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8" r:id="rId4"/>
  </p:sldMasterIdLst>
  <p:notesMasterIdLst>
    <p:notesMasterId r:id="rId34"/>
  </p:notesMasterIdLst>
  <p:sldIdLst>
    <p:sldId id="484" r:id="rId5"/>
    <p:sldId id="2636" r:id="rId6"/>
    <p:sldId id="2601" r:id="rId7"/>
    <p:sldId id="2604" r:id="rId8"/>
    <p:sldId id="2603" r:id="rId9"/>
    <p:sldId id="2631" r:id="rId10"/>
    <p:sldId id="2605" r:id="rId11"/>
    <p:sldId id="2630" r:id="rId12"/>
    <p:sldId id="2607" r:id="rId13"/>
    <p:sldId id="2608" r:id="rId14"/>
    <p:sldId id="2609" r:id="rId15"/>
    <p:sldId id="2632" r:id="rId16"/>
    <p:sldId id="2611" r:id="rId17"/>
    <p:sldId id="2627" r:id="rId18"/>
    <p:sldId id="2613" r:id="rId19"/>
    <p:sldId id="2629" r:id="rId20"/>
    <p:sldId id="2615" r:id="rId21"/>
    <p:sldId id="2628" r:id="rId22"/>
    <p:sldId id="2617" r:id="rId23"/>
    <p:sldId id="2634" r:id="rId24"/>
    <p:sldId id="2619" r:id="rId25"/>
    <p:sldId id="2633" r:id="rId26"/>
    <p:sldId id="2621" r:id="rId27"/>
    <p:sldId id="2635" r:id="rId28"/>
    <p:sldId id="2623" r:id="rId29"/>
    <p:sldId id="2624" r:id="rId30"/>
    <p:sldId id="2625" r:id="rId31"/>
    <p:sldId id="2637" r:id="rId32"/>
    <p:sldId id="259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5C04B-3D8A-4BC1-9C56-B31E680E0893}" v="10" dt="2020-04-24T15:37:07.995"/>
    <p1510:client id="{9E7A7C63-C9C3-4227-92DD-0B055C442627}" v="4" dt="2020-04-27T09:37:12.151"/>
    <p1510:client id="{A03A6961-3800-4B68-A0D8-AF88AD179DFB}" v="6" dt="2020-04-27T09:35:02.948"/>
    <p1510:client id="{B65530F1-41D2-4685-9D98-5EBC6501C670}" v="8" dt="2020-04-27T09:31:07.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835" y="2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Murphy" userId="S::patrickmurphy@rcdow.org.uk::a88b4b5f-09c2-4885-a95f-b474567c14de" providerId="AD" clId="Web-{A03A6961-3800-4B68-A0D8-AF88AD179DFB}"/>
    <pc:docChg chg="modSld">
      <pc:chgData name="Patrick Murphy" userId="S::patrickmurphy@rcdow.org.uk::a88b4b5f-09c2-4885-a95f-b474567c14de" providerId="AD" clId="Web-{A03A6961-3800-4B68-A0D8-AF88AD179DFB}" dt="2020-04-27T09:35:01.182" v="4" actId="20577"/>
      <pc:docMkLst>
        <pc:docMk/>
      </pc:docMkLst>
      <pc:sldChg chg="modSp">
        <pc:chgData name="Patrick Murphy" userId="S::patrickmurphy@rcdow.org.uk::a88b4b5f-09c2-4885-a95f-b474567c14de" providerId="AD" clId="Web-{A03A6961-3800-4B68-A0D8-AF88AD179DFB}" dt="2020-04-27T09:34:57.354" v="2" actId="20577"/>
        <pc:sldMkLst>
          <pc:docMk/>
          <pc:sldMk cId="3757170406" sldId="2617"/>
        </pc:sldMkLst>
        <pc:spChg chg="mod">
          <ac:chgData name="Patrick Murphy" userId="S::patrickmurphy@rcdow.org.uk::a88b4b5f-09c2-4885-a95f-b474567c14de" providerId="AD" clId="Web-{A03A6961-3800-4B68-A0D8-AF88AD179DFB}" dt="2020-04-27T09:34:57.354" v="2" actId="20577"/>
          <ac:spMkLst>
            <pc:docMk/>
            <pc:sldMk cId="3757170406" sldId="2617"/>
            <ac:spMk id="8" creationId="{55577888-1F81-4EFC-80D1-F1E3BE21842B}"/>
          </ac:spMkLst>
        </pc:spChg>
      </pc:sldChg>
    </pc:docChg>
  </pc:docChgLst>
  <pc:docChgLst>
    <pc:chgData name="Patrick Murphy" userId="S::patrickmurphy@rcdow.org.uk::a88b4b5f-09c2-4885-a95f-b474567c14de" providerId="AD" clId="Web-{32D5C04B-3D8A-4BC1-9C56-B31E680E0893}"/>
    <pc:docChg chg="modSld">
      <pc:chgData name="Patrick Murphy" userId="S::patrickmurphy@rcdow.org.uk::a88b4b5f-09c2-4885-a95f-b474567c14de" providerId="AD" clId="Web-{32D5C04B-3D8A-4BC1-9C56-B31E680E0893}" dt="2020-04-24T15:37:07.995" v="9" actId="20577"/>
      <pc:docMkLst>
        <pc:docMk/>
      </pc:docMkLst>
      <pc:sldChg chg="modSp">
        <pc:chgData name="Patrick Murphy" userId="S::patrickmurphy@rcdow.org.uk::a88b4b5f-09c2-4885-a95f-b474567c14de" providerId="AD" clId="Web-{32D5C04B-3D8A-4BC1-9C56-B31E680E0893}" dt="2020-04-24T15:37:07.995" v="8" actId="20577"/>
        <pc:sldMkLst>
          <pc:docMk/>
          <pc:sldMk cId="281167665" sldId="2609"/>
        </pc:sldMkLst>
        <pc:spChg chg="mod">
          <ac:chgData name="Patrick Murphy" userId="S::patrickmurphy@rcdow.org.uk::a88b4b5f-09c2-4885-a95f-b474567c14de" providerId="AD" clId="Web-{32D5C04B-3D8A-4BC1-9C56-B31E680E0893}" dt="2020-04-24T15:37:07.995" v="8" actId="20577"/>
          <ac:spMkLst>
            <pc:docMk/>
            <pc:sldMk cId="281167665" sldId="2609"/>
            <ac:spMk id="2" creationId="{64F171AF-D9B7-4CC8-8013-869D6744705A}"/>
          </ac:spMkLst>
        </pc:spChg>
      </pc:sldChg>
      <pc:sldChg chg="modSp">
        <pc:chgData name="Patrick Murphy" userId="S::patrickmurphy@rcdow.org.uk::a88b4b5f-09c2-4885-a95f-b474567c14de" providerId="AD" clId="Web-{32D5C04B-3D8A-4BC1-9C56-B31E680E0893}" dt="2020-04-24T15:35:01.464" v="2" actId="20577"/>
        <pc:sldMkLst>
          <pc:docMk/>
          <pc:sldMk cId="1695362729" sldId="2619"/>
        </pc:sldMkLst>
        <pc:spChg chg="mod">
          <ac:chgData name="Patrick Murphy" userId="S::patrickmurphy@rcdow.org.uk::a88b4b5f-09c2-4885-a95f-b474567c14de" providerId="AD" clId="Web-{32D5C04B-3D8A-4BC1-9C56-B31E680E0893}" dt="2020-04-24T15:35:01.464" v="2" actId="20577"/>
          <ac:spMkLst>
            <pc:docMk/>
            <pc:sldMk cId="1695362729" sldId="2619"/>
            <ac:spMk id="2" creationId="{64F171AF-D9B7-4CC8-8013-869D6744705A}"/>
          </ac:spMkLst>
        </pc:spChg>
      </pc:sldChg>
    </pc:docChg>
  </pc:docChgLst>
  <pc:docChgLst>
    <pc:chgData name="Patrick Murphy" userId="S::patrickmurphy@rcdow.org.uk::a88b4b5f-09c2-4885-a95f-b474567c14de" providerId="AD" clId="Web-{B65530F1-41D2-4685-9D98-5EBC6501C670}"/>
    <pc:docChg chg="modSld">
      <pc:chgData name="Patrick Murphy" userId="S::patrickmurphy@rcdow.org.uk::a88b4b5f-09c2-4885-a95f-b474567c14de" providerId="AD" clId="Web-{B65530F1-41D2-4685-9D98-5EBC6501C670}" dt="2020-04-27T09:31:07.588" v="6" actId="20577"/>
      <pc:docMkLst>
        <pc:docMk/>
      </pc:docMkLst>
      <pc:sldChg chg="modSp">
        <pc:chgData name="Patrick Murphy" userId="S::patrickmurphy@rcdow.org.uk::a88b4b5f-09c2-4885-a95f-b474567c14de" providerId="AD" clId="Web-{B65530F1-41D2-4685-9D98-5EBC6501C670}" dt="2020-04-27T09:31:02.135" v="4" actId="20577"/>
        <pc:sldMkLst>
          <pc:docMk/>
          <pc:sldMk cId="571872901" sldId="2603"/>
        </pc:sldMkLst>
        <pc:spChg chg="mod">
          <ac:chgData name="Patrick Murphy" userId="S::patrickmurphy@rcdow.org.uk::a88b4b5f-09c2-4885-a95f-b474567c14de" providerId="AD" clId="Web-{B65530F1-41D2-4685-9D98-5EBC6501C670}" dt="2020-04-27T09:31:02.135" v="4" actId="20577"/>
          <ac:spMkLst>
            <pc:docMk/>
            <pc:sldMk cId="571872901" sldId="2603"/>
            <ac:spMk id="2" creationId="{64F171AF-D9B7-4CC8-8013-869D6744705A}"/>
          </ac:spMkLst>
        </pc:spChg>
      </pc:sldChg>
    </pc:docChg>
  </pc:docChgLst>
  <pc:docChgLst>
    <pc:chgData name="Patrick Murphy" userId="S::patrickmurphy@rcdow.org.uk::a88b4b5f-09c2-4885-a95f-b474567c14de" providerId="AD" clId="Web-{9E7A7C63-C9C3-4227-92DD-0B055C442627}"/>
    <pc:docChg chg="modSld">
      <pc:chgData name="Patrick Murphy" userId="S::patrickmurphy@rcdow.org.uk::a88b4b5f-09c2-4885-a95f-b474567c14de" providerId="AD" clId="Web-{9E7A7C63-C9C3-4227-92DD-0B055C442627}" dt="2020-04-27T09:37:12.151" v="3" actId="20577"/>
      <pc:docMkLst>
        <pc:docMk/>
      </pc:docMkLst>
      <pc:sldChg chg="modSp">
        <pc:chgData name="Patrick Murphy" userId="S::patrickmurphy@rcdow.org.uk::a88b4b5f-09c2-4885-a95f-b474567c14de" providerId="AD" clId="Web-{9E7A7C63-C9C3-4227-92DD-0B055C442627}" dt="2020-04-27T09:37:12.151" v="3" actId="20577"/>
        <pc:sldMkLst>
          <pc:docMk/>
          <pc:sldMk cId="2496951718" sldId="2621"/>
        </pc:sldMkLst>
        <pc:spChg chg="mod">
          <ac:chgData name="Patrick Murphy" userId="S::patrickmurphy@rcdow.org.uk::a88b4b5f-09c2-4885-a95f-b474567c14de" providerId="AD" clId="Web-{9E7A7C63-C9C3-4227-92DD-0B055C442627}" dt="2020-04-27T09:37:12.151" v="3" actId="20577"/>
          <ac:spMkLst>
            <pc:docMk/>
            <pc:sldMk cId="2496951718" sldId="2621"/>
            <ac:spMk id="7" creationId="{2165F17F-E742-452C-8A37-80E61D8252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29/04/2020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11</a:t>
            </a:fld>
            <a:endParaRPr lang="en-GB"/>
          </a:p>
        </p:txBody>
      </p:sp>
    </p:spTree>
    <p:extLst>
      <p:ext uri="{BB962C8B-B14F-4D97-AF65-F5344CB8AC3E}">
        <p14:creationId xmlns:p14="http://schemas.microsoft.com/office/powerpoint/2010/main" val="288533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12</a:t>
            </a:fld>
            <a:endParaRPr lang="en-GB"/>
          </a:p>
        </p:txBody>
      </p:sp>
    </p:spTree>
    <p:extLst>
      <p:ext uri="{BB962C8B-B14F-4D97-AF65-F5344CB8AC3E}">
        <p14:creationId xmlns:p14="http://schemas.microsoft.com/office/powerpoint/2010/main" val="26464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13</a:t>
            </a:fld>
            <a:endParaRPr lang="en-GB"/>
          </a:p>
        </p:txBody>
      </p:sp>
    </p:spTree>
    <p:extLst>
      <p:ext uri="{BB962C8B-B14F-4D97-AF65-F5344CB8AC3E}">
        <p14:creationId xmlns:p14="http://schemas.microsoft.com/office/powerpoint/2010/main" val="208027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14</a:t>
            </a:fld>
            <a:endParaRPr lang="en-GB"/>
          </a:p>
        </p:txBody>
      </p:sp>
    </p:spTree>
    <p:extLst>
      <p:ext uri="{BB962C8B-B14F-4D97-AF65-F5344CB8AC3E}">
        <p14:creationId xmlns:p14="http://schemas.microsoft.com/office/powerpoint/2010/main" val="90632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15</a:t>
            </a:fld>
            <a:endParaRPr lang="en-GB"/>
          </a:p>
        </p:txBody>
      </p:sp>
    </p:spTree>
    <p:extLst>
      <p:ext uri="{BB962C8B-B14F-4D97-AF65-F5344CB8AC3E}">
        <p14:creationId xmlns:p14="http://schemas.microsoft.com/office/powerpoint/2010/main" val="320596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16</a:t>
            </a:fld>
            <a:endParaRPr lang="en-GB"/>
          </a:p>
        </p:txBody>
      </p:sp>
    </p:spTree>
    <p:extLst>
      <p:ext uri="{BB962C8B-B14F-4D97-AF65-F5344CB8AC3E}">
        <p14:creationId xmlns:p14="http://schemas.microsoft.com/office/powerpoint/2010/main" val="416405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17</a:t>
            </a:fld>
            <a:endParaRPr lang="en-GB"/>
          </a:p>
        </p:txBody>
      </p:sp>
    </p:spTree>
    <p:extLst>
      <p:ext uri="{BB962C8B-B14F-4D97-AF65-F5344CB8AC3E}">
        <p14:creationId xmlns:p14="http://schemas.microsoft.com/office/powerpoint/2010/main" val="381581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18</a:t>
            </a:fld>
            <a:endParaRPr lang="en-GB"/>
          </a:p>
        </p:txBody>
      </p:sp>
    </p:spTree>
    <p:extLst>
      <p:ext uri="{BB962C8B-B14F-4D97-AF65-F5344CB8AC3E}">
        <p14:creationId xmlns:p14="http://schemas.microsoft.com/office/powerpoint/2010/main" val="1385121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19</a:t>
            </a:fld>
            <a:endParaRPr lang="en-GB"/>
          </a:p>
        </p:txBody>
      </p:sp>
    </p:spTree>
    <p:extLst>
      <p:ext uri="{BB962C8B-B14F-4D97-AF65-F5344CB8AC3E}">
        <p14:creationId xmlns:p14="http://schemas.microsoft.com/office/powerpoint/2010/main" val="84115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20</a:t>
            </a:fld>
            <a:endParaRPr lang="en-GB"/>
          </a:p>
        </p:txBody>
      </p:sp>
    </p:spTree>
    <p:extLst>
      <p:ext uri="{BB962C8B-B14F-4D97-AF65-F5344CB8AC3E}">
        <p14:creationId xmlns:p14="http://schemas.microsoft.com/office/powerpoint/2010/main" val="131406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175517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21</a:t>
            </a:fld>
            <a:endParaRPr lang="en-GB"/>
          </a:p>
        </p:txBody>
      </p:sp>
    </p:spTree>
    <p:extLst>
      <p:ext uri="{BB962C8B-B14F-4D97-AF65-F5344CB8AC3E}">
        <p14:creationId xmlns:p14="http://schemas.microsoft.com/office/powerpoint/2010/main" val="153229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22</a:t>
            </a:fld>
            <a:endParaRPr lang="en-GB"/>
          </a:p>
        </p:txBody>
      </p:sp>
    </p:spTree>
    <p:extLst>
      <p:ext uri="{BB962C8B-B14F-4D97-AF65-F5344CB8AC3E}">
        <p14:creationId xmlns:p14="http://schemas.microsoft.com/office/powerpoint/2010/main" val="1050078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23</a:t>
            </a:fld>
            <a:endParaRPr lang="en-GB"/>
          </a:p>
        </p:txBody>
      </p:sp>
    </p:spTree>
    <p:extLst>
      <p:ext uri="{BB962C8B-B14F-4D97-AF65-F5344CB8AC3E}">
        <p14:creationId xmlns:p14="http://schemas.microsoft.com/office/powerpoint/2010/main" val="231463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24</a:t>
            </a:fld>
            <a:endParaRPr lang="en-GB"/>
          </a:p>
        </p:txBody>
      </p:sp>
    </p:spTree>
    <p:extLst>
      <p:ext uri="{BB962C8B-B14F-4D97-AF65-F5344CB8AC3E}">
        <p14:creationId xmlns:p14="http://schemas.microsoft.com/office/powerpoint/2010/main" val="2039208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25</a:t>
            </a:fld>
            <a:endParaRPr lang="en-GB"/>
          </a:p>
        </p:txBody>
      </p:sp>
    </p:spTree>
    <p:extLst>
      <p:ext uri="{BB962C8B-B14F-4D97-AF65-F5344CB8AC3E}">
        <p14:creationId xmlns:p14="http://schemas.microsoft.com/office/powerpoint/2010/main" val="613969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26</a:t>
            </a:fld>
            <a:endParaRPr lang="en-GB"/>
          </a:p>
        </p:txBody>
      </p:sp>
    </p:spTree>
    <p:extLst>
      <p:ext uri="{BB962C8B-B14F-4D97-AF65-F5344CB8AC3E}">
        <p14:creationId xmlns:p14="http://schemas.microsoft.com/office/powerpoint/2010/main" val="89486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27</a:t>
            </a:fld>
            <a:endParaRPr lang="en-GB"/>
          </a:p>
        </p:txBody>
      </p:sp>
    </p:spTree>
    <p:extLst>
      <p:ext uri="{BB962C8B-B14F-4D97-AF65-F5344CB8AC3E}">
        <p14:creationId xmlns:p14="http://schemas.microsoft.com/office/powerpoint/2010/main" val="1057116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14906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5</a:t>
            </a:fld>
            <a:endParaRPr lang="en-GB"/>
          </a:p>
        </p:txBody>
      </p:sp>
    </p:spTree>
    <p:extLst>
      <p:ext uri="{BB962C8B-B14F-4D97-AF65-F5344CB8AC3E}">
        <p14:creationId xmlns:p14="http://schemas.microsoft.com/office/powerpoint/2010/main" val="245781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6</a:t>
            </a:fld>
            <a:endParaRPr lang="en-GB"/>
          </a:p>
        </p:txBody>
      </p:sp>
    </p:spTree>
    <p:extLst>
      <p:ext uri="{BB962C8B-B14F-4D97-AF65-F5344CB8AC3E}">
        <p14:creationId xmlns:p14="http://schemas.microsoft.com/office/powerpoint/2010/main" val="428671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7</a:t>
            </a:fld>
            <a:endParaRPr lang="en-GB"/>
          </a:p>
        </p:txBody>
      </p:sp>
    </p:spTree>
    <p:extLst>
      <p:ext uri="{BB962C8B-B14F-4D97-AF65-F5344CB8AC3E}">
        <p14:creationId xmlns:p14="http://schemas.microsoft.com/office/powerpoint/2010/main" val="360184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8</a:t>
            </a:fld>
            <a:endParaRPr lang="en-GB"/>
          </a:p>
        </p:txBody>
      </p:sp>
    </p:spTree>
    <p:extLst>
      <p:ext uri="{BB962C8B-B14F-4D97-AF65-F5344CB8AC3E}">
        <p14:creationId xmlns:p14="http://schemas.microsoft.com/office/powerpoint/2010/main" val="182171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9</a:t>
            </a:fld>
            <a:endParaRPr lang="en-GB"/>
          </a:p>
        </p:txBody>
      </p:sp>
    </p:spTree>
    <p:extLst>
      <p:ext uri="{BB962C8B-B14F-4D97-AF65-F5344CB8AC3E}">
        <p14:creationId xmlns:p14="http://schemas.microsoft.com/office/powerpoint/2010/main" val="23192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10</a:t>
            </a:fld>
            <a:endParaRPr lang="en-GB"/>
          </a:p>
        </p:txBody>
      </p:sp>
    </p:spTree>
    <p:extLst>
      <p:ext uri="{BB962C8B-B14F-4D97-AF65-F5344CB8AC3E}">
        <p14:creationId xmlns:p14="http://schemas.microsoft.com/office/powerpoint/2010/main" val="359927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29/04/2020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DF7C7E-CCA8-4A80-9E6F-3FA66FD9C4BD}"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DF7C7E-CCA8-4A80-9E6F-3FA66FD9C4BD}" type="datetimeFigureOut">
              <a:rPr lang="en-GB" smtClean="0"/>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DF7C7E-CCA8-4A80-9E6F-3FA66FD9C4BD}" type="datetimeFigureOut">
              <a:rPr lang="en-GB" smtClean="0"/>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29/04/2020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29/04/2020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radiantlight.org.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179196" y="5379196"/>
            <a:ext cx="10841730" cy="114072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a:ln>
                  <a:noFill/>
                </a:ln>
                <a:solidFill>
                  <a:srgbClr val="FFFFFF"/>
                </a:solidFill>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id="{710E07FC-40E7-4D33-B4CB-54B9BE54169A}"/>
              </a:ext>
            </a:extLst>
          </p:cNvPr>
          <p:cNvSpPr txBox="1">
            <a:spLocks/>
          </p:cNvSpPr>
          <p:nvPr/>
        </p:nvSpPr>
        <p:spPr>
          <a:xfrm>
            <a:off x="179196" y="6062724"/>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a:solidFill>
                  <a:srgbClr val="FFFF00"/>
                </a:solidFill>
                <a:latin typeface="Candara" panose="020E0502030303020204" pitchFamily="34" charset="0"/>
              </a:rPr>
              <a:t>Pentecost</a:t>
            </a:r>
            <a:r>
              <a:rPr kumimoji="0" lang="en-GB" sz="3200" b="0" i="0" u="none" strike="noStrike" kern="1200" cap="none" spc="0" normalizeH="0" baseline="0" noProof="0">
                <a:ln>
                  <a:noFill/>
                </a:ln>
                <a:solidFill>
                  <a:srgbClr val="FFFF00"/>
                </a:solidFill>
                <a:effectLst/>
                <a:uLnTx/>
                <a:uFillTx/>
                <a:latin typeface="Candara" panose="020E0502030303020204" pitchFamily="34" charset="0"/>
                <a:ea typeface="+mn-ea"/>
                <a:cs typeface="Arial" panose="020B0604020202020204" pitchFamily="34" charset="0"/>
              </a:rPr>
              <a:t>: Friday 1</a:t>
            </a:r>
            <a:r>
              <a:rPr kumimoji="0" lang="en-GB" sz="3200" b="0" i="0" u="none" strike="noStrike" kern="1200" cap="none" spc="0" normalizeH="0" baseline="30000" noProof="0">
                <a:ln>
                  <a:noFill/>
                </a:ln>
                <a:solidFill>
                  <a:srgbClr val="FFFF00"/>
                </a:solidFill>
                <a:effectLst/>
                <a:uLnTx/>
                <a:uFillTx/>
                <a:latin typeface="Candara" panose="020E0502030303020204" pitchFamily="34" charset="0"/>
                <a:ea typeface="+mn-ea"/>
                <a:cs typeface="Arial" panose="020B0604020202020204" pitchFamily="34" charset="0"/>
              </a:rPr>
              <a:t>st</a:t>
            </a:r>
            <a:r>
              <a:rPr kumimoji="0" lang="en-GB" sz="3200" b="0" i="0" u="none" strike="noStrike" kern="1200" cap="none" spc="0" normalizeH="0" baseline="0" noProof="0">
                <a:ln>
                  <a:noFill/>
                </a:ln>
                <a:solidFill>
                  <a:srgbClr val="FFFF00"/>
                </a:solidFill>
                <a:effectLst/>
                <a:uLnTx/>
                <a:uFillTx/>
                <a:latin typeface="Candara" panose="020E0502030303020204" pitchFamily="34" charset="0"/>
                <a:ea typeface="+mn-ea"/>
                <a:cs typeface="Arial" panose="020B0604020202020204" pitchFamily="34" charset="0"/>
              </a:rPr>
              <a:t> May 2020</a:t>
            </a:r>
          </a:p>
        </p:txBody>
      </p:sp>
      <p:pic>
        <p:nvPicPr>
          <p:cNvPr id="15362" name="Picture 2" descr="Rosary, Cross, Bible, Jesus, Jesus Christ, Wooden Cross"/>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7207" b="17207"/>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4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146197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7410" name="Picture 2" descr="https://radiantlight.org.uk/assets/GalleryImagesResampled/R-60011-CW-V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738" y="0"/>
            <a:ext cx="6259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88489" y="237213"/>
            <a:ext cx="5844249" cy="5786199"/>
          </a:xfrm>
          <a:prstGeom prst="rect">
            <a:avLst/>
          </a:prstGeom>
          <a:noFill/>
        </p:spPr>
        <p:txBody>
          <a:bodyPr wrap="square" rtlCol="0" anchor="t">
            <a:spAutoFit/>
          </a:bodyPr>
          <a:lstStyle/>
          <a:p>
            <a:r>
              <a:rPr lang="en-GB" sz="3200">
                <a:solidFill>
                  <a:srgbClr val="FF0000"/>
                </a:solidFill>
                <a:latin typeface="Candara" panose="020E0502030303020204" pitchFamily="34" charset="0"/>
              </a:rPr>
              <a:t>4.  The Holy Spirit descended on each of them in the form of tongues of fire.</a:t>
            </a:r>
          </a:p>
          <a:p>
            <a:endParaRPr lang="en-GB" sz="3200">
              <a:latin typeface="Candara" panose="020E0502030303020204" pitchFamily="34" charset="0"/>
            </a:endParaRPr>
          </a:p>
          <a:p>
            <a:r>
              <a:rPr lang="en-GB" sz="3200">
                <a:latin typeface="Candara"/>
              </a:rPr>
              <a:t>We pray that the gifts of the Holy Spirit will empower us with the virtues and skills to work through these difficult times, supporting each other and striving for a better future.</a:t>
            </a:r>
          </a:p>
          <a:p>
            <a:endParaRPr lang="en-GB" sz="3200">
              <a:latin typeface="Candara" panose="020E0502030303020204" pitchFamily="34" charset="0"/>
            </a:endParaRPr>
          </a:p>
          <a:p>
            <a:endParaRPr lang="en-GB"/>
          </a:p>
        </p:txBody>
      </p:sp>
      <p:cxnSp>
        <p:nvCxnSpPr>
          <p:cNvPr id="6" name="Straight Connector 5">
            <a:extLst>
              <a:ext uri="{FF2B5EF4-FFF2-40B4-BE49-F238E27FC236}">
                <a16:creationId xmlns:a16="http://schemas.microsoft.com/office/drawing/2014/main" id="{8CD24B66-E219-452C-8D40-328F20B00CD9}"/>
              </a:ext>
            </a:extLst>
          </p:cNvPr>
          <p:cNvCxnSpPr/>
          <p:nvPr/>
        </p:nvCxnSpPr>
        <p:spPr>
          <a:xfrm>
            <a:off x="59327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6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76892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4578" name="Picture 2" descr="https://radiantlight.org.uk/assets/GalleryImagesResampled/T-09943-C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523" y="0"/>
            <a:ext cx="59634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252263" y="523975"/>
            <a:ext cx="5744500" cy="5509200"/>
          </a:xfrm>
          <a:prstGeom prst="rect">
            <a:avLst/>
          </a:prstGeom>
          <a:noFill/>
        </p:spPr>
        <p:txBody>
          <a:bodyPr wrap="square" rtlCol="0">
            <a:spAutoFit/>
          </a:bodyPr>
          <a:lstStyle/>
          <a:p>
            <a:r>
              <a:rPr lang="en-GB" sz="3200">
                <a:solidFill>
                  <a:srgbClr val="FF0000"/>
                </a:solidFill>
                <a:latin typeface="Candara" panose="020E0502030303020204" pitchFamily="34" charset="0"/>
              </a:rPr>
              <a:t>5.  Filled with the Gifts of the Holy Spirit, they were enlightened and strengthened to spread the Gospel.</a:t>
            </a:r>
          </a:p>
          <a:p>
            <a:endParaRPr lang="en-GB" sz="3200">
              <a:latin typeface="Candara" panose="020E0502030303020204" pitchFamily="34" charset="0"/>
            </a:endParaRPr>
          </a:p>
          <a:p>
            <a:r>
              <a:rPr lang="en-GB" sz="3200">
                <a:latin typeface="Candara" panose="020E0502030303020204" pitchFamily="34" charset="0"/>
              </a:rPr>
              <a:t>We pray for all those who work tirelessly to bring an end to this pandemic.  God of wisdom, grant all those involved in the fight against the coronavirus knowledge and wisdom.</a:t>
            </a:r>
            <a:endParaRPr lang="en-GB" sz="5400">
              <a:latin typeface="Candara" panose="020E0502030303020204" pitchFamily="34" charset="0"/>
            </a:endParaRPr>
          </a:p>
        </p:txBody>
      </p:sp>
      <p:cxnSp>
        <p:nvCxnSpPr>
          <p:cNvPr id="6" name="Straight Connector 5">
            <a:extLst>
              <a:ext uri="{FF2B5EF4-FFF2-40B4-BE49-F238E27FC236}">
                <a16:creationId xmlns:a16="http://schemas.microsoft.com/office/drawing/2014/main" id="{4044EF77-4484-4E4E-9DAE-35948DC1B0D1}"/>
              </a:ext>
            </a:extLst>
          </p:cNvPr>
          <p:cNvCxnSpPr/>
          <p:nvPr/>
        </p:nvCxnSpPr>
        <p:spPr>
          <a:xfrm>
            <a:off x="6228523"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28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175554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482" name="Picture 2" descr="https://radiantlight.org.uk/assets/GalleryImagesResampled/T-08587-C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520" y="-44284"/>
            <a:ext cx="6093480" cy="69022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478659" y="423523"/>
            <a:ext cx="5737412" cy="4524315"/>
          </a:xfrm>
          <a:prstGeom prst="rect">
            <a:avLst/>
          </a:prstGeom>
          <a:noFill/>
        </p:spPr>
        <p:txBody>
          <a:bodyPr wrap="square" rtlCol="0">
            <a:spAutoFit/>
          </a:bodyPr>
          <a:lstStyle/>
          <a:p>
            <a:r>
              <a:rPr lang="en-GB" sz="3200">
                <a:solidFill>
                  <a:srgbClr val="FF0000"/>
                </a:solidFill>
                <a:latin typeface="Candara" panose="020E0502030303020204" pitchFamily="34" charset="0"/>
              </a:rPr>
              <a:t>6. Having lost all fear of the Jewish leaders, the apostles boldly preached about Christ crucified.</a:t>
            </a:r>
          </a:p>
          <a:p>
            <a:endParaRPr lang="en-GB" sz="3200">
              <a:solidFill>
                <a:srgbClr val="FF0000"/>
              </a:solidFill>
              <a:latin typeface="Candara" panose="020E0502030303020204" pitchFamily="34" charset="0"/>
            </a:endParaRPr>
          </a:p>
          <a:p>
            <a:pPr lvl="0"/>
            <a:r>
              <a:rPr lang="en-GB" sz="3200" i="1">
                <a:latin typeface="Candara" panose="020E0502030303020204" pitchFamily="34" charset="0"/>
              </a:rPr>
              <a:t>We pray for all those who live in fear that they will receive the gift of courage in these times of uncertainty and anxiety.</a:t>
            </a:r>
            <a:endParaRPr lang="en-GB" sz="4800">
              <a:solidFill>
                <a:srgbClr val="FF0000"/>
              </a:solidFill>
              <a:latin typeface="Candara" panose="020E0502030303020204" pitchFamily="34" charset="0"/>
            </a:endParaRPr>
          </a:p>
        </p:txBody>
      </p:sp>
      <p:cxnSp>
        <p:nvCxnSpPr>
          <p:cNvPr id="8" name="Straight Connector 7">
            <a:extLst>
              <a:ext uri="{FF2B5EF4-FFF2-40B4-BE49-F238E27FC236}">
                <a16:creationId xmlns:a16="http://schemas.microsoft.com/office/drawing/2014/main" id="{82E06AB0-DE20-45BC-8479-E7DD11A48621}"/>
              </a:ext>
            </a:extLst>
          </p:cNvPr>
          <p:cNvCxnSpPr/>
          <p:nvPr/>
        </p:nvCxnSpPr>
        <p:spPr>
          <a:xfrm>
            <a:off x="609852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71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50356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6626" name="Picture 2" descr="https://radiantlight.org.uk/assets/GalleryImagesResampled/T-06169B-B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669" y="-9721"/>
            <a:ext cx="6087231" cy="68677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316058" y="247528"/>
            <a:ext cx="5618006" cy="8987076"/>
          </a:xfrm>
          <a:prstGeom prst="rect">
            <a:avLst/>
          </a:prstGeom>
          <a:noFill/>
        </p:spPr>
        <p:txBody>
          <a:bodyPr wrap="square" rtlCol="0">
            <a:spAutoFit/>
          </a:bodyPr>
          <a:lstStyle/>
          <a:p>
            <a:r>
              <a:rPr lang="en-GB" sz="3200">
                <a:solidFill>
                  <a:srgbClr val="FF0000"/>
                </a:solidFill>
                <a:latin typeface="Candara" panose="020E0502030303020204" pitchFamily="34" charset="0"/>
              </a:rPr>
              <a:t>7. The multitudes were confounded because every man heard them speak in his or her own tongue.</a:t>
            </a:r>
          </a:p>
          <a:p>
            <a:endParaRPr lang="en-GB" sz="3200">
              <a:latin typeface="Candara" panose="020E0502030303020204" pitchFamily="34" charset="0"/>
            </a:endParaRPr>
          </a:p>
          <a:p>
            <a:r>
              <a:rPr lang="en-GB" sz="3200"/>
              <a:t>We pray for all those who serve us with such love and generosity in the medical profession and in all our healthcare facilities. We ask you to bless them, strengthen them and guide them with your abundant goodness.</a:t>
            </a:r>
          </a:p>
          <a:p>
            <a:endParaRPr lang="en-GB" sz="3200">
              <a:latin typeface="Candara" panose="020E0502030303020204" pitchFamily="34" charset="0"/>
            </a:endParaRPr>
          </a:p>
          <a:p>
            <a:endParaRPr lang="en-GB" sz="4800">
              <a:latin typeface="Candara" panose="020E0502030303020204" pitchFamily="34" charset="0"/>
            </a:endParaRPr>
          </a:p>
          <a:p>
            <a:endParaRPr lang="en-GB" sz="3200">
              <a:latin typeface="Candara" panose="020E0502030303020204" pitchFamily="34" charset="0"/>
            </a:endParaRPr>
          </a:p>
          <a:p>
            <a:pPr lvl="0"/>
            <a:endParaRPr lang="en-GB" sz="3200">
              <a:latin typeface="Candara" panose="020E0502030303020204" pitchFamily="34" charset="0"/>
            </a:endParaRPr>
          </a:p>
          <a:p>
            <a:endParaRPr lang="en-GB"/>
          </a:p>
        </p:txBody>
      </p:sp>
      <p:cxnSp>
        <p:nvCxnSpPr>
          <p:cNvPr id="6" name="Straight Connector 5">
            <a:extLst>
              <a:ext uri="{FF2B5EF4-FFF2-40B4-BE49-F238E27FC236}">
                <a16:creationId xmlns:a16="http://schemas.microsoft.com/office/drawing/2014/main" id="{A6DFA0F8-9442-4772-A7D0-0D6576D5B8E0}"/>
              </a:ext>
            </a:extLst>
          </p:cNvPr>
          <p:cNvCxnSpPr/>
          <p:nvPr/>
        </p:nvCxnSpPr>
        <p:spPr>
          <a:xfrm>
            <a:off x="6193669"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34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306812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1506" name="Picture 2" descr="https://radiantlight.org.uk/assets/GalleryImagesResampled/T-01534-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731" y="0"/>
            <a:ext cx="5782269" cy="685777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207DEA40-3000-4A2F-A02C-5CBCD65DCE8C}"/>
              </a:ext>
            </a:extLst>
          </p:cNvPr>
          <p:cNvCxnSpPr/>
          <p:nvPr/>
        </p:nvCxnSpPr>
        <p:spPr>
          <a:xfrm>
            <a:off x="6409731"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577888-1F81-4EFC-80D1-F1E3BE21842B}"/>
              </a:ext>
            </a:extLst>
          </p:cNvPr>
          <p:cNvSpPr txBox="1"/>
          <p:nvPr/>
        </p:nvSpPr>
        <p:spPr>
          <a:xfrm>
            <a:off x="283033" y="470812"/>
            <a:ext cx="5693561" cy="5786199"/>
          </a:xfrm>
          <a:prstGeom prst="rect">
            <a:avLst/>
          </a:prstGeom>
          <a:noFill/>
        </p:spPr>
        <p:txBody>
          <a:bodyPr wrap="square" rtlCol="0" anchor="t">
            <a:spAutoFit/>
          </a:bodyPr>
          <a:lstStyle/>
          <a:p>
            <a:r>
              <a:rPr lang="en-GB" sz="3200">
                <a:solidFill>
                  <a:srgbClr val="FF0000"/>
                </a:solidFill>
                <a:latin typeface="Candara" panose="020E0502030303020204" pitchFamily="34" charset="0"/>
              </a:rPr>
              <a:t>8. The Holy Spirit comes upon the Infant Church never to leave it.</a:t>
            </a:r>
          </a:p>
          <a:p>
            <a:endParaRPr lang="en-GB" sz="3200">
              <a:latin typeface="Candara" panose="020E0502030303020204" pitchFamily="34" charset="0"/>
            </a:endParaRPr>
          </a:p>
          <a:p>
            <a:r>
              <a:rPr lang="en-GB" sz="3200">
                <a:latin typeface="Candara"/>
              </a:rPr>
              <a:t>We pray for all the clergy and religious within the Diocese of Westminster. Grant them strength, fortitude and comfort as they continue in their ministry to the faithful in this time of isolation. </a:t>
            </a:r>
            <a:endParaRPr lang="en-GB" sz="3200">
              <a:latin typeface="Candara" panose="020E0502030303020204" pitchFamily="34" charset="0"/>
            </a:endParaRPr>
          </a:p>
          <a:p>
            <a:endParaRPr lang="en-GB"/>
          </a:p>
        </p:txBody>
      </p:sp>
    </p:spTree>
    <p:extLst>
      <p:ext uri="{BB962C8B-B14F-4D97-AF65-F5344CB8AC3E}">
        <p14:creationId xmlns:p14="http://schemas.microsoft.com/office/powerpoint/2010/main" val="375717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124601" y="208758"/>
            <a:ext cx="8877300" cy="4955203"/>
          </a:xfrm>
          <a:prstGeom prst="rect">
            <a:avLst/>
          </a:prstGeom>
          <a:noFill/>
        </p:spPr>
        <p:txBody>
          <a:bodyPr wrap="square" rtlCol="0">
            <a:spAutoFit/>
          </a:bodyPr>
          <a:lstStyle/>
          <a:p>
            <a:pPr algn="ctr"/>
            <a:endParaRPr lang="en-GB" sz="3600">
              <a:solidFill>
                <a:schemeClr val="tx1">
                  <a:lumMod val="85000"/>
                  <a:lumOff val="15000"/>
                </a:schemeClr>
              </a:solidFill>
              <a:latin typeface="Candara" panose="020E0502030303020204" pitchFamily="34" charset="0"/>
            </a:endParaRPr>
          </a:p>
          <a:p>
            <a:pPr algn="ctr"/>
            <a:r>
              <a:rPr lang="en-GB" sz="3600"/>
              <a:t>‘The Rosary is the prayer of the humble and of the saints. In its mysteries, they contemplate, along with Mary, the life of Jesus, the merciful face of the Father. O, how much we all need to be truly comforted, to be wrapped in loving presence!</a:t>
            </a:r>
            <a:br>
              <a:rPr lang="en-GB" sz="3600"/>
            </a:br>
            <a:endParaRPr lang="en-GB" sz="3600"/>
          </a:p>
          <a:p>
            <a:pPr algn="r"/>
            <a:r>
              <a:rPr lang="en-GB" sz="2800">
                <a:solidFill>
                  <a:srgbClr val="0000FF"/>
                </a:solidFill>
              </a:rPr>
              <a:t>Pope Francis (April 2020)</a:t>
            </a:r>
            <a:endParaRPr lang="en-GB" sz="1600">
              <a:solidFill>
                <a:srgbClr val="0000FF"/>
              </a:solidFill>
            </a:endParaRPr>
          </a:p>
        </p:txBody>
      </p:sp>
    </p:spTree>
    <p:extLst>
      <p:ext uri="{BB962C8B-B14F-4D97-AF65-F5344CB8AC3E}">
        <p14:creationId xmlns:p14="http://schemas.microsoft.com/office/powerpoint/2010/main" val="351875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26264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319983"/>
            <a:ext cx="5801160" cy="7325082"/>
          </a:xfrm>
          <a:prstGeom prst="rect">
            <a:avLst/>
          </a:prstGeom>
          <a:noFill/>
        </p:spPr>
        <p:txBody>
          <a:bodyPr wrap="square" rtlCol="0" anchor="t">
            <a:spAutoFit/>
          </a:bodyPr>
          <a:lstStyle/>
          <a:p>
            <a:r>
              <a:rPr lang="en-GB" sz="3200" i="1">
                <a:solidFill>
                  <a:srgbClr val="FF0000"/>
                </a:solidFill>
                <a:latin typeface="Candara"/>
              </a:rPr>
              <a:t>9. </a:t>
            </a:r>
            <a:r>
              <a:rPr lang="en-GB" sz="3200">
                <a:solidFill>
                  <a:srgbClr val="FF0000"/>
                </a:solidFill>
                <a:latin typeface="Candara"/>
              </a:rPr>
              <a:t>That first day Peter went forth to preach and baptize three thousand.</a:t>
            </a:r>
          </a:p>
          <a:p>
            <a:endParaRPr lang="en-GB" sz="3200">
              <a:latin typeface="Candara" panose="020E0502030303020204" pitchFamily="34" charset="0"/>
            </a:endParaRPr>
          </a:p>
          <a:p>
            <a:r>
              <a:rPr lang="en-GB" sz="3200">
                <a:latin typeface="Candara" panose="020E0502030303020204" pitchFamily="34" charset="0"/>
              </a:rPr>
              <a:t>Healing God, bring healing and comfort to those who are sick or affected by the coronavirus.  We pray especially for those isolated and separated from their families in hospitals or care homes.</a:t>
            </a:r>
          </a:p>
          <a:p>
            <a:endParaRPr lang="en-GB" sz="3200">
              <a:latin typeface="Candara" panose="020E0502030303020204" pitchFamily="34" charset="0"/>
            </a:endParaRPr>
          </a:p>
          <a:p>
            <a:endParaRPr lang="en-GB" sz="3200">
              <a:latin typeface="Candara" panose="020E0502030303020204" pitchFamily="34" charset="0"/>
            </a:endParaRPr>
          </a:p>
          <a:p>
            <a:endParaRPr lang="en-GB" sz="5400">
              <a:latin typeface="Candara" panose="020E0502030303020204" pitchFamily="34" charset="0"/>
            </a:endParaRPr>
          </a:p>
        </p:txBody>
      </p:sp>
      <p:cxnSp>
        <p:nvCxnSpPr>
          <p:cNvPr id="6" name="Straight Connector 5">
            <a:extLst>
              <a:ext uri="{FF2B5EF4-FFF2-40B4-BE49-F238E27FC236}">
                <a16:creationId xmlns:a16="http://schemas.microsoft.com/office/drawing/2014/main" id="{E48B8096-D6AD-498D-B80B-1420A2350970}"/>
              </a:ext>
            </a:extLst>
          </p:cNvPr>
          <p:cNvCxnSpPr/>
          <p:nvPr/>
        </p:nvCxnSpPr>
        <p:spPr>
          <a:xfrm>
            <a:off x="615974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5602" name="Picture 2" descr="https://radiantlight.org.uk/assets/GalleryImagesResampled/T-00876-BW-X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906" y="1"/>
            <a:ext cx="60170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6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235255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2530" name="Picture 2" descr="https://radiantlight.org.uk/assets/GalleryImagesResampled/T-12419-C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37" y="0"/>
            <a:ext cx="599126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BFE25D63-2706-4018-B664-C5A12DB44CA1}"/>
              </a:ext>
            </a:extLst>
          </p:cNvPr>
          <p:cNvCxnSpPr/>
          <p:nvPr/>
        </p:nvCxnSpPr>
        <p:spPr>
          <a:xfrm>
            <a:off x="6215631"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65F17F-E742-452C-8A37-80E61D8252E5}"/>
              </a:ext>
            </a:extLst>
          </p:cNvPr>
          <p:cNvSpPr txBox="1"/>
          <p:nvPr/>
        </p:nvSpPr>
        <p:spPr>
          <a:xfrm>
            <a:off x="179741" y="470812"/>
            <a:ext cx="6172195" cy="6001643"/>
          </a:xfrm>
          <a:prstGeom prst="rect">
            <a:avLst/>
          </a:prstGeom>
          <a:noFill/>
        </p:spPr>
        <p:txBody>
          <a:bodyPr wrap="square" rtlCol="0" anchor="t">
            <a:spAutoFit/>
          </a:bodyPr>
          <a:lstStyle/>
          <a:p>
            <a:r>
              <a:rPr lang="en-GB" sz="3200" i="1">
                <a:solidFill>
                  <a:srgbClr val="FF0000"/>
                </a:solidFill>
                <a:latin typeface="Candara" panose="020E0502030303020204" pitchFamily="34" charset="0"/>
              </a:rPr>
              <a:t>10. </a:t>
            </a:r>
            <a:r>
              <a:rPr lang="en-GB" sz="3200">
                <a:solidFill>
                  <a:srgbClr val="FF0000"/>
                </a:solidFill>
                <a:latin typeface="Candara" panose="020E0502030303020204" pitchFamily="34" charset="0"/>
              </a:rPr>
              <a:t>The feast of Pentecost is the birthday of the Church, from that day on it begins to grow.</a:t>
            </a:r>
          </a:p>
          <a:p>
            <a:endParaRPr lang="en-GB" sz="3200">
              <a:latin typeface="Candara" panose="020E0502030303020204" pitchFamily="34" charset="0"/>
            </a:endParaRPr>
          </a:p>
          <a:p>
            <a:r>
              <a:rPr lang="en-GB" sz="3200">
                <a:latin typeface="Candara"/>
              </a:rPr>
              <a:t>God of Love, we the people of the Diocese of Westminster turn to you with prayerful hearts.  We stand before you as a people of hope, trusting in your care and protection.  May we be comforted by your love in these anxious times.</a:t>
            </a:r>
          </a:p>
        </p:txBody>
      </p:sp>
    </p:spTree>
    <p:extLst>
      <p:ext uri="{BB962C8B-B14F-4D97-AF65-F5344CB8AC3E}">
        <p14:creationId xmlns:p14="http://schemas.microsoft.com/office/powerpoint/2010/main" val="249695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94568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3554" name="Picture 2" descr="https://radiantlight.org.uk/assets/GalleryImagesResampled/T-00493-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844" y="0"/>
            <a:ext cx="52681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358588" y="1287241"/>
            <a:ext cx="5737412" cy="5293757"/>
          </a:xfrm>
          <a:prstGeom prst="rect">
            <a:avLst/>
          </a:prstGeom>
          <a:noFill/>
        </p:spPr>
        <p:txBody>
          <a:bodyPr wrap="square" rtlCol="0">
            <a:spAutoFit/>
          </a:bodyPr>
          <a:lstStyle/>
          <a:p>
            <a:r>
              <a:rPr lang="en-GB" sz="3200">
                <a:latin typeface="Candara" panose="020E0502030303020204" pitchFamily="34" charset="0"/>
              </a:rPr>
              <a:t>We trust that God who is </a:t>
            </a:r>
            <a:br>
              <a:rPr lang="en-GB" sz="3200">
                <a:latin typeface="Candara" panose="020E0502030303020204" pitchFamily="34" charset="0"/>
              </a:rPr>
            </a:br>
            <a:r>
              <a:rPr lang="en-GB" sz="3200">
                <a:latin typeface="Candara" panose="020E0502030303020204" pitchFamily="34" charset="0"/>
              </a:rPr>
              <a:t>all-knowing and compassionate will hear our prayers and send us his Holy Spirit so that we can offer ourselves completely to the will of God following the example of our Lord and Saviour, Jesus Christ.</a:t>
            </a:r>
          </a:p>
          <a:p>
            <a:endParaRPr lang="en-GB" sz="3200">
              <a:latin typeface="Candara" panose="020E0502030303020204" pitchFamily="34" charset="0"/>
            </a:endParaRPr>
          </a:p>
          <a:p>
            <a:endParaRPr lang="en-GB" sz="3200">
              <a:latin typeface="Candara" panose="020E0502030303020204" pitchFamily="34" charset="0"/>
            </a:endParaRPr>
          </a:p>
          <a:p>
            <a:endParaRPr lang="en-GB"/>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692384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55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737412" cy="4524315"/>
          </a:xfrm>
          <a:prstGeom prst="rect">
            <a:avLst/>
          </a:prstGeom>
          <a:noFill/>
        </p:spPr>
        <p:txBody>
          <a:bodyPr wrap="square" rtlCol="0">
            <a:spAutoFit/>
          </a:bodyPr>
          <a:lstStyle/>
          <a:p>
            <a:endParaRPr lang="en-GB" sz="3200">
              <a:latin typeface="Candara" panose="020E0502030303020204" pitchFamily="34" charset="0"/>
            </a:endParaRPr>
          </a:p>
          <a:p>
            <a:endParaRPr lang="en-GB" sz="3200">
              <a:latin typeface="Candara" panose="020E0502030303020204" pitchFamily="34" charset="0"/>
            </a:endParaRPr>
          </a:p>
          <a:p>
            <a:r>
              <a:rPr lang="en-GB" sz="3200" i="1">
                <a:latin typeface="Candara" panose="020E0502030303020204" pitchFamily="34" charset="0"/>
              </a:rPr>
              <a:t>Glory be to the Father</a:t>
            </a:r>
          </a:p>
          <a:p>
            <a:r>
              <a:rPr lang="en-GB" sz="3200" i="1">
                <a:latin typeface="Candara" panose="020E0502030303020204" pitchFamily="34" charset="0"/>
              </a:rPr>
              <a:t>And to the Son</a:t>
            </a:r>
          </a:p>
          <a:p>
            <a:r>
              <a:rPr lang="en-GB" sz="3200" i="1">
                <a:latin typeface="Candara" panose="020E0502030303020204" pitchFamily="34" charset="0"/>
              </a:rPr>
              <a:t>And to the Holy Spirit</a:t>
            </a:r>
          </a:p>
          <a:p>
            <a:r>
              <a:rPr lang="en-GB" sz="3200" i="1">
                <a:latin typeface="Candara" panose="020E0502030303020204" pitchFamily="34" charset="0"/>
              </a:rPr>
              <a:t>As it was in the beginning</a:t>
            </a:r>
          </a:p>
          <a:p>
            <a:r>
              <a:rPr lang="en-GB" sz="3200" i="1">
                <a:latin typeface="Candara" panose="020E0502030303020204" pitchFamily="34" charset="0"/>
              </a:rPr>
              <a:t>Is now and ever shall be</a:t>
            </a:r>
          </a:p>
          <a:p>
            <a:r>
              <a:rPr lang="en-GB" sz="3200" i="1">
                <a:latin typeface="Candara" panose="020E0502030303020204" pitchFamily="34" charset="0"/>
              </a:rPr>
              <a:t>World without end.</a:t>
            </a:r>
          </a:p>
          <a:p>
            <a:r>
              <a:rPr lang="en-GB" sz="3200" i="1">
                <a:latin typeface="Candara" panose="020E0502030303020204" pitchFamily="34" charset="0"/>
              </a:rPr>
              <a:t>Amen.</a:t>
            </a:r>
            <a:endParaRPr lang="en-GB" i="1"/>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647700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386" name="Picture 2" descr="https://radiantlight.org.uk/assets/GalleryImagesResampled/T-00461-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088" y="0"/>
            <a:ext cx="5715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6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8434" name="Picture 2" descr="https://radiantlight.org.uk/assets/GalleryImagesResampled/T-07306-C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790" y="0"/>
            <a:ext cx="4821423" cy="6847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737412" cy="4801314"/>
          </a:xfrm>
          <a:prstGeom prst="rect">
            <a:avLst/>
          </a:prstGeom>
          <a:noFill/>
        </p:spPr>
        <p:txBody>
          <a:bodyPr wrap="square" rtlCol="0">
            <a:spAutoFit/>
          </a:bodyPr>
          <a:lstStyle/>
          <a:p>
            <a:r>
              <a:rPr lang="en-GB" sz="3200" i="1">
                <a:latin typeface="Candara" panose="020E0502030303020204" pitchFamily="34" charset="0"/>
              </a:rPr>
              <a:t>(Optional: The Prayer of Fatima)</a:t>
            </a:r>
          </a:p>
          <a:p>
            <a:endParaRPr lang="en-GB" sz="3200">
              <a:latin typeface="Candara" panose="020E0502030303020204" pitchFamily="34" charset="0"/>
            </a:endParaRPr>
          </a:p>
          <a:p>
            <a:pPr algn="ctr"/>
            <a:r>
              <a:rPr lang="en-GB" sz="3200" i="1">
                <a:solidFill>
                  <a:srgbClr val="0070C0"/>
                </a:solidFill>
                <a:latin typeface="Candara" panose="020E0502030303020204" pitchFamily="34" charset="0"/>
              </a:rPr>
              <a:t>Let us pray:</a:t>
            </a:r>
          </a:p>
          <a:p>
            <a:endParaRPr lang="en-GB" sz="3200">
              <a:latin typeface="Candara" panose="020E0502030303020204" pitchFamily="34" charset="0"/>
            </a:endParaRPr>
          </a:p>
          <a:p>
            <a:r>
              <a:rPr lang="en-GB" sz="3200" i="1">
                <a:latin typeface="Candara" panose="020E0502030303020204" pitchFamily="34" charset="0"/>
              </a:rPr>
              <a:t>O my Jesus, forgive us our sins and save us from the fires of hell. Lead all souls to heaven, especially those who are in most need of your mercy.</a:t>
            </a:r>
          </a:p>
          <a:p>
            <a:endParaRPr lang="en-GB"/>
          </a:p>
        </p:txBody>
      </p:sp>
      <p:cxnSp>
        <p:nvCxnSpPr>
          <p:cNvPr id="8" name="Straight Connector 7">
            <a:extLst>
              <a:ext uri="{FF2B5EF4-FFF2-40B4-BE49-F238E27FC236}">
                <a16:creationId xmlns:a16="http://schemas.microsoft.com/office/drawing/2014/main" id="{E836C756-80C9-44B9-A7BC-B500FBD2D446}"/>
              </a:ext>
            </a:extLst>
          </p:cNvPr>
          <p:cNvCxnSpPr/>
          <p:nvPr/>
        </p:nvCxnSpPr>
        <p:spPr>
          <a:xfrm>
            <a:off x="7443455" y="-10975"/>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81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9698" name="Picture 2" descr="https://radiantlight.org.uk/assets/GalleryImagesResampled/T-11362-C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895" y="0"/>
            <a:ext cx="592910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E836C756-80C9-44B9-A7BC-B500FBD2D446}"/>
              </a:ext>
            </a:extLst>
          </p:cNvPr>
          <p:cNvCxnSpPr/>
          <p:nvPr/>
        </p:nvCxnSpPr>
        <p:spPr>
          <a:xfrm>
            <a:off x="6285272"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7657E3-C3CD-4D12-8027-D94B406163C0}"/>
              </a:ext>
            </a:extLst>
          </p:cNvPr>
          <p:cNvSpPr txBox="1"/>
          <p:nvPr/>
        </p:nvSpPr>
        <p:spPr>
          <a:xfrm>
            <a:off x="256673" y="1347537"/>
            <a:ext cx="5999747" cy="47397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Painted images </a:t>
            </a:r>
            <a:r>
              <a:rPr kumimoji="0" lang="en-US" sz="28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by Elizabeth Wang .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To view and download images by Elizabeth Wang (and about Christian faith in general) please visit the Radiant Light website and use the search button to search by topic: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sng" strike="noStrike" kern="1200" cap="none" spc="0" normalizeH="0" baseline="0" noProof="0">
              <a:ln>
                <a:noFill/>
              </a:ln>
              <a:solidFill>
                <a:srgbClr val="0070C0"/>
              </a:solidFill>
              <a:effectLst/>
              <a:uLnTx/>
              <a:uFillTx/>
              <a:latin typeface="Candara" panose="020E0502030303020204" pitchFamily="34" charset="0"/>
              <a:ea typeface="+mn-ea"/>
              <a:cs typeface="+mn-cs"/>
              <a:hlinkClick r:id="rId4">
                <a:extLst>
                  <a:ext uri="{A12FA001-AC4F-418D-AE19-62706E023703}">
                    <ahyp:hlinkClr xmlns:ahyp="http://schemas.microsoft.com/office/drawing/2018/hyperlinkcolor" xmlns="" val="tx"/>
                  </a:ext>
                </a:extLst>
              </a:hlinkClick>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a:ln>
                  <a:noFill/>
                </a:ln>
                <a:solidFill>
                  <a:srgbClr val="0070C0"/>
                </a:solidFill>
                <a:effectLst/>
                <a:uLnTx/>
                <a:uFillTx/>
                <a:latin typeface="Candara" panose="020E0502030303020204" pitchFamily="34" charset="0"/>
                <a:ea typeface="+mn-ea"/>
                <a:cs typeface="+mn-cs"/>
                <a:hlinkClick r:id="rId4">
                  <a:extLst>
                    <a:ext uri="{A12FA001-AC4F-418D-AE19-62706E023703}">
                      <ahyp:hlinkClr xmlns:ahyp="http://schemas.microsoft.com/office/drawing/2018/hyperlinkcolor" xmlns="" val="tx"/>
                    </a:ext>
                  </a:extLst>
                </a:hlinkClick>
              </a:rPr>
              <a:t>https://radiantlight.org.uk/</a:t>
            </a:r>
            <a:r>
              <a:rPr kumimoji="0" lang="en-US" sz="28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ndara"/>
              <a:ea typeface="+mn-ea"/>
              <a:cs typeface="+mn-cs"/>
            </a:endParaRPr>
          </a:p>
        </p:txBody>
      </p:sp>
    </p:spTree>
    <p:extLst>
      <p:ext uri="{BB962C8B-B14F-4D97-AF65-F5344CB8AC3E}">
        <p14:creationId xmlns:p14="http://schemas.microsoft.com/office/powerpoint/2010/main" val="1393135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245871" y="553442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150" normalizeH="0" baseline="0" noProof="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sp>
        <p:nvSpPr>
          <p:cNvPr id="2" name="Picture Placeholder 1"/>
          <p:cNvSpPr>
            <a:spLocks noGrp="1"/>
          </p:cNvSpPr>
          <p:nvPr>
            <p:ph type="pic" idx="1"/>
          </p:nvPr>
        </p:nvSpPr>
        <p:spPr/>
      </p:sp>
      <p:pic>
        <p:nvPicPr>
          <p:cNvPr id="5" name="Picture 2" descr="Rosary, Cross, Bible, Jesus, Jesus Christ, Wooden Cross"/>
          <p:cNvPicPr>
            <a:picLocks noChangeAspect="1" noChangeArrowheads="1"/>
          </p:cNvPicPr>
          <p:nvPr/>
        </p:nvPicPr>
        <p:blipFill>
          <a:blip r:embed="rId4">
            <a:extLst>
              <a:ext uri="{28A0092B-C50C-407E-A947-70E740481C1C}">
                <a14:useLocalDpi xmlns:a14="http://schemas.microsoft.com/office/drawing/2010/main" val="0"/>
              </a:ext>
            </a:extLst>
          </a:blip>
          <a:srcRect t="17207" b="17207"/>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8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holding rosary at daytime, hand, necklace, bead, jewelry, HD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87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0" y="3494088"/>
            <a:ext cx="2835275" cy="2322512"/>
          </a:xfrm>
        </p:spPr>
        <p:txBody>
          <a:bodyPr/>
          <a:lstStyle/>
          <a:p>
            <a:r>
              <a:rPr lang="en-GB"/>
              <a:t>- </a:t>
            </a:r>
          </a:p>
        </p:txBody>
      </p:sp>
      <p:sp>
        <p:nvSpPr>
          <p:cNvPr id="2" name="TextBox 1">
            <a:extLst>
              <a:ext uri="{FF2B5EF4-FFF2-40B4-BE49-F238E27FC236}">
                <a16:creationId xmlns:a16="http://schemas.microsoft.com/office/drawing/2014/main" id="{64F171AF-D9B7-4CC8-8013-869D6744705A}"/>
              </a:ext>
            </a:extLst>
          </p:cNvPr>
          <p:cNvSpPr txBox="1"/>
          <p:nvPr/>
        </p:nvSpPr>
        <p:spPr>
          <a:xfrm>
            <a:off x="358587" y="699247"/>
            <a:ext cx="6263885" cy="6278642"/>
          </a:xfrm>
          <a:prstGeom prst="rect">
            <a:avLst/>
          </a:prstGeom>
          <a:noFill/>
        </p:spPr>
        <p:txBody>
          <a:bodyPr wrap="square" rtlCol="0">
            <a:spAutoFit/>
          </a:bodyPr>
          <a:lstStyle/>
          <a:p>
            <a:r>
              <a:rPr lang="en-GB" sz="4400">
                <a:solidFill>
                  <a:schemeClr val="bg1"/>
                </a:solidFill>
                <a:latin typeface="Candara" panose="020E0502030303020204" pitchFamily="34" charset="0"/>
              </a:rPr>
              <a:t>We offer this decade of the Rosary for all those affected by the coronavirus and we ask the help of Our Blessed Mother, Mary, to take our prayers to her beloved son, Jesus.</a:t>
            </a:r>
          </a:p>
          <a:p>
            <a:endParaRPr lang="en-GB" sz="3200">
              <a:latin typeface="Candara" panose="020E0502030303020204" pitchFamily="34" charset="0"/>
            </a:endParaRPr>
          </a:p>
          <a:p>
            <a:endParaRPr lang="en-GB"/>
          </a:p>
        </p:txBody>
      </p:sp>
    </p:spTree>
    <p:extLst>
      <p:ext uri="{BB962C8B-B14F-4D97-AF65-F5344CB8AC3E}">
        <p14:creationId xmlns:p14="http://schemas.microsoft.com/office/powerpoint/2010/main" val="173837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8" name="Picture 4" descr="person holding brown rosary necklace, faith, pray, folded han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73" y="-1"/>
            <a:ext cx="12312873" cy="68659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F171AF-D9B7-4CC8-8013-869D6744705A}"/>
              </a:ext>
            </a:extLst>
          </p:cNvPr>
          <p:cNvSpPr txBox="1"/>
          <p:nvPr/>
        </p:nvSpPr>
        <p:spPr>
          <a:xfrm>
            <a:off x="44342" y="116723"/>
            <a:ext cx="5991221" cy="6463308"/>
          </a:xfrm>
          <a:prstGeom prst="rect">
            <a:avLst/>
          </a:prstGeom>
          <a:noFill/>
        </p:spPr>
        <p:txBody>
          <a:bodyPr wrap="square" rtlCol="0">
            <a:spAutoFit/>
          </a:bodyPr>
          <a:lstStyle/>
          <a:p>
            <a:endParaRPr lang="en-GB" sz="3200">
              <a:solidFill>
                <a:schemeClr val="bg1"/>
              </a:solidFill>
              <a:latin typeface="Candara" panose="020E0502030303020204" pitchFamily="34" charset="0"/>
            </a:endParaRPr>
          </a:p>
          <a:p>
            <a:r>
              <a:rPr lang="en-GB" sz="2800" i="1">
                <a:solidFill>
                  <a:schemeClr val="bg1"/>
                </a:solidFill>
                <a:latin typeface="Candara" panose="020E0502030303020204" pitchFamily="34" charset="0"/>
              </a:rPr>
              <a:t>Our Father</a:t>
            </a:r>
          </a:p>
          <a:p>
            <a:r>
              <a:rPr lang="en-GB" sz="2800" i="1">
                <a:solidFill>
                  <a:schemeClr val="bg1"/>
                </a:solidFill>
                <a:latin typeface="Candara" panose="020E0502030303020204" pitchFamily="34" charset="0"/>
              </a:rPr>
              <a:t>Who art in heaven</a:t>
            </a:r>
          </a:p>
          <a:p>
            <a:r>
              <a:rPr lang="en-GB" sz="2800" i="1">
                <a:solidFill>
                  <a:schemeClr val="bg1"/>
                </a:solidFill>
                <a:latin typeface="Candara" panose="020E0502030303020204" pitchFamily="34" charset="0"/>
              </a:rPr>
              <a:t>Hallowed be thy name</a:t>
            </a:r>
          </a:p>
          <a:p>
            <a:r>
              <a:rPr lang="en-GB" sz="2800" i="1">
                <a:solidFill>
                  <a:schemeClr val="bg1"/>
                </a:solidFill>
                <a:latin typeface="Candara" panose="020E0502030303020204" pitchFamily="34" charset="0"/>
              </a:rPr>
              <a:t>Thy kingdom come</a:t>
            </a:r>
          </a:p>
          <a:p>
            <a:r>
              <a:rPr lang="en-GB" sz="2800" i="1">
                <a:solidFill>
                  <a:schemeClr val="bg1"/>
                </a:solidFill>
                <a:latin typeface="Candara" panose="020E0502030303020204" pitchFamily="34" charset="0"/>
              </a:rPr>
              <a:t>Thy will be done </a:t>
            </a:r>
          </a:p>
          <a:p>
            <a:r>
              <a:rPr lang="en-GB" sz="2800" i="1">
                <a:solidFill>
                  <a:schemeClr val="bg1"/>
                </a:solidFill>
                <a:latin typeface="Candara" panose="020E0502030303020204" pitchFamily="34" charset="0"/>
              </a:rPr>
              <a:t>On earth as it is in heaven</a:t>
            </a:r>
          </a:p>
          <a:p>
            <a:r>
              <a:rPr lang="en-GB" sz="2800" i="1">
                <a:solidFill>
                  <a:schemeClr val="bg1"/>
                </a:solidFill>
                <a:latin typeface="Candara" panose="020E0502030303020204" pitchFamily="34" charset="0"/>
              </a:rPr>
              <a:t>Give us this day our daily bread</a:t>
            </a:r>
          </a:p>
          <a:p>
            <a:r>
              <a:rPr lang="en-GB" sz="2800" i="1">
                <a:solidFill>
                  <a:schemeClr val="bg1"/>
                </a:solidFill>
                <a:latin typeface="Candara" panose="020E0502030303020204" pitchFamily="34" charset="0"/>
              </a:rPr>
              <a:t>And forgive us our trespasses</a:t>
            </a:r>
          </a:p>
          <a:p>
            <a:r>
              <a:rPr lang="en-GB" sz="2800" i="1">
                <a:solidFill>
                  <a:schemeClr val="bg1"/>
                </a:solidFill>
                <a:latin typeface="Candara" panose="020E0502030303020204" pitchFamily="34" charset="0"/>
              </a:rPr>
              <a:t>As we forgive those </a:t>
            </a:r>
          </a:p>
          <a:p>
            <a:r>
              <a:rPr lang="en-GB" sz="2800" i="1">
                <a:solidFill>
                  <a:schemeClr val="bg1"/>
                </a:solidFill>
                <a:latin typeface="Candara" panose="020E0502030303020204" pitchFamily="34" charset="0"/>
              </a:rPr>
              <a:t>who trespass against us</a:t>
            </a:r>
          </a:p>
          <a:p>
            <a:r>
              <a:rPr lang="en-GB" sz="2800" i="1">
                <a:solidFill>
                  <a:schemeClr val="bg1"/>
                </a:solidFill>
                <a:latin typeface="Candara" panose="020E0502030303020204" pitchFamily="34" charset="0"/>
              </a:rPr>
              <a:t>And lead us not into temptation</a:t>
            </a:r>
          </a:p>
          <a:p>
            <a:r>
              <a:rPr lang="en-GB" sz="2800" i="1">
                <a:solidFill>
                  <a:schemeClr val="bg1"/>
                </a:solidFill>
                <a:latin typeface="Candara" panose="020E0502030303020204" pitchFamily="34" charset="0"/>
              </a:rPr>
              <a:t>But deliver us from evil. </a:t>
            </a:r>
          </a:p>
          <a:p>
            <a:r>
              <a:rPr lang="en-GB" sz="28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194165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8674" name="Picture 2" descr="https://radiantlight.org.uk/assets/GalleryImagesResampled/T-00070-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757" y="0"/>
            <a:ext cx="55242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236039" y="247045"/>
            <a:ext cx="5737412" cy="5509200"/>
          </a:xfrm>
          <a:prstGeom prst="rect">
            <a:avLst/>
          </a:prstGeom>
          <a:noFill/>
        </p:spPr>
        <p:txBody>
          <a:bodyPr wrap="square" rtlCol="0" anchor="t">
            <a:spAutoFit/>
          </a:bodyPr>
          <a:lstStyle/>
          <a:p>
            <a:pPr lvl="0"/>
            <a:r>
              <a:rPr lang="en-GB" sz="3200">
                <a:solidFill>
                  <a:srgbClr val="FF0000"/>
                </a:solidFill>
                <a:latin typeface="Candara" panose="020E0502030303020204" pitchFamily="34" charset="0"/>
              </a:rPr>
              <a:t>1. The apostles were gathered in the upper room where Jesus had held the Last Supper.</a:t>
            </a:r>
          </a:p>
          <a:p>
            <a:pPr lvl="0"/>
            <a:endParaRPr lang="en-GB" sz="3200">
              <a:latin typeface="Candara" panose="020E0502030303020204" pitchFamily="34" charset="0"/>
            </a:endParaRPr>
          </a:p>
          <a:p>
            <a:r>
              <a:rPr lang="en-GB" sz="3200">
                <a:latin typeface="Candara"/>
              </a:rPr>
              <a:t>We pray for all those in our community who have been separated from loved ones.</a:t>
            </a:r>
          </a:p>
          <a:p>
            <a:pPr lvl="0"/>
            <a:r>
              <a:rPr lang="en-GB" sz="3200">
                <a:latin typeface="Candara" panose="020E0502030303020204" pitchFamily="34" charset="0"/>
              </a:rPr>
              <a:t>Help us to come together and support those who are alone and isolated.</a:t>
            </a:r>
          </a:p>
          <a:p>
            <a:pPr lvl="0"/>
            <a:endParaRPr lang="en-GB" sz="3200">
              <a:latin typeface="Candara" panose="020E0502030303020204" pitchFamily="34" charset="0"/>
            </a:endParaRPr>
          </a:p>
        </p:txBody>
      </p:sp>
      <p:cxnSp>
        <p:nvCxnSpPr>
          <p:cNvPr id="5" name="Straight Connector 4">
            <a:extLst>
              <a:ext uri="{FF2B5EF4-FFF2-40B4-BE49-F238E27FC236}">
                <a16:creationId xmlns:a16="http://schemas.microsoft.com/office/drawing/2014/main" id="{D8226DAF-15A0-424F-BAE4-7665F30857F9}"/>
              </a:ext>
            </a:extLst>
          </p:cNvPr>
          <p:cNvCxnSpPr/>
          <p:nvPr/>
        </p:nvCxnSpPr>
        <p:spPr>
          <a:xfrm>
            <a:off x="6667757"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87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271470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13658" y="470812"/>
            <a:ext cx="5682342" cy="4031873"/>
          </a:xfrm>
          <a:prstGeom prst="rect">
            <a:avLst/>
          </a:prstGeom>
          <a:noFill/>
        </p:spPr>
        <p:txBody>
          <a:bodyPr wrap="square" rtlCol="0">
            <a:spAutoFit/>
          </a:bodyPr>
          <a:lstStyle/>
          <a:p>
            <a:r>
              <a:rPr lang="en-GB" sz="3200">
                <a:solidFill>
                  <a:srgbClr val="FF0000"/>
                </a:solidFill>
                <a:latin typeface="Candara" panose="020E0502030303020204" pitchFamily="34" charset="0"/>
              </a:rPr>
              <a:t>2. They were deep in prayer with Mary the Mother of Jesus.</a:t>
            </a:r>
          </a:p>
          <a:p>
            <a:endParaRPr lang="en-GB" sz="3200">
              <a:latin typeface="Candara" panose="020E0502030303020204" pitchFamily="34" charset="0"/>
            </a:endParaRPr>
          </a:p>
          <a:p>
            <a:r>
              <a:rPr lang="en-GB" sz="3200">
                <a:latin typeface="Candara" panose="020E0502030303020204" pitchFamily="34" charset="0"/>
              </a:rPr>
              <a:t>We pray for all mothers during these challenging times.  Bring them strength, patience and compassion as they seek to care for their families. </a:t>
            </a:r>
          </a:p>
        </p:txBody>
      </p:sp>
      <p:cxnSp>
        <p:nvCxnSpPr>
          <p:cNvPr id="6" name="Straight Connector 5">
            <a:extLst>
              <a:ext uri="{FF2B5EF4-FFF2-40B4-BE49-F238E27FC236}">
                <a16:creationId xmlns:a16="http://schemas.microsoft.com/office/drawing/2014/main" id="{8342EBB8-83AB-432A-8F30-3677CCA660D2}"/>
              </a:ext>
            </a:extLst>
          </p:cNvPr>
          <p:cNvCxnSpPr/>
          <p:nvPr/>
        </p:nvCxnSpPr>
        <p:spPr>
          <a:xfrm>
            <a:off x="6680422"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9460" name="Picture 4" descr="https://radiantlight.org.uk/assets/GalleryImagesResampled/T-01495A-B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807" y="0"/>
            <a:ext cx="54951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29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chemeClr val="bg1"/>
                </a:solidFill>
                <a:latin typeface="Candara" panose="020E0502030303020204" pitchFamily="34" charset="0"/>
              </a:rPr>
              <a:t>Hail Mary, </a:t>
            </a:r>
            <a:br>
              <a:rPr lang="en-GB" sz="3200" i="1">
                <a:solidFill>
                  <a:schemeClr val="bg1"/>
                </a:solidFill>
                <a:latin typeface="Candara" panose="020E0502030303020204" pitchFamily="34" charset="0"/>
              </a:rPr>
            </a:br>
            <a:r>
              <a:rPr lang="en-GB" sz="3200" i="1">
                <a:solidFill>
                  <a:schemeClr val="bg1"/>
                </a:solidFill>
                <a:latin typeface="Candara" panose="020E0502030303020204" pitchFamily="34" charset="0"/>
              </a:rPr>
              <a:t>Full of Grace</a:t>
            </a:r>
          </a:p>
          <a:p>
            <a:pPr lvl="0"/>
            <a:r>
              <a:rPr lang="en-GB" sz="3200" i="1">
                <a:solidFill>
                  <a:schemeClr val="bg1"/>
                </a:solidFill>
                <a:latin typeface="Candara" panose="020E0502030303020204" pitchFamily="34" charset="0"/>
              </a:rPr>
              <a:t>The Lord is with thee</a:t>
            </a:r>
          </a:p>
          <a:p>
            <a:pPr lvl="0"/>
            <a:r>
              <a:rPr lang="en-GB" sz="3200" i="1">
                <a:solidFill>
                  <a:schemeClr val="bg1"/>
                </a:solidFill>
                <a:latin typeface="Candara" panose="020E0502030303020204" pitchFamily="34" charset="0"/>
              </a:rPr>
              <a:t>Blessed art thou amongst women</a:t>
            </a:r>
          </a:p>
          <a:p>
            <a:pPr lvl="0"/>
            <a:r>
              <a:rPr lang="en-GB" sz="3200" i="1">
                <a:solidFill>
                  <a:schemeClr val="bg1"/>
                </a:solidFill>
                <a:latin typeface="Candara" panose="020E0502030303020204" pitchFamily="34" charset="0"/>
              </a:rPr>
              <a:t>And blessed is the fruit </a:t>
            </a:r>
          </a:p>
          <a:p>
            <a:pPr lvl="0"/>
            <a:r>
              <a:rPr lang="en-GB" sz="3200" i="1">
                <a:solidFill>
                  <a:schemeClr val="bg1"/>
                </a:solidFill>
                <a:latin typeface="Candara" panose="020E0502030303020204" pitchFamily="34" charset="0"/>
              </a:rPr>
              <a:t>of thy womb, Jesus,</a:t>
            </a:r>
          </a:p>
          <a:p>
            <a:pPr lvl="0"/>
            <a:r>
              <a:rPr lang="en-GB" sz="3200" i="1">
                <a:solidFill>
                  <a:schemeClr val="bg1"/>
                </a:solidFill>
                <a:latin typeface="Candara" panose="020E0502030303020204" pitchFamily="34" charset="0"/>
              </a:rPr>
              <a:t>Holy Mary, Mother of God,</a:t>
            </a:r>
          </a:p>
          <a:p>
            <a:pPr lvl="0"/>
            <a:r>
              <a:rPr lang="en-GB" sz="3200" i="1">
                <a:solidFill>
                  <a:schemeClr val="bg1"/>
                </a:solidFill>
                <a:latin typeface="Candara" panose="020E0502030303020204" pitchFamily="34" charset="0"/>
              </a:rPr>
              <a:t>Pray for us sinners</a:t>
            </a:r>
          </a:p>
          <a:p>
            <a:pPr lvl="0"/>
            <a:r>
              <a:rPr lang="en-GB" sz="3200" i="1">
                <a:solidFill>
                  <a:schemeClr val="bg1"/>
                </a:solidFill>
                <a:latin typeface="Candara" panose="020E0502030303020204" pitchFamily="34" charset="0"/>
              </a:rPr>
              <a:t>Now and at the hour</a:t>
            </a:r>
          </a:p>
          <a:p>
            <a:pPr lvl="0"/>
            <a:r>
              <a:rPr lang="en-GB" sz="3200" i="1">
                <a:solidFill>
                  <a:schemeClr val="bg1"/>
                </a:solidFill>
                <a:latin typeface="Candara" panose="020E0502030303020204" pitchFamily="34" charset="0"/>
              </a:rPr>
              <a:t>Of our death.</a:t>
            </a:r>
          </a:p>
          <a:p>
            <a:pPr lvl="0"/>
            <a:r>
              <a:rPr lang="en-GB" sz="3200" i="1">
                <a:solidFill>
                  <a:schemeClr val="bg1"/>
                </a:solidFill>
                <a:latin typeface="Candara" panose="020E0502030303020204" pitchFamily="34" charset="0"/>
              </a:rPr>
              <a:t>Amen.</a:t>
            </a:r>
          </a:p>
          <a:p>
            <a:endParaRPr lang="en-GB"/>
          </a:p>
        </p:txBody>
      </p:sp>
    </p:spTree>
    <p:extLst>
      <p:ext uri="{BB962C8B-B14F-4D97-AF65-F5344CB8AC3E}">
        <p14:creationId xmlns:p14="http://schemas.microsoft.com/office/powerpoint/2010/main" val="165798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580299" cy="4801314"/>
          </a:xfrm>
          <a:prstGeom prst="rect">
            <a:avLst/>
          </a:prstGeom>
          <a:noFill/>
        </p:spPr>
        <p:txBody>
          <a:bodyPr wrap="square" rtlCol="0">
            <a:spAutoFit/>
          </a:bodyPr>
          <a:lstStyle/>
          <a:p>
            <a:r>
              <a:rPr lang="en-GB" sz="3200">
                <a:solidFill>
                  <a:srgbClr val="FF0000"/>
                </a:solidFill>
                <a:latin typeface="Candara" panose="020E0502030303020204" pitchFamily="34" charset="0"/>
              </a:rPr>
              <a:t>3.  Then a sound came from heaven like the rush of a mighty wind, and it filled the whole house.</a:t>
            </a:r>
          </a:p>
          <a:p>
            <a:endParaRPr lang="en-GB" sz="3200">
              <a:latin typeface="Candara" panose="020E0502030303020204" pitchFamily="34" charset="0"/>
            </a:endParaRPr>
          </a:p>
          <a:p>
            <a:r>
              <a:rPr lang="en-GB" sz="3200">
                <a:latin typeface="Candara" panose="020E0502030303020204" pitchFamily="34" charset="0"/>
              </a:rPr>
              <a:t>May the Holy Spirit fill all our homes, bringing courage and comfort to our families as they remain separated from others.</a:t>
            </a:r>
          </a:p>
          <a:p>
            <a:endParaRPr lang="en-GB"/>
          </a:p>
        </p:txBody>
      </p:sp>
      <p:cxnSp>
        <p:nvCxnSpPr>
          <p:cNvPr id="6" name="Straight Connector 5">
            <a:extLst>
              <a:ext uri="{FF2B5EF4-FFF2-40B4-BE49-F238E27FC236}">
                <a16:creationId xmlns:a16="http://schemas.microsoft.com/office/drawing/2014/main" id="{BDBBEC96-54D1-4A59-B533-0C98581BF64D}"/>
              </a:ext>
            </a:extLst>
          </p:cNvPr>
          <p:cNvCxnSpPr/>
          <p:nvPr/>
        </p:nvCxnSpPr>
        <p:spPr>
          <a:xfrm>
            <a:off x="696141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656" name="Picture 8" descr="https://radiantlight.org.uk/assets/GalleryImagesResampled/T-00576-B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3134" y="-12058"/>
            <a:ext cx="5188866" cy="687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5579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6" ma:contentTypeDescription="Create a new document." ma:contentTypeScope="" ma:versionID="4a281317830c21d5a515c06cfd5a1d45">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77f1f25a62eb532c56350066d2c299e0"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4B09BE-CE9E-439E-B7DF-6C3FAF873493}">
  <ds:schemaRefs>
    <ds:schemaRef ds:uri="026e14f6-2d7b-4241-b4e4-58469b75f3b3"/>
    <ds:schemaRef ds:uri="19ff9053-1dbb-4eee-a3cc-e646860da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53D1DA-8AE7-4AC0-9401-B0F4235E93F7}">
  <ds:schemaRefs>
    <ds:schemaRef ds:uri="http://schemas.microsoft.com/sharepoint/v3/contenttype/forms"/>
  </ds:schemaRefs>
</ds:datastoreItem>
</file>

<file path=customXml/itemProps3.xml><?xml version="1.0" encoding="utf-8"?>
<ds:datastoreItem xmlns:ds="http://schemas.openxmlformats.org/officeDocument/2006/customXml" ds:itemID="{BA1CA466-BE02-45A5-B7F1-9536EA40384B}">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19ff9053-1dbb-4eee-a3cc-e646860da0d9"/>
    <ds:schemaRef ds:uri="http://purl.org/dc/elements/1.1/"/>
    <ds:schemaRef ds:uri="http://www.w3.org/XML/1998/namespace"/>
    <ds:schemaRef ds:uri="http://schemas.microsoft.com/office/infopath/2007/PartnerControls"/>
    <ds:schemaRef ds:uri="026e14f6-2d7b-4241-b4e4-58469b75f3b3"/>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0</TotalTime>
  <Words>692</Words>
  <Application>Microsoft Office PowerPoint</Application>
  <PresentationFormat>Widescreen</PresentationFormat>
  <Paragraphs>205</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Candara</vt:lpstr>
      <vt:lpstr>Gill Sans</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lastModifiedBy>JP Morrison</cp:lastModifiedBy>
  <cp:revision>1</cp:revision>
  <dcterms:created xsi:type="dcterms:W3CDTF">2020-04-02T15:09:21Z</dcterms:created>
  <dcterms:modified xsi:type="dcterms:W3CDTF">2020-04-29T15:40:07Z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ies>
</file>