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8700-D038-4E1D-9DE9-E8CBE4904DB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A179-33E0-41CF-8FEE-72B152C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6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8700-D038-4E1D-9DE9-E8CBE4904DB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0A179-33E0-41CF-8FEE-72B152C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6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3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1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Linette Blackmore</dc:creator>
  <cp:lastModifiedBy>Linette Blackmore</cp:lastModifiedBy>
  <cp:revision>1</cp:revision>
  <dcterms:created xsi:type="dcterms:W3CDTF">2020-07-14T09:48:30Z</dcterms:created>
  <dcterms:modified xsi:type="dcterms:W3CDTF">2020-07-14T09:48:30Z</dcterms:modified>
</cp:coreProperties>
</file>