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18" r:id="rId4"/>
  </p:sldMasterIdLst>
  <p:notesMasterIdLst>
    <p:notesMasterId r:id="rId33"/>
  </p:notesMasterIdLst>
  <p:sldIdLst>
    <p:sldId id="484" r:id="rId5"/>
    <p:sldId id="2636" r:id="rId6"/>
    <p:sldId id="2601" r:id="rId7"/>
    <p:sldId id="2604" r:id="rId8"/>
    <p:sldId id="2603" r:id="rId9"/>
    <p:sldId id="2631" r:id="rId10"/>
    <p:sldId id="2605" r:id="rId11"/>
    <p:sldId id="2638" r:id="rId12"/>
    <p:sldId id="2607" r:id="rId13"/>
    <p:sldId id="2639" r:id="rId14"/>
    <p:sldId id="2609" r:id="rId15"/>
    <p:sldId id="2640" r:id="rId16"/>
    <p:sldId id="2611" r:id="rId17"/>
    <p:sldId id="2641" r:id="rId18"/>
    <p:sldId id="2613" r:id="rId19"/>
    <p:sldId id="2642" r:id="rId20"/>
    <p:sldId id="2615" r:id="rId21"/>
    <p:sldId id="2643" r:id="rId22"/>
    <p:sldId id="2617" r:id="rId23"/>
    <p:sldId id="2644" r:id="rId24"/>
    <p:sldId id="2619" r:id="rId25"/>
    <p:sldId id="2645" r:id="rId26"/>
    <p:sldId id="2621" r:id="rId27"/>
    <p:sldId id="2646" r:id="rId28"/>
    <p:sldId id="2623" r:id="rId29"/>
    <p:sldId id="2624" r:id="rId30"/>
    <p:sldId id="2637" r:id="rId31"/>
    <p:sldId id="2599"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E59023-750B-D97A-948F-49612303DD29}" v="8" dt="2020-09-09T14:23:56.913"/>
    <p1510:client id="{92C77905-D5C6-4FBB-B706-86C81EB61E8D}" v="9" dt="2020-09-08T09:26:58.085"/>
    <p1510:client id="{E5F1040E-E4FF-1E0A-EAA1-A1203CDDC19B}" v="11" dt="2020-09-09T13:04:40.8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682" autoAdjust="0"/>
    <p:restoredTop sz="94660"/>
  </p:normalViewPr>
  <p:slideViewPr>
    <p:cSldViewPr snapToGrid="0">
      <p:cViewPr varScale="1">
        <p:scale>
          <a:sx n="66" d="100"/>
          <a:sy n="66" d="100"/>
        </p:scale>
        <p:origin x="344" y="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ana Roberts" userId="S::dianaroberts@rcdow.org.uk::585bdd2b-9b53-4af3-aa43-d453c7de87bd" providerId="AD" clId="Web-{E5F1040E-E4FF-1E0A-EAA1-A1203CDDC19B}"/>
    <pc:docChg chg="modSld">
      <pc:chgData name="Diana Roberts" userId="S::dianaroberts@rcdow.org.uk::585bdd2b-9b53-4af3-aa43-d453c7de87bd" providerId="AD" clId="Web-{E5F1040E-E4FF-1E0A-EAA1-A1203CDDC19B}" dt="2020-09-09T13:04:40.824" v="10" actId="20577"/>
      <pc:docMkLst>
        <pc:docMk/>
      </pc:docMkLst>
      <pc:sldChg chg="modSp">
        <pc:chgData name="Diana Roberts" userId="S::dianaroberts@rcdow.org.uk::585bdd2b-9b53-4af3-aa43-d453c7de87bd" providerId="AD" clId="Web-{E5F1040E-E4FF-1E0A-EAA1-A1203CDDC19B}" dt="2020-09-09T13:02:55.759" v="0" actId="1076"/>
        <pc:sldMkLst>
          <pc:docMk/>
          <pc:sldMk cId="1504298844" sldId="2605"/>
        </pc:sldMkLst>
        <pc:cxnChg chg="mod">
          <ac:chgData name="Diana Roberts" userId="S::dianaroberts@rcdow.org.uk::585bdd2b-9b53-4af3-aa43-d453c7de87bd" providerId="AD" clId="Web-{E5F1040E-E4FF-1E0A-EAA1-A1203CDDC19B}" dt="2020-09-09T13:02:55.759" v="0" actId="1076"/>
          <ac:cxnSpMkLst>
            <pc:docMk/>
            <pc:sldMk cId="1504298844" sldId="2605"/>
            <ac:cxnSpMk id="6" creationId="{8342EBB8-83AB-432A-8F30-3677CCA660D2}"/>
          </ac:cxnSpMkLst>
        </pc:cxnChg>
      </pc:sldChg>
      <pc:sldChg chg="modSp">
        <pc:chgData name="Diana Roberts" userId="S::dianaroberts@rcdow.org.uk::585bdd2b-9b53-4af3-aa43-d453c7de87bd" providerId="AD" clId="Web-{E5F1040E-E4FF-1E0A-EAA1-A1203CDDC19B}" dt="2020-09-09T13:03:39.119" v="2" actId="1076"/>
        <pc:sldMkLst>
          <pc:docMk/>
          <pc:sldMk cId="3634287982" sldId="2611"/>
        </pc:sldMkLst>
        <pc:picChg chg="mod">
          <ac:chgData name="Diana Roberts" userId="S::dianaroberts@rcdow.org.uk::585bdd2b-9b53-4af3-aa43-d453c7de87bd" providerId="AD" clId="Web-{E5F1040E-E4FF-1E0A-EAA1-A1203CDDC19B}" dt="2020-09-09T13:03:36.666" v="1" actId="14100"/>
          <ac:picMkLst>
            <pc:docMk/>
            <pc:sldMk cId="3634287982" sldId="2611"/>
            <ac:picMk id="4" creationId="{C95600B6-B9B2-4CFD-B804-0B2601526F0C}"/>
          </ac:picMkLst>
        </pc:picChg>
        <pc:cxnChg chg="mod">
          <ac:chgData name="Diana Roberts" userId="S::dianaroberts@rcdow.org.uk::585bdd2b-9b53-4af3-aa43-d453c7de87bd" providerId="AD" clId="Web-{E5F1040E-E4FF-1E0A-EAA1-A1203CDDC19B}" dt="2020-09-09T13:03:39.119" v="2" actId="1076"/>
          <ac:cxnSpMkLst>
            <pc:docMk/>
            <pc:sldMk cId="3634287982" sldId="2611"/>
            <ac:cxnSpMk id="6" creationId="{4044EF77-4484-4E4E-9DAE-35948DC1B0D1}"/>
          </ac:cxnSpMkLst>
        </pc:cxnChg>
      </pc:sldChg>
      <pc:sldChg chg="modSp">
        <pc:chgData name="Diana Roberts" userId="S::dianaroberts@rcdow.org.uk::585bdd2b-9b53-4af3-aa43-d453c7de87bd" providerId="AD" clId="Web-{E5F1040E-E4FF-1E0A-EAA1-A1203CDDC19B}" dt="2020-09-09T13:04:40.824" v="9" actId="20577"/>
        <pc:sldMkLst>
          <pc:docMk/>
          <pc:sldMk cId="2496951718" sldId="2621"/>
        </pc:sldMkLst>
        <pc:spChg chg="mod">
          <ac:chgData name="Diana Roberts" userId="S::dianaroberts@rcdow.org.uk::585bdd2b-9b53-4af3-aa43-d453c7de87bd" providerId="AD" clId="Web-{E5F1040E-E4FF-1E0A-EAA1-A1203CDDC19B}" dt="2020-09-09T13:04:40.824" v="9" actId="20577"/>
          <ac:spMkLst>
            <pc:docMk/>
            <pc:sldMk cId="2496951718" sldId="2621"/>
            <ac:spMk id="8" creationId="{875D84CD-BA5B-4036-9E0D-83F67754B2BD}"/>
          </ac:spMkLst>
        </pc:spChg>
      </pc:sldChg>
    </pc:docChg>
  </pc:docChgLst>
  <pc:docChgLst>
    <pc:chgData name="Diana Roberts" userId="S::dianaroberts@rcdow.org.uk::585bdd2b-9b53-4af3-aa43-d453c7de87bd" providerId="AD" clId="Web-{92C77905-D5C6-4FBB-B706-86C81EB61E8D}"/>
    <pc:docChg chg="modSld">
      <pc:chgData name="Diana Roberts" userId="S::dianaroberts@rcdow.org.uk::585bdd2b-9b53-4af3-aa43-d453c7de87bd" providerId="AD" clId="Web-{92C77905-D5C6-4FBB-B706-86C81EB61E8D}" dt="2020-09-08T09:26:58.085" v="8"/>
      <pc:docMkLst>
        <pc:docMk/>
      </pc:docMkLst>
      <pc:sldChg chg="modSp">
        <pc:chgData name="Diana Roberts" userId="S::dianaroberts@rcdow.org.uk::585bdd2b-9b53-4af3-aa43-d453c7de87bd" providerId="AD" clId="Web-{92C77905-D5C6-4FBB-B706-86C81EB61E8D}" dt="2020-09-08T09:26:58.085" v="8"/>
        <pc:sldMkLst>
          <pc:docMk/>
          <pc:sldMk cId="1738377506" sldId="2601"/>
        </pc:sldMkLst>
        <pc:spChg chg="mod">
          <ac:chgData name="Diana Roberts" userId="S::dianaroberts@rcdow.org.uk::585bdd2b-9b53-4af3-aa43-d453c7de87bd" providerId="AD" clId="Web-{92C77905-D5C6-4FBB-B706-86C81EB61E8D}" dt="2020-09-08T09:26:36.600" v="5" actId="20577"/>
          <ac:spMkLst>
            <pc:docMk/>
            <pc:sldMk cId="1738377506" sldId="2601"/>
            <ac:spMk id="2" creationId="{64F171AF-D9B7-4CC8-8013-869D6744705A}"/>
          </ac:spMkLst>
        </pc:spChg>
        <pc:picChg chg="mod">
          <ac:chgData name="Diana Roberts" userId="S::dianaroberts@rcdow.org.uk::585bdd2b-9b53-4af3-aa43-d453c7de87bd" providerId="AD" clId="Web-{92C77905-D5C6-4FBB-B706-86C81EB61E8D}" dt="2020-09-08T09:26:58.085" v="8"/>
          <ac:picMkLst>
            <pc:docMk/>
            <pc:sldMk cId="1738377506" sldId="2601"/>
            <ac:picMk id="1026" creationId="{00000000-0000-0000-0000-000000000000}"/>
          </ac:picMkLst>
        </pc:picChg>
      </pc:sldChg>
    </pc:docChg>
  </pc:docChgLst>
  <pc:docChgLst>
    <pc:chgData name="Diana Roberts" userId="585bdd2b-9b53-4af3-aa43-d453c7de87bd" providerId="ADAL" clId="{A6F31780-FEE9-4A90-A162-DBEC35EA877E}"/>
    <pc:docChg chg="undo custSel modSld">
      <pc:chgData name="Diana Roberts" userId="585bdd2b-9b53-4af3-aa43-d453c7de87bd" providerId="ADAL" clId="{A6F31780-FEE9-4A90-A162-DBEC35EA877E}" dt="2020-09-07T21:43:00.897" v="774" actId="1076"/>
      <pc:docMkLst>
        <pc:docMk/>
      </pc:docMkLst>
      <pc:sldChg chg="modSp mod">
        <pc:chgData name="Diana Roberts" userId="585bdd2b-9b53-4af3-aa43-d453c7de87bd" providerId="ADAL" clId="{A6F31780-FEE9-4A90-A162-DBEC35EA877E}" dt="2020-09-07T09:03:46.221" v="34" actId="20577"/>
        <pc:sldMkLst>
          <pc:docMk/>
          <pc:sldMk cId="1407844633" sldId="484"/>
        </pc:sldMkLst>
        <pc:spChg chg="mod">
          <ac:chgData name="Diana Roberts" userId="585bdd2b-9b53-4af3-aa43-d453c7de87bd" providerId="ADAL" clId="{A6F31780-FEE9-4A90-A162-DBEC35EA877E}" dt="2020-09-07T09:03:46.221" v="34" actId="20577"/>
          <ac:spMkLst>
            <pc:docMk/>
            <pc:sldMk cId="1407844633" sldId="484"/>
            <ac:spMk id="13" creationId="{710E07FC-40E7-4D33-B4CB-54B9BE54169A}"/>
          </ac:spMkLst>
        </pc:spChg>
      </pc:sldChg>
      <pc:sldChg chg="modSp mod">
        <pc:chgData name="Diana Roberts" userId="585bdd2b-9b53-4af3-aa43-d453c7de87bd" providerId="ADAL" clId="{A6F31780-FEE9-4A90-A162-DBEC35EA877E}" dt="2020-09-07T14:22:23.259" v="137" actId="1076"/>
        <pc:sldMkLst>
          <pc:docMk/>
          <pc:sldMk cId="1738377506" sldId="2601"/>
        </pc:sldMkLst>
        <pc:spChg chg="mod">
          <ac:chgData name="Diana Roberts" userId="585bdd2b-9b53-4af3-aa43-d453c7de87bd" providerId="ADAL" clId="{A6F31780-FEE9-4A90-A162-DBEC35EA877E}" dt="2020-09-07T14:22:23.259" v="137" actId="1076"/>
          <ac:spMkLst>
            <pc:docMk/>
            <pc:sldMk cId="1738377506" sldId="2601"/>
            <ac:spMk id="2" creationId="{64F171AF-D9B7-4CC8-8013-869D6744705A}"/>
          </ac:spMkLst>
        </pc:spChg>
        <pc:picChg chg="mod">
          <ac:chgData name="Diana Roberts" userId="585bdd2b-9b53-4af3-aa43-d453c7de87bd" providerId="ADAL" clId="{A6F31780-FEE9-4A90-A162-DBEC35EA877E}" dt="2020-09-07T14:22:15.380" v="136" actId="14100"/>
          <ac:picMkLst>
            <pc:docMk/>
            <pc:sldMk cId="1738377506" sldId="2601"/>
            <ac:picMk id="1026" creationId="{00000000-0000-0000-0000-000000000000}"/>
          </ac:picMkLst>
        </pc:picChg>
      </pc:sldChg>
      <pc:sldChg chg="addSp delSp modSp mod">
        <pc:chgData name="Diana Roberts" userId="585bdd2b-9b53-4af3-aa43-d453c7de87bd" providerId="ADAL" clId="{A6F31780-FEE9-4A90-A162-DBEC35EA877E}" dt="2020-09-07T21:43:00.897" v="774" actId="1076"/>
        <pc:sldMkLst>
          <pc:docMk/>
          <pc:sldMk cId="571872901" sldId="2603"/>
        </pc:sldMkLst>
        <pc:spChg chg="mod">
          <ac:chgData name="Diana Roberts" userId="585bdd2b-9b53-4af3-aa43-d453c7de87bd" providerId="ADAL" clId="{A6F31780-FEE9-4A90-A162-DBEC35EA877E}" dt="2020-09-07T21:42:54.841" v="772" actId="20577"/>
          <ac:spMkLst>
            <pc:docMk/>
            <pc:sldMk cId="571872901" sldId="2603"/>
            <ac:spMk id="2" creationId="{64F171AF-D9B7-4CC8-8013-869D6744705A}"/>
          </ac:spMkLst>
        </pc:spChg>
        <pc:spChg chg="add mod">
          <ac:chgData name="Diana Roberts" userId="585bdd2b-9b53-4af3-aa43-d453c7de87bd" providerId="ADAL" clId="{A6F31780-FEE9-4A90-A162-DBEC35EA877E}" dt="2020-09-07T20:49:45.062" v="176" actId="21"/>
          <ac:spMkLst>
            <pc:docMk/>
            <pc:sldMk cId="571872901" sldId="2603"/>
            <ac:spMk id="7" creationId="{18EF15FA-B83D-4626-8B03-E322E4B994CB}"/>
          </ac:spMkLst>
        </pc:spChg>
        <pc:spChg chg="add mod">
          <ac:chgData name="Diana Roberts" userId="585bdd2b-9b53-4af3-aa43-d453c7de87bd" providerId="ADAL" clId="{A6F31780-FEE9-4A90-A162-DBEC35EA877E}" dt="2020-09-07T21:43:00.897" v="774" actId="1076"/>
          <ac:spMkLst>
            <pc:docMk/>
            <pc:sldMk cId="571872901" sldId="2603"/>
            <ac:spMk id="9" creationId="{C570B9BF-A411-4D9F-819F-A51EC8C8738D}"/>
          </ac:spMkLst>
        </pc:spChg>
        <pc:picChg chg="add mod">
          <ac:chgData name="Diana Roberts" userId="585bdd2b-9b53-4af3-aa43-d453c7de87bd" providerId="ADAL" clId="{A6F31780-FEE9-4A90-A162-DBEC35EA877E}" dt="2020-09-07T14:19:11.779" v="125" actId="1076"/>
          <ac:picMkLst>
            <pc:docMk/>
            <pc:sldMk cId="571872901" sldId="2603"/>
            <ac:picMk id="3" creationId="{91D57CA2-4C89-46FC-838E-44726A55F4E6}"/>
          </ac:picMkLst>
        </pc:picChg>
        <pc:picChg chg="del mod">
          <ac:chgData name="Diana Roberts" userId="585bdd2b-9b53-4af3-aa43-d453c7de87bd" providerId="ADAL" clId="{A6F31780-FEE9-4A90-A162-DBEC35EA877E}" dt="2020-09-07T14:19:18.396" v="126" actId="21"/>
          <ac:picMkLst>
            <pc:docMk/>
            <pc:sldMk cId="571872901" sldId="2603"/>
            <ac:picMk id="28674" creationId="{00000000-0000-0000-0000-000000000000}"/>
          </ac:picMkLst>
        </pc:picChg>
        <pc:cxnChg chg="mod">
          <ac:chgData name="Diana Roberts" userId="585bdd2b-9b53-4af3-aa43-d453c7de87bd" providerId="ADAL" clId="{A6F31780-FEE9-4A90-A162-DBEC35EA877E}" dt="2020-09-07T20:21:25.178" v="160" actId="208"/>
          <ac:cxnSpMkLst>
            <pc:docMk/>
            <pc:sldMk cId="571872901" sldId="2603"/>
            <ac:cxnSpMk id="5" creationId="{D8226DAF-15A0-424F-BAE4-7665F30857F9}"/>
          </ac:cxnSpMkLst>
        </pc:cxnChg>
      </pc:sldChg>
      <pc:sldChg chg="addSp modSp mod">
        <pc:chgData name="Diana Roberts" userId="585bdd2b-9b53-4af3-aa43-d453c7de87bd" providerId="ADAL" clId="{A6F31780-FEE9-4A90-A162-DBEC35EA877E}" dt="2020-09-07T21:41:26.897" v="770" actId="1076"/>
        <pc:sldMkLst>
          <pc:docMk/>
          <pc:sldMk cId="1504298844" sldId="2605"/>
        </pc:sldMkLst>
        <pc:spChg chg="mod">
          <ac:chgData name="Diana Roberts" userId="585bdd2b-9b53-4af3-aa43-d453c7de87bd" providerId="ADAL" clId="{A6F31780-FEE9-4A90-A162-DBEC35EA877E}" dt="2020-09-07T20:50:57.338" v="180" actId="20577"/>
          <ac:spMkLst>
            <pc:docMk/>
            <pc:sldMk cId="1504298844" sldId="2605"/>
            <ac:spMk id="2" creationId="{64F171AF-D9B7-4CC8-8013-869D6744705A}"/>
          </ac:spMkLst>
        </pc:spChg>
        <pc:spChg chg="add mod">
          <ac:chgData name="Diana Roberts" userId="585bdd2b-9b53-4af3-aa43-d453c7de87bd" providerId="ADAL" clId="{A6F31780-FEE9-4A90-A162-DBEC35EA877E}" dt="2020-09-07T21:41:26.897" v="770" actId="1076"/>
          <ac:spMkLst>
            <pc:docMk/>
            <pc:sldMk cId="1504298844" sldId="2605"/>
            <ac:spMk id="7" creationId="{36688973-1A47-43A1-8DD6-B0F94B491E8C}"/>
          </ac:spMkLst>
        </pc:spChg>
        <pc:picChg chg="mod">
          <ac:chgData name="Diana Roberts" userId="585bdd2b-9b53-4af3-aa43-d453c7de87bd" providerId="ADAL" clId="{A6F31780-FEE9-4A90-A162-DBEC35EA877E}" dt="2020-09-07T14:29:58.035" v="140" actId="1076"/>
          <ac:picMkLst>
            <pc:docMk/>
            <pc:sldMk cId="1504298844" sldId="2605"/>
            <ac:picMk id="19460" creationId="{00000000-0000-0000-0000-000000000000}"/>
          </ac:picMkLst>
        </pc:picChg>
        <pc:cxnChg chg="mod">
          <ac:chgData name="Diana Roberts" userId="585bdd2b-9b53-4af3-aa43-d453c7de87bd" providerId="ADAL" clId="{A6F31780-FEE9-4A90-A162-DBEC35EA877E}" dt="2020-09-07T20:21:35.919" v="161" actId="208"/>
          <ac:cxnSpMkLst>
            <pc:docMk/>
            <pc:sldMk cId="1504298844" sldId="2605"/>
            <ac:cxnSpMk id="6" creationId="{8342EBB8-83AB-432A-8F30-3677CCA660D2}"/>
          </ac:cxnSpMkLst>
        </pc:cxnChg>
      </pc:sldChg>
      <pc:sldChg chg="addSp modSp mod">
        <pc:chgData name="Diana Roberts" userId="585bdd2b-9b53-4af3-aa43-d453c7de87bd" providerId="ADAL" clId="{A6F31780-FEE9-4A90-A162-DBEC35EA877E}" dt="2020-09-07T20:55:54.423" v="368" actId="20577"/>
        <pc:sldMkLst>
          <pc:docMk/>
          <pc:sldMk cId="3661655791" sldId="2607"/>
        </pc:sldMkLst>
        <pc:spChg chg="mod">
          <ac:chgData name="Diana Roberts" userId="585bdd2b-9b53-4af3-aa43-d453c7de87bd" providerId="ADAL" clId="{A6F31780-FEE9-4A90-A162-DBEC35EA877E}" dt="2020-09-07T20:50:48.221" v="179" actId="20577"/>
          <ac:spMkLst>
            <pc:docMk/>
            <pc:sldMk cId="3661655791" sldId="2607"/>
            <ac:spMk id="2" creationId="{64F171AF-D9B7-4CC8-8013-869D6744705A}"/>
          </ac:spMkLst>
        </pc:spChg>
        <pc:spChg chg="add mod">
          <ac:chgData name="Diana Roberts" userId="585bdd2b-9b53-4af3-aa43-d453c7de87bd" providerId="ADAL" clId="{A6F31780-FEE9-4A90-A162-DBEC35EA877E}" dt="2020-09-07T20:55:54.423" v="368" actId="20577"/>
          <ac:spMkLst>
            <pc:docMk/>
            <pc:sldMk cId="3661655791" sldId="2607"/>
            <ac:spMk id="7" creationId="{7E4CCCC8-DD31-4C8C-A3E3-B67DECD85ECD}"/>
          </ac:spMkLst>
        </pc:spChg>
        <pc:picChg chg="mod">
          <ac:chgData name="Diana Roberts" userId="585bdd2b-9b53-4af3-aa43-d453c7de87bd" providerId="ADAL" clId="{A6F31780-FEE9-4A90-A162-DBEC35EA877E}" dt="2020-09-07T20:09:54.813" v="150" actId="1076"/>
          <ac:picMkLst>
            <pc:docMk/>
            <pc:sldMk cId="3661655791" sldId="2607"/>
            <ac:picMk id="27656" creationId="{00000000-0000-0000-0000-000000000000}"/>
          </ac:picMkLst>
        </pc:picChg>
        <pc:cxnChg chg="mod">
          <ac:chgData name="Diana Roberts" userId="585bdd2b-9b53-4af3-aa43-d453c7de87bd" providerId="ADAL" clId="{A6F31780-FEE9-4A90-A162-DBEC35EA877E}" dt="2020-09-07T20:21:44.582" v="162" actId="208"/>
          <ac:cxnSpMkLst>
            <pc:docMk/>
            <pc:sldMk cId="3661655791" sldId="2607"/>
            <ac:cxnSpMk id="6" creationId="{BDBBEC96-54D1-4A59-B533-0C98581BF64D}"/>
          </ac:cxnSpMkLst>
        </pc:cxnChg>
      </pc:sldChg>
      <pc:sldChg chg="modSp mod">
        <pc:chgData name="Diana Roberts" userId="585bdd2b-9b53-4af3-aa43-d453c7de87bd" providerId="ADAL" clId="{A6F31780-FEE9-4A90-A162-DBEC35EA877E}" dt="2020-09-07T21:00:14.801" v="511" actId="20577"/>
        <pc:sldMkLst>
          <pc:docMk/>
          <pc:sldMk cId="281167665" sldId="2609"/>
        </pc:sldMkLst>
        <pc:spChg chg="mod">
          <ac:chgData name="Diana Roberts" userId="585bdd2b-9b53-4af3-aa43-d453c7de87bd" providerId="ADAL" clId="{A6F31780-FEE9-4A90-A162-DBEC35EA877E}" dt="2020-09-07T21:00:14.801" v="511" actId="20577"/>
          <ac:spMkLst>
            <pc:docMk/>
            <pc:sldMk cId="281167665" sldId="2609"/>
            <ac:spMk id="2" creationId="{64F171AF-D9B7-4CC8-8013-869D6744705A}"/>
          </ac:spMkLst>
        </pc:spChg>
        <pc:cxnChg chg="mod">
          <ac:chgData name="Diana Roberts" userId="585bdd2b-9b53-4af3-aa43-d453c7de87bd" providerId="ADAL" clId="{A6F31780-FEE9-4A90-A162-DBEC35EA877E}" dt="2020-09-07T20:21:50.799" v="163" actId="208"/>
          <ac:cxnSpMkLst>
            <pc:docMk/>
            <pc:sldMk cId="281167665" sldId="2609"/>
            <ac:cxnSpMk id="6" creationId="{8CD24B66-E219-452C-8D40-328F20B00CD9}"/>
          </ac:cxnSpMkLst>
        </pc:cxnChg>
      </pc:sldChg>
      <pc:sldChg chg="addSp delSp modSp mod">
        <pc:chgData name="Diana Roberts" userId="585bdd2b-9b53-4af3-aa43-d453c7de87bd" providerId="ADAL" clId="{A6F31780-FEE9-4A90-A162-DBEC35EA877E}" dt="2020-09-07T21:02:19.642" v="521" actId="20577"/>
        <pc:sldMkLst>
          <pc:docMk/>
          <pc:sldMk cId="3634287982" sldId="2611"/>
        </pc:sldMkLst>
        <pc:spChg chg="mod">
          <ac:chgData name="Diana Roberts" userId="585bdd2b-9b53-4af3-aa43-d453c7de87bd" providerId="ADAL" clId="{A6F31780-FEE9-4A90-A162-DBEC35EA877E}" dt="2020-09-07T21:02:19.642" v="521" actId="20577"/>
          <ac:spMkLst>
            <pc:docMk/>
            <pc:sldMk cId="3634287982" sldId="2611"/>
            <ac:spMk id="2" creationId="{64F171AF-D9B7-4CC8-8013-869D6744705A}"/>
          </ac:spMkLst>
        </pc:spChg>
        <pc:spChg chg="add del mod">
          <ac:chgData name="Diana Roberts" userId="585bdd2b-9b53-4af3-aa43-d453c7de87bd" providerId="ADAL" clId="{A6F31780-FEE9-4A90-A162-DBEC35EA877E}" dt="2020-09-07T14:20:10.620" v="134" actId="478"/>
          <ac:spMkLst>
            <pc:docMk/>
            <pc:sldMk cId="3634287982" sldId="2611"/>
            <ac:spMk id="8" creationId="{CBBF86A5-6624-453F-B9A1-5E8C6810EF12}"/>
          </ac:spMkLst>
        </pc:spChg>
        <pc:picChg chg="add mod">
          <ac:chgData name="Diana Roberts" userId="585bdd2b-9b53-4af3-aa43-d453c7de87bd" providerId="ADAL" clId="{A6F31780-FEE9-4A90-A162-DBEC35EA877E}" dt="2020-09-07T14:19:42.963" v="131" actId="1076"/>
          <ac:picMkLst>
            <pc:docMk/>
            <pc:sldMk cId="3634287982" sldId="2611"/>
            <ac:picMk id="4" creationId="{C95600B6-B9B2-4CFD-B804-0B2601526F0C}"/>
          </ac:picMkLst>
        </pc:picChg>
        <pc:picChg chg="del">
          <ac:chgData name="Diana Roberts" userId="585bdd2b-9b53-4af3-aa43-d453c7de87bd" providerId="ADAL" clId="{A6F31780-FEE9-4A90-A162-DBEC35EA877E}" dt="2020-09-07T14:19:32.861" v="127" actId="478"/>
          <ac:picMkLst>
            <pc:docMk/>
            <pc:sldMk cId="3634287982" sldId="2611"/>
            <ac:picMk id="24578" creationId="{00000000-0000-0000-0000-000000000000}"/>
          </ac:picMkLst>
        </pc:picChg>
        <pc:cxnChg chg="mod">
          <ac:chgData name="Diana Roberts" userId="585bdd2b-9b53-4af3-aa43-d453c7de87bd" providerId="ADAL" clId="{A6F31780-FEE9-4A90-A162-DBEC35EA877E}" dt="2020-09-07T20:21:56.038" v="164" actId="208"/>
          <ac:cxnSpMkLst>
            <pc:docMk/>
            <pc:sldMk cId="3634287982" sldId="2611"/>
            <ac:cxnSpMk id="6" creationId="{4044EF77-4484-4E4E-9DAE-35948DC1B0D1}"/>
          </ac:cxnSpMkLst>
        </pc:cxnChg>
      </pc:sldChg>
      <pc:sldChg chg="addSp modSp mod">
        <pc:chgData name="Diana Roberts" userId="585bdd2b-9b53-4af3-aa43-d453c7de87bd" providerId="ADAL" clId="{A6F31780-FEE9-4A90-A162-DBEC35EA877E}" dt="2020-09-07T20:52:53.572" v="206" actId="20577"/>
        <pc:sldMkLst>
          <pc:docMk/>
          <pc:sldMk cId="1727716821" sldId="2613"/>
        </pc:sldMkLst>
        <pc:spChg chg="mod">
          <ac:chgData name="Diana Roberts" userId="585bdd2b-9b53-4af3-aa43-d453c7de87bd" providerId="ADAL" clId="{A6F31780-FEE9-4A90-A162-DBEC35EA877E}" dt="2020-09-07T20:51:49.665" v="185" actId="20577"/>
          <ac:spMkLst>
            <pc:docMk/>
            <pc:sldMk cId="1727716821" sldId="2613"/>
            <ac:spMk id="2" creationId="{64F171AF-D9B7-4CC8-8013-869D6744705A}"/>
          </ac:spMkLst>
        </pc:spChg>
        <pc:spChg chg="add mod">
          <ac:chgData name="Diana Roberts" userId="585bdd2b-9b53-4af3-aa43-d453c7de87bd" providerId="ADAL" clId="{A6F31780-FEE9-4A90-A162-DBEC35EA877E}" dt="2020-09-07T20:52:53.572" v="206" actId="20577"/>
          <ac:spMkLst>
            <pc:docMk/>
            <pc:sldMk cId="1727716821" sldId="2613"/>
            <ac:spMk id="6" creationId="{927CE521-1D9E-4E74-866D-5D0F9FC72A62}"/>
          </ac:spMkLst>
        </pc:spChg>
        <pc:picChg chg="mod">
          <ac:chgData name="Diana Roberts" userId="585bdd2b-9b53-4af3-aa43-d453c7de87bd" providerId="ADAL" clId="{A6F31780-FEE9-4A90-A162-DBEC35EA877E}" dt="2020-09-07T14:30:40.963" v="143" actId="1076"/>
          <ac:picMkLst>
            <pc:docMk/>
            <pc:sldMk cId="1727716821" sldId="2613"/>
            <ac:picMk id="20482" creationId="{00000000-0000-0000-0000-000000000000}"/>
          </ac:picMkLst>
        </pc:picChg>
        <pc:cxnChg chg="mod">
          <ac:chgData name="Diana Roberts" userId="585bdd2b-9b53-4af3-aa43-d453c7de87bd" providerId="ADAL" clId="{A6F31780-FEE9-4A90-A162-DBEC35EA877E}" dt="2020-09-07T20:22:03.230" v="165" actId="208"/>
          <ac:cxnSpMkLst>
            <pc:docMk/>
            <pc:sldMk cId="1727716821" sldId="2613"/>
            <ac:cxnSpMk id="8" creationId="{82E06AB0-DE20-45BC-8479-E7DD11A48621}"/>
          </ac:cxnSpMkLst>
        </pc:cxnChg>
      </pc:sldChg>
      <pc:sldChg chg="modSp mod">
        <pc:chgData name="Diana Roberts" userId="585bdd2b-9b53-4af3-aa43-d453c7de87bd" providerId="ADAL" clId="{A6F31780-FEE9-4A90-A162-DBEC35EA877E}" dt="2020-09-07T21:05:31.024" v="530" actId="20577"/>
        <pc:sldMkLst>
          <pc:docMk/>
          <pc:sldMk cId="3594345612" sldId="2615"/>
        </pc:sldMkLst>
        <pc:spChg chg="mod">
          <ac:chgData name="Diana Roberts" userId="585bdd2b-9b53-4af3-aa43-d453c7de87bd" providerId="ADAL" clId="{A6F31780-FEE9-4A90-A162-DBEC35EA877E}" dt="2020-09-07T21:05:31.024" v="530" actId="20577"/>
          <ac:spMkLst>
            <pc:docMk/>
            <pc:sldMk cId="3594345612" sldId="2615"/>
            <ac:spMk id="2" creationId="{64F171AF-D9B7-4CC8-8013-869D6744705A}"/>
          </ac:spMkLst>
        </pc:spChg>
        <pc:picChg chg="mod">
          <ac:chgData name="Diana Roberts" userId="585bdd2b-9b53-4af3-aa43-d453c7de87bd" providerId="ADAL" clId="{A6F31780-FEE9-4A90-A162-DBEC35EA877E}" dt="2020-09-07T20:18:57.631" v="151" actId="14826"/>
          <ac:picMkLst>
            <pc:docMk/>
            <pc:sldMk cId="3594345612" sldId="2615"/>
            <ac:picMk id="26626" creationId="{00000000-0000-0000-0000-000000000000}"/>
          </ac:picMkLst>
        </pc:picChg>
        <pc:cxnChg chg="mod">
          <ac:chgData name="Diana Roberts" userId="585bdd2b-9b53-4af3-aa43-d453c7de87bd" providerId="ADAL" clId="{A6F31780-FEE9-4A90-A162-DBEC35EA877E}" dt="2020-09-07T20:22:09.647" v="166" actId="208"/>
          <ac:cxnSpMkLst>
            <pc:docMk/>
            <pc:sldMk cId="3594345612" sldId="2615"/>
            <ac:cxnSpMk id="6" creationId="{A6DFA0F8-9442-4772-A7D0-0D6576D5B8E0}"/>
          </ac:cxnSpMkLst>
        </pc:cxnChg>
      </pc:sldChg>
      <pc:sldChg chg="addSp modSp mod">
        <pc:chgData name="Diana Roberts" userId="585bdd2b-9b53-4af3-aa43-d453c7de87bd" providerId="ADAL" clId="{A6F31780-FEE9-4A90-A162-DBEC35EA877E}" dt="2020-09-07T20:22:16.726" v="167" actId="208"/>
        <pc:sldMkLst>
          <pc:docMk/>
          <pc:sldMk cId="3757170406" sldId="2617"/>
        </pc:sldMkLst>
        <pc:spChg chg="add mod">
          <ac:chgData name="Diana Roberts" userId="585bdd2b-9b53-4af3-aa43-d453c7de87bd" providerId="ADAL" clId="{A6F31780-FEE9-4A90-A162-DBEC35EA877E}" dt="2020-09-07T12:16:36.995" v="104" actId="1076"/>
          <ac:spMkLst>
            <pc:docMk/>
            <pc:sldMk cId="3757170406" sldId="2617"/>
            <ac:spMk id="7" creationId="{EC1C4F81-C50A-416D-8410-0A8A27F25048}"/>
          </ac:spMkLst>
        </pc:spChg>
        <pc:spChg chg="mod">
          <ac:chgData name="Diana Roberts" userId="585bdd2b-9b53-4af3-aa43-d453c7de87bd" providerId="ADAL" clId="{A6F31780-FEE9-4A90-A162-DBEC35EA877E}" dt="2020-09-07T09:33:16.271" v="88" actId="2711"/>
          <ac:spMkLst>
            <pc:docMk/>
            <pc:sldMk cId="3757170406" sldId="2617"/>
            <ac:spMk id="8" creationId="{55577888-1F81-4EFC-80D1-F1E3BE21842B}"/>
          </ac:spMkLst>
        </pc:spChg>
        <pc:picChg chg="mod">
          <ac:chgData name="Diana Roberts" userId="585bdd2b-9b53-4af3-aa43-d453c7de87bd" providerId="ADAL" clId="{A6F31780-FEE9-4A90-A162-DBEC35EA877E}" dt="2020-09-07T12:15:56.991" v="100" actId="1076"/>
          <ac:picMkLst>
            <pc:docMk/>
            <pc:sldMk cId="3757170406" sldId="2617"/>
            <ac:picMk id="21506" creationId="{00000000-0000-0000-0000-000000000000}"/>
          </ac:picMkLst>
        </pc:picChg>
        <pc:cxnChg chg="mod">
          <ac:chgData name="Diana Roberts" userId="585bdd2b-9b53-4af3-aa43-d453c7de87bd" providerId="ADAL" clId="{A6F31780-FEE9-4A90-A162-DBEC35EA877E}" dt="2020-09-07T20:22:16.726" v="167" actId="208"/>
          <ac:cxnSpMkLst>
            <pc:docMk/>
            <pc:sldMk cId="3757170406" sldId="2617"/>
            <ac:cxnSpMk id="6" creationId="{207DEA40-3000-4A2F-A02C-5CBCD65DCE8C}"/>
          </ac:cxnSpMkLst>
        </pc:cxnChg>
      </pc:sldChg>
      <pc:sldChg chg="addSp delSp modSp mod">
        <pc:chgData name="Diana Roberts" userId="585bdd2b-9b53-4af3-aa43-d453c7de87bd" providerId="ADAL" clId="{A6F31780-FEE9-4A90-A162-DBEC35EA877E}" dt="2020-09-07T20:22:23.831" v="168" actId="208"/>
        <pc:sldMkLst>
          <pc:docMk/>
          <pc:sldMk cId="1695362729" sldId="2619"/>
        </pc:sldMkLst>
        <pc:spChg chg="mod">
          <ac:chgData name="Diana Roberts" userId="585bdd2b-9b53-4af3-aa43-d453c7de87bd" providerId="ADAL" clId="{A6F31780-FEE9-4A90-A162-DBEC35EA877E}" dt="2020-09-07T09:33:10.896" v="87" actId="2711"/>
          <ac:spMkLst>
            <pc:docMk/>
            <pc:sldMk cId="1695362729" sldId="2619"/>
            <ac:spMk id="2" creationId="{64F171AF-D9B7-4CC8-8013-869D6744705A}"/>
          </ac:spMkLst>
        </pc:spChg>
        <pc:picChg chg="add mod">
          <ac:chgData name="Diana Roberts" userId="585bdd2b-9b53-4af3-aa43-d453c7de87bd" providerId="ADAL" clId="{A6F31780-FEE9-4A90-A162-DBEC35EA877E}" dt="2020-09-07T20:20:25.325" v="155" actId="1076"/>
          <ac:picMkLst>
            <pc:docMk/>
            <pc:sldMk cId="1695362729" sldId="2619"/>
            <ac:picMk id="3" creationId="{EF4CA542-0AFF-493B-9620-DAD3DE4CDF82}"/>
          </ac:picMkLst>
        </pc:picChg>
        <pc:picChg chg="del mod">
          <ac:chgData name="Diana Roberts" userId="585bdd2b-9b53-4af3-aa43-d453c7de87bd" providerId="ADAL" clId="{A6F31780-FEE9-4A90-A162-DBEC35EA877E}" dt="2020-09-07T20:20:29.017" v="156" actId="21"/>
          <ac:picMkLst>
            <pc:docMk/>
            <pc:sldMk cId="1695362729" sldId="2619"/>
            <ac:picMk id="25602" creationId="{00000000-0000-0000-0000-000000000000}"/>
          </ac:picMkLst>
        </pc:picChg>
        <pc:cxnChg chg="mod">
          <ac:chgData name="Diana Roberts" userId="585bdd2b-9b53-4af3-aa43-d453c7de87bd" providerId="ADAL" clId="{A6F31780-FEE9-4A90-A162-DBEC35EA877E}" dt="2020-09-07T20:22:23.831" v="168" actId="208"/>
          <ac:cxnSpMkLst>
            <pc:docMk/>
            <pc:sldMk cId="1695362729" sldId="2619"/>
            <ac:cxnSpMk id="6" creationId="{E48B8096-D6AD-498D-B80B-1420A2350970}"/>
          </ac:cxnSpMkLst>
        </pc:cxnChg>
      </pc:sldChg>
      <pc:sldChg chg="addSp modSp mod">
        <pc:chgData name="Diana Roberts" userId="585bdd2b-9b53-4af3-aa43-d453c7de87bd" providerId="ADAL" clId="{A6F31780-FEE9-4A90-A162-DBEC35EA877E}" dt="2020-09-07T21:22:02.490" v="768" actId="20577"/>
        <pc:sldMkLst>
          <pc:docMk/>
          <pc:sldMk cId="2496951718" sldId="2621"/>
        </pc:sldMkLst>
        <pc:spChg chg="mod">
          <ac:chgData name="Diana Roberts" userId="585bdd2b-9b53-4af3-aa43-d453c7de87bd" providerId="ADAL" clId="{A6F31780-FEE9-4A90-A162-DBEC35EA877E}" dt="2020-09-07T21:18:55.312" v="591" actId="20577"/>
          <ac:spMkLst>
            <pc:docMk/>
            <pc:sldMk cId="2496951718" sldId="2621"/>
            <ac:spMk id="7" creationId="{2165F17F-E742-452C-8A37-80E61D8252E5}"/>
          </ac:spMkLst>
        </pc:spChg>
        <pc:spChg chg="add mod">
          <ac:chgData name="Diana Roberts" userId="585bdd2b-9b53-4af3-aa43-d453c7de87bd" providerId="ADAL" clId="{A6F31780-FEE9-4A90-A162-DBEC35EA877E}" dt="2020-09-07T21:22:02.490" v="768" actId="20577"/>
          <ac:spMkLst>
            <pc:docMk/>
            <pc:sldMk cId="2496951718" sldId="2621"/>
            <ac:spMk id="8" creationId="{875D84CD-BA5B-4036-9E0D-83F67754B2BD}"/>
          </ac:spMkLst>
        </pc:spChg>
        <pc:picChg chg="mod">
          <ac:chgData name="Diana Roberts" userId="585bdd2b-9b53-4af3-aa43-d453c7de87bd" providerId="ADAL" clId="{A6F31780-FEE9-4A90-A162-DBEC35EA877E}" dt="2020-09-07T20:20:54.381" v="159" actId="1076"/>
          <ac:picMkLst>
            <pc:docMk/>
            <pc:sldMk cId="2496951718" sldId="2621"/>
            <ac:picMk id="22530" creationId="{00000000-0000-0000-0000-000000000000}"/>
          </ac:picMkLst>
        </pc:picChg>
        <pc:cxnChg chg="mod">
          <ac:chgData name="Diana Roberts" userId="585bdd2b-9b53-4af3-aa43-d453c7de87bd" providerId="ADAL" clId="{A6F31780-FEE9-4A90-A162-DBEC35EA877E}" dt="2020-09-07T20:22:31.111" v="169" actId="208"/>
          <ac:cxnSpMkLst>
            <pc:docMk/>
            <pc:sldMk cId="2496951718" sldId="2621"/>
            <ac:cxnSpMk id="6" creationId="{BFE25D63-2706-4018-B664-C5A12DB44CA1}"/>
          </ac:cxnSpMkLst>
        </pc:cxnChg>
      </pc:sldChg>
      <pc:sldChg chg="modSp mod">
        <pc:chgData name="Diana Roberts" userId="585bdd2b-9b53-4af3-aa43-d453c7de87bd" providerId="ADAL" clId="{A6F31780-FEE9-4A90-A162-DBEC35EA877E}" dt="2020-09-07T20:22:38.982" v="170" actId="208"/>
        <pc:sldMkLst>
          <pc:docMk/>
          <pc:sldMk cId="1453551143" sldId="2623"/>
        </pc:sldMkLst>
        <pc:cxnChg chg="mod">
          <ac:chgData name="Diana Roberts" userId="585bdd2b-9b53-4af3-aa43-d453c7de87bd" providerId="ADAL" clId="{A6F31780-FEE9-4A90-A162-DBEC35EA877E}" dt="2020-09-07T20:22:38.982" v="170" actId="208"/>
          <ac:cxnSpMkLst>
            <pc:docMk/>
            <pc:sldMk cId="1453551143" sldId="2623"/>
            <ac:cxnSpMk id="8" creationId="{B04160B2-7170-48A0-9854-D11E6FE14DFC}"/>
          </ac:cxnSpMkLst>
        </pc:cxnChg>
      </pc:sldChg>
      <pc:sldChg chg="modSp mod">
        <pc:chgData name="Diana Roberts" userId="585bdd2b-9b53-4af3-aa43-d453c7de87bd" providerId="ADAL" clId="{A6F31780-FEE9-4A90-A162-DBEC35EA877E}" dt="2020-09-07T20:22:49.975" v="171" actId="208"/>
        <pc:sldMkLst>
          <pc:docMk/>
          <pc:sldMk cId="3788181624" sldId="2625"/>
        </pc:sldMkLst>
        <pc:cxnChg chg="mod">
          <ac:chgData name="Diana Roberts" userId="585bdd2b-9b53-4af3-aa43-d453c7de87bd" providerId="ADAL" clId="{A6F31780-FEE9-4A90-A162-DBEC35EA877E}" dt="2020-09-07T20:22:49.975" v="171" actId="208"/>
          <ac:cxnSpMkLst>
            <pc:docMk/>
            <pc:sldMk cId="3788181624" sldId="2625"/>
            <ac:cxnSpMk id="8" creationId="{E836C756-80C9-44B9-A7BC-B500FBD2D446}"/>
          </ac:cxnSpMkLst>
        </pc:cxnChg>
      </pc:sldChg>
      <pc:sldChg chg="delSp">
        <pc:chgData name="Diana Roberts" userId="585bdd2b-9b53-4af3-aa43-d453c7de87bd" providerId="ADAL" clId="{A6F31780-FEE9-4A90-A162-DBEC35EA877E}" dt="2020-09-07T20:23:04.374" v="172" actId="478"/>
        <pc:sldMkLst>
          <pc:docMk/>
          <pc:sldMk cId="1393135460" sldId="2637"/>
        </pc:sldMkLst>
        <pc:picChg chg="del">
          <ac:chgData name="Diana Roberts" userId="585bdd2b-9b53-4af3-aa43-d453c7de87bd" providerId="ADAL" clId="{A6F31780-FEE9-4A90-A162-DBEC35EA877E}" dt="2020-09-07T20:23:04.374" v="172" actId="478"/>
          <ac:picMkLst>
            <pc:docMk/>
            <pc:sldMk cId="1393135460" sldId="2637"/>
            <ac:picMk id="29698" creationId="{00000000-0000-0000-0000-000000000000}"/>
          </ac:picMkLst>
        </pc:picChg>
      </pc:sldChg>
    </pc:docChg>
  </pc:docChgLst>
  <pc:docChgLst>
    <pc:chgData name="Diana Roberts" userId="S::dianaroberts@rcdow.org.uk::585bdd2b-9b53-4af3-aa43-d453c7de87bd" providerId="AD" clId="Web-{34E59023-750B-D97A-948F-49612303DD29}"/>
    <pc:docChg chg="modSld sldOrd">
      <pc:chgData name="Diana Roberts" userId="S::dianaroberts@rcdow.org.uk::585bdd2b-9b53-4af3-aa43-d453c7de87bd" providerId="AD" clId="Web-{34E59023-750B-D97A-948F-49612303DD29}" dt="2020-09-09T14:23:56.429" v="6" actId="20577"/>
      <pc:docMkLst>
        <pc:docMk/>
      </pc:docMkLst>
      <pc:sldChg chg="ord">
        <pc:chgData name="Diana Roberts" userId="S::dianaroberts@rcdow.org.uk::585bdd2b-9b53-4af3-aa43-d453c7de87bd" providerId="AD" clId="Web-{34E59023-750B-D97A-948F-49612303DD29}" dt="2020-09-09T14:23:01.177" v="1"/>
        <pc:sldMkLst>
          <pc:docMk/>
          <pc:sldMk cId="1941652709" sldId="2604"/>
        </pc:sldMkLst>
      </pc:sldChg>
      <pc:sldChg chg="modSp">
        <pc:chgData name="Diana Roberts" userId="S::dianaroberts@rcdow.org.uk::585bdd2b-9b53-4af3-aa43-d453c7de87bd" providerId="AD" clId="Web-{34E59023-750B-D97A-948F-49612303DD29}" dt="2020-09-09T14:23:53.741" v="4" actId="20577"/>
        <pc:sldMkLst>
          <pc:docMk/>
          <pc:sldMk cId="3634287982" sldId="2611"/>
        </pc:sldMkLst>
        <pc:spChg chg="mod">
          <ac:chgData name="Diana Roberts" userId="S::dianaroberts@rcdow.org.uk::585bdd2b-9b53-4af3-aa43-d453c7de87bd" providerId="AD" clId="Web-{34E59023-750B-D97A-948F-49612303DD29}" dt="2020-09-09T14:23:53.741" v="4" actId="20577"/>
          <ac:spMkLst>
            <pc:docMk/>
            <pc:sldMk cId="3634287982" sldId="2611"/>
            <ac:spMk id="2" creationId="{64F171AF-D9B7-4CC8-8013-869D6744705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B354DB-1033-46CD-8473-206FFE4DC221}" type="datetimeFigureOut">
              <a:rPr lang="en-GB" smtClean="0"/>
              <a:t>11/09/2020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E0BB0A-9914-4E0C-967F-F5C22C54D633}" type="slidenum">
              <a:rPr lang="en-GB" smtClean="0"/>
              <a:t>‹#›</a:t>
            </a:fld>
            <a:endParaRPr lang="en-GB"/>
          </a:p>
        </p:txBody>
      </p:sp>
    </p:spTree>
    <p:extLst>
      <p:ext uri="{BB962C8B-B14F-4D97-AF65-F5344CB8AC3E}">
        <p14:creationId xmlns:p14="http://schemas.microsoft.com/office/powerpoint/2010/main" val="2929171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7047A-750C-4D90-9D5E-AD5CB7011C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485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11</a:t>
            </a:fld>
            <a:endParaRPr lang="en-GB"/>
          </a:p>
        </p:txBody>
      </p:sp>
    </p:spTree>
    <p:extLst>
      <p:ext uri="{BB962C8B-B14F-4D97-AF65-F5344CB8AC3E}">
        <p14:creationId xmlns:p14="http://schemas.microsoft.com/office/powerpoint/2010/main" val="2885336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12</a:t>
            </a:fld>
            <a:endParaRPr lang="en-GB"/>
          </a:p>
        </p:txBody>
      </p:sp>
    </p:spTree>
    <p:extLst>
      <p:ext uri="{BB962C8B-B14F-4D97-AF65-F5344CB8AC3E}">
        <p14:creationId xmlns:p14="http://schemas.microsoft.com/office/powerpoint/2010/main" val="3706705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13</a:t>
            </a:fld>
            <a:endParaRPr lang="en-GB"/>
          </a:p>
        </p:txBody>
      </p:sp>
    </p:spTree>
    <p:extLst>
      <p:ext uri="{BB962C8B-B14F-4D97-AF65-F5344CB8AC3E}">
        <p14:creationId xmlns:p14="http://schemas.microsoft.com/office/powerpoint/2010/main" val="2080276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14</a:t>
            </a:fld>
            <a:endParaRPr lang="en-GB"/>
          </a:p>
        </p:txBody>
      </p:sp>
    </p:spTree>
    <p:extLst>
      <p:ext uri="{BB962C8B-B14F-4D97-AF65-F5344CB8AC3E}">
        <p14:creationId xmlns:p14="http://schemas.microsoft.com/office/powerpoint/2010/main" val="4036701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15</a:t>
            </a:fld>
            <a:endParaRPr lang="en-GB"/>
          </a:p>
        </p:txBody>
      </p:sp>
    </p:spTree>
    <p:extLst>
      <p:ext uri="{BB962C8B-B14F-4D97-AF65-F5344CB8AC3E}">
        <p14:creationId xmlns:p14="http://schemas.microsoft.com/office/powerpoint/2010/main" val="3205963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16</a:t>
            </a:fld>
            <a:endParaRPr lang="en-GB"/>
          </a:p>
        </p:txBody>
      </p:sp>
    </p:spTree>
    <p:extLst>
      <p:ext uri="{BB962C8B-B14F-4D97-AF65-F5344CB8AC3E}">
        <p14:creationId xmlns:p14="http://schemas.microsoft.com/office/powerpoint/2010/main" val="2738954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17</a:t>
            </a:fld>
            <a:endParaRPr lang="en-GB"/>
          </a:p>
        </p:txBody>
      </p:sp>
    </p:spTree>
    <p:extLst>
      <p:ext uri="{BB962C8B-B14F-4D97-AF65-F5344CB8AC3E}">
        <p14:creationId xmlns:p14="http://schemas.microsoft.com/office/powerpoint/2010/main" val="3815813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18</a:t>
            </a:fld>
            <a:endParaRPr lang="en-GB"/>
          </a:p>
        </p:txBody>
      </p:sp>
    </p:spTree>
    <p:extLst>
      <p:ext uri="{BB962C8B-B14F-4D97-AF65-F5344CB8AC3E}">
        <p14:creationId xmlns:p14="http://schemas.microsoft.com/office/powerpoint/2010/main" val="2413826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19</a:t>
            </a:fld>
            <a:endParaRPr lang="en-GB"/>
          </a:p>
        </p:txBody>
      </p:sp>
    </p:spTree>
    <p:extLst>
      <p:ext uri="{BB962C8B-B14F-4D97-AF65-F5344CB8AC3E}">
        <p14:creationId xmlns:p14="http://schemas.microsoft.com/office/powerpoint/2010/main" val="841158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20</a:t>
            </a:fld>
            <a:endParaRPr lang="en-GB"/>
          </a:p>
        </p:txBody>
      </p:sp>
    </p:spTree>
    <p:extLst>
      <p:ext uri="{BB962C8B-B14F-4D97-AF65-F5344CB8AC3E}">
        <p14:creationId xmlns:p14="http://schemas.microsoft.com/office/powerpoint/2010/main" val="3480099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3</a:t>
            </a:fld>
            <a:endParaRPr lang="en-GB"/>
          </a:p>
        </p:txBody>
      </p:sp>
    </p:spTree>
    <p:extLst>
      <p:ext uri="{BB962C8B-B14F-4D97-AF65-F5344CB8AC3E}">
        <p14:creationId xmlns:p14="http://schemas.microsoft.com/office/powerpoint/2010/main" val="1755178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21</a:t>
            </a:fld>
            <a:endParaRPr lang="en-GB"/>
          </a:p>
        </p:txBody>
      </p:sp>
    </p:spTree>
    <p:extLst>
      <p:ext uri="{BB962C8B-B14F-4D97-AF65-F5344CB8AC3E}">
        <p14:creationId xmlns:p14="http://schemas.microsoft.com/office/powerpoint/2010/main" val="1532295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22</a:t>
            </a:fld>
            <a:endParaRPr lang="en-GB"/>
          </a:p>
        </p:txBody>
      </p:sp>
    </p:spTree>
    <p:extLst>
      <p:ext uri="{BB962C8B-B14F-4D97-AF65-F5344CB8AC3E}">
        <p14:creationId xmlns:p14="http://schemas.microsoft.com/office/powerpoint/2010/main" val="918909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23</a:t>
            </a:fld>
            <a:endParaRPr lang="en-GB"/>
          </a:p>
        </p:txBody>
      </p:sp>
    </p:spTree>
    <p:extLst>
      <p:ext uri="{BB962C8B-B14F-4D97-AF65-F5344CB8AC3E}">
        <p14:creationId xmlns:p14="http://schemas.microsoft.com/office/powerpoint/2010/main" val="2314639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24</a:t>
            </a:fld>
            <a:endParaRPr lang="en-GB"/>
          </a:p>
        </p:txBody>
      </p:sp>
    </p:spTree>
    <p:extLst>
      <p:ext uri="{BB962C8B-B14F-4D97-AF65-F5344CB8AC3E}">
        <p14:creationId xmlns:p14="http://schemas.microsoft.com/office/powerpoint/2010/main" val="3924810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25</a:t>
            </a:fld>
            <a:endParaRPr lang="en-GB"/>
          </a:p>
        </p:txBody>
      </p:sp>
    </p:spTree>
    <p:extLst>
      <p:ext uri="{BB962C8B-B14F-4D97-AF65-F5344CB8AC3E}">
        <p14:creationId xmlns:p14="http://schemas.microsoft.com/office/powerpoint/2010/main" val="613969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26</a:t>
            </a:fld>
            <a:endParaRPr lang="en-GB"/>
          </a:p>
        </p:txBody>
      </p:sp>
    </p:spTree>
    <p:extLst>
      <p:ext uri="{BB962C8B-B14F-4D97-AF65-F5344CB8AC3E}">
        <p14:creationId xmlns:p14="http://schemas.microsoft.com/office/powerpoint/2010/main" val="894862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7047A-750C-4D90-9D5E-AD5CB7011C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08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4</a:t>
            </a:fld>
            <a:endParaRPr lang="en-GB"/>
          </a:p>
        </p:txBody>
      </p:sp>
    </p:spTree>
    <p:extLst>
      <p:ext uri="{BB962C8B-B14F-4D97-AF65-F5344CB8AC3E}">
        <p14:creationId xmlns:p14="http://schemas.microsoft.com/office/powerpoint/2010/main" val="1490620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5</a:t>
            </a:fld>
            <a:endParaRPr lang="en-GB"/>
          </a:p>
        </p:txBody>
      </p:sp>
    </p:spTree>
    <p:extLst>
      <p:ext uri="{BB962C8B-B14F-4D97-AF65-F5344CB8AC3E}">
        <p14:creationId xmlns:p14="http://schemas.microsoft.com/office/powerpoint/2010/main" val="2457815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6</a:t>
            </a:fld>
            <a:endParaRPr lang="en-GB"/>
          </a:p>
        </p:txBody>
      </p:sp>
    </p:spTree>
    <p:extLst>
      <p:ext uri="{BB962C8B-B14F-4D97-AF65-F5344CB8AC3E}">
        <p14:creationId xmlns:p14="http://schemas.microsoft.com/office/powerpoint/2010/main" val="4286716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7</a:t>
            </a:fld>
            <a:endParaRPr lang="en-GB"/>
          </a:p>
        </p:txBody>
      </p:sp>
    </p:spTree>
    <p:extLst>
      <p:ext uri="{BB962C8B-B14F-4D97-AF65-F5344CB8AC3E}">
        <p14:creationId xmlns:p14="http://schemas.microsoft.com/office/powerpoint/2010/main" val="3601849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8</a:t>
            </a:fld>
            <a:endParaRPr lang="en-GB"/>
          </a:p>
        </p:txBody>
      </p:sp>
    </p:spTree>
    <p:extLst>
      <p:ext uri="{BB962C8B-B14F-4D97-AF65-F5344CB8AC3E}">
        <p14:creationId xmlns:p14="http://schemas.microsoft.com/office/powerpoint/2010/main" val="3842193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9</a:t>
            </a:fld>
            <a:endParaRPr lang="en-GB"/>
          </a:p>
        </p:txBody>
      </p:sp>
    </p:spTree>
    <p:extLst>
      <p:ext uri="{BB962C8B-B14F-4D97-AF65-F5344CB8AC3E}">
        <p14:creationId xmlns:p14="http://schemas.microsoft.com/office/powerpoint/2010/main" val="231925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10</a:t>
            </a:fld>
            <a:endParaRPr lang="en-GB"/>
          </a:p>
        </p:txBody>
      </p:sp>
    </p:spTree>
    <p:extLst>
      <p:ext uri="{BB962C8B-B14F-4D97-AF65-F5344CB8AC3E}">
        <p14:creationId xmlns:p14="http://schemas.microsoft.com/office/powerpoint/2010/main" val="3540438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34DF7C7E-CCA8-4A80-9E6F-3FA66FD9C4BD}" type="datetimeFigureOut">
              <a:rPr lang="en-GB" smtClean="0"/>
              <a:t>11/09/2020</a:t>
            </a:fld>
            <a:endParaRPr lang="en-GB"/>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83785C88-0DE0-4482-8A03-B8F8B0036D44}" type="slidenum">
              <a:rPr lang="en-GB" smtClean="0"/>
              <a:t>‹#›</a:t>
            </a:fld>
            <a:endParaRPr lang="en-GB"/>
          </a:p>
        </p:txBody>
      </p:sp>
    </p:spTree>
    <p:extLst>
      <p:ext uri="{BB962C8B-B14F-4D97-AF65-F5344CB8AC3E}">
        <p14:creationId xmlns:p14="http://schemas.microsoft.com/office/powerpoint/2010/main" val="3000347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DF7C7E-CCA8-4A80-9E6F-3FA66FD9C4BD}" type="datetimeFigureOut">
              <a:rPr lang="en-GB" smtClean="0"/>
              <a:t>11/09/2020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2977173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DF7C7E-CCA8-4A80-9E6F-3FA66FD9C4BD}" type="datetimeFigureOut">
              <a:rPr lang="en-GB" smtClean="0"/>
              <a:t>11/09/2020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3675215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DF7C7E-CCA8-4A80-9E6F-3FA66FD9C4BD}" type="datetimeFigureOut">
              <a:rPr lang="en-GB" smtClean="0"/>
              <a:t>11/09/2020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3910283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DF7C7E-CCA8-4A80-9E6F-3FA66FD9C4BD}" type="datetimeFigureOut">
              <a:rPr lang="en-GB" smtClean="0"/>
              <a:t>11/09/2020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2412537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DF7C7E-CCA8-4A80-9E6F-3FA66FD9C4BD}" type="datetimeFigureOut">
              <a:rPr lang="en-GB" smtClean="0"/>
              <a:t>11/09/2020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1782182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DF7C7E-CCA8-4A80-9E6F-3FA66FD9C4BD}" type="datetimeFigureOut">
              <a:rPr lang="en-GB" smtClean="0"/>
              <a:t>11/09/2020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609095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DF7C7E-CCA8-4A80-9E6F-3FA66FD9C4BD}" type="datetimeFigureOut">
              <a:rPr lang="en-GB" smtClean="0"/>
              <a:t>11/09/2020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2536086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DF7C7E-CCA8-4A80-9E6F-3FA66FD9C4BD}" type="datetimeFigureOut">
              <a:rPr lang="en-GB" smtClean="0"/>
              <a:t>11/09/2020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4008614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34DF7C7E-CCA8-4A80-9E6F-3FA66FD9C4BD}" type="datetimeFigureOut">
              <a:rPr lang="en-GB" smtClean="0"/>
              <a:t>11/09/2020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83785C88-0DE0-4482-8A03-B8F8B0036D44}" type="slidenum">
              <a:rPr lang="en-GB" smtClean="0"/>
              <a:t>‹#›</a:t>
            </a:fld>
            <a:endParaRPr lang="en-GB"/>
          </a:p>
        </p:txBody>
      </p:sp>
    </p:spTree>
    <p:extLst>
      <p:ext uri="{BB962C8B-B14F-4D97-AF65-F5344CB8AC3E}">
        <p14:creationId xmlns:p14="http://schemas.microsoft.com/office/powerpoint/2010/main" val="1843006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34DF7C7E-CCA8-4A80-9E6F-3FA66FD9C4BD}" type="datetimeFigureOut">
              <a:rPr lang="en-GB" smtClean="0"/>
              <a:t>11/09/2020</a:t>
            </a:fld>
            <a:endParaRPr lang="en-GB"/>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83785C88-0DE0-4482-8A03-B8F8B0036D44}" type="slidenum">
              <a:rPr lang="en-GB" smtClean="0"/>
              <a:t>‹#›</a:t>
            </a:fld>
            <a:endParaRPr lang="en-GB"/>
          </a:p>
        </p:txBody>
      </p:sp>
    </p:spTree>
    <p:extLst>
      <p:ext uri="{BB962C8B-B14F-4D97-AF65-F5344CB8AC3E}">
        <p14:creationId xmlns:p14="http://schemas.microsoft.com/office/powerpoint/2010/main" val="90187727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34DF7C7E-CCA8-4A80-9E6F-3FA66FD9C4BD}" type="datetimeFigureOut">
              <a:rPr lang="en-GB" smtClean="0"/>
              <a:t>11/09/2020</a:t>
            </a:fld>
            <a:endParaRPr lang="en-GB"/>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GB"/>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83785C88-0DE0-4482-8A03-B8F8B0036D44}" type="slidenum">
              <a:rPr lang="en-GB" smtClean="0"/>
              <a:t>‹#›</a:t>
            </a:fld>
            <a:endParaRPr lang="en-GB"/>
          </a:p>
        </p:txBody>
      </p:sp>
    </p:spTree>
    <p:extLst>
      <p:ext uri="{BB962C8B-B14F-4D97-AF65-F5344CB8AC3E}">
        <p14:creationId xmlns:p14="http://schemas.microsoft.com/office/powerpoint/2010/main" val="1880199043"/>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hyperlink" Target="https://radiantlight.org.uk/" TargetMode="External"/><Relationship Id="rId7"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hyperlink" Target="https://www.rosarycenter.org/homepage-2/rosary/how-to-pray-the-rosary/sorrowful-without-distractions/" TargetMode="External"/><Relationship Id="rId5" Type="http://schemas.openxmlformats.org/officeDocument/2006/relationships/hyperlink" Target="https://pixabay.com/images/search/mosaics%20jesus/" TargetMode="External"/><Relationship Id="rId4" Type="http://schemas.openxmlformats.org/officeDocument/2006/relationships/hyperlink" Target="https://fineartamerica.com/art/royalty+free+image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020926" y="5379196"/>
            <a:ext cx="991878" cy="14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351FA27B-16AA-4154-956B-2F5B7A92BE7D}"/>
              </a:ext>
            </a:extLst>
          </p:cNvPr>
          <p:cNvSpPr txBox="1">
            <a:spLocks/>
          </p:cNvSpPr>
          <p:nvPr/>
        </p:nvSpPr>
        <p:spPr>
          <a:xfrm>
            <a:off x="179196" y="5379196"/>
            <a:ext cx="10841730" cy="1140728"/>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5000" b="1" i="0" kern="1200" spc="-150">
                <a:solidFill>
                  <a:schemeClr val="bg1"/>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150" normalizeH="0" baseline="0" noProof="0" dirty="0">
                <a:ln>
                  <a:noFill/>
                </a:ln>
                <a:solidFill>
                  <a:srgbClr val="FFFFFF"/>
                </a:solidFill>
                <a:effectLst/>
                <a:uLnTx/>
                <a:uFillTx/>
                <a:latin typeface="Candara" panose="020E0502030303020204" pitchFamily="34" charset="0"/>
                <a:ea typeface="+mj-ea"/>
                <a:cs typeface="Gill Sans" panose="020B0502020104020203" pitchFamily="34" charset="-79"/>
              </a:rPr>
              <a:t>Praying the Rosary with the Diocese of Westminster</a:t>
            </a:r>
          </a:p>
        </p:txBody>
      </p:sp>
      <p:sp>
        <p:nvSpPr>
          <p:cNvPr id="13" name="Subtitle 2">
            <a:extLst>
              <a:ext uri="{FF2B5EF4-FFF2-40B4-BE49-F238E27FC236}">
                <a16:creationId xmlns:a16="http://schemas.microsoft.com/office/drawing/2014/main" id="{710E07FC-40E7-4D33-B4CB-54B9BE54169A}"/>
              </a:ext>
            </a:extLst>
          </p:cNvPr>
          <p:cNvSpPr txBox="1">
            <a:spLocks/>
          </p:cNvSpPr>
          <p:nvPr/>
        </p:nvSpPr>
        <p:spPr>
          <a:xfrm>
            <a:off x="179196" y="6062724"/>
            <a:ext cx="11109595" cy="9144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3200" dirty="0">
                <a:solidFill>
                  <a:srgbClr val="FFFF00"/>
                </a:solidFill>
                <a:latin typeface="Candara" panose="020E0502030303020204" pitchFamily="34" charset="0"/>
              </a:rPr>
              <a:t>Agony in the Garden</a:t>
            </a:r>
            <a:r>
              <a:rPr kumimoji="0" lang="en-GB" sz="3200" b="0" i="0" u="none" strike="noStrike" kern="1200" cap="none" spc="0" normalizeH="0" baseline="0" noProof="0" dirty="0">
                <a:ln>
                  <a:noFill/>
                </a:ln>
                <a:solidFill>
                  <a:srgbClr val="FFFF00"/>
                </a:solidFill>
                <a:effectLst/>
                <a:uLnTx/>
                <a:uFillTx/>
                <a:latin typeface="Candara" panose="020E0502030303020204" pitchFamily="34" charset="0"/>
                <a:ea typeface="+mn-ea"/>
                <a:cs typeface="Arial" panose="020B0604020202020204" pitchFamily="34" charset="0"/>
              </a:rPr>
              <a:t>: Friday 18</a:t>
            </a:r>
            <a:r>
              <a:rPr kumimoji="0" lang="en-GB" sz="3200" b="0" i="0" u="none" strike="noStrike" kern="1200" cap="none" spc="0" normalizeH="0" baseline="30000" noProof="0" dirty="0">
                <a:ln>
                  <a:noFill/>
                </a:ln>
                <a:solidFill>
                  <a:srgbClr val="FFFF00"/>
                </a:solidFill>
                <a:effectLst/>
                <a:uLnTx/>
                <a:uFillTx/>
                <a:latin typeface="Candara" panose="020E0502030303020204" pitchFamily="34" charset="0"/>
                <a:ea typeface="+mn-ea"/>
                <a:cs typeface="Arial" panose="020B0604020202020204" pitchFamily="34" charset="0"/>
              </a:rPr>
              <a:t>th</a:t>
            </a:r>
            <a:r>
              <a:rPr kumimoji="0" lang="en-GB" sz="3200" b="0" i="0" u="none" strike="noStrike" kern="1200" cap="none" spc="0" normalizeH="0" baseline="0" noProof="0" dirty="0">
                <a:ln>
                  <a:noFill/>
                </a:ln>
                <a:solidFill>
                  <a:srgbClr val="FFFF00"/>
                </a:solidFill>
                <a:effectLst/>
                <a:uLnTx/>
                <a:uFillTx/>
                <a:latin typeface="Candara" panose="020E0502030303020204" pitchFamily="34" charset="0"/>
                <a:ea typeface="+mn-ea"/>
                <a:cs typeface="Arial" panose="020B0604020202020204" pitchFamily="34" charset="0"/>
              </a:rPr>
              <a:t> September 2020</a:t>
            </a:r>
          </a:p>
        </p:txBody>
      </p:sp>
      <p:pic>
        <p:nvPicPr>
          <p:cNvPr id="15362" name="Picture 2" descr="Rosary, Cross, Bible, Jesus, Jesus Christ, Wooden Cross"/>
          <p:cNvPicPr>
            <a:picLocks noGrp="1" noChangeAspect="1" noChangeArrowheads="1"/>
          </p:cNvPicPr>
          <p:nvPr>
            <p:ph type="pic" idx="1"/>
          </p:nvPr>
        </p:nvPicPr>
        <p:blipFill>
          <a:blip r:embed="rId4" cstate="email">
            <a:extLst>
              <a:ext uri="{28A0092B-C50C-407E-A947-70E740481C1C}">
                <a14:useLocalDpi xmlns:a14="http://schemas.microsoft.com/office/drawing/2010/main"/>
              </a:ext>
            </a:extLst>
          </a:blip>
          <a:srcRect/>
          <a:stretch>
            <a:fillRect/>
          </a:stretch>
        </p:blipFill>
        <p:spPr bwMode="auto">
          <a:xfrm>
            <a:off x="0" y="0"/>
            <a:ext cx="12192000" cy="5330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844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4000"/>
            <a:lum/>
          </a:blip>
          <a:srcRect/>
          <a:tile tx="0" ty="0" sx="100000" sy="100000" flip="none" algn="tl"/>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71713B7-96CA-4027-842C-1B553C47CB26}"/>
              </a:ext>
            </a:extLst>
          </p:cNvPr>
          <p:cNvSpPr txBox="1"/>
          <p:nvPr/>
        </p:nvSpPr>
        <p:spPr>
          <a:xfrm>
            <a:off x="5029202" y="669595"/>
            <a:ext cx="7595860" cy="5731206"/>
          </a:xfrm>
          <a:prstGeom prst="rect">
            <a:avLst/>
          </a:prstGeom>
          <a:noFill/>
        </p:spPr>
        <p:txBody>
          <a:bodyPr wrap="square" rtlCol="0">
            <a:spAutoFit/>
          </a:bodyPr>
          <a:lstStyle/>
          <a:p>
            <a:pPr lvl="0" algn="ctr"/>
            <a:r>
              <a:rPr lang="en-GB" sz="3200" i="1" dirty="0">
                <a:solidFill>
                  <a:schemeClr val="accent3">
                    <a:lumMod val="75000"/>
                  </a:schemeClr>
                </a:solidFill>
                <a:latin typeface="Candara" panose="020E0502030303020204" pitchFamily="34" charset="0"/>
              </a:rPr>
              <a:t>Hail Mary, </a:t>
            </a:r>
            <a:br>
              <a:rPr lang="en-GB" sz="3200" i="1" dirty="0">
                <a:solidFill>
                  <a:schemeClr val="accent3">
                    <a:lumMod val="75000"/>
                  </a:schemeClr>
                </a:solidFill>
                <a:latin typeface="Candara" panose="020E0502030303020204" pitchFamily="34" charset="0"/>
              </a:rPr>
            </a:br>
            <a:r>
              <a:rPr lang="en-GB" sz="3200" i="1" dirty="0">
                <a:solidFill>
                  <a:schemeClr val="accent3">
                    <a:lumMod val="75000"/>
                  </a:schemeClr>
                </a:solidFill>
                <a:latin typeface="Candara" panose="020E0502030303020204" pitchFamily="34" charset="0"/>
              </a:rPr>
              <a:t>Full of Grace</a:t>
            </a:r>
          </a:p>
          <a:p>
            <a:pPr lvl="0" algn="ctr"/>
            <a:r>
              <a:rPr lang="en-GB" sz="3200" i="1" dirty="0">
                <a:solidFill>
                  <a:schemeClr val="accent3">
                    <a:lumMod val="75000"/>
                  </a:schemeClr>
                </a:solidFill>
                <a:latin typeface="Candara" panose="020E0502030303020204" pitchFamily="34" charset="0"/>
              </a:rPr>
              <a:t>The Lord is with thee</a:t>
            </a:r>
          </a:p>
          <a:p>
            <a:pPr lvl="0" algn="ctr"/>
            <a:r>
              <a:rPr lang="en-GB" sz="3200" i="1" dirty="0">
                <a:solidFill>
                  <a:schemeClr val="accent3">
                    <a:lumMod val="75000"/>
                  </a:schemeClr>
                </a:solidFill>
                <a:latin typeface="Candara" panose="020E0502030303020204" pitchFamily="34" charset="0"/>
              </a:rPr>
              <a:t>Blessed art thou amongst women</a:t>
            </a:r>
          </a:p>
          <a:p>
            <a:pPr lvl="0" algn="ctr"/>
            <a:r>
              <a:rPr lang="en-GB" sz="3200" i="1" dirty="0">
                <a:solidFill>
                  <a:schemeClr val="accent3">
                    <a:lumMod val="75000"/>
                  </a:schemeClr>
                </a:solidFill>
                <a:latin typeface="Candara" panose="020E0502030303020204" pitchFamily="34" charset="0"/>
              </a:rPr>
              <a:t>And blessed is the fruit </a:t>
            </a:r>
          </a:p>
          <a:p>
            <a:pPr lvl="0" algn="ctr"/>
            <a:r>
              <a:rPr lang="en-GB" sz="3200" i="1" dirty="0">
                <a:solidFill>
                  <a:schemeClr val="accent3">
                    <a:lumMod val="75000"/>
                  </a:schemeClr>
                </a:solidFill>
                <a:latin typeface="Candara" panose="020E0502030303020204" pitchFamily="34" charset="0"/>
              </a:rPr>
              <a:t>of thy womb, Jesus,</a:t>
            </a:r>
          </a:p>
          <a:p>
            <a:pPr lvl="0" algn="ctr"/>
            <a:r>
              <a:rPr lang="en-GB" sz="3200" i="1" dirty="0">
                <a:solidFill>
                  <a:schemeClr val="accent3">
                    <a:lumMod val="75000"/>
                  </a:schemeClr>
                </a:solidFill>
                <a:latin typeface="Candara" panose="020E0502030303020204" pitchFamily="34" charset="0"/>
              </a:rPr>
              <a:t>Holy Mary, Mother of God,</a:t>
            </a:r>
          </a:p>
          <a:p>
            <a:pPr lvl="0" algn="ctr"/>
            <a:r>
              <a:rPr lang="en-GB" sz="3200" i="1" dirty="0">
                <a:solidFill>
                  <a:schemeClr val="accent3">
                    <a:lumMod val="75000"/>
                  </a:schemeClr>
                </a:solidFill>
                <a:latin typeface="Candara" panose="020E0502030303020204" pitchFamily="34" charset="0"/>
              </a:rPr>
              <a:t>Pray for us sinners</a:t>
            </a:r>
          </a:p>
          <a:p>
            <a:pPr lvl="0" algn="ctr"/>
            <a:r>
              <a:rPr lang="en-GB" sz="3200" i="1" dirty="0">
                <a:solidFill>
                  <a:schemeClr val="accent3">
                    <a:lumMod val="75000"/>
                  </a:schemeClr>
                </a:solidFill>
                <a:latin typeface="Candara" panose="020E0502030303020204" pitchFamily="34" charset="0"/>
              </a:rPr>
              <a:t>Now and at the hour</a:t>
            </a:r>
          </a:p>
          <a:p>
            <a:pPr lvl="0" algn="ctr"/>
            <a:r>
              <a:rPr lang="en-GB" sz="3200" i="1" dirty="0">
                <a:solidFill>
                  <a:schemeClr val="accent3">
                    <a:lumMod val="75000"/>
                  </a:schemeClr>
                </a:solidFill>
                <a:latin typeface="Candara" panose="020E0502030303020204" pitchFamily="34" charset="0"/>
              </a:rPr>
              <a:t>Of our death.</a:t>
            </a:r>
          </a:p>
          <a:p>
            <a:pPr lvl="0" algn="ctr"/>
            <a:r>
              <a:rPr lang="en-GB" sz="3200" i="1" dirty="0">
                <a:solidFill>
                  <a:schemeClr val="accent3">
                    <a:lumMod val="75000"/>
                  </a:schemeClr>
                </a:solidFill>
                <a:latin typeface="Candara" panose="020E0502030303020204" pitchFamily="34" charset="0"/>
              </a:rPr>
              <a:t>Amen.</a:t>
            </a:r>
          </a:p>
          <a:p>
            <a:pPr algn="ctr"/>
            <a:endParaRPr lang="en-GB" dirty="0"/>
          </a:p>
        </p:txBody>
      </p:sp>
      <p:pic>
        <p:nvPicPr>
          <p:cNvPr id="2" name="Picture 1"/>
          <p:cNvPicPr>
            <a:picLocks noChangeAspect="1"/>
          </p:cNvPicPr>
          <p:nvPr/>
        </p:nvPicPr>
        <p:blipFill>
          <a:blip r:embed="rId4"/>
          <a:stretch>
            <a:fillRect/>
          </a:stretch>
        </p:blipFill>
        <p:spPr>
          <a:xfrm>
            <a:off x="268356" y="391299"/>
            <a:ext cx="5446644" cy="6100375"/>
          </a:xfrm>
          <a:prstGeom prst="rect">
            <a:avLst/>
          </a:prstGeom>
          <a:effectLst>
            <a:softEdge rad="101600"/>
          </a:effectLst>
        </p:spPr>
      </p:pic>
    </p:spTree>
    <p:extLst>
      <p:ext uri="{BB962C8B-B14F-4D97-AF65-F5344CB8AC3E}">
        <p14:creationId xmlns:p14="http://schemas.microsoft.com/office/powerpoint/2010/main" val="2809760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88489" y="237213"/>
            <a:ext cx="5844249" cy="4647426"/>
          </a:xfrm>
          <a:prstGeom prst="rect">
            <a:avLst/>
          </a:prstGeom>
          <a:noFill/>
        </p:spPr>
        <p:txBody>
          <a:bodyPr wrap="square" rtlCol="0">
            <a:spAutoFit/>
          </a:bodyPr>
          <a:lstStyle/>
          <a:p>
            <a:pPr algn="ctr"/>
            <a:r>
              <a:rPr lang="en-GB" sz="3200" dirty="0">
                <a:solidFill>
                  <a:schemeClr val="tx1">
                    <a:lumMod val="65000"/>
                    <a:lumOff val="35000"/>
                  </a:schemeClr>
                </a:solidFill>
                <a:latin typeface="Candara" panose="020E0502030303020204" pitchFamily="34" charset="0"/>
              </a:rPr>
              <a:t>4</a:t>
            </a:r>
          </a:p>
          <a:p>
            <a:pPr algn="ctr"/>
            <a:endParaRPr lang="en-GB" sz="3200" dirty="0">
              <a:solidFill>
                <a:schemeClr val="tx1">
                  <a:lumMod val="65000"/>
                  <a:lumOff val="35000"/>
                </a:schemeClr>
              </a:solidFill>
              <a:latin typeface="Candara" panose="020E0502030303020204" pitchFamily="34" charset="0"/>
            </a:endParaRPr>
          </a:p>
          <a:p>
            <a:pPr algn="ctr"/>
            <a:r>
              <a:rPr lang="en-GB" sz="2800" b="0" i="0" dirty="0">
                <a:solidFill>
                  <a:srgbClr val="50535A"/>
                </a:solidFill>
                <a:effectLst/>
                <a:latin typeface="+mj-lt"/>
              </a:rPr>
              <a:t>He sees the wrath of the Father which </a:t>
            </a:r>
            <a:r>
              <a:rPr lang="en-GB" sz="2800" dirty="0">
                <a:solidFill>
                  <a:srgbClr val="50535A"/>
                </a:solidFill>
                <a:latin typeface="+mj-lt"/>
              </a:rPr>
              <a:t>hi</a:t>
            </a:r>
            <a:r>
              <a:rPr lang="en-GB" sz="2800" b="0" i="0" dirty="0">
                <a:solidFill>
                  <a:srgbClr val="50535A"/>
                </a:solidFill>
                <a:effectLst/>
                <a:latin typeface="+mj-lt"/>
              </a:rPr>
              <a:t>s sufferings must appease.</a:t>
            </a:r>
          </a:p>
          <a:p>
            <a:endParaRPr lang="en-GB" sz="3200" dirty="0">
              <a:latin typeface="Candara" panose="020E0502030303020204" pitchFamily="34" charset="0"/>
            </a:endParaRPr>
          </a:p>
          <a:p>
            <a:endParaRPr lang="en-GB" sz="3200" dirty="0">
              <a:latin typeface="Candara" panose="020E0502030303020204" pitchFamily="34" charset="0"/>
            </a:endParaRPr>
          </a:p>
          <a:p>
            <a:pPr algn="ctr"/>
            <a:r>
              <a:rPr lang="en-GB" sz="2800" dirty="0">
                <a:solidFill>
                  <a:srgbClr val="0070C0"/>
                </a:solidFill>
              </a:rPr>
              <a:t>Help us to be truly humble and genuinely sorry for our sins against others and against the God who loves  and made us. </a:t>
            </a:r>
          </a:p>
        </p:txBody>
      </p:sp>
      <p:cxnSp>
        <p:nvCxnSpPr>
          <p:cNvPr id="6" name="Straight Connector 5">
            <a:extLst>
              <a:ext uri="{FF2B5EF4-FFF2-40B4-BE49-F238E27FC236}">
                <a16:creationId xmlns:a16="http://schemas.microsoft.com/office/drawing/2014/main" id="{8CD24B66-E219-452C-8D40-328F20B00CD9}"/>
              </a:ext>
            </a:extLst>
          </p:cNvPr>
          <p:cNvCxnSpPr/>
          <p:nvPr/>
        </p:nvCxnSpPr>
        <p:spPr>
          <a:xfrm>
            <a:off x="5932738" y="0"/>
            <a:ext cx="0" cy="6858000"/>
          </a:xfrm>
          <a:prstGeom prst="line">
            <a:avLst/>
          </a:prstGeom>
          <a:ln w="317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a:stretch>
            <a:fillRect/>
          </a:stretch>
        </p:blipFill>
        <p:spPr>
          <a:xfrm>
            <a:off x="6503504" y="937591"/>
            <a:ext cx="4976192" cy="4976192"/>
          </a:xfrm>
          <a:prstGeom prst="rect">
            <a:avLst/>
          </a:prstGeom>
          <a:effectLst>
            <a:softEdge rad="101600"/>
          </a:effectLst>
        </p:spPr>
      </p:pic>
    </p:spTree>
    <p:extLst>
      <p:ext uri="{BB962C8B-B14F-4D97-AF65-F5344CB8AC3E}">
        <p14:creationId xmlns:p14="http://schemas.microsoft.com/office/powerpoint/2010/main" val="281167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4000"/>
            <a:lum/>
          </a:blip>
          <a:srcRect/>
          <a:tile tx="0" ty="0" sx="100000" sy="100000" flip="none" algn="tl"/>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71713B7-96CA-4027-842C-1B553C47CB26}"/>
              </a:ext>
            </a:extLst>
          </p:cNvPr>
          <p:cNvSpPr txBox="1"/>
          <p:nvPr/>
        </p:nvSpPr>
        <p:spPr>
          <a:xfrm>
            <a:off x="5029202" y="669595"/>
            <a:ext cx="7595860" cy="5731206"/>
          </a:xfrm>
          <a:prstGeom prst="rect">
            <a:avLst/>
          </a:prstGeom>
          <a:noFill/>
        </p:spPr>
        <p:txBody>
          <a:bodyPr wrap="square" rtlCol="0">
            <a:spAutoFit/>
          </a:bodyPr>
          <a:lstStyle/>
          <a:p>
            <a:pPr lvl="0" algn="ctr"/>
            <a:r>
              <a:rPr lang="en-GB" sz="3200" i="1" dirty="0">
                <a:solidFill>
                  <a:schemeClr val="accent3">
                    <a:lumMod val="75000"/>
                  </a:schemeClr>
                </a:solidFill>
                <a:latin typeface="Candara" panose="020E0502030303020204" pitchFamily="34" charset="0"/>
              </a:rPr>
              <a:t>Hail Mary, </a:t>
            </a:r>
            <a:br>
              <a:rPr lang="en-GB" sz="3200" i="1" dirty="0">
                <a:solidFill>
                  <a:schemeClr val="accent3">
                    <a:lumMod val="75000"/>
                  </a:schemeClr>
                </a:solidFill>
                <a:latin typeface="Candara" panose="020E0502030303020204" pitchFamily="34" charset="0"/>
              </a:rPr>
            </a:br>
            <a:r>
              <a:rPr lang="en-GB" sz="3200" i="1" dirty="0">
                <a:solidFill>
                  <a:schemeClr val="accent3">
                    <a:lumMod val="75000"/>
                  </a:schemeClr>
                </a:solidFill>
                <a:latin typeface="Candara" panose="020E0502030303020204" pitchFamily="34" charset="0"/>
              </a:rPr>
              <a:t>Full of Grace</a:t>
            </a:r>
          </a:p>
          <a:p>
            <a:pPr lvl="0" algn="ctr"/>
            <a:r>
              <a:rPr lang="en-GB" sz="3200" i="1" dirty="0">
                <a:solidFill>
                  <a:schemeClr val="accent3">
                    <a:lumMod val="75000"/>
                  </a:schemeClr>
                </a:solidFill>
                <a:latin typeface="Candara" panose="020E0502030303020204" pitchFamily="34" charset="0"/>
              </a:rPr>
              <a:t>The Lord is with thee</a:t>
            </a:r>
          </a:p>
          <a:p>
            <a:pPr lvl="0" algn="ctr"/>
            <a:r>
              <a:rPr lang="en-GB" sz="3200" i="1" dirty="0">
                <a:solidFill>
                  <a:schemeClr val="accent3">
                    <a:lumMod val="75000"/>
                  </a:schemeClr>
                </a:solidFill>
                <a:latin typeface="Candara" panose="020E0502030303020204" pitchFamily="34" charset="0"/>
              </a:rPr>
              <a:t>Blessed art thou amongst women</a:t>
            </a:r>
          </a:p>
          <a:p>
            <a:pPr lvl="0" algn="ctr"/>
            <a:r>
              <a:rPr lang="en-GB" sz="3200" i="1" dirty="0">
                <a:solidFill>
                  <a:schemeClr val="accent3">
                    <a:lumMod val="75000"/>
                  </a:schemeClr>
                </a:solidFill>
                <a:latin typeface="Candara" panose="020E0502030303020204" pitchFamily="34" charset="0"/>
              </a:rPr>
              <a:t>And blessed is the fruit </a:t>
            </a:r>
          </a:p>
          <a:p>
            <a:pPr lvl="0" algn="ctr"/>
            <a:r>
              <a:rPr lang="en-GB" sz="3200" i="1" dirty="0">
                <a:solidFill>
                  <a:schemeClr val="accent3">
                    <a:lumMod val="75000"/>
                  </a:schemeClr>
                </a:solidFill>
                <a:latin typeface="Candara" panose="020E0502030303020204" pitchFamily="34" charset="0"/>
              </a:rPr>
              <a:t>of thy womb, Jesus,</a:t>
            </a:r>
          </a:p>
          <a:p>
            <a:pPr lvl="0" algn="ctr"/>
            <a:r>
              <a:rPr lang="en-GB" sz="3200" i="1" dirty="0">
                <a:solidFill>
                  <a:schemeClr val="accent3">
                    <a:lumMod val="75000"/>
                  </a:schemeClr>
                </a:solidFill>
                <a:latin typeface="Candara" panose="020E0502030303020204" pitchFamily="34" charset="0"/>
              </a:rPr>
              <a:t>Holy Mary, Mother of God,</a:t>
            </a:r>
          </a:p>
          <a:p>
            <a:pPr lvl="0" algn="ctr"/>
            <a:r>
              <a:rPr lang="en-GB" sz="3200" i="1" dirty="0">
                <a:solidFill>
                  <a:schemeClr val="accent3">
                    <a:lumMod val="75000"/>
                  </a:schemeClr>
                </a:solidFill>
                <a:latin typeface="Candara" panose="020E0502030303020204" pitchFamily="34" charset="0"/>
              </a:rPr>
              <a:t>Pray for us sinners</a:t>
            </a:r>
          </a:p>
          <a:p>
            <a:pPr lvl="0" algn="ctr"/>
            <a:r>
              <a:rPr lang="en-GB" sz="3200" i="1" dirty="0">
                <a:solidFill>
                  <a:schemeClr val="accent3">
                    <a:lumMod val="75000"/>
                  </a:schemeClr>
                </a:solidFill>
                <a:latin typeface="Candara" panose="020E0502030303020204" pitchFamily="34" charset="0"/>
              </a:rPr>
              <a:t>Now and at the hour</a:t>
            </a:r>
          </a:p>
          <a:p>
            <a:pPr lvl="0" algn="ctr"/>
            <a:r>
              <a:rPr lang="en-GB" sz="3200" i="1" dirty="0">
                <a:solidFill>
                  <a:schemeClr val="accent3">
                    <a:lumMod val="75000"/>
                  </a:schemeClr>
                </a:solidFill>
                <a:latin typeface="Candara" panose="020E0502030303020204" pitchFamily="34" charset="0"/>
              </a:rPr>
              <a:t>Of our death.</a:t>
            </a:r>
          </a:p>
          <a:p>
            <a:pPr lvl="0" algn="ctr"/>
            <a:r>
              <a:rPr lang="en-GB" sz="3200" i="1" dirty="0">
                <a:solidFill>
                  <a:schemeClr val="accent3">
                    <a:lumMod val="75000"/>
                  </a:schemeClr>
                </a:solidFill>
                <a:latin typeface="Candara" panose="020E0502030303020204" pitchFamily="34" charset="0"/>
              </a:rPr>
              <a:t>Amen.</a:t>
            </a:r>
          </a:p>
          <a:p>
            <a:pPr algn="ctr"/>
            <a:endParaRPr lang="en-GB" dirty="0"/>
          </a:p>
        </p:txBody>
      </p:sp>
      <p:pic>
        <p:nvPicPr>
          <p:cNvPr id="2" name="Picture 1"/>
          <p:cNvPicPr>
            <a:picLocks noChangeAspect="1"/>
          </p:cNvPicPr>
          <p:nvPr/>
        </p:nvPicPr>
        <p:blipFill>
          <a:blip r:embed="rId4"/>
          <a:stretch>
            <a:fillRect/>
          </a:stretch>
        </p:blipFill>
        <p:spPr>
          <a:xfrm>
            <a:off x="268356" y="391299"/>
            <a:ext cx="5446644" cy="6100375"/>
          </a:xfrm>
          <a:prstGeom prst="rect">
            <a:avLst/>
          </a:prstGeom>
          <a:effectLst>
            <a:softEdge rad="101600"/>
          </a:effectLst>
        </p:spPr>
      </p:pic>
    </p:spTree>
    <p:extLst>
      <p:ext uri="{BB962C8B-B14F-4D97-AF65-F5344CB8AC3E}">
        <p14:creationId xmlns:p14="http://schemas.microsoft.com/office/powerpoint/2010/main" val="2742404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252263" y="523975"/>
            <a:ext cx="5744500" cy="4832092"/>
          </a:xfrm>
          <a:prstGeom prst="rect">
            <a:avLst/>
          </a:prstGeom>
          <a:noFill/>
        </p:spPr>
        <p:txBody>
          <a:bodyPr wrap="square" lIns="91440" tIns="45720" rIns="91440" bIns="45720" rtlCol="0" anchor="t">
            <a:spAutoFit/>
          </a:bodyPr>
          <a:lstStyle/>
          <a:p>
            <a:pPr algn="ctr"/>
            <a:r>
              <a:rPr lang="en-GB" sz="2800" dirty="0">
                <a:solidFill>
                  <a:schemeClr val="tx1">
                    <a:lumMod val="65000"/>
                    <a:lumOff val="35000"/>
                  </a:schemeClr>
                </a:solidFill>
                <a:latin typeface="+mj-lt"/>
              </a:rPr>
              <a:t>5</a:t>
            </a:r>
          </a:p>
          <a:p>
            <a:pPr algn="ctr"/>
            <a:endParaRPr lang="en-GB" sz="2800" dirty="0">
              <a:solidFill>
                <a:schemeClr val="tx1">
                  <a:lumMod val="65000"/>
                  <a:lumOff val="35000"/>
                </a:schemeClr>
              </a:solidFill>
              <a:latin typeface="+mj-lt"/>
            </a:endParaRPr>
          </a:p>
          <a:p>
            <a:pPr algn="ctr"/>
            <a:r>
              <a:rPr lang="en-GB" sz="2800" b="0" i="0" dirty="0">
                <a:solidFill>
                  <a:srgbClr val="50535A"/>
                </a:solidFill>
                <a:effectLst/>
                <a:latin typeface="+mj-lt"/>
              </a:rPr>
              <a:t>So great is his anguish that </a:t>
            </a:r>
            <a:r>
              <a:rPr lang="en-GB" sz="2800" dirty="0">
                <a:solidFill>
                  <a:srgbClr val="50535A"/>
                </a:solidFill>
                <a:latin typeface="+mj-lt"/>
              </a:rPr>
              <a:t>his</a:t>
            </a:r>
            <a:r>
              <a:rPr lang="en-GB" sz="2800" b="0" i="0" dirty="0">
                <a:solidFill>
                  <a:srgbClr val="50535A"/>
                </a:solidFill>
                <a:effectLst/>
                <a:latin typeface="+mj-lt"/>
              </a:rPr>
              <a:t> sweat becomes as drops of blood falling to the ground.</a:t>
            </a:r>
          </a:p>
          <a:p>
            <a:pPr algn="ctr"/>
            <a:endParaRPr lang="en-GB" sz="2800" dirty="0">
              <a:solidFill>
                <a:srgbClr val="0070C0"/>
              </a:solidFill>
              <a:latin typeface="Candara" panose="020E0502030303020204" pitchFamily="34" charset="0"/>
            </a:endParaRPr>
          </a:p>
          <a:p>
            <a:pPr algn="ctr"/>
            <a:endParaRPr lang="en-GB" sz="2800" dirty="0">
              <a:solidFill>
                <a:srgbClr val="0070C0"/>
              </a:solidFill>
              <a:latin typeface="Candara" panose="020E0502030303020204" pitchFamily="34" charset="0"/>
            </a:endParaRPr>
          </a:p>
          <a:p>
            <a:pPr algn="ctr"/>
            <a:r>
              <a:rPr lang="en-GB" sz="2800" dirty="0">
                <a:solidFill>
                  <a:srgbClr val="0070C0"/>
                </a:solidFill>
                <a:latin typeface="Candara" panose="020E0502030303020204" pitchFamily="34" charset="0"/>
              </a:rPr>
              <a:t>Help us to have courage to defend God’s truth and strength to withstand the criticism and hatred of others. </a:t>
            </a:r>
            <a:endParaRPr lang="en-GB" sz="4800" dirty="0">
              <a:solidFill>
                <a:srgbClr val="0070C0"/>
              </a:solidFill>
              <a:latin typeface="Candara" panose="020E0502030303020204" pitchFamily="34" charset="0"/>
            </a:endParaRPr>
          </a:p>
        </p:txBody>
      </p:sp>
      <p:cxnSp>
        <p:nvCxnSpPr>
          <p:cNvPr id="6" name="Straight Connector 5">
            <a:extLst>
              <a:ext uri="{FF2B5EF4-FFF2-40B4-BE49-F238E27FC236}">
                <a16:creationId xmlns:a16="http://schemas.microsoft.com/office/drawing/2014/main" id="{4044EF77-4484-4E4E-9DAE-35948DC1B0D1}"/>
              </a:ext>
            </a:extLst>
          </p:cNvPr>
          <p:cNvCxnSpPr/>
          <p:nvPr/>
        </p:nvCxnSpPr>
        <p:spPr>
          <a:xfrm>
            <a:off x="6163017" y="0"/>
            <a:ext cx="0" cy="6858000"/>
          </a:xfrm>
          <a:prstGeom prst="line">
            <a:avLst/>
          </a:prstGeom>
          <a:ln w="317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95600B6-B9B2-4CFD-B804-0B2601526F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59604" y="1186195"/>
            <a:ext cx="5603566" cy="3948200"/>
          </a:xfrm>
          <a:prstGeom prst="rect">
            <a:avLst/>
          </a:prstGeom>
          <a:effectLst>
            <a:softEdge rad="101600"/>
          </a:effectLst>
        </p:spPr>
      </p:pic>
    </p:spTree>
    <p:extLst>
      <p:ext uri="{BB962C8B-B14F-4D97-AF65-F5344CB8AC3E}">
        <p14:creationId xmlns:p14="http://schemas.microsoft.com/office/powerpoint/2010/main" val="3634287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4000"/>
            <a:lum/>
          </a:blip>
          <a:srcRect/>
          <a:tile tx="0" ty="0" sx="100000" sy="100000" flip="none" algn="tl"/>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71713B7-96CA-4027-842C-1B553C47CB26}"/>
              </a:ext>
            </a:extLst>
          </p:cNvPr>
          <p:cNvSpPr txBox="1"/>
          <p:nvPr/>
        </p:nvSpPr>
        <p:spPr>
          <a:xfrm>
            <a:off x="5029202" y="669595"/>
            <a:ext cx="7595860" cy="5731206"/>
          </a:xfrm>
          <a:prstGeom prst="rect">
            <a:avLst/>
          </a:prstGeom>
          <a:noFill/>
        </p:spPr>
        <p:txBody>
          <a:bodyPr wrap="square" rtlCol="0">
            <a:spAutoFit/>
          </a:bodyPr>
          <a:lstStyle/>
          <a:p>
            <a:pPr lvl="0" algn="ctr"/>
            <a:r>
              <a:rPr lang="en-GB" sz="3200" i="1" dirty="0">
                <a:solidFill>
                  <a:schemeClr val="accent3">
                    <a:lumMod val="75000"/>
                  </a:schemeClr>
                </a:solidFill>
                <a:latin typeface="Candara" panose="020E0502030303020204" pitchFamily="34" charset="0"/>
              </a:rPr>
              <a:t>Hail Mary, </a:t>
            </a:r>
            <a:br>
              <a:rPr lang="en-GB" sz="3200" i="1" dirty="0">
                <a:solidFill>
                  <a:schemeClr val="accent3">
                    <a:lumMod val="75000"/>
                  </a:schemeClr>
                </a:solidFill>
                <a:latin typeface="Candara" panose="020E0502030303020204" pitchFamily="34" charset="0"/>
              </a:rPr>
            </a:br>
            <a:r>
              <a:rPr lang="en-GB" sz="3200" i="1" dirty="0">
                <a:solidFill>
                  <a:schemeClr val="accent3">
                    <a:lumMod val="75000"/>
                  </a:schemeClr>
                </a:solidFill>
                <a:latin typeface="Candara" panose="020E0502030303020204" pitchFamily="34" charset="0"/>
              </a:rPr>
              <a:t>Full of Grace</a:t>
            </a:r>
          </a:p>
          <a:p>
            <a:pPr lvl="0" algn="ctr"/>
            <a:r>
              <a:rPr lang="en-GB" sz="3200" i="1" dirty="0">
                <a:solidFill>
                  <a:schemeClr val="accent3">
                    <a:lumMod val="75000"/>
                  </a:schemeClr>
                </a:solidFill>
                <a:latin typeface="Candara" panose="020E0502030303020204" pitchFamily="34" charset="0"/>
              </a:rPr>
              <a:t>The Lord is with thee</a:t>
            </a:r>
          </a:p>
          <a:p>
            <a:pPr lvl="0" algn="ctr"/>
            <a:r>
              <a:rPr lang="en-GB" sz="3200" i="1" dirty="0">
                <a:solidFill>
                  <a:schemeClr val="accent3">
                    <a:lumMod val="75000"/>
                  </a:schemeClr>
                </a:solidFill>
                <a:latin typeface="Candara" panose="020E0502030303020204" pitchFamily="34" charset="0"/>
              </a:rPr>
              <a:t>Blessed art thou amongst women</a:t>
            </a:r>
          </a:p>
          <a:p>
            <a:pPr lvl="0" algn="ctr"/>
            <a:r>
              <a:rPr lang="en-GB" sz="3200" i="1" dirty="0">
                <a:solidFill>
                  <a:schemeClr val="accent3">
                    <a:lumMod val="75000"/>
                  </a:schemeClr>
                </a:solidFill>
                <a:latin typeface="Candara" panose="020E0502030303020204" pitchFamily="34" charset="0"/>
              </a:rPr>
              <a:t>And blessed is the fruit </a:t>
            </a:r>
          </a:p>
          <a:p>
            <a:pPr lvl="0" algn="ctr"/>
            <a:r>
              <a:rPr lang="en-GB" sz="3200" i="1" dirty="0">
                <a:solidFill>
                  <a:schemeClr val="accent3">
                    <a:lumMod val="75000"/>
                  </a:schemeClr>
                </a:solidFill>
                <a:latin typeface="Candara" panose="020E0502030303020204" pitchFamily="34" charset="0"/>
              </a:rPr>
              <a:t>of thy womb, Jesus,</a:t>
            </a:r>
          </a:p>
          <a:p>
            <a:pPr lvl="0" algn="ctr"/>
            <a:r>
              <a:rPr lang="en-GB" sz="3200" i="1" dirty="0">
                <a:solidFill>
                  <a:schemeClr val="accent3">
                    <a:lumMod val="75000"/>
                  </a:schemeClr>
                </a:solidFill>
                <a:latin typeface="Candara" panose="020E0502030303020204" pitchFamily="34" charset="0"/>
              </a:rPr>
              <a:t>Holy Mary, Mother of God,</a:t>
            </a:r>
          </a:p>
          <a:p>
            <a:pPr lvl="0" algn="ctr"/>
            <a:r>
              <a:rPr lang="en-GB" sz="3200" i="1" dirty="0">
                <a:solidFill>
                  <a:schemeClr val="accent3">
                    <a:lumMod val="75000"/>
                  </a:schemeClr>
                </a:solidFill>
                <a:latin typeface="Candara" panose="020E0502030303020204" pitchFamily="34" charset="0"/>
              </a:rPr>
              <a:t>Pray for us sinners</a:t>
            </a:r>
          </a:p>
          <a:p>
            <a:pPr lvl="0" algn="ctr"/>
            <a:r>
              <a:rPr lang="en-GB" sz="3200" i="1" dirty="0">
                <a:solidFill>
                  <a:schemeClr val="accent3">
                    <a:lumMod val="75000"/>
                  </a:schemeClr>
                </a:solidFill>
                <a:latin typeface="Candara" panose="020E0502030303020204" pitchFamily="34" charset="0"/>
              </a:rPr>
              <a:t>Now and at the hour</a:t>
            </a:r>
          </a:p>
          <a:p>
            <a:pPr lvl="0" algn="ctr"/>
            <a:r>
              <a:rPr lang="en-GB" sz="3200" i="1" dirty="0">
                <a:solidFill>
                  <a:schemeClr val="accent3">
                    <a:lumMod val="75000"/>
                  </a:schemeClr>
                </a:solidFill>
                <a:latin typeface="Candara" panose="020E0502030303020204" pitchFamily="34" charset="0"/>
              </a:rPr>
              <a:t>Of our death.</a:t>
            </a:r>
          </a:p>
          <a:p>
            <a:pPr lvl="0" algn="ctr"/>
            <a:r>
              <a:rPr lang="en-GB" sz="3200" i="1" dirty="0">
                <a:solidFill>
                  <a:schemeClr val="accent3">
                    <a:lumMod val="75000"/>
                  </a:schemeClr>
                </a:solidFill>
                <a:latin typeface="Candara" panose="020E0502030303020204" pitchFamily="34" charset="0"/>
              </a:rPr>
              <a:t>Amen.</a:t>
            </a:r>
          </a:p>
          <a:p>
            <a:pPr algn="ctr"/>
            <a:endParaRPr lang="en-GB" dirty="0"/>
          </a:p>
        </p:txBody>
      </p:sp>
      <p:pic>
        <p:nvPicPr>
          <p:cNvPr id="2" name="Picture 1"/>
          <p:cNvPicPr>
            <a:picLocks noChangeAspect="1"/>
          </p:cNvPicPr>
          <p:nvPr/>
        </p:nvPicPr>
        <p:blipFill>
          <a:blip r:embed="rId4"/>
          <a:stretch>
            <a:fillRect/>
          </a:stretch>
        </p:blipFill>
        <p:spPr>
          <a:xfrm>
            <a:off x="268356" y="391299"/>
            <a:ext cx="5446644" cy="6100375"/>
          </a:xfrm>
          <a:prstGeom prst="rect">
            <a:avLst/>
          </a:prstGeom>
          <a:effectLst>
            <a:softEdge rad="101600"/>
          </a:effectLst>
        </p:spPr>
      </p:pic>
    </p:spTree>
    <p:extLst>
      <p:ext uri="{BB962C8B-B14F-4D97-AF65-F5344CB8AC3E}">
        <p14:creationId xmlns:p14="http://schemas.microsoft.com/office/powerpoint/2010/main" val="279888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4"/>
          <a:srcRect/>
          <a:stretch/>
        </p:blipFill>
        <p:spPr bwMode="auto">
          <a:xfrm>
            <a:off x="6457108" y="590479"/>
            <a:ext cx="5470426" cy="547042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4F171AF-D9B7-4CC8-8013-869D6744705A}"/>
              </a:ext>
            </a:extLst>
          </p:cNvPr>
          <p:cNvSpPr txBox="1"/>
          <p:nvPr/>
        </p:nvSpPr>
        <p:spPr>
          <a:xfrm>
            <a:off x="361108" y="590479"/>
            <a:ext cx="5737412" cy="3231654"/>
          </a:xfrm>
          <a:prstGeom prst="rect">
            <a:avLst/>
          </a:prstGeom>
          <a:noFill/>
        </p:spPr>
        <p:txBody>
          <a:bodyPr wrap="square" rtlCol="0">
            <a:spAutoFit/>
          </a:bodyPr>
          <a:lstStyle/>
          <a:p>
            <a:pPr algn="ctr"/>
            <a:r>
              <a:rPr lang="en-GB" sz="3200" dirty="0">
                <a:solidFill>
                  <a:schemeClr val="tx1">
                    <a:lumMod val="65000"/>
                    <a:lumOff val="35000"/>
                  </a:schemeClr>
                </a:solidFill>
                <a:latin typeface="+mj-lt"/>
              </a:rPr>
              <a:t>6</a:t>
            </a:r>
          </a:p>
          <a:p>
            <a:pPr algn="ctr"/>
            <a:endParaRPr lang="en-GB" sz="3200" dirty="0">
              <a:solidFill>
                <a:schemeClr val="tx1">
                  <a:lumMod val="65000"/>
                  <a:lumOff val="35000"/>
                </a:schemeClr>
              </a:solidFill>
              <a:latin typeface="+mj-lt"/>
            </a:endParaRPr>
          </a:p>
          <a:p>
            <a:pPr algn="ctr"/>
            <a:r>
              <a:rPr lang="en-GB" sz="2800" dirty="0">
                <a:solidFill>
                  <a:schemeClr val="tx1">
                    <a:lumMod val="65000"/>
                    <a:lumOff val="35000"/>
                  </a:schemeClr>
                </a:solidFill>
                <a:latin typeface="+mj-lt"/>
              </a:rPr>
              <a:t>A</a:t>
            </a:r>
            <a:r>
              <a:rPr lang="en-GB" sz="2800" b="0" i="0" dirty="0">
                <a:solidFill>
                  <a:schemeClr val="tx1">
                    <a:lumMod val="65000"/>
                    <a:lumOff val="35000"/>
                  </a:schemeClr>
                </a:solidFill>
                <a:effectLst/>
                <a:latin typeface="+mj-lt"/>
              </a:rPr>
              <a:t>n </a:t>
            </a:r>
            <a:r>
              <a:rPr lang="en-GB" sz="2800" b="0" i="0" dirty="0">
                <a:solidFill>
                  <a:srgbClr val="50535A"/>
                </a:solidFill>
                <a:effectLst/>
                <a:latin typeface="+mj-lt"/>
              </a:rPr>
              <a:t>angel appears to him from heaven to strengthen him.</a:t>
            </a:r>
          </a:p>
          <a:p>
            <a:pPr algn="ctr"/>
            <a:endParaRPr lang="en-GB" sz="2800" dirty="0">
              <a:solidFill>
                <a:srgbClr val="50535A"/>
              </a:solidFill>
              <a:latin typeface="+mj-lt"/>
            </a:endParaRPr>
          </a:p>
          <a:p>
            <a:endParaRPr lang="en-GB" sz="2800" b="0" i="0" dirty="0">
              <a:solidFill>
                <a:srgbClr val="50535A"/>
              </a:solidFill>
              <a:effectLst/>
            </a:endParaRPr>
          </a:p>
          <a:p>
            <a:endParaRPr lang="en-GB" sz="2800" dirty="0">
              <a:solidFill>
                <a:srgbClr val="FF0000"/>
              </a:solidFill>
            </a:endParaRPr>
          </a:p>
        </p:txBody>
      </p:sp>
      <p:cxnSp>
        <p:nvCxnSpPr>
          <p:cNvPr id="8" name="Straight Connector 7">
            <a:extLst>
              <a:ext uri="{FF2B5EF4-FFF2-40B4-BE49-F238E27FC236}">
                <a16:creationId xmlns:a16="http://schemas.microsoft.com/office/drawing/2014/main" id="{82E06AB0-DE20-45BC-8479-E7DD11A48621}"/>
              </a:ext>
            </a:extLst>
          </p:cNvPr>
          <p:cNvCxnSpPr/>
          <p:nvPr/>
        </p:nvCxnSpPr>
        <p:spPr>
          <a:xfrm>
            <a:off x="6098520" y="0"/>
            <a:ext cx="0" cy="6858000"/>
          </a:xfrm>
          <a:prstGeom prst="line">
            <a:avLst/>
          </a:prstGeom>
          <a:ln w="317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27CE521-1D9E-4E74-866D-5D0F9FC72A62}"/>
              </a:ext>
            </a:extLst>
          </p:cNvPr>
          <p:cNvSpPr txBox="1"/>
          <p:nvPr/>
        </p:nvSpPr>
        <p:spPr>
          <a:xfrm>
            <a:off x="-56255" y="3437411"/>
            <a:ext cx="6096000" cy="1384995"/>
          </a:xfrm>
          <a:prstGeom prst="rect">
            <a:avLst/>
          </a:prstGeom>
          <a:noFill/>
        </p:spPr>
        <p:txBody>
          <a:bodyPr wrap="square">
            <a:spAutoFit/>
          </a:bodyPr>
          <a:lstStyle/>
          <a:p>
            <a:pPr algn="ctr"/>
            <a:r>
              <a:rPr lang="en-GB" sz="2800" dirty="0">
                <a:solidFill>
                  <a:srgbClr val="0070C0"/>
                </a:solidFill>
              </a:rPr>
              <a:t>Help us to have  the courage to conform to your will especially when it may be difficult.</a:t>
            </a:r>
          </a:p>
        </p:txBody>
      </p:sp>
    </p:spTree>
    <p:extLst>
      <p:ext uri="{BB962C8B-B14F-4D97-AF65-F5344CB8AC3E}">
        <p14:creationId xmlns:p14="http://schemas.microsoft.com/office/powerpoint/2010/main" val="1727716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4000"/>
            <a:lum/>
          </a:blip>
          <a:srcRect/>
          <a:tile tx="0" ty="0" sx="100000" sy="100000" flip="none" algn="tl"/>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71713B7-96CA-4027-842C-1B553C47CB26}"/>
              </a:ext>
            </a:extLst>
          </p:cNvPr>
          <p:cNvSpPr txBox="1"/>
          <p:nvPr/>
        </p:nvSpPr>
        <p:spPr>
          <a:xfrm>
            <a:off x="5029202" y="669595"/>
            <a:ext cx="7595860" cy="5731206"/>
          </a:xfrm>
          <a:prstGeom prst="rect">
            <a:avLst/>
          </a:prstGeom>
          <a:noFill/>
        </p:spPr>
        <p:txBody>
          <a:bodyPr wrap="square" rtlCol="0">
            <a:spAutoFit/>
          </a:bodyPr>
          <a:lstStyle/>
          <a:p>
            <a:pPr lvl="0" algn="ctr"/>
            <a:r>
              <a:rPr lang="en-GB" sz="3200" i="1" dirty="0">
                <a:solidFill>
                  <a:schemeClr val="accent3">
                    <a:lumMod val="75000"/>
                  </a:schemeClr>
                </a:solidFill>
                <a:latin typeface="Candara" panose="020E0502030303020204" pitchFamily="34" charset="0"/>
              </a:rPr>
              <a:t>Hail Mary, </a:t>
            </a:r>
            <a:br>
              <a:rPr lang="en-GB" sz="3200" i="1" dirty="0">
                <a:solidFill>
                  <a:schemeClr val="accent3">
                    <a:lumMod val="75000"/>
                  </a:schemeClr>
                </a:solidFill>
                <a:latin typeface="Candara" panose="020E0502030303020204" pitchFamily="34" charset="0"/>
              </a:rPr>
            </a:br>
            <a:r>
              <a:rPr lang="en-GB" sz="3200" i="1" dirty="0">
                <a:solidFill>
                  <a:schemeClr val="accent3">
                    <a:lumMod val="75000"/>
                  </a:schemeClr>
                </a:solidFill>
                <a:latin typeface="Candara" panose="020E0502030303020204" pitchFamily="34" charset="0"/>
              </a:rPr>
              <a:t>Full of Grace</a:t>
            </a:r>
          </a:p>
          <a:p>
            <a:pPr lvl="0" algn="ctr"/>
            <a:r>
              <a:rPr lang="en-GB" sz="3200" i="1" dirty="0">
                <a:solidFill>
                  <a:schemeClr val="accent3">
                    <a:lumMod val="75000"/>
                  </a:schemeClr>
                </a:solidFill>
                <a:latin typeface="Candara" panose="020E0502030303020204" pitchFamily="34" charset="0"/>
              </a:rPr>
              <a:t>The Lord is with thee</a:t>
            </a:r>
          </a:p>
          <a:p>
            <a:pPr lvl="0" algn="ctr"/>
            <a:r>
              <a:rPr lang="en-GB" sz="3200" i="1" dirty="0">
                <a:solidFill>
                  <a:schemeClr val="accent3">
                    <a:lumMod val="75000"/>
                  </a:schemeClr>
                </a:solidFill>
                <a:latin typeface="Candara" panose="020E0502030303020204" pitchFamily="34" charset="0"/>
              </a:rPr>
              <a:t>Blessed art thou amongst women</a:t>
            </a:r>
          </a:p>
          <a:p>
            <a:pPr lvl="0" algn="ctr"/>
            <a:r>
              <a:rPr lang="en-GB" sz="3200" i="1" dirty="0">
                <a:solidFill>
                  <a:schemeClr val="accent3">
                    <a:lumMod val="75000"/>
                  </a:schemeClr>
                </a:solidFill>
                <a:latin typeface="Candara" panose="020E0502030303020204" pitchFamily="34" charset="0"/>
              </a:rPr>
              <a:t>And blessed is the fruit </a:t>
            </a:r>
          </a:p>
          <a:p>
            <a:pPr lvl="0" algn="ctr"/>
            <a:r>
              <a:rPr lang="en-GB" sz="3200" i="1" dirty="0">
                <a:solidFill>
                  <a:schemeClr val="accent3">
                    <a:lumMod val="75000"/>
                  </a:schemeClr>
                </a:solidFill>
                <a:latin typeface="Candara" panose="020E0502030303020204" pitchFamily="34" charset="0"/>
              </a:rPr>
              <a:t>of thy womb, Jesus,</a:t>
            </a:r>
          </a:p>
          <a:p>
            <a:pPr lvl="0" algn="ctr"/>
            <a:r>
              <a:rPr lang="en-GB" sz="3200" i="1" dirty="0">
                <a:solidFill>
                  <a:schemeClr val="accent3">
                    <a:lumMod val="75000"/>
                  </a:schemeClr>
                </a:solidFill>
                <a:latin typeface="Candara" panose="020E0502030303020204" pitchFamily="34" charset="0"/>
              </a:rPr>
              <a:t>Holy Mary, Mother of God,</a:t>
            </a:r>
          </a:p>
          <a:p>
            <a:pPr lvl="0" algn="ctr"/>
            <a:r>
              <a:rPr lang="en-GB" sz="3200" i="1" dirty="0">
                <a:solidFill>
                  <a:schemeClr val="accent3">
                    <a:lumMod val="75000"/>
                  </a:schemeClr>
                </a:solidFill>
                <a:latin typeface="Candara" panose="020E0502030303020204" pitchFamily="34" charset="0"/>
              </a:rPr>
              <a:t>Pray for us sinners</a:t>
            </a:r>
          </a:p>
          <a:p>
            <a:pPr lvl="0" algn="ctr"/>
            <a:r>
              <a:rPr lang="en-GB" sz="3200" i="1" dirty="0">
                <a:solidFill>
                  <a:schemeClr val="accent3">
                    <a:lumMod val="75000"/>
                  </a:schemeClr>
                </a:solidFill>
                <a:latin typeface="Candara" panose="020E0502030303020204" pitchFamily="34" charset="0"/>
              </a:rPr>
              <a:t>Now and at the hour</a:t>
            </a:r>
          </a:p>
          <a:p>
            <a:pPr lvl="0" algn="ctr"/>
            <a:r>
              <a:rPr lang="en-GB" sz="3200" i="1" dirty="0">
                <a:solidFill>
                  <a:schemeClr val="accent3">
                    <a:lumMod val="75000"/>
                  </a:schemeClr>
                </a:solidFill>
                <a:latin typeface="Candara" panose="020E0502030303020204" pitchFamily="34" charset="0"/>
              </a:rPr>
              <a:t>Of our death.</a:t>
            </a:r>
          </a:p>
          <a:p>
            <a:pPr lvl="0" algn="ctr"/>
            <a:r>
              <a:rPr lang="en-GB" sz="3200" i="1" dirty="0">
                <a:solidFill>
                  <a:schemeClr val="accent3">
                    <a:lumMod val="75000"/>
                  </a:schemeClr>
                </a:solidFill>
                <a:latin typeface="Candara" panose="020E0502030303020204" pitchFamily="34" charset="0"/>
              </a:rPr>
              <a:t>Amen.</a:t>
            </a:r>
          </a:p>
          <a:p>
            <a:pPr algn="ctr"/>
            <a:endParaRPr lang="en-GB" dirty="0"/>
          </a:p>
        </p:txBody>
      </p:sp>
      <p:pic>
        <p:nvPicPr>
          <p:cNvPr id="2" name="Picture 1"/>
          <p:cNvPicPr>
            <a:picLocks noChangeAspect="1"/>
          </p:cNvPicPr>
          <p:nvPr/>
        </p:nvPicPr>
        <p:blipFill>
          <a:blip r:embed="rId4"/>
          <a:stretch>
            <a:fillRect/>
          </a:stretch>
        </p:blipFill>
        <p:spPr>
          <a:xfrm>
            <a:off x="268356" y="391299"/>
            <a:ext cx="5446644" cy="6100375"/>
          </a:xfrm>
          <a:prstGeom prst="rect">
            <a:avLst/>
          </a:prstGeom>
          <a:effectLst>
            <a:softEdge rad="101600"/>
          </a:effectLst>
        </p:spPr>
      </p:pic>
    </p:spTree>
    <p:extLst>
      <p:ext uri="{BB962C8B-B14F-4D97-AF65-F5344CB8AC3E}">
        <p14:creationId xmlns:p14="http://schemas.microsoft.com/office/powerpoint/2010/main" val="3041137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5955533" y="1436204"/>
            <a:ext cx="5926532" cy="3985592"/>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4F171AF-D9B7-4CC8-8013-869D6744705A}"/>
              </a:ext>
            </a:extLst>
          </p:cNvPr>
          <p:cNvSpPr txBox="1"/>
          <p:nvPr/>
        </p:nvSpPr>
        <p:spPr>
          <a:xfrm>
            <a:off x="316058" y="247528"/>
            <a:ext cx="5618006" cy="5847755"/>
          </a:xfrm>
          <a:prstGeom prst="rect">
            <a:avLst/>
          </a:prstGeom>
          <a:noFill/>
        </p:spPr>
        <p:txBody>
          <a:bodyPr wrap="square" rtlCol="0">
            <a:spAutoFit/>
          </a:bodyPr>
          <a:lstStyle/>
          <a:p>
            <a:pPr algn="ctr"/>
            <a:r>
              <a:rPr lang="en-GB" sz="3200" dirty="0">
                <a:solidFill>
                  <a:schemeClr val="tx1">
                    <a:lumMod val="65000"/>
                    <a:lumOff val="35000"/>
                  </a:schemeClr>
                </a:solidFill>
                <a:latin typeface="Candara" panose="020E0502030303020204" pitchFamily="34" charset="0"/>
              </a:rPr>
              <a:t>7</a:t>
            </a:r>
          </a:p>
          <a:p>
            <a:pPr algn="ctr"/>
            <a:endParaRPr lang="en-GB" sz="3200" dirty="0">
              <a:solidFill>
                <a:schemeClr val="tx1">
                  <a:lumMod val="65000"/>
                  <a:lumOff val="35000"/>
                </a:schemeClr>
              </a:solidFill>
              <a:latin typeface="Candara" panose="020E0502030303020204" pitchFamily="34" charset="0"/>
            </a:endParaRPr>
          </a:p>
          <a:p>
            <a:pPr algn="ctr"/>
            <a:r>
              <a:rPr lang="en-GB" sz="2800" dirty="0">
                <a:solidFill>
                  <a:schemeClr val="tx1">
                    <a:lumMod val="65000"/>
                    <a:lumOff val="35000"/>
                  </a:schemeClr>
                </a:solidFill>
                <a:latin typeface="Candara" panose="020E0502030303020204" pitchFamily="34" charset="0"/>
              </a:rPr>
              <a:t> </a:t>
            </a:r>
            <a:r>
              <a:rPr lang="en-GB" sz="2800" b="0" i="0" dirty="0">
                <a:solidFill>
                  <a:srgbClr val="50535A"/>
                </a:solidFill>
                <a:effectLst/>
                <a:latin typeface="Candara" panose="020E0502030303020204" pitchFamily="34" charset="0"/>
              </a:rPr>
              <a:t>“Father, if it be possible, let this cup pass from Me; yet, not My will but Yours be done.”</a:t>
            </a:r>
          </a:p>
          <a:p>
            <a:pPr algn="ctr"/>
            <a:endParaRPr lang="en-GB" sz="3200" dirty="0">
              <a:latin typeface="Candara" panose="020E0502030303020204" pitchFamily="34" charset="0"/>
            </a:endParaRPr>
          </a:p>
          <a:p>
            <a:endParaRPr lang="en-GB" sz="3200" dirty="0">
              <a:latin typeface="Candara" panose="020E0502030303020204" pitchFamily="34" charset="0"/>
            </a:endParaRPr>
          </a:p>
          <a:p>
            <a:pPr algn="ctr"/>
            <a:r>
              <a:rPr lang="en-GB" sz="2800" dirty="0">
                <a:solidFill>
                  <a:srgbClr val="0070C0"/>
                </a:solidFill>
                <a:latin typeface="Candara" panose="020E0502030303020204" pitchFamily="34" charset="0"/>
              </a:rPr>
              <a:t>Help us to be strengthened by God’s grace, inspired by the Holy Spirit, and encouraged by  examples within our faith community.</a:t>
            </a:r>
          </a:p>
          <a:p>
            <a:pPr lvl="0"/>
            <a:endParaRPr lang="en-GB" sz="3200" dirty="0">
              <a:latin typeface="Candara" panose="020E0502030303020204" pitchFamily="34" charset="0"/>
            </a:endParaRPr>
          </a:p>
          <a:p>
            <a:endParaRPr lang="en-GB" dirty="0"/>
          </a:p>
        </p:txBody>
      </p:sp>
      <p:cxnSp>
        <p:nvCxnSpPr>
          <p:cNvPr id="6" name="Straight Connector 5">
            <a:extLst>
              <a:ext uri="{FF2B5EF4-FFF2-40B4-BE49-F238E27FC236}">
                <a16:creationId xmlns:a16="http://schemas.microsoft.com/office/drawing/2014/main" id="{A6DFA0F8-9442-4772-A7D0-0D6576D5B8E0}"/>
              </a:ext>
            </a:extLst>
          </p:cNvPr>
          <p:cNvCxnSpPr/>
          <p:nvPr/>
        </p:nvCxnSpPr>
        <p:spPr>
          <a:xfrm>
            <a:off x="5906240" y="0"/>
            <a:ext cx="0" cy="6858000"/>
          </a:xfrm>
          <a:prstGeom prst="line">
            <a:avLst/>
          </a:prstGeom>
          <a:ln w="317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4345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4000"/>
            <a:lum/>
          </a:blip>
          <a:srcRect/>
          <a:tile tx="0" ty="0" sx="100000" sy="100000" flip="none" algn="tl"/>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71713B7-96CA-4027-842C-1B553C47CB26}"/>
              </a:ext>
            </a:extLst>
          </p:cNvPr>
          <p:cNvSpPr txBox="1"/>
          <p:nvPr/>
        </p:nvSpPr>
        <p:spPr>
          <a:xfrm>
            <a:off x="5029202" y="669595"/>
            <a:ext cx="7595860" cy="5731206"/>
          </a:xfrm>
          <a:prstGeom prst="rect">
            <a:avLst/>
          </a:prstGeom>
          <a:noFill/>
        </p:spPr>
        <p:txBody>
          <a:bodyPr wrap="square" rtlCol="0">
            <a:spAutoFit/>
          </a:bodyPr>
          <a:lstStyle/>
          <a:p>
            <a:pPr lvl="0" algn="ctr"/>
            <a:r>
              <a:rPr lang="en-GB" sz="3200" i="1" dirty="0">
                <a:solidFill>
                  <a:schemeClr val="accent3">
                    <a:lumMod val="75000"/>
                  </a:schemeClr>
                </a:solidFill>
                <a:latin typeface="Candara" panose="020E0502030303020204" pitchFamily="34" charset="0"/>
              </a:rPr>
              <a:t>Hail Mary, </a:t>
            </a:r>
            <a:br>
              <a:rPr lang="en-GB" sz="3200" i="1" dirty="0">
                <a:solidFill>
                  <a:schemeClr val="accent3">
                    <a:lumMod val="75000"/>
                  </a:schemeClr>
                </a:solidFill>
                <a:latin typeface="Candara" panose="020E0502030303020204" pitchFamily="34" charset="0"/>
              </a:rPr>
            </a:br>
            <a:r>
              <a:rPr lang="en-GB" sz="3200" i="1" dirty="0">
                <a:solidFill>
                  <a:schemeClr val="accent3">
                    <a:lumMod val="75000"/>
                  </a:schemeClr>
                </a:solidFill>
                <a:latin typeface="Candara" panose="020E0502030303020204" pitchFamily="34" charset="0"/>
              </a:rPr>
              <a:t>Full of Grace</a:t>
            </a:r>
          </a:p>
          <a:p>
            <a:pPr lvl="0" algn="ctr"/>
            <a:r>
              <a:rPr lang="en-GB" sz="3200" i="1" dirty="0">
                <a:solidFill>
                  <a:schemeClr val="accent3">
                    <a:lumMod val="75000"/>
                  </a:schemeClr>
                </a:solidFill>
                <a:latin typeface="Candara" panose="020E0502030303020204" pitchFamily="34" charset="0"/>
              </a:rPr>
              <a:t>The Lord is with thee</a:t>
            </a:r>
          </a:p>
          <a:p>
            <a:pPr lvl="0" algn="ctr"/>
            <a:r>
              <a:rPr lang="en-GB" sz="3200" i="1" dirty="0">
                <a:solidFill>
                  <a:schemeClr val="accent3">
                    <a:lumMod val="75000"/>
                  </a:schemeClr>
                </a:solidFill>
                <a:latin typeface="Candara" panose="020E0502030303020204" pitchFamily="34" charset="0"/>
              </a:rPr>
              <a:t>Blessed art thou amongst women</a:t>
            </a:r>
          </a:p>
          <a:p>
            <a:pPr lvl="0" algn="ctr"/>
            <a:r>
              <a:rPr lang="en-GB" sz="3200" i="1" dirty="0">
                <a:solidFill>
                  <a:schemeClr val="accent3">
                    <a:lumMod val="75000"/>
                  </a:schemeClr>
                </a:solidFill>
                <a:latin typeface="Candara" panose="020E0502030303020204" pitchFamily="34" charset="0"/>
              </a:rPr>
              <a:t>And blessed is the fruit </a:t>
            </a:r>
          </a:p>
          <a:p>
            <a:pPr lvl="0" algn="ctr"/>
            <a:r>
              <a:rPr lang="en-GB" sz="3200" i="1" dirty="0">
                <a:solidFill>
                  <a:schemeClr val="accent3">
                    <a:lumMod val="75000"/>
                  </a:schemeClr>
                </a:solidFill>
                <a:latin typeface="Candara" panose="020E0502030303020204" pitchFamily="34" charset="0"/>
              </a:rPr>
              <a:t>of thy womb, Jesus,</a:t>
            </a:r>
          </a:p>
          <a:p>
            <a:pPr lvl="0" algn="ctr"/>
            <a:r>
              <a:rPr lang="en-GB" sz="3200" i="1" dirty="0">
                <a:solidFill>
                  <a:schemeClr val="accent3">
                    <a:lumMod val="75000"/>
                  </a:schemeClr>
                </a:solidFill>
                <a:latin typeface="Candara" panose="020E0502030303020204" pitchFamily="34" charset="0"/>
              </a:rPr>
              <a:t>Holy Mary, Mother of God,</a:t>
            </a:r>
          </a:p>
          <a:p>
            <a:pPr lvl="0" algn="ctr"/>
            <a:r>
              <a:rPr lang="en-GB" sz="3200" i="1" dirty="0">
                <a:solidFill>
                  <a:schemeClr val="accent3">
                    <a:lumMod val="75000"/>
                  </a:schemeClr>
                </a:solidFill>
                <a:latin typeface="Candara" panose="020E0502030303020204" pitchFamily="34" charset="0"/>
              </a:rPr>
              <a:t>Pray for us sinners</a:t>
            </a:r>
          </a:p>
          <a:p>
            <a:pPr lvl="0" algn="ctr"/>
            <a:r>
              <a:rPr lang="en-GB" sz="3200" i="1" dirty="0">
                <a:solidFill>
                  <a:schemeClr val="accent3">
                    <a:lumMod val="75000"/>
                  </a:schemeClr>
                </a:solidFill>
                <a:latin typeface="Candara" panose="020E0502030303020204" pitchFamily="34" charset="0"/>
              </a:rPr>
              <a:t>Now and at the hour</a:t>
            </a:r>
          </a:p>
          <a:p>
            <a:pPr lvl="0" algn="ctr"/>
            <a:r>
              <a:rPr lang="en-GB" sz="3200" i="1" dirty="0">
                <a:solidFill>
                  <a:schemeClr val="accent3">
                    <a:lumMod val="75000"/>
                  </a:schemeClr>
                </a:solidFill>
                <a:latin typeface="Candara" panose="020E0502030303020204" pitchFamily="34" charset="0"/>
              </a:rPr>
              <a:t>Of our death.</a:t>
            </a:r>
          </a:p>
          <a:p>
            <a:pPr lvl="0" algn="ctr"/>
            <a:r>
              <a:rPr lang="en-GB" sz="3200" i="1" dirty="0">
                <a:solidFill>
                  <a:schemeClr val="accent3">
                    <a:lumMod val="75000"/>
                  </a:schemeClr>
                </a:solidFill>
                <a:latin typeface="Candara" panose="020E0502030303020204" pitchFamily="34" charset="0"/>
              </a:rPr>
              <a:t>Amen.</a:t>
            </a:r>
          </a:p>
          <a:p>
            <a:pPr algn="ctr"/>
            <a:endParaRPr lang="en-GB" dirty="0"/>
          </a:p>
        </p:txBody>
      </p:sp>
      <p:pic>
        <p:nvPicPr>
          <p:cNvPr id="2" name="Picture 1"/>
          <p:cNvPicPr>
            <a:picLocks noChangeAspect="1"/>
          </p:cNvPicPr>
          <p:nvPr/>
        </p:nvPicPr>
        <p:blipFill>
          <a:blip r:embed="rId4"/>
          <a:stretch>
            <a:fillRect/>
          </a:stretch>
        </p:blipFill>
        <p:spPr>
          <a:xfrm>
            <a:off x="268356" y="391299"/>
            <a:ext cx="5446644" cy="6100375"/>
          </a:xfrm>
          <a:prstGeom prst="rect">
            <a:avLst/>
          </a:prstGeom>
          <a:effectLst>
            <a:softEdge rad="88900"/>
          </a:effectLst>
        </p:spPr>
      </p:pic>
    </p:spTree>
    <p:extLst>
      <p:ext uri="{BB962C8B-B14F-4D97-AF65-F5344CB8AC3E}">
        <p14:creationId xmlns:p14="http://schemas.microsoft.com/office/powerpoint/2010/main" val="1980854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6609570" y="1268963"/>
            <a:ext cx="5266219" cy="3978898"/>
          </a:xfrm>
          <a:prstGeom prst="rect">
            <a:avLst/>
          </a:prstGeom>
          <a:noFill/>
          <a:effectLst>
            <a:softEdge rad="114300"/>
          </a:effectLst>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207DEA40-3000-4A2F-A02C-5CBCD65DCE8C}"/>
              </a:ext>
            </a:extLst>
          </p:cNvPr>
          <p:cNvCxnSpPr/>
          <p:nvPr/>
        </p:nvCxnSpPr>
        <p:spPr>
          <a:xfrm>
            <a:off x="6409731" y="0"/>
            <a:ext cx="0" cy="6858000"/>
          </a:xfrm>
          <a:prstGeom prst="line">
            <a:avLst/>
          </a:prstGeom>
          <a:ln w="317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5577888-1F81-4EFC-80D1-F1E3BE21842B}"/>
              </a:ext>
            </a:extLst>
          </p:cNvPr>
          <p:cNvSpPr txBox="1"/>
          <p:nvPr/>
        </p:nvSpPr>
        <p:spPr>
          <a:xfrm>
            <a:off x="283033" y="470812"/>
            <a:ext cx="5693561" cy="5293757"/>
          </a:xfrm>
          <a:prstGeom prst="rect">
            <a:avLst/>
          </a:prstGeom>
          <a:noFill/>
        </p:spPr>
        <p:txBody>
          <a:bodyPr wrap="square" rtlCol="0">
            <a:spAutoFit/>
          </a:bodyPr>
          <a:lstStyle/>
          <a:p>
            <a:pPr algn="ctr"/>
            <a:r>
              <a:rPr lang="en-GB" sz="3200" dirty="0">
                <a:solidFill>
                  <a:schemeClr val="tx1">
                    <a:lumMod val="65000"/>
                    <a:lumOff val="35000"/>
                  </a:schemeClr>
                </a:solidFill>
                <a:latin typeface="+mj-lt"/>
              </a:rPr>
              <a:t>8</a:t>
            </a:r>
          </a:p>
          <a:p>
            <a:pPr algn="ctr"/>
            <a:endParaRPr lang="en-GB" sz="3200" dirty="0">
              <a:solidFill>
                <a:schemeClr val="tx1">
                  <a:lumMod val="65000"/>
                  <a:lumOff val="35000"/>
                </a:schemeClr>
              </a:solidFill>
              <a:latin typeface="+mj-lt"/>
            </a:endParaRPr>
          </a:p>
          <a:p>
            <a:pPr algn="ctr"/>
            <a:r>
              <a:rPr lang="en-GB" sz="3200" b="0" i="0" dirty="0">
                <a:solidFill>
                  <a:srgbClr val="50535A"/>
                </a:solidFill>
                <a:effectLst/>
                <a:latin typeface="+mj-lt"/>
              </a:rPr>
              <a:t>Finding the disciples asleep: “Could you not watch one hour with me?”</a:t>
            </a:r>
          </a:p>
          <a:p>
            <a:pPr algn="ctr"/>
            <a:endParaRPr lang="en-GB" sz="3200" dirty="0">
              <a:solidFill>
                <a:srgbClr val="50535A"/>
              </a:solidFill>
              <a:latin typeface="+mj-lt"/>
            </a:endParaRPr>
          </a:p>
          <a:p>
            <a:pPr algn="ctr"/>
            <a:r>
              <a:rPr lang="en-GB" sz="3200" b="0" i="0" dirty="0">
                <a:solidFill>
                  <a:srgbClr val="0070C0"/>
                </a:solidFill>
                <a:effectLst/>
              </a:rPr>
              <a:t>Help us to find the strength to protect our world and preserve the resources within it. </a:t>
            </a:r>
          </a:p>
          <a:p>
            <a:endParaRPr lang="en-GB" sz="3200" dirty="0">
              <a:latin typeface="Candara" panose="020E0502030303020204" pitchFamily="34" charset="0"/>
            </a:endParaRPr>
          </a:p>
          <a:p>
            <a:endParaRPr lang="en-GB" dirty="0"/>
          </a:p>
        </p:txBody>
      </p:sp>
    </p:spTree>
    <p:extLst>
      <p:ext uri="{BB962C8B-B14F-4D97-AF65-F5344CB8AC3E}">
        <p14:creationId xmlns:p14="http://schemas.microsoft.com/office/powerpoint/2010/main" val="3757170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ird, Candle, Prayer, Bible, Light, Rosary"/>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946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4F171AF-D9B7-4CC8-8013-869D6744705A}"/>
              </a:ext>
            </a:extLst>
          </p:cNvPr>
          <p:cNvSpPr txBox="1"/>
          <p:nvPr/>
        </p:nvSpPr>
        <p:spPr>
          <a:xfrm>
            <a:off x="3124601" y="208758"/>
            <a:ext cx="8877300" cy="4955203"/>
          </a:xfrm>
          <a:prstGeom prst="rect">
            <a:avLst/>
          </a:prstGeom>
          <a:noFill/>
        </p:spPr>
        <p:txBody>
          <a:bodyPr wrap="square" rtlCol="0">
            <a:spAutoFit/>
          </a:bodyPr>
          <a:lstStyle/>
          <a:p>
            <a:pPr algn="ctr"/>
            <a:endParaRPr lang="en-GB" sz="3600" dirty="0">
              <a:solidFill>
                <a:schemeClr val="tx1">
                  <a:lumMod val="85000"/>
                  <a:lumOff val="15000"/>
                </a:schemeClr>
              </a:solidFill>
              <a:latin typeface="Candara" panose="020E0502030303020204" pitchFamily="34" charset="0"/>
            </a:endParaRPr>
          </a:p>
          <a:p>
            <a:pPr algn="ctr"/>
            <a:r>
              <a:rPr lang="en-GB" sz="3600" dirty="0"/>
              <a:t>‘The Rosary is the prayer of the humble and of the saints. In its mysteries, they contemplate, along with Mary, the life of Jesus, the merciful face of the Father. O, how much we all need to be truly comforted, to be wrapped in loving presence!</a:t>
            </a:r>
            <a:br>
              <a:rPr lang="en-GB" sz="3600" dirty="0"/>
            </a:br>
            <a:endParaRPr lang="en-GB" sz="3600" dirty="0"/>
          </a:p>
          <a:p>
            <a:pPr algn="r"/>
            <a:r>
              <a:rPr lang="en-GB" sz="2800" dirty="0">
                <a:solidFill>
                  <a:srgbClr val="0000FF"/>
                </a:solidFill>
              </a:rPr>
              <a:t>Pope Francis (April 2020)</a:t>
            </a:r>
            <a:endParaRPr lang="en-GB" sz="1600" dirty="0">
              <a:solidFill>
                <a:srgbClr val="0000FF"/>
              </a:solidFill>
            </a:endParaRPr>
          </a:p>
        </p:txBody>
      </p:sp>
    </p:spTree>
    <p:extLst>
      <p:ext uri="{BB962C8B-B14F-4D97-AF65-F5344CB8AC3E}">
        <p14:creationId xmlns:p14="http://schemas.microsoft.com/office/powerpoint/2010/main" val="3518758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4000"/>
            <a:lum/>
          </a:blip>
          <a:srcRect/>
          <a:tile tx="0" ty="0" sx="100000" sy="100000" flip="none" algn="tl"/>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71713B7-96CA-4027-842C-1B553C47CB26}"/>
              </a:ext>
            </a:extLst>
          </p:cNvPr>
          <p:cNvSpPr txBox="1"/>
          <p:nvPr/>
        </p:nvSpPr>
        <p:spPr>
          <a:xfrm>
            <a:off x="5029202" y="669595"/>
            <a:ext cx="7595860" cy="5731206"/>
          </a:xfrm>
          <a:prstGeom prst="rect">
            <a:avLst/>
          </a:prstGeom>
          <a:noFill/>
        </p:spPr>
        <p:txBody>
          <a:bodyPr wrap="square" rtlCol="0">
            <a:spAutoFit/>
          </a:bodyPr>
          <a:lstStyle/>
          <a:p>
            <a:pPr lvl="0" algn="ctr"/>
            <a:r>
              <a:rPr lang="en-GB" sz="3200" i="1" dirty="0">
                <a:solidFill>
                  <a:schemeClr val="accent3">
                    <a:lumMod val="75000"/>
                  </a:schemeClr>
                </a:solidFill>
                <a:latin typeface="Candara" panose="020E0502030303020204" pitchFamily="34" charset="0"/>
              </a:rPr>
              <a:t>Hail Mary, </a:t>
            </a:r>
            <a:br>
              <a:rPr lang="en-GB" sz="3200" i="1" dirty="0">
                <a:solidFill>
                  <a:schemeClr val="accent3">
                    <a:lumMod val="75000"/>
                  </a:schemeClr>
                </a:solidFill>
                <a:latin typeface="Candara" panose="020E0502030303020204" pitchFamily="34" charset="0"/>
              </a:rPr>
            </a:br>
            <a:r>
              <a:rPr lang="en-GB" sz="3200" i="1" dirty="0">
                <a:solidFill>
                  <a:schemeClr val="accent3">
                    <a:lumMod val="75000"/>
                  </a:schemeClr>
                </a:solidFill>
                <a:latin typeface="Candara" panose="020E0502030303020204" pitchFamily="34" charset="0"/>
              </a:rPr>
              <a:t>Full of Grace</a:t>
            </a:r>
          </a:p>
          <a:p>
            <a:pPr lvl="0" algn="ctr"/>
            <a:r>
              <a:rPr lang="en-GB" sz="3200" i="1" dirty="0">
                <a:solidFill>
                  <a:schemeClr val="accent3">
                    <a:lumMod val="75000"/>
                  </a:schemeClr>
                </a:solidFill>
                <a:latin typeface="Candara" panose="020E0502030303020204" pitchFamily="34" charset="0"/>
              </a:rPr>
              <a:t>The Lord is with thee</a:t>
            </a:r>
          </a:p>
          <a:p>
            <a:pPr lvl="0" algn="ctr"/>
            <a:r>
              <a:rPr lang="en-GB" sz="3200" i="1" dirty="0">
                <a:solidFill>
                  <a:schemeClr val="accent3">
                    <a:lumMod val="75000"/>
                  </a:schemeClr>
                </a:solidFill>
                <a:latin typeface="Candara" panose="020E0502030303020204" pitchFamily="34" charset="0"/>
              </a:rPr>
              <a:t>Blessed art thou amongst women</a:t>
            </a:r>
          </a:p>
          <a:p>
            <a:pPr lvl="0" algn="ctr"/>
            <a:r>
              <a:rPr lang="en-GB" sz="3200" i="1" dirty="0">
                <a:solidFill>
                  <a:schemeClr val="accent3">
                    <a:lumMod val="75000"/>
                  </a:schemeClr>
                </a:solidFill>
                <a:latin typeface="Candara" panose="020E0502030303020204" pitchFamily="34" charset="0"/>
              </a:rPr>
              <a:t>And blessed is the fruit </a:t>
            </a:r>
          </a:p>
          <a:p>
            <a:pPr lvl="0" algn="ctr"/>
            <a:r>
              <a:rPr lang="en-GB" sz="3200" i="1" dirty="0">
                <a:solidFill>
                  <a:schemeClr val="accent3">
                    <a:lumMod val="75000"/>
                  </a:schemeClr>
                </a:solidFill>
                <a:latin typeface="Candara" panose="020E0502030303020204" pitchFamily="34" charset="0"/>
              </a:rPr>
              <a:t>of thy womb, Jesus,</a:t>
            </a:r>
          </a:p>
          <a:p>
            <a:pPr lvl="0" algn="ctr"/>
            <a:r>
              <a:rPr lang="en-GB" sz="3200" i="1" dirty="0">
                <a:solidFill>
                  <a:schemeClr val="accent3">
                    <a:lumMod val="75000"/>
                  </a:schemeClr>
                </a:solidFill>
                <a:latin typeface="Candara" panose="020E0502030303020204" pitchFamily="34" charset="0"/>
              </a:rPr>
              <a:t>Holy Mary, Mother of God,</a:t>
            </a:r>
          </a:p>
          <a:p>
            <a:pPr lvl="0" algn="ctr"/>
            <a:r>
              <a:rPr lang="en-GB" sz="3200" i="1" dirty="0">
                <a:solidFill>
                  <a:schemeClr val="accent3">
                    <a:lumMod val="75000"/>
                  </a:schemeClr>
                </a:solidFill>
                <a:latin typeface="Candara" panose="020E0502030303020204" pitchFamily="34" charset="0"/>
              </a:rPr>
              <a:t>Pray for us sinners</a:t>
            </a:r>
          </a:p>
          <a:p>
            <a:pPr lvl="0" algn="ctr"/>
            <a:r>
              <a:rPr lang="en-GB" sz="3200" i="1" dirty="0">
                <a:solidFill>
                  <a:schemeClr val="accent3">
                    <a:lumMod val="75000"/>
                  </a:schemeClr>
                </a:solidFill>
                <a:latin typeface="Candara" panose="020E0502030303020204" pitchFamily="34" charset="0"/>
              </a:rPr>
              <a:t>Now and at the hour</a:t>
            </a:r>
          </a:p>
          <a:p>
            <a:pPr lvl="0" algn="ctr"/>
            <a:r>
              <a:rPr lang="en-GB" sz="3200" i="1" dirty="0">
                <a:solidFill>
                  <a:schemeClr val="accent3">
                    <a:lumMod val="75000"/>
                  </a:schemeClr>
                </a:solidFill>
                <a:latin typeface="Candara" panose="020E0502030303020204" pitchFamily="34" charset="0"/>
              </a:rPr>
              <a:t>Of our death.</a:t>
            </a:r>
          </a:p>
          <a:p>
            <a:pPr lvl="0" algn="ctr"/>
            <a:r>
              <a:rPr lang="en-GB" sz="3200" i="1" dirty="0">
                <a:solidFill>
                  <a:schemeClr val="accent3">
                    <a:lumMod val="75000"/>
                  </a:schemeClr>
                </a:solidFill>
                <a:latin typeface="Candara" panose="020E0502030303020204" pitchFamily="34" charset="0"/>
              </a:rPr>
              <a:t>Amen.</a:t>
            </a:r>
          </a:p>
          <a:p>
            <a:pPr algn="ctr"/>
            <a:endParaRPr lang="en-GB" dirty="0"/>
          </a:p>
        </p:txBody>
      </p:sp>
      <p:pic>
        <p:nvPicPr>
          <p:cNvPr id="2" name="Picture 1"/>
          <p:cNvPicPr>
            <a:picLocks noChangeAspect="1"/>
          </p:cNvPicPr>
          <p:nvPr/>
        </p:nvPicPr>
        <p:blipFill>
          <a:blip r:embed="rId4"/>
          <a:stretch>
            <a:fillRect/>
          </a:stretch>
        </p:blipFill>
        <p:spPr>
          <a:xfrm>
            <a:off x="268356" y="391299"/>
            <a:ext cx="5446644" cy="6100375"/>
          </a:xfrm>
          <a:prstGeom prst="rect">
            <a:avLst/>
          </a:prstGeom>
          <a:effectLst>
            <a:softEdge rad="101600"/>
          </a:effectLst>
        </p:spPr>
      </p:pic>
    </p:spTree>
    <p:extLst>
      <p:ext uri="{BB962C8B-B14F-4D97-AF65-F5344CB8AC3E}">
        <p14:creationId xmlns:p14="http://schemas.microsoft.com/office/powerpoint/2010/main" val="1891026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358588" y="319983"/>
            <a:ext cx="5801160" cy="5478423"/>
          </a:xfrm>
          <a:prstGeom prst="rect">
            <a:avLst/>
          </a:prstGeom>
          <a:noFill/>
        </p:spPr>
        <p:txBody>
          <a:bodyPr wrap="square" rtlCol="0">
            <a:spAutoFit/>
          </a:bodyPr>
          <a:lstStyle/>
          <a:p>
            <a:pPr algn="ctr"/>
            <a:r>
              <a:rPr lang="en-GB" sz="3200" i="1" dirty="0">
                <a:solidFill>
                  <a:schemeClr val="tx1">
                    <a:lumMod val="65000"/>
                    <a:lumOff val="35000"/>
                  </a:schemeClr>
                </a:solidFill>
                <a:latin typeface="+mj-lt"/>
              </a:rPr>
              <a:t>9 </a:t>
            </a:r>
            <a:endParaRPr lang="en-GB" sz="2800" i="1" dirty="0">
              <a:solidFill>
                <a:schemeClr val="tx1">
                  <a:lumMod val="65000"/>
                  <a:lumOff val="35000"/>
                </a:schemeClr>
              </a:solidFill>
              <a:latin typeface="+mj-lt"/>
            </a:endParaRPr>
          </a:p>
          <a:p>
            <a:pPr algn="ctr"/>
            <a:endParaRPr lang="en-GB" sz="3200" i="1" dirty="0">
              <a:solidFill>
                <a:schemeClr val="tx1">
                  <a:lumMod val="65000"/>
                  <a:lumOff val="35000"/>
                </a:schemeClr>
              </a:solidFill>
              <a:latin typeface="+mj-lt"/>
            </a:endParaRPr>
          </a:p>
          <a:p>
            <a:pPr algn="ctr"/>
            <a:r>
              <a:rPr lang="en-GB" sz="2800" i="1" dirty="0">
                <a:solidFill>
                  <a:schemeClr val="tx1">
                    <a:lumMod val="65000"/>
                    <a:lumOff val="35000"/>
                  </a:schemeClr>
                </a:solidFill>
              </a:rPr>
              <a:t>J</a:t>
            </a:r>
            <a:r>
              <a:rPr lang="en-GB" sz="2800" b="0" i="0" dirty="0">
                <a:solidFill>
                  <a:schemeClr val="tx1">
                    <a:lumMod val="65000"/>
                    <a:lumOff val="35000"/>
                  </a:schemeClr>
                </a:solidFill>
                <a:effectLst/>
              </a:rPr>
              <a:t>esus </a:t>
            </a:r>
            <a:r>
              <a:rPr lang="en-GB" sz="2800" b="0" i="0" dirty="0">
                <a:solidFill>
                  <a:srgbClr val="50535A"/>
                </a:solidFill>
                <a:effectLst/>
              </a:rPr>
              <a:t>is betrayed by Judas, cruelly bound and led away.</a:t>
            </a:r>
          </a:p>
          <a:p>
            <a:pPr algn="ctr"/>
            <a:endParaRPr lang="en-GB" sz="3200" dirty="0">
              <a:latin typeface="Candara" panose="020E0502030303020204" pitchFamily="34" charset="0"/>
            </a:endParaRPr>
          </a:p>
          <a:p>
            <a:pPr algn="ctr"/>
            <a:endParaRPr lang="en-GB" sz="3200" dirty="0">
              <a:latin typeface="Candara" panose="020E0502030303020204" pitchFamily="34" charset="0"/>
            </a:endParaRPr>
          </a:p>
          <a:p>
            <a:pPr algn="ctr"/>
            <a:r>
              <a:rPr lang="en-GB" sz="2800" dirty="0">
                <a:solidFill>
                  <a:srgbClr val="0070C0"/>
                </a:solidFill>
                <a:latin typeface="Candara" panose="020E0502030303020204" pitchFamily="34" charset="0"/>
              </a:rPr>
              <a:t>Guide  us to make individual and communal choices that protect life and honour all people and all creation. </a:t>
            </a:r>
          </a:p>
          <a:p>
            <a:endParaRPr lang="en-GB" sz="5400" dirty="0">
              <a:latin typeface="Candara" panose="020E0502030303020204" pitchFamily="34" charset="0"/>
            </a:endParaRPr>
          </a:p>
        </p:txBody>
      </p:sp>
      <p:cxnSp>
        <p:nvCxnSpPr>
          <p:cNvPr id="6" name="Straight Connector 5">
            <a:extLst>
              <a:ext uri="{FF2B5EF4-FFF2-40B4-BE49-F238E27FC236}">
                <a16:creationId xmlns:a16="http://schemas.microsoft.com/office/drawing/2014/main" id="{E48B8096-D6AD-498D-B80B-1420A2350970}"/>
              </a:ext>
            </a:extLst>
          </p:cNvPr>
          <p:cNvCxnSpPr/>
          <p:nvPr/>
        </p:nvCxnSpPr>
        <p:spPr>
          <a:xfrm>
            <a:off x="6159748" y="0"/>
            <a:ext cx="0" cy="6858000"/>
          </a:xfrm>
          <a:prstGeom prst="line">
            <a:avLst/>
          </a:prstGeom>
          <a:ln w="317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F4CA542-0AFF-493B-9620-DAD3DE4CDF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10192" y="883245"/>
            <a:ext cx="4968138" cy="4844340"/>
          </a:xfrm>
          <a:prstGeom prst="rect">
            <a:avLst/>
          </a:prstGeom>
          <a:effectLst>
            <a:softEdge rad="127000"/>
          </a:effectLst>
        </p:spPr>
      </p:pic>
    </p:spTree>
    <p:extLst>
      <p:ext uri="{BB962C8B-B14F-4D97-AF65-F5344CB8AC3E}">
        <p14:creationId xmlns:p14="http://schemas.microsoft.com/office/powerpoint/2010/main" val="1695362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4000"/>
            <a:lum/>
          </a:blip>
          <a:srcRect/>
          <a:tile tx="0" ty="0" sx="100000" sy="100000" flip="none" algn="tl"/>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71713B7-96CA-4027-842C-1B553C47CB26}"/>
              </a:ext>
            </a:extLst>
          </p:cNvPr>
          <p:cNvSpPr txBox="1"/>
          <p:nvPr/>
        </p:nvSpPr>
        <p:spPr>
          <a:xfrm>
            <a:off x="5029202" y="669595"/>
            <a:ext cx="7595860" cy="5731206"/>
          </a:xfrm>
          <a:prstGeom prst="rect">
            <a:avLst/>
          </a:prstGeom>
          <a:noFill/>
        </p:spPr>
        <p:txBody>
          <a:bodyPr wrap="square" rtlCol="0">
            <a:spAutoFit/>
          </a:bodyPr>
          <a:lstStyle/>
          <a:p>
            <a:pPr lvl="0" algn="ctr"/>
            <a:r>
              <a:rPr lang="en-GB" sz="3200" i="1" dirty="0">
                <a:solidFill>
                  <a:schemeClr val="accent3">
                    <a:lumMod val="75000"/>
                  </a:schemeClr>
                </a:solidFill>
                <a:latin typeface="Candara" panose="020E0502030303020204" pitchFamily="34" charset="0"/>
              </a:rPr>
              <a:t>Hail Mary, </a:t>
            </a:r>
            <a:br>
              <a:rPr lang="en-GB" sz="3200" i="1" dirty="0">
                <a:solidFill>
                  <a:schemeClr val="accent3">
                    <a:lumMod val="75000"/>
                  </a:schemeClr>
                </a:solidFill>
                <a:latin typeface="Candara" panose="020E0502030303020204" pitchFamily="34" charset="0"/>
              </a:rPr>
            </a:br>
            <a:r>
              <a:rPr lang="en-GB" sz="3200" i="1" dirty="0">
                <a:solidFill>
                  <a:schemeClr val="accent3">
                    <a:lumMod val="75000"/>
                  </a:schemeClr>
                </a:solidFill>
                <a:latin typeface="Candara" panose="020E0502030303020204" pitchFamily="34" charset="0"/>
              </a:rPr>
              <a:t>Full of Grace</a:t>
            </a:r>
          </a:p>
          <a:p>
            <a:pPr lvl="0" algn="ctr"/>
            <a:r>
              <a:rPr lang="en-GB" sz="3200" i="1" dirty="0">
                <a:solidFill>
                  <a:schemeClr val="accent3">
                    <a:lumMod val="75000"/>
                  </a:schemeClr>
                </a:solidFill>
                <a:latin typeface="Candara" panose="020E0502030303020204" pitchFamily="34" charset="0"/>
              </a:rPr>
              <a:t>The Lord is with thee</a:t>
            </a:r>
          </a:p>
          <a:p>
            <a:pPr lvl="0" algn="ctr"/>
            <a:r>
              <a:rPr lang="en-GB" sz="3200" i="1" dirty="0">
                <a:solidFill>
                  <a:schemeClr val="accent3">
                    <a:lumMod val="75000"/>
                  </a:schemeClr>
                </a:solidFill>
                <a:latin typeface="Candara" panose="020E0502030303020204" pitchFamily="34" charset="0"/>
              </a:rPr>
              <a:t>Blessed art thou amongst women</a:t>
            </a:r>
          </a:p>
          <a:p>
            <a:pPr lvl="0" algn="ctr"/>
            <a:r>
              <a:rPr lang="en-GB" sz="3200" i="1" dirty="0">
                <a:solidFill>
                  <a:schemeClr val="accent3">
                    <a:lumMod val="75000"/>
                  </a:schemeClr>
                </a:solidFill>
                <a:latin typeface="Candara" panose="020E0502030303020204" pitchFamily="34" charset="0"/>
              </a:rPr>
              <a:t>And blessed is the fruit </a:t>
            </a:r>
          </a:p>
          <a:p>
            <a:pPr lvl="0" algn="ctr"/>
            <a:r>
              <a:rPr lang="en-GB" sz="3200" i="1" dirty="0">
                <a:solidFill>
                  <a:schemeClr val="accent3">
                    <a:lumMod val="75000"/>
                  </a:schemeClr>
                </a:solidFill>
                <a:latin typeface="Candara" panose="020E0502030303020204" pitchFamily="34" charset="0"/>
              </a:rPr>
              <a:t>of thy womb, Jesus,</a:t>
            </a:r>
          </a:p>
          <a:p>
            <a:pPr lvl="0" algn="ctr"/>
            <a:r>
              <a:rPr lang="en-GB" sz="3200" i="1" dirty="0">
                <a:solidFill>
                  <a:schemeClr val="accent3">
                    <a:lumMod val="75000"/>
                  </a:schemeClr>
                </a:solidFill>
                <a:latin typeface="Candara" panose="020E0502030303020204" pitchFamily="34" charset="0"/>
              </a:rPr>
              <a:t>Holy Mary, Mother of God,</a:t>
            </a:r>
          </a:p>
          <a:p>
            <a:pPr lvl="0" algn="ctr"/>
            <a:r>
              <a:rPr lang="en-GB" sz="3200" i="1" dirty="0">
                <a:solidFill>
                  <a:schemeClr val="accent3">
                    <a:lumMod val="75000"/>
                  </a:schemeClr>
                </a:solidFill>
                <a:latin typeface="Candara" panose="020E0502030303020204" pitchFamily="34" charset="0"/>
              </a:rPr>
              <a:t>Pray for us sinners</a:t>
            </a:r>
          </a:p>
          <a:p>
            <a:pPr lvl="0" algn="ctr"/>
            <a:r>
              <a:rPr lang="en-GB" sz="3200" i="1" dirty="0">
                <a:solidFill>
                  <a:schemeClr val="accent3">
                    <a:lumMod val="75000"/>
                  </a:schemeClr>
                </a:solidFill>
                <a:latin typeface="Candara" panose="020E0502030303020204" pitchFamily="34" charset="0"/>
              </a:rPr>
              <a:t>Now and at the hour</a:t>
            </a:r>
          </a:p>
          <a:p>
            <a:pPr lvl="0" algn="ctr"/>
            <a:r>
              <a:rPr lang="en-GB" sz="3200" i="1" dirty="0">
                <a:solidFill>
                  <a:schemeClr val="accent3">
                    <a:lumMod val="75000"/>
                  </a:schemeClr>
                </a:solidFill>
                <a:latin typeface="Candara" panose="020E0502030303020204" pitchFamily="34" charset="0"/>
              </a:rPr>
              <a:t>Of our death.</a:t>
            </a:r>
          </a:p>
          <a:p>
            <a:pPr lvl="0" algn="ctr"/>
            <a:r>
              <a:rPr lang="en-GB" sz="3200" i="1" dirty="0">
                <a:solidFill>
                  <a:schemeClr val="accent3">
                    <a:lumMod val="75000"/>
                  </a:schemeClr>
                </a:solidFill>
                <a:latin typeface="Candara" panose="020E0502030303020204" pitchFamily="34" charset="0"/>
              </a:rPr>
              <a:t>Amen.</a:t>
            </a:r>
          </a:p>
          <a:p>
            <a:pPr algn="ctr"/>
            <a:endParaRPr lang="en-GB" dirty="0"/>
          </a:p>
        </p:txBody>
      </p:sp>
      <p:pic>
        <p:nvPicPr>
          <p:cNvPr id="2" name="Picture 1"/>
          <p:cNvPicPr>
            <a:picLocks noChangeAspect="1"/>
          </p:cNvPicPr>
          <p:nvPr/>
        </p:nvPicPr>
        <p:blipFill>
          <a:blip r:embed="rId4"/>
          <a:stretch>
            <a:fillRect/>
          </a:stretch>
        </p:blipFill>
        <p:spPr>
          <a:xfrm>
            <a:off x="268356" y="391299"/>
            <a:ext cx="5446644" cy="6100375"/>
          </a:xfrm>
          <a:prstGeom prst="rect">
            <a:avLst/>
          </a:prstGeom>
          <a:effectLst>
            <a:softEdge rad="101600"/>
          </a:effectLst>
        </p:spPr>
      </p:pic>
    </p:spTree>
    <p:extLst>
      <p:ext uri="{BB962C8B-B14F-4D97-AF65-F5344CB8AC3E}">
        <p14:creationId xmlns:p14="http://schemas.microsoft.com/office/powerpoint/2010/main" val="127002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6312212" y="1346199"/>
            <a:ext cx="5700047" cy="3712817"/>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BFE25D63-2706-4018-B664-C5A12DB44CA1}"/>
              </a:ext>
            </a:extLst>
          </p:cNvPr>
          <p:cNvCxnSpPr/>
          <p:nvPr/>
        </p:nvCxnSpPr>
        <p:spPr>
          <a:xfrm>
            <a:off x="6215631" y="0"/>
            <a:ext cx="0" cy="6858000"/>
          </a:xfrm>
          <a:prstGeom prst="line">
            <a:avLst/>
          </a:prstGeom>
          <a:ln w="317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165F17F-E742-452C-8A37-80E61D8252E5}"/>
              </a:ext>
            </a:extLst>
          </p:cNvPr>
          <p:cNvSpPr txBox="1"/>
          <p:nvPr/>
        </p:nvSpPr>
        <p:spPr>
          <a:xfrm>
            <a:off x="179741" y="470812"/>
            <a:ext cx="6172195" cy="2739211"/>
          </a:xfrm>
          <a:prstGeom prst="rect">
            <a:avLst/>
          </a:prstGeom>
          <a:noFill/>
        </p:spPr>
        <p:txBody>
          <a:bodyPr wrap="square" rtlCol="0">
            <a:spAutoFit/>
          </a:bodyPr>
          <a:lstStyle/>
          <a:p>
            <a:pPr algn="ctr"/>
            <a:r>
              <a:rPr lang="en-GB" sz="2800" i="1" dirty="0">
                <a:solidFill>
                  <a:schemeClr val="tx1">
                    <a:lumMod val="65000"/>
                    <a:lumOff val="35000"/>
                  </a:schemeClr>
                </a:solidFill>
              </a:rPr>
              <a:t>10</a:t>
            </a:r>
          </a:p>
          <a:p>
            <a:pPr algn="ctr"/>
            <a:endParaRPr lang="en-GB" sz="2800" i="1" dirty="0">
              <a:solidFill>
                <a:schemeClr val="tx1">
                  <a:lumMod val="65000"/>
                  <a:lumOff val="35000"/>
                </a:schemeClr>
              </a:solidFill>
            </a:endParaRPr>
          </a:p>
          <a:p>
            <a:pPr algn="ctr"/>
            <a:r>
              <a:rPr lang="en-GB" sz="2800" b="0" i="0" dirty="0">
                <a:solidFill>
                  <a:srgbClr val="50535A"/>
                </a:solidFill>
                <a:effectLst/>
              </a:rPr>
              <a:t>Father, by the merits of the agony of Jesus in the Garden, have mercy on us and on the whole world.</a:t>
            </a:r>
          </a:p>
          <a:p>
            <a:pPr algn="ctr"/>
            <a:endParaRPr lang="en-GB" sz="3200" dirty="0">
              <a:latin typeface="Candara" panose="020E0502030303020204" pitchFamily="34" charset="0"/>
            </a:endParaRPr>
          </a:p>
        </p:txBody>
      </p:sp>
      <p:sp>
        <p:nvSpPr>
          <p:cNvPr id="8" name="TextBox 7">
            <a:extLst>
              <a:ext uri="{FF2B5EF4-FFF2-40B4-BE49-F238E27FC236}">
                <a16:creationId xmlns:a16="http://schemas.microsoft.com/office/drawing/2014/main" id="{875D84CD-BA5B-4036-9E0D-83F67754B2BD}"/>
              </a:ext>
            </a:extLst>
          </p:cNvPr>
          <p:cNvSpPr txBox="1"/>
          <p:nvPr/>
        </p:nvSpPr>
        <p:spPr>
          <a:xfrm>
            <a:off x="119631" y="3659964"/>
            <a:ext cx="6096000" cy="1815882"/>
          </a:xfrm>
          <a:prstGeom prst="rect">
            <a:avLst/>
          </a:prstGeom>
          <a:noFill/>
        </p:spPr>
        <p:txBody>
          <a:bodyPr wrap="square" lIns="91440" tIns="45720" rIns="91440" bIns="45720" anchor="t">
            <a:spAutoFit/>
          </a:bodyPr>
          <a:lstStyle/>
          <a:p>
            <a:pPr algn="ctr"/>
            <a:r>
              <a:rPr lang="en-GB" dirty="0"/>
              <a:t> </a:t>
            </a:r>
            <a:r>
              <a:rPr lang="en-GB" sz="2800" dirty="0">
                <a:solidFill>
                  <a:srgbClr val="0070C0"/>
                </a:solidFill>
              </a:rPr>
              <a:t>Help us as individuals and within our  communities to always see the dignity of our fellow</a:t>
            </a:r>
          </a:p>
          <a:p>
            <a:pPr algn="ctr"/>
            <a:r>
              <a:rPr lang="en-GB" sz="2800" dirty="0">
                <a:solidFill>
                  <a:srgbClr val="0070C0"/>
                </a:solidFill>
              </a:rPr>
              <a:t>human beings.  </a:t>
            </a:r>
          </a:p>
        </p:txBody>
      </p:sp>
    </p:spTree>
    <p:extLst>
      <p:ext uri="{BB962C8B-B14F-4D97-AF65-F5344CB8AC3E}">
        <p14:creationId xmlns:p14="http://schemas.microsoft.com/office/powerpoint/2010/main" val="2496951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4000"/>
            <a:lum/>
          </a:blip>
          <a:srcRect/>
          <a:tile tx="0" ty="0" sx="100000" sy="100000" flip="none" algn="tl"/>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71713B7-96CA-4027-842C-1B553C47CB26}"/>
              </a:ext>
            </a:extLst>
          </p:cNvPr>
          <p:cNvSpPr txBox="1"/>
          <p:nvPr/>
        </p:nvSpPr>
        <p:spPr>
          <a:xfrm>
            <a:off x="5029202" y="669595"/>
            <a:ext cx="7595860" cy="5731206"/>
          </a:xfrm>
          <a:prstGeom prst="rect">
            <a:avLst/>
          </a:prstGeom>
          <a:noFill/>
        </p:spPr>
        <p:txBody>
          <a:bodyPr wrap="square" rtlCol="0">
            <a:spAutoFit/>
          </a:bodyPr>
          <a:lstStyle/>
          <a:p>
            <a:pPr lvl="0" algn="ctr"/>
            <a:r>
              <a:rPr lang="en-GB" sz="3200" i="1" dirty="0">
                <a:solidFill>
                  <a:schemeClr val="accent3">
                    <a:lumMod val="75000"/>
                  </a:schemeClr>
                </a:solidFill>
                <a:latin typeface="Candara" panose="020E0502030303020204" pitchFamily="34" charset="0"/>
              </a:rPr>
              <a:t>Hail Mary, </a:t>
            </a:r>
            <a:br>
              <a:rPr lang="en-GB" sz="3200" i="1" dirty="0">
                <a:solidFill>
                  <a:schemeClr val="accent3">
                    <a:lumMod val="75000"/>
                  </a:schemeClr>
                </a:solidFill>
                <a:latin typeface="Candara" panose="020E0502030303020204" pitchFamily="34" charset="0"/>
              </a:rPr>
            </a:br>
            <a:r>
              <a:rPr lang="en-GB" sz="3200" i="1" dirty="0">
                <a:solidFill>
                  <a:schemeClr val="accent3">
                    <a:lumMod val="75000"/>
                  </a:schemeClr>
                </a:solidFill>
                <a:latin typeface="Candara" panose="020E0502030303020204" pitchFamily="34" charset="0"/>
              </a:rPr>
              <a:t>Full of Grace</a:t>
            </a:r>
          </a:p>
          <a:p>
            <a:pPr lvl="0" algn="ctr"/>
            <a:r>
              <a:rPr lang="en-GB" sz="3200" i="1" dirty="0">
                <a:solidFill>
                  <a:schemeClr val="accent3">
                    <a:lumMod val="75000"/>
                  </a:schemeClr>
                </a:solidFill>
                <a:latin typeface="Candara" panose="020E0502030303020204" pitchFamily="34" charset="0"/>
              </a:rPr>
              <a:t>The Lord is with thee</a:t>
            </a:r>
          </a:p>
          <a:p>
            <a:pPr lvl="0" algn="ctr"/>
            <a:r>
              <a:rPr lang="en-GB" sz="3200" i="1" dirty="0">
                <a:solidFill>
                  <a:schemeClr val="accent3">
                    <a:lumMod val="75000"/>
                  </a:schemeClr>
                </a:solidFill>
                <a:latin typeface="Candara" panose="020E0502030303020204" pitchFamily="34" charset="0"/>
              </a:rPr>
              <a:t>Blessed art thou amongst women</a:t>
            </a:r>
          </a:p>
          <a:p>
            <a:pPr lvl="0" algn="ctr"/>
            <a:r>
              <a:rPr lang="en-GB" sz="3200" i="1" dirty="0">
                <a:solidFill>
                  <a:schemeClr val="accent3">
                    <a:lumMod val="75000"/>
                  </a:schemeClr>
                </a:solidFill>
                <a:latin typeface="Candara" panose="020E0502030303020204" pitchFamily="34" charset="0"/>
              </a:rPr>
              <a:t>And blessed is the fruit </a:t>
            </a:r>
          </a:p>
          <a:p>
            <a:pPr lvl="0" algn="ctr"/>
            <a:r>
              <a:rPr lang="en-GB" sz="3200" i="1" dirty="0">
                <a:solidFill>
                  <a:schemeClr val="accent3">
                    <a:lumMod val="75000"/>
                  </a:schemeClr>
                </a:solidFill>
                <a:latin typeface="Candara" panose="020E0502030303020204" pitchFamily="34" charset="0"/>
              </a:rPr>
              <a:t>of thy womb, Jesus,</a:t>
            </a:r>
          </a:p>
          <a:p>
            <a:pPr lvl="0" algn="ctr"/>
            <a:r>
              <a:rPr lang="en-GB" sz="3200" i="1" dirty="0">
                <a:solidFill>
                  <a:schemeClr val="accent3">
                    <a:lumMod val="75000"/>
                  </a:schemeClr>
                </a:solidFill>
                <a:latin typeface="Candara" panose="020E0502030303020204" pitchFamily="34" charset="0"/>
              </a:rPr>
              <a:t>Holy Mary, Mother of God,</a:t>
            </a:r>
          </a:p>
          <a:p>
            <a:pPr lvl="0" algn="ctr"/>
            <a:r>
              <a:rPr lang="en-GB" sz="3200" i="1" dirty="0">
                <a:solidFill>
                  <a:schemeClr val="accent3">
                    <a:lumMod val="75000"/>
                  </a:schemeClr>
                </a:solidFill>
                <a:latin typeface="Candara" panose="020E0502030303020204" pitchFamily="34" charset="0"/>
              </a:rPr>
              <a:t>Pray for us sinners</a:t>
            </a:r>
          </a:p>
          <a:p>
            <a:pPr lvl="0" algn="ctr"/>
            <a:r>
              <a:rPr lang="en-GB" sz="3200" i="1" dirty="0">
                <a:solidFill>
                  <a:schemeClr val="accent3">
                    <a:lumMod val="75000"/>
                  </a:schemeClr>
                </a:solidFill>
                <a:latin typeface="Candara" panose="020E0502030303020204" pitchFamily="34" charset="0"/>
              </a:rPr>
              <a:t>Now and at the hour</a:t>
            </a:r>
          </a:p>
          <a:p>
            <a:pPr lvl="0" algn="ctr"/>
            <a:r>
              <a:rPr lang="en-GB" sz="3200" i="1" dirty="0">
                <a:solidFill>
                  <a:schemeClr val="accent3">
                    <a:lumMod val="75000"/>
                  </a:schemeClr>
                </a:solidFill>
                <a:latin typeface="Candara" panose="020E0502030303020204" pitchFamily="34" charset="0"/>
              </a:rPr>
              <a:t>Of our death.</a:t>
            </a:r>
          </a:p>
          <a:p>
            <a:pPr lvl="0" algn="ctr"/>
            <a:r>
              <a:rPr lang="en-GB" sz="3200" i="1" dirty="0">
                <a:solidFill>
                  <a:schemeClr val="accent3">
                    <a:lumMod val="75000"/>
                  </a:schemeClr>
                </a:solidFill>
                <a:latin typeface="Candara" panose="020E0502030303020204" pitchFamily="34" charset="0"/>
              </a:rPr>
              <a:t>Amen.</a:t>
            </a:r>
          </a:p>
          <a:p>
            <a:pPr algn="ctr"/>
            <a:endParaRPr lang="en-GB" dirty="0"/>
          </a:p>
        </p:txBody>
      </p:sp>
      <p:pic>
        <p:nvPicPr>
          <p:cNvPr id="2" name="Picture 1"/>
          <p:cNvPicPr>
            <a:picLocks noChangeAspect="1"/>
          </p:cNvPicPr>
          <p:nvPr/>
        </p:nvPicPr>
        <p:blipFill>
          <a:blip r:embed="rId4"/>
          <a:stretch>
            <a:fillRect/>
          </a:stretch>
        </p:blipFill>
        <p:spPr>
          <a:xfrm>
            <a:off x="268356" y="391299"/>
            <a:ext cx="5446644" cy="6100375"/>
          </a:xfrm>
          <a:prstGeom prst="rect">
            <a:avLst/>
          </a:prstGeom>
          <a:effectLst>
            <a:softEdge rad="101600"/>
          </a:effectLst>
        </p:spPr>
      </p:pic>
    </p:spTree>
    <p:extLst>
      <p:ext uri="{BB962C8B-B14F-4D97-AF65-F5344CB8AC3E}">
        <p14:creationId xmlns:p14="http://schemas.microsoft.com/office/powerpoint/2010/main" val="3014389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358588" y="1287241"/>
            <a:ext cx="5737412" cy="4370427"/>
          </a:xfrm>
          <a:prstGeom prst="rect">
            <a:avLst/>
          </a:prstGeom>
          <a:noFill/>
        </p:spPr>
        <p:txBody>
          <a:bodyPr wrap="square" rtlCol="0">
            <a:spAutoFit/>
          </a:bodyPr>
          <a:lstStyle/>
          <a:p>
            <a:pPr algn="ctr"/>
            <a:r>
              <a:rPr lang="en-GB" sz="2800" dirty="0">
                <a:latin typeface="Candara" panose="020E0502030303020204" pitchFamily="34" charset="0"/>
              </a:rPr>
              <a:t>We trust that God who is </a:t>
            </a:r>
            <a:br>
              <a:rPr lang="en-GB" sz="2800" dirty="0">
                <a:latin typeface="Candara" panose="020E0502030303020204" pitchFamily="34" charset="0"/>
              </a:rPr>
            </a:br>
            <a:r>
              <a:rPr lang="en-GB" sz="2800" dirty="0">
                <a:latin typeface="Candara" panose="020E0502030303020204" pitchFamily="34" charset="0"/>
              </a:rPr>
              <a:t>all-knowing and compassionate will hear our prayers and send us his Holy Spirit so that we can offer ourselves completely to the will of God following the example of our Lord and Saviour, Jesus Christ.</a:t>
            </a:r>
          </a:p>
          <a:p>
            <a:endParaRPr lang="en-GB" sz="3200" dirty="0">
              <a:latin typeface="Candara" panose="020E0502030303020204" pitchFamily="34" charset="0"/>
            </a:endParaRPr>
          </a:p>
          <a:p>
            <a:endParaRPr lang="en-GB" sz="3200" dirty="0">
              <a:latin typeface="Candara" panose="020E0502030303020204" pitchFamily="34" charset="0"/>
            </a:endParaRPr>
          </a:p>
          <a:p>
            <a:endParaRPr lang="en-GB" dirty="0"/>
          </a:p>
        </p:txBody>
      </p:sp>
      <p:cxnSp>
        <p:nvCxnSpPr>
          <p:cNvPr id="8" name="Straight Connector 7">
            <a:extLst>
              <a:ext uri="{FF2B5EF4-FFF2-40B4-BE49-F238E27FC236}">
                <a16:creationId xmlns:a16="http://schemas.microsoft.com/office/drawing/2014/main" id="{B04160B2-7170-48A0-9854-D11E6FE14DFC}"/>
              </a:ext>
            </a:extLst>
          </p:cNvPr>
          <p:cNvCxnSpPr/>
          <p:nvPr/>
        </p:nvCxnSpPr>
        <p:spPr>
          <a:xfrm>
            <a:off x="6238044" y="0"/>
            <a:ext cx="0" cy="6858000"/>
          </a:xfrm>
          <a:prstGeom prst="line">
            <a:avLst/>
          </a:prstGeom>
          <a:ln w="317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28800" y="1098397"/>
            <a:ext cx="5391218" cy="4199160"/>
          </a:xfrm>
          <a:prstGeom prst="rect">
            <a:avLst/>
          </a:prstGeom>
          <a:effectLst>
            <a:softEdge rad="101600"/>
          </a:effectLst>
        </p:spPr>
      </p:pic>
    </p:spTree>
    <p:extLst>
      <p:ext uri="{BB962C8B-B14F-4D97-AF65-F5344CB8AC3E}">
        <p14:creationId xmlns:p14="http://schemas.microsoft.com/office/powerpoint/2010/main" val="1453551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358588" y="470812"/>
            <a:ext cx="5737412" cy="4093428"/>
          </a:xfrm>
          <a:prstGeom prst="rect">
            <a:avLst/>
          </a:prstGeom>
          <a:noFill/>
        </p:spPr>
        <p:txBody>
          <a:bodyPr wrap="square" rtlCol="0">
            <a:spAutoFit/>
          </a:bodyPr>
          <a:lstStyle/>
          <a:p>
            <a:endParaRPr lang="en-GB" sz="3200" dirty="0">
              <a:latin typeface="Candara" panose="020E0502030303020204" pitchFamily="34" charset="0"/>
            </a:endParaRPr>
          </a:p>
          <a:p>
            <a:endParaRPr lang="en-GB" sz="3200" dirty="0">
              <a:latin typeface="Candara" panose="020E0502030303020204" pitchFamily="34" charset="0"/>
            </a:endParaRPr>
          </a:p>
          <a:p>
            <a:pPr algn="ctr"/>
            <a:r>
              <a:rPr lang="en-GB" sz="2800" i="1" dirty="0">
                <a:solidFill>
                  <a:schemeClr val="tx1">
                    <a:lumMod val="65000"/>
                    <a:lumOff val="35000"/>
                  </a:schemeClr>
                </a:solidFill>
                <a:latin typeface="Candara" panose="020E0502030303020204" pitchFamily="34" charset="0"/>
              </a:rPr>
              <a:t>Glory be to the Father</a:t>
            </a:r>
          </a:p>
          <a:p>
            <a:pPr algn="ctr"/>
            <a:r>
              <a:rPr lang="en-GB" sz="2800" i="1" dirty="0">
                <a:solidFill>
                  <a:schemeClr val="tx1">
                    <a:lumMod val="65000"/>
                    <a:lumOff val="35000"/>
                  </a:schemeClr>
                </a:solidFill>
                <a:latin typeface="Candara" panose="020E0502030303020204" pitchFamily="34" charset="0"/>
              </a:rPr>
              <a:t>And to the Son</a:t>
            </a:r>
          </a:p>
          <a:p>
            <a:pPr algn="ctr"/>
            <a:r>
              <a:rPr lang="en-GB" sz="2800" i="1" dirty="0">
                <a:solidFill>
                  <a:schemeClr val="tx1">
                    <a:lumMod val="65000"/>
                    <a:lumOff val="35000"/>
                  </a:schemeClr>
                </a:solidFill>
                <a:latin typeface="Candara" panose="020E0502030303020204" pitchFamily="34" charset="0"/>
              </a:rPr>
              <a:t>And to the Holy Spirit</a:t>
            </a:r>
          </a:p>
          <a:p>
            <a:pPr algn="ctr"/>
            <a:r>
              <a:rPr lang="en-GB" sz="2800" i="1" dirty="0">
                <a:solidFill>
                  <a:schemeClr val="tx1">
                    <a:lumMod val="65000"/>
                    <a:lumOff val="35000"/>
                  </a:schemeClr>
                </a:solidFill>
                <a:latin typeface="Candara" panose="020E0502030303020204" pitchFamily="34" charset="0"/>
              </a:rPr>
              <a:t>As it was in the beginning</a:t>
            </a:r>
          </a:p>
          <a:p>
            <a:pPr algn="ctr"/>
            <a:r>
              <a:rPr lang="en-GB" sz="2800" i="1" dirty="0">
                <a:solidFill>
                  <a:schemeClr val="tx1">
                    <a:lumMod val="65000"/>
                    <a:lumOff val="35000"/>
                  </a:schemeClr>
                </a:solidFill>
                <a:latin typeface="Candara" panose="020E0502030303020204" pitchFamily="34" charset="0"/>
              </a:rPr>
              <a:t>Is now and ever shall be</a:t>
            </a:r>
          </a:p>
          <a:p>
            <a:pPr algn="ctr"/>
            <a:r>
              <a:rPr lang="en-GB" sz="2800" i="1" dirty="0">
                <a:solidFill>
                  <a:schemeClr val="tx1">
                    <a:lumMod val="65000"/>
                    <a:lumOff val="35000"/>
                  </a:schemeClr>
                </a:solidFill>
                <a:latin typeface="Candara" panose="020E0502030303020204" pitchFamily="34" charset="0"/>
              </a:rPr>
              <a:t>World without end.</a:t>
            </a:r>
          </a:p>
          <a:p>
            <a:pPr algn="ctr"/>
            <a:r>
              <a:rPr lang="en-GB" sz="2800" i="1" dirty="0">
                <a:solidFill>
                  <a:schemeClr val="tx1">
                    <a:lumMod val="65000"/>
                    <a:lumOff val="35000"/>
                  </a:schemeClr>
                </a:solidFill>
                <a:latin typeface="Candara" panose="020E0502030303020204" pitchFamily="34" charset="0"/>
              </a:rPr>
              <a:t>Amen.</a:t>
            </a:r>
            <a:endParaRPr lang="en-GB" sz="2800" i="1" dirty="0">
              <a:solidFill>
                <a:schemeClr val="tx1">
                  <a:lumMod val="65000"/>
                  <a:lumOff val="35000"/>
                </a:schemeClr>
              </a:solidFill>
            </a:endParaRPr>
          </a:p>
        </p:txBody>
      </p:sp>
      <p:cxnSp>
        <p:nvCxnSpPr>
          <p:cNvPr id="8" name="Straight Connector 7">
            <a:extLst>
              <a:ext uri="{FF2B5EF4-FFF2-40B4-BE49-F238E27FC236}">
                <a16:creationId xmlns:a16="http://schemas.microsoft.com/office/drawing/2014/main" id="{B04160B2-7170-48A0-9854-D11E6FE14DFC}"/>
              </a:ext>
            </a:extLst>
          </p:cNvPr>
          <p:cNvCxnSpPr/>
          <p:nvPr/>
        </p:nvCxnSpPr>
        <p:spPr>
          <a:xfrm>
            <a:off x="6377609" y="0"/>
            <a:ext cx="0" cy="6858000"/>
          </a:xfrm>
          <a:prstGeom prst="line">
            <a:avLst/>
          </a:prstGeom>
          <a:ln w="317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25271" y="278296"/>
            <a:ext cx="4993667" cy="6341165"/>
          </a:xfrm>
          <a:prstGeom prst="rect">
            <a:avLst/>
          </a:prstGeom>
          <a:effectLst>
            <a:softEdge rad="101600"/>
          </a:effectLst>
        </p:spPr>
      </p:pic>
    </p:spTree>
    <p:extLst>
      <p:ext uri="{BB962C8B-B14F-4D97-AF65-F5344CB8AC3E}">
        <p14:creationId xmlns:p14="http://schemas.microsoft.com/office/powerpoint/2010/main" val="1843460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836C756-80C9-44B9-A7BC-B500FBD2D446}"/>
              </a:ext>
            </a:extLst>
          </p:cNvPr>
          <p:cNvCxnSpPr/>
          <p:nvPr/>
        </p:nvCxnSpPr>
        <p:spPr>
          <a:xfrm>
            <a:off x="6285272" y="0"/>
            <a:ext cx="0" cy="6858000"/>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27657E3-C3CD-4D12-8027-D94B406163C0}"/>
              </a:ext>
            </a:extLst>
          </p:cNvPr>
          <p:cNvSpPr txBox="1"/>
          <p:nvPr/>
        </p:nvSpPr>
        <p:spPr>
          <a:xfrm>
            <a:off x="256673" y="1347537"/>
            <a:ext cx="5999747" cy="43088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2400" dirty="0">
                <a:solidFill>
                  <a:srgbClr val="000000"/>
                </a:solidFill>
                <a:latin typeface="Candara" panose="020E0502030303020204" pitchFamily="34" charset="0"/>
              </a:rPr>
              <a:t>Thank you to </a:t>
            </a:r>
            <a:endParaRPr kumimoji="0" lang="en-US" sz="2400" b="0" i="0" u="none" strike="noStrike" kern="1200" cap="none" spc="0" normalizeH="0" baseline="0" noProof="0" dirty="0">
              <a:ln>
                <a:noFill/>
              </a:ln>
              <a:solidFill>
                <a:srgbClr val="000000"/>
              </a:solidFill>
              <a:effectLst/>
              <a:uLnTx/>
              <a:uFillTx/>
              <a:latin typeface="Candara" panose="020E0502030303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sng" strike="noStrike" kern="1200" cap="none" spc="0" normalizeH="0" baseline="0" noProof="0" dirty="0">
              <a:ln>
                <a:noFill/>
              </a:ln>
              <a:solidFill>
                <a:srgbClr val="0070C0"/>
              </a:solidFill>
              <a:effectLst/>
              <a:uLnTx/>
              <a:uFillTx/>
              <a:latin typeface="Candara" panose="020E0502030303020204" pitchFamily="34" charset="0"/>
              <a:ea typeface="+mn-ea"/>
              <a:cs typeface="+mn-cs"/>
              <a:hlinkClick r:id="rId3">
                <a:extLst>
                  <a:ext uri="{A12FA001-AC4F-418D-AE19-62706E023703}">
                    <ahyp:hlinkClr xmlns:ahyp="http://schemas.microsoft.com/office/drawing/2018/hyperlinkcolor" xmlns="" val="tx"/>
                  </a:ext>
                </a:extLst>
              </a:hlinkClick>
            </a:endParaRPr>
          </a:p>
          <a:p>
            <a:pPr lvl="0" algn="ctr">
              <a:defRPr/>
            </a:pPr>
            <a:r>
              <a:rPr lang="en-US" sz="2000" dirty="0">
                <a:solidFill>
                  <a:srgbClr val="000000"/>
                </a:solidFill>
                <a:latin typeface="Candara" panose="020E0502030303020204" pitchFamily="34" charset="0"/>
                <a:hlinkClick r:id="rId4"/>
              </a:rPr>
              <a:t>https://fineartamerica.com/art/royalty+free+images</a:t>
            </a:r>
            <a:endParaRPr lang="en-US" sz="2000" dirty="0">
              <a:solidFill>
                <a:srgbClr val="000000"/>
              </a:solidFill>
              <a:latin typeface="Candara" panose="020E0502030303020204" pitchFamily="34" charset="0"/>
            </a:endParaRPr>
          </a:p>
          <a:p>
            <a:pPr lvl="0" algn="ctr">
              <a:defRPr/>
            </a:pPr>
            <a:endParaRPr lang="en-US" sz="2000" dirty="0">
              <a:solidFill>
                <a:srgbClr val="000000"/>
              </a:solidFill>
              <a:latin typeface="Candara" panose="020E0502030303020204" pitchFamily="34" charset="0"/>
            </a:endParaRPr>
          </a:p>
          <a:p>
            <a:pPr lvl="0" algn="ctr">
              <a:defRPr/>
            </a:pPr>
            <a:r>
              <a:rPr lang="en-US" sz="2000" dirty="0">
                <a:solidFill>
                  <a:srgbClr val="000000"/>
                </a:solidFill>
                <a:latin typeface="Candara" panose="020E0502030303020204" pitchFamily="34" charset="0"/>
                <a:hlinkClick r:id="rId5"/>
              </a:rPr>
              <a:t>https://pixabay.com/images/search/mosaics%20jesus/</a:t>
            </a:r>
            <a:endParaRPr lang="en-US" sz="2000" dirty="0">
              <a:solidFill>
                <a:srgbClr val="000000"/>
              </a:solidFill>
              <a:latin typeface="Candara" panose="020E0502030303020204" pitchFamily="34" charset="0"/>
            </a:endParaRPr>
          </a:p>
          <a:p>
            <a:pPr lvl="0" algn="ctr">
              <a:defRPr/>
            </a:pPr>
            <a:endParaRPr kumimoji="0" lang="en-GB" sz="2000" b="0" i="0" u="none" strike="noStrike" kern="1200" cap="none" spc="0" normalizeH="0" baseline="0" noProof="0" dirty="0">
              <a:ln>
                <a:noFill/>
              </a:ln>
              <a:solidFill>
                <a:srgbClr val="000000"/>
              </a:solidFill>
              <a:effectLst/>
              <a:uLnTx/>
              <a:uFillTx/>
              <a:latin typeface="Candara" panose="020E0502030303020204" pitchFamily="34" charset="0"/>
            </a:endParaRPr>
          </a:p>
          <a:p>
            <a:pPr lvl="0" algn="ctr">
              <a:defRPr/>
            </a:pPr>
            <a:r>
              <a:rPr lang="en-US" sz="2000" dirty="0">
                <a:solidFill>
                  <a:srgbClr val="000000"/>
                </a:solidFill>
                <a:latin typeface="Candara" panose="020E0502030303020204" pitchFamily="34" charset="0"/>
                <a:hlinkClick r:id="rId6"/>
              </a:rPr>
              <a:t>https://www.rosarycenter.org/homepage-2/rosary/how-to-pray-the-rosary/sorrowful-without-distractions/</a:t>
            </a:r>
            <a:endParaRPr lang="en-US" sz="2000" dirty="0">
              <a:solidFill>
                <a:srgbClr val="000000"/>
              </a:solidFill>
              <a:latin typeface="Candara" panose="020E0502030303020204" pitchFamily="34" charset="0"/>
            </a:endParaRPr>
          </a:p>
          <a:p>
            <a:pPr lvl="0" algn="ctr">
              <a:defRPr/>
            </a:pPr>
            <a:endParaRPr kumimoji="0" lang="en-US" sz="2800" b="0" i="0" u="none" strike="noStrike" kern="1200" cap="none" spc="0" normalizeH="0" baseline="0" noProof="0" dirty="0">
              <a:ln>
                <a:noFill/>
              </a:ln>
              <a:solidFill>
                <a:srgbClr val="000000"/>
              </a:solidFill>
              <a:effectLst/>
              <a:uLnTx/>
              <a:uFillTx/>
              <a:latin typeface="Candara" panose="020E05020303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0000"/>
              </a:solidFill>
              <a:effectLst/>
              <a:uLnTx/>
              <a:uFillTx/>
              <a:latin typeface="Candara" panose="020E05020303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ndara"/>
              <a:ea typeface="+mn-ea"/>
              <a:cs typeface="+mn-cs"/>
            </a:endParaRPr>
          </a:p>
        </p:txBody>
      </p:sp>
      <p:pic>
        <p:nvPicPr>
          <p:cNvPr id="2" name="Picture 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07965" y="531743"/>
            <a:ext cx="3863009" cy="5794514"/>
          </a:xfrm>
          <a:prstGeom prst="rect">
            <a:avLst/>
          </a:prstGeom>
          <a:effectLst>
            <a:softEdge rad="101600"/>
          </a:effectLst>
        </p:spPr>
      </p:pic>
    </p:spTree>
    <p:extLst>
      <p:ext uri="{BB962C8B-B14F-4D97-AF65-F5344CB8AC3E}">
        <p14:creationId xmlns:p14="http://schemas.microsoft.com/office/powerpoint/2010/main" val="1393135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020926" y="5379196"/>
            <a:ext cx="991878" cy="14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351FA27B-16AA-4154-956B-2F5B7A92BE7D}"/>
              </a:ext>
            </a:extLst>
          </p:cNvPr>
          <p:cNvSpPr txBox="1">
            <a:spLocks/>
          </p:cNvSpPr>
          <p:nvPr/>
        </p:nvSpPr>
        <p:spPr>
          <a:xfrm>
            <a:off x="245871" y="5534425"/>
            <a:ext cx="10841730" cy="114072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000" b="1" i="0" kern="1200" spc="-150">
                <a:solidFill>
                  <a:schemeClr val="bg1"/>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5400" b="0" i="0" u="none" strike="noStrike" kern="1200" cap="none" spc="-150" normalizeH="0" baseline="0" noProof="0" dirty="0">
                <a:ln>
                  <a:noFill/>
                </a:ln>
                <a:solidFill>
                  <a:srgbClr val="FFFFFF"/>
                </a:solidFill>
                <a:effectLst/>
                <a:uLnTx/>
                <a:uFillTx/>
                <a:latin typeface="Candara" panose="020E0502030303020204" pitchFamily="34" charset="0"/>
                <a:ea typeface="+mj-ea"/>
                <a:cs typeface="Gill Sans" panose="020B0502020104020203" pitchFamily="34" charset="-79"/>
              </a:rPr>
              <a:t>Thank you for joining us today…</a:t>
            </a:r>
          </a:p>
        </p:txBody>
      </p:sp>
      <p:sp>
        <p:nvSpPr>
          <p:cNvPr id="2" name="Picture Placeholder 1"/>
          <p:cNvSpPr>
            <a:spLocks noGrp="1"/>
          </p:cNvSpPr>
          <p:nvPr>
            <p:ph type="pic" idx="1"/>
          </p:nvPr>
        </p:nvSpPr>
        <p:spPr/>
      </p:sp>
      <p:pic>
        <p:nvPicPr>
          <p:cNvPr id="5" name="Picture 2" descr="Rosary, Cross, Bible, Jesus, Jesus Christ, Wooden Cros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12192000" cy="5330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581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4294967295"/>
          </p:nvPr>
        </p:nvSpPr>
        <p:spPr>
          <a:xfrm>
            <a:off x="0" y="3494088"/>
            <a:ext cx="2835275" cy="2322512"/>
          </a:xfrm>
        </p:spPr>
        <p:txBody>
          <a:bodyPr/>
          <a:lstStyle/>
          <a:p>
            <a:r>
              <a:rPr lang="en-GB" dirty="0"/>
              <a:t>- </a:t>
            </a:r>
          </a:p>
        </p:txBody>
      </p:sp>
      <p:pic>
        <p:nvPicPr>
          <p:cNvPr id="3" name="Picture 2"/>
          <p:cNvPicPr>
            <a:picLocks noChangeAspect="1"/>
          </p:cNvPicPr>
          <p:nvPr/>
        </p:nvPicPr>
        <p:blipFill>
          <a:blip r:embed="rId3"/>
          <a:stretch>
            <a:fillRect/>
          </a:stretch>
        </p:blipFill>
        <p:spPr>
          <a:xfrm>
            <a:off x="69942" y="0"/>
            <a:ext cx="12191999" cy="6940323"/>
          </a:xfrm>
          <a:prstGeom prst="rect">
            <a:avLst/>
          </a:prstGeom>
        </p:spPr>
      </p:pic>
      <p:sp>
        <p:nvSpPr>
          <p:cNvPr id="2" name="TextBox 1">
            <a:extLst>
              <a:ext uri="{FF2B5EF4-FFF2-40B4-BE49-F238E27FC236}">
                <a16:creationId xmlns:a16="http://schemas.microsoft.com/office/drawing/2014/main" id="{64F171AF-D9B7-4CC8-8013-869D6744705A}"/>
              </a:ext>
            </a:extLst>
          </p:cNvPr>
          <p:cNvSpPr txBox="1"/>
          <p:nvPr/>
        </p:nvSpPr>
        <p:spPr>
          <a:xfrm>
            <a:off x="6261653" y="1832214"/>
            <a:ext cx="5034723" cy="3123932"/>
          </a:xfrm>
          <a:prstGeom prst="rect">
            <a:avLst/>
          </a:prstGeom>
          <a:noFill/>
        </p:spPr>
        <p:txBody>
          <a:bodyPr wrap="square" lIns="91440" tIns="45720" rIns="91440" bIns="45720" rtlCol="0" anchor="t">
            <a:spAutoFit/>
          </a:bodyPr>
          <a:lstStyle/>
          <a:p>
            <a:r>
              <a:rPr lang="en-GB" sz="2800" dirty="0">
                <a:solidFill>
                  <a:schemeClr val="accent1">
                    <a:lumMod val="20000"/>
                    <a:lumOff val="80000"/>
                  </a:schemeClr>
                </a:solidFill>
                <a:latin typeface="Candara"/>
              </a:rPr>
              <a:t>We offer this decade of the Rosary for all those affected by the coronavirus and we ask the help of Our Blessed Mother, Mary, to take our prayers to her beloved son, Jesus.</a:t>
            </a:r>
          </a:p>
          <a:p>
            <a:endParaRPr lang="en-GB" dirty="0">
              <a:latin typeface="Candara" panose="020E0502030303020204" pitchFamily="34" charset="0"/>
            </a:endParaRPr>
          </a:p>
          <a:p>
            <a:endParaRPr lang="en-GB" sz="1100" dirty="0"/>
          </a:p>
        </p:txBody>
      </p:sp>
    </p:spTree>
    <p:extLst>
      <p:ext uri="{BB962C8B-B14F-4D97-AF65-F5344CB8AC3E}">
        <p14:creationId xmlns:p14="http://schemas.microsoft.com/office/powerpoint/2010/main" val="1738377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0"/>
            <a:ext cx="12191999" cy="6858000"/>
          </a:xfrm>
          <a:prstGeom prst="rect">
            <a:avLst/>
          </a:prstGeom>
        </p:spPr>
      </p:pic>
      <p:sp>
        <p:nvSpPr>
          <p:cNvPr id="5" name="TextBox 4">
            <a:extLst>
              <a:ext uri="{FF2B5EF4-FFF2-40B4-BE49-F238E27FC236}">
                <a16:creationId xmlns:a16="http://schemas.microsoft.com/office/drawing/2014/main" id="{64F171AF-D9B7-4CC8-8013-869D6744705A}"/>
              </a:ext>
            </a:extLst>
          </p:cNvPr>
          <p:cNvSpPr txBox="1"/>
          <p:nvPr/>
        </p:nvSpPr>
        <p:spPr>
          <a:xfrm>
            <a:off x="7086599" y="1100368"/>
            <a:ext cx="5797024" cy="5539978"/>
          </a:xfrm>
          <a:prstGeom prst="rect">
            <a:avLst/>
          </a:prstGeom>
          <a:noFill/>
        </p:spPr>
        <p:txBody>
          <a:bodyPr wrap="square" rtlCol="0">
            <a:spAutoFit/>
          </a:bodyPr>
          <a:lstStyle/>
          <a:p>
            <a:pPr algn="ctr"/>
            <a:endParaRPr lang="en-GB" sz="2800" dirty="0">
              <a:solidFill>
                <a:schemeClr val="bg1"/>
              </a:solidFill>
              <a:latin typeface="Candara" panose="020E0502030303020204" pitchFamily="34" charset="0"/>
            </a:endParaRPr>
          </a:p>
          <a:p>
            <a:pPr algn="ctr"/>
            <a:r>
              <a:rPr lang="en-GB" sz="2400" i="1" dirty="0">
                <a:solidFill>
                  <a:schemeClr val="bg1"/>
                </a:solidFill>
                <a:latin typeface="Candara" panose="020E0502030303020204" pitchFamily="34" charset="0"/>
              </a:rPr>
              <a:t>Our Father</a:t>
            </a:r>
          </a:p>
          <a:p>
            <a:pPr algn="ctr"/>
            <a:r>
              <a:rPr lang="en-GB" sz="2400" i="1" dirty="0">
                <a:solidFill>
                  <a:schemeClr val="bg1"/>
                </a:solidFill>
                <a:latin typeface="Candara" panose="020E0502030303020204" pitchFamily="34" charset="0"/>
              </a:rPr>
              <a:t>Who art in heaven</a:t>
            </a:r>
          </a:p>
          <a:p>
            <a:pPr algn="ctr"/>
            <a:r>
              <a:rPr lang="en-GB" sz="2400" i="1" dirty="0">
                <a:solidFill>
                  <a:schemeClr val="bg1"/>
                </a:solidFill>
                <a:latin typeface="Candara" panose="020E0502030303020204" pitchFamily="34" charset="0"/>
              </a:rPr>
              <a:t>Hallowed be thy name</a:t>
            </a:r>
          </a:p>
          <a:p>
            <a:pPr algn="ctr"/>
            <a:r>
              <a:rPr lang="en-GB" sz="2400" i="1" dirty="0">
                <a:solidFill>
                  <a:schemeClr val="bg1"/>
                </a:solidFill>
                <a:latin typeface="Candara" panose="020E0502030303020204" pitchFamily="34" charset="0"/>
              </a:rPr>
              <a:t>Thy kingdom come</a:t>
            </a:r>
          </a:p>
          <a:p>
            <a:pPr algn="ctr"/>
            <a:r>
              <a:rPr lang="en-GB" sz="2400" i="1" dirty="0">
                <a:solidFill>
                  <a:schemeClr val="bg1"/>
                </a:solidFill>
                <a:latin typeface="Candara" panose="020E0502030303020204" pitchFamily="34" charset="0"/>
              </a:rPr>
              <a:t>Thy will be done </a:t>
            </a:r>
          </a:p>
          <a:p>
            <a:pPr algn="ctr"/>
            <a:r>
              <a:rPr lang="en-GB" sz="2400" i="1" dirty="0">
                <a:solidFill>
                  <a:schemeClr val="bg1"/>
                </a:solidFill>
                <a:latin typeface="Candara" panose="020E0502030303020204" pitchFamily="34" charset="0"/>
              </a:rPr>
              <a:t>On earth as it is in heaven</a:t>
            </a:r>
          </a:p>
          <a:p>
            <a:pPr algn="ctr"/>
            <a:r>
              <a:rPr lang="en-GB" sz="2400" i="1" dirty="0">
                <a:solidFill>
                  <a:schemeClr val="bg1"/>
                </a:solidFill>
                <a:latin typeface="Candara" panose="020E0502030303020204" pitchFamily="34" charset="0"/>
              </a:rPr>
              <a:t>Give us this day our daily bread</a:t>
            </a:r>
          </a:p>
          <a:p>
            <a:pPr algn="ctr"/>
            <a:r>
              <a:rPr lang="en-GB" sz="2400" i="1" dirty="0">
                <a:solidFill>
                  <a:schemeClr val="bg1"/>
                </a:solidFill>
                <a:latin typeface="Candara" panose="020E0502030303020204" pitchFamily="34" charset="0"/>
              </a:rPr>
              <a:t>And forgive us our trespasses</a:t>
            </a:r>
          </a:p>
          <a:p>
            <a:pPr algn="ctr"/>
            <a:r>
              <a:rPr lang="en-GB" sz="2400" i="1" dirty="0">
                <a:solidFill>
                  <a:schemeClr val="bg1"/>
                </a:solidFill>
                <a:latin typeface="Candara" panose="020E0502030303020204" pitchFamily="34" charset="0"/>
              </a:rPr>
              <a:t>As we forgive those </a:t>
            </a:r>
          </a:p>
          <a:p>
            <a:pPr algn="ctr"/>
            <a:r>
              <a:rPr lang="en-GB" sz="2400" i="1" dirty="0">
                <a:solidFill>
                  <a:schemeClr val="bg1"/>
                </a:solidFill>
                <a:latin typeface="Candara" panose="020E0502030303020204" pitchFamily="34" charset="0"/>
              </a:rPr>
              <a:t>who trespass against us</a:t>
            </a:r>
          </a:p>
          <a:p>
            <a:pPr algn="ctr"/>
            <a:r>
              <a:rPr lang="en-GB" sz="2400" i="1" dirty="0">
                <a:solidFill>
                  <a:schemeClr val="bg1"/>
                </a:solidFill>
                <a:latin typeface="Candara" panose="020E0502030303020204" pitchFamily="34" charset="0"/>
              </a:rPr>
              <a:t>And lead us not into temptation</a:t>
            </a:r>
          </a:p>
          <a:p>
            <a:pPr algn="ctr"/>
            <a:r>
              <a:rPr lang="en-GB" sz="2400" i="1" dirty="0">
                <a:solidFill>
                  <a:schemeClr val="bg1"/>
                </a:solidFill>
                <a:latin typeface="Candara" panose="020E0502030303020204" pitchFamily="34" charset="0"/>
              </a:rPr>
              <a:t>But deliver us from evil. </a:t>
            </a:r>
          </a:p>
          <a:p>
            <a:pPr algn="ctr"/>
            <a:r>
              <a:rPr lang="en-GB" sz="2400" i="1" dirty="0">
                <a:solidFill>
                  <a:schemeClr val="bg1"/>
                </a:solidFill>
                <a:latin typeface="Candara" panose="020E0502030303020204" pitchFamily="34" charset="0"/>
              </a:rPr>
              <a:t>Amen.</a:t>
            </a:r>
          </a:p>
          <a:p>
            <a:pPr algn="ctr"/>
            <a:endParaRPr lang="en-GB" sz="1600" dirty="0"/>
          </a:p>
        </p:txBody>
      </p:sp>
    </p:spTree>
    <p:extLst>
      <p:ext uri="{BB962C8B-B14F-4D97-AF65-F5344CB8AC3E}">
        <p14:creationId xmlns:p14="http://schemas.microsoft.com/office/powerpoint/2010/main" val="1941652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198465" y="390326"/>
            <a:ext cx="5755074" cy="2985433"/>
          </a:xfrm>
          <a:prstGeom prst="rect">
            <a:avLst/>
          </a:prstGeom>
          <a:noFill/>
        </p:spPr>
        <p:txBody>
          <a:bodyPr wrap="square" rtlCol="0">
            <a:spAutoFit/>
          </a:bodyPr>
          <a:lstStyle/>
          <a:p>
            <a:pPr algn="ctr"/>
            <a:r>
              <a:rPr lang="en-GB" sz="4000" b="0" i="0" dirty="0">
                <a:solidFill>
                  <a:schemeClr val="tx1">
                    <a:lumMod val="65000"/>
                    <a:lumOff val="35000"/>
                  </a:schemeClr>
                </a:solidFill>
                <a:effectLst/>
              </a:rPr>
              <a:t>1</a:t>
            </a:r>
            <a:r>
              <a:rPr lang="en-GB" sz="3200" b="0" i="0" dirty="0">
                <a:solidFill>
                  <a:schemeClr val="tx1">
                    <a:lumMod val="65000"/>
                    <a:lumOff val="35000"/>
                  </a:schemeClr>
                </a:solidFill>
                <a:effectLst/>
              </a:rPr>
              <a:t> </a:t>
            </a:r>
          </a:p>
          <a:p>
            <a:pPr algn="ctr"/>
            <a:endParaRPr lang="en-GB" sz="3200" b="0" i="0" dirty="0">
              <a:solidFill>
                <a:schemeClr val="tx1">
                  <a:lumMod val="65000"/>
                  <a:lumOff val="35000"/>
                </a:schemeClr>
              </a:solidFill>
              <a:effectLst/>
            </a:endParaRPr>
          </a:p>
          <a:p>
            <a:pPr algn="ctr"/>
            <a:r>
              <a:rPr lang="en-GB" sz="2800" b="0" i="0" dirty="0">
                <a:solidFill>
                  <a:schemeClr val="tx1">
                    <a:lumMod val="65000"/>
                    <a:lumOff val="35000"/>
                  </a:schemeClr>
                </a:solidFill>
                <a:effectLst/>
              </a:rPr>
              <a:t>Jesus comes with his disciples to Gethsemane: “Stay here, while I go yonder and pray.”</a:t>
            </a:r>
          </a:p>
          <a:p>
            <a:pPr lvl="0"/>
            <a:endParaRPr lang="en-GB" sz="3200" dirty="0">
              <a:latin typeface="Candara" panose="020E0502030303020204" pitchFamily="34" charset="0"/>
            </a:endParaRPr>
          </a:p>
        </p:txBody>
      </p:sp>
      <p:cxnSp>
        <p:nvCxnSpPr>
          <p:cNvPr id="5" name="Straight Connector 4">
            <a:extLst>
              <a:ext uri="{FF2B5EF4-FFF2-40B4-BE49-F238E27FC236}">
                <a16:creationId xmlns:a16="http://schemas.microsoft.com/office/drawing/2014/main" id="{D8226DAF-15A0-424F-BAE4-7665F30857F9}"/>
              </a:ext>
            </a:extLst>
          </p:cNvPr>
          <p:cNvCxnSpPr/>
          <p:nvPr/>
        </p:nvCxnSpPr>
        <p:spPr>
          <a:xfrm>
            <a:off x="6332038" y="0"/>
            <a:ext cx="0" cy="6858000"/>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1D57CA2-4C89-46FC-838E-44726A55F4E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85451" y="927219"/>
            <a:ext cx="5291979" cy="4756864"/>
          </a:xfrm>
          <a:prstGeom prst="rect">
            <a:avLst/>
          </a:prstGeom>
          <a:effectLst>
            <a:softEdge rad="114300"/>
          </a:effectLst>
        </p:spPr>
      </p:pic>
      <p:sp>
        <p:nvSpPr>
          <p:cNvPr id="9" name="TextBox 8">
            <a:extLst>
              <a:ext uri="{FF2B5EF4-FFF2-40B4-BE49-F238E27FC236}">
                <a16:creationId xmlns:a16="http://schemas.microsoft.com/office/drawing/2014/main" id="{C570B9BF-A411-4D9F-819F-A51EC8C8738D}"/>
              </a:ext>
            </a:extLst>
          </p:cNvPr>
          <p:cNvSpPr txBox="1"/>
          <p:nvPr/>
        </p:nvSpPr>
        <p:spPr>
          <a:xfrm>
            <a:off x="236038" y="2883316"/>
            <a:ext cx="6096000" cy="2369880"/>
          </a:xfrm>
          <a:prstGeom prst="rect">
            <a:avLst/>
          </a:prstGeom>
          <a:noFill/>
        </p:spPr>
        <p:txBody>
          <a:bodyPr wrap="square">
            <a:spAutoFit/>
          </a:bodyPr>
          <a:lstStyle/>
          <a:p>
            <a:endParaRPr lang="en-GB" dirty="0"/>
          </a:p>
          <a:p>
            <a:endParaRPr lang="en-GB" dirty="0"/>
          </a:p>
          <a:p>
            <a:pPr algn="ctr"/>
            <a:r>
              <a:rPr lang="en-GB" sz="2800" dirty="0">
                <a:solidFill>
                  <a:srgbClr val="0070C0"/>
                </a:solidFill>
              </a:rPr>
              <a:t>Guide us to put Jesus at the centre of our lives every day. Help us to listen to what Jesus is telling us in the Gospel and keep it faithfully in our hearts. </a:t>
            </a:r>
          </a:p>
        </p:txBody>
      </p:sp>
    </p:spTree>
    <p:extLst>
      <p:ext uri="{BB962C8B-B14F-4D97-AF65-F5344CB8AC3E}">
        <p14:creationId xmlns:p14="http://schemas.microsoft.com/office/powerpoint/2010/main" val="571872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4000"/>
            <a:lum/>
          </a:blip>
          <a:srcRect/>
          <a:tile tx="0" ty="0" sx="100000" sy="100000" flip="none" algn="tl"/>
        </a:blipFill>
        <a:effectLst/>
      </p:bgPr>
    </p:bg>
    <p:spTree>
      <p:nvGrpSpPr>
        <p:cNvPr id="1" name=""/>
        <p:cNvGrpSpPr/>
        <p:nvPr/>
      </p:nvGrpSpPr>
      <p:grpSpPr>
        <a:xfrm>
          <a:off x="0" y="0"/>
          <a:ext cx="0" cy="0"/>
          <a:chOff x="0" y="0"/>
          <a:chExt cx="0" cy="0"/>
        </a:xfrm>
      </p:grpSpPr>
      <p:sp useBgFill="1">
        <p:nvSpPr>
          <p:cNvPr id="7" name="TextBox 6">
            <a:extLst>
              <a:ext uri="{FF2B5EF4-FFF2-40B4-BE49-F238E27FC236}">
                <a16:creationId xmlns:a16="http://schemas.microsoft.com/office/drawing/2014/main" id="{571713B7-96CA-4027-842C-1B553C47CB26}"/>
              </a:ext>
            </a:extLst>
          </p:cNvPr>
          <p:cNvSpPr txBox="1"/>
          <p:nvPr/>
        </p:nvSpPr>
        <p:spPr>
          <a:xfrm>
            <a:off x="6092686" y="548386"/>
            <a:ext cx="5866453" cy="5786199"/>
          </a:xfrm>
          <a:prstGeom prst="rect">
            <a:avLst/>
          </a:prstGeom>
        </p:spPr>
        <p:txBody>
          <a:bodyPr wrap="square" rtlCol="0">
            <a:spAutoFit/>
          </a:bodyPr>
          <a:lstStyle/>
          <a:p>
            <a:pPr lvl="0" algn="ctr"/>
            <a:r>
              <a:rPr lang="en-GB" sz="3200" i="1" dirty="0">
                <a:solidFill>
                  <a:schemeClr val="accent3">
                    <a:lumMod val="75000"/>
                  </a:schemeClr>
                </a:solidFill>
                <a:latin typeface="Candara" panose="020E0502030303020204" pitchFamily="34" charset="0"/>
              </a:rPr>
              <a:t>Hail Mary, </a:t>
            </a:r>
            <a:br>
              <a:rPr lang="en-GB" sz="3200" i="1" dirty="0">
                <a:solidFill>
                  <a:schemeClr val="accent3">
                    <a:lumMod val="75000"/>
                  </a:schemeClr>
                </a:solidFill>
                <a:latin typeface="Candara" panose="020E0502030303020204" pitchFamily="34" charset="0"/>
              </a:rPr>
            </a:br>
            <a:r>
              <a:rPr lang="en-GB" sz="3200" i="1" dirty="0">
                <a:solidFill>
                  <a:schemeClr val="accent3">
                    <a:lumMod val="75000"/>
                  </a:schemeClr>
                </a:solidFill>
                <a:latin typeface="Candara" panose="020E0502030303020204" pitchFamily="34" charset="0"/>
              </a:rPr>
              <a:t>Full of Grace</a:t>
            </a:r>
          </a:p>
          <a:p>
            <a:pPr lvl="0" algn="ctr"/>
            <a:r>
              <a:rPr lang="en-GB" sz="3200" i="1" dirty="0">
                <a:solidFill>
                  <a:schemeClr val="accent3">
                    <a:lumMod val="75000"/>
                  </a:schemeClr>
                </a:solidFill>
                <a:latin typeface="Candara" panose="020E0502030303020204" pitchFamily="34" charset="0"/>
              </a:rPr>
              <a:t>The Lord is with thee</a:t>
            </a:r>
          </a:p>
          <a:p>
            <a:pPr lvl="0" algn="ctr"/>
            <a:r>
              <a:rPr lang="en-GB" sz="3200" i="1" dirty="0">
                <a:solidFill>
                  <a:schemeClr val="accent3">
                    <a:lumMod val="75000"/>
                  </a:schemeClr>
                </a:solidFill>
                <a:latin typeface="Candara" panose="020E0502030303020204" pitchFamily="34" charset="0"/>
              </a:rPr>
              <a:t>Blessed art thou amongst women</a:t>
            </a:r>
          </a:p>
          <a:p>
            <a:pPr lvl="0" algn="ctr"/>
            <a:r>
              <a:rPr lang="en-GB" sz="3200" i="1" dirty="0">
                <a:solidFill>
                  <a:schemeClr val="accent3">
                    <a:lumMod val="75000"/>
                  </a:schemeClr>
                </a:solidFill>
                <a:latin typeface="Candara" panose="020E0502030303020204" pitchFamily="34" charset="0"/>
              </a:rPr>
              <a:t>And blessed is the fruit </a:t>
            </a:r>
          </a:p>
          <a:p>
            <a:pPr lvl="0" algn="ctr"/>
            <a:r>
              <a:rPr lang="en-GB" sz="3200" i="1" dirty="0">
                <a:solidFill>
                  <a:schemeClr val="accent3">
                    <a:lumMod val="75000"/>
                  </a:schemeClr>
                </a:solidFill>
                <a:latin typeface="Candara" panose="020E0502030303020204" pitchFamily="34" charset="0"/>
              </a:rPr>
              <a:t>of thy womb, Jesus,</a:t>
            </a:r>
          </a:p>
          <a:p>
            <a:pPr lvl="0" algn="ctr"/>
            <a:r>
              <a:rPr lang="en-GB" sz="3200" i="1" dirty="0">
                <a:solidFill>
                  <a:schemeClr val="accent3">
                    <a:lumMod val="75000"/>
                  </a:schemeClr>
                </a:solidFill>
                <a:latin typeface="Candara" panose="020E0502030303020204" pitchFamily="34" charset="0"/>
              </a:rPr>
              <a:t>Holy Mary, Mother of God,</a:t>
            </a:r>
          </a:p>
          <a:p>
            <a:pPr lvl="0" algn="ctr"/>
            <a:r>
              <a:rPr lang="en-GB" sz="3200" i="1" dirty="0">
                <a:solidFill>
                  <a:schemeClr val="accent3">
                    <a:lumMod val="75000"/>
                  </a:schemeClr>
                </a:solidFill>
                <a:latin typeface="Candara" panose="020E0502030303020204" pitchFamily="34" charset="0"/>
              </a:rPr>
              <a:t>Pray for us sinners</a:t>
            </a:r>
          </a:p>
          <a:p>
            <a:pPr lvl="0" algn="ctr"/>
            <a:r>
              <a:rPr lang="en-GB" sz="3200" i="1" dirty="0">
                <a:solidFill>
                  <a:schemeClr val="accent3">
                    <a:lumMod val="75000"/>
                  </a:schemeClr>
                </a:solidFill>
                <a:latin typeface="Candara" panose="020E0502030303020204" pitchFamily="34" charset="0"/>
              </a:rPr>
              <a:t>Now and at the hour</a:t>
            </a:r>
          </a:p>
          <a:p>
            <a:pPr lvl="0" algn="ctr"/>
            <a:r>
              <a:rPr lang="en-GB" sz="3200" i="1" dirty="0">
                <a:solidFill>
                  <a:schemeClr val="accent3">
                    <a:lumMod val="75000"/>
                  </a:schemeClr>
                </a:solidFill>
                <a:latin typeface="Candara" panose="020E0502030303020204" pitchFamily="34" charset="0"/>
              </a:rPr>
              <a:t>Of our death.</a:t>
            </a:r>
          </a:p>
          <a:p>
            <a:pPr lvl="0" algn="ctr"/>
            <a:r>
              <a:rPr lang="en-GB" sz="3200" i="1" dirty="0">
                <a:solidFill>
                  <a:schemeClr val="accent3">
                    <a:lumMod val="75000"/>
                  </a:schemeClr>
                </a:solidFill>
                <a:latin typeface="Candara" panose="020E0502030303020204" pitchFamily="34" charset="0"/>
              </a:rPr>
              <a:t>Amen.</a:t>
            </a:r>
          </a:p>
          <a:p>
            <a:pPr algn="ctr"/>
            <a:endParaRPr lang="en-GB" dirty="0"/>
          </a:p>
        </p:txBody>
      </p:sp>
      <p:pic>
        <p:nvPicPr>
          <p:cNvPr id="2" name="Picture 1"/>
          <p:cNvPicPr>
            <a:picLocks noChangeAspect="1"/>
          </p:cNvPicPr>
          <p:nvPr/>
        </p:nvPicPr>
        <p:blipFill>
          <a:blip r:embed="rId4"/>
          <a:stretch>
            <a:fillRect/>
          </a:stretch>
        </p:blipFill>
        <p:spPr>
          <a:xfrm>
            <a:off x="268356" y="391299"/>
            <a:ext cx="5446644" cy="6100375"/>
          </a:xfrm>
          <a:prstGeom prst="rect">
            <a:avLst/>
          </a:prstGeom>
          <a:effectLst>
            <a:softEdge rad="127000"/>
          </a:effectLst>
        </p:spPr>
      </p:pic>
    </p:spTree>
    <p:extLst>
      <p:ext uri="{BB962C8B-B14F-4D97-AF65-F5344CB8AC3E}">
        <p14:creationId xmlns:p14="http://schemas.microsoft.com/office/powerpoint/2010/main" val="2714707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413657" y="470812"/>
            <a:ext cx="6066655" cy="2985433"/>
          </a:xfrm>
          <a:prstGeom prst="rect">
            <a:avLst/>
          </a:prstGeom>
          <a:noFill/>
        </p:spPr>
        <p:txBody>
          <a:bodyPr wrap="square" rtlCol="0">
            <a:spAutoFit/>
          </a:bodyPr>
          <a:lstStyle/>
          <a:p>
            <a:pPr algn="ctr"/>
            <a:r>
              <a:rPr lang="en-GB" sz="3200" dirty="0">
                <a:solidFill>
                  <a:schemeClr val="tx1">
                    <a:lumMod val="50000"/>
                    <a:lumOff val="50000"/>
                  </a:schemeClr>
                </a:solidFill>
                <a:latin typeface="Candara" panose="020E0502030303020204" pitchFamily="34" charset="0"/>
              </a:rPr>
              <a:t> </a:t>
            </a:r>
            <a:r>
              <a:rPr lang="en-GB" sz="4000" dirty="0">
                <a:solidFill>
                  <a:schemeClr val="tx1">
                    <a:lumMod val="65000"/>
                    <a:lumOff val="35000"/>
                  </a:schemeClr>
                </a:solidFill>
                <a:latin typeface="+mj-lt"/>
              </a:rPr>
              <a:t>2</a:t>
            </a:r>
          </a:p>
          <a:p>
            <a:pPr algn="ctr"/>
            <a:endParaRPr lang="en-GB" sz="3200" b="0" i="0" dirty="0">
              <a:solidFill>
                <a:schemeClr val="tx1">
                  <a:lumMod val="65000"/>
                  <a:lumOff val="35000"/>
                </a:schemeClr>
              </a:solidFill>
              <a:effectLst/>
              <a:latin typeface="+mj-lt"/>
            </a:endParaRPr>
          </a:p>
          <a:p>
            <a:pPr algn="ctr"/>
            <a:r>
              <a:rPr lang="en-GB" sz="2800" b="0" i="0" dirty="0">
                <a:solidFill>
                  <a:srgbClr val="50535A"/>
                </a:solidFill>
                <a:effectLst/>
                <a:latin typeface="+mj-lt"/>
              </a:rPr>
              <a:t>Entering the garden with Peter, James, and John, Jesus prays, “My soul is sorrowful unto death.”</a:t>
            </a:r>
          </a:p>
          <a:p>
            <a:endParaRPr lang="en-GB" sz="3200" dirty="0">
              <a:latin typeface="Candara" panose="020E0502030303020204" pitchFamily="34" charset="0"/>
            </a:endParaRPr>
          </a:p>
        </p:txBody>
      </p:sp>
      <p:cxnSp>
        <p:nvCxnSpPr>
          <p:cNvPr id="6" name="Straight Connector 5">
            <a:extLst>
              <a:ext uri="{FF2B5EF4-FFF2-40B4-BE49-F238E27FC236}">
                <a16:creationId xmlns:a16="http://schemas.microsoft.com/office/drawing/2014/main" id="{8342EBB8-83AB-432A-8F30-3677CCA660D2}"/>
              </a:ext>
            </a:extLst>
          </p:cNvPr>
          <p:cNvCxnSpPr/>
          <p:nvPr/>
        </p:nvCxnSpPr>
        <p:spPr>
          <a:xfrm>
            <a:off x="6874386" y="-69273"/>
            <a:ext cx="0" cy="6858000"/>
          </a:xfrm>
          <a:prstGeom prst="line">
            <a:avLst/>
          </a:prstGeom>
          <a:ln w="317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946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7264845" y="194623"/>
            <a:ext cx="4333558" cy="6468753"/>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6688973-1A47-43A1-8DD6-B0F94B491E8C}"/>
              </a:ext>
            </a:extLst>
          </p:cNvPr>
          <p:cNvSpPr txBox="1"/>
          <p:nvPr/>
        </p:nvSpPr>
        <p:spPr>
          <a:xfrm>
            <a:off x="384312" y="3653452"/>
            <a:ext cx="6096000" cy="1384995"/>
          </a:xfrm>
          <a:prstGeom prst="rect">
            <a:avLst/>
          </a:prstGeom>
          <a:noFill/>
        </p:spPr>
        <p:txBody>
          <a:bodyPr wrap="square">
            <a:spAutoFit/>
          </a:bodyPr>
          <a:lstStyle/>
          <a:p>
            <a:pPr algn="ctr"/>
            <a:r>
              <a:rPr lang="en-GB" sz="2800" dirty="0">
                <a:solidFill>
                  <a:srgbClr val="0070C0"/>
                </a:solidFill>
              </a:rPr>
              <a:t>Help us to be courageous and face the times that are difficult. Help us to be as brave as your son. </a:t>
            </a:r>
          </a:p>
        </p:txBody>
      </p:sp>
    </p:spTree>
    <p:extLst>
      <p:ext uri="{BB962C8B-B14F-4D97-AF65-F5344CB8AC3E}">
        <p14:creationId xmlns:p14="http://schemas.microsoft.com/office/powerpoint/2010/main" val="1504298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4000"/>
            <a:lum/>
          </a:blip>
          <a:srcRect/>
          <a:tile tx="0" ty="0" sx="100000" sy="100000" flip="none" algn="tl"/>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71713B7-96CA-4027-842C-1B553C47CB26}"/>
              </a:ext>
            </a:extLst>
          </p:cNvPr>
          <p:cNvSpPr txBox="1"/>
          <p:nvPr/>
        </p:nvSpPr>
        <p:spPr>
          <a:xfrm>
            <a:off x="5029202" y="669595"/>
            <a:ext cx="7595860" cy="5731206"/>
          </a:xfrm>
          <a:prstGeom prst="rect">
            <a:avLst/>
          </a:prstGeom>
          <a:noFill/>
        </p:spPr>
        <p:txBody>
          <a:bodyPr wrap="square" rtlCol="0">
            <a:spAutoFit/>
          </a:bodyPr>
          <a:lstStyle/>
          <a:p>
            <a:pPr lvl="0" algn="ctr"/>
            <a:r>
              <a:rPr lang="en-GB" sz="3200" i="1" dirty="0">
                <a:solidFill>
                  <a:schemeClr val="accent3">
                    <a:lumMod val="75000"/>
                  </a:schemeClr>
                </a:solidFill>
                <a:latin typeface="Candara" panose="020E0502030303020204" pitchFamily="34" charset="0"/>
              </a:rPr>
              <a:t>Hail Mary, </a:t>
            </a:r>
            <a:br>
              <a:rPr lang="en-GB" sz="3200" i="1" dirty="0">
                <a:solidFill>
                  <a:schemeClr val="accent3">
                    <a:lumMod val="75000"/>
                  </a:schemeClr>
                </a:solidFill>
                <a:latin typeface="Candara" panose="020E0502030303020204" pitchFamily="34" charset="0"/>
              </a:rPr>
            </a:br>
            <a:r>
              <a:rPr lang="en-GB" sz="3200" i="1" dirty="0">
                <a:solidFill>
                  <a:schemeClr val="accent3">
                    <a:lumMod val="75000"/>
                  </a:schemeClr>
                </a:solidFill>
                <a:latin typeface="Candara" panose="020E0502030303020204" pitchFamily="34" charset="0"/>
              </a:rPr>
              <a:t>Full of Grace</a:t>
            </a:r>
          </a:p>
          <a:p>
            <a:pPr lvl="0" algn="ctr"/>
            <a:r>
              <a:rPr lang="en-GB" sz="3200" i="1" dirty="0">
                <a:solidFill>
                  <a:schemeClr val="accent3">
                    <a:lumMod val="75000"/>
                  </a:schemeClr>
                </a:solidFill>
                <a:latin typeface="Candara" panose="020E0502030303020204" pitchFamily="34" charset="0"/>
              </a:rPr>
              <a:t>The Lord is with thee</a:t>
            </a:r>
          </a:p>
          <a:p>
            <a:pPr lvl="0" algn="ctr"/>
            <a:r>
              <a:rPr lang="en-GB" sz="3200" i="1" dirty="0">
                <a:solidFill>
                  <a:schemeClr val="accent3">
                    <a:lumMod val="75000"/>
                  </a:schemeClr>
                </a:solidFill>
                <a:latin typeface="Candara" panose="020E0502030303020204" pitchFamily="34" charset="0"/>
              </a:rPr>
              <a:t>Blessed art thou amongst women</a:t>
            </a:r>
          </a:p>
          <a:p>
            <a:pPr lvl="0" algn="ctr"/>
            <a:r>
              <a:rPr lang="en-GB" sz="3200" i="1" dirty="0">
                <a:solidFill>
                  <a:schemeClr val="accent3">
                    <a:lumMod val="75000"/>
                  </a:schemeClr>
                </a:solidFill>
                <a:latin typeface="Candara" panose="020E0502030303020204" pitchFamily="34" charset="0"/>
              </a:rPr>
              <a:t>And blessed is the fruit </a:t>
            </a:r>
          </a:p>
          <a:p>
            <a:pPr lvl="0" algn="ctr"/>
            <a:r>
              <a:rPr lang="en-GB" sz="3200" i="1" dirty="0">
                <a:solidFill>
                  <a:schemeClr val="accent3">
                    <a:lumMod val="75000"/>
                  </a:schemeClr>
                </a:solidFill>
                <a:latin typeface="Candara" panose="020E0502030303020204" pitchFamily="34" charset="0"/>
              </a:rPr>
              <a:t>of thy womb, Jesus,</a:t>
            </a:r>
          </a:p>
          <a:p>
            <a:pPr lvl="0" algn="ctr"/>
            <a:r>
              <a:rPr lang="en-GB" sz="3200" i="1" dirty="0">
                <a:solidFill>
                  <a:schemeClr val="accent3">
                    <a:lumMod val="75000"/>
                  </a:schemeClr>
                </a:solidFill>
                <a:latin typeface="Candara" panose="020E0502030303020204" pitchFamily="34" charset="0"/>
              </a:rPr>
              <a:t>Holy Mary, Mother of God,</a:t>
            </a:r>
          </a:p>
          <a:p>
            <a:pPr lvl="0" algn="ctr"/>
            <a:r>
              <a:rPr lang="en-GB" sz="3200" i="1" dirty="0">
                <a:solidFill>
                  <a:schemeClr val="accent3">
                    <a:lumMod val="75000"/>
                  </a:schemeClr>
                </a:solidFill>
                <a:latin typeface="Candara" panose="020E0502030303020204" pitchFamily="34" charset="0"/>
              </a:rPr>
              <a:t>Pray for us sinners</a:t>
            </a:r>
          </a:p>
          <a:p>
            <a:pPr lvl="0" algn="ctr"/>
            <a:r>
              <a:rPr lang="en-GB" sz="3200" i="1" dirty="0">
                <a:solidFill>
                  <a:schemeClr val="accent3">
                    <a:lumMod val="75000"/>
                  </a:schemeClr>
                </a:solidFill>
                <a:latin typeface="Candara" panose="020E0502030303020204" pitchFamily="34" charset="0"/>
              </a:rPr>
              <a:t>Now and at the hour</a:t>
            </a:r>
          </a:p>
          <a:p>
            <a:pPr lvl="0" algn="ctr"/>
            <a:r>
              <a:rPr lang="en-GB" sz="3200" i="1" dirty="0">
                <a:solidFill>
                  <a:schemeClr val="accent3">
                    <a:lumMod val="75000"/>
                  </a:schemeClr>
                </a:solidFill>
                <a:latin typeface="Candara" panose="020E0502030303020204" pitchFamily="34" charset="0"/>
              </a:rPr>
              <a:t>Of our death.</a:t>
            </a:r>
          </a:p>
          <a:p>
            <a:pPr lvl="0" algn="ctr"/>
            <a:r>
              <a:rPr lang="en-GB" sz="3200" i="1" dirty="0">
                <a:solidFill>
                  <a:schemeClr val="accent3">
                    <a:lumMod val="75000"/>
                  </a:schemeClr>
                </a:solidFill>
                <a:latin typeface="Candara" panose="020E0502030303020204" pitchFamily="34" charset="0"/>
              </a:rPr>
              <a:t>Amen.</a:t>
            </a:r>
          </a:p>
          <a:p>
            <a:pPr algn="ctr"/>
            <a:endParaRPr lang="en-GB" dirty="0"/>
          </a:p>
        </p:txBody>
      </p:sp>
      <p:pic>
        <p:nvPicPr>
          <p:cNvPr id="2" name="Picture 1"/>
          <p:cNvPicPr>
            <a:picLocks noChangeAspect="1"/>
          </p:cNvPicPr>
          <p:nvPr/>
        </p:nvPicPr>
        <p:blipFill>
          <a:blip r:embed="rId4"/>
          <a:stretch>
            <a:fillRect/>
          </a:stretch>
        </p:blipFill>
        <p:spPr>
          <a:xfrm>
            <a:off x="268356" y="391299"/>
            <a:ext cx="5446644" cy="6100375"/>
          </a:xfrm>
          <a:prstGeom prst="rect">
            <a:avLst/>
          </a:prstGeom>
          <a:effectLst>
            <a:softEdge rad="101600"/>
          </a:effectLst>
        </p:spPr>
      </p:pic>
    </p:spTree>
    <p:extLst>
      <p:ext uri="{BB962C8B-B14F-4D97-AF65-F5344CB8AC3E}">
        <p14:creationId xmlns:p14="http://schemas.microsoft.com/office/powerpoint/2010/main" val="1985476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358588" y="470812"/>
            <a:ext cx="5580299" cy="3323987"/>
          </a:xfrm>
          <a:prstGeom prst="rect">
            <a:avLst/>
          </a:prstGeom>
          <a:noFill/>
        </p:spPr>
        <p:txBody>
          <a:bodyPr wrap="square" rtlCol="0">
            <a:spAutoFit/>
          </a:bodyPr>
          <a:lstStyle/>
          <a:p>
            <a:pPr algn="ctr"/>
            <a:r>
              <a:rPr lang="en-GB" sz="3200" dirty="0">
                <a:solidFill>
                  <a:schemeClr val="tx1">
                    <a:lumMod val="65000"/>
                    <a:lumOff val="35000"/>
                  </a:schemeClr>
                </a:solidFill>
                <a:latin typeface="+mj-lt"/>
              </a:rPr>
              <a:t>3</a:t>
            </a:r>
          </a:p>
          <a:p>
            <a:pPr algn="ctr"/>
            <a:endParaRPr lang="en-GB" sz="3200" dirty="0">
              <a:solidFill>
                <a:schemeClr val="tx1">
                  <a:lumMod val="65000"/>
                  <a:lumOff val="35000"/>
                </a:schemeClr>
              </a:solidFill>
              <a:latin typeface="+mj-lt"/>
            </a:endParaRPr>
          </a:p>
          <a:p>
            <a:pPr algn="ctr"/>
            <a:r>
              <a:rPr lang="en-GB" sz="3200" dirty="0">
                <a:solidFill>
                  <a:schemeClr val="tx1">
                    <a:lumMod val="65000"/>
                    <a:lumOff val="35000"/>
                  </a:schemeClr>
                </a:solidFill>
                <a:latin typeface="+mj-lt"/>
              </a:rPr>
              <a:t> </a:t>
            </a:r>
            <a:r>
              <a:rPr lang="en-GB" sz="3200" b="0" i="0" dirty="0">
                <a:solidFill>
                  <a:srgbClr val="50535A"/>
                </a:solidFill>
                <a:effectLst/>
                <a:latin typeface="+mj-lt"/>
              </a:rPr>
              <a:t>Jesus sees the sins of all mankind, whose guilt he has taken upon himself.</a:t>
            </a:r>
          </a:p>
          <a:p>
            <a:endParaRPr lang="en-GB" sz="3200" dirty="0">
              <a:latin typeface="Candara" panose="020E0502030303020204" pitchFamily="34" charset="0"/>
            </a:endParaRPr>
          </a:p>
          <a:p>
            <a:endParaRPr lang="en-GB" dirty="0"/>
          </a:p>
        </p:txBody>
      </p:sp>
      <p:cxnSp>
        <p:nvCxnSpPr>
          <p:cNvPr id="6" name="Straight Connector 5">
            <a:extLst>
              <a:ext uri="{FF2B5EF4-FFF2-40B4-BE49-F238E27FC236}">
                <a16:creationId xmlns:a16="http://schemas.microsoft.com/office/drawing/2014/main" id="{BDBBEC96-54D1-4A59-B533-0C98581BF64D}"/>
              </a:ext>
            </a:extLst>
          </p:cNvPr>
          <p:cNvCxnSpPr/>
          <p:nvPr/>
        </p:nvCxnSpPr>
        <p:spPr>
          <a:xfrm>
            <a:off x="6595533" y="0"/>
            <a:ext cx="0" cy="6858000"/>
          </a:xfrm>
          <a:prstGeom prst="line">
            <a:avLst/>
          </a:prstGeom>
          <a:ln w="317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7656" name="Picture 8"/>
          <p:cNvPicPr>
            <a:picLocks noChangeAspect="1" noChangeArrowheads="1"/>
          </p:cNvPicPr>
          <p:nvPr/>
        </p:nvPicPr>
        <p:blipFill>
          <a:blip r:embed="rId4"/>
          <a:srcRect/>
          <a:stretch/>
        </p:blipFill>
        <p:spPr bwMode="auto">
          <a:xfrm>
            <a:off x="6782157" y="1222514"/>
            <a:ext cx="5257444" cy="3943082"/>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4CCCC8-DD31-4C8C-A3E3-B67DECD85ECD}"/>
              </a:ext>
            </a:extLst>
          </p:cNvPr>
          <p:cNvSpPr txBox="1"/>
          <p:nvPr/>
        </p:nvSpPr>
        <p:spPr>
          <a:xfrm>
            <a:off x="312910" y="3429000"/>
            <a:ext cx="6096000" cy="2246769"/>
          </a:xfrm>
          <a:prstGeom prst="rect">
            <a:avLst/>
          </a:prstGeom>
          <a:noFill/>
        </p:spPr>
        <p:txBody>
          <a:bodyPr wrap="square">
            <a:spAutoFit/>
          </a:bodyPr>
          <a:lstStyle/>
          <a:p>
            <a:pPr algn="ctr"/>
            <a:r>
              <a:rPr lang="en-GB" sz="2800" dirty="0">
                <a:solidFill>
                  <a:srgbClr val="0070C0"/>
                </a:solidFill>
              </a:rPr>
              <a:t>Help us to acknowledge and understand what we have done wrong.  We pray for forgiveness for our sins and guidance to learn how to not sin again. </a:t>
            </a:r>
          </a:p>
        </p:txBody>
      </p:sp>
    </p:spTree>
    <p:extLst>
      <p:ext uri="{BB962C8B-B14F-4D97-AF65-F5344CB8AC3E}">
        <p14:creationId xmlns:p14="http://schemas.microsoft.com/office/powerpoint/2010/main" val="3661655791"/>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00F446858901D4B8AFDB2919DD12F8C" ma:contentTypeVersion="7" ma:contentTypeDescription="Create a new document." ma:contentTypeScope="" ma:versionID="6eb763c8a913c6c68e00d992384707ab">
  <xsd:schema xmlns:xsd="http://www.w3.org/2001/XMLSchema" xmlns:xs="http://www.w3.org/2001/XMLSchema" xmlns:p="http://schemas.microsoft.com/office/2006/metadata/properties" xmlns:ns3="4b059342-3a0e-4d21-af66-c3938e0b4bcc" xmlns:ns4="c8f9b87a-6b54-4568-9ed5-8475f8e7335a" targetNamespace="http://schemas.microsoft.com/office/2006/metadata/properties" ma:root="true" ma:fieldsID="06a98a9fc6753cead4c4e781afedf547" ns3:_="" ns4:_="">
    <xsd:import namespace="4b059342-3a0e-4d21-af66-c3938e0b4bcc"/>
    <xsd:import namespace="c8f9b87a-6b54-4568-9ed5-8475f8e7335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059342-3a0e-4d21-af66-c3938e0b4bc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8f9b87a-6b54-4568-9ed5-8475f8e7335a"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1CA466-BE02-45A5-B7F1-9536EA40384B}">
  <ds:schemaRefs>
    <ds:schemaRef ds:uri="http://purl.org/dc/dcmitype/"/>
    <ds:schemaRef ds:uri="http://schemas.microsoft.com/office/2006/documentManagement/types"/>
    <ds:schemaRef ds:uri="http://www.w3.org/XML/1998/namespace"/>
    <ds:schemaRef ds:uri="http://schemas.openxmlformats.org/package/2006/metadata/core-properties"/>
    <ds:schemaRef ds:uri="http://purl.org/dc/elements/1.1/"/>
    <ds:schemaRef ds:uri="4b059342-3a0e-4d21-af66-c3938e0b4bcc"/>
    <ds:schemaRef ds:uri="http://purl.org/dc/terms/"/>
    <ds:schemaRef ds:uri="http://schemas.microsoft.com/office/infopath/2007/PartnerControls"/>
    <ds:schemaRef ds:uri="c8f9b87a-6b54-4568-9ed5-8475f8e7335a"/>
    <ds:schemaRef ds:uri="http://schemas.microsoft.com/office/2006/metadata/properties"/>
  </ds:schemaRefs>
</ds:datastoreItem>
</file>

<file path=customXml/itemProps2.xml><?xml version="1.0" encoding="utf-8"?>
<ds:datastoreItem xmlns:ds="http://schemas.openxmlformats.org/officeDocument/2006/customXml" ds:itemID="{3B53D1DA-8AE7-4AC0-9401-B0F4235E93F7}">
  <ds:schemaRefs>
    <ds:schemaRef ds:uri="http://schemas.microsoft.com/sharepoint/v3/contenttype/forms"/>
  </ds:schemaRefs>
</ds:datastoreItem>
</file>

<file path=customXml/itemProps3.xml><?xml version="1.0" encoding="utf-8"?>
<ds:datastoreItem xmlns:ds="http://schemas.openxmlformats.org/officeDocument/2006/customXml" ds:itemID="{9097597F-983D-49D2-BA54-F728C5C0F8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059342-3a0e-4d21-af66-c3938e0b4bcc"/>
    <ds:schemaRef ds:uri="c8f9b87a-6b54-4568-9ed5-8475f8e733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TM03457475[[fn=Frame]]</Template>
  <TotalTime>3686</TotalTime>
  <Words>664</Words>
  <Application>Microsoft Office PowerPoint</Application>
  <PresentationFormat>Widescreen</PresentationFormat>
  <Paragraphs>220</Paragraphs>
  <Slides>28</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Candara</vt:lpstr>
      <vt:lpstr>Gill Sans</vt:lpstr>
      <vt:lpstr>Metropolitan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Praying the Rosary with the Diocese of Westminster</dc:title>
  <dc:creator>Elaine Arundell</dc:creator>
  <cp:lastModifiedBy>Linette Blackmore</cp:lastModifiedBy>
  <cp:revision>116</cp:revision>
  <dcterms:created xsi:type="dcterms:W3CDTF">2020-04-02T15:09:21Z</dcterms:created>
  <dcterms:modified xsi:type="dcterms:W3CDTF">2020-09-11T10:33:13Z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0x010100600F446858901D4B8AFDB2919DD12F8C</vt:lpwstr>
  </property>
</Properties>
</file>