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handoutMasterIdLst>
    <p:handoutMasterId r:id="rId16"/>
  </p:handoutMasterIdLst>
  <p:sldIdLst>
    <p:sldId id="281" r:id="rId3"/>
    <p:sldId id="318" r:id="rId4"/>
    <p:sldId id="320" r:id="rId5"/>
    <p:sldId id="321" r:id="rId6"/>
    <p:sldId id="266" r:id="rId7"/>
    <p:sldId id="322" r:id="rId8"/>
    <p:sldId id="334" r:id="rId9"/>
    <p:sldId id="323" r:id="rId10"/>
    <p:sldId id="325" r:id="rId11"/>
    <p:sldId id="327" r:id="rId12"/>
    <p:sldId id="333" r:id="rId13"/>
    <p:sldId id="33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D62AC6"/>
    <a:srgbClr val="009999"/>
    <a:srgbClr val="008080"/>
    <a:srgbClr val="33CCCC"/>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4" autoAdjust="0"/>
    <p:restoredTop sz="85614" autoAdjust="0"/>
  </p:normalViewPr>
  <p:slideViewPr>
    <p:cSldViewPr snapToGrid="0">
      <p:cViewPr varScale="1">
        <p:scale>
          <a:sx n="72" d="100"/>
          <a:sy n="72" d="100"/>
        </p:scale>
        <p:origin x="108" y="132"/>
      </p:cViewPr>
      <p:guideLst/>
    </p:cSldViewPr>
  </p:slideViewPr>
  <p:notesTextViewPr>
    <p:cViewPr>
      <p:scale>
        <a:sx n="1" d="1"/>
        <a:sy n="1" d="1"/>
      </p:scale>
      <p:origin x="0" y="0"/>
    </p:cViewPr>
  </p:notesTextViewPr>
  <p:sorterViewPr>
    <p:cViewPr>
      <p:scale>
        <a:sx n="100" d="100"/>
        <a:sy n="100" d="100"/>
      </p:scale>
      <p:origin x="0" y="-495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5C5341-88A6-41FA-9E69-3A1D904544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DE86BEC-3B99-4129-A2A1-098BC76761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0C4422-E792-4397-A57B-E4ACE3062BD7}" type="datetimeFigureOut">
              <a:rPr lang="en-GB" smtClean="0"/>
              <a:t>22/02/2021</a:t>
            </a:fld>
            <a:endParaRPr lang="en-GB"/>
          </a:p>
        </p:txBody>
      </p:sp>
      <p:sp>
        <p:nvSpPr>
          <p:cNvPr id="4" name="Footer Placeholder 3">
            <a:extLst>
              <a:ext uri="{FF2B5EF4-FFF2-40B4-BE49-F238E27FC236}">
                <a16:creationId xmlns:a16="http://schemas.microsoft.com/office/drawing/2014/main" id="{3580A343-6528-4DCB-A98B-579426E98A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38DC55B-B57A-482F-8A50-9C1ACB71DB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BCB85-A944-48D2-B3CD-AD0AD8892B0C}" type="slidenum">
              <a:rPr lang="en-GB" smtClean="0"/>
              <a:t>‹#›</a:t>
            </a:fld>
            <a:endParaRPr lang="en-GB"/>
          </a:p>
        </p:txBody>
      </p:sp>
    </p:spTree>
    <p:extLst>
      <p:ext uri="{BB962C8B-B14F-4D97-AF65-F5344CB8AC3E}">
        <p14:creationId xmlns:p14="http://schemas.microsoft.com/office/powerpoint/2010/main" val="703991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DC099-B853-45FC-978E-590DEFDA1CAF}" type="datetimeFigureOut">
              <a:rPr lang="en-GB" smtClean="0"/>
              <a:t>22/02/2021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C3DB91-E5B0-4A50-8CDE-FFAD979C63E2}" type="slidenum">
              <a:rPr lang="en-GB" smtClean="0"/>
              <a:t>‹#›</a:t>
            </a:fld>
            <a:endParaRPr lang="en-GB"/>
          </a:p>
        </p:txBody>
      </p:sp>
    </p:spTree>
    <p:extLst>
      <p:ext uri="{BB962C8B-B14F-4D97-AF65-F5344CB8AC3E}">
        <p14:creationId xmlns:p14="http://schemas.microsoft.com/office/powerpoint/2010/main" val="314388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C3DB91-E5B0-4A50-8CDE-FFAD979C63E2}" type="slidenum">
              <a:rPr lang="en-GB" smtClean="0"/>
              <a:t>1</a:t>
            </a:fld>
            <a:endParaRPr lang="en-GB"/>
          </a:p>
        </p:txBody>
      </p:sp>
    </p:spTree>
    <p:extLst>
      <p:ext uri="{BB962C8B-B14F-4D97-AF65-F5344CB8AC3E}">
        <p14:creationId xmlns:p14="http://schemas.microsoft.com/office/powerpoint/2010/main" val="119415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178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5583D37-BAC7-4F7A-BCCF-3810D86190B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4BAEC-9B69-4C59-87EE-0A099761F0FE}" type="slidenum">
              <a:rPr lang="en-GB" smtClean="0"/>
              <a:t>‹#›</a:t>
            </a:fld>
            <a:endParaRPr lang="en-GB"/>
          </a:p>
        </p:txBody>
      </p:sp>
    </p:spTree>
    <p:extLst>
      <p:ext uri="{BB962C8B-B14F-4D97-AF65-F5344CB8AC3E}">
        <p14:creationId xmlns:p14="http://schemas.microsoft.com/office/powerpoint/2010/main" val="3793686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583D37-BAC7-4F7A-BCCF-3810D86190B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4BAEC-9B69-4C59-87EE-0A099761F0FE}" type="slidenum">
              <a:rPr lang="en-GB" smtClean="0"/>
              <a:t>‹#›</a:t>
            </a:fld>
            <a:endParaRPr lang="en-GB"/>
          </a:p>
        </p:txBody>
      </p:sp>
    </p:spTree>
    <p:extLst>
      <p:ext uri="{BB962C8B-B14F-4D97-AF65-F5344CB8AC3E}">
        <p14:creationId xmlns:p14="http://schemas.microsoft.com/office/powerpoint/2010/main" val="299037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583D37-BAC7-4F7A-BCCF-3810D86190B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4BAEC-9B69-4C59-87EE-0A099761F0FE}" type="slidenum">
              <a:rPr lang="en-GB" smtClean="0"/>
              <a:t>‹#›</a:t>
            </a:fld>
            <a:endParaRPr lang="en-GB"/>
          </a:p>
        </p:txBody>
      </p:sp>
    </p:spTree>
    <p:extLst>
      <p:ext uri="{BB962C8B-B14F-4D97-AF65-F5344CB8AC3E}">
        <p14:creationId xmlns:p14="http://schemas.microsoft.com/office/powerpoint/2010/main" val="1984223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589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ndar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64860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13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15385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44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ndar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7390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ndar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ndara"/>
                <a:ea typeface="Candara"/>
                <a:cs typeface="Candara"/>
                <a:sym typeface="Candar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ndara"/>
                <a:ea typeface="Candara"/>
                <a:cs typeface="Candara"/>
                <a:sym typeface="Candara"/>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5187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4658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583D37-BAC7-4F7A-BCCF-3810D86190B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4BAEC-9B69-4C59-87EE-0A099761F0FE}" type="slidenum">
              <a:rPr lang="en-GB" smtClean="0"/>
              <a:t>‹#›</a:t>
            </a:fld>
            <a:endParaRPr lang="en-GB"/>
          </a:p>
        </p:txBody>
      </p:sp>
    </p:spTree>
    <p:extLst>
      <p:ext uri="{BB962C8B-B14F-4D97-AF65-F5344CB8AC3E}">
        <p14:creationId xmlns:p14="http://schemas.microsoft.com/office/powerpoint/2010/main" val="477245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909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583D37-BAC7-4F7A-BCCF-3810D86190B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4BAEC-9B69-4C59-87EE-0A099761F0FE}" type="slidenum">
              <a:rPr lang="en-GB" smtClean="0"/>
              <a:t>‹#›</a:t>
            </a:fld>
            <a:endParaRPr lang="en-GB"/>
          </a:p>
        </p:txBody>
      </p:sp>
    </p:spTree>
    <p:extLst>
      <p:ext uri="{BB962C8B-B14F-4D97-AF65-F5344CB8AC3E}">
        <p14:creationId xmlns:p14="http://schemas.microsoft.com/office/powerpoint/2010/main" val="412776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5583D37-BAC7-4F7A-BCCF-3810D86190B2}"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4BAEC-9B69-4C59-87EE-0A099761F0FE}" type="slidenum">
              <a:rPr lang="en-GB" smtClean="0"/>
              <a:t>‹#›</a:t>
            </a:fld>
            <a:endParaRPr lang="en-GB"/>
          </a:p>
        </p:txBody>
      </p:sp>
    </p:spTree>
    <p:extLst>
      <p:ext uri="{BB962C8B-B14F-4D97-AF65-F5344CB8AC3E}">
        <p14:creationId xmlns:p14="http://schemas.microsoft.com/office/powerpoint/2010/main" val="1342745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5583D37-BAC7-4F7A-BCCF-3810D86190B2}" type="datetimeFigureOut">
              <a:rPr lang="en-GB" smtClean="0"/>
              <a:t>22/02/2021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A4BAEC-9B69-4C59-87EE-0A099761F0FE}" type="slidenum">
              <a:rPr lang="en-GB" smtClean="0"/>
              <a:t>‹#›</a:t>
            </a:fld>
            <a:endParaRPr lang="en-GB"/>
          </a:p>
        </p:txBody>
      </p:sp>
    </p:spTree>
    <p:extLst>
      <p:ext uri="{BB962C8B-B14F-4D97-AF65-F5344CB8AC3E}">
        <p14:creationId xmlns:p14="http://schemas.microsoft.com/office/powerpoint/2010/main" val="2192872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5583D37-BAC7-4F7A-BCCF-3810D86190B2}" type="datetimeFigureOut">
              <a:rPr lang="en-GB" smtClean="0"/>
              <a:t>22/02/2021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A4BAEC-9B69-4C59-87EE-0A099761F0FE}" type="slidenum">
              <a:rPr lang="en-GB" smtClean="0"/>
              <a:t>‹#›</a:t>
            </a:fld>
            <a:endParaRPr lang="en-GB"/>
          </a:p>
        </p:txBody>
      </p:sp>
    </p:spTree>
    <p:extLst>
      <p:ext uri="{BB962C8B-B14F-4D97-AF65-F5344CB8AC3E}">
        <p14:creationId xmlns:p14="http://schemas.microsoft.com/office/powerpoint/2010/main" val="180672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83D37-BAC7-4F7A-BCCF-3810D86190B2}" type="datetimeFigureOut">
              <a:rPr lang="en-GB" smtClean="0"/>
              <a:t>22/02/2021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A4BAEC-9B69-4C59-87EE-0A099761F0FE}" type="slidenum">
              <a:rPr lang="en-GB" smtClean="0"/>
              <a:t>‹#›</a:t>
            </a:fld>
            <a:endParaRPr lang="en-GB"/>
          </a:p>
        </p:txBody>
      </p:sp>
    </p:spTree>
    <p:extLst>
      <p:ext uri="{BB962C8B-B14F-4D97-AF65-F5344CB8AC3E}">
        <p14:creationId xmlns:p14="http://schemas.microsoft.com/office/powerpoint/2010/main" val="308901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583D37-BAC7-4F7A-BCCF-3810D86190B2}"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4BAEC-9B69-4C59-87EE-0A099761F0FE}" type="slidenum">
              <a:rPr lang="en-GB" smtClean="0"/>
              <a:t>‹#›</a:t>
            </a:fld>
            <a:endParaRPr lang="en-GB"/>
          </a:p>
        </p:txBody>
      </p:sp>
    </p:spTree>
    <p:extLst>
      <p:ext uri="{BB962C8B-B14F-4D97-AF65-F5344CB8AC3E}">
        <p14:creationId xmlns:p14="http://schemas.microsoft.com/office/powerpoint/2010/main" val="155255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583D37-BAC7-4F7A-BCCF-3810D86190B2}"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4BAEC-9B69-4C59-87EE-0A099761F0FE}" type="slidenum">
              <a:rPr lang="en-GB" smtClean="0"/>
              <a:t>‹#›</a:t>
            </a:fld>
            <a:endParaRPr lang="en-GB"/>
          </a:p>
        </p:txBody>
      </p:sp>
    </p:spTree>
    <p:extLst>
      <p:ext uri="{BB962C8B-B14F-4D97-AF65-F5344CB8AC3E}">
        <p14:creationId xmlns:p14="http://schemas.microsoft.com/office/powerpoint/2010/main" val="568448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83D37-BAC7-4F7A-BCCF-3810D86190B2}" type="datetimeFigureOut">
              <a:rPr lang="en-GB" smtClean="0"/>
              <a:t>22/02/2021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4BAEC-9B69-4C59-87EE-0A099761F0FE}" type="slidenum">
              <a:rPr lang="en-GB" smtClean="0"/>
              <a:t>‹#›</a:t>
            </a:fld>
            <a:endParaRPr lang="en-GB"/>
          </a:p>
        </p:txBody>
      </p:sp>
    </p:spTree>
    <p:extLst>
      <p:ext uri="{BB962C8B-B14F-4D97-AF65-F5344CB8AC3E}">
        <p14:creationId xmlns:p14="http://schemas.microsoft.com/office/powerpoint/2010/main" val="167715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ndara"/>
              <a:buNone/>
              <a:defRPr sz="4400" b="0" i="0" u="none" strike="noStrike" cap="none">
                <a:solidFill>
                  <a:schemeClr val="dk1"/>
                </a:solidFill>
                <a:latin typeface="Candara"/>
                <a:ea typeface="Candara"/>
                <a:cs typeface="Candara"/>
                <a:sym typeface="Candar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ndara"/>
                <a:ea typeface="Candara"/>
                <a:cs typeface="Candara"/>
                <a:sym typeface="Candar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ndara"/>
                <a:ea typeface="Candara"/>
                <a:cs typeface="Candara"/>
                <a:sym typeface="Candar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ndara"/>
                <a:ea typeface="Candara"/>
                <a:cs typeface="Candara"/>
                <a:sym typeface="Candar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ndara"/>
                <a:ea typeface="Candara"/>
                <a:cs typeface="Candara"/>
                <a:sym typeface="Candara"/>
              </a:defRPr>
            </a:lvl1pPr>
            <a:lvl2pPr marL="0" marR="0" lvl="1" indent="0" algn="r" rtl="0">
              <a:spcBef>
                <a:spcPts val="0"/>
              </a:spcBef>
              <a:buNone/>
              <a:defRPr sz="1200" b="0" i="0" u="none" strike="noStrike" cap="none">
                <a:solidFill>
                  <a:srgbClr val="888888"/>
                </a:solidFill>
                <a:latin typeface="Candara"/>
                <a:ea typeface="Candara"/>
                <a:cs typeface="Candara"/>
                <a:sym typeface="Candara"/>
              </a:defRPr>
            </a:lvl2pPr>
            <a:lvl3pPr marL="0" marR="0" lvl="2" indent="0" algn="r" rtl="0">
              <a:spcBef>
                <a:spcPts val="0"/>
              </a:spcBef>
              <a:buNone/>
              <a:defRPr sz="1200" b="0" i="0" u="none" strike="noStrike" cap="none">
                <a:solidFill>
                  <a:srgbClr val="888888"/>
                </a:solidFill>
                <a:latin typeface="Candara"/>
                <a:ea typeface="Candara"/>
                <a:cs typeface="Candara"/>
                <a:sym typeface="Candara"/>
              </a:defRPr>
            </a:lvl3pPr>
            <a:lvl4pPr marL="0" marR="0" lvl="3" indent="0" algn="r" rtl="0">
              <a:spcBef>
                <a:spcPts val="0"/>
              </a:spcBef>
              <a:buNone/>
              <a:defRPr sz="1200" b="0" i="0" u="none" strike="noStrike" cap="none">
                <a:solidFill>
                  <a:srgbClr val="888888"/>
                </a:solidFill>
                <a:latin typeface="Candara"/>
                <a:ea typeface="Candara"/>
                <a:cs typeface="Candara"/>
                <a:sym typeface="Candara"/>
              </a:defRPr>
            </a:lvl4pPr>
            <a:lvl5pPr marL="0" marR="0" lvl="4" indent="0" algn="r" rtl="0">
              <a:spcBef>
                <a:spcPts val="0"/>
              </a:spcBef>
              <a:buNone/>
              <a:defRPr sz="1200" b="0" i="0" u="none" strike="noStrike" cap="none">
                <a:solidFill>
                  <a:srgbClr val="888888"/>
                </a:solidFill>
                <a:latin typeface="Candara"/>
                <a:ea typeface="Candara"/>
                <a:cs typeface="Candara"/>
                <a:sym typeface="Candara"/>
              </a:defRPr>
            </a:lvl5pPr>
            <a:lvl6pPr marL="0" marR="0" lvl="5" indent="0" algn="r" rtl="0">
              <a:spcBef>
                <a:spcPts val="0"/>
              </a:spcBef>
              <a:buNone/>
              <a:defRPr sz="1200" b="0" i="0" u="none" strike="noStrike" cap="none">
                <a:solidFill>
                  <a:srgbClr val="888888"/>
                </a:solidFill>
                <a:latin typeface="Candara"/>
                <a:ea typeface="Candara"/>
                <a:cs typeface="Candara"/>
                <a:sym typeface="Candara"/>
              </a:defRPr>
            </a:lvl6pPr>
            <a:lvl7pPr marL="0" marR="0" lvl="6" indent="0" algn="r" rtl="0">
              <a:spcBef>
                <a:spcPts val="0"/>
              </a:spcBef>
              <a:buNone/>
              <a:defRPr sz="1200" b="0" i="0" u="none" strike="noStrike" cap="none">
                <a:solidFill>
                  <a:srgbClr val="888888"/>
                </a:solidFill>
                <a:latin typeface="Candara"/>
                <a:ea typeface="Candara"/>
                <a:cs typeface="Candara"/>
                <a:sym typeface="Candara"/>
              </a:defRPr>
            </a:lvl7pPr>
            <a:lvl8pPr marL="0" marR="0" lvl="7" indent="0" algn="r" rtl="0">
              <a:spcBef>
                <a:spcPts val="0"/>
              </a:spcBef>
              <a:buNone/>
              <a:defRPr sz="1200" b="0" i="0" u="none" strike="noStrike" cap="none">
                <a:solidFill>
                  <a:srgbClr val="888888"/>
                </a:solidFill>
                <a:latin typeface="Candara"/>
                <a:ea typeface="Candara"/>
                <a:cs typeface="Candara"/>
                <a:sym typeface="Candara"/>
              </a:defRPr>
            </a:lvl8pPr>
            <a:lvl9pPr marL="0" marR="0" lvl="8" indent="0" algn="r" rtl="0">
              <a:spcBef>
                <a:spcPts val="0"/>
              </a:spcBef>
              <a:buNone/>
              <a:defRPr sz="12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516247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5584874"/>
            <a:ext cx="12192000" cy="1323439"/>
          </a:xfrm>
          <a:prstGeom prst="rect">
            <a:avLst/>
          </a:prstGeom>
          <a:solidFill>
            <a:schemeClr val="bg1"/>
          </a:solidFill>
          <a:ln>
            <a:solidFill>
              <a:schemeClr val="bg1"/>
            </a:solidFill>
          </a:ln>
        </p:spPr>
        <p:txBody>
          <a:bodyPr wrap="square" rtlCol="0">
            <a:spAutoFit/>
          </a:bodyPr>
          <a:lstStyle/>
          <a:p>
            <a:endParaRPr lang="en-GB" sz="8000" dirty="0">
              <a:solidFill>
                <a:srgbClr val="A50021"/>
              </a:solidFill>
              <a:latin typeface="+mj-lt"/>
            </a:endParaRPr>
          </a:p>
        </p:txBody>
      </p:sp>
      <p:sp>
        <p:nvSpPr>
          <p:cNvPr id="3" name="TextBox 2"/>
          <p:cNvSpPr txBox="1"/>
          <p:nvPr/>
        </p:nvSpPr>
        <p:spPr>
          <a:xfrm>
            <a:off x="239360" y="5619435"/>
            <a:ext cx="12616695" cy="1323439"/>
          </a:xfrm>
          <a:prstGeom prst="rect">
            <a:avLst/>
          </a:prstGeom>
          <a:noFill/>
        </p:spPr>
        <p:txBody>
          <a:bodyPr wrap="square" rtlCol="0">
            <a:spAutoFit/>
          </a:bodyPr>
          <a:lstStyle/>
          <a:p>
            <a:pPr algn="ctr"/>
            <a:r>
              <a:rPr lang="en-GB" sz="8000" dirty="0">
                <a:solidFill>
                  <a:srgbClr val="FF0000"/>
                </a:solidFill>
                <a:latin typeface="+mj-lt"/>
              </a:rPr>
              <a:t>KS1 Prayer Cards</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584874"/>
            <a:ext cx="880423" cy="1323439"/>
          </a:xfrm>
          <a:prstGeom prst="rect">
            <a:avLst/>
          </a:prstGeom>
        </p:spPr>
      </p:pic>
      <p:pic>
        <p:nvPicPr>
          <p:cNvPr id="1028" name="Picture 4" descr="People, Group, Kids, Children, Preschool, Kindergarten">
            <a:extLst>
              <a:ext uri="{FF2B5EF4-FFF2-40B4-BE49-F238E27FC236}">
                <a16:creationId xmlns:a16="http://schemas.microsoft.com/office/drawing/2014/main" id="{FF51585F-4DC1-48DE-92DB-6A3ADBFD8F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63" y="672662"/>
            <a:ext cx="11406873" cy="3968641"/>
          </a:xfrm>
          <a:prstGeom prst="rect">
            <a:avLst/>
          </a:prstGeom>
          <a:noFill/>
          <a:ln w="635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6246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29CBA3-C8CF-4148-ACD2-ACED80763E39}"/>
              </a:ext>
            </a:extLst>
          </p:cNvPr>
          <p:cNvSpPr>
            <a:spLocks noGrp="1"/>
          </p:cNvSpPr>
          <p:nvPr>
            <p:ph type="title"/>
          </p:nvPr>
        </p:nvSpPr>
        <p:spPr>
          <a:xfrm>
            <a:off x="196553" y="365125"/>
            <a:ext cx="11818834" cy="1325563"/>
          </a:xfrm>
        </p:spPr>
        <p:txBody>
          <a:bodyPr>
            <a:normAutofit/>
          </a:bodyPr>
          <a:lstStyle/>
          <a:p>
            <a:pPr algn="ctr"/>
            <a:r>
              <a:rPr lang="en-GB" sz="4000" dirty="0">
                <a:solidFill>
                  <a:srgbClr val="FFFF00"/>
                </a:solidFill>
              </a:rPr>
              <a:t>Rocco, Holy Rood Primary, Watford</a:t>
            </a:r>
          </a:p>
        </p:txBody>
      </p:sp>
      <p:sp>
        <p:nvSpPr>
          <p:cNvPr id="11" name="Content Placeholder 10">
            <a:extLst>
              <a:ext uri="{FF2B5EF4-FFF2-40B4-BE49-F238E27FC236}">
                <a16:creationId xmlns:a16="http://schemas.microsoft.com/office/drawing/2014/main" id="{942CBC1D-9061-4490-A9BB-C9AE0E91063C}"/>
              </a:ext>
            </a:extLst>
          </p:cNvPr>
          <p:cNvSpPr>
            <a:spLocks noGrp="1"/>
          </p:cNvSpPr>
          <p:nvPr>
            <p:ph sz="half" idx="2"/>
          </p:nvPr>
        </p:nvSpPr>
        <p:spPr/>
        <p:txBody>
          <a:bodyPr>
            <a:normAutofit/>
          </a:bodyPr>
          <a:lstStyle/>
          <a:p>
            <a:pPr algn="ctr"/>
            <a:r>
              <a:rPr lang="en-GB" sz="3200" dirty="0">
                <a:solidFill>
                  <a:schemeClr val="bg1"/>
                </a:solidFill>
              </a:rPr>
              <a:t>Add image here – scan image</a:t>
            </a:r>
          </a:p>
          <a:p>
            <a:pPr algn="ctr"/>
            <a:r>
              <a:rPr lang="en-GB" sz="3200" dirty="0">
                <a:solidFill>
                  <a:schemeClr val="bg1"/>
                </a:solidFill>
              </a:rPr>
              <a:t>Artwork should be created by the child(ren) using art or ICT skills. </a:t>
            </a:r>
          </a:p>
          <a:p>
            <a:pPr algn="ctr"/>
            <a:r>
              <a:rPr lang="en-GB" sz="3200" dirty="0">
                <a:solidFill>
                  <a:schemeClr val="bg1"/>
                </a:solidFill>
              </a:rPr>
              <a:t>All images MUST be copyright-free as they will be used for the website.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970" y="1690688"/>
            <a:ext cx="5755123" cy="42736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53" y="1690688"/>
            <a:ext cx="5724640" cy="4298053"/>
          </a:xfrm>
          <a:prstGeom prst="rect">
            <a:avLst/>
          </a:prstGeom>
        </p:spPr>
      </p:pic>
    </p:spTree>
    <p:extLst>
      <p:ext uri="{BB962C8B-B14F-4D97-AF65-F5344CB8AC3E}">
        <p14:creationId xmlns:p14="http://schemas.microsoft.com/office/powerpoint/2010/main" val="3631244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3249" y="1343024"/>
            <a:ext cx="11097405" cy="5143501"/>
          </a:xfrm>
          <a:prstGeom prst="rect">
            <a:avLst/>
          </a:prstGeom>
        </p:spPr>
      </p:pic>
      <p:sp>
        <p:nvSpPr>
          <p:cNvPr id="6" name="TextBox 5"/>
          <p:cNvSpPr txBox="1"/>
          <p:nvPr/>
        </p:nvSpPr>
        <p:spPr>
          <a:xfrm>
            <a:off x="1393825" y="447675"/>
            <a:ext cx="83597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FFFF00"/>
                </a:solidFill>
                <a:latin typeface="+mj-lt"/>
                <a:ea typeface="+mj-ea"/>
                <a:cs typeface="+mj-cs"/>
              </a:rPr>
              <a:t>Cillian,, Holy Rood Primary, Watford</a:t>
            </a:r>
          </a:p>
        </p:txBody>
      </p:sp>
    </p:spTree>
    <p:extLst>
      <p:ext uri="{BB962C8B-B14F-4D97-AF65-F5344CB8AC3E}">
        <p14:creationId xmlns:p14="http://schemas.microsoft.com/office/powerpoint/2010/main" val="3368206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29CBA3-C8CF-4148-ACD2-ACED80763E39}"/>
              </a:ext>
            </a:extLst>
          </p:cNvPr>
          <p:cNvSpPr>
            <a:spLocks noGrp="1"/>
          </p:cNvSpPr>
          <p:nvPr>
            <p:ph type="title"/>
          </p:nvPr>
        </p:nvSpPr>
        <p:spPr>
          <a:xfrm>
            <a:off x="186043" y="1027906"/>
            <a:ext cx="3650234" cy="1325563"/>
          </a:xfrm>
        </p:spPr>
        <p:txBody>
          <a:bodyPr>
            <a:normAutofit fontScale="90000"/>
          </a:bodyPr>
          <a:lstStyle/>
          <a:p>
            <a:pPr algn="ctr"/>
            <a:r>
              <a:rPr lang="en-GB" sz="4000" dirty="0">
                <a:solidFill>
                  <a:srgbClr val="FFFF00"/>
                </a:solidFill>
              </a:rPr>
              <a:t>Darcy, Nursery- Holy Rood Primary, Watford</a:t>
            </a:r>
          </a:p>
        </p:txBody>
      </p:sp>
      <p:sp>
        <p:nvSpPr>
          <p:cNvPr id="11" name="Content Placeholder 10">
            <a:extLst>
              <a:ext uri="{FF2B5EF4-FFF2-40B4-BE49-F238E27FC236}">
                <a16:creationId xmlns:a16="http://schemas.microsoft.com/office/drawing/2014/main" id="{942CBC1D-9061-4490-A9BB-C9AE0E91063C}"/>
              </a:ext>
            </a:extLst>
          </p:cNvPr>
          <p:cNvSpPr>
            <a:spLocks noGrp="1"/>
          </p:cNvSpPr>
          <p:nvPr>
            <p:ph sz="half" idx="2"/>
          </p:nvPr>
        </p:nvSpPr>
        <p:spPr/>
        <p:txBody>
          <a:bodyPr>
            <a:normAutofit/>
          </a:bodyPr>
          <a:lstStyle/>
          <a:p>
            <a:pPr algn="ctr"/>
            <a:r>
              <a:rPr lang="en-GB" sz="3200" dirty="0">
                <a:solidFill>
                  <a:schemeClr val="bg1"/>
                </a:solidFill>
              </a:rPr>
              <a:t>Add image here – scan image</a:t>
            </a:r>
          </a:p>
          <a:p>
            <a:pPr algn="ctr"/>
            <a:r>
              <a:rPr lang="en-GB" sz="3200" dirty="0">
                <a:solidFill>
                  <a:schemeClr val="bg1"/>
                </a:solidFill>
              </a:rPr>
              <a:t>Artwork should be created by the child(ren) using art or ICT skills. </a:t>
            </a:r>
          </a:p>
          <a:p>
            <a:pPr algn="ctr"/>
            <a:r>
              <a:rPr lang="en-GB" sz="3200" dirty="0">
                <a:solidFill>
                  <a:schemeClr val="bg1"/>
                </a:solidFill>
              </a:rPr>
              <a:t>All images MUST be copyright-free as they will be used for the website.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88573" y="0"/>
            <a:ext cx="7903427" cy="6858000"/>
          </a:xfrm>
          <a:prstGeom prst="rect">
            <a:avLst/>
          </a:prstGeom>
        </p:spPr>
      </p:pic>
    </p:spTree>
    <p:extLst>
      <p:ext uri="{BB962C8B-B14F-4D97-AF65-F5344CB8AC3E}">
        <p14:creationId xmlns:p14="http://schemas.microsoft.com/office/powerpoint/2010/main" val="2987314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29CBA3-C8CF-4148-ACD2-ACED80763E39}"/>
              </a:ext>
            </a:extLst>
          </p:cNvPr>
          <p:cNvSpPr>
            <a:spLocks noGrp="1"/>
          </p:cNvSpPr>
          <p:nvPr>
            <p:ph type="title"/>
          </p:nvPr>
        </p:nvSpPr>
        <p:spPr>
          <a:xfrm>
            <a:off x="196553" y="365125"/>
            <a:ext cx="11818834" cy="1325563"/>
          </a:xfrm>
        </p:spPr>
        <p:txBody>
          <a:bodyPr>
            <a:normAutofit/>
          </a:bodyPr>
          <a:lstStyle/>
          <a:p>
            <a:pPr algn="ctr"/>
            <a:r>
              <a:rPr lang="en-GB" sz="3600" dirty="0">
                <a:solidFill>
                  <a:srgbClr val="FFFF00"/>
                </a:solidFill>
              </a:rPr>
              <a:t>By Alexa</a:t>
            </a:r>
            <a:r>
              <a:rPr lang="en-GB" sz="3600">
                <a:solidFill>
                  <a:srgbClr val="FFFF00"/>
                </a:solidFill>
              </a:rPr>
              <a:t>, St </a:t>
            </a:r>
            <a:r>
              <a:rPr lang="en-GB" sz="3600" dirty="0">
                <a:solidFill>
                  <a:srgbClr val="FFFF00"/>
                </a:solidFill>
              </a:rPr>
              <a:t>John Fisher Primary, St Albans</a:t>
            </a:r>
          </a:p>
        </p:txBody>
      </p:sp>
      <p:sp>
        <p:nvSpPr>
          <p:cNvPr id="10" name="Content Placeholder 9">
            <a:extLst>
              <a:ext uri="{FF2B5EF4-FFF2-40B4-BE49-F238E27FC236}">
                <a16:creationId xmlns:a16="http://schemas.microsoft.com/office/drawing/2014/main" id="{38E5955B-E337-4908-87B7-754F2D2A4AC6}"/>
              </a:ext>
            </a:extLst>
          </p:cNvPr>
          <p:cNvSpPr>
            <a:spLocks noGrp="1"/>
          </p:cNvSpPr>
          <p:nvPr>
            <p:ph sz="half" idx="1"/>
          </p:nvPr>
        </p:nvSpPr>
        <p:spPr>
          <a:xfrm>
            <a:off x="744197" y="1839542"/>
            <a:ext cx="5181600" cy="4351338"/>
          </a:xfrm>
        </p:spPr>
        <p:txBody>
          <a:bodyPr>
            <a:normAutofit/>
          </a:bodyPr>
          <a:lstStyle/>
          <a:p>
            <a:pPr marL="0" indent="0" algn="ctr">
              <a:buNone/>
            </a:pPr>
            <a:r>
              <a:rPr lang="en-GB" sz="2400" dirty="0">
                <a:solidFill>
                  <a:schemeClr val="bg1"/>
                </a:solidFill>
              </a:rPr>
              <a:t>Loving Father, </a:t>
            </a:r>
          </a:p>
          <a:p>
            <a:pPr marL="0" indent="0" algn="ctr">
              <a:buNone/>
            </a:pPr>
            <a:r>
              <a:rPr lang="en-GB" sz="2400" dirty="0">
                <a:solidFill>
                  <a:schemeClr val="bg1"/>
                </a:solidFill>
              </a:rPr>
              <a:t>Just because we all look different,</a:t>
            </a:r>
          </a:p>
          <a:p>
            <a:pPr marL="0" indent="0" algn="ctr">
              <a:buNone/>
            </a:pPr>
            <a:r>
              <a:rPr lang="en-GB" sz="2400" dirty="0">
                <a:solidFill>
                  <a:schemeClr val="bg1"/>
                </a:solidFill>
              </a:rPr>
              <a:t>Doesn’t mean we aren’t all special.</a:t>
            </a:r>
          </a:p>
          <a:p>
            <a:pPr marL="0" indent="0" algn="ctr">
              <a:buNone/>
            </a:pPr>
            <a:r>
              <a:rPr lang="en-GB" sz="2400" dirty="0">
                <a:solidFill>
                  <a:schemeClr val="bg1"/>
                </a:solidFill>
              </a:rPr>
              <a:t>We have our own personality and we all love God. </a:t>
            </a:r>
          </a:p>
          <a:p>
            <a:pPr marL="0" indent="0" algn="ctr">
              <a:buNone/>
            </a:pPr>
            <a:r>
              <a:rPr lang="en-GB" sz="2400" dirty="0">
                <a:solidFill>
                  <a:schemeClr val="bg1"/>
                </a:solidFill>
              </a:rPr>
              <a:t>Help us to be kind to one another and help us to grow strong and healthy.</a:t>
            </a:r>
          </a:p>
          <a:p>
            <a:pPr marL="0" indent="0" algn="ctr">
              <a:buNone/>
            </a:pPr>
            <a:r>
              <a:rPr lang="en-GB" sz="2400" dirty="0">
                <a:solidFill>
                  <a:schemeClr val="bg1"/>
                </a:solidFill>
              </a:rPr>
              <a:t>In the name of Jesus Christ,</a:t>
            </a:r>
          </a:p>
          <a:p>
            <a:pPr marL="0" indent="0" algn="ctr">
              <a:buNone/>
            </a:pPr>
            <a:r>
              <a:rPr lang="en-GB" sz="2400" dirty="0">
                <a:solidFill>
                  <a:schemeClr val="bg1"/>
                </a:solidFill>
              </a:rPr>
              <a:t>Amen</a:t>
            </a:r>
          </a:p>
          <a:p>
            <a:pPr marL="0" indent="0" algn="ctr">
              <a:buNone/>
            </a:pPr>
            <a:endParaRPr lang="en-GB" sz="3200" dirty="0">
              <a:solidFill>
                <a:schemeClr val="bg1"/>
              </a:solidFill>
            </a:endParaRPr>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9611" y="2352243"/>
            <a:ext cx="4551958" cy="2716145"/>
          </a:xfrm>
          <a:prstGeom prst="rect">
            <a:avLst/>
          </a:prstGeom>
        </p:spPr>
      </p:pic>
    </p:spTree>
    <p:extLst>
      <p:ext uri="{BB962C8B-B14F-4D97-AF65-F5344CB8AC3E}">
        <p14:creationId xmlns:p14="http://schemas.microsoft.com/office/powerpoint/2010/main" val="1170722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29CBA3-C8CF-4148-ACD2-ACED80763E39}"/>
              </a:ext>
            </a:extLst>
          </p:cNvPr>
          <p:cNvSpPr>
            <a:spLocks noGrp="1"/>
          </p:cNvSpPr>
          <p:nvPr>
            <p:ph type="title"/>
          </p:nvPr>
        </p:nvSpPr>
        <p:spPr>
          <a:xfrm>
            <a:off x="277091" y="0"/>
            <a:ext cx="12166700" cy="6858000"/>
          </a:xfrm>
        </p:spPr>
        <p:txBody>
          <a:bodyPr>
            <a:normAutofit/>
          </a:bodyPr>
          <a:lstStyle/>
          <a:p>
            <a:pPr algn="ctr"/>
            <a:r>
              <a:rPr lang="en-GB" sz="3200" dirty="0">
                <a:solidFill>
                  <a:srgbClr val="FFFF00"/>
                </a:solidFill>
              </a:rPr>
              <a:t>By Alice Saint Joseph’s Primary,  K and C Deanery</a:t>
            </a: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endParaRPr lang="en-GB" sz="4000" dirty="0">
              <a:solidFill>
                <a:srgbClr val="FFFF00"/>
              </a:solidFill>
            </a:endParaRPr>
          </a:p>
        </p:txBody>
      </p:sp>
      <p:pic>
        <p:nvPicPr>
          <p:cNvPr id="3" name="Picture 2">
            <a:extLst>
              <a:ext uri="{FF2B5EF4-FFF2-40B4-BE49-F238E27FC236}">
                <a16:creationId xmlns:a16="http://schemas.microsoft.com/office/drawing/2014/main" id="{8109012A-1B1A-4FF1-84D7-9D4A24B40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1799" y="1218654"/>
            <a:ext cx="6837284" cy="5291091"/>
          </a:xfrm>
          <a:prstGeom prst="rect">
            <a:avLst/>
          </a:prstGeom>
        </p:spPr>
      </p:pic>
    </p:spTree>
    <p:extLst>
      <p:ext uri="{BB962C8B-B14F-4D97-AF65-F5344CB8AC3E}">
        <p14:creationId xmlns:p14="http://schemas.microsoft.com/office/powerpoint/2010/main" val="3954249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29CBA3-C8CF-4148-ACD2-ACED80763E39}"/>
              </a:ext>
            </a:extLst>
          </p:cNvPr>
          <p:cNvSpPr>
            <a:spLocks noGrp="1"/>
          </p:cNvSpPr>
          <p:nvPr>
            <p:ph type="title"/>
          </p:nvPr>
        </p:nvSpPr>
        <p:spPr>
          <a:xfrm>
            <a:off x="277091" y="0"/>
            <a:ext cx="12166700" cy="6858000"/>
          </a:xfrm>
        </p:spPr>
        <p:txBody>
          <a:bodyPr>
            <a:normAutofit/>
          </a:bodyPr>
          <a:lstStyle/>
          <a:p>
            <a:pPr algn="ctr"/>
            <a:r>
              <a:rPr lang="en-GB" sz="3200" dirty="0">
                <a:solidFill>
                  <a:srgbClr val="FFFF00"/>
                </a:solidFill>
              </a:rPr>
              <a:t>By </a:t>
            </a:r>
            <a:r>
              <a:rPr lang="en-GB" sz="3200" dirty="0" err="1">
                <a:solidFill>
                  <a:srgbClr val="FFFF00"/>
                </a:solidFill>
              </a:rPr>
              <a:t>Orlaith</a:t>
            </a:r>
            <a:r>
              <a:rPr lang="en-GB" sz="3200" dirty="0">
                <a:solidFill>
                  <a:srgbClr val="FFFF00"/>
                </a:solidFill>
              </a:rPr>
              <a:t>, St Teresa’s Primary, Herts</a:t>
            </a: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r>
              <a:rPr lang="en-GB" sz="4000" dirty="0">
                <a:solidFill>
                  <a:srgbClr val="FFFF00"/>
                </a:solidFill>
              </a:rPr>
              <a:t/>
            </a:r>
            <a:br>
              <a:rPr lang="en-GB" sz="4000" dirty="0">
                <a:solidFill>
                  <a:srgbClr val="FFFF00"/>
                </a:solidFill>
              </a:rPr>
            </a:br>
            <a:endParaRPr lang="en-GB" sz="4000" dirty="0">
              <a:solidFill>
                <a:srgbClr val="FFFF00"/>
              </a:solidFill>
            </a:endParaRPr>
          </a:p>
        </p:txBody>
      </p:sp>
      <p:pic>
        <p:nvPicPr>
          <p:cNvPr id="2" name="Picture 1">
            <a:extLst>
              <a:ext uri="{FF2B5EF4-FFF2-40B4-BE49-F238E27FC236}">
                <a16:creationId xmlns:a16="http://schemas.microsoft.com/office/drawing/2014/main" id="{851F4D33-626C-4132-A3DC-D166DA9A2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1731" y="1288972"/>
            <a:ext cx="4188537" cy="5460611"/>
          </a:xfrm>
          <a:prstGeom prst="rect">
            <a:avLst/>
          </a:prstGeom>
          <a:ln w="53975">
            <a:solidFill>
              <a:srgbClr val="FF0000"/>
            </a:solidFill>
          </a:ln>
        </p:spPr>
      </p:pic>
    </p:spTree>
    <p:extLst>
      <p:ext uri="{BB962C8B-B14F-4D97-AF65-F5344CB8AC3E}">
        <p14:creationId xmlns:p14="http://schemas.microsoft.com/office/powerpoint/2010/main" val="3052187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196553" y="365125"/>
            <a:ext cx="11818834"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00"/>
              </a:buClr>
              <a:buSzPts val="4000"/>
              <a:buFont typeface="Candara"/>
              <a:buNone/>
            </a:pPr>
            <a:r>
              <a:rPr lang="en-GB" sz="4000" dirty="0">
                <a:solidFill>
                  <a:srgbClr val="FFFF00"/>
                </a:solidFill>
              </a:rPr>
              <a:t>Lucia, Reception, </a:t>
            </a:r>
            <a:br>
              <a:rPr lang="en-GB" sz="4000" dirty="0">
                <a:solidFill>
                  <a:srgbClr val="FFFF00"/>
                </a:solidFill>
              </a:rPr>
            </a:br>
            <a:r>
              <a:rPr lang="en-GB" sz="4000" dirty="0">
                <a:solidFill>
                  <a:srgbClr val="FFFF00"/>
                </a:solidFill>
              </a:rPr>
              <a:t>St. Joseph’s Primary, K and </a:t>
            </a:r>
            <a:r>
              <a:rPr lang="en-GB" sz="4000">
                <a:solidFill>
                  <a:srgbClr val="FFFF00"/>
                </a:solidFill>
              </a:rPr>
              <a:t>C deanery</a:t>
            </a:r>
            <a:endParaRPr dirty="0"/>
          </a:p>
        </p:txBody>
      </p:sp>
      <p:sp>
        <p:nvSpPr>
          <p:cNvPr id="184" name="Google Shape;184;p23"/>
          <p:cNvSpPr txBox="1">
            <a:spLocks noGrp="1"/>
          </p:cNvSpPr>
          <p:nvPr>
            <p:ph type="body" idx="1"/>
          </p:nvPr>
        </p:nvSpPr>
        <p:spPr>
          <a:xfrm>
            <a:off x="0" y="1839542"/>
            <a:ext cx="6400799" cy="4351338"/>
          </a:xfrm>
          <a:prstGeom prst="rect">
            <a:avLst/>
          </a:prstGeom>
          <a:noFill/>
          <a:ln>
            <a:noFill/>
          </a:ln>
        </p:spPr>
        <p:txBody>
          <a:bodyPr spcFirstLastPara="1" wrap="square" lIns="91425" tIns="45700" rIns="91425" bIns="45700" anchor="t" anchorCtr="0">
            <a:noAutofit/>
          </a:bodyPr>
          <a:lstStyle/>
          <a:p>
            <a:pPr marL="228600" lvl="0" indent="0" algn="ctr" rtl="0">
              <a:lnSpc>
                <a:spcPct val="90000"/>
              </a:lnSpc>
              <a:spcBef>
                <a:spcPts val="1000"/>
              </a:spcBef>
              <a:spcAft>
                <a:spcPts val="0"/>
              </a:spcAft>
              <a:buNone/>
            </a:pPr>
            <a:r>
              <a:rPr lang="en-GB" sz="3200" dirty="0">
                <a:solidFill>
                  <a:schemeClr val="lt1"/>
                </a:solidFill>
              </a:rPr>
              <a:t>Dear Lord,</a:t>
            </a:r>
            <a:endParaRPr sz="3200" dirty="0">
              <a:solidFill>
                <a:schemeClr val="lt1"/>
              </a:solidFill>
            </a:endParaRPr>
          </a:p>
          <a:p>
            <a:pPr marL="228600" lvl="0" indent="0" algn="ctr" rtl="0">
              <a:lnSpc>
                <a:spcPct val="90000"/>
              </a:lnSpc>
              <a:spcBef>
                <a:spcPts val="1000"/>
              </a:spcBef>
              <a:spcAft>
                <a:spcPts val="0"/>
              </a:spcAft>
              <a:buNone/>
            </a:pPr>
            <a:r>
              <a:rPr lang="en-GB" sz="3200" dirty="0">
                <a:solidFill>
                  <a:schemeClr val="lt1"/>
                </a:solidFill>
              </a:rPr>
              <a:t>May people of all</a:t>
            </a:r>
            <a:endParaRPr sz="3200" dirty="0">
              <a:solidFill>
                <a:schemeClr val="lt1"/>
              </a:solidFill>
            </a:endParaRPr>
          </a:p>
          <a:p>
            <a:pPr marL="228600" lvl="0" indent="0" algn="ctr" rtl="0">
              <a:lnSpc>
                <a:spcPct val="90000"/>
              </a:lnSpc>
              <a:spcBef>
                <a:spcPts val="1000"/>
              </a:spcBef>
              <a:spcAft>
                <a:spcPts val="0"/>
              </a:spcAft>
              <a:buNone/>
            </a:pPr>
            <a:r>
              <a:rPr lang="en-GB" sz="3200" dirty="0">
                <a:solidFill>
                  <a:schemeClr val="lt1"/>
                </a:solidFill>
              </a:rPr>
              <a:t>Colours and religions</a:t>
            </a:r>
            <a:endParaRPr sz="3200" dirty="0">
              <a:solidFill>
                <a:schemeClr val="lt1"/>
              </a:solidFill>
            </a:endParaRPr>
          </a:p>
          <a:p>
            <a:pPr marL="228600" lvl="0" indent="0" algn="ctr" rtl="0">
              <a:lnSpc>
                <a:spcPct val="90000"/>
              </a:lnSpc>
              <a:spcBef>
                <a:spcPts val="1000"/>
              </a:spcBef>
              <a:spcAft>
                <a:spcPts val="0"/>
              </a:spcAft>
              <a:buNone/>
            </a:pPr>
            <a:r>
              <a:rPr lang="en-GB" sz="3200" dirty="0">
                <a:solidFill>
                  <a:schemeClr val="lt1"/>
                </a:solidFill>
              </a:rPr>
              <a:t>Live in peace and harmony.</a:t>
            </a:r>
            <a:endParaRPr sz="3200" dirty="0">
              <a:solidFill>
                <a:schemeClr val="lt1"/>
              </a:solidFill>
            </a:endParaRPr>
          </a:p>
          <a:p>
            <a:pPr marL="228600" lvl="0" indent="0" algn="ctr" rtl="0">
              <a:lnSpc>
                <a:spcPct val="90000"/>
              </a:lnSpc>
              <a:spcBef>
                <a:spcPts val="1000"/>
              </a:spcBef>
              <a:spcAft>
                <a:spcPts val="0"/>
              </a:spcAft>
              <a:buNone/>
            </a:pPr>
            <a:r>
              <a:rPr lang="en-GB" sz="3200" dirty="0">
                <a:solidFill>
                  <a:schemeClr val="lt1"/>
                </a:solidFill>
              </a:rPr>
              <a:t>Please help us with a</a:t>
            </a:r>
            <a:endParaRPr sz="3200" dirty="0">
              <a:solidFill>
                <a:schemeClr val="lt1"/>
              </a:solidFill>
            </a:endParaRPr>
          </a:p>
          <a:p>
            <a:pPr marL="228600" lvl="0" indent="0" algn="ctr" rtl="0">
              <a:lnSpc>
                <a:spcPct val="90000"/>
              </a:lnSpc>
              <a:spcBef>
                <a:spcPts val="1000"/>
              </a:spcBef>
              <a:spcAft>
                <a:spcPts val="0"/>
              </a:spcAft>
              <a:buNone/>
            </a:pPr>
            <a:r>
              <a:rPr lang="en-GB" sz="3200" dirty="0">
                <a:solidFill>
                  <a:schemeClr val="lt1"/>
                </a:solidFill>
              </a:rPr>
              <a:t>Safe and happy world.</a:t>
            </a:r>
          </a:p>
          <a:p>
            <a:pPr marL="228600" lvl="0" indent="0" algn="ctr" rtl="0">
              <a:lnSpc>
                <a:spcPct val="90000"/>
              </a:lnSpc>
              <a:spcBef>
                <a:spcPts val="1000"/>
              </a:spcBef>
              <a:spcAft>
                <a:spcPts val="0"/>
              </a:spcAft>
              <a:buNone/>
            </a:pPr>
            <a:r>
              <a:rPr lang="en-GB" sz="3200" dirty="0">
                <a:solidFill>
                  <a:schemeClr val="lt1"/>
                </a:solidFill>
              </a:rPr>
              <a:t>Amen</a:t>
            </a:r>
            <a:endParaRPr sz="3200" dirty="0">
              <a:solidFill>
                <a:schemeClr val="lt1"/>
              </a:solidFill>
            </a:endParaRPr>
          </a:p>
          <a:p>
            <a:pPr marL="228600" lvl="0" indent="0" algn="ctr" rtl="0">
              <a:lnSpc>
                <a:spcPct val="90000"/>
              </a:lnSpc>
              <a:spcBef>
                <a:spcPts val="1000"/>
              </a:spcBef>
              <a:spcAft>
                <a:spcPts val="0"/>
              </a:spcAft>
              <a:buNone/>
            </a:pPr>
            <a:endParaRPr sz="3200" dirty="0">
              <a:solidFill>
                <a:schemeClr val="lt1"/>
              </a:solidFill>
            </a:endParaRPr>
          </a:p>
        </p:txBody>
      </p:sp>
      <p:pic>
        <p:nvPicPr>
          <p:cNvPr id="185" name="Google Shape;185;p23"/>
          <p:cNvPicPr preferRelativeResize="0"/>
          <p:nvPr/>
        </p:nvPicPr>
        <p:blipFill>
          <a:blip r:embed="rId3" cstate="print">
            <a:alphaModFix/>
            <a:extLst>
              <a:ext uri="{28A0092B-C50C-407E-A947-70E740481C1C}">
                <a14:useLocalDpi xmlns:a14="http://schemas.microsoft.com/office/drawing/2010/main" val="0"/>
              </a:ext>
            </a:extLst>
          </a:blip>
          <a:stretch>
            <a:fillRect/>
          </a:stretch>
        </p:blipFill>
        <p:spPr>
          <a:xfrm>
            <a:off x="6528997" y="1601688"/>
            <a:ext cx="3501009" cy="48625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196553" y="365125"/>
            <a:ext cx="11818834" cy="1325563"/>
          </a:xfrm>
          <a:prstGeom prst="rect">
            <a:avLst/>
          </a:prstGeom>
          <a:noFill/>
          <a:ln>
            <a:noFill/>
          </a:ln>
        </p:spPr>
        <p:txBody>
          <a:bodyPr spcFirstLastPara="1" wrap="square" lIns="91425" tIns="45700" rIns="91425" bIns="45700" anchor="ctr" anchorCtr="0">
            <a:noAutofit/>
          </a:bodyPr>
          <a:lstStyle/>
          <a:p>
            <a:pPr algn="ctr">
              <a:buClr>
                <a:srgbClr val="FFFF00"/>
              </a:buClr>
              <a:buSzPts val="4000"/>
            </a:pPr>
            <a:r>
              <a:rPr lang="en-GB" dirty="0">
                <a:solidFill>
                  <a:srgbClr val="FFFF00"/>
                </a:solidFill>
              </a:rPr>
              <a:t>Purity and Megan, St Scholastica’s School, Hackney</a:t>
            </a:r>
            <a:br>
              <a:rPr lang="en-GB" dirty="0">
                <a:solidFill>
                  <a:srgbClr val="FFFF00"/>
                </a:solidFill>
              </a:rPr>
            </a:br>
            <a:endParaRPr dirty="0"/>
          </a:p>
        </p:txBody>
      </p:sp>
      <p:sp>
        <p:nvSpPr>
          <p:cNvPr id="184" name="Google Shape;184;p23"/>
          <p:cNvSpPr txBox="1">
            <a:spLocks noGrp="1"/>
          </p:cNvSpPr>
          <p:nvPr>
            <p:ph type="body" idx="1"/>
          </p:nvPr>
        </p:nvSpPr>
        <p:spPr>
          <a:xfrm>
            <a:off x="672662" y="1690688"/>
            <a:ext cx="6400799" cy="4351338"/>
          </a:xfrm>
          <a:prstGeom prst="rect">
            <a:avLst/>
          </a:prstGeom>
          <a:noFill/>
          <a:ln>
            <a:noFill/>
          </a:ln>
        </p:spPr>
        <p:txBody>
          <a:bodyPr spcFirstLastPara="1" wrap="square" lIns="91425" tIns="45700" rIns="91425" bIns="45700" anchor="t" anchorCtr="0">
            <a:noAutofit/>
          </a:bodyPr>
          <a:lstStyle/>
          <a:p>
            <a:pPr marL="114300" indent="0">
              <a:buNone/>
            </a:pPr>
            <a:r>
              <a:rPr lang="en-GB" sz="2400" kern="1200" dirty="0">
                <a:solidFill>
                  <a:schemeClr val="bg1"/>
                </a:solidFill>
                <a:latin typeface="+mn-lt"/>
                <a:ea typeface="+mn-ea"/>
                <a:cs typeface="+mn-cs"/>
              </a:rPr>
              <a:t>Dear God</a:t>
            </a:r>
          </a:p>
          <a:p>
            <a:endParaRPr lang="en-GB" sz="2400" kern="1200" dirty="0">
              <a:solidFill>
                <a:schemeClr val="bg1"/>
              </a:solidFill>
              <a:latin typeface="+mn-lt"/>
              <a:ea typeface="+mn-ea"/>
              <a:cs typeface="+mn-cs"/>
            </a:endParaRPr>
          </a:p>
          <a:p>
            <a:pPr marL="114300" indent="0">
              <a:buNone/>
            </a:pPr>
            <a:r>
              <a:rPr lang="en-GB" sz="2400" kern="1200" dirty="0">
                <a:solidFill>
                  <a:schemeClr val="bg1"/>
                </a:solidFill>
                <a:latin typeface="+mn-lt"/>
                <a:ea typeface="+mn-ea"/>
                <a:cs typeface="+mn-cs"/>
              </a:rPr>
              <a:t>Please help us with our love and kindness for everyone.</a:t>
            </a:r>
          </a:p>
          <a:p>
            <a:pPr marL="114300" indent="0">
              <a:buNone/>
            </a:pPr>
            <a:r>
              <a:rPr lang="en-GB" sz="2400" kern="1200" dirty="0">
                <a:solidFill>
                  <a:schemeClr val="bg1"/>
                </a:solidFill>
                <a:latin typeface="+mn-lt"/>
                <a:ea typeface="+mn-ea"/>
                <a:cs typeface="+mn-cs"/>
              </a:rPr>
              <a:t>We are all your creation.  Help us not to hurt each other’s feelings.</a:t>
            </a:r>
          </a:p>
          <a:p>
            <a:pPr marL="114300" indent="0">
              <a:buNone/>
            </a:pPr>
            <a:r>
              <a:rPr lang="en-GB" sz="2400" kern="1200" dirty="0">
                <a:solidFill>
                  <a:schemeClr val="bg1"/>
                </a:solidFill>
                <a:latin typeface="+mn-lt"/>
                <a:ea typeface="+mn-ea"/>
                <a:cs typeface="+mn-cs"/>
              </a:rPr>
              <a:t>Thank you for being there for us all.   I like how you made us all different.  But we are all your people. </a:t>
            </a:r>
          </a:p>
          <a:p>
            <a:pPr marL="114300" indent="0">
              <a:buNone/>
            </a:pPr>
            <a:endParaRPr lang="en-GB" sz="2400" kern="1200" dirty="0">
              <a:solidFill>
                <a:schemeClr val="bg1"/>
              </a:solidFill>
              <a:latin typeface="+mn-lt"/>
              <a:ea typeface="+mn-ea"/>
              <a:cs typeface="+mn-cs"/>
            </a:endParaRPr>
          </a:p>
          <a:p>
            <a:pPr marL="114300" indent="0">
              <a:buNone/>
            </a:pPr>
            <a:r>
              <a:rPr lang="en-GB" sz="2400" kern="1200" dirty="0">
                <a:solidFill>
                  <a:schemeClr val="bg1"/>
                </a:solidFill>
                <a:latin typeface="+mn-lt"/>
                <a:ea typeface="+mn-ea"/>
                <a:cs typeface="+mn-cs"/>
              </a:rPr>
              <a:t>Amen</a:t>
            </a:r>
          </a:p>
          <a:p>
            <a:pPr marL="114300" indent="0">
              <a:buNone/>
            </a:pPr>
            <a:endParaRPr lang="en-GB" sz="3200" dirty="0"/>
          </a:p>
        </p:txBody>
      </p:sp>
      <p:pic>
        <p:nvPicPr>
          <p:cNvPr id="5" name="Picture 4">
            <a:extLst>
              <a:ext uri="{FF2B5EF4-FFF2-40B4-BE49-F238E27FC236}">
                <a16:creationId xmlns:a16="http://schemas.microsoft.com/office/drawing/2014/main" id="{4124BCAD-91E1-4CFB-A56F-AD1BCEDEB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462" y="2189215"/>
            <a:ext cx="4374259" cy="3627434"/>
          </a:xfrm>
          <a:prstGeom prst="rect">
            <a:avLst/>
          </a:prstGeom>
          <a:ln w="50800">
            <a:solidFill>
              <a:srgbClr val="FF0000"/>
            </a:solidFill>
          </a:ln>
        </p:spPr>
      </p:pic>
    </p:spTree>
    <p:extLst>
      <p:ext uri="{BB962C8B-B14F-4D97-AF65-F5344CB8AC3E}">
        <p14:creationId xmlns:p14="http://schemas.microsoft.com/office/powerpoint/2010/main" val="2451028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29CBA3-C8CF-4148-ACD2-ACED80763E39}"/>
              </a:ext>
            </a:extLst>
          </p:cNvPr>
          <p:cNvSpPr>
            <a:spLocks noGrp="1"/>
          </p:cNvSpPr>
          <p:nvPr>
            <p:ph type="title"/>
          </p:nvPr>
        </p:nvSpPr>
        <p:spPr>
          <a:xfrm>
            <a:off x="196553" y="365125"/>
            <a:ext cx="11818834" cy="1325563"/>
          </a:xfrm>
        </p:spPr>
        <p:txBody>
          <a:bodyPr>
            <a:normAutofit/>
          </a:bodyPr>
          <a:lstStyle/>
          <a:p>
            <a:pPr algn="ctr"/>
            <a:r>
              <a:rPr lang="en-GB" sz="4000" dirty="0">
                <a:solidFill>
                  <a:srgbClr val="FFFF00"/>
                </a:solidFill>
              </a:rPr>
              <a:t>Francesco, St. Theresa’s School, Barnet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546" y="1318662"/>
            <a:ext cx="7740818" cy="5388511"/>
          </a:xfrm>
          <a:prstGeom prst="rect">
            <a:avLst/>
          </a:prstGeom>
        </p:spPr>
      </p:pic>
    </p:spTree>
    <p:extLst>
      <p:ext uri="{BB962C8B-B14F-4D97-AF65-F5344CB8AC3E}">
        <p14:creationId xmlns:p14="http://schemas.microsoft.com/office/powerpoint/2010/main" val="395368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29CBA3-C8CF-4148-ACD2-ACED80763E39}"/>
              </a:ext>
            </a:extLst>
          </p:cNvPr>
          <p:cNvSpPr>
            <a:spLocks noGrp="1"/>
          </p:cNvSpPr>
          <p:nvPr>
            <p:ph type="title"/>
          </p:nvPr>
        </p:nvSpPr>
        <p:spPr>
          <a:xfrm>
            <a:off x="196553" y="365125"/>
            <a:ext cx="11818834" cy="1325563"/>
          </a:xfrm>
        </p:spPr>
        <p:txBody>
          <a:bodyPr>
            <a:normAutofit/>
          </a:bodyPr>
          <a:lstStyle/>
          <a:p>
            <a:pPr algn="ctr"/>
            <a:r>
              <a:rPr lang="en-GB" sz="4000" dirty="0">
                <a:solidFill>
                  <a:srgbClr val="FFFF00"/>
                </a:solidFill>
              </a:rPr>
              <a:t>Daniel, English Martyrs Primary, Tower Hamlets</a:t>
            </a:r>
          </a:p>
        </p:txBody>
      </p:sp>
      <p:sp>
        <p:nvSpPr>
          <p:cNvPr id="10" name="Content Placeholder 9">
            <a:extLst>
              <a:ext uri="{FF2B5EF4-FFF2-40B4-BE49-F238E27FC236}">
                <a16:creationId xmlns:a16="http://schemas.microsoft.com/office/drawing/2014/main" id="{38E5955B-E337-4908-87B7-754F2D2A4AC6}"/>
              </a:ext>
            </a:extLst>
          </p:cNvPr>
          <p:cNvSpPr>
            <a:spLocks noGrp="1"/>
          </p:cNvSpPr>
          <p:nvPr>
            <p:ph sz="half" idx="1"/>
          </p:nvPr>
        </p:nvSpPr>
        <p:spPr>
          <a:xfrm>
            <a:off x="744197" y="1839542"/>
            <a:ext cx="5181600" cy="4351338"/>
          </a:xfrm>
        </p:spPr>
        <p:txBody>
          <a:bodyPr>
            <a:normAutofit fontScale="92500" lnSpcReduction="20000"/>
          </a:bodyPr>
          <a:lstStyle/>
          <a:p>
            <a:pPr marL="0" indent="0" algn="ctr">
              <a:buNone/>
            </a:pPr>
            <a:r>
              <a:rPr lang="en-GB" sz="3200" dirty="0">
                <a:solidFill>
                  <a:schemeClr val="bg1"/>
                </a:solidFill>
              </a:rPr>
              <a:t>Thank you God, you are a true friend and a good father. Please help us to be kind to one another. Help us to understand that we are all special no matter our differences. Please protect every human in this world. We are all your children and we thank you for loving us all unconditionally. Please grant our prayers in Jesus name. Amen. </a:t>
            </a:r>
          </a:p>
        </p:txBody>
      </p:sp>
      <p:pic>
        <p:nvPicPr>
          <p:cNvPr id="1026" name="Picture 2">
            <a:extLst>
              <a:ext uri="{FF2B5EF4-FFF2-40B4-BE49-F238E27FC236}">
                <a16:creationId xmlns:a16="http://schemas.microsoft.com/office/drawing/2014/main" id="{100E4E78-54B0-4BF6-97C0-D1D4413B4E4A}"/>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96000" y="1690688"/>
            <a:ext cx="581025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80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29CBA3-C8CF-4148-ACD2-ACED80763E39}"/>
              </a:ext>
            </a:extLst>
          </p:cNvPr>
          <p:cNvSpPr>
            <a:spLocks noGrp="1"/>
          </p:cNvSpPr>
          <p:nvPr>
            <p:ph type="title"/>
          </p:nvPr>
        </p:nvSpPr>
        <p:spPr>
          <a:xfrm>
            <a:off x="196553" y="365125"/>
            <a:ext cx="11818834" cy="1325563"/>
          </a:xfrm>
        </p:spPr>
        <p:txBody>
          <a:bodyPr>
            <a:normAutofit/>
          </a:bodyPr>
          <a:lstStyle/>
          <a:p>
            <a:pPr algn="ctr"/>
            <a:r>
              <a:rPr lang="en-GB" sz="4000" dirty="0">
                <a:solidFill>
                  <a:srgbClr val="FFFF00"/>
                </a:solidFill>
              </a:rPr>
              <a:t>Alfie (EYFS), Holy Rood Primary, Watford</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a:off x="1391973" y="641615"/>
            <a:ext cx="3776662" cy="587480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7024287" y="1733550"/>
            <a:ext cx="3676650" cy="6305550"/>
          </a:xfrm>
          <a:prstGeom prst="rect">
            <a:avLst/>
          </a:prstGeom>
        </p:spPr>
      </p:pic>
    </p:spTree>
    <p:extLst>
      <p:ext uri="{BB962C8B-B14F-4D97-AF65-F5344CB8AC3E}">
        <p14:creationId xmlns:p14="http://schemas.microsoft.com/office/powerpoint/2010/main" val="681137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13167</TotalTime>
  <Words>365</Words>
  <Application>Microsoft Office PowerPoint</Application>
  <PresentationFormat>Widescreen</PresentationFormat>
  <Paragraphs>41</Paragraphs>
  <Slides>12</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Calibri</vt:lpstr>
      <vt:lpstr>Candara</vt:lpstr>
      <vt:lpstr>Office Theme</vt:lpstr>
      <vt:lpstr>1_Office Theme</vt:lpstr>
      <vt:lpstr>PowerPoint Presentation</vt:lpstr>
      <vt:lpstr>By Alexa, St John Fisher Primary, St Albans</vt:lpstr>
      <vt:lpstr>By Alice Saint Joseph’s Primary,  K and C Deanery          </vt:lpstr>
      <vt:lpstr>By Orlaith, St Teresa’s Primary, Herts          </vt:lpstr>
      <vt:lpstr>Lucia, Reception,  St. Joseph’s Primary, K and C deanery</vt:lpstr>
      <vt:lpstr>Purity and Megan, St Scholastica’s School, Hackney </vt:lpstr>
      <vt:lpstr>Francesco, St. Theresa’s School, Barnet</vt:lpstr>
      <vt:lpstr>Daniel, English Martyrs Primary, Tower Hamlets</vt:lpstr>
      <vt:lpstr>Alfie (EYFS), Holy Rood Primary, Watford</vt:lpstr>
      <vt:lpstr>Rocco, Holy Rood Primary, Watford</vt:lpstr>
      <vt:lpstr>PowerPoint Presentation</vt:lpstr>
      <vt:lpstr>Darcy, Nursery- Holy Rood Primary, Watford</vt:lpstr>
    </vt:vector>
  </TitlesOfParts>
  <Company>SCCM01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Crowley</dc:creator>
  <cp:lastModifiedBy>Linette Blackmore</cp:lastModifiedBy>
  <cp:revision>155</cp:revision>
  <dcterms:created xsi:type="dcterms:W3CDTF">2020-10-07T15:56:12Z</dcterms:created>
  <dcterms:modified xsi:type="dcterms:W3CDTF">2021-02-22T09:32:42Z</dcterms:modified>
</cp:coreProperties>
</file>