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7" r:id="rId5"/>
    <p:sldId id="276" r:id="rId6"/>
    <p:sldId id="275" r:id="rId7"/>
    <p:sldId id="292" r:id="rId8"/>
    <p:sldId id="278" r:id="rId9"/>
    <p:sldId id="284" r:id="rId10"/>
    <p:sldId id="294" r:id="rId11"/>
    <p:sldId id="282" r:id="rId12"/>
    <p:sldId id="295" r:id="rId13"/>
    <p:sldId id="283" r:id="rId14"/>
    <p:sldId id="301" r:id="rId15"/>
    <p:sldId id="311" r:id="rId16"/>
    <p:sldId id="296" r:id="rId17"/>
    <p:sldId id="312" r:id="rId18"/>
    <p:sldId id="286" r:id="rId19"/>
    <p:sldId id="298" r:id="rId20"/>
    <p:sldId id="299" r:id="rId21"/>
    <p:sldId id="313" r:id="rId22"/>
    <p:sldId id="279" r:id="rId23"/>
    <p:sldId id="316" r:id="rId24"/>
    <p:sldId id="3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1E"/>
    <a:srgbClr val="009999"/>
    <a:srgbClr val="2DA9B1"/>
    <a:srgbClr val="EBCA00"/>
    <a:srgbClr val="BCC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Crowley" userId="92a5e00e-1600-4442-81d8-cc65f3571721" providerId="ADAL" clId="{B45D5C12-06A4-4A50-84F9-59DB0F07BFA9}"/>
    <pc:docChg chg="custSel delSld modSld">
      <pc:chgData name="Amanda Crowley" userId="92a5e00e-1600-4442-81d8-cc65f3571721" providerId="ADAL" clId="{B45D5C12-06A4-4A50-84F9-59DB0F07BFA9}" dt="2021-11-19T13:20:39.659" v="1" actId="478"/>
      <pc:docMkLst>
        <pc:docMk/>
      </pc:docMkLst>
      <pc:sldChg chg="del">
        <pc:chgData name="Amanda Crowley" userId="92a5e00e-1600-4442-81d8-cc65f3571721" providerId="ADAL" clId="{B45D5C12-06A4-4A50-84F9-59DB0F07BFA9}" dt="2021-11-19T13:19:57.548" v="0" actId="2696"/>
        <pc:sldMkLst>
          <pc:docMk/>
          <pc:sldMk cId="2950041761" sldId="273"/>
        </pc:sldMkLst>
      </pc:sldChg>
      <pc:sldChg chg="delSp">
        <pc:chgData name="Amanda Crowley" userId="92a5e00e-1600-4442-81d8-cc65f3571721" providerId="ADAL" clId="{B45D5C12-06A4-4A50-84F9-59DB0F07BFA9}" dt="2021-11-19T13:20:39.659" v="1" actId="478"/>
        <pc:sldMkLst>
          <pc:docMk/>
          <pc:sldMk cId="4132357932" sldId="314"/>
        </pc:sldMkLst>
        <pc:grpChg chg="del">
          <ac:chgData name="Amanda Crowley" userId="92a5e00e-1600-4442-81d8-cc65f3571721" providerId="ADAL" clId="{B45D5C12-06A4-4A50-84F9-59DB0F07BFA9}" dt="2021-11-19T13:20:39.659" v="1" actId="478"/>
          <ac:grpSpMkLst>
            <pc:docMk/>
            <pc:sldMk cId="4132357932" sldId="314"/>
            <ac:grpSpMk id="8" creationId="{9536A2E7-995A-4288-83D2-EEB566ED839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95DF-D05F-46B3-9BD3-C2C1C690F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52632-EF2C-44F5-8198-21CFBF2DB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A3CC-2142-445F-91CA-B0BAD26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6A4E-5DB5-40F6-824F-1E66FE79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8E4F-F14C-47DA-8445-E89171D7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0C4E-73F9-4B48-8375-D45937D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34CA0-E2D2-4135-90C6-33A59B900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CAC44-5A91-4DD7-AD3F-2403F02D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D5402-DA3C-446E-AD72-65DCF7F2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899B-96E3-4086-A714-56EC231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4D85-9438-40BE-902D-9D2123667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96FDA-B2EF-4DA3-8A17-7CF12DD09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2E5A8-9F0E-4F65-919A-EDBB7F6F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58FBA-01A6-4E99-B375-00BD9E17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EAD9-B6AD-46D7-98ED-E43A4EB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0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378E-A6FD-48B7-B796-CF0BB495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9C88-277A-4E5B-82C6-4D68B8BA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00604-D94E-4A99-99BC-1C6FDEAC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115D-A3DF-4A05-AD00-C4A13632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60AC-8A11-4169-A3A3-CD3FA882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0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19D7-FB89-4243-9484-775D785B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9DD03-3262-4B5C-B1EA-7A8D8A05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311C3-D864-4710-A558-E76C5B89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F3C8-08EE-4548-9C70-C6682C26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4BBD7-43F8-4679-AFE3-3AA97480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BF0E-0B60-4A18-B347-5B2C463E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4A97-42AE-474F-A00C-B75EADE5A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659A-1EC0-4A33-B605-64FC8D596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DC2D5-BCCF-4864-96F6-AB9D8A7D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B8E18-F3E3-4CD6-9073-5D0433EA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9C478-45AC-4330-BFE1-9975F0DD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3F1A-D169-44CE-B9D2-CAFF0A62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ACF8-FA60-4FE7-8BF5-18AFF9F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C777A-93D4-41D8-826B-AC55325D6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B2B08-0E5F-43EF-8161-6AFC1152F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EBB50-B19A-424F-8909-5492EA847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1F552-E693-40ED-B515-CA45757C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D93A7-FB51-4E11-A8AD-5E25D20A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7CDBC-904D-49F2-82E8-DACA324A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B43E-1111-496A-8FB4-FE01E593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2C58-CA1B-4954-BDA0-E3E08ED5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B3BA0-1F5B-4C23-A833-13F3ECA6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2D501-AED7-477E-B721-6F8EDA41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F4BC4-16A3-47A6-B8CF-7BE0FE5C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71A3A-520B-4D30-9591-9C2AFFD2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A1290-F694-43FA-9D5B-9E576C18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3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1E04-3DFC-48ED-819B-E30789FE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B49C-BA61-4A4B-971C-F2CB4B12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4F461-DD01-43DB-A92E-9B37BBD59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5A395-68FA-4FD2-9975-B457DDBA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CAC88-03F4-4300-ABE1-F2942D7A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C695-539E-4099-A3A8-86DF5E6B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FD60-627E-44E3-92A2-CBFAF07D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5CE74-7336-4141-994A-096A34F42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0FE66-E48C-4356-A210-5F49853F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FFB42-5CA1-48E1-8E64-BFE3DD24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02CD-64DC-44ED-BA57-3EF0D306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240F6-AE21-4B33-9DC6-7802BFE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3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A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EEE05-9109-4C62-9F00-247BE0C6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69FE6-8789-47E4-A63B-F5F2C158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A035-4DAD-4FDA-A54C-50C10136C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A39C-C67C-4EA4-9495-E1A7F13D0BC7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DDB4-29D8-48C4-B4A8-E4D76DD3C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9B4A4-A50A-4A59-89CF-41B5020A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E102-513F-45EA-8C6E-AE95C17F6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freestockphotos.biz/stockphoto/15674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93512&amp;picture=fractal-dov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maxpixel.net/Group-Of-People-Personal-Crowd-Human-Silhouettes-204549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www.youtube.com/watch?v=xYRMvSCe3lE&amp;t=39s" TargetMode="External"/><Relationship Id="rId7" Type="http://schemas.openxmlformats.org/officeDocument/2006/relationships/hyperlink" Target="https://www.cbcew.org.uk/bishops-conference-synodal-process-q-and-a/" TargetMode="External"/><Relationship Id="rId12" Type="http://schemas.openxmlformats.org/officeDocument/2006/relationships/hyperlink" Target="https://rcdow.org.uk/synod/resources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s://www.cbcew.org.uk/bishops-conference-synodal-process/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drive.google.com/file/d/1H6173tCsYGXcmMQcYVJS_KN2Bw6wkKX3/view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www.pngall.com/thought-bubble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4452D6-5EAC-4905-A6FC-83D3F17E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2130"/>
          <a:stretch/>
        </p:blipFill>
        <p:spPr>
          <a:xfrm>
            <a:off x="1812758" y="0"/>
            <a:ext cx="834189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584E84-5924-4782-82E1-46B3EC12051E}"/>
              </a:ext>
            </a:extLst>
          </p:cNvPr>
          <p:cNvSpPr/>
          <p:nvPr/>
        </p:nvSpPr>
        <p:spPr>
          <a:xfrm>
            <a:off x="7870294" y="-4069081"/>
            <a:ext cx="5599880" cy="6000750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5BB12-3B6E-4BE5-86F1-D3C9BFFA021C}"/>
              </a:ext>
            </a:extLst>
          </p:cNvPr>
          <p:cNvSpPr/>
          <p:nvPr/>
        </p:nvSpPr>
        <p:spPr>
          <a:xfrm>
            <a:off x="-843424" y="834071"/>
            <a:ext cx="3026554" cy="314325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4B5745-524F-458B-BD37-A44180381B3C}"/>
              </a:ext>
            </a:extLst>
          </p:cNvPr>
          <p:cNvSpPr/>
          <p:nvPr/>
        </p:nvSpPr>
        <p:spPr>
          <a:xfrm>
            <a:off x="546543" y="6023928"/>
            <a:ext cx="2016904" cy="2049461"/>
          </a:xfrm>
          <a:prstGeom prst="ellipse">
            <a:avLst/>
          </a:prstGeom>
          <a:solidFill>
            <a:srgbClr val="F68F1E"/>
          </a:solidFill>
          <a:ln>
            <a:solidFill>
              <a:srgbClr val="F68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6AAB-FE32-4075-9EC7-867A23D3A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061882" y="1351508"/>
            <a:ext cx="8068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What does the Holy Spirit want for our Church?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C571F-825F-42B0-AECA-584FD2E55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1990" y="275655"/>
            <a:ext cx="1276488" cy="12764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CF58F2-80E9-4B20-B17A-6A248FE9CD5C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2C05E2AE-857F-494E-922E-47B3F01C4633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76A474-2969-4718-A01B-ABC093941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39EF501-9ABD-4CF6-A0D6-71AC4F1D7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EFF0D-2391-45B0-8FFF-E5F07F31B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0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4C4966-8C77-4A49-9359-0B03A2AE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676656" y="1311709"/>
            <a:ext cx="10732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Ink Free" panose="03080402000500000000" pitchFamily="66" charset="0"/>
              </a:rPr>
              <a:t>Let’s spend some </a:t>
            </a:r>
          </a:p>
          <a:p>
            <a:pPr algn="ctr"/>
            <a:r>
              <a:rPr lang="en-GB" sz="7200" dirty="0">
                <a:latin typeface="Ink Free" panose="03080402000500000000" pitchFamily="66" charset="0"/>
              </a:rPr>
              <a:t>moments in prayerful reflection, considering the future of our Church…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8E5675-AC22-41C5-862C-6498B64F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31990" y="275655"/>
            <a:ext cx="1276488" cy="12764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DBDA8B-CD0E-41D4-BE59-796050DFC432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B29136-FBDD-49C4-B2FA-45F62F34E350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D547A9-A08B-4B36-9A89-EDA1C2F1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EC9E49-F0FC-499B-9401-077BCD4AC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26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ntecost Holy Spirit Christianity - Free image on Pixabay">
            <a:extLst>
              <a:ext uri="{FF2B5EF4-FFF2-40B4-BE49-F238E27FC236}">
                <a16:creationId xmlns:a16="http://schemas.microsoft.com/office/drawing/2014/main" id="{6BD9F41B-73CC-43ED-BA6F-041B29A01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196" b="99531" l="1250" r="99375">
                        <a14:foregroundMark x1="6016" y1="63306" x2="6016" y2="63306"/>
                        <a14:foregroundMark x1="4766" y1="68464" x2="4766" y2="68464"/>
                        <a14:foregroundMark x1="7109" y1="73740" x2="7109" y2="73740"/>
                        <a14:foregroundMark x1="6953" y1="81829" x2="6953" y2="81829"/>
                        <a14:foregroundMark x1="7969" y1="96600" x2="7969" y2="96600"/>
                        <a14:foregroundMark x1="23984" y1="91676" x2="26094" y2="96835"/>
                        <a14:foregroundMark x1="9609" y1="81243" x2="8438" y2="85229"/>
                        <a14:foregroundMark x1="39375" y1="95897" x2="44297" y2="97304"/>
                        <a14:foregroundMark x1="41016" y1="82063" x2="42656" y2="83236"/>
                        <a14:foregroundMark x1="41953" y1="82063" x2="42344" y2="90152"/>
                        <a14:foregroundMark x1="42258" y1="91208" x2="41797" y2="96835"/>
                        <a14:foregroundMark x1="42344" y1="90152" x2="42258" y2="91208"/>
                        <a14:foregroundMark x1="58594" y1="84291" x2="58047" y2="98945"/>
                        <a14:foregroundMark x1="74624" y1="86166" x2="74531" y2="95428"/>
                        <a14:foregroundMark x1="74688" y1="79719" x2="74624" y2="86166"/>
                        <a14:foregroundMark x1="92670" y1="91090" x2="92500" y2="96249"/>
                        <a14:foregroundMark x1="92891" y1="84408" x2="92670" y2="91090"/>
                        <a14:foregroundMark x1="24618" y1="86166" x2="23359" y2="90504"/>
                        <a14:foregroundMark x1="25469" y1="83236" x2="24618" y2="86166"/>
                        <a14:foregroundMark x1="23359" y1="90504" x2="23281" y2="91208"/>
                        <a14:foregroundMark x1="6719" y1="95076" x2="11719" y2="95193"/>
                        <a14:foregroundMark x1="11719" y1="95193" x2="12188" y2="95428"/>
                        <a14:foregroundMark x1="6250" y1="72802" x2="7344" y2="72685"/>
                        <a14:foregroundMark x1="4219" y1="68230" x2="5156" y2="68347"/>
                        <a14:foregroundMark x1="6172" y1="63072" x2="6484" y2="64361"/>
                        <a14:foregroundMark x1="10703" y1="64361" x2="10703" y2="65064"/>
                        <a14:foregroundMark x1="10313" y1="69050" x2="10313" y2="69988"/>
                        <a14:foregroundMark x1="8047" y1="67644" x2="8047" y2="67644"/>
                        <a14:foregroundMark x1="8047" y1="68347" x2="7422" y2="67057"/>
                        <a14:foregroundMark x1="13359" y1="74443" x2="14688" y2="76905"/>
                        <a14:foregroundMark x1="13672" y1="67878" x2="13828" y2="69168"/>
                        <a14:foregroundMark x1="17109" y1="86166" x2="17266" y2="83118"/>
                        <a14:foregroundMark x1="12812" y1="89449" x2="13438" y2="90621"/>
                        <a14:foregroundMark x1="19141" y1="70692" x2="18594" y2="73271"/>
                        <a14:foregroundMark x1="17969" y1="64596" x2="17656" y2="64713"/>
                        <a14:foregroundMark x1="22969" y1="62954" x2="22266" y2="63658"/>
                        <a14:foregroundMark x1="27666" y1="67057" x2="27500" y2="68347"/>
                        <a14:foregroundMark x1="27969" y1="64713" x2="27666" y2="67057"/>
                        <a14:foregroundMark x1="31719" y1="66940" x2="31563" y2="69637"/>
                        <a14:foregroundMark x1="30000" y1="73740" x2="30156" y2="75967"/>
                        <a14:foregroundMark x1="35655" y1="67175" x2="35625" y2="67761"/>
                        <a14:foregroundMark x1="35781" y1="64713" x2="35655" y2="67175"/>
                        <a14:foregroundMark x1="35156" y1="78898" x2="35313" y2="87456"/>
                        <a14:foregroundMark x1="51799" y1="83705" x2="52109" y2="86753"/>
                        <a14:foregroundMark x1="51406" y1="79836" x2="51799" y2="83705"/>
                        <a14:foregroundMark x1="40156" y1="69168" x2="40156" y2="72450"/>
                        <a14:foregroundMark x1="40156" y1="66002" x2="40156" y2="69168"/>
                        <a14:foregroundMark x1="45234" y1="67057" x2="45234" y2="69168"/>
                        <a14:foregroundMark x1="45234" y1="65182" x2="45234" y2="67057"/>
                        <a14:foregroundMark x1="49453" y1="67292" x2="49063" y2="68581"/>
                        <a14:foregroundMark x1="46953" y1="75029" x2="46953" y2="75029"/>
                        <a14:foregroundMark x1="46953" y1="75029" x2="46797" y2="75029"/>
                        <a14:foregroundMark x1="53341" y1="66471" x2="53281" y2="67644"/>
                        <a14:foregroundMark x1="53438" y1="64596" x2="53341" y2="66471"/>
                        <a14:foregroundMark x1="57734" y1="62251" x2="57734" y2="62837"/>
                        <a14:foregroundMark x1="56641" y1="67409" x2="57578" y2="68933"/>
                        <a14:foregroundMark x1="57344" y1="72919" x2="57578" y2="72919"/>
                        <a14:foregroundMark x1="65234" y1="72216" x2="65625" y2="83001"/>
                        <a14:foregroundMark x1="56563" y1="73036" x2="57813" y2="72919"/>
                        <a14:foregroundMark x1="64844" y1="63892" x2="66563" y2="64009"/>
                        <a14:foregroundMark x1="62500" y1="63892" x2="62422" y2="65064"/>
                        <a14:foregroundMark x1="61406" y1="68113" x2="61250" y2="68464"/>
                        <a14:foregroundMark x1="60156" y1="67878" x2="60156" y2="67878"/>
                        <a14:foregroundMark x1="60234" y1="70223" x2="60234" y2="70223"/>
                        <a14:foregroundMark x1="58594" y1="73036" x2="58594" y2="73036"/>
                        <a14:foregroundMark x1="59297" y1="73505" x2="59297" y2="73505"/>
                        <a14:foregroundMark x1="59844" y1="73623" x2="59844" y2="73623"/>
                        <a14:foregroundMark x1="82031" y1="76319" x2="81172" y2="80070"/>
                        <a14:foregroundMark x1="81016" y1="85580" x2="84297" y2="87691"/>
                        <a14:foregroundMark x1="92578" y1="80774" x2="92500" y2="88746"/>
                        <a14:foregroundMark x1="92840" y1="91090" x2="93281" y2="94138"/>
                        <a14:foregroundMark x1="92500" y1="88746" x2="92840" y2="91090"/>
                        <a14:foregroundMark x1="87813" y1="97655" x2="91641" y2="96249"/>
                        <a14:foregroundMark x1="91641" y1="96249" x2="94453" y2="97421"/>
                        <a14:foregroundMark x1="94141" y1="80188" x2="90859" y2="84408"/>
                        <a14:foregroundMark x1="94922" y1="95193" x2="96016" y2="98242"/>
                        <a14:foregroundMark x1="95625" y1="93200" x2="99297" y2="96952"/>
                        <a14:foregroundMark x1="91172" y1="66237" x2="92578" y2="66823"/>
                        <a14:foregroundMark x1="96172" y1="67409" x2="96484" y2="71747"/>
                        <a14:foregroundMark x1="98359" y1="77608" x2="98906" y2="78195"/>
                        <a14:foregroundMark x1="88772" y1="73974" x2="87813" y2="74443"/>
                        <a14:foregroundMark x1="91406" y1="72685" x2="88772" y2="73974"/>
                        <a14:foregroundMark x1="85547" y1="78664" x2="85313" y2="80539"/>
                        <a14:foregroundMark x1="86953" y1="67526" x2="87031" y2="71395"/>
                        <a14:foregroundMark x1="82891" y1="67526" x2="84297" y2="69637"/>
                        <a14:foregroundMark x1="80313" y1="64596" x2="80234" y2="65064"/>
                        <a14:foregroundMark x1="75547" y1="66002" x2="74688" y2="66706"/>
                        <a14:foregroundMark x1="71328" y1="68347" x2="70703" y2="69168"/>
                        <a14:foregroundMark x1="70703" y1="65416" x2="70781" y2="65885"/>
                        <a14:foregroundMark x1="79297" y1="68347" x2="78750" y2="68581"/>
                        <a14:foregroundMark x1="75547" y1="62368" x2="75313" y2="62368"/>
                        <a14:foregroundMark x1="24844" y1="75850" x2="24844" y2="81008"/>
                        <a14:foregroundMark x1="89531" y1="73623" x2="90781" y2="73154"/>
                        <a14:foregroundMark x1="99609" y1="68581" x2="99609" y2="71512"/>
                        <a14:foregroundMark x1="99453" y1="85111" x2="98828" y2="86401"/>
                        <a14:foregroundMark x1="97188" y1="89918" x2="97188" y2="89918"/>
                        <a14:foregroundMark x1="86953" y1="86166" x2="86953" y2="86166"/>
                        <a14:foregroundMark x1="90547" y1="61899" x2="91094" y2="61547"/>
                        <a14:foregroundMark x1="60156" y1="71278" x2="60156" y2="71278"/>
                        <a14:foregroundMark x1="48047" y1="82298" x2="48047" y2="82298"/>
                        <a14:foregroundMark x1="30312" y1="82298" x2="30312" y2="82298"/>
                        <a14:foregroundMark x1="17891" y1="64830" x2="17891" y2="64830"/>
                        <a14:foregroundMark x1="70078" y1="99531" x2="77500" y2="98593"/>
                        <a14:foregroundMark x1="2344" y1="88277" x2="1250" y2="89215"/>
                        <a14:foregroundMark x1="15156" y1="75264" x2="14063" y2="78429"/>
                        <a14:foregroundMark x1="57734" y1="66823" x2="56406" y2="68581"/>
                        <a14:foregroundMark x1="56250" y1="73505" x2="56250" y2="73505"/>
                        <a14:foregroundMark x1="99063" y1="84877" x2="99063" y2="84877"/>
                        <a14:foregroundMark x1="61953" y1="67175" x2="60938" y2="68464"/>
                        <a14:foregroundMark x1="42500" y1="68464" x2="42500" y2="68464"/>
                        <a14:foregroundMark x1="47500" y1="79601" x2="47500" y2="79601"/>
                        <a14:foregroundMark x1="29609" y1="99531" x2="29609" y2="99531"/>
                        <a14:foregroundMark x1="24063" y1="67057" x2="24063" y2="67057"/>
                        <a14:foregroundMark x1="24141" y1="67175" x2="24297" y2="67761"/>
                        <a14:foregroundMark x1="23984" y1="66823" x2="23594" y2="66354"/>
                        <a14:foregroundMark x1="16719" y1="67995" x2="16719" y2="67995"/>
                        <a14:foregroundMark x1="16328" y1="69402" x2="16328" y2="69402"/>
                        <a14:foregroundMark x1="16250" y1="69637" x2="16250" y2="69637"/>
                        <a14:foregroundMark x1="17813" y1="64713" x2="17813" y2="64713"/>
                        <a14:foregroundMark x1="16719" y1="68347" x2="16719" y2="68347"/>
                        <a14:foregroundMark x1="16328" y1="69285" x2="16328" y2="69285"/>
                        <a14:foregroundMark x1="16406" y1="69285" x2="16406" y2="69285"/>
                        <a14:foregroundMark x1="16328" y1="69402" x2="16328" y2="69402"/>
                        <a14:foregroundMark x1="16328" y1="69519" x2="16328" y2="69519"/>
                        <a14:backgroundMark x1="6953" y1="73974" x2="6953" y2="73974"/>
                        <a14:backgroundMark x1="7031" y1="73974" x2="7031" y2="73974"/>
                        <a14:backgroundMark x1="7109" y1="73974" x2="7109" y2="73974"/>
                        <a14:backgroundMark x1="24688" y1="86166" x2="24688" y2="86166"/>
                        <a14:backgroundMark x1="27813" y1="67057" x2="27813" y2="67057"/>
                        <a14:backgroundMark x1="35781" y1="67175" x2="35781" y2="67175"/>
                        <a14:backgroundMark x1="40313" y1="69168" x2="40313" y2="69168"/>
                        <a14:backgroundMark x1="42344" y1="91208" x2="42344" y2="91208"/>
                        <a14:backgroundMark x1="51641" y1="83705" x2="51641" y2="83705"/>
                        <a14:backgroundMark x1="57656" y1="71864" x2="57656" y2="71864"/>
                        <a14:backgroundMark x1="56797" y1="71864" x2="56797" y2="71864"/>
                        <a14:backgroundMark x1="59922" y1="67878" x2="59922" y2="67878"/>
                        <a14:backgroundMark x1="53359" y1="66471" x2="53359" y2="66471"/>
                        <a14:backgroundMark x1="57578" y1="63072" x2="57578" y2="63072"/>
                        <a14:backgroundMark x1="57578" y1="62954" x2="57578" y2="62954"/>
                        <a14:backgroundMark x1="57656" y1="62954" x2="57656" y2="62954"/>
                        <a14:backgroundMark x1="57734" y1="62954" x2="57734" y2="62954"/>
                        <a14:backgroundMark x1="45078" y1="67057" x2="45078" y2="67057"/>
                        <a14:backgroundMark x1="74531" y1="86166" x2="74531" y2="86166"/>
                        <a14:backgroundMark x1="88047" y1="74209" x2="88047" y2="74209"/>
                        <a14:backgroundMark x1="87813" y1="74443" x2="87813" y2="74443"/>
                        <a14:backgroundMark x1="92031" y1="91090" x2="92031" y2="91090"/>
                        <a14:backgroundMark x1="92969" y1="91090" x2="92969" y2="91090"/>
                        <a14:backgroundMark x1="86797" y1="86284" x2="86797" y2="86284"/>
                        <a14:backgroundMark x1="88203" y1="73974" x2="88203" y2="73974"/>
                        <a14:backgroundMark x1="23594" y1="66120" x2="23594" y2="66120"/>
                        <a14:backgroundMark x1="16797" y1="69050" x2="16797" y2="69050"/>
                        <a14:backgroundMark x1="16172" y1="69168" x2="16172" y2="69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9951"/>
          <a:stretch/>
        </p:blipFill>
        <p:spPr bwMode="auto">
          <a:xfrm>
            <a:off x="-122506" y="4856813"/>
            <a:ext cx="12314506" cy="24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2BB06-C7C0-4863-B5DE-B3165E6D456B}"/>
              </a:ext>
            </a:extLst>
          </p:cNvPr>
          <p:cNvSpPr txBox="1"/>
          <p:nvPr/>
        </p:nvSpPr>
        <p:spPr>
          <a:xfrm>
            <a:off x="46480" y="1486930"/>
            <a:ext cx="4241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Come Holy Spirit,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fill the hearts of Your faithful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kindle in them the fire of Your love.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Send forth Your Spirit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they shall be created.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And You shall renew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the face of the earth.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3DECE-D02F-40B8-94F7-F919705A0622}"/>
              </a:ext>
            </a:extLst>
          </p:cNvPr>
          <p:cNvSpPr txBox="1"/>
          <p:nvPr/>
        </p:nvSpPr>
        <p:spPr>
          <a:xfrm>
            <a:off x="7044925" y="1302264"/>
            <a:ext cx="5147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O, God, Who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by the light of the Holy Spirit,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did instruct the hearts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of the faithful,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grant that by the same Holy Spirit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we may be truly wise and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ever enjoy His consolations,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through Christ Our Lord.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Ink Free" panose="03080402000500000000" pitchFamily="66" charset="0"/>
              </a:rPr>
              <a:t> </a:t>
            </a:r>
            <a:r>
              <a:rPr lang="en-GB" sz="2400" dirty="0">
                <a:solidFill>
                  <a:schemeClr val="bg1"/>
                </a:solidFill>
                <a:latin typeface="Ink Free" panose="03080402000500000000" pitchFamily="66" charset="0"/>
              </a:rPr>
              <a:t> Amen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13BDC9-C659-4B4D-ACB7-7A7F3D4FAF20}"/>
              </a:ext>
            </a:extLst>
          </p:cNvPr>
          <p:cNvSpPr/>
          <p:nvPr/>
        </p:nvSpPr>
        <p:spPr>
          <a:xfrm>
            <a:off x="-3973" y="0"/>
            <a:ext cx="12195973" cy="101566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E2BA3-E54A-4D10-8FB9-80F185A21435}"/>
              </a:ext>
            </a:extLst>
          </p:cNvPr>
          <p:cNvSpPr txBox="1"/>
          <p:nvPr/>
        </p:nvSpPr>
        <p:spPr>
          <a:xfrm>
            <a:off x="-3973" y="0"/>
            <a:ext cx="1219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Ink Free" panose="03080402000500000000" pitchFamily="66" charset="0"/>
              </a:rPr>
              <a:t>COME HOLY SPIRIT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03529-9BC1-4A1A-920E-213867513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41721" y="1302264"/>
            <a:ext cx="2649589" cy="26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11A22-8E5D-4214-A45C-D744B6E237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5687">
            <a:off x="319940" y="655257"/>
            <a:ext cx="2584836" cy="1455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D8445-2540-4C06-AF19-5F56F6F2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881BED-7FF5-45CC-9A70-BAF136160C02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3AB5D098-003C-4A64-8C00-8907D211D7BE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53984E-9638-441F-A0C2-21F457A5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07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419612" y="393411"/>
            <a:ext cx="1135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k Free" panose="03080402000500000000" pitchFamily="66" charset="0"/>
              </a:rPr>
              <a:t>How can we make this happen?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A2C4D7-26A3-4565-9062-F280A60EF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9C1F5-8AA3-41AE-BBFF-74199AB4C0AA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F32E05D1-45BF-44DC-A8D4-428A16B8A2A1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DD721D-4ED7-4AB0-A147-1B16D388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29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285738-099C-400C-A071-386E8A8F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061882" y="1351508"/>
            <a:ext cx="8068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What does the Holy Spirit want for my life?</a:t>
            </a: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B53FAA50-96EB-4ADD-A58E-B11D80243A05}"/>
              </a:ext>
            </a:extLst>
          </p:cNvPr>
          <p:cNvSpPr/>
          <p:nvPr/>
        </p:nvSpPr>
        <p:spPr>
          <a:xfrm>
            <a:off x="11143898" y="5836024"/>
            <a:ext cx="904666" cy="873703"/>
          </a:xfrm>
          <a:prstGeom prst="donut">
            <a:avLst>
              <a:gd name="adj" fmla="val 12200"/>
            </a:avLst>
          </a:prstGeom>
          <a:solidFill>
            <a:srgbClr val="2DA9B1"/>
          </a:solidFill>
          <a:ln>
            <a:solidFill>
              <a:srgbClr val="2DA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F7FA04-2F26-4A0B-BF5F-C0A9385C4E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" b="95800" l="3926" r="9483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544" y="5966615"/>
            <a:ext cx="359205" cy="612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5C2C9-5645-40C6-A67A-3D5541D56E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46" t="37179" r="14135" b="38246"/>
          <a:stretch/>
        </p:blipFill>
        <p:spPr>
          <a:xfrm>
            <a:off x="9922395" y="5901160"/>
            <a:ext cx="1085180" cy="8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8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37E6E-2333-4BC3-AC12-F6970795A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40772">
            <a:off x="319940" y="655009"/>
            <a:ext cx="2584837" cy="1454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2382F-958F-42EA-AA48-5AE9DC2F5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1138" y="106731"/>
            <a:ext cx="1276488" cy="12764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89E01-6238-40B7-A68E-1A398B899D6E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196EC50A-27B1-4510-AB72-C9001AD1A4A2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FDB66E-D127-48AF-B4B9-D1B452DE7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30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419612" y="393411"/>
            <a:ext cx="1135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k Free" panose="03080402000500000000" pitchFamily="66" charset="0"/>
              </a:rPr>
              <a:t>How can I make this happen?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788018F6-9BE6-468C-ACBA-BDEE25A8F711}"/>
              </a:ext>
            </a:extLst>
          </p:cNvPr>
          <p:cNvSpPr/>
          <p:nvPr/>
        </p:nvSpPr>
        <p:spPr>
          <a:xfrm>
            <a:off x="11143898" y="5836024"/>
            <a:ext cx="904666" cy="873703"/>
          </a:xfrm>
          <a:prstGeom prst="donut">
            <a:avLst>
              <a:gd name="adj" fmla="val 63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84917-F645-444A-B10A-549C7D3C5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37875" y="40253"/>
            <a:ext cx="1276488" cy="12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93F474-FDD6-4BE5-8EC9-E3EB0535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84A50-16B3-474D-9E57-1736C5AB91EB}"/>
              </a:ext>
            </a:extLst>
          </p:cNvPr>
          <p:cNvSpPr/>
          <p:nvPr/>
        </p:nvSpPr>
        <p:spPr>
          <a:xfrm>
            <a:off x="2528541" y="413360"/>
            <a:ext cx="71012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9999"/>
                </a:solidFill>
                <a:latin typeface="Ink Free" panose="03080402000500000000" pitchFamily="66" charset="0"/>
              </a:rPr>
              <a:t>Teach me to listen, O God, to myself.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Help me to be less afraid to trust the voice inside –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the deepest part of me.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Teach me to listen, Holy Spirit, for your voice –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busyness and in boredom,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certainty and doubt,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in noise and in silence.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Teach me, Lord, to listen. </a:t>
            </a:r>
          </a:p>
          <a:p>
            <a:endParaRPr lang="en-GB" sz="2000" dirty="0">
              <a:latin typeface="Ink Free" panose="03080402000500000000" pitchFamily="66" charset="0"/>
            </a:endParaRPr>
          </a:p>
          <a:p>
            <a:r>
              <a:rPr lang="en-GB" sz="2000" dirty="0">
                <a:solidFill>
                  <a:srgbClr val="C00000"/>
                </a:solidFill>
                <a:latin typeface="Ink Free" panose="03080402000500000000" pitchFamily="66" charset="0"/>
              </a:rPr>
              <a:t>Teach me to listen, O God, to those nearest me,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my family, my friends, my co-workers.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Help me to be aware that no matter what words I hear,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message is: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“Accept the person I am. Listen to me”. </a:t>
            </a:r>
          </a:p>
          <a:p>
            <a:endParaRPr lang="en-GB" sz="2000" dirty="0">
              <a:latin typeface="Ink Free" panose="03080402000500000000" pitchFamily="66" charset="0"/>
            </a:endParaRPr>
          </a:p>
          <a:p>
            <a:r>
              <a:rPr lang="en-GB" sz="2000" dirty="0">
                <a:solidFill>
                  <a:srgbClr val="F68F1E"/>
                </a:solidFill>
                <a:latin typeface="Ink Free" panose="03080402000500000000" pitchFamily="66" charset="0"/>
              </a:rPr>
              <a:t>Teach me to listen, my caring God, to those far from me –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whisper of the hopeless,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plea of the forgotten,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the cry of the anguished. </a:t>
            </a:r>
          </a:p>
          <a:p>
            <a:r>
              <a:rPr lang="en-GB" sz="2000" dirty="0">
                <a:latin typeface="Ink Free" panose="03080402000500000000" pitchFamily="66" charset="0"/>
              </a:rPr>
              <a:t>Amen. 					Fr John </a:t>
            </a:r>
            <a:r>
              <a:rPr lang="en-GB" sz="2000" dirty="0" err="1">
                <a:latin typeface="Ink Free" panose="03080402000500000000" pitchFamily="66" charset="0"/>
              </a:rPr>
              <a:t>Veltri</a:t>
            </a:r>
            <a:r>
              <a:rPr lang="en-GB" sz="2000" dirty="0">
                <a:latin typeface="Ink Free" panose="03080402000500000000" pitchFamily="66" charset="0"/>
              </a:rPr>
              <a:t> SJ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F8042C-85BE-408A-BB63-B9B881713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063" l="1823" r="98750">
                        <a14:foregroundMark x1="4063" y1="20677" x2="4063" y2="20677"/>
                        <a14:foregroundMark x1="3542" y1="21146" x2="6615" y2="23854"/>
                        <a14:foregroundMark x1="69375" y1="6354" x2="60573" y2="10990"/>
                        <a14:foregroundMark x1="68490" y1="2344" x2="68490" y2="2344"/>
                        <a14:foregroundMark x1="92865" y1="67865" x2="92865" y2="67865"/>
                        <a14:foregroundMark x1="98125" y1="68281" x2="98125" y2="68281"/>
                        <a14:foregroundMark x1="98854" y1="68385" x2="98854" y2="68385"/>
                        <a14:foregroundMark x1="11146" y1="93438" x2="11146" y2="93438"/>
                        <a14:foregroundMark x1="15521" y1="99063" x2="21927" y2="97865"/>
                        <a14:foregroundMark x1="2969" y1="90781" x2="2969" y2="90781"/>
                        <a14:foregroundMark x1="2604" y1="96042" x2="2604" y2="96042"/>
                        <a14:foregroundMark x1="2604" y1="91510" x2="2604" y2="91510"/>
                        <a14:foregroundMark x1="1823" y1="16771" x2="1823" y2="1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67410" y="119218"/>
            <a:ext cx="1276488" cy="12764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0E9576-52CB-4E6F-ABE8-A067D2AF8235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88A352F-1429-46A5-8875-08FD19DE3EEB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9E13D0-61A7-4723-810D-306E8AB9C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8E3A10-0C1E-44FC-9C40-BAD949D57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59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CB264D-B289-482B-A6ED-16195FE5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1392210" y="1007170"/>
            <a:ext cx="98844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Ink Free" panose="03080402000500000000" pitchFamily="66" charset="0"/>
              </a:rPr>
              <a:t>Thank you for </a:t>
            </a:r>
          </a:p>
          <a:p>
            <a:pPr algn="ctr"/>
            <a:r>
              <a:rPr lang="en-GB" sz="8000" dirty="0">
                <a:latin typeface="Ink Free" panose="03080402000500000000" pitchFamily="66" charset="0"/>
              </a:rPr>
              <a:t>taking the time to </a:t>
            </a:r>
            <a:r>
              <a:rPr lang="en-GB" sz="8000" dirty="0">
                <a:solidFill>
                  <a:srgbClr val="F68F1E"/>
                </a:solidFill>
                <a:latin typeface="Ink Free" panose="03080402000500000000" pitchFamily="66" charset="0"/>
              </a:rPr>
              <a:t>listen </a:t>
            </a:r>
            <a:r>
              <a:rPr lang="en-GB" sz="8000" dirty="0">
                <a:latin typeface="Ink Free" panose="03080402000500000000" pitchFamily="66" charset="0"/>
              </a:rPr>
              <a:t>and to help your voice to </a:t>
            </a:r>
            <a:r>
              <a:rPr lang="en-GB" sz="8000" dirty="0">
                <a:solidFill>
                  <a:srgbClr val="F68F1E"/>
                </a:solidFill>
                <a:latin typeface="Ink Free" panose="03080402000500000000" pitchFamily="66" charset="0"/>
              </a:rPr>
              <a:t>be heard</a:t>
            </a:r>
            <a:r>
              <a:rPr lang="en-GB" sz="8000" dirty="0">
                <a:latin typeface="Ink Free" panose="03080402000500000000" pitchFamily="66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86A36A-BB25-418B-8804-1CB075F134DB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B12C9922-96E2-49A5-8525-100EEA5E925A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3A3567-02DB-4E4A-8102-7FF8BBA33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F3F449-7629-44B1-B326-752111039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7DDAB-A645-4FB6-96EF-F043906E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6ADAA8-A5B9-47DC-B0C9-4D9801D283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995" y="5836024"/>
            <a:ext cx="3079754" cy="1009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CA4100-C6C6-4F24-8C03-0649846EA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43436" y="-1"/>
            <a:ext cx="11797552" cy="7557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59EF8-C9F5-4ED4-B3D5-6F6220DD4E24}"/>
              </a:ext>
            </a:extLst>
          </p:cNvPr>
          <p:cNvSpPr txBox="1"/>
          <p:nvPr/>
        </p:nvSpPr>
        <p:spPr>
          <a:xfrm>
            <a:off x="739589" y="618078"/>
            <a:ext cx="10542494" cy="4524315"/>
          </a:xfrm>
          <a:custGeom>
            <a:avLst/>
            <a:gdLst>
              <a:gd name="connsiteX0" fmla="*/ 0 w 7116688"/>
              <a:gd name="connsiteY0" fmla="*/ 0 h 3785652"/>
              <a:gd name="connsiteX1" fmla="*/ 7116688 w 7116688"/>
              <a:gd name="connsiteY1" fmla="*/ 0 h 3785652"/>
              <a:gd name="connsiteX2" fmla="*/ 7116688 w 7116688"/>
              <a:gd name="connsiteY2" fmla="*/ 3785652 h 3785652"/>
              <a:gd name="connsiteX3" fmla="*/ 0 w 7116688"/>
              <a:gd name="connsiteY3" fmla="*/ 3785652 h 3785652"/>
              <a:gd name="connsiteX4" fmla="*/ 0 w 7116688"/>
              <a:gd name="connsiteY4" fmla="*/ 0 h 3785652"/>
              <a:gd name="connsiteX0" fmla="*/ 0 w 7116688"/>
              <a:gd name="connsiteY0" fmla="*/ 0 h 3785652"/>
              <a:gd name="connsiteX1" fmla="*/ 7116688 w 7116688"/>
              <a:gd name="connsiteY1" fmla="*/ 0 h 3785652"/>
              <a:gd name="connsiteX2" fmla="*/ 6054371 w 7116688"/>
              <a:gd name="connsiteY2" fmla="*/ 3772205 h 3785652"/>
              <a:gd name="connsiteX3" fmla="*/ 0 w 7116688"/>
              <a:gd name="connsiteY3" fmla="*/ 3785652 h 3785652"/>
              <a:gd name="connsiteX4" fmla="*/ 0 w 7116688"/>
              <a:gd name="connsiteY4" fmla="*/ 0 h 3785652"/>
              <a:gd name="connsiteX0" fmla="*/ 0 w 7116688"/>
              <a:gd name="connsiteY0" fmla="*/ 0 h 4021749"/>
              <a:gd name="connsiteX1" fmla="*/ 7116688 w 7116688"/>
              <a:gd name="connsiteY1" fmla="*/ 0 h 4021749"/>
              <a:gd name="connsiteX2" fmla="*/ 6054371 w 7116688"/>
              <a:gd name="connsiteY2" fmla="*/ 3772205 h 4021749"/>
              <a:gd name="connsiteX3" fmla="*/ 0 w 7116688"/>
              <a:gd name="connsiteY3" fmla="*/ 3785652 h 4021749"/>
              <a:gd name="connsiteX4" fmla="*/ 0 w 7116688"/>
              <a:gd name="connsiteY4" fmla="*/ 0 h 4021749"/>
              <a:gd name="connsiteX0" fmla="*/ 0 w 7116688"/>
              <a:gd name="connsiteY0" fmla="*/ 0 h 4021749"/>
              <a:gd name="connsiteX1" fmla="*/ 7116688 w 7116688"/>
              <a:gd name="connsiteY1" fmla="*/ 0 h 4021749"/>
              <a:gd name="connsiteX2" fmla="*/ 6054371 w 7116688"/>
              <a:gd name="connsiteY2" fmla="*/ 3772205 h 4021749"/>
              <a:gd name="connsiteX3" fmla="*/ 0 w 7116688"/>
              <a:gd name="connsiteY3" fmla="*/ 3785652 h 4021749"/>
              <a:gd name="connsiteX4" fmla="*/ 0 w 7116688"/>
              <a:gd name="connsiteY4" fmla="*/ 0 h 4021749"/>
              <a:gd name="connsiteX0" fmla="*/ 0 w 6557902"/>
              <a:gd name="connsiteY0" fmla="*/ 0 h 4021749"/>
              <a:gd name="connsiteX1" fmla="*/ 6309865 w 6557902"/>
              <a:gd name="connsiteY1" fmla="*/ 524435 h 4021749"/>
              <a:gd name="connsiteX2" fmla="*/ 6054371 w 6557902"/>
              <a:gd name="connsiteY2" fmla="*/ 3772205 h 4021749"/>
              <a:gd name="connsiteX3" fmla="*/ 0 w 6557902"/>
              <a:gd name="connsiteY3" fmla="*/ 3785652 h 4021749"/>
              <a:gd name="connsiteX4" fmla="*/ 0 w 6557902"/>
              <a:gd name="connsiteY4" fmla="*/ 0 h 4021749"/>
              <a:gd name="connsiteX0" fmla="*/ 0 w 6557902"/>
              <a:gd name="connsiteY0" fmla="*/ 0 h 4021749"/>
              <a:gd name="connsiteX1" fmla="*/ 6309865 w 6557902"/>
              <a:gd name="connsiteY1" fmla="*/ 524435 h 4021749"/>
              <a:gd name="connsiteX2" fmla="*/ 6054371 w 6557902"/>
              <a:gd name="connsiteY2" fmla="*/ 3772205 h 4021749"/>
              <a:gd name="connsiteX3" fmla="*/ 0 w 6557902"/>
              <a:gd name="connsiteY3" fmla="*/ 3785652 h 4021749"/>
              <a:gd name="connsiteX4" fmla="*/ 0 w 6557902"/>
              <a:gd name="connsiteY4" fmla="*/ 0 h 4021749"/>
              <a:gd name="connsiteX0" fmla="*/ 1021977 w 6557902"/>
              <a:gd name="connsiteY0" fmla="*/ 132551 h 3777783"/>
              <a:gd name="connsiteX1" fmla="*/ 6309865 w 6557902"/>
              <a:gd name="connsiteY1" fmla="*/ 280469 h 3777783"/>
              <a:gd name="connsiteX2" fmla="*/ 6054371 w 6557902"/>
              <a:gd name="connsiteY2" fmla="*/ 3528239 h 3777783"/>
              <a:gd name="connsiteX3" fmla="*/ 0 w 6557902"/>
              <a:gd name="connsiteY3" fmla="*/ 3541686 h 3777783"/>
              <a:gd name="connsiteX4" fmla="*/ 1021977 w 6557902"/>
              <a:gd name="connsiteY4" fmla="*/ 132551 h 3777783"/>
              <a:gd name="connsiteX0" fmla="*/ 1021977 w 6557902"/>
              <a:gd name="connsiteY0" fmla="*/ 132551 h 3777783"/>
              <a:gd name="connsiteX1" fmla="*/ 6309865 w 6557902"/>
              <a:gd name="connsiteY1" fmla="*/ 280469 h 3777783"/>
              <a:gd name="connsiteX2" fmla="*/ 6054371 w 6557902"/>
              <a:gd name="connsiteY2" fmla="*/ 3528239 h 3777783"/>
              <a:gd name="connsiteX3" fmla="*/ 0 w 6557902"/>
              <a:gd name="connsiteY3" fmla="*/ 3541686 h 3777783"/>
              <a:gd name="connsiteX4" fmla="*/ 1021977 w 6557902"/>
              <a:gd name="connsiteY4" fmla="*/ 132551 h 3777783"/>
              <a:gd name="connsiteX0" fmla="*/ 601708 w 6137633"/>
              <a:gd name="connsiteY0" fmla="*/ 132551 h 3710027"/>
              <a:gd name="connsiteX1" fmla="*/ 5889596 w 6137633"/>
              <a:gd name="connsiteY1" fmla="*/ 280469 h 3710027"/>
              <a:gd name="connsiteX2" fmla="*/ 5634102 w 6137633"/>
              <a:gd name="connsiteY2" fmla="*/ 3528239 h 3710027"/>
              <a:gd name="connsiteX3" fmla="*/ 10037 w 6137633"/>
              <a:gd name="connsiteY3" fmla="*/ 3192063 h 3710027"/>
              <a:gd name="connsiteX4" fmla="*/ 601708 w 6137633"/>
              <a:gd name="connsiteY4" fmla="*/ 132551 h 3710027"/>
              <a:gd name="connsiteX0" fmla="*/ 1021809 w 6557734"/>
              <a:gd name="connsiteY0" fmla="*/ 132551 h 3710027"/>
              <a:gd name="connsiteX1" fmla="*/ 6309697 w 6557734"/>
              <a:gd name="connsiteY1" fmla="*/ 280469 h 3710027"/>
              <a:gd name="connsiteX2" fmla="*/ 6054203 w 6557734"/>
              <a:gd name="connsiteY2" fmla="*/ 3528239 h 3710027"/>
              <a:gd name="connsiteX3" fmla="*/ 430138 w 6557734"/>
              <a:gd name="connsiteY3" fmla="*/ 3192063 h 3710027"/>
              <a:gd name="connsiteX4" fmla="*/ 1021809 w 6557734"/>
              <a:gd name="connsiteY4" fmla="*/ 132551 h 3710027"/>
              <a:gd name="connsiteX0" fmla="*/ 1021809 w 6557734"/>
              <a:gd name="connsiteY0" fmla="*/ 132551 h 3850145"/>
              <a:gd name="connsiteX1" fmla="*/ 6309697 w 6557734"/>
              <a:gd name="connsiteY1" fmla="*/ 280469 h 3850145"/>
              <a:gd name="connsiteX2" fmla="*/ 6054203 w 6557734"/>
              <a:gd name="connsiteY2" fmla="*/ 3528239 h 3850145"/>
              <a:gd name="connsiteX3" fmla="*/ 430138 w 6557734"/>
              <a:gd name="connsiteY3" fmla="*/ 3192063 h 3850145"/>
              <a:gd name="connsiteX4" fmla="*/ 1021809 w 6557734"/>
              <a:gd name="connsiteY4" fmla="*/ 132551 h 3850145"/>
              <a:gd name="connsiteX0" fmla="*/ 1021809 w 6557734"/>
              <a:gd name="connsiteY0" fmla="*/ 346424 h 4064018"/>
              <a:gd name="connsiteX1" fmla="*/ 6309697 w 6557734"/>
              <a:gd name="connsiteY1" fmla="*/ 494342 h 4064018"/>
              <a:gd name="connsiteX2" fmla="*/ 6054203 w 6557734"/>
              <a:gd name="connsiteY2" fmla="*/ 3742112 h 4064018"/>
              <a:gd name="connsiteX3" fmla="*/ 430138 w 6557734"/>
              <a:gd name="connsiteY3" fmla="*/ 3405936 h 4064018"/>
              <a:gd name="connsiteX4" fmla="*/ 1021809 w 6557734"/>
              <a:gd name="connsiteY4" fmla="*/ 346424 h 4064018"/>
              <a:gd name="connsiteX0" fmla="*/ 838258 w 6683466"/>
              <a:gd name="connsiteY0" fmla="*/ 282304 h 4161262"/>
              <a:gd name="connsiteX1" fmla="*/ 6435429 w 6683466"/>
              <a:gd name="connsiteY1" fmla="*/ 591586 h 4161262"/>
              <a:gd name="connsiteX2" fmla="*/ 6179935 w 6683466"/>
              <a:gd name="connsiteY2" fmla="*/ 3839356 h 4161262"/>
              <a:gd name="connsiteX3" fmla="*/ 555870 w 6683466"/>
              <a:gd name="connsiteY3" fmla="*/ 3503180 h 4161262"/>
              <a:gd name="connsiteX4" fmla="*/ 838258 w 6683466"/>
              <a:gd name="connsiteY4" fmla="*/ 282304 h 4161262"/>
              <a:gd name="connsiteX0" fmla="*/ 838258 w 6648270"/>
              <a:gd name="connsiteY0" fmla="*/ 260309 h 4139267"/>
              <a:gd name="connsiteX1" fmla="*/ 6287511 w 6648270"/>
              <a:gd name="connsiteY1" fmla="*/ 636826 h 4139267"/>
              <a:gd name="connsiteX2" fmla="*/ 6179935 w 6648270"/>
              <a:gd name="connsiteY2" fmla="*/ 3817361 h 4139267"/>
              <a:gd name="connsiteX3" fmla="*/ 555870 w 6648270"/>
              <a:gd name="connsiteY3" fmla="*/ 3481185 h 4139267"/>
              <a:gd name="connsiteX4" fmla="*/ 838258 w 6648270"/>
              <a:gd name="connsiteY4" fmla="*/ 260309 h 4139267"/>
              <a:gd name="connsiteX0" fmla="*/ 838258 w 6942166"/>
              <a:gd name="connsiteY0" fmla="*/ 260309 h 4139267"/>
              <a:gd name="connsiteX1" fmla="*/ 6287511 w 6942166"/>
              <a:gd name="connsiteY1" fmla="*/ 636826 h 4139267"/>
              <a:gd name="connsiteX2" fmla="*/ 6179935 w 6942166"/>
              <a:gd name="connsiteY2" fmla="*/ 3817361 h 4139267"/>
              <a:gd name="connsiteX3" fmla="*/ 555870 w 6942166"/>
              <a:gd name="connsiteY3" fmla="*/ 3481185 h 4139267"/>
              <a:gd name="connsiteX4" fmla="*/ 838258 w 6942166"/>
              <a:gd name="connsiteY4" fmla="*/ 260309 h 4139267"/>
              <a:gd name="connsiteX0" fmla="*/ 838258 w 6810167"/>
              <a:gd name="connsiteY0" fmla="*/ 260309 h 3983770"/>
              <a:gd name="connsiteX1" fmla="*/ 6287511 w 6810167"/>
              <a:gd name="connsiteY1" fmla="*/ 636826 h 3983770"/>
              <a:gd name="connsiteX2" fmla="*/ 5910994 w 6810167"/>
              <a:gd name="connsiteY2" fmla="*/ 3548420 h 3983770"/>
              <a:gd name="connsiteX3" fmla="*/ 555870 w 6810167"/>
              <a:gd name="connsiteY3" fmla="*/ 3481185 h 3983770"/>
              <a:gd name="connsiteX4" fmla="*/ 838258 w 6810167"/>
              <a:gd name="connsiteY4" fmla="*/ 260309 h 3983770"/>
              <a:gd name="connsiteX0" fmla="*/ 783489 w 6755398"/>
              <a:gd name="connsiteY0" fmla="*/ 260309 h 3945276"/>
              <a:gd name="connsiteX1" fmla="*/ 6232742 w 6755398"/>
              <a:gd name="connsiteY1" fmla="*/ 636826 h 3945276"/>
              <a:gd name="connsiteX2" fmla="*/ 5856225 w 6755398"/>
              <a:gd name="connsiteY2" fmla="*/ 3548420 h 3945276"/>
              <a:gd name="connsiteX3" fmla="*/ 608678 w 6755398"/>
              <a:gd name="connsiteY3" fmla="*/ 3400503 h 3945276"/>
              <a:gd name="connsiteX4" fmla="*/ 783489 w 6755398"/>
              <a:gd name="connsiteY4" fmla="*/ 260309 h 3945276"/>
              <a:gd name="connsiteX0" fmla="*/ 875496 w 6847405"/>
              <a:gd name="connsiteY0" fmla="*/ 260309 h 3945276"/>
              <a:gd name="connsiteX1" fmla="*/ 6324749 w 6847405"/>
              <a:gd name="connsiteY1" fmla="*/ 636826 h 3945276"/>
              <a:gd name="connsiteX2" fmla="*/ 5948232 w 6847405"/>
              <a:gd name="connsiteY2" fmla="*/ 3548420 h 3945276"/>
              <a:gd name="connsiteX3" fmla="*/ 700685 w 6847405"/>
              <a:gd name="connsiteY3" fmla="*/ 3400503 h 3945276"/>
              <a:gd name="connsiteX4" fmla="*/ 875496 w 6847405"/>
              <a:gd name="connsiteY4" fmla="*/ 260309 h 3945276"/>
              <a:gd name="connsiteX0" fmla="*/ 840530 w 6879674"/>
              <a:gd name="connsiteY0" fmla="*/ 291846 h 3882683"/>
              <a:gd name="connsiteX1" fmla="*/ 6357018 w 6879674"/>
              <a:gd name="connsiteY1" fmla="*/ 574233 h 3882683"/>
              <a:gd name="connsiteX2" fmla="*/ 5980501 w 6879674"/>
              <a:gd name="connsiteY2" fmla="*/ 3485827 h 3882683"/>
              <a:gd name="connsiteX3" fmla="*/ 732954 w 6879674"/>
              <a:gd name="connsiteY3" fmla="*/ 3337910 h 3882683"/>
              <a:gd name="connsiteX4" fmla="*/ 840530 w 6879674"/>
              <a:gd name="connsiteY4" fmla="*/ 291846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674" h="3882683">
                <a:moveTo>
                  <a:pt x="840530" y="291846"/>
                </a:moveTo>
                <a:cubicBezTo>
                  <a:pt x="2903476" y="-192248"/>
                  <a:pt x="3608272" y="-57779"/>
                  <a:pt x="6357018" y="574233"/>
                </a:cubicBezTo>
                <a:cubicBezTo>
                  <a:pt x="7078676" y="1724058"/>
                  <a:pt x="7141431" y="2040166"/>
                  <a:pt x="5980501" y="3485827"/>
                </a:cubicBezTo>
                <a:cubicBezTo>
                  <a:pt x="2994188" y="4041638"/>
                  <a:pt x="2186301" y="4032675"/>
                  <a:pt x="732954" y="3337910"/>
                </a:cubicBezTo>
                <a:cubicBezTo>
                  <a:pt x="-230751" y="2067062"/>
                  <a:pt x="-293505" y="1562695"/>
                  <a:pt x="840530" y="291846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2DA9B1"/>
                </a:solidFill>
                <a:latin typeface="Ink Free" panose="03080402000500000000" pitchFamily="66" charset="0"/>
              </a:rPr>
              <a:t>Pope Francis wants to hear from you.</a:t>
            </a:r>
          </a:p>
          <a:p>
            <a:pPr algn="ctr"/>
            <a:r>
              <a:rPr lang="en-GB" sz="5400" dirty="0">
                <a:solidFill>
                  <a:srgbClr val="C00000"/>
                </a:solidFill>
                <a:latin typeface="Ink Free" panose="03080402000500000000" pitchFamily="66" charset="0"/>
              </a:rPr>
              <a:t>He is listening!</a:t>
            </a:r>
          </a:p>
          <a:p>
            <a:pPr algn="ctr"/>
            <a:endParaRPr lang="en-GB" dirty="0">
              <a:latin typeface="Ink Free" panose="03080402000500000000" pitchFamily="66" charset="0"/>
            </a:endParaRPr>
          </a:p>
          <a:p>
            <a:pPr algn="ctr"/>
            <a:r>
              <a:rPr lang="en-GB" sz="2800" dirty="0">
                <a:latin typeface="Ink Free" panose="03080402000500000000" pitchFamily="66" charset="0"/>
              </a:rPr>
              <a:t>Pope Francis is planning a special meeting called a ‘Synod’, to discuss how we as a Church can be better at journeying together.</a:t>
            </a:r>
          </a:p>
          <a:p>
            <a:pPr algn="ctr"/>
            <a:r>
              <a:rPr lang="en-GB" sz="2800" dirty="0">
                <a:latin typeface="Ink Free" panose="03080402000500000000" pitchFamily="66" charset="0"/>
              </a:rPr>
              <a:t>This is a special Synod because he wants to hear from everyone and especially those who don’t always feel that they have a voice.  </a:t>
            </a:r>
          </a:p>
          <a:p>
            <a:pPr algn="ctr"/>
            <a:endParaRPr lang="en-GB" sz="2400" dirty="0">
              <a:latin typeface="Ink Free" panose="03080402000500000000" pitchFamily="66" charset="0"/>
            </a:endParaRPr>
          </a:p>
          <a:p>
            <a:pPr algn="ctr"/>
            <a:r>
              <a:rPr lang="en-GB" sz="4000" dirty="0">
                <a:solidFill>
                  <a:srgbClr val="F68F1E"/>
                </a:solidFill>
                <a:latin typeface="Ink Free" panose="03080402000500000000" pitchFamily="66" charset="0"/>
              </a:rPr>
              <a:t>He wants to hear from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14015-DD7E-42CC-B8EA-CF972BB433E6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493406E2-9427-4ACD-BFEF-37D9FFF990DD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56F03A-E365-41EF-91B5-6DBB5CBCB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E65869-F095-4F0A-AAA1-8545E42AE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96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4452D6-5EAC-4905-A6FC-83D3F17E1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2130"/>
          <a:stretch/>
        </p:blipFill>
        <p:spPr>
          <a:xfrm>
            <a:off x="1812758" y="0"/>
            <a:ext cx="834189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584E84-5924-4782-82E1-46B3EC12051E}"/>
              </a:ext>
            </a:extLst>
          </p:cNvPr>
          <p:cNvSpPr/>
          <p:nvPr/>
        </p:nvSpPr>
        <p:spPr>
          <a:xfrm>
            <a:off x="7870294" y="-4069081"/>
            <a:ext cx="5599880" cy="6000750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05BB12-3B6E-4BE5-86F1-D3C9BFFA021C}"/>
              </a:ext>
            </a:extLst>
          </p:cNvPr>
          <p:cNvSpPr/>
          <p:nvPr/>
        </p:nvSpPr>
        <p:spPr>
          <a:xfrm>
            <a:off x="-843424" y="834071"/>
            <a:ext cx="3026554" cy="314325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4B5745-524F-458B-BD37-A44180381B3C}"/>
              </a:ext>
            </a:extLst>
          </p:cNvPr>
          <p:cNvSpPr/>
          <p:nvPr/>
        </p:nvSpPr>
        <p:spPr>
          <a:xfrm>
            <a:off x="546543" y="6023928"/>
            <a:ext cx="2016904" cy="2049461"/>
          </a:xfrm>
          <a:prstGeom prst="ellipse">
            <a:avLst/>
          </a:prstGeom>
          <a:solidFill>
            <a:srgbClr val="F68F1E"/>
          </a:solidFill>
          <a:ln>
            <a:solidFill>
              <a:srgbClr val="F68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66AAB-FE32-4075-9EC7-867A23D3A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A66C78-0474-4054-BF96-67E3ACD1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4788B-4838-470E-8B0E-CA1954A6B2C1}"/>
              </a:ext>
            </a:extLst>
          </p:cNvPr>
          <p:cNvSpPr txBox="1"/>
          <p:nvPr/>
        </p:nvSpPr>
        <p:spPr>
          <a:xfrm>
            <a:off x="2524830" y="1931669"/>
            <a:ext cx="8184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Ink Free" panose="03080402000500000000" pitchFamily="66" charset="0"/>
              </a:rPr>
              <a:t>With thanks to the following for images used:</a:t>
            </a:r>
          </a:p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  <a:hlinkClick r:id="rId3"/>
              </a:rPr>
              <a:t>https://www.publicdomainpictures.net/en/view-image.php?image=93512&amp;picture=fractal-dove</a:t>
            </a:r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r>
              <a:rPr lang="en-GB" sz="2800" dirty="0">
                <a:latin typeface="Ink Free" panose="03080402000500000000" pitchFamily="66" charset="0"/>
                <a:hlinkClick r:id="rId4"/>
              </a:rPr>
              <a:t>https://www.maxpixel.net/Group-Of-People-Personal-Crowd-Human-Silhouettes-2045499</a:t>
            </a:r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  <a:p>
            <a:endParaRPr lang="en-GB" sz="2800" dirty="0">
              <a:latin typeface="Ink Free" panose="03080402000500000000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BADED0-A872-4B3D-B910-3E3A3A0E1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7" b="95780" l="3750" r="99375">
                        <a14:foregroundMark x1="49931" y1="4200" x2="49931" y2="4200"/>
                        <a14:foregroundMark x1="38567" y1="36470" x2="38567" y2="36470"/>
                        <a14:foregroundMark x1="41598" y1="33603" x2="34366" y2="49515"/>
                        <a14:foregroundMark x1="34366" y1="49515" x2="34366" y2="50202"/>
                        <a14:foregroundMark x1="60331" y1="33481" x2="68939" y2="49919"/>
                        <a14:foregroundMark x1="40840" y1="27625" x2="40840" y2="27625"/>
                        <a14:foregroundMark x1="36433" y1="31300" x2="36433" y2="31300"/>
                        <a14:foregroundMark x1="32989" y1="34168" x2="32989" y2="34168"/>
                        <a14:foregroundMark x1="28375" y1="38247" x2="28375" y2="38247"/>
                        <a14:foregroundMark x1="24862" y1="41922" x2="24862" y2="41922"/>
                        <a14:foregroundMark x1="60124" y1="27746" x2="60124" y2="27746"/>
                        <a14:foregroundMark x1="63154" y1="30614" x2="63154" y2="30614"/>
                        <a14:foregroundMark x1="67769" y1="34289" x2="67769" y2="34289"/>
                        <a14:foregroundMark x1="72176" y1="37561" x2="71488" y2="37843"/>
                        <a14:foregroundMark x1="75000" y1="41761" x2="75000" y2="41761"/>
                        <a14:foregroundMark x1="86364" y1="36874" x2="86364" y2="36874"/>
                        <a14:foregroundMark x1="14876" y1="36470" x2="14876" y2="36470"/>
                        <a14:foregroundMark x1="49725" y1="91155" x2="49725" y2="91155"/>
                        <a14:foregroundMark x1="50826" y1="95800" x2="50826" y2="95800"/>
                        <a14:foregroundMark x1="52479" y1="68861" x2="52479" y2="68861"/>
                        <a14:foregroundMark x1="51309" y1="74273" x2="50138" y2="61632"/>
                        <a14:foregroundMark x1="33196" y1="57956" x2="56680" y2="62722"/>
                        <a14:foregroundMark x1="65496" y1="57674" x2="55579" y2="62278"/>
                        <a14:foregroundMark x1="55579" y1="62278" x2="55234" y2="62318"/>
                        <a14:foregroundMark x1="65014" y1="46931" x2="29959" y2="46931"/>
                        <a14:foregroundMark x1="91185" y1="38086" x2="91185" y2="38086"/>
                        <a14:foregroundMark x1="8609" y1="37964" x2="8609" y2="37964"/>
                        <a14:foregroundMark x1="3926" y1="35460" x2="3926" y2="35460"/>
                        <a14:foregroundMark x1="5716" y1="34410" x2="5716" y2="34410"/>
                        <a14:foregroundMark x1="94835" y1="35743" x2="94835" y2="35743"/>
                        <a14:foregroundMark x1="49518" y1="72092" x2="48416" y2="78675"/>
                        <a14:foregroundMark x1="50758" y1="76171" x2="50964" y2="81664"/>
                        <a14:foregroundMark x1="52273" y1="76414" x2="52273" y2="81300"/>
                        <a14:foregroundMark x1="48209" y1="72213" x2="48416" y2="81422"/>
                        <a14:foregroundMark x1="48416" y1="71971" x2="50758" y2="80048"/>
                        <a14:foregroundMark x1="50758" y1="80048" x2="48898" y2="81018"/>
                        <a14:foregroundMark x1="49725" y1="78796" x2="48898" y2="80048"/>
                        <a14:foregroundMark x1="49105" y1="79039" x2="49311" y2="73061"/>
                        <a14:foregroundMark x1="49311" y1="72213" x2="49518" y2="79927"/>
                        <a14:foregroundMark x1="48691" y1="71971" x2="48691" y2="71971"/>
                        <a14:foregroundMark x1="49375" y1="26055" x2="30312" y2="41101"/>
                        <a14:foregroundMark x1="53750" y1="30092" x2="65000" y2="37431"/>
                        <a14:foregroundMark x1="65000" y1="37431" x2="68438" y2="46789"/>
                        <a14:foregroundMark x1="68438" y1="46789" x2="53750" y2="50459"/>
                        <a14:foregroundMark x1="53750" y1="50459" x2="37813" y2="50459"/>
                        <a14:foregroundMark x1="37813" y1="50459" x2="32813" y2="43486"/>
                        <a14:foregroundMark x1="53438" y1="27890" x2="80313" y2="41101"/>
                        <a14:foregroundMark x1="80313" y1="41101" x2="99375" y2="42385"/>
                        <a14:foregroundMark x1="27187" y1="55229" x2="27187" y2="55229"/>
                        <a14:foregroundMark x1="71875" y1="55046" x2="71875" y2="55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379242" y="213626"/>
            <a:ext cx="1812758" cy="618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EC3D4A2-FD32-4B37-832F-5BABE4BC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C87467-48D9-4A65-B458-0C51B41CCCCD}"/>
              </a:ext>
            </a:extLst>
          </p:cNvPr>
          <p:cNvSpPr/>
          <p:nvPr/>
        </p:nvSpPr>
        <p:spPr>
          <a:xfrm>
            <a:off x="4908176" y="1075765"/>
            <a:ext cx="2877671" cy="4706470"/>
          </a:xfrm>
          <a:prstGeom prst="rect">
            <a:avLst/>
          </a:prstGeom>
          <a:solidFill>
            <a:srgbClr val="2DA9B1"/>
          </a:solidFill>
          <a:ln>
            <a:solidFill>
              <a:srgbClr val="2DA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D64D2-87F9-487E-9167-7477D0ACCF98}"/>
              </a:ext>
            </a:extLst>
          </p:cNvPr>
          <p:cNvSpPr txBox="1"/>
          <p:nvPr/>
        </p:nvSpPr>
        <p:spPr>
          <a:xfrm>
            <a:off x="5062817" y="1443840"/>
            <a:ext cx="2568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empus Sans ITC" panose="04020404030D07020202" pitchFamily="82" charset="0"/>
              </a:rPr>
              <a:t>You can find out more about Synod 2021-23 by clicking on these links</a:t>
            </a: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12720F43-D1B3-4C2C-9B90-F419B6D348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7" y="164757"/>
            <a:ext cx="3138247" cy="1766912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4CC1AB2F-9350-41F8-B9DF-8058684658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243" y="86583"/>
            <a:ext cx="1203390" cy="1495719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9971081B-3620-4833-A1A6-9909D2C113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339" y="5114631"/>
            <a:ext cx="1182465" cy="151497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3F275D-0185-4E51-94BE-894F27D1959A}"/>
              </a:ext>
            </a:extLst>
          </p:cNvPr>
          <p:cNvSpPr txBox="1"/>
          <p:nvPr/>
        </p:nvSpPr>
        <p:spPr>
          <a:xfrm>
            <a:off x="2028431" y="2026292"/>
            <a:ext cx="248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A video from Cardinal Vincent Nichols introducing the Synod.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F0698D-51BA-4696-8377-28C1DDCEA674}"/>
              </a:ext>
            </a:extLst>
          </p:cNvPr>
          <p:cNvSpPr txBox="1"/>
          <p:nvPr/>
        </p:nvSpPr>
        <p:spPr>
          <a:xfrm>
            <a:off x="8152314" y="157106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Background information relating to the Synod.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6062B-0C07-49BC-949E-FB56C864F045}"/>
              </a:ext>
            </a:extLst>
          </p:cNvPr>
          <p:cNvSpPr txBox="1"/>
          <p:nvPr/>
        </p:nvSpPr>
        <p:spPr>
          <a:xfrm>
            <a:off x="8234845" y="5773322"/>
            <a:ext cx="248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Questions and Answers about the Synod.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EB4CF0-57D4-4BD0-A523-94407E20B78D}"/>
              </a:ext>
            </a:extLst>
          </p:cNvPr>
          <p:cNvSpPr txBox="1"/>
          <p:nvPr/>
        </p:nvSpPr>
        <p:spPr>
          <a:xfrm>
            <a:off x="1275989" y="3795368"/>
            <a:ext cx="325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A video from Danny Curtin, facilitator for the Westminster Synodal Pathway.</a:t>
            </a:r>
          </a:p>
        </p:txBody>
      </p:sp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65C2817C-4BF0-4BF7-8BAB-30C3B6D5B40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6" y="4813321"/>
            <a:ext cx="3143631" cy="1766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62CF0A-DE3F-4D0D-A131-91A97309D811}"/>
              </a:ext>
            </a:extLst>
          </p:cNvPr>
          <p:cNvGrpSpPr/>
          <p:nvPr/>
        </p:nvGrpSpPr>
        <p:grpSpPr>
          <a:xfrm>
            <a:off x="4720000" y="438346"/>
            <a:ext cx="3254929" cy="6103434"/>
            <a:chOff x="4720000" y="438346"/>
            <a:chExt cx="3254929" cy="61034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59C7E-D0EE-41E0-8235-2A3002F9B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0000" y="438346"/>
              <a:ext cx="3254929" cy="598130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C58895-D38B-44F3-8F17-A3E4C102FBDE}"/>
                </a:ext>
              </a:extLst>
            </p:cNvPr>
            <p:cNvSpPr/>
            <p:nvPr/>
          </p:nvSpPr>
          <p:spPr>
            <a:xfrm>
              <a:off x="6452603" y="6323888"/>
              <a:ext cx="1037407" cy="217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57745E-8B23-4907-9854-B4C7456A0D05}"/>
              </a:ext>
            </a:extLst>
          </p:cNvPr>
          <p:cNvSpPr txBox="1"/>
          <p:nvPr/>
        </p:nvSpPr>
        <p:spPr>
          <a:xfrm>
            <a:off x="10181121" y="3206164"/>
            <a:ext cx="193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Ink Free" panose="03080402000500000000" pitchFamily="66" charset="0"/>
              </a:rPr>
              <a:t>Synod Facilitation Resources</a:t>
            </a:r>
          </a:p>
        </p:txBody>
      </p:sp>
      <p:pic>
        <p:nvPicPr>
          <p:cNvPr id="6" name="Picture 5">
            <a:hlinkClick r:id="rId12"/>
            <a:extLst>
              <a:ext uri="{FF2B5EF4-FFF2-40B4-BE49-F238E27FC236}">
                <a16:creationId xmlns:a16="http://schemas.microsoft.com/office/drawing/2014/main" id="{B9A791D5-3006-41E5-BD12-BFE5C9FD422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45" y="2595277"/>
            <a:ext cx="1691684" cy="17209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36BA9A1-6476-4DDC-85DE-870630AE1D65}"/>
              </a:ext>
            </a:extLst>
          </p:cNvPr>
          <p:cNvGrpSpPr/>
          <p:nvPr/>
        </p:nvGrpSpPr>
        <p:grpSpPr>
          <a:xfrm>
            <a:off x="5259561" y="5914025"/>
            <a:ext cx="2126169" cy="873703"/>
            <a:chOff x="9922395" y="5836024"/>
            <a:chExt cx="2126169" cy="873703"/>
          </a:xfrm>
        </p:grpSpPr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C670020A-296B-47FE-A8A4-1A9520349916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606F8EE-3251-4C0F-9074-A18EA5E51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CEBB14-A4A3-41D3-BCE5-745A9C51A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9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461C6-E954-4048-A4DF-C8FD356A4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74" y="0"/>
            <a:ext cx="8069324" cy="712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64822C-415C-480E-BC66-A2894C9DD8BB}"/>
              </a:ext>
            </a:extLst>
          </p:cNvPr>
          <p:cNvSpPr txBox="1"/>
          <p:nvPr/>
        </p:nvSpPr>
        <p:spPr>
          <a:xfrm>
            <a:off x="7550092" y="274290"/>
            <a:ext cx="4390897" cy="6340197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200" dirty="0">
                <a:solidFill>
                  <a:schemeClr val="bg1"/>
                </a:solidFill>
                <a:latin typeface="Ink Free" panose="03080402000500000000" pitchFamily="66" charset="0"/>
              </a:rPr>
              <a:t>Spend some time focusing on the logo for the Synod.</a:t>
            </a:r>
          </a:p>
          <a:p>
            <a:pPr algn="just"/>
            <a:endParaRPr lang="en-GB" dirty="0"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How many people do you see?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What does it say about our Church?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What story does it tell?</a:t>
            </a:r>
          </a:p>
          <a:p>
            <a:pPr algn="just"/>
            <a:endParaRPr lang="en-GB" sz="2800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Ink Free" panose="03080402000500000000" pitchFamily="66" charset="0"/>
              </a:rPr>
              <a:t>Do I feel part of the Church’s story?</a:t>
            </a:r>
          </a:p>
        </p:txBody>
      </p:sp>
    </p:spTree>
    <p:extLst>
      <p:ext uri="{BB962C8B-B14F-4D97-AF65-F5344CB8AC3E}">
        <p14:creationId xmlns:p14="http://schemas.microsoft.com/office/powerpoint/2010/main" val="337801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A1703A-9DC2-46E0-9F79-933FA474A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400338" y="514728"/>
            <a:ext cx="113827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Ink Free" panose="03080402000500000000" pitchFamily="66" charset="0"/>
              </a:rPr>
              <a:t>Who are the people who do not feel welcomed or valued in the Church?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6B6BE4-E632-47A8-BBE5-E631427E313C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97FE72B8-7E48-4942-843B-BF5A72DA7921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79D161-FD2D-468E-BA5B-C02B0FB6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81D7F5-A684-4955-933B-30DBC2F9F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20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FA2B2-891B-4F23-976C-ACF5B5302F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40042">
            <a:off x="321041" y="655089"/>
            <a:ext cx="2582634" cy="1447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762A1-AF24-443E-8ACA-5030A0C7B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370" y="217611"/>
            <a:ext cx="4015137" cy="93637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FE4C074-A609-467C-AB8E-3BD219898F9A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C476CE59-BF82-4DBD-ABF1-00448C2CD37A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ED128F-CA13-40C9-A33F-C58F4FF1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59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20BAA-EE0A-4818-B5B5-23B24BDB8650}"/>
              </a:ext>
            </a:extLst>
          </p:cNvPr>
          <p:cNvSpPr txBox="1"/>
          <p:nvPr/>
        </p:nvSpPr>
        <p:spPr>
          <a:xfrm>
            <a:off x="281524" y="105262"/>
            <a:ext cx="1162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How can we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reach out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to those who do not feel welcomed or valued? How we can we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listen</a:t>
            </a:r>
            <a:r>
              <a:rPr lang="en-GB" sz="3200" b="1" dirty="0">
                <a:solidFill>
                  <a:srgbClr val="F68F1E"/>
                </a:solidFill>
                <a:latin typeface="Ink Free" panose="03080402000500000000" pitchFamily="66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to them,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include</a:t>
            </a:r>
            <a:r>
              <a:rPr lang="en-GB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them, </a:t>
            </a:r>
            <a:r>
              <a:rPr lang="en-GB" sz="3600" b="1" dirty="0">
                <a:solidFill>
                  <a:srgbClr val="F68F1E"/>
                </a:solidFill>
                <a:latin typeface="Ink Free" panose="03080402000500000000" pitchFamily="66" charset="0"/>
              </a:rPr>
              <a:t>love</a:t>
            </a:r>
            <a:r>
              <a:rPr lang="en-GB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 them?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15621-3D17-4E0D-8A79-3BE80134E689}"/>
              </a:ext>
            </a:extLst>
          </p:cNvPr>
          <p:cNvCxnSpPr>
            <a:stCxn id="3" idx="0"/>
          </p:cNvCxnSpPr>
          <p:nvPr/>
        </p:nvCxnSpPr>
        <p:spPr>
          <a:xfrm>
            <a:off x="6129186" y="1368767"/>
            <a:ext cx="45111" cy="6023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0520B0-ACE6-438B-8EDD-BF5D71D9AA41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1180844" y="4380732"/>
            <a:ext cx="98966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9258366-EC59-4D1E-81A7-1968BAD28FE7}"/>
              </a:ext>
            </a:extLst>
          </p:cNvPr>
          <p:cNvSpPr txBox="1"/>
          <p:nvPr/>
        </p:nvSpPr>
        <p:spPr>
          <a:xfrm rot="21090585">
            <a:off x="1174189" y="1460397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reach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24D01-D879-4A1F-9141-E4859E735971}"/>
              </a:ext>
            </a:extLst>
          </p:cNvPr>
          <p:cNvSpPr txBox="1"/>
          <p:nvPr/>
        </p:nvSpPr>
        <p:spPr>
          <a:xfrm rot="21053266">
            <a:off x="6194924" y="1441800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listen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020B9-FBF2-40A9-91EA-740736619EF9}"/>
              </a:ext>
            </a:extLst>
          </p:cNvPr>
          <p:cNvSpPr txBox="1"/>
          <p:nvPr/>
        </p:nvSpPr>
        <p:spPr>
          <a:xfrm rot="21080276">
            <a:off x="1245164" y="4490118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include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272BED-2502-49D6-8413-325924245558}"/>
              </a:ext>
            </a:extLst>
          </p:cNvPr>
          <p:cNvSpPr txBox="1"/>
          <p:nvPr/>
        </p:nvSpPr>
        <p:spPr>
          <a:xfrm rot="21106902">
            <a:off x="6193115" y="4407732"/>
            <a:ext cx="175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68F1E"/>
                </a:solidFill>
                <a:latin typeface="Ink Free" panose="03080402000500000000" pitchFamily="66" charset="0"/>
              </a:rPr>
              <a:t>love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8E7B24-914C-4EEA-943E-1B900932B68F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4D848FE7-B599-4F5E-BF02-1F4FF015623C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32B8BE-F843-4218-B7B2-6EA303322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9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805DF0-A8B2-4103-ACD3-BD2DE795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32"/>
            <a:ext cx="12192000" cy="6880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6339C-15F5-44A9-92DA-DDA7E86C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94128" y="148271"/>
            <a:ext cx="12142692" cy="6709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BAC3-DF30-401C-B14E-59CCABFFD931}"/>
              </a:ext>
            </a:extLst>
          </p:cNvPr>
          <p:cNvSpPr txBox="1"/>
          <p:nvPr/>
        </p:nvSpPr>
        <p:spPr>
          <a:xfrm>
            <a:off x="2318626" y="1008608"/>
            <a:ext cx="8068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400" dirty="0">
                <a:latin typeface="Ink Free" panose="03080402000500000000" pitchFamily="66" charset="0"/>
              </a:rPr>
              <a:t>What is my dream for the Church?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D09EC5-9171-4B46-B35B-D60588FBBCFD}"/>
              </a:ext>
            </a:extLst>
          </p:cNvPr>
          <p:cNvGrpSpPr/>
          <p:nvPr/>
        </p:nvGrpSpPr>
        <p:grpSpPr>
          <a:xfrm>
            <a:off x="9922395" y="5836024"/>
            <a:ext cx="2126169" cy="873703"/>
            <a:chOff x="9922395" y="5836024"/>
            <a:chExt cx="2126169" cy="873703"/>
          </a:xfrm>
        </p:grpSpPr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A753B384-8D56-481B-A5A3-BD90A21558D0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12200"/>
              </a:avLst>
            </a:prstGeom>
            <a:solidFill>
              <a:srgbClr val="2DA9B1"/>
            </a:solidFill>
            <a:ln>
              <a:solidFill>
                <a:srgbClr val="2DA9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5C2545-31FC-407B-8D4D-8F4D0607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BF6B7D-BD4F-4361-BB3B-DACE83A3F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846" t="37179" r="14135" b="38246"/>
            <a:stretch/>
          </p:blipFill>
          <p:spPr>
            <a:xfrm>
              <a:off x="9922395" y="5901160"/>
              <a:ext cx="1085180" cy="80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69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E89E6-1076-462B-9EA4-7650BC16FFCC}"/>
              </a:ext>
            </a:extLst>
          </p:cNvPr>
          <p:cNvSpPr txBox="1"/>
          <p:nvPr/>
        </p:nvSpPr>
        <p:spPr>
          <a:xfrm>
            <a:off x="1180844" y="1368767"/>
            <a:ext cx="9896684" cy="60239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EA83B-8C81-40ED-8AA7-B210EC65EC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5673">
            <a:off x="327804" y="655507"/>
            <a:ext cx="2582634" cy="1455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7EBC7B-36DA-4C2A-A7A2-331D6B52251C}"/>
              </a:ext>
            </a:extLst>
          </p:cNvPr>
          <p:cNvSpPr/>
          <p:nvPr/>
        </p:nvSpPr>
        <p:spPr>
          <a:xfrm>
            <a:off x="1377075" y="2407023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B54D5-F00F-4085-91B5-5D4F961F9697}"/>
              </a:ext>
            </a:extLst>
          </p:cNvPr>
          <p:cNvSpPr/>
          <p:nvPr/>
        </p:nvSpPr>
        <p:spPr>
          <a:xfrm>
            <a:off x="1312948" y="6332105"/>
            <a:ext cx="242047" cy="24204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E14B17-A192-42B7-A34A-E26386928A31}"/>
              </a:ext>
            </a:extLst>
          </p:cNvPr>
          <p:cNvGrpSpPr/>
          <p:nvPr/>
        </p:nvGrpSpPr>
        <p:grpSpPr>
          <a:xfrm>
            <a:off x="11143898" y="5836024"/>
            <a:ext cx="904666" cy="873703"/>
            <a:chOff x="11143898" y="5836024"/>
            <a:chExt cx="904666" cy="873703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2A21E1B-421A-4FD7-950A-BF09DEC2B99D}"/>
                </a:ext>
              </a:extLst>
            </p:cNvPr>
            <p:cNvSpPr/>
            <p:nvPr/>
          </p:nvSpPr>
          <p:spPr>
            <a:xfrm>
              <a:off x="11143898" y="5836024"/>
              <a:ext cx="904666" cy="873703"/>
            </a:xfrm>
            <a:prstGeom prst="donut">
              <a:avLst>
                <a:gd name="adj" fmla="val 631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3C0DCB-F67F-4BD5-9584-CB16C6343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0" b="95800" l="3926" r="94835">
                          <a14:foregroundMark x1="49931" y1="4200" x2="49931" y2="4200"/>
                          <a14:foregroundMark x1="38567" y1="36470" x2="38567" y2="36470"/>
                          <a14:foregroundMark x1="41598" y1="33603" x2="34366" y2="49515"/>
                          <a14:foregroundMark x1="34366" y1="49515" x2="34366" y2="50202"/>
                          <a14:foregroundMark x1="60331" y1="33481" x2="68939" y2="49919"/>
                          <a14:foregroundMark x1="40840" y1="27625" x2="40840" y2="27625"/>
                          <a14:foregroundMark x1="36433" y1="31300" x2="36433" y2="31300"/>
                          <a14:foregroundMark x1="32989" y1="34168" x2="32989" y2="34168"/>
                          <a14:foregroundMark x1="28375" y1="38247" x2="28375" y2="38247"/>
                          <a14:foregroundMark x1="24862" y1="41922" x2="24862" y2="41922"/>
                          <a14:foregroundMark x1="60124" y1="27746" x2="60124" y2="27746"/>
                          <a14:foregroundMark x1="63154" y1="30614" x2="63154" y2="30614"/>
                          <a14:foregroundMark x1="67769" y1="34289" x2="67769" y2="34289"/>
                          <a14:foregroundMark x1="72176" y1="37561" x2="71488" y2="37843"/>
                          <a14:foregroundMark x1="75000" y1="41761" x2="75000" y2="41761"/>
                          <a14:foregroundMark x1="86364" y1="36874" x2="86364" y2="36874"/>
                          <a14:foregroundMark x1="14876" y1="36470" x2="14876" y2="36470"/>
                          <a14:foregroundMark x1="49725" y1="91155" x2="49725" y2="91155"/>
                          <a14:foregroundMark x1="50826" y1="95800" x2="50826" y2="95800"/>
                          <a14:foregroundMark x1="52479" y1="68861" x2="52479" y2="68861"/>
                          <a14:foregroundMark x1="51309" y1="74273" x2="50138" y2="61632"/>
                          <a14:foregroundMark x1="33196" y1="57956" x2="56680" y2="62722"/>
                          <a14:foregroundMark x1="65496" y1="57674" x2="55579" y2="62278"/>
                          <a14:foregroundMark x1="55579" y1="62278" x2="55234" y2="62318"/>
                          <a14:foregroundMark x1="65014" y1="46931" x2="29959" y2="46931"/>
                          <a14:foregroundMark x1="91185" y1="38086" x2="91185" y2="38086"/>
                          <a14:foregroundMark x1="8609" y1="37964" x2="8609" y2="37964"/>
                          <a14:foregroundMark x1="3926" y1="35460" x2="3926" y2="35460"/>
                          <a14:foregroundMark x1="5716" y1="34410" x2="5716" y2="34410"/>
                          <a14:foregroundMark x1="94835" y1="35743" x2="94835" y2="35743"/>
                          <a14:foregroundMark x1="49518" y1="72092" x2="48416" y2="78675"/>
                          <a14:foregroundMark x1="50758" y1="76171" x2="50964" y2="81664"/>
                          <a14:foregroundMark x1="52273" y1="76414" x2="52273" y2="81300"/>
                          <a14:foregroundMark x1="48209" y1="72213" x2="48416" y2="81422"/>
                          <a14:foregroundMark x1="48416" y1="71971" x2="50758" y2="80048"/>
                          <a14:foregroundMark x1="50758" y1="80048" x2="48898" y2="81018"/>
                          <a14:foregroundMark x1="49725" y1="78796" x2="48898" y2="80048"/>
                          <a14:foregroundMark x1="49105" y1="79039" x2="49311" y2="73061"/>
                          <a14:foregroundMark x1="49311" y1="72213" x2="49518" y2="79927"/>
                          <a14:foregroundMark x1="48691" y1="71971" x2="48691" y2="719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544" y="5966615"/>
              <a:ext cx="359205" cy="612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65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CF3D90BD37242B860A1C9C204D33E" ma:contentTypeVersion="14" ma:contentTypeDescription="Create a new document." ma:contentTypeScope="" ma:versionID="d419df39d9b650e84c6cb0ab2cc5c918">
  <xsd:schema xmlns:xsd="http://www.w3.org/2001/XMLSchema" xmlns:xs="http://www.w3.org/2001/XMLSchema" xmlns:p="http://schemas.microsoft.com/office/2006/metadata/properties" xmlns:ns3="e1ce0d7d-1a7a-4ac0-b6a0-602e794fad60" xmlns:ns4="125ef133-8189-498a-a1ed-2a2cb99be9c7" targetNamespace="http://schemas.microsoft.com/office/2006/metadata/properties" ma:root="true" ma:fieldsID="f9274599826879423a507ab1a3e1d469" ns3:_="" ns4:_="">
    <xsd:import namespace="e1ce0d7d-1a7a-4ac0-b6a0-602e794fad60"/>
    <xsd:import namespace="125ef133-8189-498a-a1ed-2a2cb99be9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e0d7d-1a7a-4ac0-b6a0-602e794fa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ef133-8189-498a-a1ed-2a2cb99be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8B613-1C5A-4412-86BC-30077884B35C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1ce0d7d-1a7a-4ac0-b6a0-602e794fad60"/>
    <ds:schemaRef ds:uri="http://purl.org/dc/elements/1.1/"/>
    <ds:schemaRef ds:uri="http://schemas.microsoft.com/office/infopath/2007/PartnerControls"/>
    <ds:schemaRef ds:uri="125ef133-8189-498a-a1ed-2a2cb99be9c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99D7B1-CDC1-455D-8F73-0EC2A37AB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e0d7d-1a7a-4ac0-b6a0-602e794fad60"/>
    <ds:schemaRef ds:uri="125ef133-8189-498a-a1ed-2a2cb99be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9E13A-4846-48A6-98A2-7AB764ECC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461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Ink Free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Crowley</dc:creator>
  <cp:lastModifiedBy>Linette Blackmore</cp:lastModifiedBy>
  <cp:revision>55</cp:revision>
  <dcterms:created xsi:type="dcterms:W3CDTF">2021-11-09T16:49:03Z</dcterms:created>
  <dcterms:modified xsi:type="dcterms:W3CDTF">2022-01-10T17:55:14Z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0x0101000CDCF3D90BD37242B860A1C9C204D33E</vt:lpwstr>
  </property>
</Properties>
</file>