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sldIdLst>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0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DBCB8-51E1-4CBD-809D-7CFB167FBA9B}" v="1" dt="2020-04-15T14:02:50.517"/>
    <p1510:client id="{4E12B67C-FC6A-4123-9E3C-D9EC031DD523}" v="21" dt="2020-04-14T16:14:49.840"/>
    <p1510:client id="{9DADE6D8-4581-414C-B030-6CCE10C390A0}" v="3" dt="2020-04-14T16:12:11.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Arundell" userId="S::elainearundell@rcdow.org.uk::1d1424e0-39e6-444c-b8d5-10f1c1121e3f" providerId="AD" clId="Web-{4E12B67C-FC6A-4123-9E3C-D9EC031DD523}"/>
    <pc:docChg chg="modSld">
      <pc:chgData name="Elaine Arundell" userId="S::elainearundell@rcdow.org.uk::1d1424e0-39e6-444c-b8d5-10f1c1121e3f" providerId="AD" clId="Web-{4E12B67C-FC6A-4123-9E3C-D9EC031DD523}" dt="2020-04-14T16:14:49.840" v="19" actId="20577"/>
      <pc:docMkLst>
        <pc:docMk/>
      </pc:docMkLst>
      <pc:sldChg chg="modSp">
        <pc:chgData name="Elaine Arundell" userId="S::elainearundell@rcdow.org.uk::1d1424e0-39e6-444c-b8d5-10f1c1121e3f" providerId="AD" clId="Web-{4E12B67C-FC6A-4123-9E3C-D9EC031DD523}" dt="2020-04-14T16:12:33.809" v="8" actId="20577"/>
        <pc:sldMkLst>
          <pc:docMk/>
          <pc:sldMk cId="984213632" sldId="334"/>
        </pc:sldMkLst>
        <pc:spChg chg="mod">
          <ac:chgData name="Elaine Arundell" userId="S::elainearundell@rcdow.org.uk::1d1424e0-39e6-444c-b8d5-10f1c1121e3f" providerId="AD" clId="Web-{4E12B67C-FC6A-4123-9E3C-D9EC031DD523}" dt="2020-04-14T16:12:33.809" v="8" actId="20577"/>
          <ac:spMkLst>
            <pc:docMk/>
            <pc:sldMk cId="984213632" sldId="334"/>
            <ac:spMk id="2" creationId="{64F171AF-D9B7-4CC8-8013-869D6744705A}"/>
          </ac:spMkLst>
        </pc:spChg>
      </pc:sldChg>
      <pc:sldChg chg="modSp">
        <pc:chgData name="Elaine Arundell" userId="S::elainearundell@rcdow.org.uk::1d1424e0-39e6-444c-b8d5-10f1c1121e3f" providerId="AD" clId="Web-{4E12B67C-FC6A-4123-9E3C-D9EC031DD523}" dt="2020-04-14T16:12:46.669" v="14" actId="20577"/>
        <pc:sldMkLst>
          <pc:docMk/>
          <pc:sldMk cId="3562009778" sldId="338"/>
        </pc:sldMkLst>
        <pc:spChg chg="mod">
          <ac:chgData name="Elaine Arundell" userId="S::elainearundell@rcdow.org.uk::1d1424e0-39e6-444c-b8d5-10f1c1121e3f" providerId="AD" clId="Web-{4E12B67C-FC6A-4123-9E3C-D9EC031DD523}" dt="2020-04-14T16:12:46.669" v="14" actId="20577"/>
          <ac:spMkLst>
            <pc:docMk/>
            <pc:sldMk cId="3562009778" sldId="338"/>
            <ac:spMk id="2" creationId="{64F171AF-D9B7-4CC8-8013-869D6744705A}"/>
          </ac:spMkLst>
        </pc:spChg>
      </pc:sldChg>
      <pc:sldChg chg="modSp">
        <pc:chgData name="Elaine Arundell" userId="S::elainearundell@rcdow.org.uk::1d1424e0-39e6-444c-b8d5-10f1c1121e3f" providerId="AD" clId="Web-{4E12B67C-FC6A-4123-9E3C-D9EC031DD523}" dt="2020-04-14T16:14:01.715" v="17" actId="20577"/>
        <pc:sldMkLst>
          <pc:docMk/>
          <pc:sldMk cId="2149152563" sldId="352"/>
        </pc:sldMkLst>
        <pc:spChg chg="mod">
          <ac:chgData name="Elaine Arundell" userId="S::elainearundell@rcdow.org.uk::1d1424e0-39e6-444c-b8d5-10f1c1121e3f" providerId="AD" clId="Web-{4E12B67C-FC6A-4123-9E3C-D9EC031DD523}" dt="2020-04-14T16:14:01.715" v="17" actId="20577"/>
          <ac:spMkLst>
            <pc:docMk/>
            <pc:sldMk cId="2149152563" sldId="352"/>
            <ac:spMk id="7" creationId="{2165F17F-E742-452C-8A37-80E61D8252E5}"/>
          </ac:spMkLst>
        </pc:spChg>
      </pc:sldChg>
    </pc:docChg>
  </pc:docChgLst>
  <pc:docChgLst>
    <pc:chgData name="Nigel Spears" userId="S::nigelspears@rcdow.org.uk::23985bdb-ffd5-455d-86c2-c3c109af4e4c" providerId="AD" clId="Web-{9DADE6D8-4581-414C-B030-6CCE10C390A0}"/>
    <pc:docChg chg="modSld">
      <pc:chgData name="Nigel Spears" userId="S::nigelspears@rcdow.org.uk::23985bdb-ffd5-455d-86c2-c3c109af4e4c" providerId="AD" clId="Web-{9DADE6D8-4581-414C-B030-6CCE10C390A0}" dt="2020-04-14T16:12:11.893" v="2" actId="20577"/>
      <pc:docMkLst>
        <pc:docMk/>
      </pc:docMkLst>
      <pc:sldChg chg="modSp">
        <pc:chgData name="Nigel Spears" userId="S::nigelspears@rcdow.org.uk::23985bdb-ffd5-455d-86c2-c3c109af4e4c" providerId="AD" clId="Web-{9DADE6D8-4581-414C-B030-6CCE10C390A0}" dt="2020-04-14T16:11:04.315" v="0" actId="20577"/>
        <pc:sldMkLst>
          <pc:docMk/>
          <pc:sldMk cId="1449560338" sldId="303"/>
        </pc:sldMkLst>
        <pc:spChg chg="mod">
          <ac:chgData name="Nigel Spears" userId="S::nigelspears@rcdow.org.uk::23985bdb-ffd5-455d-86c2-c3c109af4e4c" providerId="AD" clId="Web-{9DADE6D8-4581-414C-B030-6CCE10C390A0}" dt="2020-04-14T16:11:04.315" v="0" actId="20577"/>
          <ac:spMkLst>
            <pc:docMk/>
            <pc:sldMk cId="1449560338" sldId="303"/>
            <ac:spMk id="3" creationId="{00000000-0000-0000-0000-000000000000}"/>
          </ac:spMkLst>
        </pc:spChg>
      </pc:sldChg>
    </pc:docChg>
  </pc:docChgLst>
  <pc:docChgLst>
    <pc:chgData name="Nigel Spears" userId="S::nigelspears@rcdow.org.uk::23985bdb-ffd5-455d-86c2-c3c109af4e4c" providerId="AD" clId="Web-{3BDDBCB8-51E1-4CBD-809D-7CFB167FBA9B}"/>
    <pc:docChg chg="delSld">
      <pc:chgData name="Nigel Spears" userId="S::nigelspears@rcdow.org.uk::23985bdb-ffd5-455d-86c2-c3c109af4e4c" providerId="AD" clId="Web-{3BDDBCB8-51E1-4CBD-809D-7CFB167FBA9B}" dt="2020-04-15T14:02:50.517" v="0"/>
      <pc:docMkLst>
        <pc:docMk/>
      </pc:docMkLst>
      <pc:sldChg chg="del">
        <pc:chgData name="Nigel Spears" userId="S::nigelspears@rcdow.org.uk::23985bdb-ffd5-455d-86c2-c3c109af4e4c" providerId="AD" clId="Web-{3BDDBCB8-51E1-4CBD-809D-7CFB167FBA9B}" dt="2020-04-15T14:02:50.517" v="0"/>
        <pc:sldMkLst>
          <pc:docMk/>
          <pc:sldMk cId="1449560338" sldId="3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354DB-1033-46CD-8473-206FFE4DC221}" type="datetimeFigureOut">
              <a:rPr lang="en-GB" smtClean="0"/>
              <a:t>15/04/2020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0BB0A-9914-4E0C-967F-F5C22C54D633}" type="slidenum">
              <a:rPr lang="en-GB" smtClean="0"/>
              <a:t>‹#›</a:t>
            </a:fld>
            <a:endParaRPr lang="en-GB"/>
          </a:p>
        </p:txBody>
      </p:sp>
    </p:spTree>
    <p:extLst>
      <p:ext uri="{BB962C8B-B14F-4D97-AF65-F5344CB8AC3E}">
        <p14:creationId xmlns:p14="http://schemas.microsoft.com/office/powerpoint/2010/main" val="2929171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a:t>
            </a:fld>
            <a:endParaRPr lang="en-GB"/>
          </a:p>
        </p:txBody>
      </p:sp>
    </p:spTree>
    <p:extLst>
      <p:ext uri="{BB962C8B-B14F-4D97-AF65-F5344CB8AC3E}">
        <p14:creationId xmlns:p14="http://schemas.microsoft.com/office/powerpoint/2010/main" val="13055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11</a:t>
            </a:fld>
            <a:endParaRPr lang="en-GB"/>
          </a:p>
        </p:txBody>
      </p:sp>
    </p:spTree>
    <p:extLst>
      <p:ext uri="{BB962C8B-B14F-4D97-AF65-F5344CB8AC3E}">
        <p14:creationId xmlns:p14="http://schemas.microsoft.com/office/powerpoint/2010/main" val="1358372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12</a:t>
            </a:fld>
            <a:endParaRPr lang="en-GB"/>
          </a:p>
        </p:txBody>
      </p:sp>
    </p:spTree>
    <p:extLst>
      <p:ext uri="{BB962C8B-B14F-4D97-AF65-F5344CB8AC3E}">
        <p14:creationId xmlns:p14="http://schemas.microsoft.com/office/powerpoint/2010/main" val="369953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13</a:t>
            </a:fld>
            <a:endParaRPr lang="en-GB"/>
          </a:p>
        </p:txBody>
      </p:sp>
    </p:spTree>
    <p:extLst>
      <p:ext uri="{BB962C8B-B14F-4D97-AF65-F5344CB8AC3E}">
        <p14:creationId xmlns:p14="http://schemas.microsoft.com/office/powerpoint/2010/main" val="370222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14</a:t>
            </a:fld>
            <a:endParaRPr lang="en-GB"/>
          </a:p>
        </p:txBody>
      </p:sp>
    </p:spTree>
    <p:extLst>
      <p:ext uri="{BB962C8B-B14F-4D97-AF65-F5344CB8AC3E}">
        <p14:creationId xmlns:p14="http://schemas.microsoft.com/office/powerpoint/2010/main" val="32793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15</a:t>
            </a:fld>
            <a:endParaRPr lang="en-GB"/>
          </a:p>
        </p:txBody>
      </p:sp>
    </p:spTree>
    <p:extLst>
      <p:ext uri="{BB962C8B-B14F-4D97-AF65-F5344CB8AC3E}">
        <p14:creationId xmlns:p14="http://schemas.microsoft.com/office/powerpoint/2010/main" val="1677457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16</a:t>
            </a:fld>
            <a:endParaRPr lang="en-GB"/>
          </a:p>
        </p:txBody>
      </p:sp>
    </p:spTree>
    <p:extLst>
      <p:ext uri="{BB962C8B-B14F-4D97-AF65-F5344CB8AC3E}">
        <p14:creationId xmlns:p14="http://schemas.microsoft.com/office/powerpoint/2010/main" val="68735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17</a:t>
            </a:fld>
            <a:endParaRPr lang="en-GB"/>
          </a:p>
        </p:txBody>
      </p:sp>
    </p:spTree>
    <p:extLst>
      <p:ext uri="{BB962C8B-B14F-4D97-AF65-F5344CB8AC3E}">
        <p14:creationId xmlns:p14="http://schemas.microsoft.com/office/powerpoint/2010/main" val="224016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18</a:t>
            </a:fld>
            <a:endParaRPr lang="en-GB"/>
          </a:p>
        </p:txBody>
      </p:sp>
    </p:spTree>
    <p:extLst>
      <p:ext uri="{BB962C8B-B14F-4D97-AF65-F5344CB8AC3E}">
        <p14:creationId xmlns:p14="http://schemas.microsoft.com/office/powerpoint/2010/main" val="25202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19</a:t>
            </a:fld>
            <a:endParaRPr lang="en-GB"/>
          </a:p>
        </p:txBody>
      </p:sp>
    </p:spTree>
    <p:extLst>
      <p:ext uri="{BB962C8B-B14F-4D97-AF65-F5344CB8AC3E}">
        <p14:creationId xmlns:p14="http://schemas.microsoft.com/office/powerpoint/2010/main" val="3976516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20</a:t>
            </a:fld>
            <a:endParaRPr lang="en-GB"/>
          </a:p>
        </p:txBody>
      </p:sp>
    </p:spTree>
    <p:extLst>
      <p:ext uri="{BB962C8B-B14F-4D97-AF65-F5344CB8AC3E}">
        <p14:creationId xmlns:p14="http://schemas.microsoft.com/office/powerpoint/2010/main" val="311793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3</a:t>
            </a:fld>
            <a:endParaRPr lang="en-GB"/>
          </a:p>
        </p:txBody>
      </p:sp>
    </p:spTree>
    <p:extLst>
      <p:ext uri="{BB962C8B-B14F-4D97-AF65-F5344CB8AC3E}">
        <p14:creationId xmlns:p14="http://schemas.microsoft.com/office/powerpoint/2010/main" val="997008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21</a:t>
            </a:fld>
            <a:endParaRPr lang="en-GB"/>
          </a:p>
        </p:txBody>
      </p:sp>
    </p:spTree>
    <p:extLst>
      <p:ext uri="{BB962C8B-B14F-4D97-AF65-F5344CB8AC3E}">
        <p14:creationId xmlns:p14="http://schemas.microsoft.com/office/powerpoint/2010/main" val="3360425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22</a:t>
            </a:fld>
            <a:endParaRPr lang="en-GB"/>
          </a:p>
        </p:txBody>
      </p:sp>
    </p:spTree>
    <p:extLst>
      <p:ext uri="{BB962C8B-B14F-4D97-AF65-F5344CB8AC3E}">
        <p14:creationId xmlns:p14="http://schemas.microsoft.com/office/powerpoint/2010/main" val="636180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23</a:t>
            </a:fld>
            <a:endParaRPr lang="en-GB"/>
          </a:p>
        </p:txBody>
      </p:sp>
    </p:spTree>
    <p:extLst>
      <p:ext uri="{BB962C8B-B14F-4D97-AF65-F5344CB8AC3E}">
        <p14:creationId xmlns:p14="http://schemas.microsoft.com/office/powerpoint/2010/main" val="3390907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24</a:t>
            </a:fld>
            <a:endParaRPr lang="en-GB"/>
          </a:p>
        </p:txBody>
      </p:sp>
    </p:spTree>
    <p:extLst>
      <p:ext uri="{BB962C8B-B14F-4D97-AF65-F5344CB8AC3E}">
        <p14:creationId xmlns:p14="http://schemas.microsoft.com/office/powerpoint/2010/main" val="3979135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25</a:t>
            </a:fld>
            <a:endParaRPr lang="en-GB"/>
          </a:p>
        </p:txBody>
      </p:sp>
    </p:spTree>
    <p:extLst>
      <p:ext uri="{BB962C8B-B14F-4D97-AF65-F5344CB8AC3E}">
        <p14:creationId xmlns:p14="http://schemas.microsoft.com/office/powerpoint/2010/main" val="165594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26</a:t>
            </a:fld>
            <a:endParaRPr lang="en-GB"/>
          </a:p>
        </p:txBody>
      </p:sp>
    </p:spTree>
    <p:extLst>
      <p:ext uri="{BB962C8B-B14F-4D97-AF65-F5344CB8AC3E}">
        <p14:creationId xmlns:p14="http://schemas.microsoft.com/office/powerpoint/2010/main" val="110497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4</a:t>
            </a:fld>
            <a:endParaRPr lang="en-GB"/>
          </a:p>
        </p:txBody>
      </p:sp>
    </p:spTree>
    <p:extLst>
      <p:ext uri="{BB962C8B-B14F-4D97-AF65-F5344CB8AC3E}">
        <p14:creationId xmlns:p14="http://schemas.microsoft.com/office/powerpoint/2010/main" val="280909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5</a:t>
            </a:fld>
            <a:endParaRPr lang="en-GB"/>
          </a:p>
        </p:txBody>
      </p:sp>
    </p:spTree>
    <p:extLst>
      <p:ext uri="{BB962C8B-B14F-4D97-AF65-F5344CB8AC3E}">
        <p14:creationId xmlns:p14="http://schemas.microsoft.com/office/powerpoint/2010/main" val="19790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6</a:t>
            </a:fld>
            <a:endParaRPr lang="en-GB"/>
          </a:p>
        </p:txBody>
      </p:sp>
    </p:spTree>
    <p:extLst>
      <p:ext uri="{BB962C8B-B14F-4D97-AF65-F5344CB8AC3E}">
        <p14:creationId xmlns:p14="http://schemas.microsoft.com/office/powerpoint/2010/main" val="11541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7</a:t>
            </a:fld>
            <a:endParaRPr lang="en-GB"/>
          </a:p>
        </p:txBody>
      </p:sp>
    </p:spTree>
    <p:extLst>
      <p:ext uri="{BB962C8B-B14F-4D97-AF65-F5344CB8AC3E}">
        <p14:creationId xmlns:p14="http://schemas.microsoft.com/office/powerpoint/2010/main" val="214414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8</a:t>
            </a:fld>
            <a:endParaRPr lang="en-GB"/>
          </a:p>
        </p:txBody>
      </p:sp>
    </p:spTree>
    <p:extLst>
      <p:ext uri="{BB962C8B-B14F-4D97-AF65-F5344CB8AC3E}">
        <p14:creationId xmlns:p14="http://schemas.microsoft.com/office/powerpoint/2010/main" val="2133013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9</a:t>
            </a:fld>
            <a:endParaRPr lang="en-GB"/>
          </a:p>
        </p:txBody>
      </p:sp>
    </p:spTree>
    <p:extLst>
      <p:ext uri="{BB962C8B-B14F-4D97-AF65-F5344CB8AC3E}">
        <p14:creationId xmlns:p14="http://schemas.microsoft.com/office/powerpoint/2010/main" val="3071347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B47047A-750C-4D90-9D5E-AD5CB7011C73}" type="slidenum">
              <a:rPr lang="en-GB" smtClean="0"/>
              <a:t>10</a:t>
            </a:fld>
            <a:endParaRPr lang="en-GB"/>
          </a:p>
        </p:txBody>
      </p:sp>
    </p:spTree>
    <p:extLst>
      <p:ext uri="{BB962C8B-B14F-4D97-AF65-F5344CB8AC3E}">
        <p14:creationId xmlns:p14="http://schemas.microsoft.com/office/powerpoint/2010/main" val="4170510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4/15/2020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4/15/2020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4/15/2020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4/15/2020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4/15/2020</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4/15/2020</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radiantlight.org.uk/" TargetMode="External"/><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90DB7-B042-41C9-A9A6-0A6B028F1DA8}"/>
              </a:ext>
            </a:extLst>
          </p:cNvPr>
          <p:cNvSpPr>
            <a:spLocks noGrp="1"/>
          </p:cNvSpPr>
          <p:nvPr>
            <p:ph type="ctrTitle"/>
          </p:nvPr>
        </p:nvSpPr>
        <p:spPr/>
        <p:txBody>
          <a:bodyPr/>
          <a:lstStyle/>
          <a:p>
            <a:r>
              <a:rPr lang="en-GB"/>
              <a:t>Praying the Rosary with the Diocese of Westminster</a:t>
            </a:r>
          </a:p>
        </p:txBody>
      </p:sp>
      <p:sp>
        <p:nvSpPr>
          <p:cNvPr id="3" name="Subtitle 2">
            <a:extLst>
              <a:ext uri="{FF2B5EF4-FFF2-40B4-BE49-F238E27FC236}">
                <a16:creationId xmlns:a16="http://schemas.microsoft.com/office/drawing/2014/main" id="{8040501F-45A9-4317-976B-3CB1ACC7B2B2}"/>
              </a:ext>
            </a:extLst>
          </p:cNvPr>
          <p:cNvSpPr>
            <a:spLocks noGrp="1"/>
          </p:cNvSpPr>
          <p:nvPr>
            <p:ph type="subTitle" idx="1"/>
          </p:nvPr>
        </p:nvSpPr>
        <p:spPr/>
        <p:txBody>
          <a:bodyPr/>
          <a:lstStyle/>
          <a:p>
            <a:r>
              <a:rPr lang="en-GB"/>
              <a:t>The Resurrection: Friday 17</a:t>
            </a:r>
            <a:r>
              <a:rPr lang="en-GB" baseline="30000"/>
              <a:t>th</a:t>
            </a:r>
            <a:r>
              <a:rPr lang="en-GB"/>
              <a:t> April 2020</a:t>
            </a:r>
          </a:p>
        </p:txBody>
      </p:sp>
      <p:pic>
        <p:nvPicPr>
          <p:cNvPr id="4" name="Picture 3">
            <a:extLst>
              <a:ext uri="{FF2B5EF4-FFF2-40B4-BE49-F238E27FC236}">
                <a16:creationId xmlns:a16="http://schemas.microsoft.com/office/drawing/2014/main" id="{353CDDB2-21DB-49A0-A2B2-BB6940F0CF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66" y="797493"/>
            <a:ext cx="927482" cy="3210513"/>
          </a:xfrm>
          <a:prstGeom prst="rect">
            <a:avLst/>
          </a:prstGeom>
        </p:spPr>
      </p:pic>
    </p:spTree>
    <p:extLst>
      <p:ext uri="{BB962C8B-B14F-4D97-AF65-F5344CB8AC3E}">
        <p14:creationId xmlns:p14="http://schemas.microsoft.com/office/powerpoint/2010/main" val="3516839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205315"/>
            <a:ext cx="5844249" cy="5786199"/>
          </a:xfrm>
          <a:prstGeom prst="rect">
            <a:avLst/>
          </a:prstGeom>
          <a:noFill/>
        </p:spPr>
        <p:txBody>
          <a:bodyPr wrap="square" rtlCol="0">
            <a:spAutoFit/>
          </a:bodyPr>
          <a:lstStyle/>
          <a:p>
            <a:r>
              <a:rPr lang="en-GB" sz="3200">
                <a:latin typeface="Candara" panose="020E0502030303020204" pitchFamily="34" charset="0"/>
              </a:rPr>
              <a:t>4.</a:t>
            </a:r>
            <a:r>
              <a:rPr lang="en-GB"/>
              <a:t>  </a:t>
            </a:r>
            <a:r>
              <a:rPr lang="en-GB" sz="3200" i="1">
                <a:solidFill>
                  <a:srgbClr val="FF0000"/>
                </a:solidFill>
                <a:latin typeface="Candara" panose="020E0502030303020204" pitchFamily="34" charset="0"/>
              </a:rPr>
              <a:t>The guards were shaken with fear of him and became like dead men.</a:t>
            </a:r>
          </a:p>
          <a:p>
            <a:endParaRPr lang="en-GB" sz="3200" i="1">
              <a:solidFill>
                <a:srgbClr val="FF0000"/>
              </a:solidFill>
              <a:latin typeface="Candara" panose="020E0502030303020204" pitchFamily="34" charset="0"/>
            </a:endParaRPr>
          </a:p>
          <a:p>
            <a:r>
              <a:rPr lang="en-GB" sz="3200" i="1">
                <a:latin typeface="Candara" panose="020E0502030303020204" pitchFamily="34" charset="0"/>
              </a:rPr>
              <a:t>We pray for those who work hard to bring messages of kindness and joy to others, to help dispel the darkness in their hearts and minds, that they will be filled with the Spirit’s life-giving energy.</a:t>
            </a:r>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8CD24B66-E219-452C-8D40-328F20B00CD9}"/>
              </a:ext>
            </a:extLst>
          </p:cNvPr>
          <p:cNvCxnSpPr/>
          <p:nvPr/>
        </p:nvCxnSpPr>
        <p:spPr>
          <a:xfrm>
            <a:off x="68318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https://radiantlight.org.uk/assets/GalleryImagesResampled/T-02003B-OL.jpg">
            <a:extLst>
              <a:ext uri="{FF2B5EF4-FFF2-40B4-BE49-F238E27FC236}">
                <a16:creationId xmlns:a16="http://schemas.microsoft.com/office/drawing/2014/main" id="{DD842168-D7BC-4C33-95AE-2D7826E32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98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CD24B66-E219-452C-8D40-328F20B00CD9}"/>
              </a:ext>
            </a:extLst>
          </p:cNvPr>
          <p:cNvCxnSpPr/>
          <p:nvPr/>
        </p:nvCxnSpPr>
        <p:spPr>
          <a:xfrm>
            <a:off x="68318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25458E-DAE8-4FBD-B1C1-A3798CFE5F2E}"/>
              </a:ext>
            </a:extLst>
          </p:cNvPr>
          <p:cNvSpPr txBox="1"/>
          <p:nvPr/>
        </p:nvSpPr>
        <p:spPr>
          <a:xfrm>
            <a:off x="413657" y="470812"/>
            <a:ext cx="5856507"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7" name="Picture 2" descr="https://radiantlight.org.uk/assets/GalleryImagesResampled/T-02003B-OL.jpg">
            <a:extLst>
              <a:ext uri="{FF2B5EF4-FFF2-40B4-BE49-F238E27FC236}">
                <a16:creationId xmlns:a16="http://schemas.microsoft.com/office/drawing/2014/main" id="{CD69683A-7165-4DA2-9E0D-05FA28362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6413" y="0"/>
            <a:ext cx="5335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9144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4958129" cy="5016758"/>
          </a:xfrm>
          <a:prstGeom prst="rect">
            <a:avLst/>
          </a:prstGeom>
          <a:noFill/>
        </p:spPr>
        <p:txBody>
          <a:bodyPr wrap="square" rtlCol="0">
            <a:spAutoFit/>
          </a:bodyPr>
          <a:lstStyle/>
          <a:p>
            <a:r>
              <a:rPr lang="en-GB" sz="3200">
                <a:latin typeface="Candara" panose="020E0502030303020204" pitchFamily="34" charset="0"/>
              </a:rPr>
              <a:t>5.  </a:t>
            </a:r>
            <a:r>
              <a:rPr lang="en-GB" sz="3200" i="1">
                <a:solidFill>
                  <a:srgbClr val="FF0000"/>
                </a:solidFill>
                <a:latin typeface="Candara" panose="020E0502030303020204" pitchFamily="34" charset="0"/>
              </a:rPr>
              <a:t>Then the angel said “Do not be afraid! I know that you are seeking Jesus, the crucified”.</a:t>
            </a:r>
          </a:p>
          <a:p>
            <a:endParaRPr lang="en-GB" sz="3200" i="1">
              <a:solidFill>
                <a:srgbClr val="FF0000"/>
              </a:solidFill>
              <a:latin typeface="Candara" panose="020E0502030303020204" pitchFamily="34" charset="0"/>
            </a:endParaRPr>
          </a:p>
          <a:p>
            <a:r>
              <a:rPr lang="en-GB" sz="3200" i="1">
                <a:latin typeface="Candara" panose="020E0502030303020204" pitchFamily="34" charset="0"/>
              </a:rPr>
              <a:t>We pray for all those who feel afraid of not seeing their loved ones again, that they will place them in God’s loving care.</a:t>
            </a:r>
            <a:endParaRPr lang="en-GB" sz="3200">
              <a:latin typeface="Candara" panose="020E0502030303020204" pitchFamily="34" charset="0"/>
            </a:endParaRPr>
          </a:p>
        </p:txBody>
      </p:sp>
      <p:cxnSp>
        <p:nvCxnSpPr>
          <p:cNvPr id="6" name="Straight Connector 5">
            <a:extLst>
              <a:ext uri="{FF2B5EF4-FFF2-40B4-BE49-F238E27FC236}">
                <a16:creationId xmlns:a16="http://schemas.microsoft.com/office/drawing/2014/main" id="{4044EF77-4484-4E4E-9DAE-35948DC1B0D1}"/>
              </a:ext>
            </a:extLst>
          </p:cNvPr>
          <p:cNvCxnSpPr/>
          <p:nvPr/>
        </p:nvCxnSpPr>
        <p:spPr>
          <a:xfrm>
            <a:off x="603509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https://radiantlight.org.uk/assets/GalleryImagesResampled/R-60101-CW.jpg">
            <a:extLst>
              <a:ext uri="{FF2B5EF4-FFF2-40B4-BE49-F238E27FC236}">
                <a16:creationId xmlns:a16="http://schemas.microsoft.com/office/drawing/2014/main" id="{2F19EE9B-C364-4C73-B2AC-ED1F58DD5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0"/>
            <a:ext cx="6142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524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044EF77-4484-4E4E-9DAE-35948DC1B0D1}"/>
              </a:ext>
            </a:extLst>
          </p:cNvPr>
          <p:cNvCxnSpPr/>
          <p:nvPr/>
        </p:nvCxnSpPr>
        <p:spPr>
          <a:xfrm>
            <a:off x="603001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831B54-43A4-4C49-B4DA-AEB081573FF6}"/>
              </a:ext>
            </a:extLst>
          </p:cNvPr>
          <p:cNvSpPr txBox="1"/>
          <p:nvPr/>
        </p:nvSpPr>
        <p:spPr>
          <a:xfrm>
            <a:off x="120417" y="395397"/>
            <a:ext cx="6041571"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7" name="Picture 2" descr="https://radiantlight.org.uk/assets/GalleryImagesResampled/R-60101-CW.jpg">
            <a:extLst>
              <a:ext uri="{FF2B5EF4-FFF2-40B4-BE49-F238E27FC236}">
                <a16:creationId xmlns:a16="http://schemas.microsoft.com/office/drawing/2014/main" id="{669E9B06-F49B-4F0F-9989-85F99D3051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9963" y="0"/>
            <a:ext cx="61420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711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192615"/>
            <a:ext cx="5737412" cy="5016758"/>
          </a:xfrm>
          <a:prstGeom prst="rect">
            <a:avLst/>
          </a:prstGeom>
          <a:noFill/>
        </p:spPr>
        <p:txBody>
          <a:bodyPr wrap="square" rtlCol="0">
            <a:spAutoFit/>
          </a:bodyPr>
          <a:lstStyle/>
          <a:p>
            <a:r>
              <a:rPr lang="en-GB" sz="3200">
                <a:latin typeface="Candara" panose="020E0502030303020204" pitchFamily="34" charset="0"/>
              </a:rPr>
              <a:t>6. </a:t>
            </a:r>
            <a:r>
              <a:rPr lang="en-GB" sz="3200">
                <a:solidFill>
                  <a:srgbClr val="FF0000"/>
                </a:solidFill>
                <a:latin typeface="Candara" panose="020E0502030303020204" pitchFamily="34" charset="0"/>
              </a:rPr>
              <a:t>“He is not here, for he is raised, just as he said.”</a:t>
            </a:r>
          </a:p>
          <a:p>
            <a:endParaRPr lang="en-GB" sz="3200">
              <a:solidFill>
                <a:srgbClr val="FF0000"/>
              </a:solidFill>
              <a:latin typeface="Candara" panose="020E0502030303020204" pitchFamily="34" charset="0"/>
            </a:endParaRPr>
          </a:p>
          <a:p>
            <a:r>
              <a:rPr lang="en-GB" sz="3200">
                <a:latin typeface="Candara" panose="020E0502030303020204" pitchFamily="34" charset="0"/>
              </a:rPr>
              <a:t>We pray for all those who have given up their lives in the service of others, that they will always be remembered, and that their sacrifice and kindness will inspire us to love one another as Jesus loves us.</a:t>
            </a:r>
          </a:p>
        </p:txBody>
      </p:sp>
      <p:cxnSp>
        <p:nvCxnSpPr>
          <p:cNvPr id="8" name="Straight Connector 7">
            <a:extLst>
              <a:ext uri="{FF2B5EF4-FFF2-40B4-BE49-F238E27FC236}">
                <a16:creationId xmlns:a16="http://schemas.microsoft.com/office/drawing/2014/main" id="{82E06AB0-DE20-45BC-8479-E7DD11A48621}"/>
              </a:ext>
            </a:extLst>
          </p:cNvPr>
          <p:cNvCxnSpPr/>
          <p:nvPr/>
        </p:nvCxnSpPr>
        <p:spPr>
          <a:xfrm>
            <a:off x="722717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4098" name="Picture 2" descr="https://radiantlight.org.uk/assets/GalleryImagesResampled/T-00464A-CW-V4.jpg">
            <a:extLst>
              <a:ext uri="{FF2B5EF4-FFF2-40B4-BE49-F238E27FC236}">
                <a16:creationId xmlns:a16="http://schemas.microsoft.com/office/drawing/2014/main" id="{E86E8B96-9212-40F4-8F9C-C2B63E200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0"/>
            <a:ext cx="4940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850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2E06AB0-DE20-45BC-8479-E7DD11A48621}"/>
              </a:ext>
            </a:extLst>
          </p:cNvPr>
          <p:cNvCxnSpPr/>
          <p:nvPr/>
        </p:nvCxnSpPr>
        <p:spPr>
          <a:xfrm>
            <a:off x="722717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423DEFF-06DB-4F13-8BCB-E51CB5C717F9}"/>
              </a:ext>
            </a:extLst>
          </p:cNvPr>
          <p:cNvSpPr txBox="1"/>
          <p:nvPr/>
        </p:nvSpPr>
        <p:spPr>
          <a:xfrm>
            <a:off x="413657" y="470812"/>
            <a:ext cx="6095999"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6" name="Picture 2" descr="https://radiantlight.org.uk/assets/GalleryImagesResampled/T-00464A-CW-V4.jpg">
            <a:extLst>
              <a:ext uri="{FF2B5EF4-FFF2-40B4-BE49-F238E27FC236}">
                <a16:creationId xmlns:a16="http://schemas.microsoft.com/office/drawing/2014/main" id="{5C783506-4BE2-4A74-A174-C0F18670C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0"/>
            <a:ext cx="4940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33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618006" cy="6278642"/>
          </a:xfrm>
          <a:prstGeom prst="rect">
            <a:avLst/>
          </a:prstGeom>
          <a:noFill/>
        </p:spPr>
        <p:txBody>
          <a:bodyPr wrap="square" rtlCol="0">
            <a:spAutoFit/>
          </a:bodyPr>
          <a:lstStyle/>
          <a:p>
            <a:r>
              <a:rPr lang="en-GB" sz="3200">
                <a:latin typeface="Candara" panose="020E0502030303020204" pitchFamily="34" charset="0"/>
              </a:rPr>
              <a:t>7. </a:t>
            </a:r>
            <a:r>
              <a:rPr lang="en-GB" sz="3200">
                <a:solidFill>
                  <a:srgbClr val="FF0000"/>
                </a:solidFill>
                <a:latin typeface="Candara" panose="020E0502030303020204" pitchFamily="34" charset="0"/>
              </a:rPr>
              <a:t>“Come and see the place where he lay.”</a:t>
            </a:r>
          </a:p>
          <a:p>
            <a:endParaRPr lang="en-GB" sz="3200">
              <a:solidFill>
                <a:srgbClr val="FF0000"/>
              </a:solidFill>
              <a:latin typeface="Candara" panose="020E0502030303020204" pitchFamily="34" charset="0"/>
            </a:endParaRPr>
          </a:p>
          <a:p>
            <a:r>
              <a:rPr lang="en-GB" sz="3200">
                <a:latin typeface="Candara" panose="020E0502030303020204" pitchFamily="34" charset="0"/>
              </a:rPr>
              <a:t>We pray for all those who have been healed and for all those who have contributed to this process, that we will remember to say thank you and have thankful and gracious hearts.</a:t>
            </a:r>
            <a:endParaRPr lang="en-GB" sz="3200" i="1">
              <a:latin typeface="Candara" panose="020E0502030303020204" pitchFamily="34" charset="0"/>
            </a:endParaRPr>
          </a:p>
          <a:p>
            <a:endParaRPr lang="en-GB" sz="3200">
              <a:latin typeface="Candara" panose="020E0502030303020204" pitchFamily="34" charset="0"/>
            </a:endParaRPr>
          </a:p>
          <a:p>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A6DFA0F8-9442-4772-A7D0-0D6576D5B8E0}"/>
              </a:ext>
            </a:extLst>
          </p:cNvPr>
          <p:cNvCxnSpPr/>
          <p:nvPr/>
        </p:nvCxnSpPr>
        <p:spPr>
          <a:xfrm>
            <a:off x="733117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218" name="Picture 2" descr="https://radiantlight.org.uk/assets/GalleryImagesResampled/R-60090-CW.jpg">
            <a:extLst>
              <a:ext uri="{FF2B5EF4-FFF2-40B4-BE49-F238E27FC236}">
                <a16:creationId xmlns:a16="http://schemas.microsoft.com/office/drawing/2014/main" id="{A36D5DA1-F2FB-4BFD-9FB0-BEBE475D9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7" y="0"/>
            <a:ext cx="4843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7219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DFA0F8-9442-4772-A7D0-0D6576D5B8E0}"/>
              </a:ext>
            </a:extLst>
          </p:cNvPr>
          <p:cNvCxnSpPr/>
          <p:nvPr/>
        </p:nvCxnSpPr>
        <p:spPr>
          <a:xfrm>
            <a:off x="733554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E82EEAD-3075-4995-BB55-806590D22066}"/>
              </a:ext>
            </a:extLst>
          </p:cNvPr>
          <p:cNvSpPr txBox="1"/>
          <p:nvPr/>
        </p:nvSpPr>
        <p:spPr>
          <a:xfrm>
            <a:off x="413657" y="470812"/>
            <a:ext cx="5919723"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10242" name="Picture 2" descr="https://radiantlight.org.uk/assets/GalleryImagesResampled/R-60090-CW.jpg">
            <a:extLst>
              <a:ext uri="{FF2B5EF4-FFF2-40B4-BE49-F238E27FC236}">
                <a16:creationId xmlns:a16="http://schemas.microsoft.com/office/drawing/2014/main" id="{A485F606-E43B-457E-A8AD-43EA3E2EB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8537" y="0"/>
            <a:ext cx="48434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974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48819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5577888-1F81-4EFC-80D1-F1E3BE21842B}"/>
              </a:ext>
            </a:extLst>
          </p:cNvPr>
          <p:cNvSpPr txBox="1"/>
          <p:nvPr/>
        </p:nvSpPr>
        <p:spPr>
          <a:xfrm>
            <a:off x="283033" y="470812"/>
            <a:ext cx="5693561" cy="5786199"/>
          </a:xfrm>
          <a:prstGeom prst="rect">
            <a:avLst/>
          </a:prstGeom>
          <a:noFill/>
        </p:spPr>
        <p:txBody>
          <a:bodyPr wrap="square" rtlCol="0">
            <a:spAutoFit/>
          </a:bodyPr>
          <a:lstStyle/>
          <a:p>
            <a:r>
              <a:rPr lang="en-GB" sz="3200">
                <a:latin typeface="Candara" panose="020E0502030303020204" pitchFamily="34" charset="0"/>
              </a:rPr>
              <a:t>8. </a:t>
            </a:r>
            <a:r>
              <a:rPr lang="en-GB" sz="3200">
                <a:solidFill>
                  <a:srgbClr val="FF0000"/>
                </a:solidFill>
                <a:latin typeface="Candara" panose="020E0502030303020204" pitchFamily="34" charset="0"/>
              </a:rPr>
              <a:t>“Then go quickly and tell his disciples, ‘He has been raised from the dead’.”</a:t>
            </a:r>
          </a:p>
          <a:p>
            <a:endParaRPr lang="en-GB" sz="3200" i="1">
              <a:solidFill>
                <a:srgbClr val="FF0000"/>
              </a:solidFill>
              <a:latin typeface="Candara" panose="020E0502030303020204" pitchFamily="34" charset="0"/>
            </a:endParaRPr>
          </a:p>
          <a:p>
            <a:r>
              <a:rPr lang="en-GB" sz="3200" i="1">
                <a:latin typeface="Candara" panose="020E0502030303020204" pitchFamily="34" charset="0"/>
              </a:rPr>
              <a:t>We pray for all members of the clergy at this time as well as each member of the Church, that together we can find meaningful and innovative ways to hear and spread the good news.</a:t>
            </a:r>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pic>
        <p:nvPicPr>
          <p:cNvPr id="11266" name="Picture 2" descr="https://radiantlight.org.uk/assets/GalleryImagesResampled/T-01331A-OL.jpg">
            <a:extLst>
              <a:ext uri="{FF2B5EF4-FFF2-40B4-BE49-F238E27FC236}">
                <a16:creationId xmlns:a16="http://schemas.microsoft.com/office/drawing/2014/main" id="{4A21FF3B-0E42-48C0-88DC-EF6C0F916D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575" y="0"/>
            <a:ext cx="5686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570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7DEA40-3000-4A2F-A02C-5CBCD65DCE8C}"/>
              </a:ext>
            </a:extLst>
          </p:cNvPr>
          <p:cNvCxnSpPr/>
          <p:nvPr/>
        </p:nvCxnSpPr>
        <p:spPr>
          <a:xfrm>
            <a:off x="6488195" y="-228"/>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579D63E-3F06-4EEA-8ADB-907FE1DDB8BC}"/>
              </a:ext>
            </a:extLst>
          </p:cNvPr>
          <p:cNvSpPr txBox="1"/>
          <p:nvPr/>
        </p:nvSpPr>
        <p:spPr>
          <a:xfrm>
            <a:off x="413658" y="470812"/>
            <a:ext cx="5682342" cy="6278642"/>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12290" name="Picture 2" descr="https://radiantlight.org.uk/assets/GalleryImagesResampled/T-01331A-OL.jpg">
            <a:extLst>
              <a:ext uri="{FF2B5EF4-FFF2-40B4-BE49-F238E27FC236}">
                <a16:creationId xmlns:a16="http://schemas.microsoft.com/office/drawing/2014/main" id="{094C1487-BEA2-4933-8DE2-7BE868AA56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3311" y="0"/>
            <a:ext cx="56864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306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4294967295"/>
          </p:nvPr>
        </p:nvSpPr>
        <p:spPr>
          <a:xfrm>
            <a:off x="0" y="3494088"/>
            <a:ext cx="2835275" cy="2322512"/>
          </a:xfrm>
        </p:spPr>
        <p:txBody>
          <a:bodyPr/>
          <a:lstStyle/>
          <a:p>
            <a:r>
              <a:rPr lang="en-GB"/>
              <a:t>- </a:t>
            </a:r>
          </a:p>
        </p:txBody>
      </p:sp>
      <p:sp>
        <p:nvSpPr>
          <p:cNvPr id="2" name="TextBox 1">
            <a:extLst>
              <a:ext uri="{FF2B5EF4-FFF2-40B4-BE49-F238E27FC236}">
                <a16:creationId xmlns:a16="http://schemas.microsoft.com/office/drawing/2014/main" id="{64F171AF-D9B7-4CC8-8013-869D6744705A}"/>
              </a:ext>
            </a:extLst>
          </p:cNvPr>
          <p:cNvSpPr txBox="1"/>
          <p:nvPr/>
        </p:nvSpPr>
        <p:spPr>
          <a:xfrm>
            <a:off x="358588" y="699247"/>
            <a:ext cx="5737412" cy="5786199"/>
          </a:xfrm>
          <a:prstGeom prst="rect">
            <a:avLst/>
          </a:prstGeom>
          <a:noFill/>
        </p:spPr>
        <p:txBody>
          <a:bodyPr wrap="square" rtlCol="0">
            <a:spAutoFit/>
          </a:bodyPr>
          <a:lstStyle/>
          <a:p>
            <a:r>
              <a:rPr lang="en-GB" sz="3200">
                <a:latin typeface="Candara" panose="020E0502030303020204" pitchFamily="34" charset="0"/>
              </a:rPr>
              <a:t>We offer this decade of the Rosary for all those affected by the coronavirus, that they will feel the joy and hope of the resurrection. </a:t>
            </a:r>
          </a:p>
          <a:p>
            <a:endParaRPr lang="en-GB" sz="3200">
              <a:latin typeface="Candara" panose="020E0502030303020204" pitchFamily="34" charset="0"/>
            </a:endParaRPr>
          </a:p>
          <a:p>
            <a:r>
              <a:rPr lang="en-GB" sz="3200">
                <a:latin typeface="Candara" panose="020E0502030303020204" pitchFamily="34" charset="0"/>
              </a:rPr>
              <a:t>We ask the help of Our Blessed Mother, Mary, to take our prayers to her beloved son, Jesus.</a:t>
            </a:r>
          </a:p>
          <a:p>
            <a:endParaRPr lang="en-GB" sz="3200">
              <a:latin typeface="Candara" panose="020E0502030303020204" pitchFamily="34" charset="0"/>
            </a:endParaRPr>
          </a:p>
          <a:p>
            <a:endParaRPr lang="en-GB"/>
          </a:p>
        </p:txBody>
      </p:sp>
      <p:pic>
        <p:nvPicPr>
          <p:cNvPr id="6146" name="Picture 2" descr="https://radiantlight.org.uk/assets/GalleryImagesResampled/T-01740C-CW.jpg">
            <a:extLst>
              <a:ext uri="{FF2B5EF4-FFF2-40B4-BE49-F238E27FC236}">
                <a16:creationId xmlns:a16="http://schemas.microsoft.com/office/drawing/2014/main" id="{A4C7771C-BF01-4591-9F98-124D2CE5A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0"/>
            <a:ext cx="59912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05C15B5-5D3A-407F-9EE7-B5654EB0B547}"/>
              </a:ext>
            </a:extLst>
          </p:cNvPr>
          <p:cNvCxnSpPr/>
          <p:nvPr/>
        </p:nvCxnSpPr>
        <p:spPr>
          <a:xfrm>
            <a:off x="620077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33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319983"/>
            <a:ext cx="5801160" cy="4524315"/>
          </a:xfrm>
          <a:prstGeom prst="rect">
            <a:avLst/>
          </a:prstGeom>
          <a:noFill/>
        </p:spPr>
        <p:txBody>
          <a:bodyPr wrap="square" rtlCol="0">
            <a:spAutoFit/>
          </a:bodyPr>
          <a:lstStyle/>
          <a:p>
            <a:r>
              <a:rPr lang="en-GB" sz="3200" i="1">
                <a:latin typeface="Candara" panose="020E0502030303020204" pitchFamily="34" charset="0"/>
              </a:rPr>
              <a:t>9. </a:t>
            </a:r>
            <a:r>
              <a:rPr lang="en-GB" sz="3200" i="1">
                <a:solidFill>
                  <a:srgbClr val="FF0000"/>
                </a:solidFill>
                <a:latin typeface="Candara" panose="020E0502030303020204" pitchFamily="34" charset="0"/>
              </a:rPr>
              <a:t>“He is going before you to Galilee; there you will see him.”</a:t>
            </a:r>
          </a:p>
          <a:p>
            <a:endParaRPr lang="en-GB" sz="3200" i="1">
              <a:solidFill>
                <a:srgbClr val="FF0000"/>
              </a:solidFill>
              <a:latin typeface="Candara" panose="020E0502030303020204" pitchFamily="34" charset="0"/>
            </a:endParaRPr>
          </a:p>
          <a:p>
            <a:r>
              <a:rPr lang="en-GB" sz="3200">
                <a:latin typeface="Candara" panose="020E0502030303020204" pitchFamily="34" charset="0"/>
              </a:rPr>
              <a:t>We pray that at this time of social distancing we will seek Jesus with all our hearts and in so doing we will truly find him and develop our relationship with him.</a:t>
            </a:r>
            <a:endParaRPr lang="en-GB" sz="3200">
              <a:solidFill>
                <a:srgbClr val="FF0000"/>
              </a:solidFill>
              <a:latin typeface="Candara" panose="020E0502030303020204" pitchFamily="34" charset="0"/>
            </a:endParaRPr>
          </a:p>
        </p:txBody>
      </p:sp>
      <p:cxnSp>
        <p:nvCxnSpPr>
          <p:cNvPr id="6" name="Straight Connector 5">
            <a:extLst>
              <a:ext uri="{FF2B5EF4-FFF2-40B4-BE49-F238E27FC236}">
                <a16:creationId xmlns:a16="http://schemas.microsoft.com/office/drawing/2014/main" id="{E48B8096-D6AD-498D-B80B-1420A2350970}"/>
              </a:ext>
            </a:extLst>
          </p:cNvPr>
          <p:cNvCxnSpPr/>
          <p:nvPr/>
        </p:nvCxnSpPr>
        <p:spPr>
          <a:xfrm>
            <a:off x="61597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5364" name="Picture 4" descr="https://radiantlight.org.uk/assets/GalleryImagesResampled/T-08238-CW.jpg">
            <a:extLst>
              <a:ext uri="{FF2B5EF4-FFF2-40B4-BE49-F238E27FC236}">
                <a16:creationId xmlns:a16="http://schemas.microsoft.com/office/drawing/2014/main" id="{CDB6EBD3-E5D1-4522-BA91-058C12CB6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886" y="0"/>
            <a:ext cx="598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805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48B8096-D6AD-498D-B80B-1420A2350970}"/>
              </a:ext>
            </a:extLst>
          </p:cNvPr>
          <p:cNvCxnSpPr/>
          <p:nvPr/>
        </p:nvCxnSpPr>
        <p:spPr>
          <a:xfrm>
            <a:off x="615974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925B519-E659-4F8A-B58D-FAE0C868FBDD}"/>
              </a:ext>
            </a:extLst>
          </p:cNvPr>
          <p:cNvSpPr txBox="1"/>
          <p:nvPr/>
        </p:nvSpPr>
        <p:spPr>
          <a:xfrm>
            <a:off x="195944" y="470812"/>
            <a:ext cx="5900056"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7" name="Picture 4" descr="https://radiantlight.org.uk/assets/GalleryImagesResampled/T-08238-CW.jpg">
            <a:extLst>
              <a:ext uri="{FF2B5EF4-FFF2-40B4-BE49-F238E27FC236}">
                <a16:creationId xmlns:a16="http://schemas.microsoft.com/office/drawing/2014/main" id="{712C2C48-D54E-4EEE-A274-D6446AC3B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886" y="0"/>
            <a:ext cx="59848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239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6007932"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413658" y="470812"/>
            <a:ext cx="5298986" cy="5509200"/>
          </a:xfrm>
          <a:prstGeom prst="rect">
            <a:avLst/>
          </a:prstGeom>
          <a:noFill/>
        </p:spPr>
        <p:txBody>
          <a:bodyPr wrap="square" rtlCol="0" anchor="t">
            <a:spAutoFit/>
          </a:bodyPr>
          <a:lstStyle/>
          <a:p>
            <a:r>
              <a:rPr lang="en-GB" sz="3200" i="1">
                <a:latin typeface="Candara" panose="020E0502030303020204" pitchFamily="34" charset="0"/>
              </a:rPr>
              <a:t>10. </a:t>
            </a:r>
            <a:r>
              <a:rPr lang="en-GB" sz="3200" i="1">
                <a:solidFill>
                  <a:srgbClr val="FF0000"/>
                </a:solidFill>
                <a:latin typeface="Candara" panose="020E0502030303020204" pitchFamily="34" charset="0"/>
              </a:rPr>
              <a:t>Then they went quickly from the tomb, fearful yet overjoyed, and ran to announce this to his apostles.</a:t>
            </a:r>
          </a:p>
          <a:p>
            <a:endParaRPr lang="en-GB" sz="3200" i="1">
              <a:solidFill>
                <a:srgbClr val="FF0000"/>
              </a:solidFill>
              <a:latin typeface="Candara" panose="020E0502030303020204" pitchFamily="34" charset="0"/>
            </a:endParaRPr>
          </a:p>
          <a:p>
            <a:r>
              <a:rPr lang="en-GB" sz="3200" i="1">
                <a:latin typeface="Candara"/>
              </a:rPr>
              <a:t>We pray for all God’s children at this time, especially those who are fearful and in need, that with the Lord’s help this can be a time of joy and renewal.</a:t>
            </a:r>
            <a:endParaRPr lang="en-GB">
              <a:latin typeface="Candara"/>
            </a:endParaRPr>
          </a:p>
        </p:txBody>
      </p:sp>
      <p:pic>
        <p:nvPicPr>
          <p:cNvPr id="16386" name="Picture 2" descr="https://radiantlight.org.uk/assets/GalleryImagesResampled/T-08287B-CW.jpg">
            <a:extLst>
              <a:ext uri="{FF2B5EF4-FFF2-40B4-BE49-F238E27FC236}">
                <a16:creationId xmlns:a16="http://schemas.microsoft.com/office/drawing/2014/main" id="{4A40B637-B208-417C-A14C-897018C95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87" y="0"/>
            <a:ext cx="617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52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FE25D63-2706-4018-B664-C5A12DB44CA1}"/>
              </a:ext>
            </a:extLst>
          </p:cNvPr>
          <p:cNvCxnSpPr/>
          <p:nvPr/>
        </p:nvCxnSpPr>
        <p:spPr>
          <a:xfrm>
            <a:off x="6004789"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165F17F-E742-452C-8A37-80E61D8252E5}"/>
              </a:ext>
            </a:extLst>
          </p:cNvPr>
          <p:cNvSpPr txBox="1"/>
          <p:nvPr/>
        </p:nvSpPr>
        <p:spPr>
          <a:xfrm>
            <a:off x="141089" y="319983"/>
            <a:ext cx="5769513"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5" name="Picture 2" descr="https://radiantlight.org.uk/assets/GalleryImagesResampled/T-08287B-CW.jpg">
            <a:extLst>
              <a:ext uri="{FF2B5EF4-FFF2-40B4-BE49-F238E27FC236}">
                <a16:creationId xmlns:a16="http://schemas.microsoft.com/office/drawing/2014/main" id="{22E39A9E-6A38-4A02-8561-8ECE25D91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1387" y="0"/>
            <a:ext cx="6170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65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1287241"/>
            <a:ext cx="5737412" cy="3816429"/>
          </a:xfrm>
          <a:prstGeom prst="rect">
            <a:avLst/>
          </a:prstGeom>
          <a:noFill/>
        </p:spPr>
        <p:txBody>
          <a:bodyPr wrap="square" rtlCol="0">
            <a:spAutoFit/>
          </a:bodyPr>
          <a:lstStyle/>
          <a:p>
            <a:r>
              <a:rPr lang="en-GB" sz="3200">
                <a:latin typeface="Candara" panose="020E0502030303020204" pitchFamily="34" charset="0"/>
              </a:rPr>
              <a:t>We trust that God who is </a:t>
            </a:r>
            <a:br>
              <a:rPr lang="en-GB" sz="3200">
                <a:latin typeface="Candara" panose="020E0502030303020204" pitchFamily="34" charset="0"/>
              </a:rPr>
            </a:br>
            <a:r>
              <a:rPr lang="en-GB" sz="3200">
                <a:latin typeface="Candara" panose="020E0502030303020204" pitchFamily="34" charset="0"/>
              </a:rPr>
              <a:t>all-knowing and compassionate will hear our prayers and send us his Holy Spirit, filling us with hope and joy so we, too, can be bearers of good news.</a:t>
            </a:r>
          </a:p>
          <a:p>
            <a:endParaRPr lang="en-GB" sz="3200">
              <a:latin typeface="Candara" panose="020E0502030303020204" pitchFamily="34" charset="0"/>
            </a:endParaRPr>
          </a:p>
          <a:p>
            <a:endParaRPr lang="en-GB"/>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730656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21506" name="Picture 2" descr="https://radiantlight.org.uk/assets/GalleryImagesResampled/T-01734A-CW-V1.jpg">
            <a:extLst>
              <a:ext uri="{FF2B5EF4-FFF2-40B4-BE49-F238E27FC236}">
                <a16:creationId xmlns:a16="http://schemas.microsoft.com/office/drawing/2014/main" id="{3047B685-44C9-4EF3-B0C5-92436AEC69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837" y="0"/>
            <a:ext cx="4856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5352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524315"/>
          </a:xfrm>
          <a:prstGeom prst="rect">
            <a:avLst/>
          </a:prstGeom>
          <a:noFill/>
        </p:spPr>
        <p:txBody>
          <a:bodyPr wrap="square" rtlCol="0">
            <a:spAutoFit/>
          </a:bodyPr>
          <a:lstStyle/>
          <a:p>
            <a:endParaRPr lang="en-GB" sz="3200">
              <a:latin typeface="Candara" panose="020E0502030303020204" pitchFamily="34" charset="0"/>
            </a:endParaRPr>
          </a:p>
          <a:p>
            <a:endParaRPr lang="en-GB" sz="3200">
              <a:latin typeface="Candara" panose="020E0502030303020204" pitchFamily="34" charset="0"/>
            </a:endParaRPr>
          </a:p>
          <a:p>
            <a:r>
              <a:rPr lang="en-GB" sz="3200" i="1">
                <a:solidFill>
                  <a:srgbClr val="0070C0"/>
                </a:solidFill>
                <a:latin typeface="Candara" panose="020E0502030303020204" pitchFamily="34" charset="0"/>
              </a:rPr>
              <a:t>Glory be to the Father</a:t>
            </a:r>
          </a:p>
          <a:p>
            <a:r>
              <a:rPr lang="en-GB" sz="3200" i="1">
                <a:solidFill>
                  <a:srgbClr val="0070C0"/>
                </a:solidFill>
                <a:latin typeface="Candara" panose="020E0502030303020204" pitchFamily="34" charset="0"/>
              </a:rPr>
              <a:t>And to the Son</a:t>
            </a:r>
          </a:p>
          <a:p>
            <a:r>
              <a:rPr lang="en-GB" sz="3200" i="1">
                <a:solidFill>
                  <a:srgbClr val="0070C0"/>
                </a:solidFill>
                <a:latin typeface="Candara" panose="020E0502030303020204" pitchFamily="34" charset="0"/>
              </a:rPr>
              <a:t>And to the Holy Spirit</a:t>
            </a:r>
          </a:p>
          <a:p>
            <a:r>
              <a:rPr lang="en-GB" sz="3200" i="1">
                <a:solidFill>
                  <a:srgbClr val="0070C0"/>
                </a:solidFill>
                <a:latin typeface="Candara" panose="020E0502030303020204" pitchFamily="34" charset="0"/>
              </a:rPr>
              <a:t>As it was in the beginning</a:t>
            </a:r>
          </a:p>
          <a:p>
            <a:r>
              <a:rPr lang="en-GB" sz="3200" i="1">
                <a:solidFill>
                  <a:srgbClr val="0070C0"/>
                </a:solidFill>
                <a:latin typeface="Candara" panose="020E0502030303020204" pitchFamily="34" charset="0"/>
              </a:rPr>
              <a:t>Is now and ever shall be</a:t>
            </a:r>
          </a:p>
          <a:p>
            <a:r>
              <a:rPr lang="en-GB" sz="3200" i="1">
                <a:solidFill>
                  <a:srgbClr val="0070C0"/>
                </a:solidFill>
                <a:latin typeface="Candara" panose="020E0502030303020204" pitchFamily="34" charset="0"/>
              </a:rPr>
              <a:t>World without end.</a:t>
            </a:r>
          </a:p>
          <a:p>
            <a:r>
              <a:rPr lang="en-GB" sz="3200" i="1">
                <a:solidFill>
                  <a:srgbClr val="0070C0"/>
                </a:solidFill>
                <a:latin typeface="Candara" panose="020E0502030303020204" pitchFamily="34" charset="0"/>
              </a:rPr>
              <a:t>Amen.</a:t>
            </a:r>
            <a:endParaRPr lang="en-GB" i="1">
              <a:solidFill>
                <a:srgbClr val="0070C0"/>
              </a:solidFill>
            </a:endParaRPr>
          </a:p>
        </p:txBody>
      </p:sp>
      <p:cxnSp>
        <p:nvCxnSpPr>
          <p:cNvPr id="8" name="Straight Connector 7">
            <a:extLst>
              <a:ext uri="{FF2B5EF4-FFF2-40B4-BE49-F238E27FC236}">
                <a16:creationId xmlns:a16="http://schemas.microsoft.com/office/drawing/2014/main" id="{B04160B2-7170-48A0-9854-D11E6FE14DFC}"/>
              </a:ext>
            </a:extLst>
          </p:cNvPr>
          <p:cNvCxnSpPr/>
          <p:nvPr/>
        </p:nvCxnSpPr>
        <p:spPr>
          <a:xfrm>
            <a:off x="7316983"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https://radiantlight.org.uk/assets/GalleryImagesResampled/T-01734A-CW-V1.jpg">
            <a:extLst>
              <a:ext uri="{FF2B5EF4-FFF2-40B4-BE49-F238E27FC236}">
                <a16:creationId xmlns:a16="http://schemas.microsoft.com/office/drawing/2014/main" id="{0A43F258-575D-481E-AD48-6DB9CA9AB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837" y="0"/>
            <a:ext cx="4856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031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737412" cy="4801314"/>
          </a:xfrm>
          <a:prstGeom prst="rect">
            <a:avLst/>
          </a:prstGeom>
          <a:noFill/>
        </p:spPr>
        <p:txBody>
          <a:bodyPr wrap="square" rtlCol="0">
            <a:spAutoFit/>
          </a:bodyPr>
          <a:lstStyle/>
          <a:p>
            <a:r>
              <a:rPr lang="en-GB" sz="3200" i="1">
                <a:latin typeface="Candara" panose="020E0502030303020204" pitchFamily="34" charset="0"/>
              </a:rPr>
              <a:t>The Prayer of Fatima</a:t>
            </a:r>
          </a:p>
          <a:p>
            <a:endParaRPr lang="en-GB" sz="3200">
              <a:latin typeface="Candara" panose="020E0502030303020204" pitchFamily="34" charset="0"/>
            </a:endParaRPr>
          </a:p>
          <a:p>
            <a:r>
              <a:rPr lang="en-GB" sz="3200" i="1">
                <a:latin typeface="Candara" panose="020E0502030303020204" pitchFamily="34" charset="0"/>
              </a:rPr>
              <a:t>Let us pray:</a:t>
            </a:r>
          </a:p>
          <a:p>
            <a:endParaRPr lang="en-GB" sz="3200">
              <a:latin typeface="Candara" panose="020E0502030303020204" pitchFamily="34" charset="0"/>
            </a:endParaRPr>
          </a:p>
          <a:p>
            <a:r>
              <a:rPr lang="en-GB" sz="3200" i="1">
                <a:solidFill>
                  <a:srgbClr val="0070C0"/>
                </a:solidFill>
                <a:latin typeface="Candara" panose="020E0502030303020204" pitchFamily="34" charset="0"/>
              </a:rPr>
              <a:t>O my Jesus, forgive us our sins and save us from the fires of hell. Lead all souls to heaven, especially those who are in most need of your mercy.</a:t>
            </a:r>
          </a:p>
          <a:p>
            <a:endParaRPr lang="en-GB"/>
          </a:p>
        </p:txBody>
      </p:sp>
      <p:pic>
        <p:nvPicPr>
          <p:cNvPr id="2052" name="Picture 4" descr="https://radiantlight.org.uk/assets/GalleryImagesResampled/T-01613B-OL.jpg">
            <a:extLst>
              <a:ext uri="{FF2B5EF4-FFF2-40B4-BE49-F238E27FC236}">
                <a16:creationId xmlns:a16="http://schemas.microsoft.com/office/drawing/2014/main" id="{3CCF98A5-3550-46D5-A16B-FDC3C589D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0"/>
            <a:ext cx="570547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E836C756-80C9-44B9-A7BC-B500FBD2D446}"/>
              </a:ext>
            </a:extLst>
          </p:cNvPr>
          <p:cNvCxnSpPr/>
          <p:nvPr/>
        </p:nvCxnSpPr>
        <p:spPr>
          <a:xfrm>
            <a:off x="648652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644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7334" t="29967" r="7334" b="29867"/>
          <a:stretch/>
        </p:blipFill>
        <p:spPr>
          <a:xfrm>
            <a:off x="0" y="0"/>
            <a:ext cx="12192001" cy="6874933"/>
          </a:xfrm>
          <a:prstGeom prst="rect">
            <a:avLst/>
          </a:prstGeom>
        </p:spPr>
      </p:pic>
      <p:sp>
        <p:nvSpPr>
          <p:cNvPr id="7" name="Rectangle 6"/>
          <p:cNvSpPr/>
          <p:nvPr/>
        </p:nvSpPr>
        <p:spPr>
          <a:xfrm>
            <a:off x="903749" y="591139"/>
            <a:ext cx="10396694" cy="4247317"/>
          </a:xfrm>
          <a:prstGeom prst="rect">
            <a:avLst/>
          </a:prstGeom>
          <a:noFill/>
        </p:spPr>
        <p:txBody>
          <a:bodyPr wrap="square" lIns="91440" tIns="45720" rIns="91440" bIns="45720">
            <a:spAutoFit/>
          </a:bodyPr>
          <a:lstStyle/>
          <a:p>
            <a:pPr algn="ctr"/>
            <a:endParaRPr lang="en-US" sz="5400" b="0" cap="none" spc="0">
              <a:ln w="0">
                <a:solidFill>
                  <a:srgbClr val="FFFF00"/>
                </a:solidFill>
              </a:ln>
              <a:solidFill>
                <a:srgbClr val="FF0000"/>
              </a:solidFill>
              <a:effectLst>
                <a:outerShdw blurRad="38100" dist="25400" dir="5400000" algn="ctr" rotWithShape="0">
                  <a:srgbClr val="6E747A">
                    <a:alpha val="43000"/>
                  </a:srgbClr>
                </a:outerShdw>
              </a:effectLst>
            </a:endParaRPr>
          </a:p>
          <a:p>
            <a:pPr algn="ctr"/>
            <a:r>
              <a:rPr lang="en-US" sz="5400" b="0" cap="none" spc="0">
                <a:ln w="0">
                  <a:solidFill>
                    <a:srgbClr val="FFFF00"/>
                  </a:solidFill>
                </a:ln>
                <a:solidFill>
                  <a:srgbClr val="FF0000"/>
                </a:solidFill>
                <a:effectLst>
                  <a:outerShdw blurRad="38100" dist="25400" dir="5400000" algn="ctr" rotWithShape="0">
                    <a:srgbClr val="6E747A">
                      <a:alpha val="43000"/>
                    </a:srgbClr>
                  </a:outerShdw>
                </a:effectLst>
              </a:rPr>
              <a:t>Thank you for joining us today</a:t>
            </a:r>
          </a:p>
          <a:p>
            <a:pPr algn="ctr"/>
            <a:r>
              <a:rPr lang="en-US" sz="5400">
                <a:ln w="0">
                  <a:solidFill>
                    <a:srgbClr val="FFFF00"/>
                  </a:solidFill>
                </a:ln>
                <a:solidFill>
                  <a:srgbClr val="FF0000"/>
                </a:solidFill>
                <a:effectLst>
                  <a:outerShdw blurRad="38100" dist="25400" dir="5400000" algn="ctr" rotWithShape="0">
                    <a:srgbClr val="6E747A">
                      <a:alpha val="43000"/>
                    </a:srgbClr>
                  </a:outerShdw>
                </a:effectLst>
              </a:rPr>
              <a:t>May God bless you</a:t>
            </a:r>
          </a:p>
          <a:p>
            <a:pPr algn="ctr"/>
            <a:r>
              <a:rPr lang="en-US" sz="5400">
                <a:ln w="0">
                  <a:solidFill>
                    <a:srgbClr val="FFFF00"/>
                  </a:solidFill>
                </a:ln>
                <a:solidFill>
                  <a:srgbClr val="FF0000"/>
                </a:solidFill>
                <a:effectLst>
                  <a:outerShdw blurRad="38100" dist="25400" dir="5400000" algn="ctr" rotWithShape="0">
                    <a:srgbClr val="6E747A">
                      <a:alpha val="43000"/>
                    </a:srgbClr>
                  </a:outerShdw>
                </a:effectLst>
              </a:rPr>
              <a:t>and keep you</a:t>
            </a:r>
          </a:p>
          <a:p>
            <a:pPr algn="ctr"/>
            <a:r>
              <a:rPr lang="en-US" sz="5400" b="0" cap="none" spc="0">
                <a:ln w="0">
                  <a:solidFill>
                    <a:srgbClr val="FFFF00"/>
                  </a:solidFill>
                </a:ln>
                <a:solidFill>
                  <a:srgbClr val="FF0000"/>
                </a:solidFill>
                <a:effectLst>
                  <a:outerShdw blurRad="38100" dist="25400" dir="5400000" algn="ctr" rotWithShape="0">
                    <a:srgbClr val="6E747A">
                      <a:alpha val="43000"/>
                    </a:srgbClr>
                  </a:outerShdw>
                </a:effectLst>
              </a:rPr>
              <a:t>Now and forever</a:t>
            </a:r>
          </a:p>
        </p:txBody>
      </p:sp>
      <p:sp>
        <p:nvSpPr>
          <p:cNvPr id="3" name="Rectangle 2"/>
          <p:cNvSpPr/>
          <p:nvPr/>
        </p:nvSpPr>
        <p:spPr>
          <a:xfrm>
            <a:off x="778010" y="4838456"/>
            <a:ext cx="10635979" cy="1200329"/>
          </a:xfrm>
          <a:prstGeom prst="rect">
            <a:avLst/>
          </a:prstGeom>
          <a:noFill/>
        </p:spPr>
        <p:txBody>
          <a:bodyPr wrap="square" lIns="91440" tIns="45720" rIns="91440" bIns="45720">
            <a:spAutoFit/>
          </a:bodyPr>
          <a:lstStyle/>
          <a:p>
            <a:endParaRPr lang="en-US" sz="2400" b="0" cap="none" spc="0">
              <a:ln w="3175">
                <a:solidFill>
                  <a:srgbClr val="002060"/>
                </a:solidFill>
              </a:ln>
              <a:solidFill>
                <a:srgbClr val="002060"/>
              </a:solidFill>
              <a:effectLst>
                <a:outerShdw blurRad="38100" dist="25400" dir="5400000" algn="ctr" rotWithShape="0">
                  <a:srgbClr val="6E747A">
                    <a:alpha val="43000"/>
                  </a:srgbClr>
                </a:outerShdw>
              </a:effectLst>
            </a:endParaRPr>
          </a:p>
          <a:p>
            <a:r>
              <a:rPr lang="en-US" sz="2400">
                <a:ln w="3175">
                  <a:solidFill>
                    <a:srgbClr val="002060"/>
                  </a:solidFill>
                </a:ln>
                <a:solidFill>
                  <a:srgbClr val="002060"/>
                </a:solidFill>
                <a:effectLst>
                  <a:outerShdw blurRad="38100" dist="25400" dir="5400000" algn="ctr" rotWithShape="0">
                    <a:srgbClr val="6E747A">
                      <a:alpha val="43000"/>
                    </a:srgbClr>
                  </a:outerShdw>
                </a:effectLst>
              </a:rPr>
              <a:t>Images - Elizabeth Wang </a:t>
            </a:r>
            <a:r>
              <a:rPr lang="en-US" sz="2400">
                <a:ln w="3175">
                  <a:solidFill>
                    <a:srgbClr val="002060"/>
                  </a:solidFill>
                </a:ln>
                <a:solidFill>
                  <a:srgbClr val="002060"/>
                </a:solidFill>
                <a:effectLst>
                  <a:outerShdw blurRad="38100" dist="25400" dir="5400000" algn="ctr" rotWithShape="0">
                    <a:srgbClr val="6E747A">
                      <a:alpha val="43000"/>
                    </a:srgbClr>
                  </a:outerShdw>
                </a:effectLst>
                <a:hlinkClick r:id="rId3"/>
              </a:rPr>
              <a:t>https://radiantlight.org.uk/</a:t>
            </a:r>
            <a:r>
              <a:rPr lang="en-US" sz="2400">
                <a:ln w="3175">
                  <a:solidFill>
                    <a:srgbClr val="002060"/>
                  </a:solidFill>
                </a:ln>
                <a:solidFill>
                  <a:srgbClr val="002060"/>
                </a:solidFill>
                <a:effectLst>
                  <a:outerShdw blurRad="38100" dist="25400" dir="5400000" algn="ctr" rotWithShape="0">
                    <a:srgbClr val="6E747A">
                      <a:alpha val="43000"/>
                    </a:srgbClr>
                  </a:outerShdw>
                </a:effectLst>
              </a:rPr>
              <a:t> </a:t>
            </a:r>
          </a:p>
          <a:p>
            <a:endParaRPr lang="en-US" sz="2400">
              <a:ln w="3175">
                <a:solidFill>
                  <a:srgbClr val="002060"/>
                </a:solidFill>
              </a:ln>
              <a:solidFill>
                <a:srgbClr val="002060"/>
              </a:solidFill>
              <a:effectLst>
                <a:outerShdw blurRad="38100" dist="25400" dir="5400000" algn="ctr" rotWithShape="0">
                  <a:srgbClr val="6E747A">
                    <a:alpha val="43000"/>
                  </a:srgbClr>
                </a:outerShdw>
              </a:effectLst>
            </a:endParaRPr>
          </a:p>
        </p:txBody>
      </p:sp>
      <p:pic>
        <p:nvPicPr>
          <p:cNvPr id="6" name="Picture 5">
            <a:extLst>
              <a:ext uri="{FF2B5EF4-FFF2-40B4-BE49-F238E27FC236}">
                <a16:creationId xmlns:a16="http://schemas.microsoft.com/office/drawing/2014/main" id="{353CDDB2-21DB-49A0-A2B2-BB6940F0CF0F}"/>
              </a:ext>
            </a:extLst>
          </p:cNvPr>
          <p:cNvPicPr>
            <a:picLocks noChangeAspect="1"/>
          </p:cNvPicPr>
          <p:nvPr/>
        </p:nvPicPr>
        <p:blipFill rotWithShape="1">
          <a:blip r:embed="rId4">
            <a:extLst>
              <a:ext uri="{28A0092B-C50C-407E-A947-70E740481C1C}">
                <a14:useLocalDpi xmlns:a14="http://schemas.microsoft.com/office/drawing/2010/main" val="0"/>
              </a:ext>
            </a:extLst>
          </a:blip>
          <a:srcRect b="50016"/>
          <a:stretch/>
        </p:blipFill>
        <p:spPr>
          <a:xfrm>
            <a:off x="897653" y="585043"/>
            <a:ext cx="927482" cy="1604744"/>
          </a:xfrm>
          <a:prstGeom prst="rect">
            <a:avLst/>
          </a:prstGeom>
        </p:spPr>
      </p:pic>
    </p:spTree>
    <p:extLst>
      <p:ext uri="{BB962C8B-B14F-4D97-AF65-F5344CB8AC3E}">
        <p14:creationId xmlns:p14="http://schemas.microsoft.com/office/powerpoint/2010/main" val="3933396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09551" y="-247809"/>
            <a:ext cx="5991221" cy="6463308"/>
          </a:xfrm>
          <a:prstGeom prst="rect">
            <a:avLst/>
          </a:prstGeom>
          <a:noFill/>
        </p:spPr>
        <p:txBody>
          <a:bodyPr wrap="square" rtlCol="0">
            <a:spAutoFit/>
          </a:bodyPr>
          <a:lstStyle/>
          <a:p>
            <a:endParaRPr lang="en-GB" sz="3200">
              <a:latin typeface="Candara" panose="020E0502030303020204" pitchFamily="34" charset="0"/>
            </a:endParaRPr>
          </a:p>
          <a:p>
            <a:r>
              <a:rPr lang="en-GB" sz="2800" i="1">
                <a:solidFill>
                  <a:srgbClr val="0070C0"/>
                </a:solidFill>
                <a:latin typeface="Candara" panose="020E0502030303020204" pitchFamily="34" charset="0"/>
              </a:rPr>
              <a:t>Our Father</a:t>
            </a:r>
          </a:p>
          <a:p>
            <a:r>
              <a:rPr lang="en-GB" sz="2800" i="1">
                <a:solidFill>
                  <a:srgbClr val="0070C0"/>
                </a:solidFill>
                <a:latin typeface="Candara" panose="020E0502030303020204" pitchFamily="34" charset="0"/>
              </a:rPr>
              <a:t>Who art in heaven</a:t>
            </a:r>
          </a:p>
          <a:p>
            <a:r>
              <a:rPr lang="en-GB" sz="2800" i="1">
                <a:solidFill>
                  <a:srgbClr val="0070C0"/>
                </a:solidFill>
                <a:latin typeface="Candara" panose="020E0502030303020204" pitchFamily="34" charset="0"/>
              </a:rPr>
              <a:t>Hallowed be thy name</a:t>
            </a:r>
          </a:p>
          <a:p>
            <a:r>
              <a:rPr lang="en-GB" sz="2800" i="1">
                <a:solidFill>
                  <a:srgbClr val="0070C0"/>
                </a:solidFill>
                <a:latin typeface="Candara" panose="020E0502030303020204" pitchFamily="34" charset="0"/>
              </a:rPr>
              <a:t>Thy kingdom come</a:t>
            </a:r>
          </a:p>
          <a:p>
            <a:r>
              <a:rPr lang="en-GB" sz="2800" i="1">
                <a:solidFill>
                  <a:srgbClr val="0070C0"/>
                </a:solidFill>
                <a:latin typeface="Candara" panose="020E0502030303020204" pitchFamily="34" charset="0"/>
              </a:rPr>
              <a:t>Thy will be done </a:t>
            </a:r>
          </a:p>
          <a:p>
            <a:r>
              <a:rPr lang="en-GB" sz="2800" i="1">
                <a:solidFill>
                  <a:srgbClr val="0070C0"/>
                </a:solidFill>
                <a:latin typeface="Candara" panose="020E0502030303020204" pitchFamily="34" charset="0"/>
              </a:rPr>
              <a:t>On earth as it is in heaven</a:t>
            </a:r>
          </a:p>
          <a:p>
            <a:r>
              <a:rPr lang="en-GB" sz="2800" i="1">
                <a:solidFill>
                  <a:srgbClr val="0070C0"/>
                </a:solidFill>
                <a:latin typeface="Candara" panose="020E0502030303020204" pitchFamily="34" charset="0"/>
              </a:rPr>
              <a:t>Give us this day our daily bread</a:t>
            </a:r>
          </a:p>
          <a:p>
            <a:r>
              <a:rPr lang="en-GB" sz="2800" i="1">
                <a:solidFill>
                  <a:srgbClr val="0070C0"/>
                </a:solidFill>
                <a:latin typeface="Candara" panose="020E0502030303020204" pitchFamily="34" charset="0"/>
              </a:rPr>
              <a:t>And forgive us our trespasses</a:t>
            </a:r>
          </a:p>
          <a:p>
            <a:r>
              <a:rPr lang="en-GB" sz="2800" i="1">
                <a:solidFill>
                  <a:srgbClr val="0070C0"/>
                </a:solidFill>
                <a:latin typeface="Candara" panose="020E0502030303020204" pitchFamily="34" charset="0"/>
              </a:rPr>
              <a:t>As we forgive those </a:t>
            </a:r>
          </a:p>
          <a:p>
            <a:r>
              <a:rPr lang="en-GB" sz="2800" i="1">
                <a:solidFill>
                  <a:srgbClr val="0070C0"/>
                </a:solidFill>
                <a:latin typeface="Candara" panose="020E0502030303020204" pitchFamily="34" charset="0"/>
              </a:rPr>
              <a:t>who trespass against us</a:t>
            </a:r>
          </a:p>
          <a:p>
            <a:r>
              <a:rPr lang="en-GB" sz="2800" i="1">
                <a:solidFill>
                  <a:srgbClr val="0070C0"/>
                </a:solidFill>
                <a:latin typeface="Candara" panose="020E0502030303020204" pitchFamily="34" charset="0"/>
              </a:rPr>
              <a:t>And lead us not into temptation</a:t>
            </a:r>
          </a:p>
          <a:p>
            <a:r>
              <a:rPr lang="en-GB" sz="2800" i="1">
                <a:solidFill>
                  <a:srgbClr val="0070C0"/>
                </a:solidFill>
                <a:latin typeface="Candara" panose="020E0502030303020204" pitchFamily="34" charset="0"/>
              </a:rPr>
              <a:t>But deliver us from evil. </a:t>
            </a:r>
          </a:p>
          <a:p>
            <a:r>
              <a:rPr lang="en-GB" sz="2800" i="1">
                <a:solidFill>
                  <a:srgbClr val="0070C0"/>
                </a:solidFill>
                <a:latin typeface="Candara" panose="020E0502030303020204" pitchFamily="34" charset="0"/>
              </a:rPr>
              <a:t>Amen.</a:t>
            </a:r>
          </a:p>
          <a:p>
            <a:endParaRPr lang="en-GB"/>
          </a:p>
        </p:txBody>
      </p:sp>
      <p:pic>
        <p:nvPicPr>
          <p:cNvPr id="6146" name="Picture 2" descr="https://radiantlight.org.uk/assets/GalleryImagesResampled/T-01740C-CW.jpg">
            <a:extLst>
              <a:ext uri="{FF2B5EF4-FFF2-40B4-BE49-F238E27FC236}">
                <a16:creationId xmlns:a16="http://schemas.microsoft.com/office/drawing/2014/main" id="{A4C7771C-BF01-4591-9F98-124D2CE5A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0775" y="0"/>
            <a:ext cx="5991225"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05C15B5-5D3A-407F-9EE7-B5654EB0B547}"/>
              </a:ext>
            </a:extLst>
          </p:cNvPr>
          <p:cNvCxnSpPr/>
          <p:nvPr/>
        </p:nvCxnSpPr>
        <p:spPr>
          <a:xfrm>
            <a:off x="6200775"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50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6039" y="247045"/>
            <a:ext cx="5737412" cy="5016758"/>
          </a:xfrm>
          <a:prstGeom prst="rect">
            <a:avLst/>
          </a:prstGeom>
          <a:noFill/>
        </p:spPr>
        <p:txBody>
          <a:bodyPr wrap="square" rtlCol="0" anchor="t">
            <a:spAutoFit/>
          </a:bodyPr>
          <a:lstStyle/>
          <a:p>
            <a:pPr lvl="0" indent="-514350">
              <a:buAutoNum type="arabicPeriod"/>
            </a:pPr>
            <a:r>
              <a:rPr lang="en-GB" sz="3200" i="1">
                <a:solidFill>
                  <a:srgbClr val="FF0000"/>
                </a:solidFill>
                <a:latin typeface="Candara" panose="020E0502030303020204" pitchFamily="34" charset="0"/>
              </a:rPr>
              <a:t>After the Sabbath, as the first day of the week was dawning, Mary and the other Mary came to see the tomb.</a:t>
            </a:r>
          </a:p>
          <a:p>
            <a:pPr marL="514350" lvl="0" indent="-514350">
              <a:buAutoNum type="arabicPeriod"/>
            </a:pPr>
            <a:endParaRPr lang="en-GB" sz="3200" i="1">
              <a:solidFill>
                <a:srgbClr val="FF0000"/>
              </a:solidFill>
              <a:latin typeface="Candara" panose="020E0502030303020204" pitchFamily="34" charset="0"/>
            </a:endParaRPr>
          </a:p>
          <a:p>
            <a:r>
              <a:rPr lang="en-GB" sz="3200" i="1">
                <a:latin typeface="Candara"/>
              </a:rPr>
              <a:t>We pray for all those whose lives have changed immeasurably as a result of this virus, that they will face each dawn with strength and hope.</a:t>
            </a: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620598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3316" name="Picture 4" descr="https://radiantlight.org.uk/assets/GalleryImagesResampled/T-03733-CW.jpg">
            <a:extLst>
              <a:ext uri="{FF2B5EF4-FFF2-40B4-BE49-F238E27FC236}">
                <a16:creationId xmlns:a16="http://schemas.microsoft.com/office/drawing/2014/main" id="{8AB35DB0-9A8B-4E10-83B8-A3F4EE70E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8550" y="0"/>
            <a:ext cx="596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2136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236038" y="769560"/>
            <a:ext cx="6034131" cy="5509200"/>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endParaRPr lang="en-GB" i="1">
              <a:solidFill>
                <a:srgbClr val="0070C0"/>
              </a:solidFill>
            </a:endParaRPr>
          </a:p>
        </p:txBody>
      </p:sp>
      <p:cxnSp>
        <p:nvCxnSpPr>
          <p:cNvPr id="5" name="Straight Connector 4">
            <a:extLst>
              <a:ext uri="{FF2B5EF4-FFF2-40B4-BE49-F238E27FC236}">
                <a16:creationId xmlns:a16="http://schemas.microsoft.com/office/drawing/2014/main" id="{D8226DAF-15A0-424F-BAE4-7665F30857F9}"/>
              </a:ext>
            </a:extLst>
          </p:cNvPr>
          <p:cNvCxnSpPr/>
          <p:nvPr/>
        </p:nvCxnSpPr>
        <p:spPr>
          <a:xfrm>
            <a:off x="6207204"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4" descr="https://radiantlight.org.uk/assets/GalleryImagesResampled/T-03733-CW.jpg">
            <a:extLst>
              <a:ext uri="{FF2B5EF4-FFF2-40B4-BE49-F238E27FC236}">
                <a16:creationId xmlns:a16="http://schemas.microsoft.com/office/drawing/2014/main" id="{303CEFF9-5A51-43E9-9B7F-9ABE652C90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4587" y="0"/>
            <a:ext cx="59674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766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8" y="470812"/>
            <a:ext cx="5682342" cy="6771084"/>
          </a:xfrm>
          <a:prstGeom prst="rect">
            <a:avLst/>
          </a:prstGeom>
          <a:noFill/>
        </p:spPr>
        <p:txBody>
          <a:bodyPr wrap="square" rtlCol="0">
            <a:spAutoFit/>
          </a:bodyPr>
          <a:lstStyle/>
          <a:p>
            <a:r>
              <a:rPr lang="en-GB" sz="3200">
                <a:latin typeface="Candara" panose="020E0502030303020204" pitchFamily="34" charset="0"/>
              </a:rPr>
              <a:t>2.</a:t>
            </a:r>
            <a:r>
              <a:rPr lang="en-GB"/>
              <a:t>  </a:t>
            </a:r>
            <a:r>
              <a:rPr lang="en-GB" sz="3200" i="1">
                <a:solidFill>
                  <a:srgbClr val="FF0000"/>
                </a:solidFill>
                <a:latin typeface="Candara" panose="020E0502030303020204" pitchFamily="34" charset="0"/>
              </a:rPr>
              <a:t>And behold, there was a great earthquake; for an angel of the Lord descended from heaven, approached, rolled back the stone and sat upon it.</a:t>
            </a:r>
          </a:p>
          <a:p>
            <a:endParaRPr lang="en-GB" sz="3200" i="1">
              <a:solidFill>
                <a:srgbClr val="FF0000"/>
              </a:solidFill>
              <a:latin typeface="Candara" panose="020E0502030303020204" pitchFamily="34" charset="0"/>
            </a:endParaRPr>
          </a:p>
          <a:p>
            <a:r>
              <a:rPr lang="en-GB" sz="3200" i="1">
                <a:latin typeface="Candara" panose="020E0502030303020204" pitchFamily="34" charset="0"/>
              </a:rPr>
              <a:t>We pray for those who feel their lives are shaking and shattering at this time, that they will trust the Lord’s goodness and wisdom will prevail.</a:t>
            </a:r>
          </a:p>
          <a:p>
            <a:endParaRPr lang="en-GB" sz="3200" i="1">
              <a:solidFill>
                <a:srgbClr val="FF0000"/>
              </a:solidFill>
              <a:latin typeface="Candara" panose="020E0502030303020204" pitchFamily="34" charset="0"/>
            </a:endParaRPr>
          </a:p>
          <a:p>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6288530"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https://radiantlight.org.uk/assets/GalleryImagesResampled/T-12720-CW.jpg">
            <a:extLst>
              <a:ext uri="{FF2B5EF4-FFF2-40B4-BE49-F238E27FC236}">
                <a16:creationId xmlns:a16="http://schemas.microsoft.com/office/drawing/2014/main" id="{5D61514F-580C-4027-BD77-AA53AFB32F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0"/>
            <a:ext cx="5881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155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cxnSp>
        <p:nvCxnSpPr>
          <p:cNvPr id="6" name="Straight Connector 5">
            <a:extLst>
              <a:ext uri="{FF2B5EF4-FFF2-40B4-BE49-F238E27FC236}">
                <a16:creationId xmlns:a16="http://schemas.microsoft.com/office/drawing/2014/main" id="{8342EBB8-83AB-432A-8F30-3677CCA660D2}"/>
              </a:ext>
            </a:extLst>
          </p:cNvPr>
          <p:cNvCxnSpPr/>
          <p:nvPr/>
        </p:nvCxnSpPr>
        <p:spPr>
          <a:xfrm>
            <a:off x="628453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2" descr="https://radiantlight.org.uk/assets/GalleryImagesResampled/T-12720-CW.jpg">
            <a:extLst>
              <a:ext uri="{FF2B5EF4-FFF2-40B4-BE49-F238E27FC236}">
                <a16:creationId xmlns:a16="http://schemas.microsoft.com/office/drawing/2014/main" id="{773EBFA2-552E-4960-841A-E32F39CE4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313" y="0"/>
            <a:ext cx="58816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736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F171AF-D9B7-4CC8-8013-869D6744705A}"/>
              </a:ext>
            </a:extLst>
          </p:cNvPr>
          <p:cNvSpPr txBox="1"/>
          <p:nvPr/>
        </p:nvSpPr>
        <p:spPr>
          <a:xfrm>
            <a:off x="358588" y="470812"/>
            <a:ext cx="5580299" cy="5293757"/>
          </a:xfrm>
          <a:prstGeom prst="rect">
            <a:avLst/>
          </a:prstGeom>
          <a:noFill/>
        </p:spPr>
        <p:txBody>
          <a:bodyPr wrap="square" rtlCol="0" anchor="t">
            <a:spAutoFit/>
          </a:bodyPr>
          <a:lstStyle/>
          <a:p>
            <a:r>
              <a:rPr lang="en-GB" sz="3200">
                <a:latin typeface="Candara" panose="020E0502030303020204" pitchFamily="34" charset="0"/>
              </a:rPr>
              <a:t>3.</a:t>
            </a:r>
            <a:r>
              <a:rPr lang="en-GB"/>
              <a:t>  </a:t>
            </a:r>
            <a:r>
              <a:rPr lang="en-GB" sz="3200" i="1">
                <a:solidFill>
                  <a:srgbClr val="FF0000"/>
                </a:solidFill>
                <a:latin typeface="Candara" panose="020E0502030303020204" pitchFamily="34" charset="0"/>
              </a:rPr>
              <a:t>His appearance was like lightning and his clothing was white as snow.</a:t>
            </a:r>
          </a:p>
          <a:p>
            <a:endParaRPr lang="en-GB" sz="3200" i="1">
              <a:solidFill>
                <a:srgbClr val="FF0000"/>
              </a:solidFill>
              <a:latin typeface="Candara" panose="020E0502030303020204" pitchFamily="34" charset="0"/>
            </a:endParaRPr>
          </a:p>
          <a:p>
            <a:r>
              <a:rPr lang="en-GB" sz="3200" i="1">
                <a:latin typeface="Candara"/>
              </a:rPr>
              <a:t>We pray that during this time of self-isolation each person will emerge stronger in faith, love and mercy.</a:t>
            </a:r>
          </a:p>
          <a:p>
            <a:endParaRPr lang="en-GB" sz="3200">
              <a:latin typeface="Candara" panose="020E0502030303020204" pitchFamily="34" charset="0"/>
            </a:endParaRPr>
          </a:p>
          <a:p>
            <a:pPr lvl="0"/>
            <a:endParaRPr lang="en-GB" sz="3200">
              <a:latin typeface="Candara" panose="020E0502030303020204" pitchFamily="34" charset="0"/>
            </a:endParaRPr>
          </a:p>
          <a:p>
            <a:endParaRPr lang="en-GB"/>
          </a:p>
        </p:txBody>
      </p:sp>
      <p:cxnSp>
        <p:nvCxnSpPr>
          <p:cNvPr id="6" name="Straight Connector 5">
            <a:extLst>
              <a:ext uri="{FF2B5EF4-FFF2-40B4-BE49-F238E27FC236}">
                <a16:creationId xmlns:a16="http://schemas.microsoft.com/office/drawing/2014/main" id="{BDBBEC96-54D1-4A59-B533-0C98581BF64D}"/>
              </a:ext>
            </a:extLst>
          </p:cNvPr>
          <p:cNvCxnSpPr/>
          <p:nvPr/>
        </p:nvCxnSpPr>
        <p:spPr>
          <a:xfrm>
            <a:off x="7236168"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6146" name="Picture 2" descr="https://radiantlight.org.uk/assets/GalleryImagesResampled/R-60097-CW-V2.jpg">
            <a:extLst>
              <a:ext uri="{FF2B5EF4-FFF2-40B4-BE49-F238E27FC236}">
                <a16:creationId xmlns:a16="http://schemas.microsoft.com/office/drawing/2014/main" id="{05C1F07F-C91D-4AFA-AB30-FB112643A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0"/>
            <a:ext cx="4935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09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DBBEC96-54D1-4A59-B533-0C98581BF64D}"/>
              </a:ext>
            </a:extLst>
          </p:cNvPr>
          <p:cNvCxnSpPr/>
          <p:nvPr/>
        </p:nvCxnSpPr>
        <p:spPr>
          <a:xfrm>
            <a:off x="7236171" y="0"/>
            <a:ext cx="0" cy="68580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71713B7-96CA-4027-842C-1B553C47CB26}"/>
              </a:ext>
            </a:extLst>
          </p:cNvPr>
          <p:cNvSpPr txBox="1"/>
          <p:nvPr/>
        </p:nvSpPr>
        <p:spPr>
          <a:xfrm>
            <a:off x="413657" y="470812"/>
            <a:ext cx="6128655" cy="5786199"/>
          </a:xfrm>
          <a:prstGeom prst="rect">
            <a:avLst/>
          </a:prstGeom>
          <a:noFill/>
        </p:spPr>
        <p:txBody>
          <a:bodyPr wrap="square" rtlCol="0">
            <a:spAutoFit/>
          </a:bodyPr>
          <a:lstStyle/>
          <a:p>
            <a:pPr lvl="0"/>
            <a:r>
              <a:rPr lang="en-GB" sz="3200" i="1">
                <a:solidFill>
                  <a:srgbClr val="0070C0"/>
                </a:solidFill>
                <a:latin typeface="Candara" panose="020E0502030303020204" pitchFamily="34" charset="0"/>
              </a:rPr>
              <a:t>Hail Mary, </a:t>
            </a:r>
            <a:br>
              <a:rPr lang="en-GB" sz="3200" i="1">
                <a:solidFill>
                  <a:srgbClr val="0070C0"/>
                </a:solidFill>
                <a:latin typeface="Candara" panose="020E0502030303020204" pitchFamily="34" charset="0"/>
              </a:rPr>
            </a:br>
            <a:r>
              <a:rPr lang="en-GB" sz="3200" i="1">
                <a:solidFill>
                  <a:srgbClr val="0070C0"/>
                </a:solidFill>
                <a:latin typeface="Candara" panose="020E0502030303020204" pitchFamily="34" charset="0"/>
              </a:rPr>
              <a:t>Full of Grace</a:t>
            </a:r>
          </a:p>
          <a:p>
            <a:pPr lvl="0"/>
            <a:r>
              <a:rPr lang="en-GB" sz="3200" i="1">
                <a:solidFill>
                  <a:srgbClr val="0070C0"/>
                </a:solidFill>
                <a:latin typeface="Candara" panose="020E0502030303020204" pitchFamily="34" charset="0"/>
              </a:rPr>
              <a:t>The Lord is with thee</a:t>
            </a:r>
          </a:p>
          <a:p>
            <a:pPr lvl="0"/>
            <a:r>
              <a:rPr lang="en-GB" sz="3200" i="1">
                <a:solidFill>
                  <a:srgbClr val="0070C0"/>
                </a:solidFill>
                <a:latin typeface="Candara" panose="020E0502030303020204" pitchFamily="34" charset="0"/>
              </a:rPr>
              <a:t>Blessed art thou amongst women</a:t>
            </a:r>
          </a:p>
          <a:p>
            <a:pPr lvl="0"/>
            <a:r>
              <a:rPr lang="en-GB" sz="3200" i="1">
                <a:solidFill>
                  <a:srgbClr val="0070C0"/>
                </a:solidFill>
                <a:latin typeface="Candara" panose="020E0502030303020204" pitchFamily="34" charset="0"/>
              </a:rPr>
              <a:t>And blessed is the fruit </a:t>
            </a:r>
          </a:p>
          <a:p>
            <a:pPr lvl="0"/>
            <a:r>
              <a:rPr lang="en-GB" sz="3200" i="1">
                <a:solidFill>
                  <a:srgbClr val="0070C0"/>
                </a:solidFill>
                <a:latin typeface="Candara" panose="020E0502030303020204" pitchFamily="34" charset="0"/>
              </a:rPr>
              <a:t>of thy womb, Jesus,</a:t>
            </a:r>
          </a:p>
          <a:p>
            <a:pPr lvl="0"/>
            <a:r>
              <a:rPr lang="en-GB" sz="3200" i="1">
                <a:solidFill>
                  <a:srgbClr val="0070C0"/>
                </a:solidFill>
                <a:latin typeface="Candara" panose="020E0502030303020204" pitchFamily="34" charset="0"/>
              </a:rPr>
              <a:t>Holy Mary, Mother of God,</a:t>
            </a:r>
          </a:p>
          <a:p>
            <a:pPr lvl="0"/>
            <a:r>
              <a:rPr lang="en-GB" sz="3200" i="1">
                <a:solidFill>
                  <a:srgbClr val="0070C0"/>
                </a:solidFill>
                <a:latin typeface="Candara" panose="020E0502030303020204" pitchFamily="34" charset="0"/>
              </a:rPr>
              <a:t>Pray for us sinners</a:t>
            </a:r>
          </a:p>
          <a:p>
            <a:pPr lvl="0"/>
            <a:r>
              <a:rPr lang="en-GB" sz="3200" i="1">
                <a:solidFill>
                  <a:srgbClr val="0070C0"/>
                </a:solidFill>
                <a:latin typeface="Candara" panose="020E0502030303020204" pitchFamily="34" charset="0"/>
              </a:rPr>
              <a:t>Now and at the hour</a:t>
            </a:r>
          </a:p>
          <a:p>
            <a:pPr lvl="0"/>
            <a:r>
              <a:rPr lang="en-GB" sz="3200" i="1">
                <a:solidFill>
                  <a:srgbClr val="0070C0"/>
                </a:solidFill>
                <a:latin typeface="Candara" panose="020E0502030303020204" pitchFamily="34" charset="0"/>
              </a:rPr>
              <a:t>Of our death.</a:t>
            </a:r>
          </a:p>
          <a:p>
            <a:pPr lvl="0"/>
            <a:r>
              <a:rPr lang="en-GB" sz="3200" i="1">
                <a:solidFill>
                  <a:srgbClr val="0070C0"/>
                </a:solidFill>
                <a:latin typeface="Candara" panose="020E0502030303020204" pitchFamily="34" charset="0"/>
              </a:rPr>
              <a:t>Amen.</a:t>
            </a:r>
          </a:p>
          <a:p>
            <a:endParaRPr lang="en-GB"/>
          </a:p>
        </p:txBody>
      </p:sp>
      <p:pic>
        <p:nvPicPr>
          <p:cNvPr id="8194" name="Picture 2" descr="https://radiantlight.org.uk/assets/GalleryImagesResampled/R-60097-CW-V2.jpg">
            <a:extLst>
              <a:ext uri="{FF2B5EF4-FFF2-40B4-BE49-F238E27FC236}">
                <a16:creationId xmlns:a16="http://schemas.microsoft.com/office/drawing/2014/main" id="{C3C4BD28-7A75-4B42-9483-532FCE464A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0"/>
            <a:ext cx="4935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972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2E0865361ED40A2B6303F66C283EB" ma:contentTypeVersion="7" ma:contentTypeDescription="Create a new document." ma:contentTypeScope="" ma:versionID="2f77c2d393e5859bdff816254dde458c">
  <xsd:schema xmlns:xsd="http://www.w3.org/2001/XMLSchema" xmlns:xs="http://www.w3.org/2001/XMLSchema" xmlns:p="http://schemas.microsoft.com/office/2006/metadata/properties" xmlns:ns2="19ff9053-1dbb-4eee-a3cc-e646860da0d9" xmlns:ns3="026e14f6-2d7b-4241-b4e4-58469b75f3b3" targetNamespace="http://schemas.microsoft.com/office/2006/metadata/properties" ma:root="true" ma:fieldsID="74e778134366427a332b72c330e33cf1" ns2:_="" ns3:_="">
    <xsd:import namespace="19ff9053-1dbb-4eee-a3cc-e646860da0d9"/>
    <xsd:import namespace="026e14f6-2d7b-4241-b4e4-58469b75f3b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ff9053-1dbb-4eee-a3cc-e646860da0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e14f6-2d7b-4241-b4e4-58469b75f3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EB9D97-E6AB-4BF0-B8D1-58A78555C675}"/>
</file>

<file path=customXml/itemProps2.xml><?xml version="1.0" encoding="utf-8"?>
<ds:datastoreItem xmlns:ds="http://schemas.openxmlformats.org/officeDocument/2006/customXml" ds:itemID="{82EE83DE-87DE-4B9E-BE4F-680864194298}">
  <ds:schemaRefs>
    <ds:schemaRef ds:uri="http://schemas.microsoft.com/sharepoint/v3/contenttype/forms"/>
  </ds:schemaRefs>
</ds:datastoreItem>
</file>

<file path=customXml/itemProps3.xml><?xml version="1.0" encoding="utf-8"?>
<ds:datastoreItem xmlns:ds="http://schemas.openxmlformats.org/officeDocument/2006/customXml" ds:itemID="{CD65BF74-3116-46BC-A747-78FB5EAE3A5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TM03457475[[fn=Frame]]</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Frame</vt:lpstr>
      <vt:lpstr>Praying the Rosary with the Diocese of Westminster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Praying the Rosary with the Diocese of Westminster</dc:title>
  <dc:creator>Elaine Arundell</dc:creator>
  <cp:revision>1</cp:revision>
  <dcterms:created xsi:type="dcterms:W3CDTF">2020-04-02T15:09:21Z</dcterms:created>
  <dcterms:modified xsi:type="dcterms:W3CDTF">2020-04-15T14:03:29Z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0x0101005782E0865361ED40A2B6303F66C283EB</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TemplateUrl">
    <vt:lpwstr/>
  </property>
  <property fmtid="{D5CDD505-2E9C-101B-9397-08002B2CF9AE}" pid="8" name="ComplianceAssetId">
    <vt:lpwstr/>
  </property>
</Properties>
</file>