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918" r:id="rId4"/>
  </p:sldMasterIdLst>
  <p:notesMasterIdLst>
    <p:notesMasterId r:id="rId33"/>
  </p:notesMasterIdLst>
  <p:sldIdLst>
    <p:sldId id="484" r:id="rId5"/>
    <p:sldId id="2636" r:id="rId6"/>
    <p:sldId id="2601" r:id="rId7"/>
    <p:sldId id="2604" r:id="rId8"/>
    <p:sldId id="2603" r:id="rId9"/>
    <p:sldId id="2631" r:id="rId10"/>
    <p:sldId id="2605" r:id="rId11"/>
    <p:sldId id="2638" r:id="rId12"/>
    <p:sldId id="2607" r:id="rId13"/>
    <p:sldId id="2639" r:id="rId14"/>
    <p:sldId id="2609" r:id="rId15"/>
    <p:sldId id="2640" r:id="rId16"/>
    <p:sldId id="2611" r:id="rId17"/>
    <p:sldId id="2641" r:id="rId18"/>
    <p:sldId id="2613" r:id="rId19"/>
    <p:sldId id="2642" r:id="rId20"/>
    <p:sldId id="2615" r:id="rId21"/>
    <p:sldId id="2643" r:id="rId22"/>
    <p:sldId id="2617" r:id="rId23"/>
    <p:sldId id="2644" r:id="rId24"/>
    <p:sldId id="2619" r:id="rId25"/>
    <p:sldId id="2645" r:id="rId26"/>
    <p:sldId id="2621" r:id="rId27"/>
    <p:sldId id="2646" r:id="rId28"/>
    <p:sldId id="2623" r:id="rId29"/>
    <p:sldId id="2624" r:id="rId30"/>
    <p:sldId id="2599" r:id="rId31"/>
    <p:sldId id="263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1F7B3-8A5E-49A7-BBF2-2B03CE256E88}" v="236" dt="2020-04-29T21:45:29.447"/>
    <p1510:client id="{32D5C04B-3D8A-4BC1-9C56-B31E680E0893}" v="10" dt="2020-04-24T15:37:07.995"/>
    <p1510:client id="{4ADC56E5-2514-4D04-B884-3720D64257BE}" v="271" dt="2020-04-29T10:22:49.080"/>
    <p1510:client id="{59E99D6B-DA94-4EC0-B2B0-7AC642C19C2F}" v="2" dt="2020-04-30T13:11:56.034"/>
    <p1510:client id="{6953A4A5-717A-4DD4-918D-253882EE976C}" v="209" dt="2020-04-29T09:24:21.144"/>
    <p1510:client id="{9E7A7C63-C9C3-4227-92DD-0B055C442627}" v="4" dt="2020-04-27T09:37:12.151"/>
    <p1510:client id="{A03A6961-3800-4B68-A0D8-AF88AD179DFB}" v="6" dt="2020-04-27T09:35:02.948"/>
    <p1510:client id="{B65530F1-41D2-4685-9D98-5EBC6501C670}" v="8" dt="2020-04-27T09:31:07.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3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Murphy" userId="S::patrickmurphy@rcdow.org.uk::a88b4b5f-09c2-4885-a95f-b474567c14de" providerId="AD" clId="Web-{A03A6961-3800-4B68-A0D8-AF88AD179DFB}"/>
    <pc:docChg chg="modSld">
      <pc:chgData name="Patrick Murphy" userId="S::patrickmurphy@rcdow.org.uk::a88b4b5f-09c2-4885-a95f-b474567c14de" providerId="AD" clId="Web-{A03A6961-3800-4B68-A0D8-AF88AD179DFB}" dt="2020-04-27T09:35:01.182" v="4" actId="20577"/>
      <pc:docMkLst>
        <pc:docMk/>
      </pc:docMkLst>
      <pc:sldChg chg="modSp">
        <pc:chgData name="Patrick Murphy" userId="S::patrickmurphy@rcdow.org.uk::a88b4b5f-09c2-4885-a95f-b474567c14de" providerId="AD" clId="Web-{A03A6961-3800-4B68-A0D8-AF88AD179DFB}" dt="2020-04-27T09:34:57.354" v="2" actId="20577"/>
        <pc:sldMkLst>
          <pc:docMk/>
          <pc:sldMk cId="3757170406" sldId="2617"/>
        </pc:sldMkLst>
        <pc:spChg chg="mod">
          <ac:chgData name="Patrick Murphy" userId="S::patrickmurphy@rcdow.org.uk::a88b4b5f-09c2-4885-a95f-b474567c14de" providerId="AD" clId="Web-{A03A6961-3800-4B68-A0D8-AF88AD179DFB}" dt="2020-04-27T09:34:57.354" v="2" actId="20577"/>
          <ac:spMkLst>
            <pc:docMk/>
            <pc:sldMk cId="3757170406" sldId="2617"/>
            <ac:spMk id="8" creationId="{55577888-1F81-4EFC-80D1-F1E3BE21842B}"/>
          </ac:spMkLst>
        </pc:spChg>
      </pc:sldChg>
    </pc:docChg>
  </pc:docChgLst>
  <pc:docChgLst>
    <pc:chgData clId="Web-{4ADC56E5-2514-4D04-B884-3720D64257BE}"/>
    <pc:docChg chg="modSld">
      <pc:chgData name="" userId="" providerId="" clId="Web-{4ADC56E5-2514-4D04-B884-3720D64257BE}" dt="2020-04-29T10:22:48.034" v="266" actId="1076"/>
      <pc:docMkLst>
        <pc:docMk/>
      </pc:docMkLst>
      <pc:sldChg chg="modSp">
        <pc:chgData name="" userId="" providerId="" clId="Web-{4ADC56E5-2514-4D04-B884-3720D64257BE}" dt="2020-04-29T10:10:02.628" v="14" actId="20577"/>
        <pc:sldMkLst>
          <pc:docMk/>
          <pc:sldMk cId="1504298844" sldId="2605"/>
        </pc:sldMkLst>
        <pc:spChg chg="mod">
          <ac:chgData name="" userId="" providerId="" clId="Web-{4ADC56E5-2514-4D04-B884-3720D64257BE}" dt="2020-04-29T10:10:02.628" v="14" actId="20577"/>
          <ac:spMkLst>
            <pc:docMk/>
            <pc:sldMk cId="1504298844" sldId="2605"/>
            <ac:spMk id="2" creationId="{64F171AF-D9B7-4CC8-8013-869D6744705A}"/>
          </ac:spMkLst>
        </pc:spChg>
      </pc:sldChg>
      <pc:sldChg chg="modSp">
        <pc:chgData name="" userId="" providerId="" clId="Web-{4ADC56E5-2514-4D04-B884-3720D64257BE}" dt="2020-04-29T10:14:17.753" v="36" actId="20577"/>
        <pc:sldMkLst>
          <pc:docMk/>
          <pc:sldMk cId="3634287982" sldId="2611"/>
        </pc:sldMkLst>
        <pc:spChg chg="mod">
          <ac:chgData name="" userId="" providerId="" clId="Web-{4ADC56E5-2514-4D04-B884-3720D64257BE}" dt="2020-04-29T10:14:17.753" v="36" actId="20577"/>
          <ac:spMkLst>
            <pc:docMk/>
            <pc:sldMk cId="3634287982" sldId="2611"/>
            <ac:spMk id="2" creationId="{64F171AF-D9B7-4CC8-8013-869D6744705A}"/>
          </ac:spMkLst>
        </pc:spChg>
      </pc:sldChg>
      <pc:sldChg chg="modSp">
        <pc:chgData name="" userId="" providerId="" clId="Web-{4ADC56E5-2514-4D04-B884-3720D64257BE}" dt="2020-04-29T10:18:13.737" v="150" actId="20577"/>
        <pc:sldMkLst>
          <pc:docMk/>
          <pc:sldMk cId="3757170406" sldId="2617"/>
        </pc:sldMkLst>
        <pc:spChg chg="mod">
          <ac:chgData name="" userId="" providerId="" clId="Web-{4ADC56E5-2514-4D04-B884-3720D64257BE}" dt="2020-04-29T10:18:13.737" v="150" actId="20577"/>
          <ac:spMkLst>
            <pc:docMk/>
            <pc:sldMk cId="3757170406" sldId="2617"/>
            <ac:spMk id="8" creationId="{55577888-1F81-4EFC-80D1-F1E3BE21842B}"/>
          </ac:spMkLst>
        </pc:spChg>
      </pc:sldChg>
      <pc:sldChg chg="modSp">
        <pc:chgData name="" userId="" providerId="" clId="Web-{4ADC56E5-2514-4D04-B884-3720D64257BE}" dt="2020-04-29T10:19:45.534" v="175" actId="20577"/>
        <pc:sldMkLst>
          <pc:docMk/>
          <pc:sldMk cId="2496951718" sldId="2621"/>
        </pc:sldMkLst>
        <pc:spChg chg="mod">
          <ac:chgData name="" userId="" providerId="" clId="Web-{4ADC56E5-2514-4D04-B884-3720D64257BE}" dt="2020-04-29T10:19:45.534" v="175" actId="20577"/>
          <ac:spMkLst>
            <pc:docMk/>
            <pc:sldMk cId="2496951718" sldId="2621"/>
            <ac:spMk id="7" creationId="{2165F17F-E742-452C-8A37-80E61D8252E5}"/>
          </ac:spMkLst>
        </pc:spChg>
      </pc:sldChg>
      <pc:sldChg chg="modSp">
        <pc:chgData name="" userId="" providerId="" clId="Web-{4ADC56E5-2514-4D04-B884-3720D64257BE}" dt="2020-04-29T10:22:48.034" v="266" actId="1076"/>
        <pc:sldMkLst>
          <pc:docMk/>
          <pc:sldMk cId="1453551143" sldId="2623"/>
        </pc:sldMkLst>
        <pc:spChg chg="mod">
          <ac:chgData name="" userId="" providerId="" clId="Web-{4ADC56E5-2514-4D04-B884-3720D64257BE}" dt="2020-04-29T10:22:48.034" v="266" actId="1076"/>
          <ac:spMkLst>
            <pc:docMk/>
            <pc:sldMk cId="1453551143" sldId="2623"/>
            <ac:spMk id="2" creationId="{64F171AF-D9B7-4CC8-8013-869D6744705A}"/>
          </ac:spMkLst>
        </pc:spChg>
      </pc:sldChg>
    </pc:docChg>
  </pc:docChgLst>
  <pc:docChgLst>
    <pc:chgData clId="Web-{6953A4A5-717A-4DD4-918D-253882EE976C}"/>
    <pc:docChg chg="modSld">
      <pc:chgData name="" userId="" providerId="" clId="Web-{6953A4A5-717A-4DD4-918D-253882EE976C}" dt="2020-04-29T09:24:21.144" v="207" actId="20577"/>
      <pc:docMkLst>
        <pc:docMk/>
      </pc:docMkLst>
      <pc:sldChg chg="modSp">
        <pc:chgData name="" userId="" providerId="" clId="Web-{6953A4A5-717A-4DD4-918D-253882EE976C}" dt="2020-04-29T09:20:32.732" v="26" actId="1076"/>
        <pc:sldMkLst>
          <pc:docMk/>
          <pc:sldMk cId="571872901" sldId="2603"/>
        </pc:sldMkLst>
        <pc:spChg chg="mod">
          <ac:chgData name="" userId="" providerId="" clId="Web-{6953A4A5-717A-4DD4-918D-253882EE976C}" dt="2020-04-29T09:20:32.732" v="26" actId="1076"/>
          <ac:spMkLst>
            <pc:docMk/>
            <pc:sldMk cId="571872901" sldId="2603"/>
            <ac:spMk id="2" creationId="{64F171AF-D9B7-4CC8-8013-869D6744705A}"/>
          </ac:spMkLst>
        </pc:spChg>
      </pc:sldChg>
      <pc:sldChg chg="modSp">
        <pc:chgData name="" userId="" providerId="" clId="Web-{6953A4A5-717A-4DD4-918D-253882EE976C}" dt="2020-04-29T09:21:21.284" v="41" actId="20577"/>
        <pc:sldMkLst>
          <pc:docMk/>
          <pc:sldMk cId="3661655791" sldId="2607"/>
        </pc:sldMkLst>
        <pc:spChg chg="mod">
          <ac:chgData name="" userId="" providerId="" clId="Web-{6953A4A5-717A-4DD4-918D-253882EE976C}" dt="2020-04-29T09:21:21.284" v="41" actId="20577"/>
          <ac:spMkLst>
            <pc:docMk/>
            <pc:sldMk cId="3661655791" sldId="2607"/>
            <ac:spMk id="2" creationId="{64F171AF-D9B7-4CC8-8013-869D6744705A}"/>
          </ac:spMkLst>
        </pc:spChg>
      </pc:sldChg>
      <pc:sldChg chg="modSp">
        <pc:chgData name="" userId="" providerId="" clId="Web-{6953A4A5-717A-4DD4-918D-253882EE976C}" dt="2020-04-29T09:24:21.144" v="206" actId="20577"/>
        <pc:sldMkLst>
          <pc:docMk/>
          <pc:sldMk cId="3594345612" sldId="2615"/>
        </pc:sldMkLst>
        <pc:spChg chg="mod">
          <ac:chgData name="" userId="" providerId="" clId="Web-{6953A4A5-717A-4DD4-918D-253882EE976C}" dt="2020-04-29T09:24:21.144" v="206" actId="20577"/>
          <ac:spMkLst>
            <pc:docMk/>
            <pc:sldMk cId="3594345612" sldId="2615"/>
            <ac:spMk id="2" creationId="{64F171AF-D9B7-4CC8-8013-869D6744705A}"/>
          </ac:spMkLst>
        </pc:spChg>
      </pc:sldChg>
    </pc:docChg>
  </pc:docChgLst>
  <pc:docChgLst>
    <pc:chgData name="Patrick Murphy" userId="S::patrickmurphy@rcdow.org.uk::a88b4b5f-09c2-4885-a95f-b474567c14de" providerId="AD" clId="Web-{32D5C04B-3D8A-4BC1-9C56-B31E680E0893}"/>
    <pc:docChg chg="modSld">
      <pc:chgData name="Patrick Murphy" userId="S::patrickmurphy@rcdow.org.uk::a88b4b5f-09c2-4885-a95f-b474567c14de" providerId="AD" clId="Web-{32D5C04B-3D8A-4BC1-9C56-B31E680E0893}" dt="2020-04-24T15:37:07.995" v="9" actId="20577"/>
      <pc:docMkLst>
        <pc:docMk/>
      </pc:docMkLst>
      <pc:sldChg chg="modSp">
        <pc:chgData name="Patrick Murphy" userId="S::patrickmurphy@rcdow.org.uk::a88b4b5f-09c2-4885-a95f-b474567c14de" providerId="AD" clId="Web-{32D5C04B-3D8A-4BC1-9C56-B31E680E0893}" dt="2020-04-24T15:37:07.995" v="8" actId="20577"/>
        <pc:sldMkLst>
          <pc:docMk/>
          <pc:sldMk cId="281167665" sldId="2609"/>
        </pc:sldMkLst>
        <pc:spChg chg="mod">
          <ac:chgData name="Patrick Murphy" userId="S::patrickmurphy@rcdow.org.uk::a88b4b5f-09c2-4885-a95f-b474567c14de" providerId="AD" clId="Web-{32D5C04B-3D8A-4BC1-9C56-B31E680E0893}" dt="2020-04-24T15:37:07.995" v="8" actId="20577"/>
          <ac:spMkLst>
            <pc:docMk/>
            <pc:sldMk cId="281167665" sldId="2609"/>
            <ac:spMk id="2" creationId="{64F171AF-D9B7-4CC8-8013-869D6744705A}"/>
          </ac:spMkLst>
        </pc:spChg>
      </pc:sldChg>
      <pc:sldChg chg="modSp">
        <pc:chgData name="Patrick Murphy" userId="S::patrickmurphy@rcdow.org.uk::a88b4b5f-09c2-4885-a95f-b474567c14de" providerId="AD" clId="Web-{32D5C04B-3D8A-4BC1-9C56-B31E680E0893}" dt="2020-04-24T15:35:01.464" v="2" actId="20577"/>
        <pc:sldMkLst>
          <pc:docMk/>
          <pc:sldMk cId="1695362729" sldId="2619"/>
        </pc:sldMkLst>
        <pc:spChg chg="mod">
          <ac:chgData name="Patrick Murphy" userId="S::patrickmurphy@rcdow.org.uk::a88b4b5f-09c2-4885-a95f-b474567c14de" providerId="AD" clId="Web-{32D5C04B-3D8A-4BC1-9C56-B31E680E0893}" dt="2020-04-24T15:35:01.464" v="2" actId="20577"/>
          <ac:spMkLst>
            <pc:docMk/>
            <pc:sldMk cId="1695362729" sldId="2619"/>
            <ac:spMk id="2" creationId="{64F171AF-D9B7-4CC8-8013-869D6744705A}"/>
          </ac:spMkLst>
        </pc:spChg>
      </pc:sldChg>
    </pc:docChg>
  </pc:docChgLst>
  <pc:docChgLst>
    <pc:chgData name="Patrick Murphy" userId="S::patrickmurphy@rcdow.org.uk::a88b4b5f-09c2-4885-a95f-b474567c14de" providerId="AD" clId="Web-{59E99D6B-DA94-4EC0-B2B0-7AC642C19C2F}"/>
    <pc:docChg chg="modSld">
      <pc:chgData name="Patrick Murphy" userId="S::patrickmurphy@rcdow.org.uk::a88b4b5f-09c2-4885-a95f-b474567c14de" providerId="AD" clId="Web-{59E99D6B-DA94-4EC0-B2B0-7AC642C19C2F}" dt="2020-04-30T13:11:55.956" v="1" actId="1076"/>
      <pc:docMkLst>
        <pc:docMk/>
      </pc:docMkLst>
      <pc:sldChg chg="modSp">
        <pc:chgData name="Patrick Murphy" userId="S::patrickmurphy@rcdow.org.uk::a88b4b5f-09c2-4885-a95f-b474567c14de" providerId="AD" clId="Web-{59E99D6B-DA94-4EC0-B2B0-7AC642C19C2F}" dt="2020-04-30T13:11:55.956" v="1" actId="1076"/>
        <pc:sldMkLst>
          <pc:docMk/>
          <pc:sldMk cId="1407844633" sldId="484"/>
        </pc:sldMkLst>
        <pc:picChg chg="mod">
          <ac:chgData name="Patrick Murphy" userId="S::patrickmurphy@rcdow.org.uk::a88b4b5f-09c2-4885-a95f-b474567c14de" providerId="AD" clId="Web-{59E99D6B-DA94-4EC0-B2B0-7AC642C19C2F}" dt="2020-04-30T13:11:55.956" v="1" actId="1076"/>
          <ac:picMkLst>
            <pc:docMk/>
            <pc:sldMk cId="1407844633" sldId="484"/>
            <ac:picMk id="16" creationId="{00000000-0000-0000-0000-000000000000}"/>
          </ac:picMkLst>
        </pc:picChg>
      </pc:sldChg>
    </pc:docChg>
  </pc:docChgLst>
  <pc:docChgLst>
    <pc:chgData name="Patrick Murphy" userId="S::patrickmurphy@rcdow.org.uk::a88b4b5f-09c2-4885-a95f-b474567c14de" providerId="AD" clId="Web-{B65530F1-41D2-4685-9D98-5EBC6501C670}"/>
    <pc:docChg chg="modSld">
      <pc:chgData name="Patrick Murphy" userId="S::patrickmurphy@rcdow.org.uk::a88b4b5f-09c2-4885-a95f-b474567c14de" providerId="AD" clId="Web-{B65530F1-41D2-4685-9D98-5EBC6501C670}" dt="2020-04-27T09:31:07.588" v="6" actId="20577"/>
      <pc:docMkLst>
        <pc:docMk/>
      </pc:docMkLst>
      <pc:sldChg chg="modSp">
        <pc:chgData name="Patrick Murphy" userId="S::patrickmurphy@rcdow.org.uk::a88b4b5f-09c2-4885-a95f-b474567c14de" providerId="AD" clId="Web-{B65530F1-41D2-4685-9D98-5EBC6501C670}" dt="2020-04-27T09:31:02.135" v="4" actId="20577"/>
        <pc:sldMkLst>
          <pc:docMk/>
          <pc:sldMk cId="571872901" sldId="2603"/>
        </pc:sldMkLst>
        <pc:spChg chg="mod">
          <ac:chgData name="Patrick Murphy" userId="S::patrickmurphy@rcdow.org.uk::a88b4b5f-09c2-4885-a95f-b474567c14de" providerId="AD" clId="Web-{B65530F1-41D2-4685-9D98-5EBC6501C670}" dt="2020-04-27T09:31:02.135" v="4" actId="20577"/>
          <ac:spMkLst>
            <pc:docMk/>
            <pc:sldMk cId="571872901" sldId="2603"/>
            <ac:spMk id="2" creationId="{64F171AF-D9B7-4CC8-8013-869D6744705A}"/>
          </ac:spMkLst>
        </pc:spChg>
      </pc:sldChg>
    </pc:docChg>
  </pc:docChgLst>
  <pc:docChgLst>
    <pc:chgData name="Patrick Murphy" userId="S::patrickmurphy@rcdow.org.uk::a88b4b5f-09c2-4885-a95f-b474567c14de" providerId="AD" clId="Web-{9E7A7C63-C9C3-4227-92DD-0B055C442627}"/>
    <pc:docChg chg="modSld">
      <pc:chgData name="Patrick Murphy" userId="S::patrickmurphy@rcdow.org.uk::a88b4b5f-09c2-4885-a95f-b474567c14de" providerId="AD" clId="Web-{9E7A7C63-C9C3-4227-92DD-0B055C442627}" dt="2020-04-27T09:37:12.151" v="3" actId="20577"/>
      <pc:docMkLst>
        <pc:docMk/>
      </pc:docMkLst>
      <pc:sldChg chg="modSp">
        <pc:chgData name="Patrick Murphy" userId="S::patrickmurphy@rcdow.org.uk::a88b4b5f-09c2-4885-a95f-b474567c14de" providerId="AD" clId="Web-{9E7A7C63-C9C3-4227-92DD-0B055C442627}" dt="2020-04-27T09:37:12.151" v="3" actId="20577"/>
        <pc:sldMkLst>
          <pc:docMk/>
          <pc:sldMk cId="2496951718" sldId="2621"/>
        </pc:sldMkLst>
        <pc:spChg chg="mod">
          <ac:chgData name="Patrick Murphy" userId="S::patrickmurphy@rcdow.org.uk::a88b4b5f-09c2-4885-a95f-b474567c14de" providerId="AD" clId="Web-{9E7A7C63-C9C3-4227-92DD-0B055C442627}" dt="2020-04-27T09:37:12.151" v="3" actId="20577"/>
          <ac:spMkLst>
            <pc:docMk/>
            <pc:sldMk cId="2496951718" sldId="2621"/>
            <ac:spMk id="7" creationId="{2165F17F-E742-452C-8A37-80E61D8252E5}"/>
          </ac:spMkLst>
        </pc:spChg>
      </pc:sldChg>
    </pc:docChg>
  </pc:docChgLst>
  <pc:docChgLst>
    <pc:chgData name="Claire O'Neill" userId="S::claireoneill@rcdow.org.uk::69e15da6-52c4-49e3-8e26-c9cc2bc5742b" providerId="AD" clId="Web-{1041F7B3-8A5E-49A7-BBF2-2B03CE256E88}"/>
    <pc:docChg chg="modSld">
      <pc:chgData name="Claire O'Neill" userId="S::claireoneill@rcdow.org.uk::69e15da6-52c4-49e3-8e26-c9cc2bc5742b" providerId="AD" clId="Web-{1041F7B3-8A5E-49A7-BBF2-2B03CE256E88}" dt="2020-04-29T21:45:29.447" v="234" actId="20577"/>
      <pc:docMkLst>
        <pc:docMk/>
      </pc:docMkLst>
      <pc:sldChg chg="modSp">
        <pc:chgData name="Claire O'Neill" userId="S::claireoneill@rcdow.org.uk::69e15da6-52c4-49e3-8e26-c9cc2bc5742b" providerId="AD" clId="Web-{1041F7B3-8A5E-49A7-BBF2-2B03CE256E88}" dt="2020-04-29T21:30:09.705" v="21" actId="20577"/>
        <pc:sldMkLst>
          <pc:docMk/>
          <pc:sldMk cId="1504298844" sldId="2605"/>
        </pc:sldMkLst>
        <pc:spChg chg="mod">
          <ac:chgData name="Claire O'Neill" userId="S::claireoneill@rcdow.org.uk::69e15da6-52c4-49e3-8e26-c9cc2bc5742b" providerId="AD" clId="Web-{1041F7B3-8A5E-49A7-BBF2-2B03CE256E88}" dt="2020-04-29T21:30:09.705" v="21" actId="20577"/>
          <ac:spMkLst>
            <pc:docMk/>
            <pc:sldMk cId="1504298844" sldId="2605"/>
            <ac:spMk id="2" creationId="{64F171AF-D9B7-4CC8-8013-869D6744705A}"/>
          </ac:spMkLst>
        </pc:spChg>
      </pc:sldChg>
      <pc:sldChg chg="modSp">
        <pc:chgData name="Claire O'Neill" userId="S::claireoneill@rcdow.org.uk::69e15da6-52c4-49e3-8e26-c9cc2bc5742b" providerId="AD" clId="Web-{1041F7B3-8A5E-49A7-BBF2-2B03CE256E88}" dt="2020-04-29T21:33:47.176" v="59" actId="20577"/>
        <pc:sldMkLst>
          <pc:docMk/>
          <pc:sldMk cId="3634287982" sldId="2611"/>
        </pc:sldMkLst>
        <pc:spChg chg="mod">
          <ac:chgData name="Claire O'Neill" userId="S::claireoneill@rcdow.org.uk::69e15da6-52c4-49e3-8e26-c9cc2bc5742b" providerId="AD" clId="Web-{1041F7B3-8A5E-49A7-BBF2-2B03CE256E88}" dt="2020-04-29T21:33:47.176" v="59" actId="20577"/>
          <ac:spMkLst>
            <pc:docMk/>
            <pc:sldMk cId="3634287982" sldId="2611"/>
            <ac:spMk id="2" creationId="{64F171AF-D9B7-4CC8-8013-869D6744705A}"/>
          </ac:spMkLst>
        </pc:spChg>
      </pc:sldChg>
      <pc:sldChg chg="modSp">
        <pc:chgData name="Claire O'Neill" userId="S::claireoneill@rcdow.org.uk::69e15da6-52c4-49e3-8e26-c9cc2bc5742b" providerId="AD" clId="Web-{1041F7B3-8A5E-49A7-BBF2-2B03CE256E88}" dt="2020-04-29T21:42:21.383" v="166" actId="1076"/>
        <pc:sldMkLst>
          <pc:docMk/>
          <pc:sldMk cId="3594345612" sldId="2615"/>
        </pc:sldMkLst>
        <pc:spChg chg="mod">
          <ac:chgData name="Claire O'Neill" userId="S::claireoneill@rcdow.org.uk::69e15da6-52c4-49e3-8e26-c9cc2bc5742b" providerId="AD" clId="Web-{1041F7B3-8A5E-49A7-BBF2-2B03CE256E88}" dt="2020-04-29T21:42:21.383" v="166" actId="1076"/>
          <ac:spMkLst>
            <pc:docMk/>
            <pc:sldMk cId="3594345612" sldId="2615"/>
            <ac:spMk id="2" creationId="{64F171AF-D9B7-4CC8-8013-869D6744705A}"/>
          </ac:spMkLst>
        </pc:spChg>
      </pc:sldChg>
      <pc:sldChg chg="modSp">
        <pc:chgData name="Claire O'Neill" userId="S::claireoneill@rcdow.org.uk::69e15da6-52c4-49e3-8e26-c9cc2bc5742b" providerId="AD" clId="Web-{1041F7B3-8A5E-49A7-BBF2-2B03CE256E88}" dt="2020-04-29T21:45:29.447" v="233" actId="20577"/>
        <pc:sldMkLst>
          <pc:docMk/>
          <pc:sldMk cId="1695362729" sldId="2619"/>
        </pc:sldMkLst>
        <pc:spChg chg="mod">
          <ac:chgData name="Claire O'Neill" userId="S::claireoneill@rcdow.org.uk::69e15da6-52c4-49e3-8e26-c9cc2bc5742b" providerId="AD" clId="Web-{1041F7B3-8A5E-49A7-BBF2-2B03CE256E88}" dt="2020-04-29T21:45:29.447" v="233" actId="20577"/>
          <ac:spMkLst>
            <pc:docMk/>
            <pc:sldMk cId="1695362729" sldId="2619"/>
            <ac:spMk id="2" creationId="{64F171AF-D9B7-4CC8-8013-869D6744705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354DB-1033-46CD-8473-206FFE4DC221}" type="datetimeFigureOut">
              <a:rPr lang="en-GB" smtClean="0"/>
              <a:t>11/10/2022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0BB0A-9914-4E0C-967F-F5C22C54D633}" type="slidenum">
              <a:rPr lang="en-GB" smtClean="0"/>
              <a:t>‹#›</a:t>
            </a:fld>
            <a:endParaRPr lang="en-GB"/>
          </a:p>
        </p:txBody>
      </p:sp>
    </p:spTree>
    <p:extLst>
      <p:ext uri="{BB962C8B-B14F-4D97-AF65-F5344CB8AC3E}">
        <p14:creationId xmlns:p14="http://schemas.microsoft.com/office/powerpoint/2010/main" val="29291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8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11</a:t>
            </a:fld>
            <a:endParaRPr lang="en-GB"/>
          </a:p>
        </p:txBody>
      </p:sp>
    </p:spTree>
    <p:extLst>
      <p:ext uri="{BB962C8B-B14F-4D97-AF65-F5344CB8AC3E}">
        <p14:creationId xmlns:p14="http://schemas.microsoft.com/office/powerpoint/2010/main" val="288533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12</a:t>
            </a:fld>
            <a:endParaRPr lang="en-GB"/>
          </a:p>
        </p:txBody>
      </p:sp>
    </p:spTree>
    <p:extLst>
      <p:ext uri="{BB962C8B-B14F-4D97-AF65-F5344CB8AC3E}">
        <p14:creationId xmlns:p14="http://schemas.microsoft.com/office/powerpoint/2010/main" val="266813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13</a:t>
            </a:fld>
            <a:endParaRPr lang="en-GB"/>
          </a:p>
        </p:txBody>
      </p:sp>
    </p:spTree>
    <p:extLst>
      <p:ext uri="{BB962C8B-B14F-4D97-AF65-F5344CB8AC3E}">
        <p14:creationId xmlns:p14="http://schemas.microsoft.com/office/powerpoint/2010/main" val="208027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14</a:t>
            </a:fld>
            <a:endParaRPr lang="en-GB"/>
          </a:p>
        </p:txBody>
      </p:sp>
    </p:spTree>
    <p:extLst>
      <p:ext uri="{BB962C8B-B14F-4D97-AF65-F5344CB8AC3E}">
        <p14:creationId xmlns:p14="http://schemas.microsoft.com/office/powerpoint/2010/main" val="2744593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15</a:t>
            </a:fld>
            <a:endParaRPr lang="en-GB"/>
          </a:p>
        </p:txBody>
      </p:sp>
    </p:spTree>
    <p:extLst>
      <p:ext uri="{BB962C8B-B14F-4D97-AF65-F5344CB8AC3E}">
        <p14:creationId xmlns:p14="http://schemas.microsoft.com/office/powerpoint/2010/main" val="320596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16</a:t>
            </a:fld>
            <a:endParaRPr lang="en-GB"/>
          </a:p>
        </p:txBody>
      </p:sp>
    </p:spTree>
    <p:extLst>
      <p:ext uri="{BB962C8B-B14F-4D97-AF65-F5344CB8AC3E}">
        <p14:creationId xmlns:p14="http://schemas.microsoft.com/office/powerpoint/2010/main" val="1010704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17</a:t>
            </a:fld>
            <a:endParaRPr lang="en-GB"/>
          </a:p>
        </p:txBody>
      </p:sp>
    </p:spTree>
    <p:extLst>
      <p:ext uri="{BB962C8B-B14F-4D97-AF65-F5344CB8AC3E}">
        <p14:creationId xmlns:p14="http://schemas.microsoft.com/office/powerpoint/2010/main" val="3815813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18</a:t>
            </a:fld>
            <a:endParaRPr lang="en-GB"/>
          </a:p>
        </p:txBody>
      </p:sp>
    </p:spTree>
    <p:extLst>
      <p:ext uri="{BB962C8B-B14F-4D97-AF65-F5344CB8AC3E}">
        <p14:creationId xmlns:p14="http://schemas.microsoft.com/office/powerpoint/2010/main" val="1126189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19</a:t>
            </a:fld>
            <a:endParaRPr lang="en-GB"/>
          </a:p>
        </p:txBody>
      </p:sp>
    </p:spTree>
    <p:extLst>
      <p:ext uri="{BB962C8B-B14F-4D97-AF65-F5344CB8AC3E}">
        <p14:creationId xmlns:p14="http://schemas.microsoft.com/office/powerpoint/2010/main" val="841158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20</a:t>
            </a:fld>
            <a:endParaRPr lang="en-GB"/>
          </a:p>
        </p:txBody>
      </p:sp>
    </p:spTree>
    <p:extLst>
      <p:ext uri="{BB962C8B-B14F-4D97-AF65-F5344CB8AC3E}">
        <p14:creationId xmlns:p14="http://schemas.microsoft.com/office/powerpoint/2010/main" val="254434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3</a:t>
            </a:fld>
            <a:endParaRPr lang="en-GB"/>
          </a:p>
        </p:txBody>
      </p:sp>
    </p:spTree>
    <p:extLst>
      <p:ext uri="{BB962C8B-B14F-4D97-AF65-F5344CB8AC3E}">
        <p14:creationId xmlns:p14="http://schemas.microsoft.com/office/powerpoint/2010/main" val="175517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21</a:t>
            </a:fld>
            <a:endParaRPr lang="en-GB"/>
          </a:p>
        </p:txBody>
      </p:sp>
    </p:spTree>
    <p:extLst>
      <p:ext uri="{BB962C8B-B14F-4D97-AF65-F5344CB8AC3E}">
        <p14:creationId xmlns:p14="http://schemas.microsoft.com/office/powerpoint/2010/main" val="1532295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22</a:t>
            </a:fld>
            <a:endParaRPr lang="en-GB"/>
          </a:p>
        </p:txBody>
      </p:sp>
    </p:spTree>
    <p:extLst>
      <p:ext uri="{BB962C8B-B14F-4D97-AF65-F5344CB8AC3E}">
        <p14:creationId xmlns:p14="http://schemas.microsoft.com/office/powerpoint/2010/main" val="2326587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23</a:t>
            </a:fld>
            <a:endParaRPr lang="en-GB"/>
          </a:p>
        </p:txBody>
      </p:sp>
    </p:spTree>
    <p:extLst>
      <p:ext uri="{BB962C8B-B14F-4D97-AF65-F5344CB8AC3E}">
        <p14:creationId xmlns:p14="http://schemas.microsoft.com/office/powerpoint/2010/main" val="231463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24</a:t>
            </a:fld>
            <a:endParaRPr lang="en-GB"/>
          </a:p>
        </p:txBody>
      </p:sp>
    </p:spTree>
    <p:extLst>
      <p:ext uri="{BB962C8B-B14F-4D97-AF65-F5344CB8AC3E}">
        <p14:creationId xmlns:p14="http://schemas.microsoft.com/office/powerpoint/2010/main" val="3090653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25</a:t>
            </a:fld>
            <a:endParaRPr lang="en-GB"/>
          </a:p>
        </p:txBody>
      </p:sp>
    </p:spTree>
    <p:extLst>
      <p:ext uri="{BB962C8B-B14F-4D97-AF65-F5344CB8AC3E}">
        <p14:creationId xmlns:p14="http://schemas.microsoft.com/office/powerpoint/2010/main" val="613969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26</a:t>
            </a:fld>
            <a:endParaRPr lang="en-GB"/>
          </a:p>
        </p:txBody>
      </p:sp>
    </p:spTree>
    <p:extLst>
      <p:ext uri="{BB962C8B-B14F-4D97-AF65-F5344CB8AC3E}">
        <p14:creationId xmlns:p14="http://schemas.microsoft.com/office/powerpoint/2010/main" val="89486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0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4</a:t>
            </a:fld>
            <a:endParaRPr lang="en-GB"/>
          </a:p>
        </p:txBody>
      </p:sp>
    </p:spTree>
    <p:extLst>
      <p:ext uri="{BB962C8B-B14F-4D97-AF65-F5344CB8AC3E}">
        <p14:creationId xmlns:p14="http://schemas.microsoft.com/office/powerpoint/2010/main" val="149062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5</a:t>
            </a:fld>
            <a:endParaRPr lang="en-GB"/>
          </a:p>
        </p:txBody>
      </p:sp>
    </p:spTree>
    <p:extLst>
      <p:ext uri="{BB962C8B-B14F-4D97-AF65-F5344CB8AC3E}">
        <p14:creationId xmlns:p14="http://schemas.microsoft.com/office/powerpoint/2010/main" val="245781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6</a:t>
            </a:fld>
            <a:endParaRPr lang="en-GB"/>
          </a:p>
        </p:txBody>
      </p:sp>
    </p:spTree>
    <p:extLst>
      <p:ext uri="{BB962C8B-B14F-4D97-AF65-F5344CB8AC3E}">
        <p14:creationId xmlns:p14="http://schemas.microsoft.com/office/powerpoint/2010/main" val="428671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7</a:t>
            </a:fld>
            <a:endParaRPr lang="en-GB"/>
          </a:p>
        </p:txBody>
      </p:sp>
    </p:spTree>
    <p:extLst>
      <p:ext uri="{BB962C8B-B14F-4D97-AF65-F5344CB8AC3E}">
        <p14:creationId xmlns:p14="http://schemas.microsoft.com/office/powerpoint/2010/main" val="360184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8</a:t>
            </a:fld>
            <a:endParaRPr lang="en-GB"/>
          </a:p>
        </p:txBody>
      </p:sp>
    </p:spTree>
    <p:extLst>
      <p:ext uri="{BB962C8B-B14F-4D97-AF65-F5344CB8AC3E}">
        <p14:creationId xmlns:p14="http://schemas.microsoft.com/office/powerpoint/2010/main" val="70731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9</a:t>
            </a:fld>
            <a:endParaRPr lang="en-GB"/>
          </a:p>
        </p:txBody>
      </p:sp>
    </p:spTree>
    <p:extLst>
      <p:ext uri="{BB962C8B-B14F-4D97-AF65-F5344CB8AC3E}">
        <p14:creationId xmlns:p14="http://schemas.microsoft.com/office/powerpoint/2010/main" val="23192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10</a:t>
            </a:fld>
            <a:endParaRPr lang="en-GB"/>
          </a:p>
        </p:txBody>
      </p:sp>
    </p:spTree>
    <p:extLst>
      <p:ext uri="{BB962C8B-B14F-4D97-AF65-F5344CB8AC3E}">
        <p14:creationId xmlns:p14="http://schemas.microsoft.com/office/powerpoint/2010/main" val="3500965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11/10/2022</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300034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F7C7E-CCA8-4A80-9E6F-3FA66FD9C4BD}"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97717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F7C7E-CCA8-4A80-9E6F-3FA66FD9C4BD}"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67521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F7C7E-CCA8-4A80-9E6F-3FA66FD9C4BD}"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91028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F7C7E-CCA8-4A80-9E6F-3FA66FD9C4BD}"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41253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DF7C7E-CCA8-4A80-9E6F-3FA66FD9C4BD}" type="datetimeFigureOut">
              <a:rPr lang="en-GB" smtClean="0"/>
              <a:t>11/10/2022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178218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DF7C7E-CCA8-4A80-9E6F-3FA66FD9C4BD}" type="datetimeFigureOut">
              <a:rPr lang="en-GB" smtClean="0"/>
              <a:t>11/10/2022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60909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DF7C7E-CCA8-4A80-9E6F-3FA66FD9C4BD}" type="datetimeFigureOut">
              <a:rPr lang="en-GB" smtClean="0"/>
              <a:t>11/10/2022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536086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F7C7E-CCA8-4A80-9E6F-3FA66FD9C4BD}" type="datetimeFigureOut">
              <a:rPr lang="en-GB" smtClean="0"/>
              <a:t>11/10/2022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400861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4DF7C7E-CCA8-4A80-9E6F-3FA66FD9C4BD}" type="datetimeFigureOut">
              <a:rPr lang="en-GB" smtClean="0"/>
              <a:t>11/10/2022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4300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11/10/2022</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9018772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4DF7C7E-CCA8-4A80-9E6F-3FA66FD9C4BD}" type="datetimeFigureOut">
              <a:rPr lang="en-GB" smtClean="0"/>
              <a:t>11/10/2022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8019904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hyperlink" Target="https://radiantlight.org.uk/"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s://www.rosarycenter.org/homepage-2/rosary/how-to-pray-the-rosary/glorious-without-distrac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179196" y="5444116"/>
            <a:ext cx="10841730" cy="114072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50" normalizeH="0" baseline="0" noProof="0" dirty="0">
                <a:ln>
                  <a:noFill/>
                </a:ln>
                <a:solidFill>
                  <a:srgbClr val="FFFFFF"/>
                </a:solidFill>
                <a:effectLst/>
                <a:uLnTx/>
                <a:uFillTx/>
                <a:latin typeface="Candara" panose="020E0502030303020204" pitchFamily="34" charset="0"/>
                <a:ea typeface="+mj-ea"/>
                <a:cs typeface="Gill Sans" panose="020B0502020104020203" pitchFamily="34" charset="-79"/>
              </a:rPr>
              <a:t>Praying the Rosary with the Diocese of Westminster</a:t>
            </a:r>
          </a:p>
        </p:txBody>
      </p:sp>
      <p:sp>
        <p:nvSpPr>
          <p:cNvPr id="13" name="Subtitle 2">
            <a:extLst>
              <a:ext uri="{FF2B5EF4-FFF2-40B4-BE49-F238E27FC236}">
                <a16:creationId xmlns:a16="http://schemas.microsoft.com/office/drawing/2014/main" id="{710E07FC-40E7-4D33-B4CB-54B9BE54169A}"/>
              </a:ext>
            </a:extLst>
          </p:cNvPr>
          <p:cNvSpPr txBox="1">
            <a:spLocks/>
          </p:cNvSpPr>
          <p:nvPr/>
        </p:nvSpPr>
        <p:spPr>
          <a:xfrm>
            <a:off x="179196" y="6104789"/>
            <a:ext cx="11109595" cy="914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200" noProof="0" dirty="0">
                <a:solidFill>
                  <a:srgbClr val="FFFF00"/>
                </a:solidFill>
                <a:latin typeface="Candara" panose="020E0502030303020204" pitchFamily="34" charset="0"/>
              </a:rPr>
              <a:t>The Assumption of Mary</a:t>
            </a:r>
            <a:r>
              <a:rPr kumimoji="0" lang="en-GB" sz="3200" b="0" i="0" u="none" strike="noStrike" kern="1200" cap="none" spc="0" normalizeH="0" baseline="0" noProof="0" dirty="0">
                <a:ln>
                  <a:noFill/>
                </a:ln>
                <a:solidFill>
                  <a:srgbClr val="FFFF00"/>
                </a:solidFill>
                <a:effectLst/>
                <a:uLnTx/>
                <a:uFillTx/>
                <a:latin typeface="Candara" panose="020E0502030303020204" pitchFamily="34" charset="0"/>
                <a:ea typeface="+mn-ea"/>
                <a:cs typeface="Arial" panose="020B0604020202020204" pitchFamily="34" charset="0"/>
              </a:rPr>
              <a:t>: Friday 8</a:t>
            </a:r>
            <a:r>
              <a:rPr lang="en-GB" sz="3200" baseline="30000" dirty="0" err="1">
                <a:solidFill>
                  <a:srgbClr val="FFFF00"/>
                </a:solidFill>
                <a:latin typeface="Candara" panose="020E0502030303020204" pitchFamily="34" charset="0"/>
              </a:rPr>
              <a:t>th</a:t>
            </a:r>
            <a:r>
              <a:rPr kumimoji="0" lang="en-GB" sz="3200" b="0" i="0" u="none" strike="noStrike" kern="1200" cap="none" spc="0" normalizeH="0" baseline="0" noProof="0" dirty="0">
                <a:ln>
                  <a:noFill/>
                </a:ln>
                <a:solidFill>
                  <a:srgbClr val="FFFF00"/>
                </a:solidFill>
                <a:effectLst/>
                <a:uLnTx/>
                <a:uFillTx/>
                <a:latin typeface="Candara" panose="020E0502030303020204" pitchFamily="34" charset="0"/>
                <a:ea typeface="+mn-ea"/>
                <a:cs typeface="Arial" panose="020B0604020202020204" pitchFamily="34" charset="0"/>
              </a:rPr>
              <a:t> May 2020</a:t>
            </a:r>
          </a:p>
        </p:txBody>
      </p:sp>
      <p:pic>
        <p:nvPicPr>
          <p:cNvPr id="16" name="Picture Placeholder 15"/>
          <p:cNvPicPr>
            <a:picLocks noGrp="1" noChangeAspect="1"/>
          </p:cNvPicPr>
          <p:nvPr>
            <p:ph type="pic" idx="1"/>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07844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1081" name="Picture 57" descr="https://live.staticflickr.com/2755/4097178868_ff36d91cd5_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8783"/>
            <a:ext cx="12266023" cy="6916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947057" y="585112"/>
            <a:ext cx="6128655" cy="5786199"/>
          </a:xfrm>
          <a:prstGeom prst="rect">
            <a:avLst/>
          </a:prstGeom>
          <a:noFill/>
        </p:spPr>
        <p:txBody>
          <a:bodyPr wrap="square" rtlCol="0">
            <a:spAutoFit/>
          </a:bodyPr>
          <a:lstStyle/>
          <a:p>
            <a:pPr lvl="0"/>
            <a:r>
              <a:rPr lang="en-GB" sz="3200" i="1" dirty="0">
                <a:latin typeface="Candara" panose="020E0502030303020204" pitchFamily="34" charset="0"/>
              </a:rPr>
              <a:t>Hail Mary, </a:t>
            </a:r>
            <a:br>
              <a:rPr lang="en-GB" sz="3200" i="1" dirty="0">
                <a:latin typeface="Candara" panose="020E0502030303020204" pitchFamily="34" charset="0"/>
              </a:rPr>
            </a:br>
            <a:r>
              <a:rPr lang="en-GB" sz="3200" i="1" dirty="0">
                <a:latin typeface="Candara" panose="020E0502030303020204" pitchFamily="34" charset="0"/>
              </a:rPr>
              <a:t>Full of Grace</a:t>
            </a:r>
          </a:p>
          <a:p>
            <a:pPr lvl="0"/>
            <a:r>
              <a:rPr lang="en-GB" sz="3200" i="1" dirty="0">
                <a:latin typeface="Candara" panose="020E0502030303020204" pitchFamily="34" charset="0"/>
              </a:rPr>
              <a:t>The Lord is with thee</a:t>
            </a:r>
          </a:p>
          <a:p>
            <a:pPr lvl="0"/>
            <a:r>
              <a:rPr lang="en-GB" sz="3200" i="1" dirty="0">
                <a:latin typeface="Candara" panose="020E0502030303020204" pitchFamily="34" charset="0"/>
              </a:rPr>
              <a:t>Blessed art thou amongst women</a:t>
            </a:r>
          </a:p>
          <a:p>
            <a:pPr lvl="0"/>
            <a:r>
              <a:rPr lang="en-GB" sz="3200" i="1" dirty="0">
                <a:latin typeface="Candara" panose="020E0502030303020204" pitchFamily="34" charset="0"/>
              </a:rPr>
              <a:t>And blessed is the fruit </a:t>
            </a:r>
          </a:p>
          <a:p>
            <a:pPr lvl="0"/>
            <a:r>
              <a:rPr lang="en-GB" sz="3200" i="1" dirty="0">
                <a:latin typeface="Candara" panose="020E0502030303020204" pitchFamily="34" charset="0"/>
              </a:rPr>
              <a:t>of thy womb, Jesus,</a:t>
            </a:r>
          </a:p>
          <a:p>
            <a:pPr lvl="0"/>
            <a:r>
              <a:rPr lang="en-GB" sz="3200" i="1" dirty="0">
                <a:latin typeface="Candara" panose="020E0502030303020204" pitchFamily="34" charset="0"/>
              </a:rPr>
              <a:t>Holy Mary, Mother of God,</a:t>
            </a:r>
          </a:p>
          <a:p>
            <a:pPr lvl="0"/>
            <a:r>
              <a:rPr lang="en-GB" sz="3200" i="1" dirty="0">
                <a:latin typeface="Candara" panose="020E0502030303020204" pitchFamily="34" charset="0"/>
              </a:rPr>
              <a:t>Pray for us sinners</a:t>
            </a:r>
          </a:p>
          <a:p>
            <a:pPr lvl="0"/>
            <a:r>
              <a:rPr lang="en-GB" sz="3200" i="1" dirty="0">
                <a:latin typeface="Candara" panose="020E0502030303020204" pitchFamily="34" charset="0"/>
              </a:rPr>
              <a:t>Now and at the hour</a:t>
            </a:r>
          </a:p>
          <a:p>
            <a:pPr lvl="0"/>
            <a:r>
              <a:rPr lang="en-GB" sz="3200" i="1" dirty="0">
                <a:latin typeface="Candara" panose="020E0502030303020204" pitchFamily="34" charset="0"/>
              </a:rPr>
              <a:t>Of our death.</a:t>
            </a:r>
          </a:p>
          <a:p>
            <a:pPr lvl="0"/>
            <a:r>
              <a:rPr lang="en-GB" sz="3200" i="1" dirty="0">
                <a:latin typeface="Candara" panose="020E0502030303020204" pitchFamily="34" charset="0"/>
              </a:rPr>
              <a:t>Amen.</a:t>
            </a:r>
          </a:p>
          <a:p>
            <a:endParaRPr lang="en-GB" dirty="0"/>
          </a:p>
        </p:txBody>
      </p:sp>
      <p:sp>
        <p:nvSpPr>
          <p:cNvPr id="46" name="Rectangle 58"/>
          <p:cNvSpPr>
            <a:spLocks noChangeArrowheads="1"/>
          </p:cNvSpPr>
          <p:nvPr/>
        </p:nvSpPr>
        <p:spPr bwMode="auto">
          <a:xfrm>
            <a:off x="0" y="0"/>
            <a:ext cx="3775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631" tIns="0" rIns="0" bIns="6348"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224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94331" y="1102627"/>
            <a:ext cx="5729848" cy="4801314"/>
          </a:xfrm>
          <a:prstGeom prst="rect">
            <a:avLst/>
          </a:prstGeom>
          <a:noFill/>
        </p:spPr>
        <p:txBody>
          <a:bodyPr wrap="square" rtlCol="0" anchor="t">
            <a:spAutoFit/>
          </a:bodyPr>
          <a:lstStyle/>
          <a:p>
            <a:r>
              <a:rPr lang="en-GB" sz="3200" dirty="0">
                <a:solidFill>
                  <a:srgbClr val="FF0000"/>
                </a:solidFill>
                <a:latin typeface="Candara" panose="020E0502030303020204" pitchFamily="34" charset="0"/>
              </a:rPr>
              <a:t>4. As she had nourished the infant Jesus, so she nourishes spiritually the infant Church.</a:t>
            </a:r>
          </a:p>
          <a:p>
            <a:endParaRPr lang="en-GB" sz="3200" dirty="0">
              <a:latin typeface="Candara" panose="020E0502030303020204" pitchFamily="34" charset="0"/>
            </a:endParaRPr>
          </a:p>
          <a:p>
            <a:r>
              <a:rPr lang="en-GB" sz="3200" dirty="0">
                <a:latin typeface="Candara"/>
              </a:rPr>
              <a:t>We pray for the gifts of the Holy Spirit so we can nourish each other spiritually and support the Church as it looks to the future.</a:t>
            </a:r>
          </a:p>
          <a:p>
            <a:endParaRPr lang="en-GB" sz="3200" dirty="0">
              <a:latin typeface="Candara" panose="020E0502030303020204" pitchFamily="34" charset="0"/>
            </a:endParaRPr>
          </a:p>
          <a:p>
            <a:endParaRPr lang="en-GB"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6480" y="0"/>
            <a:ext cx="6515100" cy="6858000"/>
          </a:xfrm>
          <a:prstGeom prst="rect">
            <a:avLst/>
          </a:prstGeom>
        </p:spPr>
      </p:pic>
    </p:spTree>
    <p:extLst>
      <p:ext uri="{BB962C8B-B14F-4D97-AF65-F5344CB8AC3E}">
        <p14:creationId xmlns:p14="http://schemas.microsoft.com/office/powerpoint/2010/main" val="28116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1081" name="Picture 57" descr="https://live.staticflickr.com/2755/4097178868_ff36d91cd5_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8783"/>
            <a:ext cx="12266023" cy="6916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947057" y="585112"/>
            <a:ext cx="6128655" cy="5786199"/>
          </a:xfrm>
          <a:prstGeom prst="rect">
            <a:avLst/>
          </a:prstGeom>
          <a:noFill/>
        </p:spPr>
        <p:txBody>
          <a:bodyPr wrap="square" rtlCol="0">
            <a:spAutoFit/>
          </a:bodyPr>
          <a:lstStyle/>
          <a:p>
            <a:pPr lvl="0"/>
            <a:r>
              <a:rPr lang="en-GB" sz="3200" i="1" dirty="0">
                <a:latin typeface="Candara" panose="020E0502030303020204" pitchFamily="34" charset="0"/>
              </a:rPr>
              <a:t>Hail Mary, </a:t>
            </a:r>
            <a:br>
              <a:rPr lang="en-GB" sz="3200" i="1" dirty="0">
                <a:latin typeface="Candara" panose="020E0502030303020204" pitchFamily="34" charset="0"/>
              </a:rPr>
            </a:br>
            <a:r>
              <a:rPr lang="en-GB" sz="3200" i="1" dirty="0">
                <a:latin typeface="Candara" panose="020E0502030303020204" pitchFamily="34" charset="0"/>
              </a:rPr>
              <a:t>Full of Grace</a:t>
            </a:r>
          </a:p>
          <a:p>
            <a:pPr lvl="0"/>
            <a:r>
              <a:rPr lang="en-GB" sz="3200" i="1" dirty="0">
                <a:latin typeface="Candara" panose="020E0502030303020204" pitchFamily="34" charset="0"/>
              </a:rPr>
              <a:t>The Lord is with thee</a:t>
            </a:r>
          </a:p>
          <a:p>
            <a:pPr lvl="0"/>
            <a:r>
              <a:rPr lang="en-GB" sz="3200" i="1" dirty="0">
                <a:latin typeface="Candara" panose="020E0502030303020204" pitchFamily="34" charset="0"/>
              </a:rPr>
              <a:t>Blessed art thou amongst women</a:t>
            </a:r>
          </a:p>
          <a:p>
            <a:pPr lvl="0"/>
            <a:r>
              <a:rPr lang="en-GB" sz="3200" i="1" dirty="0">
                <a:latin typeface="Candara" panose="020E0502030303020204" pitchFamily="34" charset="0"/>
              </a:rPr>
              <a:t>And blessed is the fruit </a:t>
            </a:r>
          </a:p>
          <a:p>
            <a:pPr lvl="0"/>
            <a:r>
              <a:rPr lang="en-GB" sz="3200" i="1" dirty="0">
                <a:latin typeface="Candara" panose="020E0502030303020204" pitchFamily="34" charset="0"/>
              </a:rPr>
              <a:t>of thy womb, Jesus,</a:t>
            </a:r>
          </a:p>
          <a:p>
            <a:pPr lvl="0"/>
            <a:r>
              <a:rPr lang="en-GB" sz="3200" i="1" dirty="0">
                <a:latin typeface="Candara" panose="020E0502030303020204" pitchFamily="34" charset="0"/>
              </a:rPr>
              <a:t>Holy Mary, Mother of God,</a:t>
            </a:r>
          </a:p>
          <a:p>
            <a:pPr lvl="0"/>
            <a:r>
              <a:rPr lang="en-GB" sz="3200" i="1" dirty="0">
                <a:latin typeface="Candara" panose="020E0502030303020204" pitchFamily="34" charset="0"/>
              </a:rPr>
              <a:t>Pray for us sinners</a:t>
            </a:r>
          </a:p>
          <a:p>
            <a:pPr lvl="0"/>
            <a:r>
              <a:rPr lang="en-GB" sz="3200" i="1" dirty="0">
                <a:latin typeface="Candara" panose="020E0502030303020204" pitchFamily="34" charset="0"/>
              </a:rPr>
              <a:t>Now and at the hour</a:t>
            </a:r>
          </a:p>
          <a:p>
            <a:pPr lvl="0"/>
            <a:r>
              <a:rPr lang="en-GB" sz="3200" i="1" dirty="0">
                <a:latin typeface="Candara" panose="020E0502030303020204" pitchFamily="34" charset="0"/>
              </a:rPr>
              <a:t>Of our death.</a:t>
            </a:r>
          </a:p>
          <a:p>
            <a:pPr lvl="0"/>
            <a:r>
              <a:rPr lang="en-GB" sz="3200" i="1" dirty="0">
                <a:latin typeface="Candara" panose="020E0502030303020204" pitchFamily="34" charset="0"/>
              </a:rPr>
              <a:t>Amen.</a:t>
            </a:r>
          </a:p>
          <a:p>
            <a:endParaRPr lang="en-GB" dirty="0"/>
          </a:p>
        </p:txBody>
      </p:sp>
      <p:sp>
        <p:nvSpPr>
          <p:cNvPr id="46" name="Rectangle 58"/>
          <p:cNvSpPr>
            <a:spLocks noChangeArrowheads="1"/>
          </p:cNvSpPr>
          <p:nvPr/>
        </p:nvSpPr>
        <p:spPr bwMode="auto">
          <a:xfrm>
            <a:off x="0" y="0"/>
            <a:ext cx="3775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631" tIns="0" rIns="0" bIns="6348"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60216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16987" y="1020364"/>
            <a:ext cx="5744500" cy="4524315"/>
          </a:xfrm>
          <a:prstGeom prst="rect">
            <a:avLst/>
          </a:prstGeom>
          <a:noFill/>
        </p:spPr>
        <p:txBody>
          <a:bodyPr wrap="square" rtlCol="0" anchor="t">
            <a:spAutoFit/>
          </a:bodyPr>
          <a:lstStyle/>
          <a:p>
            <a:r>
              <a:rPr lang="en-GB" sz="3200" dirty="0">
                <a:solidFill>
                  <a:srgbClr val="FF0000"/>
                </a:solidFill>
                <a:latin typeface="Candara"/>
              </a:rPr>
              <a:t>5.  When</a:t>
            </a:r>
            <a:r>
              <a:rPr lang="en-GB" sz="3200" dirty="0">
                <a:solidFill>
                  <a:srgbClr val="FF0000"/>
                </a:solidFill>
                <a:ea typeface="+mn-lt"/>
                <a:cs typeface="+mn-lt"/>
              </a:rPr>
              <a:t> the course of Mary's earthly life was finished</a:t>
            </a:r>
            <a:r>
              <a:rPr lang="en-GB" sz="3200" dirty="0">
                <a:solidFill>
                  <a:srgbClr val="FF0000"/>
                </a:solidFill>
                <a:latin typeface="Candara"/>
              </a:rPr>
              <a:t>, she was wholly overcome in a rapture of divine love.</a:t>
            </a:r>
          </a:p>
          <a:p>
            <a:endParaRPr lang="en-GB" sz="3200" dirty="0">
              <a:latin typeface="Candara" panose="020E0502030303020204" pitchFamily="34" charset="0"/>
            </a:endParaRPr>
          </a:p>
          <a:p>
            <a:r>
              <a:rPr lang="en-GB" sz="3200" dirty="0">
                <a:latin typeface="Candara" panose="020E0502030303020204" pitchFamily="34" charset="0"/>
              </a:rPr>
              <a:t>We pray for all those who are dying. May your eternal and divine love give them peace and rest.</a:t>
            </a:r>
            <a:endParaRPr lang="en-GB" sz="5400" dirty="0">
              <a:latin typeface="Candara" panose="020E0502030303020204" pitchFamily="34"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1487" y="0"/>
            <a:ext cx="6130513" cy="6858000"/>
          </a:xfrm>
          <a:prstGeom prst="rect">
            <a:avLst/>
          </a:prstGeom>
        </p:spPr>
      </p:pic>
    </p:spTree>
    <p:extLst>
      <p:ext uri="{BB962C8B-B14F-4D97-AF65-F5344CB8AC3E}">
        <p14:creationId xmlns:p14="http://schemas.microsoft.com/office/powerpoint/2010/main" val="363428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1081" name="Picture 57" descr="https://live.staticflickr.com/2755/4097178868_ff36d91cd5_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8783"/>
            <a:ext cx="12266023" cy="6916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947057" y="585112"/>
            <a:ext cx="6128655" cy="5786199"/>
          </a:xfrm>
          <a:prstGeom prst="rect">
            <a:avLst/>
          </a:prstGeom>
          <a:noFill/>
        </p:spPr>
        <p:txBody>
          <a:bodyPr wrap="square" rtlCol="0">
            <a:spAutoFit/>
          </a:bodyPr>
          <a:lstStyle/>
          <a:p>
            <a:pPr lvl="0"/>
            <a:r>
              <a:rPr lang="en-GB" sz="3200" i="1" dirty="0">
                <a:latin typeface="Candara" panose="020E0502030303020204" pitchFamily="34" charset="0"/>
              </a:rPr>
              <a:t>Hail Mary, </a:t>
            </a:r>
            <a:br>
              <a:rPr lang="en-GB" sz="3200" i="1" dirty="0">
                <a:latin typeface="Candara" panose="020E0502030303020204" pitchFamily="34" charset="0"/>
              </a:rPr>
            </a:br>
            <a:r>
              <a:rPr lang="en-GB" sz="3200" i="1" dirty="0">
                <a:latin typeface="Candara" panose="020E0502030303020204" pitchFamily="34" charset="0"/>
              </a:rPr>
              <a:t>Full of Grace</a:t>
            </a:r>
          </a:p>
          <a:p>
            <a:pPr lvl="0"/>
            <a:r>
              <a:rPr lang="en-GB" sz="3200" i="1" dirty="0">
                <a:latin typeface="Candara" panose="020E0502030303020204" pitchFamily="34" charset="0"/>
              </a:rPr>
              <a:t>The Lord is with thee</a:t>
            </a:r>
          </a:p>
          <a:p>
            <a:pPr lvl="0"/>
            <a:r>
              <a:rPr lang="en-GB" sz="3200" i="1" dirty="0">
                <a:latin typeface="Candara" panose="020E0502030303020204" pitchFamily="34" charset="0"/>
              </a:rPr>
              <a:t>Blessed art thou amongst women</a:t>
            </a:r>
          </a:p>
          <a:p>
            <a:pPr lvl="0"/>
            <a:r>
              <a:rPr lang="en-GB" sz="3200" i="1" dirty="0">
                <a:latin typeface="Candara" panose="020E0502030303020204" pitchFamily="34" charset="0"/>
              </a:rPr>
              <a:t>And blessed is the fruit </a:t>
            </a:r>
          </a:p>
          <a:p>
            <a:pPr lvl="0"/>
            <a:r>
              <a:rPr lang="en-GB" sz="3200" i="1" dirty="0">
                <a:latin typeface="Candara" panose="020E0502030303020204" pitchFamily="34" charset="0"/>
              </a:rPr>
              <a:t>of thy womb, Jesus,</a:t>
            </a:r>
          </a:p>
          <a:p>
            <a:pPr lvl="0"/>
            <a:r>
              <a:rPr lang="en-GB" sz="3200" i="1" dirty="0">
                <a:latin typeface="Candara" panose="020E0502030303020204" pitchFamily="34" charset="0"/>
              </a:rPr>
              <a:t>Holy Mary, Mother of God,</a:t>
            </a:r>
          </a:p>
          <a:p>
            <a:pPr lvl="0"/>
            <a:r>
              <a:rPr lang="en-GB" sz="3200" i="1" dirty="0">
                <a:latin typeface="Candara" panose="020E0502030303020204" pitchFamily="34" charset="0"/>
              </a:rPr>
              <a:t>Pray for us sinners</a:t>
            </a:r>
          </a:p>
          <a:p>
            <a:pPr lvl="0"/>
            <a:r>
              <a:rPr lang="en-GB" sz="3200" i="1" dirty="0">
                <a:latin typeface="Candara" panose="020E0502030303020204" pitchFamily="34" charset="0"/>
              </a:rPr>
              <a:t>Now and at the hour</a:t>
            </a:r>
          </a:p>
          <a:p>
            <a:pPr lvl="0"/>
            <a:r>
              <a:rPr lang="en-GB" sz="3200" i="1" dirty="0">
                <a:latin typeface="Candara" panose="020E0502030303020204" pitchFamily="34" charset="0"/>
              </a:rPr>
              <a:t>Of our death.</a:t>
            </a:r>
          </a:p>
          <a:p>
            <a:pPr lvl="0"/>
            <a:r>
              <a:rPr lang="en-GB" sz="3200" i="1" dirty="0">
                <a:latin typeface="Candara" panose="020E0502030303020204" pitchFamily="34" charset="0"/>
              </a:rPr>
              <a:t>Amen.</a:t>
            </a:r>
          </a:p>
          <a:p>
            <a:endParaRPr lang="en-GB" dirty="0"/>
          </a:p>
        </p:txBody>
      </p:sp>
      <p:sp>
        <p:nvSpPr>
          <p:cNvPr id="46" name="Rectangle 58"/>
          <p:cNvSpPr>
            <a:spLocks noChangeArrowheads="1"/>
          </p:cNvSpPr>
          <p:nvPr/>
        </p:nvSpPr>
        <p:spPr bwMode="auto">
          <a:xfrm>
            <a:off x="0" y="0"/>
            <a:ext cx="3775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631" tIns="0" rIns="0" bIns="6348"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81548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571187" y="1558903"/>
            <a:ext cx="5061081" cy="3046988"/>
          </a:xfrm>
          <a:prstGeom prst="rect">
            <a:avLst/>
          </a:prstGeom>
          <a:noFill/>
        </p:spPr>
        <p:txBody>
          <a:bodyPr wrap="square" rtlCol="0">
            <a:spAutoFit/>
          </a:bodyPr>
          <a:lstStyle/>
          <a:p>
            <a:r>
              <a:rPr lang="en-GB" sz="3200" dirty="0">
                <a:solidFill>
                  <a:srgbClr val="FF0000"/>
                </a:solidFill>
                <a:latin typeface="Candara" panose="020E0502030303020204" pitchFamily="34" charset="0"/>
              </a:rPr>
              <a:t>6. Her body as well as her soul is taken up into heaven.</a:t>
            </a:r>
          </a:p>
          <a:p>
            <a:endParaRPr lang="en-GB" sz="3200" dirty="0">
              <a:solidFill>
                <a:srgbClr val="FF0000"/>
              </a:solidFill>
              <a:latin typeface="Candara" panose="020E0502030303020204" pitchFamily="34" charset="0"/>
            </a:endParaRPr>
          </a:p>
          <a:p>
            <a:pPr lvl="0"/>
            <a:r>
              <a:rPr lang="en-GB" sz="3200" dirty="0">
                <a:latin typeface="Candara" panose="020E0502030303020204" pitchFamily="34" charset="0"/>
              </a:rPr>
              <a:t>We pray for all those who have died. May they be united with you in heaven.</a:t>
            </a:r>
            <a:endParaRPr lang="en-GB" sz="4800" dirty="0">
              <a:solidFill>
                <a:srgbClr val="FF0000"/>
              </a:solidFill>
              <a:latin typeface="Candara" panose="020E0502030303020204" pitchFamily="34" charset="0"/>
            </a:endParaRPr>
          </a:p>
        </p:txBody>
      </p:sp>
      <p:cxnSp>
        <p:nvCxnSpPr>
          <p:cNvPr id="8" name="Straight Connector 7">
            <a:extLst>
              <a:ext uri="{FF2B5EF4-FFF2-40B4-BE49-F238E27FC236}">
                <a16:creationId xmlns:a16="http://schemas.microsoft.com/office/drawing/2014/main" id="{82E06AB0-DE20-45BC-8479-E7DD11A48621}"/>
              </a:ext>
            </a:extLst>
          </p:cNvPr>
          <p:cNvCxnSpPr/>
          <p:nvPr/>
        </p:nvCxnSpPr>
        <p:spPr>
          <a:xfrm>
            <a:off x="6098520"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8272" y="0"/>
            <a:ext cx="6213728" cy="6858000"/>
          </a:xfrm>
          <a:prstGeom prst="rect">
            <a:avLst/>
          </a:prstGeom>
        </p:spPr>
      </p:pic>
    </p:spTree>
    <p:extLst>
      <p:ext uri="{BB962C8B-B14F-4D97-AF65-F5344CB8AC3E}">
        <p14:creationId xmlns:p14="http://schemas.microsoft.com/office/powerpoint/2010/main" val="172771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1081" name="Picture 57" descr="https://live.staticflickr.com/2755/4097178868_ff36d91cd5_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8783"/>
            <a:ext cx="12266023" cy="6916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947057" y="585112"/>
            <a:ext cx="6128655" cy="5786199"/>
          </a:xfrm>
          <a:prstGeom prst="rect">
            <a:avLst/>
          </a:prstGeom>
          <a:noFill/>
        </p:spPr>
        <p:txBody>
          <a:bodyPr wrap="square" rtlCol="0">
            <a:spAutoFit/>
          </a:bodyPr>
          <a:lstStyle/>
          <a:p>
            <a:pPr lvl="0"/>
            <a:r>
              <a:rPr lang="en-GB" sz="3200" i="1" dirty="0">
                <a:latin typeface="Candara" panose="020E0502030303020204" pitchFamily="34" charset="0"/>
              </a:rPr>
              <a:t>Hail Mary, </a:t>
            </a:r>
            <a:br>
              <a:rPr lang="en-GB" sz="3200" i="1" dirty="0">
                <a:latin typeface="Candara" panose="020E0502030303020204" pitchFamily="34" charset="0"/>
              </a:rPr>
            </a:br>
            <a:r>
              <a:rPr lang="en-GB" sz="3200" i="1" dirty="0">
                <a:latin typeface="Candara" panose="020E0502030303020204" pitchFamily="34" charset="0"/>
              </a:rPr>
              <a:t>Full of Grace</a:t>
            </a:r>
          </a:p>
          <a:p>
            <a:pPr lvl="0"/>
            <a:r>
              <a:rPr lang="en-GB" sz="3200" i="1" dirty="0">
                <a:latin typeface="Candara" panose="020E0502030303020204" pitchFamily="34" charset="0"/>
              </a:rPr>
              <a:t>The Lord is with thee</a:t>
            </a:r>
          </a:p>
          <a:p>
            <a:pPr lvl="0"/>
            <a:r>
              <a:rPr lang="en-GB" sz="3200" i="1" dirty="0">
                <a:latin typeface="Candara" panose="020E0502030303020204" pitchFamily="34" charset="0"/>
              </a:rPr>
              <a:t>Blessed art thou amongst women</a:t>
            </a:r>
          </a:p>
          <a:p>
            <a:pPr lvl="0"/>
            <a:r>
              <a:rPr lang="en-GB" sz="3200" i="1" dirty="0">
                <a:latin typeface="Candara" panose="020E0502030303020204" pitchFamily="34" charset="0"/>
              </a:rPr>
              <a:t>And blessed is the fruit </a:t>
            </a:r>
          </a:p>
          <a:p>
            <a:pPr lvl="0"/>
            <a:r>
              <a:rPr lang="en-GB" sz="3200" i="1" dirty="0">
                <a:latin typeface="Candara" panose="020E0502030303020204" pitchFamily="34" charset="0"/>
              </a:rPr>
              <a:t>of thy womb, Jesus,</a:t>
            </a:r>
          </a:p>
          <a:p>
            <a:pPr lvl="0"/>
            <a:r>
              <a:rPr lang="en-GB" sz="3200" i="1" dirty="0">
                <a:latin typeface="Candara" panose="020E0502030303020204" pitchFamily="34" charset="0"/>
              </a:rPr>
              <a:t>Holy Mary, Mother of God,</a:t>
            </a:r>
          </a:p>
          <a:p>
            <a:pPr lvl="0"/>
            <a:r>
              <a:rPr lang="en-GB" sz="3200" i="1" dirty="0">
                <a:latin typeface="Candara" panose="020E0502030303020204" pitchFamily="34" charset="0"/>
              </a:rPr>
              <a:t>Pray for us sinners</a:t>
            </a:r>
          </a:p>
          <a:p>
            <a:pPr lvl="0"/>
            <a:r>
              <a:rPr lang="en-GB" sz="3200" i="1" dirty="0">
                <a:latin typeface="Candara" panose="020E0502030303020204" pitchFamily="34" charset="0"/>
              </a:rPr>
              <a:t>Now and at the hour</a:t>
            </a:r>
          </a:p>
          <a:p>
            <a:pPr lvl="0"/>
            <a:r>
              <a:rPr lang="en-GB" sz="3200" i="1" dirty="0">
                <a:latin typeface="Candara" panose="020E0502030303020204" pitchFamily="34" charset="0"/>
              </a:rPr>
              <a:t>Of our death.</a:t>
            </a:r>
          </a:p>
          <a:p>
            <a:pPr lvl="0"/>
            <a:r>
              <a:rPr lang="en-GB" sz="3200" i="1" dirty="0">
                <a:latin typeface="Candara" panose="020E0502030303020204" pitchFamily="34" charset="0"/>
              </a:rPr>
              <a:t>Amen.</a:t>
            </a:r>
          </a:p>
          <a:p>
            <a:endParaRPr lang="en-GB" dirty="0"/>
          </a:p>
        </p:txBody>
      </p:sp>
      <p:sp>
        <p:nvSpPr>
          <p:cNvPr id="46" name="Rectangle 58"/>
          <p:cNvSpPr>
            <a:spLocks noChangeArrowheads="1"/>
          </p:cNvSpPr>
          <p:nvPr/>
        </p:nvSpPr>
        <p:spPr bwMode="auto">
          <a:xfrm>
            <a:off x="0" y="0"/>
            <a:ext cx="3775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631" tIns="0" rIns="0" bIns="6348"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81448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73480" y="359349"/>
            <a:ext cx="5893172" cy="7263527"/>
          </a:xfrm>
          <a:prstGeom prst="rect">
            <a:avLst/>
          </a:prstGeom>
          <a:noFill/>
        </p:spPr>
        <p:txBody>
          <a:bodyPr wrap="square" rtlCol="0" anchor="t">
            <a:spAutoFit/>
          </a:bodyPr>
          <a:lstStyle/>
          <a:p>
            <a:r>
              <a:rPr lang="en-GB" sz="3200" dirty="0">
                <a:solidFill>
                  <a:srgbClr val="FF0000"/>
                </a:solidFill>
                <a:latin typeface="Candara"/>
              </a:rPr>
              <a:t>7. </a:t>
            </a:r>
            <a:r>
              <a:rPr lang="en-GB" sz="3200" dirty="0">
                <a:solidFill>
                  <a:srgbClr val="FF0000"/>
                </a:solidFill>
                <a:ea typeface="+mn-lt"/>
                <a:cs typeface="+mn-lt"/>
              </a:rPr>
              <a:t>The Assumption of the Blessed Virgin is a singular participation in her Son's Resurrection and an anticipation of the resurrection of other Christians.</a:t>
            </a:r>
            <a:endParaRPr lang="en-GB" sz="3200" dirty="0">
              <a:solidFill>
                <a:srgbClr val="FF0000"/>
              </a:solidFill>
              <a:latin typeface="Candara"/>
            </a:endParaRPr>
          </a:p>
          <a:p>
            <a:endParaRPr lang="en-GB" sz="3200" dirty="0">
              <a:latin typeface="Candara" panose="020E0502030303020204" pitchFamily="34" charset="0"/>
            </a:endParaRPr>
          </a:p>
          <a:p>
            <a:r>
              <a:rPr lang="en-GB" sz="3200" dirty="0"/>
              <a:t>We pray for all those who care for the deceased. Help them to treat each person with dignity and compassion. Give priests words of wisdom as they comfort those who mourn.  </a:t>
            </a:r>
            <a:endParaRPr lang="en-GB" dirty="0"/>
          </a:p>
          <a:p>
            <a:endParaRPr lang="en-GB" sz="3200" dirty="0">
              <a:latin typeface="Candara" panose="020E0502030303020204" pitchFamily="34" charset="0"/>
            </a:endParaRPr>
          </a:p>
          <a:p>
            <a:endParaRPr lang="en-GB" sz="3200" dirty="0">
              <a:latin typeface="Candara" panose="020E0502030303020204" pitchFamily="34" charset="0"/>
            </a:endParaRPr>
          </a:p>
          <a:p>
            <a:endParaRPr lang="en-GB" dirty="0">
              <a:latin typeface="Candara" panose="020E050203030302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2616" y="0"/>
            <a:ext cx="5942808" cy="6858000"/>
          </a:xfrm>
          <a:prstGeom prst="rect">
            <a:avLst/>
          </a:prstGeom>
        </p:spPr>
      </p:pic>
    </p:spTree>
    <p:extLst>
      <p:ext uri="{BB962C8B-B14F-4D97-AF65-F5344CB8AC3E}">
        <p14:creationId xmlns:p14="http://schemas.microsoft.com/office/powerpoint/2010/main" val="3594345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1081" name="Picture 57" descr="https://live.staticflickr.com/2755/4097178868_ff36d91cd5_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8783"/>
            <a:ext cx="12266023" cy="6916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947057" y="585112"/>
            <a:ext cx="6128655" cy="5786199"/>
          </a:xfrm>
          <a:prstGeom prst="rect">
            <a:avLst/>
          </a:prstGeom>
          <a:noFill/>
        </p:spPr>
        <p:txBody>
          <a:bodyPr wrap="square" rtlCol="0">
            <a:spAutoFit/>
          </a:bodyPr>
          <a:lstStyle/>
          <a:p>
            <a:pPr lvl="0"/>
            <a:r>
              <a:rPr lang="en-GB" sz="3200" i="1" dirty="0">
                <a:latin typeface="Candara" panose="020E0502030303020204" pitchFamily="34" charset="0"/>
              </a:rPr>
              <a:t>Hail Mary, </a:t>
            </a:r>
            <a:br>
              <a:rPr lang="en-GB" sz="3200" i="1" dirty="0">
                <a:latin typeface="Candara" panose="020E0502030303020204" pitchFamily="34" charset="0"/>
              </a:rPr>
            </a:br>
            <a:r>
              <a:rPr lang="en-GB" sz="3200" i="1" dirty="0">
                <a:latin typeface="Candara" panose="020E0502030303020204" pitchFamily="34" charset="0"/>
              </a:rPr>
              <a:t>Full of Grace</a:t>
            </a:r>
          </a:p>
          <a:p>
            <a:pPr lvl="0"/>
            <a:r>
              <a:rPr lang="en-GB" sz="3200" i="1" dirty="0">
                <a:latin typeface="Candara" panose="020E0502030303020204" pitchFamily="34" charset="0"/>
              </a:rPr>
              <a:t>The Lord is with thee</a:t>
            </a:r>
          </a:p>
          <a:p>
            <a:pPr lvl="0"/>
            <a:r>
              <a:rPr lang="en-GB" sz="3200" i="1" dirty="0">
                <a:latin typeface="Candara" panose="020E0502030303020204" pitchFamily="34" charset="0"/>
              </a:rPr>
              <a:t>Blessed art thou amongst women</a:t>
            </a:r>
          </a:p>
          <a:p>
            <a:pPr lvl="0"/>
            <a:r>
              <a:rPr lang="en-GB" sz="3200" i="1" dirty="0">
                <a:latin typeface="Candara" panose="020E0502030303020204" pitchFamily="34" charset="0"/>
              </a:rPr>
              <a:t>And blessed is the fruit </a:t>
            </a:r>
          </a:p>
          <a:p>
            <a:pPr lvl="0"/>
            <a:r>
              <a:rPr lang="en-GB" sz="3200" i="1" dirty="0">
                <a:latin typeface="Candara" panose="020E0502030303020204" pitchFamily="34" charset="0"/>
              </a:rPr>
              <a:t>of thy womb, Jesus,</a:t>
            </a:r>
          </a:p>
          <a:p>
            <a:pPr lvl="0"/>
            <a:r>
              <a:rPr lang="en-GB" sz="3200" i="1" dirty="0">
                <a:latin typeface="Candara" panose="020E0502030303020204" pitchFamily="34" charset="0"/>
              </a:rPr>
              <a:t>Holy Mary, Mother of God,</a:t>
            </a:r>
          </a:p>
          <a:p>
            <a:pPr lvl="0"/>
            <a:r>
              <a:rPr lang="en-GB" sz="3200" i="1" dirty="0">
                <a:latin typeface="Candara" panose="020E0502030303020204" pitchFamily="34" charset="0"/>
              </a:rPr>
              <a:t>Pray for us sinners</a:t>
            </a:r>
          </a:p>
          <a:p>
            <a:pPr lvl="0"/>
            <a:r>
              <a:rPr lang="en-GB" sz="3200" i="1" dirty="0">
                <a:latin typeface="Candara" panose="020E0502030303020204" pitchFamily="34" charset="0"/>
              </a:rPr>
              <a:t>Now and at the hour</a:t>
            </a:r>
          </a:p>
          <a:p>
            <a:pPr lvl="0"/>
            <a:r>
              <a:rPr lang="en-GB" sz="3200" i="1" dirty="0">
                <a:latin typeface="Candara" panose="020E0502030303020204" pitchFamily="34" charset="0"/>
              </a:rPr>
              <a:t>Of our death.</a:t>
            </a:r>
          </a:p>
          <a:p>
            <a:pPr lvl="0"/>
            <a:r>
              <a:rPr lang="en-GB" sz="3200" i="1" dirty="0">
                <a:latin typeface="Candara" panose="020E0502030303020204" pitchFamily="34" charset="0"/>
              </a:rPr>
              <a:t>Amen.</a:t>
            </a:r>
          </a:p>
          <a:p>
            <a:endParaRPr lang="en-GB" dirty="0"/>
          </a:p>
        </p:txBody>
      </p:sp>
      <p:sp>
        <p:nvSpPr>
          <p:cNvPr id="46" name="Rectangle 58"/>
          <p:cNvSpPr>
            <a:spLocks noChangeArrowheads="1"/>
          </p:cNvSpPr>
          <p:nvPr/>
        </p:nvSpPr>
        <p:spPr bwMode="auto">
          <a:xfrm>
            <a:off x="0" y="0"/>
            <a:ext cx="3775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631" tIns="0" rIns="0" bIns="6348"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5976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07DEA40-3000-4A2F-A02C-5CBCD65DCE8C}"/>
              </a:ext>
            </a:extLst>
          </p:cNvPr>
          <p:cNvCxnSpPr/>
          <p:nvPr/>
        </p:nvCxnSpPr>
        <p:spPr>
          <a:xfrm>
            <a:off x="6409731"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577888-1F81-4EFC-80D1-F1E3BE21842B}"/>
              </a:ext>
            </a:extLst>
          </p:cNvPr>
          <p:cNvSpPr txBox="1"/>
          <p:nvPr/>
        </p:nvSpPr>
        <p:spPr>
          <a:xfrm>
            <a:off x="369215" y="675669"/>
            <a:ext cx="5693561" cy="5786199"/>
          </a:xfrm>
          <a:prstGeom prst="rect">
            <a:avLst/>
          </a:prstGeom>
          <a:noFill/>
        </p:spPr>
        <p:txBody>
          <a:bodyPr wrap="square" rtlCol="0" anchor="t">
            <a:spAutoFit/>
          </a:bodyPr>
          <a:lstStyle/>
          <a:p>
            <a:r>
              <a:rPr lang="en-GB" sz="3200" dirty="0">
                <a:solidFill>
                  <a:srgbClr val="FF0000"/>
                </a:solidFill>
                <a:latin typeface="Candara"/>
              </a:rPr>
              <a:t>8. Jesus prepares a place for Mary in heaven, where she is among the angels and the saints praising God and interceding on our behalf. </a:t>
            </a:r>
            <a:endParaRPr lang="en-GB" sz="3200">
              <a:solidFill>
                <a:srgbClr val="FF0000"/>
              </a:solidFill>
              <a:latin typeface="Candara"/>
            </a:endParaRPr>
          </a:p>
          <a:p>
            <a:endParaRPr lang="en-GB" sz="3200" dirty="0">
              <a:latin typeface="Candara" panose="020E0502030303020204" pitchFamily="34" charset="0"/>
            </a:endParaRPr>
          </a:p>
          <a:p>
            <a:r>
              <a:rPr lang="en-GB" sz="3200" dirty="0">
                <a:latin typeface="Candara"/>
              </a:rPr>
              <a:t>We pray that Christ’s compassion and love will sustain us at this time and we will walk closely with Him, like Mary does in heaven. </a:t>
            </a:r>
            <a:endParaRPr lang="en-GB" sz="3200" dirty="0">
              <a:latin typeface="Candara" panose="020E0502030303020204" pitchFamily="34" charset="0"/>
            </a:endParaRPr>
          </a:p>
          <a:p>
            <a:endParaRPr lang="en-GB"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1260" y="-15422"/>
            <a:ext cx="5920740" cy="6873422"/>
          </a:xfrm>
          <a:prstGeom prst="rect">
            <a:avLst/>
          </a:prstGeom>
        </p:spPr>
      </p:pic>
    </p:spTree>
    <p:extLst>
      <p:ext uri="{BB962C8B-B14F-4D97-AF65-F5344CB8AC3E}">
        <p14:creationId xmlns:p14="http://schemas.microsoft.com/office/powerpoint/2010/main" val="375717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ird, Candle, Prayer, Bible, Light, Rosary"/>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F171AF-D9B7-4CC8-8013-869D6744705A}"/>
              </a:ext>
            </a:extLst>
          </p:cNvPr>
          <p:cNvSpPr txBox="1"/>
          <p:nvPr/>
        </p:nvSpPr>
        <p:spPr>
          <a:xfrm>
            <a:off x="3124601" y="208758"/>
            <a:ext cx="8877300" cy="4955203"/>
          </a:xfrm>
          <a:prstGeom prst="rect">
            <a:avLst/>
          </a:prstGeom>
          <a:noFill/>
        </p:spPr>
        <p:txBody>
          <a:bodyPr wrap="square" rtlCol="0">
            <a:spAutoFit/>
          </a:bodyPr>
          <a:lstStyle/>
          <a:p>
            <a:pPr algn="ctr"/>
            <a:endParaRPr lang="en-GB" sz="3600" dirty="0">
              <a:solidFill>
                <a:schemeClr val="tx1">
                  <a:lumMod val="85000"/>
                  <a:lumOff val="15000"/>
                </a:schemeClr>
              </a:solidFill>
              <a:latin typeface="Candara" panose="020E0502030303020204" pitchFamily="34" charset="0"/>
            </a:endParaRPr>
          </a:p>
          <a:p>
            <a:pPr algn="ctr"/>
            <a:r>
              <a:rPr lang="en-GB" sz="3600" dirty="0"/>
              <a:t>‘The Rosary is the prayer of the humble and of the saints. In its mysteries, they contemplate, along with Mary, the life of Jesus, the merciful face of the Father. </a:t>
            </a:r>
          </a:p>
          <a:p>
            <a:pPr algn="ctr"/>
            <a:r>
              <a:rPr lang="en-GB" sz="3600" dirty="0"/>
              <a:t>O, how much we all need to be truly comforted, to be wrapped in loving presence!’</a:t>
            </a:r>
          </a:p>
          <a:p>
            <a:pPr algn="r"/>
            <a:r>
              <a:rPr lang="en-GB" sz="2800" dirty="0"/>
              <a:t>Pope Francis (April 2020)</a:t>
            </a:r>
            <a:endParaRPr lang="en-GB" sz="1600" dirty="0"/>
          </a:p>
        </p:txBody>
      </p:sp>
    </p:spTree>
    <p:extLst>
      <p:ext uri="{BB962C8B-B14F-4D97-AF65-F5344CB8AC3E}">
        <p14:creationId xmlns:p14="http://schemas.microsoft.com/office/powerpoint/2010/main" val="351875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1081" name="Picture 57" descr="https://live.staticflickr.com/2755/4097178868_ff36d91cd5_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8783"/>
            <a:ext cx="12266023" cy="6916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947057" y="585112"/>
            <a:ext cx="6128655" cy="5786199"/>
          </a:xfrm>
          <a:prstGeom prst="rect">
            <a:avLst/>
          </a:prstGeom>
          <a:noFill/>
        </p:spPr>
        <p:txBody>
          <a:bodyPr wrap="square" rtlCol="0">
            <a:spAutoFit/>
          </a:bodyPr>
          <a:lstStyle/>
          <a:p>
            <a:pPr lvl="0"/>
            <a:r>
              <a:rPr lang="en-GB" sz="3200" i="1" dirty="0">
                <a:latin typeface="Candara" panose="020E0502030303020204" pitchFamily="34" charset="0"/>
              </a:rPr>
              <a:t>Hail Mary, </a:t>
            </a:r>
            <a:br>
              <a:rPr lang="en-GB" sz="3200" i="1" dirty="0">
                <a:latin typeface="Candara" panose="020E0502030303020204" pitchFamily="34" charset="0"/>
              </a:rPr>
            </a:br>
            <a:r>
              <a:rPr lang="en-GB" sz="3200" i="1" dirty="0">
                <a:latin typeface="Candara" panose="020E0502030303020204" pitchFamily="34" charset="0"/>
              </a:rPr>
              <a:t>Full of Grace</a:t>
            </a:r>
          </a:p>
          <a:p>
            <a:pPr lvl="0"/>
            <a:r>
              <a:rPr lang="en-GB" sz="3200" i="1" dirty="0">
                <a:latin typeface="Candara" panose="020E0502030303020204" pitchFamily="34" charset="0"/>
              </a:rPr>
              <a:t>The Lord is with thee</a:t>
            </a:r>
          </a:p>
          <a:p>
            <a:pPr lvl="0"/>
            <a:r>
              <a:rPr lang="en-GB" sz="3200" i="1" dirty="0">
                <a:latin typeface="Candara" panose="020E0502030303020204" pitchFamily="34" charset="0"/>
              </a:rPr>
              <a:t>Blessed art thou amongst women</a:t>
            </a:r>
          </a:p>
          <a:p>
            <a:pPr lvl="0"/>
            <a:r>
              <a:rPr lang="en-GB" sz="3200" i="1" dirty="0">
                <a:latin typeface="Candara" panose="020E0502030303020204" pitchFamily="34" charset="0"/>
              </a:rPr>
              <a:t>And blessed is the fruit </a:t>
            </a:r>
          </a:p>
          <a:p>
            <a:pPr lvl="0"/>
            <a:r>
              <a:rPr lang="en-GB" sz="3200" i="1" dirty="0">
                <a:latin typeface="Candara" panose="020E0502030303020204" pitchFamily="34" charset="0"/>
              </a:rPr>
              <a:t>of thy womb, Jesus,</a:t>
            </a:r>
          </a:p>
          <a:p>
            <a:pPr lvl="0"/>
            <a:r>
              <a:rPr lang="en-GB" sz="3200" i="1" dirty="0">
                <a:latin typeface="Candara" panose="020E0502030303020204" pitchFamily="34" charset="0"/>
              </a:rPr>
              <a:t>Holy Mary, Mother of God,</a:t>
            </a:r>
          </a:p>
          <a:p>
            <a:pPr lvl="0"/>
            <a:r>
              <a:rPr lang="en-GB" sz="3200" i="1" dirty="0">
                <a:latin typeface="Candara" panose="020E0502030303020204" pitchFamily="34" charset="0"/>
              </a:rPr>
              <a:t>Pray for us sinners</a:t>
            </a:r>
          </a:p>
          <a:p>
            <a:pPr lvl="0"/>
            <a:r>
              <a:rPr lang="en-GB" sz="3200" i="1" dirty="0">
                <a:latin typeface="Candara" panose="020E0502030303020204" pitchFamily="34" charset="0"/>
              </a:rPr>
              <a:t>Now and at the hour</a:t>
            </a:r>
          </a:p>
          <a:p>
            <a:pPr lvl="0"/>
            <a:r>
              <a:rPr lang="en-GB" sz="3200" i="1" dirty="0">
                <a:latin typeface="Candara" panose="020E0502030303020204" pitchFamily="34" charset="0"/>
              </a:rPr>
              <a:t>Of our death.</a:t>
            </a:r>
          </a:p>
          <a:p>
            <a:pPr lvl="0"/>
            <a:r>
              <a:rPr lang="en-GB" sz="3200" i="1" dirty="0">
                <a:latin typeface="Candara" panose="020E0502030303020204" pitchFamily="34" charset="0"/>
              </a:rPr>
              <a:t>Amen.</a:t>
            </a:r>
          </a:p>
          <a:p>
            <a:endParaRPr lang="en-GB" dirty="0"/>
          </a:p>
        </p:txBody>
      </p:sp>
      <p:sp>
        <p:nvSpPr>
          <p:cNvPr id="46" name="Rectangle 58"/>
          <p:cNvSpPr>
            <a:spLocks noChangeArrowheads="1"/>
          </p:cNvSpPr>
          <p:nvPr/>
        </p:nvSpPr>
        <p:spPr bwMode="auto">
          <a:xfrm>
            <a:off x="0" y="0"/>
            <a:ext cx="3775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631" tIns="0" rIns="0" bIns="6348"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735822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91245" y="723359"/>
            <a:ext cx="5409752" cy="5016758"/>
          </a:xfrm>
          <a:prstGeom prst="rect">
            <a:avLst/>
          </a:prstGeom>
          <a:noFill/>
        </p:spPr>
        <p:txBody>
          <a:bodyPr wrap="square" rtlCol="0" anchor="t">
            <a:spAutoFit/>
          </a:bodyPr>
          <a:lstStyle/>
          <a:p>
            <a:r>
              <a:rPr lang="en-GB" sz="3200" dirty="0">
                <a:solidFill>
                  <a:srgbClr val="FF0000"/>
                </a:solidFill>
                <a:latin typeface="Candara"/>
              </a:rPr>
              <a:t>9</a:t>
            </a:r>
            <a:r>
              <a:rPr lang="en-GB" sz="3200" dirty="0">
                <a:solidFill>
                  <a:srgbClr val="FF0000"/>
                </a:solidFill>
              </a:rPr>
              <a:t>. Mary was obedient throughout her earthly life</a:t>
            </a:r>
            <a:r>
              <a:rPr lang="en-GB" sz="3200" dirty="0">
                <a:solidFill>
                  <a:srgbClr val="FF0000"/>
                </a:solidFill>
                <a:latin typeface="Candara"/>
              </a:rPr>
              <a:t>. She said yes to God’s call. </a:t>
            </a:r>
          </a:p>
          <a:p>
            <a:endParaRPr lang="en-GB" sz="3200" dirty="0">
              <a:latin typeface="Candara" panose="020E0502030303020204" pitchFamily="34" charset="0"/>
            </a:endParaRPr>
          </a:p>
          <a:p>
            <a:r>
              <a:rPr lang="en-GB" sz="3200" dirty="0">
                <a:latin typeface="Candara"/>
              </a:rPr>
              <a:t>We pray that we will listen to God’s call, just as Mary did, and will be willing to use our time, skills and talents to serve others at this time and be witnesses of Christ.  </a:t>
            </a:r>
            <a:endParaRPr lang="en-GB" sz="3200" dirty="0">
              <a:latin typeface="Candara" panose="020E0502030303020204" pitchFamily="34"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0780" y="0"/>
            <a:ext cx="5991473" cy="6858000"/>
          </a:xfrm>
          <a:prstGeom prst="rect">
            <a:avLst/>
          </a:prstGeom>
        </p:spPr>
      </p:pic>
    </p:spTree>
    <p:extLst>
      <p:ext uri="{BB962C8B-B14F-4D97-AF65-F5344CB8AC3E}">
        <p14:creationId xmlns:p14="http://schemas.microsoft.com/office/powerpoint/2010/main" val="169536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1081" name="Picture 57" descr="https://live.staticflickr.com/2755/4097178868_ff36d91cd5_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8783"/>
            <a:ext cx="12266023" cy="6916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947057" y="585112"/>
            <a:ext cx="6128655" cy="5786199"/>
          </a:xfrm>
          <a:prstGeom prst="rect">
            <a:avLst/>
          </a:prstGeom>
          <a:noFill/>
        </p:spPr>
        <p:txBody>
          <a:bodyPr wrap="square" rtlCol="0">
            <a:spAutoFit/>
          </a:bodyPr>
          <a:lstStyle/>
          <a:p>
            <a:pPr lvl="0"/>
            <a:r>
              <a:rPr lang="en-GB" sz="3200" i="1" dirty="0">
                <a:latin typeface="Candara" panose="020E0502030303020204" pitchFamily="34" charset="0"/>
              </a:rPr>
              <a:t>Hail Mary, </a:t>
            </a:r>
            <a:br>
              <a:rPr lang="en-GB" sz="3200" i="1" dirty="0">
                <a:latin typeface="Candara" panose="020E0502030303020204" pitchFamily="34" charset="0"/>
              </a:rPr>
            </a:br>
            <a:r>
              <a:rPr lang="en-GB" sz="3200" i="1" dirty="0">
                <a:latin typeface="Candara" panose="020E0502030303020204" pitchFamily="34" charset="0"/>
              </a:rPr>
              <a:t>Full of Grace</a:t>
            </a:r>
          </a:p>
          <a:p>
            <a:pPr lvl="0"/>
            <a:r>
              <a:rPr lang="en-GB" sz="3200" i="1" dirty="0">
                <a:latin typeface="Candara" panose="020E0502030303020204" pitchFamily="34" charset="0"/>
              </a:rPr>
              <a:t>The Lord is with thee</a:t>
            </a:r>
          </a:p>
          <a:p>
            <a:pPr lvl="0"/>
            <a:r>
              <a:rPr lang="en-GB" sz="3200" i="1" dirty="0">
                <a:latin typeface="Candara" panose="020E0502030303020204" pitchFamily="34" charset="0"/>
              </a:rPr>
              <a:t>Blessed art thou amongst women</a:t>
            </a:r>
          </a:p>
          <a:p>
            <a:pPr lvl="0"/>
            <a:r>
              <a:rPr lang="en-GB" sz="3200" i="1" dirty="0">
                <a:latin typeface="Candara" panose="020E0502030303020204" pitchFamily="34" charset="0"/>
              </a:rPr>
              <a:t>And blessed is the fruit </a:t>
            </a:r>
          </a:p>
          <a:p>
            <a:pPr lvl="0"/>
            <a:r>
              <a:rPr lang="en-GB" sz="3200" i="1" dirty="0">
                <a:latin typeface="Candara" panose="020E0502030303020204" pitchFamily="34" charset="0"/>
              </a:rPr>
              <a:t>of thy womb, Jesus,</a:t>
            </a:r>
          </a:p>
          <a:p>
            <a:pPr lvl="0"/>
            <a:r>
              <a:rPr lang="en-GB" sz="3200" i="1" dirty="0">
                <a:latin typeface="Candara" panose="020E0502030303020204" pitchFamily="34" charset="0"/>
              </a:rPr>
              <a:t>Holy Mary, Mother of God,</a:t>
            </a:r>
          </a:p>
          <a:p>
            <a:pPr lvl="0"/>
            <a:r>
              <a:rPr lang="en-GB" sz="3200" i="1" dirty="0">
                <a:latin typeface="Candara" panose="020E0502030303020204" pitchFamily="34" charset="0"/>
              </a:rPr>
              <a:t>Pray for us sinners</a:t>
            </a:r>
          </a:p>
          <a:p>
            <a:pPr lvl="0"/>
            <a:r>
              <a:rPr lang="en-GB" sz="3200" i="1" dirty="0">
                <a:latin typeface="Candara" panose="020E0502030303020204" pitchFamily="34" charset="0"/>
              </a:rPr>
              <a:t>Now and at the hour</a:t>
            </a:r>
          </a:p>
          <a:p>
            <a:pPr lvl="0"/>
            <a:r>
              <a:rPr lang="en-GB" sz="3200" i="1" dirty="0">
                <a:latin typeface="Candara" panose="020E0502030303020204" pitchFamily="34" charset="0"/>
              </a:rPr>
              <a:t>Of our death.</a:t>
            </a:r>
          </a:p>
          <a:p>
            <a:pPr lvl="0"/>
            <a:r>
              <a:rPr lang="en-GB" sz="3200" i="1" dirty="0">
                <a:latin typeface="Candara" panose="020E0502030303020204" pitchFamily="34" charset="0"/>
              </a:rPr>
              <a:t>Amen.</a:t>
            </a:r>
          </a:p>
          <a:p>
            <a:endParaRPr lang="en-GB" dirty="0"/>
          </a:p>
        </p:txBody>
      </p:sp>
      <p:sp>
        <p:nvSpPr>
          <p:cNvPr id="46" name="Rectangle 58"/>
          <p:cNvSpPr>
            <a:spLocks noChangeArrowheads="1"/>
          </p:cNvSpPr>
          <p:nvPr/>
        </p:nvSpPr>
        <p:spPr bwMode="auto">
          <a:xfrm>
            <a:off x="0" y="0"/>
            <a:ext cx="3775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631" tIns="0" rIns="0" bIns="6348"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42617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65F17F-E742-452C-8A37-80E61D8252E5}"/>
              </a:ext>
            </a:extLst>
          </p:cNvPr>
          <p:cNvSpPr txBox="1"/>
          <p:nvPr/>
        </p:nvSpPr>
        <p:spPr>
          <a:xfrm>
            <a:off x="238524" y="862698"/>
            <a:ext cx="5923879" cy="4524315"/>
          </a:xfrm>
          <a:prstGeom prst="rect">
            <a:avLst/>
          </a:prstGeom>
          <a:noFill/>
        </p:spPr>
        <p:txBody>
          <a:bodyPr wrap="square" rtlCol="0" anchor="t">
            <a:spAutoFit/>
          </a:bodyPr>
          <a:lstStyle/>
          <a:p>
            <a:r>
              <a:rPr lang="en-GB" sz="3200" dirty="0">
                <a:solidFill>
                  <a:srgbClr val="FF0000"/>
                </a:solidFill>
                <a:latin typeface="Candara" panose="020E0502030303020204" pitchFamily="34" charset="0"/>
              </a:rPr>
              <a:t>10. The bodies of all humanity, at the last judgment, will be brought back and united again to the soul.</a:t>
            </a:r>
          </a:p>
          <a:p>
            <a:endParaRPr lang="en-GB" sz="3200" dirty="0">
              <a:latin typeface="Candara" panose="020E0502030303020204" pitchFamily="34" charset="0"/>
            </a:endParaRPr>
          </a:p>
          <a:p>
            <a:r>
              <a:rPr lang="en-GB" sz="3200" dirty="0">
                <a:latin typeface="Candara"/>
              </a:rPr>
              <a:t>We pray for all those facing your judgement and preparing to meet with God face to face. Have mercy on them.</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3614" y="0"/>
            <a:ext cx="5978386" cy="6858000"/>
          </a:xfrm>
          <a:prstGeom prst="rect">
            <a:avLst/>
          </a:prstGeom>
        </p:spPr>
      </p:pic>
    </p:spTree>
    <p:extLst>
      <p:ext uri="{BB962C8B-B14F-4D97-AF65-F5344CB8AC3E}">
        <p14:creationId xmlns:p14="http://schemas.microsoft.com/office/powerpoint/2010/main" val="2496951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1081" name="Picture 57" descr="https://live.staticflickr.com/2755/4097178868_ff36d91cd5_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8783"/>
            <a:ext cx="12266023" cy="6916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947057" y="585112"/>
            <a:ext cx="6128655" cy="5786199"/>
          </a:xfrm>
          <a:prstGeom prst="rect">
            <a:avLst/>
          </a:prstGeom>
          <a:noFill/>
        </p:spPr>
        <p:txBody>
          <a:bodyPr wrap="square" rtlCol="0">
            <a:spAutoFit/>
          </a:bodyPr>
          <a:lstStyle/>
          <a:p>
            <a:pPr lvl="0"/>
            <a:r>
              <a:rPr lang="en-GB" sz="3200" i="1" dirty="0">
                <a:latin typeface="Candara" panose="020E0502030303020204" pitchFamily="34" charset="0"/>
              </a:rPr>
              <a:t>Hail Mary, </a:t>
            </a:r>
            <a:br>
              <a:rPr lang="en-GB" sz="3200" i="1" dirty="0">
                <a:latin typeface="Candara" panose="020E0502030303020204" pitchFamily="34" charset="0"/>
              </a:rPr>
            </a:br>
            <a:r>
              <a:rPr lang="en-GB" sz="3200" i="1" dirty="0">
                <a:latin typeface="Candara" panose="020E0502030303020204" pitchFamily="34" charset="0"/>
              </a:rPr>
              <a:t>Full of Grace</a:t>
            </a:r>
          </a:p>
          <a:p>
            <a:pPr lvl="0"/>
            <a:r>
              <a:rPr lang="en-GB" sz="3200" i="1" dirty="0">
                <a:latin typeface="Candara" panose="020E0502030303020204" pitchFamily="34" charset="0"/>
              </a:rPr>
              <a:t>The Lord is with thee</a:t>
            </a:r>
          </a:p>
          <a:p>
            <a:pPr lvl="0"/>
            <a:r>
              <a:rPr lang="en-GB" sz="3200" i="1" dirty="0">
                <a:latin typeface="Candara" panose="020E0502030303020204" pitchFamily="34" charset="0"/>
              </a:rPr>
              <a:t>Blessed art thou amongst women</a:t>
            </a:r>
          </a:p>
          <a:p>
            <a:pPr lvl="0"/>
            <a:r>
              <a:rPr lang="en-GB" sz="3200" i="1" dirty="0">
                <a:latin typeface="Candara" panose="020E0502030303020204" pitchFamily="34" charset="0"/>
              </a:rPr>
              <a:t>And blessed is the fruit </a:t>
            </a:r>
          </a:p>
          <a:p>
            <a:pPr lvl="0"/>
            <a:r>
              <a:rPr lang="en-GB" sz="3200" i="1" dirty="0">
                <a:latin typeface="Candara" panose="020E0502030303020204" pitchFamily="34" charset="0"/>
              </a:rPr>
              <a:t>of thy womb, Jesus,</a:t>
            </a:r>
          </a:p>
          <a:p>
            <a:pPr lvl="0"/>
            <a:r>
              <a:rPr lang="en-GB" sz="3200" i="1" dirty="0">
                <a:latin typeface="Candara" panose="020E0502030303020204" pitchFamily="34" charset="0"/>
              </a:rPr>
              <a:t>Holy Mary, Mother of God,</a:t>
            </a:r>
          </a:p>
          <a:p>
            <a:pPr lvl="0"/>
            <a:r>
              <a:rPr lang="en-GB" sz="3200" i="1" dirty="0">
                <a:latin typeface="Candara" panose="020E0502030303020204" pitchFamily="34" charset="0"/>
              </a:rPr>
              <a:t>Pray for us sinners</a:t>
            </a:r>
          </a:p>
          <a:p>
            <a:pPr lvl="0"/>
            <a:r>
              <a:rPr lang="en-GB" sz="3200" i="1" dirty="0">
                <a:latin typeface="Candara" panose="020E0502030303020204" pitchFamily="34" charset="0"/>
              </a:rPr>
              <a:t>Now and at the hour</a:t>
            </a:r>
          </a:p>
          <a:p>
            <a:pPr lvl="0"/>
            <a:r>
              <a:rPr lang="en-GB" sz="3200" i="1" dirty="0">
                <a:latin typeface="Candara" panose="020E0502030303020204" pitchFamily="34" charset="0"/>
              </a:rPr>
              <a:t>Of our death.</a:t>
            </a:r>
          </a:p>
          <a:p>
            <a:pPr lvl="0"/>
            <a:r>
              <a:rPr lang="en-GB" sz="3200" i="1" dirty="0">
                <a:latin typeface="Candara" panose="020E0502030303020204" pitchFamily="34" charset="0"/>
              </a:rPr>
              <a:t>Amen.</a:t>
            </a:r>
          </a:p>
          <a:p>
            <a:endParaRPr lang="en-GB" dirty="0"/>
          </a:p>
        </p:txBody>
      </p:sp>
      <p:sp>
        <p:nvSpPr>
          <p:cNvPr id="46" name="Rectangle 58"/>
          <p:cNvSpPr>
            <a:spLocks noChangeArrowheads="1"/>
          </p:cNvSpPr>
          <p:nvPr/>
        </p:nvSpPr>
        <p:spPr bwMode="auto">
          <a:xfrm>
            <a:off x="0" y="0"/>
            <a:ext cx="3775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631" tIns="0" rIns="0" bIns="6348"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174494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437232" y="1628723"/>
            <a:ext cx="5737412" cy="4031873"/>
          </a:xfrm>
          <a:prstGeom prst="rect">
            <a:avLst/>
          </a:prstGeom>
          <a:noFill/>
        </p:spPr>
        <p:txBody>
          <a:bodyPr wrap="square" rtlCol="0" anchor="t">
            <a:spAutoFit/>
          </a:bodyPr>
          <a:lstStyle/>
          <a:p>
            <a:r>
              <a:rPr lang="en-GB" sz="3200" dirty="0">
                <a:latin typeface="Candara"/>
              </a:rPr>
              <a:t>At the end of Mary’s life, God chose to bring her body and soul into eternal life.  Mary prays for us at the hour of our death as we ask her so often in the Hail Mary.  Let us now join our prayers with the Holy Trinity. </a:t>
            </a:r>
            <a:endParaRPr lang="en-GB" dirty="0"/>
          </a:p>
        </p:txBody>
      </p:sp>
      <p:cxnSp>
        <p:nvCxnSpPr>
          <p:cNvPr id="8" name="Straight Connector 7">
            <a:extLst>
              <a:ext uri="{FF2B5EF4-FFF2-40B4-BE49-F238E27FC236}">
                <a16:creationId xmlns:a16="http://schemas.microsoft.com/office/drawing/2014/main" id="{B04160B2-7170-48A0-9854-D11E6FE14DFC}"/>
              </a:ext>
            </a:extLst>
          </p:cNvPr>
          <p:cNvCxnSpPr/>
          <p:nvPr/>
        </p:nvCxnSpPr>
        <p:spPr>
          <a:xfrm>
            <a:off x="6923844"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3660" y="0"/>
            <a:ext cx="5805305" cy="6858000"/>
          </a:xfrm>
          <a:prstGeom prst="rect">
            <a:avLst/>
          </a:prstGeom>
        </p:spPr>
      </p:pic>
    </p:spTree>
    <p:extLst>
      <p:ext uri="{BB962C8B-B14F-4D97-AF65-F5344CB8AC3E}">
        <p14:creationId xmlns:p14="http://schemas.microsoft.com/office/powerpoint/2010/main" val="145355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869128" y="585112"/>
            <a:ext cx="5737412" cy="4524315"/>
          </a:xfrm>
          <a:prstGeom prst="rect">
            <a:avLst/>
          </a:prstGeom>
          <a:noFill/>
        </p:spPr>
        <p:txBody>
          <a:bodyPr wrap="square" rtlCol="0">
            <a:spAutoFit/>
          </a:bodyPr>
          <a:lstStyle/>
          <a:p>
            <a:endParaRPr lang="en-GB" sz="3200" dirty="0">
              <a:latin typeface="Candara" panose="020E0502030303020204" pitchFamily="34" charset="0"/>
            </a:endParaRPr>
          </a:p>
          <a:p>
            <a:endParaRPr lang="en-GB" sz="3200" dirty="0">
              <a:latin typeface="Candara" panose="020E0502030303020204" pitchFamily="34" charset="0"/>
            </a:endParaRPr>
          </a:p>
          <a:p>
            <a:r>
              <a:rPr lang="en-GB" sz="3200" i="1" dirty="0">
                <a:latin typeface="Candara" panose="020E0502030303020204" pitchFamily="34" charset="0"/>
              </a:rPr>
              <a:t>Glory be to the Father</a:t>
            </a:r>
          </a:p>
          <a:p>
            <a:r>
              <a:rPr lang="en-GB" sz="3200" i="1" dirty="0">
                <a:latin typeface="Candara" panose="020E0502030303020204" pitchFamily="34" charset="0"/>
              </a:rPr>
              <a:t>And to the Son</a:t>
            </a:r>
          </a:p>
          <a:p>
            <a:r>
              <a:rPr lang="en-GB" sz="3200" i="1" dirty="0">
                <a:latin typeface="Candara" panose="020E0502030303020204" pitchFamily="34" charset="0"/>
              </a:rPr>
              <a:t>And to the Holy Spirit</a:t>
            </a:r>
          </a:p>
          <a:p>
            <a:r>
              <a:rPr lang="en-GB" sz="3200" i="1" dirty="0">
                <a:latin typeface="Candara" panose="020E0502030303020204" pitchFamily="34" charset="0"/>
              </a:rPr>
              <a:t>As it was in the beginning</a:t>
            </a:r>
          </a:p>
          <a:p>
            <a:r>
              <a:rPr lang="en-GB" sz="3200" i="1" dirty="0">
                <a:latin typeface="Candara" panose="020E0502030303020204" pitchFamily="34" charset="0"/>
              </a:rPr>
              <a:t>Is now and ever shall be</a:t>
            </a:r>
          </a:p>
          <a:p>
            <a:r>
              <a:rPr lang="en-GB" sz="3200" i="1" dirty="0">
                <a:latin typeface="Candara" panose="020E0502030303020204" pitchFamily="34" charset="0"/>
              </a:rPr>
              <a:t>World without end.</a:t>
            </a:r>
          </a:p>
          <a:p>
            <a:r>
              <a:rPr lang="en-GB" sz="3200" i="1" dirty="0">
                <a:latin typeface="Candara" panose="020E0502030303020204" pitchFamily="34" charset="0"/>
              </a:rPr>
              <a:t>Amen.</a:t>
            </a:r>
            <a:endParaRPr lang="en-GB" i="1" dirty="0"/>
          </a:p>
        </p:txBody>
      </p:sp>
      <p:cxnSp>
        <p:nvCxnSpPr>
          <p:cNvPr id="8" name="Straight Connector 7">
            <a:extLst>
              <a:ext uri="{FF2B5EF4-FFF2-40B4-BE49-F238E27FC236}">
                <a16:creationId xmlns:a16="http://schemas.microsoft.com/office/drawing/2014/main" id="{B04160B2-7170-48A0-9854-D11E6FE14DFC}"/>
              </a:ext>
            </a:extLst>
          </p:cNvPr>
          <p:cNvCxnSpPr/>
          <p:nvPr/>
        </p:nvCxnSpPr>
        <p:spPr>
          <a:xfrm>
            <a:off x="6477000"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2752" y="0"/>
            <a:ext cx="5829247" cy="6858000"/>
          </a:xfrm>
          <a:prstGeom prst="rect">
            <a:avLst/>
          </a:prstGeom>
        </p:spPr>
      </p:pic>
    </p:spTree>
    <p:extLst>
      <p:ext uri="{BB962C8B-B14F-4D97-AF65-F5344CB8AC3E}">
        <p14:creationId xmlns:p14="http://schemas.microsoft.com/office/powerpoint/2010/main" val="1843460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351FA27B-16AA-4154-956B-2F5B7A92BE7D}"/>
              </a:ext>
            </a:extLst>
          </p:cNvPr>
          <p:cNvSpPr txBox="1">
            <a:spLocks/>
          </p:cNvSpPr>
          <p:nvPr/>
        </p:nvSpPr>
        <p:spPr>
          <a:xfrm>
            <a:off x="245871" y="5534425"/>
            <a:ext cx="10841730" cy="11407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none" spc="-150" normalizeH="0" baseline="0" noProof="0">
                <a:ln>
                  <a:noFill/>
                </a:ln>
                <a:solidFill>
                  <a:srgbClr val="FFFFFF"/>
                </a:solidFill>
                <a:effectLst/>
                <a:uLnTx/>
                <a:uFillTx/>
                <a:latin typeface="Candara" panose="020E0502030303020204" pitchFamily="34" charset="0"/>
                <a:ea typeface="+mj-ea"/>
                <a:cs typeface="Gill Sans" panose="020B0502020104020203" pitchFamily="34" charset="-79"/>
              </a:rPr>
              <a:t>Thank you for joining us today…</a:t>
            </a:r>
          </a:p>
        </p:txBody>
      </p:sp>
      <p:pic>
        <p:nvPicPr>
          <p:cNvPr id="3" name="Picture Placeholder 2"/>
          <p:cNvPicPr>
            <a:picLocks noGrp="1" noChangeAspect="1"/>
          </p:cNvPicPr>
          <p:nvPr>
            <p:ph type="pic" idx="1"/>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61581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7657E3-C3CD-4D12-8027-D94B406163C0}"/>
              </a:ext>
            </a:extLst>
          </p:cNvPr>
          <p:cNvSpPr txBox="1"/>
          <p:nvPr/>
        </p:nvSpPr>
        <p:spPr>
          <a:xfrm>
            <a:off x="218573" y="305774"/>
            <a:ext cx="5999747" cy="73250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Painted images </a:t>
            </a:r>
            <a:r>
              <a:rPr kumimoji="0" lang="en-US" sz="28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by Elizabeth Wang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To view and download images by Elizabeth Wang (and about Christian faith in general) please visit the Radiant Light website and use the search button to search by topic: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sng" strike="noStrike" kern="1200" cap="none" spc="0" normalizeH="0" baseline="0" noProof="0" dirty="0">
              <a:ln>
                <a:noFill/>
              </a:ln>
              <a:solidFill>
                <a:srgbClr val="0070C0"/>
              </a:solidFill>
              <a:effectLst/>
              <a:uLnTx/>
              <a:uFillTx/>
              <a:latin typeface="Candara" panose="020E0502030303020204" pitchFamily="34" charset="0"/>
              <a:ea typeface="+mn-ea"/>
              <a:cs typeface="+mn-cs"/>
              <a:hlinkClick r:id="rId3">
                <a:extLst>
                  <a:ext uri="{A12FA001-AC4F-418D-AE19-62706E023703}">
                    <ahyp:hlinkClr xmlns:ahyp="http://schemas.microsoft.com/office/drawing/2018/hyperlinkcolor" xmlns="" val="tx"/>
                  </a:ext>
                </a:extLst>
              </a:hlinkClick>
            </a:endParaRPr>
          </a:p>
          <a:p>
            <a:pPr lvl="0" algn="ctr">
              <a:defRPr/>
            </a:pPr>
            <a:r>
              <a:rPr kumimoji="0" lang="en-US" sz="2800" b="0" i="0" u="sng" strike="noStrike" kern="1200" cap="none" spc="0" normalizeH="0" baseline="0" noProof="0" dirty="0">
                <a:ln>
                  <a:noFill/>
                </a:ln>
                <a:solidFill>
                  <a:srgbClr val="0070C0"/>
                </a:solidFill>
                <a:effectLst/>
                <a:uLnTx/>
                <a:uFillTx/>
                <a:latin typeface="Candara" panose="020E0502030303020204" pitchFamily="34" charset="0"/>
                <a:ea typeface="+mn-ea"/>
                <a:cs typeface="+mn-cs"/>
                <a:hlinkClick r:id="rId3">
                  <a:extLst>
                    <a:ext uri="{A12FA001-AC4F-418D-AE19-62706E023703}">
                      <ahyp:hlinkClr xmlns:ahyp="http://schemas.microsoft.com/office/drawing/2018/hyperlinkcolor" xmlns="" val="tx"/>
                    </a:ext>
                  </a:extLst>
                </a:hlinkClick>
              </a:rPr>
              <a:t>https://radiantlight.org.uk/</a:t>
            </a:r>
            <a:r>
              <a:rPr kumimoji="0" lang="en-US" sz="28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 </a:t>
            </a:r>
          </a:p>
          <a:p>
            <a:pPr lvl="0" algn="ctr">
              <a:defRPr/>
            </a:pPr>
            <a:endParaRPr kumimoji="0" lang="en-US" sz="28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pPr lvl="0" algn="ctr">
              <a:defRPr/>
            </a:pPr>
            <a:r>
              <a:rPr lang="en-US" sz="2800" dirty="0">
                <a:solidFill>
                  <a:srgbClr val="000000"/>
                </a:solidFill>
                <a:latin typeface="Candara" panose="020E0502030303020204" pitchFamily="34" charset="0"/>
              </a:rPr>
              <a:t>Thanks also to the following site:</a:t>
            </a:r>
            <a:endParaRPr kumimoji="0" lang="en-US" sz="28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pPr lvl="0" algn="ctr">
              <a:defRPr/>
            </a:pPr>
            <a:r>
              <a:rPr lang="en-US" sz="2800" dirty="0">
                <a:solidFill>
                  <a:srgbClr val="000000"/>
                </a:solidFill>
                <a:latin typeface="Candara" panose="020E0502030303020204" pitchFamily="34" charset="0"/>
                <a:hlinkClick r:id="rId4"/>
              </a:rPr>
              <a:t>https://www.rosarycenter.org/homepage-2/rosary/how-to-pray-the-rosary/glorious-without-distractions/</a:t>
            </a:r>
            <a:endParaRPr lang="en-US" sz="2800" dirty="0">
              <a:solidFill>
                <a:srgbClr val="000000"/>
              </a:solidFill>
              <a:latin typeface="Candara" panose="020E0502030303020204" pitchFamily="34" charset="0"/>
            </a:endParaRPr>
          </a:p>
          <a:p>
            <a:pPr lvl="0" algn="ctr">
              <a:defRPr/>
            </a:pPr>
            <a:endParaRPr kumimoji="0" lang="en-US" sz="28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ndara"/>
              <a:ea typeface="+mn-ea"/>
              <a:cs typeface="+mn-cs"/>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2978" y="0"/>
            <a:ext cx="5609021" cy="6858000"/>
          </a:xfrm>
          <a:prstGeom prst="rect">
            <a:avLst/>
          </a:prstGeom>
        </p:spPr>
      </p:pic>
    </p:spTree>
    <p:extLst>
      <p:ext uri="{BB962C8B-B14F-4D97-AF65-F5344CB8AC3E}">
        <p14:creationId xmlns:p14="http://schemas.microsoft.com/office/powerpoint/2010/main" val="139313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32764" y="-52478"/>
            <a:ext cx="6359236" cy="7093132"/>
          </a:xfrm>
          <a:prstGeom prst="rect">
            <a:avLst/>
          </a:prstGeom>
        </p:spPr>
      </p:pic>
      <p:sp>
        <p:nvSpPr>
          <p:cNvPr id="4" name="Text Placeholder 3"/>
          <p:cNvSpPr>
            <a:spLocks noGrp="1"/>
          </p:cNvSpPr>
          <p:nvPr>
            <p:ph type="body" sz="half" idx="4294967295"/>
          </p:nvPr>
        </p:nvSpPr>
        <p:spPr>
          <a:xfrm>
            <a:off x="0" y="3494088"/>
            <a:ext cx="2835275" cy="2322512"/>
          </a:xfrm>
        </p:spPr>
        <p:txBody>
          <a:bodyPr/>
          <a:lstStyle/>
          <a:p>
            <a:r>
              <a:rPr lang="en-GB"/>
              <a:t>- </a:t>
            </a:r>
          </a:p>
        </p:txBody>
      </p:sp>
      <p:sp>
        <p:nvSpPr>
          <p:cNvPr id="2" name="TextBox 1">
            <a:extLst>
              <a:ext uri="{FF2B5EF4-FFF2-40B4-BE49-F238E27FC236}">
                <a16:creationId xmlns:a16="http://schemas.microsoft.com/office/drawing/2014/main" id="{64F171AF-D9B7-4CC8-8013-869D6744705A}"/>
              </a:ext>
            </a:extLst>
          </p:cNvPr>
          <p:cNvSpPr txBox="1"/>
          <p:nvPr/>
        </p:nvSpPr>
        <p:spPr>
          <a:xfrm>
            <a:off x="314896" y="288770"/>
            <a:ext cx="4805743" cy="6247864"/>
          </a:xfrm>
          <a:prstGeom prst="rect">
            <a:avLst/>
          </a:prstGeom>
          <a:noFill/>
        </p:spPr>
        <p:txBody>
          <a:bodyPr wrap="square" rtlCol="0">
            <a:spAutoFit/>
          </a:bodyPr>
          <a:lstStyle/>
          <a:p>
            <a:pPr algn="ctr"/>
            <a:r>
              <a:rPr lang="en-GB" sz="4000" dirty="0">
                <a:latin typeface="Candara" panose="020E0502030303020204" pitchFamily="34" charset="0"/>
              </a:rPr>
              <a:t>We offer this </a:t>
            </a:r>
          </a:p>
          <a:p>
            <a:pPr algn="ctr"/>
            <a:r>
              <a:rPr lang="en-GB" sz="4000" dirty="0">
                <a:latin typeface="Candara" panose="020E0502030303020204" pitchFamily="34" charset="0"/>
              </a:rPr>
              <a:t>decade of the Rosary for all those affected by the coronavirus and we ask the help of Our Blessed Mother, Mary, to take our prayers to her beloved son, Jesus.</a:t>
            </a:r>
          </a:p>
        </p:txBody>
      </p:sp>
    </p:spTree>
    <p:extLst>
      <p:ext uri="{BB962C8B-B14F-4D97-AF65-F5344CB8AC3E}">
        <p14:creationId xmlns:p14="http://schemas.microsoft.com/office/powerpoint/2010/main" val="173837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2860"/>
            <a:ext cx="12192000" cy="6880860"/>
          </a:xfrm>
          <a:prstGeom prst="rect">
            <a:avLst/>
          </a:prstGeom>
        </p:spPr>
      </p:pic>
      <p:sp>
        <p:nvSpPr>
          <p:cNvPr id="6" name="TextBox 5">
            <a:extLst>
              <a:ext uri="{FF2B5EF4-FFF2-40B4-BE49-F238E27FC236}">
                <a16:creationId xmlns:a16="http://schemas.microsoft.com/office/drawing/2014/main" id="{64F171AF-D9B7-4CC8-8013-869D6744705A}"/>
              </a:ext>
            </a:extLst>
          </p:cNvPr>
          <p:cNvSpPr txBox="1"/>
          <p:nvPr/>
        </p:nvSpPr>
        <p:spPr>
          <a:xfrm>
            <a:off x="616131" y="-116451"/>
            <a:ext cx="6012180" cy="6863417"/>
          </a:xfrm>
          <a:prstGeom prst="rect">
            <a:avLst/>
          </a:prstGeom>
          <a:noFill/>
        </p:spPr>
        <p:txBody>
          <a:bodyPr wrap="square" rtlCol="0">
            <a:spAutoFit/>
          </a:bodyPr>
          <a:lstStyle/>
          <a:p>
            <a:pPr algn="ctr"/>
            <a:endParaRPr lang="en-GB" sz="3200" dirty="0">
              <a:solidFill>
                <a:schemeClr val="bg1"/>
              </a:solidFill>
              <a:latin typeface="Candara" panose="020E0502030303020204" pitchFamily="34" charset="0"/>
            </a:endParaRPr>
          </a:p>
          <a:p>
            <a:pPr algn="ctr"/>
            <a:r>
              <a:rPr lang="en-GB" sz="3000" i="1" dirty="0">
                <a:solidFill>
                  <a:schemeClr val="bg1"/>
                </a:solidFill>
                <a:latin typeface="Candara" panose="020E0502030303020204" pitchFamily="34" charset="0"/>
              </a:rPr>
              <a:t>Our Father</a:t>
            </a:r>
          </a:p>
          <a:p>
            <a:pPr algn="ctr"/>
            <a:r>
              <a:rPr lang="en-GB" sz="3000" i="1" dirty="0">
                <a:solidFill>
                  <a:schemeClr val="bg1"/>
                </a:solidFill>
                <a:latin typeface="Candara" panose="020E0502030303020204" pitchFamily="34" charset="0"/>
              </a:rPr>
              <a:t>Who art in heaven</a:t>
            </a:r>
          </a:p>
          <a:p>
            <a:pPr algn="ctr"/>
            <a:r>
              <a:rPr lang="en-GB" sz="3000" i="1" dirty="0">
                <a:solidFill>
                  <a:schemeClr val="bg1"/>
                </a:solidFill>
                <a:latin typeface="Candara" panose="020E0502030303020204" pitchFamily="34" charset="0"/>
              </a:rPr>
              <a:t>Hallowed be thy name</a:t>
            </a:r>
          </a:p>
          <a:p>
            <a:pPr algn="ctr"/>
            <a:r>
              <a:rPr lang="en-GB" sz="3000" i="1" dirty="0">
                <a:solidFill>
                  <a:schemeClr val="bg1"/>
                </a:solidFill>
                <a:latin typeface="Candara" panose="020E0502030303020204" pitchFamily="34" charset="0"/>
              </a:rPr>
              <a:t>Thy kingdom come</a:t>
            </a:r>
          </a:p>
          <a:p>
            <a:pPr algn="ctr"/>
            <a:r>
              <a:rPr lang="en-GB" sz="3000" i="1" dirty="0">
                <a:solidFill>
                  <a:schemeClr val="bg1"/>
                </a:solidFill>
                <a:latin typeface="Candara" panose="020E0502030303020204" pitchFamily="34" charset="0"/>
              </a:rPr>
              <a:t>Thy will be done </a:t>
            </a:r>
          </a:p>
          <a:p>
            <a:pPr algn="ctr"/>
            <a:r>
              <a:rPr lang="en-GB" sz="3000" i="1" dirty="0">
                <a:solidFill>
                  <a:schemeClr val="bg1"/>
                </a:solidFill>
                <a:latin typeface="Candara" panose="020E0502030303020204" pitchFamily="34" charset="0"/>
              </a:rPr>
              <a:t>On earth as it is in heaven</a:t>
            </a:r>
          </a:p>
          <a:p>
            <a:pPr algn="ctr"/>
            <a:r>
              <a:rPr lang="en-GB" sz="3000" i="1" dirty="0">
                <a:solidFill>
                  <a:schemeClr val="bg1"/>
                </a:solidFill>
                <a:latin typeface="Candara" panose="020E0502030303020204" pitchFamily="34" charset="0"/>
              </a:rPr>
              <a:t>Give us this day our daily bread</a:t>
            </a:r>
          </a:p>
          <a:p>
            <a:pPr algn="ctr"/>
            <a:r>
              <a:rPr lang="en-GB" sz="3000" i="1" dirty="0">
                <a:solidFill>
                  <a:schemeClr val="bg1"/>
                </a:solidFill>
                <a:latin typeface="Candara" panose="020E0502030303020204" pitchFamily="34" charset="0"/>
              </a:rPr>
              <a:t>And forgive us our trespasses</a:t>
            </a:r>
          </a:p>
          <a:p>
            <a:pPr algn="ctr"/>
            <a:r>
              <a:rPr lang="en-GB" sz="3000" i="1" dirty="0">
                <a:solidFill>
                  <a:schemeClr val="bg1"/>
                </a:solidFill>
                <a:latin typeface="Candara" panose="020E0502030303020204" pitchFamily="34" charset="0"/>
              </a:rPr>
              <a:t>As we forgive those </a:t>
            </a:r>
          </a:p>
          <a:p>
            <a:pPr algn="ctr"/>
            <a:r>
              <a:rPr lang="en-GB" sz="3000" i="1" dirty="0">
                <a:solidFill>
                  <a:schemeClr val="bg1"/>
                </a:solidFill>
                <a:latin typeface="Candara" panose="020E0502030303020204" pitchFamily="34" charset="0"/>
              </a:rPr>
              <a:t>who trespass against us</a:t>
            </a:r>
          </a:p>
          <a:p>
            <a:pPr algn="ctr"/>
            <a:r>
              <a:rPr lang="en-GB" sz="3000" i="1" dirty="0">
                <a:solidFill>
                  <a:schemeClr val="bg1"/>
                </a:solidFill>
                <a:latin typeface="Candara" panose="020E0502030303020204" pitchFamily="34" charset="0"/>
              </a:rPr>
              <a:t>And lead us not into temptation</a:t>
            </a:r>
          </a:p>
          <a:p>
            <a:pPr algn="ctr"/>
            <a:r>
              <a:rPr lang="en-GB" sz="3000" i="1" dirty="0">
                <a:solidFill>
                  <a:schemeClr val="bg1"/>
                </a:solidFill>
                <a:latin typeface="Candara" panose="020E0502030303020204" pitchFamily="34" charset="0"/>
              </a:rPr>
              <a:t>But deliver us from evil. </a:t>
            </a:r>
          </a:p>
          <a:p>
            <a:pPr algn="ctr"/>
            <a:r>
              <a:rPr lang="en-GB" sz="3000" i="1" dirty="0">
                <a:solidFill>
                  <a:schemeClr val="bg1"/>
                </a:solidFill>
                <a:latin typeface="Candara" panose="020E0502030303020204" pitchFamily="34" charset="0"/>
              </a:rPr>
              <a:t>Amen.</a:t>
            </a:r>
          </a:p>
          <a:p>
            <a:pPr algn="ctr"/>
            <a:endParaRPr lang="en-GB" dirty="0"/>
          </a:p>
        </p:txBody>
      </p:sp>
    </p:spTree>
    <p:extLst>
      <p:ext uri="{BB962C8B-B14F-4D97-AF65-F5344CB8AC3E}">
        <p14:creationId xmlns:p14="http://schemas.microsoft.com/office/powerpoint/2010/main" val="194165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40904" y="394729"/>
            <a:ext cx="5928542" cy="6001643"/>
          </a:xfrm>
          <a:prstGeom prst="rect">
            <a:avLst/>
          </a:prstGeom>
          <a:noFill/>
        </p:spPr>
        <p:txBody>
          <a:bodyPr wrap="square" rtlCol="0" anchor="t">
            <a:spAutoFit/>
          </a:bodyPr>
          <a:lstStyle/>
          <a:p>
            <a:pPr lvl="0"/>
            <a:r>
              <a:rPr lang="en-GB" sz="3200" dirty="0">
                <a:solidFill>
                  <a:srgbClr val="FF0000"/>
                </a:solidFill>
                <a:latin typeface="Candara" panose="020E0502030303020204" pitchFamily="34" charset="0"/>
              </a:rPr>
              <a:t>1. After the apostles have dispersed, the Blessed Mother goes to live with John, the beloved disciple.</a:t>
            </a:r>
          </a:p>
          <a:p>
            <a:pPr lvl="0"/>
            <a:endParaRPr lang="en-GB" sz="3200" dirty="0">
              <a:latin typeface="Candara" panose="020E0502030303020204" pitchFamily="34" charset="0"/>
            </a:endParaRPr>
          </a:p>
          <a:p>
            <a:r>
              <a:rPr lang="en-GB" sz="3200" dirty="0">
                <a:latin typeface="Candara"/>
              </a:rPr>
              <a:t>We pray for people who find themselves living far away from their families and homes at this time. Help them to feel comfortable where they are and give them people who can become like family.</a:t>
            </a:r>
          </a:p>
        </p:txBody>
      </p:sp>
      <p:cxnSp>
        <p:nvCxnSpPr>
          <p:cNvPr id="5" name="Straight Connector 4">
            <a:extLst>
              <a:ext uri="{FF2B5EF4-FFF2-40B4-BE49-F238E27FC236}">
                <a16:creationId xmlns:a16="http://schemas.microsoft.com/office/drawing/2014/main" id="{D8226DAF-15A0-424F-BAE4-7665F30857F9}"/>
              </a:ext>
            </a:extLst>
          </p:cNvPr>
          <p:cNvCxnSpPr/>
          <p:nvPr/>
        </p:nvCxnSpPr>
        <p:spPr>
          <a:xfrm>
            <a:off x="6667757"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256" y="0"/>
            <a:ext cx="5620744" cy="6858000"/>
          </a:xfrm>
          <a:prstGeom prst="rect">
            <a:avLst/>
          </a:prstGeom>
        </p:spPr>
      </p:pic>
    </p:spTree>
    <p:extLst>
      <p:ext uri="{BB962C8B-B14F-4D97-AF65-F5344CB8AC3E}">
        <p14:creationId xmlns:p14="http://schemas.microsoft.com/office/powerpoint/2010/main" val="57187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1081" name="Picture 57" descr="https://live.staticflickr.com/2755/4097178868_ff36d91cd5_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2473" y="-58783"/>
            <a:ext cx="5643549" cy="6916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309748" y="535900"/>
            <a:ext cx="6128655" cy="5786199"/>
          </a:xfrm>
          <a:prstGeom prst="rect">
            <a:avLst/>
          </a:prstGeom>
          <a:noFill/>
        </p:spPr>
        <p:txBody>
          <a:bodyPr wrap="square" rtlCol="0">
            <a:spAutoFit/>
          </a:bodyPr>
          <a:lstStyle/>
          <a:p>
            <a:pPr lvl="0"/>
            <a:r>
              <a:rPr lang="en-GB" sz="3200" i="1" dirty="0">
                <a:latin typeface="Candara" panose="020E0502030303020204" pitchFamily="34" charset="0"/>
              </a:rPr>
              <a:t>Hail Mary, </a:t>
            </a:r>
            <a:br>
              <a:rPr lang="en-GB" sz="3200" i="1" dirty="0">
                <a:latin typeface="Candara" panose="020E0502030303020204" pitchFamily="34" charset="0"/>
              </a:rPr>
            </a:br>
            <a:r>
              <a:rPr lang="en-GB" sz="3200" i="1" dirty="0">
                <a:latin typeface="Candara" panose="020E0502030303020204" pitchFamily="34" charset="0"/>
              </a:rPr>
              <a:t>Full of Grace</a:t>
            </a:r>
          </a:p>
          <a:p>
            <a:pPr lvl="0"/>
            <a:r>
              <a:rPr lang="en-GB" sz="3200" i="1" dirty="0">
                <a:latin typeface="Candara" panose="020E0502030303020204" pitchFamily="34" charset="0"/>
              </a:rPr>
              <a:t>The Lord is with thee</a:t>
            </a:r>
          </a:p>
          <a:p>
            <a:pPr lvl="0"/>
            <a:r>
              <a:rPr lang="en-GB" sz="3200" i="1" dirty="0">
                <a:latin typeface="Candara" panose="020E0502030303020204" pitchFamily="34" charset="0"/>
              </a:rPr>
              <a:t>Blessed art thou amongst women</a:t>
            </a:r>
          </a:p>
          <a:p>
            <a:pPr lvl="0"/>
            <a:r>
              <a:rPr lang="en-GB" sz="3200" i="1" dirty="0">
                <a:latin typeface="Candara" panose="020E0502030303020204" pitchFamily="34" charset="0"/>
              </a:rPr>
              <a:t>And blessed is the fruit </a:t>
            </a:r>
          </a:p>
          <a:p>
            <a:pPr lvl="0"/>
            <a:r>
              <a:rPr lang="en-GB" sz="3200" i="1" dirty="0">
                <a:latin typeface="Candara" panose="020E0502030303020204" pitchFamily="34" charset="0"/>
              </a:rPr>
              <a:t>of thy womb, Jesus,</a:t>
            </a:r>
          </a:p>
          <a:p>
            <a:pPr lvl="0"/>
            <a:r>
              <a:rPr lang="en-GB" sz="3200" i="1" dirty="0">
                <a:latin typeface="Candara" panose="020E0502030303020204" pitchFamily="34" charset="0"/>
              </a:rPr>
              <a:t>Holy Mary, Mother of God,</a:t>
            </a:r>
          </a:p>
          <a:p>
            <a:pPr lvl="0"/>
            <a:r>
              <a:rPr lang="en-GB" sz="3200" i="1" dirty="0">
                <a:latin typeface="Candara" panose="020E0502030303020204" pitchFamily="34" charset="0"/>
              </a:rPr>
              <a:t>Pray for us sinners</a:t>
            </a:r>
          </a:p>
          <a:p>
            <a:pPr lvl="0"/>
            <a:r>
              <a:rPr lang="en-GB" sz="3200" i="1" dirty="0">
                <a:latin typeface="Candara" panose="020E0502030303020204" pitchFamily="34" charset="0"/>
              </a:rPr>
              <a:t>Now and at the hour</a:t>
            </a:r>
          </a:p>
          <a:p>
            <a:pPr lvl="0"/>
            <a:r>
              <a:rPr lang="en-GB" sz="3200" i="1" dirty="0">
                <a:latin typeface="Candara" panose="020E0502030303020204" pitchFamily="34" charset="0"/>
              </a:rPr>
              <a:t>Of our death.</a:t>
            </a:r>
          </a:p>
          <a:p>
            <a:pPr lvl="0"/>
            <a:r>
              <a:rPr lang="en-GB" sz="3200" i="1" dirty="0">
                <a:latin typeface="Candara" panose="020E0502030303020204" pitchFamily="34" charset="0"/>
              </a:rPr>
              <a:t>Amen.</a:t>
            </a:r>
          </a:p>
          <a:p>
            <a:endParaRPr lang="en-GB" dirty="0"/>
          </a:p>
        </p:txBody>
      </p:sp>
      <p:sp>
        <p:nvSpPr>
          <p:cNvPr id="46" name="Rectangle 58"/>
          <p:cNvSpPr>
            <a:spLocks noChangeArrowheads="1"/>
          </p:cNvSpPr>
          <p:nvPr/>
        </p:nvSpPr>
        <p:spPr bwMode="auto">
          <a:xfrm>
            <a:off x="0" y="0"/>
            <a:ext cx="3775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631" tIns="0" rIns="0" bIns="6348"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71470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99358" y="1293772"/>
            <a:ext cx="5682342" cy="4031873"/>
          </a:xfrm>
          <a:prstGeom prst="rect">
            <a:avLst/>
          </a:prstGeom>
          <a:noFill/>
        </p:spPr>
        <p:txBody>
          <a:bodyPr wrap="square" rtlCol="0" anchor="t">
            <a:spAutoFit/>
          </a:bodyPr>
          <a:lstStyle/>
          <a:p>
            <a:r>
              <a:rPr lang="en-GB" sz="3200" dirty="0">
                <a:solidFill>
                  <a:srgbClr val="FF0000"/>
                </a:solidFill>
                <a:latin typeface="Candara"/>
              </a:rPr>
              <a:t>2. Mary continues to live on earth after the death of Christ.</a:t>
            </a:r>
          </a:p>
          <a:p>
            <a:endParaRPr lang="en-GB" sz="3200" dirty="0">
              <a:latin typeface="Candara" panose="020E0502030303020204" pitchFamily="34" charset="0"/>
            </a:endParaRPr>
          </a:p>
          <a:p>
            <a:r>
              <a:rPr lang="en-GB" sz="3200" dirty="0">
                <a:latin typeface="Candara" panose="020E0502030303020204" pitchFamily="34" charset="0"/>
              </a:rPr>
              <a:t>We pray for all those who are bereaved and mourning. May you comfort them and be with them as they adjust to life without their loved ones.</a:t>
            </a:r>
          </a:p>
        </p:txBody>
      </p:sp>
      <p:cxnSp>
        <p:nvCxnSpPr>
          <p:cNvPr id="6" name="Straight Connector 5">
            <a:extLst>
              <a:ext uri="{FF2B5EF4-FFF2-40B4-BE49-F238E27FC236}">
                <a16:creationId xmlns:a16="http://schemas.microsoft.com/office/drawing/2014/main" id="{8342EBB8-83AB-432A-8F30-3677CCA660D2}"/>
              </a:ext>
            </a:extLst>
          </p:cNvPr>
          <p:cNvCxnSpPr/>
          <p:nvPr/>
        </p:nvCxnSpPr>
        <p:spPr>
          <a:xfrm>
            <a:off x="6680422"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4845" y="0"/>
            <a:ext cx="5857155" cy="6858000"/>
          </a:xfrm>
          <a:prstGeom prst="rect">
            <a:avLst/>
          </a:prstGeom>
        </p:spPr>
      </p:pic>
    </p:spTree>
    <p:extLst>
      <p:ext uri="{BB962C8B-B14F-4D97-AF65-F5344CB8AC3E}">
        <p14:creationId xmlns:p14="http://schemas.microsoft.com/office/powerpoint/2010/main" val="150429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pic>
        <p:nvPicPr>
          <p:cNvPr id="1081" name="Picture 57" descr="https://live.staticflickr.com/2755/4097178868_ff36d91cd5_h.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58783"/>
            <a:ext cx="12266023" cy="6916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1713B7-96CA-4027-842C-1B553C47CB26}"/>
              </a:ext>
            </a:extLst>
          </p:cNvPr>
          <p:cNvSpPr txBox="1"/>
          <p:nvPr/>
        </p:nvSpPr>
        <p:spPr>
          <a:xfrm>
            <a:off x="947057" y="585112"/>
            <a:ext cx="6128655" cy="5786199"/>
          </a:xfrm>
          <a:prstGeom prst="rect">
            <a:avLst/>
          </a:prstGeom>
          <a:noFill/>
        </p:spPr>
        <p:txBody>
          <a:bodyPr wrap="square" rtlCol="0">
            <a:spAutoFit/>
          </a:bodyPr>
          <a:lstStyle/>
          <a:p>
            <a:pPr lvl="0"/>
            <a:r>
              <a:rPr lang="en-GB" sz="3200" i="1" dirty="0">
                <a:latin typeface="Candara" panose="020E0502030303020204" pitchFamily="34" charset="0"/>
              </a:rPr>
              <a:t>Hail Mary, </a:t>
            </a:r>
            <a:br>
              <a:rPr lang="en-GB" sz="3200" i="1" dirty="0">
                <a:latin typeface="Candara" panose="020E0502030303020204" pitchFamily="34" charset="0"/>
              </a:rPr>
            </a:br>
            <a:r>
              <a:rPr lang="en-GB" sz="3200" i="1" dirty="0">
                <a:latin typeface="Candara" panose="020E0502030303020204" pitchFamily="34" charset="0"/>
              </a:rPr>
              <a:t>Full of Grace</a:t>
            </a:r>
          </a:p>
          <a:p>
            <a:pPr lvl="0"/>
            <a:r>
              <a:rPr lang="en-GB" sz="3200" i="1" dirty="0">
                <a:latin typeface="Candara" panose="020E0502030303020204" pitchFamily="34" charset="0"/>
              </a:rPr>
              <a:t>The Lord is with thee</a:t>
            </a:r>
          </a:p>
          <a:p>
            <a:pPr lvl="0"/>
            <a:r>
              <a:rPr lang="en-GB" sz="3200" i="1" dirty="0">
                <a:latin typeface="Candara" panose="020E0502030303020204" pitchFamily="34" charset="0"/>
              </a:rPr>
              <a:t>Blessed art thou amongst women</a:t>
            </a:r>
          </a:p>
          <a:p>
            <a:pPr lvl="0"/>
            <a:r>
              <a:rPr lang="en-GB" sz="3200" i="1" dirty="0">
                <a:latin typeface="Candara" panose="020E0502030303020204" pitchFamily="34" charset="0"/>
              </a:rPr>
              <a:t>And blessed is the fruit </a:t>
            </a:r>
          </a:p>
          <a:p>
            <a:pPr lvl="0"/>
            <a:r>
              <a:rPr lang="en-GB" sz="3200" i="1" dirty="0">
                <a:latin typeface="Candara" panose="020E0502030303020204" pitchFamily="34" charset="0"/>
              </a:rPr>
              <a:t>of thy womb, Jesus,</a:t>
            </a:r>
          </a:p>
          <a:p>
            <a:pPr lvl="0"/>
            <a:r>
              <a:rPr lang="en-GB" sz="3200" i="1" dirty="0">
                <a:latin typeface="Candara" panose="020E0502030303020204" pitchFamily="34" charset="0"/>
              </a:rPr>
              <a:t>Holy Mary, Mother of God,</a:t>
            </a:r>
          </a:p>
          <a:p>
            <a:pPr lvl="0"/>
            <a:r>
              <a:rPr lang="en-GB" sz="3200" i="1" dirty="0">
                <a:latin typeface="Candara" panose="020E0502030303020204" pitchFamily="34" charset="0"/>
              </a:rPr>
              <a:t>Pray for us sinners</a:t>
            </a:r>
          </a:p>
          <a:p>
            <a:pPr lvl="0"/>
            <a:r>
              <a:rPr lang="en-GB" sz="3200" i="1" dirty="0">
                <a:latin typeface="Candara" panose="020E0502030303020204" pitchFamily="34" charset="0"/>
              </a:rPr>
              <a:t>Now and at the hour</a:t>
            </a:r>
          </a:p>
          <a:p>
            <a:pPr lvl="0"/>
            <a:r>
              <a:rPr lang="en-GB" sz="3200" i="1" dirty="0">
                <a:latin typeface="Candara" panose="020E0502030303020204" pitchFamily="34" charset="0"/>
              </a:rPr>
              <a:t>Of our death.</a:t>
            </a:r>
          </a:p>
          <a:p>
            <a:pPr lvl="0"/>
            <a:r>
              <a:rPr lang="en-GB" sz="3200" i="1" dirty="0">
                <a:latin typeface="Candara" panose="020E0502030303020204" pitchFamily="34" charset="0"/>
              </a:rPr>
              <a:t>Amen.</a:t>
            </a:r>
          </a:p>
          <a:p>
            <a:endParaRPr lang="en-GB" dirty="0"/>
          </a:p>
        </p:txBody>
      </p:sp>
      <p:sp>
        <p:nvSpPr>
          <p:cNvPr id="46" name="Rectangle 58"/>
          <p:cNvSpPr>
            <a:spLocks noChangeArrowheads="1"/>
          </p:cNvSpPr>
          <p:nvPr/>
        </p:nvSpPr>
        <p:spPr bwMode="auto">
          <a:xfrm>
            <a:off x="0" y="0"/>
            <a:ext cx="3775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631" tIns="0" rIns="0" bIns="6348"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47182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41170" y="837660"/>
            <a:ext cx="5580299" cy="5016758"/>
          </a:xfrm>
          <a:prstGeom prst="rect">
            <a:avLst/>
          </a:prstGeom>
          <a:noFill/>
        </p:spPr>
        <p:txBody>
          <a:bodyPr wrap="square" rtlCol="0" anchor="t">
            <a:spAutoFit/>
          </a:bodyPr>
          <a:lstStyle/>
          <a:p>
            <a:r>
              <a:rPr lang="en-GB" sz="3200" dirty="0">
                <a:solidFill>
                  <a:srgbClr val="FF0000"/>
                </a:solidFill>
                <a:latin typeface="Candara"/>
              </a:rPr>
              <a:t>3. She is a source of comfort, wisdom and strength to the apostles.</a:t>
            </a:r>
          </a:p>
          <a:p>
            <a:endParaRPr lang="en-GB" sz="3200" dirty="0">
              <a:latin typeface="Candara" panose="020E0502030303020204" pitchFamily="34" charset="0"/>
            </a:endParaRPr>
          </a:p>
          <a:p>
            <a:r>
              <a:rPr lang="en-GB" sz="3200" dirty="0">
                <a:latin typeface="Candara"/>
              </a:rPr>
              <a:t>We pray that we may be like Mary and offer comfort, wisdom and strength to those who are struggling mentally or physically during the pandemic.</a:t>
            </a:r>
            <a:endParaRPr lang="en-GB" dirty="0">
              <a:latin typeface="Candara"/>
            </a:endParaRPr>
          </a:p>
        </p:txBody>
      </p:sp>
      <p:cxnSp>
        <p:nvCxnSpPr>
          <p:cNvPr id="6" name="Straight Connector 5">
            <a:extLst>
              <a:ext uri="{FF2B5EF4-FFF2-40B4-BE49-F238E27FC236}">
                <a16:creationId xmlns:a16="http://schemas.microsoft.com/office/drawing/2014/main" id="{BDBBEC96-54D1-4A59-B533-0C98581BF64D}"/>
              </a:ext>
            </a:extLst>
          </p:cNvPr>
          <p:cNvCxnSpPr/>
          <p:nvPr/>
        </p:nvCxnSpPr>
        <p:spPr>
          <a:xfrm>
            <a:off x="6961415"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6760" y="-40919"/>
            <a:ext cx="6105239" cy="6898920"/>
          </a:xfrm>
          <a:prstGeom prst="rect">
            <a:avLst/>
          </a:prstGeom>
        </p:spPr>
      </p:pic>
    </p:spTree>
    <p:extLst>
      <p:ext uri="{BB962C8B-B14F-4D97-AF65-F5344CB8AC3E}">
        <p14:creationId xmlns:p14="http://schemas.microsoft.com/office/powerpoint/2010/main" val="366165579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82E0865361ED40A2B6303F66C283EB" ma:contentTypeVersion="7" ma:contentTypeDescription="Create a new document." ma:contentTypeScope="" ma:versionID="2f77c2d393e5859bdff816254dde458c">
  <xsd:schema xmlns:xsd="http://www.w3.org/2001/XMLSchema" xmlns:xs="http://www.w3.org/2001/XMLSchema" xmlns:p="http://schemas.microsoft.com/office/2006/metadata/properties" xmlns:ns2="19ff9053-1dbb-4eee-a3cc-e646860da0d9" xmlns:ns3="026e14f6-2d7b-4241-b4e4-58469b75f3b3" targetNamespace="http://schemas.microsoft.com/office/2006/metadata/properties" ma:root="true" ma:fieldsID="74e778134366427a332b72c330e33cf1" ns2:_="" ns3:_="">
    <xsd:import namespace="19ff9053-1dbb-4eee-a3cc-e646860da0d9"/>
    <xsd:import namespace="026e14f6-2d7b-4241-b4e4-58469b75f3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f9053-1dbb-4eee-a3cc-e646860d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e14f6-2d7b-4241-b4e4-58469b75f3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53D1DA-8AE7-4AC0-9401-B0F4235E93F7}">
  <ds:schemaRefs>
    <ds:schemaRef ds:uri="http://schemas.microsoft.com/sharepoint/v3/contenttype/forms"/>
  </ds:schemaRefs>
</ds:datastoreItem>
</file>

<file path=customXml/itemProps2.xml><?xml version="1.0" encoding="utf-8"?>
<ds:datastoreItem xmlns:ds="http://schemas.openxmlformats.org/officeDocument/2006/customXml" ds:itemID="{3EC21717-EC4B-4EA1-8255-3815E009D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ff9053-1dbb-4eee-a3cc-e646860da0d9"/>
    <ds:schemaRef ds:uri="026e14f6-2d7b-4241-b4e4-58469b75f3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1CA466-BE02-45A5-B7F1-9536EA40384B}">
  <ds:schemaRefs>
    <ds:schemaRef ds:uri="http://purl.org/dc/terms/"/>
    <ds:schemaRef ds:uri="http://schemas.openxmlformats.org/package/2006/metadata/core-properties"/>
    <ds:schemaRef ds:uri="http://schemas.microsoft.com/office/infopath/2007/PartnerControls"/>
    <ds:schemaRef ds:uri="026e14f6-2d7b-4241-b4e4-58469b75f3b3"/>
    <ds:schemaRef ds:uri="http://purl.org/dc/dcmitype/"/>
    <ds:schemaRef ds:uri="http://www.w3.org/XML/1998/namespace"/>
    <ds:schemaRef ds:uri="http://schemas.microsoft.com/office/2006/metadata/properties"/>
    <ds:schemaRef ds:uri="19ff9053-1dbb-4eee-a3cc-e646860da0d9"/>
    <ds:schemaRef ds:uri="http://schemas.microsoft.com/office/2006/documentManagement/typ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TM03457475[[fn=Frame]]</Template>
  <TotalTime>194</TotalTime>
  <Words>1347</Words>
  <Application>Microsoft Office PowerPoint</Application>
  <PresentationFormat>Widescreen</PresentationFormat>
  <Paragraphs>200</Paragraphs>
  <Slides>28</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Candara</vt:lpstr>
      <vt:lpstr>Gill Sans</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the Rosary with the Diocese of Westminster</dc:title>
  <dc:creator>Elaine Arundell</dc:creator>
  <cp:lastModifiedBy>Linette Blackmore</cp:lastModifiedBy>
  <cp:revision>142</cp:revision>
  <dcterms:created xsi:type="dcterms:W3CDTF">2020-04-02T15:09:21Z</dcterms:created>
  <dcterms:modified xsi:type="dcterms:W3CDTF">2022-10-11T13:22:19Z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0x0101005782E0865361ED40A2B6303F66C283EB</vt:lpwstr>
  </property>
</Properties>
</file>