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 id="2147483918" r:id="rId6"/>
  </p:sldMasterIdLst>
  <p:notesMasterIdLst>
    <p:notesMasterId r:id="rId35"/>
  </p:notesMasterIdLst>
  <p:sldIdLst>
    <p:sldId id="484" r:id="rId7"/>
    <p:sldId id="2600" r:id="rId8"/>
    <p:sldId id="2601" r:id="rId9"/>
    <p:sldId id="303" r:id="rId10"/>
    <p:sldId id="278" r:id="rId11"/>
    <p:sldId id="304" r:id="rId12"/>
    <p:sldId id="279" r:id="rId13"/>
    <p:sldId id="305" r:id="rId14"/>
    <p:sldId id="302" r:id="rId15"/>
    <p:sldId id="306" r:id="rId16"/>
    <p:sldId id="281" r:id="rId17"/>
    <p:sldId id="307" r:id="rId18"/>
    <p:sldId id="282" r:id="rId19"/>
    <p:sldId id="308" r:id="rId20"/>
    <p:sldId id="283" r:id="rId21"/>
    <p:sldId id="309" r:id="rId22"/>
    <p:sldId id="284" r:id="rId23"/>
    <p:sldId id="310" r:id="rId24"/>
    <p:sldId id="285" r:id="rId25"/>
    <p:sldId id="311" r:id="rId26"/>
    <p:sldId id="286" r:id="rId27"/>
    <p:sldId id="312" r:id="rId28"/>
    <p:sldId id="287" r:id="rId29"/>
    <p:sldId id="313" r:id="rId30"/>
    <p:sldId id="288" r:id="rId31"/>
    <p:sldId id="314" r:id="rId32"/>
    <p:sldId id="2599" r:id="rId33"/>
    <p:sldId id="263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224A1-4898-43F8-BC4B-5C715D69B75E}" v="1" dt="2020-05-04T11:03:56.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userId="585bdd2b-9b53-4af3-aa43-d453c7de87bd" providerId="ADAL" clId="{A5B00CFD-0A8E-47AA-87AE-850F9070E181}"/>
    <pc:docChg chg="custSel modSld sldOrd">
      <pc:chgData name="Diana" userId="585bdd2b-9b53-4af3-aa43-d453c7de87bd" providerId="ADAL" clId="{A5B00CFD-0A8E-47AA-87AE-850F9070E181}" dt="2020-05-04T08:34:00.337" v="8" actId="207"/>
      <pc:docMkLst>
        <pc:docMk/>
      </pc:docMkLst>
      <pc:sldChg chg="addSp">
        <pc:chgData name="Diana" userId="585bdd2b-9b53-4af3-aa43-d453c7de87bd" providerId="ADAL" clId="{A5B00CFD-0A8E-47AA-87AE-850F9070E181}" dt="2020-05-04T08:32:02.356" v="3"/>
        <pc:sldMkLst>
          <pc:docMk/>
          <pc:sldMk cId="4057579686" sldId="314"/>
        </pc:sldMkLst>
        <pc:spChg chg="add">
          <ac:chgData name="Diana" userId="585bdd2b-9b53-4af3-aa43-d453c7de87bd" providerId="ADAL" clId="{A5B00CFD-0A8E-47AA-87AE-850F9070E181}" dt="2020-05-04T08:32:02.356" v="3"/>
          <ac:spMkLst>
            <pc:docMk/>
            <pc:sldMk cId="4057579686" sldId="314"/>
            <ac:spMk id="4" creationId="{F2179321-297F-4AB8-8A13-A5E8E7FA33EE}"/>
          </ac:spMkLst>
        </pc:spChg>
      </pc:sldChg>
      <pc:sldChg chg="delSp mod ord">
        <pc:chgData name="Diana" userId="585bdd2b-9b53-4af3-aa43-d453c7de87bd" providerId="ADAL" clId="{A5B00CFD-0A8E-47AA-87AE-850F9070E181}" dt="2020-05-04T08:28:01.879" v="2" actId="478"/>
        <pc:sldMkLst>
          <pc:docMk/>
          <pc:sldMk cId="2761581878" sldId="2599"/>
        </pc:sldMkLst>
        <pc:spChg chg="del">
          <ac:chgData name="Diana" userId="585bdd2b-9b53-4af3-aa43-d453c7de87bd" providerId="ADAL" clId="{A5B00CFD-0A8E-47AA-87AE-850F9070E181}" dt="2020-05-04T08:28:01.879" v="2" actId="478"/>
          <ac:spMkLst>
            <pc:docMk/>
            <pc:sldMk cId="2761581878" sldId="2599"/>
            <ac:spMk id="2" creationId="{5146E4C9-7718-40B4-A06F-B1C6C49A073E}"/>
          </ac:spMkLst>
        </pc:spChg>
      </pc:sldChg>
      <pc:sldChg chg="modSp mod">
        <pc:chgData name="Diana" userId="585bdd2b-9b53-4af3-aa43-d453c7de87bd" providerId="ADAL" clId="{A5B00CFD-0A8E-47AA-87AE-850F9070E181}" dt="2020-05-04T08:34:00.337" v="8" actId="207"/>
        <pc:sldMkLst>
          <pc:docMk/>
          <pc:sldMk cId="253523967" sldId="2638"/>
        </pc:sldMkLst>
        <pc:spChg chg="mod">
          <ac:chgData name="Diana" userId="585bdd2b-9b53-4af3-aa43-d453c7de87bd" providerId="ADAL" clId="{A5B00CFD-0A8E-47AA-87AE-850F9070E181}" dt="2020-05-04T08:34:00.337" v="8" actId="207"/>
          <ac:spMkLst>
            <pc:docMk/>
            <pc:sldMk cId="253523967" sldId="2638"/>
            <ac:spMk id="4" creationId="{3B3A710A-8005-44C4-8373-DB54FECEF4AA}"/>
          </ac:spMkLst>
        </pc:spChg>
      </pc:sldChg>
    </pc:docChg>
  </pc:docChgLst>
  <pc:docChgLst>
    <pc:chgData name="Diana Roberts" userId="S::dianaroberts@rcdow.org.uk::585bdd2b-9b53-4af3-aa43-d453c7de87bd" providerId="AD" clId="Web-{33B224A1-4898-43F8-BC4B-5C715D69B75E}"/>
    <pc:docChg chg="modSld">
      <pc:chgData name="Diana Roberts" userId="S::dianaroberts@rcdow.org.uk::585bdd2b-9b53-4af3-aa43-d453c7de87bd" providerId="AD" clId="Web-{33B224A1-4898-43F8-BC4B-5C715D69B75E}" dt="2020-05-04T11:03:56.239" v="0" actId="14100"/>
      <pc:docMkLst>
        <pc:docMk/>
      </pc:docMkLst>
      <pc:sldChg chg="modSp">
        <pc:chgData name="Diana Roberts" userId="S::dianaroberts@rcdow.org.uk::585bdd2b-9b53-4af3-aa43-d453c7de87bd" providerId="AD" clId="Web-{33B224A1-4898-43F8-BC4B-5C715D69B75E}" dt="2020-05-04T11:03:56.239" v="0" actId="14100"/>
        <pc:sldMkLst>
          <pc:docMk/>
          <pc:sldMk cId="720691607" sldId="288"/>
        </pc:sldMkLst>
        <pc:spChg chg="mod">
          <ac:chgData name="Diana Roberts" userId="S::dianaroberts@rcdow.org.uk::585bdd2b-9b53-4af3-aa43-d453c7de87bd" providerId="AD" clId="Web-{33B224A1-4898-43F8-BC4B-5C715D69B75E}" dt="2020-05-04T11:03:56.239" v="0" actId="14100"/>
          <ac:spMkLst>
            <pc:docMk/>
            <pc:sldMk cId="720691607" sldId="288"/>
            <ac:spMk id="2" creationId="{64F171AF-D9B7-4CC8-8013-869D674470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356637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274236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20011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138384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44600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397057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418106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186655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1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402370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80207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7264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07402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13363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01237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63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7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75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23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5457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05174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79177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04363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96432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43705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179573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396949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p>
        </p:txBody>
      </p:sp>
    </p:spTree>
    <p:extLst>
      <p:ext uri="{BB962C8B-B14F-4D97-AF65-F5344CB8AC3E}">
        <p14:creationId xmlns:p14="http://schemas.microsoft.com/office/powerpoint/2010/main" val="415644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682400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73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52513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p>
        </p:txBody>
      </p:sp>
    </p:spTree>
    <p:extLst>
      <p:ext uri="{BB962C8B-B14F-4D97-AF65-F5344CB8AC3E}">
        <p14:creationId xmlns:p14="http://schemas.microsoft.com/office/powerpoint/2010/main" val="12615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65338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94818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669609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85357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a:t>Click to </a:t>
            </a:r>
            <a:br>
              <a:rPr lang="en-US"/>
            </a:br>
            <a:r>
              <a:rPr lang="en-US"/>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08315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840701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38774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a:t>Click to </a:t>
            </a:r>
            <a:br>
              <a:rPr lang="en-US"/>
            </a:br>
            <a:r>
              <a:rPr lang="en-US"/>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421746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762933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856465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061335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92844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6829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p>
        </p:txBody>
      </p:sp>
    </p:spTree>
    <p:extLst>
      <p:ext uri="{BB962C8B-B14F-4D97-AF65-F5344CB8AC3E}">
        <p14:creationId xmlns:p14="http://schemas.microsoft.com/office/powerpoint/2010/main" val="308297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32898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p>
        </p:txBody>
      </p:sp>
    </p:spTree>
    <p:extLst>
      <p:ext uri="{BB962C8B-B14F-4D97-AF65-F5344CB8AC3E}">
        <p14:creationId xmlns:p14="http://schemas.microsoft.com/office/powerpoint/2010/main" val="2433758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3605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9700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5/4/2020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15351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2878941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3590445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626479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1</a:t>
            </a:r>
          </a:p>
        </p:txBody>
      </p:sp>
    </p:spTree>
    <p:extLst>
      <p:ext uri="{BB962C8B-B14F-4D97-AF65-F5344CB8AC3E}">
        <p14:creationId xmlns:p14="http://schemas.microsoft.com/office/powerpoint/2010/main" val="3081014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3338929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44032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17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solidFill>
                <a:schemeClr val="bg1"/>
              </a:solidFill>
            </a:endParaRPr>
          </a:p>
        </p:txBody>
      </p:sp>
    </p:spTree>
    <p:extLst>
      <p:ext uri="{BB962C8B-B14F-4D97-AF65-F5344CB8AC3E}">
        <p14:creationId xmlns:p14="http://schemas.microsoft.com/office/powerpoint/2010/main" val="98757052"/>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Tree>
    <p:extLst>
      <p:ext uri="{BB962C8B-B14F-4D97-AF65-F5344CB8AC3E}">
        <p14:creationId xmlns:p14="http://schemas.microsoft.com/office/powerpoint/2010/main" val="143931259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2146095418"/>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Tree>
    <p:extLst>
      <p:ext uri="{BB962C8B-B14F-4D97-AF65-F5344CB8AC3E}">
        <p14:creationId xmlns:p14="http://schemas.microsoft.com/office/powerpoint/2010/main" val="4066738419"/>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2223875407"/>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solidFill>
                <a:schemeClr val="bg1"/>
              </a:solidFill>
            </a:endParaRPr>
          </a:p>
        </p:txBody>
      </p:sp>
    </p:spTree>
    <p:extLst>
      <p:ext uri="{BB962C8B-B14F-4D97-AF65-F5344CB8AC3E}">
        <p14:creationId xmlns:p14="http://schemas.microsoft.com/office/powerpoint/2010/main" val="2136554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p>
        </p:txBody>
      </p:sp>
    </p:spTree>
    <p:extLst>
      <p:ext uri="{BB962C8B-B14F-4D97-AF65-F5344CB8AC3E}">
        <p14:creationId xmlns:p14="http://schemas.microsoft.com/office/powerpoint/2010/main" val="4144775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97976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465535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Tree>
    <p:extLst>
      <p:ext uri="{BB962C8B-B14F-4D97-AF65-F5344CB8AC3E}">
        <p14:creationId xmlns:p14="http://schemas.microsoft.com/office/powerpoint/2010/main" val="1337717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Tree>
    <p:extLst>
      <p:ext uri="{BB962C8B-B14F-4D97-AF65-F5344CB8AC3E}">
        <p14:creationId xmlns:p14="http://schemas.microsoft.com/office/powerpoint/2010/main" val="1398954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p>
        </p:txBody>
      </p:sp>
    </p:spTree>
    <p:extLst>
      <p:ext uri="{BB962C8B-B14F-4D97-AF65-F5344CB8AC3E}">
        <p14:creationId xmlns:p14="http://schemas.microsoft.com/office/powerpoint/2010/main" val="11361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p>
        </p:txBody>
      </p:sp>
    </p:spTree>
    <p:extLst>
      <p:ext uri="{BB962C8B-B14F-4D97-AF65-F5344CB8AC3E}">
        <p14:creationId xmlns:p14="http://schemas.microsoft.com/office/powerpoint/2010/main" val="640132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p>
        </p:txBody>
      </p:sp>
    </p:spTree>
    <p:extLst>
      <p:ext uri="{BB962C8B-B14F-4D97-AF65-F5344CB8AC3E}">
        <p14:creationId xmlns:p14="http://schemas.microsoft.com/office/powerpoint/2010/main" val="3555469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03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3179411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3012141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813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04/05/2020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F7C7E-CCA8-4A80-9E6F-3FA66FD9C4BD}"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F7C7E-CCA8-4A80-9E6F-3FA66FD9C4BD}"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F7C7E-CCA8-4A80-9E6F-3FA66FD9C4BD}"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04/05/2020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5/4/2020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516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 id="2147483883" r:id="rId31"/>
    <p:sldLayoutId id="2147483884" r:id="rId32"/>
    <p:sldLayoutId id="2147483885" r:id="rId33"/>
    <p:sldLayoutId id="2147483886" r:id="rId34"/>
    <p:sldLayoutId id="2147483887" r:id="rId35"/>
    <p:sldLayoutId id="2147483888" r:id="rId36"/>
    <p:sldLayoutId id="2147483889" r:id="rId37"/>
    <p:sldLayoutId id="2147483890" r:id="rId38"/>
    <p:sldLayoutId id="2147483891" r:id="rId39"/>
    <p:sldLayoutId id="2147483892" r:id="rId40"/>
    <p:sldLayoutId id="2147483893" r:id="rId41"/>
    <p:sldLayoutId id="2147483894" r:id="rId42"/>
    <p:sldLayoutId id="2147483895" r:id="rId43"/>
    <p:sldLayoutId id="2147483896" r:id="rId44"/>
    <p:sldLayoutId id="2147483897" r:id="rId45"/>
    <p:sldLayoutId id="2147483898" r:id="rId46"/>
    <p:sldLayoutId id="2147483899" r:id="rId47"/>
    <p:sldLayoutId id="2147483900" r:id="rId48"/>
    <p:sldLayoutId id="2147483901" r:id="rId49"/>
    <p:sldLayoutId id="2147483902" r:id="rId50"/>
    <p:sldLayoutId id="2147483903" r:id="rId51"/>
    <p:sldLayoutId id="2147483904" r:id="rId52"/>
    <p:sldLayoutId id="2147483905" r:id="rId53"/>
    <p:sldLayoutId id="2147483906" r:id="rId54"/>
    <p:sldLayoutId id="2147483907" r:id="rId55"/>
    <p:sldLayoutId id="2147483908" r:id="rId56"/>
    <p:sldLayoutId id="2147483909" r:id="rId57"/>
    <p:sldLayoutId id="2147483910" r:id="rId58"/>
    <p:sldLayoutId id="2147483911" r:id="rId59"/>
    <p:sldLayoutId id="2147483912" r:id="rId60"/>
    <p:sldLayoutId id="2147483913" r:id="rId61"/>
    <p:sldLayoutId id="2147483914" r:id="rId62"/>
    <p:sldLayoutId id="2147483915" r:id="rId63"/>
    <p:sldLayoutId id="2147483916"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04/05/2020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s://www.pxfuel.com/en/search?q=images+of+mary"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www.rosarycenter.org/homepage-2/rosary/how-to-pray-the-rosary/glorious-without-distrac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The Coronation of Mary: Friday </a:t>
            </a:r>
            <a:r>
              <a:rPr lang="en-GB" sz="3200">
                <a:solidFill>
                  <a:srgbClr val="FFFF00"/>
                </a:solidFill>
                <a:latin typeface="Candara" panose="020E0502030303020204" pitchFamily="34" charset="0"/>
              </a:rPr>
              <a:t>15</a:t>
            </a:r>
            <a:r>
              <a:rPr kumimoji="0" lang="en-GB" sz="3200" b="0" i="0" u="none" strike="noStrike" kern="1200" cap="none" spc="0" normalizeH="0" baseline="30000" noProof="0" err="1">
                <a:ln>
                  <a:noFill/>
                </a:ln>
                <a:solidFill>
                  <a:srgbClr val="FFFF00"/>
                </a:solidFill>
                <a:effectLst/>
                <a:uLnTx/>
                <a:uFillTx/>
                <a:latin typeface="Candara" panose="020E0502030303020204" pitchFamily="34" charset="0"/>
                <a:ea typeface="+mn-ea"/>
                <a:cs typeface="Arial" panose="020B0604020202020204" pitchFamily="34" charset="0"/>
              </a:rPr>
              <a:t>th</a:t>
            </a: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 May 2020</a:t>
            </a:r>
          </a:p>
        </p:txBody>
      </p:sp>
    </p:spTree>
    <p:extLst>
      <p:ext uri="{BB962C8B-B14F-4D97-AF65-F5344CB8AC3E}">
        <p14:creationId xmlns:p14="http://schemas.microsoft.com/office/powerpoint/2010/main" val="140784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39700" y="685799"/>
            <a:ext cx="6095999"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BFBFBF">
                    <a:lumMod val="50000"/>
                  </a:srgbClr>
                </a:solidFill>
                <a:effectLst/>
                <a:uLnTx/>
                <a:uFillTx/>
                <a:ea typeface="+mn-ea"/>
                <a:cs typeface="+mn-cs"/>
              </a:rPr>
              <a:t>4.</a:t>
            </a:r>
            <a:r>
              <a:rPr kumimoji="0" lang="en-GB" sz="2000" b="0" i="0" u="none" strike="noStrike" kern="1200" cap="none" spc="0" normalizeH="0" baseline="0" noProof="0">
                <a:ln>
                  <a:noFill/>
                </a:ln>
                <a:solidFill>
                  <a:srgbClr val="BFBFBF">
                    <a:lumMod val="50000"/>
                  </a:srgbClr>
                </a:solidFill>
                <a:effectLst/>
                <a:uLnTx/>
                <a:uFillTx/>
                <a:ea typeface="+mn-ea"/>
                <a:cs typeface="+mn-cs"/>
              </a:rPr>
              <a:t>  </a:t>
            </a:r>
            <a:r>
              <a:rPr kumimoji="0" lang="en-GB" sz="3600" b="0" i="0" u="none" strike="noStrike" kern="1200" cap="none" spc="0" normalizeH="0" baseline="0" noProof="0">
                <a:ln>
                  <a:noFill/>
                </a:ln>
                <a:solidFill>
                  <a:srgbClr val="50535A"/>
                </a:solidFill>
                <a:effectLst/>
                <a:uLnTx/>
                <a:uFillTx/>
                <a:ea typeface="+mn-ea"/>
                <a:cs typeface="+mn-cs"/>
              </a:rPr>
              <a:t>Only in heaven will we know the great majesty of that coronation, and the joy it gave to the angels and saints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003A78"/>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3A78"/>
                </a:solidFill>
                <a:effectLst/>
                <a:uLnTx/>
                <a:uFillTx/>
                <a:ea typeface="+mn-ea"/>
                <a:cs typeface="+mn-cs"/>
              </a:rPr>
              <a:t>Continue to teach us to love our neighbour,</a:t>
            </a:r>
            <a:br>
              <a:rPr kumimoji="0" lang="en-GB" sz="3600" b="0" i="0" u="none" strike="noStrike" kern="1200" cap="none" spc="0" normalizeH="0" baseline="0" noProof="0">
                <a:ln>
                  <a:noFill/>
                </a:ln>
                <a:solidFill>
                  <a:srgbClr val="000000"/>
                </a:solidFill>
                <a:effectLst/>
                <a:uLnTx/>
                <a:uFillTx/>
                <a:ea typeface="+mn-ea"/>
                <a:cs typeface="+mn-cs"/>
              </a:rPr>
            </a:br>
            <a:r>
              <a:rPr kumimoji="0" lang="en-GB" sz="3600" b="0" i="0" u="none" strike="noStrike" kern="1200" cap="none" spc="0" normalizeH="0" baseline="0" noProof="0">
                <a:ln>
                  <a:noFill/>
                </a:ln>
                <a:solidFill>
                  <a:srgbClr val="003A78"/>
                </a:solidFill>
                <a:effectLst/>
                <a:uLnTx/>
                <a:uFillTx/>
                <a:ea typeface="+mn-ea"/>
                <a:cs typeface="+mn-cs"/>
              </a:rPr>
              <a:t>and to care for those in need as if we were caring for you.</a:t>
            </a:r>
            <a:endParaRPr kumimoji="0" lang="en-GB" sz="1800" b="0" i="0" u="none" strike="noStrike" kern="1200" cap="none" spc="0" normalizeH="0" baseline="0" noProof="0">
              <a:ln>
                <a:noFill/>
              </a:ln>
              <a:solidFill>
                <a:srgbClr val="000000"/>
              </a:solidFill>
              <a:effectLst/>
              <a:uLnTx/>
              <a:uFillTx/>
              <a:ea typeface="+mn-ea"/>
              <a:cs typeface="+mn-cs"/>
            </a:endParaRPr>
          </a:p>
        </p:txBody>
      </p:sp>
      <p:pic>
        <p:nvPicPr>
          <p:cNvPr id="12290" name="Picture 2" descr="column, madonna, child, jesus, jesus christ, mother of god, maria, christian, christianity, church">
            <a:extLst>
              <a:ext uri="{FF2B5EF4-FFF2-40B4-BE49-F238E27FC236}">
                <a16:creationId xmlns:a16="http://schemas.microsoft.com/office/drawing/2014/main" id="{77B6AB05-B1CE-427C-92BC-C8F911155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16" t="2855" r="6839" b="-2855"/>
          <a:stretch/>
        </p:blipFill>
        <p:spPr bwMode="auto">
          <a:xfrm>
            <a:off x="6656184" y="799718"/>
            <a:ext cx="5276353" cy="4850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5735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07975" y="623460"/>
            <a:ext cx="6634692" cy="6247864"/>
          </a:xfrm>
          <a:prstGeom prst="rect">
            <a:avLst/>
          </a:prstGeom>
          <a:noFill/>
        </p:spPr>
        <p:txBody>
          <a:bodyPr wrap="square" rtlCol="0">
            <a:spAutoFit/>
          </a:bodyPr>
          <a:lstStyle/>
          <a:p>
            <a:pPr algn="ctr"/>
            <a:r>
              <a:rPr lang="en-GB" sz="3600">
                <a:solidFill>
                  <a:schemeClr val="bg2">
                    <a:lumMod val="50000"/>
                  </a:schemeClr>
                </a:solidFill>
                <a:latin typeface="+mj-lt"/>
              </a:rPr>
              <a:t>5.  Even the angels, who by nature are greater than humans, hail Mary as their Queen.</a:t>
            </a:r>
          </a:p>
          <a:p>
            <a:pPr algn="ctr"/>
            <a:endParaRPr lang="en-GB" sz="3600">
              <a:solidFill>
                <a:schemeClr val="bg2">
                  <a:lumMod val="50000"/>
                </a:schemeClr>
              </a:solidFill>
              <a:latin typeface="+mj-lt"/>
            </a:endParaRPr>
          </a:p>
          <a:p>
            <a:pPr algn="ctr"/>
            <a:endParaRPr lang="en-GB" sz="3600">
              <a:latin typeface="+mj-lt"/>
            </a:endParaRPr>
          </a:p>
          <a:p>
            <a:pPr algn="ctr"/>
            <a:r>
              <a:rPr lang="en-GB" sz="3600">
                <a:solidFill>
                  <a:srgbClr val="3333FF"/>
                </a:solidFill>
                <a:latin typeface="+mj-lt"/>
              </a:rPr>
              <a:t>During these anxious times, give us strength</a:t>
            </a:r>
            <a:br>
              <a:rPr lang="en-GB" sz="3600">
                <a:solidFill>
                  <a:srgbClr val="3333FF"/>
                </a:solidFill>
                <a:latin typeface="+mj-lt"/>
              </a:rPr>
            </a:br>
            <a:r>
              <a:rPr lang="en-GB" sz="3600">
                <a:solidFill>
                  <a:srgbClr val="3333FF"/>
                </a:solidFill>
                <a:latin typeface="+mj-lt"/>
              </a:rPr>
              <a:t>to comfort the fearful, to tend the sick and support one another.</a:t>
            </a:r>
            <a:br>
              <a:rPr lang="en-GB" sz="4000"/>
            </a:br>
            <a:endParaRPr lang="en-GB" sz="4000">
              <a:latin typeface="Candara" panose="020E0502030303020204" pitchFamily="34" charset="0"/>
            </a:endParaRPr>
          </a:p>
        </p:txBody>
      </p:sp>
      <p:sp>
        <p:nvSpPr>
          <p:cNvPr id="3" name="AutoShape 8"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2" descr="statue, angels, mary, crown, cord, red, issued, plague, valenciennes, notre dame du st cordon">
            <a:extLst>
              <a:ext uri="{FF2B5EF4-FFF2-40B4-BE49-F238E27FC236}">
                <a16:creationId xmlns:a16="http://schemas.microsoft.com/office/drawing/2014/main" id="{53524FF4-500F-445D-AFCC-D2AC6EDFF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147" y="310301"/>
            <a:ext cx="4420782" cy="6007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4151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66914" y="810564"/>
            <a:ext cx="5129213" cy="5016758"/>
          </a:xfrm>
          <a:prstGeom prst="rect">
            <a:avLst/>
          </a:prstGeom>
          <a:noFill/>
        </p:spPr>
        <p:txBody>
          <a:bodyPr wrap="square" rtlCol="0">
            <a:spAutoFit/>
          </a:bodyPr>
          <a:lstStyle/>
          <a:p>
            <a:pPr algn="ctr"/>
            <a:r>
              <a:rPr lang="en-GB" sz="3200">
                <a:solidFill>
                  <a:schemeClr val="bg2">
                    <a:lumMod val="50000"/>
                  </a:schemeClr>
                </a:solidFill>
                <a:latin typeface="+mj-lt"/>
              </a:rPr>
              <a:t>6. Mary shares so fully in the glory of Christ because she shared so fully in His suffering.</a:t>
            </a:r>
          </a:p>
          <a:p>
            <a:pPr algn="ctr"/>
            <a:br>
              <a:rPr lang="en-GB" sz="3200">
                <a:latin typeface="+mj-lt"/>
              </a:rPr>
            </a:br>
            <a:r>
              <a:rPr lang="en-GB" sz="3200">
                <a:solidFill>
                  <a:srgbClr val="3333FF"/>
                </a:solidFill>
                <a:latin typeface="+mj-lt"/>
              </a:rPr>
              <a:t>Be close to us</a:t>
            </a:r>
            <a:br>
              <a:rPr lang="en-GB" sz="3200">
                <a:solidFill>
                  <a:srgbClr val="3333FF"/>
                </a:solidFill>
                <a:latin typeface="+mj-lt"/>
              </a:rPr>
            </a:br>
            <a:r>
              <a:rPr lang="en-GB" sz="3200">
                <a:solidFill>
                  <a:srgbClr val="3333FF"/>
                </a:solidFill>
                <a:latin typeface="+mj-lt"/>
              </a:rPr>
              <a:t>In our loneliness, be our consolation;</a:t>
            </a:r>
            <a:br>
              <a:rPr lang="en-GB" sz="3200">
                <a:solidFill>
                  <a:srgbClr val="3333FF"/>
                </a:solidFill>
                <a:latin typeface="+mj-lt"/>
              </a:rPr>
            </a:br>
            <a:r>
              <a:rPr lang="en-GB" sz="3200">
                <a:solidFill>
                  <a:srgbClr val="3333FF"/>
                </a:solidFill>
                <a:latin typeface="+mj-lt"/>
              </a:rPr>
              <a:t>in our distress, be our hope;</a:t>
            </a:r>
            <a:br>
              <a:rPr lang="en-GB" sz="3200">
                <a:solidFill>
                  <a:srgbClr val="3333FF"/>
                </a:solidFill>
                <a:latin typeface="+mj-lt"/>
              </a:rPr>
            </a:br>
            <a:r>
              <a:rPr lang="en-GB" sz="3200">
                <a:solidFill>
                  <a:srgbClr val="3333FF"/>
                </a:solidFill>
                <a:latin typeface="+mj-lt"/>
              </a:rPr>
              <a:t>in our darkness, be our light.</a:t>
            </a:r>
          </a:p>
        </p:txBody>
      </p:sp>
      <p:pic>
        <p:nvPicPr>
          <p:cNvPr id="10244" name="Picture 4" descr="crucifixion, christ, blue, sky, jesus, christianity, catholic, church, cross, crucifix">
            <a:extLst>
              <a:ext uri="{FF2B5EF4-FFF2-40B4-BE49-F238E27FC236}">
                <a16:creationId xmlns:a16="http://schemas.microsoft.com/office/drawing/2014/main" id="{12B50464-35B6-4110-AC4E-2AAD9AA2A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0" y="1178262"/>
            <a:ext cx="5997574" cy="4501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829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0" y="259145"/>
            <a:ext cx="5473700" cy="6894195"/>
          </a:xfrm>
          <a:prstGeom prst="rect">
            <a:avLst/>
          </a:prstGeom>
          <a:noFill/>
        </p:spPr>
        <p:txBody>
          <a:bodyPr wrap="square" rtlCol="0">
            <a:spAutoFit/>
          </a:bodyPr>
          <a:lstStyle/>
          <a:p>
            <a:pPr algn="ctr"/>
            <a:r>
              <a:rPr lang="en-GB" sz="3600">
                <a:solidFill>
                  <a:schemeClr val="bg2">
                    <a:lumMod val="50000"/>
                  </a:schemeClr>
                </a:solidFill>
                <a:latin typeface="+mj-lt"/>
              </a:rPr>
              <a:t>7. Only in heaven will we see how central is the role of Mary in the divine plan of redemption.</a:t>
            </a:r>
          </a:p>
          <a:p>
            <a:pPr algn="ctr"/>
            <a:endParaRPr lang="en-GB" sz="3600">
              <a:solidFill>
                <a:srgbClr val="3333FF"/>
              </a:solidFill>
              <a:latin typeface="+mj-lt"/>
            </a:endParaRPr>
          </a:p>
          <a:p>
            <a:pPr algn="ctr"/>
            <a:r>
              <a:rPr lang="en-GB" sz="3600">
                <a:solidFill>
                  <a:srgbClr val="3333FF"/>
                </a:solidFill>
                <a:latin typeface="+mj-lt"/>
              </a:rPr>
              <a:t>Gracious God, give skill, sympathy and resilience</a:t>
            </a:r>
            <a:br>
              <a:rPr lang="en-GB" sz="3600">
                <a:solidFill>
                  <a:srgbClr val="3333FF"/>
                </a:solidFill>
                <a:latin typeface="+mj-lt"/>
              </a:rPr>
            </a:br>
            <a:r>
              <a:rPr lang="en-GB" sz="3600">
                <a:solidFill>
                  <a:srgbClr val="3333FF"/>
                </a:solidFill>
                <a:latin typeface="+mj-lt"/>
              </a:rPr>
              <a:t>to all who are caring for the sick and to all who are looking for answers.</a:t>
            </a:r>
          </a:p>
          <a:p>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pic>
        <p:nvPicPr>
          <p:cNvPr id="8194" name="Picture 2" descr="sunset, christian, clouds, christianity, jesus, hope, easter, heaven, sky, cloud - sky">
            <a:extLst>
              <a:ext uri="{FF2B5EF4-FFF2-40B4-BE49-F238E27FC236}">
                <a16:creationId xmlns:a16="http://schemas.microsoft.com/office/drawing/2014/main" id="{16959B38-AEB1-42EA-8715-4D9E58CFF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225" y="977900"/>
            <a:ext cx="6127495" cy="4598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5617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577888-1F81-4EFC-80D1-F1E3BE21842B}"/>
              </a:ext>
            </a:extLst>
          </p:cNvPr>
          <p:cNvSpPr txBox="1"/>
          <p:nvPr/>
        </p:nvSpPr>
        <p:spPr>
          <a:xfrm>
            <a:off x="0" y="233745"/>
            <a:ext cx="5676900" cy="6463308"/>
          </a:xfrm>
          <a:prstGeom prst="rect">
            <a:avLst/>
          </a:prstGeom>
          <a:noFill/>
        </p:spPr>
        <p:txBody>
          <a:bodyPr wrap="square" rtlCol="0">
            <a:spAutoFit/>
          </a:bodyPr>
          <a:lstStyle/>
          <a:p>
            <a:pPr algn="ctr"/>
            <a:r>
              <a:rPr lang="en-GB" sz="3600">
                <a:solidFill>
                  <a:schemeClr val="bg2">
                    <a:lumMod val="50000"/>
                  </a:schemeClr>
                </a:solidFill>
                <a:latin typeface="+mj-lt"/>
              </a:rPr>
              <a:t>8. </a:t>
            </a:r>
            <a:r>
              <a:rPr lang="en-GB" sz="3600">
                <a:solidFill>
                  <a:srgbClr val="50535A"/>
                </a:solidFill>
                <a:latin typeface="+mj-lt"/>
              </a:rPr>
              <a:t>The angels and saints longed for the coming of her whose heel crushes the head of the serpent.</a:t>
            </a:r>
          </a:p>
          <a:p>
            <a:pPr algn="ctr"/>
            <a:endParaRPr lang="en-GB" sz="3600" i="1">
              <a:solidFill>
                <a:srgbClr val="3333FF"/>
              </a:solidFill>
            </a:endParaRPr>
          </a:p>
          <a:p>
            <a:pPr algn="ctr"/>
            <a:r>
              <a:rPr lang="en-GB" sz="3600">
                <a:solidFill>
                  <a:srgbClr val="3333FF"/>
                </a:solidFill>
              </a:rPr>
              <a:t>Be with the leaders of all nations. Give them the foresight to act with charity and true concern for the well-being of the people they are meant to serve.</a:t>
            </a:r>
          </a:p>
          <a:p>
            <a:endParaRPr lang="en-GB"/>
          </a:p>
        </p:txBody>
      </p:sp>
      <p:sp>
        <p:nvSpPr>
          <p:cNvPr id="2" name="AutoShape 2" descr="data:image/png;base64,iVBORw0KGgoAAAANSUhEUgAAA98AAAK9CAYAAAA9uN9VAAAgAElEQVR4Xuy9CYMkuW0umFnV3TOjkWRZl9+z1+8f7PpH7vp/vmdbkmXJlqxjps/KJU6CIHhERkRWZXek1FN5BEkQBEF8BAie//rP/3Q5LXjhw+fT6QH+s8srtXCGfyvqh6KD8ufG79A/6WOve758WN8EHdLGE7+p6n1wVOhoBfzxz4YduJzO0XMFP+SB9KxrBvkzMTQt/qLYLBjbVj3++6dT4qDSlaQT29DRdJxI/StoYJmTpxx9o7F+cvw4g/z2Xg9lgVw/8f3pLNIAn6AvZX0VTzr8lPGyZWqeng07gBcB8b0xg98qHuQvIpkJ6cF5HzOuNQaXNMYXwx98DgQUWNmTU9MfqRu5XpQRvqTKHvpjIJJGdeVKqJlzQSONKT8jtPPHi5bnL1BWUnn8B29JRs7nR8MooI+eO6e6id9Sv9ACMv9IdcBzqR6r56AktnPhJx7gedDyib+PX52evv3l6fLVN4kN8PuEAujPgOPXgwOfJQdQH338cHr4829O5/ffpXnIulwWzQt8Jm2BM9p8pq/he3jBh/QsTkd5Dt7x9080T3kWpx8+8bP0/Bnr5ZeoLp7wNMeFLprjWLMqBGqvNctFRyiZTKP/Xq0I1imZnsb6iKyhdfsi9HGhc/qedBSwKJcv2vQSZRaeXhm/7FR1QnsNkpmgsmVnIPn6qs9pLMtVw3XE8a+mDzhteIbLqHKr4BcOcqcvuW5jJKbnrck46g8LkpM/W5/MAT9gsgaZ37Ht0mCNxrwrB6FctJkwkqlorPIQyayR+VW2o3WjjEyso9YUtP1wNiG277okbU3BAtQx7Tps00NeO3mp2O/1Qf1Af7755zvzfvToNb8/iY10TWGjv84H+HZ6U+RvMC9GgAxrxfk1McHSYwf4jiX5AN8H+Map1NgQOcA3cGc78K2zkME8rsmvf3B6+tHfJez+esZcuHJJOoodHPgcOJAmDADjBL5P7/7EHQJgzCbwAb5xgyF8HeA75ssBvgu+HOAbDCIP6gW4ZFYd4Huf9eQA3z2+ToDel+j5jmiqvNQ65wJQP7XFdXi+Eawcnm8zgw7PNzDjPj3fSQ9g5ME2nu9i05B35y9f/+h0+fYXado8HuB7n/X8qPWz4QDsVqX15a+/O52++z0BTTCUZd0+wPcBvj2YPjzfPPsPz3elBg/P9/KVwUS8LC88LnGA788MfGuYqOvXAb7jyIEj7Nxi53Z0heihI+zcTywbGk7v7xF8w7hi0CKG28P/ZWMJ/oLhvyzsXMA36iMsnkLVv/6bFHb+Cwl8H69OK59oHllZWe9R/MvmwDBcciP2wNw5v/3j6eFPv6WQXwTfjL4P8H2A7wN8127avOubpsoRdq6q6ADfy7XyAb6X84xK8GI1Ga4dtnKHnu8DfMfycoSdH2HnIBlH2Hl85rsNvgGQI+N4Ys2d+UYNDLg7lXvAs/OPp6cf/PR0+eYnbDTLWcJr9fu43AG+xzw6nljGgVsBb3Vxv//+dP7Tr9PHj2TTHJ7vPGBH2HkhvJfD8838ODzflVY7wPcyRc8Qciox1fKascTh+e4x7g7B93Hm+wDfktbkSLhWy8IBvlsJ11ph57hl4cA3pGfi8PRGwjXlPJz5BvCdznk/ffvz09ObH94u2dpcmowrl879in0pmwa3A7IbjxUn89q41lwderhZeJ8+nM7//auEvb/H31WkD8/34fk+PN+0IVW9bgW+zWZYQMWRcM3uk9XjNNT/R8K17hKjSW2PhGslnzTh38AAPBKu9U2YI9t5hz9HtvPCk11k/m7MuwN8L812HoFvqIPSwLeynXvwfXn8GkPOT6+/TtGzoB13RsZkf93l6wDfL3zYNPT7BgIG2cL/kjzf7/+EUSR6gcUBvg/wfYDv5wXffFNAS1sd4PsA372V7PB897hzeL473HkBCdfQIzdnqH0RYefCDD7gv7fnG2FZcazjM0y4JiCuJWef21Vj9ooyOAeO/aa/co0YhKBfTnBFGYy3nBWneajP0EFvnp8JqL/+IZ33Tme/5Uq9yak7N8Gjp9YcObq+1dUlvxTwDYwaej9Wc3OHCkZX3KxpEh1EFFeivqKUdO3h7R/omkHZ1RfwjVeKwZf56jF6Jr5q7PKUMqbTRKUyctWY9um4aqwaPnP288u+aoxkE1/HVWM6d1rT/QDfmTNXZZb/Ajzfa2ygF+75lkXmytXwAN8dxj0z+EYD4gDfdoD0FO29gm/oTNObz3an01a73/ONNHX0SAC+o6gXvbfbeWQ90JKyc/d8k+eZjGk2ipg/vXu+0XaK7vnG7+iuV8nkj+e2eVOHaKJEbOT5hrfEHImSrcE3P5uSrV2++Wl6VG8Unt03u1J5s364vvSzlTzA97Oxfq7hXcF3Bt4UH0JJ186Q9fz0iaAPKgkC23BvNXx/FfiGOlJfoLrHReCblAwZfyvu+aZKiOeqNOGecBOiagzw8N7saMS+0KvGYCOla8yvvmoMajf3TkcR3zweX8Q934fnO5h9ZoPQ/HqA75pV4PkWa2tu4SmfesHgG1Yu8L5c0y0uc4DvDvMO8P3irhq7d883SNuLA99JCTx09EjL8w19MbrnfsC3EA0bWwkoD8E3AfIafGcdejm/Op0g2RoAcGQlt7FGN4vBLhoqrGttAyvWjiuKqijdqcf+ii4T0OoY8dfUuX+ZWxBs2nj/19PlL/+eQs7T+W+ZaAZ8nxGUExjHvzDHVGURQKa9ufQre77PEL8OrBfwrR5N8nzD97RPaDI1mV1FMvz0i/Q2JfTkz4Tx2HcPYfONAfEgW3YWDvAtCLbknAcw/vN5AAb9vej1ZgZBAZIlGl7c/OEP5bj05+0BvgdRPTw//dy4yPzWOWM2O8w8Uv7yNZ5DnXckXBuyqHoA1dt+NsQBvntDcoDvDncO8H2A743DzkHaPgPwbWxUnT/bgW+2irBmyGAvQJaN9SnPN3iq6UEIA88vd289XA82Ab7pWjKqJXu+uVYo//jmdPnBz0+XN99yOCyZ9as2RtU4ZOxWWTFEzV29hI1fIvi+BZ7dTBhWbupP0WE8wp/enc5//vfk4H6bNyoUfBNAboNv8ZDThHl6SmAYkXgG3/A9x8+ktxl80/elF5o+Jv1xgO/qyIT39YSe+p6c+4gKZ/gf4JvWPH3Zq8SKOUXry+5Xje3i+fZr1gG+W+pyeGRp7cbuDcD3Ggvl8Hw3DKXIAI+E6Ei41rdEuiGYR9h5ueTY66DQvGIpxBm+/VVjaIZteeYbySzVka0/0oVLw849zVIe9vvxTCW/8HvZVZ70fNu6Pa2z4Fvaz2Hj9A2xWcK7hc7rwLfe5431BuBbh4DAd0bW5OUuw845rLwDvp9SsrXLD395Or36ysHhNUtPc0mWEewrlpf46xcEupX9Cjg8KtlDNl7ioDdoEpCLIPlTAt+/xaRrvGWWw87xUAiEavOZbw3jtmfBwRNOa0E2WAVkk3E/BN8yPPcMvnHPBDz09Oqd3y5GxSjzl3zme2vPNyx7eQPTHwfY1vMdAqlqM6KQVJ0D9Qw6wHfFk8PzvVz53wB82xm2lMADfB/gu5SZgh+ypCdDwNlSs3J9gO/OlBxkO0dASbFjaF6RxyO/Kt52jH8Zr/5m0cqEa0jmAb7RMNTEZzRe24JvqFDObG8BvsGLLbCAvdoiZnA+/PW3lOn84VWlB7b3TouM3yF4O8C31U5LbZHP63kUY9bfyXA+f5fOfL/9rxB8y/lvjhcnPhSJ2JaDb0qoBeu28cATSaA87tPzfYDvYo6Mws4fNKTZb9yQfPWOiywNOz/At0zbw/OtQppEzMQ5VPr93j3fcuTnWkvlavCdbbNrm55Ya48z38okyctkBZvN+pqRPYk3FVR1GoOb3r4c8I0mQ2Dc+u+ewNOgIimeRY1jcLxyYbpy2K7iA3PatV+17aaCB8vVQG0NvolJ4cRaDr7ZUvPVjQDGZwC+o6iXfTzfVyRcSwYV2s/IZykvg8TyPPB8U4ZzCUhlsM3jpue5NQ49PfvmxynsHDKd76DrK6wNFnYOq59YJV7OI3vw5+X0LqZkz+Rle/d9lOBqVfsk2Hp++t0fTqfv/iNf06dh5/CczXQuYHnO803A3Sx5HHaOwBsTNIzBt+ZxwEehPtmAA4AWn/mugR90ltaM3c58ozGfjZspz7foFw4B/7I839l+o8gK81oJvkch9Eb4c6O0cJnPIvd+on1Jnu8pY13z5DlmVnvfepqkGGqaBHMt8aZM6ecJb7UYg+fPH3yvWSIO8H14vmv5ceHPsKA+t+cbDYwDfBdjFYKhVeDb81i87qbZEcD4DMC3mikGa14PvtmjjEawDztvg28KDTdLJoNtSehyEbDM2crVYIbPm4FvsHZTsrWvIdnaT9asM+2yaBRbOYPjA9kTv0+jO9U6mhs7Nfus1R7gu8F+Ad8UTXR5/5fT6a+/SUnXJLycQbNmHOctvyjsHKeH917ylWI98I2U5eRbBIhwJS0837JBIKHtnxf4BuYbyGLktUp45pa7ez/z/ZCS6NFLjjUYUT3A905Xjc16vvNcnNLfVdg5C7WPSFXPQS3zB/ie4vT0Q8PNh0FNq8E3rCw7+EOI7Dv0fAu/C2CEG3lzXJI5VocHc81SjS4oQb1Ts4x2xfsALitvHA7TlM7xQbf6YefzfKH268ZCzzfZF+kF58PAkA80ErIz8HwXQEB4LgCqbH/k+ZZVvzn0Up2E/LpNj1HYeciTOwbfOnfo9qvmKzonXvKK1QffMXbBw28jWecyzD+chwH4lki+PHQxof6qMIqCEECdvVHnRw4bd1eNSecvcqabwbcQ9aQyI8xiOuD5AfjGB/TKMPZyIeDVEeDOJzofE/j+5heny1c/SsCB+kByPafP2qNo2yJ+4NlX1pWSUG5c/gU+ManrXyDl15F0rwAcPN9I+1ayHLGPQTgkW/tzAt+f3vNDfFYbs5Vbz7eAZfA4A0ime71pJa7PfHvPNz6PS7tcW3UD8C22CPQlOOerVoT9rSczcExeHPAuW/tyz3cG3yNPeS/hGkrJKAHUZMI1Nd3c89uf+d4QfDPR4ViCZEbjWYy3X1ugUNvzTUVlQwpmaM7brmtj0OYiQLRrwjWdFESuozV7qCd1z63AdyDjLZ4OeQ17950VZVw+VWA2zhYvTig+k/xdXHlD5hfUc4DvjT3fqmJ8vc4j2BqjjKk90OMSzwK+SRF68I3frgHfaFXMT44Z8F0B1pcMvqH/DDbw7RXguyyHlYSiJXpolCCw/N25AqixvnpZ4fnWuTMLvs3GXwt843xiq2omUiAncCtlWzzf68A3ziKcS2TvdzzfzIx9wDc0nZKx6Uj6cHUG5PBEynR++gEkW/vGKKB9AAuAbzTHkgztEuK+YGG85lHh5z3Sfk1/tcy9gu9PfIXXSKddzZy8yXa6fEye75Tx/MN3bIiL51sASAbdpLKkrISVExDJBisgVPiKwDlp5fQ7eNYZeIu3nH+iXpBCLM986yIOxi78g4041lMzYeeMkUr6RIGZw2tLwbc/BobG/MKwc7OLuhR8I7uYZtwLAL72wMALBt/V2Aw93yL0vN7zkqXmZwUmA8ZU4Fu3rFkWR+Bb5giV826+CLwNAZ2dy7uDb8OTZwTfAvynLO0DfE9r+0Wy1qgV6jj/9Z//6ao9hl0Njc/F842aw3qW2uN7L+Bb1vGXBr7ZBOHM1yabtN1BV/Z7zzf8YM+M87jx8yPg+lRpNxrNrm23BHyL9eTaKaMs7hd8az8G8z4/Vy7H5Xl/sJwIRKLzuLfymAEagW/aLMnzt6X/Ys/3AvDNNOklQvhZjGK8+ZeIeKCdinz3NmU4p1+jbOe5HqkbMqazTU7yCqVx0zn9fZUynafz3qeH1zcBxBhOj326w9duIO6F8UIMSenvXYLvJOAf23dYb8dx3qgCHn2fkq69+28Hvgk85/Dw7BGHb+XO5la28+z5ZsvhE4ej4+kTBtNUUX5B3ggcMwmBF/0B4J40QPY6ige95Ig/1031b+z5fkHgG3u/kedbOFmFvW98z7cNO78OfJuFDjc+jAhdBb6dXm96vlM+EpVP2PSovd40HDVkWQSIviDwPQW8GzJ+eL7j1WCRrAVVrPZ8H+A7FuuKL1uAb9tURun1sE7ZrrCVOQrFLdTtVee+h/KxseebTYBtwLczpg/wDXbZQI2v8Hxn/rqV3kl4FHZO5qvbOPlMwTeazTB9YSy64DsZMTpeGbjX141B8rW8OViA769+mM57J/DN4H80/PEyNf/tAb7nefVsT34u4PuThJ3vyUkDEN4m4A0A3ICOM3uu6d5udSGfHvg93nahRrHEnjJwVjAoydnS9+j5Jvwcgm8G1yX4hmdhrX9h4BuXGhNvi8vC7Tzfn9OZ7wN8B3P8AN81Uw7P9/RicIDvHquMV7H1WNNzhUsRLWLdJhrW6Obg2wPqA3zjsETjl+98lvBVGMTq0Ez6buD5nhxboWGt51vkTO5urkPo0QqrZPKuPN+NOSV9WOz9NjJwC/Atd4lX9DolkXM3sGea4xWnw86nPd/s3Rej1Jz5prYkAZsD32Ca63VlwV3foF8eUsjA1397On31twnsT0RxTC9b7QcvsJkwvU2/QYNbVnGvHvu1PECDrfZCra129/K4/7wX7SLExBf874e/pBDDdN/30wc2LAD8s+eb/4pBR7EofFUZlEWgYM6Gi1ebPc4aYi6AAkPP3XlvJiQPVf6dImcc+G6EnGM1PqQ48nyzSCw68y37D1Kfddkb8D0KIVfZWRF2XvWRwoE6ysv96MICpT5vtMtnupd7vv56c4A3UHjc1yVcAzpWeL6rEHyozxixTa83PXd4vp0crDjzLcdQpvTpAb6n2FTpwOlS+cHD873mzDfuLt/I832A76mEa2RfQOImAQtygPjewXf2TniRmwHfbHd17+HG5baYDzXQX+35tms6e2hsu2u83xX45hhxTQjeUpBB2Lmx2bBUDkfnu9B52rc27+bANxkaxYaD8MeDbyIi/ZPUSxBVnwH1OYWYE6E24RqBb7IBleBUkOsAcM19wxB0eYTDziHT+eWbn51Ob36k2Gpvzzf1URLTXbGiPVcRZPVUyNFzUbhfuwD47hB87we8A1aDroOka3Du+9M7mncI5gB8w9+nAtDSRYBmzfLgW7zkGOyDuwhUzzT4FpRLxfYC37Q1SK8SzDaQpnZbNi3Mc88NvnlDoDmRZs98N0K214NvTFlJAwrqaFW2c7Nm4OAtDDs/wLeOAwt/ITY5yGVyp/lLBN+jYxijFQ2nwiR/R3VFKn3lmneA7yvBN6o3iPp8LvAtwhAJ15QNSAt2CB6UJ/cedg52fM74Wc8fAS92gprQ5Rfl+b5/8M1reNaHPInsffMgj6iUMs4M1WIUeu7BNz4Ddq1ey9XQsCH4JjOm9nDjjpvBsrFyr8E3fUPnrO2mBsmnjQ6nL4jWi4Jq/k6zn4Mxm+/DzuDbMq4BvvkWAMqYTtEhBfgWvj1+jZnO8dy3eL4NbV0v0GAxkzGWx3QTE8Zqd4R/xUrbKSJrgYT477fcb0v3ZrXhUtIAU5s1skdFDFZvQDpqkwS0z3/5dTprnpKuyRSHRGzocYbfMyF98C0h6unMuoRbOfBN49HzfFvwLbNPPN/M6w08381zwg15QYcoLMGpPxpyL0O/I/juZTpnRcyYtiMsC8A3ri3CZi63FnzTNZQZpRH4pnFeGkJPJB2e76bW4SXc63q5ClT4ruWrDRcemtkwr3sD326zJuJjN2x7LfCGBg/wvWLRfMEJ12Rc+TKrqpPbh51bdW2aO8B3xXvyfHOmTHV7NhbNyi3qzg3jGlSq2NbZ733Dzr8c8E0D2tfe8+AbgCXskpER0t9symA7+aFi8A3zTYIpWDYisKXSxvJ1RnmEOtkc1UJXgm/kUQos5VwSBfi2oeaR51tpINDtwTdufACwf/UDOu+dkq3Ji8iW3l0PM6uFF/c0gLepXdksWbF03KyoUctC983afikNQYjzDQDsLt1N575v4bUnbZLAcjrzfXn/R76AgQA57RAy1BQgxs9rn+V+cPFsyv3eatQzmGajdRn49p5vnuMYui6vcs7Php0vBt/MjhcHvtGcGAj5AvBtZXmrsPMDfLvoipHCOM581xzaKuzcmW8RejnAN+mTLzbbOdnPtRGp+8IN+/L24Bu0v3G56ZpY7b1xfNDIMIatuxEYse2VV43JUjSK6niehGsJOjH4hozPRMMNwHeJULTNriMPWezBvQktNl5SSYqzJuycbpFJ/zHasLWZoDzzoqT0BiCMwaDV6rb+YjOSi59NkrbNPd8QlImdnpF3ohpoGINvIh7MUxrCkkkl+CZPjgXf4tWR8/1UHGjkevhPke0cG6JQcVbb9Dw+G4WQww9B2LnoEfF4c5iBzGWdLo8p3PzbX3IP63V6y2+UH+ne83vxIOMUOsA3Asf7Bd853Hu0Ys7KO9SjkS881+Qu74d3fzg9vf0938MNHmzxTnNkDANeOnghHm6Y8FIj6xH+TInZ4He2WCRCJfJ820cZ8EufirBzVAT2CrOsccQbqueX5SckL7vnZG4sOu8N3WDwrWH0QiCoRphvwk8DdOuz2fggvSbPfA893z2gFoZYQ+O8VVn9Xvr0h+C7FSWgY88igO3JypVWhAusCSIvxv4JAJaX7Zfu+b4qA7c3VzpjOkympfJYcq7yfDfHjodm6PlmoivPjhhPvn2pV2QiPZf+PxUMK3rEmcoRL2b4Y2NOocrmRpwXPpy3DXs9ejb6DvkOdu5WWr1uZMiDAa1PuKF6gO+KTbyUFZE31UNo98aDu73nuzGSlXDJTJsRumQ0tWZlFXp+T+A7n/mmM7WoVRoM9EnXrvd81zLDEKk3FEG2d5IdSaHDWh6/8SHL1KUlZ74L8I2Fa+A4f+7br2ZITDVnmuCbR8R7sa8NOwcDN08HmZnES/R8t8YhiGyoxpKfwVqxyrLvEfimK7+4ffS6Q4cpoFSvEGIw3QTfLAs0UNBuBt8I/GECc70iCzmEHFp/SN5xHmh6gLlOcp+vG+OM5/wrAuA3P0kJ19KZ75HHpzGzFn+d2jxz9vbFZZ+hgOzpoHbBcPlnIOIFNEn7Wi5k+QXQNUVCMoDACLrZSYcPfz6dv/sPRJlpZibMTBEx6n0XbzOgUJAn/B2MSH4OOwW8JsNNsqKTUsngF5OtWXDGxij6sgWY65IIeoI+EIZX7dcUaQu+4fEzGst5jWXTlwKOsEqz/jYACT4o+xESRs+DSOBYJphclRbVLQX47wsE3zBXfBQx8KcZdj4FvmUEY/BdjMEE+KbnjUJzAK6VNE7nXLghsSThWpb36KqxLwp8wzB88osLzyf3tVEBOu/gSc4Io8PTfDPp+R4CTycvvr1h+S3AN7JoetthzBv3xLAPgxq/+DPfwJ9rPN/I11uC77zulEN6ddg5qtcvBHwD86pDM8zHZwbfCKhKDXoT8G2kqO35JhmpLLCepboB+GaTqqs3o7Bz2vWXzU7iqYLfheAbyhq7Tccog+9yGrY93xl8Z10DZ7XFGB2EnXfBN3SQwLeGndNuCtNL96PS2W5RWB58k3dEQ8/xuWTcp2Rsl69+djq/+RuSgRu9zqndYbTMjWiZbYZkLo3D8NDmbI339RyACQ00ugPS1eiBzad0L7bPP7BlF9RA43CS88fvT6fv/v30kDKeA1x64kPOemZe1K2CbQHf6hKm+cleEwDwCt7NNM1Z1Gk+0xTmIzjOK5693nZDkTYEov0ka3RiCdx8Qaoy4Ofvl3q+2+Db3PUsbYlmGoB5WcAKul2ZW3q+14Lv+vw2jy0ORnYe2DPfOBy6GSPy0Jb05/d87wC+fXfvxfO9EnxDt6ch6AG+p9X/Ab5HrJq4R7oFvlFh9bwZNwTfqF7Fjrd9PsB3JQE223nOJn2Ab7a/GmA/s3He8x1MvuZmAj2bwXHcXm67v3Uq4enyvBwtoLE3dcsB7R741slF5aTOteCbPNNkGMlLPmfwTZNaj0a4TTYKweZ/+IcOnKufiX+X8HXuAC233Lb1hJe/W883G+bkbjtdHtM576/See/X3/KoBWO95VfoKiPP94sH3xajELfY891bLLZk1gurKxmxa9Oz3LJHJfhOnm9ILLbT0HkD7fz08fTw3W+SJyuBcM1wDgLFIYgIvvPn7L0mMKLZrNnTrAeUAKwLEoappOHshrOIuVJHDfiGt5Q0ViIX5H3iSaG5cj0liGWdCZEPTKHuKxoVvt7zncG3OOZBh1KX400Cu9iMPLW3BN96vt8OzQLPdxt886rAstxMuDbh+bbgG9qDKm1y4RE/qzwKOFDP7Pm2SgZZZXarnAIaAauWvts+7JwJq8xXpt3prcjz7TjfV7UH+J5eikYyMqro8/Z8Q+8DMOCZ0jP26iRapvSNwbc4tQr6I/DdWjUradjA8y087kha15ie2ByRqlv11F5HH3YODLk/8E39Tt4RVrBTYec4Hm1LktbA8vdNPd+D+rcG39RdAa9snpoDqMSz1N9bg282dOlYRxt80xKaqJTzH0I7F6nBN01uzHSuvObwc65LvdjaLJyjNnQoYKdQczSt8HfmFdDw+FVKtvbL9DdlPO95ljrzfvFPiQf2/P/i8s9VAPDMHWZp34xd6Pkee9M2a2/LihLdT5CFnOfOllXbugAmIqxNvHpMnu/Thz8h+KaGE+/Yk02z1IBvDecmTXHhs9jyfAbfyTOOk5wAGB0DEO0iykSmMsNktt8BVGEgNJaHGikcfhp884YBbg3geyLDlp8C34wdKdKePzATbegxtPGkDSFTQw99C3xHRvM14Dvz10mNYjri+wioyu+zYedD8I0yJJsV+YiCUvmZgu9FYOhewLfIUrVPMA++p+EARq6wCjEiHfF1yOtUT8/bPix/hJ2Pl6JdvRRbbKd/ieAbhm0qzmQd+OY1dpjT4EsB3zU/2PhpY2GaYCEYFpUJ4FshGj3vsnLlKM0AACAASURBVBuF+QUaU3dP8E3hm+C9bIP7TcE3R2RSlDUbOuj5zivVNeAbWZzqs55vOr9NRg1OLmcpVWPA4JvmIZ/Vx3qxdqVxEfhWWQG0J+CbJ7rxkLfBN7UtmzPgLWdTneUKQtB57F59m8D3z9NYviKRE3myRsBIrsfLBz0BvGIAu+t6MkvPFc9dHv3xlSsqudciABzB+32H9KNXT2gH2d6hEzhlBCyCoL/73en89r/Sd+maMW4PwTIbvzX4thvHALKhPvaU6wSynu/rwDdG6giAL+ovB7YE0jR/xStvwXczwVJrMw/axm7BOpI3D1D/pN/0QjTQF9yQ8DYcNrPY9ELOqf5y6CtwEICBrcA3yoZrv+C449cBvusNDZpiFUJta6R7At9ht+bAt2ycz6m1Gnyr7nKcHPL6AN/D1fDwfIPi7XgK787zLRN1KsPCfYFvXCSDsXopnm+ZbVlmloFvsf2oPwSw4PX0IIYWD6o7YKn9l7HvRBPsD74T5Zg0K7/s+IzAt4wxGqKtbPwsB6q8NvZ8Cw1q8sJQ0Iiw/CkS1062dAh5rnPW2TrsHFujxGliBdJX+JLM37qbhmMr//DyInqQE5XpGXdNxIY/Gu92Bt8Umu5CzykjXwo3/5sEvlOytfReR9MbAXMreiEL1Qeuk5xulrZ+sZf0K3bhSwbfCGAF/L2kkRnTcsGQed44EPneQq65aV8l6rV3/53A92/T5IWkaqxlGMCSFxfRJSsA+NsD36hR6XmpI/J82+q4PmwiTbwHBrqk43ijcK87viuAZDiEXQXmk+4H/Y6bI6DfHfiWzQz0gGd1WQ44RuqTrt4DfEtjFQhXPUmCNPJ8vzTwTfTmNQbHAFeRPDGm+mRHgwyP/E2RQNDP07Remd9nE64NAaGnpwPWR3XdLOycp3etyVjInK7yYeebgG/xiBsiRvyBIofnu7/+HOAb1MwBvmspUZ5oypQwmjkCU76yrTzfuMiKh5MXZfudLoaF91POkO4fdi7tXwu+gUIM/F0BvtF0uRn4Lk1LWbOXer79GJLndjn4pnWKyslr5PlWb73TAfncN9SHFGKVOjbZNjHfO8kHexjHIvJ8w7NsMINxKWe0Xdg5gWN48TxsgW+kJyUrU/98MmB09SMasB4KE2BC4T14v/kzfA/GavJ2n7/66eny+kd7OAJrXQOcgLYRfE+F7IR1PNeXKHNfMvgGxgOIXRsq+BwDiOHyaQtriddskk6xm7NEc8QLJl379en86T2Bb1EDDJop5Tc3ggAUzqTTFxQeDm8kLJy1nkYe0GfsD9eBfxC8ChCUJG003/FO7QIwMk+CfoZeV2qgBJnO+NZyIfiGChKXBCwL+E59gl9QZRXgO+v3LgjogG8B9dLF5Z5vpIzGxG8AFLwMwLcDM0iLLDORbF3h+cbz3kje8rDzzFM+1HCA72pU7gl8o+qY2lBknZGnF6uQrEuEEQf4ruf15LKgj60G31DTbqGCcu6nA46HHUajtC95twHfTOmAlqy3Pc24AtVd8We+pYJJz/f4ru+dwffE+NgxtuBbZC/0fOMCDk8Q/WK81PLiw0XlHJ55sgHMdOF2v68B3wiTGuBb0NS5FfIsYz8A3wAIrXQNz3wjAyN+SINihNBzRH4uUHm+fX1Oh1jwjWHsZEPQy9Bh69UwcbJMzbMCKIWuUgIUfJOQ6I9T4NvQE4WdI9kKdqlukkMOac+wF0EwGs0y3RQf0xvxcJOHXJhsv+e2ktGFniIA29i2EMmGlPRRZIxDz4k4rvvhTQLfyev9+A164fSucWa/WZtLZq74BDJJGxX5/P6K6m5aFPnxmMfkpo2/lMbuFXzD4H1M4d9mM3cLlqpxaiNHcB7DNE8Z1r/7twS+v0MQTS+aVXR1mAff6Uy6B1IMtkmfpDmqofP0mbznXDOrRNSrWD9nTgddgU9Ke7JJCGXHmc6F7BBYG/BdGOoNzzeSmhZOCXsXmq4G37IMNDzfBfhmU0FULpFIzJO35eaMVJ7BKTyrq0c24qgO12fvrZexa1qpNwffMgPy5gLaJW6zQZ6qN2TcCoEfSbczQ5iz0UoCMiqcJxnO59elxRj4DAFhLo7yrTaF/Z7fj+q6HfimjZl6Nlobx/DF+5h4Y+fLBN9G5oIxXvvVSEZa9efpTGN4/us//9NimwoVI/xbA467HGAgtKb+CXB3Nfhu9L1Z3wQtotbDOiL7rpWOfcqBBJoNdtWDhyvPNylEPxRIb3PVoMHtyscET6yITIedK/i2Bn3k/d4TfMc8q0S+e+YbbBIJTeS+jM4bd+YLnq0VQMuE9ME3L4R2jGfmo+mTr9+epRZeeCCNrfIKNwu+oQxfNsaCJysp880caQ7VTgi+Wcl5XuGcYautI+NsBusck02gJzQKeT6h5iVPBf6uoJkaxTHDd2Qs0+80Z+VAAvIPjWsCr7SBId4PMp3IBuKBFPCN9fFvUD+Ue0hJ1vC895uy8yHTrvtSFhs1eKFd8B53eHldS/uXuueQ+c24c8/gG8K/Ofx8tFG/Cb/gDu+3Kena+z8x8GUjDGcbvLfgm73UvKmI4bjJetMlQBwUHHWgWc6td1XBj4CWHOoOVxReTh9xi+18ycdjwLCMTIgSSDsQZMLEoXndtrfgsRFhgGAbdq3hn2woCL7Ar+yZ72yqNg1ga5ggeGmX6Xm9gVN4LKFjHSMNrLZJYaMWU1FZDb6xzk6fuT1qR2Rpu4Rrssyprh5uBjhmyfomHBmGnEs/iK8PgSRG474IDD07+Ia+zYDD9FxkMIk8O9t7Xdg5y5kZPnpL42BfQ16b+R/pzGH5tVFUIc820d7NeT1b+2bgG3SMPQsyS8Dcc/cJvpsG5ATQFLVzO/BNZ6qq1x2Db+hLukDGeP3MVU7Vdufe4Fu8nR2Jb4Fvd+abagCAVGrCavx64BtUKeK0POaLwTcJeH8KbwC+R/cXhYAdlwoXvcCLHDqXe2TvAL6zx5oXWt5IkZ3s3KSL0FCQTGyGDRNMiIRgGfpBoS1QP3YJngeec6x5G3zjwzx+svhDOCybylAPJFtL14w9nCnZ2h4vD77hzPoFvMf39OJOoMf+Ts+rb8ZuBN+toz2btbJPRZ/SLJIz67cSwbe/S+D79zlkWT3NHnyDlxo1AP6j+70z+CZQCWHz9JTE1BSevQKckdYAA5C0CWy8JfDNn7EltuA9+I5CzqlcDjlXj7IxvvuebxlSAhkXc+ZbB1tpFc99FoM2+AZdyJxD1mEluUoDINeCb9i4YeZzg6UQrQbfQ7BLI1+Db5Kb0DPtwJSdWNScZVZ5ftfXN+f5NtL0wsE3dr+xSSR8Wu35RpmZAN8CCOwA4Xsnc/z7Ab6ZEQf4riRm4ResMNcsiBOAd2vPN6quENDiD10eqE5slK++Xu35PsB3OSZbhp3zmtzbNodHWtnBGUhJwjWqbX/wXctvabggGQvAt69v5PnW53GqBG3zDJoH3wxsnwl8E6sE3ApAKT3n+XiEdK78W3jQUadRiDhu4LOnm+wlc94EALqqG35exo4QO9MFYJy83xgF8/rHCL7XqN2ukgt+JAA7Fa6ztOr9nmcDDT32Xzz4TgDwU8ei328UVteMZ6oTqB2p6dUN2Qo+/PF0+T4lXQMvOKq5dAUZ+mfFKy3I0YalC/jWOBYCygrcZ8A31ScAi7RQBuPk5ZoPOScMUJ/3trBiDnynaqgrWF/hasMlgG8jHwFR4bFZZMQzLQrNg8Xhee+Bl/T5wTeNYpYd2VgJxkYG/wDflTdXRQeWw8GYR+A73/ENNbl57JQHgeSJFbYFvhvKai34xs0zIxv0FnRC2YGh59psvkV6c1j+8Hz3lxvZINvP880Dv8YmuzPwLRzPWY7NGIjDyg7LAb7DjY5Fnm/Ug6IIXxD4ZsCmYec47tuDb+p+uRCUn58JfMv61LGKIwCex54miubr5iPNTa0WeL517WP25PYgYqLmSx1iTwXr6AQPxslcVRJkOPhvDb7p+ep7StnHHZfs+NJjulqMPN8i82ImwxlxoPPV6emrvz2dX6d/ffW/2a+0jtwh+GYOoMf+Swff4D2+W/ANBudtwffl419Pp+9/lXj2AaUIgBOkS9R7vCWEWMEmaSLyfGfwjeDdGMZjz3cG3zLz8/3c8M024HtJyDkzgDE3X7kGlHDfyT9fnq8W5dMy4sW5ms+5Z3XVA98Z/MvkRkL6us7/7myykad4/Znv7cA30Wq3TkgkrAk+6k/FL2Tf/Xi+PzH47m3G1Rs2IiLGjsSJHcsORXhMvG4IvvX4hCErAt9D4EwK7Xmznc9ubkwMQeuRKT4Ehe8k7HxiFEfM2xl865Trghd+aoIWXVSmPd9QIpjIUxsWbIpHz342Yeek+An8tDSZDT0HQOUU5mBsK8DlhqOd7I1Hu/J8y5jSwJRgEra6StC3NOycNGM56HuDbwssW3oxDoXva/Ep8A3jJ1do4RxsGFOLwDcbKIPz9yJxRKeEjlO0CYFOSwvIqdEVZmqTLwrRMT3AycmKTOX6uwB7BuIqjwl843sB5yAJnGmdaYNM56evf5FCzynT+aSJMNLCzd/lbuMLhJ2nf3u3dzWhnYIH+E7MuWfwDWHbaeMAvV0QRbKHkJg6EV4+pUzn3/0qJXtLSddwDtI2Gnrhed5R0jHRD/QePVP4LL8AfNPBZPxCz3xLMf6bDb583lvaRR2FZ6pZW814vrV+Ns8tyDAqe4nXm5QTZO0o66RMF0vAd6oBEBTwA/SsbGRgP93g8lIq/KzAN7KrDb5RZCq3YClBQ7Aq5/Vbcjfy9mOE3ALPd8ermGm1YPk5wHeW01uf+aaTD/1z/jcD362TPHt4vgNvfwQwp0DnZw6+p3jQmM8H+DaMWRN2LtVIHTIoD1EI5YsD37SwhLf7fCngG1dPCM+1C6YD4M8CvrMHU5OIIYmac7RCRgro2OiI5r4qDU5u5eU3/lyCfTFFevMmh9LL0xlYPgf4xpAwGEf80zamrBwIPwkkE2dynz34hqfqTN01+IbxgySHVCmNrYifbBLBF0wjt+vBN0XG5PY0UgYnsxhO0FnYWJJRLe/7lkRuDxiqzib941enE4ScY6bzW7z41OojzMEDfN+C47u0AWe+EwDv4JRdmt2iUgC5DwC+AZTcRujRg315+6vT5cOfsMlHtsieMBO5TH/RHsBW9nC7K8YQTSr45g0EqKAA3xaAChon6I2gTRVcerP2fm9ue7HnG897S8eNfkYQBHquBt9tAxh4krcO6TmsvALfw5DzDvgWI3ot+B5e0efOlFdgXryo5s54k56uPPMdACw7h14G+AamZzm9NfjGlgfRDrPgO0dvlJpq2vN9gO/rVPzOnu8XAb4JT+65Yg22UEZDMwF4vyzwrdCJOfeFg29Y2GCjpNiBeAngGwRXPN9shCn4Jg+BNxT3AN+6eJQb4WQg9ua9evNXgG/Es/35P+P5JkEXsOz2Wbz+cN5vNX+H4Bu0vQHPOrv4DYNlaS4G39nIROMj249INHGSjVDsUm4P/WX4PF8fBMVxs4FCzzGbMT5jvN+8AZAbgqRnP0jXjP0yVfP6ZkAEbEf0eu+6jowWiut/f3pFkTP3Sv/1PTclFXx3NrY2aWj7SoDiB9w4iM86b9siaRRs6d3vTpd3/4mok64YyyCRjP8MQiQJGoB2POEgXmoMQycQjRvpDlzhaKgBn8G83Put4Bu9ztRmZM2VxiaA9PQU7rUE6MCo7CWe7wh82yznqMcMKIoNYKANHswLVn7O3mdOo2pBVAi6ul5irmOl57sLvkGPw0YNbxx7HuDnCnzTJqbISDUGnSkKz1IAyHN6vi34TjEPfF2cnYdXe2SlkulNiHj23wR849jTVKteh+e7r5Y/d/Atvd/V6GilFVyyIg4AeI9+b3y3mn1xnm9ruBdET4JvXJmkEpn9EC5bcgD5M7H30uIxUgPGxALDO3q2PmtrwWkr7Dy1jphpY/CtE0M1PS30LT415FMWQDJvLIiFhTF5Qlx98+A7LbAB2Cl4iAZezi5rsaNKUG/M1FjI8qZzhHvj19QKSENR5A2Mpe1sXSfxl56BMH28pgyLSzmWZZQ1rjeazNPgGwqnceCwcwwH7QCwJ/FUc5vz4JuZAAVQXCWkHPqQvdp6MRACcjBSqZMQgcMBrcQNuddb+qkAnOfAqx+fTm9+TnXv+sqJHoE3cs0YNZn1za4krK6c6Ly8AqG6382Da9jgVxFMOvUJvLMdy/6ahm5UBgCQZjzfvU1ENynb+X8l7/d/EPgW4C3s04zQZIFI6DScD6aYKALK7C5mivvg+5JC1Ek3oGYgLzfMPTVy6M0M+CbyQJ+kO8utAYB1mxmMYI7nug+fFl0If6E+BBpKDGmCxhVjOO8CWaNQfehkjqKpALusK1h/+oDDwVDVb8DsDL5hG+ah5d3ETgJf2JZhnS0bMcJlAN+4nSOAjPtegm/e8IE+D8LOC/DN8hhGMkRjEM1/rMOCeQOuq7lWHhOAsfTg+7mBN8oL80WW0dxtmT1stfEPuqLp/J4wmnmK00RwjHLgO89h95xrv6XakCyMMimfuIrXTmZ8m0Ov8WBjpNWH4vsDfE+xqf/QnYFv6UwIJhsgK2JAmHAN5qC3iVHQGxN5yn5ueL6xWqlXVe/nB76R+YOw8zyoxVDJGPuxVvNBh4WBYE/funPfxH4yY6g+CFAGowIAFXzPVo6hqATP7cawPgSh5TMWHENTZRBwbo97095MENlxJNj22HYrJLeiRzw6AHAnwLfwjHiV/gd9FI+wXDcGD+WI/nrqDcB3Ob+xAfw3B77zZoAu2tJH5JUFcLKCGUsxPUsgXuamDSlnWcFNj3xGkp7NWc/pXl/ZMGP6Wa5SlrUEvH+Ssp3/DauUCQOh5uDcN2gUUPsEvlO6qQUbcHON7P8UjtKrV0kv78ir/buxuAWx0bTXABDYe7y4shdQAELmz7B5sPswGs6lpGuX73+dJuNHjXGiPVYAhLLlykAFP8IVY9Y6Jm89veh5BJNchfxFW5Y96TjFUAGAEhSvOVcBQBnaCMaj9J5ys6iWyVMqgNBqHikzAt+8wLHhnxOuEf0cQB0B7RB8AzHUvwx4DM8S8LQmkwBR3bj2dY7AN/NAWebssRF4gZUKwHdX7Pymhaa0plIIvgE48Ubwg3r9yXLQqAluZRTm7jdTrDxUIe+eX6vAN/fHpuxOXfBh5yOeDtXJIJP2CBza/aER+PabkcqeGY9VntZ1lzYH3zSPXQqbeIMrGmNLIY5Z+zXiLymU4Sj2H3jR4Lvs3Pmv//xPV3d3X6NpMJIzY4R2aVu9ben5FnIO8F0OzFBGFhiv23m+hUYKG80vWFGD6dAAq5uA70BGa/ANFCbwjTswQGOHxx15F/B1NfhG3GQyc0dzsNkfengKfIuliBtw8fyN+8Cn5KUI/k30MgDHFaalDnw77BGJeS3gFavHV0vOxblB0QzAO5Iv8jNZemjZUjKKPghohszk9AN4sqkefsGVYRH4JhakF/vNmCcCgPEvhJq/Sl7v19+y/E/t3kWjP/5OCL5H8C34RsY8gW9/XeCYAZ/ZE3fu+YaNgwcA3+QG3XFwBBCB4L9LGc9/nTyR72BbjdoUFxb/pWvAskeKPOT8nAEpZXlWCAwExWuuWgIBLWkNsqNJB7Xu96bm8npIpEmCNiLn6YnPqsP6xNyrjOyG0c77ApbozH/ZNJ0E35mFfKK9oNut6ax2i5V/AfhWkKAoX8gWEBmb1HZTAp7oLUdZJgxLPBjHsPOM4C34zmOf14iXC77JrsmefRIJBN9mvXgJ4NtriDwk8oudz3ns5N3WZ75FbVQtMWEjjSaJT7fyfD8r+EbwjgZozfiNvhluIHTa8WUP8N1gFi2V43FsAZmi2gCQtMborjzfV/Cn6vfG4Jv2zwXULMl2jsv3IvCtS66EhVUyQytH16abAN9SAZk368A3eWxL5WQ93/RzYZZkXYbge9Sh9Hvr/nLmT7T5W4WeI+M6YNnRWYSeA7RFTzALaDJS8PMC8K31OT2udLqNkOvAN/cRpWQOfCtoNuCbhiV5QTBruFl8GPDnteiBfF7++8evk+f7lykQJCVdm1F6LeU18z3Z+9gNzHQOCdfu5SX4h8Xq/DqB710B2x0whsG3GBb7mT078QLCuT9+ZL16A+rRQPx4Or/995Tx/M8O+FpvJYFv8Uhpci8A3iZBXAt8kxcTBFbCYElHROBbvO1R72vwDfUIeDcgE8ESvUpveQxE8UGNnldry5QnXzqueD0gbcWCNwc8DZXR65aVerMAG20LXPpNlkIiWB6NwXfLazwM7qw831YByQZujl3P4Jtkp3gNvIp5M0YGcYtM52YtUpQY8dWBbxwfiXxgemC9WLAREw7eBp7va8G30m5yEnQ1WutIwsaebxTecvrVczia1xHxRgeEPw8950zLtar+AN/Xcs6XG4zkTDMDoHB4vhtMVIOyHXYua84oiubWnm+iC0KPFSkymIy0WeD5DsBtC6zqkrsr+M6WwlrwjbzpgG8rDXncAgA8AhwKfHONFuBH+G4t+KaQaz73zeBbz5ZzBlzEqz372vRrCL7BLAysJy/vpec7Y7V8VlufQOLanm8xZNjAk3Mo4KGXTQYsDx8EyIOZbEPUBXznurDs4w9TsrW/S+GLKTQdvG077hyLROB6nzLvX1Kb9/ZCGwLYeoBvAinJc3yBrOH3NpAgg4n+RwTfN3qJRwrA94d09ptjYAjA8QFoXsNoLxgQqtnjKa4YC7Kc88J8QSOfPfrYT/iBVxD8IKNFAD0K+IpBKTWQfyODOQP7bcG3htNrH3qgWBa4PmAfZjofAlWiQeX9SvDtQ31VApuRAhZ8y3bMBPjGYn1gsw/4nj3vndYBDYMAmZZN5HJO7gm+iUUd2YLxDkyhIlQfyY0937cG33bedDVbIOst7+7Q6/uZg2+JErh2pbgvz3cn7HSKAc8AvoWuwgif8RZywZfq+cbFxllXaEAPLK4h+A6AWmtsZ8LO2TTQxFv5PG0EvhPx2ClriIzBZi9suwSWvEh3AV/N2Bx2TglV9C5XvBoqfw5lLRoow9AR+Jbl50EHm7/xfegB8A741uXJ1bcGfIspCXXYyAfpCyzmyJZrwLcymd4onVBn4En3UQP+qjCStZx0TBLEUe1sdNhVnvkkV4yJrNK8y5tHCrJBpPVwO3wowTfSo2AdKEm/p7Pe5+T5piGFebJj2DlOUNgcS42B1zu6mrGlAJ75+8JAA689Zzt/ZrKet3lQR3BuGrNv398LN5sS+L71xsHl/X+ezu9+m+YCZBmXZFNy17UY8DBX8v3fqPuVz7j6hme9eYrh7+qW5YU6e615Ew+BN9FgXzHwJt0l4BvsdjxGg0Y31xd5XCOxEOOBPaJ8IpuexInGNRZeb9Id4WBpV3OyUGl2ued7BFR5XdcG4E3mX8vTbenper1bHm/XHu2h1OAbEuy5wVQxCIdCN2OMDDggNepTBVx5DLU9TSQYUSDgmxI3Qn6SoTyiKPTBctVS7xx/njQRgfjdGHzb+VbSpo7/WU1TqdPYDsv1OrKRjxOvzwp8g1BM9XqCMfUjaFs21M9MhQf4Nlzaw/Mt1X9e4Bs1Uwi+9baLhvS9bPANGpXOwuZXkAVFPNug0MDD2gnbXgK+5dm4vrwp8KT3eDKI9Fvm7PXVPnSA8RT4Tk23kq7NtIHPdELPo5wYMQ9Y03X0aQTaIet5ufJwb4SlrfqCcTU2HS3A1jVt922YMUXEAG4FsHxhOdkmEPIgkRobcgymNbohx5tSzRpdIcQDiKaEakijbAYguDbpj4oQcygLZ8OxQqIH6nj9swS+f5Y+44l8fGbXF4Lv1AbcOX9P4NsaeyDfeEf5fov9rmOwVeWgE8GoPcD3gKPWGE8A8cOfE/j+t8Q3Bkr4cwbfKFWAARNfabqSJtJzu2x153B0bp4XlexJlO9BB1Id2cvZPu89Bt8EfkStLT3vrck/WFdDXVQfKTTKys5MkC6QoovBt1lUukAxWFKqvoI8085COKbyvP7qDP4RUIXM9cHSkduaBt8G7CHHZAPkGvANzVtP9RZh597z7RL9aY8BfHPUB7Ads+mXa9BqrzdOrzZYJ1Ezv8tbIwJ98G3HwtUlH0vjsK8vNgDfqDZGev4A3yMO6e8pvgs3O6+NDDzAt2H1Ab4bclfEvsr0vXfw7ZSjdP25wTcoyBCogqnEi6kB3+Sod4sIg281CtDz3DAcsHz5m50Hsj68DPDNq0cQEymGGnm7aZHRUHExMtGK480SHP70PvJ+SwW4WmXeSN12zSzAN7TqNkJaOiV7rknwqBU+sZn6R80ao0PGXOjRDSAYW64BkqzZ5TXJEX1211/hNWPUSTBqsvcbvnp9On/9i5RwLWU7t9lmp5ek5Q+inALohpDzBTkflre0TwmafYnPh+ebDFbwnKaw83t52ekuYfNieA+N1as7afmT5unT29Ppu39NGa/fg2IyyaYYIPNmhmQ5l6u4NEu3ZEX3XmtWVjX4Ls97K7aUsPaslLCHNYBEMhHAE0ZhLxDv4Q3Pe3swI5k3+XpIAKSsAdG4pWiATAdicsbEGCbv17cKfNMoN73eRggK4A9E3AB8d7c3Z8G3hjgT5142+IYNgVZUlblmDMF3XstlpXzJ4Jvm0j2D70IjNiMKhpEGsKx39OO4PEzwqxUseyH20+AvCnzjlN9t519n4fWjEQANX5nQXwAXWmdIDgZj2er/1Z5vIdADJC/VKqQBgd1tVWkAV1LsZdgHQnmGATH4Rj4JHmiMVFdGJsbIVjsTeh4nXaO+0svMcAe+IctsJdJ7er6Bww0vMdwCS7ZNPheMO8Im1Ay7swR8i0x3vPf5kbzxEs6D3tzHDYCmQFRzqxVNQCJYa+R58M06Cu+A7YDvgC8R+M7Tk+eGm5e1fBLtAopFuM4whslbjQGfeJ851aw5gxXU6w/4q5ioxBcA0kwAdA++2SksJgAAIABJREFU5I2XnHuYnhOpJ/oSGJexefgKz3ufXqVM50vD+BrDO/O1er53Wz9mqFj6jEUQaSw8+PYAY2n1d/R8Xi8T0Zh0jXTUfqbPdswR/5vQCmHn1J/rvRpLqbukpGun7/8tJXv7DhhYgm/0AhM/8xVjYJhmd5gkWgPPOPGde4N3P8tsz+HrkhGDcDMBWzmfSqqGUTRXI/ygfvHzaDLY897IMrUSqG6jq3ueRAu+0ePP9WA2ddZX0GWqFNVaBuOBzVKA77xedsE31szcMp5u3ODoeL5zH7mvLolWy/Ot36diQ5AiUQDI0nL9I1EFXV+OLw2d6Y8IpfNuVrYuVmhsPTOmNKS+/Xo9rtYOfIR7ieUlqsprCJFFmn8oT+j5FuK5V8HaNARzUoXIZUC2sqiSXf7FmUCe+icO/VTw3VxDk6Rx7hlLVvWe2VA/w8Q7Alht6ePCk6Z8CX3CYN3RyhVftdHhZKZkfYfxLb53mdT4UebFNWUnynxCr/f1a4ToMpXsNVeNQSX7gW+onEd0gjHhIxPA7ibgG/XQnFmiYjoC3yi0OAJ1140e7bMONV0HfCPhXEUNvoWE0TGLW4NvoEtCjzWzM/Yi0mz53Cw98anmR8dTHM0BCcXXSRZls7ED0wzRFtBExgliK0n0Zcq3N0/i0ad1sZSbug67AJKcVLJ2BfhW/wthYX01wTf0vGOpxGHnPM5FF6lB8nwHfcmDVdCkEuOmGbWb/k2Bbwk/hyKUYAwBN8qbgGee+WDIIYaWxZYbxj9kIFOIOVai9WU6ia5C7pHWDNIBfKt5+vBN8nz/z/TzG54f1MZeL605hWxDtnPixZxu3Ium+XqJerTLJVO7JV06dy/dme949WRhwAMAhH8rl+sV5Kwr+jF55fTKrHVVzZdO/Hr3m9P5/R9RoPKZZ+CjAFxz9zZ6qPO8LLKc2+mq4FvADk1nD75JjhngkyKiF8uuB9956azBd7YQeHIIE0Igwp5z0MW4AFCoPW2mMvAS8I3V5dieLthqhJ03wTfTaH9XFgyyYq8F381Ea0JTmktA1wPrxwr8qoEh42dHQHSUEYoh+DYDz7Jgl7VtwHdke0FjNtkayaG/35tktV6TNgXfTdDM06Kh23LCNdkIaa2da8E3D4yuLTzOzti8DnyXWusqXnfMtOE4RZt084o0P4kitt/iO+zHgGaSFbOBeoDveLBaRrfn75TnG3XMnFDo1F0DvkmnTbwIVPXB232DbwIishsRLQAl+Lb3ZioDdwbfoi9qACp3OWfwTSHFpYK/DfgOxGkh+EY6BWOuBN/i+UazwdAB7/m2bzYkBWgz+JYkaS3a/ffpM5LcAN/0W55Dsee7Bt/KCM1anr01JLNMt7Sr7ZMsa2JGMdDIbsmgu4hcAavWgm/gEc+Jxx8lz3dKtnajrOMwbrh3jOBbNiImVNULegTHHGh/xF2SF0TZLUkxaA3OJYPne2DA3pK6RW0B7QC+GQAuKnvVwzwH3v0+gW9KusamNIFwXKZsojX4DPRBY7SGaTZjb+ujV1vWOa4LI6hK0ExDZcC36UfoaUU11/Z6C2UqAz0PILT9xDS5DXH0erKyJV3BW44d2UJ6udwIKK7NdI5s8rTwAt4yzqsNgNGVVxLNYCLurJiRBzWvF/mIGI17RYcD315kqTtGjzkgNeJpOO9JSVJTw2Rr5UbR5wi+s4d6sF5EJioykcd8LfiOBt/pEDvv5PEh8HQy45uhaeOVlXtqIKdRncV3yLv91uMh/QMCD8+3Y1DzjCY/NxrLA3yP5X1vzzeqJmcE26Rb2QsYaDbrFRTZCMK6rdi0vbT01FLPt6x9bfDNnhHUK5w4JwSDhsoOKKB1saxg6PkW/V8yoq1ugrDzHvj2Y5jpSdTK3olpzXreau83HzzALpJhRqH5XNGK+751Z1lBL7prVP5G+kQ83wK+NfKm2FCBDRbubAN8P/EDdGSBHiLp5vPe+BX8R7zL9qy3bCike6rhrHdKtqZgf7CArP+ZgMfp4fVdJVuz/cb5AyHnIAMH+Cav9wcCh/fIDgozTmHgN8h5QHASwHPavPn4p9PpbUq6Jtmpkw6QMHLcCFCwDSpGwFYDfPMikg3EHJJMfm85qw06IYe1B6q1EeaMW37lbz2Q1jO0YZ8GyONM6SQ4NMM8+JZ51zN8BdjQOfFs4NcgtF5Kqmemvd52MWL9y03nOkuwoWvHCINU4NtuzAKIISCGGxPIunyeH9cBz/teojF91nhr1oJvBfM8qJ8p+C43Lfqe7/Xgm4XG2X1eZQ09334BD2SDIlFItspImM7qPwDfI+BKG2iVj2OZuXGA72X86j69Rdg5avT+bkgPHHog5em9FfjWxcl2RZVcwMXNPN+yPL/csHMa4nKMy4zXkoAqAt9QGmN4MxNvDL7J6qjl9MwhygwlmT4BZqWmquRwAL4Jj+Y+98E3Lum1ZhxZ2h2A39KTIU2sByzg7oNvNC/zdXOclEDBt+iVSC00ohxED3jwjUwJLFjPT7W3XBZXag482dYio9DzQnUpCKc3kA8gyz1tLoh0a6SH2ViC7+Q6MjJS07+HBL7f/DwByeT9xvanlMZKBQ9GY2rnMYFvx4uVFd+sOI6UnPcezYGbUfWMDYEBB6Hb6Dnur7XPSGXVNMFQnEzpzQcDcPejUsA3emo/paRrb/81nZdPSdeQbWCAGiNeiQNDWJEdPhdnORenbA5tJLUtgJt0jW0nGq3sOYdHBUARfYUR3QNpDfAtXmpy3IqFz/xWIClgNuvErvFuFpMe+I6zVVu9C7LgPltRqDze8uMy8D00a107cjxAN1lNuD6OKHv99bS/LT/0ekt/rwTf0ThjlbY+49muppZkOhf5rsPOZyMKurN2mg9xLXXERDn2rfu95akXCb4bPBHwDT4Knf5Dr/VEHoPOAB3g+4o1Z9fFdqilJggOQI0vdRfgm9fNwrYJwDcIMfZnyo6mxW8ctiyGfr0wzWw2DT3fAmBmhrNh3F0Lvolf7sqgjcG3KOYhHyrgJ2e+CUzSS8LoazBc1L8QfGPNRRl75lsMJTdAI0O75f0ms4t65Ky/GHxT+8KDXuSBepLlebungufLYG5wWHd0Fr8FvrnrQoOcx9MODM5+Z/AtSJ0IE4+znADPHm8JyeaSlk8IpA3iRz5nWaENAf5XPMebTGh/pzoevz6dIOT88Zv0BVAwpTQmZmn7ETQk8ZqxzwR8r+LGZ1KYE671Uim85J6il+dpZ/Cd1TeygozNdL/49wl8Q9I1yZasWb+lAANp+b7wgIsSzX/JRrbg24ecZ/Dd2iYhoMDAGPSlOauIIaliYxjwXXuZIxDL3nfYyYSfuc9lfazHeh5sL0xbge8BQKvDzYWQfcC3crAC48AjyB5OT2AUhdmQKTdIQM56+ngZ+J4a52vBN5o02Y8vVEfge+RJrXrcGduZulaD75EXTztr5nTRCWcHyF6FG9tFnu+AJzi/ud1ber67m14ziwf2xdhEM2UWPjMjJ70qffnzZ33mGzUT/NN9Ym/rk/KKQARL4ChB4bTn29DSHSDV58HSKPa0naimR9YbOGdH0wI7D76h4XK2m3Wv2a3hBk0A0lqVzfJ71vONPEtgoLhX0oFvVUYNYFYB/2roeJEcOYWaV459fuAbxtfkyNHhbnrjcR63rYioXHTft6TmP2voubOK3fzLYL63WQATk3WNLFyNjQk5ZSn1WvCNWoplRKIe1JCW+sQRhZ/5H/4hYC3rKYaj6zNy3hsezDkcLo8pw/lXkGwtecDJGl64HF35ONB1gO8rmffyitEVvemMMtxffCMR2pwLnz5o0rXN6xadILMM7BGcqIlfb3+dQvb/QLoNF1OIyeapi8stfG+S9Oj1UmJ9c+XFueMcch55vcWzXWy1aXWuXtAJGCJOScCIJMr4a1XeFCiDDVF0ggL4JtuDqmQbJL2X8749D3YxPsgz+EYAcF4jKmM3q1etYglQbZ31lsp8e63PTZ+SB9m54rLLmF2dIk0kao/GgrdwpR7m7dbgu1gxI48oPpDXGRygpuc05yiwRw5shw/wTXMEX6JfZZo6k2hT8G0GYQg8ce62X8Pyo+MenbpZKTGL9nMgDPswoPEA306gwAg+wHcE9O134vk2SoD5iGvfwOBqAWY193cB36CoyGAAIEM06EpdLr4AvsVbiArOeA6y2qvkJAOokgH1JidpyKFhOgDfnKaHPPWw0Dq+b+f5ppEpxy2wXEYdCj3fwnq547rUWE2vdhB6bku2wLcms8MusbkIXdH7vgtTIlfJfRttrNDvS8G3ZCM3BhNeG2bBC9WbPeFMmoBvBd78BcpOmqdg58CjchYcfyYvuvSfT4Cmq7J+fLp89T94nG+ImtDznQD/HYadow0JrDru+C51aEpahjfm3VCMSs2x5lMa1E+Q8Tyd+77ZC0B2Ytb736d//0HACTEKJ1oTtSTnwWX6y2dndMsiTCHKfGaTNIh+JsHN57274Bva08Wd1s0SfFP2EXlVILbFRzzvDeUSv2VJVkCR7vLgI0IR+C6cC1K/28H15WyZYdj5hOeb7AlRwqWwbw6+2QuprQjgQsYBIwl8y4WkslGr2Bto9XLixgU9nWwj5cEsgVTFUxYNlJ8p8E2yHb8AfJO99TmD76dPNIpD/VibqMy2ncA3gF5DVAtgDoHnAb6HK8fm4JsEaq8Vlw3+NdWjDRt7vkWRfn7gG1fd6Znu75lWKdJxzcu0z7StuqIzRjPgm9fcoQD35M22Q+qcrjEBr3b+rVwFaEJIkiq1Amh5UaBDZPXCne3v1YYELm48Jr0eToBvIOrhDJ5KNl5MfYvAN5DjM/DDRhTWlwFpxTcfWzqY+xduQzibH18IvoGm5K2Wtb4fek5M0RzCbORZo0mvd1frJCfrwecG4LvUHfA8DwT/7ck8gXWZU7KJAuAbmpWNH6hIPNZ5KutmAoPvnPWcBQzCyWEEsQtwdlwETxZ/+owm/uufJvD9i/SOk6BNiOjUBO09hNMt9TV5vvdbN1ZTGVagdiYMy6Pwdp+27qlW1KEJfI+uUHq5fUpzDsD3JwLfMKfWmBwz/bwgeErtQNK1d79OwAMSvjEQQiJIB585+RYRBGAKwo15gtNX/CJA9iTP41wW/3TWm1SW1kULnqlJh5B0cS/PeqPuS89L+bpcB/HBVWjsSS8QGS636X+ov6I1OtNX6A0DvkeAvQ4d9v1Nnzuk653qa8B34p3nu8qL93yH4Js2aQl8+zHOTgPddBiCb+KrRv7x8+q3btCEsmnktJB5rMN4vpuJDOWObw++s/1xNRi0BA02VWaApTfflC1KKr9pePgFfOtsbSkYnXMFR2FnomRx47lZzzfWBuP+CeyqkpjRJpKjTE3lkc7s8nm151t04YiKivqpL2hYB5OpUVOr36vDznH679Nf7goIxxR/4ocmQGjPCBwd1WiVDb+foEU6gaAlGOvCWYS/R8wXDTozMGkCtvhbge/rkq6NjGwEEAa/jEZ7ludg4FAiK/E0koFSv1i1an9Zs3n2OUFvAUDViwLEYOZ67R11sgG+obBNIHZGTybUWQpIxZfOxCTREQKZmMDorL3fxE99TYBvKMHQsgBco7BzIlHaAj2QF2XPvnos6Angm8zhbFLzYKT68maSyZQLfGiMdZF4LT3zYOdI4Frx9eiIFVd/kRGF9E6Db5r7F1sP0JJCElH+sIuSnE+Ej/pF3tt01debX6SEa3+LiaYkGZvZcxpNw+t/T9d0PSXP90gvXN/APiUz+E78/KKvGSv5e//gO/UnAe/zx/d8hd8twDdrgk/fn07p3Pf58g6ZKonVyGBL+kmMUj4frVnPNdyM7ASyDSHSK2/eyay3eIA865KwrVz4Q/CtIeduThmzbNrrLQsj6h9OI8pA/pz0lurAAPA1Z/QAfNtya8H36rBz2BhBrNOwy0b9xkEG/U7RDRl881pXp74e4gVq0tDjzO0hEIs2bKyxsyDTefZ853V+E/A9utqtAZhFduKICf4VSTUhP426KNpD99TamCkyT0kxFFOA1UM1LWbBtxITYIzhmPtWncy05ur+4HsG7zQ1SfeHCx714Hm3sIoDfHcYtgZ86wQdADN8bgn4bijoGnw75Wn7ObVpsT/4Rgp7QJD5Mjt15sF3znidrxu7PfiWFXC4SdUB36jiC2DGScPMeIdADzc1as7mNTfveuBTXTnmTQQrYyPwDWAvVUyQkGRV6OyB7zoqZazhbf/VOQELniBKDa9gfoDzUicwvVFF6QC41C32oxTMbTIfHaujMcETk8Rs5aR8Ji4Jn3N4ui6+rn4F37h7Bf84YRHWwrwuNtFkwyUlPPs6nfd+9cP0IJwf5PIFVXagN3hPqD+Fu79Knm+I3sgv9dQMJ8kGdFxZxQG+Y8Z9NuAbso4zcJhdi5aLUrmBeEmJ3k5v/yUlXfsrz1iuEb113tgDzzeXt0YzPCogAHUY6RbRuRlgUcj5FPhGRSfAXtZM0+hi8J0KqNcb6KM6MeYG1V0MvnsGuwCQCLRHGwmyGYHtRqBxAMIUfCsbSikZgRbwnGNfV4FvGD0eD+RbjlYLIxACcFXqXZIVfW0Cvo3heRX4rtcFP8+G3mpbYE/wzVKc+Rcz/OWBb1AaOAGLV8TXIa/Hplk93/yArvV8R8bkcuXcLHGA72uYOQF47xZ80+pVKk/LozsB30iyD4HujPVy8A1MknPfra1FG0bKWslbYAs83zg0Wp403BBXNK/mooHM4BsZZry2mVmWN2I/NcPcgEZpU/Be9/5vecgMzgT4pqiGbHS2gKzUSt5ZOltXer77CiAG32yswFgg9iODEs0WPgpNg0N1FyDQ9K1NMxXUtt2ca3u+RTikPLePhFg+c74FP5eFXqSR/yH45vewtqruo10GG/B4fkiZzr/+hyRG6S/FgRY2WJ/TV/6KYZQAvhPwf7TMd3y/svq9ix3gO+YwzlU48z0w9Pcen1X1P31Cz7fqoGDDclX9WpjnGn9GffMu3fX94Y/ZLYZeTQkrFqbyGuLBN+sy0lsZlBEss+HmrFf4THnUl9KDDWoIyoA3XZ7mN6yesMYKxLaEIH0PXQIPoGR252r9WV9bp4TRR2s+gW8+1W7oiMDC0Os9Mv6L8IEsJZaPI/AtGZ2bGztDzzeVFPANfMO1h79dCr5zczH4HgKxaLMCh38GfNM6JTkKsB98ZVqPpyqJo40SW8kLAt9DHXIzz/cLAt+40TjkTP+B3cG304ELyG16vv/y//0/Keq3qQ4mmviyw85VDT+H55s0sarfarAmwfc447kY+DGIFJDXE5ahjCFwmBA36G0rKsB9n0O1gULJaL4/+JZe+CML/rx8PV4lA3I/G+BbNJYpdjX4zoJcDUMBgCNxG+kPN7YRjdHIy3P011h8DTEpwbeYJGysWNayl9fi1rDKReCbGSNThStsyaqe1WZuZ0+9B99UoZIi/YjAN7QpidZ4u4PUQ95YIlM1/Xv8EWU6x/wBdIZz7frXmr2ymSKbHxH4npv5z/yU2AjA4yPsPA8GGE+Q6XwEYJ55+LrNI/iGc9et9WEr4nEHkCuDyKz0/t2/n87v/oM3B+EnEDSIRiFAQppFzno7OvD3BMfEDcz2gMS/WK83oWia6/4lBqJseuJcRaAs4Ntoh/S2dSa4ldVavdQ4h4gOefXAN9CjNFVEQzWs53vg2y0doTE8kt0O+B6CbqZ7OD+G4Bu4jgepsMYHDIVlecGNFjtGeaOkJblZNnI1dvka9msV+GYJFc84jlH24wvNLeAy9MbmCroL20w9cdh5nsNFA9UYiqhPGrcbgG9ngsTDHwDeq3lt9EHU2JDHa8E3lp/qdWsqDL+nYb3OQtoRfHfCaIZdmnlgMLIzVeC4tIW/6/nWFaLfkK8jrHNAR7S2VGHAHlBvAr5r9oiYeQCIi7dj5Qz4hr51AfgC8N2qKw7xhfM4BL4JxDQmEHbKuy2dJpz0fMs4LgbfCqw8CCcvIV6dhZ2H/2i6m2LTouDByCuN1eS20CwEe8uZZyVf2ZLhTtZyEswTrNQanVkW1AxzMlW2yeATnynb961FANxfOUZgEKpi73dvXWQejj3fTInwnOtsgm/VK9YDDH2TglZOJRu/6buhGc1pf/bbBPoT0Idn6C8ewXj8STrv/Us38ScNhL4qjH9FfoMuT8Gwr+/3jm8QvyfIdI53xe/Ir2t4/FxlBHwn7/f9vtLAJvBNCc6uM7KW9Z00H+Za+PBf6cqxX+H80Agh2QRgY16ukVLSBFspqd7rDdXJeBBAp/ob05NBLi0v6SljbHqPuJi5815vmvqUfKPkLwLr9L81V4xZOojscvyGXu+B8a/RUMI6rZ64OQKp8nszIWHDi1vzdyH47ohxbpIlgr9oZrAP+lmfgSfpUYNEdlzC+VSDb5EBK6FD7/to0k2Oba+aewLfmqjxCr4c4LvNtOEGQoffTfD95//3/748JINozWtfI+R5wXcLHHh+TXljF4DvrN8dENscfOPyUSVdWwy+Re92BKkPvkFnzxuzUV3Rd/V939Tf6sWAtkSy7qyby0w32nC56sqxQEbkzmdOUaMkgsniwWi86RPzFbngwDd95cG//WwAoBiAiOsGY4dym5+xz/fOfou3NHt+l4NvTLxXyScYmFuA71KScKwWJV4zxopOATonn+WUzFN8iQVXgG8oSJtL9Az8Fd8X+7p0cwt+S97u1ynZ2usEwPGl5nQ9L7b+JiVbg2vGzivXnK3JWlLfJ/B6J/qHMr+k0nt/FsLO4d+d9gMNJMh2DlnPbwK+aX7DRtjl458T+E6h55cPdKabQ85pZooFIsqWGYzApswWjb+geiSwnb01ffCdjUOj0NXrTd9BXRKAFHq9GwBSxAG7BHXQf7KU8FsCfSbpJbbZQY9m0Xhu8E1RB3l1a4Hx2fu9lWeVF1U2L+iJoed7CL7tIsJn7806PtpUiMH3TMg5Us8ySlYN8GYr8K22qwhulw+dH3kgpsB3cwNF1MmkZqz2L5k+V1z3NfJMIhkczEN9PNiUaEWZDIHnAKKNy4POcx1Z8hH7UtpRS4rPPDvsQ6eSHcH3Cw87F614pedblr6RVfG84NuqfiMFwz2VLPE+47kqMOVbDnGKWIl8GuiXprFKdsTqc99z4JsNET/bu+BbzsSWDB2N+TbgOyfdmgXfeaceUDHwtgO+Q7BPz6NXIpWt+inGk7HVhkCkc5Z8DL4tuO9r+trzzcYjLPGGDQRmgT9sDLZ4xN/7DQldIx1r6Xov8mnhrHSec5mdOvPEKy0LPZWCpOWyavM37CH37hNun3xm9AGBrXj3cV5CP3lxwrdfJ+/z36Wz19+yN4yBOovLzGJ09TMAvtOZ76G8XN3A/gUP8B3wGJJJfbxf8I2z7UNKfobXjQnS3F+WyIh+d3p4+3+SU/gd3jwg4eHwW05UKcqWaZKP+NdY7HhulnWeKhkwTkuAaHtWgG+kJ+kDXJMp5Nx6fq2JK8Y6aazOC73qqBSRtuIqMT7nW55Pp7p6Bq9EK1MUk+j4klahyIInfVb4AXpx4B2tQWbZ27XgG2nitTYeF+FHC3zTkYQCd0F9HUxDz74E8E0b42j+aRh95sI1nm+9jhNlucOEgYxF8iPfoTwT1+mfMF/+8rqfQfLAOJa5qnNWW6L6nX3SOh2zCHwHd3yLzdeTw2qm900ynJ9RvVrPaP71dAv8Bv1AIRoCnlFNzd93Ad9bnPmGnu9nTKHGHmj3AU87AEQnWAegeD0VtTYCYlhmgg475aiMt+7pieLrFoFDvuWZ/qLAt5BVrA1sPDTATGsca883VMoK0w+k9R4ik8WouQ58QyvoQMhaZuzcr2REwK+YLRlE0k5xNmYEKBfgG9ruJLMjW6sMNKfs5NmoqQE4z0keJzpCPVhcFoJvkvFcZ37f1wcFHbBxIIYocgqOINBEpNBK8jCfAdAOwLdQ0go/L9slCcN2/PT1i2gEvsGgxPLcV6ZYTfEkl9oeh/Mj+EZDkvmW+F0YWBDuLZL46gcJfP99evANS2YW0sEo+hmz4DMLC9zvDQnX7vAl84rCzg/PdzGEYAB9/LTqVtDnFokLAG8A4DcB3wI5wHBM582/T57vT39KM5QSreFVXImnqjbVuCculcZ3Di+nfdGcaI2K8RnhBoOzcQxFSS9SHayFDHC35m0XfFsQAV3UNZ37J7TgFWOklgsPdsuTKOXwNBlpKwHz1HX6pHrMLRch+G6c91aSPS3OyzAC3wIAW7rVg+/cnCyw0LEyyqE8H709+B56vZnXKlJqg1qjLTjCwc/p+saj97BhsrXCfOwAuylA1TA3NgffeZq6Wcq26gB8S19m4CcCYWyP7B4/76wtM+RR3xwrdEhkI8qcXZWsE8E3GqG7LCFDHgxabXq+14NvanlofK9hSzNeZ7LSCdDbop9Ffwj+p8A3kDuZ1VvXrkigvJyp4gv4MTMbwSxvPaft6xIZyjjyqSP7Q/mwY1RoT+qTAspV4BsyntNyLfCo5Bh5DPWl4JsJajDJ980CtPXgW+YWgCdOVcOa6oHv+9bspwA2Q3lpDwzZWhl8yzgmThWsKetljWufGCk+9L4a1prnW4kqY/ANyiZon6v24NuSeIGkRQy+SaiIoDMmz2roEtcvqb/t+eZ5IvW5ev345MRrNAElJ4EC5WJV4kmK4Fve8/xQOs33ENIqukH5D9nGf5TA9z9oHcF0m1SsSx7jVl69uXPwnbbz0lVpB/gux/7CYecYmLGPDbRE2K57NoHvCyRdg3Pfu/dBGAWGY2ru/W8T8P8dh41yKC6syw50866c8XL6s9428RbMf2iHIhKiLlkwiiqEPdQZwKslgnSGIeeoS81z+NkMAWxyigsQ3bHU91GitWgQyVhPpU1YmfWke0N3eN4b2edo54ZVLw7At2/Tg/HlidaYpCLCTDKDE3El+CYZKOgYenypFn2Zsa3q8nWbz3aTo8qZE10zxuGOy2+GAAAgAElEQVTBknQP/0LbAL49wGxtwDS+Dyf9SvDdlh+ZCTL/GjJUhz+2dVOYMkNsz7JYfaU7PTdj7tNmTx79HrgcAk8nN75zo/I6x0YJD1tcE521Y7qRUR/aA0q/HOB7AA4O8N0QoYJv5GmNWCmgrSeIYwDeBkHXg2/QMjLFxVuF1AakOvAtIN1bLQ1AJhX2wDcueT3DLtgoovry7azZI0/fR0nkeiDUdlzGzdIMa7K/nmw1+MaVIXe82F2V0egA1bI/ZuUIRrHsi91YIKO6DIECmYN/ItcVEUULLc93OfYix9ksbOXVUCnkMRbZoO+JrvwSEzoZ03JmWkG+eMtpjmJZyXyOa630M/3+6ifk+W4YnaPF5Jrfcf4CCRBy/rq84/ua+p6jDNl8aUwZfO+10/4cfbu2TZVOBN/J883jfG19z1kONhAw9BxC6EebiasJVbOTZvrHlHTt/a9T25zVnNeeHvjGO7tl/mN1FOmTsQlapun/7eMAlWGoS6PPnk3GujZnAVATDKXK0PlpIrRQPlg/oeHOR15cHV2D1xgbIw9tF3xjPTFoKobXb4C4bYwhDSNgMeo7j219vzeNxgUy49vXAHhTGZIXfTkQNeqT2mNSAdZnz3uLIMV2lmwKUQdAJObA92IgtDn4lg4L78qND2/ayf3eQ3XRMklljXYVrwHfrVD8iLdDfju5ifrZBfdcYLhB1WOg0QdDPl/xwJAHgzoP8D2xmDbDIkA/9AATqLFG/dX39+b5Rh0tnRfDvgaQqjs6fBoaNAHwbMn1LL+JLlnwR+CbAUo2MXhlcFQsAN/lGseQaiBLPjoi95UWtyX3fauJ15BPXRpZLuXzMOmaW7uRsNEc64SeR/qzFVHQ83zTSFG4N5t4OjflCEK5kQODkeQCQ8+z4VrJl4u4ED55vVCMFZyZZNGZBd9kEInxD6Hk3niRDTAB+LJ6Ef9zPmP+XTZuxMufzlw/vU5Zzl+lf3J9EUg5hKKNxu+KhUuLoNGdaALg+qq843tNtc9RVsG3a1zn2nMQ9Uxtap8BYCTwjdnCR/rtmWgdNpv6cDvwTdQo/z795fTw7l/S1Ke7xvXgCWZfJ1htCyCmKMC3/G6lkM9aGq1geTAG3qYuY2TX5SKAxd8lz19Ouo5Ek3zwH0kkaescGrtmseiW0zaYdZF3fgC+C5Cp3SwFfARUh8BiCL4ZZPPxAVoSzKZyjcS6+6rl5gxLhBlflMshTW7MfcIrLN9yR0JEhglJx7Zrn+1VYLAU8AEfIrk1FTj5Ib7I758X+G7NuZm5OPK2j+sAvTDUzu0HjD5YUUuz6JD+QaNd8I1TeaXhtbZ8n34yjIfGfaMS1lXDPvb6MIoemQWDs2Hn0pUclmo6JxhRHyJlHL5GM0NWdF+nrcyHtO7p/Z7cnOjJbBW+BPBbdtsRmBHAaTKscCewBg75QV+2QCLqhGJoSMMMp1oTpC4D3zrpU4M92UaqAr43wa+RmYKHo46hh7nk+pwnOZdRmlqh59AZ7G9dxies49GjnTXoP8qIjFFFqOsq/V5fJyflBPyaYkCXE7q8luPOE7cOZz3Lz1JQoiBIkLgyUymBb4jg4L4gzxPgxYYSBx7Sees3/3C6wFVjtwbfcA4dPN+PU0rJcerlfNSwcybJzrNiur8ckvenBM9881VdC3T4/oTNt4Dj+EGuG6NyMj/33E9AlQXJ1t7+7/T3O5rabOVn8CfgmpArfZ8tVjr/TN/TeVSOiOLM6VjadaIwCmWh4nqL+vE8bi5elmtZzWBQw78EtCS0224kIuDKtc6Cb+k2+vgNQIwM3GHIObKwb/X3wPcIoGrZwIQopHIIdCVygM/u61iRHVMksEOhBb635T7yetvxpSrKCoYbLihz2TlDg94i4kbgexBxMAJVkYnRAt8tOboXz/de4HvEYwrw6c/BoQbHOvbT0MM+DAi8W/CNhEtI6Mi4bzBBdNVog+Am4FsN5jlhuQ34JjNjfO5bT3ztF3q+wHCb3fBA0FWFnu8PvkUc1973XXm+q/u+69UdyujijwCsLW84P7YA32jgdeS6A76haHT2u70BwH2O0KwD3+IloOOMpE/oZdFrep+8303yG9EO/ux3pldAcOkJbMmszHPxXMtwUBZzTxdEcARd4K80xFwEEDKMcz2n81eny5t/TH39gXB8uLZt9gDe8X3f14yhnIL33mxoFfNsM2bdV0WQHAwyhT/AXd8LdPhL6uWzgG8AyzA7Iena239J/PtvncX4RgxTSS6mdqo9622BMRQhIE5beZT1ulB3WK0zeBXLLwg3t/RVA5kqhNxqsvgpEQQM9bw36OQBiLZVE5CXjYjch13Ad8Qjw8gRQB2C7wboqOpVHgr4ZjsMu78MfO/j9ZYxsbvA68D31WDQCss9ge+WOeoi33T8PF7lH6ZQRbA5czW/cROt/RoC18FG0XB9wPJ+62hYatEDwz4Martr8I2LCIzwleBb9eWg/E3At+qpwTThyQWZqMsXgY6CVtldMA/SpgWtU6NNByommxwBXYWlzwt78FhvA0oEcHinfADQWrK9D/gGnqGwEU9wvJymawAxodPTtRh8N2Skuu8bG2Qg5mi04Bur69yrLOPW93R7ORLeuNEZzdFR6Dn3HeRF6CnoUu9xA3wbcpAHPJLoKfHgW0Kx2cuMd2i3pmVjzNVmdeXIV5TkCFemXG9LZjOIp0krPnDSeTCJrQzm3AR63t/aPVAGbVyOeMA5RZcWXR6+SWeu/69El2Q6b82u7b+/JI83hGzf8x3fKDKQrX0k59uz72XXCCASsp3DPdl3DL7P4PlOfZDZhhtfTaWwbEgw11hz2U8/vvvV6TElXctrjymAxnWZ8Rpb57VfY2agiAHfFPDlLfVl4Nsa10MPqGWJgm/ZgGRtmeiDBFuk1xaAb6NssUc90B4sDwXtWFfNl2JEh+BbB4CGonoelXBbekbeZSaGNjDyJu7DkyTVJIZU7XZAZ+X15i70xng45sjG2fPeNO4Qdo5zC/nDt48Y5l8NBqWOCVDXBVUN82LW8611zwLDJeA7EtsvGnw7+VumlodPf/HgG+3JNYs6zvk+4L0F+MaBhKudRsYbT7AQfENXLC94AbZSpAKDdvrMfhhom8a5z6L8dUnXuuBblImM0Qy5OJzxg+2wc5qk9Luu5PXkE/AtmtbdrSxeSml9BFoFfGt1/q7maPqHnmg6K6vh0/gJZAkGudTeHnyL7Ec8Q04EmzSjfoWWxUjWOuBbTBkEybKYsIdRRQQ+y4cGWCYzlRZ1ZhGNOdpCHAUhIqBgPn0hey7ReHC/vBwLKc2z3yhL2QKrZJP7qTIlYJtpoGbhAiJqST6LSVfti/FDZHuQUaPr/znJz8OPMex8zzsxW6vZ5fExeb7hju/hevciH1A1e4DvenxA4ODMN4Dvex1g6FVKuHb+wAmsUEfwDF/bJ7vGGe7hJqNstX383enxfbpyDBWgeA6tl1OAtUmwhSHhVHkGVnLWG5Z0WtdVEeJzgfVuwKgHqU1g1vLcCjGw8OHCIn0BpUSamZbAa8A3KY+R1zkOGTb95v7aTd5KqG8FvmUNaGi9Cyasy2OewXeZ7EuL7wy+kfdmc5zEz4PvTmQhjB+saFAHmMOT572jcS9YZsUc8jcYGyJibQ9UNU+1VVNHDPXyh0XgG6Yo0Mtrd0Fr5PkOpq/oqamlNdiYuHqzA8ev/RoC14lNkk71pPS8/HULLP9x2IdBlXfu+ea5PSVZHU6sAOCjM9/S6giwrAXf4tF+qMA3L2ZMiA44rG84O0bMs4u0A7bsQZQ9SmqCQmGtvsP1DJupLQ1Z5ELAbB9HL938BInqC8G3AiDZ+HAAnO88JNTGKOxK8E06NHcC+WK4gj5IskHar2YYuAQTch1oulnwTcyUq6iyHFBjTfDNIjKS3/J3ocF0IzJSrQEbzMGKVw58M+H0B/9lUB0lXwMOVM+ZcpiwruI9l+gBcDuGLpKgefYbDKdgk0D67MeHgIsQIdmM8fZfnXPEbaZX+uHkicA8/UPZg5D6U/LYPv7sdHr9CwRI2TjpyOHin4QgbyGk7x9fIfi+6xeEzkPCuLVg7K6ZUBOP+h3Bd8vovo8On5P3/vQxZTwH8CtLhEy3zbtAc1D1WQo5x6RrkL1agR/PJwk7xwRsWe/ms94EzCkShsBRJrtcjytjUBcnei4Dh3KZwl8tIBXD1+lSfM7gbaCJa2bTQDzftBkqr66RqzTSoNCz1HDUH7+81s+Q0T4HvplG3WGN2402BMJNAO5wzmSv3CklDL+WJJogE2yBiSwYQF4UFPBt5ZcfyBs08oUb42BDJdzo8OAbh0M2iuKQc+olnPSH8aPt5CXgewiCrJgPwPeorj74drajnxcyTXj8ykF1n4Tfojb9ujIJvkmPTJjODbAb8WPEoxkztj+naQ6uehV6YVVNYeEhDyaalDqyvcW2ONzzjVN8pTGxtvywDyhZK0cqMPx9u82w0B5QMpWMwAs+OkGHVOnPfCuI9dtNbqIXhvULAN/Sn6Gc7AC+oW3JdE2ybsPKWaYQfOOPGXwr0c6gdHNl5IH3+oG8EROaMvQSC/jO84EyxnKdSDNsjAT7kZ05jjRC1wd9Ww2+gbxR6Hkw12y7ClxxMNvntFt9oWXf8osnJSZeo3Fpssr+oF5zk76Pade2B+Db6x+5kZfGz8gdboDZK5BYgQs9FoSTkHMvSQ6wa5B4Ld3vfYJ7vuG7gWfA03b9Z+A1gO/XlHDt+oqevyRki3+Vw/6fn6Dnp0DlCK4au3PwjfeVv39Hcw8F9TbSilPx6fvTw9v/kybmWzwTbV85obU96116vQV8UybptkeqMCh1cUItQbpCAEH6OPR6ZwycyQWbWvFX3sSQEH4bZmxp6Rq6CChl0cy3UhT0CgWO7vCZRdd/sY3gQohDUGoGDfIgRMu8YsQR0GWbjjYoCKiUvHNXjFFHu4AmAt+LQs6ljUI4oV2zaDaSrVG/dwTfBU0jPvSxxM3Bd+s8ygsH3z2vdzjvFoxRoQBbH2wOiKkCyx46wDfwqzUblvByAvS+NPCdN8TKxbjCVqpLyl1Z7M9ohtCSi/9dk3TNg8zW0HQB+AbgG/vh0JMF32HoeeGdde5PF9Kt/ZoEqjVfmNcju64JvjnQEOjCqiCU3oPJxoZaA1Wq+AzCwkve1m2GqNXyFsmtO24BdbQONcE3jnVABw9SBMBpPKCMXYDFTIL5sjzxWkv2sX38pyYXzbPOOKCZaTeI6OAm9ahgHR850M2E8pmcxC3JM1TxKMnWvtH5vkR9Xv0stA1jDonKkvf7nl+XBL7B810c+7nnDm1AuwXf6Dm+2xdci5V0agLfukF6s76kSfKUEta9S+D76S8ZfAvuw7/Go8hAUGNirNJk8B0tL9mYZACLYevwCs4OpzaH4LviD/QDwDdsUAHRtEaJh5vitHhD0IHPPviWhsos50i5B7E9uqmrBFJ7r6BOerxuX6qp6GCA31zmp8F33nDpgu8h8JY+2xDxzhiHvA34xjaIsnMi07nKA45VbaBe5Ym14znNi1gIpsF3Q47wa+TLwMhTOhvPefDdCCxa4/kOec06oeuZdvMs4uTunu8DfLNaWuk9H2jDSRDZqWUF+J6dSyPPIevvjmutpF9VnQd6EaBuTfYp8E2r0hrwrevaQN/0wTfoqxEqzTwaeZ11YZRTs+zNyOWCxcSE7FJ5Hn1P1gLwjbVoeapvGAXQAMLpIiqiSsG3JNYq+xLWv6n3m9sb8KWakSPw3VizIgBO8ynREYkM9xV/YvyaQb7NgM8U4tm6VNUjlGjUKZ2RuvlvSz9QewC+mQhXzvNG6tFy3D+57Ke895uPHAgPLN9Y19EIEQ2Xhx9SpnPwgM9PsWr4Fn0hIgn9fp3Cte8YfJONCeD78HyHMgCe77sG3wAaAXy/Z/B9q0kC2gZAatLsKena+dN/GvDN0Jhc46zI4I+E+OoEw9/ICJc7E8pRKg1hC76pDu8RZ81V/0YPN9RA+h7J5GgsAfWpMgr4AvBt+5SraRrqTrl2veWstu3I1eA8PdQiv9U3Y1sNPd7Mm2Fql9Hmg4aXC/iWVYDWkqX9ys0xdyZ4FbZhR175InXKYEUMlnHPIeckY9lAbcnAYg/kDuC7jBqQMYkFaR585ykdTqhJ8I1n8GcW5oAvyFurRpSk0Tx55vPe0N87At9+eM4Sdg4/DMHAYHDXlu9XnwRhGkQ2anoG8C2UVLyZTB6nU3sN+LaraJfJoI1HSdekstg7iKp3BfgWXT4rS7Pgm/beAXARA7JnsbGViPwWgeMF5UrwLSzP54IZEo205eC+b0xagp3hBSw4lmH5k3FQ3LCM3WgDaRh6TgxuS1owD22dLX26FHxDf6BMgXsVLJM82BWLgjhZvnveb9M/67FHk8h1O4NoGKSyvUjnlvNdKpM5me8Bz3RTlEaV9VyKcvg5gu/Hv03gO2U6Jyv4Zi9oCjzGJzjv3cm6fzOCrmwIxwaSxsE95Qs2CK9s7q6KIehLwBWznfeAzQvuFZIN/UhJ105P9tz1DYgG3QBe6JTt/Pz+Nwy+UYMBUXhGlsnDvwRgy/BrZDwjrGh6h+A7LUqiOzz41tWv8gJHA8xrJChAzMad10wbxo5XjIkONvX2PWRcXQDafblhojVhYk9Go40FBZlukwJFpq4M58NAzeJGD4xwwA8k010xdpbNYebtdeDbSEZgUnc3NqwAypTArltPenzemx4nuRBZhm5QyQN81xqGZcpN5Hz8JJcg+2ZS6XbAN2oU2UMhbTPYpHpm8M0qZk9jZvGmjxnIUdn7At+ozVZYjSvAN4vi1cBya/AdgmSzQFSTeWrjAvg7At9ZiUZDMTsfemG3CCYnx3kefDP8ZoD6vOCbRkcBU6155QH+Kx9F9tnzXXjz6SwVVWwUs+HjDPgm7FnOsYjHVeTAYGOi6iKGYrfpjET5KvCN3UkNiR0rn9Pf8igCPae72yN81eBRM/GaeL9DcB4svVo/FZCPFPVA8zS/TAZ/+d7RByHolzd/l7y2/wOBxez8aonm0u8JfKfrzSY3HZfWf4vnkeMpdP4CGwgrlqFb0PosbSS5Qs/3pB34LDR2GiUVkf4Lnu90ZznpjBsNNEYxJbn69Kd03/e/Jjo4XJuNavSMw9YgWseg6wWMG8XG4LtFsQfX5J3jxKnWeGfQqFt/0+AblCroWtoYAB1VA/qFIedIY+5R1+vs6IahDp8fgOIKyKg8Ex0jzzc+xOe9ezI+B76zrn+QaIcW+B7ea+2R3MKQc+p82aVp8I2GBQNvrgPBN30vr0083yu93nlTwHW1MEoGnu/ZDM1qMHtJqW05ZL/3Fc16vDODK/18t55vpxv2WE9GALo7vwcbIgf4dtwbGaWjOTUNBhcYoTTnvdUegGS3SBRdmwXf0FTrWaVBdrapBU/azJwY8XmJkT7F80QUZLnGpC/s1aa/Dc83giXv+SYGS4DPMg8x2SXlS3a+5dvAbArBcHTlGN/37by5ND4V4mvqDFpLazr6fQ2smRmjdZR4DYnPpHZpWHjuG2r1idcIfDNQF/DdsmQb4FvX0ghkuw0HlCX2zPtmUOnj8zTWumLig/C9+Q4933ZOglzBM7kvl1TP5c3fJ6/tT7HnmmG5KQnb/gDXjJ1eQ7j7jcDMtuRzbQnywLl12Ei4527swpvEEgbfZLDcKQIHyhF8pw2qW4Jv2R38lJKtpaRr5wskfUuZ9TErtKxRAL450kXBtwwm8VszaLsxrr2koAZAx8CVT21QFhqfLaMSSNDllCOLDHk+0Rp6h1HndmRF9DGMC28WyNyL+uRNlwooLz2HHdhUq8G3628bcJb2yab3e89uVFg5CoF3CZ5Npj0ngbLpwp5xbD/9DxO15Uc3Ad/DTYi+buqd96ZDHTAzXw74ZotgTqu3PN8jfRHVjpsn8WsKtA42SRo161qsp3B2tCmm+nElDw7w7Rg3AoWbge/AEO/NHp/1XDxfFb3F7pyxgcSGH07R3rlvmeZ2ytXh5xH4FiEWeiM+F88s2JyYBt8At9SzL+Fv1lD0iIkMHXrBagHJhPKJumvBd+4nG0za7Cz4Fs83efPpZfoTAT/uAnSHbMoYPcjYLevbOvBtx922G4WfN+kaxPiF8qarFvNQZA4mOYDixj3iwu9oYyCbnMxf+YP8NoYGf98H31DETtxR+LlgW94kQvDNY/P4Jl3z9Y/Jufaj1DUG50NdsMUDTAuCb7jj+35RK/TkE2Rrh74cr4oDCL7BYzzKJP1iecd6IN3zffkInu+JvBwb9UW1OESlQNK1j3/mtQYaoDsQUF2xVznjIPgllfZJ1vKywNGjBnDA46AW0n8wh4THIsaoBt0sIBkJ6AFlTLSGRDJNUjVdp+YTrc2CbyRRyBR9hqQ4wh0YCA3nkWw2AWYeaF/vkwsfxw0Qz1MrJyPwzWVpUyQxlAff3u9d973fJjUpkV0yHnWf7FiHbRT9gA8OfjWTreEFqywgRCtsJOEmsIniisZsMQDaEHwX0wjJJvANkSe0/x0PNJxaoeV+sN7xVKnUSHCEUNkXyNL0qnqA74rVvS8Wy56pbFR2U/CN03s344qNSMVCLPRL20MbuC2qI/o3A9+kC6c9QRcABsU8J35Mg29oa9L7jaADXxWKA22T/nlAUIov6hNX1INvBDdO6otnFm5ORONWfJcIwjPSBqTR77zAhf214BsepUy+mtoCdu0DtrYAouhZzfRJ2tuIYyCXgYwI3Ze0eGHSNc6GTRzleWJ4q/TIoh7JDT+vIjbIel72UeaiG9DR3OS+jcB3b+NG6RgdsGvoJrJJPP1yjhoGtzbwClHhPgod+UZbHkv5o7zAFVmnFi3kZpFWEaB2L5z1XNZ4OjKd73ovWSzRD1Qp1cDhqY8/SJ7v/5Vk7WuVFzda+3xkD/4FPMYp4drQGNmHio1qPZ8+3fm59Y0YEVeDZ77TeWm4rms093cl5NrKea5/THMmnfsuQOe1VU6W001UUN/v/i2d+/5DBrFSB2YmZ73gbAGkNauVbCuAHggAJX3FdcFfA1gYEmk55YPUI0rL9g2ACYacQwfM+XT4yCBE86obegTco1bzMsOGhOwPII+47dCwTb8VboGq31w+GhNeOtsh5+19hwp8LwX4MBKWVlqU8tloXh/k+rmLv997BPaxfqmTOu/NwWgcFoNvbKQVSQhRHNkCyuA7C20LrIxATDWcG4NvCzlkxuRl2tkHTAzvx3TWO7bTcM4EAjkE31So8VhVIU13ykPgX1dteDD5bSQV6J1CX3TmYjQ/9TvugIoSGrPdEmt+XCx7prFR2TsC3yxpdiag9C1kfABm7OCMjIa7A9+2c5uAb6hwvec7At/FJNkBfIOWg9BzQf3hfd+FMHjwXS4sEo3gJXAEvvOuAyvQkQg3rhyDHQ7YTEAAjq96J5mmSATq240iVYuuHEPNXu3VDOdmc2OBeiOe7xnwLcnTeurA8kHBsnh/CnZQgCR2iL3fBQ3W+LQNmg0lOuCQeV+MQSDbCkrdsOhaiR5wPp+J3KEHy40cManMhg7KRgqSe/zx6fLVP6QhSUnPbvli8I0h5wDA7/mVxg083/ecNG5X9ieL8/zxAyZeG62ju9KxtnI4tw6eb7Cgl9oXV7ctZn0Sr/e/O53e/YZwrFjLvJtNZ73Fg0mNCagpwLehowJ2ar+SBUuYKFvlsEWW6y0qKkB90VX0ejOCRZ0jyeBIl/YynFcb81IxYjlWiG4TITJs/f7rUu8wd7ocQQNWWk5/3855K/Ctoc20OSub65qwTPk0BjICvqkIbZL0NirizQ2H3MhQyPyauGJMBSiV1TPsPMQvAnw3QGXmn6A+7nZDKDRZXlMfLAPfyhv1am0Dvq/mOYzfQNd1wefEhlG3ei0/ouJqhRzrwAXVfV7gm7bL1i2I9wq+KyOAJu/Q822FZUpOpd5Ayqz3ThHkdWHnnwX4ZhaNQrSVk+wpL13+cdb4whCA7MpoH5HCfUD3J5lalME9bwqcJSrBbXFWctIxKnF5YdnyXmn/2ay8uq7b/vZ0FfYmkOHsRaalOgNMWqU9UIXnqa4OL+Fn12f57BOvEbOJv4h5jeE34qP1gBNNJZrWaAs3F+m6lXoDI4NvZ1pjtTn7OTbDNOPcsuOfvOeX1z8/Pb35JfNvShH0hm7+N5BZkFcE34mZzn6br+j5n8Rz87CBcDNA9vx9XkQBGN93Dr5BPBE8pXPfCL6DObyIJ9MP88RIcxW93m//BT2fKmocbp4932bzDdUGG+OuvcjrTY/mZGjesx0C5RbypKrcWW/4Us7ECmyMAX3fQBedVnvRon75zYd602FC+QRRArrR6X5rgfvRXrr3rtf1yNgKDwV8l+MmQ43l66WjkARqg/V+ADA9DWHfbI2yeFtjpgm+2VbB3/nIE4K3ch26GggauuZ50ZiYAW+Q69pfskj0tQZ84zRpSIuz36Rf3sPRyvEQ9i4AvBHPR6AR68bxa7+GddwB+B72YaDbR+Xvy/Mt51/WGD+fE/hOg3/2Z6OztV6LxrTN3Tj3XfBdKpsD356YoWeEwUUJVNvS3qqvCLlOdZZAy2SJDlFB6mPR5+w1F5sD/q4D38a74bsnit2Ab2grt0eADROHIfiCwU9+C5Tx0tAYgcZyXQVAT+3Mg2/miF9LBiC/B76Fx9X1XRq6QFSXoefS73hRC73ftIXh1jUG39AAOZ3zq9NHC77RzGiBb6mD/44936VpKdXSGTTJWCz8kPBziIwAIhJofP13Cfz+lJ6dnVSDxWXmZ5QfSFD2JnmM0/3Ys2FyM3Xf/JkDfHdZjh655DU+P328W883zg/AMgC+IXz+xkKGeujTd6eHlHTtdEkh/AyaFGoXap2BQAN4hcAblSpVAr+rfketwCDO6H1+sM+F4qw360r12GeQNQR45SLEOrdOyBYZtUOv98gbbfiiZDhbakj/CAS3gJoH9RpBwATgcRmfiVIAACAASURBVAM5cuAyyAO7B0nkMt0ZfHfD81k2ikEPNyWs11tAabTBIc4DOLZHkVgE3m4PvoeAqDmX0NJg4YZ5EvXTfD26b1eY24rSr8C3s0G4/LOA78YGRTF9e5t1MtdiFs5pXOXbfhp6JCsjQkfl7wx8T4z6iCN3Cr4BUUWyGmYm1106xwy/NdzkVS/pmgh7Bt+gSS3I0L3B7rwAcDcYrAWh50PwzU0RzLIa1mQJD8mxAJx7xnQrzGt4VKU668lFveP63bxyzIFvT96ZQ5HJ+y3KmfszAt+4lrQHgEBbDb5rGmwdwco1HGRYi0s6ZmQpBrXQvtDQ7lsTgNsQz1RcQaq1McTD5PvFny34prGO+sYTMf2RTMZSriXHVI+dwCB9QGQ+ZU5jA3MRNmAowQ1FMKRkaynT+enxW1myR1pys98JfCcGfsXh2msW3M2oWl4Regch0RqEnTevg1he7+dUAkEAJFxL576Hm6svveMAvmEjAelEZbDvi9UWZTdPoBsynn/6a2qWopymz3obKkPwjfOPwQP8kX6h6qTJaTddSaV0Ji0viTj2BnALTiGNVUZuCYld41TOHGHzZftRvwrNGNE7At+aKM4y0A75xCbApuDbHI8b3O+NV5YB+xtrbWZHNly2B9901CB+wVoEWfU5XZluJuRJtYXXmxa8/gIzBESBCYNxJVqtCHzcDj7Xsr8tc/Q5zzGu1+mbXG/5/DT4nvR603QfLNKwpHe04Ux50kErVKrRDytqaRYd9mGi0VEdBfgWxTtRb/OR/RfdwcjPED8A4D0+jM58S/PT3tAFWb1pTjtjPpoFbvJb7+XwoAattmRvRAaHfinLnSzYJeNRtwzAd9Adp1mWGT2R7EXfEViVmS/e73aiEBP7p7wRQqGW0Vj73+tNO/qmOXeEjxWQozBe2kzQ4GwEXpL0xjJ0ifebpWB49rusM1i5ZsB3sMli6430bJPnCxOvWbCsmzI0qBxMkJgv+y8Alo2BWgirA99WPux0zHTT/JEjA0PwrYqlzLQNGzfZ+y0rOigFPpoAGyiPXyfw/Y8JM6Z7tnHF2xtJZM4gvyBy444TlemYQz9eJR4e4DtcZT8v8J0AcDr3vb89w6xUQ5RDc9/+KrX/BwaumuIz6R+Yu+L9dEnWzKi0gTcUJ7BW6CWjuouyE4Y4hM7KPeSFYKCpxnpuBKBtQWc8WHpGwBvXrcpL2zf08Xnov1WLyhwZmAnwvfAasybgRCOTbQLU1mLkEYDVF9PdXJMKXhQ7yMvOe0cygGTkOjHqBY9JRGuLXJkHfC4z3+s6ORkVECqeYrFtI7oRGEIbLDBhyqv45ChA3E6+h3uwxspSXXWI6/2swXd/PnbHWH48wHfNpv0XKwIaY7dpZwifAXyr7eyVE4PvrOJjunWq3wR84xJW2piiHCndMr8GoeeozVrjwD4F/FP3Hr8G4LAAJ0x5v2HeY5IyaXMEvmEDoPTyV30aeL792Kve1b4RLS2ciuZWILPYXz7nCyCO7DIydnLG+sz/kD/N3XIG80k+I0+xHdX8e7xwDOdqq2/cSEvPXgvAW+WKIwmIUYW/6S2f/W5qlYYM1GNtN1lkhyuv+E3vBc8S+l3+QV0EvkmApDURLPZ+v/px8jxDpvMFk6nZ0WU/oMGTznpf4IquBRuNy1rZ9+kMvg/Pd5fTMNaYqCz9u+cXTJP3CXx/uCH4Vn4xQHn/20TD73nWywwXAEjP4JQP+ByCDFVEVBaLS+H03q5whfdw5PUGzKXLt9nAxu9MojX4aOrqAiGklYgbeb1jsGSAEdYVAyVhnc5vy0um3z9TPOLqXZpoLdwgQS9r5mNOtAbdoNtWsqiMQUxuI4ec59Uj9nKGmxchb7L0leDb2nPUGkV0kBBC1vY9Qs5HVxyOwLeYhH5O0TDLtyPwPbnG6nz0Ezi2oYxIFAXu0/M9lttArZVfHeC7ZtFuBp4oOpzLYKxOCnk0ioGx7x9r9WN2zKeAIM5pMMAj+OkoAnmNQMounm9c9ibAdx6DaDjMGhqMApWlclZZ06P8a7qXeDgN9YEpniMfJ8G3KN1iwwFkzy3m3HlR7pQQrT03VO8q+9iQGol0K+s5ctCGnnNIv6tvCfimGoFXMk5SWX1cYLX3O5JrI1A1v0RGBHTyZykTWGTWO7AEfIscYgv27Dc3XXgdDM3Zo156mEjm7cCAW51kMsu9fybPkKz3CnM568MCgEM7kGztZ+nM9d+nZlrRHfNzbPwkzA+xd9mABvCdEq7R7QL386qMNUi29njfd5Xvyn1YozHs/DMA3wC8EwBH41an60hBb8jdj/+dQs+T9/sEvNTFn96z55thDTdqgVC5PqmOKrzmXIy7J6WHwMt2ESONKeeE0EV/yaAR6I3ULALepAlnyqGqN+aD0A9/aXO6bDscoaZnV7ni9iPc+i8jMAptH3n/2d6Qo0jEw/Q/GTevv4NQYt8/4APxgiOmUp2bh5wji63nW+RBIrCIBpQTaB/Czp3B2IwCGEVeFPIYj4s8MgO+oxneBN8s6paEcZbzPO/U7C0GjftgCQG2ua6prTmrcqACPFqRC0T8GPEISzsZastcQ19OyO2wW7NAbFhR/cAUDybqHdVThZ2j2lsDbDco31WQuOKAVlq5EAYGv2135IESj2yLihEQLI12A3Iag4rymhrT8FSaA/gim9auQFIJG7+ySw48m7Z/G+AbvdECSXLvl4Jv6n9anhFQGtp9/xd6yyK+F9+h/mfwjeRTTLHcnEzNMz0yyJpdXBjuQMyLA9/QJR7o0dnv5jyqwTeOGfAK+ZVfFfhGoXQD2ZuvZi62QDIu565OkUL0/TJdOn5kmeqrB76RXJBrlUPpuwmbFFEpp1b2zOC8kOcL5pBEFbTbDQw+D8n3ictjPf2DFSI/oSzJKtmZXBqz38MXqDBSyPn/PJ3f/ByzN8PcnVYBbgjnPhI9TBW+f4JM5/CvHQYzV/WNn/KL5xnOez8e2c5bw4D8SsD7/DmA7+TBf3ibwDchoJvJrsrc09vT6fv/nSZSOnsOU1nP/Zaet5wJRjSHhKTzZ8I7aL3jSksf8hAaQ7oHvKsVGr7QZZCBlVk3Sf2ybhuBTqSINQboLHw7Ab55aFrgm2ph+6KHyywYUDaKbmV9ZllWIyHebGjMjAaArPlNjWMEFtAO/UvjLrZJXp+4nQkQg4/gsk1RE7Rq5MXIblZgm/xc0ROlX+wiPtIkD+HvfKYb1yUrLcRH8nxLn+bA9wi8aPPc5CjyYFRf68SaBd+ao0V4720MjjxsSEIx76bAt7Dcya9uZAwb4kmPBhROCHxF426/71ZrdEb0XN7w8UagoWWG7uoZ04EXDL5Hcibduh/wrQOBGumzAN9qYBvw0ZJJnTsRiEEb2y2PvIBV9U1b3u2kaxl8t8POcSLDv2D+ySQvAVOj51uDb24mhxjLQiCLhnAaHhTiCaBXmtN+FYxLy8OqLWh5NjwavNJ2m55vAo45lD4bPlF66YKuDihWEbKbCyhrFAynSqSqg60iO6QT7diF38tGzTOq3JYpIg46Z79HGzScP143u6AqPKlGFmUTQyLWdQCz5wHHp4Uvrt7R5h/9Lv/yjQNFCDp4G84JLH6Vznu//hu9t3gkZleti41CaJalTOd4RRdN/C2rv2ldZ/Z8r974vSnVt2uMwDeclU7/7myjpeASHLVJydZK8H0bPgJEQR3ylED39ynp2tN36Rs6PoJaiONPW3OYDD9rZfNHBEDB3DOG9CLwTY5Ooiktj0VZrJN0k6+z6eEU8I3nnal3w7IBCKhABZHYf3kgVdhOHKJvagj5FCx5WmQSfMs96bCOIxfQ1AXbg8Y05EevXVW3mZ8t8B3xu9bXuBCmlwHfKm+yE+MlM4NvFuEq5LzV9iyIwa1m5FV/oEf1xUcYZBSZh7oxUreF9e8AvrEl19xV4DuQ4cIJGMy5cOIE884+1+XzxIZRe7KyXlvC58HUj34eycmoytnyB/hucHJk/I5si5Hnu2h2EnxjmSb4dh0pFhDz2wLwjfcmS0dDoJkXyihjNy4ZE5Z+N9IC+jtRh6rIBsjzbdjzveQltuA7EgoLwNnA8XS5tufBN7XXzHpuyTGyYgGY7Irn8OXY803tGMJ7HmnW+RJxgQAfFG/hZRbaLTMaFkGjLTUV3VjXY8bD5IbHPpffMw0d2WmNj3gesBnZ8OBMi9ud/SbCMktYzh29nkZZg+lvvirPshZNNxRnGKyvTqev/1c6vvHNzh7vYM4A+E9RI+D5vkCm8Dt9yWL6gJ7v1I8F+uhOu3wl2QlsJdB6+pSAI0n3lfU8TzHcZEskw9x6SCHEDynjOXrTbtiNbGMnPn4PSdf+iOCbjoxwCHGHsx4Es9sbGVqDRrN9F3lzW8MARGKSNXgRXfpiuyO8KzyiwbQh4EVsjqXguwWKu9LU2JCwgz6iAz3KC8B3cwNCEq2xvEF4tmVsRcfwijEpzfUES+Kob3W8M9RpjEj2epfebtuunGFnGUHgVhqhTX5MbtQSOKUx6L1GoGgMvm1Og7IxrXsWfLdOgLlO6N6G65iuSUNVCUqtnKKhLuB6RjwiRbIi2/kq8C1ESn/2UcxTPOjwfbb8nYLv1PO1fB8A3h4gVFleYNirOmqA51lvir+6SOv1oLoFvjNeHkxb0tTaxay/sVzmT9v7PcOnsq6ApImNCVtqdtODAuVkxRQQAzW1tOK24Bt1WAW0BqsHMguZXzBKznOVfTLe6atDz3P0AgXmE8QH8O3HreQ792OwOVGNdti3XMnWiddafaAAOWNNIZAlqxyTho3mULAJo6C5Ca7p7Pfwfnaz/tAglJeQS9MEwGGVTNeLpWRrl3M6qzyY8Zv+zIYTgO/Lm/sG3zDueLQhZWw/wxGUwYbVpny8p8oQlKXZA0nX/AHDl94Pix/TRHlIyubh/TuKFqGJtnMPhABqBzXtO0i69jtsGxMrpoRbLdVTgyirwgKvtwNiIXBt9Ri93qxfqnPIQC1B7yGwc/UL0MC1xgGv3saBVLMYfE8AbxyLAS2Q5b+7JIz6QgPOWxgRSJXxc/bB4Iy5DZdmodo8yzmFP7TsFshyjkqBhghlroyai/jbHM/eDByAuiEgcvMh02Dnfg98Cxsm9cRzgG+jYiJ+DHmkY9jWhsM6NgPfk3y+QmsP+zCoc7b8LuAbxXVXAyVJ7kJQVvFrBfhmGSSV05CBWRCIdC3oy2rwDe0t8H77HEk6f3V8rw89lzEZysoG3u+ojRyqDQOQ7kbG1cEuJnZwPfiGcXOLzqTnWxW709dLPd8l/yA00W4owCLH59ZWgm+Ud8MK4WXLc2xW2lpN9fRCYx70Q7drXVN69g2IDpRm1AdaF1nHaJn/n703b7bsOO7Eznv93usNQKPR2AiQAClyJJGUaI2k0dAj2zMh2xO2YxzhD6WP4j/ssGfC4WUcipkJjTwKbSMpRIkjipRIgQBJrA2g0fvy3nWutWZV5bn33Lehr9RE973nVGVlZWXmLzOrSsA3LQgEte21z2u6DJCoUy2uiuzLzg8hQ68/J7JfgaN7x2NfAXzLfu9p73kA31+gRc/OmBxEZPBiG18h+Ka7sRGES/BmuN63QcgCbSL4XlHwZXuGfwEyT7aJQ8jYwmFlstH0ZGlZo3fKYtL6RfALe74PZf/tlqdc8VlYv9jfo4+Bhp9xVk8Cgi0yyoy3XkkW7wcvbJWoMNIIKTgclu6yagw6HptV+1KAqxFozaZH4p3qUKXvWs5smaW0wLlmbfOwRtKrA3yP6KDWNr1iTBzJ6qA1cS759HMD4HbAdxyaSIwBLodjq6ohaGHIHxWBEfhOfieZWzbrTVSQ7LQCAEbFh6UXvOC70Q/x0pv1JplpKKcZme9uwCc0L1GddH1RIK/mlws0JnrDZOOoWuEp+A5sewq+W2vAU46ruqjRBv08AGT06tbAd4NA36plrabVy+UYDfBtOfa05geOy9AZn8Efi+et7/J90gC+ZW9VzNq0wLcwgwBU8tkQfKuBbYmeBntsmUrAXbL/n0r4RuCbGVRJcWaciyvHxrLdAL0j4GLMdTreljw111m3HpCHXJats50Sa5WxBQE4f8EZ8A6wb4Jv2SDAHn7geaBB3yumo1t+jqTIUew5+Ias+MFLcNgZHLYmHwIXozmoJGH9Lwh8yx3fjP2Pt//1Ka/fXOld5VsGYkvSfJxt0fwCWN2BPd87mDE+Y6fbp2uEdDGedg7j4BPPj2vSqcaCSXlyG048fwf+JcGMTGPEma2Bp+opvJqq3rOsRT06olngW7EU8YSaz8B3Cq5mge+krGn4XgGUesCbVI6wqppBE1xGvTymg1tulTvr+2W/Jr0UXrEyxDh/hZ/hADAbZ71FV2f6g4abl5zz3mPrfm/xR7ScgeZsS1nvYQVAG5jT+DqAMvJR/IEW+A5TNNATSopJUupP8AMURLOe1SDhUMEn4FsXAza5Dvgu1l3ZtQ+8Cz1DuhsPAN0sUvWhfes2udY4Op25+IB6485vf6ua2iWcsyXaaI4PlRFlnjYwiANAN6JflmK7/kIV/sLgm04vbjCm8nXoQYNHc8C36NuqlWxckg00pmRdPlVD3MLBa1WmOAyyYa7D3nDha5Ylrwc/CrzUvOFvetlO6nmBg9eqPnrgm3y5WtkNM9+W+HnWrDk+loiWPC0JvlGx85kA0Rgy2SAxR5zypv7whPKWCuqAb2qpqRcISVftdmUiAHkJDJBTDHpiFzLOcMXYau8ZcnuO+0NzhXuk8aAyDN6cAA1LjDkY04sHlMF/+rE5QDgMQTde04UZcFrHxy93i8wPenhYPg9/jhN860FKxLejh9POg7fgv3DyuXxGQC44pgSO8QTqghuFA10Cb3q8FSDDH7HkPNXENOnSB/xdwfcQuJaT1ADfpiNL/cTPCHw35aGZ2eU3RmOgQGbHBMwC34hJqgoCosLYqz8GMMuCbxEiCjyn4BvlSytDSsnUknOx2IlspPPRAipeAENtAfgOvB4kESxZaM1hXj2g47C97+WvGJNVJmfNlHSPDpfT5wNfErLX5nmx7kqaXHPmCBx19TfqHxnLCKOtawdc4+g07n3/7IJv0gMbGPYB+A7GrgEW1gWVpsB4aEnwIP3VoMsNvvF9tw/ZPvU80nAMpecz59ric509TMu0kaXmxvm4zErwrQAtmRt62JkBr2WIG6qmNmobpqUJTpn+sGeZH5ZTumuj4QHgqOkIKEoAdhRQyH/XPoO2ZPpHALxYD2Wf7r3fmvV3YIAs+41ZCAXbmiYiwnEcwGO8/oX2U+NYoniYf2vIQmlTtX9e28iivOF++Xn6vABwpBYOWZsOvsiHro14PhjG3J/JAKHMYMk5ZoyPudx9Lr3l86kz9xR8z+AmZqEeY7k2gm/WP2f2g6e2P+Ks87YcvYo3ous5+w3AHzLfE9z53Vz/BYDURCOd0BFUfup5xxmpQWsO9LhqKlJIOAv/aIVYAbzxYeugtZEzGml27PWW7lPtaI2jmaFQNa4PBCbVRmIIvp17vUtgeCTnCIQ5VVwn4Bvv9Q5XpAn4Zn0qun2Y6eU5460HMZbb45nJwzD1CvYLg4fXh3XBN18/RrofZUOuy8tkqpVJpgync91tAXznwBsZoVUJNvg+wiIT5PXIzganr7I4pi+hJ+Dr0zpPXq1Kz7MpjrPZ4XlXV58y8K2DWjqoP9JXI3vmfd8E3y4hGlHgEURHG+Yj4thZGaJZTTpA78jpHTnfrfer70fgUta8VqEEZ10WEv67jR3RC04AEN/LAKzyLOHOlWOi2iNojVcepfNA+mYAUoZKa8Cf0sD5wDfqpXRvbzw92qz1ycA3mTf5I6PVMc4A39QKvYf/o+C7UPAl+Ka5I4QW2Mzj5fkMGf0wP/hsH3zzHLXvgA5vd7LSSkwNwOeC79zpK9sNXC9kqgKsqfM4KD9P1xOtJeFtXh0RKIlZXMp+G2tJHdNmBlxmu1wX6mA15L0OIMWVFq8AFFm68BwftobBBJKOUaRglvbsPkzFs1ilQ3d8I/g+W58KfON8aNn52RrK8VJL4Fsz36rXjpeExXrD/d4P4eR2LD0fOdULdRocNyomgzX06D0IAHwwBt+kYtXOs75lsyHbXHA9khMeXdXMSVTQHxxz1BoCtvBFbEsihgqoglcv7XLrdsY4ACk1JKqKqF2hnciPoMtyYtWMhdctIDHIrilfqI0G+Lb6rsA4bUmoARfFJ/BPxVMWktJXoTvcEcTK4AJIFf9Cwfom4LtKK1RBm4bPoXJNPxetuMA38Ij4Af+n4DuIau2TpPxxgW9yBux2AumD32vXAIMGaaAhKftvBLuiizaysdBWcp1eUBuhirLYE1/tOOCxejx3rpogFTAE3y7ACO30+u21EZb9IHAU+NH6S5L53gb4dvFhQKS3jbMJvnXwjv2cXT6dJvAt2cWR8CnwcIFv0mRB03HT6kQgaHA543PANzZfK0KieVPwPeCPB3zz8CMhzEsLfDdOw6B39Y8yt9BsKY9lMkdZTPZpOuC7Egqy+FU2U69M04OtePKTcvHB3m8qLe8IINvf/IlxkGPMn7pLAd8muBbHEgGlQWyWwU4dZoeuILAo0fY++EbBkfLzCzi+0qOUdaf0lY57KoOtAII+MwgwKO+UAgbg4u7sXYeTxl8L7B25BSPdM/t3kJUjLDnXO75nN3CKXngKvn2Tgc4VlWtDKujYBc5HovcpumYMrhsj8O19acPnglVWc/D4JtDwUwmfqZ0Qs54CAbHzfPJ2tABRPzD4bl0BZtanE5iXvhIzyaXxiV4P7bYz103wTXvImbshTCA6uAW+07nIAwhik/tYLILfUnnKLLuAN9IowK8VEC1Lg+vsMs8nk8v1/Pm+aPZDqiDJcHw6MOGUAZqqQEIJUKt/Y5v5fu8q+RDKDdj+hL3qoX8MMogMA/NaIMULXoQ5mrMwV56nrdo1QNpSP28Mvv3KDhhglZJrNUmhaert/jz5XvBd5ocqeRKuefiEba0LvmWBDwMlQ/XZKnscvuh7wMWHQVPeNp6C70FE+9gy36KTRuWhDBgjiExBp3m+jSq7MnvqW70kZgSoLe8j8C4HpCVLieaNwTcR0hT7dcA3m7wSPDEAJQfG7A4YF+iQ2Sifc2a+dTC1Lm7to0qGT0RaQBhPlVZHRqw0YVmku7balXz3eExav2ZKP7gQacgmz5NJMvviVjSba8mlDcBFhjtyaI0juLEl7xR8h/LzkO+wZbQBwOvr5lIC4e/FOu3pI+ULEwBu9sHLAL5fFvdO5/4YYIR0hSeD8yFlcsf3MXTtM7Ezn0LdeQHWlWS+z+owZo56vceRVwC8V1B6zrYjArLjyh6vR7jxFgLZx3jXdyMYu1hHdUO6WldP7ky7D96CNSx1rQlAJD9AXw0HM3FqqNL0ifpTW6m+xO4wc0iGUkA9KV+xJfAXalchva9sPIxWCTBAb+rABs1VqHATzA7GkvIm8k4pkiCA0UZGj/w+jOcOs8u0QjgBwMq7D74HGf0gCmHybfC9HvBOfTykFTsp14VKpPJRZBZkk82Ygu8YaCkl3wtcogyxDLY+nvaseeSpUwlZEHwHmS8oNnwzEom1M99qhGW9Jt15gksVP8fuUzOY4p2r9izKLyT/hRwOX5r3gEdeNpG19N2n4HtN8C26cm1QaToiBqCqlJN+0aDbve97BvgmqGM9n9GgD9Sl54WNba6GoXPmrA4gtdniT/E904aaRTW47JFOI/sZxSn4FimwFOcMAF7zpw++1S60Qa9c65TQFa8dK5V+ke0ege8m6M/brUrPBwEKUyiM+WbyuLH+3u/omtI7qLR7B6QJARlwx37g/4OMJPVbGqKh1ygJTp20NX1DHlprg+ng/ulT8K8PwlGeIeOM+733r8PL6rgbDbUpXu+X4Ckjy4Foup7rjINvzIDuI/iGA9dgTE/Bd0c0BHxj6XnYeqBgxRNwW0/qln8L/TzMbhbg+7jmnpcRHvD4cNq9/2NQdvdJCSALq4Q3mS+kzMiUcjMssxao1O8l21wxMsNYAurVNhZgcQjq0sZJ8UVu9t4lTW44/zX47gMxZmmhozOQxQQOxyEgeCgLSV+mU4+HYlKPCr417y0Wx8pGd0yMsjcDjgO+2XRZPOplvTOlT3LKAQWxbin4FiKPI+ttzWUp3+U2higi6ewuCL6rOJ7wzhAmmsdyvlWXVgu1/ELWQjmVjeDUEHRCOxtlvYOeGRLefqDlLG3QZKaSRoG7QT9DHhbvf77BNzJjAHhHgLBxGGFgsxcE0gsO8B0U7KbgO/TnkdzNwHcwLwNrNeI1UTraG58Mx8t7ym6W4LsJpBAQlelIIzNizE8LLNc6hTVmy1cNpq5z8Foo4ZNx6VVU1t3k2bQMHOSgywfl5xX4VnlLxW3kjFfrgdywZD92rGLLmxUgTHdd87oi59Ty4EqF2ATJxeF8IVvDfVTHAZTLqgO+yS41wbXIGm0TiZ9RRc7OzsG0uvQGZGyvAnmalfes9Q2fUf8Xx4N3e+Oe7x0B3xs2fRyvWyEULB9d7cE8HDD4fvppc4AcEMh87+Bd32f+g3uuIYOvpymxKtnSJ/W0RWmhXjiCw+se/AT20X9K6yl640xJKGiTvZRVzjsBXy2gRZqlAt+sb/iQNQH9ZaaTHPJoC4egNeUcDdcG31U7qEpkHNpEEzSOwOkC4JuCMgU9mVCMMt7ycDghW64s1T3Reqf7WsEFmkrh6wB487QbDDN5lIJvBdZhNuQvGBkSuayy+fhIO9jSndfWinPsH+4BIgt4xzVlgG8reFXI8VA5OMF3oLtwDEj2XHrolIFvZ9VGl39zeT2cjPyBueC5bH7u+03wTUtlQ0dj0/eHvBvW/QxbGALe0Rg8WxDG+2Kj7vI6d+VVRWGkCARSvRF0a8NtcGXAUYs3Tp4MncXMN8tOIdio6HP9a07OiN9bA98hPSCZb6KuYclbB6+lY54BvrWn6sn1VQAAIABJREFUqGfZERvyQvuTvuLz7KRxUEHZnJyg2gR6Kod9F5O4Mgt8ywitZrs6JoLn1OlM+dLTx2b5uUNntMvPa4+rzoB3dE6nGqLUI5EGYVpjnZa0ogGgs2UvXJmmS2/C/O+HtaiO+XHkbllGFHxzWWoAChvaFYdWX/YR5Ok+BBCw7Pys0b4sJ4atKfjePRfgG4ZL4DsGErYHvlN7E3tBfLH74KcAvj8M1TWUeFY5pHJzdLTrfd5JoQ7Pm5VJbc4oO++rQ6YFt54FYC9+PcXX9JBPJ+AMZnWU9RbTa8VMuavENutfB5krdY4Ddw3fyFOSu5IzAJp6dMQLcYT4MUVjsXhfM8YVLc5TzgPIpeBI/hkGSEwwTso8NkQRmVaUA68Yk98D+K+N18aZbzL8LRoaQYWCF3a5ObaZwlv2xcz1g7+Msm/aZ9JMMSP8z9JfJrFQWpI3BHw3l234QRZpukzWzXoLKS2o4AKdT8F3NWVPwTets3h3tq6BoKixzHBQirsOqGy26czsNsE3DqfSuMbqVlGgZ0VLNjdm8wrepPRcVclae7+j1z4r8000O0Awjp/3foseDOC6sdfPA76582zBtcvE+bGox3OjMsKnaT8paCN9r+FdRkPm/v2KR57s9zp7v2eDb2Ff6CsaI6U52DSj7eig8lzwsIJH0LRfJbin16T9WCGRvp6cI04l6M2mmzLRGkccJ8HXxh3vsT/WW/DshWsAvqHsHLPOSrs4EccBvslxxzu+KfPNBLBU6ynKHR6dtp+QpwcX+Nq0p+C7OzuUmcHD1hC00rLbLlzdtqis4LqxXdzDHtbOtnvM2z9Cfj78CDLwP+NAqtjCwFdx0hUaZzugBHzpumuVsJojwpd4+7jozNSLZ4VIV2IR9q9BUNMhZ6OUdZk+GzN+/IiC79SlWTcjrPu954DvrC8FEOUclAwcgG/6ObBMfCvkZzAcje0DpwF8B+LrOWc25OA77PVOeLQx8BaRPBnwrZPHI9su+K5Xpvd+bw3IcQtif9cF3wOX6VjAd3DFt2dPXOPoqP+57z8F32ccfKdBApWL5cE3a7usXdW9GQhr7/sO+nKwdkxnbWHwTeqIvAZVTAC+d8JFjRRlIEOop12YNKd7v0UhB5AjM4GAL1msfvCtL4lh7oI5GkzoJc1+Z6XnAXzj8yW4LzrwgG9ZN6ku6o8vBjcy/WX0pdQFqvCZisT4hZpD9en0lxx8J0BgRvYbdT5v6eZWj2D/dKAv0K6OEzzj2FfeCsrYADyMhs1oaJ+/r9YLrRUAivsvAWCEPyGi1LEaS/8kDEKwujoA8B3cympml+554/YsfUpOO44DT20/42ByYwZ5GniM4BtOCbfk0/P+iT6TyCj+9RCuTcPD4yjdfMyECfBdPfkMrjx7h0LEAYQGZSHQmjLfCYmFw2wC1t5w4P0VmcR03Lqw0YSIzjPAd9cJLcB3BraTtoJ7IX9JWb8J+M6GHOw/f+vKCifsMLWZzFnaT90uszXNHsdTznli1xljxFbREekFLdwyIb6DMAn+0zqAUEFePEBuVw/ISiZwGfCNAtoWYA8Q8mW+dSzaHwqArjRI2m01812Mz531JmFOKgPWB980UvifKuudqknUPZ6AVGe+hprVU2I8bKT/gEdmuipzUHlTvtsF30sYz+1GvtXCZGZn/hSg0tfSXXlbJ2KX9ll1Frmq0JmgcuPMN0+OKfTd+77LoWjmm77vDaIBvjMQFnkVsoxJf4Xd7fI1408Kvo25Gk14K/sd9Af85UjvWSSgx+lLjjKmzkfaUwm+RUuR3kOmoMbS+5X5vaXBN8ko9GGWV8vJopQRQcCmTowKB43XAu1xjOWa0F/UZ4lgN2lHgBb/prQJH7WBUswSY4aPVE6NAfRLflKhm7SbNo+8oWxcVsGieqMvOfSucClkoMXJXek+PTpFXuEl/gUoadCb9daoigicqpYiNSqZ70QmZV97WG90Xyzs9z54HcDitegnCF+xfddOk9Gi6v1O4ga8A8BKJ4RnkrZJw9t/t3YiUOFAXQxk8Heegu/BBIiegbLcFYJvWndbl7aFhYK1D23dwL8cwv51GMtOOHb4eBE4yePRg2n18C0gCvZ/q20hMqM3WzqOJbCoMrgZ11TryFzhNJJCRT0jfaQuFn2dg2/VsSEx2ji9mUimUnkmgEIG6d+FLh0ZxRrTvomsOG5uJLZhCoPlFIcm4nz2wDezO14vxkqN3w0tODOLzCOxFShpAlAFIs0fn1AR6Wf+ssWIn9b4gr2t+JqOjowcXbvXRr1J1hv7prkTmUoIsUCOfjcEcTqcwZx7gFT7lHMVuETOQn/M2MAqDS6YgidfEt8stukPxUTho2V8Q8Ftr5/0NwN8swjna2fIJ0OOeM3FsWEbaTtl5SBJkWN/vjk0lZvUwfPyYMZzQz442prbxhkH32GF19LrYFZ4pOMsj4IHarZGUXFf+bPINOo5T/aRpLp2BrpXjpV8cftG7fu+qUmiI4uzVqSpzfFMTXP8qPhKozdocAi+SZdQ4XkCnDRrXRj60FcKvlURxYivArDUb2iNqV1CzX23REEdnub+azF8FJwVsMgwUQ1/LjslfT0+h7kMwJN5EHL91LQ4J1k3os2FZUGHJ89X09lYn6WSD/OXNJCCb+ZlQswgA24FNcJ6F3mJZJNgxmVQL0uiKvp8dlVES58wLfKHfCuWNZ5LHRc6oRhsuTRNF78EX16W36OlLPxYz1Kc/wySgYGLAwDe5+COb+L13gFU8McS/vlM+Ry9cQj8omwxBoLcBuZUMSisGDhsbecBltCz93wsWzYKTuCJ56uHb0MggE88p3UPzizJJf6zNFHw72bGs5mdkUYQTGTl5pnWElDHJef8C7+Xg+9cx+twyDmln4A6/mtGfA2qcwDZBG12d5GLJqhk7Zl+huCb7lCnwfIclIZ5CGxY+5YBipAd5sjEWuA7HLIWmN3f752ONci6yadi/Xr3e+NIcV7QByls4fGA70JuizVlBSeSqZWnk4XVmlsP+FZSLFfSecVYkLlyHK1/G8GJNNCVrclem4UusR7tBU6iHrUG7x2MqInRntUZzVXi0NSL/kafgm8/r+KTG4JvbEirTxo+dxNMV4BHbIIHfJMq3xR8q08/5JsHfKeNrX/lmGnYlL7OXLWG4At8MPymgHQoF9fZzBVHBIzFBt8AcIWSRnazpDMF36SngxCxMR7JQvvubXFy8LCcoOQVfNfKsOqnEwAKbw/3fute68QrSBZJ5GVr5SgvSdirKfYC8PTF8M6M8vNqjsRRio6FOMUKkBvl54FvklVX16YtA0x5PjfgwOkp9hqIov+iR4vg+1nY7/0loISzznGbAaH2yhkaLv0ZD7BjCf8D92JPWKqNh65tu9MZ9K33KPANrxlD8E38XK+Vz81bCL4x842nhDvPMDkNvLG0Pan0hxJIsFXQ9kmHA99Wj96FU+Q/IfhPwAGrMSrUzSpArXDqFAf90QPftHaxlFZ1riDkJPvNbct+1yHYzFmjoBMtkCsDVzj+JmiTjFp3STrAt4ee1abgm5S/nC9EgSnmz65mh1vge+5eb2x0wDsTKIzAN/3eLjln2UxSvCBLyWkoNNYWQFk2863y1QF8yTpJpZRZoNKUjLWSdeax2xg02WbTuHHmu5AZ7kXWczLgIWBcAnwD71qFMC7lSYEEN1BxNVk+NOSDo9W5bZz9zDdbItMxd/CLH3EAuhEAkkNBm37ZKOuZ0eqgJ3XirXHOKj13yTX32ExkBGAU933T84VV9G7d6PKbSsPds+sOfDD4lug20a7gutachGEGB6+1gGU5tvLf+TaiOohRjdyQF+Y70z/a+61Ko9pi4a2+GJx8znJguLbylUjWeDutOc5cEMR/zJdTLwgyI/udjoNdX8k+J+1zZky9qvhXS1q5YjynX/nUWicxA562jRYSAy00egCJcLf3RThszarD9y+btZ8kMi7AyDDzbVyPtHbDJ/QicfXgIui+p5lvzxTsYGkqgm8o2Vbw7S4n9XRwDM8E3Y1/QfCNY5lhcxYlET3xxzeBpx9AsxHceDLFGd+72R1xzEXxxJPNBaXggMgRZ/3mAasZD0Q1KROzzKtFl+H01+OtwUTeZwN8FaDJPZYR0B8FI6hfLM3Gv4g8ZQB13ay3jjoa1NSl62WaA79M4F04hqOstwR/FeTV0HsMvl3rxsjqpu/xUBpzLw+2zH6sIAgCGyodqj4KOerSboLvZG3Jy6EqomxMqy1cDEI1kY+fth/W3TWDIVEuxtvUhqBzMF/DIZ0B8D3kgTHIrYNv6jNkEodsXuMBkagNDKOuoR7gG4FvBEwEyBojWBp8h24kg1Z2O6v03AW+WaGNwTcbGFV+WwHfIlNznCFP9pvVbYxI98A3y3WR+S6yocuAb1w+fUNCtFQAmAiUuaBiNs6WSlM0Nmk3ddDmZL9ZIuq+eXpsUJkZxQx81+9US6kRlKqy38YitErIeQ4Ni5R03BqHOqdHBQDPwLcuhZ5u6uz9Jv4W7wbwTcZ4dzqCDDuGV/B7pIn6x8PW9l6Hf/EVSfROEMaKq4t+wWsI6IAsMYFvzcgzJYv2tfXGxGk4wrV18RIs97NZQr11PhUd0P4+At8gf6KXNKPk0mXHTbD01wwQ4MnteIJ7z8BviWZ2xo/gBPnbkP3+CawgPAUNQn+kGNCjj/u0u4BrVFaJ/QSAIFuw0jGRmowncpdly/jv5uqmMcRfPWC3u2dd6Ro59Q1Qz6/n9KRzbzrSI+BNypqVbNMRF0czXMVFVGhueD3gnXQbx1S4xC3wHcZsya4ECrKfRuA7y3rHa+jidNl+zGzg4qoEmA++86z3AHyHteK0aRX4VkcsZ/7WwDc0XKovF9/hpZ7VG7ZBbHT4rz39GabCyes1dPFwHJ0213136+CbJtzI8KzBn/YrjvLR0dzylsr25HrAd66oMv3uzr4GuzDIOgaFRnbEQhtluTICrw7K9vqVmBluRxiELIzuMmistkXhWsxtnzk1I357qhXShr3BD8pnakkvNSDXc9lUFqUAoiVK/jjKz/vl06y8WnynxY8BrmYJOJf+kvpF2mQCWObzgZl8GpSfa6n+iN9527nxCdhwJPdKb5ptTv7e09M2AC88lYaiCGXh6GQir6XPQ3KG88ABA3BZUFh+PpJ3Y8wMpsnNNgMZrPBlPx3pV/zIdwevwQFhNwiU07chah4ebIxy8695XxlwYA+yxFh2PprPzbvcXgsKvqmEHjPfXiW5PZJOc8thDWNJNIBvvKIrDQoSQDvF8qB6lHmMcizr+hEEEQh8i644zkkQ53UFh65ND38MCuFhVOGJO420cyhYNEGVyWw4wPp1WmGblhYH9WUDb9UvpWMfWKTGPunek/XuBhJUp42mw8zm5spYaUll0woOdF3Mop+WM04BkwRdbXbCOWcy+ZPrpVHgIh2zaZqCg5Y4B9RZp+Sc3oln3qSBGqWyzZeGbFrrbBBwYZ4M2oOfLU2u4JtlWTyJBnA81lPOeZH5QtcGf5DvVmDRBRobvBrNaVz/rEfX/tB4Orhl7YbzF128aPS17rvnA3xrtnITw74w+A5JRtFfXvAX5te5V471ZIn22CpVYIcebjiQbr/Sk/1m8I2rzvJXSa0NglhDJ20wX+U6mcP/w3CSNfOL2dvSIOnBa+qpFM86wDdPY4RQwf7RQLi9PvjGOEA9idym7rtFvqsylHEVWfV1wDcRN6v0POGnyIFybDjvxIicGeU7/ZLtKBnhPUfwrgW+s6BGInS8L1IiHTgHCsJLwdR/N2SE22+BZjFK6Zk2OwB4D96AO7avBnlpZvRatGz0vcwkHrSW3PG9UZMn9XIA3xhIgAPXnoLv7kxEAAZ/wxPCH6eZb9VhA8V/UnOd9MsQgvcp0rqHcaxwLCcRPJDltIJ939MjAN+QAbcqSPT+33Q/dQCUvcwTYSqdEwYc3KV2LOo28Rs8mevATsPYe8B3asnMzO2MTHRGC/0jymArK5yKIfGRXSr74wXfRzgqBbBcpcTBEuG7FTAx3Q6ZofBbbvdTU+MZX5WZtPzELvjOTznH4ewafuZpAd/tknOWDZwhqiajAJzt9x03+J53v3cupmcffON43ABlLQuyLoAmTdnTrx1qhuCbxHFNUJs6feu2MeQkRaNFM65JZ9DHm2S+c51OJOUAqs1HVuqK0mXEc8A3T1LFqrxEPCXIMCPu4JJaoaiUIohJjRqXniNZW8l+zwTfPTkO9MuQ8NoxgjwCXFvgmx9HEFvyM5auh0lxyFYffNtZo2zhS/abnWB1dnEe5IAcGpXOG3/H2e/CwGA7pTR16Ff/quSDteab2W8m2pcpNZ5L283i88VAmjQSD7A0P1uNyfRJYIQccP6a2+Jy71BVkGSjOA8lyFg9ImV1yeCUv3TuQDQ2TFlUEXFqdJ7A+aF1hnJ3aVpdfAP+DieetzB7pSkW/AKj7Ji1p5PO8YAy23lZsMfFm8qCFXiqNAQSdi5eJNlc19AuTuQpbZDWBMrAYyg7hxPPt2b3tzR+hUKywvk/uN8bSs+pnN7SjUvSkukHVYri4EHZ+eoR7P0mwy4PYkk6LvRimZE/iHpEH7PUB7aCvweFqQ/njek+bxxmE3irA5rqMTUM4jJQVZk8R5U9jcy0BbwDJ4g09WU6jLeALBuY8NIImNLvwoqee8TPRftsj0vPXoltRoDKE3BE13glfmK3vDpmvnWfcrQGkS+uQIk5D8ks0O/BClVMD1erJgGbEnwfB/C25DMlloIoEu4ozW96WjxVm3HIW4YtAiyNMTuaoZicP022JYJFb+B81uuYf3JmvXV94sGAQp5Orfp9qWfXs2Xpetus7NyxVjvLmBTUljPfyod1kxTr+gTnBHzD7G0aGBk4/iMnonKQMyMapctqh+KhpdM/A3zTQumCb6EuCHFDcbh4iIpIrbUAlYhGEsN2dsE3ZocjmIolxrmHEw8yGx28FpjSALA6dyn4Jp0bpomFqYV/M6WBTg3iPfa+ErlISs+5Nfkd/1N4bjPBt9qo9HAlHMta4Ls30FRJU1Qn19oV/3SYhXJP6Yp/R7n2gW8mMZf9CMA5bq7EhQx44/TzWjZ0rvPFWOkXeTGUmRI/sCrlOT5sbQLA6PQPerZv9m8Z+HYplNldbPuFsJ5EsI8AfK8g8717Igzd9miXbT+YPdzz/eTsge9Co6AWpsOLdnDfN5ziPvIDNuZmYKCueAmcUik/HLj26D3oghQ8a/HoXWddU05CwFDDFWEMG85vE4BBD0d70NrnTU9lfcueUgt8izZE4J3aKgukliBXnwlaldhS2CuL6Q1gPxt86wnnnaDLqgDNbfDdKsuWWgtpJyju4d5mtvEh7mEAyyH4tnhJ7C3B96jkXH1MtX6F/WplkD1zqfPruCu6CygFxMYNFNpw5CFLvwRBWMh5OaRglvjjNK4ttqVRHeoGHkzuew8SrsEqp2IJgSB5fh3wnaqgYdCpR1cSvHKSXz82d2/9Gh2dS/Cd8YF8ZafArsHAYVnnqM0B+KblNsr+OdZkq43qewc9aiZb4JvIoYxbwvee4nD5ygxSAj/KiHfgkTZm7xFvlQan0zR0dAwA1ptmL+/LUuJND14LNBXyM8oU1zzqg3CeFBLUfOmFf+tOJnG0AkiM7aaOWglmh/KPa9wKAkmWowSsTKTSUszcCOjoEAc89Zag81rJl0pLlizw3i4/T8yXp/3OeMi9MVQolZpSmhtyVPvX4c8r8He5Fmuk9xb+nQwZjgH2e68o8332PtH5YMcLM9/TPh4eJzpti2bs7HErUpzxDcq0dw7xfuyz/MGJhlEF8J3asiakXWjAAmbSa73gqrHpwU8DOMCOgpU1M701KTGwJFeKKdiWocZDOFnZYMCJfiraH2Z7lHwChzlYNt8VM6BLq5mVbpiLbKRrAO9Wf8MdSaOAApk4DYOU4Fvsn8HfAPo60sQ0J/ZlwMM6KJDPC3VFXxWOIPXTQpF6enscm7fkfChD5dhdwYj+8rPmk8UlVeo6lpo/nPUun+/02YxZlGtC2y3aWgN8p7mUjSoOgMQTzXojKzxAYUONe67BN6mIbYPvoZYczJAT7LYAiHdNegEgUeugSfu128VMGD6RRjE7imMN8F2ValTgG+e+VmKeNTUE32Qn/J6wl/dt8B1mORemwann4eGZ4LuWKebjCJe291+rE4D+QOo8Ig85q5N9Kx2F7wbBJyKucehbKif5PDS8qeEg7fVRzjHxsCEidfADaSFF1fy0Aiac98HMub7K/457v+WHEQAfBRN64g77vRF47+y/EIHihoZp7us4zys4oGwld3z7V+fcnrb3fJB3idwT+IbMdxCMszio7bErtJzx7VyAbxkaygFcN7ZzmOrfvMJlefammliSvYd3ptXDt+EfQIv8bAHjXma4At9kUKAx/H8MMsSYOStO0EdUw+YB0Jnqi4vE8246HmzmNIBvva6pudyFJyMQGU+mZwbtiJHgdmM1QFxIPB+jT5wSoVBMaSuAsRb47gJvBv7p6e1I91PwnczccYPv4iyEp+B7tIqirqmwzPhVXsFzqjeSNl1l56QwPM5wh1jUN3qpgnNM8x7bFHzTIGmg3X492b9eAxY44G6Nfh30sPpu0z3ryjFsZwYAb/KCxpJEZBGEFMObU03Slb0tZL8j6OWTrJkpWEYduG1MMZYCBrPHs1JO6QBYlevMDujYlQQZQYbcMA/V3Bfgmy+croIktkz21wfJYvPUdaVSean/TjzJdCAjndNZH2nWntdHPWV5BlsfKjyYxmK2QTgWrNnBhLiHGxVhI+DQGXvanykXxIt9uN7rDWj/ajeA0BjSIl8TXt2DtYCHrYEcbGo3FiFq3UYUfGPWmzLfT1H3kJW02OB/nkDmG8rOCQieA76t8K7vx4dzYr1DVs1+AE48P0LwfXh/gov8iM+V3zdyBBUw4uFfNDeoN3DRJmhPANQ6jrtmYxVgpm202rOzkQX69JawWuMvDIAnGIDP9FxK+r2YwBrcsk3hBLWVGWZNboLiDvi2QDeZ3YQezxjtg9YSvy2keVvE8NZCBt+87HG8qZ/fAyazQMtg/l1tkVznn4qXEkRvBbB4qA47EIx0ucptXydm1GsCHb0p86sChXXWcJzLNhwY8tu7XntKkNpIccRsjTl8YTiOYQtbB9+ls+ygqJShzwH4xiGHg0MbLLLANynOloPiyOyeCPhGFdQC6lX2uwaMNrC0mXbc4FvtyAqvkSLNh/9zMqeeEy2F9nXdlds8fVz2fqcn8ejYNjz5PNjf4wLfOjXG2kllxlt6Ht8ZA/BeBjyeFxDlmYs3WY7Iq1vz9HNt0Vw/u1fgYLA3oX3I0hrVJvO19vw3yInYBxmTk87PBfimw+Oegm+XNCj41kPK6CYSn/voav+EHmLw/eRk9/3Died41/f0+BbQgcb3kA9pSj8e8I3bS/FgEAoUGihhU/BN6lP3qkfgthH4duz3JTYsAb6JJe1DrmL1QMn6MmDABoqf59/yK7hkr3dJ87C8WvuVuTfM1RB8N/nk3+vNYwuHBki+IU+xnSbw3S45V0dCPZgiGJVM89bAdyND7j7lnEpXgpgFipsVJCM9OnCBhqB1EfCt49me/RiOY8QnUhWdSFnnfXfmO2b+HNQUjyhpnKjaFiPHDrOL8pllp2WbnsBYmcXSpZ/xRjMGDvCtKqPl5NinnjeQ84xAEydTDcHL5liMPGW/67mfy6+S39Yd06N59pefUx4zAPAMnFWdCOOyMYo2LIc9s/y8Duhsmv0uT+hOrjypgH78IqzjUfl5IyMd+adtpjJhR4RdjrvRXznH8wG4yPZAXVkgvL//O9k3bHoDIlg6JlXswvM6o88ZMPpcgMPWLr1JDt6JfmCvN4Fvyc6dKC0bdE5BFGTtxQPI5kNVwQZtfb5eBf1C4PvhtIuHSG3N5h8jV/GqMSylP8mxrICnjz+EEng4eI2kEewTp1WTmqYGT6Iho/JyytxCEyjjQRuLw4zAPrRYOJZdR1MNhAQELABYlXYWblsLNA5jiU0wGQw4MWYISvEhBL/EH3vFW+Db5Ivu9TbBd5IxTqfMAVqszHfqtrnG6ALfaDV1e0UpV7rXW3wcCdiUT62deZ3NkwEAIvrqD7NB57m915tkx+OsahcGEOafROALUrR4oKTQDb51PhM2xKBPLsdDsNjgVT4lHX4btPg1tbSr8+I9Vd7fQfbkkBeddjd5l6Tuzm9/ayy1RIBm/uaP8njAN47GFuxZFG8IvsOaczrtKW9oQlThqxLGEk7Hh2XV7rQG3wOE7euSu3ODb5s8jz4blfpzybTfNfaD7/LUc2VMcyMPK/INy88r4FgNjaVmOGQz+81zX+5RDmXRney3G3yTuqjnw+J7FdAYBCrMpTAE+xIUNkSklcFmBo/1yfwMuG76FgtX0lQqBB2wAb7xJ7JN9A78z/5LABRfY9IdOmNbj/ABZWfzsLWUJ2pc6dq0CwC+hwtuWxw9e+2u8GTwxw+h2vacgG/J5JPvfFJygCeeQ9Z7evRTUE2ccYxAEPVKyy6JjiDnRHU/AncGFLu6VMV54ay6E6hmC0Z1EWsfD/ge7fWmNsZquJPxzrWhC5h6wHcCztsAkwMkGhvVgIZwZ3a5ubJ6K+A7gNDEclBHuPXOsibHeLe3o+phBIRapnxr4Nu51zvM6aaZbyNoc6Lge4Aq2xYtAd/0VycYWdNEjuSm1+wm75JWOg7wnQ4gZG5EgyxqyBzO8nCOGuC7jNg2o6K5/Wl21+JDBb4vpGBuKLI2IqMmCq8+KFujTbe8Jwe0lM0EB0WBfufU89w+moPsygnZBhzkcHazB5rAS9c/8CwtIeZTz2WCyWuRPhX8hLJiJUS8mQGg7IPSpJootNMB32mm1ACl3JcCcHDASC743+wc1M6yyftB9rtVkTAOfAjzZawy0nGgwZCBtK9RUCx9lms1wEnVddMTuIDVAAAgAElEQVSRqy74puoVZC3fHBpLz+FLcuLFtnjkVvlNIhdfCONCuTwA4L0HADxcBThvPWz6NGXTdoF7eMo5Zb7P9icYVzxs7QKM56RA1xlhY2ZhAHxPAr6DHwb884j6SQ43HUP2dwwiPICDzhRJhf8e04iUmKO7kPl+G5Z4cpJ8lsW0o3f0CKp2MWChqiNhdutaMV/2UuYWwb0nW66qUcwpk8W0p76WB3zXmWgG7GrX0jZT2arGpQAmob+0IdSqMT7Sfal+IBLEnhIB6UFkrLWz/tWH6ICWkFAk28F85vmMlsUaqznOnBHCK2/Jue711uw9S055ppNPbgarnVjVYUoiL82WElmrhi3802QE8bPqj32kWZlvLRoofWkjWZUURkTyFB/Zyzk8F34uwPdGvCdZ7X+6wNMIBAyaS36WEaljI4c++t/3P7kpeN70/Rnge4nDc+Le8RLM+lnWe1KsyyZO0mkC36RXBeANxpQ6OBWH1gHfqIX6Oo8eGO/7Rmp4KVt7lUegSMcyDNIMKhYsqelmPVnfEvjWk8HJxHGtHjNHAR99gdoWx4l7etXoChPXAN/Mr/hiXiHAE9MUCQJ98u5w77eWlflKzwMfB+CbnnNmv/OxitDNBd/pWhEiy/ntyVr6LE8ru9kks+uA7xAEURliPsvFPWDIsZJI9KEmwy0hjQuA/0bAOikLFQdvhVeLXfwS/PQ8y+IxYYKUZNLpOCbaI31+Mt/TxYucHtzErvTm9pz8Fv1EED7MFJ8D8K3LiGQbwTdl8kX/84I8ntlT5sJJ59ODt4CO+7HfEfiGd3VrLpsvLa8NyiWEX/Wb1LEcO/JsLPmQtYXBd3F6s8VsG3zrvEi4wQBwI/Bt2Q8LnB0V93wr8Ocp48x3vdcb/Ioy2zkEmTz69DHmeB7UGgY/0gYUKJU3thBxmPW2YFjMenMAwILedeWDJVvDxbMA+C6rKyIdUf7H4BvXEHPb9eHClPrxAnybwDuZ5DJnVvatPs1uUR0wXrOdUQzA9xB0LgG+da8lO2Euls99aDiOQYObvu8A35GCIQAajj6C7+Gjaz2wBPiWjgcTvlTmuxymnWX0CSAp+wbds049d+sYtCrtvVGRFlXgrCpMUORYX8Ps98xFOso469wcZZnE/sFrK9qeEVw21sDW2Axae8EA4lzVDl8P1vqwPOQgnkVEJ3i9vd+hv1FAiLrJ6fPx3M+zdOxWtj3LXIBRYP+w5lmb90LLQD67GfBMBtSLhjUBxNB7WGFB89RResWPWaaFxnQwHV18Y9qFQ9dO6kPGCK4Zm6hMOzpt2wm0Hs8oabYOAHwn43E7YMdD4unsBQEJgO8Jy89n6uVTOSCUbTx0DTP6UsdyInTivu+H78Bp8lB+TtFhQXAmjxF1wx8I9AW8pSebi64h3xbv89acuCdrnSldDi6yitN9wPEB00EVFRi8gqTPGMBBNnO73Y8FWNXwyYtDMIrPSV9DNwRtiGYlhec1+JYgBAU5lDdJ4LVE3UTveKzcb+KcNUzTMHCSgW/lrjfrnQYzZHIIrOUgfSPwl8lXny8eANQuOU9nm33TXpbdk/kOslE5a8KrQsCG4Hsk/kw1nK2RL5S1+V+sTav7Ic8967Y3LnrfDULWVsPDcYx4PwiWjQg7ZvBdA4ERgfN+9znKwzYbDnr6Xg98kyqd6axr201HxXHwGtscu+OtgW/sslWjEmg54+A7yySmFSCFwqNJxN/T8eJXDQ9iAExLWagPXpNsakPWgiMz2PvNcsNPe/Z+h3UwAt/4YDPzHldTLfOyjsuF6umvGWyQSDz6q601knyf0zTWKz3wzfqA+Zs7brEUnX7vAXCLZkpjiUN24eq0gsz3Dlw3dpIfvON7kju+lY6zCr7DqoUD1yCqIcPZvlNwkvO3WN8AvleY+X5yyFsRzvpHwTeMhwLOw8LMLQ744c8gsPE+dADVGD3wTXgCwSLqCdXxAmbkK1LRGATEjLXopwySjBzMBK9QGx7wXqjTDCzqKhPah1xcCnzjHeejzqSvQC9W+cA7NvhGlmuFQVoWPv9qsVyP9sH3kP8lv9j4yx/piZ6p0vLyI1Y0FYfFnQvwrXNl+2oRJPelhPhP8l0+1wDfrb3hGuAZyGTw8RYE3yMLNwStT8H3SJPQ78cMvlkgtxsIR8nHP0NV2mbQBuBbGx1dOcZ8qGncFHyTjfUC8KB4DVa4/aUOaMjoiIC0JI/srJLQmbZhBoWyiC65FzlsBCrKLCMXn4e2GVyT2W10puXnOioZYdndzKxwXnqOXQtgHo3ZkGfmpRysk5TWs9mQBjuHr4WBOwDxKCNtrwXhtzo80s9YBqi1Sg6qQIY8Vk6gPqeZ5fBe0Cm2cQ7i25jT/gnowu8U3zUkKxhbekWL2OEf+9eno/0vQKzj5Mq9Scrlju+zCrgCf2l5oVe5Mx3Bnm8cz2iZ+TXP5+BJPFH7ySPI0AL4bkZnzxAfUBYe8YnnLdt9HKMhx/fJzWnnIVw5RoqVnX0C2GkVmghyTLLyzR2VCaIjPjhjrXaYdvSq849ttwSfXuAfLYe8+k5oSl0LOzOuxA84uhTwdmS9A53wbLARoiMCrwTEMvWxtD/WFfB3NV94Dkef8lq58rbK2cCbiMH/KZw9E3wrdRpgke1qqCKNQJRLHsYDHvJlDASr0ILMAa1ioSCflwo2BwfVYQFoLXIpfv6RCS6+3vyUc+nFE/RqrNOMTprP9mfMb58sd6c+0SsjEVn39+E4HA1v2sY5Bd/JunIw0XxkkGkegQAP+Kbl7wBgRJ8j8x10aTOzV/CF9EFDoZxJ8E0Mdc94M0gxAN988n8PfCMJeEDT5uA7lZHaBvA3I1m05KcNvhXSiWOXcNPs57SBb2aYKdZZCTpyzhCVJvjWpTK488Zffs6MjUY6IaazBzwH3/g+XOsF413BQWsrOO18d4b8uxeK88EAvqHs3CWTznaP87EMoKBDA5n81T5UEzwF3/OmgcA3AFX4c1ZlIRswgV4YzyPIfCcAbB5TNn+aHL7D29POgx9z1jtU1EjumqphRLmRH4z/aASJ0dGW/S5Lg28bVNdAqAm+HWDULBEufJohIMUp8e4r14CE6Fhtuwm+gZZ6r7cBvh2neWNLGb4yQNJwrM1gxZySc8x6E9PYd9wm+HbwZQiAaA5qd4DHUIPvyiUgMJ0+21/DeI0f5WkqO7xF8G3M61rBjwav0hGP+f0UfHu1/CzwrY2ub0xZtLfvHy6x99t24EvG9srPPWvWnf0mDeIHls3S2hJUt4i0NFZTquqD1yJIUJq1Qf7FGgq5CQO2D2Vvgey3rTihiCywn8fCY2h5CXrwmj4jmi3lobPyIY2019PluPNbbYcZ6Emz33g4TDrxAuwTsWvyvyOb6gt6Ak35MwVvgyg51oH4oKXO6vMyF/CUltCjIzvN8p3TiP8O2e/MluMY8bAiAHkkU4lXNRomjpGc530oOf8C3fPNxaPuyJnXTnSfi2WY8Bju90bwvUjLJ9wIZgN1Dzvdffz04+MAOmDALcwSP4F90jPslq/9E3iKQO/htHoI2XzKFh+vNERNCFri6MG0cx/BN9AiZKAe0JPYSSdgGbX+loBvzcpptpLalcwvVadT1m7wUWKS6GXqlK8NvJmYYbaTqCsBR2AQU98CCeX3dHJ5y4QrG5xZRb7GTcYg44jg27jX29N3GEsKkFuAMh+ImWFPpzY4E0GImP8mQ9gvWOnJfTLMPLjAja8F/EqRG/BmCAKRWsPlivSl/qjwzQSxOKDhiojUt4oh555yPlqDqWwa8jsMxFjtJ66H+bMVvMnkybGWRuNSZ3H03Aa/e2Rn1PwSbRwz+OYhbd9wyaqbsWYqZjtB3DbAd5NHpC/Gg2Kdaj9XVQDWaC6ywu3De8A3NksFbSIDtXjT8SSIJTqSP5Qd57xpF97sN9J9lCnQ/sFrPEhNYYp2LBVws0KhBm7YnOHz0LcOkeDhjvZ+48FyhUGmtk8YfGP3mZg6B5zaTJ3nKvtN82QLXDMw5rjSsJcBp7nMqiL4pGAG30ILzVXDe0jIJVd59zKA7y/Cfy/KUMY6orPEZv8UDBHSjPu9IVN8vBTMJtn3AoFvvDYNM991IaGvkc/jU+iEwZ8neOjaeQPfMB4Ctscr4RHUwQF2R1DKD2XnK8yAF1lYklJU46g6EEwXYMoC3/QdThmpnBESFWVc+A2LgW9P/6RACzrXBN80l6Ml6gTfXBYe0Ref/q7mZdm93lUOZUTjIllvC3zXQcnTD751wtWzEH1lyAGxbQvgm9ttddj3gbO3GkGKMwu+672Vo9U5+/dNgfOm7wfpG9/zXY9tCcOzRBsVZSTMItGd0k3XbKlGHhjZpcE3GULo02x3DvgmrV+blfSqavq1MFoZbwLw0odaZopBQtodCWgYB76P77b3fSsprOfq/kJpl8Gb9DeuMRqa03yYThB8JIYVgRPt4wqRDOtwEmRIKYTFc4WMtea+lAXVT3HcTmdQeKOzEbP3PNF4QEz0qfj6EAaAqaVoyWaf56UNK8FwPr+pccyENFqlwRzTGIkkua87mfEhABcGNTP1HfCdySLRkPNFIRzKEDvGTGP4Dy0llB1ZLg228vqSd/eeAdD7Bvz7uO7WbqxPBKgXIQuP14wpeS5le7oeYhAiNO3tAVuBr85tP6drJMdNTZQLkk/c742l2sHGOIDdcZM8pz8spX+Ame/jP8E96goGCjuP3gfefhSpV9ZSeRbrbHXw9eAv1T2arSSdLKCMcbdjfvARKQHjp+M7zfcTl0wJrrOy0taIhCaITPSoMRY7G89Bh+5H+4tG09izzX1zU3Gvd9wLzfaTaEjbkbLqmJLIKclpDs4YBF+4pzLw0uatDjLR2/TXcq83fofXi1kfPcmex4L/vwvVWlbkYgnwzeXbbb/GI6vtzHcqKzoeWxBmgW8kGYM5aEACa6XdYMdl1eghiMLqqCI5GOT2YAvw3eLLkF+6RhMRKaVg3IbI92BJdX8+JvBd+mlzSB7ywdnYiWS+U8XhpNP3mGIbLd10S3CjeQeQO43gG0dDa6gBvrP1FVa9wawUfJN17oHvXFFyeRLiTz4dk7VRfL955/cpBt9aNqxZSz7cCgkuwbfshwq/q3yJotd/GuAbf9otTgcuZUxbUYeMkv3Z1KToIZftFYII/H8WkOQ9LHtOD5Y7B+Bb1oBuZYjsjswKM5LyTxykdpk8PNCwkD7wjQEBDHQkBj/0D3/B5nVCrSAi2TilHJ7fuwF3fL8+O+jkU6rWU9p3dN5w3HrSuR62tpUA6/pEu99MHaFp/wKAb97z/fQz4oAsHGIg7vlW8J04ZZva5BEJ2/qdljzA2PsnBL4VBFI6G2zt44/hD5x6rjoEeR4cVyQ2AXvCkxR80wzhmk2sssuppH54Epkk0YXSnsl+Q12a4NsF/hOdqZ0ZPowr8ycZ/67IpOBGZNcOHHDwmhnDAdRYKyMHeukeZm1nsNc89pMYG5paHvCi4DukYg3+irFjn459GwK2BvheAngTC48NfOucWeMWGR9lvtUFFLtM4DvoOWm3+He4gUCEL7U5DdfCFtOlTzlXQgw9PdQPjSz8LJX8FHyP2bWpY7Xp+yaFgnlYV0SjMB5N4wlqp+8t9MZBLqrT2Wg7+kGfM2hyZnVpDVnPpieiZsarQahbE7DBtzP2aSPajxqQyHt16Udhvy4PqPlU+Y1n31t6HsGpaihGRsxmW3lT0CGbB+ZT9rGCJJ3vWnyyAhrV6I0MHo+f/3gBeGr8Qx+ObHSaQexVM9TtN9bzaD2ouJUZ6OLfIXyCzyce6ToAPOV5T7bsPeAiv+LAVRnwRHSCs3cA+70vvsqegseBHS+J2U8QWbo/WmTMq6tmd3ZML5B87kPWGzPfIzk7JprORDcC6nCP9K6cDn4m6HYQSZlvOsHdadgdbfoeYa2/QsADAGjn8C7d972zwsqC4oovqiEvbAz8Mz2V2gVOlbBU5yBg1Vsykj7szDI3YJ1ujs8HHqbZ5R4zjDHx4/lcuMYmQKE7i0V/7cx+nfXO93oHi83kOscbu1e0LiMd6Pg6OJDKgsqGJg4Serq3tyR71gtZCmLSoGsI2so5H4A4V3tEY/1hEnXWPcC7li9TRIspjs8I7wtBq656F965Q7w6pU4ZHfKswa90rN02lgDe1IYbcPjUpikDLV/d1+SQl75m5l01lra5qfHZ9P3mAtC1cgrAN5Ky1KnnKi47zvLHIF4V8DMAfKaQCs661wKDyjb4DhMjHTCFWam6/jLwa4ayQ6lg5wqQx6w264yzZoZV07IBmwe+8ZWy/NwmtgX8gt7NXnPu/TYCSrEfzn7jR7P7eJo2h/JT68IdVzw7jeA7iF3N45T+MDoUHbQB8l5fLpAvJALNzyiwkwc7VBiRBmgUiWhlwIlAfBuew6z3PmS/Twh46+Bpf/TFCFSH63TeEj32p2kt7MMd3ziumfrk2Ik9RR2GoBqWZyP4PmG5XJI1DL5hXFyesmTTg7ZEL+vBakcPAXy/TYevoZPBeptOgmN9XeCtNBPrAqcpNaoMqdl4jVLaTgt8l+qRsu1F5lYPfBsycynw7QHepF5zJ73ldG9vr7dyxA+++8CbbQYDHO8J5/gOF8ZrNSM24b1ejNk4E+wMTjn3tDcuOU/8mVbQYE4WNnWPMkGWsW8DfBt0t2V0MAc0p/3PU/DN/PHI31CXwQNrlZ1jw0s4Vku00R7k2DEeMsgAKq13WmPJMmqdDkdOenh1Bvhm391wEBBglF+rgbVoHK3K8A6DtDkA3CKP9JjDr2nKj7470zkaVR/oMHXvNzvkeu0Y/r1x1GV197Jo6nKMg+xsue7qwA4r2OGwHQCcnDmij90nJlW/i0LSn+tamBI/TmiNTBgHQGxDNh6wDqMPwMOuFR5pBriWzoDnwD/Z/52RKABcAzxZCbo44yhbB1+G7R1XTxQgkkTDXu8dPO3cqaOG+vc0PACHrVFQwaGPTgO5J0lDBaogQ0wHrqVZzpMkcIm+Hz7mgMJJfaiqAA048PbBO8Dfz8gGpdeOZaSRyo4l0GsB78ap5tqPXYZdxyVtgF4EClp87QJvDUwY9qbMMqNKRXmsTVn+sgfYiJHgRzHwwYYjnCRPPxiozJkl3PhebzLZKehSXmNAPfnQM7jX21JyesWZjEOaC+BbedDwfWYDlQWy3mPgTYyRPyWPmC9h6jyKP2RsS/mrhSxMRzot1B9/4Xe17XUze30LK3r9uubQKdOt5c1Mxz/bNbSusXSJfAq+B+yRmSzDro63qkecALwFBMMSH8jUsYJvVLPVcZk48gaRfo1wOsC3DmWIQvPZHoM/UcxSnK3gtH3wmrRfHby2Pvimocm4bPA97/A15UCZ/Y7gm5kZ9q8VJfNrgW/plLZGJXM05v92wXfmJhVLYZvgG9nBR91ZHiED8NB/8JsUfF8E8P0VWM+Qod2u3RrbTdgfTdeMzVx366jlY3vnKfh2s7oC31B2Pj06X+B75xEA75PM5qOTC+uL9PPDn8Gp5x/B33BrE35fOOSkTtK9x7XjOHRGC4fYet4C3yH+nUiP2ZfjLmd2zEu0EiyXeO12gUWQSWUNEua419uq1rCDDHoCONOTBzownFvQTcre+K5YZTzcXKHvNgCbvtoMboS2kQnYZpn1zixfQYketNbYzy40ZeeXjOa8p1GOG3y3st5exz0Ed8xsVmWTI6g3J9xvwhsy9BR8983VUN85rN0SbdDqXue086D2NnSytu6kDcObDk6rDhyM9djAt5Me1R2cvDQyfuaGmFrhi0WZ4djX144FLoe9xdwP+xF1ubRX73Xlxxk0SSXAHQARoHSkJX4Crnnnl2FYkz3V3J8PfPPUtbO1Np/42x5v1K7bgFIjVlIQHbrXK0VqgDgXgAdnwdge4ALgLZA50kcdmQgBDZ1BDAwg/8VfGemqEMyaGWTzZMDRodMLcTSOwwYAfrlwbVodvAbzfcGSPKeCW+Ax5D1dM3ZcJ64vQHOnCUpiwZiOMJiAme+nn/kcAPC9g5lvB9iY3/jJvLEDJed417fu8j1uKmTVc/Xw4w8AgP8USGDdnFkeAd7BcDtLqMN40sYkG6Ul46qzbLDnzXizHaSDtRp2jk2lYU/DV7myHQIPAXbDGKWHVwTmMTCKjA4INAHfSZl2MHjxuZ7cxO6FUnkt3BUjD5TBrmHJeQD02q56EAaPiUAF3vh36xR3HsXapc4lExzZ0yHwEfekgsKZzCR+WrPCAed2KClmYYNwhf9DWwzVp0oz6sXghQ5Hj/ziUget8TLsZtzHPKfFsNmHpsQ9+rX6Go7D0eoSbWg3T8G3g+G8dvqC0QPfJN8znfIwQY2y8RE92Vo4VeCbNBL9ObvgmzVWuPd7BL5pMtOD1/zgm7jVKEfXOc5lywm+sV3z3m+hlXMryX3UmkE5w+A7iN6MgAZ7u/TpAfAqvtLQK6OtDfl1b7FfjpjL+QJYZUrpcPjLhRvTav8lcvqoIHUUgPDou7nPSDZuungw7eCd2Ofhg/4Egm+4Og1POj8Rvp51Pgr43jkEwAq83K5rdUzMIvAN+6xB5o9bJhQysPWE9f74FpSev022KD2nggto+P+CH+ABlCkLgzMcFaAHfCsOTee6BdKRh1W1RDmNpxF8C4hl0qTcHOdksXu9lQkRfEf4FsHueuB73ay3yAEBtTxzsxj4dgTphuDHBb6T7YEt8O09+CvB8bnoysoLlYI8l9vKfG80B6cBfM/ZX7+mqh/KjqPdJdoIq3uTzPfIIXWMZbsGzLIEHqLCKiGPW7DieuBbu1vq4DVqzxEM4CGIAqiuyeHvq8PbsuhgwahB6XluCFgDmjggfIlRVc58sxzl/XnXYjPooYCJCPFOOj83AkhxTuVebJqSOXu/C41d0IeOKn3EwevRwy0pINaGxoev6VSbAFwMD/6H97eroxkBuJaZKW2zs9/oeAH4J5PeCi5oNBgd9+wZNWzMo0yAPOBT1k8qsyUNo7MamnPS0jmB4X0ZC/MZ5lSlTSPxPBckI7iu918FPl6rt5HME/nNnqaFDPJ/6SJcy3XGs8QolygfIAAr4O8hZb7d+2424+NZf7uUcTjSdxfLzgF8W3r1LA032FK66xsOOyuPKz6uwWjWE+3N0T0G3yss7SeDQZbI2uON9JPesMCsvElzpM3QfxUwyMTCf1rlxYry85PNk8ZS2VAagr/RYF75HJJj+CjWmMwssJrJ3lwZQQrqVrAnEYCny1PWGxtC8E2MEVCqZej8Xf6xvotPRJoLfSN0B+vuCaQ0gxYF+EY5FlucBUzUaaIAiRwwSF4O6PdkLjcCfTp0ld2BPGhfzYBNwafQfCYzbGHpk2bak8Hz0nY6jdRcJpjSbeKjcGf8v+GaPv43+RG4NvWtxOcxxbSxdlxrwGqwwbPIO6G7RVfKw9IX662z8rc5PJ/TbvLspsCZdN9IZ82gbaPMdxCeGR2Wj243ejyQrBHdjA5dYHc0jpMA33HJ0yovRovl4SXq00cMxTMXfGOX1jtO8B102mCOmuBb5o5+d+rRMPpOqXdKDgJTzTqTwxMG3Dp4TU/MSldw7REgsCJb7wDfPMcCGKIKF8XeZx5RQUGSyKCYnxKAB23jOPmZ5OAeKUNbF3xTFkVA8EmC72zsCR90hloVK+2ASMsDUGYnRjeZnlDKGb6TQ9gy2eV/hIzWLuz3vvQ68PHSqBBmpOk2+x3X2i4ctobg+6wDVZRLUZx4bzmWnSMIn6lCNuPnWX07ccppCMDLXdgjvfME9kkXeuYsDpGcN/wD4HsFJ7kf/wcdde6X7QMc/gbge3V0HyNFwGL8Df8bpVWz1SNas6kL+GQ58J2373RimwBSdKkMagg8BCAM17DRX2ibGM6cp+veaEBRBuq93lJunJn6vudugm/DnJTjtSsLir7U2CegOpaSoy3OK1PoHAECG+Dj4DqWbDc9lUzmYuC7ERRK5XYEvptx7zB2XTkyAAt80xIfSkokq6kGpI/QFP/bA767WCKlOWHOcA20FACa7o5yGPE8C2B8DsA3wQrhlxVyGenZ9PdzDr5lsdHe7xkLquSggIQeY7cFvrXPzDmf4cioHbXoM8FxpqiKEc9KAPn3fqM2t6aHaHdMW5f39P48AN5qr/xedkWH1RjBd8/IOsrP46SHCTDnT5hW+ErqkgxFXqe6DSTx6jHJdoR9bQLC6T/1OL0Z8CCXMj3muQTDIEhu4FJqRuuRNWgtF4tlwKvTcbQ/WzbKIIbKFvl81RoQB+jClWnn8hfhieMt9bYyDysB39OFxDmbY4lO1bPiKGHmG8vOMavf95tPFfWnghhcWhg8hD3fO3jq+XkJX8CYjh4+5IACfRwGarEJEXdPu1wBX+HQtdXjT0BJX8AduiEA7AJoJV0q42XGO3nOBnr8QJ71NhYMfYXoZsCQTUC30T5l/ROnudV70GtqQUs6xGDy15LxJjOYHmoXS+lDP41sZcX+wBeZYKE5THcDoJpZ/rTx0G7YNc5BpOZEaGYfnwEZg/Ft9WoxImUkFPhI/5lZp5w3eYm0ONd0l4U5rTGIkwe0UiDnUhNLgm8gceTSj3iegW/XABoPbTnzPRyHg3byyRI98hR8D5mG3MI/zgXVam+QQR05+17ZGgE/XdKb3fctgyQQXwxYDIzJBsZdzs8IfGMz2uAWwTd1czzgm7uSiHGTSyX4JuttP90ox9aHy2xpufd7JPItWYoyyOCb4HdyqAxfr2bTPQd8h0E3glu9gAO/KyOIvkpscjT4jlyk/Qb72pD7ZuDC8gQISddTbWXftbzziKofrPegsQvXIdv8pcgH58rc9DETfNMd35D5PhfXjIlcadm5GaXclIvn//0d3MMJIJUz327DcboZg5URcOAajkv2TZ0MvXCQE53l9ORjCAa8Ly5OzF6uDb4T++/OphUgkTRzC0A7QJb3kLUadEqguJwRz+nmTDRXFMj7VvugdHOdJIcAACAASURBVKkMO+71RmCfVsY0wPcYWybD3gb4To0IEoPl5m3RDYfJ0XNnF3xHcdNZ1YPj7MFzTMKhq/T1Fg8Ln47bjdJVBnocPYrLA20YfbrXajrlT8H3LN1dgu9ZLxsPb5z5Zh/WLTomvZu+P2QCLYQNAXgIUfXH2hrLyInXMYzAtz5Hy9jp6GrfddtsNavvewB8FCpLJ4PaNjRFJi8xGluKkZdnQxlsgLuR3LQzwvmbR+QF6UeAaSeqXNfjy/ulaA3Adznu2m6M935Hsmu55vEjANcSaFT8YsSpTE28roKRlTwN9IMGpsZgmzvKnxP5Un9F7Bv906OXGoGZKgM+F3wrb5yqsakD4f24p5/VGDMB/n/vJThh/DWYEs7CcVfODkfC3/tdnVTaHiH71fagPPuArzvzsH2T7rf+LvEYPRNwtOne8jlKb+vUne4OgnyKkwjXcu0cnuC92EtzC8cHpfSrxwDAKQ1ybKuuHgmy+PAOlJ7/BP/CtHizo2VrhfFwgXeZ6+Y+b+0jAJUWUkmI2STrXbwbAI5tpmKnRp+t4AFrO/FMqN1kKxaBcmOMg4PEaoDIpK11tRiproIG+md50FqrXpqf4/FjxQr+owbfvUzirCxjI5ObiqerPZnj1Po1gbfFI2Vbz/fNiLKnukwIhCUQnNli4QmRbqu91CnnBr8qlTAKlDkrOmrFla535aObA93mWj+6ZKjTcii/h2eWovTzAb71RMpNvUIHiHsKvnMN1d/3nRqF9a8cw1aGpedrzL0XDNKhZMmKHJafb+nebwt8M28c+sqQbR6/npgr2e9wCqicvO0pPR8QEFyFJg05/UPwrWP2DLyxps3y8y0C8B74Zv9HuCTAEJ3AXdjvPe3fgB9Tp88z2Q55GDxCpZwCvinegaecI/j2ytvmJGyvBeUxHh63jwGF4+Hp9gZ0jC1n4Bv+8RiuGztP4BtZifd8Y/Ybg1AnCb5RLxzByev334EsONDT+LgczzXBt4RiQ8/sjxvgb+TIawsLg29PuXkJVlv84r3ACWilcnMG4DRqC3wTX/tBBxN8wytlyM8XELGAdzFLrSABjULBt2T32fi4TzhnPjiCLOl8Dx73tGefsk/WKFkV6dzVnc4/aM1acNJuYTKa5zOiHfWqZyNQ0ZbVEVNj3enaesMROBkOLQQl3FwYNlk+4JGfUaPnFnzTEtmqg5OAo0362QB86+RuevBaVvLpzHwHc9gY+/b2fs8pPbdPxA3q0rE2lwbg/iqEJDNM++7wxGeNkKfLWr6jDEWaIhQNVI6xNV+NjLitx/hb1/oyssAKwBmEJ4eACQhnUiSMmgzVW34ebXD7ALaWfqhAuCUjnvUu7xGInMXbOOC2rCBv0shMX823+sdz9amKBP8fxQdL/7HkfO8ag+9ga2c4PiOL4/0dqyDwYDI8Gdz7zml/DoEVgO8VXZ12bka1da5TQCZ1vqXs/FxxkK4bgxPPT+TQtVTJwt+PILjx4B0oP7+DpXDhR7fDSeqCFAp9XABPVP4IHHKD1OhY7lrPKH3Sghds0HOoeiVI2CTAnfXWILSWLWPbLNVqA+sydaZh9OH3EoAs5rRcM8O5MTPeabtKTPuwQDpoDXWfBBkw+850+GTLLXcsbEP+eNqbtddb+y0mhVhXyFp33losbGwhtMA3u04OAenwyrsesrFIl56D1rrrxkl6l4/E9+1aB48M9Wjc9P1W26ci880KbJsTIFKy6d7vEwbfGfAmfejnWdQr9TunA3zzHJViMEcnng7wjWPQU81Ja7bXNYF0faYGsK2MWw8gUmvZFDMHXeurW4LN5efYVrxZQ0vsceLyca4DvskHRCBn6ILxdwb/LIFqasI4U2lf6d97stgG30QE9+pIw7TnNvKXT5+Hk84vA/jeudyXsa7l2/xH0kmgh3bgju8JSs/9GmnzvrfbArifmPmGMT3NfK/JafStIeuNe77LEto1WzwFr8GgoBr36CGcME7gWwDYSVBGsVzQBQ/ehWw8HLqG10CJHnY7jIXzOwR4Mk7zSAsLSDjubmYT2LCTwXHhwLULbBCm40PWsN2m7Wv0WYNo1uEKSDnWHAMWTfDtGHvsqw++rXGbYD+VQ+Kdt9xcx4jjkkqqkNlPbBixtO3TuOVO53wA4DztnXrwjfJojBMDQ+5PI1DhkouyE3GVerZ6yHdH4MQ1tqfg28Wm7kMu577Twqbvj0eAEod/NnQPGwBF+x+No5XJLYG1K+sa9LVcTTVggl7tVOFBaKdiS9ALKb/w71JFgMDfozvKe7z1nRDISIyONHiaADiZnUY2NGf3CnwyPtVXwXdplKs5DeBbWxKjV/QXWKYljh1wKvBYfEKdO27BJfr0CgpEnCiiWzLdVP5MU6+/y2EzCfhGWcZ35gJwssdq5xtjpN/FaNV9JAJZLnPH4MsArAXCmb/MIutTyUoLeA/UUC0r8gJlJYACOOl8wsz3zp6QkS6ssTZc6gnSW3Al1y6UnK/g0LUNtetSZC3SztH+HmS/93yBq0V6PIeNIPDGMu05juYpZgPrH/j/h1DuLfeXE7mJTlqS/NGqxt93Hn0IAPx9+AtUaqRl0T1CtGEuo6F1i9U1/FGQa6xmw3E3HfXKOe+MxJKNwv+I1z/FlGMLICjo7g5f50v1eTKH2XtCR7B3OPfwf3j6Nx60xv8q9nrreAb+UU5/9INm7/Wu+EdSIYYqud6U5gR9FJxEPPgVJ50GROdacDP4P5rdh1FShV7kyCj4USWI+pMQq/gtUfPoDEMe86nkoE2aNLBAL8nXYL7CUIITkA5OXi7GoRn1ii+J/Ln0RQvskj8wnh99giQD/seT9e7OJdKjwSWHb5VQKH9N+L3FzPcwiOBgvrYxS7Yd7S6S+cZ+RqBzRMum74/aDxZmU+9wQ/Ad1m21SHkJKR9c4BtfoCsnubHR0KiHVilzVUOmHDXAt3bmWnSsHcOjqQ0OXyZXYBgktnhmzfnS2e+WbFv9HAn45omI4JP3gllrJD35HJ8Qw7cB+OZWJDsdJEJla7xKhFARJjbiDL5F2EBz03yk4DwD6zEyvmsdVDWQmWBIjKoOpIP9g7hW8nlIzNA64LtYREtlwClLQvQkBnoN8M1jF2di/3nYY/0KOVH8TbqwnPO8wGMUaEHQDZnv83Yf9hEEFI72xAFdgFefyyYg832ewHdYxVB2vjqEkm82qqKT0NaNrPB8KWAtbH/ot0efTjsPf0oP5Od1d/qCF/NSWAUp/E4X2Bb0HA/4rpGR1a8HeKfjy0ZtBgGY8wSwZa51LnjuJRiastqZFWT6Q2vC+DX2eld0I60KuqV9eobHQBvIUjmVLXBMTwwk7MD1daXcLQq+FfjLEiql1QWc2L006NTW8Ff2v4jbxhxvda+3OK8bgW9qo5Z/GhTwUFVQb90qN1TiepVIKd81kVJpEpVx/O8snZf4KcKbMXKpend/4ZKhQWvnHnzT+ps1iW7+xwcdZZ/DVoOu7BvZ1li88uYG30iws/xc+zZLeK1QWLqqxcUPFmJGvxQesDQkT7qwvA/AvXu/hzJEdMxzkLxzke2Jpm7yMdmyVV49JtbEejih25xD+b0tYwpah1JeyVTsjwEwn8CNHhxPLP/OtA+rOBz8J0obcj2uRBAFb03zqG/1VYRFrWDYaB23aWx4C40p0XbUZPF9qzAHF+Gk8z0A4LqGgiOng24Ya8fUz3mEjDldMwZl5xhsmbe05nR17M8e4X5vOPE8fNQBGsnQsVN6OjpMHR0NlO0gQMV93+600ukYS5MKVHko8w9gzzceJMeKCv6099EmAkRr1/qoUzwafXwu+dvR3WmFh65RVnOwABPFRaRbYKT8LlGnaes26KZGfVlER8abScx1WQ8Auly87piTmRD/h3tX4Oo43Xw2+I5GJ3WTRkC30ku6xpJDUfNndAxitsOPksGngcZn8Ji19NMDMrMBioNHQ+DUMKU8vakdFPlpAFg/+BZ/xzKtrb3eYb0VK9ub+Vaaiz7dstFQNp7Md1cXOeZvpMskizN8bJMHhjLkaHy2bDvaJAm989vfWsRLG4IeB0FLtNHtxqWZPYQi584e+BazyAMs6J+97xtXjhP0c3eiKUv2OsH3COxos0MZ2iL41ih4WkUzBuBG9ruhyKs5K+cwAd8015WI8lJ3YQejwiMCQckG4BVrGfjGxuO+vGYVh4MA9mntNbZV8B0ESZzsTsCjJ5O94IgGKUZ+Ms+VZl5k2dKXAAovvgb8gdJzuuauyJ7g3OMfzEonbTg02+xHyFXFvdFwxzcJ1jkC33jY2uop+HbLhAm+4UAwvBN7t5W5cbd+Oh5kwAp/Hj2CjDOeMI7/oPKzZIG2aHVAbCPAQ4FO6gbWGepE2Gu+Q4hBFhucdH4E143t4Mnno8+a4LvWMI3sOCueERX8+ykB31Fui0kUA8q/x/rC/unmMlcDDsShR4VZukgWcKi+y3goMmGC76Q0vhJDBd/JYXIkXfPBN0+r44wZB3gbAafj3+sN/KETkw0jN+OgtVC551klDT6dOPh2nGcwHB4tq+06DCMZGtIo8qxyjf8dYgxPo9jOUuB7KaKWGlhz/EsAcAeA2zTzrfSPgYboAgegIQGSP+tlvwuuNvRQzXsE3h2FHNLiMVppDce7Vocy5Ji/dAzezLe+M+/eb5y/JLtGjYgRLPVSA2y3aLXBofPub4NHkQ9yHQmVr6mzgYevSQbIMEQmD0cl6MHjqxV0H9wqR0YBn46WbPRd9jsKCi2dASc//MIlALuvA7+h1Dtk3BD4cn6RjsbTaYGvQ4nZ0nZOfFU65fwSgO9z9EG5Xu1hNr9cm+dokMcxFDyNGzPfXkB2HDSt20cCWlYIvB89DgBy/tKSNwLYLolKgm6Y0cY75y9dmY6gwmTn3r3pApa9SzUaZrxXD6Ds/Mk9xgWl/tWIQQBlBXBOMGcN7sZl0IHy0I+DwS15oDYiNz1Zbw0ySuFVv3N3pr843ZzYqllv1vq6nSzQ6wCU5IOF2EQuNcvs9cYO8mod7g4CNiZn8HYCokr+8H+4wip+PFlvx6zzIw4+DUGTmPZyTDlv0zHZASHqJ1kX3TEkzVXPmWuuji/puHqZ54LxZhXJ2uCb5rb9GfLdOX9DWfA688OGNhzLprzYgL6n4Hsd5jnAWw8Ajhz2lCQX+MYXnFnoHvimramVNlNqrGgf/ObyOljxmdl1+kEbiWXapwl8M4kN02V8n9/7nR48ZhsAUodZOzJLC4Bv0pVZO07wbciUCb6TctKQ5V8KfBPjU/mIK2Pr4HtG37313KZTZMEbwAL5ULauLlwFsAt3fCPYBueBtuztwsFr6EhARBqrTIITgr8lzvU66q75DoER6ADv98ay83P0waDGah8CCk/B92azilnaJ4/PPvgu1tAKD5F78IC233iXcMZIPcgqBYOZnsZ/8A0TR5f2p6P9y9O9D29N93707vTMS89Mz758DfZsIwLB6iP476Ob8OcjVphN8E1KncjInOzELOXHN3FTNcBp2DFShC0bV4iRA3y7Mr8yFldOpdFnHXDQwEeOtiL4lj3EkhHnkcE7DlDJvFdeJJw1QNEw8FCNR/d65yeca4C29mBknKEd8dNozrcIvh1Z0yEIdIHvZCtIa+7pEZcT299ZYqw5s0v50tljPNSsWj71OhvyjITvKfj2GjQXP72NGc8tCr5JjJ0Z2BbNm77v4oVLUw9aGpRYjsbhBeBu0OcICOiIegB8dvn5LM/Dc+93H4Avsfeb9ys3TuPuTLt3LshxT3T6uPRcnKJq7ayXAU/ptOWMvx0FiGgIRVAnvqMOCuUAxOFjh5F+WRCAt04hdwPwln316Cp9prCWowy4Ku5W6X18v+FFtOQQwfb+C9PupVdpDnEmqaBw79K0exEy0A8g+wVgh+YBaU5AQ0iyuS1/g4jU7mMnUHK+wr5TxO9SxKf3IVoh+7KP/fSSefopQ/CN142d9J3YC3FK4AkEFCAbfR/WmiwwXu9oU/odxSwjgmTMpMJ79P/F+/hPuEXg6OqV6eHuwfTZf3p7+uxPvjtN9x5Mr/7TX56effMlOPCNT9qmfOzjz+AEdrhyzALeiTEaArrESbBMu+mQ6rr34O4SkVTvlIAw8rPVN3FO1GiT+27gzcaCyeK5IVvJs8vfVpc2yyAG2/5bGW/N2KvoeLOawcYkc8ZAksvIGeX3iMITzpNnMlM0Bt9rgRNHgMLVbgYiZbaCo6Cc1DJ6WzD9e72FwSYrpe1i3WdxmUQotUqjpSYSc81vNQIV7nWcLoiMZ/VK8fFd18QGCjXIgDv/P7sz11gGrS7RRq+Lp+B79rTKC479jSNwk9jEJhVewEcNLJD9ng2+qV8vEzcH3+QUY3cDJ6fLe1z8eDfxyFMqhuWdCz5tPFf4YwBeZr/JzPOfcqyD8vMRMNR2R+Mnp8YI6uTvyQFstPeYhYFP964N3lql59Jqvo+eGXIs4Js7qubA6ptmS+ZqBL4j/YnxHoJiNHwIdl+Bbd/gfOPp+rBl4cHNT6ePvv+z6crXvjg9+9UvTHtQkrqDVyEFd5HpjzR512vrOWxM5BMPWcOTzg/gSq5zBL5pax+VnbuV26ZMPZ/vn0vwDVMF14zt3Ic1FvZee5AnGy4Mze5cujw9BAB/9O7N6dL1Z6ZdOFVfITitVQhoHcEz9z+5O33yh3893fvhT6b9qwfTC994A9b4a9MF2OoR9BIa7ccQCLj7Y2gDA2+qNMWEsLak/7WcdtLzpfRlQCxp0gKxDkAVaSr4VLFtBvgmhRsb6KpPg24bzOfl5tGMBehtnAQvgGQgApuA71YVQDZm6j/Pes8H3zrOnJveKoShEhvIihfw5MGWFHyHEEYUfnPuZU14l21wPBsLpfi6is/okgRarKBWumTjaoW/GeB77bk4NeBbp2bo8AzFqfWAV456HSzRRq/9Uwe+SfBmgiL3DOkiJP2koGZNAdDXBrS2xrIpiKR2VZEp6DaAUsUbtRPojwvtGVCg71UjKZLQVhq8on6Ld8xJ6YDvoCoxY4cNcnvN8vNMQ9kSYI4PW1bw3eqgIVBzwDc5UCErguOQTGRIRRqdVHu/FXzr4TrCf4MpJW1NAI48leCAe501rv3iEXBpZChXZLQecgdmkEToD9LkWO8KbH2Au9QhCcBNU8FBrAc6IF1XhZiX9IwqM9rzVARZCpLEvQChAuV16TVw1uGkc9zrCeDw7k8+nH7yO39O+66f+81vTS/88lem/Qd3oAwV99riglb32utpDDSqLk9s7gL8A/rdwZPBG9klt34+RQ8eoUzuQTYf778Vujwa7hQN4XSQghlvzHwjWF3T1J6OgeRUYNYZy84nOM2dbZVncOh4gzzBEj565dXp5n/68XT3D/5ieuUf/fx0+ZXr0AZsWMKtJM9enabnn59u/917083f+cPpyfufTPs3noN1/eb0/C9+cTrC/d8glzsX9qYjuGngCNb46u7daf/O30GFwT2yn5x5IyNElPENhWL8xXaq3ZfLI7nUOFER5VkRmTManuM2KaPXm+CWbqB2ePsMm+P494zj8HulvbDP4ssy6EltDIG3NCJ7f9N7u/kub51dLTdnyoI+cAYfWuAbaVaX1JL1CgQ0eYmtpMoZRQpP5IfvKhueZr3j+Mu93sw+227MBicOPo3apJUG/1OGRPm9FNaK79Sj3bvXm06Ax7UEfwpXjA88xb6KSoEiS67jGoVy47KS9aDtqCs+cy6ijAp3OqpqxPuwjjZ1I1Q3WcK+0HfDsTj6WaKNXjefT/CtYTMSaI/RbLDQAXaH2W9H913AgYsxNXqj7HdiZ2gdJsYugF4C4AlvwmLrEOs61Yk9gZaNFnVDQDX1AsrnRa0Op64LvrHkT8fomAOVAA8Ap0Wbgm9RzvHe61YpmJX9hmcDeBIqGgxMaWtmZtVtUADcOKUzk/iGnHMfsodQsvSc+WUjyGxlXuTt8RfZ1wPPXPW1h//UdtZeYi1aQaIRMkjXQzGerC/oqnUgak0XcyW+L3SWPoQaXnoY9nbjfu8LcNI5sh7E48nd+9PNv/j76dYPoewUnPLnf/3r0/V//IvT/r27BBDKrQOlNuNe42m+5e/28yiW8CZeM3bpEpAle85HL5+R348w4w3gO818B0fmjIzhVJCJKSDYH32+wLccaAiZb9zPXiuzBJhlkwDv4ZkMlyHrfeW56b3/4/+b7v/oZ9OLv/rV6ca3vsyw6ZlnpifPX5tu/9Vb0yf/4TvT408/gxLzl6cX4PeLr78yHcJWiEd3HkyPPrk9Pb75Gfz3s+nw7oPp8vUr040v4530t+j8B/bRyQjJRw0//7OEsrx3PZ4rIW+H9yvoq+0iKE6Ac1PmFHip7swc+AbgVsqLoAHRr30W5sUMAhSApXaqoRGiRwNtAqj0Jg/iJHsdaVNBHzj2MHOAoeYOmyPmvRvkWg3pfAdhxDElZdeZfWMDw/0l6A7+KZvGcqmdCfiGMtB4wAV2ZL5Ll2I++Ca28xoZfYL8yXpKXwkVf/FLYlc51xI8GoHvsFqlzyoPNnMugowq3/CLxpCH/HcET0asjJFsB9+HjbUfGI7F0fYSbfS6+ZyD7w0FoAFKUoaPsovkqDs+noyf6pJRn6zuJV5fgQ5epVUbQZk0CPZqFdEmFqAmVRjq3qOVtnCR95yMIS8cc1hOjxcAhoxwYJlE0enftSXmbzTzr4YB50MNZOH+F4xxZb+z6eP2RriTH6of5P4iUszHi+6EBlEKD4maSoyVMHg0V6Gku3hf52e8RoR/lgh7mOAF4EDQYhlwcZNpbOhP7V2GA85eg4zXJTiE6QCwL3x//z444XemD/74+9O99z6eLmAG/NvfnK5/CzLgd24D8MHydHLtK6kLrBAncCQMhQQCQIVy8wM4fZ0qOwzv0qHbTtcjnOU4xOvTBHxXYz5dBJ9uatBhA/C9iyeeO23d6R4QU4eO2erho2n1GK8bc+pQWH1H8N7OCy9Mtz+8O73/r353Orr3cLr+zTemF3/ta3C239705NWXpzs/fG/68P/6/ekQ1vUeZMFf+2ffmi5//cvTo4dH02d/9aPpzl//aHr40acQWIOsJrR56aVr04u//g+mqzfg33Do2g4G6ERo+T+oOERVC3OtLHbU5HEGTAdUF4TqjNGEKWBIaTCAj9VX77t19nm3x5OWm4tdhKy3hpBRo+u7YRjpuDo8CIGQ8hkFRNaciIyZzZYALPBSFlhAfy19nAYCUN9hL+yb2BnlmorZwGTAK1d7Bb9SqnIeq3dLTKyIj+DYqZAW2OutdDh7ZLqN6XMHaAxZ67noQ/4vArxVKXnBwkixtH8fjsfR9BJt9LpZHHyzIXKLWJO2JdqwG08c8E3JdAC30Tg2AZFl28FJHGW/VdnzZJlsmr33e856AqvZBt+pC8CAwSKR1Ktz/rpz4JjDkkF+8C1wJwtfasbdMArUEf5eMhOz3/hbAQMG4Ltci8EkrQvAu4evhdyA0EkRHHFe0GoW9VMtPbFBBnwMvhMelrIzR2fhs4bslQEFw78MouSiFU8tJ4kQurG8dP+56XD3penWWx/B6cefTZff/ML07Bs3pgPY/33vnQ+njyAD/uDmbQDoe9MLv/nLkDH7uenC7dsAEhj8aFWGNqkEBSdzsKYqIAogdecA7/heRu87bOL2H4FBHsG4VpjNT8rOnepm+/SdpR4QbOI93/CnBIBnaRglraRL4aoxunIMx+jQH6wPILDz8kvTR3/019OnkNnG+7pvQJDsxn/2lWl19eoEWHz68F//4fTo3Y+m3csH07Vf/fnp+m98Y7r/6b3p0z/67nT/B2+Tft2DAw73n70C5erPQ2b8lenii9fg3vGP4cDF90INC2kNdJrZjMqStzx6P+iKmSu1JiOFYffH1MR3vcCbB8HAZLgeMUBSzE0LfHPdTxLklmvFWC/yWE3w3cK3icBE/JdQbADJkram81+B7yJsQhlvrY+2VhmC7wRREi11znttoGctFg0ANRa9B+i0gi05f/vAm8TH63QrrecAfI8CVUP+LwW+k0DPtvT/cCyOjpdoY9TNqQXfbKeG6nU0vs7vnTCat1UHcBuNwQZENQEuZ11fmwG+ybk3+DwbfBf6v8/C/sFrLPhpBngzAD6aAyur26N/1F75O9/7rUZcD3rrWW0B32FeREocgHEkJy0A7lpqDXlPM+D5/m/kIhp1XGsVbCMWm7zsEJMBWktuW8Gk7HuhxVIvHkZ01n019ypIDVXWrlYovUt0OKEs8uAG7Pm8Pn32g59MH/zHv4W91nvTddzn/UtvwP2/d6d7b304vfcnf0OlqQfPPzPd+K9/fbr22o1punULcCTv6dwBeVzROEEuofQmAnyv4uPnsA3sfxcOhzpXHwTf+wK+m/cjnqsRLzoYkixaYgxK6Z7vx3Dd2KK9nGxjNDw4MG0FhxtOuK+dI1tNopAPlC2/fGl6cu356d1/9XvT/b99h84UeAmy1s9/44vTk2efmz78o7+Zbv/p90lfXv7al6aX/8V/AcnsW9OHv/MHAMhvTvtXLgHgvjZdfun6dOXV56fLALppqzbuQX9yBw6B+6lASKaFSCLT06DNAQLDoLSJmDqUxhvDtvoMZGwfePP4uUPlf0UpqlUqz9cAN4ktl+AbwDt7f1BuHh34Iphe8NwNcs2MN1KUto/KS84hMHVXfcI5t1BnT2YFRFqS764O6PlDOid2wGVO1ptkYg74Dg5TOUDbh2gdtDY7813IlltGDDJHrrkLaH6OwLeLHwuYn62Ab1V2m9I3AjmbtW9YnXUaXAqADzyTEajKSG9k5hrqw85+UyareMMwnNkT7uw3897EOeKk5BlgNaA5PaQXHR7dUI60DQ/wEhJ6bdYALDHs5Agoo9oGB49gydtBnuXPk1/lAKBWhUR59zevWccC8ALwjFbJqxrtzwXfSmG8VSRv1FuV0EyduJiAzLIZZvUf7Pes8ZNXgoJmuQAAIABJREFUyHOCviH9AzKxeNL5hWenJ5Bxu/mdH0+f/e1PpwkA8HO/9NXp2i99edoHYP3xf/yb6ePv/pjs/d7zz04v/davTtdehczYnTu05/T+p3enJ9DW5S9cn/ZxzyoAI+VnLLMcyAICCQTzcOryLma+z9knZL7PFWTc/iSxiNORjqidWXgBDOwi+B7419unbsMelH5aj/CBtbN6gODbDg5b9nb18ovT3U8fTu//b/8W9nPfgS0ie9Nr/+Sb05WvfnG69eHt6aN/+6eAoe9Nu1cuTzf++beJd5/+/l/ANd63AHhfnJ7/+dfp0LULeLUfBjZITeB1YwCqDu9PRw9+Bt9xlUGm4xvgW+ckVU2p85lljmlKnZPoBt7IpbpNO0MtOtEzjWa5sUE7VhPR19FG033e4aDKmPHOunWAETPjjStCXM9gyxo8rXhggu8EWmlQRBFgZct4Gxi3y7zEjwW8aVa8PGzNB7Uf+2k+5pEpaMZyL2dnvXvG2FywncEVZ/FkMan0NQ0AeeSWGV8tiRMH365zDQYD9DrsXj4Zzy0BnJdowzOEzzH4NrSgh2PWMwsA8NHe7zlgb04ml/RjM1uIvxUDDvbLQhLG8y2eYuk59W08oIgj+9EuVWf6xxPnAuBe4CXdeYHeenu/cVpg32n2kfonGW/wBQu6R4Dc1oHcmosFhrzHPsvTz3mCQhZhFgDtz6sc5lsFIHzzItxryY6HEZ11bwY8EllNMzLMd5sQ/f4I18sugNyLX4RriC7DwUqH0yMoRb0JBzPd/tG709HDx9O1b//ydOPb35imjz6aPoTrie68fRMc8ifT5Z97bXr1n/+j6eLhw+nJ7XvT+3/8g+nBJ/enl/7735iee+mZafr0lhwsVnrsg3WFNEPWewevPfI4UONlenqegNPbV7ifnjKauuBPD3lnhRLGNUfTLpy8f25kRNcqnOB+BPuyW3eYp8lwqjaBMxqOvvj69PGffH/65Hf+GHD14XTx2uXpC7Cne+eF56f3fu+v6EoxzIYfvHJjugjl5Lf//PsA8B8BGAfgDdcI3vgV2EZyAFUZaArgHnDK6CL4xqqYIwwGvAtVBnDQIjrLglZapdYJbAviVAJv1d78AOoHnNGBwXUCb2pRAVoh0CbwLECrtQaCXh22pyPS9S3gm/oAvtIw4z7vrDkH8I5jS5U+tzLaV+0vN9e21SFAoluHuXLP3DZmxnk6GXjn87k20CsnxM0nIyhStWXxTR9S+pMD5izhUHnzZGzw/W65eW4UWsBbeenPS9nBirXnpBG0SNkzBJvOeWywPMga21GHs95tqP/jcCyOtpdow9ENJEN++1sOyfc0lT8zBDvNxaEgYP49zLOpHG2EGDWIQqlZ5oGzPuLHCHyT2A4c9IzcGaXn9J6ZQW2sld4icmsZbLuVMUCnF4nKGysPdFLB9erS7hw4AiilOHjng8BuVnrNY2OW18uPFj/JVXrgiz5reCAzs982+I7tj2SV+NC8fkxdOgk5hAhL5/RzYWzV72BNpeMo3x3PzfrgO3M/1ZY45oDlgD969JnSOaIXZeJodXG6c+vZ6Qj2hl7BrDVkxY4+uzPd/O5b060fQAYcriC6+gtvTC/A1UXTp59O7/3uXwLIvktZsme/+XPTi7/ylekITk9+7/e+S/vCX/hn/5AOetr54Kas/1QWG0ZSHiH6wflH8L2L+6N1Dkc684z8voJqAhqfJwhzRsZ0MmSCZABInR4fJvfAnwwlS/ZK8g4Ad4V3fQOI7utMBkUruD7s8dVnp/f+99+d7v/dTwh5PvPll6cbv/H16VM4ZO3Wd/5uWj3BK9kA/l2C4A8ELVYPoWQftkBc+9oXphe++ea098wVCL7tT4dwy8Djuw+nwwdYUQDBDTisbWcf3rvweNp7CPvF738Shms5eFbGm/SSmV1NAUGm/WqWtoJwDZ+hBN+tbKvXVaP3NdMoa9cOPrB+C1lg/CeZ1hgoDr8lo6RKAKfHzGQkelRMd6pZZ2WXlbeh/yJ8QhGZhLh0LqiiUAapqBIeJfBNWf44SFMGMEYxN8CqoG1gHIbtGnzjucM/TDj7hmqc7AmKANkJAFN2hlfUb8gHtWnWm+RKtzkY5G8LfA95Hxi9ofak6XHyfYOuXOMZtL9EG54hLAq+vdmcHmFLtOEZOK/Y6ArPdrJUES0FvpXogXyOspph7EqXgxlRlxedyz8r/7NhSJmnub3pd9/f+83v5g1aJyp717XyrpSxyDPS4g6OCWUzAy6QJ6EXVyR3YPbClWr5YWRh8VP7+d538RByGh3AjzipzgjSYMobG7AR+Nbpb8siz1l9+rkKlG0cQ3upf+cE4NbcjgAtsyChxZr6on/Tj0gCN6VrOsqAl8Jm08y8PFpdmW5+78H02dsfTFf/wZvTdTik6dIBVL/CdUMffufvp9t/D4ctgfP+/Ld/Ce4E/vL04b/7MyhL/9m0u78LN5NdhvLzfzhdee5gevff/cV0791Ppud+9RemV/+bX50uAPg+Akc/rq3RGpADezDzdukylMFjRoWX6uhN9+I64QdPEnyXxn+0Hk+YVYPuQTDOIfgGWMyJYLpuDMG3xQYNHsPecNSHX3ptuvP+remD/+XfTEdwJgOemXDtF1+f9iHr/fGf/QCA9MOoe3UfOTyzj9nx//Kb08WXX4A941emR+DE3v3796c73/t7WPtwuCL0vQuVGheuXoK2rsEZD3vT1YOPoepFNFyG9moT3XU252S9usBbbbnQRAHmXP0qHaV9VsA71C3Sv8t5xnJzIkWzpTnwpvBoMZ5Al22+ggDE14RiDQYIvNIHW+1XkmQGREpHC4VRJly1cDp3eHBkihBlDLt0jzkq7lZ5PdvIwZBr4acXeI30IrOeueodtFaBb1MG5Yq4sMWgnciKkyh0VwY/Bd/sx9FIiyx5eC3MfV9NtmRrbdAt7Mf/tPJhHt5bJfDz7I1wAv+jGcYZPvacvlzjKRq0dM2cPjd59tSB73Iw23c80Ajgn6Fq7/PZAXZ7Ywk66gTAd1inrcx6VSelrGgQ685+swE2uw1fpkamc/AakuTkXRd8z0AQI9msgZdmg1FTI/jWsnI0mi3iy+xbqvwTkZwJwHXOFUinwt3KyOszxD+aN3vyeNxilASC8/A0+y1elzFkerc0eJ21GZwCycR7g3f13Clfi2Xu1QvqZ8Hz5bAsAE78b015xiumhzZp7L8wPbp3efrgj7433Xv/0+nqL745vQhl5gjAH9/8lMrJb7/zER209vyv/fx0+Nld2P/9fciGoQztAmB/HTLdX50+/uO/mW59/6fTla+9Pr36P/7mdPHR/Wl19x6BaPcHZQCzbQC+qQoidaQ3VKVuGrbxoAQRTgP4Rrkh4OGVwW3wY+M2gaEY2IHMt5zCtnGLp6GB4Og9BBANp553bTuuFbiO7+jLb0y3oIz8w//797kSAAay9+xlun7sCdzVnS8bAS7w5XUIpN34J9+AWw4O4IaD29Nnf/l3030oTz+Cfi9AhQauW+z/wsUDKGO/OF3/6sF06QZUoxRYjDSwoea6Tqt3r6cFejLEFkfXAxTZb6hLBUAOVYrRf96PLGzUpepsKTPInGnGG7m0abm59hXBN7uYxQw3wH0q37T+S4GPB56wbaBnCN3Ik5UFkud4bBopLfd6bwT0KhpFfjuL1QWW2NWoeFAFOBTlLw2+K/qFoOL7CL7ZEJLoy9wNZVfbMgJdG80JENGz6D7+j+exr4/lfVpzwokt2TPXeMp50+CIJqZaAcQtGJ2n4JtqjRYC32Td+rPUMtKbgG/q1hJoZ+k56QluxCbewlgWatO3Z/jw7dJzpim/95utuUWm9wDLoSNLmt6tLoUe+/kW+I4VFxx1HoFd8K5KlcEzVqO8av5GlRKW3Kn5cLHBCDpxn9FkUsghOe083P/dqN+raHYQEsTRGYSw14xtWJtCV3K7IzvVmBCTWF6FRh6qk2rh4Utw2Nreten2W+9PH/75305P7j2ervz8m9PL4JhfXD2CQ9beIgC+A3uV9567Ml1949Xpzg/egf3gfADThWcuTdd+5WvT4ce3pk++8yPIpF2fbvx33+Z93zfhmiK82xoly2OAUCdcgL3eFy8Brj9v4BuvdMNrxmRcWzC8vSYVs3AgKkMwx0zJQt3hgWSQHcby7Lm6dSEKFmsmBPckSEt3fQMAD7rYmi6cQ8hYE/iGwxA//H/+A1z9B6XiQNUReO34Ct1EkH0QAELWGwJpr/y3vzZdePnGdOsvobrlz/4Gzm24zUAbfrsMd3xfuAyHHsJaPIAM+aUX4DyIo/enoydIEx/Iph8bxDTkywACTSa2ZLThI1j6pcoCsyaiGyqH1rjRfw2+sUnJeMM7AQuEa8W4TyvrLYoxK5Rq8YP7TbhdAEgvoIqyJj2FqcplBa8N0zx+TRPTEfuENQj07U6g35JPT+e77EHZsUN+XO02ACRPeSoZ4sn0ZMGb+Q5OkTXDto9Qge8k4z2UXxI7mdxiOXplJVA6WO/eOY/tQYObmiCVhVMIvmux3XSwTS1Z/bAo+C5bHwIdB51LtNHvBhcT/nEtkX5TDuC2KfgmleMFGA56dEBB5GZlv9tgfWwxpWfyb2uFljmgRWMWiaQvnVM4lKkZQYvWfLS+j6XY0UBHeloL39p7KnKbSqRTLsxSaOVdYLzvBF/2MWrGt7PfSLDeKWobsqXBt3/N2PQQi736QVkxmgu1tYivSh9C/YqkDQpCHbwGh4BBphlAzN2f3Zw++s5b08Nbd6bnfu3rdF3R459+ML337/9yegSHquHze9euQhn64XR4Bw6FwsN2sInrz057Vy9Pd996F/aVHkzP/frXKXt+4eZH0C6AdNc4mU87+3DYGoDvLOvt0Omn/hEIXtAd3y5eLDcazXK3KnNUYyzX43ZbCuNA5wtLs7H8/Jh5uvwIg4KkoRwB+D4C8N00PepU4wF+X3lzuvPWB9P7/+u/mQ7vwppMeBFbjX/DDi598eXp4usvTvfefn96/N5HtK3k4LnLsAf8tenql16Evz8DQTOQVzwfBM9QAd2wuvMTeA5uNgBAPxt8a/fOoE8FEGuHIvHjbftmAgxvxhvtPj2bV4jYbbJi1ZP4aT2RKnNcK+YGk3WIY2unmxNnceytQ9ZYKuNU8nN0mntZZ9GZbxdITheam1eO1QnDqw+o0/dSp4VloPWhn+hnh5PYPLNO2i+aYPnLv0zXhaNHpt0g/3yA7xm8d4iE9chsGTUaWaKNOeRvFXyTqC9gbJdoo88UcQpcq6TTkgPsjsbiOXjN4muz3RlAknWTzYSQzNThB0VhPS8gxjv36Mi3TjEJbaRGbdv3flNEYPanNQftDDh3wYaQ8iD6hdG3BcCN50egT1ouHb/aLvEEu6ZQ5D5xG2XdR2SJmW8+dE6H1gbgTVkeEJNWP7gDVJWOsg2sjxHK3MTIF3I0zIALi7Krv7CNvcuw3/N1OtV4Fww15ss++et3pg//4ocEgq/BPu/nvvQCZNa+ByXlcJiT5kJw/QPoIdbh0MAh3710EfaqPiSn9eIbr0yv/E//1XQJT/aFU9Ixiz0SfTJS4OzvwinnO5cuBZ9n9N7sBXUCL9DYEHwDWJo152vQmq4XfL0FurVpnHPWgmeD0zn4hoPD4C7qkf1bg40n9wqCb7ymD088L+xiXL/8A+7vXn3pi9Ojw53pvf/5/50e/OQD0a8CkML7jBJCxReehwVZ8hWs4d2DPQicQVk5XDV2HQ5fmyBAdCSZXNxVvguHsKFs7N6Fwxfvvk99prIyOmVbamXdma7UWc0k0vANZoEIJ/DO2kzAdwt4833euIAEiWXAm2aJ/lTvO8BkXL+JnyJ8GPG96fSXYDIYaeF2QJQt0Clbv+i5uLfde6d3qpNmLTIHv4ZAJzHDpbbLs94BVZvgm5oJjzj0ZtJcPmbbL2DgjU/a4NtdBLoU+E70UOoxl/M35D9PviivWbNfs83gzwYtmq+6xjPoFNsY2eAl6T4T4JtE24UCNmCNKuQN+qFDIwfvj37fpHx6kdJzZnbNSBpb8bVhZMNqFUDmnREC30X7DNbSfcKqypbZ+92kTemYKQvrg2859IQIatXZNbLfa5afm9nvyoY4s9/yHjp7aRNcNhtNQATg5AFRNpZfsJ0Hk5+DOSHb2VmHY1BuG9kgK3NkorEGMhqkO7sEHQeDPe9O9+5fmaZrr08Xn7s07cFmztVjOOn49kO6z/sWlKHjdV/P/2PY/w3l5u/DQWtPPrvH14eJAWWy+cRbvPaI/g7lwBeegYPY/sVvTtd+Aa4we+ttAvajTwDfdM0YbDg/Rx8aGx5OJGXnmo3exhCV0w6XkLoPJ+SfAfCdOjHEQ8h872Lm+zx9CHxDGe8DWGuFo5qCb8Z7cNzmSy9NRy++NH30r39/+vQPvltna2mSWSowNMmQCUA13Xqxmg5egLMcvv4GbReBOAZUvdyfHn92fzp89BDoeALxOdANUNly9cbudOnJu3RHeADfg8wwzRELme+Djqo8WQYe+Oso1T3HuPyN6KhdAZOmNLuoD7SBrJZeSxCYeJzeJsKoqwbecU5GjMlBIfOyBEAWffpd5fhX4LtoLQXVoiFy3iv4lmO7ZcK8e71ZHL0CIdxZAniLHNbAVfdSp3wYgO85wFvl3xyy4Z/SWBvaW+3uSGii4Loy39752B1M27CdJYB34KfXwnmZVT83HI+j6afgu8GkEWh18HbwCC4uBnvrfIIhGmSaR+Pw6gov0GPt7x8TjaOV/bbCeGGRp32olvf32wTfQg87EfqH27fI3CR4kc37TL4xPfZ4W9/r6ec8kPRqvYaT6t373WBOSUe3/Dwx5m7x0QcTNjAAj4KzwgwrgW0ZM/3X9rYsvoV11iCK5ZdnknpZoxIgvh3bqnSClyn4XGcZKH2JC8Fd6RjwfBwAyTe/f3+699ke3dn9zBsvAsi+NF148nh6BKcdv48HsP3kk+kA9n9e/eWvTne++8Pp0fufwAnIe5mDXDp32C5mr6//1q9NL/4GXE/2FtwxLHtQRzoQS1p3oeQc33c77KNGT8HvxCM8vR3BN2YrC9CyKIni4LT8JBWbMqi1KA1baiyTNRzneQXfuJcdMt+t0l+eW9y7DNr+2WvT9OaXpk/+9K+nj/5PPnStpRvCWWCqHuG/eC3Z1a+8Nt394NZ0/8NPpycffwaHvQHovgQZbzj8EPeNYzDt+V+4MT374kPgOVQbiAyrfWqCPyfg5eE0JDZVviJXLae4B0LDIWuJjh0CUyKrgzioQiACbC01D9c7WcBbx+oCMgkgDMArr1GxAg3p8rOCCcGQ0V/EjoZxllYjWEcyIPxY8gz89UxkvYXs2t2U2p/gT8jYGvPO/ET/w+mHVkZYZ0f4mjQT5rLRNsnwnE9xsCHJqtGEF2T2wLerDUcQxTU84qmT/64G64dc4xm03QyArUmT57VTnflOFe4ItHoG239GrM+mctIA36kT1xtLWP8DOmYBvRlAMqx3K82NOILoKogzjG5qK1xzQxil9gBysJUYOCrNMxbijLXelakZPFMq3HMigyIgGtiJ4Dtm9m1Es2z2m7pOHRyTd0ysC2tWPGPjFwInaAc1fxfmLtlvZ8ynFSAo6bbkS3W+d07q52qDm/XjYkjyhhGYsPivb6i9Ir0BLtODWxenT//21nTvkztwpdCV6cpXYc/nGy8TCMeTjz/4/e9NTyD7tQOg8QjvHYa9oeVd7DX4hlJWOLjpxm/9+vTCt96cVj99d1i5g/QRTVjiioet4d5o+qSOn2vFn86H0OnAe8sFfG+DyApImAEaRl074JThadgemd8GrUu0SfKCe74RqJ6zDx52hWXndJ2a4S0LdmbAits9YN/37e+9PX3wL//9dARXi7UUq8CGbFVdgPu98fvDB49g18fudPnl5+DAteemSy9eAwB+kcwyBsP29h9Pu0+gGgYy32n7ppOqAaCBugvT1gXeJKXJozYAaTrL6vAb8r4J+A4gTLlJbka0O/x7TSt9X7sklQTH9rlaAYHXuqebm4ENcRL03HMOzOCBfHwnfPzoGNJy8zgu3LKUmVj1QxrR07mgxsMvV5sNVzyKnq4qHUBbznhq08RGRwH19noHxnFfdMUZikdDVv3l5mI7iyGsDb6lnQC+LR/ZExj4nILv4zRPWwffmzgNpWBvHYCTxtzQiVRhL5xz71gqM9AB4a6snlrxuXu/eeJyxT4XfKdY2SPV1L6tSCMt2qg6pHXDgYdrBjCoxTXA90jWw3wlRo+ywDLmnZDZVsJLa4AvIgCvdpElciv8cGbhQ+ZVnTATJMZAh2VsshnI5CyuJQLglAUnSAH2UMrr6RE8LEiMkPI+abSScyfw1SoI1zoJbMvlKzhlLVly0lI52dJeuypCGQDc2oXs8qUvTI/vwlbOd29On/3wvekBgPCLr788PftNuOv72YPpzl/+aPr0hz/jrX3dTEAMuKwgG7f37JXppf/hP4eK9uvT0fsfklPf+4T5p2vGwOHHQ50kqMJTN1h0Hj1wgs/Q2UUIvBcA36Ul4UAK61Xy3aB2+BAA6WPIXj6GwMnho0MqH6ZVfnBh2gewdenKxWl/X247kAa3bgcX5n8E33Cg35kukwhQWrUFOd8IvvFgw2A3xHzQVDN+45AjytRXvjzd/gEEy/7l7zKIHugPXcoE6/D/oUEE2Fe/8ML0wje+NF184SoHwmTdET2HcF/4/fdgjz2ceB53ntizKk622+uxdEsw2fnat4BW6ztV/03tERghT5R04LitERLbZBJk+rwHrEXesztQth9JYCcrBcep69MCnPH74BA05og1a2wfWwc9YQbluGf+zbrDXLqgLrFNG3G6QLJSS21pSXizmMNXwo7uULJ+Qhc0noyrcUYMmfz/2XvzIM2O4z4w+77nvjEnZgAMAIIACII4CBIgCVCUSErkSrIlSrZkhRRer23FyruSNmJDcmi9a4dD3j82NvYIOyzJklayLYm7WmkpSzJPkOAFEjcGg8HcV890T/f0ffe3v8w6Xr33ql7V+/rrmQGED+jpr7+vXh2ZWVn5q8zKMv2Pg28tGzKEkPTpTklnFK+C4FvLYTr4dtp3uL8W8C1UqpjQoiN4LQrpHkNP74Tyi6j3U/P8Onq+a8lpRddbVU8N6tAtDb6LA4ktVHUG7i2bu9diDUZkAnCLjUUt2B4t5HQ8CVRYncXgJ51Cqu3yAyXcZ/VRuaxJsBUbq9srX/i5/V76U1TA5W6m0E4NL0KQgLcyRsUkb6tdb0Gl9ux+TuX9Nv3ygW/mo1vGMMBdIPy8C425FJrIspcjjeqsgCzvgl+giEf+FU24AlWx8Eg8/2xSqDHZEEDPBkzRQ5/EP9tOmddJPMoJZmAlislQrg5nQhdEz+fhV3KMf9vhYe7dIyCc6b9wfZomTw3T5GlcKQTP6MCRvdS3dYgmXj1Ni2PT6uqvyEvZSw3q3bONdn76CeqlJaKp6ZK3vFSNMYLg8eZkawasZ3LhjDHWiVvuezZK0Cm+ck0Srq2lg0qyFTV0veALh/ovzC7QzPUZmhmZpEn8zCJ8eHZynhaRBG8JAFy6gORavchqvXnvNtqOcOMtuzdR7wAyy+vJUxQ7o+bX0uN1e5aJykn/sLHwjnkZ/c2G7MKsAt+yuaKFxsiOo+cFfB++nSZfP0NXP/9VZEnn+8HzFCkZxTkjmu/y7pTw88133UZduCNctVkAhuwRXcRG2vKEAglVr7Xc461lUVWfb6cO8Dbe5aTpFgJaRbBh1xkDbvQa5ni8MyDl0e0JdFFdKTKwDB6bBt+2WwUoJzuEIWRkws25bxXgW8tEKp8qZUgWqjhSSwI4vNx5GsuqzyaWzYHhlQlDophUafmoNLYLtpUZLj9asIfMBmusVTtEvflVHHJcZvwcMaZTqP1sUyICvuPsrNYrMi7XVl8fzZ8kUwlNt6qehKZskRsCvkVF1TFSAyNoRR2RlUghjOSZE+qoDLiyqdhYUgBkbQCRYJSbTitd5BkDk6f4sZ2ohQVYLxAuGIiCN74uJUS6EvjmTvrLvz3Pfivq58PPfWKklVopMsGjMX0bKJHP/LKnjZfUueGZRxaAGy+NpBPiAZt/jOlqks5ljXnBd0hGCyRr3gPuVqRpWymbCarXPB+JTDA8EAjXieuEenZL5QKycCZ5ZW4JV43B230cmY3hfe7ZuQVJ2JZpAWdB2/F97CVGArzXg/fdTtuffog6R6/CYAcA9+6u5ekgXGJwau74jjX2dvvehJ033W8lK/Iv223Qu7xJMg9wfX14nEZPj+DnCk0OX6dZXDnVAODmBFpiwEIuZEsKGfhYbjnUeNOuTXTgvgO09569tAmhxp1Me0QtWAPckaXU6dn00Jp9kMPO+YxzEDQ0W/HNfo7B9zx+kPXcbCTyKIsYnOdbP8DywYM09m2c+f7CN+C8LCfXLK+PGapkHTh0cDttfeAQdeO6wFXIgPV42/Y4SQQ6sDgOeo/5E4gZHqQa2K4nzBWw0LofAGJFA9eOtYxt8kytAHZeo1n6hbwNMk6TbCw75a0qV8DU/7wGZBHRKoFvPY6SeVTof9DQL47TLo66RuXGjcwhA74z4K2okV8TqsBGbSBidFeUXgkChyLl7PCm4gx4Mx3s7Q+FalX/UTa28WSqtQDYpz39637odrfa4DuwyROaKzFt15JEawlsivVD1rJ3wXclmd4F30XypKbarCKrYKP1B9/chVoAPKFfVh9pFe/3rivdlntlKMpZHBwLxK4fBsSF6KNWsHQAbuordydV98Y2QopnZ2OKJ1Zf2cupT0I7JKkPwPWi7CNrswC8VJdqIzY+Sx/vRlb+/JWM3LajNhXU2X+9gBaI7W07YWMvs2P8clesNzxG/2Icm++5YVTMQ9Nuzg7r2gyguw2ZyI25odY19oCPvnQWoejjCDUFuOEs3WyQp9ADdbX399MWJFvbDGDORDGXAAAgAElEQVTXdu486k85G8f8csB3Qlux+XKrfd9g8I2fFDr6+6483WJAAXjPzy7S1bMjdPnYBRo+eZmmx2ZolcGoWMUZzSUcUEA3n+dUcsqgfBX/dMATvnnPJjry0CE6eN9BGtyIqAOeJqC/RK7ojrwLvm+sNAndFxcxGXF+WyxyNvr1HHG7wrKwZSut7t5JV7/wHE0897LamIkyTHGWZaMbR0R2PXIX9WMDRvSDXAuoKsj4z3+jH3zP9zyuM8PNCLm1OuBpC1LNBd5cyMU/8lB+ADFPak5OdV/iJPCjgTDwNvPBRI7xGeyEzOaK0En7Q2VPrGKCWsGyV4wemrn6gcIstgujNZ4Ub4OvtV8tZmSt1ixKoFkSoPfQz7AkL3gqbNq8SqaoJVFUslQVVWe9yyKu5p5PJI0XPIV4xXllJCBx4yrUxC0BvutufqTQK1AmSa4i9beijmaGcMPAt8hwfKWJjqEVdVQ3EtAA0Z45BWqA3NB47PyO6I9a4Ju7mOj9dvVLqQ0fOLbKiDvsMQXjzjiHgHzONUBwK0PuMleRfM2jPIs1R2XKtJmoy+2iEPFumnJqk9DxgohR5iZXC60Omga2HQNaPbRLAOBF77IFrLa6TCqiNFMT3htFknnAzT6+nnPSTvj+70odkqBbMlumzMj0eRQA3xnT0zSF6UJIRlwTrmcHPM2bYEC6CZQ4EReA3dgUDX/nBM2PTumz13E9KyOA0HUhUdPOzzxJg9uHiM4CfEfOe6uBacTAV4zhqrF34kvu+ObogQSZcsef2WPKgOeNpSkA7dMvn6UT3z1J1y+PwdDDmV0G9qKHdTg6TxX1l/CUQTU7RFgvmKiNZT4bjsiGwU0DdNfDR+jux+6kbXs2omwmy0lz8mYxjDeH+Dw7BnZL97MZ+vBd3/M4Xy2eaGeOqG1EBRRwLptwz/dyZxdd/IO/pLkTuFlACmf847K+JUY2ZSAUm27fTbsfvkMiX6Ssfj63T8lZvXktWV3AWXRcN7ayqK5e9Atq9WgDQCADHnHgrVRNbmYoHaKXquiSGupDoV47EMlqzi9nzZTlRf2n+hJCT/yYD1XlyVQC3vqRssfWX1fJ2LcV6n7ZbN7FcHP+vsoWUP1U9XMEhB51SQDyPMmJRgW9vcISAJG169QmQAlIWxK6uz4Z+C6XZ9kqboFUiLndOPDOvNKEbAnwVkzyAvgQEIwCxAD96vPB369qRVH41o6tltFfq4miXqn9sH4gStdmK0547l3wXSJSghQnENaudmvwgNslopUAPBF8i3CbcfrGEATggc7WmodqZQ4aadKfPPjmrha7uVb65dhcY0MlI5ufFqVxaX0nRpND88z7HVpweYQw6lzwbbbf7SKswZhDHAmN0h6zoihXA/DMaEk2oAN0U8/rnXqBHXreieCpz0Pn/23bZuG3myNRUy7zsidujJR5qWdFqKmagK1KT6gmQIs+hJx3DOK9Me7V2i0hynhz9YVTNAIPeFtn2iQTLsJL139gF932E09TbxuA0YVLkrjJu6PvCInx5grw7urW8CJFIb49ysgJWr4+LSF0vzgi19Rm/gyfG6HXv/4GnX39Ai3MIAkWXwXFtC+CIalIGcyrq5whSwFx+YTfozLms4Bz3qMDeL/9vv30vqfvpT0HdmA/VUlKXPpvIg/0me/UyIyb2NNg0zLlCt8qnKOvG7PgW/FP7SAzw9ppdQuiV3bvoum3LtKl//hFWpqY8QaP+SEAvN4477/n0TtpaM9WVWchONeNfZD5jT415pGAcRl3kIu84Z86wCoReOfgZeGZKq+v7zoxL+HreAJ1Z9Sv7I8swZrSe+qV63kQDPn65APfPriXHDpcHKN0rWzfhK6zU30sbyywt18B8LzgNg3wisQIAEi3WDK4wZj9Z731jBCaKLvQ1OmdK6lGn+lkEHz71/l3PPhO2Hyq1M12M6bGBkhlhf4vk+UqUner6mliCDcm4ZrpWLLBHhlJq+oJsDWv95qhqh0wK71qkyg2llRd4qvHH6Ib71NOeeplylu/J+m2WQhKZKs1F1PBt7uqVJz9Liw+IZZW8qKF4Fu645ELdYrJXSgNCNULT6njcioUP+yls6uJXqSy3W3bFoenauVoPiv2o/h3Wf4yoyUZZ3pol3m/VccVtNAAXJooZEAXumTmrzzPC0Wx7oRO6VtCah3ZKPPLvzhbFiX0w4xb6g6VR5I1TrZGbfA0F19sT4MAI6+dpYvfegse1UTwzUAOtBw6eoD2/eTHqXtmkugSsiPztWEJi2+Dk+Mh2Rpx0rXQZHqbfi7yjhBvBt8x3VwcoplbArzPjtJ3//pFOvvqeTHsVVQBLo0zlrAHgCtgoM5sKi+4vEGuMgUY1OnVNrnVimV475276clPP0T7juxSxw248zU2V28oi+D5JmR1Z/mqS9cb2s9AY0W9acCbUqf4Zw4glzcY1F8a2jGiwCcbN9Hqrh20vLBKw//pObr+3WOS6V5Ump1B5qn8jOJ2OcnadiRY24YNl0652o+lwJxpdjuc6UfpyTyuDlyaUJsApp8pxEwE3kZ/iRL21B8C3yKnhXXI2y2nH0X6l73Hippqy0rrZlkesivFpL8+9JQAItWzppcFrWeWIf11DNwWvy/pUGsEGODJH1SFm+uxm40F2591POdtCJKZAwEWRgro6ePfvFDjkpdUo6ID4+A7cVVyRKXceU3Ewhehs97J93q7c8shTUxmotO2IIPF8kkgM3EeVPZF6qhl7EeH5iuQNJ6EmltVT0JTpSLr7vmOGftNdTrRsG2mbqu40+zY6iYSAFvQEDHrh1nXIvokPWwWXU4x0ArtJ4FvqyQdpSmLltIMCmQkckWt0Gv2fmuVndRu1Ci0HtbEMehi6bzRENTSSCkx9XzVSsF0dQWW6e1f9OS8rtSqXimbNtKyecBUq/8OXg1XJJFH5ioBuDzvhKBLZ/ON+zeX4gJmQnlD4/d9vm7gG3MjNy+MjMmcAU87cLa3eydIAW+s85I1XK9xY28N05lnX1fRDLz2xcSTdQoKbrzvDtr/k89Q53WEQ1+C57s9DqZlLvPVRr1IHiVXHL39X7kFmGmjPd9RfaCHnnsecj5xbYa++O+fg8f7vLrzV+aZKqy81DxfTS50Qz+xKu0sl6Rr/Lfkz1LJ13hfhAE5Y/Fl/gQfHMb97B/9Lz5AO3FVHLeVdnTgxvOMNwcICf3aADpT6Xrje5neolnT5Amec/N83diy9d6tMuP4aMamTUQ7ttHC9DyNfu0luvad12hlZl4goZnCqlVn1lq80UadAN5bD++infcCePejPl2slFXddp1lSMlYY3EUZ9GR9dzrUyyPtQrUZN3LZrzFEeaN6XcAvHP90rOogmJy5AtFjeRiuLmYHDrUXIaqN0aKfasBOFQfPMBClttMrmMe7yD4tkMuhpvra+y84unyQ23eK53D/90A8G02awM2eZRvWvT9Xm+l+/ilwK1GmPJWv3dpwvOQ5SBlY0eJRMWrXL9v3ybrW6LuCMjbWsF3S856F9RQ2ogKBmHOWEyroZlSsjam8rmKywFd1Uyf6j7ztgTfIvDrAsANyNFS6NGztQjsWl2RB0vj0TJtvHQxKzcd4Jn1I2I2m/bZCAyEKCtA7RmYPOsuCqoy6WPypoasaBHwbdrJI8Nin7TabhEAl4HUE4NCeaM0QoYyJ1xSBFP/xMPPuZx7RtWOuDRm5iV/67Kh5P1WzLJjzNEvp2srMtMXKaTnQkFV6/FlE022H3LWGQPwbCF0FW51pEKYR2bNzYbIglxmaXhjoqAn8uKer6iOrLj6whh6XRthxG/LjHWuj40MKyCrNHV1gk5+9TXcA46kT/r7fCccqpuuM/h+7xE69LmPUwc8323nLgAYxien0J/PLDP4bn9ngm/qAcgx598TprqRSYHO8Ewe+/5p+svf+Sotzy2iGrUhIrpSNhP5N89VZ45q4XMNMP5WhZzD04336m8G3sroMECcox3e88gR+ggA+OZN/SoJm2pMvYT1Zv4kDKaWZqtRGOC7Ac93G3uH68yJGk20pmhZQ/nmUs5mY53K4JvHp7dPVpGlvm3rNqJtm2lhco5GnnuFRr/+CqLAcTbczGFmk2nOzGiui8ETRKR7EAkRkd18B7zePUM45oFkfDE7wLKc38Dr3WDvd8qiKzol0yo55W//yMuPooFVRtK3INgSY9kLXctsqwDvjlCrSWXtFK3YjEGu4afqoUwkMxny7en5xB9WyaUdqwu+Hd5VbSjk9AO3Y58rDF0+d41O3ecQQNAeRn1Axe6PGB2QRVVoqkXpWj2Dss0ZZ/0TJYXnPJvrqcDbHbHpgemqBd96Xsn3QpayTaDkIRF8B8Qhk6+yzvR6va28JWqfIvi28usXiigNE+ZUVR1W29XYhPLpQzsXrQwn0qOJYnY+rRF8R2nbRN/qPLLu4NvXmVYsvq2oI6JqEleKCLlTvMwVit/qiAS7KcWLaXub6IW2gh4A4OF7v81CUqCPT9MGSag0S9BWM16knEVSBoR1aBhbhNXamMAMZ0xFvhR37Erfi7mQLS4Z+DYrj3dWoV++cwBZPTneF9niGZPbL0PD/BU62lhLJYesjapw/hHj3Vdhg7nz37q0MiTMSdi8oVSmnxpcSEcUzWtlw5QHkTafdG0xGtSRGVsW9GDgzQA8M61ynGNZWsK1Y+e+d5pGTw6LESReRlteF+duirGf0XHDHfvpyN/5OHV14MvT56idQ4NzL8fIcuWZ7yvuAdBL1G0RDXnLfC3zkqcQeyzd5HMR3rqL+ALo+8X/8By9+FWORFCeaM4iL/aphFwrEJ5NAM0YkW3TkDrLrwC2mhNy5ls+y8LR1TlwDoropKd/7BH68Cfuh0sc5/clWaPDd92e8ofdpBfLJK4aY/B9q74E9AqBFJUMZ/L9VfM9D77xAWc7x08DG1LE14Bt20arAwM0c2GErjz7Mk28fhrXA+JKMs/gM42ogExXbzcNIaP51sM7aONtW3G1HIeaN/Fawf3jc4ho8bbq1JchHfVhTnbcD9TXtb102rAX72VMDyYBRINYuKPulWIK2Krum7VQrVzePut+pXjQVLcKq1ZhaS2CgiLH7OaGH2cJcMy1IY1WJFjTi7EB36a9dpuwrSC5SbQNy1kGvoWkla9kYKNVrluZerZoKGoLxDMG21adcGdrFJa5pOZA3kqQNjwyYI9PVJMj+/YdB76dgQtN13+FSZatCp60oo5UlofKvQu+gxTUmnWtsmTtqeqKYpsJvOkde9Xyfsv6lFCp1rOiDn0LJxuTvmp8ikrqUnSNjdeOVbzf5ZFb1WgBZ2Yx+MrbJSxhyNUeVSFEjBXe71P5UwagPFq++oirrVr1mLAeAO7bam8CbNr1Kjd81Z9kksiaWqafG4JePvtuQuj4zFd+UXQJbeibK5HQMbNeZDKV9S+VZyW+FIeY0I9sLJyxmOcJ36W9HawH0A1InKzl+Gfy8nU6+dybNAsvG+NGGYvP1pVsX8oY7d+1lQ7/5NO04TbcEc7ge3Ym442xNRgSun3nihGWLZ7v5qZBU3PnRjykPI4AT/BaZkRkea1unZ+TZxGGP3plgv6ff/NFunAa96Zr2qnDE23UgV8Mxo2csfpV0Bpv9DVyZo6pOrXpzYBbAITitQLhTgg6nj1wx2768Z//KO3AdWQcghjckLoRhHTasHNKYuVx5hubA7k5G9FoN7S7YdVSPs4h3mtmCMbFyfnmF5B3DZsLG7FRtnM7rojroLHj52j4ay/SBDKbC8OcPRE5HuLKFf7o6Gqn/s2DtOXAVtq6fxv1SiQDe/JqRAu4Y+BM5/PI5YDM50EF7YIZ91m7zJSF32e4Bo1ZA7xTGFkFrIrPS/8M8LYrUxb5oTdrY8C7Xrc0LTRtSiut7n/UsC+O09K6GG7u2US1HVY6JRufUthucjlTtPZmSRVRtF5i2a+OFKiyU3QD0t+yei2Db83f2OZBq8C3z94MgO/ks94ZM7wmXNM8CtAwxvsSi4ubAikTwzcn3wXfyZR7F3wHSRWR6mQSa+0SMb5jYDQFfHOX0rx1uvOJ4JtLm+UtGYCL7s1rMVEwWtvGxpuRVz1TJJ+1ExwvYdbe2pKvRfuWGDVQFJF0IGd8vJpeyr+lw88zQ8Mvgm74ueZcIvhOkR/b+roCcCNvZvwOGDaD9iyQdT3gLv1kXLrOqjkUi1qwK2sIsCWCcJHvDr7Oa5eAcPtYASAI6MN/KyvLdP6F83T2pXNqtgoCLxpA/Lf2fuK7jv4euu1jD9HejzxI7SMj8uMa+u5YM+MA9XJIbQ/OopeneB2teMuVNeC7jcF3NARf0dLqRtBzBSHgr3/7BP35732D5nEEoB9ndHuYVii2vLRKC/NLwJ8MpJg96ln5lw1aTQ0T22E8LWa+8e9VDt1mG1uD8RUJmVW4rhvtvPexO+jpH32Ytm/bQG1yj/jN3x2xEsgdxVVjAsBvfreCsleYXrllyP7B0SXg4+o1zBd4s9t3YY72w9sNT3f75k24132Brn3vTRp+7nWaHb4mc0p5YlXtBnCo9Hpqmnb1ddGuO3bS1gPbaWDLIHV24655J/lhotqw6kduzuCK50chC1N+8B0AM9n+rmf99lBuvYC3mhpFHWbIaPz5znooy4WbYK3a452igLLmHVpkZoytImlDIkhvU7f5LZPcyku5n1rvCGmycubawVaHm2eD1LpKjyMYWRYaZ3EgvEwVPivT2+WvRxaMjMhXPijvE9gQaXX9Bf2UedZNG0ZZF/N2hCXKrqWFITQNunVTaz7rrSZZtU8nZaJIPSCcn0WpNUTLRTe2ojWoAq2qJ7E5b7GbAr5FhJNXk/DwWlFHxXRJnstRBohOqLY4YmNJ9dzWAXhKV6VZQkYFBuv3RTwLYbL6c8AlUU/qqdKSe7+5LjfZVohvMV7YYSXSzrQTq7cMHovh55zZXFSH/vGNgHcqCsnXdLRBqXQT3m/beklsVJ9iY6yinX1Wh82x91dFSnDdSmDU+UWV9bT4ahZ8W0VsNqMS6SLSXSrrX8BtXyMyY/vC5Tr7gaqQbI2zizt2mTutsr43aO76Ap178TxdPX2Flvj8qQ6ddmagpqPuI34N4KqqO/72x2gzwlwbp8/AWJ8T4K5AgQELOosws4I70ovzp7hqzLIlNJHeZp8r7zXGzleoVd55rmSdz2ObFwPjRfw8++cv0KvPn8SVzltoN7zQ/UPICo9iiwBk1+EVP39+gq6MTNLiAoNQ/bwRb1Wr3TNRGyvZZ5z1XJKvifdJe7857xr+W8HubAeytH/kkw/QU596H23o65YwdwPybzYrRJb4nu9bHHxb9cp0Z1WqCWfmAudFaCwu0srwFVo+c5pWZ2ao4847qeOhh4i2bqapi6N0CWHmo99/i5YmcZ0YA3Xw2bfKmoMGHcgTsOee3XTgvfsBwrs16DZWrHoydalRooSaeXLyYrc0Tm2L18vsrwm8uYIkgOnqDQ1So7IX82gWKxDSsNfb8QxbQGw2OQLAWw0kCSSUPbCqI1lou/o7GUAFaV40nhAdEgQxmeGk2s3C0n3h5lUgozYA0XQrbkCX2JMCvi2/8k+rR93Zom2dKhmpA7y5+uDJF7/AZptg7gaMWRuj0p3JiKf6ZNkJNFMFvpP4mzgXoqMUNqVhiWhdFQWSxhRpoBV1rGUM5tm3NfiWaZq6KjVLLeM1XKtcJXqZK0N5EuW7lve7JgAPWQEpZ7/XAr593m/L0rre70ReRmXLtJtYn510AZkNgW8x0uQZk3ytCnzrxWsdAbhtPTfurE9Rupn11UsHJ0sr6tcBt9r6NABcTJ4SAK9st0JPuHJp149EHoV52hwIzwAvRti1iRo9nGytYKAUzBPzLbc4PzVP53Gv9PCJYQC+Jdfh5lSi0R5+tXd10O4P3keHf+gR6p6dpsZlJGjiBdmE1bpN82PQY+19AJRd+ezrzarXW+k5pn07X5/G1zlFwXc+sIBDjpdn5+hVnL1nfh08sAVHf7tochqgexLeUdy7PABv5DSyXp8+dY1ePXaFRsfnBCiJNGvj0tjcrq3JkFvCzNnTrcuqZGy43Yo/h2eVczmv4I8hhCo/8uTd9OQz76GduzYpD/h6r5EJTJTxAXg3liGTt7LrW6sW+eWCb93r1Ykpaly4QEuXL1FjekbyK6wODFLH+x+iic4hXPl3jMaOnQFAB4DiZHtKU4Vf4M2uwzvp9odvp/7BHgHepVwKNiSnsiYlRw51JbR9BckUF5D13JGz4HJlqy+XSAXeVpZ5HNyXmOw1AbwzKuh3shS4Gxz5OWWJryZPgrS6gDoDu4bAhU9K4Dto3Bfbtl0pbJaH7rOSDpjWeXNBo0hdD7JL5MYWAxmx70uESgBqyXXy2lNooDmvtxHtRCMsaDqF12sfO8zGaGKrSkbKJkv6xk2RGZbnfnFO54Pq15pelqap1GiuteQxRapvVT3NjSJ76qaBb1EjMcWcMLpW1FHdjJ4xrZCrBKAbG09K+Hkt7zcPPnFjIFubPcRgQ8W/ve+YAw6liytYlNfK2xmkTwmAry30PFk+E3haHFpd/jSX/ZyJtX4ecL++zVa2mBxndkRRaHTyNRE2HoM9Ae/Y7M4VZIF56W0/Qd8Y41XZu471rZmYzrvwYp6Th/CkkWRrjS5cIcVb9U4SHX1sW5FQNiiUASKf42cOXtaRU1fpwrHLNDmKO7x5futEa5Zceny8EPVuGqIDz7yf9n3gLuocx7VjY9cY6el5y5475e2RhnBwub0P5705CVSiIRud2rdIAR6egG8em4cvRRvF0FISouHMbwNe0IXZRSRL7xQevPraML3y8mW6fBXeURBw5/Z+uu8oztnv7qe3To7Ss89fonEAc7PPIRcFaQE0pFUebuVlZz7Ie7BmRYw5AG7+W3vL+f0yADiHoD+F5Gsf/+H30eYNvcgW4Q6nFQtZfYbJeAC8V5cU+L45vajTb+6h5gdkvoFkcY2xMVo+e5ZWrl6BR5nHwVd786YHvgMAvzTdSefPTcq97HylnIzZHaj8revVX2zCBsldjx2mTds3lo58ZFQyzxTq8wxHNamVAb9fRXb1BSRibKCPWqi8tM8Wd1trXa+prV90RUIUVBPAW/v1tTJSv4qh5qIOfUA3UV9lzxaMlIIpmOy1DLVr1rgsvkLr1Co0pOVKbcMpXuVokAlFcv9SpkUC8PbS3Vd3wKRWZMq0ajY+Pz2kfO6ZyEAckpVL6k45X1j6+Ty6VXPJNy/1EZLi3GuaRwEamqZTAGZuvqbIQKiM0HX9NXrKmGLDaEUdsTZSv38XfFdRSlayiJSnUtrolQgAiIGWtYRNc93ujp3SW5g0ieBb6/kAylZ6szQ8z6IuJKsJvuUsqhxnDqItzQlTsdoV9pVPoWHoWXeBkbqlueYUT7FvobEZ+Gk84DEZUYTQdMj1Ta0+1pHiyq5nDLEICv/apxieTJIA/ZThaQRKe/zs1rH6Lk/1/OLp9j0fcVHNK+k9L6wYgICi2h5wQ1TXiNDs8OmKKnnu2QHMPSg8S5EwlbiL+wzAhqzSl0+O0InvnqZZeFuVC85MRseY13Okf8dmuuNTj9Ee3BvdhpBaAtAwHnBFEy1VAKcCvpFcrLRl7lbvG+st/pmwnZPJ4Sq1OuCbAfHy1DQS1iG7NIDYzNQCfe3ZM/Tlr52hC5cnaAHnvVkGO5DMbe/uAfrBJ/bQw0c30msnrtGzL12lKWSrZ7BmwskVuZWRLXPMJGPDH4BQ6u5v/Z3Nig7jziRl44TiAxsH6ImP3E0/9JkHacsGHF8QMGT0ws1hRIPDzhGyLXM3RaBvTjdVq0a5oZ+riwu0cukyrZw/T6tT8CSDlvMLiqftOnkhsC1NLzbo3EQ7jc+WZkZuJAp/t9HQ1gG68/2307b9WyVnm9Ucsk7bCxFrUcGEsrN2VPMWx0/mr0BmoAMq1FARxNQF3opmSiiTWOsA0pxW8gFVXUDpN27AfqCAt95YNJ97++6cn68iaCrwVsO1xo0efv5v005p08MW83m8xegMdFGVV7LhtIWNWZ855aWDsMjfzxBdQl7bYvkkYKPlowxCrfTrN2qMhsQ+iqgpkiRtqk5fuLmQ2yxulmOKzoGznrWTrEnb1bJRl5axgFzDC7H3A8o2la9V80URin9q8CFaob9AknxF6nbpItJzExeimwq+WzH4dSOeWXwldSz/tEC4XKBhtUq+3th4TLfckLiQvAW9dFpliTpIBd9mvdPdFZ3lA2y+q4JVQ7lumgXAAtiESSNY11e/eVb644Ie9b7Yzbq6ohQObnY9Wwy+s2GUaZVbMOVrcw64YADoSvTIPQTT5wFLHPEQKsRjh6CuPGZcVn1KnjIOyHVHbkLtjWJfNe5XW4iNDgMky1af4VsOfMs6YakTXQakrGfqhz3glov6TXFhDzRZIFajDdntOdlaO0K8Nfiu4rRaAdloZ4oAGKC+JZwrPvfaJXrzxbO0iDPg2R6bppmWY3MmdfPh2+joZz5I2/ZuJboCb9n1CXjOuC7pgtqQ6FDgm89GF18BlRal8a1SQOQE5735HvM04WXCKBC2ev26hCGvwEP6zW+fpz/6/DG6Oors8UImBkI4lw2AtrTcoN07eulzH99L9x4cpO++fo2eP3GdJmaXBXyzh5zLKyDNE0NaULYbfgR8swEtnysD0WQ+Fw88e8Xx/DIQ+NBQH/3sf/kUfeipuyUMOra2rDcf+Lx32yJ7jBO8ouvQmaLxpuhhZpWzbuj1Sug5OUHL5y/Q8pUr1IZjBcyjybkGXZ5Agj0Qfscg6AyRYV7wtXDXZhp0ZqyNFlYU+PXpQA4t7x3opaMPH6J9d+6UDPt8LV32yvpVNNlTrRAlcUo+af4qog6m1V6m0syqKbsuF2lQBpamb0EDuA7wlrazkck7H+i2jfL3Ou+EQfei7nWwuVSgIuP8gJMnTJpAecG3XlqKtM/KqsqLQyjJm+mEzcpt+L+nYM4AACAASURBVGBW0aoNF2Pb5MPN1SaL3arW/fAPtlnwEgNpsXqtdAXomNHOtd0UTULgW/XJtfcq+Gsq8XqweTrojtkqWKeLUZKjp+gLY/uliZOVO3X9Z2Yzh2gWo6VpNiXRWtHuyXUZ41Dzrtb2RXnURnTrbIKk0s4pl0qXqqrdOipp00T/mnnkbQ++XYFuhgDxZ7TqqAJ98UqyEsYCvkng22uApXi+nfXZzDd/aK/H4LBrQbZ8WeFX9+0kvpSmCII6+4WrlFXjxWfqbJpGjdYAQIsNKj2EWdVkA7CFXgy+HeBpwJduNCOpJ/t5SOMmenlLmxFo0xyHcDjspbuXJrLO5cxCW0wteHrHX7AIy0DeWLQA3CdHDBj1IqM61AT41s/5+h7nYcEQCsm6S3t+pANJzboZfJs7fssGcqV8ib3ZoFlk3X71uRN04U1cOeTzVgs91d1k7QDUO+49QHf/yAdp026EwV7A+e/x6+LpM2H4bZ18zRgynSMUV8ML242aPYxNjxv+vchWpwHfKc2r+beMc9UzF4apZ2WBhi9N0e/+4Sv02hvIHs9GMWjK57KV91qd214CMD502wB99kM76Y4d3XTmygy9dGaKzl9bFO8pl29n60oMQAW8VWi5MphUfRp8829B5gDc/D3eut7xDz51lH7hH3yU+nv5jD48tenKNoUAyWVkzeCruDgRYJ2rs5JbiBdUHsNsAnrBNxMQ5/05PH7l2iitXLhIKyPIGI7bBDhT/fBkgy6Or9J1AHDmw5a+Bu3fRDTYhc0VUBd7LzQ81YYfJNkLGLZdyLNw+/376Mh9+5G3sFOBp+Q1MD5Oq+54reTx8JlvTrpmbRhRpDlauLXWAQZ2HQ+MtdjbkhdYFwiDetVPZS5liTbZ253FPol0rQl4e0G3JqQP4uX7qzRfCHwX10S1njkMlweDWcBsWVW/GqtQhWkgUz8vPHX4F5Um06ZR7p4HYsDIrgs8tbzPmw/NOBQtorJiZTgyefTGkN/Q9Auu0Fp3PAfU8EXSVLX0EuWdjUXzqmke6XpjcCTGExs6FRWASAGhUxJF1tRSdDwJtbeijoRmkou8C75TScVXd4jGW6OgpQBdacbfjtUJCd2IAwM9eFNX1disBs3Uf6X3r9i/0GLvW9kqeaKUpberXvCtFiwv+BZ+xgUgCr5NPTVlI1ZvGeQq+J31Walg1WzF6igEa+35b9WuIl5YJrWRkEBjGZOfqc5cUN6PPA24B9VnwBWAz8u6/TOBZ9oBqWmdH0w6Dwv8qQLhvPIjeRN1I+zc+qrEykrWP2qhUWDtyrlr9OLXjtMU7gCvYgU/04ErjvY9co8A8IF+ALZL8PhNTMgZcPGQIyy7ncG35Xx2hVJ8Jt2iJTRpeQOpnc978yZFglwog7+NFgEqX/rSG/CMTtKpt8boK9/Anek4992Pq9zGRnAOfAFnnUFbvuGazwPLldcAzHu399HH7t9ADxzgRFurAr5PXF2A53SJrs8jgRtAupwdlp0tfl57vfGXAG60rbzikhVA2rBAHW/4DPiBg9vp7//Dj9EdR/cAQK4gvDlmtq0fjxh8E3u+GUOl6ISWd0UzOlevoq15yaxBxv+V4WFaQmI1ZMjDvemrNDW7ShfGlukSUiggh56dW4x+tiA45QAAeH83+ABecSL7s9cbNIZIb56GZqz8vgObMQeP7havNydYMyA4pkeaJgUPaHkc3u+R7HiZHW42i9V0Dq8hPsPV9YgmsdN425Qmy2gealfbDEqLOX2TJdCAb8cTXCSSBV1x6nnBt15qS6ZMob/hjYMCPa0NVKixGEZekk8lo0anKxMgn2LOfaRpYOcjUwINk0EN+h0G34YmGa+D4FtvNmbdjUifDfn2GqVeG9AF3zmyNAm+y6Lpn2tRWgZkMrV+Z9JVm4zxKVNl+KU8XatMlC4JtbWijoRmkou8C76TSZUo9bH6UoAuL04tAN/cFW9oeMjySdwYcJfCtXi/LanWHYD7QWDgSE+Qg1EDKZF+xQZSN0mCwDPnAQ90H2HM+RfLc8DY8shHrI9WJkrroPomSjsRVhFY7wBsCLr4W4sAXAmQNSXddVzX6/PWm4ZS+iajEOxbvdAXvy+XL9C8aIcJwEZjnZsBvrdYg1gV09/J+8DirQcl5hrjM/zm8PPTr12k15CJexFAsHoMDeoZ6KODH3ov3fHM+wDA4Qm+BK85h1Vzbd24worBtxDEQRaVmz8xpXiTv9d0ks0FvuObr1qr5LOivfyLfzjM+9jLl2js8jhNY4Njem6Ztu1C5ACMvr/8g+/Q6NUpAh6TMGUGxAzA+Vw2e0k3DnbQ0T099N79fXT7ti7q74HXdHKJ3riySK9fmaeJeT7grdri56VJ+ZtDzOGh5d9on5Myytc6DF2+R8Et2wbp7/7Mh+hxnP/uhIeewd9Ne2HQDQHf6q7zG//SGkIsa55L0Ev2vDCuruLNC2w0rVzC2W54uxmE8/3sY9Mr2BhZoctTq8IzC6btXGvQ1v522r+xQV2gL2+usGf8/GQbzeN5gzRZQ+06sI3uexwJ1nDeW+DTutJBe4xXp+XctxUko0t0/600e1RKJZDTCkap7chAAgA76vH2AO8Meqq1pRL8BpY4V/byz2tjJGDuBTch8hX6Rdt6CDWtpG+F89u5J/M0dbOb+8B3DFzEvvd2OnJWPrnOID1Nq2qDIb/JUmae2vCpaTB6gwp03R6xDQFvbrtmy6Wz3mveGAnQ0VAxiR8JGypJutkYRUmFmy+UNKaE6ltVT0JTSUVuOvjmXkYVd8JQWlFHdTMs9a6xmdCpUJEKkGFVUWQxSw2bjoGmXBcTwaOrIoP1J5795vaNJ7MWD9lw8ilOPSAXrKmPKrKfJxpA0f5xhxLrculei0eyXJsoDFVLmwDrwsJVkj3uW6L3OxNCW0tKH/26WPUrSjsZiAwmOLGqATg/VvCAm7XbqdLtR+7ryHyz1NV1pdCjmsf+xV/hAvCpezsA+EBzSsbYMUo6xDjlJGDff/Y4nXvzMnXgTLMnXZ0VXZ6PvRsG6MjTD9KdH38/9SDqp3GZPeBINsXPMoBjA4gzgzch780Nav2fEo7wHd88vij45tImARIDcHhEcZ6bUXUnQvL7EE48dnWC/vX/+AU68+ZVeLpVODj/XgY6Y883e80X8AGHi2/o66BD2zrpkcP99PAhbG6Ari9dXKQvn5ql0Rmc1+dZJKBbnS02Z8JZF8i5bwEh+vy34HX194aNffTjP/kofeJTD1AX+iae75vAM4UzVNi5HH5PXGtay3U1McQIk2gYHVcCmvCmgISZI7HaKicbRJj53OIqQsyX6czICk1iE4Q3MxTpXAKqeczXg+3CdN01iAuf8DWD9Cs4Zn0VHnN1cUADGzKb6D5kNt9+2ybhZ5JOXCMBZMSrC7hujJOuYeOtAB9U77VgFdqKgVqWMZv4KaY/RXjz60At4G1xmIGdSiN76zBAv4zdvNT0eb1Lx4Bl/uUrXJvH29C8Ktzc6BeZ9VnfBYCVPd9JGwM+CnjWydSw5CigcZa5otrJyGm+ccfoZ15t8B00i4SIfnkIsKQW+DbdT5SZVDoa7RNS4dF6ZLr753stVVM0iGo9nF44aTwJ1bWqnoSmkovcEuBbBGqNVtxan49TTM+mVjkOEo2PSg94ohGV7P1O7JOhVbYeejrCWK+kbc2T+S+aA98CK0oK1K4jtnGzV6mNpEKf6uiQqIyZupuU5VRA5/P8tgmwDq40mvA1AXhhHLH+hWnpp713ziUDcDNaVwYUrxUbnM8LxkWQjwl8kzGKbOtW9OJq/o7RqDxmxzqxBl4XNXp3AqAACFp5taOSKqqnfjZg1T2VPfncWyP03S8fowVk11YbMUUrI1/rwPYNdPQTD9PhD99HiKKmBoeg4x5wvlKL78Ju27KV2nsQOvt29noXGcIJ1wSgVlC4IE8KzKEiJhKDavbsAuiyF/z3/pcv0SvPnxWwzZ5r4Dn5vcQecBwaZscofycgHM9tHugQAP7jDw3Rpr5O+rPXp+jLJ+ekfgu+HXCtPOAGlCtvt0rOpryeAwht/syPPUyf/bGHqBtfdMi5/xv7susEn/VGtvMGaFO6y/qGdkkZnwKlma7z8xJmvnzpEo4OIGM9eDE2vUynRpZwdht8BPBmcZBj+LafZfnoxPq5d0MbvOCcuR5X/i3hfPjkKqIXGrRxSz89+MQddNtBZDbvVDkW1KsgTC2nA3camx4LCDtfRhp2vVGrQrkFmnunbwx4J5oeeoiqNRd8VwNvbIaobSZLojzYVCtNrI8ppCwDQEUSYzVYLnk89yEwXqKN1sGlTZvSBdJFWVBrepb5XvWteJ93nT56aVJsVsibSXqIjlFA46GjW5dZm7LPYme9zXRJlD4lJoGX7lzh25DX29AjseUgwG3a821oydNVqS0/K2N8awXwNmrr3bPeKSomWOYdA755hFFwtCZS6YdvpbPfiZogGRA0AR7VuuLviDczuV2I8sxoDoC3xvttdfQa6SkjioDHKhFM5ZMF36Yy6TeHMLYYgFeGgOdHYsFocH1Uq2ACvs1Wlqr2degZX6tlZCfrUT0PeG4kMQ+OHl8p9DSRVmHgrw0PIVIfwDeSraHOTCTThLNkRymrV4Y4hzuoX/n2GTr+ykXtGXWtE2OMq3ZMy4M7N9G9P/wYHX7kTurAHcf0+uvUWIAnDaC7bcsWat++HfdiI1Q7tui3Qveudx1Mb4TVC/gOvhzAIqQS/19WmkOrxQW9CkC9TH/6W9+k5750AlnOVyTT+RIDcBjd7O0W8C0AHB5xPMIJvebxw8fOf/bxzfTZBwbp5eEF+nffmyJEsqutNe1BlGBV9oAz2GcArg1m/s1eeC7M3/Xi2MCnfuRB+qmffpx68WH7TTjzbVU+dw4eZkm8libO68Nx2SxRYeYNzmYOb3fj2jVqX5ineWSFv4Qz96dHlukKgPeySQ7nzCODWfX2bxYxgjIDXTjTvQmRD7wPg2/GZhs03uiio+8/QHfeu0eAt0pVqObb+pJBz2kGeYvw5i/hwLredLOYxANOYqA2uc8BnRD3eBudxUjDAGEDh5XOivUxRXBSgbf0xhlLDEBZ+uRo68B5i/CKxHe1d/k+b26XgXcpaqlC90YBso9QCQAtqV4MJ6RJy7Qv87UoZy25WkzGq+lcaCAIvJUA1JurARomR08U+WLmAU+Jmw2+7dha5YkMz9YkOYtM9lbUkaJP6pa5qeDbEIUN0lYA51bUESegXQ3iRZ0SRaPYzuSIFbJenm/uWpBeKR5wPSCTjMrrXQ+GnkvrOfrVA9/ZouUD+JbWid5v7khqGH8l3cyITLvJVop6MBV8q9IOBPeCbwOmimLKmrvIGJZpw1CnfGAjwef1LYZz+zdFVRsxw9t4EqVOj4dZPrcWPYyUEgBXho4iv56v/M7xUq/F++1StBGZK/52ymc9M08PeNOBZGs92xT4LimOWmpHUUCPm3+NIA3zc188RqNXJiS7uaA2IadrCGYhjczHvUd20gceP0gbZsZpBWe/29k7DITIALx9K7zf8IALAJfg53AioPo9X/8nNJQW7xKHm/OYqsF3jvv6Dy1p7ILGXdbi/QbABMykr/zpq/RX//crNIez9uzhFvDN34HcKwDqwOTwhmsAjrBs/pu94B+6o59+6ZktSPC1Sv/2+Ukan8MX7NUWfip+cXIv0QICwNXnDLxN0jUB331d9MlPP0A/8zNPUB/YfTPAt56FqmPIIi5XjunZaei//pzWBBIFBOC9tIjw8mu4QgzXcE0gnwH6NYnw/jMjiwDeS/B26znBE1CyU+tNPttRrdzNAOxEbadtfQhBH2yjLlwhtgiG9uzeQXc9doT6BzhKRGkm1llCA83LltsurvrnTPsriIFfAAB3gaujW6oMVKs3M1UaZ1dd4C1C4lwn5qhudS6f1wIF0IxOc/W5/rDC05nvch78ZcaMA5FzujM366vGxiAttzNr1ioeghYWaa4i3Nzc7iFj1Zt5Wm68idZ4E8nDkaZARwLwNvSPCgE6VQ2+jYGU56uaIx5+2TU/2rLeqQyV8wtyKRCBpU3aTD/rbaeUUsLZSw9ozeA7MKQkXifyNkpdy66aBm604nKBpHFF6m1FHU10PfrILQO+ZcLFrPLocFpTR3UzeuLWlDuvDR0AN277VeBbqQVHU1UY6lVgozSUhH4ZxVIFvmW99NHJo0Qt+JaHYox2tFqoDSVQuiJ3SVXPFvuVWwpj7Vu7q6JgCg0Lw4zJf/F7NsXzpFTjVGPzLcemQSZa4Px3ccHwMVAMR+U5cudtyfvtNJcN1U9/lxS5ejUdQ21l15DpzQjHJjZnwBVkyV5FOnrpnqiLZB0SGfTLQuxzuzA4hllb12ZqdG8WQ1mba44cV/FVFeM2fYs8f76EOOeXv3eWvvvcWxom51vI8QF/9He30z27u+jO3T3U3cWeYWQ7Z6CNK8caCGHma8c6Nm+hji3bqAFA3kBkUDAs0hlFbIav1/clg103tMqh4hxKrxOuNdO+ZPOeRyps9n4DSDMQfvG50/T533+BJqfmAbyRsIuBNnu72fPNf/Pd3/h7EX8vMyhnMA43+Ptx7vu/eXor7o1epX/zvQl4UDllmwHW5noxZRyynWcknEPaxWRngxwf9uCKsU/80H30Cz//YerDWfSbBb6l89whbE7w+WoVpVPvFeJdSi1qQ0/N0QZCy1dGR2jl6lVqm8N79Im93ScuLdLlyWUkSYOHMTedw3MkN1+kWJvc1b5nqJ229nZgg2SVNuzcQrc/fhf1DiEtugvOeK7yIykDqF3GqZlxQANHFzj0HHJpX4694DNQXdCtAEh4vcuZHh5wWmkA20XMbHDo2kBLiWGySfHU59lmol5LzIASCameL9gEYtaVR1hFl4yO+X6VwHeObsKMCq6z7ja8U+VCHm+3fd/QmwIdCQDNpX+lzSI0DQBp6byej1p7ybV4nldGrphh5jwcJLH+QqrS9TFLRLDKjTcDvmWPqJCozr89kslycHpbmhSzNeSfiPI6ga/JKsYYPckPNFcwOqaEaltRR0IzTRW5qeC72OMY+EgZYSvqqG7HaBSjwFN6FShTA6CVxpWtT9k1e7kVMN9mLfAteokRRdrYrM4qARBFq1DfvQ34tHVlN0wbnkK5/uQXWx9Wsvo6Mm67dMcAWkoEgbfb6UBOzJVc1vLU8PPiuVZ3USp0KjdObfAEjOfyBoG2nXJV+o8LBNls5olZiHR/BGTKQ8psMrEAWVgWG266ViPOAd6WZDTGW12tqd54+pOAvfTYWeu5b9a7g8+7tqqrxtjgtREJuuOJc5K754IVF+RfHZ6kZ7/4Bl25BC82hyEXjQ4hWwOhs210dFcX3Y2fXoDwNpRdQD8nFttp48Ze8eQ18BlnP29HCHrbJvwgbNtwJU173NhSIQAnn3cgVhjgu9nzyALgZ3CuFuea5Sow8O7UsRH6w9/6Ll0dnYGH2wHfcgacwbc6983e72XxfDck9PwJeL7/4VPbkfl8mf7t98ZpbI7hNXvBmK9Kl1kPN3vExYBUhrryiDPWbeDa8i56+pl76B//o49QP0Keby74Rq/gYZafoE8sLA/Ngm8LvHljYmqSVq5cQVbzcWpfXKCp6UU6hdD+U/B4jyLMnIMXjGrj59R0S5t0ahopS34Q82Xfhg7CfpVEmBx65A7aeccuW9P62ylFBYWIA2Q8b6wu5tZjAQUe0KGGor8rbLL6OGTVbF2PtzxoNgu1bSW/DOUzIOo1pGuCinz3Mr6mJFhzdapLAyuXRcKUspsbCyNEcA1G5Wt3w1hFQN0K4eaGBtG5qFlZnD2K/obuih5VsiPt1M1ubsjsVSVKL6uXA76r5kCyBnDmTKHtEAiMgkMt33zlZNUrtZ7KSlK+tLRN04kpVYbKRMeUUHkr6khopqki7zjwLVMq0XBuimKsKmoDxEBLawHfuso6cyHmhSv1sgZ4NP3It6E1GofPFudqTgkXWq5L30Dmc6VfTcN58J37ymn+Vg4/N910aWyDz3P0TQXgjPoSM6DX8Ozm+6dtO3e91XOo1jRlQGhAt1k6BXyzIBmfRfkaMnF4sf9EnmXL2j8XqzanUvREJs5+kJz3hjjgW4ulAt8YI2de7toBgx1eMhHSlNbTyvBCxP8twbP35muX6VtfP0HzSL5WbgJXJgF437mjkx7Y2yP3FzPt5+F8fXN4ic6Mr9C+HX1098EhSeiF9N7q+rFNm6kdXvA2PrSM8dTib9oQ1q2ULNLwfMO93zT4FrA2O0er0zNy5ptD2UcuT9Hv/dbzdPrMdfF2i+dbg3D2Umdh55x4bVnAOIPvh5F07Ref3I6EXcv0OwDf1/nKMfBOYl10MjXxevNnzFfN29UVFS8h+hjtdIAXTz11F/3yLz1DA70Y37qvjxUs4g7LgBdbK9jOWijj08uO0Q0siJynYHX8GjKaX6PVKQ7BXqKR6wv05qVZOoW71dnbnWECkzujprhpZMdzhZfO7bh+bLsc/l6lrXu30p0fvpt6cAa/hVM6oYMavCDpGt/13ViBbNp1XYFepUELL2301+prLeCdgSp9aEJ1QIPMDGhqgOaru2ngXRiVx6RL8ngbuTObE4aEdjEotqPmsP8lC5wmQaEcwtB9JlHTgM7TAQVy48tNMphBXd5Thzm7L0PJoQ2MeuBb0zZoxBl7NE8AX7i5LWE34BKmmsivomN5Ovn5HqUnt898uaXAdy2tkEi4Ak8CuqRuZVH61q2wheVvKfAtC2cLLLZW1BGmsZ5E9aPmgjpXvoiMu2pMosIS5oMNC/bsZHvrrwm+q8bhO2acEaTQ+brgOwbmagDwVFomy2qNDZaigKRulvgAuArr5MazBa4sgPy9e/WQU9YnT60A4GYNcrz1qVPePV8tjzt9VLRSP9YDrldBG7DFm0ARC6NZD7hLW7VR75+Q2Ul0Ywiocqo4/mlnALgTf/MZ6vwY16r3Xe/39Yl5evavj9GJY5eoq0tfVafthnbM+/1bOugDB3po6yADtjbxzL55ZYm+f3aepgAEN/R30t0HBug9RzbSAO4FlxB0TsK2GQB84yZ4wPE+aGiudSStf96Cb/Z8pwqkrxsIO1/lO9HZuwuaTU/N0e//3kv00itXdJZzld2cgbhcOyaebxV+voKw8wV8dw1Jv47s7aXfeHoXznov028/P0bjoLmy6xhoM0sAuvEsA+1Vth45+Rp/z9nUtSeRx8Re18dxvdWv/eonaOMGpFxjY24t41sr6SXsHN7XdYCgVrXoPorfmsElh5njGjE+400A4fNzi3R2eI6OnZ+hEWxucCI8JkmrDDXRuqiwB9Nq31C3hPtzBMLRJ++mbQeQH8HVW2ulZ/R5A77xe/EazttftxuufjyrqOjzBAebSgbdmkMWZJoazedmG9UQiGW9kAHbEE+WqhCQLfc0K+oQ3wGbrrZOBrWh9pv2eJv1OsvyziMpHuOJyWnsex8fU8B3cr2arsUVMM8DY2soHprvvM/kAHuVwOsFLFjeYbhTTRB8FzdVIk3nBlIoW6TdWmlpZ07KHKi5SRWd5zonQVT1rKFAMn0q2mhFHWsYQvTRdyT4lsVj3Q2MgIaJktxTIAGgRcG3DDreuITqpoLvhH65LSqdF+gEPvZ+FVKUtQG48mrGPZhuxeFs6Sn6PlnGamxiuPRMBd+yePF/ufBzpkUqADfMcY0Zz0LlMLAoQ76+ej3gJTmtF4JuAXhBht0QdDG4TTuZHacmSASAx+Wneo4ZCobC0EtPG3uLvWXcv44+gG8kW7NZqRMmdXza2xLCN1TJx5OPvXqJvvJXr9EywF4WaksA3O302KEe2reZgShjyDY6e22ZvgPgPTK1gjOtSt4Gcab1nts30HsOb6KhoR5awcaBeMABvjsAwsWTfLPBXiJthC44y85n2lP0qK9a4T2SiTVGAPLm4AEHqF7E33/yJ2/QV79xFuAbZ+4FdHN2c+X1Xsb5cL5+TK4iw/tJfHgad2Hv39pFv/nMHnFS/tbz12iEz3xb8K2EhsPK5Wgh84hBt3jEGYTrK8cYmoOxD7x3H/1P//STtHP7IDyf+KxJfZRIyspiDU5Ix2e+m6jMt275+cAyDt0HIW9MTtEyzncTws0h6DQOb/cb56bp5OU5Gp/mbQpn3eTEZFVrWM0+c91b4fnegTvcmVH77tlLdzx6GEC8Q8B57SWuZvuquALfoi6XeFMIsmmpzxNZgSBX8zcDvIu88Ru+GfhWAf2Oh1eHFpt7KsymsamnxPvCmdoq0niBN1PBs8QlA28hbQH8lxYd3StBd1UbBeY+76LHu7gZoTmavNkRFxhL16ruyVAjBUxTFWaxqiI7YqDMCZZPrcQK3dWi6chrfDxhX4Puf0HxZG3k65ZNyjotBwBuLXnyDS8CM6J8aRXw1qzKDKsEXjRZJDqmhHpbUUdCM2sqcsuBb5meLQDOragjibJ8+WcrXk1lTc4aliU0waKpA+ik9hoA3FLCx7+64Nu2nUpcpaWCopP7wqhV1ePiM8ocSde8UVkzDSTwxx1tHV5ZE6oEwLVXs3LxZ8JVZEAvssCzgRMD36aKspz6eVDJdQF/6pVr1/WKaMaqcnoFkz84BN35LNDQWj3gZpwxHlrjR/qLvnVuAAgEcLXsqCk0CdPFAPCx8Xl67svH6c1jw2qeo9PIz0UP7eui997WDfyvfNfDE6v0zTNIRjVhAKCYUFK+H8Di7oMb6IE7NgoAbyARW3sPQms3sgd8IzYSkBmdyd/6YSSMNL2IGFucSI5D5s2GSPrjqqQWylWENjfGrwNsr0hY+Je+dIY+/xdvAXOyx5uB9iqAMoNtgHGTgA2fzQF8n1tYphEA9l1DnfRrH9pJRzb30O++MEbnJnC9G5ow3m0Jpdbgm5vlM+Ym0zn3g+sXGYSX4sjhrfSb/+yH6fbbt8PrXLjmq9mx1qWNLi9J6bC50ExURDr4N83k3QAAIABJREFURmPIZr4CHqyOjxPNztDS3AKdvzoL4D1DZ6/MS1I78xJK5ejQOmHtwSbaHmxm9aLKgc0D9MDH7qWNOzmfg3pF144m6Zx7TE1VAO9phN8jyZw7PCGD1ZL1PN7yqH62sBnqNX71opoLMzeTRkKrnRsqeEMgBPhqAgqVI6Hw0iwvfuNrs/RZsF9FZGfarMhsrqRA/rX3eWvRbDcexhJgzGTXHVUzgCPF46365m/TR9dYuLmqS2+6W/Rb5lHtq8VUtYGXZrjzrRm7d7fVyHPq/AtsBjUNvo0MRNqP8qXmXAk2J/XU2o5IpVxZhFJlraKFKF2a7l3rHnwXfK+Vlvbeb1PRGhbuBKAbWqyt3kloPgYISiSp4Skx/Si3oZRf6XOrLAMdrzXfuY2KsMpEAO7qb20vVEpJkgGVwNtQI6n8aj78XBsAqee/pXiZXykA3C+niuK1AJpLT1bW+mHbB71QqGz8ulXb5cI94AHCe+me2MmcDVDBe9OGAsQI3e5GWGrHQMvBtwtczHv2vp45NUr/+S9ep/Frszju3EG3b2mnD93eRRtwLxV756bmGwDeC3TsCgCTph+Pzb2Zrg/xtfceGKT779xEmzf30SoSlwkAH9oo58DbcDUZ/LGaygkKaq06ucnnBXzj/HrSfPa1ITwEEJ5AUq/hYVqVK7Ua9P2XRui3/uhNmsT5euBrAGNkQpcEa8CIOvR8Hl9cgEd4GPHn8NfSBtD0p+7DXd93bqQ/feM6vYCzyQp8m7u9Fe6R895MXfxWZ7+VoczlWOzZo84e738J8P3wI4cARBdlU+VmvGQWsjeaPd8tMLBKY1BhGtRABnMG3au4QowWcUxicpHePDdFr52dprHpZaG9lWUzUVtFEmdcDEJWAaC29rbTDkSJsFzd/fgROvTAPmlfqYVWNRyz0kH75XmAb2y0Fa+5cgz0lN7kNgwLzYYBs1pjFLm1h5fzQijNr//l31mouXdENcGEYkcRvWraOw2kgKSqcUtVFpzw+NT8q7xSTI9a9dEB6KJGOMma7rfRu5E5UxtwJNIyuV6Nb30ylOeDg5IDY7KYPDVGJga8fWJgx1+UD22P1FGS6wC+U0zfKt6kbqwkDbMOwEiqMFwoWd4q2mlFHWscRvTxdxT4Lu6M35CFbZ3Bd3BMHqNB5kfK6slLAy/6njrM5yaVlVgJNYy1DEsXOxIA37JoGTk1z7AFqd+byOmoKOuK2Khxmy6O0X7pqrZ3WPi58eQYPrMb1dKhaheeiRdPwGaragKAszz7z0SvAYCbBdzpj5h1eiyq5uwkuPkuL6HacijI2VrD0E11kizOadDQ0FBb2Yi46qp7B8A3vMVuYWWTOp/ZCZM0K9wpJiTi6SWyQTQzu0TPfvUEfedbp2n7hk760KEuOrwVQAH/LcBJ+drwMn373CLNwWVrz+na/qheskT1A2BwArb3371VMqETnwHnc9/wfrdvwBlwvoZMN3xD9HIyZZyCHHbOnm+mjWuYGv3nkbNcM0xUvjp9bp5Wz53D7zmBGyfPTtL/9gfH6cr4nALfArzVjwLfqwDdy3QWHmE+W89E7UZs/yN7Bui/fXQHHbs6R//f8esqNF2HECN63HrK+BEG3kJe+dHZz/Gbz5T3D/XTr//K0/TZzzxAjZmFm5rxfBXgexXJztr4XvU1Ak/XwJJjJwzsZ6ZpZWxMvN20gGiN0Vl65eQknbo8S5OzvK3By5meP6KIPItgM7Kjn+GUeJJZAtVK2jb0i1Mq7O3vIsSF0E5EHzz49D24fx1zXcafwc/6szqlo874VpHxfAGZ3lc5isI5fqYVRKLpkB1b8zRfBb6zixMN/c1lkM6673q8i6xJBItW55bsCsXuIqhJAd5CIj3/S3TytWOUbNgVq5SF1Gs2I1TPs9D7wgq1HuA7sieaDGI8dPXzgYll+O+XeAUaU6CnI4BOtXmx1G14hJsjh+Rb7ruri9B+6lywRw8KQ0mVqeAMNvSMqKcbAr6N3N3As95F3JOi6dwyyXJbt+IWlr8lwTePr5mF2cewZuqpR1+eJXqmyIPJ07bcjOibsMLlsWSePf24x6DH0cKknuSMaVOdBeVGaWnQIHWmjS1bizzlubriVQ9aAWb1G+VrNFAeuFTzJ1O2BmjY8jn6uspdPVO0Ba0+Txt2msx6eJwqb3U84ELSHJ11UB9/ZkFETl3pPzgBWwSAGwZ7NmVifVQeXiVLUk2OtvwJy7h/UfbSqYKeqi/ZWBT81taGNXxNsKOex4pw/I/0zRvBIf3WhlN5GvrZyeBAniuspkIPDoXn3wCr3dsFhNcLA0iVoKyc4QODtjNnx+mr//kN2k4z9OThHuqSvZo2Oo2s5l85tYA7plXG1fIrAy9Msn6cZb0HAPyhe7bQts39ygPOAHxoA7VvghccZ8DZ0NRp7zRtM3pE7Iz6g0x8gmkhI+Fr0uD5ZtrnPLNFN2kENDIIXD13XpJ88dbE6PV5+l//8CS8r/CIC/jOJ127DtB9GoB0ijOkS5/VHNg90EW/+uhO2jvURb//0iidu44s4Zhzco0Z18wbWdxv/MNnvkV0ZXoz+FYJ2hjct2ND4ed/+gP0K7/4Eb5UHFVkfEvV6YmkjBYznm/ucGgDOFkOeJxm/iHB3crEBK1O4vq8hXlg7yV6E5ser52ZoIujC0iqxnKnaSQUXt9Xpub4poBV2o5Ihm2Qrd6BXnr4E/fSjv2bFJ/XtxtO7WipgXwES2MSfq4EnoUllRaaKz49IJ/lz43bhq2SV+uOdQ5Iu1mguTxfzHzlCAIDJTUz4i9lB5qS+rczTreOWiApBH7LCxmGU9zkduecOxInvL5Ek/xYbV9LS0iN9dJUaRRHBTnrAJhQnoCMZGb8Ro4M8M1HKhpvreJfCrdF9LI1uzQev4BLv7SuFG5onW7WgsSW7RwqNltLrnw80N32mcoy2yIbMbZM8vwOCIKmk/o2mSrxSapLFDGb+Xst4DuFNskdXMeC7yjw7aPTjQHfa5dLo79D/TULSixkkOtJBt+Jnstsuzg9xbsaj2+yKm2gvnK+t+uH+5n60HgNazlKnOvHShM54P0udlkHj9WLJohN1hsCvoVq8pPZBdl1XDbErQR8NU8Q/px/aQ3sWq+GfckyVAayVq+XxKReEja1TvsXhsy7lHVeIE6ueCEM3bXdNCGyeZm3fIrXn1Wx39oILP+6A9ZQ5KnVPkAdAr5bv8gV+yWj0AhhDneInXvjIrVfOAOgp4ye6YVV+trpBXr58jIhYXbglTcouToOQecz4I/cu422beEs6PAm9+Ae8A1D1DE0CHDbLVIpfnShQ0bPgk0Zm0kt+15tRGCQ3dj0YI99s/TXBpGEgV8ZphX2fi8v0Twyqv3rPz1L33gZV10x8EbY+TKUNN/zPQlQeGZ+ia7ji6K53gfC/y2EnX/uvi30dQD3vzgxJWBaLhxjDzj/J04zFXbOLwbm/G5FwDffJa5m+1NPHKH/+X/4NG3Z2E/tDHzXMadAJWO4Qwg7t7sFprBnKcjPAlc69Hve0MJYJNJgEgnVpqZoBXd3j+IIxeunJujV0xN0HSBc2GvAZsukJl6RUiPMp1XqBy9vQyb9LhD+nscO0dFHD2Je5cGnqnGd5r4oH8jEyiTC/sdFRtoTDPhslJrmdp12xm/lvkATvfhYXWP0rqjf4tirz3hb8B3b+Mr1L6NlGByWBxT23hfKFrOam+FHE6wpHavaMRtuzA/V3wxwqb8VeZ22DSvcsz9xcSywEpWo/4NSlwxiUEn4nLcr0yKEqkHeiNFy4+pbA4przYNgMJ/RE3niZG14iGb6lErPdQg356ZjlnaMN2YTY83aRFi25lqC1HRlIDamVJa0qp7U9pot9y74bpZy9jlZSWrpCl+TVgkmhngHQbpRbwnzJealLGhrJwNznGh2qSgtlope3rb1Yl2s3XxcxyYW816DfO8uWgCA56KPnI4EuuYlRKXxvg7gWy1vWgixICvamyA/x9sgpdiz7SyC/hEogc4RvPCMK18tB+BGetKvRarKLl4E4L6z8Vmwn57PBbpEAVmicFo5KpQXrnVuBPhGpnPX0IpPtVolLNi3YEQBmLkLl2n+5CnqgjHIQO6NkSX66qlFgHBcV2VlyteUUX5GPtqoFyD2Hgbg923HeeMB3F2OEFu+hmxwUEB4GwC5ydKtbqW+BV7MD04OF95pSOskkwFVNQAEl958k1ZmZgUk/9GXLtOfPDtMiwgDZ5i9CvA9CyB6GsB7BN5on/3YhXru2dhDf+/BbbQDV7791VuT9H1k6WbQLjNcDFj+rQAev5dwdAlPV8atmPf4Z++hbfTrv/Qx+siHjlAXEHwHp6xXiuPGvnhzgM98MwiX9h1QkdCTTLex3IJuoO8qPN5tC3O0jDDz0+cn6XvHkKBueJZmEcpvEgMqjVivrYTuJBZR937vBPjegI3N3Ye30aM/eDf18Z3fiXojsaHKYuJZXoY8LiIiQyJQqsGXrawCpIeBqhIuRXHPeWYreEpvVALeGmxreXI1Pc+8U6UYGm1RXVWHM2ORb0NQtFEbETbc3NDb8cbmGGvwa7aNmS4e8iwriepHkgFMhfmrhuEqGL1GBOSpKeBdacr41/KWXC1myLcO4LsKTqTy5e0Cvl0pTB1bleS2oo70ybS2krcs+JZp24KFqRV1JJG41v0cFTUaXRUZe9W4rD5KMKzSALjW1AbNJhFE6/fa4Nu7zNnNt1SREBvY8X6Xupzo/dZLlVqrEuiZJLfK5df0y8czvWcu/WSbIINEDL7dlZZDnI3ZFTESgpezexa1dQLgdfgd3NSxuiRb1poB4JW8Te2o5rrlkzGwuI9dSLbG2c7lVcPirCtJjvHGGyyryAQ9/eYpWr56FaCsnUZxBdOXT80jzFldxRQGLcaIM3fFm4pxxzFC0NkD/vj9O2jnNiSQQxZ0C8ABwht8DZmeUq73u+5QWlOe5Zk93y0A38I61IfQ86Xjx2n5CmeXbtCzL4/T//GFS0i6xnd5r9A0PN6jAMFXkZSNM6AXX0x3UIy2AiTfu7OfPnv3JhrE4eG/hkf3hcszcv6bRUQc35z1XDerkq6Zq8bU2WP+rqu/h37oY3fRr/+Tj9KujQP2zHUhp1NryFlViwXfnJs9exkZy3nB9Ncl850HhTDz1ekZgO9pAO95mpiYo1dPXKNXT12nK6PzksyunW8iyeGMdZxT3jGr6A4jEoPg5U4kHxwa6qUPfvpe2rkftxrI5tMaFoNaHGNhWKTGPGQS57+5c8ZW8Nx1oeZnEChV0FK+QsJGW7tVOApmWqFTrd/KwFvxTvXfcskOvUg1DkuJrKl6nqpxq00JEwVQlIMokOB5Xld+ZLeuWmii7eYnbi2vd4mWrg4QctSYC0Z4vcPRgyxUF/J6c7+qQG+pCcPnAi1jtIt9H7s8Kfa87WeNq/iC0mDHGPPD11JCfm5Vzpv0+pPpk17lupW8pcG3TMWaRq2PUq2oI84BDUhq6I5gnaIFqiuKjcnqpUh/aoFvVk+JnnlZtMwAfWNhgOjrW/ZQjjzycegZDyFVNZn320tr6UBR5ZYTAZkupUbfxHgjfUngcUg+gjzTRFf91OeIjQmUA+BsFEo6IJdLnuaY4D6zzL+wVYd+56svjiEsr+qbJJpG6NoKD3gm0oGJlaivrEzxosNzSjKdw+vd0W/FI65zmiwh9lfGw8Wr43T91TepbWlBNm5euLhIXz+7IOLBNFMLGv8oYz0befa5Ti9lO8SPdHe209FDG+mD9+Pc8q4hWjFJ2AbgAZcQdHjEozLY5BjrPMbDaMdRizWCb0MNhh08F5Y57PzUSYCNFXr51DT9xh9foDevzSHUfJlmYRzNiIfa11EVrNyDr4Ywj0E2un93P/3A4Y0Svvz85Wn6zqVpmphbVeqYwTd+W9DNYejMMQHhCnyv4Mqr7Xs20D/9xafocz98P60g87rMbK2HWrFsJZGcwTeAc9sKrq0TZKxazsC36ZTzGVNDBE8GKWHmK9PTONsNrze83ecvYUPi2DV64/R1mp5jb7cuG0MZSR1eSyFDVcVklotdkLFByNoDTx6hex89oPjH078O6FhLl1Zx7puvG1uZE91uxK/If7t+euQz6u22lQY83vI9z5EA8E4AiC4JbDRPkYbcRE5fqad8/a/cADCNGSPENu7yV89+73y2E81pX2ao7lAGv8vjkg7rucIDkvNJmNO8eVVTahLpmgxgAvRVNM7msWtnhMC38tTWgr+RRPK6c4W50lLwXWNupNL01gLfRkTXf3VIpU+V6mtFHWtRrXWf/RsBvkUNJBrFdQmYlVeLSQw0J9e/xnu/9fKm1HtLALjueU3QqNoPAZUqAB5+JjaeHI2rvN+2b67SVxrV12VjXMfaT5Y1M8Sasln2XHOGLLXYNPoGYYh3Uef8FBYnNnBVYK94vx0ArsA3d8COKiCa7NV0eeGsOL6Q0cBYvN76Qlk/fcP8CM6lChnN+mGMflWLGP92mOqNmDaBsNgoj2M8ZQ+lGQA3h1Bs6t4Ju4oznUenbLIaKRa0bfJOPwPr5RWaPHmeJt86gyuu2+kawMuXTs7T+fFlJF4zF4RlPNentSPtK6OQvbA9yN529MAmeuJ9O+k2APAGMrm3d+MM+MAAfvrgkuX8Air00gSgr/9S73afjT78jdD4VoBvK02YXyOXrtHz/+lbNDY6Qd96a4q+8MoEXcEZ5EXxWFW/mAYsCQjSF2Dd0dlGtyEE/bHdA3R0cy8dRxbvb16cpmuzAFO6Ph4GXzHGHjU2zVklMLgX8M2ijGiEJ3Dd2H//Xz1J77t7J3UDCHMOkUyf3ADK827AIhLHMfiW5oxsGV3En5mNQZdGSlZX5xfg8cZ91bhCbHZqlk6cHqfvvT5CF6/M0AIfiPcMIas5iIyank9xLhqApSb1JiQh3IKEigeP7qQPfvKohJ7fGPDN/eAFAr8XRhB+jvVBcnt4EURwWMbAFU+hq+O0oaFAl9bkLjZF2yqsOltvvMZyIkA0HczqKAA3rc6L4lAHePs93oV2pCN6TAlebylt4p416U0kQLb8qHfq4gN9dKS7H/MXm5XTkxKNIDkeNP2TZm0iXZMBTIC+anyGOwX7IkAf22Yd8F1pthjC5sW4CLyLY/VxNjgR1iHc3Gi+Kp0S44/axGiR/aCvq1wn5WirjY0ptf1W1ZPa3lrLvQu+10rBTITUu1ZGaFSACG4qCgDMspCgnVPAkR2qdZnEiZfpYV8nlJYotZ1T3p42amlJ00agrzcz/FyYKIyME9JHhmy1tive0qZdNDlONNAYp74ueDJhuZvs0uJpyAFwriDkAXeNYmZSwAPu6/o6AXBeVVJk3pLKQ9v886bzyrvLWYmNfSpn45lyka3oYH9iPNXgW3rAZTsARCXZWjHZXVOikfCQMt6WZ+bo2itvwR6/hrPZ7fTK8Dx989wCrqjKDD/j9VaVaiNe3ues63ybzled8NbehRD0Dz+4m/bv3Yh2unAPeA+19yP8eRCefs4wXteYTBhhWhF1btp4vttAg9jmWqxeCf0GqD1xaYr+u3/2Z/TmiWG6jLump3B3G4sTUp4JoJ7lZGEVlXFgPoNvtoGWUCdvpW1HBvTH9wzS4zsHcCxgnv4S2byvshdbJ2AT8I3/2DZkAM4/Ar75N+phsPcUAPg/+XuP0hP375XU65z9XE3v5vRQjB7u95I4a2mR2uD9V3rPB77z/ZC5ifJyvnsW17ctL9DIyDQ9/+owvfbWOI1NQM8ZMCjzKi+XKrD7RgNvPVucIfJwe0DoHZD/LVv66ZkfvZ+27x5qWv/XoXs2b0GHRdx/voRFoqijKsFj5jG2oFQiETK5EZhowLced+abNTxQfGgN8C5SQPO9BcCblYIrmVb1qQU733A0wZqiURZBpB+XfqowfFdqhT5CI0WzlfYempzvo/49Q9QzfhFJ81gTZCA3uiaqyqLikgxekoG3HUll+9kZ7ET90wTwlp4UlG1xcyWp9cgmRoiGUdpW0DQ4XzwcbRn4FhonUSQqV7ECUdrEKjDTKUHGE6u6IcXeBd+tJrO997sFgpsAzIKKV+ta2bxK6Epa+LlWprzoxsCFQ1cfALeKTxyrng5WAXDP+lfNRg8Az2FL1b5J1mI8QSXbxEzyBHrKcptKoxqh/O44bf16cRUjvX8LPG6r1L08R9t2Y/GGoaqWeJYDddLZ2A75MGyuxKxORaOY+a3Bt1FwxnAOJUxaAwD3H/1SDEslqcgXg4qKOZQbP9uNmj42BFaS02nzMZIYai0gXDrJZ727NuvjAK1WSll97vltBkKzI+M0+soJhKIu0PhcA1eLzdCFCXMdlTGehPKqEmZDovybB5gVXfCA37V/Az31/j20DwCck64RriFrB/hu78XGA4egpzK3VeQxOpJnBbz+7cjEDlfwmmuXWQYanZ9YpJ/95c/T9148h2vDOmhzdxtdvbZEPbgvFb5fugRAuVBhMPA2DE7Ly6zECV25QZrR+9beLvrpOzfTUdyn/gWccf7yhUnim9kZ9BuwbVI5sZlu3huVNwgA/szjh+jv/8T76YkH9xNnVb9RpJd5acPOi4KUhzvyF1+/Bk8535lOkNH5mXk6dWaUvv/6VTqBjYfZeeQlMBhQAHhZVmuL7JolwJ1varqYedcOPboNYecbcf3bk596D91x/27qEB0TB0dr65aBd2iHvd4LSLqW81yH2888k565L4+Z893NJVaTKgTUpJ9/z3tXHcoEQEwdj7cXqEonjbwaXWhQYDXvsiRwmj66ODROplNdsdWDUzivjaZm+mhqskE77tpMXdPDmBMqX0JuKa4SjrV6vfPTUtaAZrKbl3cz9CaMlqFk+Q7uWOqO+sxJwypXVDQBa5mTAVrGAGTs+1sr3NwsjGtfC2M8jdEl9rz7vWzSGp7eqAWtTgcLZW958C06qUWEbFU91fQ22r+osZrgkgMcQkK1FvDt1llFm/x3RsE1AcAdPtpJJ9VkiWlyVMoteEXJ9RgCVSQuhp8X2YM+qHlrwjD5vU6IUpA/q8cjIKSWvKGuVQ30amEbPT8klA0Pzq4M0dREG81fm6Kd8Db2dc3wMp0zAMW761wgmT//7ZNbY75yz7RClk5qSoQ67Jm3KZs8Yfoa2YsHKOfmiwvACxZLfgNCG8nMC5sMJ8UDzkZ/ZKEK6TDZJMCzXVvww35O86orBWn6xXqn0J9VZIMee+s8XT95QSy5168u4HqxORXuyPOhWKVWbSmbedmjhptt1Ik67zwAD/jDu+mOfUg2xWCX7wHvU2Hocse2vKpSsGXy6S7cteaaZ2CcAK6Nk8K5G2E1VXhWrQoLHQfI/tV/8Rc0+fpJ+tGjQwCKq/Q7X8f5+pllXDfWoEtIyjbpeNiK5GZq9OJHQsiFLO3wgK9SJ/r4sduG6Mdu30THxxbo94+P0jRCrpkerre7CLqtZEG0GIA/9uBe+uVfeII++oGDAGPL+v5v01gGGF3a+tchZ00oiaHeyDP2HI+XwyoYgAskVbpF2nDoLVLDwHt+nhoMvHFl2+T4DL342jB955UrdHVsFtEZGqyZqVJEIzX5lzaDmizl9G0I/Nuy2kkPPHaQHvuBO6mHD/XXzPpevxca/jNNVuapbfEqx0eoaiySNXremb3mu+Kc0WxVc9VqbF2f9ug6EQglr69pQurVRrPWOyljM2u1Lat1k9Ie+Vctb2RoM8wXEi1l4wdI1L6Cyi7vntKOJljDc/MrPXT1PG8wYdMNx3e6V8ZwIUOgTd+SkQC8owDI4X1h+yEjv6WbWQcdmSjKkNNP+UoptwjbjQJx9ETpCUcInO9C2c1dz3esdWegmZ4yXc/NoTTZK8ptrP0oj0yFLUm0lsqTlJlaXSZ5XDHpsBtWSk5q2QNrH0ZTNbwLvpsiW9VDWgE44GZNTWhjkIU0BbgU2zJ602cwFw2p2vXX8Nha/e0B4AK+vVupFUq51nYlz0Y/kM7RS7lJnYXATOSCQq2pm5IUgQBipYKjilh3xy6E/Cy6CnuWJq51yMb4JIzToe2baNuOFZzlZT8bvBPWAHTBt2qxDMDdXig6COQFo/JGg149rQHs6ZxDvtRNHiu3XoIk8LI4EQwA97gLihEAakR6HhvDgIfuGJMZk/IWfm0PuIBvTvaFkHOEnmfTIyYFzWsV2SFG9QuTszT8IkLOxyZoDkDm2TMzdBxXjPE1VBmeKVrdNdo1BrqujI0gxhlH9m2gjz18Gx05sBXnvxmAd2PofdTehxRjAsBNYreCDEoa/1h/ygAipceNTmwCoG0XfGfGmTA/Z3TlJ6mZH5mw8n3bczjP/u/++Pv0vS98h/7xgxtodrFBv/mXI3T8Cl8/RgDnq3QNNFkJeD057BzxAZKB/uiGPhrHZsnZGWSrxn93b+qjn7tzC67TatAfvnWNTk5xhEt2xttJ51Qevh5OPzzoP/yxo/Tr/+hJOrx7o9z/nal0w7RMITHpXWnPdLpqQgFolxZKa9gXNiNkZiFsto2VlW/cslChDIfk43x3A5nMl/H73IVx+s6LF+nYyTGamGIaqD2rbMOUH4vJRookrHMZDA8XjAF8d9BhXP/2ib/1Xtq4EZEf6zfdM/Ib+qxCVhaugV5KZtQrr8eCRrHLztKzqhqTPiyrN/NIlahbEyxk/cobAHXu8ZbR+mSlEniLhOsh6TUvGq2gjBoG3gp8+xOrmWrcqCQm5OpKO41P9dEoEgkObYCfvKeXNmxcor4BvWUlU0X3ySc/CcA7SAvfNMCwQ1vMGemMotR6QH8R6l4a8Hbks/Icsl6zC32vAt95KaqY+9YgyesY+1dAdqLgUnc5Nv3j9TjKeS0qzIj2DVBI0THVGEcr66rR7JqKvi3At6i9t433O3E2pbItAeDGaCPzKTa7dX9qAXADaBLHYua1tw02CIt9LFp3xXaSNadW3tpwjwMkd/e23C+rh9dI09xwatAybya2MC54AAAgAElEQVSpWtiGmUJI68TlZdyzTDSNREwr3QO0+8gQDfXOKHBtDGO2kQ24tJ1wAbiz2DmdzJYdc12Z+VJz1gUoLm0Cc9fHh+Jn/rXAcqCeXqigcb5dk4PbWcylSScqYs2J2BwuIkGegG+dbC1xOjVdDGm28Cy8rhev0cXvIeQc4c8Xp5fpK6eRQRve2QSVU69tTTveAGMR5NDbO/ZvpKcf3Ut33Y7r1SQEHZAE4LsdILwNSamUUSYQS7eljYvgnPPNivRuNnAFlAp9T3jGdEWwptkUVX01Q+U3KwDNrxy/TL/2L/+CPrW9je7b3ke//c1R+tqpSTl/OI1nR/GTv3Qra5+5xNnNH8BVbQ/hjPAL12bp26PTuKqsQQcGuunn7thG3WDWn5wdp5fHcc81ZxLXVEsYhYx1z/Yh+gefe5j+67/7CPUhoZPsr5kNSIs11LlzGZ38z0zkzTxnvFyZZZVW5hxtlHFP3snVVZC3dniy+bw5h5WrlOzw7uGngU2gBiICOCM6l+Okai+/dpm+/eIlOntxghbhNZfN2hrjTKHFjSzDfd/S6KRdG/rpkz9xP+5gxxyIArnW9FBNK0QdLAJ8c8bzwKsafHu83Xq6hoG3O5c182pulqjwbc8812q6ZD7UAUSpwFvGGdraMrNPRUupKp0ZKf1U/5VePK94U1TWZcwtzImFZQDvS8s0PTxKmzZ20vx8Gw1s6aRt+7JrGvWE9dSnlVREbGqBFp72hfryoNt8mY3Z9S67j6Z7vJ2ngsrNyISQPadxRGacr+23rLf1HykqX7GxXFGtqAofLwKyWywa5VPNTazwxOdxJlFkzQopOqYaLbSyrhrNrqno2wZ88yhjIDOFEqYOf/hcSg2xMnqCtuq4hNUQ1ROiijZWZyXMqVTPpKVCDUvdqq6QhattNqm7pOcCnRdAFeOJo5DdNnyP2b65Fa8t/Nw0E5XfRF7nu60ItYBrh8bOLdLiQgORvG20git4JmY7aNuRHbRlG86AtyHU0FluRCZ0grGsvqIHvEwg1Zo2IHJ8NAzTq4l+1JpKTYagG1GQenJ81j1J5r3ukLDV/1DGH16wNQAXkO0u7kouVA35sfrFqdCWbtvShRd0vl6si5OtrT3ZV2wmiKOdQ84BcK4cO09Xj51BKHMbvTg8Ry9dnpN112OrxKqt/t4OVjuQ0Qh714/ctoE++sg+uhMAvLMH4LerCx7wXmrrBT30VXiWJ04dQnnjUbG8LBRI6HFuwUYCuDYA3Ur0rZtwPVSWu0w3twsYI2uNSYRN/4v//at0/vun6XN3b6ZvAHh//rUxJPyGcc3gG9T2gW+ul89iP7x9kB7ZMUAbcGb+RVxT9oULOOcMALq3v4t+5vAWhPK30x+fu07Hcc81Zzavy7tueOcffu9t9M9/5eP03nv30irOI7OnnWnRDoDNkQDtfEUcA16cizfGvooQ0MpUiMDvnZmhCWO1KBuHnGSNQTd0Uxt+ty2p8HMB2vDq0wq/R/Z2lFtZXKbLfIXYKxfpBYDvUWwucCi/Og6RHyUDehWVk8D0m1yE1QnfzTwI8L0dm24f/fTddP9jB3BmX+mT6Bqxxv4rDAG6L08AgOOnQLMY6Db6WEmaCVvPAGW2LaJ4lA83dxpL9Mqa4WbnpgsE0Cq4yHrfOCoNdK8n3C7IqlGLGCOzTCI8xHct/5pXltU831vbLwO+IchLK500NT9IoydHqH1xhgaHemgOa3tXVxtt3dNFfRs67R3fXh7GlyaHPwlCFaSznvu2imy9DANvVlS1DLfcHka5t77BGvkrL2huv5JVRkBe1wq+b62z3kZck6mSIDj+Iq0Ey62sq+kBNfHg3zjwLaqCF/CS8dYE9SofCWirZpqpAAxWsUdcNqISE+fUenu/pc8hAJR3Omtr3Y6yTL2aOtwApiC5cl/coh5wBwRId/H39RGA7VGcB8V1Qh09yKY8t0BjVxZpcPc22oJztoOd1+UqKZF78zx7Iotrp9wPriv1mPIZvnCM7xxXWO4zg6NophRlK1XW7JKek2HHsEmUbWUUsfxVbeYZY1Jf0SZzp2Dw53wAzuKfEUiLub9j5hS+wJXOQWrgzDdHJxjKN6MmYs+4Om9pbpHOwus9eWGErgP7fOX0FF2B95uTP6XqiVh7XiNJSK/0L2fZPgQA/sxj++g+XL3ECc8aSETV1osz4Phh76qiXpmGa9ffjmeKZcHc8V2lR5m3bMu5hrqwXht6nKyNPcL8A+89J3HjGfbNr75Gv/Gv/pqe3t5LnbDHf/cF0ByRKRx4PaZv7C3Sqh/PPrJjkD64cwjJuToEcJ5GaPkfnBynCQDTff2d9HcObcaZ0Ab9X/B8j8wjG3gEE/j51UabN/TQDz1ygD541zbpeyfAdkc3riuEJ7wD/ejCbwbg5u8O/N0FPnUgTL8boesM1rk8/+7q6dTlOqRMJ57vQERBO7yFXRx621imToSdd+B9BzzfHezxZk84NoMYkLMHnGXz+IkR+so3T9PJM2M0Nw+grj3rviEq8B1eU+rL6fo8IeIju1/YZwJA27IMHj92iD7yI3dTjxy3WF/wnckt+rAyjaznY5nsVnmhtcK0nlyrCxWIKnq77VValox64hjlW8Pj7fes6ooDJta6AG/pe+VhDt0p1iusr5yy0s+Ax5urtYNUq9wqokFmljbiCFmDrp++jFBzBAZt7MclAdAmOGbS04tjC7t5jnKaxezFLcrfeo2PLYlJoMVZ2nz1qa6739iVOrOxC9OptV5vLVSezrUk3Nz0vdXgOyC7Rc2TxCN+qDnln29OWBeTmtboxuRxVTTXijpaM5rmavkbC76bI1edpxJnV2qVCR7mmPdb1FTC3Krt/U7YHHCHWWkoCSjyEKWk5J0ydQF40t3fZlExnVFmn69vfIVPyivZqxHjtbZAOSkYL+nzyFI9OY47cPG+oweLch92xWHAjp5EVtvOPtp6ZCcNDc3TQBeSF2nQaOynYgZ0MRO8Hm3fCJlZZoPCBezZip1TkOw9a7kHXC++Ad74em0N+AoArvqZCZYKCHQsEanYgEM2mZTRYaMLCjLhC6dXfcMTXZsA1DasezitjFuH202NTtGZ756g+akZOjW+hPPe0/C2mGzRKdLcgjLoEN8zfWgvA/D9dM+dO6irtwe0AFjDb76OLH8XsTFqeR5qL2wz3XARnOFTBfjOe3CcUGv2lDPgRqK2BsAT97sBkMrv2/Cez6+vAGSNn7tA/+e/+nN67Ttn6f24o/tPj4/TKVwTtgxlPCGe7zyk5Ol/J850/9ihLbStB3XzRgU+HAXA/u3jV+kSzn0fRNj5Tx3cLGfA/8P567TAbu8mX+zQPrKphx7fOyDJ3EQmeWgSicHvdTZ0PX/bcee4XE/GoJu95HimAx5z8ZIz2ObPMXb+Ye95O+cQQLXd/LmUZdKoe5+5bd5a4EgIVCvtz0F3ncaGwrnLk7gOXCWC09sbeoShBSJRETdJp7U+ZiCo2nhqp6GlNrr30Hb6zM88CICFzSbt2V9rO1XPqw0A/IOQ88YiMp5jM6TyZYC31h1m81qeKYFKpQMrvee1gLehmA9Zudo5G0Et4G36YqaOXerNG/071eOt11a1+aCO2PDLZDUvhptnHm8j1kw77IlgU2ZybiONn7mGvBwTtPMw5uVQHzalOCIEuRAAwIdwOcYGhKJrJ7tLgHhaDFkGEvRFxIQtb4xkwDuUf2FdgDePviAiWTt56W6V1ztGv9j3xpSIaax4PaB5AiujOsWyLtajaE1JBaLjSqilFXUkNLNuRd5W4FvmWMTDm0qpVtUTbu/WAt96rUwC3zE6e2lXA4CbeR7kgQ+Au4jJR/RaAFzxxidKstznvnArVp0ohXkpO8TnoPOKR5LsJdCTF3lcmYtrSNA+jFz2eLf3wkMFrxj36Nrx6zR+foE279tOG3b301C38X47XUU7fmAZD0FXg3MBuBku01eby+4iHwDfVfLmA61+Wvt5E5qf1t6qoLNq24QQ6vGUznrn5SOknsw4Mo+t6hlvhrR1bQPq6Fce4VQF1lQ5zWkAtSunR+j8iwg5R8jv8xdn6CWEnXfFNn2aarNCQ7LdAIJxs/t3DdEzHzxA77sPVy8h/BzIjdo4FJzPggvO1iHhkvVL39wsb9mbir/dZGwi02aCK+BnqC00L+xA8veNboAfHXbOxbMIEZZljgbgCAV4J9k7Dy8ve+hBMMw7bHS14T2DSPbaw0vNA1qGt3ZsZIIuvnWVzr9xllYvXqD/99mzNHh9kS5NLtDXr+DsNqJ/Z9jTVSARn+N+4rYB+sG9WxB6rjyiDGLn4Sn+nTdG6NjYDN27oZc+e9tG+troDH3p6vSa5IbHuxv3hz9xWz8NdnN0jKGWAgNqlruyqdc2JcDqe4NTpKx6Qn2pv8AvBtH2I2aP3qqSoHFhl4Ip3OYynwfXj+ug8oAgqfpNKPqNMR0DXUn6mHuofJQ9K220f3CA/vbPvZ/2Htwk59+jtyYktREqpHUk02sVIf4MvlfnMx4VH9OKVmgr0QXKMy8g0pELIy3VwLs+SAh6vQOmVVPA25FhJbJGghxJko6kZTVXtFBeb36MJboIug2ZS+CbdQGemVwcoOlxbLa9dYl6kGht/8NYH0D3pVlssONWgmUcMWvD/BjshwzhhI6ZfCYCJJaTMhm0SP/Dr8zrzfRxVq4AsM90as0zmTWvFmtpdnNhZ3lVDtEwlbaGRyF9lVoP5wbg15r1nrBwzbUkaafUscUqa1U9sXbW6/u/seBbBLZFQN7PnMAK0Swn7ZpQPUFi3m8/cCl3qrb3m+euNt5jU9hV1cGwY59+ruq8i4FSaCzGn2NE6mesuZiTjZrh50ZXBwiRJHcynjAlxUDFP/ML7fiNUFF4uzv68BvAu6OPr64huoYEWue/NUr9/X20+dAOGhicpw3dC/rcpFu9ufTHpYciqBgO5u76IF25jEujMl1zjwbGVQao2owvlJe12EsaaxHWW4wCtPZtwoQ2KhStuF/5hZoXiOBmlTwB4IZka+3t7OVNEdzmy3BfuHeLAIZnXjyLLLpX5Iqqr52ZpIsTyHJu77guGxvNtSrWrH0095edaOprZvH+PRvoB584iBD0HQitBD0AwtsQ4tzGYFyuAmPwi9/o56oJ8eZQfRY3sY+BZuXHJPJiAKeAg4T7ilHoXnClu8Z1IZNwdsc3OgNdJp5s/gHY5r5IJnb+G4BbsD6LPJfDGz6jPDs5RyOXxujS6WG6eGqYhs+O0LVL4zR5bZr2bO6m3dt76PuvjdNb52foO+OzNLOsznu71GZPMAPhR3f30b2bBmlXPzYguBkJwW/Qvz9xjb5xaZIe2dxPH9zSR398aYqOT7tZq5vj1FbojEfQ5vY+9rSbCVaQg6B8ijJVr6LhLSRX4FoZiubIl85oz2yRZzV/eDOGTX4BecXT3c2N7dZ6KpsFnRgyYj3oR5F07b4P7EW2eXUUY11empVqI4N5ACC3OAIPuE7GWWxUy4B6TF1jp+Ypntah5prhhvEVHm/mbf1Rec9566XFpVJtIOQFh0YQC4ZEEvDWG7SFsHR7xruQkTy0ScAtzy910PUFXBd6bpxGL47Tzvdsov2PIiEfZGMFyTCX+ZpCgPAVRMG0IfcDq0kEx+jpo3kUIXUyaEF1IZic3xjhdlXb+SihrCN5T3RNGa8C36xXHNk0asRHAlmLRQPVeHHdpn3nwdoyZ2eJesO3xSl7wd+XJB7xep6ZPDUGVShqd1trboo02WLS2BLqblU9CU2tS5G3DfjOKf8WLlBJQKgp0jurTe0ZH2gwABLc0rHx2F6x0oqMK3YeN6f0WPEmgm9R0qbtoKvQgz2tURjquFmZE9Vrcvi5WVxVry1GKeowd1wVijUbur+f4twzXzmyw2HlKtgWnjV4TeYbCNhEuCaD7i4Y7B1DAHLw3i0jLG1mAmfAL8/T8Atj1I5FewcSrw3B+72xa4LYOcf6NiO9akyAZQ48cktsCGeLa1hkFBope6A0T8yDdrXg8r7x647Jr+z7IjAXb6SHxgrshvctjNyVWg7MrXwYuWKGGWNVGLrZsMiGW2yRJyCH9PJVW9vwmy0oqX7dXjJfUf8U7ks+/twJmoYH9fLMEsD3FK6sYukyxts6dqI4OuaVnjesPvbtHKQf/PAheuA9u6m7D15meJUFfMsPv+9GODq/Zw80QLD5jsO+JUswg2/eL2LvECf4wlli9qLyeWJO+MVni/E3X2Ul77k89wAe9gZCp/k3wePeQAI46+FmsC9GngrB5nPMvBHAicGmAKwvYhPj1Ovn6fzxS3TpzFXkXpik2ZkF5A/T57BBd9YZ9x8con2bO+h3sSH2JYT5z2GeFnXwEKJXHt7RT3sGkZAL4z+6aQAOdh2ujT584cw4/RnOfX8cidi24cznfwT45ivI1vrajIiZ9+3spdugR1YEXNV8mQdKi4pjHea+c1qwbwuzs1iXEZSaXbsli4vcN2gDMlh/8geO0pOfPopz4OsPvkWXczJJvv5qaQwyfB0aXqd7s/R1tz24vFFM2bEaJSEu6FIrSO4lG15x6v//7L1prCRZdh52MvMt+fat9urae++uruq9Z4Yzw+ZwuIADSiQ1oGWLIigbpC0TFiAYAgz/IuD/hn8YhuGFIAVYFEFJkIYSRXI29kxPT+97VVd1de37q7fvS2b6+869N+JGZERG5PKqq2tedr96+TIjbtz1nPOdtU6OsEqyCDH02Ii/NxsJ4KnfJYHvYIyxnc/kdA1fXkiEKjfpiWOs3cEpim/rBAWVu2RhvV/mZ4syfe6GzIE27z4+hqSpA9KPBGu9CCmjto7Aex35OSorTFhYQTJVlBP1eHTS/Pi81ClhQ3aTwBWdKJUw9ijwNnID/9Ud4YCwd18IvJukKsH2SiIuIV0Jn+nyeKQsWELf0pbW90pQxS1H53U/N/i28+gblQNlcQN+nwks7dlKlWeyj525IjzCZoxb+MocU85nd6qdnI/bssu2wXcHgXzyKvH0KZJoaxEdb8gC1+4hWdfpmcvRpUYAPM40jVoxR6O2kwFfTrWEJtCDgEkmTafjGHn7YK5v2GX90vyE4zU9z+8SndRX3x02lQVo50LFORk9siijLvQmgEIFzLi738R4q1saANTyPCxwiOFdml2TZWTSWry9imypmzKxY0jGj+6S0cFF6S2wTq4nHNjpCkBlPLlY7jU1VsAoT7HUPeCfjmnaDxLaNh/VryHn299zbv/4W8KBb7M+9fPakFnF96/lueGZwthcllbMkRM6wueHDwyE00ZbkW2VBgEox9SC2lHm57thBwOgBx0ybF+ZllOvnoXXREXO3FlBpvNl9axLEnHaIlpN3OxP/cG9Q/INxICfeGy39A31ay3wAqzPzgpepEWcpcEAxqt4XyNw7gFgxt9GAWhm37jHEgDwxwBuBeUE3vyMoBwA3Lj74lomSiPwJqB3gNuec8boVtDGJtw+ZyZn5fql23ApvylXzt6UW1eQQA2AexUW6A2cNVp4NRs4rYRBFyoo5VWSFw73A0zX5P/7YFZevbwCS5dNeojn9ECR9shErzyGuPBu3FiGW/vJHYMygSRmbIjJ8F67sSD/5pMp+ebEoFyFB8MrUKAgDFQTu7XzGgX4fnpXGaC/Rx0Hch/5dh76M3qvow3co73w+v65k/vlN3/nhPRznbdYAA6mHNuluomcIBuTAVC0XM3uJM/cqLTBUIdQLRNK7Q1Bbo5tGaHpAbLz6KFj67H9khsA+fclAm9H+WLEOmbJrpN37JwY2mnmSz0L6pLQRTte12+SJ1xSgRpkbnVYZi/OytStWVmBxm8QSRr74TXDEmMDoz3SN9IDpSS9D7B+oDWbS8gYgVjwLtAxJi0s+eNzfF0V0iHvdL0J2VsCV8RHic6HodBmm3F8kGKu+bJemcIP88pkQbPmTeL+cTJEbF6zIgOs5TsP2dEx6BaPynqt7bnwWGe5mwdrk7RP4/s4x9nKHKuOscm1yWw0+YJOgeZOtdPiMDp22xcGfMdHnAUu885Qp9pJf549IW16dATkMWdcZta4mjlzWRbwyNjjACZjIUJankAA0oBxHQPwHtI0hjGcvZGw6YSSMB7PEeQY8Xd8IyctS5vXkKZaF0G2izZZBmiTiZyYUXgA7uWM7UbHV2HZXp4B2J5eh8V7U1ZmNwEENmQdLmoVaMb7YUXrB5gY2zchEwe7pb+GIPEE8G14nWWg/B1o010GdA4si+JzMuOb3Qpq2l7SOidPWNL8JH1mW481nbxGueiC28N13XWiJ70BnGxg5yseaGdButlXZo/Fd4uubhdiPUsj3pTl3DyNBmLlBrdWgQMv9xAkxUunrsvZNy5opuw3byzJJShqCBaz+H2uuWvzIjf1eyYG5BFk8969Z1CGBvtlGAnIBpHxdwiW4H78PYAayV0DKEsGt2xhZnS4jat7OGOkMX4qGVgzmr+pWdBV4tbkL51iz7rrALoqusJ5KMFFhOW1aMGeuTUnlz69IecQJ08r900A7uW5Vbjwr6O+Nr0G3MsptUwsd/i5Oct9ANRP7YEADcv5//7mlJydXoUOoKaJxh6A58rxHX3SR8u6Be5PAWQ/NFpGW8gMjnN1Duf8e2em5RD69sPZZbmwsoGwkzYnHbePQpH3DOqQ7x6i5fuuQcD2O/4FboF7owvKl+N7xuR3f/85KEhR9SBB2M/i5c1NgSEOSjMry4hBua2308Mpmn3AbirrBWF8riwtczwijWDktHj7/a5vKiCwVpEWo54NiJVadmPzmErckmK8dYICrhI8ONqmO9mWxvhnXc+Pp9x2M9dovnDNOvJ+TE92yZ1PbsgKFHQLC1X1mOkZKEkvzmV5uFsB+MA4ePgI/h5EQkPcR0t4lfHgqKBQXN9ARQV49Fh65zqfBRoje8ye/zgnilu8I2ZTb2yRedKpbIGn1U+/t/8ihNXsymDPJTzL61vunnAPuXhqTzjMmsess6h2uKyL3HgaXdfCGUtsTuc5T49ydDrjkk6B5k610/6I2mthG3zfLRW/i5tt93nunGS0k8WwmzlzTYFv7secCoKAMSijSCEAicCYFF3F6OTd3+Cr5BsMRUzrgpNtXYZlg8nSwV3e7OeuL3FQH5elGd9aZexrGT/9cLst4288ZG0NoBsJnNTSDaF8dX5d1sCw1wC6N2DVrKxSMEBilh29EOx6IOiVZNej4zIysIwau4gZs1b9ACCSoNvPQhd0h0BpxdN0SPanEeFJAuA0p9WhWdNIysQ32sP5vA7S1yiTbIYoLeFS57UQbrS6WHCL9oJ+JsSCM9laES7nUkSytUBf0RlG6DOoAHzjGRvrFTn90/Ny+dQNmQVq+/HVBdSi5l7InJEtvSDYemZDqFDZDaDaA2txL4BmD/Z/L8pa9WH/9wFwDw6VZQAZgPsByAfHBmV4Ykj6R4cgmOI3Pu8d6MU9CMXguWHpLK1Z7VlzVEAPrTRmZ5os3nQ03UQiOgLuy3D/vPTJNbkEl/Lb16dg4V6U1WUAZoCmYOuC3pnljQdd1KNiCqL9qNX70ERZTqM84Hc+g4ULrvGM834UVm+CYHsotLUjSKz24t4RgHOTIXsKrqjvfDotkzjjfwWr9zzWsAPYWyZg+X52d7+M47dxtO1Eq1u6Zb64jXtksIRtdLDcJ//kv35ejj40kWhpy+LlzU2EWVfFI1XkClhDpXmX8dwvIaYXWQipXjRuT4TANvG5LYCCelBnW04Fgcl706d5UQCYspdTgXeWCdXQfZPV3GvbvnXZzePzE/YvkCjMJfizCrqzXBiWyU8XEbIyL4s4hJMXlrUaQBfoIHO6dPcXpXfQgXAAcFrER7tB66CI59ohjGUT9AEERYqgXwWG1dg5bEQltF9U9tm+JIlPeYF3/ZjNPmrq5USM2DQFkxVpztvPluf6z1JPOF2tJl8ppbtaBt/B3mjcD9d+vZdF7L6OlRZju03PTpOTaVeuQ9r9bfDd0vR39qZOMaVOtZNxrKzZpQNz0BAYhO03GlcAoXKeu7xWSH16zv65nrq+JPY3FXwHD0qf0GaobqP47wgyMa7f5unJ4M7xjCyeo65j5E1gsH7FzoAAQ9iustRQf7cUwXS7Ab4hp8sqXM0WZ2DlnoK1G27ma3NrCrhp6d5YAwOGH+rmJmxlEMxZPopu6UeeGpIysqQO7BiRiQdK0r+5YhZKx43fAWG0goW1epsYcDciWuRaBeDBrNTR+oDHJiDATgFwXa+cez2yoVIUSWG/bD4AZw2qs4CbnWKut5IQ36kAzozeO/EbbtVB31rpZDZNMe74BVmCa/R7Pzwjt+F6fg2g+1WAb1qIzR64a3w41uEwcYxZJzMHVqwymcz1C/bThjXgI4JRlrHqYr1phmDgrJRhDe8bBCgf7pMhWsrHAcyRuGwE4HwYScpGAM4J2suDZSkjproHZ6rIzOpoll4is5MLcuGTq/LJ2+fVwn390h2csWV1N6drNy3pZkukr1Nc1DdCLc+asYVzLWgBLyNx23fOzyrIfhIW73EkPVM5mJ/YtRiDl8vXD4zLhPVymZxZlfdRquzDhXX5/tyyWqnznshGu2QHnv0cEq4NQdHhhyBk76ztK5qZgfgR414fq5TkH3/7hDz7lQNwG/ZocjMNZ1wbFebRC/6vGc+nDAj3vXN0D1oe5509VS41EqA/R+CtRyypb6nWZnd+Y+c4R4y3O/tJ4DufxTuKKkkWVhFKNjvfJzMXkKNlV5d8dmpe5m+swEMGwJt5XQjAobTrYTUTnNVeeMmU8UM39AGC8DGAcVjGu5DzpQrF+iY83wRlCBlyVoTQoO7wAZPxn2/4ku5Ly56SKFu99drj5ylzHDoPNMHTfHGjDnzbD+Lgm3s5TdiyfWuiB6k1s5P2V24g2GBu/aN798F3UzPTMkXKPU856VjLHbmHbvzCWr59Ia0T87n1ADyn6ivvYHJal7PGlYw8H78AACAASURBVJ45OtqRZkGQsSTnO9gNwbeVc6NN2blsZP128nG+LgTCR8MuW6uwRQJ2gsLayHUug6bVdDndDqMKrkeXUn1Z11daumEig6UbrrQAFhVotdcAupcQx70E4E2L9yoyVK8w+yl/ALh5zaYF3ATfG5Ci1/EZWe/OwwOyf2+vDCGr9hjq+U70r6pWPdSIe264ts9hDLif7tMBSRV3MnYrN0GaC3p4a4THNmkFz2cBD/uac0vGNr9Zl/gr+myrtNAZDUF2OEV6IKw7oI0WLyCTdS+SrUHwis1+XiqQ6zqzL03/p28vyNvfP4OkaytyenZF3kXJK63tnLWUuZ7U2YucTsifGwfInZth2G3zjveoAMwkZaw5jTANWs+7AWJ7AbbLfb3SR4BuLeeDIwPqwj400iezU6h9fvqa3LiMGG6UCVtFvWm1cNNizrVT13yrRIkNNflT/6LYFehuF9o8g7M8Ak+WcSoBrOImvLKG5IhFeWnfiDy+A7HveP5nVxbl/bOz8gYE63eXTZbzQbQzgu+mgMTXsJBZKaLq9jE+2IPQlOf29Jlyc/fgXujszrp3WuN0owCF/MbLj8qv/AaSrmEt6Wqcl3fmHUkcfOsSM7h/cwZgbSEkbxZ4p8V2630O0Dia2BLojgNAOxKPdMYpbrNWx2DM8UmqA2r2SYEluw712Rb8xKs+SjRfB9nNY4q5rH5z+mZWe2T22qbMLS7JFPInXjk1q8rzMs4/c0F0dwGA431XN2QFKBu7kJixG0C8h5bwoZKCb1rB+8epfAQIZ/oArG8NlvDa8roUkB+iCJnAgHA3IeEMO/CdHuftr4Y39gbKGAO+cwtgplP10xpuDJ3k+h2fVlrMrEmTxCxlL2etYdY5vPdivamxMDLLVr86BbwN6WlyPbd6cG20/4UG33q4WpKm62esU+1krgXcBzv26gAAb4Y+5nU/D1hXzv5FZiRxPQ1Hrnt+cGMDAtIUfXHPSVmhmAXcES7zcX2cWcBH0rpn+0+GSGfTCrM1w7UWBbmRhws/AAxrcB+ndXsJ8dzLtHYTfCOmex2a7SpciHugDe8rQyMOZtwFBs0mGUO6Cpf0JcSBTeHaaYD0VWRHn9jXJw+i3NGeXQMyvltkuBeCurWIGr7mJ3dzvNDCnXgW9MAC7jhm2q5OA+D2vqS56QAAD3oVaT8EaE2fQYPqQmBi1zxal9f5QoStW5uCvdEpLpieB4Iva3t3j1vw3XSPct9g+BWstkBlVz+7I++/8qmsYO+8fWtBPoUlNQRc3P/Ojpq7+Q5d6BYqiT4mQVsrPCTuFecS7g4/xxXapHRNNGxfHc1h+cYPgTXOzSYymGucuB5el1LPDFF7YZpyf8XGriJs8FkwEvsmyfBEzxRatuqABluy7r4Pw0X9m0dGAcRL8tbpWfno3Lz8eG1VzsEaz+ch3ZzsQz6IXVDiXEcSuWtCK33SnCV9hm0ItHcI2ZRPILnTfSTbdGhfbm0zukOhIH358Qfkv/q9Z6QfXkpKajok17jeBzzZ0gLmNoDLC1yVFwG+pwNfLnNi/LMYtXZHwlmcdqxJkSZsI8acDftNhANNgx97dt1JDQ+lG5s7C/bMhmbaOJG3t4Y9Y19Yqi1YoyAuPnqK432uU87bwwbjtNy80yULNxblLHj89ctwN0f7I4jznhjpklGcTSZrLJboc8dY5IKsr4PHr9RMxQQID2WErfThWrWCj/Yi/AbhOQDkPb1YTYDw6gJoAnJUFJEjghUelLT4eyxh7qO0wB9bINl4HnPRc9K21bvu2NkOep87BWwqgKRs0+zx3ULw3agvuUFlC4qu+qm0/C31tDU7aY2vzz22jMd2qp3Ojq711rbBtyOtHWZ2qUuSVwWWtREtV8nDpBOvccCPPLiOQyU/vBnrt7aQE3zHBYR6K2MK+OaNWQA8jZunzm8GANe5cmTU1xP7GmXTuOtaqvLXSvI1mjpg+arBtVQTSEGzvQHmuoLAL02kRks3Soet4u8aQBOzJQ8MFGUIP334ocstrZeQvc0L3aNRYwOac4L3RVjMp2fxg/vhaagljB44RhAOi7pzOQ7mw4DMKKsFg3fu51bQoPDWugu6e5grdpmwGA3OY94QiGSvDk9w0KVMYomBqFrfMQe89HcUbIVteYJanSXcPE9Fv24kWuse9cBc6qZs6wtlWnjgBrwjzr5/VU6/fgk1pqvyU2TOvknXRD+Xki5+k9J0W71rfHOwOoq1LbFq0D9/NZ0V3Hgi2G/c/g2UZVEhXC+zz1EhW9fK3KtWI7t6TUVa6/SbefV3lts9/u+QcnCsPGNVGYNC7hcOI/kcFHLvfjwnH3y2IH+3viI3ENPZDeA+AAUcy44dRnm0Iqyo81C6zeC7GQjwS2hwDVCcKZgMIK+PZ+1jlnUI60fgwko39ntn9bdwY30OTZtta3aTeWt3Fyb9qd3j8k//uxeQmwMKuYBCWELRgb4Ga6qAxCpZub8ZfoR630ZtyD1nrizYM7Z1buaOCtrBpQDvRs9P/S5Ng5QU4x2YTRvtenv+9RKnjLBl1/BVkXFjCa+6/unZcuXaTAgL12JhuSqXzm8CgC9D+V6UEYgA46MlGYQ3Sh+t2zjf9IwjD6Yll11mkYYNAO9lnPUl8PXFZfB6/F1gfgwAcZOcDT9Izkb3dMoIRdxYgDeP0BpOxR3LMNp+JyUCC6fRXRXlnYGmLsoGvVx1Sbw1ZTPHmo5eZdcm1pxJiJb8DM69kvIGrFyfEQwy3Pv+s7MAX9b3jphGWGxCrzPbcZ3qCPgOCFAHKEt2E7nHltFUp9rJ7vHdueILD74No2jikMfm1ddGttNO/uVyXCaLKjRuMbg7B8DNAt9Kg5qYwrzgR0egVCd/475oWPccyq9+U3X8MuE5SoGzV4cOWeZSPsS3nIX3BnMedCLaOAUWl+HYCFimVRV2bDPmcyPhsiwSk6gJXF4LQyhxBAvcOuKyl2ZXZRm+Z4vTxsV8HfGdyLksgwDaExNdMjIMBgumjMt1Qvx4rhoFAfswPt9VsCKfWgWgP3VmUc58vCTPPzsqjz8xoO7qWhbJmPp0wZJcud33wZTrnPoAXHdRg4nmvDKjrnlZccb+kXJfEwA8aU+6Vo2gax9sBSj3d/IjMs6mLnvypooD8NB137QZukIyje0OKXYNenPGOWo0h9n7uP4KGz+Mxy1D6Prg1Qty4SMkW4OF9LXriCtkTKDKHea5oVW3lWd9Ae9Ri7hbm7vc/0AhEF1zRx9M2jmTaG0UdGKsryibN6tya3JNfgjQBMdUOTDcI8fww4RsJSxkEVaxIhIt1uaR7wF1gJdB2GcKG3Id7dxJjGctwNGmAKs3kjIy2Vqnt99dntJ7+nE+VrBESZWaWKMD/QPyz//gJTn8IMoOEiQFsdZmRD5faXWM9ZZXGr/hkrx+BywPWlkqhwIwEqNXESup4V/NvsKQjTiKMuQ5TlHbBt4RphvAzGi37ZlIp/jhfS7GO6Thzpsm2vN0pYBhRIE/Dasw4MzemdqQH70yLaO7e+TZkyPwSFNWGSobufowb5O1UzSJsjIDxtfBxxdR+3t6qiJzOPtg9RobPgil2uA4LOETJi68FzIESxbWWAkF1RIKcEkvavJVNo54cfTQcGm/NJnbuE6wMPtEFTQBc+X9pi/GppBD6HIr4UQPnz96bkJW1Kjbcqnu5r7yxXa5vjtuLK4TVo7y9nUesJd5DefC29vxfZZ5fzBHrZ25ujMagPdkhVGzZzrr+tzjy2ioU+1k9fdufr8NvgOh0xCLpohGSyvF02hPpHliS60ENzUAAn7DWeMKQG+O7uR1Pw+G56hnjpE2BN92uurcNyOTUf8QI8c4cJE8wFAjba8lDqqXESIrppY4C67DLoSuTg7QG4br+oD3dDMl6B7slWJft2wSdENgXp7fMFZuZC9fQebyKqzWTH480IdLUVZkADW96UbGakq6b2z/onKQA9KWmeieNr3jVp+HlvzW7XXZCWa8Y6JbXZHDLWiYbNr6co6MBTyys5qygEfqgDsmmaR2d4/IBLn1690wDjzC/dwffjKaHJvUTn8aANevYwqaAISr6MXnYRF7dsGVEGWygl21heAbTc9BqfPm356V6xen5BZA91uI914DCI+4mbrtk3Mati9rcQbiWsREMEMLpa0bzK0BeWlgDlavuar8AOB7Hp8dB2jej2zHBjRbqybZC7BUESUICwsFZG6HYI7vriGr9WW4pK97YixFsJ2gKyxxVgZduh+FnBZXqPO3WaCt9NaBFvvZaKlb/tnvPS8nnt2LLNWhhwWv9bdGDvacu99KfquwgCLjeaGCguMqjye7mUddlJsDAobMp/Q8Bk5c59sG3mYoHm31+hD4RIczG7yLyIOmz+YjTzKxF2dnNY8uRYgJHfAjPy3ICkLErl9blTGA4/ExE3agyvkYTbAOTJEN4ZSliqng7rYOw/YKFPgLAOILS/gb4WY15L4ow4Vdk7KxTBmUdb0IbyDIZix4DUk4C3BHL9KFnfQmGHP4KDsTZkC0viv4Dv4M11e/ayRDmHsiu8Gf2sj82wnw5Jyglnj8YPhTba3e/haI7r74xNr5jvWrpT0YXfJAl552bnPT205YvN2ENDqPsf63+2fu8WU8qFPttDueTt5/X4BvPczNaNoazGCn2kl/BHe+B7470e9Wrd9eJwMYkoO7NwW+3TNy9NEnloZCp3QmDowjtNQxTEe4bRsumZHjbJEFij/H3GuxdepSGvBt4LevjzYue7Q7G824iR3F37R0w628iLq9jOuugEmtIZ57GXHcC3fWkQQLWcsRm1WAS/AIyoqMjcO1fAjJVuB2Zp7hMj0D1iuDc5KLs3ZzYgwnM9FhYWmlkHjxGneFm+JkLWg9iPWElU7EgAfg205xmtW3CQu4W6yGADyyovY8tkJDdNmT92j0+e4ao+JRIF5EbD/At4kVSBdWGpCqxK+iFmyzO91enry5IK/85ScyjXJZl+B++NHU0naMb7MTfDeuD4TaqJBIxVUZ7qU9U1V5FWDpTrEqz+7qg8UafjG+pdRzpSyglHP3LHYdhPINnK8Pa+tySYDM7asMwfwIYkqP0Ny2/driGQhQd/gcJcfI2A8r6B/8g5Py8jeOaYkoJvhTKq1rSfrQ+a4pzGLs8voMXJCZdA1wLM2c2Ibwn56JOmoVdCNME7QbCuBxpBo05vNm+2GDxGoh/XQ8kQopaqhp0nV82NDVUGlp2s0CCGnfM/+HkROMHOsUtXXtu7rTlu0HJU0DMGV5v90zm1CsLiPuZHYGVRygdF8DEC8jLnxwDKUaAcL78Lsff1O+YGK2KhJwFhCGVEDVB/W6UUu44Y+B717KPBt9htvf6Zu1bmwh+63f4FZO0bm136rbfYK8F9zswHvD4xID3ymV5bRrKe1lrbUT8bPc3jPbcePoSGkxamjY4LbVu/PUtPkWt8F3bM7uDvgm7Y6Bw+bXLnpHDnCbNbaAfuboS9MAvEn389ANPg3cWIan9N6BZTIwy7wC+mq0yxRetCUyN+/6uCtedOiGy7n4t7j2PmAIAUo3bRtX75DNwM9LarBwFxCzKahTDEdfLRfGOO6lKRPPvYm4rxK+GaKr2AAuw28mUSvCndQxZsOETByo6YsRzCKSmTdd9luPL9VbeKNCXR4gqbYRIyBELvdd0GPMrW4/WYEobv3T6+LtOq6bztDz7sWAz9c1Ffa3WSE3wDy5FATcH7oJUVsOCpiecRVw4vsqx/FrfElgIgkHynfXLs/ID//9aWTUXZUzC2tyfmFVhSxN/uZeWyDktz2en7kG7Mm1R8HtW26xEqxT5emanIby5FJpU54G+B6Ge4wrDxaVS3EmWWpwCYB9FiIXMMR52L3f82zfI4gVfwxuqWPwxGHVhe3XFs+ABUb+UxDoA3eGmvwXv/So/NbfewwZz32KEKfiHe4fgejGPH4AwNNoWIvAO6B1SV22eztObpoG3mmgW1lJDHgbhGh/LK/RvsV7Yf42TTvaSODi1Ow5Y7xj464yEQufFptno5I1z1PwHZFnbCP+OO0xjUUmBPcZq7SReVhGEjkkZQnW8EXIGIugBTC0g/0gnhwWcCZmY5K2XnjWIVwc3jJIzEa+ALd0gRGAfuQmNKIxlwrBd9b+DKQmbdPc52ThwC5g5t0IbLbB8FBULRDVc+OpKgI5MKsL/vcpe9utgddbuydy0ki3v+MNeM/OBbz1fjP/bb/SBaC2m443kGtsOZ7aqXZyPOquX3LfgO8kotbKbGYB1FbaTL4nhfu0+oAOgW896jkF8LygR4cU8MF8jQe0ppH12yO9Gh3J0hrMRELNXhdLdKGUUxm5gPnZKhjKBsw/ZIDd+I5ZpjbgcsX28T55LIZaFTRDfYyRm2/M0II+2r8tQad7eZVZy8cAtAi6wQhXEL+9hLisBdbohnt5FYlP+lA+ZHSkKMODSJ7Ww76Y5xXRLxf/yeeYCFDblfg+abj+juqmWbh11e0T6jdgcjy1WaGoG3rzMeD1T7N9TdomuQButMX8FnA3B+kyqN9ywBSc90Og3akfkb9HqjhctHVXGeutyda2RgvtBDAn0HF9z5+dlO//+1OyCJfzj+ZW5PoyMt96Z8jdkzyC7U/vhRlgLHAX4jvnQUM+rq7LsR29SKBIt3On7Iv2kp+WYCIr38F9yI58Dbkj3gT4ruA/7rw9cFl/bKIXe9ICjnzk+V6YivumD4zBXYe18RvPHZL//h8/B35gSttt1cucefNSVrW5COv3ZD3hawt0u97HxuGBuK0H3kp5w2kMLN6NZjYEe8YLwIFvIlm2Vm/xdq01rTgIbnQrEj3DgeW7kYLBG0oAGAPwbuQIfq7hXqAdG0iytgwr+PRcTYCxNUEbQfgQwtCGQAdoGdcM6QDhFVTCqM1DbiJ6J5gP+mvf2A/0ubqhmuBlnE7seZRmkQLrotErED7zlMdqkM8KkN1qlOE24aUD2Y2yGuWiGjzFgtC1iBcj7s85T96GiOpiEuYyvlPygsHAtpYCvvO2o1rVTrxaWaM2npt7fA2e0Yk22hjClt+6Db5TpvjugPAOAnDFhtkMu+G47Dkn+O40AHegsdl5da7ddctkFaGRdvuQuGxip8jYBOpoDQN4A/QSaANwF9aQ83dhXmpTyOy6gpTAO3dA6ABTuXVDZHFBM38GxuTIw7hGLr4pEREGc0UwTiGWMVY11uiGa3kV5cLYNDOXr6A29xJ+6GpeBNMpA3QP9Rdg5Tau5Sx3pNpquw5mrqy1uoEGNeiuBeD1lzZSv9pto0NrvH/qgKzVSdSsq7vpR7MWcN4SZ9pbD8DZ02RFRqAebhjKEveY8NtqvMet8AbgLV1DCWc2z0Kn84W6fjlLGw70mY9uynf/w0eyjL337tyyzEDxw95YNUrm+m85N9p+QKOFtceLQib2LnJE3AFN6Qb9GIPVKklGUxdN0kn8U0aseA8SMV2Ed827avlmDeGCPDjaI3sBwI3l3GbB3l6HuzIDxjppPKWGoJz99a8dk9/45qPSq2FGd+el5KEKkMW4b4QjeEbIpq1tobBcr6jW0aSIO42E7NTvuLd9C3FA0H0+FqBDS+2zgIxVQOllIR9wmopmY7zdCmaBCN8ZQq3g9izmtXiG7VtKHsgPdgktny5oVnYYKFhSccPEmi8gjGUJ2LaCvDPdqLbSz+RsiA0v0xLOfchkbHBFh8YWuQHgjp4AcIPpyrtrdXswgcWQFHah5mk3PAJnp5ELB9LTBJKQDo+IQJZDQXN0bFNqKytwi4eMNj0jtekpJK5ZwBhoZPFetPY3dWSswiAYT3h3S/sxWGzzJqgonNKprD1htl/Wfs05YKeYhRK2Wfk75xNiS9GZfmfOUSudu4fuua/At5LdHAA0z/x3qp3sZ3UQgLdr/fbAt7KfHNQsr/U7gBTNup+bRU2dRufxTat3YXyHlE48I4UHHgCwAeFW23SMqAJw1+YgiVKrDSJfWF6W6rkzUjn7CVOGIgTX1euKUHbFpY288tQzCHW2S8xcjliqWrlXa3EygdrCnTVYulEqDEnU4EkOYbmA2p2wckM3YGzbUfDpnqM9V8ZpRtFoPQwDxHjBRKPwzQkR7hmeUMHnOsac49zUrbXlX+piH3NZNde6uc8ixpzcJgB4gz2Rdz+6qfVBc7ji4QyGIQeNT3IwQjvk1H7wQtRklh4oiIoQMIJF9tdHB5hNOhKuSATftCZA4Pro7evy/b88JQvYJ+/OLcmixvZ5z4lunJaev31T52agHlyQVxj/F64anXiq8KYp0k/Znn+6YgYJJnk+lXYAfMOzuAfWrlMI/j5bQ3Il3DKO7OaPwOW0h0q/gMBlndXOje9nsSU3u5z/TZzJKlx7Hzs6Lr/5jYfluSf3IuwISluSQ29yjAq2/VdaO7XKGkpYotY3Qbh9TCsRCCFWSKBdKWJOS0DHPigZfCcA/xYs3i723bg2G3ocV4lkgYOs792K1q2tA5Ipix4ZNw67umFreFqc85sV10A8nX+OxiXYtIp+0JBVhLLMLcAaPl+R1WoXsqR3ydA4fpDMkaXKepGQsQTgXZlBKTR4TCkIZ+fVM89tzix+ZfvGzJAwThQeOCSlx5+CMDSGhG/wvNgEuB+BQhrlElUpZWWL0PMP727clOpHH0n1+hUDvkELDfs0bWf1IHqCcI86NdQzvZY9GGxzugMzeGnm3mjR6ySRSqiiikPdevCdOa4myFgn22risXft0vsOfOshzAEksma47TZC82Xyo3wup6rO5khHav9zAPA8c2TPatY0GaKX0vdUd2UrEOahmIHTV8IzDHAi4ITGdOcuKRx5UIoHDkqBFvCkPjkNIOOYwLAUaLORFQDw69ek9uknUr0D97sEjaMKRDF8GPDGbmYuB9NA9vJqb7e6EK7Cus0yYUt0LYcLF76RAYDtQSRS6+1GuQ+TZ8sSf7LElIzbfIgTxjL2SOA2XLcHbCPBaiZzhmDOGjCOtDVtLwbcss6cANyXSRL7o/OVbD1KckMPWHCwHrY/Ol/JcXppByMy08qFY+eaQkURe6UHHhpFKojM003cXxNuexkn0wnaKnThjwr2+7uvXZZX/upTmcX+fwfgex0CjOldTNp3WzPX6d++aKtmIJmFYK0cHXMbN4hHsSTFYXFHXWj5ni3I6iI8HmRVS5QNgAYdRi3gncgtEcCLDrGgrZqP+6VdpxLeOd4vXzqxV7727ANyZN+o9LO0BYFXsA7B6ewI+K6fP4uICWQ2kBRgY7HlKW4IvElP7KP8BzQNchpZApUpJChwDerIGJe5z/TH/CgvtTwk5CTRA5IFDoLv4/w06W+vaX12gy5HPQxsv+tJuNOrB8MP1BIW2Jp9ZtzSyR/WWTccoSkL8KpZpZW0p8vUC2eW9BHEhZdhXGAIH0LnBBnSawDhxuUmPi+Op5lpV16k+xptDo1I8cGHpHj4CEu4GKGKhhNeo7VT3R32Pn/l6L14+5ZUz3wCIH4Dbuvoh1VENucrEiD7yL5oTRHkNcE1sOuWBr6z9kzQmgPfWTgi68QGiiryjc5go0aPzD2+rH4H5zHHhV/QS+4b8O1rA9sGzv55ahUUZx0aH3zzVOQEzXn2GWtHqjzdgIBnzVG74NsQegMqIy9L8IPnZwh8kbuDtTDQQr9D+ZzSocNSeuZFmHKQwIqaXXWvij3XEaGAtjt4YoRZWsoLs1NSffsNKc7NwhIAQq95zRBjRK0sM566NaXwS6bT020s3eN9UkHiorXlCmpzr8n8JOO64dqO2MyhclXGYeUepPbY5tayeVcCPhOWQms8GVlrFsxz3HSSZ9PErjGWsPob0/rgotWMBdzNvRlweISyhCA+M8kCbvthN3QW+HZgMm02kxUItteJXNMXiKNzUmd9iU1ZXUI27qESMuoh2RrLjbmxpGW4bWHp6gQK2gc24Gr+xo8vySt//anAeU/enV/UOOFAIGv3Qdv3390ZqJd5o0Yc3ViGCRQQXdM9U5Rzaxtyha7FsJLR1fwYBOqwgvTd7f79+jTHVZyCxKc1XTjvjLklTXjmsV3y27/0iDz+yC51/1d3Xie4Bzwq8qbtKQsxn6nmbB5I/gclHOK+a0i6pnyNn8YUAGkPD/AwBXsCOZ/o6mfhK06PkwT1hsJ7xIId14QnUTJbdLrhzLn7WEEkLjM4JW5yklbXbKK3kf/McOLNp7G/HccMRpQzzjcX0PH2VP38x3kZjdnwxsA8r8AVfXa+KjR0r8NTa2CkV4Z2IC58Zxkx4l0A4fAgROnK6hRcwlcYE25Zt4bomRw6NbqN43cRYWkFhP9Vh8ak9MRxKew/aPLzxCzWGu5odqT+G/TXVzZStl1YkOr770vl0zOaz0dBfbgY5p3dwPGp1++8+fW/Z3+S+HlDUG6f65RLGeJs/R5L25uuj1k4IosqBOJYVs+yGsr3fa49maOpTrWT41Gf2yXb4Dtj6nMDnraW0J4Q5QMdOCQgUEmymd/FrHEFoCBnd5JckjmURLhFYtmkssHl9zZB0Q4YovWdO6V08mkp7j9g2szCdwHzcyU9zA1r03Myff6m1G5PyvSnN6SMuMgy3K+W5tfgJg68BGbR11dBQjQsEeK4WSpMBnpRo7tL1lBPlxnLmUBtDVphaocH4ILeD01xGclLutCvUslRwQiHMbzA8Jrwlcgxwq+z1s4wn/b3UjMeDWZanfu5PwCXzC6EmY2PShIAt4vWWJuU2GwzY6hbh6DFgIPVeVQE3gYpgwpmwq6v/t2FfASM+d6iZGt+V1z/NuHeSvD9/f94RiaxTh8toqwMD4uVln3QEEmu0xZd2775rs+AR/jd2xIsWVOzFfkECdoqOEPDUBQeBvAeRrKlqlXAGBmPaKk5G9JdH9/n/EAzTWZmG7FqN50KSizJp/J1/64hefn5B+RLJ/fJA3jfyxTT1uJ6N2be9Dz8V1kFn7+JmlTrU+iK8/RxE50uAESs3XGe1QrJqwAAIABJREFUxa0UY2uuxdYt3rGHBLze9dH9tl8klk3z2wivT+oTcyU4IOjT+TSlgQLORtb5BntXV8RTwGRt86aeg8aTfKoi66cPDGUUtYZDYbuK0DkUx5CVdShwAcK7B2AFpyUcuSL6aFCg4gaJOwVyUhU1wzc3qpCHirJZK8kS7mHiW3qaL66B7hzaLT37dsvQwT0ytH/CyoA8HF6iuQz6E0gRiP2uvPO21K5egVuXAeBmCPaKNPAdm+NgCwUWYvOJLzdkzbVZu/T9HufHWWtrsiBmXpV9QSC25BTis1tseEXWPDXTfCfbaua5d/Pa+wZ8xyctF0DJMdOdaif7UTlPb3ZDua3oWWMLCF2Os5sEvg0VSyBkip2tVJKjbccW3G/VsFNoRFx16fmXpHTsGNCxFWJS3M2TqBnbqLLOMoD1R3/xqnzwn96XCQilJTDt6VuLsn9fn2ysVmR0CEXA1iuy73BZ9j42LMXxslQQ77SMOKn5SRPPvQHQDawtowNgMgOI5wb4NspLpyygRjit1IizuprFdfFOSZbnOGNouB2aVHDkPUNZ1m9dpwhQtiKMjVfN5ixJANxykkb7Jbb2gatbAyk5wmTtBLhli85HlBu2pCNTIRz/9IwhwyuSraUtcJ4znvMaH3y//spF+S7qfN/EUE4vr2hG5aJnquKacZT+Zzkfs33ZvTQDnhxaBBGqLIC+Ickk3c1HAPZY13sQXjt8qVAeIEVLr+6lsdyLfQk0VQ06Z9eAdIJhSF1dJfn6s/vk2994SI4eHtNyYma2HW28+wMNYCiFfShmZO02fhsrpnkleJA5GlkHfEPiGYfCusUyQGnq943uCwi1zxTIYxuBF4VK3k/U4k3AHb6S1SFNKw/yLm0nLd7umSliZTgGH5ZbHsvps14GzjV9E27oS3BJn12AazrqhZeQIJDZ0Qd2olTZSDfDuJEZfUWmzy3I9U9XAL5xHZR+zG8yPbchJRgsenDPjZvL8uBXH5Hnf+frYIOwajChm065lZOcAkCXyK1TdAK17/iueukSPBXfNEnYWLEm2NANJjwF2Da0budRqOQU37POQceAtx46/uQUsPPu0ZTrMsfVRPudbKuJx971S7fBd8aUZwHUzq4YiVWHWswJvFLHZwmZcwVKwgl1LjopWsvUZwQENt+YQ36PG6ntfOCAFF96SYqjcOFNIryqUTVfaOZfJbz2QnXNRsIQ+Fctn78i5/7uY5m8cAcW7poMIjZ76tYycn/Aeo2fbswlU4v0o6bu3ufHocktqJV7BUylsrIhPQDVgz016YMxHGFSqtFVLbgyFMNYDIMJVJH1FlT7rc6zkw86sTebnOOkRzZjPTajtPMeofucA7e5vbrSqWNMA+B2HtN4ioeKfWtFo3OcHQce76TdU83yNd0OmIPenQDfSLYWxfP5DkGOq/yj4OagAgXTWz+6JP/p334iV1Fm6tzqWtQy5Z13s2O3X1/cGTC0pwBatgbl4fXFDQXeZcR570VG42EtZxiusAKOVjJsfXEnqOWeG9JsvKbiGNxAtZC/cIq7AbofPDQuLwN4v/DkbtmDOO9uVsOwHgd3w9qda7BVWC+Z8XwTbsQqOyRTgCgOqa9JnXZnS4A1DfQEdDMuLGUBbzcTppcOYAbzE9TxTht7OsFuCzA0aenM/axEQGjGUAtAmRurx5ODeTfSE39UDYM368iSTms4E6CvwrotyFPAUmW0hpegUZo5MyezZxfUqWttEyX0YD1fhtV7BEAdPoGoGlaT8YPjcvilh2T0iaOQ3WDM0PEjHENLLoA2adikSx9HWhXuYO297V8VCuTqu7B+I2Guxo3HC5/7G9+NKWEJ2wbe3E3u2KccttxrllMBk3mmgz3VKUDR+Im5x5fZ8WxFXY4mvhCX3LfgWwXIlsxT0XXrRBv5doJl3EGNgnx3NbxKAWbjdvKAb6V3Ce3Uge+MOU98Vo4+1o1A/fhAbI+fhMv5SS1VYdiEEWUMzqUigzG1+G8R2c2pHV1kLDeLW4Ig9Q0iK/mErN2YkVf/1evy6Ue3ZQ0JRGj1O7SrS8Zg7WZukZEBwwT6IDBVwRS69g+pG1VhfUMB9xjCd2GAN2DbMjuDt9kXazkINLgh+E7an8G3OZFP7r2ZUxGTtlOaAa6uDQfAVUgNzqED4I4DZqBPnQf+kxIHngYYclq64+NNtIKnrkUaAPehb8KMFll/HskBC7Q8eu52HTju0SYo0JhPKMxUsGnfef2K/Ns/+1AuI8HSRdT6hnNG+NLL3ZhybsCO93m7wY7NANcT8vR1eORMQQDeg8RqY8huzprSFLNdTYe03A4d68d91lB4ug21DkGMPWuWD6yhjN/AQI/82ssPy7e/9YTsQ/3kIhNUabbpkEo68B3gnbt89AzX5FDQt7VpKLVR0oneYAmvEAt7I7AfGr5br0poGdikAm9/gnxUZoF35n5zEoKzeLsZoEyRPAadngbWz7aBx1aA70TgrSNJAN5O8jByFefB7PNwbui1x71e03JVRvWE0tsyt1yV+VXwF+TMYRGPym2ELyyhRji+Zzb/Vbihb8BSvo6wp3PX11B2FfeD8Rw8NCxf+u3nZNfJo1KduQPZbE5Lv7K2d2EQYVmQzQrDqAgC5VXBS5Ljg2/KcZVPTmueHkE5ssD6nXSGGsxxS4ohu8+yQHdw0vNYz3lxx8A31zI43Zmnop0L2t7/3sM72VY7Y7ob926D75yznBvo5Gwv/bJUqtlayxngNu+4Ar1oq2CezDnBLVhBagY4rAP5tGL3wOX8hRek9PCjVksaEhqNnQJhri4BdF8+JzKJWt5LSChTYR1TCj+wPFDDCtR85dya/O3fXJfJyRWEJyFGGyB712i3DCOeCXQfVnD8BvZDmCSuh4Z3dz9CvTeQLbiGfGs1XGPtHXZeotpXX/lhlSvOzZCrmaTQsCwvS2mitzejXFKZo3XJLs+zkuKk1P088lgnonFuosqI5A3O6xIj1sxMpQ2pAwDciR9GmZJ2/Bxg9RUJidzfCDWweBeZ6VwF3AzlQ2sn3ohNEcbL5xTl4/euy5/9y/fl09V1uQx3P5drvY3HbN96T86ALUWGZV+DMMczyHJi0bJJd0cwuyenp91OKSlPOLv2815UvHji4Z3yy197UE6ifNiusX6UaoKpEKUseeYdJwjISojo2+1ZU/eHkMuCLiRckw3wTPYw4kHkN5vMtKyvReT5LQPWTOAd60OuUmJutpMs3ua78HxEpzELEGR933BRcgLvpp7RQISsV6BEeXDoHVi3SxWXq3rCTT9uZdJO6HGFYd+La0VZmYI34Nyq4CNYvQG+YSVnKbNVhO3dnKkgdhzeOHg/APnqay/vlRPPjSDR3yo8LkxC2yrlQQpevUhku2MvvBuPKhAP96Q9LPwFwF+9fEkqr/1EajPYu0iqkMqmU0Bty8C7CTE919rl3Ae5DrguaeuyXq5neBflGl+ORjvVTo5H3ROX3NfgW0lFG4AjwnI61E72qjdxqrMbM0y0DcDsHuHkgzxnOq+lVA+bc1VvAMB98K39oIvRENyVXoTLOTKd6/Dc+jiXJJita6felsL500abi5gg/1UloAPXeOsnC/LTDxaR3bOqmtsyCnEPwUrUD9DdD/fMAaDuXnxW3NyQkccPy1EIVD3nP5baEsqToUHeU68cMLyiHuyahVDMqd8nL2DADnPSz9x7vA0LeJ5n1INvO0hqzT0rtcuxzZhjA0AzQKhZYM52bMLsfS0kYnMNJY2rNQt4YwlabQUE391DSLbGTOc5FzfPGU+7hs/TmTPPOn/ujvzLP35H3ruzKNdxhrq21PLeTse37+3UDGjd77p1/pzQXqcGdc+0Y+iXOcvGxX/nRL98+1efkF/7xUdk185+1vgzvYXCC6hDV4OvgGc4JnAXyIF5sJ084u3wrVEMbi7AMwweYqQZasH3r0hnVkmsrCXg3cg6WOcmbTvfJPCm50HQNxW1wnElhQDkAQR5rkncsjkBV7Ptp1ljs4B3kPgMF4brbyp91FBBhlPtPPzMHgnXoNjbKxv7jsq1S8ty69UPNZcOnAMBtul2XpFl/F6ElXx5DZZwAG228+wTffLVnxuRXpQz01Ll/iShDxWGFu5DPfDjL0LeQ4JSre3tnok/CdKRILf66o9RguymsXwnTXSTwNs/n6mkJqeYnnvtOmbxdsqJbXfze4ZNpHRkG3xnrBAPDwnF1gjLHiWJ9CPnyc6zu9wjcgj7SaDDJ2a+Qs3hx6AL9gM3X/VdsxpT1QWErQbtJILV+lZqHAeJ8ti4lAC+GfdtLN3G7dtZFqpXL6Bu9/vIwon6pQHoNM9VgghCvYkMnd/73pycurCqNS6Jz/sAuMuIY+ovFxV89xF80z8XhH/46B554ve+KeUZ1Jg8/ZFUES9ODK8CVWSi7HOUQZm+mZcVU5x/uulNvUeAfmovz7PG3jXKHL2n+bfrXDsg24awF6xfQhuRc+L4QFAizAqe9j5jA3d/ZABwN3+RfWyE3gh4TxuXvS++b3MriuxEBr2se07Yf7+LAfPlvqeA2zMKzf5IPT2hN4euTxsLU7fYutkt9CrKzRsL8md/+r788LNJuQkhlAn49czUHeYmN9325ffkDJij7tG8SC/dom8vfluLpySISTa75eTj++SbXz2K33tkdBCeWQoGgFiY5pxWbyS9M+ZDQ7d875SOnfsGg4kAft0WHqcgnagi3nsdLsDqekzEZbrqQJvZSf6/5mER1pcCoFNBiL3esO4YL4ywBMs73fgCwuWYTKwjkXkwYwkjmM3QQ+5TT3Pj/Y3LNXXjyThGka+V5oaDq1Pee33PDd5sc7FZ0pbM3LpGHc/0PnR9iQsOwdrYvcA5tPQkmDHegxIwJdTuXt1zSC785/flxqsfqVV6fdNYuQm43c8qQHiVZcYw+w8f6pWXvzIs4/vLpuKL/3w3R71lKTyE8mSHH9HM6U7WU74G8F2bmjbg+8ZVtYQ4xYNJY6GLbvIrxPhq0rz6nyVuY7YZ7L/QfpIu81pZs8GZNAtk+tmRl7aVtAs60npdI7n3Z8bjO9XO1oxya1q978E3p60dxuY2RTFmOd2a5fBbVe6Qah1t+vk5rJ5x8E16UJcL09JhndcYIVJ+7WnLTTyhjSRlMhP+qWA1vDugtzpWNmBbTbFm6vWwJhQmJqT00pdRYmy/WsI1eZqCany/ikQc778mchNlKJTLmk4bDa7tI7L+VhY25bt/fUc+Os9YJKPhZXI1Wr/7mEgECYp68cMkatSY940PyzN/+C0ZBQgvIMlH5b13pLa2CtBuGZqbkEAeMG8Kkb0TEVXM93HGYOc1j5dBfB+kge8Ig8/hDZG1vxrFiqadNxdTrHAwYGRsycYY2mzwjTkRb3RzGJvwuBKkfnISFRN5ATibc/s1fW00pVqwjc1xYD/hWcG63r2oRV/s31rwHRGiKOSbszW3sCLf+Ten5c9/dFFuo0ua6IZ9tZJhvQiatQu2v9+egft4BuJgJDJUc1pWYd47sHtQ/uGvH5df+cVHZaQfuRyoHGbSTXc/+QMynssK4mE1fjU8aQGw7ZTSrcFy1IO8KNqpVaAcWGO5MYRnoY/Mf+J4eiiK+Nw7+rB2rN2JADSgnY6Ges+LWbx90GWu8qkZ3qtl0YRg6LdBicVkqpcEvvW+iEeA7U/DfWJ4hiWxplcxK2ca+M4NSKyo6GYnPqLg+QHTcp844u+Pw8hs+rIKYWTgS9lVuA4guwDgXTr5rMwj3vvjP/muTH54EYC8GzHhVc30v6Ju5zW1gq/jM6MIEXmU4PvrozK2v18qAOmBmOQpDAswetR27pPCY89LcQLhWpqNn6nV0QIq3FRnkUrytVelduUyuhlmPFf5gsl5zKqbNffOWCPwHVaoc6tmeSRDD+3OCs62PcCpMk+KMiqY0E4C72Bvhac1ZeE69nHuPZrxxE6107GB3YWGfibAd/zgtTOv7QD55p5LimoRY3M3Jl4dYNocTD4dPFnwEcc8jsA5XETaiM8YD8RETyRZJda6dtlE0Qd1ECJPtL011mPTcMDLEvqqbAPgu7hrN8D3l6S4Z7dhZoqsaWVAHBBivGsfAHwz0ZqaGy0x4jUaT4RrkJq8gizA5390U3705oJMoWwYO0RLdQ8ANzMDK/BGHDjjuik/9Qz1yUv/7Fuy+8mD6oZePX9Oqqc+xHMgVFFcyaJ5daCRN4SMMGne02tPJ2+K3PtTp9qsQauvrGelfQ/dt3lk8GxPtNPP3A5o1DNvTYPLPKEibVwZ+z+tz0mfB09LfJYnkdnY9kKR6fBZ3xS/25n4FhaMAsg6hJ+fvnpZ/rc//0AuwQ2WybectUl7myUotPDc7Vu2Z+C+mAGP59Fux7MzMtgnLzyzX3795YfkoWMTAN49RsGsYCi8Qc8WrX3Ly5qB/l58mT4i4dU6kq5tLiv4ttlMtLsdj4duRGuCKYqBPgWDhuo2ZluWN1iQZ6QMByjN2iS5mBsSmL4+rQIER1tzsza7QXI/T/dbRKVjW7DylHbAVXd3/JWTkzxW3yMjyorDWdcwqjLylxx7SAqPPC5FhAHe+eyGvPP//K3cOX0FoVVdsgnL9wZ+aO1m4rU1AHC2zSMw0FuQF08Oyomf343iH4jv1rAM+KkjMVukX1RW9SGr7SNPS/Hgg2ZctGTrpgT4np9DzDfAN2K/I+XGHMJPOGzsg/Uzs3oGM4HOMMPzvQlZkmIjjW7M+aP7n9OFhHP8glZ1X2aNPyb/2gWbtD2yYDaZJ6C3Idjl6Enu8eVoK+vc5WziC3fZNvhucsmyAEeTzTW43Ir2OSzWeZ5p6W8uL4BG4FufZelQwM9IjJClvYTs35uQPGZRV3byTkXm5iuoDVlRq/LoWEkOTfTICKzK3XDnLpGiWfDHvgXO0tQsO9aRCr6hJd27H+Abbuc7kTlaLd+WepYQP3ThtNQ+eQeufshsbmkSk3gU4ApYG0LJC+DspelNWUSN7p5b8/L6O3Py8SVoVBlLjv5TsUrQ3YN7CLy74XZeADHumxiUl//Fb8qex/aDUKMPeGb1wgWpvP26JnRTC3cjAB4Zj3+hGXEaLiS9z/tqan+2aQHPelamBTzi3WDmw9zjdkCWoEpJ1xfQQlWOmdCU+xsA8GbAt91apreJa8QPjeCn7RYhZNDyrcnWmljUvIufQU0oNFy6Oit/9H+8Jm9fmkUuA7h0bAPuDszudhP30wz4FMgfF8/wJhS/q6ub8tixnfLffPukfOnFAzLCGpPgHeAwXp4je77t+aryt4LvPGUW7/5sqrTBjOfrUFhvzAfg2+S1bg18NxTQM8F3AiMlIHJWzNQpcnTVyAOAepErm7V4+ze3CjgCy3YWO4uNKe/z6mO8AwkqIO8WKmrJ1FARkQG+I5Zyj8lxD/fC1fzx41J8/El1ByfwnbwwKa//n38jN949j7revXpWNgGmV5HcE//DYdGEYdAoc3BnFxRXw9J3YFT6UMJ1eKKbRWvgHQIAvgC5jVncHJ/m76OPw/38JEK2yLPMmhZg+a7NzckmwDcTr1H+Cll+Oqil27tpwHin6J5iWUbIqkj9I+cnV2VmznzW31eU4aGi7Bjrkolx1CqHPI7oDJ1C3WkpskTetetcdnO7lmm5ETpMUnKPL+dzO91ezsd+rpf9zIBvc046I/B2qp3sla9TaWbfknVFDjCfNT7DqDmhloyzxASI6tzipty8XZGZ2aosLVdU07kGlyPS0QEQscP7ekFD98vweI8U5+DexowcDph4/W5kpVcSQ7dzgm/GfO+iK5KxWis1pKvcmXeldv4UTeSqga2VuxFryxgkyD+wcK/Mb8jm0oYAX6P8TlUunZqT77+5JHNLNqEHBsdpKiFWrxs/DNmrIknI/hOH5Jf+p78vw7uG7QSgNyyPAZen6ofvS43x5db1XbviXJI8C7MZm9mHRvvu9mQGAA9vy1phy1dy7nXXn5yXJz3cd8VL2jvJVuNYGijbj+i1eaQVIxrWY1krZKSNy3NtS6INzYBwT5yp64fGgyntwVVdQ9DqIOa7Q3Qo10awF6lWH5t6Hvv+//13H8uf/NVZrTfMV6A86LQLXDMd3L52ewbukRnwwbfSNipkrffUzgkkiXruIGK7j8ljRyekHwosLUucpUyDwF9FOaQC+EUouYcDDuHS5zUJNgv4xjKAz4x1z1aikahPThOWOw64HR8lHW2UWNNyVFXjB8Degiw7uXfb4h2sZJN0NTcQseMK1c9WKPNovnnryxhc08Z8Vb+OXGLud60Xyv1SfORRWLzxg5hsXk8gPD+1IG/8yd/Jh995G3gclm8YXSqQ1Tbw23f4GEI+nece75MnTo7IMoD7GmqHFxnmN9IjZZR4RVEZKTFRIa3hDNfg+32HRR5/Tgq0gtNIwg554JuWb4Jv7TY7ZB+Y5GpurrHTovsKz4dL+9xiUa5/dlPOnJuTxRUo03CwuyEk9uKnv68gY8NdsnNnSXYShNPghLJpulY8/0bXU/dKPddN7olMqqDjTVBYZd7Y/AW592dG051qp/kR3Bt3bIPvFtfh7gnQHQbgbYFvI5a4Q6PyCBSRdNG5dnNDbtzcRLlFEFzQynX8sw7wXcVFA7B0jwyUZO8j++TQlx5B2S5oRK9cldoskrtUNpNjnpWg1SOnAHzv2mOynavbOcE3aQ/YEMHwqbdEbl2UwgDdy8uqBFi4sy7LU+uyubIJgUlkdASx3WACRQCQtZsrcurtaXnnwprchMazBm0tf6ghLWJsJRB5anCf+tZJ+aV/8S3pR/3WWsBNNDpOKlcuSQ0W8NrCgimdpipVC6gt8wuVkg58s9P1Gby/iBbwtLg1XZY07bDl8Kp59pa6oNZsXwTOAuGNADibSrg/A3yn9TvLK6QuFty5yLFBAG9BtnNPF9Mi9Wn+Nqcs47Z9+5NJ+aP/+025jhg9KpjMNs2a4+afuX3H9gx84WeAli5ayvD/kw/vlt/9rafkSy8clAFqZMl24PGltCIDfCt9ZC1ihCsZtBKdmc8ffFt2tbkK3jcFCz0rNRNRJGsvOw++3XMSnkeLN0uENlRahvebvnkWb51ux3ObG49Sxna9g5oMNcj9vDrR0OUTcMlnzc40Lw9RNxhPFHiHgE73J88BkqsVnzgupceOg5ex1Ivd/QC+K8ur8ua//qn86P/6AS61cpQCc8w+zksRVuvR/qKcPNotx08My9ChQb19bRXy2SJ+lrDOaLN/vFuGdpThbQ7DBywmtXmEQQztlNKTL4gMj0H2MtnS6XbuLN8R8M35drKXt2cCudU/emimC5nUi/sfwDNG5co75+TqmxdkYXlTZmEJ5+zRC7IbY+iCByTf79hVlAP7e2QQYYk1KA4s4k8kdannusk90ZCO6tJug+8vGq/5mQLfSiY6ZHXqVDtZG8YAk/psjVn3pX3feuy3R0ZI2/gAgOhVaDVvT26omzlDdpg1nHE+tHjT1agHRHdssEv2QHDZB8vx4FCPVBfg1gZ3oerCnBQ21qznTgJTTHCLDsD3jh1SRMx3YR+ScTCejgNDzFpxYUqqV5EMbXFG1tZqsHRvytoCOoaYozIUBf0g/nRv6nIAmTwF2tW1mXWZvLoqb51Zl+lqr/TvAHPYMSiDo/3SC7Re6u6WnYd3yN5H98LSgV6wbi7rStLVXJPr4DNk3Kx9zAzrGFccUMYXRAGhA97xtHZGkxp/BewzWX5I3RK59qq2SaVB9s5qBWgnnj27papBojXTBfMyWlwzD3mAob2xria4nbWscWXQhVYs4eqyGegQMBa4nBe6oLnPNZ7sdWjlCuKF2cV1+Q8/Oi9/+pdnZQYufppM0pPR8sx2K8/evmd7Bu7pGdAsTba6ifI4KF9xNnZNDMg3Xjoiv/rzx+TgvmHkAylpkk2fJmSRFz1Tq+B168x4Xg++74V5UUpZ2ZDC2jSseuinEi8zMpVDGhCGVMDYCLhG2gufZR6YN7475BVpFm/AvsTpzQK5Wd9nrlkT1s2mnmXnLTZjQXfCKY8B7zwWb5376G62+Bqx1wibOvYwfh4FSEZ4HxILUsdRpbUFbRObT12dlhtnrsvG2qaso/j3ytyKLEzO689wbUWePFySA4f7pDwBmQqVZKgU0eAA3LsBmXEZ+qkVyG1VyFa9Q93SB2tzuRchjX2wtu9/FK6Ke6WGvD4qd1EBRjnyp6+ZmG/u1wRQG5nbYM/ZRKRQCBSHUX1kGB5piFtfR4zftfeuyO2zN+T2zIrGqlPH0AMjTS+867s0D1BNxka6ZN9eKApIC9T2485J5q4w579TTLZVoTBHN5MuaWqfNnhGp9ppcRj3xG3b4LvFZcgFaFps278tADo2IXS7TTpCmqf/SS7ASjcoOwDIbkAbffPWhtyZYkxPQcH2GoA3M1oSgPMzXrxjrCwPPn9E9jyyS0qrS0iSMY8YaWgzl5bA5DekCCIcr8MdjDNmqQ/A984dcDs34JvW7urytBRnbkpl7qasgGgu3FmTtVnUVQVVHxxE7e5BaC6htYy4B/nKwoFhWMp3yKyMyQZcm7oR711ZXJG16QV44S3K2tyybCyuytoSyrHACl4AMS7CtapUBhMZ6AWjGJTyziHpW52R8uRF6a1SqRClsHUCWgD46q3fSs5jN7jWms2Cnmetdb4TlB2NCHBeF3PXRt31diA1C77jFnADvjV3uG0iD8eiAJ08n6kx4GEHU49XM+Bb5RcV3d0ast/g3L1QGGmytTzjaPekR+/XJ/Lc8vxifu6gTN6ffucT+bO/PgdFWQVafSiSsP5qsWjX0tPZrm+3tj0Dd3UGSrSogbcRVDx/cp/8wW8/I48/jsRQtOAx5Eld0f2Uak5VmN5NPX8Isyrg3JmDeFeHlPNh6BQ80WoKvuF+bumoke/pep/cTPuu5gEBDh9grd2GLTWaLPcdrb1EQaH110xza8nVlFy2SwdzWjebfo7dPkmzkgq8zYBS94Fajp+2AAAgAElEQVT2IUDZcSCJXD7FXlkC8F0b2g1ZCHIRZKINyEebcA2vQvCr0T2c+XH6y3Ad74ODV5/0jA9IeWwQluV+yIpIXLa2IkOQsIpL8HhcmMUecx6L9kio7p95FWpIoVOT+QXIkFjOMoDuAPIF9Y/3SdfoBNwWYaUeQOJSJHwTZDuv/QQx31cvG2abMMRE8E3lDhvHWdeEbuhjaXAIMuCg3Lo8JxfeuihXr88rlme1G+b+gdFfQXhPD8aJwzA81CX7D3RJP0vRUtbNw9k7CbzdA4N1y3nMW7ys6X3a4DmdbKvF4Xzut/3Mge+AzN9zFnBHNeIk1WjoXL1oLZXh8+5Wx6Fq0xYlANI4EKNp1Mm+cX0D2kESTIBxBd6M8QbRtFZwssKx/i7ZMdEPpeWQ7N7TK2VZV+CttU81UzloIJM/0ZIc6ZMO3PKEMPeqZjufAPh+9hkpjvVJZfaWbE7fkVUwhOVZlA1D7HYJoBse51JGrI4mTHOezBy2Ei2XHAdCRTf80B9+WuZmKjL1yTVZvgmr+R0yl1XZRB/VDZ0aXrWwWysAG1HwzjfW+g0tKDzUZc/hYTmyF5bxNYzRZaxX92M73/60R8br67LNfki2gNs0OC0sXyYQ1zaVC7b1ynpO0vfGUdCIeskWcHYqKWGRLoTXX28egwm07QYEIGV4LVrAk+iKWUGbV7VEzr0D69khLVobq8M9jAIuqtl/9+wdee2D2/LBp3fkFjX9dPOzpMifCvNZGo1qozPbt27PwOc9A5bcBfseVrVD4FW/+rWj8vUvHZEHHxg1yikFoAwyMlTIlBQ0FlpDfXz6bU9LYOWmgI4SXjTtKS+4N181NUHCc2sTCnKbniupp3HhOUIZ4iDP/zICjuqzmZtnUeaxSbUygHdAl5QF2MbtL2fxjjw+AYCGSdwsgEoCqUYIS120CAeKAawsqpkJRBIAZXSn2VnTfsdliPBmPidpBCHwTvYQqMDKPbnQK+fPzmtJMIJtZE1T5YRLjxtOjfEIoWdIEXJXCXIdAXnP6KD07xmT0Yf2y+jObum6fgbu5DOQy+i6jrWmTOmNk++ZLX0NGdCW4Za+gWRtXf2ICx/uQclXGEfGx6S4AyAcDhrVN96W2vVr9hSaw2xkPBXzgoaDc0oFMzKw19C+hgjCiAKXSNno6ZcphCfevjInszOrcmuOBhSAbnSRed56MR7GgPNyfY97J3aVZM8ejGcTLuicEw/9B3Ptb46EtWyOEkR3k4Y/+tYYq4DIK9rrGua8OHOf5hxI4P5vFzzv83M2/4W5bBt8t7lUnds4FnDYclzBGSVz168sUVGNsAMoRK3JBDPXsHLEf9e3w/gdJC6D1vL6tXXNaL6JPjOUjaB7HQTIlJggtmbiMiSqQOx1H12M0NVhaDH370AGyV6MAyCaY1ECwHJe8AtnXFD4MnNiU1ZZDgPLA6/dBTehByYAiDdlGUB5HpnLNwDre0Hoh4rLeN6mAuFQ+eyYknUF9tkQ/dAfOiHn/vq0XPvxaWVgRZYkU0sw49bNHGvGWvbX72HA8EydcTKmw7/8jBw7MSaFjz4Akaf7nuEEieCbXzUJwK1NVa0vzb5y7decFvBGz856Tmo8v7IvexaCB5i1C++x+z/43rN2xO6Jzm2M83UwG7p7bL113/S12oXa3j1wO29hzZpd46zrI0AaCq/ltYqch7b/e+9ckx+8fV0uQOPPsmQsuadWPp02M3dJwDz5eW5vti1tZA1n+/v7YgY6tV8cHDBcIw58EoGQtWKzLCYtXC+c3C//6O89qb979DsLWpQFK0MKX3U0JEqTIwIrNNQ1W+v7XqADdduG7I3/bS5KcQMWxQYuVong27DLegurP+mRNmP8y6vd3Si0yfTb8AQF6a4ws6OtVl5y/Dby+BTw7cfsJ4IMayRIAuCOGwWwN17H2050GrfOBDXefvPbiLdn2gnlnMhGdXJWjP8kWbyDfcHmKI8dOSI3F/vk1J/DvZtJbAmu7ely+9j1RX/zzDB8w/ZG32FOqrDITBw/Ig/9yuPSt4QQvekpLQ1r1i+Uq8Jza+U/JuFfL8pcdQCRG5DrKksygOo5g7uHpLsX1u/r01K9PiNVlrHRhzIMkE0al/aAd/E9k7+hWoEmJuKlmlC3IMubJbkKg/wMwg9pkGfOojsIV6QVHiXLEaZYQ4L3EizfAN2wfPeUQCvwHrl85eARxH9DXqyq9TtcrLr17ggr9HYzx4d51QoKXHuMo6bKjIZ6onB5mwS/mfs0Jx/aBt+Wgi3+L091ZEvknPd75rJOMb9224ke1/rpsSKvMv0CXJwLY0jaNISkTfwC7ts1/qCkFjXWkb7kkZIpR1hi3AjGmXadBR50FPRyan5Tblzb0NhuEiiCbSZy1ZhvJlvje4DwXhClkb4uFWrYCgkd8LHsHgUoH6xpIguW8TIAHCS9rxsu3QDq7JvbmVQSMMaOAB6lwmqDPbKJLJmra1VZWUK/AGx6duyRvgf2Su/arJSunkXcGtzDgfYNM3BMyc2vSlHhA4qIIdr/kJz78QW59sZnyiiokXVEQnNrogkWOjFuu6YdVRyYN4wONMQcPw99+2ty4GsojXHulFROf4w4P1PyrLES32df/mo4ZUHy3tDnu/6Eb1PPWe79GnSn0c5ofJzzPCvtGgPBDfMNX84NnZ8kWcB1Mezl7karnKqbfMuUs4aXsmgNx6aChxU9dL9gJN0Ia+BP4ynb+m/t9Jg9bOa3ijg3ln9ZBOC+Nbcp752bktc/vCGfnp+SW3eWcaYBGnSvm5vNGEKQk7wzvZHaZWw2XGLrJ2P7CXd/Bngg3JmMiR7xo5vUubi0Ej9Qfhtxsh/7mxDC7Wm6k+7fMyy//NWj8isvPygPIN9HmQpYXGEs3O3NlJ4fCslMusYko7Y5p0g34TWf38tYMQ3NqrHO9wZcz5OAasJnQa8bfucoR2wig3tCkOTT+6imw31jFN3mO+6n6Lwl52c3/LrRK+v7zNVR5XzmVd505bzYu8xylchDwmEFu8rOTTjmxO3rupu0udkoLN6Fw0el+OQJmfzsjnz8x38ra0h+prluVCFl+YGC7fAJdhdZC7SRtbTIGOS8cSTdfejrx6R/7bZUlhZgOzKW74gcEyyrlX2ozIAlpXrgYVkf3gPPxElZv3VTaqvz0oNqNX3I49NDb8glGDoW1vA5PEzo0e6vN8dKYw/Ae82VMQNfroAWzS8X5DYq7M1CltTwdf7gv3kkXFvGtSwKQh2EKT/LCjjGWK4/kF937u2S3ePwegSAt5YyPUd1i5RzuRPJHsfCqWSzLp6tqwex6oMaq16D92ZteUFkGpUKVmCxr9vrlvgFuMCM0agTs4lb22cjQu/yn5H7+cpty3ebq5sHYDR6BLe9kwmSzibpIg9JsX9QSiefksLDSHjRD20fiQldt2/cksoH70nt5k2cIyZOsq3kAd98tqmTkiscVs8/6MsGYnRv3IZ7zs2KEisT703QbSzfkC0UfPOzXhCroT4QJrohOeKBBxKM7x4R2Y8Qnl5krNC2AQKqIHDF/m6Np7Y1XBR00728hp8NEOuluQ1ZhqW7VkadyGNHZOjwAekdHwKBB1NGjW+58Amzd5j7KVQoNwhLkGheHS5KIKjhzvGD8tmb1+Ty2xeUcNE92E0hgYnaPxyzsrRKLeFshm5M+g7jQmDQY//kF2XPCw8hmdymVN55S2rn0B9bQ7zhdgsYWFQQSyux4rpv9oh5ZZHRpvdrS94Rti85rLzNgW8zwmgcuL+QkUX1pprnIk1KZ5MNuGLT4NsJJKavukW4PrB6w2/OU9G0SXhavd2RB90zxoVWYTU7irNVHOyXGjLLLC2vy1mA8O//9KL86O2rcu7yLI6UEUToUkgAZQSm6NzZExFl6Hk3Z6tj2r7vCzID3uZLYjo59klcCKz3NAkJYcR66m9TSwq49ze0bFFRvvb8Aflvf/ukPPbwLuVZQQ5IvdZYv9t5OQ8v1vqmm5jrd7aFt52n5r836AdHimRrtXWT8TxONxsK4Q3Bt6O/SeDboq3GzNH71lq8vTVx9btDHljPCbMARNb3mbOZM8bbtZP7eQZ3BS//vZnyyCdK0YOXNRAkygWUZ9Ky2dO6zXKuL6CcK1y8ZxCOR/C9eO1OAL71yYnAm99Yy7d60Rk1F8H3jof2yoNfhrxWnQZIXrXnIGqh1r7rlnADtwlBDzHZ2+NAvD2yPr8kixevyeKFi8jzMwV3dMiZiAtHYR0pID+PTMH4Agu3c6agi3llCWGO8D5hrXH2myf/JqIrrsAAz3JnnEaV6dSQDGU0PMJW0AYt3BrzDSt3ib/5dxct4viNm0bGivIAsp+XqVQM+rwF4JvzbWVaGRhC9nfUWX/wKIxRAzBAoSdQ7FWvwv3+XeCBG8AD6hVrEIaZYae0Msc65NWNFX+592nmAclWgOVo4r655GcWfLsVbBqMpCx96+2kSRz20BBQw6JbfOopEMM9AKJM2OS9QF0qtyZRZ/pDqV26AI21Kd2VxNRVux0HEwFPzIJtVkeG7qxBMrmK0mK38aPgm4DbJBQP3M6ZeI3gm0xxEOC7H1SRQ6EG1Bx8lm+oyQQSoe0FCB9ERktDEPGCxaELALwL8T3F0bJUBntlDcBgbRFZyeeRRA0azl6A8/5nnpWeRwBy1UJhXxdQ3/vKORBZXOcljLE0yAAhy6wUk6trEvo1uEsuvntbLr932bjy4N44+OYTtH9OhmRLpNVMzmMJW3l8WI7//i/L6MP7TGwgMp9X338HfUJCEFo+PLDiZjyyA4L10d75C51qOQ9El+wlDNprar9qV5poPOGM5Hlesiu6F0cV6YKZH9OtvIIxGWyc0cQEv7RhZow/EKZtb3RXUXZQjRNV5dAyMe77Xnt5e5kugFTsVcm08XkF52B+ZR1lBOflvU9uyVsf3ZTT56ZlcnZV1lnagPvfesXosOxZ0s85/JjHSXy/32tTkd0fTlZ75yD7Gff7FW4Ot2Yuk/eYUTMZJaYBAxorydjufSa2+5tfPixHGdvNkkgqh3d+nVVFi5jvGhOvxfFS5x/X0kZS7FCjdXAaBIAeW+kdCwF7yqMCspwe252Pdpv7I9Zu90jFZ+nWO9/FNVXRm2ERz5zILbZ4xyWBYOjB/Pq7Pgq8o323+9+wJqXXiS8C6p27pfj0s/i9U63Oi3DtPv2n35Ppjy+j8guzlHPizf06r/axirX1Q0A9a+UIPCchJe08tluOPbcHIHkRbtqQ0WxtbiOF+X237QQf4c0Dx0SOPAZrDbKuQ5YieF6/fEWWX38DSeAgZ8GlsttmSEdNHekC76ohbnuTeYCQeR3CqTWswAEFf16frSGWnYYi+3SrPKFCglnO53ARwbgmWaO7OROvWWs3Rc5uJt2FO/rISEmOHgb4hvEotHmZ92aG3IRn7qS6CwLga/msenXs2Sulp59GsuG98KbrMskf9RH4h3mJbt+RyoenpHrpIoR1WMEVsHsHxqyaN9+NiU874NvHIe200/zM3ft3bIPvNkGFW+I84CJ5O7hT4R8AS25B9Ar790jXV39OChOIF2UNa6+/Sq6o2gMBK4Cpb/7dD6V6Dm7TDHZWjSdjrnO6s+WwcCqLQ3MbRdT1Rpbzq1cQEwOCs6lu5qjdTWs3lOV4qxnPGftNIoZIbhkDUewvW8c2OwYSNhK6QXx+DDR+fNDQiAraLILA9472SAkAfB6gZQHKzC64Ew3h2WVYyrtQ/qvwPLSyDz0ckBLW+66e+wDeABdtJk3n3miITeg+b5ymQpaFUhZdg3Lxw2m5/MENQzRVgWFWjMmpyKh4vXr8WFqqxI70zpo3KyB8I0f2yFO//ysysBvhARwncQwYQ+W1H0vt1i2leVqqzHvV7YA2LOB5SU7T+zXH/mj07DzPSwbflnlxryfEVzafDT3DCq5bJbo+wbga0AoffOv1dvPoLUXEWfSMGRB+jwjZwZjsUFUsQyiH4FwZBYUp/8JxMXFOBaBkBQIMreHfe+2ivPLWVbl8Yw6hHziLsAZwr+t51tw5KfOXd3NuX3efz0Cc4qWpZeKfR//2W3FKUXeFf1TJYzQBlOqUoCgGj+qBN9ULx/fK7/7Gk/L804jt5o6H8K1kzgGIDq6CATv4F+XGakjiGZCBJPbfwec205QRjsnnIMCvwySI2O9Gr3zgOwE66nPSwobiTwzvN0nYorTFWbzTlCU++FbSnkDD2wYFW2zxTmMZDa3edQoFB24JxCjbNGBECGssPveSFOFyLhvYq6T9SGZ77i9eRU6cjyFeGv6gvEH5sgF3BnSngG+bVG334Z1y9NkJeAiuaQJbxxDrwLfdBro2DOPi790HpXD0SfCoARPnDCTMRGuVn/xIKpNIuIuKIsuVgqyVkZQNrugjVSi5llDubGZNKuBTlLt4vheRwO0C4runYMyJq234mA20MYV4b8Z9M1kvXcsJvvnDEHUF3szszpBJtLljZ5ccA/jurTiDjWfkalIxE9/9EfBN2XF4WEq/8Asou4a5YKIlUjQLro08SjyAecF31dfekOp775mM7k4eMRDdzrvbE1tn+d4G3+kU9GcefLupyQMO8jCy5tsxLlSh8G6RHSSF0lHE27zwHNx+AOQcWIyAb0WJNqsYhOVLV2TzlVfA4BFXxiNG9zbr6GrOXoLlO5gA5UzZQ+QlqHN4c3pTPvtsHdmRAU6Z6RyEapMAXN9bCziAt3M/H+gtygQAOLWFEfZp0lFKuacm+xAHvnvEuPgwyVlXmSXIoIUEaOkZKMkAXH1UzicBgQdA6YUXpfjwY6bb/Aeu5tUz74pMXjNESGO+Q0nKgGo3RCNoBMQBtb2vfDwrl07Di4CWb/3OXMuIJL0afa0D3/xeL8S4MPidzxyTx3/3F6U8Clcg1wB+V69dkeq7b2lpDOVSNiFJ6oQHHfWFF0csU4QIs+pNAbyG+zVU45puunnO3iWZVzR6bnMWcMM4zHTxn1Coc0qSesDrzWndnrdznHIUAlk546yEih7cwWRr3XA7D8wCmdOz9Rf4Qj9BM48JEw+iREBAi4KDahk2rqFibQEWgRs3F+SDM5Py+gfX5fQF1HZFbPgaXPR4doywZCcwWASzOlHReeuHuf2Ee3MG/H3ggh9C85k5y/H94pxTAydwS588WGHott5un6DCLxVIsF4h8/IY8oXQwv0VAO5feOmgHNg9qGUlI6TNPrjj+5XnbA3WOFqj7s1lMb3inG0uwIsOANzy56C7daAuNpCAASWMUO8NeVj2FDiLdwx026UtBrkDoi3lBdN5r0vtZxPAqqlneYfD5/6uH+ESuDl2N3h7PrHTNHZwCVLAFr+DC3PxsSfhzvwIvCy7VYah5XQd3oaX/+odOf8f39AT5qrvOK4bMGG0YQC5yZVAXhJ4R+Gz3QdG5ehJgO8BW2Ys6GfCaeN5sd8zBKK2Y6/IsSelMAh5GH/T6lu9ckUqr8KwMY0cBTA60RNzBcabFVS8KVOuBkjfQOx20Upx0yhfdnkGLuWreJ4KhE4cM3l74MSJKj4bsgQrOcE65VUF4Aq+Tbx3qcTa3/DOJBDH/YeQcO3AbpiY4LqutCygPfYsZW9073iZEUdkIM4hY7rplfPcs1J67HHz3lxoj6y9z3sW80FVPvgQMvFZEwceOZKGmqbRoab2a47xdbq9HI+85y/ZBt/ucOcBnjmWs3nwbSzUAUhWFSLjbWDx/vrXRSbgrqrZI6JJLQJCzDdOCIEraPUDZNi+dUMzS8qNG54gbbR0DV85rZssVTyzUpVPzq7LFEA4GSpdzF25MbxVV/QN1vtGAjYoHZVITaAu4iABNYmJFZLM6JnogsAaSW/GCnJgvAi3cpJLWsCLUgbw7hugi49h3apohZWu9NwLSoj4hWpfl5ekRvA9e9uT4zzwrbPo/rFzzvgeXrJWk6sA3xc/hZXagm8Hztk/A7pTwLf9jqUmHvjGCXnw21+RbqbBNHKfcXXC+8pnn0r1nTfhCgR3Pn6eJYHVWcB9JutcrsMVDb7NatfbBE2Bb96Xc49kHZVmwbduc8uK6y3gZlFDK7gTQtzhTutNmhXcMOWkVyAM5ALfPJrYOUy01oPYinvpFQwkIB8o9wcGT/AdgcguvtIcPJXdaCFkZlUIAIuIDT93fka+/8Zl+RGypZ+9MiOrAOFF7HlWOnAlg3w238T2vJdmbLsvHZoBxSy0vjGwGpsBzkyGTzl9Dek7/zCsUF/K4uL5TOwNqhy1SYjIB9QNE/uTlql+8I/x4T45sHdQnnpohzzzxB45/shOGR3pxR5FkxpilMxbtwR8gy9rrGsGK+7QVLfWDEFPBQr8tRmlupFXW+Cbi+SAdJZHXgg7Tf1u3QB2MxjVTKjgi3cx3+S2DQhyWrybfk6M/cTpZb3VOuZFkLpGxtOwzt1cNzoeCkBZfORxuJvD4BN4TxKr40zBinL9x6fkzL+GlZmeGzy39nBq/zjlTIobnFlD//lSL0Kbknb3/gE5fGJculH1JtxbboT1e83Ie/geFp7a6A4DvkfhJokqNwUkhKtcvCCbr74qMoe64bTIU57DPauwbq8uoBIPXc2VPsBbc7oiV+FqvsYqPOirUbmZbeVkCyYMvkE3dXrH0Lqt5cUM6Ga5wR7cR9BNYzIt4H0wKh0/XpYxlLQtbjjDkvOrZMN5PTwcnfPAtzJbtIX646X9+6WKeSh97St023HdDs5E6IWiwY76vbYEerP52usaB64dtmPmyEO/g+j50Xuzznn9LQ0/6XR7TT7+nrx8G3zbZWkeNCevZ/52PGYSkCF7aPfvk9JXvow6hiA2oGYUJmze7pRNZHVYjPeYmZPaJKy3syi98M47BnBbYYfHLbN/WeAKbZHwrEJwOg+383Pn15VQmdhvEDvNfM5yY3BHZ+I1fMG/uwCQx4ZgvSb4ti9DZpw2lgk5jLDFOPCDO7oVqDNR2yAI9QASalgjvqEq0HoWn31eio8/YRgFkfksMmcQfC8idWWkBFso2IUMPCT0CsOh2b12alY+O79odB2GvSsRUvBNIkj9qf42xNoBiqAlMLYHf+srcuCbJzUuSoVHb7A1EMLKx1COnEFcOt25MuUPn+2GwohjWmn4T/uWiezrt1Lm3jDTYl5NtJ+Uf8A00RiGpbmhu30TnWC26NeJV86Vg+jaeY30JYFhhnJfpM2sMUCiAbME8O4esGDCnMfP82UUQmEP9C2FqV64x8NlL+sVnlvzjl4qi8g1MTm5JB+ibvgbH96EVfy2XL+zhPxS2PMssaTcnkDHtN4ubw92jn+0/RXXcxv7MrZv/bNp/FvMqdf+xSfBCZIuLjBrkra/r5sBTiGnb2JiUI7uH4UlCfpSKIwp8DJ0qQK3CsqqdEclL9G4bPfySIXGZbNEEH66IFD2IvFRHxrrh8JzALlCRofLMj5Slp0TA7Jnol/27hhQsD0wgLhMCtJWieRYXZrL8pYsIZhilbW+NdGbPXhb8qDmGzV0wYjkNYAbWUNSrCqt9I3pdHhYfB5lnx8cdK6lo6txsBUwFUOIlD44+m1/OyKF71z97mCEAUnNJqwdAQFbbPGOz2K0z/VyQECtGoBuM6cEg+GBUqu2pWs1Au99B6T0zHOCw6JKqVAbxhCkqky+e14++Zc/kNVZlKJjxnPtCgG3bZTv7V3Rs4X7IS8S8O7b0yeHj49KaQJJg+05DEO0nG+LfbI/Hsq2feChR6Ac2H1ALd+UASvnL8Dt/Ceo/AOPQvRJk9+i3dWlqixMIeEt6MoK6MqNqarcnKuoUciEljABMDd81Ci1hoofk0joq2UHIUMysRoBOJOuMeabNKebtAefU8H8wN5uOfE4Ys0Z740uqeLPTHa9eJLzSLol4ryqovvwIU2uRpm2ePiwnk2zbuG5dOVnw0+cVyd+w9uy+uZbUv3sM/TRGvK8w6MOAG4f2DlXhUm7TDo4xzkH/jN22Tb4tgueLUTn2xn523HMxbpWuX4MDUjXyz8vhSNHjD+3ORlZ7M/QVB5WXg/NZA2JKDZ/+EMbF5Kv73pVDvCtnYFh9w40i+9+tCIzs0x+AQEKhIKW7oqt880EbBsgfHRFLYFwjMB6bcC3FYqVUKK/NlEFgS1pPn8PI0nbkV3dAOJFxO+UZHRHF9wGQ1dwJUTPPSfFJ04YjSf7feuqyGcfapKJGuPgPabQcAY4vyihcR2W7/Pnl9X1yExoKAgw7ptubvxt7H+hfdDMPboAN63H/8HzsvsFZOUcBAOzMN09G8OE+w/KuPz0J1K7egXfGstP6qsOnDq0bshzMnZ1vgS06jax7tpeEzdk7RPv0Z0E33aqdcJVWx3psrN+u4c7NpYmlDndLxvxreBxnXD0OX5r+viEeQtONzUsPRPYo4ilvldfPCc8T7B6M6VrtgjrzS/PqyrQeMZRIQBmgVUAqovIjv6Td6/LD968LKcuTsvMIuJTYD0p0eJJA4Vj8g0eppdYUhGduvDDuP7KNEfBx1h5Km6fahYtYxHVHwpftI7iY4a5lPC3gjmTbUuFKN1hrOAAQrZGJSIJGkrVOAk2EJLu1XX9HPqVRXKLAMt//1vH5Q//0XMyBrq+hKRIa4hdWkcSMsZlKvAGz1hZBd9QcOBsUmYwtFaXkY2f8ZcFlv4pd0kfpOI+xHATgFPpWWR1DC1hafS1Bdb2JZi3Vih6yDRF6zo0j6QVLHckqFKiZcf01QTN7VA/UpvxBO+qS7q2uaJK54Yvj1fWjScSpx0/Mf7fbh4cz/Vdzek5FvahThricc9JtToBKFRIyfFq+lmWzcR3RGPwbfvSECg5i7dHt73M10pjd+ySrhe/jN8TSvP882FkylWZ+/i8fPwXbyH52pQxLuj2DcG3epBY+htaxdm4kQ8ppu3d3SOHnhyTrl1DdYAvcUo95Q0VBHLgISniRxO14RxXACirP0X9cRpcbK4SVtuZAfBeRUz3HOjIZ0gMPL1oisHSJmy787gAACAASURBVGMxt3m+soVwxgm+pxHvzdK5fBy9Z2gwJo8gCNeYb4Jy/N2Lv59+qiyHdoLvMWmb8isLik29stZPtxILY5gqPnVCSi8hBp8ThHk3bDG6S4yqWW9KoCuQNBcWpPoD5IS6cEGtZ8YbwXRQIzS3wXeOE93ZS7bBtzefnWTIzbeFw4NEFwXEeJcefNCkVcwBuv3t4JJTqNLt6nWpfPe7KEe2qISqqVcOYEU6h6qK8snFNTl1FtmPITDRXdtYvG3tbxV6jAaNAu8AEqsNla3gowwzFGPJz2osNYbPCNY5hkFcexCg+9DeHtmNn54eL0abc4Ns58wCr4miqAm9/KnIVSSco6Blx+yYQCRxhX1uQKrwpgTwfQMJ185dXFGdB2kR+8OXWr5J8KzbecDCHGNQWR9l1Ub65fg/fAmWF3ywE/FJdJNyc+8exnZv3YYm8jWpTsFSryFCBoSn7pkIuLPE3fbM8r+65Q3mtgXZLvfe1a608ICEzZj1zLTvnapBm4x0xcyTuS+v65c3t0Fb7o1tI2u4wXxYJlhALU4F33Szuzdf6t1Ba2Ifssj6lQNydldHyjbsWaEQQAXWCsDq1PSynLk4I298DGv4J7flPGLF5wHECbTiwqlOrZs2vnVyjO2HOvFQXuAZ4uoSYNF9UC0R+MFZo7DEkJU+CCkDsIT29fWoNXSoH94zsHwO42cAn/Xjd/9AGdZSWEwRC9zDCgu9+AGQI20zbs849xjDCuLl5lc25aOzt+Xf/dVpmZljFuiws1FreT7BPOfUfjEvc2DMW1C+ZXLOQ8is+T/+06/Kr3/lkBQBuJVXwQtIaXYwq0aUNEKmBVZuX5BO8r/gbxNbaiNNQ4HSrp/Kl8pH7caJk4m7PMME3bUlU+s7pE93uRM5HkdX79r6LNYG8oM5EObl6F9km8fkCw8whTemPNQe8ih49ui14gPzX9IrD8DNc03mlHi8PvNa7tmGYDjWgjeXPnd3V4VNxSff3mgv8J8ZAVN6WVjTvg66ge4XTzyN/DmPGgLrwzjSdQDbwp3rKPG6Lqf/8xmZOnUVtBIylz1TrldB3zXe23zqQB7hN8iy7INB5dDxcSntYR4jt+rhM3lPsNUsTwlmiwqrXftFjj6BjOcmNwmtuRWC74V5Y3DB3ZTfpicrcunauly8s6b1uzkm1auSX9iOauy6t6e5x1bAl+YQUumq7FF809huaP0Y/03QTRZJXnPwQLecfLQsg3TL1zAaoxx0lnzfsyDPnkne4HjWiy9K6fnnVcZ1pNVzbG/YtMEEuAQyNcuQVX+Cubpzx4088VQ1tXczBtbJtlqew3v0xm3w7S1MFgBoZg2bawsHBGq2Eiy58twzthyCAw5NPJWCDI8nD9z1m7Lx3b8B4dwa8K00C/T3+uyGvP7uikxq7DcELIJvZjwnGFfJKgTMvSg3RldyxaOWihhnT9Nl0lb9C2CUh5aGprHBLnnxeJ88eBDZzX1XGLpJPQvL95OIASJ1XERymIuo8T09adqz01a04DdOBELBDhfS6od06pMf3pGz55E13hmkte+NwLeLraHLUU2GdpTlxH/5kvR10WUPNSzIJMYQn0SWQMJvBqfCTOXsJxr/XYWXgkYK8fs0YNeSBdzMgSPWTeyi5qxCORQ1eZ6ddV7Svw/FtuRs6P6kRiTGlG45zux2SILA0wiAu7VSIYbnGoC2Z4cp93GPvhR80xo8gDrkVPe38IqfL2PZhhCG9mixoDVz8vaivP7xLfnx29fkHZQuuw5gziRt9FDh9ARZcwl6dfpBKDRFhEmYRat0L4SfAYDlfpQfHAGAHhvqhYtxr+wY75exkT7ZiZ8x/D2Kz4cJuulqDItoD8vjQPpTwM7/6DbJwq08+1Z4DV3x+XBHpBBqQssN+nHr1pL88z/6a3n9PQgxqiBsFDXXwiTeL7c4ouPFNrg5/9VfOy7/8x9+VQ7AC6oGK5OeEYDvGmOUghfdnt0f9WjPJHsKv/cF6EZTmEVj7sb0K/hegfKGpjVu8Q4pLzvZ94AHrzPpGoCX03Zph+2TIowlRtsSspKn9s9atJ3qLg7W82YzbzT+tgGAB6jyzHPTz/O3szfF7lnJ4NvyMg/k1ykzVV4yR0xlEE+D4oByDUk2C0cfRJw35M4eemepwBMqvSBX1S6dgQclkuv2jslnf/muXP3wNkptI6N2E+CbCnCC1v27kJzsxISUdo9YBYUbR71exyje+A87BApCAbF/SGrHntD4b4YbVs8DfMPtnMnFnGDJWty37lTklbcXkBh4Q0MXzTkzAJwGGXfuDC0xOXloSV9BcrZlKoa9s1kAojYZzo3bOflQGbHeX34RuSTGu6SrwrmwBhT2Vy1JZrbbOt8qM6LPP/cVKEdOapx7MEuWbmRJFeGeQG/Qr8qlS1J95cdSWECptxTjXtP7t8Gh6GRbec7eF+mabfAdW622DovXVt52dHPiZBePHYNryYuwfqPeVkuHVqmHVbrh4F+/Ievf/VspLC40b/n2mWyKcKAVDeD2N4vU5m+8vySfIvabY6YMxbhvWsEdCXf0k0SxDwCc1in9jv0N/rPx1SRa+CFw7wdQP/FwWR47WoYVy2jX1YpPItwHoPAiXHEeRO1HtnXjkhSuweqNZGaG1/jgiVQs/ViqxnKJ4HsSpZQAvmGt18utVt7U8TaEUGVCjzkZ1mG0rbsODMgT3zyMZCLwYJhHvBxcz+Uo6lIOjQXE31yOMaLkTPU9xOGch7WerogeALfsqL7LLVjAbXe3FoS7ue2AIJlq4XYAyWOc/opGLOD+/tVZJLN1HzZpBa8bUyDNmMc35H7oVfcgQN8o2b5Z43v0pZZv1PjW/AmdeBkZTkU+9WYx8pOsw/q5iPwKl67Py/ufTso7H9+WT5GkbXoBSih8X7YW6yEAZ1qpxxC7OwJAzRjeseFe80MLNrJWM8aXVusuCEJ0Z6aiTd3H0Q5HoS7HHlgwij4rXJKOMHENE1iokGOX0xz8YGFrAAc89ZugAUwc+b/+8Rvyp9/5SJbmV40t6d5d0k6sYotthPOnpw//sCjO3oM75X/4g6/J73zzqJRAb9V1lLSQyUFBQP2jlDyvRtkRWEED6TzrHLY4jA7e5oRQ7TLAd/X/Z+9NgOQ6t/Ow090zmMEAmBUY7DvBfQGXx+3xLeSjnp7lJVVRZJfL5UiRSk5kRcqTN1UsJVEqsqzIpbJVXlLlpJJyVZzEcdlJlcuOZenpcScfHzdwAwGCxL4OMDOYHcB0d77vnPP/9/Z+u2cADAg0OZie7nv/+6/nnO+srPW9jO0vb1M2seVFuMdfRdI1LEal5bmOJ50CpOR8ZeuPrb+9UnQ1nMUGmW6yCvRZr2va19C/jOe8rWfGcdZnI/VBd5grTlmYs9qdVDGtVTstPZTc5q2oGoOSrQOQVSrGiDbnUWru+GHEFyJxL5J+LcIacvT1Y/LFgQmAUOOpaX7tUp3ug7Tlmw2r5Zte44iR3v7IBsmNwvLtsp7SaJcFK9aimgjwb9IM1PvObd4tOVjsiwjfK772KuqGoXZYqqQWvS8PHluQD48sIHu55VcgX1DgrQTfKEl6aqhQnUOCNt6bsH2bWwJwdUNXJXpZRuGR+eJza2UQIS45lBirrK6QjKKhLJftgOhVhWcBvh8l+AaN9ERB7bYb9yUE9MUPDsDz8l0La3UaWu12HrqXJrFtdLk9z492Gv4KXXsHfFctZlbQ3GoPtGrHyKY51+W2IMEaa/cN9CdavraBjMNA/YWWT56RxR/8ETLaoEB2222lRtfIYsda3CBGiJCWH38yL+99ZBm8SbgsKVkgxclI2SoTV/R4mQRLCmZgW69SDbsB2T6En+6/Z7X+rALIL+F56j5I4kMitHGjge/Nm6U0Cw39l59K/vJFdfvR2GoSzEbjTtFcFecYAwjX0ksHzsqhz+e1VJrJ4DYGgm+b1nrgm8I8491RcuKBIdn3tQ1wgYUmFG57alEbGJESNLU5aGxjf5SpQGs7NQHG8TJKoyE7e5gu/11XMKsZT3qOGy9zFG/alPZa7eGaM7AM1t1Owbfveu1SiGVK+mfzZG2nhLxWh1i/T8eChxtSAmPDOaUwitMN4C2oId9m4Eemni3XRToa7Nk8Dl3bISqNOhEFuSqHUt37rGKA/Y9JWYA799nzM3L60pwC56E1PbJuLZItrkYcL8B1Aco6KgTYL6WVTNpGGYztUJMPRZxFFNqLsaEe3m1/+5IbpXU3Qz1+aBPWGx1vKItWVzliDVDftwg69MpbJ+Q3/+GrcuIEStv4QyuE2eValFu2HT8QOikktHYOoM+Un/ipR+Rv/8rzci89TpF0TEMxsI6szMFEQK3OSASwaTrYrhR6k+a1Anwjxr2EvCQKapfCm6/zWMpFKLKRdI2ZpCrjvusQvczW7vS9wSuuiiZzyzhDrEdeswLcrNc1nEbSmPThbjHfbT9Px1kfePNR9cF3qkOtwHc4g1X9NlkGe48GjCeflQIMP5WeJ/geMd5yEsaMc8eNjoJOliDbnTk8KZ+9OaZw2uSxZIXiWOqAb1Y2ACmXbVtXydb9o4gt79f8B3qPt1F3/uISOO2mFhfGDNmJvDqIUy8jyzmznZdh0VVi77KkDhH/fX7yirz14YJMTiHfCC3cHvRdM++4j4449NCyGOgwafaGfeOtiu/x/V27u+W7z66T1eA3FQ5QVfkAlkSe3Gs0/+TXEI9Pt3POuVHJdttNK7lKCHsp/uhtKX/2mQ0mpdBsew83OBPL1c51JnE3tfk74Ltq+pebGUbC4s8Jh17DiUkA1yDB2je/oZbvkBBGiV0LphxE2gqNtFNrtlP6ElkgkWBB4+lU6GwTeaXnpQ6o4qPozoNjLG9/Oi9vf8Da4sqn7VWn/yr8ohu0fFsstgm27qCjf8K7VEaQ2fzhu1ejHmuvxnkbF3J2zIyWFMTve0AKiPdGUKfI6aOwen8JBkLrmRPLiudTCPRuWecqyyyQiaD+6vgHp+TQ4XmtTa6XN7J8+xBVaaCKBpvhu57aIDsAwAkMtMdslxhhdIvkdiKeahU0CvzGAQF/FY8ckeK7b0nuKpLE6Rjt+6bLH5mVjSXZK0aSG90bRZw2tkKrfZjeJnGLLYNAmfW59a4zP4WwD8Mbjj4kWvIFyCxZpVh1zdh8VuvNKRllN0oFItnaMkxJxVQv1x/KJNk5uGAXmHBtqR1tIRVE0ZGgiyvC450rCKJV9BWKofAM0R1dfULCeYp7u5KamYzswpmeh/qzEwEQO8FQFZSq0eRr8XKjM8nLehuEYNLsC5fm5fu/+8fyMkqrhTASbqM2ZPTlWroV106tEG20iV5MQxv75Vf/yxfl5//c/dJzeULXSKkd11bdpdJu5za0CrDdprRZF6ivkBkrgtcguNQSgrZBi29k93W6kelcriCLdBH9xRmt+4oAMEsIhtHRSms319nodTiJNdnM0ycyQaQNp2Opgn/F/UreA19tvFhtPTNFLFKcJaFC8fvwvPBB6ncTghOXpMHmUu5H2oda3gXEeufgAaTnkGeSgK8Ir4yzx5FD54i6OhPwmX4yJxdPzsinr8KrkuUkKd9Y0JzJLIF61rV8l6W3UEac9CrZvH8ThTwD38YAnH5XDiqtsIqEWEk0+jq6XXI77lY6XjxwQMqffAyPknnrS0hmiKbpVHji3FX5+PMFOYM4cPXKVIYRZFDdkWpguca4aBp5auYttbfRJo0zD96zSr77zFrphQbZcgOFmMllOqVhUgn6H31Uur7+jO3DNvlzJdl0IxebGZ+QxVdekRISM3MOlX9GAXFpY2jrLCztUbf03XfAd53lyyr4Z1n5NPgOxCmSGAi8+ccelcKjj3i8SkLcW/WhvhXAW4YVoXjwEym+jvp+WlogQ4mxZoNpAL6ZUXYG7b/x4Zy8B+2ieqxqF/hPrR0jHHBikij04lJmwRxAQqT16/KyfqCgrkmbN63SchYhdpT35vOwzm1ADPWGUVVW5DYgoRnKi5WRaC03ixJrtGDz6RU8sjKzbd314PVwA5w4cFIOH5xFQmNvIAP41tGCKBYQT3r/N7fIxl1rnVdbIiCjoWhvxz3wu9zp6TZTU0T383ffRuIQMDqrx2Rfkpk14vUV4JvXhbkOQkL9xYysuw2Br9U+rPuk62gBr35evf4pi/HBahy4jjeMvhqAp79rdaLrWcFT96frd+m6I6a4Zxi/YWFtk2m26slyfR/Adw41vvMsM7bUfkZJrIl06GfGjkZaGLdRNbWE+MAr5lOXO+z9JgIy23ZFHgUOzRVRDb4D8UjtmQi+2W+4t//2P3lN/um//lAWF65pjermI12ulbo12+E6QXyXp755r/zWf/09eXwLlKUQ/JjYzxLo3YbgG5b+3BxqfWu1j5W5rsbGWSsUWaSR8byWnwcCy99B2dlsMOG7cN4TBanJMomtu5mhIItgn+WaZrOu96cPdQvw3fbzAksKtKyqM4l+IQ2+0x0KRKd2vlsB7/Co3KYtkn/2OUvyqzFBziJ5HifGJHcU5VBRmaXkvNywd14mx+bk4GtnZebSVYulVuiqqL0p+OY+V/CN3D2bHmMyWjwXyJi5RsJckzYHCchGRuWrGzccGKpxgtnQWBZzO8D3xq1SBj0pHT+GUEvk4kAysRy9SsKuRL/gbCkXEQN+DKVxx1BubGx6US4j+/lVAPGgVKACiKGS9Yv6VlJ4iIqyd0+3/NlvrZM1LD9LwN5mPe9Wpz44knC8+fvug2fstyxLeasbq/eSL2uwl1uNeJvlEgw/iy+9DPcz5NygaJM1Iq9FH9o+D22O6aty+R3w3WIll1NoVvrGzIjUzDE+cd8+q+e9ZrVbUJshLutoIANKhKqOYgTkSOJVeuc9WTzwgQnTnsAs+1gqn2JAMADSxOaeB1U7O3VNXvrxrBwHYWMmyMg4qiRS1ar6XCcwCJpJ3LB2dU4e27VaM5vTtacXdb7XDiKWk9mX3RpXRhY31j0v79iD+MFu6d6AchUFJMZgTBLiq/UVEmuEvlIzG4CpzgOZjP/mXIbOskPwELj88Rn5HOB7HsRVZ7dVwjUfD8vYrB7olge/vU0GNvThEWnBRB+EQfWJ7L5Pcp6ALVlLzOf4RZTLgOvUJcTXEUaQCQUa6aueXrtkddjJRKipnuHltICzG5n3T+xSu6yi9jBmfWbNdWEJqCUPwmFFHgDPIWBShTKjuq8giEWFQsXC1AGr1o6eEiZbQ5IaWo3Sq7QSwFoFg6QnSQDfLejh8n1dsYvbbrauVTQsZVVrNU8iGdD6MQTfITqxijgFaVTJhbWgPjqIMf9//8Nh+fU/eAV6vzmAbyZTTO+dpe/5tidjBd7AGeMJU/o+uFp+7ue+KX/9F5+RtSwJBMsv4/Oj1xCSj5U1+3eTV/rQNJji9J5YqZZvUzaAbwF8ky+vpN2i8knqGKhFenEKXlmzTiN5gaOgDCqnwF7VclohGIQ22F6gp/ULmrUryLd7vZ7rAK7D8JLRtjxZ1c+rlcpSTfjkVnGQ1NykuYRRHHvhdyaLf+oWvS9AWLdquuyT60V28yeelPy+e9Q4k173HDObH0MyWOasSclR+nyc2XnUwD785lm5cGJGk5CllTJxXHXdzmH5BrndubNHNj68CTHmNFKwzUpLc5i/QHFt+By/r5O+x76kwmANwjS375VioU+uXpxE2UiUEzsPAH4aJWcpQ0EeLcG4kYNFfBagewax34zrPo/37x+9glK5VAuyaYLniifGRQuKIFXiu/hI8X0QRqKf+vZa2TIAmdW9PZuufcudlDp4XLmQqJjj2Lldun7yu5AhERYWZNia89eYkkRjBBXdHK0a8tFbzE3xo0+Q+PcDeMhSYZFShPvat0ufOjl/Wafmq3bdHfDdYkWzCv9ZN4bJ+jgAAJKFb78guU2jRlwQrBwye9ZrK02U7H0gBsnxCLC4PDMrpVdfkyIyQVq9a1IYC2RpfJiqWa8RbyVJCpwdPVN4wA+t3tCXybuHFpD9dwHyFAhfGu2RUKV4QT3wrd+jrS74mu/fvUoe2NZtWSWRQGnNhrWyau9uKSGr5ZUZuBPBF7x744hcAzIef+eQ9O3ZKmvXwV31i0NIXgZhjgmX0E5O67yCIOJHmAyDWY3V1E6lBzpFPyRmnKXWlf5DsEKU6GeO2sTzEKY/P4lsl1ed6XmpMa1j7ASxGqLx8xLaGtrcJw8AfK9eRxcus16b0ZXCuTOM/mHJ7X0IRHSNfq/LokAbTOIQPBXefQdZRZlpMzBd422+ColF0DdIXMsaAG73NwPf/L5dq0vbZ+FmWsDDFBI8uTdB0HKnz5cpZ9I7VWem8ghGhldxpx+M6hMVmDgEa8R6l3v60Xr7Guus9KTT62rA92pYvpmA7Ia+OhdXlga+8VyUJ1TLN8laVCzWGXwKfOvOgMLx8+MT8ld+64/kEySMsyS3QcFTLVbf0MlccQ/jvJJHPPzYTvnbf/N78pOPbpTS2QtapicNyBq5nVcMKH0kb3HwrfxnFvHUzF2y4lbNOqTTTbqHpGtyFZmkw6cRfLfuuOEZCz0IPDG5y85+IvPUl02yCvNZr6vX67TLbTsUqR7wthE3eLlMVMMxIrCugeVhJVqC7/rLEiSHRFYsw3pa2LMXlWKeNHdz768CbYYonkQC2DPHvGyXr3oAYuCVV5EN/Oh7Y3Li04tq+c4KvikRocKj7NiYk+FNMET0IhSLGdgoo6G8o1bZoAukBlan5k/lNIBmyGhlyGglyEdFltOhyzrJ+N67ZHaxW6Y+OyVD+++S1RvWyZVzoMuwaq8aWidd89OoBX5E5s5NyMKsKbsOnVlU8D2NkmJmeG8Fvo3CmyejGUZoQX74gR55BnW+1zEUkkktXERufTKaXKFCYWoXUT5E7fXC934ShpuBmGekdpO1oCQ6TkIP2wv2CHw4NyPFV96Q0sHP1Ksr2YrWXj0jX7PxLeUcLmnebsGb74DvFovWNuCoai/IDPlodSMV6pXCM89I4e57tIQNz4DpfatBQCWrcjLhHxIE29u0K7V+dHlKSm8jocLRo0pQo349M3FIrNspMuABmtbLRSgLvjh/TV59Z1YuXUL8jxLi1qJEPYsECfOejV3y9F2rZMM6xmPnALx3grDukYkj52Tq89MgwIvSgwyZ/fdul2n8fW16Xgb2bZHF0+dk4SzcpFiHEVOoNJwJ3ZiNEx+wX+k1JFDW8Bz8pks7fxcBshfxnqF452CYuUZCylcDt3NXgsblYtKnrfcOy75nNiFG3Xzv1V3KFRXaGheGjAVZOmXbHkv45B9zIVmPvfijNxG/jhgcvZ6c2q+IDVSud8VW68ACHrp13UG4bo3We6Pq6NT9s9V5bPy9rUl8xe7Yvk3ui9yvdXd0jfzc6u+kfT1B3dDMd1PR0kzp1fox1/sKKujofZMnGLXAv+v9yJvevgJvlkHTrZl9b5JmzFxZlN/4R6/Lv/rBYbkyCxdinl+OSAlD9rZu+iRcpw7oDLhQ2wUB+y+g/OKv/1cvyNYc8lqAN1lSv2SeNDSKMd/B/fU69WtFNEuawUSBSDhXWkTYQgaeefP6DbqlSdeY8Zzmvax0oVIWIPCO3lyB6eB3iO1OpI3UnogooPnol0XYd0CSdZ7bfmYV26mmEMlQwzfhBv/dYi4S4F1Le1zFb0oOfj0Mo8/TcDcHoKMxggYT5Xg0GKBMa+4Y3M1ZMSbIcyacKgfT/A3XynLq4Lgc+fE5eHCY4cC2cAgbMDpYL9s57SHrUcxnHTzGSQEKUGRaEjPcSzmNSjn8bc9mM5AFAaIps5VZuhbPo2v4Is8PyEXP6Ij07Noqk18iYS0NIA/vkfmzl2Tm2Dndqmt2bpThB3fCHf2kXDtyTEML52FYefXQFTlydtGSfadov812yktA5yWsRZAREtMIS50/+8RqeXgvchOFLL8u1VXLuUkr1bssrLF/rtU1Kk9abvs2ZDx/FmGWCGGjyKGTY3PU0sPH+x+8GOIOIc/SB+H3idMW/z0xWcULgyxUG0JaM4qM5zXrGbsdrrsDvluscjuCWb2m7Gjx4LoWidbnBx+QrmdQ3gE1FkNt4lbiuR1IFRXDKfXDV4eA0Jp79JgUX31FXW5KXuvaepLl1QB8k1CjgasgfscAvA98tqD1vZnE4iqIWpa5qkcsiIcH1+Tk60hicf/2Lm1rvn9Ueu7aITMnxgC+z6gGjoR56LF9yJTcLePvH5HejcPSvX5AJg6flivjUyDmcOVnSQjWZcQPaXiXysNMwcXEP8yaTsM3wTb+xnsF3vqbyTYsU3ucJQ6W9+h/zgz0d0o5qYJ3WfY+tVl2PLRB44uiB4J+ZxrauFhw75XdD0p5CHUquabcFyH27zRcpuh+DiBeCQo87okeE9pYHWJYASCC8OO7r8miK3nNtinixsmyzjZe10+w/WWwguv+bQGUmoHvRKQJHCx9FgJzTbO+JsJmENjSQkrF6cKO7UFa5zzWu6nHSZbzeL2uMQUegWi+D+EStDyEV5t74nr18Lq16+A7y54KfSDtAqmTRczTv/rDz+R/+F9+JGPnpvVrrfAQLehZQcp1G91Nb5iCNHKYy85d6+U3/tafkp/57r1I4nRe8gTZus1SQItSMOte62a86V2//h3gPkLG4TLCw1rRs+vfmRZPIMq5ChfkItx3G9LetEwSeI8xAOP3TmdSl5mzsQMIB/VpGSgrwM16XcNRGvJsa5rbfmbVtq7e4vXBd7vAu/JMpQeksgRlEea5eHi/dD3ymMZN2+d2ZRk5c3JfHpQyw0KipdvWMgJsZ41jx6bk4KunYUlGBnEtLWHPjitfz+3cXIS0LQJ+hihSRmP5r65CSY3eWiISP5aQ3EBwCWDU5LYyEqKZDFcEEc73rJKRh3dLHmdo5vNTMnj/LlTGKMjEJ8dkcQbKA9y7bueo9N+9XeaOnZKe8XOyrqcsJy+W5I9QmWfsMvMgJfJEBMdhCtRY2gAAIABJREFUMRqA23AdjTy9qH7R1wevTVjA92xcJWsAxvMBPEc39RSdq6B6kav4AvjfXvc+/WH+8cfgqYA67PAQCHmN4lHy/trZTOOD0J6rXzjvFZsi5V/J8mOHDkvxzbcQ549cFKlznpaGmh2Sts9EWyfuq3nxHfDdYl2XizkGMJXfjGRh3/6W5EdGjPC1ABORLaSFOyOXdpSjwOLvCVOpKfzic0umoAnX0swlkhlrpeLwVv3tJ5xK0avQOs5eKcs0it2OIXbm8lQRRvWyTOD92MQ15GxIJdwwVam/UkQhauESwhCvAiF+dHePfP3eVSDGebk4U5DevbvUlXzi0ElZnIOggo6s3jgk/fu2yfSx8zJ/flL679shCyC2E0fOah1KM0AGrR6Brbl9EzwrsFZAnMSmhxzJkRSqX3mYW5vecH+o8x3At7mTg4FApfvA89tkw84BMBZ7lg6fE6fElE+B5pZryKbhSi+770ecLZIPRaiOt3Cn0uRrhz9xVJ62phoHb7pd6gLwMB773Wg/m4gUOh5mo/Xvuu1VbrGkEWfSyyVgZzmbjcdrSpPavnDOrayVfddOFhLuNY8lZ0zrKtR3z99oV+7Wa2ZX+PgpNFEoY43vlJIuayu37HXM9kvvkzas3qSV6i0D+nTk2IT81b/7A3n/U7OyxDN/y07Ideg4aPdP/MT98nd+88/IXcM4BxcuuYdU8iylO3QjVfBtAvpX/sV9BCG3zMxN7ZPcGzY9yhuR7Zrgm0nXksSe1V2oBtzh+xTtTIkgjbKZZxXgs17XcqKCArXlhU4x2wTpQexKz076UfVBt9FmI9HNlQKu16i8LPBYf1BU/JPOjUL2fOY5KQzB6g2likpmNKjAA0NOfakVY7SWFpXFhkxjXzRMxOWHyxeQdO2VUzJ5bh7RO6y95f0kcNb97LJKAO46nhSv9TMejnrQxdl9fLaXi+TfqSlgdwK8HNi1UdaOrJW5o+ekgJKUA/duk9kTF/ADl3Pv+vpH71KFw8yhozKQn5e1vTl598ur8sbBKxpamIRJmlu5yWnJiUzvM+MTvI5eHFQY5GRksCAjiPnuhsWlHxV6Ng7lAfALsg45jHpYIrPJ8sW2g6KDrVNcTPVA+0SZ8ZGHpfAcvBXU+BJ6GDwW7DN9FK8NGyzliRdkuwC+q8dF40sJnjiLAN/ljz427UdUjWWD38t2JjOexa/CZXfAd4ZVbEdAa9Scul0hs2ThG0iwtmtXEovc4vkm1GlUigFH85WxEg3qo+PEOlAmXo2SW6XPDsKN+R0XatLJbNoA30782PfpBbgbXVyUmTkA4N68zC2U5PDxq3JuHBpUpauJXT7GhxsHUSBJoGq0PMQhOXNxakG3750buuU7j/TJxpFuOYeyEKXBYRnYOgygfU5mL0xpkh6uxRAAN11kJw6dUuDQu3VEJs9MIGabsWkBVPiz4vPczdyJK2N2As+INFKBeeA36e8dUKsV3LTFStC4JDCl9w31yCPf3SXrRhDLxDYCV4xtGRGNvIRj3rZPcpt36Fra8/kvGNzYeWSpf0nKUzNOaNMU3JlaIwG1BkgEth/asN/LCcDbAt/2cNvxyyBkZzmXza6JHgo1XNKtMinhwzrdXBiyK6i2x/8FgA3W+EaG/pX5CvsRZwpVF3J9LIe2DIuyMgdb26sOwXcQZKiM/Jv/4BX557CAl+CGnk1EuVUmZ2n95DaionEYeTt++Re/Kd//ua9L92VY1ObmvLRQcv51PoPlm25Jt8MWJPhGnhJBVuaQ82NpM3797qY7cg4Zz8vXEC5Qt9xYWLDw21zMq1/pfDaNvPyyCvBZr2s6K7rxWtPzdBvtPjewlbpbugJXpqmH9ykj8FbJq/raKsuljpOeTY9+DfHedxkLVnmRsgrO3OVLIkiyVl5wBYsCYGfS5GXOsBXaAZzPTV+RL147LWcPj6OKJmVQu4K/YkCJW78Ti6zJLoH3K5BklnA+S0G9GUysb1R+mwLcJC6Tf1X5gz97htbI4PYRWbw4JVch8w0/tFNz/Ex8dgIpCixxWFcfQhj375KZsWlZPH+Blc1gnFmUHx5YkIMnkYlCgWoy70EG0974EvgUWZfjnPqVlAXxdhAVeu7f1SPD/QUYp4qo2JmTHaPdMrjW3MeTaNPKXVADvlVPle6RzijkW/Dme+4GbnhOY+KTpbW+h3HQ4KYvuvArLgiDMKWJr6atk39nS+z7gBWSME/MFVW6ADd+rxzkK9byV7tno2WDt8EFd8B3xkXuVDCNzh0gWvmHHkKcN4gfEl0weUJU0dm7ilfFAeHxgVWXWbGLly7oEc33D0puBK7Lq/v0cKUhHK3dpePHkcTrsJROIfMj4r4bAq60tsyJhYU6m4t5QhLsPM8gScWh41fk7c/mZW6+DA0ftHwMn4T27wq0iXNX0E/KUA5cOI4CAHIXLirCvaV4lZb4mtFa8srVBfnWU0Py4EPrZfzCArJTXpOR3aOyACI7ecKsJrSSrNmI2O89m2TqxEWZOnlJ1mxBLAzKJE2eGZdrSnwNgidA31QD6gSuIJgEx0i66zT8b1cgKK1qAL6dh5gQDvdBuECt3zUgD724Q3qYUUTvpULCuKuxFqo0AcscvCsH6Vsn5T2wfveh3qVdaKCec/Txh1L+9CNLDpcCfCaoVWyb+ru3AkT5DbEddjAw19rbA7hoVwhu63xULH/k7hlPYu1lWZ/d7LpYG7y6b0H00M9bC2u67hQskGwt10Xw7Q2GW6u3fsejXtqNCfMHo8bZYVWBFdK1pQ0s690OvrNeHq7jMpYIEiHs/a//z8fyW//zWzJ9GUJrm4J8u8+9la7nPiqCBj3++E75b//W9+T5x7ZJ+dxFZAWGhS0qiRM2oNU/aP1mCaHb4YVNVKLVG8oIo8YupBvbWTGvwONyizNWckxf6Q4mvMW2f+QedqnTPLV0N6B/7Qrt7V5fPZkJX842zR09z2WERkuZkIpwRfW8NecziW4/y2YxUJvfDhftZ79hitZU8wq4TyHJ2jgBF+fE7aPRWOJ/qxMerNwwgFxFicVj756To/gpqOU72RphR9SL+1YDjO4g4/lBt22jwHfh0S6/KHx1fhqs1EysO7QL4X24fvbkRelZt1qG79sqc2OXZeoYZWNIW1CM9o32yyBkxInjF2Gdh4y2eY0cPzohL791ScZQJi0kWotToW+QgA0Atxty3DUoVDUhr3bOe4i+IC8pjE8FdYOnvIsccNrvR+/qlf339qJyD+7X8C0Kc4kxxxKdcWO4vOMPNlETn3ly32RHcD7QzrZtkt8Nl/r771XFR5Bh7LjhX1aKAC4oX4J3Cp832C+F4Q3qyRYWxh5bZ6/E/uE+lJWjwaeMUm3Ft3+M8INZe34gUA2OS0fnI9vR+8pfdQd8Z1zirAJ+DbF3hpQf3YhM13skNzUNEP4gkifA7Zwxxl7qpvpopMF3GUyadaDLRw7jgEzaI1ZBWN65S3L3A8ANDIImMlNhOOA4M8geVj54SBZfe90IXeJzknSRlzu1zPFg0+UIceiCTBIsPVRGXA3/pivtNWQcHwex+/Tji9AcwtKDfm8azMuGARAbaPsuzxTl1IVFuTQJYqCH3QhQF6jc6I5h5BkbkrGjF+UkCCATPFUe6oQSPfr0NnnqxX1yDcSUsdzrd46ooDJxzDIL80a6oo88sEOKIJDjn59VsL8GmtCFmSsydRZaetZs5Jij1duIuGUt9znS74wDBGYWEnIZc0rAt91HAlkNvxgnjgye+0dl77NbkPAt0ThGfuTJZuKdzmfVZX3jNhDXu9Q6qozJBZgSrESl119GcUqMOXIpDsHBt/ODhobKuhZwm7vASJoZObWLWfh6arN3ej4iM8p4DutdlvXZrazgvuyRadmzXFyosII3Fo4MfOP/bmQmLSC7TNVEh7w3SxjustwamSbd4wm+UcYEkR+3wYvCKMS/JYFv0CAIne98cl5+4bf/GPVjx1d0zeYbuag8LSTTq6Cc+Mt//mvym3/tRRnpBgWdgOU00K+UsK5UiZpX5CnxDEg3srs36VngGxTswdeDhSpxD75JXarzWOUDpGdFADQF3/Sgi7ZNv8NWvK4QrqTQvYiq1jw8rl3hvd3rK4aVBkMZprnTZzW1eOucBr6iu997EmSg5kS4PeDtz4IcV3jyWU3wW5FngPMxdkbkxEG1Qkeg6by/okyr9tK8ugg8TyPp2qFXT6jnX4wm9iYMr9YmXQv5jWIyNseoCfg2+STwaV5npbUcn0I5t3bDgKwZYmmxKVmcXpDBvZukZ2C1XEYY4sJllH4EP2NG9IEdSMY2tFbGj12Uvs0j0n/XJnn75S/lgzdPysI85Fcfo4lcbnHGs9aP9Mq+J3fKuZOX5fTnF9VaHpQllDPXoQzuzs2rZBgWb947jrDLcxMwOsETdO/mgjx4/4Bs3LtRevpZchb9Bl2jLK7ZfOnpwozy9PSh4EjZkLTPZQydNgf7+inpJWp8559GWTiGhWmDQRGAJqangQk+1xDT3Azes0fg47JrtxTue8BwQZTx6wt0Jq9A1iXG+PSggvnSxLgUP/9CvZQYwx7Wrd6R6fSMZDh+X/lL7oDvNpc4q6Afm+XmZhYJZJmUq1ckf9890vX44yYA+k/jTY3jxJrdHx2AJRRxwOqWZ1ZLtb7wzegGKeyHO9GmTSlBn8ARtrxDR6T4w5fcVd2VbsShvK/AUlwA1yz5AJek/AD8cmhNXwdL7BoQDtYUxPdUDsyMz8iXbx6RI68fkvHz0yCA/TLSB+I6jsyS01fl0jRiv1EzcREE3LzhUVwJz+hFtrNRuGTv2NEvA0hMMTE2K0dOz8sYrtUQv2SS9L5VmKdde4Zk393D0jU7B2I6K6N716MUWQ6WbxAElJvgnJH4928blr7htTIJQD8/OSvdA73StXa1TOEZV2H9NvBoBDK6FzvnKjMOXJ9t3CIwtOiloF+CiJP44Z3SR/6uUt9rcl4wmXu/vVO23G8J1NhynnSVf+g/ZvWGjdyJrH9EOE9Fx54HRQZQCzoIBv6MRa75Byg9Fn2xqnaJji8Fxhvt4xSxNuKejiOvwYbais2Zv2podgMpKl5vN9Qn9Q06qRMXmIqvTDPtQKOxajPNn9zq++AhER/hzDBRWoT2K2apokfKODXeG2EIgZm6RFbJapsM5AZ9pbQANIAJbFIH8gY9/cY/hsICs+lqWbVQccClq1Z7I/SWdIF6trHJK/LLv/cn8kdvIycFFIRaYfA2fyl9xhzshML1N77/gvzFP4vSikiGmVOX1vpnU72RaAmG10/WNbhlpznwElr5weMMvDT2RLoZ40xTeH2PZGtydRJ9RWZ/lE00Ak+XV75xOliFGRvFdYfxZBHas1yTaX4iesp0dbwo6/PjfBlObMj7QjeSK6p4SHJB3Y42At7RUFN9vgi8SOu2wnqKDOcEcHatn8MrOJNHAbguX7QyMSngq+8pP7nnlskz3i08Z/zUtHz6J8dl7vKCVpfhd+F0Gzt3t26KWEFx7Tww7cLtqhlrnIJTUNc40OQtkMS0391QEvcjlIXm5oXJOVnV1y1De0bl2hyMLpAPCWR5WxneiEO7EdcOK/n4CRh78Fn3+iE5fGRCjh2dRHlr1vumr5sZVfgfY7gHIaPu3tgj27auE1RUk6OoZX7h0rzMI8M7k73Rok5aRYPSOiQIHkat73WwdHfBkDZZ7JWJs5Oydi2Srz15l+z9xt0ysn3IJFDm8kGOB553mZ5CxQcosmCEg/CMz+ctNJRx9+rp6LPIdaJh7pGHpOupp9QiH3aL9hpW6sUD70sJ5YRzLFlIjOHCLHOZyObNkn/0CfOOdQVGvZ0ZwLdWYDhyBEafN6GMB4CfQh+pMGgiT2U9H+2dutvn6jvgu8217lg4IJPdCKD8k6jXNwirWKRjgVynuZcxtjLAOmO3y58eYMazeLiU5TkxZKxHnok0Hv+a5DfBus4Y0wDkoBkrffixFM8xKRAOLN3d4V4qa+ASC7CdG4Dr+zq8p8sps3DTeq7Uiw83My+J1BTiZs59hlhkWJqLSMBy4sAJOfH+MZkdBzGh7A43ndVr+dMrfXDJ6YGGvPfagvTh91pmgCT/Rpsk0mhCxmcWZXK2KAsgarRH002nrwdJK/oKshYxRAVPLMG+DG8dhId2j0yempSrSLpWAJGh3NK1GoR3F6zdcPmcRn0wlqPoGexTd0f2q0g3fU0S4uCbQ3LTtcZ7mwTRBHzTk8Ck6ZAB3cB3Ap+o/+gdWCUPfXePDG2CGzm/cwaqBJJzHgB/wjl9fjnPaGD9FintvFuTP8UXvxqfACF8SUrjsKo1JIDG8Wq+TktPOswAbOuD03rNhyb0d4XMXN141QHyxtoC32wiMPk2gVD18W11Plt9n6hq/J0KDPzhLg4xV9UAPEgmtjdUaOlBTfcczloA3akJaXtu2qRR7VyuwtVqlBmDJdgORZUU3U5jt8C16j1C5Az3S3XjC/TBVy7LENhGCWf3Cvb6P/4XB+Qf/t8fyPj4bCCZ2kRKxM3S5C15TT1KoHsbe+rFb++T3/2Nn5L7tg1KaQw0DC7ndWOGVVhmLV+zfLc+n7fkVCWd9knT8lt0O4dgrvGtzbIz3eAhpymePho8v8S4b5QdI6jWIC4F3ylaoawooWyN4rrDULII7lmuaTk1OpjOaFrm5xsbjq9G9J1yR+VGSM9f4z6mRYeGAIr0qw74zq2FfPfk01LYvlMVPVFYQMK18thZyZ/+wuQQjXkLVudY/zbSMrvP+k/6OTM5L4dfOSkXj44rMAwulO5PaOA79IcGI0XnQeryeXCA7tKJfa8imfeD9+ktlpm8H8aWbsh/V6Z4bkoysKVf+tavkSnIhvOTzNJt8c20fg/vHETFtEWZQDWKIr1MKBPDijsHufAy8hbNQRC9clULwoIV5FX23LAOSX5h6FGFGOkSZDIC9Vncd6W7T+aQ82ABcd1X5q4hJPKKzM5D4Yrz27tmFYwv2+TuZ/epy3oR9GzT3Ztk/XbIAFpGzbxF1ODG7agJJuGZyqSLM8jtM4XSwAC7fJ9HFYQSwTgB9SDA+6MPA0CjnZSsSpmwfOADhJYetTVxd37bW0GRh4nbBU/bp56WfC+s5v5d9XlRY4Mzq/I0yt2++SMpf3bI5LF4burv6Mzno+UhvT0vuAO+21z3zoQDHHEc5PzXYKF+DGUe6L1TY+kLHQkJNHAojn2Jet1vITlLKv1/SkBWjExhkkduaFjyT0BDBi1nTGlGygXCU6aGnYlTaGmFO2AZSRwYh62ZLlXzzoZAgD3EWK3q/JwCAomFatS6ZOrCtHz0h+/KsfeOyjrU3B7agtjr/m5oAbuR8RGEb3pWiqizuHhpUhYXoC1XgufHPhxkPDPYXq+xxBbaZzwPs4Szu+yCQV6CbBDYDX0yMAK3ovOzsgAru9UTN6XAIDSL3SgvMXmGwBw1U6Hp7O7vlbnZq7gWhJHddmWC4eigrfcxpeiLWsQC8As5O93krbMQkq2xFe0CS5SVZOOeQbnn+Z1QPEB54UxYXYmUyob6ppzL8DCVNvVaHT3WorzzftRQg2eEMyNdE/wsHvxYiax6PGjfnXlVMFlnWK0QXQ3CjnEItsINAH4QxBrQ7oanp6Nz4vPa7rMadSJrH5pd1ygWPN4T4zasqoDyMZQXK6+CFwkUYa2E0DbJz7JfriEgfXA51xrfy978imswDb4prLU6NrUDIPDm0cZvuJ6/fuCMfP/vvySHIITWhqWsuOFf1w6ZIgP6XNDg//wvPSm/8Svfll56BEC4JD1rlC1baS9LkGlljtvjpUAIGYbDmMPRa38/Xuf5YsdYlmoRbq2Ls8r3an3AbOGbWbuzCupZr8s0ahWQMl0ZL2rr+am2E2hah2KonJYGxxVc1eWkWh6c9IUyA9vNtjtMRLTO5XfvRY1oxHqTvvtLuRSsrrljsHrP4XcIA9QbKJya0cIe5wm8/G+1FOOSqwC2x985J8ffPWMx5X4DJRXebS7SoYngmO6uQfw8JW/o3CnjrJRlomcoaG3P6i7pg4GHiQppBCpA1hvZhVw/eE3Auk2AzXGoZRoy7tDWfpmBYWbqIpSiqlQwvUMImjDZ2aZV5U98oZ6OqbiwMAfsByvaFIb6pQvlbfPDgyhVC0P27DWZnrkmk0gGPHl6UoY398sTP/OMjOxcr/Is5T/15ifoZrJCHSg/YOy8z0/AAbQoEXTDyMaEyUxCmYMHah5W6LQ8WYLFvPz+e1KClVq7qu3oKHQu9O/woncX3M+77oN3JcOs9AKTQ3W6g7yl80D5Ev1Fze/iD18GzUbpuVBGNWkx2UMdKrTqNHXbfnQHfHew9FmF+tROlRzcwrtefB4gGS7GuvHtkKgwWEVTyZgpsBR/9KqUkYGQF8SEPin/n0BAjHjhBG0YlQJqONICXnZLlmkc/VmBE4GYkViWyFT1wAMoUwvPbLSzs0rgNDaFAhG1dIyhxj2TYzMAwZdlePcmGbhnl7qqX52YlrkT5+XyoTMydxZEUF1VlKIZffFg86AkMMZgANbOr/8R+uZEm9+U4D60ZgAW7tE+mZ1AeQi4eRqjgOALYN43tFr6YXGehiv8LDSxfBVg0aKrPAE4649HYuOTZY80/WzalaoafJvCwcC6VgnX2BdfUe87/9739e2y9WGsrRquk9ghR9c+SGe2Sty9Da3t7W5GA+ulvOtuJZBMyhaAeREEsPTayyKXWD4jnYWzmglXMq2GW7pio+mu8UutUw3wd5Rf2okDb/uMhE6HTlQP8Tqe02Z9NTZlr+rYJ70vgm+7ToWsLiQ7WbVOmewyDKODkWe/pUzrb3WN7+y331JXRuWVW77bB992jqMlCgTu0tRV+aW/9yfyb988pt42t9srnI4gV/I4PHzfZvnNX31B/twLdyMRECpQwOWcDIfxg/VetyX4Jl0h+GZMaSQcK1BVp1se8kgRIOYqa9pb+JQK7/xJMYVmvc8KarNeV72PQn8SYu3EuI0D2fazje3GVz1aH2Q0XpTw14SnBKZhcmBlC0Zn4kxnHknYT7lVCCd6GrHee/Z5PgWyKxpcAOzOnZA8yovR88nWED8msDnw9s8oe3rn1ZuPwNzln7Ejk3LopaNyBWF+ea3qYZ6MvMBwm8eDs2mzRvhPJUi0faSHQLuRTrzGOVHnLLiYM8kaQw8JRnsBxIe2Dcg8LNBTsG4HoE45tWdNlxptLo/DKxJyo33n00dxU6fUjVb6ccj05p+l1kG9nHgJZXK0TaNVz/oBGbhrs6xDHPkquLNTfp7/8pSc//CorIZMOgJvTZbL1YHwN+pza5gn86qA18qaNfA2hTWaXqj4jkp6nVOuhfbHO0sjjVnq7AxevCRFGGPKp07SNKXXqXxiC2R3psE37+vp1Xj//O49qkSrFPLC3lLobW3MLUjxjbdk8aMPYRhqbDxo+6xk3r23z4V3wHeHa50FXPA4qGMLs30/87TkHkaiNT3YCZFNLGguvPMQwNJd/AiH7PPPjF5p2LDbg1PSThQCXQul1m24lHc9+LDILmS3RFI2Hn6rTWiERcu6zANszyKz4fiklJDdUJBgocxYlCtwK4M7D68h4EyAoLteA2B2wcKdXzsgZZTJmr2ak7FPT8rM6UtwSwNBBwJVjR8JaGqM4dm1B9+Ytw3R7ktcs8zC1AuN5/rR1TIPDeMMwXfQ3KmGsyDrdwzCyn0F2kdqOK2fBOBXAbyvok8q2Cldd8sxQTSf58S3XpxmdEtneyRLagE3ImiKUav1yMQf939vH+KQECOfAmmJooSU3pmKEn26GCZ/qwWcXWPSq133IS8Awgf0mfbiUBc/eB/W73edaMa77fuKvevzXvlh/d0dmUt6LwbGWD/+MGGbNQ9ueYKynJWKRsIYGmkDWj6x9oKsfWjsARAYVFic9DNS88j9gUzn5S4wWO1/OLAddPo63qJKAvaPpUwgCMSs7NfxmSuhadKDPAShHJJKVlKp7L1TioL/qdsrwWXx9/7ZO/IP/q8PZGYWboQWrXPbvuiC+tPfQ23vv/ETsmvjWiTvgWCMvCUVQmHV7ATwrdbvr/QroQdqESMfBq/nKwi/y0jylm8myTs97luTrrkSJWtcd32PraR7yyHIh2jZhPdmH367z3fsZsqHJo+pdDO3VTblnVGIVqyauWnaeUUAT/KEc5jftBUZzgG8+ta4Qt9aK8/PSh6x3rkZJO9Vj6dglXVdMqU3RcAq7Jjc472P/BEgj8aQz189LhcOoxIN3LVNcFHG4nDWFArmRh6+Mz4aXctT8xCkmyAih/w0q1Azu4eelWoIIg4to8b3alk33AvL9hwAuFXzUed2EODV67plLXINTVxckFl4S9qzrUytHzaT1/zP9CynxOuKqQ995hyzwg1v7mPuo/u2ySAMQLnTJyR3edxyf+D7kJ3dvC/DeDGnnG/kWBHmVRpENZT1GySPuuv5fijr4YGm3yfaBwsVgBdpeeyClD/+SErnz+r8kp5qX105EsTMpBqgrZ1KrlsQ8//U1yUP0G8br1ouUcHbUxRB7j52XBZ/8JJmQK8nD7V7XtrZw7fTtXfAd4ernVWYV0C8ZYt0fQdWbxy2eNBT+z8ASiVPOKilY0fhbv4mMiWyHqHRs4Rg0yXciSJvUI/kBGBS+stB2yUbNoL4bkagDOLLoV3TmDoQXZlEfMkEklBMToL5z9vnJIeqHST50vQWSsScbLp7DjsB4tezWrq2EngX5NwHR2X2krstGenzw+3JNsLcOvBPg+8gbKhLkPXALIsE46oFNm/rnh4A7NEeuYIMGNOTIKTxaiMi67dCwIPCYPw84ryVKBrBL+HnCixRjDV3VK9gPoD9CKX0Fu+3zrO7XAWNp68TR0TBMgcm04U+9SC+ffN9G2TzA/A2oNVb0Yz/VnV3irmaVsAELF9QumH6UHRey8Ob4H6O2G+6oUcOgL1w4RxqL4IQovRDev5WgHrVAAAgAElEQVTqs2V7aEsBruKCtAjhQkEDnh+61Y4F3Gh9e0JEPJK8r8Nbq4911j5ksYIn2uaap2Cs1FCBkXbhDOrgOyQw1/k2OxboHFzT6NrWetNc5w7doOaVtjAEiJ5BXmmintWpWXcsDMVpMhR9//6No/Irv/+KnD4P2hpo8Q0az0p5jB3xnGxEDOav/WdPy6/A7bwbwjJDnpgQqBkduB3Bt9JSZD8WJlwKcGSF0goDPJATkHQtVwa4UJ5tfKNZl4PMciPAt5Iz57vtnom2wYTz9uZjryb+kXtmAt8mJrSzIdwjJ6yK1vV+Qrr23uXylEtniPWWC6ckf/a4SmthBTU8z8+wgj9/b7/cS1CFC+NpKidC3rp0Ygo5gOD1CCtzcQFGGxhuLIRcN41erFkC9D71N3S+GFzBkz1ko01kmGD1Zpw3sLchSf6CLDUIg0xPbxe8MedRFowu5y4Z4pFrBrpkDeK3L12ERXou5JGw1uPTUjkW6s1y+MylR0+2a4NX6ZYu2vC+7F7TI5sf3SMD63vhsn3UKhi4HM3xapfpAaBnhrKlhaf5F5ATMDu9KBfcjxxMw4jtRoby3FpYx7vBk5FroUwjGbxfy+dQMhhWaYvFxiA1jtzWxkVU+1M/5lPxhgCda9UND4h9yJqOUseUL4OsGsamCxr4FhuDrHnt7Xek9Mmndc932+fFenrnVTUDd8D3ErdEM0uZHYaCFJ5BLPYjSJygLiF2aGJoSUoLym+LAMjFt96QMjVpEOSD2yvLktmN/uNESg8C6ZV+nnKSZeZElg7zxEIat0VXck3cxo4Z2FZCGjChuwwZgTETDt2t7bFsD7Ev60fl6uohOfPxSZk6M6HjC09NRxHbI9JkLfQ/RSqcwKcPcyIIm4aYlvYNG5DEAl2/PEnGH9yzzDI+tIHxqsykvoAcFiS0NjyqDq6BORTpLoT3Hs5OOmhAgwCdVjD+ZjyiEm+yCWb49L6D6LOOZR6aVybS6AWh7RnoQZZ1uLuProWGlc/mw2wCVTuqtDGMlW7mvmD8pXgb/SYxJpOKrAB97EI80857kPkc8ULRpQhtwaWp+B4s30fcC6Llfk2YV71LoyAUiLdtBv8JdwRBwaaq+pXYgAPDrryikbCVFQDH1iqeXf9ZLaejzgXpfnTaV5uDMBM8SzZnuRxCB7qRZKpAy+pKf2FOqYXnj24bn/B60shKH0rG/in9oDsdf3xztwIH1aciTE8RQhCT+xw7Oy0/i5JjP0ZSykUmD0uOT8Ze3fqXhbl84sHN8tt//QV5/ms7QLBZogreShmGV2YCKIZA3SYvBSMM0SL4XuEbRoV0em1dQez+Irw76KkV14m8z8E4wUbGsaSBedt8od4eCTw34/7J2s90c2HM9E5rtqcbWbyzrnN1+anWQzIZI8mvgz9RH7rw3DcB7ODeHLAeG0KMtxz7THJzSPSlwgsXl0vosqB6+PGzIKe6nOjXRVkh0k5sY+TbmUaVmZlLsEIj+/nVmatyDcnIFlEPvAwDiAJyyGKJIcmkMcX4qdi/gIe1afxQDqJ8RhduiiuGKzEYyGqU+7gJpy9BPqKsi+tUlsP3/QDfq5FA7SLqeS+gBFhcKyoRovzIZ9g3NWsZlR5VhFwxqu13BdQu662CIWb71/bKmhz6cg4x8KBjMdxSPUFDyA2erxndE/d9LQWGT5jAU4cG79EyEyNTdudnmgXd4tlVCaJSI7tg2oiQAykCijAYvVYnzO6F90Phma9LbutOnGHPh6RjTynQ/Oxqqd4Tp6T4EmK/L+PMu6zYyZlpvXdv3yvugO8lrn1D8O0bOb9xo3R990XNcB4pnR76FEDzb+h2Vzp0EBqnAzggdP02Zqa0qAp8JzDbTm8E32w2FfehbitBIxwyGCqtDjEvdlrtYDlhifpJXOOuTxQ0tSTZhk1y8cyMnD942hRo6UNeRcZqwTfbt4yURoCM9AV+XSkEsxwEQ2JysmGkS6iwnZxyrSqJHgkWS44hJrynNy+TE1cRekOCmMRz83tNNNHTpUIy50VBtlqwoRShCz3ANS1hBNl0Y8/j2i5oVLuZYAO/u/zvVbB2F/B9jipYKi7UPZ/PS3kdBELuhNTm08ea1srzvSoFDIwrkeWMDG0Q2Y74LLoCxx2C9pGtvsi634jHz2ahNOnAp7dih0cCGpQv8VvneE6ww8eNwHfYy/WU850C2qZHMWrml3hgOeepQdXvq61MK6EwnEE9yboPCMYAZLuhwValVL1X6uwvfSgdt2AJbrD7GHemZcZS3ipZ0FLHT765N3K989T+4/x3Ar5tZ9hPCEmZg2D53/3TN+V///eHZGIGLoL1F/7mDvwGPL0bLvh/AS7nf+9vvigbkHRNvXXgWdUo0Vq6S7cd+Obg6UZLS5km1Fx5r2gVVXTG3DAQxK9hTStom1FBDVEL4CTDUNTbwQ9KKzqboTlTgGd8LRVEeGRdnaclsox9GfqUyHqtuhjEsObwvroVh1kuwmkuiyeeRJjjIwgjZHk4WkAVKWqsd+70UQXXxru5bkbRgjFGrw2f69eB4vF3AOe8xGVHAkWVuygTweABwL0IQwjB9yKSoy3CIq6/WS0HVuoiSoUVAVC1Ig3kqKKCc/7Y/fyMU8drWIJQi6AFeYb0G/Lb0Eg3jC1lmb7M8YWuWBnawcGcekxeHEdFHZUJnbc5+NZRa4PW/4TdOXUPRJ6iWfw+SGvhw2S/0QI+tGuDbHtgs5ThqUjAGmwblifGvUp5q2Wmi7Jv2CUxdYzKwyabl5gpXdfNzEImYzj81v67e7sJIAljSh7gH7sFfA+S7z3xjHlXhr1JOTBupzA2zCMysZfeeBPlzDz2OzV3rfbwne+zzcAd8J1tnhpeFQU438yRYZGKgkh0IcN5/vFHo/aomtGkwVD54his3q/AYoDD61o8zZhIkueEVTui753g8q0yHlpZE2ARwbReiqOmcSimLbPSWXZWQ75fa9IOn46B97BN/EeCtnANBGB4RDVopz85DXfzWavvGGGiUhabpwbCuwLjCsk0ELDU8Y+aUDwdA2eN79ERZBZHesnLU+h7tFzbuNegNiO1nFNTi7IAYmzqSAM4/G9g76gM7Nsgq2C5VgBOLSqANrNlsmwZ3X7yrPerwByzodg6WPs9+y6fSX5AwBxi730ZtOcklsGNnMNXwYJfmJYz8U7w8fp6WVtuHef0MQP97vvggjSibZg1FfPPWu9IvFZGOAJ93APhrBuP4zvV2aIS6Jo9l76mAl0HJusXhD3dYD11zzT4LrRQ73fHwpYLC83G3+y51d/Vnb+gLIkCh2/pME+1W1YvUCBG8I1ka7kuxHJFz4KEfSeHI2Hc7fR3Oa5NHz9asHKo/cqwlAaaguV45Ipqw9YIlgXNkBgkOj/MmXsaaG8OYS0QHkFT/tUPPpf/5p++JSeQ/DGZY6NDt8OLx2PT+rXy/Z99Uv7GX37SsvYippmgurlzMpcBN+O6EkOgdPI6ICq30iTrtiBPBjBQ8J1m7jd3IGHvptmCQgHyN2Y8v0qLKXlstazRvN9LBbx1W08Rs8hj62mL06ewE80YeTOG3MjibU2m92w48/67xTPj13Hvt7n/42MMtMnadVL49guSG92k58p6B9kL5V9Z1zs3hbBDWr1VzKEEaP9pMrYg0qXAuCHFpBSqAUWXFRR0+4tvIFOZgyeNHSFu3PaLykIMv6OlmtUi8JtWa4JtJoErQRkVAHmJJcGOjsnk4QtWeiuARDycYdEDg3kF3zMzrrjyKaNINTSAhGzwVrwwAblVvSET+25d2SOSnAbMXYdnsnHgGUG+1hnHunUhh8jOx3YIfDTl6rnziFEvqnwZZGibL5NJddaD4iJMjf9thfyS6fYVTa5XudCVKc6+rOXwhw/GDXA69vAsxpk/CjyyfZftk3hWUjxK97qNqXTkC1n8kz9BLigmUcZadnJ2wt6487tmBu6A7+XYFIbAnMQFKoD9unG9dL0AIrgeoNVfNYffQS5dS4ofooTAoY/V1ZuEXvOKhg3vwDi2ozHEgabZO3PbsecnzM6IhmrT1D3MS+XYcQ15HvU+00ZbGwogeS2I2ewMiFhulazbMiIzE/Ny/uil6FptRCRQf39+Zt5RSezSDFpHFMD3MIRcTMYEwLcFbtsDqERYjbrga/pyMgUiTBoR65jp/SVZu21Itj63T9ZsRBxuAO46Cw5KdXpM06oryOZ9kjVZRmpVrbdODtW6Hd775w7cfAFsXvyzCgAe15LzbQA87+tZ2rBFytvvitlBjSliLxz8VPMA2JOsk/WE2qoZtf6mM2Amq5WICzUAPOwja61SnknWO+6/zOvtE+u/OgLhYb81ELIqn9D8r8bgOxEsQwsV1zp/q20dX3SvhUIHMVshaUo7HbqB1+p+ZLKC1WDIqTI0N7ALN+xR8TyH80vPEo694z0U6J0JShRYD5+8LL/wuz+QHx88r8rK2+rlct8TD26S3/qVb8r3nt6LWEXEJ6JqhgWAtiIQmEdavlBiJ03fv3pzmN6JBCKYG1YYWUEl1uqB78jPUOe7DOt3YJamTI8BXeQUDZdsWcF3OF5p8N306VFC6QhARHfoBqOzbgSmEPhjigZkAd/x8lZnpU4nnBFTLsgz3GnPHil87Sm4L4POebdyBLnj51HX+0t1Y7YcPxY+EKzAaYu3YWv9J/6Odar5eTjTAdipoGBGC9sXYarNwzH4WabfpcGfJSXjNOJGgPZrSKJ7+vUjMnEYlmQV+YJczbrcSGW0Noe8wWUUDKBRKcy/3T4yAMt3d07OT5TUIGMh7HZ/rfydms96Ux8FKhcQHeTWyKr4monXNqL82dTZcem6Oq99pI4jKV8W7c0V4NvEUu9fANE6lYliw8Zo86o42K+LXdY14TWkt+adGcZrbUPKZSNQyOS/hgz4yAWVgOn0XvWzwjWDEXDxrbeQ+PmLaECyRn2719mKdz7KPgN3wHf2uWp4ZYUbq19FK2rXk09K/rH96ubc6GWJzXBkxiC0/eg1zTrOw2Pu3m41DUQpLdOpws9AWIL5AgDnZ3bQ4zkhUAwxx6EzpHP+voI5arMAvLh+amZRpqZzsm7jgJZwOHVoHHnbUG9bx5R0qB7dagau6jHjCi8Atk63c8jIGwm+MR/javlOnkkCtApEdi2SNc+CCFPWS+Q8mzvG0Gz75j3ISonkcyyr5H0OFttGfYxxUk7TOHfMkK5zGpgt105pchDGjQtWxHkrPeRiMfM6no73cTdEYM663rwO9yPzdHnXvchav67CS6A0jkyar/wQC4IMpcGVqYmwk+w358xOgJP5qbNiNSA8LSxai6YUtfEmXh+pndCB7NA2CFdmHvrTwQMbHMas/aivPbcelVf1A3xjQ2Zam0ZU4QZ9TusvwTc9P27QI1fEY6Bs0Lrmbb/irrO19twMXOsFeOb82j96Rf6P/3AIeXFg9U3FMrb9mFvwBnpB/Scv3iO/+2vflh2joF1wW0TGS6fHYXc1ktoAApBcqMScJKCBWc/hLThNvm+cOtC6hHJjmlj1VhhMCetzBfV/VaGS8IFmXV9W0K2HLoCg7BPWcR9MvGpIG4OhIulJWMW0PNC4nxGTd+I+ZgRIX0FWUdlkXT8yWz8j+W1bTe4IABuVbHInDiNIesITTVLCo+u5CTgsc2Uvs1Ybjg4gDt/px7wmVQM8ygtsw2fKeTONMjq+Rowl/V2FTMcu52T6+CU58dIhmUepQpb3Ci+2yUIVa1cDfDNlwgLBdeWeGBnIw/Itch5u57wm4tIIcGvXpG1ZNXbI3qghBpO2/b71CFnMyxgMVOt6SwiLLECGpQGlUmYKyoBSNTQIffT1CDsqsZ+YBJuj12ZqDyShprXg2zYJtwssWAUkX3v0ccnfg9rfLDlXTzFK7MDrsX9KR09Y7Pc0cgVU5AmqncM7n7Q3A3fAd3vz1eBqahHDWSAhwEFcj0PIWO+RYdv51DQmJMRPg9cQBGEsvf+OlI9DK8kDAhdxpPryqxO3ZaW2afquarA64NsBYaBvCr8IRLVrCZuvsPJWaWeZoPbyZWQRx0/vmlWoXbgWpRuuyIWTrKnoXXNgmiawnQjxsUcpCYQzwC6t6irLKMD3tcWcTEy723mkJkzIBkKMsFUmgoSs51pWo0pquYdL0+Yn98iWp2FNRhx3heuM8ouEiAUNd7LIiabSKWzl+kf1rlvBtf9OZINGJNQe0msttltfCsh1lOaK5ZZvJbKj27SUm7q/u7zKZHladuzQp8kYlOBnmfGESzcD3xFapBe4rpqzkpGkls3Gl6VLVScp2zjSK2Pv430dPLOqC5Xt1fsy9VldDxbOWw/qfsJLpJM5aPHIZf1aNeesMcp6o5r1O67+sj5nJTWmtI90mMnWqHDIdHbSI1BK6hvcDib/ouxYRPjKP/u3nyL2+y25MIkqEulDsZImYZn7EqZw4/Aa+dW/9Lh8/y8+Ich6YFU0GG8ahPKmzzWlZImWb82jsUyHeZnHuhzNVZ4yiMOqpKCHgFkIV+6LggbcfwG+EbSb8M0WHe4Y+FYfu6jgbm+Gsj4/nGptPbBLf1S9ZakF3uFGvzkDAUiMJh0ufCBH7LI/r7Bzt+SYaI2hRHw5GM6Nj0n+2CGjWSqLJsA7olNFqe6iHT238BkT7GkXA8C232Y9D5/zIxdWYqmsoBiIJp64eBV73Q1Fsb+Qky5+dFpOv3YYGdRBQ7wqBb+nqYrgew1kPq3UR8t2SrbmlIzAqLu6NycXLsEyTnBu8ZjGkqumut2Zr5ZVUyKf0vx1I72ybU+/TJyd0TJog/0FGRpEPiEmGae8FxUA9uS64FuXIekZnxEt3z6G6M0YOlRR3zusRdJOGvwzHCH/JJKvQVFjSoPaWQi8sjwzI8VX31DPSx2Ev6oNMPGLO28yz8Ad8J15qppd6EQn7nmQtidQ5uHJx/3UOKEK1IUkJNBoUIPSqWNwKX5D66E6HAdQ9rhjJ6qRiVQkXiNRqQ++05pppdEOvtmF2JbdXglISRCAC2emAbwvsVRXXtZvWQ2FWUFOH5uRhTnE8IWD7pSn5uw2IXA1MmkYX6CKqUyTBAjMBbUReIbAehxOAWr5JnHCL7bVhYevgaGRGs4Avk1HYdo7Jv7YcP8W2fHCfcKslAn6rexkS+ih/bT4ovT82QfBBd1aoSBprdMKbi7t9uN1vQNoJ+HTy1i/kvCHCeVwb+8axH7fDw7C+px+DZ9+9jRiv1/R+otkJtaPlOLH57Kx8Opzx2fW4TrptUnacIYbt79d1UhQjPJAu1zN2+9E8G7lxRC73uab+n0JI0yrrLkG3G9gTqsY792JVbXNzi3hcvOKwb7C4crD8l25nh0u3BL6c6Nu1fPC3A4E30wStEwv3RGwRLz72Zj8/O/8sRw6MRnzaizTI1ZsM4EO7L97VH7rl78hf+rZXZKD5T+H5KF0Jc92no2Jacx3I2vMip2BzjoW1Lol1PBlHd+grck2X509c8l3kU/R7XyR/KeZN18Nl+/80QHddNBkVuCtLDjwH5eJmlHBWuAd7g5CXfPOBr7dUcIU9jXKbdZpmyLL6ZN7/Akp7H9MFV8qI/ArnsOTn0tu7IwloHXrNmUAuiIrLA2u2a4s08/4PUtnKihXLmHrzuPqiddClY8QE270wMC6xcnXAXZhrqt3hdJnPBOJ2c68fVTO/fgL02yyjybqqATWizxAfdDw0e2ccp8mAg+KAfRsBDHfa2AZPz+eU4/IoFiu2bJ1Fjn9Ud1VjEvtrepi8Mdd7vFr2+51qiA4f2IGCkUmgCvoT76QUiw64ayeHj3/KnJVdi56GQbwHvUZfl34O9znH4f26LVpa4o90o2cJ3ej9Nh9D2rlAg0drXqeiZaccHgkfXZEFl9+BbmHULnC80bdAd+dk7Rw5x3wvaQ55A6vPKJ6bmDt7vqJ70huw2g8+GFzOzyLxKS8sCDFd1Ba7NRxXItkWjEJl5+eSM/9jYPvGEPs/Q88KsaIh88juDUCre7NBk2dcoMUxyGwNBc8k2BhnhhHxkoQjrX9XTIw0iMTE9dk7AK09IFwpg9rxRSkNfjNmJCNz/Gjg89AIPCFW4KZjHl0KK+EljHfmiyOtELBquk2+qDlJPC+qgnXnEp7Pwm+B3aPyq7vPSCrBwFqg0DowndFDwOPwYeVPU/c+ZNOh5CAcLH9tjACfWPzHdTbKcBt9S9t8Kp5TCtYFIgDzG+7CwPfHl38dP+gLixdz0vHsVdYu917GXwq2iKImoitdvOHcRuvDRfork5drCy9oWAd+ZO20dkBa0cI1eeFtWukFeisGy3HaMOzFWC5OOmG2v1WiPfmOelBqTxYvhNpbgkL1uH83sjbgpaf2V6bhQK12yc92rhpAuE4v/z7L8v/96MTMgeC5Me63eZuoett9zMC6c98Y4/8PlzOdyHusYwMxVpKMaMLuZFIJl6CZdWVq7fQJHTU1ch/mZiOSdeqFKkdNXodb1IVMPnW4gwy2CPpWoqwp61n7QDelt0NQk0zMaJOIx31wZ9Rzemqm68PvFMdbHHogzhg7XbAHF20SN9tT8e/UNZ3Pf8dyW9GiB2VX/5xeRYJfI+jVCmMO0SqaSAXwJmBQPMGsthvds/dziv+dpTHzzwuOQJfExq8N5TFktlMfZXIVul19ao8TIR5bXpBTr3+uYwdOAk67VjUm+b8Mea7ZxVCfTCca9dYbiv1XFwwhLQr/Wtg+UaE3sycyylhqisEnMSwUS3xVa57sk4V6x/F/0oPybXrumTLtl7kR7qm5XHpVzaAOPRBJIkrQHGgz3LFSHoLVHjxpeSYCiu4g/P4tVcZiO1EcO6SCY8t/mMUq4FvE5TySMqXe+obwChIytdC4VmavCzXXntTSl8cqfR0aHmA71zQbAbugO8l7Y94+oygcFNjc3ft3y+Fp5DwAq6IjUCEgWcIHKdOSuk9JNKCVkmtnxRYeFwUxGlmBSNmgainwTcBUCzxYWdau5FiAOE+I8Rp8B0oM7WKTr7xa262JJdg8b4KsNsNAjc4xJq4eTl95iqwX6ijXck0KsYYCSoJTBOuGWorJHQzanBtDCaH0ao9Csv3DMqhTiLxW9QaO7Uh3aV1nAkx+aNkUJfFCE0RGTT7tw7Jrj/1kKzeMIBEQCbo0N1WpcZIjJO1dO7hLjlhTpONosKGz6c+MQWmE45n66utBoCtVnD7PK6pf2cZ0o2zlssQ3FHvW3bdl5SsUiKKOTnwnpTfeUetd14FrhMW7gygRuFZexoqAHhYLJWWdcM3w7rhKtuUtU23+qQdAB7bCs+5ziA8jC0dv59btUZKTLhWIZq2GuWN/94swDw4qyXPGt/hFejGMs/djR9h/SfqOaTwqZbvxpa7rP1NSJ1lPb8CTeA//hcfyh/8ywMyNjm3UitIZR1e5uv6EZb0C//RA/J3/srXESYEysAMyywXxJOQFiKdalQ3HOkeAQM9f76i+y897rh3FHzPdkIeM6/Pcl2oHjMl1m4H+K4jYyzXc7Sd0H4TEaLe89oG3kFmysCikiGnkVyqg5mBdwfMUOek/gEKHj2ydZt0f+Nb8GgyDz+VhXgWz5+S3IVTCqbNBZvfGaqNNZxDfHc10Fb8TInUgDi/Vs6vIN7lJ37ui6EZ07Wb/NfvCUaC1LBNHg034Q2MUMyCnl+3RhZAO0+//JlcPHgW1mJ7oFnYKRtptJQC8KuowMNqfaHWte5PfD8IFjwI8H0RIZNTFPdC5m9tp7oT7IPlMGj4SsuqStRS8nidm/iIbVt7ZTXk5wtjV+TaFZjVYOEaHilIfz+8AlDrm14KOnx/bkW/fM7TTVdYvh1D2zkxMB1d2lNZzrV5XQ965ZkSQiVXrVGONbtvv+QfhpeEgm/vT/occD6JRlgC+cjncu0V5KRCmEw6DKDJrN35qsUM3AHfy7RFAh3JDw5K94svmPYxdbgqHqObGgdmdkbKH/xIymdOJ5RIPZPTmbQr3c8NvOmpS4ixH2DTqlZaaWkpjnTFiVPaJBOBJOjPPFx0Ll1CqQQQCx5TVCZAwoi8XJwsa83E4GIUXJKaTV07AlRdhsnh4WcAhHQ9clhNoryogm8lB059FENASQBCfA3zRkJcqYW1WpHrtgzJ7p96WFZvGpTyxCSEnQXJj65PZXlOMdM0EQ4GaqNyFfOegG+bcxuDu5jHteHfyWd0Qed65CMId41pGpzr5fiPZceQ9Tw3iEz5YXPhoep6/tJLcO1EnoDg/m/0t4OXMWI+oC5TqgtklTNUPau+FT1cFGWGDjrZzj6KnarDvDqYnLq3VMdi6Xnzg15ehYz6XQSzSwd2y9Xfhu0QfPbC8k3NVVwoV/ytcMt9p3NjQipLCy4FfHO1E4E7vNNSc1DmvX7gnPzK339ZDp5AOR+nH532d6Xfp/se/9y1fVB+/WefkJ/70/fDZbSIyg0gxO1kfHd+prW+veZ1W148K32iqvun6MV3EZhWeRbMbYXW+q6Z2hJdzFDvm2scT0JyHpa8FB2Cbu1LC/Bbr2+G6az/zXjNkoB3SnTolFOrSOHTXMN9yYOgRM3vZyItKOwdYOrlc8jRcwxWbyZcU//sANZMhoqfUeKL4Iwg22WsmDmb39scmetxEDpSIZW6pxNhJELywI9rtomiYeSHwLm/OK4gubBxg8yPTcnJVw7K+KHzXs427DRroAuAHPYgyHtl1fFV8GRc0g+5dX0/E/SWZAKOGioxVk1aFhm23n5ptseMjDFwNAfLOxL9buqCF+miepJy7Wj1HoYXZz/6Zna11FxFpYduxJpHG3D273xp9IO41i7DVYFvFU50XYIHQIp/Da1HeOzTksPv9J5JP11rt7Ozly/D9fw1gPAjKptqV5Z82G/vBu6A7yWvvxEEOwdwK3nwAel69hlTzaUOfRQm/HnqCnLsSym//5a6CMUXzZmamMsZgps346GPSCZFjUObzkhcSWhxN4GxhAeo9jr02Z+BC1qLp4MAACAASURBVK/B8D4O4D09DeGJ40B8yiBALzWPJ8eQSRyW8LxbsmN6phBHsuQ5rNMA+sRZGAaeGQEAv4SM65dn0yDPZoi0pwsER0tHUth1iTC4whF8ryX4/tP7ZQ3AdxHlE0rnLkjX9q1m/eb8NLC0RMVEWGEXEi3JsSk5AsE1upsG2/wg/O1cRxUnvM+l8iDAcD0UxFnst3FZAPXBURECcLfS6VcQ1IqvvyZy+pRpdHUSOIageGh3MWxD1STwqEddAwNwFUdCfn0fNaHGcdsGobNN4t0WCE/34zpZ0SKzioIb1ECr4HJeSIHZdpfiRl3vIDTHTOcMTkvRBtWTf4XBN2O9FXwv4xiNWpM25eU8kq394u/9UP743VMQDqlEvVGLenOew6P23P4t8tu/9Kx8/aFNUkK8dyHSsDb6RKFVwXcAdYGmfMVEPCPV0WvJEqzMIrTS6zFfJ3rVxkrUvTR6nCHpWv4a4r6L8M6K4ncHmzzcEpY38NZOmnIFaKNbA4vUgVU8L+ie6++15me3Vv6qnrh4f6fZzCNdVhad1sEHicSGxAcND0vhW89LbmDI5BIFXVihC2c13rusCSYdfLM5t2InruX2napf9TtDeCZ7IByST9c2DXhXWmL5nQZeu2FEH5BMRwDy6QkN7yHDlGfnpYja2Lm+Pils3Sjz5y/LyZcIvs8CsDIUU1fQmoTs1IU+0ZK8yNDE1HMCrGQ8+MZBlJ+FyzmSpdv91+lcBTmdnSMfsFHDZxXj2rohh1K4sMCPo68eUUN3+Q2jeTid+fw6OI6zxeR2vk1TMNmt1vxCJznZxgFsh70dv/cWKW/FTOtYo7RdgHxw9z7JPwTrN5Ov1oHTce6gJFz8+GNZfO31qCgMY10qbbk596epxc3hMXfA95JXPmW97F8n3d+B1Xv79opWzY7sBN4PZ2kBbok/fkPkHNyB0i8F3wrNjcjF8OAA4PziqCF2qsyET3oJ7lcwx/d2j2os415z8J36nqFAk4jxnoamMEiLffBcwnBkHFq7i0hwGl7xgCpBC1bohBhkns6oxk02vomw1tdAxlDhTNZBkzl2OYf4HadKgQ3prWQENvZKZmltlUA01m4bkb1/Zr/0jcLtHBk6ikeOSn7TRskNMzlWoFrJCM267vOXOqMVNdfVO8Gm2GK8+d5HEOaWINuzmqc9FiwJm3eYipZg9VAhAp+rcgSfd4OLwPVc1jArpbuqQ6AvffaJlN+D+3loxxljwl/aJSbGWPX+MN56TUTwHdbbOUeYK5/CRnxOR8DtHa7LvFnYt3bHVPWQTu9v0Mfq/hCwlpFsLbfCk63ZUmGfwUqb60NCP/rwVQhF4Yy1sTi3yKWqTIPAYeA7TXdsAB3uMN/95v2yAOHpd/7ZO/JP/vVHMj139ZYxaHa6hN0sMfb8Xvkff+kZ2TLSp9UlOitcR/DNWt8pRfRSF6XTQV3v+4J07cSwBIWqZodXBc5SduH17bixNSZdgzV1EXFgnnSro6emZd80smyzsQqjRJ39EnlNmukYu2tx3pnQtLozzvDDxy00a0E+aPWkpkOuemT6WlsPkxlye+6SAlzOFTDryECPNNHaYWGm87LTPCstFoAfryMgc2knHeNNXq9u6glgp4LeusPPOYEh/ts2dFRoRmtsWvCs2tdBRgL9KF28JKUz52D13gi5jJbvy3IK4PvSp6eNT1VNEM8Iu5yUnQ1A0+RA6pM3o8gQk7FdYHJ+WMgTg1FaFm65CYy2BwV7CvWmt0YUxfV7/wa/WAJ364a8zMJoND0T0r6VEZpfkPXrUYJMI77M8BHGyARoto1dttYrTP7Rlnlt1K7guyrwHUrHxVmjvBXyIHFdGG2Q7jxivwtfe05k02acabqO+l7gvkq956NLYxflGhKvlU/DUzeVgX5J+zvDeU+LpRkuz3hJehJuDs29A74zLlWjyxLiDqHjvnuhfUQSg1U9VRuXByrtg8gM57B6vwurN5huhYXVrQYBbFm97+QVmU111nM9sa4JjHHjtb0O8XUBAZEwTU4wzpsB05YHk6HQQ7B6MxPbKVq9UeYrlDpwxZqDR6UKRkD8+eGJ9bRolQOxv6JWDi3QJdvJuJIfWtq3DJelF8T03AQyV8Id3oy9NutKkNJKCG3PGY8TjyL80ft3jSr47h3BoFjJ7eBBANo+rYXJ+M/QVvVs6XMU9JIRgYB77fXAleNccvzKlQLhdfCsAJufM7s9lR4eB+lJ9QIwT8C3Z8F3YK7tb9kt5Y3b0TQYqc2YlC5dhOv5D6U8g9qL2rvAPE2qaDn3tdtC27Vmkrmte5lNVuqrajEm3F97d40csQSa11RIrabW4TnXQbANa1Kmu3k3lDnX4RkN16HDL3Rf03qwBi4lFG5qhMwOG17htymdZbw3rCmVrooZ9nyGsZF+lRD0/G9eOSrf/4PX5MxFZLv9Cs8tt/rIul75q//xg/Lrf3G/rPLas5o9t4NXkcAbAmBnd3fwwBVwi+rJ51GajjXOUwLvCuhaTReMfoNHMeb7Klzl3drZcV/TPLPNRrK6mEf5LLTvbK7ZHotGjIo+pbhXFtCtrHSJO7mGYVZOko2NTs6Qi772NOJ3H1EvSmPjoPJzM5ZojaXseDYdUCujV0M1gbeBvVIKeKtc5X9HCziBuEJCG5Zax1MATC3Q/MyHHJO2UVxIK2lMwIuiEq8vnjgBAD4uhbt2S35oUK7AV/wUYr7HPjhu9awD+DUhs2ISqpWo3BfdhbJsBfguQV47C/B9BYl4SZNcklMZV+fO28u8Si6f2tIG5UwKOGvPbFVMdoTj4iiq8cD6PTYechJZPxjOuX59XkMmTXHhvYj1vS17fZDTw1ZiAjr9UKsh2TrGp+oSqACYyICcPgf4uqaQ6QO/NwUKeOHdqKyD2G93oAyPrMQwvBZJRBc//FCKb/9YFTvhyYYa7rzanYE74LvdGau5ngcBP3Bh7nrheSns3WObXTWQfsL1HCZSWHkemu733pIyrN6atbva8qRNOuUlILZzbIcsXFsBvv34BTpFJu7PVFqXFgAVBDrZxvmZvFxUd3PNGsnTiO/XwtI8jLiUi8gufn6SyRlc05kaexrg6RmuGGEgkfU1+dGFLRApIz8BwhuBx88qENFtAN+kR2cAvq8gwQYBeSBvCSG2O+xz5Qz6nmuwCIIxfO8WuJ0/Kj0MBgLDWCT4npuXwt13S26tlfMK7lRRSeJzZuMKaxEXwZ4U18jWJZYVs4VCN0Bm6Q/Pa9XYDcuOl5nTe9MJ2Hi9tuH7yf8u9w9Jeec9AHZwl2UbHB5cFUqvvCxlhi0wc3N6byhx7gx+26xzLpyIp9a75m0DAG7u/q0xaFjjTiXtjixEulEzs9pmo0+04a7skW64cHch07OfoaY33+wvuYcAQllmLL8Micdu9nDaeT4t3wgarLwl0Melbg0eXQiLX5y+LD/7Oz+Qdw9fUtfzr+IrKGHvRrz33/5PH5c/D+t3jlZvEusOzxgFOrXWtQA3X4X5DGFRdFVlqbEyKlnUMbWuwKGiv7B6lzXjuXLZzvqoDCAtmGRvJivwrmnRWFvTHiddSo8rcqtMfQ5iwZLmRmWIZnNC+cK/Bx0vfItZzrdYgjW+CMKRZC13AeXF9Eya7GCo262rCMEJQNtczSnpsEwYP7frVfYLZRkVyFlbbvqOlnGVkbR9fp8GY4EeBCGWf4f3DNwGoDt8WCu5dN1/D0IBe5FM/4qceu0zOc9SYxWyjMkWlXJf7f7jcDcjSS+TP55GxvM5Gm3CVPLyqn0XbNLastOuenssCbOwxuLfnJcKGd72SwkAeaAvpwB8CrHnlz1hcJjDwaGCjAzDAg5XdH2l5JNwsiri91Xh4QPxRGvpzUw8roDdx2GSq7Vksf18m2yqaE0fHpHco1De8Ld+nZoRt5oHua50/oIsvoSyY2ewrxDK0LmsGRbk9v3dJviuRw06JL5flTln5kBYj3O7d0vhO89LuQ/WJHXHJplzQmUnVf/RY3nyKBKtmdUbaXIrZyLgPP3Y0FYr8G0WWKN5gfCrpdUfa4DOD7e/pxF2CsD7wtg1odLdrBVlTWRBb2xq5I6f9zqKqSWuB3rCZ9UWtKBrrLfUNmp7ZtI5j+vBJ0UoCFYjfHbnMLIIg5+cmwBoDl4x2p+gx/SB6XiNtVqrNveLyCY7+shO2fWT+6V7LayTcAsuomRC6fhJKTzwgCZeM7qZWgflI6Fv/Cr0kfOYvLfx4h96GujzfZ6dEGvoAIVvb8os3BQurc0a93MH3vyc7amOhCXFtu8TgvD0Pii+/y48J36M7y3GOBJ/rqPT2Xrz3vozH5/yzBZnuwaAJ3wtfNWsiTCTcSu07lzNFS37mL6jYjips9nBc+MtYT8g2VquAEXOLUAOVQhjvVcoDAOzXsoU3FL3arI1r127zB0PZ3AGNOdv/U9vyL/44Zeo0gBFWT22uczPvhnN8Wx//f6N8nf/i2fkyfs2gJ8BfFMga0U3GnSW8d6aKf02yHgevN1KnCsCbyTQ7BSM3ui1LxehLEDcd478rN21DiClwzORFXiH5pUc+x8mHdR/NQbdqQZaKAsSL7wOLYGh063mpkrQKiO5b9c3ngc9pyHBlX3MoE+X8wVkp/c44hDLba7JXolHs1wrs3dwRuHBfJP5eT7QSgJMTqVmOQ/ykbWjMxQn1yRfbSwKAVH8tcl3eSgHWlGempLFTw9qwriu++9VN/Mi6OfZtz6Xk68dUvk4ypdV2ohciMnUJYbEFrQR6OgoZNj+vrKcBfienDdprpGcmsigYX9YB+NyhP66fBnHy6uq9oR5rPpk6fzlZCdiv+kKf26irEYuvrR8OQS69eu7ZQgVhWBD8fm3HVob1mbrE6ZUH5uW0fyLmLsHf6tE6uBZ+XwwbfsRMMUL/mDd7z13o+43PCeonE69Any3PuEfKAqL77wni+++G9f+FhB5Ksa0Uv7Izf72Q62OekVfQ4Jl3YCONZZ7MNUapuVuf3nbQ28BkArPPYfNe69qDhM1m294nSw/UGC0ZZYWO3MsHtIahkI8567jplAMhzl12IOFlFoqvicfTIFvBXc+0IQ+2GfMEnl5sigXx4pIgokEa+ouaLbnNYj1ptV7Alq68yAWfsbtoPsB1M8aMN2EUNqY6768Y5G41WFqdOEcQF9QJUwuQy5h7A4vqzzoIcmFU6WwH5PpAiEvytbn7pEd37ofmZ27NfFI6cxZKX1wQPL7kGxiz+5I0axtWqCjg5VzlTCXDhdjaTEqR+weJXWkuwThCqztHltbj/HWNbVM9ro+IR7ca1zGkmX4myzRzhf+Gd4k5S073UWMmmi0eOK4FF/6E0/xXof8dcj/bb18nGninl7ICsnGN0X8PnLhuAFayWf+tMaSUYYDmxmE6ybyzcx2W3Wu1bPDXCDeu1zodiVWq5tu3vfaXWrQV0FpAyvD7eJyrjPOcUfwvfxroCcd++samOQ//8ND8t//b+/IuUtIptUWh13+fl2vFmnl/nPP7pR/8MuI9x5GvDcGulTwzcRjt4PlO6yJCr8sNzY/d+uMm8nWriHkiZnPs9LPeAY6Exqzgu44r/4m4I1mAKEx8E4OblCWNDtLUS9vxKb9YxcZYfNb6VHnEE3BUu4hlIx66OFKmeziOcmfPGIyQ/BuUgt4AMsGvjVXCeki36t1NCmPa8nW+FliFEl/r67Xfm+CDI3/Jx73iRlDAXL0XDSZrXQWstihQ1KA1T6/D8llVegpyfn3jsqJH3wkiwvXXHmgd6uc1XxmabTIIUlvWUYHyjI2BZdvj7euvq9GZqiSL6ujBprtwVoQbmtIWXIADpfbEfvNaj38SZxWQS+xJiPDXTICEN7luVqDRVrlx7AVXGapkOl1afyTOlnOjde7BK/rlGxLvUvbtLXKrUNI5uPPSm79ZlOA+qvSpKUDktLJk8h8jthvVA6qjP1uf8vf+Dta7Z8b16Pc/N9pD3xf7645jlzCYzogeh0/DRu6BGFhy2YpvPACUvZD3eYvarQrYIiCMWz0c6c1w3kOCde464Nbs2Vt9KNGLB00florOkGT0cqt4MwPlhLthHIYEyAATA3MOQPD6uhqPnaBwBsgjzEgqiWDAgyHef0AyjhA8Xmcsd6IlbEx8HS6yw8vdGCn9znnamYRrze99d16wom3sW1Yl5ONoAlj4POX4Lajrwj8vC5hGLcToXS7YVp2vviwbHkKhB1aVSYeKU+My+JbP5I8EnwUHn7Y3FBpbYkddQYVS4cpO4kPzzvANktFiOP2NfDv2A9aqtlmSd3LPZM5s5hzz/A7B+mxHBmvYTPsiwN0BeQ9EGx30SULGTx0NZCkZHIc4PuHOhYFFcnE2CjSx6CjIxEAuLP5dBvV4FufV/3AyCbirDaT05YKwNsC36G/scv+Jss8hSMabqGsQDc9gm+68flos8qk9c7G9fzMGDIErB54gfRC4/0VBYaN5lBjvpnU4josUHDz43547/BFZD1/ST49Nv6VBd9rVnfJz3/vbvndn38CLp5mQcvT8p3W0LexmS3hGsuUfXVrfQc6l/YeFVTkKM0Z+M5CgtqY0uW7NE3z6aEA8F0uonwVwVsjGUDvSWSaCjCRsWftgu7YrD82LYPVe2RL4O0X1GN5ob3YRqcx3qHxhrS48ovgcawKAeTtyD/3PFzON0UZkGGFOQDv/NhZc2HkKqjF2sCW/QRQDeuzfmTnN7gna/I0TbBjAJuJvXTPhvuch4bKGAHIJ3Psz1ERNb2rNdDCPkM/S198AS/EEwgBvEfyO7YjdAWyEejzpU9Pypd/+IFcHYcFn4Jp4KsmjTZ5sZxrTtaBvW0bQZ1vWL3PTKKOTNXZSuSFZFfWkyFCeEgtuK6/WGEvJFnYLWxy58a89MKofPZSWWAPiueCcek0fq1f3yVDw8iCjvhw9kMt40Gm1fmyn2T0+kci59UF3wETmCtkJfjmWgepER2ixfseKHDu3x9DF2Lcvj9KRV0uxfSMLL79jhQ/Qfhm+C7jeV76ZUsTWNQnY4UQ2RUHvjtdHLMStvey6ztfCaUr2MBdTz0leZQYY1xubK96hdlBxOqWP0KygtPH3fJpmkC+LBdXwqiicZUkkUCOtlAHZPGyeNJ93A5EA/hWqzmJjoLrslyZR2K1iUWZQGbzawDWwT0+EB1mZxwF+L6EDOdnUNtbz7MzlKBA0z7GKUtcgnQmU2A8/N1sRRoxVvZf43aQ6XwtrN/nYPWehmee9ZMMIb3WCVsMWrrQLtspwHd97089LiMPIAM976eVf35Bim8h5h5gqeuJJ/AQj/v2zibDY9u0VPOTBGQHwEJgrK71rtgI7v2JZdtErWD91uXx7OZmAWf+C1rMPcmQXg7BJmY/twRsuuw77kJ2o42qFdbP4EGx+O47Ip8joQrGEdtw8lxxFmokkGTOsp0YrHMWS3pDAJ7s7esJwLPsuYbjDR1rRQ506ujOZRdquEEeIHZVv7ozhyO5Ugh8zXh104FOweotsH7fTlZGnv88/fuUsLVa6GwnI31VDDvBcy7OXpVf/YNX5d+8fgxKzJCcpv02V+od3N+bYe3+az/9oHz/px9A6KaVqKQXWKdl3EoEdVqT56sLvqvX0/S32B8A3ys6NX6KZWh4wCISrhWZ8Zz82CWpejJPuK9dlkMqmyDj9o6BiyitTng1UAqyWCKHtZYonfUvjZ6YmNGEJCWSqr6Lcbg4J5u2SOHbL6rbdpSLUNM7f/RTycPAQxknZDg3l+REOWagGt9r4jSjiQGgB/CtIol/b8tLSznFwgTNWUZ0M4ZY/+w7FR+NS1aNjQuEe+DtUfzoYykDzBUeeQRW1xENxaQCb+rEmHz5796TmVOXJE+5OsVY0+taz0qs9oqusuwYQYkvHK1TE3QuceNRiu6bvMr+VcqxFTS9yR5M9meqR55vqJovDDH2G5E5l2BIYu3xuFYu33E6BgYLsgEgvG+NK0ooWwQ5wz35E5cCn9Pw6JAxPQB2Wn70ZYKbrWsSJhLW2WRmrge+h3yZe+xpyMOweDkNtvJpnt1BBVhcByUpFSaLr76GsAFUPriueWMqFZK6S1sd7PaoxU27+isDvjuZwViRq8HNtteqV5qb2g4twVcBBKP7O4i3GQHh4LWsPai34B9VOJFS+Y5B8oviAbicI7upHnhovULrsWyCn5lA1PWAg9jmHQRrsjRqNlP9MgZupM9piY+InSwhB0cOjyxqRvNxZDbnRZZcTf2kta0CQOkGgN3VkE2PXhCZBTingSiA3TBFyWyYnSfdj9ClZtbwZKoDWXbtWxi30SUlnlsHbTxnL+fpmeeHzglBHCHH6P30aQ4eAWXEW6/ehBrfP/WYDCDjuREhzhVqFr7/gZQvjUvXo4+iKCSoYmo+dYwxT5K5f2ua9LCWXJIAunV5+J25k9s6GUUtufu4/cl1s/kO9b/1et5J8E0liT4Xgo1tLt1fGudNi9DoVqhy9xr4Ziv4vvjlESm/hXJ1vEdd2m11EqaXzHaFllQ/tn2c7aUDTuav2U01ADxZmyjUNGN23rM4kGwdrLkqsyU8fWclV2/wZDtnlm2Ub7Gm3asBOsCwbgWuEMB3HzRtBEp+7jqc5lvrtgi+qxKuLdMootIP7V2BMPSP/uUB+Xv/5/twNbyyonFVu8MP2/y+7QPym39pv/zMt3dLEYk5qNjI8afDc2DgG26mnYKudgeyAq43Wg/eQfANfpWVIt/Mrqs31uKCAnBy6Gq9bOT/S6AtbQPv1LNUQG8xQckWSwOwVCMZ9uCSgXe6z5AFQ+WXpOt2QfhXy2UF4cTljPy9D0ru2a9bCJuKDdhDkxOSP3XEFP0EmATCOikGkoMJVIu3MB4cP6h9ET1WApjmdeEaxXIOqg18Jy7pBrQdlAcgp4DbAbjeV7kgat1F6arigQ8g7PVIAXKYlr7k+Ycn4jxQ6tF/976MHzwFuhILhVWsbCM6E9zbtw2UUCkHFXuQLwhVH+Orljy1Iws524+aG/6dnIAkUjwITHY9K6XvROI16hFOQxmgFRV1vew67neu01p4exKAr10Hw5Da8ryddEkxvdXWNMR4BxE4zEnJGXswWOl1GiNvzvtBHrRldZmmBwr5fQ8iFPNe67RDl6CgoGyrz6HFfHpaim+8KaXDn8c48TD25r4J7RGFlWSprtzBS/+rKfhub5rqd6YVEVz6EJa3hYi52GxdbSRnxbV82JVd+x+RwhNI068ZE5JXPAy+ixVAfYokBScAmHjg3M056AeNCQdG4ARXjap2MIyh8D4nsClqZliN4C5o9+zkXEP22fm5oiZWuzy5KPNXLJ7Zk1+SlFsr+Gdtbw5Wb2jloNA+Q4BOK4aTfX1yGtE54QkHXf9UAh+AibXZXAZjp1Mn3KeOH1GPMAA6vGkdao8j3psxO3QlavVKmCGfDddsCDMjD2yTHd99RFavBzgiwFWKBeD62SHU+/5SCoj7LtwFULsK8eCq6NCvKxfSwXCwcNtvrpUJSxa7bRbwdKy3WbCpZPEGY01vjp31vXXh9D16a/uNn3sWdAPzBsKlDzXK9yDrecFdhbkV6Hr+wx9IGcw2ib1pMk9ZrNdNJzmjBTy0ETdAWhxKJrfZ/ghXhS3Sau2rv+8UAMR2WrnOxmFgD3SvQ+gCwGwm94B2R7LM17PfTHQD8M2EN61P1TI//yY2R+FGAeJ109Sb+MHjWoLA+MP3Tssv/f7LcuL89FfM9dx2zdP3jsjv/MJj8o0HNiK3BmgYPCnyrBvf4a6isjKA73C8vur7U8eJDVNC9Q11ub2J56OdR5cXmXQNVq+glA78W/mZ/dHpWNoG3nyWse6WrzToTi52uSV8kAF4+7J1PkqXIaKIVbfnNpER1KQZpipRYTR5+hvINfSAnht9IXtu/twJCHJjUQCzsmD8konUzJ1cJZcAyjWpmoNy/63WTgfNsdY3wZghPm8rie0O7ueWa83AuAlHYVUcZPrGoJxU/PKolD7+BGGbsN4/BCUCZDAllLj0GrwTT/zxR3L+bWQ898/iporYMYF79aZvGAnXRpD/mGGLE7MuW9eRS4MM3GzzVG4JF4ajDJBIyrr59ev0ZzaEQcR+71gvMj6NnEqo/R3xO94wTDWImT3Ifj4wUJDBQVjB+/JIxhbWz8RF62/KlZyP8/1AoxqVOO6nGfQsEaTb9KOFWHIMe0GXng3j85FR5BB4EjHgCKGNxqL0zPA64B/EhZeQpb74BjxI4dGbBgjNwHfFlmh5Wm/+BWko0Kg3zehOs/tzcy1ivjNgnsYzlJEgtjPFWQhsO+01vLYB9w+uzYqnEG/T9a1vol70Ntt88WQ4hdHGeQwg7E5ekjKt3rNTuv3pusVXXi1oAYRZfnC+DEyH3hlDU52VXmp/2+ENBJpozLSfzKhIoD0zXZRJgO7ZOQg1iCGnddt6loBuarMKsDJvQJK1Vfh97CITGlqNwXpEP5JQHWtlLE7oj9HbjIvvCoc0uC+DMIz2M+FaWS5guqYWUqgxoT4+Fg6IhCsw/cQyzr279Rv3ypav34dM59DqERwr4UFGzZMnoHX9UPKDw9C6wuVpLah0fPmc+vwqwYjz7mBY+bW57CTlwRyEU3fB2XNqqtnL9XID6ArKubxu8eZCE2TbehOUu5tqiENX62oPsp7vlfJaZKALmd7BaIsvv4QA/aNSptAbxtdIDEkfno4OUuWaNleu+GRWMd9KEcnmuRUI16s66q/1oWMg/v+z9yawlWXpedh5C8niUlVkFVkka9+r9717pmc0PZrRSIpsB4ksB1Ic2Yqt2IkNx1GgBA6SQArksWR55EC2jMRADASO4WxABNsIIkCWNGvPqLtneq2lq2vfWXuxuBSXt+T7/uXce9/OIlnF6urXzeLje+ee/fzn//61w5tCtN4FmP11NCGpbfYQ3spc0i8X6WnSeVofQlcecJN0DzDwrSY9q/YSgyI0cRag+z/+rW+Ftz9GehYICZhkZwAAIABJREFUAjvk6VetXytZMc/U114YC7/z118OT2/fKEE88z0E31kh9FLapKWSBFzjXIm/6bKO/VKafnhljW2owBouB5PbLMv+8LrVtmUEW6ssMOI5QZ/xMHjnLMlSyfX9AG7po/FpQqpbdLo56E5VIm+bs8t1X90vc5ziVRp3OTWoZIjZ8bEIBKhFmJyH0XFT5oDGIY1t/jyihDN6vkQ5V99evZsMYFNzaeBN1afUehtNRDYYvtSHm78dlKsWXF1KVIMu7IoFaIt3NM2fBXzr88Jp6v+2QijJtgDYSjQ5BwAvPIEo50/C55tt0nKU/0FZdfkHx8Olbx8NpemF6IsuogirT3iqJmvOKe5DALOtCLo2A374+l1myzElkjyV2i2dmH+lmBB348zsB6uu2fYRFIAyu2Fk2QMwfYm+37BI5XlnkM5E6Yd5tj96Abw3Ih/4+oEirmvw590aaV5II+cwRR+FV0cDYlHAWZf+WKckrlOaV+fzbinp62wTyTgwB18IuV0HNZc3Yz2l106Ahy5A9ebNUPne9xE0j2nH0DdfDCMC/ud9819tiVD7As1Pc/tnI2VoRlg6uJ9a8a65md9cWwHXWk5JB4NtN6VLvRRq6+PGdp1w/sDBUPjcq8LI+j7XPZ9osOWc05zuBAjN2Y/VR5T717Wi2MjyjHyoV6/8+ClOh8ql1pqlGaiCgI5nAIWZzYpmLNRyz+BneroSpmcqYWGewb00T7ccPT9Icnb08PEgM/01td43ICG8TCWqH7cGk+UyBiGrNk7EMGLsJsmcNi9py3zbNp/t5FCkj4fOWxfye28bUgJyGQEVmd/bD3CjGuMGt6rURRvCBtjQ7/tzr4ThZ3ZCK4NAa0KOSL1wcdy4iZQJPxSpXfG1VxGwZDzL+HhdLo50Mi8g2YG1gmh2WuY3pQEXdkS02CyvYFoNAwi++beBcNF4E8BbkDW7eOQB2wN57h8KQ2B6Xh3drkDe1qhMv+/3fhgqlBpH8C2ttT4Ky8Yfehg7wpuZQuxXum8JxW5uRqZDaUXIWg/2/gG47BnpctJnnX9/4bR04/DkDXQsl8C0G8gyv5d+AyAxx3cHu2SZra2Nx5UXwL/0XaSpfTurhuV2m0cedUwj9dav/bN3wr/4w+NhiinHMmZVy23k4T7fBWbrZ7+wPfzOX30pbB1cF0qgTwWYj9Kaoh3padZzYbzppMlc3x0Rloc7B8tpPe2aJdcC/HQJSNaqhKa2v5CSoL9wXkXQtfte8NQELhl8N+AFW5HeJACWN+qcVqYTLZdUruPlXEJOh5qC9jQv1Hxa3a0uP4ZAv1/6CpRAsLrifPDMQONN8C3jFUCtvJMIsySFGNlMBc/SDXtPmqi8kbrkRD9xAmn6hctnXl65R3BYBuztJnFkmL4v9fJMrk+yuQCJ1TuTofQOLEERMbvw8ouhsHu38UVmUYjnbh65EM794QdhZuK2mKJnMTIran6vs78MJjwOuThdGK8g6vnsgutkfZ6zd3rjxTcNtRQ1fhk+2TMIVowwF8lLu6NzRz4sRb+U7dMCg7DoZOqxWzg6N6AB5+cSkNdiOukeE9WNqljQbnd3AX7gMElHuwP9eN8LbXgPfojmyU/KI1xTKs1oi5JYwEq3Bafr+mq4Ez08sobGjkVLB1Yzsh3R84FrqPDJAHnyqdo3eY6Zm5AmrvLue+Iu4Ivs0GUlSHjNiWi8RC0+Xe5xXXKDS3jg0QLfSxhYo6KdCLg64p25d8loML3Ynl2JeQ5hq1WQlrRWp++Eyns/CPmZSTB/SHWFADxJUC27ulLS0LjheF5rODbxE+fBwedlmJXPU8MNE5bp6TKCEFYQt6WCc2Dmz2JhxCNmcDoNvuXwATSDMI0zrzcA9OmriPsCAsXchPyuFibVzin7QdlAH5TKw5DQTQLw37lrGnaZgDazKbQjOV4kAJQCMlLlVvh7T8/nwgQ03zQ5r61JSYASxPQvb7YCxrcXEoVDf+HzYcOuEb18pLSaXVVnZhCx8e1QvXo1FF56GdE2EQ2dl5SSz0hJo8Y7Bb5FgCIA3ME36/UI5fqZgG8B2Wpezv/y7pcfNdusw6L7sm8pjTcrcX9AN1uvDADkQSJJFwcZPaXPMP2pfvdboWKEODtTLebfv+powzc7eErEZV47qScWyjaul5Xul1b1ROzSSVstaMVSGHu/SKV3aabCty00BQy2piZ9unXabftlkrH7fjyyHN04YMzxXVNTPUty302tuQfVLM8Dgi1zAzUdnVEP/CLNWizmwv/5RycBwN9GlFv4xy6Xk1gjs8pz0N9TDH/pK7vD13/xedDrIuhPAQKddZji+5fqUVAsfs+fJilFkzVLg1kWqTAYK3Mypy//NbLediMqnRcSx4sb99YifNRK8FW/T4K3JMBdQ5zSZubN6Fb2vKXPvMCVZHbbHEwHu/rIMmhHisdrvLTWpyZNeI8Vq0HYdehJuDwCJEmKMDxELfTlMyF35TzcoMDQReBL8E2+R8E4eSEFa/oMf6u22sqQD7LPvIz4o0tZC+CmanGpS7or5ux2SVq7Wq+P1ICe0GFwS0j3Wv7Td6SOwudeCwVkDJJgi+RswCflIdybvnQrnPkD+H0fp983g65pXVJnXLPadU3WiLzkpn5YUcKo8RpcF295vu/6Dd36pLEt43Vh3BN2jBXDNQQtnp5N+MS4Ntav6JJpO034CLwnm7YH4HtdTzVcupULM+BxGU8o8f3WBzzQmpBEaQbxpfBw7zpqwgviE75+PTTi4L0LNEvnWhiToryhzRWfFYtXujZCgMG3RqLlFAhPI5wXUD4FL/i0AJe0p14M+bHtmvJYrBuUh7WgA2RuhT+tXr0WKt//fqheuy4CEnm1YCSWegUu98i1XtiH++1jBb5bTnVrupd9FAxCfgekQ298CebKEGWRoMmVlEjWXDPJB2cPHw2L770beiG9KuLAQE2ge9SIsfzlhxbgWoJc2CZ28G3nH+cmDw1zKUzRpByRyyfvwq8bUcwXUacCBT1IMKy2UwXiJp8lL4GYKEiJ4JYNFeT2zoWrk4jQy1zaLJbSDGXvgfTRMSEAPmJe8K3DeTxfCVduYG7kQLe/pOrvPK1/GC60YnIOTTxTRXjKBbnzjYjpe5YWSmyDS9qswAdxaM/mcODPfy70bt2kPuN+ybCD8FlZfOsdpLo4DTMb+H2/8jIEI6CsQlR0RY0uKZGxz6QpMx9XM398kPLplh7J7YjfBNPyrNXpTKVpyBXYqyBGTNfFzJxgne17PnAyo0rkq/RL34VgGAOYIPGDQi+vTYQS/L4ZOVTGF4UEPjdt1sEHmdofS3/LvmSlvU3ryOwLbTxhRPWpVltHpt+HtvSOxieWAsD5UEaaLVNqG7AIIFscQJ/94nFC0n7/L6P79/WozDP3yDrc2ATfNQewxZ15X+2tpYceNPgW0g7C++HpW+GXf/vb4fAZphxbKuuxlmYw6QvP5wZYFf3y1/aEX/+FZyDAZao9+NJjTy31XKVH+DiB79qVJfCoQCD8yASb451WQuBYRj2/j9eSgLcQ4NT+s7etKGxy1NKlvJJUZR0Bb7a/zIsyXlyNJqsz5tPYCq2AQcpe+3wo7EMWFBXtq+XduY9D/jZ8BwG+VeFAvofgSZUOct+KjzeHhM+d12O6TDNFl8+FkdRnBQiaUI33HPlTBYf83IA7FQG8W2J9BghtuLE8n+Neh9Kg8i6C3iJQcfG1V0IevxnzQNkr8DyopwSG9Cw031feP6fDqGMMdN704xo+UNiyKky8q2EHlEuzsJ68Ck0zrUQb7ZumPIc0wX8gTEW/Nq3Ph/07CsLnTsB03PnyZpQ9fm77jL9oaSqR2DGRV2DZCaMoHbfa6cvLtwvHIB8LC0iTdLU5oNa7r1cB+OBQIWzYUICimpPEPqWEHgoIpA5GeBH+0NZI2rDJkF8A8QwPPw8+vrJtV+iDVW+O0gY4hSeZAHS3kXflegcIDCvvfhAqH32kpue2G3XK6md6JXi3RifoUfzsM/DdZtUiQ0q+1TcW3ompMtOLuQTRNqSebJ4UlR5yc9797pth+uOzMB0B0B2CyWf3OjXlSYFv36ZOYOM1Yb6CrKoMEdgstMu3bi6Ea9dLeI8DDGEhzWuKYu4nhirSPg+ZCiJT4NXOA9vthlZmFAHNhgbgDzOdD1dgbk7CpMQsIWTaLz/M2ivl4VXSxmbHhwG+NxfDjTuVcO5qWfqZMbtpwXO6VJlNktBQ+DYKf29K+66RWMJPR7TI8RzHFYkrV3eRsy7g3q2HRsKu13aE7j074CvNVFCpC4F+3z98N5SPHoXN/XAofukN9fsWsKzzJ9eLEU2ZWQfavkg2Ye7DnY+LZ2bmAs7pqCA3gV4qMoEG2mX9zcebbUq7/FvBuP62CXfivfMApBPI6QnhgRDl6elQ/u53kI/tkl6QfhtIOz5pja6b1MaXgS6HfHFD+EWYqsgZm1oiXAfAdY/pK32hNu5TnfXuMvq+ZLDAMTmDwWF3QfgGSXEUJy+jL8tZgU6ejQAU4JsA3Pf2khnhThpbY2VkK4I5yItGaLU7Z3QSlOsmIp3/zd/9Xvj/3jofFmCn+CnB33AzKoSfe317+Ht/8ZmwdVMvYk70iOZ7uS83O19uPY/W83K5I+I5gOwjovUXmlFG/k8EXcsg4yYTv2waY9d+u6sqe76yd0qmnx0cRCkSy7VrucHA03xPQx6o5sMmdMn5xEi4yCcMDobCj/9EKGzapHwkeQFaTpyBayNSjGkUc/I7rtnWfN4KqJleTH8rLTTQXGuKbgA8HWRN+DSpR+vX+rwd/dzzR8c0WeQVpYP4n/2CkKmKbDOVEyfgW7wzFF59OeSpUKC7ibDO4H2YDvbCpXDl3XPhwuGroQR/xnhXi5LBeQVBeYnmN7MMsoBQMNHCM4SrMD2/Jy6MKW5DeNlGmzbhZ5TfxVYHv7d9pBh2jxfDTfC6p6+Q11X3T6+x2bYSBY70hu0jxhJ4762D6A8031eg9LpHhRwxg/N5Kb6Tz6ng1uw9yU7SWxE/VEwxKNvQpkIYHukCCMcdh7zo0YLG1kiuP+NpxfJT+qJ9knll/2A6vjgzH2aQarg4PBw2vPE6tN+IJwALWx+jzIrwqX6a8NzZcxp4bRa29NwXVq9P7Kpft48WsY+9/Qx8t1g4le5ogbiBKHka2hi63vgyfCMQutDopxI2oS5WnhIrvIcJUOUY8hVemw6zCCW+EQeuewCir2K3mNc4SY/XhGg5zUSHG9yCc9G8/Nq1RfzMI5AaNd0w7xbCqjlRVTuc9fXgR5LB0cE0iRbqpk/1CADuYG813AGdvgrT7oUS60rGGjWocfT14Ipd7YXib8cYDj4kb5Mwez9zBQHeIBBPxzRqdc9FrSdhJ4DoIHDMBvywX3fnWpsh1y2drZeAWDDZu7+wL4z1z4UC1it/CEE9+vuU6PDSgbam/AEkdh9AYocovQW6EIyPqblVXFQjl4L2FDDLLLvGW8C4BVIigRb/egXRak6O+ffo5aiTUks1R2dd7vfNqvW9pGEMkKZIuGTuA9ZvJusGxqujECRs2xOfoeNRGVYV1WMYhxHRDLjI3O9tyKBtxmaYuTWNs4akCRO+tKqoDoCn+5bs43Z0VVcofUDbPZH9/r7At7Rnk4VgazmcZeVseOZ1HGvxwhEGgLSiD8HWoDlhQJUlj39p07tmSgudYXR3amkbc1sr2lc5uqhxHjvhH/7v74Xf+/2P4JYDv+/MeVzRJh9oZZzCl/YOhd8A+P6p57eAahVDob9/Wf70QunA6JEJj5ZgD2CtHujENWmMweYgTdcgR0Je1iIFSeCrMPdlmMoDfFerCJLXpr/LBd9pM/NGU5jU7xyVl4o3hH7QAeiOxZZzsbCStjEeaohB7ZI7b8lum6WbqkDBRyDIb/EryO8tWVqkx2CYkGLswkk9P/zEzNHFpJwa65QmXFPe8EdNyfU6Ux5QTc4VtAsPKyytm5zL5lSQJQym1pOAfH0+o+kmR2VoLQfGsEJT5bcRq+b61ZA7sD/kX0a2IAqD7T6qzi+G0slTIXfrRrg52xXO/OhiuHftjpiem3dagy0gMLLmcwWX66DR3QIlE+Sg4Q5403r//0bnzfld3TL8i+6Ye8eRixv5uO8hntKJi1CAoc4M51JL361bVMFoLVqaEJWR2MfgSUiBwAQsTyUdGqdT2D7tu2wj4SedvyJAV5Au/WKKOpbEQwMwR9+ypSsMb0GqMgRpkyk3SYOeH/wjy6rZmkQtxL1EgQl4zkUEfZyZgu823NI2blkfCnug6DnwXHJmBN+kxssOEMgj13cZ/vvlM6cz/I/3f21SsgZb6AF/9Bn4bjbhtskysTGMgBSefAJ+wiAYNMkw+EyfDIlxEc2TVJJU/fiDkJs4Bz9s5Nm+NAPN7mJYD4RJYqMaVpXiOeAT5SmxF/sl7VVBU0vhygSAN7Tdc8jXTWArftnc/CyD9wKyDXz7EWduRtX2WlX43YW/ca7CENIw3IHPCqVujHHj/s5eVmrLEBInRqmjhI82Ii/hzrG8mK5DWIm0OhjnJA50jetfsztPtcJ6vgsW5Zwt0EcniU5pi9QAzJEw6fxpv2T6cVEVIRXY9zMvhM2VWwEJzkNuz56Q378XGnCYCPM/AO4y0lyUIYHlZcU8k/mDh2DaTaJlA7f2ZE0AliV2qIBgI6Sm2dYUYUoMYxkwJBpITSik1miab/EVF9Bu9Uh+V04C6+Fz/FsosI4J5SXlGD6vbNwcqrshSNAvtB6YzpfeRr5vaMOb8kBxLduQQvHt0c13f/yfjqnjoFaxEe+XHbKac9mqL5HHWQaVb8c8xu5kbhSsNvy9cwUGu7MSjbvfjMo8sM/VUsXAN11lmBpRhEXLmLQH1vvlNyRnjcwbAfgDGjPxVBkpx/71t0+HX/2ffhAmbs92yvsvf8CrXAN3zdjQuvCf/5n94Vf+3D5h7vN9oK2gn+nXUuZawLdED30cwHeWNZWzOTMNMEu/17ULvu1qUCYcQdeqi+hzJaWVrNl3HYPuRpx6iv/QO77+la2/tpTdr+nH2oDv+LW0fZ+00fud4Z8aHUgr0KQZ1XgnX0pp+Qz81ZNPhSLyeycIDbT8xmXwmhciL5cOmqYgWgG0MkxkCvnj4Fv/js8YcBdT8vi5uVaRy3HwbtaEEk9Doqsb4BP+IalPV8LMkk+dDBUEu5WI7E8cAu+F6NoMhMmLfGE+VM4iE83Rj6E02RAmB0bD6W99EqbOX4dvMzO6JNadxgTJxCasYXYyhZvBHJLnpdLpBoxL5iXKuL5a0Se9Jvi8smJ98LfevQ2m3r1q/n1uogRXy5o1ql1z/o16NIc7ecREa88p3EQADrdNAu8rd3JhTo5/Ev2ce0DZQOcFdY9LbcL/6Tg4zjKAOC1RqQHfurVbzNGZpszbFL9tkaWoJYL1SOeivBjmkdeXirP+4f7Qtx7KwQ3D8P0GzunH5DkvHLlDWWjdSzC/LX9yMpTfReBfRlzmnklNy32eIluhT++vz8D3EtZWwDK0RkVoSQvbYI4huyqLMuMdQh+YWxMhdwRayTmceJS9e3Me2u9ZORTdA1DvMq0DL7F4nHRDi+8bPl1A0LDr1+fDxfOLYfI2U3ooQRMttyBrA+9GSI30GUFBOfbXFNrsFyWAozDBGYA/9W1YiNCneh58jvuESyRDEgqOSs6VSdW05cxMcS540MeGC+LvLW7UsBWfgC/MZfyooLb+2NXefX6hcMj9CEIxBKOAKUgT6etd93gkbOkLSalb/IT9Rz+61vci0vlLYVP5JnL+nFcTrN27oQE/BJOtjfBP7AP4PhwqP/qRRDzP7dgZigj8AScaA8EklIKqkwvPzcpNK+2pw3JoLwZf4xUjZuVGFSnNFaJLQqmgWt+zXq1ftR3ajviLO0g3n3H53HzB6atb2f0kmFyaOhtQvnkDft9/JBLIPJj9pi+ZP85U3KUNitp3blq9hPORFLU67H5vW0XdQuuJqK2vFWbSi6TmsbYNJwU6Bgl2XgUoMMJ5N/YLNQdc2dTm7ri+JfRxKUWFVjWaMAbGgoayTjq2lMof1bIkWPRLW0Xw7QJVTpGI3NDeuyduhF/8e98Mpy9PfmrAN8fXhYvjZz+3NXzjLz0TxgZhSVFEwDUKdtz9hceRDLjtl06YMAXfCkA/3S+nWEqvRVsIF6IKwAc1UY/Ei1k4yrPQWDLiefbVMej2x2o3idyF7YUQWX7Cd1i8DbT2NoA73XO9tjvZqS1WqKb5+pLJ/dioljh3Vix2n3RL6Dr4rc/B3/uZZ0XgLv2Foid38XQIkzcl6KF0wTUgbnrOzzOm5UwxxptLgTPPqpqUq6acvxPwbX7iElQYe5X8QcqsXZ5xc2Zpz/aw1Cv2fuJrXkFU/+r78PU+ckT+zgN85xHtXPp8926onD4bKtB6VyfvhuK+3WF649Zw8k8+DndPTSCbgvLLCQ/TaKJTe8BYHYLPdfD9prXnXWxV8pbONcqUChS154z/reVAyK5tAd++bYsGJ+YcUMl0HgB80UzZM2vpa2fVutm5zoSDcX1iGLGg6Go5Rw04rFBnETA5BmBDw6q60cGI7EXQvNXjOhsT0gj7iP9oir5tR4+A8B5ERhdrUFkWnx8D3+TR8FAZLgszk/DFhxXfxi19GvQeGvDcHsQY2g7hqg1OVV31J4Rpx0pvvR0ql5B2TILjUdCvJZd5mloctEf7q8/Ad4frJ2cJjEFh5w6YKH8R4I3+bX4o6iuRDXfqaKieP4l9qMHPFoF0b16ahql2OayH1oCh/LlD9aDraa0y4z2Cpc3DrOXSpcVw9sJcmIU5N9w44pYXLTekeE5ClFjagRBArlHX44FD3TwP44hIvgng9sa0pl4om2bVte/Svg+FtLUF10QisA7d3wX/l03wM6EkkAeOBOkCtN/zICBqCp89eul70EasGmMUG4Q2nr9hnY/gFurPknkJ8HHGxJ/WTkcpJWEqc5r3doe9X9wTRgpTIXfnNj4DCIa2O79tW8jv3g2pwXiofPwxAkV8qDnSNqwP+S8hgB4+pxBCiIcEPVP/a9dg62+06abn/EP88vHb51OeMUAtrgWq2lefbzVriKbrJKhkYtiGBdPQaL/6uUu6hfTyc0Y6R8TzMIAoIizDgc/MhvI3/22oTpDwacqrhvgiLm5qkZvt/4RGd3hCGhWTBWvcl0bFM52u7UDS+WbYKWrA03Uvg/I3BGk6JN0bRViwINiamODVMHirCfCWsSBiev04g2+aPS6buW66ACoMi7oN7Ik8AOqxi5PhF/7un4Rj50CHPi1250ZjXt4zGL7+Hz4ZvvwULHLAsBfXwxIEdDa5SHSyRElSR3/qJ1IEkWY2u6x9vuYfduBg9xmBziwsI5C+Zxkk68GOmpx+mUHX8OP8yxKAbsPO2h7xeBTN6Ghj0C07LfZFN177TZcpIsWXuAIJOrbN3mYZRMWbbifLaKnGO/k+MTnWoeUBivJf/koo7NoF4Qes3cgJ0t/7LPJ7z0MYkgbdArao7tSLOOb3FnSlnzvQds23zLn8aHA1+TumG0tpzvmspzMj8CbbxL6grK6ba9sV/FVpcg5erPqnyDJzHgoRZP7J79kTCs89h/5D430aoPv8BaBPtRAqjmwKk12D4eQPr4Rp5MAtoLyujP7rlp+JLtnnXUTjynvYPFLzPIyrmoqmWwzSb9aeUo/wzM4/J1x9Fjbmwq6xXBiG26gaBcDSE0re0xeR2hcZhgQPS3uq9Y09sYo1nZj3XLhA/dt43yFqwNdXoZXPh0sIeAbXa+UzpKDxeXjH+0PBtwNxdEZ4Vd/qqgQogVdcB039OMD3ju3dYG81XZxiBVko6W+FY4fgZmEWWm9Ym/YCIPQxKDQLc6Cbx0Lu0Atg9oFXotVBMj4dBCoC3aogb3uJbpyy9sYoLfUs1VT9af7zM/DdbnVlx9ppwmYsvvpqKDyBBPQWWMBBn9Nf2Xb0oZiFL9QR5DGcQiQzq4K1TN6YCwtT1H7DR47RYQvqm6HATSVwd6dK4ezZ+TAxsSCpxETIyO9UHY0Dq5pm3/fpYFfi36PHU5vF4errzkm+Q/4m4bkJrTfBrRCXSCn0NGr/I8JIpM92nuzcC3HbhAO9e2tRcnxrSgIMF0HgaI7DNAxpCb5fIGr+an2TJvWiGWD2I9Rzdw5B5ZiP0Zx7fBw+h7XLpctDgqj1iNJZoFE+7NixLuwchSmOyQ6drOao3d68CYsBm3vkmRSzcM4bpMk055LJNc20aKodQIOgqVabbSqYFrIn0S+4hgrCccXIGqTzfuszBNOYchJQ8QnXifC83wK6BYSbxp2gXPaGBWoTwosiW3eFMLJVqS0vQPhJLr75Hbg4HIMZdLeuvVyatbOV+jteEK0KofyylTDWULv+eNdqOu0S4IQJ0/pajs33PufK5qLFTLT8qjnzhzUh8C5CmiV7Wq1V1izo9jmB2J45vtd6P+93vVo+R5PzB2F2bgSO1IHM6UcA3X/x638cjl/4dGm+eQZHYJ74N39qd/gvfmYPIgur6Xmhn9H/29CVJgtF8C0AvAPQtCp75CFVKjc2GViAqPTY73ceH8gwRODMoGtMo5dOenyfrRvb0W7nJFsjXVL5p8yrgz0kRZZ5SThYbq7jq+lX5LkilybdTke7To8jGYbWk984FIpf/YmQR7A1sZJkNfD3zp05pvyFab6TCOc14Fs01Bbd3HyAPXBw2lRdg6qZZYaAb17iakopoNtNz8k74b1wPQLuTNvtz5sSRqw7ALorf/qDkIOWW6wRSSuGhkIF/sbV2+CVYfWie568TT5chSn22fMLYWEObn8iKDAtNS1EyXQpS5y87A+fcanJJrALQYbpbjkPDTPBbVaLm3nC+AutjI9T2713ex6RypNUvCx0DjGOrt4qq6WnctR+0wo/IM/zv9gvKnL4h37gbDXfDyEG0+hGuluGcBlKrGlo6ZWhTfBrAAAgAElEQVS/9Z1tY+bftm8lihD+EHbVWha8ThdF1k8aPdoV9u1eF4aAOSgMlme5FizGNGcQfMxMIX5DDr7eo8iCYsIFqa8HlkwHnoFkYIe5Nab2cmYcMHu/eBHp494K1SkNvBYHmF6fz97HGfgMfDfZDHGLyUZljmaejiFovb8QCsMAbnombH8RGieSLSEyl8+F6snDIlVK3wkL0Gjfvgztd3cp9A1hozPnLgkWw3vjxRRiJ0/PhouXIFbDIeRh8WAJHq1bpGtmTq48jjL+JE7+cvOW7u5q2I4DvZHpxJCD+xq03hVo17WoU654kg18x4FFYiJkxdQXvCQIdsc2A+AiuIP4kpD4oMj1O+VwFuC7BALXUHNtTJlfKLyyGeGcWm+6u8EqX6YrQ1BNspc2Yay9Z51eq9AYY0SU9M3Q9O/f3QUNvUoDFfiTYTBw7H5QXEtov3NPPx3yn/+8UlpZj0TjrajeTMotCJ6Cb4Jp03yTceSdIdcQH+czCrhVg+3gWt+7qbqmk7P8tilNuwI6VkHTda1D/M03I2/5tn064SbJLL2LgBc/fBt9R8of3wT2pikfHDd5C3Yn/VWLYnHjNX0jt1NHoFkPVXLx6WWcbtw73sS0OtUH29n6yTL6X8sEix9VF0XpkBj55ltOA+0ncMkl9IwlcyR/IkBPYd3jCb6rqwy+kztD97oceWh73jp2Nfzl3/oW6CIjQ3+6Xkx587Mvj4bf/IUnws7hdcj3jRRIGwcl4KUIEv0c27DbHUGhhTQ7V272sXkJpYf7E0FIAr7b07eHPkHw9w4LBN/36SqQ4uVrqXzt2LJYuvY+SIOC1PsmExTrkqL3udGsmahYaFqPFWzSTGZcDbqe1K99zcF6r/jGV8T6UoEU/rkBF8fzn4grYwTfMf+3pxZTzbd+7+nH9K517XcWfKsWm21KlHIH32K+LAjNfswUnfxV/NzakfOvZamlryC7TBWufgyuJi/ji1RjrjtAlEd4u7AAK8rLZbgxgq9iH6V9s6g0Pq8BtyjVpnkenz9O1XoocAfAD9L8nL7fGd2Cz72tk6o6tC5aie7Zmg8jG6E0s5TjBQoHEI/p7GXwu+TVI61zXsf4TQ4zvQ8b7DkF0wiCDFn+OIwaF5mG7HZVXDCVp7XpMiTue8aVExUPvIaCCr4hEJB2ueYI7rapGPbv7w2jW+DLbe1LVHn4ei9MLyCIcyn0b4av9yADQetYZPwc7NbdIex7xkzWk87oaml0cw+8tghf/uoZYB/uG05DJ+ZOTc7oan+cVgiudluN6v8MfDeZ9QwjRYkbAedTT8JE5pmQl0BrSiaUcPNHnxBzVAC56icfhOr1y5ZLVw+hS0jvXL+HDT8XBpGeq6uPvt80y4FW+lYpnDgxF67dgAQch50HQM1SVKMmLQnotvcRzKg/h/dD3uK5fpidjG2sIs0CcnhDGHWbqcn0nNhLpV/+ZOYPYZz08KYJGQ8T+aNe+JHsGoXJOYC993UBGtjD5xbCxWtl5OomKE8mVwQGNZeTpE9AmfXw9aZZ/BR8ceaZpixVTvogc6dEMOr0U9RMZ1+lrmoOzv+Z4zEXDuxE4An00fviAF6EdpwLubzwlgzf+HjIf/WrknJMtNMOvgVcMw0GwbiBZD6eAt/CLErUclQnYFoKEDnjb3UlULDN5zkmfa+AmoVZzr5XSmyac1Zh4NtBPtKmVRh0TfKS64yUT50IpW9/yy7S+lu+qRthnMcOGJB23FGy3E3eJZdZK34n7smM1KC28fR11p5JtRm9bz4rnhgTBIjEmeCbcRvW8Cvj+016sQ4Cvx5Ell3DfV6NrsluASB038ZVa0PJiZzfCohMGbT3D75/Pvytf/xmuAKzoyyAWI1ePNg6eRxe3r0x/NrP7Qv/zrMjMHeEdZjE1IDGxOi7sNM28Haa3Az4jofuwY7pYbQm9Mlyfcd4IQ+jI0ttE0HXAoKuwVldmZOlvPT674gWJeemlnJFyq4td3DA9HpdPgUU2tpRPXZXNWmSAnXlb5oVSDM7UJw8AT70VcSncaDLcV8+K4F9YZudAt8k+GQYNc2Ypwxz8C2g2323oQkXgGyAWvy35b2apxMYKy9owdZEC+31KyMqSifpkwLvCM65wrDwrE5Phco7AGefwDyeglBfKwetqbXjTNxBVp8zl0rhLtLrRsWS8YG6aWy+Gqx5diqdN9csPMyow08IwBktXIGm4HoFknyPz1R3TN40j8BqpcAkRc/vXycB16Q8yszCMvXkhUX5LfOppD+y0hl3NA9Q1uSM+DCY7WcMlqpsYwIm6JOzzATE+XW+UiIAGV9MU3zlIX2UarSpvRfeFhWT1960qScc2NcbRhCQLY97ibxpBdY2M3cBwMuFMDTej+2jJ1KCsvEtGeT1QyEcfC7k+VusNTXvd5x2Dc4gfGoJgdckfzvq1XgCa/fV6Z20WiP4DHy3nVk9jjloiwpfej0UxuADYRI6fVQldS5N4ias3LoawieIoi0mZNaAg2/8OX+vFG5dmZHDPLARmm8EObiDQ/bJ8VlENWfkUBgFGUL2oCNOmHM4DDwY8XCQ7qERtQ5yqWEu9CPABH28e/F7Av7dt8wtS4mSUwc7YE7GEtSTpSB2guKz+HYIJue7xmByTrd1CgrQ36vQer955B6CWFbDLkjYUop4abIefNMUnoHg4LYM4nUPRgJ1x5VtW79kJTJ9TL5Tw3z9T9qy58YREI6p0HpE+60Ek1V4CjmxaJCylCgg0MSPQ6K8FX7fwjAm5uM0DWcAOwHPRnUqTItDMygxO7f83KzO/ToFjBNUswEF8AKWhVCiLksxphZ77cG3+onjB3niK3sRdI3Rha2typXLCLr2xyB6DH5jF2N6b+v92PiVutvbskKdckstzxXnrTmzEZdYT16q4z6A9ECSzjcdn/XFri4/ti172PpLMhdgaLo02JptoGXUtzqPZl09KKAD3aDJubsmrE6za6PWZBNJf+RPA9+r30Hdn2Wc9RKYnH/+/34c/od//qNwC9FkGU/s0/Jy/nd0Q3f4G1/bEf4rmJ7L3QRT0vwG5NARBtwnv8NR856k6WnaN34tc3AdDqtdMREwk2FmrlwJ4JmAgHbPPtTvCb7LdKLFvdMp+Laz2clV0hp0x5OtU9AGeOucEnSw8DI2lfMjvkZN60oNNKFCsW3vrmZPSV4RhDcaD3jFwmuvhQJSp6rPs6CrEM4dR2ou8J2NwHf01+Zd6hppdkN9s9Vv27TTrn0W8K1AOgHfNcHW3N9bQLeBbysvsTUMnMvoALarExPw90Y+aPwWWtxg4/q+J528BAvKi9egVaYm1oM4+pTK5knvIAXK+kpqzrQhU1UVS8sNANDz0ETRbzsxP7e5tCqcn+zCWC7fWoTyqhTeeK4v7IbSyaedrZ5Dvu8b4N+FPSTf2Cyuh22/9LBrz7ksKaauDxarY2AvGD/3Cjwjyb8LP8q5FpN74mC2qeBb/1ccwh+6I7iCyU8Jn1nfXwiHnuiTQGzV0gLCNSB1MaxhuxGgeGCjKRUFNBs2IABhbKqd+0Nu+17jIWnqnt6wOq/seOXGDaSR+1GoXOEaW7llHLUGW+RT89Fn4LvNUsp5gUQnv2NHKH7x86I5iuItOaS6s2TvWV3V0/C9vXRazZH9MwumZfgt3L52D/5d82EQ5iDTC13h40/mwlXk8Sa+KqDO6NOdNBEFiWyH/tR6hyjpYCAJJzuUnBF4s47rsHSkH7XSg6wWWzS7JL56du2VlNHcktkJYjlqqcc2F8L2ET34rKMEhuEIorK/deweCFs+7BzBJUGCHCumlFjrsnhmQgQHoEGfx/1N8K3EI9VHLy89N8DqkmYPKlIbBEKIk0sFQcRAN/bt6IKGnpeIrZXXlUJrShcx7y+/IpLlPC4HFbtwcgis68G3ROaVtlQbrgHVbJx8tCH4xtqZVl19vfESE3f6gGt9GqyNH1m+TvP5jkHaOK+MeD44LP0SQnn7FjTf34TgB9HdjXhmV05mviXoTTZBG2rZCddU33jqE79BtU/NtWGpyzR1zvhUY1N0Ld9Ou+YS4ZZdbPGl+PUjsnNAjm/FUn5pq7WIvtbGjZOWvJMhYpR/mgSvjd7d7wq0fy7SNB8oF4am0LQyav/4ipQg+J5Da7/1L34U/um/ORamwemZYc6K1L8WKuFcuun5b//8gbAVDBwj5uaHNkHIQ8lse6uUzDgMfGu8jMfrJRoqphsTn3ejIu0kig9lihIUIRZcDLhWQqCvTg6WsRTtimZxZ7q03ck27gx9a0WzlyF59b64QF9YAmP4Guv20vdbulOp+wwfm1dZFLTEmyNqUJ0B0t9iet3XH/JvfDkUtm4T+2Jhh2A6nDt9NOSmEcOG5r7u8x21z+BlqKk0MJzWaqsrYxZ8iybYNdzKXZrmm8DdNOK1mm/TjKsWCD8ueDMAL+zQyROh+jZc4+BaEYPC1ayZWBPgs5l7lXAKebRv3wVPRUaW/5vmWHlBv2FF9SW15FSrEb/xdw6UnfBTC8z4RwMAuLNQ+FDpIy+xcGW9Eq0j9oxyhCswLz9/bSE8u7cnfOHpPgRAVm1yDoz3jTuIc3QF2mPwsc32g1h+okrfhrGbEiup/jSwBwPAwqNI5YtQGlCgVcMtxFGiyyi1N/wt6MIQtqmdFPjjf+H3E7ZE+HAaopO/pgn6oYPrwuYNlXAPJueLoRg2jvTjejRhqfdHusX+Yf03jSAnO6LrE//YGtXubLGKQL7hMgKvlY8CA/lstDvsLc7tp/mr3OxvPRfh0VoYaMZM4wF3SA9+CsVy69lnhZeeD4WnEHbf8iRGXwYDg3b8oe3G5Xns/ZCbgrhK4aSMQoJ20XTE/p6bLYfJienAzCxMffDDD+cl6DaJksJEPf7iR8L/9Zf2Dv9oMDMDU0J4JISGmMRsg8kKXTWQ2QY+I77z9aAK8Yw3WwK+fdjaatLXGPzC1oIEpxda5N2Mcr5eo5yzz/T1/v6R2XDh+mIYH0KewU0wbZG2rON2YF06x5ze9L2hr8o0LFSIY+Pl5lRT6EjN9pQ5TOirrpe1kdov6ketQpFdWyEogLSSRFTuTDSUiEWMSAllhHnTzl0h/xrSeAysF021Rj5nadN4S6A09emObRgIz0Wzc+tzDfiumP83wbeCdmOyhFKmwbdJcdPg2wQK2heU34mUaVu2SS55ec3MhPIPvh8q50/jomwGrpwpyAphMscsTncbiulfL4uwsjFZkM4YNy0tryz49k5EM4Y4pMYXW2bES8LJenaw57v6AWL77TJ1LojjSNiCmlYeyp961O2CJ/gG80atfVy2OKEPpXur12jtuAx8N2P6VqIjka6mBEWTSNz6t37ve+HfvHkuzC+YMG0lGlsjdfh99MqejeHrf2F/eOPABsgS86ELft/5DRtU+OpgooM+yxzSBUguhA4e+JQU0WOKW+YeIj0vAEx1hGQfxuCzB0vWq4wI7SVo7Gvv6viJC97jbd20461Bt9IyeVnBNHfQaLukWB1uxPuasEhDpd2Ef6pfoxpeJbJeyb0bu54qWmflUAtuRIBlQ0aQtcJXfxJB1zYmio17M4HB1nKIdK7gWwGygOpodp4G30w5Rp5JNdkZzTd5S9wTtK8U1jZldq6Mp31OIWYE8/qZ8I5pn2/nzVgf9nRZUowhDpIyYcldLu9S84rvr92uSCRxZs0RVldYvMSiz89LAsN1QmXKs9OdLHtqz7DrGyA/p+CQftWLdHesYyOVF1arzkUB3xuRwuurL/WHMaQds+EH6NBgel4KU3PkC3XRMwIbG1/sCNk/9lXWtKazHoTX9k6vpAeGsABy4ysA4NcRkbwsNuYaZ8ofN05KeVLRjGvf+b0cUZlzfU8wf3BvV9i5DWO/Ww69g/2wLEeqSF0WWVfplbzX+awyTgz8vsMWpFgmX0qlnxeS8eo4pB8XLoTy23AvYNLwjPnrfR2/FX9ordDWNQe+lzvTywLvyiloF+yXgG9Exy68/hrAzpYM+ZZFdEIiBBKb/hpSJUDznRdQpKbLvisJ5NRUhLsZpuATTC2yEIoIhnbkkxJ8vQH23NwczwrNsUtY3/vfekocGGsESKRS6M9D85BHsIZquDrFqOE2HjMHU1yQaKPTAq7UOZIjlMEQft+ZOmlwoBD2bivCp1pP2yLMdz48Mx9+CO09D/k2BG0YRWTFhK4IFY/EgENkTm+OiREdSzTLFrN5JRYuJZSDjA+MbsTDndkjsk6NLlX9jHRi25Z82LO9KBr7aAEgzRlB8jr4N3IgF7/0RsiNwr0gcaRRLTYkjpqHW6mnmo6ruaBIA12TLabpqF8EAOorLuUBtvlWwXcScE0jUwL4S3nWY+BbUo2xqAN/1ehzD+XHdyP/4l4D3ygkl9t7oXL4A72AUy+jn5nPImHNfhr3qr5pNK81D/jSNqqn4890Hdrxm7YNrVy6b7WdkJ2jI2hTqdfZkeue7Uept5v+3gyW6IPsYK46no9VKsjMCtScuNXIKjWzJqsl3QMBEJ/vTvb1fQwizUSTDlJweu7aTPilb3wzvH3sulgHfdpeTjq3wn3qV356R/jPvrxVLLcK/UjduGmzSoGX8HrswfccLkTk+o4IIs5dQyq+hJldxaJl2O5axPNaeissh4HJ5NxFSh47lfBtjWg5ixlz70xFB7eT81kd3WOtpkcZESvRiM7XnOvaIhGYkF/sYB2sfF1LVHRs2w7w/TXcP0g5at3KU9FzDppGxoYRQA3Wg0qcCL5Voyk+2bUB13jvmp+28IaOQF3zTdN0AeIOxsmr8YdKIpqbOwhnRWxDzc1lrQncyb9Ao1pFZpnKW+8AmJ2LNCGZUdklwtvILsfvS9fp780o4p6yVjZS3eRFmsvn2KSwErbTaiYwasiFW1ZQvR5XOJUyVACVxDqVc6D98bXi9NyeLoVz16ElBq/7NCKHv3poXRgA3+7FziIw3DVoxxV+qwWn9MT6nNk9KWZDAzWn9ryyQsLjuYBiXbEatsAEvQ9A/DpMxBk0eZHsqJTTKfF5UMsqG6kJioQVtT7xm6GBXHjuyW7EXoXmez4fhsYG4PmqeEIFKr7V7W9hWqH93rY7hD2wuFTmNxEc+Kp4OeRoryCoXuXiJRXGrMKrHV+3Ck2ueJWfOvDdbIY6AeWCLesIJ/bPPuQifOE5mGz2JrSzjhbjAyK9U0cQefKy+QUnkic/Xg4mWfTsGfhKzc6H0bF8uAX6+eHHiyL0F7olJC/RCAqGwD+KzZVIRWCOPzb1w0cEwJtn9spdVLtA/xCWM98bIwpC5KSKhDCkCU4yfFIBB8OsQ480z9I4AsVJlHM99WKS8334el++uYgo7hAAQPO9eUMx5rR1LaWcTTxEP2+ayU9DOCDafiHayb2UT5sXySHXMdv1aw84gWi24joSzjN9vnduRZRn3gUmJEnTcanXiST+6GLKsYOHpE2NZME5I1l103OtR/aUB0ETCmfg2cG3B1iLgdXULMpzhrvmXKOl8zv9UZ9y1p0C3/zEfL6l3WGkGtuNPtLnjn9DU1Q+cRwX3FtWj86XEFStrf7FfVa7371U5oFmhWrWoE2x1tTLbh2vskFddUcu0/l4Y1gNyQDagXrdXTZHnYyBFTLYWg7BbWTfdvJQ69Gv/Ld1syU54AV8dzIhK9+hh1qjMJUE3536pS6rtypkJVdH0P3L//A74SRyfTc8g8tqZ+083A0G++dfHQlf//f3wFfRTM+Hh+XOXMrAVZNq8S/WzvBWvSd6xeGWYaCieaRdqiGtq96BJTRQ1zeYPVdhdh4qNRp7K5iCFjW02bWdafqZfh+psj7HOzfVz1ZU169QLb4M+lzThcbTlBpoi3nM9qlBwSag2/keWlXnDx0K+R+DckDgFE35IIi/dQ2g9qTcQ/Kfa75jQDaagetlL+BYTMQJmqklNz5SLDodfBtjIFpu5UQVfBsvyTuP8UPEvNwBmz3DOmTK+bfFQ0E9lUtIQ/XW20gxRtN4i5CdWpe4QsbrMcL5aQRbI/8W76uYHz2ZO9GfpDRFwvPgH4F83pfMVJOns+2E9ouFatgIa1GCWAJwNdeWf7Qc2qQQYwZa7TPX5uEjDi00LDbfeLYv7IP1p8RRQWPU1J9B1POy+1TGOzY2pttQJyeeA/mTkcqVmU4+F5dP5dE5xm60s2VDDi6dVKxpIDYqrfT55FRo1HPWRCWR8zU8Nxyjcip7dxXCU/sL4QYEHHfugTfehyjnUNyxEx7YztcwzSpUBiFM3fcs4saA9zGXWjds1e7TugL1IG1R5fhxMT+PwYKXyHM4tqmzCmlxvh61r5YGvpdBwxpOzBrgRmIXUhLVTF/BsBZfexnmyDtgZmo5BngukwcjyAl37yC9GKKcwwxIomgTMApIM0IlZiJ6mCYmFsPhj+5KpO/9u3JwpSiG948iZyCIDg+ARDhHDTHKo/2te1iOEn4jryr2+gjOwhji29xDei9KxuYIaPXsJi+hjfqB9N2BvPUzkSoa0WER0il5hKRMDbX7IO1joDUGXGM/Zu9Vw/un58Lh0/MiOWQU9O2busN6mOcQK0YyQ4KIPwi8aeozDT90pnrwV2KQn3zCdy5lM2NrvVyMiClJ0VLpXzpGJ3q5sBta+q0QFkiOQ7ui6vejTRikAYUnnw6Fl1/G3UFhhkUw53NWp0rU0+BbpkKIIAG6aMHlVsAPPzPQzCAYquDn8+ojLi/6beMzmhNRsy6acftc9lAsx/Lqfw4nHVBR5CR3gs7+IM9i6bvfhvkZmTdba1nqZJbqjpzdmfXzIR1NXRYdHH4W6aBY47bSn3LuWggGGlVQB8STCy7uqBZ9S89L5n5s2BYYF/h7gyA0F2y0H+QDKCEH3TYn9j6yNNDne3Vk0Q9gOMtoQqLwUvpmdHQZVbV4VHeReZUg7VYu/P53zob/5n95G4JJRjqP3NfqNP8Qa+XIvrB/Q/j6z+4NX9y7QVLlFGAim2PgNb46nHcH3wLAl8iwPcThL7tpvYZBw5FuLMBvUk/uGmCQmozMKYt8TYsugO9qmREOsnYl7a6DhI9Kl1T4kHk1489q+ueGhrbplrcuDbpRX6HeVa1ebUG3P9wGfHNK8i+8FPKvvmKpukDTyAtMXAi5q7C4FLCLXw60XSttIDmCb2EsNYq5gmc1T1dlbVqT7ebp5AOVdsquFACvZfWe5j+m8TbLTd0fLKc8VOmTE6Hy3nspMCY9lWVOsw08/+R9CWYZRXx+sWLBh1P7oWZrOJkwg0Spk8odNZ9WHiZ9p8tyeR34owuFyZeyJ/QBZ1ox+Uu6pyINZvI5C7PzWaQKJsAl8P6xZ9eFfvDtLDeHfp66UEbGHjMFryP1NtC4j/UWjt1AJSKwjXeEfhPNufEnBZybB9Rd8w78vycgx4BXk4YaVqZe7xj22/lTq4Nfk3tk2t0XnukKg1DWnT5XCeevVsM+pCA7cJDpR51XFDVbsjAyEagA/t65nQdDFe6OEhDThBu+/eOQ8aZyeQKpb9/V3O0p66dIHdoRhtZH6v6/Xel2l0GiOwff6RNy/0PPPtkRcVupxprXkzqHmUIMqJXbvAmB1l4HE8HIxrV16HaL2tTLp2FqcQoXEYNgqel2GgTKBsaHd5FC4f33psLVifkwgOBkh3bnwthoIVzCQTh8XH14Xdrnv9MmIWrWUtHDiIAMwzAjWYA5zHW4XRGAw0BEiRrPd2pwjZiZxKebz/h1r2bs4qMeATtSLiByLwOtjY8gRRqAKcHkmSsL0O7MhclpRdoDfYWwDf7evTBjcfCt+ncAc5ipMwgbA1wwyFp8xQ2clmzrZCfEU/unBCL7rKxCzdoI8eE8or0D27rCFkQ9F0GxkKhs4Shd48XBSLuIaF/84hdDAVpCAb7i34L6uB/cZ14szVMA2gF3CqyLJtsC7TmIVmECKaGuob5XwC6SSQnsZiOP3ztIV/At5fvh87X3WYBAmvdrnSR05T/5I+TogBCItlTp5TfmtyGtsOmo53WtdGZy21CvNCVe1tHVy8r71FYCWtf5WoKVjLwdT2+zne29jUuOMHJ7099bNAe6oRps5pWm8suZTGUhqkhNkFu37rEC33HVBXyTUVrNdXGGSQH4Apr6H/+vj8I/+VdHwm1EOk8pKJazmGvuWZ1RCDk394T/+qe3h7/6xTGQUcQg2bgh5DdDSCjMlzKx7V4Kvunz/RiCb04OTcFmmQMpTb3bzdpD/p4pi8oQ+CLwmmCyuu4kTEjWvFz3TfZVwxR2CLpltuKj7fdZyxnz7ja8LBvQ+ibNxa63q6cJ6PaWdCvw4gFv9/oXQ+6Zp+FjT6UAGuZZuXACkc6vq/00T5kDaQHftiICyAtQsiaaagJq9/l2bbnm0kFZVR3LMw7KHaC7Blyuvqj5NiAuj/nFjd/kE2dnQ+nDw6FygnnIlQlL04L0Ta3gG9G9EWjtBPyoZ6FxNlYms2QZC3Sbfxd6+pXsMd8y84g/xFxe5lPHyPL0g5YYRPhjFn7mwvb5nY/vyZtdgNn53XsaBwhsV3jlYE84uGsdzLdZX0UCr128Cj915vPN7FvvUYpZiHx1alipZ6Kdp31mtq6YPuTsRpyooT4CcEZCpxKL+8OjGGmnJdq5jZOfiPk+JnYrFGdPQOs9AzP6T85UwqUblTCMAGzPPT8QtozABp9P4QFpT9ZRt4HgALoaDI+H6i6kuYVSMvMyHlE4DfLI09Nwg/woVE6fSdLKacX6WuYRzTa+hL/Sm20JjzUsWkOqllpdbva311bAtSUNoC1RW0JtqU0RwTQcK3JPHAj5F1+Q06mh/v16sQf8hC4iRdipj0L1Doggd5i57epmM5CFHccAZceOzchPpQyzF2zUXYhhsGcH6gdz+OFRpDSASYkIJvEs/efiXrXDwE/Iz2xF/uphyAQmcVffoh+IpLRSnxPd3SmDWANfSsR5rgCHCfYiM0qC4S2ZBC5FfFjnILTdu3F4mbaLB+zOVCTHH+UAACAASURBVCm8dXQ2nEVKCBUS5OBPUghj0HyTmBkmFOIJAaG8KBxYaOD7qMRULxh5SXcUkIqQTS4VHVsn/LOD725YK+zH3A4PUnKryyKjTBECJ3RSPxvr7w3FL7wOQrPFCuvcMI1Xnr4vIs1VjbTBGvVri6bj9pj7bhvgVmsFbgezB2IdslcUfCsg95RjKXDOuu25mCu8py9U9zwNUwL8dgLNoGsE3xNX4GdVr5WVXdFm8ppb5ab3RweUc0WInF+QyUFv139bXFtl38/p/iYUs5O6YmnfluwSIp3ni8gT2HAuH/btkhq6naN4rmgCjAjUa1mjVtP7+/szvQRKBnFmcf6ZW7YT4nF/rcanVBiGQJrQhvzKP/lB+NdvnoPGBJks2t1Xy2z3YT/eD5ejv/L6aPiNf3cnBK2gdj29oTAyClcH5JU3TUn7PuI5AIocf9oX/nSVIG9KUDVDE24DV2t+hHrAqPWWiOeSqaOW+CcHMsEXtaub0GUZ8n2Bbqf3y5i0hpLXRvU5/9e8rawWvr6c8F82W616rKwRygLw5H/8qyG/Z49lQgEfsgie5MxR7BmLdJ4G32kttgBxgm/TUIMOur+20MSIVIXDIqo2EAbwbGBaVChinWyacuEntJz4jbOPEJqR96iS1rLf0CpXbiITy48Qj+bqVbMeVfooINgHnlpvAsy7UCQRfN+dKddrvptMlpFdpbMG4smXugLLdQg+nw6+vbou8qnAlBweNcpMcaYv7e/EnVK4ebcU+dpBBBz+4jNI2zWKh8DTUQ5y8Vo5XL0Fs2tZW/xnfGzCK9i+T/ET6TacLY08XRyrnTP8zaDkTJXGfOU0g798u4psQeSPNZo5X6JFdyGD/F0N/bBGfeGpHlivVsJlmMifuFCRLEPkz8e3dYcXXtgAZSD2iB0jEZCQJvFvsWjAmETpA4vLDZss8JpOT8QObnILOlY5cRIA/MNEkJoB32oBLE21uJOjOk660uRGeEQvikcbfDc5hPHjWmanHfOD3ZDh20iwXoOJz+5dJqnhtjTiVdv23VsA3x/CbEyDpUi8BCMCfngpQrx5E5ridybD1GQi2R+CL8fBnQh8AF/qCWD3oycWHCMbfUgICJvtQe5u+nfz8M2guRu4qxkIIpqo65a2f+MO179TEj8fQgSikqrBuFU7dXoAqwEKM/Hz3gRwzbMyBwB9+Mxc+OAkgqxBiODnc3hjMWwZVKkYP6WmmynFOAc0h1+Usm7+zb7ps8k755YpffQUaYpzOL5m56xeok76y37nMbcwsxlQTbC0JZWkaoqE0IQRaKzrxedDjpccQSypOdquTE1hKnABMbm5VJTyz64B3+rXLeIDFRgYhZLpd+GDSyckgrqWj9HMyXyZP7lIgwWkGzhnvci9WNl1AMEA4YfjwTlgslj+9rdC9cwpCIvg3xtHbLRRht2GUnG5GxaxfRS14B1QPF3qZb4SJqdd1zMNZQp7J/y3XkydTEcNSyh7J89I5wXugWUPbplz08HjymmYzwcjtJsUrINHH9kiaSLuxMXA94OIvuram/PXZ8Nf/gffCW8fvw763DFX/8hOO/mzn3pyMPyDP787HIQWpYQUNkX4feeHhpS2tTvATmLIwNMCKGHNH9k5WWrHK4zyjlzfGrxzRQjoUrtwX+WrEnQN/W4CvpUM1dJhP5zp3yzXjlFLuihFpfgK0OJaYl83EzX9atJk7H6bYXQKvuPt3Yt4HT/xtVCAZR5jvIg2kpHOTyGC+AIsD0Rjoz7awr6RfzUTdDUL9x+mXDSOSwKw2T4zvZJ2myhUJ0BcdoQP5A97YxHV42emTWeQYVoOQiGgft3Kr5UvnA/l9+COCQ24ar5d6JBMYMK/aZEZuDMygvgtRONWS3b+017xwr4Le2U26Awu6t335dSaai8J3UecQgJwephCXiqulNI6xs6ga1eQ71sDZ8JNEEf10M7u8Poz/WGdxRNCCCdYgy6G6Rnvq45RR5zyw7TONNrqela0hz5D8Xn/BP0ZhP/3JmjBiQEuAYATiPsZAwVVfpF14B9Sk53I+vP8k13hFoQDp86Xw5WbDGinuqBu8MnPPTcQDu7vgxABz3GpJTaArrlYOLD/EABVtx8I1bE9qmxKvbzfbFQwxbVrofQOTM9hiZlz03M/qxQU6ELYLslUFf/Q4Hf6ehCC88a9WJ1PP93gu4M5i0urO8dZct2RTOsAf+/cIJgH/TpD47kxNPcgfsPknD8kIiJ1Yj4+PkCAxlrxERmwDz+cCSdPUbKtdi0s1Q1z7l0MCratEArQHrx/ZCHcRAA2cbMRAMYm+I8SykHQtoNbChKwjGYn0kLqIlBaVX8zpD/JkB5qfOUDt7VRqZQEsqCJDURj48N5RDBH/1CWB/vs1VJ498QczClL8hl1wPTlHkeU86EBmkIzmIVK6UikaBqj2WMa31g2jUaiMCYQOE8/xjkS4G30324AmV8fB81sRJaaGjfB+waY5e/fQR90mgbpvNiZt7W0Gix1g1B6PFfcsTMUnkdeQ2oLZV4wGGiWq9NYu0H4MfJiE4sG5vhmvVxzI9SWikG12uwVC6i2W+ZV+qqmSh58TZ/l5zQ95y9GRmcMdKWOAt6lOVhFcI9RorxtL9wiEHiN+403DCas9Ob3QvXoYWwqODEZZecl7aIHtqLT0JpZka+bFUnoYeNC6c3Vqp4OzmdSxCqNe6D5w7H5hmNs1KHml3q8ULwu7h8GWyu42VXreVzSEFe4cJqhkf0KpuixAN+ZeVSBYg5WRcJZtQOAK7AGjHROTdDbx6+Fv/KN74ZTiIC5BDyxAj148FXIqcI/T4/3hV//M9vDn316CEJZ0FEA7/yWUaOXnfWrYuDb9WJr94R1Np6llOK9F5BuLOcpJCOzvZRaVqmsM87KMUfQWyUjzWBrAIA5/FZ/N74S7Zb+XcuBZC6SeF910vsV9e1mgx3JxpI7qFEfMy6GLQZRC7pdFNz2ugUfWviJnwyFQcQbsf5WmdsbQX7zULsKSOZdL4ySaqnFUtPBNeefNJBfqFO0lnP+0Xy4IwqVQGsKvlTphGbJgworqgHYRCsu/nzoENPksX2kGFSeBIoagPHS8Y9D+dgxw556qoU7NqIovtnOq+BzKmyQBAhBKhfCtVtUUvnecf7c+KwmtFzYJ2PH+EQeHQaLHV0ozfLd9pvNuv1SwWku9OC66EaUcUYV5w/Hfg/+3pduLIQ5CWbM4UC5A3X5iwd6w0Fojuk7Tj72NgQGF2B+Tj9wnTsDscKp+8nwBuMHWi4G/lUATC5TT5LeY/ElLpiIXN5fCZug0b58pyKBlkV453tZGGfpKHUx4fmnusLIYC6cRf70T84z0rkWVAEWFHpb14XPvboRLC/W1RZJzch17UUEQ15/8xhMz5/CnYpKTZCifdR/FTvggdl7ofIRTc/P6X5LCum8PE6EPVm5+O4z8C2IKNkF8TxzJx3YHwpPPxnyMNX0jRMlMfaYQDlE9wtnYV4xeV3BY0SE3JsMsqWA7zoCNvzpW1NhaoZm2kZAeD7wLU1YDu4qhpFhpKe5XAlH6PuNh7pgv92DaBC9A4ggC/A+M3VPfFMOIW/1zGwpXJxUUMayEdjG4SSXm9IAlTomp8AuUT6ZiKGS801ChEc2Q5u9k37eoGAkI9egtWdasYnbBIicCDlyQoiY33sDpGjuC1QCMWB6W4JxmVtFwMnB8ws9RfyEfoAJUZCopvfsh8XyyJzaSLTjuJJT7TnJ9+2Exn4j3Qa82TTBtfnghcQW+Qsd4AVSeBWCF6TLEZDMPkOzXL12FRMCbTPALUGwRihnl7gOQsUMXCulUYCuJuQ5cQvgx/aMcBB8jgM2gE3fHalGI6BL1WKmzs5rG9TEVxgFc3RnqIzt1oAbFE7g89KPkF8RP3BEimtdC76T09+a+rUE4Do8e6Xr0f2QWWP/ekWIbVxEu5S9E0nldZ/UXdK1lD91Tmr6GBkEXTgMi7cycsC7X8gavUEiQ6M3oYIfgm+C0MfqZXSWjIL5RK728BmwpwKp47/67pnwq//0LWhLkO/0MXjx6AxD8Pq3vzwW/vYbo6EL2rUcU46NjYdcD0zPO5yDCrW+NDs3UtLpcx1Wv8aLgZZTQ4jUkbyS7bZcU32Wa7ymR+IutQjwjZzfUcDlV0Ed6M5cHnYn1taYbaBOeOV3zHJnxptt3Xwy4kab0VkIZYT07ku90kLQ9Df+vv4Gs4dt8eP3o+Oh8JWvgI4zgwB5KPzcuRFyp5k7mwySgiRh8yyYmqImAlDVXkvgNL6EoTLbkmiKLl9o94XZEvSGu0512GK/J2BdeU3ViLMI6uR+RTqxXD80Q8hBLmHKSW+hsCh9AAB24SKay9qyCIcn15PuKB8nm6bnBQOuEcjWusJFoVzNvR4DChOqkgaD32L0JfJSkv5QBA7J9kyWKFl8ZbM4Z1XQL1UesXd046Z16UVYrk7T79vMsPnk+v5CeO1gb9g9AoUHiBbZtSs3S+ESflyBVL+9UjshfqkWoXYg4tmPX6crIT+NPg5D883UvxcmYVWLueoZ6Apd4P3m75XCPNTwi9B6sdYx4IVnDuFzYIYTEmjNBQh2FjHwnnXF8Cy0+Hv30qWOi6y8g661rpPAlr71sLpEyrH1Q6Y8Sm12TrfxHOKCcOpMWDwMZRCFiVwvAeu6Do/8qy3NsBE2GetjD74VOaauE9sg2MEh/wrA11Y4ZIuWs2YineAS9EzeQp7FI/AJxuWTviVYtYAqbF4Qgo8+mgrHPoavt0nXWKPscfxQS7wPUbmZ+L6Mnf7xeUTnBrO8fkMPzMzzIlVjX+emGdgEhwzpPboW58PNGaYLcAmZjUPt3aXD2XWv2fRG3BveJ3ruwnpIwXYgGBx9TFgbozl+gJzeJy8DiBom9LYGcHip+V7HABQoSyG+RI6Ui8InsMlVw2L4kVgVBOs8p3iEw+aP0vkGPTURuEhorWqZBaXr8nsUwdb2QDJJZbBLRmToRrzTtUoVJBAwkym+9GLI79jBh/Q5fF46f16C7xVwwThI9lyOYp4uz1ueb3f8j597pwyQM2848bf5gOveocmlSyRNhEkKbt/JoMR/EkR+01io7IDpOSXHlEjz6SMfhTK033lEBGlF3yLdaCI99tWK296VGbVfZAhQ6hw1at03e7xglkOBdQ5kV0g1HdRlY000DbFDNqpkMHXTIhsKVyOCrQXm+G7uHF87Qw/3b5c4MdgYIp2LFPsxfFWZZk38EDMbdlVmgqaKJRCt3/t/Doff+b8PhzszCzHt4qo0uIYq7cJ9+PMvbQp/F9rvrYgRUuY9OrYVNHODCAc7ITdC/6Ax87tTjrbdVWtoqKvQFb10q9AYVRfgQy1gR+laB9RtFfqzhCp555Xo9+1p0rzH/jvhSTK11qHqxm3qNb+Cs9CRppttpuhFk+aj/L3JdNWC745HYXveeZv8nn0h/8UfU2bRAcyNiZAH75nLM5ikhNo1ppJoyTQWVF5wX7nK1/gFAVamLRewzkczJubk2wgHrS4poHem5gy3vYlnKrAIrN6+EwpbRtTsnOtKV73rcLl5HybndwDMQX8zy13DeEncHHzG4MGXEQjs4lVNvcvPFJ/bAynFlZ+OtFLY14zm4eRBXXTAOaD1M2UC2g8jLDW0xYV+LCFac5Yne4l/LsPs/A6UZwmzqZF8tiFo2eeeWAdNtPq6M5PP+WuLYjbPGXSdfXaL2Hjkjtb5Vw23zLD9bU94f23OxaUS8uTtg/lQwtrPdsMvFHWs60dMFwySSvdF/DM7jYjxM/fCrpF5KPioACxD610Ok8ANHphP96dOwvh4d3jl5Y2hH26aYsHFPSILYGtABRLAfWUcVpdQ/giQTl+pMk9aH+uvXLseSlz/W3DLtYlvZ3XZ5BitvY87ZSWaHPjPwHdcUp9JzBT984Y3h8LnX0PwLYiWaiVstlE9YmLuMnxsr56TIFx501bqydGAYXSvmZ2thDffvBNu3CA1kdMlh5SQSXFlFSYhDA4G3+/xjeFudTDM4+AUITEq30MaL0iwytzMKLyA95OTi2GkjxHEK+EC/D1KZdXcChDjb2e6jcRIf2QT1O+EeD3aFLj8oRca9u0Arps20G8mB3Obajh6YSEcO78AsyCRg0aQy2cGQXiGkd9bzdD1lTEzT02xT7tfTJRUKsZU4i7dNMKnZlRWW6TeKcLFkRsdlWmP//B9VaLC70RqCILwhPByWZ10K7HTKtSEnpLbwhNPhK4nn7S61fymfO68aKQL27bpEGSeUwRTQJppyl064eMmeBPJH830jECJRlzhoFoRaPA10XqbBIEadv2bkTaTAVY2DIXK7iexiaDN9Ok4dSqUv/VNELpmBv4+8ymaWbO/0+ZgXrot1swQoibUJm4/3f+N9mLSu07e+YatO6ItH04Y2nQ/0+9Tu7fmcFQRbC00DbbWSZ8fcBmjA7ki04xBY7Ii8/6Ax7CM5iKTRWHUAwLfZFrmwED+nX/2dviXf3wKmaOY/3UZg3jEHn1j3/rwGz+zLby+u1+YwALMzvPM+U1GrpOx0J+VZrQmhMw81VEFnTSy1sokzHaVub7naC1hd+FKkMrVHi7vuhL6DfCtr/RCcWwu8rSvOwXdXs75gqbjaMBcNCsb79B2k5LcL41Kxq61Lqb3eWpWlrqFfej5J58L+ZdfAz+icylsEdOMXUQUcdC2vIBvAm425ppw5Z0UM5vWW4CzBqAVwC5KcZ4yUW/K7zjdvgVh8SXjjeaHbpKOAuRzb92GS95MKOzcacIB5alK5y+ERZgeA1GrqXrNzpBpEZ5IlM2iV7h6uxTOwa3xHtLRqt7Vx6Acms+msog6m9lwAuSjtC4KQkVXEedfc3snfuTZ7er9c3ZS+DUOkf3D9NyC3/cNWHxqLPHkWX63d6w7vLivRxRW5GNnYPJ5bqKCoHHUPqtJepQ+mBBDe6a7Q/jCmnsi/ilvEtExn9oCvnwARrmXYW7e1QvrWKY9Q10FVNIFhV0Rn1VoodnTBb4cfuhXr4cz5xbDhWsMDicjAqZQnpQvkts+8PCvvroh7Ny5TtxkNY4UfrA4GiWe79HjIbgS7QDvCeFqXac5HtbJ4MSw4ikfPiJRz/OpsPVRINXpneBz/Sn6/Rn4tsXM7HkQivzBA6HwwnMSgTxLLJ1ycyNiW0IDHc7CrGIKkp0oQdKNrESXBx3mKpcWwls/mIQZCI4YfcT5I9tawTf/7kF6rgO7esKWXcNh8gZA993ZUIQJHoHpArgYRglH5gXSMQmuACFX2DWEQBAITnFtSsJgqISOkk6/EKzzyRGv5b+VUKmZqu9s9d/eOlwMY0N50HUcUrR9EmnF3j81H2Yg4OaZ5AHiM5Qm9sHUfCMiJa6Dz7orun188bzU3o9yRpU4LtLMXDQjGj2Tk1PAIHheVaCgAzGhZ+YIpgmmKJJliQxM28D7kZ98z/YuMT/nq5bIsU01zFICV4XINb9tayi++GKoQtJHgMzLg5K88o3robh3D3x/3bTbop7Lg5qrWwglxyOESLsbJYIE0qzP90vGDN2/s/JcG9fuSxAeClbYDPzBBzZoxHMQQL8sqzDvqnzzT8TMp52E0efALxcXMjUC3z7hnYPw7Kmpo5l+qa8IMfXNvgQQXiNwSLqRnAOVuNsGMkFItQtS/S4A8BqqsCLDWIVKnHnIw+y3Kqa/flpWobE1WKXQaK4hAyem8o2uRlfTDMWtqfnwn/zu98K//dElyRHbIdZYjW49sDrlxOOfgyPrwt/5ibHwH0EDznurOITYKeOITUE62sFE0Odbzc5rONEHNpIH31DcOwxyJLm+AWJl/KkL/MF3q/MW2VcJugZ74UhjnFeS20/H0uma4kJzs2TtRJv7JANvW3S7I413at+1aNau5eaN2Vjb9bzdJMs8gA8tvABLzKef0Xkx0JK7hFhDV86o/62ZlovZuWgsTWMtYNvooPBX8ofyVDQjF+bHrDsb+YDLXa3ckfwIj2lrQpNzpMcrI68zre8KCE4svA0YtypM0UtIL1Y+eTqufZ3JMYdi3B2VLFNQUp0Ar0xzc+UxlSdTSYPJFWQGTCRn13Ocw/Rkc0vSCon6DPwnS4+OF8BA0QSdPK6+EsbUT5zu3EQho9uXab0q6GMZAeHAj+N95FfR0QLcMp/e2ROe27NOsv2whltIK3x2Atpn8RNP9NmRryDXbjhBhQquAfcdr3Ou0cuV/+UnfeD9t8BV9QZS/N5EcDdax/bQKA9tiL86NfywkGBsIArdh8bXh6kbt8LRo3fDNCKcsw41y9dWZZ4xN0Uoqp58qhepx/pl3lTzrcsH8Y6W5U8frP92Anwj4G+1osKF7Ev3KPnoChRClY+OqGulCW8+A9+Ynkc61Vg7qrWE7zPXPGndyzA53rNLdp1uq+yp1mT2+Jm+HXLnGG0SUt94iHSHCr9ufr1HDs+Gwx/N2B2k4NuJGbc092Qeh/fAngEcrC64j8+EHpxDBmNjOwS/zB84hwNBhobv+dkW5Pge6s+Fqzjk9xaVgErXHI9Yt5Pea7sKuNhBnaToL4O/8ziww5CqUevdAxNyaqQvXl8M7yO6OYmJHFySCVRCE3OmJ+hDZ0nQfK7svLZcAYJkBoigoUGFPix2tNkXBt0gr6y+8VZbZpGSqr0EP1FCUl+QyzCCgHF7d3SBSGmatcyqyoSo8ZUQSXZufT/2wUswmQShkX2Az5G/sHLyZMjvgskN89hSeCDf6lySnHmkTb04tJ2Y0ztqw906QQave0f6ZH+zTjNX1/Rj/J7gW0cpac7WwSoDub6r6+gDhs84TUjnUSb4ngMTZKbozRYhTQBtE9QVrQPi0dS7ltimHo3T36JMevLbFGu5iTJf2s3ES7MpuG5QW13Z2t3rewWrSfANLXKWHnTewwdW0tZAGAheoNwjuJ0bCa8eWJ8eVkNkHGmq+QBM7jntpIunJ+6GX0Kk83c+uSH083F58SgNIvTvf/qF4fDffnVM2LX8ANx0tm6XFI4uFG01H2p2Tjr6+OT6Tmgxpoi2thF8P0I7h7mWFsHjgBlXjt3vvpq7ts2Q1OKrEw5iCXPjd1ITHsLv1Vhjq+tNmIwWbdfwH8u93qQpaDALr74ecvv3CZ8g9xuF+xeOh9y1SxKFWgE5/uP0kRcTeqfabMaEkSvXzMrlLwp6RFtOflD5TDEnt78FWArw5XLobwWQphmXOvD8FHI6X4AGfvOmkIeQjZkK5HPwSqUjx0J1AnFyCMZFGaH1yCte16pdprk582ST1/RUXXGs9kitxjrN62ZWxLYfnyf9dQ24l2F7BN80Kff+pAGkLnECvrU6VTYR0M9Dqz0FpReDqrFusTtFoT4o0Ai+92+F7zWVVvhuAtHFLyOyOGWKfgFHxYc1rla0oqrzqfFvZA1jFm+U6wa4HgN/Pod85GdvUEEFwA0+nFmQenDP9QAzULvPtSqBjpYAsrsGehG7KoRjn9xVoQH+E/7bOqKspvLgO5G7/HOfQ8wjYg/qu+Uomubbe0XF0/h+SABg6cD1lglqcCi4d8iTvvd+qCJ/nJief/bSs/hYg2/fK2nqyM8G+kPxVaQY22RRzmWmakio3A/47Nq5kIfZOaNti1+Nm53L6eXfZfG9eOftqXD23LyAbG5wHiaBynjGP9uAYDW7xnvDNCKIk2IwwJlib+Y+BeCWyIvMk12BCTijKUJDjTr2jsDXA4f+8l1EZ6Q7imjVlZS0wiBp3wyhhUYMBzcg8jrqJKDmZ5eR3/C9U3PhBgKtOcHswmHv7ykE5nalWXdsRy6Adi81xyfoJp+hDfvlAGKC98x/npibW32ps502M69vjQW1vgSIE9DDUgB5yml+XhTCQspglcraKbH13Op8IP/cs/BZhImNXD4oS0neR0cRAR/Ae/t2kXyqpt8jl1ubsvZi/mD0VrXjCrQlDIibR0QNT4URzoWQqzVAdGGwgGvVqiyu1CF1UwO79xkwtQgAZqbr4TZyan732wj+d3tJ4FtmrMFmqdeCGyNll3HTlc7Q4fY7Qjdru33Tyfe+nq33fqamhoekSYfo7y1m/ivS2U4GdH9luM2MQxSGC7kC8xIB//6qe6SfIiNISV4KEKzaeHjkQVs+OHkz/NI3vhM+voBI56vW2NqsmAztzz2LlGN/dlsYxZ1WgmVOEbFTmDVEtGLtzo5wuHoHti27Nqdgyb2Ke0S5+1BFCqmOtcRLbm11HhDQBc13Juha6g5uSzFJs5Z6b7Qbigu+Uvd840eSe6NVlW213cp0SBVtx9uu7/a98CWI15H/wpdCbjssSIgmGUmc8332WMjdvqZgl5bmDpglGjkZE0OX5MsMhKs+w3g2MQUnQLcesx7hOUV9HjXiEmhYPlew7uXFto/WgJcvh8I+WAOCZ65alLHK9ZsCvpmilUxuhjM0XjPeUvibkc3PTZTCLMw7RUZgbByHkXB02k/5LLVX6uY69YF4RIhbo+bBTm8x8pnMvtmJS4xYabJ11k3+FdM/i4jh02DM58Hjq3k7+GJYWb6wFwB8HP7XmDcKFS5cL4XriEhuuYlSyh/vqPfK+FYZfnrUxh/js2GwIAPgu49fK6FtTY1GHlwjtANo470LFajdXhQFF1xUEYztNvKmX7vOdMiakk2sV+M+VB54eLgrvP6FjWH9+qJoxy2DXSK4F9YI+2AzaDrTjok7A9ckMWEXDGL7h0KY8ocfhepFCIlcAJ4dbocn4dNV7DPwnaaS3Dw4XQWAKgFdvTDVrF3vFFCUCNbnkUIBxM+lZKKB9GdQFzfzPURHfPN7d8LExIIcThU+qmQK8E60uyy3Y6QrbEHAsgkQIR6eAs14SGTssC+AeJQQyIEAex4nn4ea7zcijdb+kQJM0UHAYIbixEnOSMsbIDkBIglD+T74ee9EPu8haNQ51Bsw/3kfAdYuQ3rHvykt7AfQJzDvhqkL++gadJWQKdHUto1CspkkVLmY0ZMgxDhibHtIJgAAIABJREFUVpZkUcyBHHg3ucFcWtdoaI2Eb74c/K4XhHEvgq8NI086u0eNe/0taYILzEge5uVyqcBn1KUTpSMfS+Tz4hMIdgZTXo9Mnheb/wT0yGbSD5SUUvIrIkYD5WJGzmrVLFX2EC9a+zuJis4v+YyVk+joshii+Q6IOskgfJKXcepuKP/gu7gQcSE30XyzB9nLLMFknTK7mX3Vao/Fw9AhK+J7aNl01kYpDEOHbct+S5dNpLQihKDPMHJ80wDrUXjpDGA/sd8A3+om8Sj0fOX6KOSaJpXCYXm9S9gPS+qKCs0otPve4avhr//um+H0FTCej9mLR+iNPf3h7wN8v7i1NywAFXRBgFkY2ZJo7RrMiV0dypgSfJvP92M2fXrPzCIwK3MmrxiEW/1ZFMus8pyCb7nXlNh0ctqkqBTvpHQHY4n1WdmW4NuIYpumkz62ad94wJW8yiRrwJe/jEwrw3ouCKZpYXAGwdbu3kwEwgay5Y5SrY4Cab7IH3hgNX5BQOwA3fyxPbiaPqJpyKQtG4zqRo1nojabJudnz4cKtJpFZAaiibMIC/BThgtc6dgJ7GOLdG3TpnyhzyHeoK2Z2Wo4dRHBzMBvyi4wYhAFyK6cqaHhiXbah2gxe+zkeHHyjGWzstS4Qs7OkR8nYLVkGE2WVlQnxjSlrcdI76kMo8BgFgoxMdjBZ0OIQP7Cnp6wA0CWyzADkH4BYPkOTNaTsTfYcDYvFHYo25jVFG+A8dAgeNiL8Iu/DGUYteswlIWZuVqpUuPNoJfUhnOZJOgx/iH4Xo+UZPRO+Bgxm8hO8ruo+TaswrkZROypz39+YxjZ0iPCCrHS1e2ia+9oZ2Aw5HY8AcF+v6y3TasfOD3LXDe4H5RPnAjl48fdJ5QoSMut0HHvgCKsuSKPN/iuWw5lsPPPPBMKNCtmWp6azSEB1JSSIbo5GKvzR3FRksHSazJKkgQvKdGaursY3vz+bQGuA9AEXIdZzdQUfHIpcMThcly6BYBw35ZcmLiTC8gUIKkOJMgBNr8EJBNpW14CIdBHmj7g9P9mIztgUr0Npih3YJc+eU/9paTrRidrpY5x4ztBwQf0Od+6uQhgqn4oBN4fnpsLV25r9G5q1/sBuulfkkQfZwPWlhCLZFI1T7jOjLdfwsXBvInUerN/IlyweaNmmhK8Oo13rFQXQ0xwIspOJJnybc3ntWCc6zOCyJQHt3fLeAT01qyxrKMMC19Cktv1DC4VBN4T32ssWun0GaTOuByKzzwR8psGtU3hus2mAeU0DZnOhV7aHljNPojAXE3IvaDm/fbxCUUUqwqpzDXp8ickrRRJ7nkK1BhMLcE35xK5NitvvxUqF8+1BN/JKuk6pJatBoCmS6bX1jZXZsEbl62pvEmh1Mfs0IoQ5fRm7GhYtQOMf8saFiDJLjJo2Vo3nZINJxenrBL9naE50VRbj9dLGEFqiTgHNYzbSs+EakYw75jnP3j7Yvgv/+e3w/nr0xkNzUq3udbq8zvnCTBuv/a1sfDvPb1R6H0X0jMWtyLquUQ81nNZLxRTwbGQOwomTTi51sa4mv2RW4SMLMzOCWwio78i9HA1e25gG8A7V6LfN71Jld606npWk7xCg1Ty18HLCym4aNrTNLvRQa1+4DsejXej2QPs3uCmkHvjDc0a4OVL0LacgcsjXB/VGstBtmq7qaU2P7o4PvmMGnC5Y1nGfL2p8ZZJ0B8xU5e3araeTE8Cmhg9vcpUYp+cBH3tAvgGEAPPLPVAOUFf79K5CxlBv+xvI8SkA6xNNMMwN7+M6OBJYErnYRPe0p9Ly8ezfIvymsnikyFKaI0qfch7Or+li8lkwPQDp8ZY05+rYsxNvVkmtlO7r6QJ5c8JvAmyZ+DfzSYGAXafhwn6DsROIr98F/7s5wHAZ2Cu7q+03jnZWm4bmzRMQ3FkGxY/71uIVH4CGILzRjNzarvXiak5fzQ9mvDQggLUTJ5/jSAD3DSC2J3CXCt7qppulukBX79lS5cA9RnU/+zzA2HH9l4ZhwfAF8tewyOsILcOPMXYPuzNUaVZzdgLNFCG1ruMlGPVGVpBMCJ8x6ejkxP3SJb5DHynlk1M4pCnkCbneTE5N+ZVTIudobUDTsJzG74slxBpchFEMJ4mPViCxcyPmeD7+CczYeeOdQDfhXAFgcs+hP83NeJK41QbPopUAJLSC+3dxv3Fzd4FSVYZIJ71efAIplAgEREQji+KYPb6EGFh+8Zc2Mx0Agi+NolD5rnEtR9C9fR3JPYqxxRcgfbHNgHAA3xTEngH5ikfQuN9Doe8gM4NIKAao58z5Zk8ZTQuc2elLhH1DdJbSwg8JW3it06JG0Es+0e9v75I8Fh30c1SMmczezsJwXBJm0lRY/Ea8O1WZ95hDSoBhTF8csY3I/q5ABIt5Y/GwBhCYHpC8bmnQx7+TDJxDLp24VJYPPZJKO6HVnwHfBnlYSfoZl4e73W8EeLnZulmmhO5Dn5v7csvBdyqIbdxiq83A7Hp4slWFD8bzDGjnW+mKZqZpM/Phcp774byqRPJesfNmX3T6M7PXmb1BLL2mYSBrr2VUm15NbFIh4TXeYEm/V/ax+RgZEqW9oqMAmYewDtHAP5IgG85VTpWAk+mf1ny4Jc2VWuxdBZ8L3XxlzYiYcLwUwb383/80Ynw6//bB8jxDWFYi6OxtBYejdKc5dH1XeFXvzQc/sbrm4We5TcOhuL2HSHXTW2K0rt68K0TJYwhHSQfS/CtWsMKo51DY+TRnB8VXrWKoGu5xWmsIjV8zbVb6tftNGoFzqVel0t86Z2QAWtWQ7Z/Skr9s0aWVMIORd5DK+l4VOx3DWaMAzFeJ8eMAT/25ZBn9h07JDmko8udhjnvvSkJdqaWbsqbibWP0PtUgLV0sDUD4MLNufZbwDjNzu0cGurS4G3OC5uyw4B75fqNUDp+IuRHhmEJeFAHQn6Z/t7gkcr4PuYTl3EmHIT/eR3Rw09fWgz3GAiM85wMXt6Rj7XWM1eYL3lkE1L3W2Q5agR9tLakz7NofG0LMnsW33MuGCiN7p5utRk10A7rrXPelFav/WYNzAV+DyboM9CEz8MtdBgunC/v6w6jQ11C124CCzDHNi0/tVnvfXbzkne2qhUco09b1tPlFPo+WMZOgTzMMyMPv4Pavot5ycE/UwZDt0nOmWb24Z1EU3h+D/AN4H8D+HcWffSgyd3ADgf294VdMJWni+yli/NhI/q7a6eCb1pUMqe4KAJ9Y4uJMNToI6Dpo7tNSKNrx55LaDZfIDxfRjT8ykeHEbD4mgU+7fh0xN3waXvzGfhOrSgDneRGt4TiKy+JyXkislMpWKK/Ja7G5pk4A7vsi5KWysGdpEtAnZT76sUJfxCapADMDm0EE4yNOA/p2JGjM+HESUi3TSpFwDu+gVJ/BE5AJEN6BZcWmSub5jLaFZGuIdeYms/o4eaB74UGtwCQ3gOmbxypvgYAkm8iGuMMfFFc9mzkNBIxITYmHSOYGILWnBI6mp1PQkJ3GBpvSukoAGBANZq0CE51bVqUcqVvDT2ZkTDZJUGiQ4EB/bsp2VTJot04ZMzwADXerD/KypucTb/gIqiuaT6N12TOjAY4spYhYAzr+/NhP7TfQ5AkRnJv9E+DjvCeQG34uvjkQYl8Lp9ScwMfp/kPj8CMEtqcJw6J5CJHf229epIUOUK52AGtWFOKJd+L24IQKAJuo1WiNbe/5TluKEoqLbmFXBr4XnwnQeaY7mEUAgAxUQTJQ7qXymHk+j4GiwzrTyOilSb16amu1Up5Wi6vw59LP+MXT2PimL1UkjIdEt/0gi6b+to63IcCWPyaCgTfED+vZRCbWiBdS5w1+HrnemG5YfPXbEWWPb1rsAJOAYO8SKTzVV43pzeLYFr/8e9/FP7R7x9FgEoIw/Q4P1avflhH/bXXhsJ//9UtEoSogv3XtWMXhED9EpCplSuI7FtOmkQoenxeepXpTqnMk7sG+H5khm87vAITY0Y8Z3wSNynLXDB2FuKBWKERRoagkwlLnUZpPl788WH5RP6x/pkVnwjzGtARWTu/5zvpQqtLuWa+RBi/bRw5vr8MpMWMFSQoKDQ3HfKnAL4RXFVyeEvEcoJvNaVWTbgHTVMNtpqec1jWCJ9zpYyAcPf55vvETD1aCYuboYJ7ntHy2QtIv3ohFBCcmD/yJb4r37wVykePww1uRiyBdIazXAf5l3tzOZibL4TrMKOOSh0rK09Z39g1tYupoaWp5ZGRpdB72rw9mq+TrxYNOHlp2zQyTvyQF0d95EMl3pLMjVuQNaHgdsdWU2pfLg19wKehXJuHXm4LrFKf29MdtoD/pwLt8s1SmGAAthj/Illw2UPQVFlEKNlT5L2H4QZaQryni/Abn0WmI7KAc9CwU/uNJBLgnxHHSHKYawA28vRFvKeiibuguxvB4aCQ49iuT1dhJm88OJretnUdcntvCL19sFpA/6aQTo3c7OAg3dSUB5at4+Db14B7bCPyum/dL0JViUVkaxdHxPFQUQlLnvLHx0P59FkL+ne/h+TT89xn4Du1llX4phT27w+FZ59WZk0OQuPFpklYuAjiMn1HzZGNWhN8k2UQiRbe0w/KATZD9asWBJrpu6Xw1p/eDbduL6rZOXY3AzVswA/NyUmIBLBWmL9RgzlIEFj8UGpGkN4PsxaC1hLU4JRY5bHJaRI+BvOSQeQavAU/Gkq6kjHYe7tUhJCh3Q2Ilr4Lft5snykUjiCX92mkR+jGSd0AjTeDk8X7JnWhxs/sjVxMMhSdNAXdkPIxMruZZcvMOMEUCR3qN1OZ+LlJGSOt5lTKXLLjSmDT92JcIRueL5nwcGRnYmGToJKQoz/bt3TD/xtmO7wcxLdFa3IyK/PDQHp7dobigX16/1DzfedOWPgQQdfwXPEZmH0jiq95vif+2hyng23OicyNg2qVvKorjWm0fQ/5GONvzwnueb/ZOzKmOpYqAl6E8d0w9TO/KuaFh29N5aMPBbA32b7JBVzDMDhzUXfV1DEcqRJ+ebdlFbOX75LIqGysJT3RorD1Q/mLDl5cKNxi9PeW6CNr+JXavEq+sE8Yl4AmYj7sjsa8hse4hK7J9qbPu+YsXMKTSy+qFjkIVA3a8t/9rz8M//JPTiMtDSP3Lr2uR/0J3mn/wbMbw2/+9Ki4Q5W6elXzDQ24Cg6br4WsGbXeAN+ru2Jrb5bthoPJOfymGfHcDu2jMg8adO0e7j7cR3z5nSoXuH+wwqPxSWu5nDWHsLYL8evsF2q912afGN+zGrtJaDjr3wVw+/qPKS0TQIjWZiah+UaaW+ZXJ3cSgbRebJ5CjO9pY+jAXE3OUxpx83sUTagHaDONuQvfiS09w48EJxNANQ+t90nhh4oH9yFW0jbTdoDfuzIBPuSkZC2oOL9GXsw2BY8/LSGv3CiHs5eRkkw0wYkLoe4UFXSITCCehKxMhOVYp8bK4ZuU4TmfkztQXTe9bb7T9L3qyhmf4VIbDaf2mCms6VMdN7J0ItkMsu2Eb0up5WTqCY4Z6Awm3NDm34O6estgPrwIzfLQQF4yFV2EYuvGpEuMVLGSrtnnohfAezMURYugmZfvABgDNLPuQoEBmSHkwFNMfVYBMGeqMSqyaHZOwYFAeL43n23GGGaMKKYmdoFwD5RtL7+0PuzZ3Stm8zS7N9tNi9WnQN4tFqK5uNBv9L8XprbbEPuon3RdrTEzL59f0PLy2XMSgE+sNNe89eBqnOZsnZ+Bbz26CpSxI4vPPycBtvS068FM3SGSb48+hFUQvnDhY+QyRNJr1kCGwihBvAvkMOsB87zbQsDkgFfD0WNIP3aEPoHCIYrUaj1AsxMGdbehhJFEgnhL0yb0wjR9B6Kij44g9yO+n4WD+G0ERLuOn3vQdlMTPgqGZz2AM6Vkd3HYJECmECClZCbIDeskwFo+bFpfEEnacQS9OHFFpZDM201/EumeEOwUBVQ6lz1nMn4eeB0DCSp90kXbbY8n4FtNexi0jcQiU5dTIW+X9ao1Nsmmlk0FcBM8bj1Jd4mPsx+6LP6Ngn9KETdhjp7arb7f0r+aAQl5IfgeHQnFpw4hYBW1Z+bnBPBdAXNUPASp3wikf5Q20jxcpQTsIH675kY2lw1CiayAXNF8q8SVA0ybmssekUFT0KJmPGr2ZnVxzHwP4E0A7uBb8iqeQfT9d9+1NrNr5H8lhL7x97aVReAgZVuBb99TsaqajdG8iaV9k2yipT3XtLTNglyYSSE9s25qp6e5moMUuAthRh+lS8OGl0cQnNADrb0JolYZg67Q2qxMNQn45tldmTqb1aLpcZBoYG4x/LV/9P3whz+6LFkpUvza6nZgzdSurOPX9g+ErwN8Pz/eHRZxfooIZFrYNNxRxHMBcYxjsWbG9GA64ryDBKlC0LVHL9c5RrAIc+gK/b6NYQByU2VE+kJf5nwuSdNtt1kN/1Lfgyz3IOSzRZ/FzzWWqecfatmYpe5lr1ug3Z59ofja50z4a7uEvt6noQRgfnVhYY3Gicm5mY8LsWcNpgEXgI6ytAbid6iK4Fj4F7nn3fbQo6Ursyig3K0eyQPxz1uTofQxADbuy8IhgG9mhQG/xPgz5bMXQ/nMeeV10nerTLryYNQKn4G5+RVogt0EWteEbfJ/V5akALV97Tyf1m98lPfPy1i7sXkdoPYAa5cB4LZXlcXSMuSXmfe6W9K26eaJfFPNmyg4cLN6q4N89xT483vgw7cjKPKLu3ugqwFfDuvXs/C9vguL2NqXKILwYT9k5vQbn8OzEwiuNgUgT53gyCYEDIbLZB/4c+oCboDvP4Pc6NMA4VQN8IdBi52pEa4f/SIvPwM5DZV6vtTbt3aHl17cGPoQtLmMdtWvm9OkY1WXBF8Sex87jBJdcMMb3YMo90gxJ1l83EU3NSqVIIUyUs6VP6DfNzI5sOO8Lx8nZqRmoR9v8K3UTTcpNwiiAReZ33uUqaXqzoQdWqJY+G/cnkAOLhAeSTAvp1mPbwR7+MPMMFQDaf/J4dbNPzlZCu+8e1cCsNFMiM+L1Ar7koeWacW0UvptwMQH57QX6b2ef7ovbB+FL7Kky8J3KLcI4DxxYyFcuDQXJhHxnGdvBFK2TTCrps/4JA4m/a2lF1YnTWvGkXZrFFI5fngO0rgPTs9L2xuQq1V8X+QgGvFLzUmT6ZFxiU86QTd+q5SVwgeto0Lnb7xEssiUCPRTMRN0X470zAtxjbbjvl68I+ooujwmzRlhdKKv0sxEsqjgG7gV/u0HdiIfI5Saug24DzjnpsGXtjGXyOddfPYJmO6CGvJKmJsLi0egXb47GYrjiOK7G+aU9Kt133Hz11YzKN8T7EPanJxzkvztgdZka8jnph2XrilQj9F/ecHh8zznd3w7TM/RN5EmEsjjufPnQhlB1yQVSZtXvENsnTPF06ihJZH0WnRNOiOounfv62V76r6ebfiQ9cPuq7TpfbS2KMKsqgCTWSMMnY1x5Xp4PzWpCRvOl4BvpBp7/FCg0lrRfKfBdyvqdT8zrc+wKdLxCzenwy9+47vhneM3JS7H4/by4/nazr7w6z+5JXxlT19YwB3UvXVbyMN3tZnpbmaeDHw/bnPnFJE+71WA70cu4jsPASOel6C1J68TqXzUma3Mki75WKXvmnbn363lGnc1bV6urJTfH63rbddqbWvKD+Ff8BOFQ4dC4ZXXYhHhKSdvhXAOmkRGPZeL17S0ZoJuEEv9vwXNes5mu+jMhFxzgLuwWe9viXsTgTjZIn0+tsNsNVeuhdKpc+CLkEoQSgiJi0Nea24hlE6eCaXLEwLypWvGH/O9Lx352QsTZbg3LpqAMlkj6ZGwv8afpyanjmtwS4A0yvfpkDrSrzTfSJdOTQUmGnCFmxF8qyWnxmMSM3Tnh21ZZFxWXV2fUh/QvH0Krqds50lk2nlqJ3K2o847CGz2/7P35jGSJel9WGRm3V330fc5987NPbhL0VyDNGXAf1i2bBgSLJkWBVkCaFGwBdqUKFqCLEE21rYgkLQNSqBlQ7IFQQRhAZQN0xZE09pdcpfLPWbn6pnp6fvu6qqu7qrqqspM/37fES/ey5eVR1X1VE1v7tZ05nvx4kV88cUX3/1dwvwpiCsPTGs1DIBYD2Y1ZxI1Wrpvr6ir+TgE8RPHBsMJ8P5jhzSBKMe3CYPLfSRH/v751XADHqt0U5f/JehAuxGFa/LmfBNd3idRSuzzb46HI0eYD8awRcISyLdnPJ06Q9C4BAhJn5k8wHCH2hxK7kIAT1QTyk9rU6X34jG6HDa/B49MlKATLcIPhO/X++SAcxh9MH8kMkMDhz2JxyAs34EZJSP2OLK5xdK0O7cuhea9ayoUOUUR7FShwgUttbwaEyyZHfQjCcgY/3FzPXznrYfIfq7x1fxIDDSsseTb1qHt4oeIzU31/NmR8PJzIyK4ilczBUXsCBLLDVhZHtxdD7egSbwNlxZq20axgafhVs6NDIMMkkGoFZyb/xgSrB2fhwDMBG/QwH37wgYynDekdBm1ZJmmMxW+I0nXidgBK0oAzJ3MpuTKseumeFXLv4BH405U8Pb64NpYSV+m5XT3oFRGyzS0bVBOVJcRyrGRvN6uc0wcH5OunTqCUhDU4vrbdRC6RgJewBdCd+3l50NtCvW0ub5IhLP17oehDneryvhoGITLVRWJ+qJbuQ9AYr4dRhwX/9RNSZU1jjupUO64o1nONc5Gzf5Fyzh/Nw8j2dqZV6ISSM7q6yjx8XtfC1WGRhSOnjZQS0Bmp1UnqhBROS5s7l2ZrN4ry9FuhNtcd26/60fVst0KG0eQ7FAVFCfsB8dw8KCMikHqQAnfTLbGuO+n0f+ZC/iEhG+Clwkcv3vhXviTX/md8P411PjutI+6xtmD09AdNV89OhL+yk8shH/rM+OSKGjg6NFQOwbXVKOJ7fZQFvPNuOFulXkHBz7djJRKVArfLDcmZ9EBsRAJrWwg4znivtWBKFF6dzPx7drYUbPTbvT5hPmLp72+QO7k9q3xYIW93PZkc2OFb377t9c11HEAnhCYaq++Emqf/bzwBLJ9KHwv3kSpW5Ty8v4tnltcwvmsGHTU0i3Ck8WAG0JpjHiyPtpOlZTKt4nUZeB24Zzu7eAx4HIu8d437yID+zjczp9BSMmUciuPVsPm+QuhgbhvEb5NiLVtb5yWCta37zfDB1c2YRjyBGAZ8EUJYEvRgv5koVJESHBDwZG5rLvxyPuKU7IOKIhKLWwKpm4tYg/GnqnwyLylmnCYBiN/N/laebUYlSig2j1roJ6myhM/QEgnDWtfeH44HEUcOPu9Az79MmqAMzSTLt9D4PFH8EfZgB6rzE7Oa7MwpB2FsWgWoZKD8GiVATm7wkEAQBeRKO1b33+EnFKqPKJAT6F7GDXBt2Lop/K+Q7j20ouj4aXnETLJDPUJz6ueDgpc+UdiyPWC2qaUR5TcSGhbnZhH3DfqfTPAXARqXXMj3lH4RoB/2HrnvVC/fOXA0LMUxXb7+9Nt+fZ9TkTCBqydPYUEWrAiIsN1RD1xv8gkMuKUJNe6imzSKyAusgEgkItA5ejKHal/Thh5q4pkaTluDPepeaO1+sLFtfDwYV3csGeRaXAB9QEfw4X8vQ+QqAC7hQL0yWO1cBrJEYZH4AJL1OZYSMJ8p8Cc23yEEgSS7CGERfTHDcxNPYPnx1FO4BE2M7Vp3NAnYfVmV8yYzhjvty9vhlHsVpYck62WuPH41DRRWtyWdhBksd1i6JG9KbtUm5rVm/uX5dMkYzr/EooatcdR+La4FD9YeD0eCu23QewnrkW+rd5XV/oFEMDnTg3C7dzZxdZ+BQ44QAbpVjWPDPgkOMwyD3er5uKSBMkMPHcW2T5nNSYcHfsYoiaQBEnQge/2LLDuZm4LSQFbPCX8ecZ6q8cETwHPG6CvMPyicD9/LISziDs3V2nBuVuIt/rdr4bKY8aCtWURCoCJS5WXPNuBWtZCCWx6YHlzWdrc6RjvtF+8ndwRZqHbDvI4XHxKD1ttE3F0AFbvKoKq5FM6sW5f/mTbASbVQ3CX58Ho4z5Aw+8ZWC14R1rDRJeaSGgvP0Lr4UbzL759XWp8X70HAeTTDOtSYMqJJHvxxfmh8Jf+1fnwx1+fFKvPwOHDoXYcVhJaPUo+vjwCMgqfdSgP5ZDb44XbS6Toum9jVj2zFefPspHMeH6g5k/vKygMNuEyL8rnHa6dg6VrOHbbsPUMkPPajCf5XrRtcS+3XRcRNrNP6knV3eicb+J4lI2qvvFGqL7+BvaE53HBaO9cDZWrF1oVwiZ8q2DNA4DyU+ZGrgK5lRjjbtWSO/i4ZZzfKVjZoWqMlz9BEDWWVmDdvgh+E/H90/AMfOFcqI7jnKHwvfQgbH4A4fuhuhdrIrMEIoAPBcPHMA5dvl0PVyF8kn1hk0gu5Ys+F1fKh6O3dE2M3nv3YtuIC6XvpMHGp5iyhR56yblrGTIK4OqxmTITym/p+2oQwGmYqgn/qmvDtzQir+tN8/NlK/LZD+CBehbu528g/ps1uZn87SayvS+jQtE4xI5JxHczVJPWbo6FCZDn4L06SYMYmOcaXM2b8EpVZMzWi2N5DO/XW7fWwlXw8ncRH04h++yp4TAHN/W7i4+RXwpWdiSBG0UfpyBHnDkzHEbZl8MRncTSxlQmEO88j4ADOJ2Wn7VjqEEP4TsgqaYoheJimKBu/Veggdj6COXnzkN2ogXQlCvd7YlPX6unW/iOu5qaHlhiX34pDLC+N6yyuvd1g2VCFL/jHrW6EL4ryDapArAiqmKxbHcThjzmWAWqaloIL25oWLghzK3A8ryOjUke+RBjrSEo18Gw3Lm3EdYhUFdwCC8sII57ckjjT0mU5N0mOJI+wK+8uWouSPi9iQbUqNEizcyHTM7G85AJH7inaEknEaSF/J3LG+EqShhMwq09nhw2J2FMZXmoAAAgAElEQVSnhPCRlHMu5kqEa8y8LrUTRWuYbRBxC7ffbE13ehIs/nmCudLtxHlQgDTXah9MTLwhGtyUwLb2kgngSin0txIqdcU1QooxHV8YlFgcKhx8/E48xOptB1DtmZOoU4t6hhLPDsL4/gWU0YDwzXinE4gJP3tCGHwRlF1hgFeRKIscF62OvG9aUg9REFywcmLS1lBJYmiScAbrV4RDEfLRcOZwCOdg+Y4fdMDyHxC+NWFPl8xPeph5XyWMU56RyGCZP1ytg+KrE/xoXbUux9kFDU6FrH54P3WLTXCZew2Wb0m6Zjd2b7RdTKjPJkK3sNlqOBypcs+5hfXZ50F5LHMNZaZzCN/i/ri3q0aerQEG6Z/8iwvh53/tW+H20tpTmWxNoIz/vGTC9x+j8A2F8ODcfKgy6RrCu0hs2wkvQv54UFH4LiqM9nYJP0H0jsyIE3/EfAN/UC9ZwNkPIfsEZiOzYHUOxH0HJF3b0bjZ2bZnxu5NMHMdL+9TeIfo6u5SR6Gtn/t9DCvXoynXUzff6ptvwvvuVUlCqEoC8BG3ryP08SMRkFRHZZvDhRrwtA1hPpBujWeYCdHO0yhPRAlS+Tut7kI6yc6UD/Qpe5ifWjXhHH0DITUfo4Y3xlOdmQxDz5+DFyArGcDKexf3PoRnKIO6kxwpylNr/hpGlTDrNyvqUAiPllWHnTZW4dv5UOFB7QhO8aJAExoW0xx3lDyT8Z3WdTwNXLwnOyblfJljid6bOlyTBewL+8J18rEMV2RiM1k7G0Ne8Feji8xElAjgtWFQY56lL70wKoI1e6dXEBMmM7ac1nWOYX1LOXu+gwYr9c5kxCsFhMRSrcurvC1CDzdhcLmLTOqrGwNhZHwwzMCQN4oY88d4ySos77SKD4PHn0KOp0E3OgmrTj7TPCEwaIaHiheq8NsOdIW/fIzIC680hAz8x7D+sICbUJLtAI7PkJvvqF+9Hupvv4PQBBiGBNf2+lTuYzM+oUd+IHzLxgCGILXh4A+9EWqHgUBOgFKCZhSAjsDh0f3QBNEDppOMxB0qSOo7nsSRfQv1oitWSiH4jCKelzfQHy4o+o7XDbuBhA33rq9BS4U4jRnU4R6g8G0aK3mfWdSh1WquQwBP90cBkZw+R1cl7IyVdcSLXNpEXHhT3NOL551asW2ASgJkj9HFXGomeqU13BNNmX34XTMvapkycatPT5kSRooaSI4tI7i6e9nU4+J1JMksBW7pRPVH/lq+UAK1vaJRxhjPHoUm8AgFK6cdPjBzoaFXBATswbOw2lCIwfIxpql+G7ULISDXJlBGB5pfqRFnI1M3e46SRAw/vJgkB0XFQiRKXhfcJ4FnTCiXhGyKFAKDSNgl3sCEeJR6COdeFe01hXEqNsTd6+tfh/sX663mPQwK6FD+Mx4YfFxhEcHrDEZkBvVOaQx+yfpmPSU3iwinPXY11LJGaXemO2nTVzv386Q550tL3QCFb2aa7XtYT/ZBVzLR5ZqWb6EXpYB+suN6Qm/LZgr8l3orxiTt4fu5bRugn7/8G2+Hr/z692HN2JBkk0/XJ7N8v3ZkJPzCj8+Hf/ulcSm9MzA7i4zIUG6DTmYWkjanlSVuIrE9MHtuFxdaoMJa3/Resjwku9j9nnYlSmFk4GbZy66F7yjl7DWBlYPZ5p9JEqliMsW3TODeBmR5RmPHJ5ec/xiaUywmRKt99guh8vwLksdFx4p9cQNlbm9dtCRZrqaPMg25MRVWxR3deC87EDWDtQX5JQJygxZde7O4H1tIYxTQxfiEsLtL18PWzTvSRxXheEPPn4HlG8I3zLWbN28j2do1EcxdSFMmIvMAvIfwxgvX63Cr9nhn533bwVmNLs4a5LCkgDKEn7BZzrMSnCI/akIx7yR7LMMH9T3UCjTMuSSCuPRXIOTW5yAkYwrNUtotxzY4E5WimvK25Do+J5nP9RndIwlORuZQr+pdvV/leT7OYt7ypPKXIpmjBZI0rq0+Do8eohLS9GgYRdlhXeOEm+LvZKzpuzMcMZnIxlYqfHM85Jf5H9T7rszD+IQ/5nbyDZDbaaodkrrvW2+9jYRXqE3v+QD2lBrt386fbuHbUZ5uMRSgWN97ElYiCizGvEomSPmfWrfF9rt0IzRvsb43MkuLddIIi+wS24TJZnW3FbVY6lbSfzOCE5uL5TTbLEIMQMOW7jyGEL4OTRY0VvQVrzLhgmsF0RcFYFq96auiw2n5+CbUTWFCE/pg4od3EXfD2n8SolN4MjtAlTQxDI1lFOie4yULaN5VYZZWdv2rojP+LtClqA1MTynChn9akkwJi9NJ0b4JIfAF4w8VnGTzl52nXKtEUHSLt5NIPsfv9JBDuHZ4/tRQmGbNbz+cdAhKvGDdr85PhcHnwDgyJAEw3vrgIjS8yHhPKg3mfuDZ06EGDXAcvRxcMgiFtrjeUwnjwrULfmkJMV04TdCnbfVjygjihXAD3je+T84heP01sXAqzca95aVQ/+rXUGNzRcffK/fq50Y8pxKFTIvwHZerSya5yPi04mm5jJgebikilDzf7lLuFOryORG+ES89iGR7ByrTuXMHUNaNjpsLYZdz/hQ1E/oAhZkwKHv8IWNF1edf+ft/EP7+//0hyjbyfNjjl+7D7mWn4j9fODka/iqE7598FsI3LC+1melQO0UaimxC5meaOJXmZ0I6Keanp1j4frwuNZzdA28fLnX5kLi28FpobmklmG0/0ZrcxbnQqa+W+202Xwyd41GanCvJ166EbkXzjM/oeXzFB2y8JnyrOVOYqlD9HITvZ59TjxDhDfDv9YvwcruEZmbIET7JeRgOziZEPlH4AL7PSo5ZNmx1UFRDjnAo5p+tBhdyeybAO6/Fvh4ipvvjq6H54KFaRhHzPfj8acT+HpIwia0rt8LWVSQktmM6A7d68S0hHPLjG/WwCNdqhq5lPFlBYHXwcCgps5hcl3GnrIGsh65J5HMTNKDwLUac+FLhAjMXe+lbGH3lR/EvE6Z5/kfxylSuU2FN6FkcOJOyReFejG/GmxbGx5+fQbjj4SmFrc5Bv7Tj22NXHPsY1ovmcPKUFu/N/bYF2K8giXMdnrFzR8fAf6eGNBqSzJjEEARjD1LeXpQVCY+kQroraBKZgbjg/vYWwhBmkHj4CGg75BL/RLC7Yo0eGisISXjr+wiNRK4ACT8iPu/92RwHtY++/ED45mJAmmS5qMHP/xCSa0G4EiHHEDFiUraDGyB4zfu3rNayWrhjSRBrRrSlGKxWTxWWKHALgaPAbkK4x2tnrtJ6GhU34ePVRli8tYps5/UwPoXskrR+E3m5Y0TNBwLxEJLkdtxeQoT0zNFx3VlqhPeubUmCNyUeUTRP96KWZoDLOt3k5Xzga4Vy4P8kQPhXskJaPAxd+b3EWhGMHi/sVnvRLvLPiZERJNn+oraMdErhk4m5JdoCaeA0VAiFKAbscq4nI9LT4zXU/B4ME4i5EYJjdFO0tbhSQ2K1gRfOIn4WSbfgCrj5/kVo7xDTZGtVhWWc1nFJ7iTEJrGqQsLnIaZW7AS6JmgLbnBGsnZ6sHIUGV+iwjcVQOybruwqmKPFODKMPvuaED3HocbKMoRvuJ0vQzmwQ3fbHPvSrRDPtSocOL7+ff3bwkPtoPN4uKR9tGHSxLsABypqFFO7q8K3t93BGPoCQo8PEae4CEi0VoWws9fxzj2O7ok1l9Xi2j0B4ZsYsQoh88/9ytfDP/3dqyJwtsOsJwaAT+BFsjPwny+fHQv/5b92OHwRQvg6YpNqiA0dpPA9dsiEiPzgMlYxs+SIsnGfb7XdA7GevfoBNHDONBD3rcL3QcIkKk4QMkDhu0yakEPTp5rS03T+vUK1DXz6xB2NHbaVaNeHK6J7HWpL+8LYU5CQR2BG6S98KVTPnlOhW/g9cJfX4H1595qd8SY8C6+UCDOJAB4tmLgm3EkUyD3UUCdKYV54EQpfsc61bWr8U793H8nW4PKOPS1GjDEknUVYXmV2Csoi5Ci6eCNs3kImdpctZT56Hq0js/fHNzbCLYQ4ZvB1pk846ej5l0jlkQd01ImjKfCFDtoogBt/F0HOc5HKDDEKKZMnvKQTrdzaZAtB/lRc0i0xmyZSNn6eOZ9YKljiwanrdS9LZyKVHsrYbdJnj9TCGYQ7emmvbgwk8kaOGVnPKwwPjXQBd2AIZHjqMhLYHZodCRNzyE/DuUX46Fx0yububYYZn6WHlhIeihsMV9BZiphh13UNlFdn/XjpdAI5j448Ix7EAk7byjFruvAjwCtUCtp6510kXQPexlwDfW7SHe+7T7aDp174FjQCEameRkzvG4ipkbpTurVTfUwUhFjS6SaSba0g3te0kKIfjBZvxTr+V1y79Yu6l0cOWHa87cb8phSBCu1UKLdGbI7Li0imQOv3LLIeDo8AySVdv7mcwxrbYM3ALs9oHRrjTUAMUe7gyl3AwEzUsnH89dR+YucxdpwJI2iM4FxERBXrtsVzC0EjrXYqw2lwx/qmz64rePW6OF3T1RwuPrq51SYtVn3cp27Mhe90q0i3RlhKp+wLRuLLdkZENEzAJ5gRQ77s6PyACOBUIETp0cc/PBiGXoBrFTwjmiuPkM3zImL+wWA4UYL2t/YMXG/QTpSCIljb2oLgiNsrU11yVQW2XFT9Y5yU44zHc2sjV8QQJup5YWTPktng16FpEb6rFDAMrZoPH4b617+KbPw4AOn3Hz/9E7kI4y6l6j01EmeDSVGit+8ZChiy++PZurkGLgrfgpldb7HexrMXrXmAwsVX/vai/33fJ3c7iRITru2ddl32Ofc8tvft+2vhp/72V8PvvI0yPE+fz3kOI/6NFw6Fvwnh+zOHh9XtfGYCwjdo6CgqBzhdzY44PRPst+ArXayoqO6S5ux7dOxlgIADM50z6VpbAbaX/p50W8R7NzfgMk8h0bee7BM7uHc8ngIDxf52iCe+j+NJ4LhYJJ4m0Pnl/mlrF8yaCd+s8V07A+HGyoeyOk/l6vnQvHtDhRiZvgFaSohlHm+5/SMCD0tasQXDqNR70MtJyYi0zi2UtggPsXAdMTGRhuJ6/dptsVyKyYB0DzkcaqeOhAEYHxpIwLYFl/P64gNJRutbmvwQE4ldQ5z31ZsoRQZ+MjOqGASdLyqcsXLXFAVGanW+CQ6VrYGELwrblME5Vagw5DCff8i9KRVH1VeRXoimDLRxMaZ806zhBBXLAItnI8douZWYVFiraTnfK0yh/GbvM/C2fAnW79Eh8zroBYmQJK0yysziXBLOER5WoBW0ej9+XA0zx8bgHZuFmakXgwKM/HWWsykxMkUlDblO9TZirfi4pcwAlm5bMQJ5RvyxcRW+R+A5TFfdRIgQ+HPSBDZCFurnUSnoI/DPu0UKdkxLPpkODrbwnbrn9A0/oAZiJWrPoZTUZ15UTZ9oaQq7QQhDDUiO7I7X3sehCKunCUNikTTs9hhvPzAd8TLLNvegSGyylT35VmaacglKCYaTDVo6H61sigA+BffoiUlKvWbRIQFg1gbEfPcifLPxCpIw0Oq9gjNe3bvV0uByM2NemCyH3auFlvHbLLmgmR+ZyE2t5eaeEtdBFRCR+Dg8/eCi9pVCN4mY9at70bVuShjc5bzlmLKNmyW0SBAgSr0mKin1lv7k0JHOzE3bxsN1osby7LGhcILl15gi3sk720CIHXwW2fBnpyXWqXkJoQeCf4YnAMjAs9D+wvVKehcFimYmbUAb3IRLEAo1yor6GSNPpip2EcIFaLKM0RLkXEH8VwVxoeujKItHyzcOQIUR4Ioso42vfw1a8Xsy7tbP9pS+C5agJ0ZnTwTx3CB7ObkK0IjL7H0kwreAk5ZvlJFjOY4SSO7bS8IVAedRJk+Eb6M3Ot4dwGvfTrh8YKImlBrfzpju/gQy4bsS3r66FP7Uf/fV8L2PkRfkQCHMbsJFFdd/9OVD4W/85OFwamoQjDcqeYB2Dp6G8E1PjDLhOw5BaSStOYwL0rP46cFZPQKAPNB0N1BuTM+RvVMe7ebKy9j5H8YmbyBmnetnManO8/S3liWbSQ/QZPg7w5Gi8N0Cl8KG3tnbimNvswqcHs6e2pe+GKqnTqnBh7wF98bl92CRgXt3tE4bHyaKxihtxZAjs3eqs6Hd99jvzEKJR2lUYLjHFHKFkB2kgC7d4V8kAdyEZbsBA4RxMrgO3ufIrCSdlfsfXYUQjmz3dDOm0YnsLjq4ubglVm9av93qrLxmCsnI8UY9TSr3tT/GeMelOe+PPJhm/VajSx5d3PIvBiMZQ8ZzO2plo/G72k7pF2PCWUaMFnF1Uad1XMqSoc9h8QJVAV9enaBqDZnOX4KhZ2EKAi6B4PxsN0iFRGnVQ17xCPOCl8kGki0/eIBkamMjYXKWXrEZLKRL/kcc9wxH5B9/qTfA7WrmsRk9I2ztHUNVKaFGLZkshz8M78DD9AydsdDIbDXSlSG/W7+AfEnvfxQqDJEtxqTuNjHax/21Fb5TpNu340/VWH0PEkiEQ6728mdC7dlnLS+RI652GgVnxtVC6K7cOI9az5YIRcbgwjdlKYOcCVB5Dkw1cbLZomXWrJsiTblbK777faMJLDFRhxB87zaSmIDwTs9AGBxh4gVYwCnEoqQY0pgn0np7gPghQ0H01lI9fHADcSKeEM42P4kIE6rR4s35eyx3DUSKginjSXQbp7BKqIsTkdyZqReFr+CYOWUSK/kffpgkzU2vFQ7U9cWF0dIZFRDV4+uVnqvAbasoh0VuZQnmhCLyKzNRPof630eQJTKzcyqhGTh3ErW+x3H4wOUKpTa8X4ECXkS389rRuSyeX9yR1ILRQHx4ZRoJSeBZIYegnyJ8aVQWJLjDy4BHNd53P7gMoPIY4nkrjPkeRLiEEdMGYrIapZbvFILtqXx8Q3ooFiWJonKqw/7bEwE8wjE7FvomA8artDxPc2aM91aMkE+P8+97XP0+yPXiJoKVURI0HizVQb+zLjzHfanCd2TwumFueny7M3iskvH/vX0r/Myv/G744JrThx47+5Q0H8RZ+SffmAx/DXW+Z1C9g1UxBudmVPhmYko/J8v5bsVXulnx72n6pAcUYEbhm4Kse4Ltd1Dkwue2kO0aSddU+up35CU8Rb9dbfNcpxhvYcNcYbTj93cHjHjkgn4P/Ajczo8fN8s36Bpg27z8fqjcv2OVHFzYoSDpikbyOywxpjxnPL0SYUrieiUGmPwXk6mxIDViuSHEVSYZHqII6XxYnSXGYHhowIydORCyogbC8s6i7CkrwVyA8L3umc7VkLCMvEIXrm1IvHfkzeQcLQrfBtzICpmawBUAvF3g+fSJwkWXOEX4TpL44rvDwYu20c7Co5I8bcavG86K6d6UD/EdtknNqk1LMf8vPDP+pcFKitfgQwMVqwqRbxZekFPmXNDFqTnwmkfBD/K3AKI9W5HmL6I3YxWZzI25hFywGR6ubMFIVgvTh8cQaYb+IHzrmhk8bc1VJ+98sa65r4EK1ByhqWlEMHZDpI5Pl0z5aMErykT8BXfzyvyZEKYOS1LAlD/KhqC40Lh8NdTfg9cGcCSXqHfH++pgdVAufAtyKMi2dfk68Kp90/JgqrXXXkFMDSyXJuxx7oKGin/Z2fFoKTRvfiQxTcxgrrHe7sqc0AB7wsrlmWuKarDV8p12qm8ThOZ+EOHcUNber67rQTbZg3vrYWIcdQFRLqAywBgLKgWoaXbXZNkhpR/p1d7NpGkXUerhyj1mTDRtFu5R4GZsNz90zSEj5RZut0QrrShyTjL4bT8SOyOu6yldIDFw0VhxjkRLcC+66mu38XBv85bsgCwQjSK4pTOjtUaoNcFGM8wi/vvl04NhzGog6sGLjOenjgpdqqPMhmjtEo5CYoNnJ8LA6SNWU5m3NZM5cWTrJp6hSzq1yVyeUqHb56i4oII3tTWCGfpd78i/9BpgbcXqudeRaV2tSULYVyF8/+7vQuBHNlIIHuV7efuFcoKpg+2wqNsveXZ3m8Ol2y7atssN2Fv1Me7ImBj9q8KjYADud8nBozDZbsRFL5CsbSf83TEcvAPiAoVOlBljPoYdcL+7NqQn3hG3DONiCIc9dTtXutFAWMk//eql8AtIuHblDrxPSnHyiUPhib7Qt8UYGMA/87mZ8Je/PAcLkDL3A3OzYQgx39VhVRh33EdR+Db690Rn8gm9LONUTakO6zGYa9KbvUanXtz7S+lYEjYgo+W4JelaH3Q4nW0/j3e5fJ2E7tiNCG07/XS5gsafSWu+FILNwJe+FMKxY2AF6A2Ci4ypv4x6yUu3o/CdP2jFeiGXLEgwCr25fSdCrZsZyDsgyR8E7Cos2XQ7Vy6PPAj2MC28NxdD/bpmOc+OGjXO1BZmwI8Mh82rtyHEY5w0oqDZKspb0eJ9E3HemUEj4x+lqwIraSyZsqpOKpJ26TZJV8VxWPlcvUPhWGK0/aJ4JZK15L/cWFolhg5SYlSKx2W2XkKByL/QvTzr2oZt/ckrVMCkJVz+ZPDgodG3VPHlWSyu6iFMgxV8BYl+RyCcOwDasVo5Ho4u7bB8Sxk54MPjVSg1UMN7eHwkzC2MiqwhLv+p0iuxMOf2Ods47AkKcSV3Zsc4fF+MZI0UN/Ud4jXB0K7ZEyHMUUGk3g7Fj0AGNxo3boX6O/AehvcEvTZ2vq92ui936fkconbus1T4lljdwn7o3FUfLT5h4T3WW8auq72BuNkTqOPsBCvd8HGzAS7LcDm+fVHdf0QWYkMmwrLd6TveE8XAmg3WzLyLNe0WBXCJ801osWxa9CV6OeJo8ajlbqV2DTLf3RtwY65vhJnZgTAE63cT7vABydaobdOtb0qTIoXyuYm1uYnkQI1w/vpWuPtQN4tnL5c5YWPTdUaEbcyB9cB1wK2UUve43oukyfevoYWUbcV7tR44WiVeoPKUCN9K4GLsuBDehDKoesJ63H7LVqIGzw6gIq65Z4EsoRIFzpvnGunU0dlaOHd0CLUYdaAi2E7AbZx1NtegeMkJ3gbzsaFQg/a3OsLM2DpWd7tiTfDm2mNYxpEgzYs2RlyRN0QhWWiqIlfEL5203JBrii/4DuG7wlJjInzbutPN/RvfQFzWTWhAGRuU4ETX29TgluJTHCMJdp9ukHx0L6ltsqf6Y/oMzo7m9CypkQlhDcxc520h2cqmFSecHt/2vqS33QKPZBMlfojw/RR+ZD8z1wKUXhTCizR1l0DCc4RMVh3w/rX/4/3wlX/ydriF2O+nVvgGus3C2v2zX5wNf/5Ls8a8I1Rp4TCEb+TFQHWIUow08sZ1EhrBmG+JcfVzZ5cW7IB0QxA01kDLWS/ZP/1u5ZR0WR+t1KzDmdpx/+R7FOss631HEaUT4Asj6neuHV4jx2F3pDzrKRG+i492P8wOLzWh218qrXleMqb6iz+MWsoQbBhkzBcyjO3SexBg7kr5KWcNpL0MiF80nlgvGB/DqVMojte1icR2k17eewB824SVHVVU0G8sD0uhCZ6V9at3QmNxRYw12SlmGxfGhTAEofDROrat5hDiFr5yezNcvbPJcHHlEBNezOO+FUXcGJYIfWJ1Nu4yIQMZF5jyg2SArJGb5Z0Pw2UXwFNWUOrKOH9EUIH5qomruPKkClhlBsre6e7nuTWTmSjvxmcaeF6q+OD/jBDwikKj8LJ8FXHfk6jD3Unxlc6SDGqNtb7hIs54b8Z6I81PmD2K8mJjGh5XYd6i4se0HJlsnXCxZH81WZGNRRFJLvFexBdeN4qcuOsL/kwfDc2FUyohpK+3wQs0GIpwG+XGKHzfR94sKsZbR7q3V3abAXWEOlDC926DOE4+QdVt6B0FrQqEQcZF1pBsrToPRsEFVKdfURinSwaQcRGxvnevZmWgUtWcvMteaJyXb+xczDfRLbqdZwNU4Vu7KArfGm+N6+h3aXEz3L+7Fubgen5oAsJVAwj9yAhggskCDt0r+knmQsJwHy5A715DbcBNJaPaHpk1ZXMpAyTjkPHETqRTczzRjc72No1oDc9eCrdrWrvFOYe9JmPhO9wNSK9X4S7D97vWTtrrzjfY6qTKYr0jjHgw8HQR/Yb2G2N+/P0OdpleRmTZmokkOKlzRwfDOdT/1kR025AIJy7M+H5yIVRQckyGbWp1GTm0fI2b90PtGNzSmVE/Of3Fgp2+wbmDHOPpY8z6VeEbbufnXglNKd9DYQNzJ8P2zd/D+5CRny7HxJ1IcKyfHmMI9XnDkQSXFLb2ERAVqK6tXZn13c4Cf9rWydAjd7WPH7l93yt517kKjtOdH8K395BZwMvH1J7cpGMwV62SLrxVryPOA9EUOWCEqswsvduHTR/L8Uk8IjgnGSHpdu4hPbs1kuyM4XvoKIQUU+Fv/W9vhV/7rY/C/ZXHT7XwfWJiMPzcj86GP/VZ5MjgGQuOc+jokTB0HK6pwrSV7HM7wiJ5oXeR1Aq2g2y3lu6A9CPCEOp8M0Nw67na4yQSwhRTzhS62J7m9G75pXdgg8J35A22G3NXjXqcdNY85b+2PcvbvcEZs/TsSwTyXk+D0vaRide7zvYwbKjywz8Myzc878SqiJVCJvzmpXdCWFkEf2JCtjF7rhePibUoGOEZle2VcyM9FP6O1/kufkdin/ptCETD4HkOz0TeTrJUU/h+CIXi5dvILdTqLiyhN+R55Oikt58KtXdgkf3wxqbEeees3nYmZfy2rr//lm6Mn6D5SsZo/1HXbeVCTQw0cKanr/JsIkAbsyjJ0ehB6oyx90mYRIlc4UuPT6bLkVJecTFsDBn5Uhj5WnlDg7Uy39pCbHUmKzjcSQZfPF4Lx1A+OLp6RyNXO+MG54P/0ytzAEpfuP8vL2FOUGjOHxmW8r6mWdHRpHS2RPj2qUnEq7RnDidZCQGy8/mWkc/0EDZrcVm3avR8fmI+VA6fEQFbl9cIuoNQzmOs5n1U43n3fGig5nc+m1HHiwAAACAASURBVH4XO3M/8jKpNscwsZt/KqtfeaM9v9hND/uyTXETlg9SND0kZuPIVP0G3M6npzM+VfCLiG5YyU1LhLx7BW4512NcrwYuu7OJEh2jcrYVdSxxfTyGRgiJ7dwoqBd3edqI/eI+dvHj9Ua4c309jAxsIbkCakxDw9lkzHfBRdvf63spQgEIzCRqH8Pl/DKyT2phBCN+tulsKwphiYdypIhOwjO+PlP6WGtautGlxL9EDwF25kRR5xoNqNyXuCe5kVJmK1nK+NVPC6MRcV4iZBoBN167ldAWcMHoQyZBUsmiRHoMmskXTg6FuUkkPPGsGcV3Jt1xWNX5SYn7JlHRd6vTF60XW5fvIFs6YnBRM9w5ktRNPkESw6EUj1XwlXJsjCUX1EXfEvONLP0QsmICOArf31DhmzHmXC05Q5wgypi3Z7XKdkw77WyOgFi3eaJSvOh39RRzehoPQCH6u/RpoW7pyVm8mb2VUJZDiGXGUMYtp5TrC3r5+bQjutkIdgAB0iPuBbgNVhDzrXQggXmi+NklKO/fbqhZV6Kyy2NM4amOUKsw7fzFv/f74Te+djU8BIP6NFu+n5sdCr8Al/N/9+UpZDqHFQw1eIZOHIMAjphA4qMz39utytMY853CgwINhKwAeu6fThaybpHcz/u0/a7vEHqJIUGtei9s5ylle2m3B+CTUxbNPvEg7BZUdlYrQ5EzirQQ8XZUvcOrVCpu+6kwnhaW73DsSKhajpzmJpR7F98JlQcs6aV1m1n2SfgpM61GCqVMkZxaYkASSZszoXCavbYJ4bp+94HwMFULj0uHRYt38zre59Z3gYibLtSjUfgd63T5YSN8hDjvRRh5stX3Mz8748UwImd+cvoZu8vRWQSy9K0OoxiVdKPv048/6/cScDr7YTwTs5XLUyIkO+w1AbBe1usS/siUL+45lr6usFoKBwqjqmSgtVs/im/6mmSdjRebHa9CAEeII8J0ZFouBPuWaDm3dH6B9hsI349QK311rRIm54bBAjLRWgILCQNhRxrXLTBO+uNXkWkUNczopGKPwF0Ea74PNyUs1Wakrrn4WKZ2CS2nHAXj5cI5NfjYGqVg0qGgn5WHofHuB6FxHZn6oTRIQ1h2i74Vlmdf/vyUCt89wBobropEMJVXXpIyUoJTycaPyEDEQdvG7Y+RkAIxL745uKGZGdIQknHgcs+ofURY+x0VW7Iv3OqrQlW2WfnbrKGRHtnmZMw0bi3fexxWH6yH6alqGIGLX3MDG2srcaGJEo11m9ACVme8cX8rXLhVB2OkhoiWT04AkglJExMl7RBycqkaMiewInQz+6O4mCsRU7jqv/ztZdj03dpGErk5ocztWlsUG0EKqax8mxlUkrWTdTTimrmvp4JIRmj1dfpyP6j57DSJ4+khuAa5drk9bsm7Dg2HGuK+a2A2VfbWtB5M6rd1BcI3Y8NPzYcGY12iJtRmFF+cJBkSPOGJw7VV3wH+K67p/BuBcPUsvDYQ2ysX+DK6nf/eN0OdwjfLmwn9NCLbfvg93dmWSPp0CP8Et1yP6gdS3EPxwNEH94wAO+KkB3WKWn6dcCVOUoOLZGusof7Jf8o2admoHDFwj1mlhxECEd1sPvlZPIkR+DIrfwCr0R67tjltWULs3Z/+5a+Ff/6d22GddXWewo+fn28cGQl/7cfnw088cwhWr3oYGBkMw6dPheGFhaiU7AgenIFN+q0ac96x/aeuAWg+46ZBz7Wsaa+0MRK8TwQyTWY8Z8I1ZuZOBKtsMMn4uiVvvczESaHzXmUKuPS9ueFsA7t4K8+zlc+x84CFb3CLdklzup1XYfmuQnlFPkLYAIQdhgtq+ZZ4bFosRZCiAM4DVbiOPHMn8zcruKY813biJQjPxDvLsG6vI3HsPPgJ5DkxwVGEVLy3Ds+95j0kkuRrEhhkEXx6kUqAdRh3PkSc9w0Yd1QOyy9wNLpYX3wyJ3zb0Fw2jJIfp86ZGaujvGMeaKlY76/VJsofky9ljo54ThiTIq7htsfcC5V90/BSY5y16F+in2QOpyOseNX6E/YvDq0cn9j/yZkBeFjWpMStVv7J+NJWXohriv+D7WMFiSVkkK8i79P8sVHx0GzmQsyEkbFx2joTyoS588kOPOfVBG2cZzfA6oBMLjLAy0/j+sVVHX+j06GJcmOVIVZXAURyggWNcJo7IKBcMrOdN65Yre8SnH8aLkH4fj2i8dMw4ZY5AiGqR5Gl+mWUGYP10PdxjoGzhwR5bn0UwiMQIVHWAfk8dltijHHNs4YXtJnuWuySvSqlMuFbNnXcKIzlsAynNhDdI3wIX/CqjfV6uIPY76GBepiaRqkHEuB1Le3gW143rs5IiRtjrhvhxlIjXERd78cbelUImI4+I4BFgiZxN95ee1QNKr+qG7jYZBnXze/mEZAJfi6A26YV6qmEUyze2KhyZpQC3gmIzcQovwq3ShhEwHchPxLWGDlth4VSnFTTpj0a0c0dEEqoqSk+NV8Lzx5D/e+oAc0DJ6e5Q2aNKlzPaxNWTieCGNnqr6P018o6DlG4njObqMDOYrt1YCm1xk3igSow4sdKkwnhY3PGl8PyXUHJMWVS8X+4KTYgfDduIfFJWjqPxHk7RiR7S9ffWg6HdKgJmHJOGbZm/pIynqjrAfTaMI4v2empYsLuq/DNhIYUvjsrXnodxs7bFzZohiBKR7gXGIqAgzDDsaj22Pnr93EPKZViIhi6nu8+jmVvIbxJwy7fexT+/b/9tfCt84tCZ1s/Sms/zR/Hyh85NRr+BjKdf/7ECBhxCN8I7Ro5eyoMziLnhcOmHQoLgHAT7aSkkh62n2awtZ0bYzph2upB+N4/+KXCN4REEb7TTzLGvVpWO07lfDdhokz+1zNYj97IN9lQs6EZ95Sew6Xz6XEy7vHIx1LhOyUTfLXEfH8hVBCywao3shc24M7/8bswBC3K+STnFf8rZ5Vxc8L+ZYYPXlZOL6WHag1HgWjwJ/elfe3UgniqCFxkK+I+MlNvXUNt71UoU1pEaYWdsHS6baWe94XrG5K810PWFGSZtb1IDVOXc5VAnS/TpUm9z6SGt73QppmQVmck+VDr1pIwIRrS6mSWbNkLrJcL3zp9hSGFW8mK7noLXPWK6bFUG+cnfSXYI+jDvFA5vwkZGKfAUt9HEEJ6ZmGAHv/KTxuvViZ8V5CGpjKMMsFMvvygEabmxsLktGY/Z9ihjzk/c5urYYeUgfMGAkDjg23Yzk9bZwZHQVSNDXcljvDduv5hBBnkDp8D38ESdRLgb2/TF7l8U4HXBut81z++1Lo4T9EVCN+vkXXoYsoEeJGw26p18fR+bUKhuHb6RBh44VkgDxjt4m61/Sve5KgHTuG7sbok207aOgEVfRz3mGGvCVIOMXc5cQs3LaDS3pn9KHwbIhuhz4Qlva7Jr/XZOzfXwqPltTA/PxgOIQFDYx2bG5klfQq6KVRI47MUjGnxvninAYbItFt2z8ephCbbqL5u4lRj3is+Js9TSBDQQ1BczI2ISYZM6cmpm/apGGNCICavGsW8xbuEXmaox3UwVJQDB781OYb3bC70IoBnWsqojZSDtojHvgg224TR49xIHJ9HVsoj01oWosgHRniI+xfgdGQ6DCxMqr3Rxso48gbjqe4iWck8whzg2uVwjooKaUyB2yGgD2vuPh2j1HyNOAPmBpbvJhKuVQ5N4Z4qbAKEbyZca1L4puU7OdhjDNAuMrO5AyIiUrbj4x5Ip6Uzi41yxH6viUVu+UuwzQ6iKqymUspPcK7dobbXg+3Uf+luUS6INb6hFU+ptO7Kp+fTlBS2nRPa9AaRPJLLnoeS63uXlsOf+G//ZXj/KpIWFUlMby848K1/8pmx8F/95EJ4Hu6QInxPHAqjZ0+HgUkoCalYLjljWiYtWTpp6aNn2dOBtX5aRppJARbCt5Tv2faTItxuwGrnCCznIrNyUwDX0yubwW4McTt4GB+SNjF2yPgH5ZMyC26+s3R4rfzCDrdnQcmuLJgaYvherXXiwiauQ/iufOELIaDUWMU8IAIEGLd8Z5ZueUgovHAOFBS93BR5N9yLdElivgkA/kGEXEZOGhgHwiHkPzo5j2tMikgYKdPWePAIydZY5QV7ssRVUmGkML0HV+gPrj4OD5CHSKyxMiL+TwUyr1kvuC6/uVg+FjamYUceih+HjcyBEML9zM6UCIApj7ENjgnP6jHgFgqqy9CKo2qN5nv1PbRQR54V/Fhk1wQCxqk5vxAxvwQhZZFViVDDGhyfrYZzC4PIWdfeSCIetrB6b4EePECZ4M1GLSzA6j2I2t/8tBW+TWCWVypyGTPO+Spjr1mZeFwKsigOpm19vFoHStrIWsqrcW0YA0O5sebYFKblNDtRONiaVkAP6h9fDvUPP9ZFPLC03XA+x2FlONvpW4/Cd1l3OyfS7QeZso2dptLffUH8Z86gxvdZydSomz7RXvlpSAR7DKHm1oewMKMOIjGO3sC+WdtYvouE2+NKJD6Hm9XdzQvCttLfVtgKI6I0Ljx8sAUBfD1MouzYBNzPa8h63pTwMBVApX9q0bg1MNYb2KwfI/PkYwjeUlLAXY+MSPlUo4bRxiS/SYD4j/Uuo8MF8gSiRZRYHD3M5O1GPaNaxzezTUk1iKZJlHvZXCP9TKefENIofOMa6yfGmKCU2MqQM6uxQMNhHEGrD/CwSw/hbEtpLXJ+Jsdq4cWTg3BDp0ZYx9uOZjQnQQyPz2oGUdI4vJfvqEPwDrcfqGv68Wm4C7EMmAHORdG0Bpt4myvRTjOEch7RBX0I1k24nYcxMLUyP7yQbuffZLZz1ABljQubQ87qLVtrm9Opj+20HYPsME0P1KIVvvj8blvpW6bUsr10XaOCAiXGKhTAeW3fCt8lC+U0bAyHIZP19LGWn4ZHZHl3Ufh2JaawkglQSSOqyM7zL9+5E/703/lauHTrUQnl/jRAtLs5EDb/5gvj4W/94cPhGOjlJhj2ganJMHbuNLL0AidFmO7cl3iVMelaZOQ6P/PpakHFK/5Y65vu984wH5BJqjs1xk3X88gnPfnByzjsaJS3G913FGyHirsudPvUi8kgRADhTR1J9MSTnxS+oUD9vFm+RfhG+00kPfv4bcQfwlotIWxonJRTFGMR5SOZqwva8RXxi1pYIYjefYhEwjAMTI+FAfIuFM4dZmhA3qVxi0YnMjTZGkZeydb3ERKrXUCCtZsw8vCe82bJ9PKmvoT3FBaNI0uvCR+rwmFmGDOjCtErMhZ8sMCT+Tpbf8Xjnj2TH6dRSsHqQm++pQjX/EucmWg0YjUgATkt4TaOIhfroJLrIsTrx9tF8xAWC+l5wnG4oJ9ZgAt6TFSfAJvzY2XhwWZYW0WW8xXkJZoYCVPIryFct4xF28enfA0jwU3OLolO0FXyccgvxyMRrm1Bks2ibbkgbqgz4CA5bXXhdGgg9lstRibj+IwJJDaFQrVx+Vqon4cXMUvS7WEZ0CcXcudIku2NTt8gfL8KiPTrVklgtnCwnd7Z/f2eu+4dAMSG2gvPhOpp1Pg2jE+cwaPAKbEK62Cqbl2Ay8+q7h4Rvm06BeFbCTdVa7YVDO+08rOCjQJ4JPBuQY+70nezBORku0kOEpHKwhbiau7dhAsH4sKm4bYyAp8Vxn4j7W6yvXXXrKw1kNkcmRFRD9y3ROZsnhE234SqJTV9H622CcmUrQZqRSWoaA85NyeYGB/Lkql86oKxDketm7rX6A3tccjSNBX0EwwxO3ZCTsx2x7H55jdSlikNCvMXom6CuMfjJAU+qS2UNbc18rNaRWaMV4h8JZyE+/kLsIAPWoITn3Mcu48bJTcY111lYUdbfqLH1hISTdxclsy/1RMzSJZmiSnsuaz8nFF5ofouaFuMuGl9OTBauqvDSLQGt/PmOPIV+EKAWat/A27ni8iESuFDGreHcXnQf/fbtNiynRDurlxO0AXV/WBM1r+o/Ckbya5bwhJao1+BD1BsZCWqkkOwf9A8mScJSzIGY3D/kkC1Xj/9PNPrO/a+vayjuJ3v9nwUF3zfC7gHq+GffeNq+Nlf/f1wY3G1JNma7uWn4TMExvSPvToV/vqPL4RxJBLiWTE4OyPCN2t8a/nFbeARz0AeLrCSm+X70wU9O987IIScW3Q7Z2kpYW8OEB3i3CB8N1HrW8PoeGG392J7AKbK9yi4GdolskRpB3sieKdCd4r+OcVEZChtXGb5/hxKjcHyLXBkewjfjYtvhxrczqnklxNLAEyhyGCsmn9gEJVd5o7u5aGS87YJRm4LfEkTFRqqs/DKg2HAOA/BN95v3ECp1PuPLJ48A5mM1vg/htpcuUN3802NqebrbVypgcRnqI7P+ktrjesqxeIyZjhiG+H6pL8M/4VXJW8mPJKOqWx76BMZJ5kuuIyAxhHjY2lM8mv6lCsxaLfP3uOYrPHgakhKRN6M1Ptwnbe0l7t3gzdUTpvJ3ZgBfTAcnbJQgjghHjJ4A3SXdOV/sITSbbB6z6O82BDK4XLthWt04TuHRgScQSGlIXZZ5mvyi0A4bctReQ4BtFfruFq8Iw8m70Q7KvrnToQmsp4byG1WhHEGCDFGXb0R6u99AHmFSad6oQnd0c10jROUyV3etR+Rke2NNvchfBcm39v7dm2+pR31fDoz3gU485kXIQwd1fqjMS6DnflWNwRcfYCkFBeB/SyfgQe59wXjFSYCChuDu+GoxVKFbDFiEoHtO1FO2/EiO6I7jSd3UsIiVCWBsWpxzVKLr48Q97F4ey3QoDAxiXrlSeZz1/iy5+soT/bBTWicpDvtMLc/HaA2CW2TnRBmR5dnNJmaDs1GL3s+68+Sr9nmFoGb21V+Jy5C9k4V9PVp39CWpsxGkJFPd2Kh4sLbpwelu1Z5O3XD0YFquTEDprj76ADkHxfK42pmAGJcTx33h+FuROv3YcTXSPbz5CPra78ZZ13FAca4b4egEHi4bjVuwvKN7zW4pVdnsGg+juj6pO6F7ooeDxseZonCQAbPZ0ZQSurZ10CUxzNhAMJ3g27n9+9rpud0sXOjth+lGffKGnZ/rUw4Lq6T66VkeIX1T59PnxM4d8GAdtOmdDa6veQQqyDT+f6M9+60DqRXiOtjDgtPpNAtne6KhvZyWHYa697dl6mY5Xs75qzfEXifkjwSbn//6z+/FH7xH3w73FlCzoWu4Njvm/f3cxOAxX/45lT4Sz82F6tEDB2eDWNnoeCmJ4kDDtPItnJ21mRnKE4BETb293zLR+dmsrLBJ5sx40n1rLDfGc3DBa/1LUdytxv5k4JZgauQpHkol9bYtKHv/fiL5wUhod57Jgx2AE254G1K/344eWeUOi4JB2hMVdKWfGn1s59DZq5TwicKz7UBb4KL3w+VpftI3ppZKDl2tVyqtZiTFpyy0mK6CMY72bnfQGWG+vVl8LUwscwdCrUjSN4a+T9wUoj3rl+H8M0SY6X4pyabxZV6OH91A+7m2LdiVXXuRXlJNXEofuiYsiS9zuTKkI1PTNdLnuL1FvirUSUxSlPVkIO0zrYDERGwMxGbkifSby0Npi/mV+HMYjf+RXtnWbLaAA1PVmaLt2WhbCjWnO9IKF1unNIEPN5xVDCiAC7e33pRYTnEc6YSVh/VUV6sEUYnh8LsYU2oquXg2C4ztkjnOZphvDcFbWtn20K9P4U3d/44m6yW6SQTH+30mfAd+0efLOk5cyKEqSOiIHIjpgj2uuAyIX6rX78Vtt47r2UUXfj2ueagUvJj70lIpxHk7zty9kgbenA79/cZVu03APQGrqw16/m9/EqoHEN9ZnffadmoTDKACT+CdvDuZUkiopsCm9Ksk8iEIb89jYHKSZRQldgJyUw4sqpbNX0k0p7CtzG2IowrsuZ3KPvJNkYdSdNuXYWlEy+cnamEsbFBif0W67cRElqo6W5+iZknucFM0NN9phsyE378bckCW1wK3cspeDcw9oz0qHVbY3EUN+jKJEnUhIiqYksIjk0nRR0XporCVztSyT5IXlAOXPokoU3bxjJliaZNrAc2raytElpVtti42aPQWx2hEAldZT02cG9mvBZeOjUYxuGG7iUgs/XRQbFdFXHdLNmhPelb6w/gDn4LrufQXFSmRkPtsNcDV1xR9LBF43sNXxxeDRe+XfnC+8xy/vwbiLcBEbbnm4/goYE63837yIRKy19qbUiBZTBUFN27Dd3WEu5rss2rXTEj+MO/gpCewb78Wz9CuLyDwivLjDku7Hum14GpC8y6n7VRjL9s3Olax4OjEyTT+3uHK72MolNbmZoJ353a9nTf95CBgXQxIE7vf/xn58N//Y/fRmkdWKVSbrCnzg92Y4JkHrTxz35+Ovz5L05rmW7spdFj8+HQmZOCj7qFFYil+9PgK/swsXwfKMhES5JPRpDRN2k2FT/fjRa7YiJFsQYErcYahC05T/fz3tNz1Dh+nSOZ8Dos3+SZYorr8pUsCr3pXDVcr1XxWoRHqeDssLXXbgfB9hbvwqbvBhm7FbpJLFyfWRwcXwsaRuG7cuqM7Af5IASyAst3WNZSY4RNwywg6lGYCVICOccdaUomBfctHruJqjnNWw+lj+rsGITvSQuHNHEZSWLpsddECEge3spZkeeCfB4+gsX72j16aBjjZ3A3NlNlSEUK5ZPIe5KXcS/IAkzVs1E41Bb+LVP/qkAvwjLauorEuypgY8mq5dfVYSVhlPihpV21f/LmUifc5uA2YLfAcxmYYkeq9hQ8PHKGB9sltj1yY6IaYR5GtFdR4nYAxh4PN6SsXAGLBy4xLC1vhbWHFdT1Hglj0/AkEr6QjHYGJ/ci0GNI11q+CUC7Fb4V9sYWx0Rzpv5BXzT56+rAPCWGntr08RCmUY8+FUSjQkn74n/qt+6GrXffg1cPQnj3ZULbElRpdynyUL3R5j6Eb988jrQ9DHKfNRWGHq4Sg6+iVNM84hSkNrPiTQZG46JIIVbuhcY9CN/I3qmbAq1cEBXhWy28JCsqlKsvC9GTvUQ3RZIdc6mR91AAjMK3iRmy8zmQApydcRH/GDyHBGtLt9fD/UdbKDuGen9T0JLyOo3zlgmCBOPGcj18gFicLb439p3bInF1otuvjZkuRCJ029kqtFUnKySG+zomPbO4m1Tnqdst+9gMs4uFw7GIJjplhQMPcLGgGxraRVMYZx3pfte3MtmZCtV5WLoBRgVrOxBsjj4G3VdqJRdtHt5/9vBgeOYY6qtb2suMH3KyDHiMI/7lKBJPUCVqr60/hAWAlm/GMY5inY5BOLeYbBJQwaj0wObBZAMRdzMbpw7VBso638+9GRqM/fbTDRb25je/DjcyvCvVKoq2Mzez1tNqD4Tw7RhGX5FIv3y+9m9v5KyIOQnO9cC0Ci4g0Vp1QGGqDMZujaT9GHfjjnvSVJC/ojaMTOeFcben2tn8Mqzb78z+9hCTue6F8C27L4OSMH7YN3/zH70V/gcI4Ctrm0+l5dsx6PTUYPjZL86En3pjKqxD81tDwqgxeJaNnTzSG4oLYEErD2TCtWynRYVh6eyzdvFMK5CaBms6U/iW828/0yGfSzJGnplMVAsBfDurfXuhNzmxeB4W5p96zbWA19iBThDju9t5VHXraVW6tF25vyQMR9lAOTac4bXPIub79GkTgPE2s3wz27lyYYQNXJXFzVzxxGOlox2C/UfB2IwurChwD2Ey8NYRIRjeeGIUcH6IfN8iPOnuQTgn7xjHKAyRtGPo4Y374C+vbSI6Qo0vauHkfa8VnfFjisds4hb7DAbR5ZncjvB5+sLiuZWeVg57cXV3po7PmPCe8Y7JU/JVOVH1WtQ3yUicBY+LKhA1i7jygqIXpCCOxsLbu9iPG3RBr3HNyBeL4Snz7CziSWZLNid8PH9qDuGNR2n5dvigD1q94TS0hipHD8DLV5Hfaf4weEzmIDJ4ar33ZI9wnHo3iUTQtdELbKvrQnfynOVb4G9QF8Oa8vmS50kxTHhx1afxN6BAJdEUBO+ZY9a/L1ymcBWwY5yNO/dg+Ybw/QDGqL5C44qQ/AR/R+a1E6XJj7FH4ds23Cc4z119NaczBA3T66/BBXhaECZ6JcuLUlcjINADZI9euqoMgQuwJpur9omR0YrUSgO4Qw2BTdvoGQVVTiI2+30lQDHTdaRHvgGSmcvO153VXG+EtaWNcGd5I2AqKDlQCaMQ7ALO6gaTjJolfRUuRe9c3Qz3kIES4YlRGUDrbVvLJO7RqkOrutBtzo4aOGxAEbpN/Zg9r5tSP77zFR6lvoO4bHdbLK9CRO1+uuYqeOtoVDCiFk/n6YTa2xtEW62lDnIjTYznjuC2fqXLSMitJyG0lTACK9frZ4fCzCGNo6qIlcNJNwkNrgHI1RMQvkeoDNGEFnXU0GzexiGG7L9NCOW1o7Baw1MhTaKXw2+zdJPIV3mwOK6Zk5UQR5QYqzz7Buo5Q1CUAxPjWEZ4xO/D8v0QhM3icZTIs8RIpjPe1b3UprNS93PFiNLoP1saxaASWtbOHb3buXTDvDKWHoWJocm1cnDddr4f2hkOkK5VKXzv8kdEzieMQ/1OQcYKzw9d8xSz+u2x/DmSYjoa/dyvfSv8w9++GNYebz2VwregBuDwwuxg+It/aC78Oy9NhlVmOh8ZCodOHQtjRw/3lLlcLd9MMHow3Aj0VPKzYmf4lhMiGDe9CuH1gH6akvGcyoM8TLoRuItT7pb+e/6WTiDbbgzRCJEIdJ36k/vbCd2CJM73GV5rLKBeL36cnr/xQ6F67hlNssNrUGg0L30/hCUkVU2V6i5wUmDifiRPa33Kb373GHGyWFCO1emNtwaDEoW9GWQ7h/AtMbp8EPmEaBWn4UD2t9NS84bkzwerTVR42Ah3H9RF6JT34brwlvK+snnx/Fertzb3wflgM0AoaPJ9uCFFeT4XB836nbKbuK3CsULBBcyOuOdAfe0mCQAAIABJREFUS17rBmaVW53HJ5yqwiPzU5ckSAo6DrnGEMSS6bcss7WhreYVhDbOjSs8RJ6gO/socjxBEfIAfP4qUk7Njg6FURraKHzz2TIBVuZgbujmpqmWb+MThXdV4dtLpfn65sBt8exq48Yf+orZnMTt1bhnJhieOKyu5zlDT2G2FL4RErlJy/ciQiPpLnCQP47wUfbpbjI9CN8G4C4QqbtX74NWJHpwzRx883VkeUTCKiKWEzsOLwJVx9pcvgnhG4Xh1QeFWGcu4PzpwrcCqCh8izs5HzNSIFpEbqwoUenmdcuV1C+Q9xsVMLhHLboL30igtvlwMyyvonzYxhbivkMYx4YUfeNjPGS1DGlsvY4MlB/d2pJEaSor0gKvVEL2pC1J1PwVCJC21b8cGsiPjLj53F2bmIKyxW24hMhFzHAYo41bu6XPSBlM+JYHZEJxgGm3Ksf7FVtLY5NUO+v6RyUuWVN9JvtvhFA4OTcQnj06FIapyWhhKjBGuAxVD8MqjWyUvo6s8V2/jcy19GmiBR/1GStTEJDIYLIX0TDamgge4k9dJuzPx673ZDQjwNvnEuGbzZdU+EZwUBS+dR46fteIF1Yxgv2JfHEmofCydJVc+C5DkW0tHttMwDXD21rjCW9YvStRcNsOIkYXczvoiUCw/CVOv0agFUeWXMdfjnI31C62y7ef4I6Ec9/HO4ehjLWrNez/XU6iV5G19Wd+9Vvhf//6FVST8BCS/vs9qE9y9d48NhJ+/kfnwk+cOyTC99DYaBg/czyMwLtsu7JhxZXfV8J3iwCWP0+Urvqn9V7H9SwQuZxwAOGblm+x0Np79isb5nlJckpeKg+QJ0fKZPKM61KYbeEVOHc7+9v1kToKdoLRTsaRrqcsHXki48lya106CF9s+9cXtQxJhJ6Dm3v1jVB9BsI3PeTYvg7LyqV3cdbfBG+UVTRxLHTXcx2bDcIT8/hvsjr00qHLOS3WjB2fHhG+RY02WCviHYTzJhSKWnnFBTblWbC9w9W7SLJ2EwnA8J0ekL4RchVaBEBmzTZPROG9zKrq/Gc8l3kL/UfQpDyfLbKHfqpQaDwSvjNW29kmFTYz/q8b5XtxGXwcjraqO7F18Hhovl4ZfGettZuUV04IXAuFwD0mKj42UwvPwLOS5W35sIBzCEa94QpSP9TDEioWVRvVMDsByzgS+tYggMv8ZIkT3ji+gNYy8ps6MGtma5EYnQxFoueBhc2osK2GLTUh8bfxkI5b0j9+sN34HCzfyO1RtdxV0m82W+G/YMFrLC9D+H4fXhcoX+d5iToSyX3awAlAXirqONjehO+iC3TH7vd3gwqDfpGprPYmCNsUBCUgCulnxqQ6Rpo7y9INIXaxrpYLarLvVb/mz2ZCtEq6mYE7I7gqnHLncCPr8yptAc2xweRn3PEKS+1X2zBouQHBO8D6TcJ3G1qxQWxUZj4fhsW1ydjvDbXmcybMRnkRhPISMlKaU5C8QsisH4pGPNoTKRmUPaVfxQJroJIYbG4wISat6y/9itCv7rwSS98BaUnQGTWv7cy+7bHxCiQlfP4+oYElL4/w03FJQo1IjbgG8QhQWGuvGe2I2k6t9fjqmeGwABdLK75uI7P3cvI8yJDAxEfTeAD3LiTH86FWJiF4z422CkVMqkLnCmg8hQYaDkQISAILrD3Ws3IImUlf+CyERdZzZs1JwB8ErfGt3w8VxIVlH8MZvyBw3w1xrHWNu73SzUEoq1u+lK3a8C6ZugwEbTomUqDMWGl96B7f0QKLPgl1tzCVdsxdMQrhW8qk7a/PE7WcCxESV509AUIUDsB0LEKx9tO/9I3w/3zvppTWeho/Tj1/9PRI+Mtfng+fPTYW1h9D+J4cD5PPnAxDUxMHy/INIrw3mNMbdlBh0UDG8ybKjXVDM3vr3VvzLGwRCfrrik+le06Srm1g7ZFzpsdPi8VzO/qb4930RanvIn93K3D3OMzumkcer7vm0sqVqchLVH3ueSwRExDijAcuNCB8h8UboHH07mFjhj7Cu82xlryA8XUSDplYR8WwTT6J8d53V/UZsAPVSRgLjiBfDXlQ3K+DroWbsIzzh1lP1U1fObFlJFd798oG/oVQyLBNLj3/EhZR0SFjznK6WUO5lBMprrlzfcrjJTjqbusCKLayHOIYHCHhVHi7PSPDktBQ/Qg/GhVEjj2cvnk0so29rWwV45lgq1DkXdymlldMKC96GLHeL50YhGdlBo1GFWE7YEWoTlhBrPfySiVMH0LOoRHmpAFfjOS/Om7l71LlhY5P11XZbIWdQ5CJ+SixqNU7H9IRPRxkKGpgYhfqECHSt7k2mMGIYCPusczYHHJ7UOldBiDpDsI33M23IHxLOVya+w/yp0+errL636DUWDvuVgDilr1EuDnIgErHThcRmIoHf+j1UJ1QIUk2Vu4M0nmLMEyX86Xb+MGiAwkWmyeQIqghqfdhdZs91X48O+yL1Gdkb/Kb/0reQfyrCCnlpzimEo0vlQd1E7759L0Hm/AeqocZCN+HJmD9htW7wdhvIVJKkh9toA7jrQ3U/IY2TbSO+NeEztTlXsfFF/tm5eZUsuN0NQcD35nyjG9m66AMX3JKhfYsDrtiLe/8wugIUjfzomU7XR5/fe7gFVdzJeZCWHNjtPEwpseWx/vzPpiI4+QCslKeGBZBXCGjz7nipTIB19/DwCvvbgkM1D3EVmkruKSjNAPupx46qlshs8IEFilRiqoAxRPJCIKeDsG1/YU3QcBQk9oUGo27t0Pj29+G4oVxB3H2unaOd3bIuEKjbImexLXSg5HbgLNM0cK++zrlbpXsjV7G3joG4BZczsv9xYwORoLby5u8bXt876e34jOSPRQePXn82Y2eu+1ju/kV7+V3nrxht4Rl0jcXvuM+3jnszQAk+1B4UijarqG82E/9nd8LX3vvrtSNfZo/f/iZQ+EXIXw/NzcEL4BmGJ2ZhPB9PAyMj+HozDN57eGkZyKFjT3z4Y+HcTuc6LSOne73jwW52E2eB+uwQNIF2PbGzrG4OLbdmIuegnnxRJgnrDuFb6mB2tOnk6VbyIUNvQwmuVntVHHa08iTxtFg0kcHfl6/+JlQfeklWD3NSEB4Xka26LswBpnrrwq1zrARGsr1NZjglXQQ+WUcRsq7gfu7D55kkfHeuMObMAhUFsCTiACKJrx/DyXGtDv5uHdDHfzl5dtb4UMkWvNs2TkvSm8vXUfuSDux1zlEfFzymhb6T464HOMT9szwTjlUURzgila7iUMvX4AELzJ8yXhC4XtdWyHjSMYi99QiLMY73I1cm7mf6wD0mcinxhcpjzk1Wg3PHxuEYJ2tkSD2APhzZDh/vL6FRGsoCQdj2vwk8lSB5wz4q0Fgp+WYQn0ObpFRUkCnwrdCSMcr6GLTSZ/X4fJwS+brqCVaGj5rvJCtjni7HJpR4Ztlxyhd2DjEI8K+NzHe5sqKlBpr3Lx18GO+DVTlyNX+KoTv13aD6vb63v3RnsL31BSEb8R8s1ZX2UegI+kIIN3C5Rxx39FVXIBuRI7aaWuboSvQzwoHZlZVBTdrn0o8h218FYrM5Vi+2b12BwabQ0ATzSRqexPxHyIZwx0I4OPwGpqagvUbxFbivjeYlTCb3PJqPbwHgvkA/2Z0Tt2MfIcU3X+yp+k24gJmsuFdGIEGTt3jWJeamjhzSbEO3L4fhXsjSTEPbEpjSXvwW5QEchKwsWnd4kjzhNkTXzixltqMCVxlyfxA48GUvE9eIRpOW4s2QoCsMyYyDKL4xjnEfiMDek6w5UtI8EYw/8OI62ZMixx0yBqKxCbRO4Jx30eAd6bpjMoBjgPpQ2t4jpXnRP9KOufES3BHD5gwMRMqz1P4BrHjc8C3+h0I39/9DvCjxNJQgk/areLQJ/XpxqIjaqjyM7jUItSrlSOOgZaEKly2u4GHZzV2/G83wCcIWB7GlVHg1Se3nCWz7Xcw6kXTz4fuclIDt98OOrzU3YBpQTh/ZTn8B7/0e+G7F5AVuJ/BfkqeIaj/yAsT4b/48gIMaIPwyILwjbKKUxC+awiF8POum+kKzZMCvJbhuZuHtmmjpK8XZNonHgxUAj9GzC2F7x3CYHceTw8j9qh7Oy8IpW/C+MGI0Prd7acboVve6fz/tuv+SUFN+QhdNK2bUop/kXcqGSd5KfxVn38h1F55RZgBEQshUDevok7yravCH20xDE1IneG3GBQoDeJ5hCNWh2GMgTVSRuQCF/Ymrd7NFZSB82zY4/CgW1DFLXPNNO4gdG15LWeddM/GR0j2+85F5BuSWG/lm6TetbmVK0LAOmuJwHSJyGdwrAoXTVCc8WTSIqHX0Q1a2pkhyvBNvCzZF9/Lfp0/ipUGwALpCpR+NHpU3y/QYl9RkS+jEi8DvidSDbRhIjUdiUvXrMmtV2KsvM/BHywoZKNhAfRtCBbsl1FBZ25cCvKqIYf/qYE/h1BOq/hDlBReftAMh4YGwrS140CqcDuXpL0tH5u18DDOh/s1DkpLoqn3qa2MKypc8OasLZO+y87qRes14/k8K0EZVqNRZQzGoPlToTkIzzvJDM81KrAitHw/RB6B9z8MjWvw3Djolu82+NXpciJ8G6HYXxxbp/Hv6L5YF2dmwsCbEL5HkVwp6U0RUraB0hB+vXcJhOpejoFgsi7ZuLCMZ3HfWRPRCMouzx/6kkRL1E76UncnF3cUeSE2tCxJKwMQhUNYFeorONC2dJx0d7y3wjfWw+Qkyo5BKKwx2Rdiv7Mi95qz4xYyJn54cyOsM9aHm4cbhzNJLaMGglZ2xTdxwtc6hRNLskMt7cA0qfqWUlLhcBbSgP9IqTJbgdSyXXw6Eo8WU6k+Jf9NHhKmWfpWwqALYOOTdtpYYGEHiA/YtZt66DeR9XwwnEGMjtOPCGc+h4u0fFdw8LHLxl1kIUcZoqgDpgJxHgcdk66ZckFhgPGta13UCuJ64viljbvd236dmpOYb9Fs20HdvHEzNN76rmTll09R+CgI4DrbT1b4zuDbim1+zylUbqMWMCk9uHsVvhVUgEMVrlxSoq1sLIqR2ccRq90Rr7DtjekvTCr3U/f6dh8mMKmMMFN7ETgluLBtT3txs93428FoO7iWj8+19k0phZIXvqW37cHXedJOFsh68DsI1e9/sBj+zK98M7x3FS6aT/GHpO6PvzoVfu5H5sIEAhd5eh06NhcmzxxFDgKLA2wDnzKv51T4bqeH7g3cxcXfJwJ2Ogmh47ygimU5DzZxbjxWC6Og8B4plNrDMlJfbRLPTf9RhGu+Pa3e7YTvnJW/i8Us4km77dwP/e/i9d03kUV0/OpAt9vdtjO9du7ZUH31NWVHXPi+/iEYucvgI3WfiSAqZFQhIsI3eMImjDJVuCp7PeWmx34jCW/z7lpoIJ5bwwHx0CgyVi/QIACeBMr75h3Eg6+yfFiy6HgPdWK3keH83Sub4TH4zyhrujaEfIo9E0MarQvh/4TndMOJvRtzbcFr4UsjF15APOfjZPI6Y5lHdmbwMqNLY5qmuHeyNuLGL3xrPuO34KXcy5Y8v+3Ua1J4MuMp46vNS1Qnarxk4SgToRSKgtNzg+HsAqzZFrqvYMO7keGcruVrCN1hhnNavWcmamFEmE10hnWswsM1DLvhjDBPN6YA2YZAmBuSSRury2TNFXfsh/zD9lwpqy5E+MhVd23n4M0bU18hXjkifNPyjTKt7olpy204qbSrubYWNs9/BOH72sGP+e6eIuRaPtWWbxG+Z2fD4BsgasgeqLJ2ttN0O9uHWpx7F0Pz0WLeLV1Mp9mGZ6Zkx90M0rb72Z/vZDubXBCjJZyEWgVT/HnCi6LGzIVjtoILeWNJC3pz87Dp6loz3Icr+iF4O09OV8MIhLe61P3mDtHDgBbONcjs76E0xM2lLS2ZJYSLIzYLlU882csJDYpTi8ys0FOqZXWDtxDRpGEGV3FMMRi7pV/dzIW+8K/owpkEkpcdrjn4ChHToZa1dUuqyLQu1CbbQ9ckY3RUGaJjpu6PRH1uqhZeOY04HVjBfc6eG16gCReuKoRrajwad5CmEkK1kSqNtZlBvW+4p4uymB3KC1VbXWemYBya/qGru2FbVNaE6cNIxII637K8SiDrIGiNt9/S+Ep/uGdmrV9LZQLAHXztlrm0JSl9U5kg3qJcKnsS8fPVGCtchvU7mNiOH805tpXPmyEI22U67yb96o7HudcddMZPYTLJEChHan+dha2ucQ/7TQKQYCX67bfuhL/wd/8gfHRjZc+8pPcaorvR/yQYwZ9+czr8x1+Y1fKTgM3kyYUweQpZcHumQaCJpP8pHetpkJ3XuqfudrFxpEMFhrz4inhu0YsJ1m9vLjGe8sPP210c3B50RUVwg5ZvE3DSV+SEszbv7sbCHc/J3dHS9A+FnNCddNMO/+1cL9hn9EFjB6soM1Z7Dee8itkiKDZvfAzh+5JVU9HGLiBRMBI5FPmAAoS3MEUeg76W4NLIarElEngxDM5jniUHDhRmFL6rwxC+wYM0KHxDOFe2UIVN9gsnjPARkqxdukXBXDo03k/5peJUXbhXIc1Zbc2RFOXUAsSjFdoeUsNU0RNKd4RkdU8NR2bMUNlXM4Vvyn07D1K+tqXPbCCRDS7ww+yK4ZqEmfRamHCuOd4l54QOP13WMDbcDG+eHg7jUHroR/wc1TOAxUrw7PIDupzT6l0NcxC21Sakwq8I3/Sw9NhFuacwNsCYQiYzX6mHoxrbOKiGljzSK6IQoTwhgDN4pWM24dtkBp+U7GH2NjqFWvGnoTRgGCRmbX3k+G/wVhUk8tv66MNQv3JFYsCfxs9TLXzTbbuysIBSY6+AWaXwrdof0zfHTaJfgFqLqPH9kMK3ZTqU64rpwiQk20oFcP7XGAC579ZVFaJUI6RMJC3hIgB7e7PEFt30MpdpJawNuJk70WU/PKPvLDM2DInXUHaMsd8VxOao9VuFdL5xq15F7Pdm+BgxO3QZspNcxigfIyZxD0cmwU4DaeRlLIywuKArz1s3LtQnJ4u/Tbt0aqTMcc3GF/llHYx2VvjaUfj28Zj2OCeM8c3xvvUtQ8neJfDKHeR6ajgZ471DUG68+gxjdbIYdLGGCQlTy3YNNb+pXa5D+K5AE+0KF1lvuGZWZozKxgMMBBEHX/MhNNYkrrCsiUuXjU0t4YqD1dkjEL5fVzhyeHBHa3x8KTQ+fN9wMy5cbl0zgLb7puvxpD/pAarrVTj1CgNKd1274RaZu9TS0tI7mYshHBxeR6+lUz0cPwnY6NSVjrT/4B6T77HuYNulzTDwSa9v8X2+5foRzCJBiK4vae/YH6ZA6b/v7aHDsYtFBbzD//mNG+E/+1++Gy6imsHTGvJNrJxHzOKf/dyMCODUXQ7A2j115kiYOD4vNGz7tUj3u2F7T8J3J2G7bN/4+aNn2Laf1uH1vX0yr6rOXQjcCMzHiL+188gMfUIPZDc/eVLdeeBJC4ZDadI1GicicyAtOgrferR1nOK+sHQLeS7Bw6I02q2CwNit6rFjkhhYaiTzFfSIhNW7ee2CeAkKz2FSbJZECzfgaSe8HLJjSzlWAT0ZBXARj8BjLCGcIW4B4BLi/FhurAKehUI3vfXCBtOY23403mYVhp/3kWjtFrNvm+BV3NstArjhqVhZDTdy/9r+8muRXjgvGvkjFe5FSIz9JJtTtA7pZtbfngXdndfjewQHy9FZaLzAW63b/OTeafxgfHtJR5olvrV/jmce3qmvwuV8iHmDZAykkWiM5argbwNwXkZ+JhiKRfAehXLT9w/7rY2Bvx9j0jQP/cjvLVU+O5AIL/7O2ortukz45iNeYozgi/O256PM4LhuidtY+nbuFLyc6HmXTTrdm+Klub4etj78CMI38mhFXqsnknLgGz/Vwjct39XDh8Pga4ilEeFb3U5aPxR+QIDuXUbGsvsW6mHo6Nyj4aDmWeRmNQ2UE4EofGv/nrSCNaD1t/dnsSNpMDLvlyRea6I2Y3OF7/OtQe1fRSzfS/ibRtz3FATwAfizNFlmc4sUi3OsSXb0y7c3wwc3KXzLiOO0iwJQJvCXMO0+Tx4A1o0lxcz6i93rOEUzyk2faCJrZDC430s2Yo5u2TA7HbQK9tY5Caz5V7LM0qfc8DXyKRjRLRBQth+AYPwq4r4PT1BbaYoU60GgNTsMy/aIJMaj5Vt6NxwTLTIIZ22OmbUroh2V+/SyYC1wejVQeQKNp8jWMiy1eCi6gJGZOxGqqPOtXhO4BJV0/UNoFC9cgFCgVJM1wuOnJ+tTZ+ti1nF/3zoyXtZtNwJU9GTwZwpDatFOm9Y6hyks60KtbTfx3mVTjnjX5jTvEkzZHnSM7bwWHp5QpeC9nfDdAS5dDnFvmskGcDe6Hb6C+3EPrfziq4T/NMA4/eP/91L46//o7XD1HioalDBaO5zJvn9csB205TRiEP8CrN5/9OXJsAFF4yBqfM88ezyML8x0lek8Y2x1yuLtI3R5F4C6S7Hj/S1GXmnX6fxqeQdjfBn33Qcc8rSkH7rEw2eH8JcKHuBX4H5e5pFUClOeXXajk8dSz/DsbxHbPJWJJl1128saStfYAwvzYfBzWtVE+RQIk7dhNbxyPmNzZGlVOBPrMmO2UQGHJakClfzp2U+6hVjvJu6T61AzCuN38SAE9do0XM/hrt64h3hvup/TxVi8/pQPeYja3sxyvogwR4nztk+mMM940vy5q4uaw8JknfP9pNDMLN6ZuGfu18ZTxtZOgF0OtUELfwS4eSb0IkaLscXVPMI3cbJ5udmP9yxbub7E5Wt6FcjviLdCxVKJPbYHdMOx6Vr4zIkhNYCJ0IARIMN5FUI2fUIZ6/1gmSCrhgVkNldDmX44loFRGGdYE7xgPRYPBxtIXBPpX/lbRQUtHuYu57m1M8t35FWtneKX5ZASmmAeFrgmSoYRVI2C5duF7+K+ld9UID3eAI96MTQvQqbqzNqkiPCp+f4D4RvCd7R8072tnfDNgxtu54017AR8zdzDDRdk1xGVTfh2YdyEaj27FPGV9mpisph4zAmyCYBF+twqfONtqyCcFL4Tvx0SyDVoy25DcBtGzAiF77FDlrULidmoMOUcNxCn8+ENlB27uykCpOnPXew0K0V+VxRFb9m/TlciTVDyJf/VLw6gZJxRd6ex3d5WyYISp/TRdLuRGHY6vAzW/mr5N3kmWh3skNLuNYtoBUoPzyibPaI9CXEm/bJxkjjCOyu8BuF7dkKTZRhIbF0BbNTxrk6OhsYiXAYfUgOSCd8CO2oy51GSTNZAy4hIH2Bc+UwV7kgVZsAUOPOee1LwN/B1AVrGZ16TMi4iyCLDef3995AJFVpxlv7QyXuVkBSSLs3nr5X+2jvq2K3wncHNV7WViczWu9wVzKeWvrOlN9aqZG0P17b3pKxoh7RFoCoG6ceZFJlhvJ5nmL0d/22/Fo7XVbqcIwHfXn66UYbs7P2t65vBKoVf4S3GNMhVczt3V74Cy7eD4akgxf3I/Bl17N3/6bcuhK/8xvlw4/7TK3wTJ56fHQr/KeK9//VnDyHCpgFebCTMQvgem+muzFjLfiQBS3OmRLSI2u48d9x2VYus9g6Wv8tHO55TXfYjzSi80u2c5SVzfrrpKVe+L1wpF62e8b0p7XH60wZOZduxh/GLmzRLpdWhULbkXNstlb8uE2JUEkrJ8a7Ct4e5tDYtwnGbzoSHUBhvR0NTnkXcgZGbqPZDn0Uuj2HjQdDP3euhcfl9tYILdLAVxNKpvGhjA20gvIkCn6WpHHhsyCICtHrT+i1PJ+7GdD2fRcwueRAI36JhFL5L55UK33chfBeNN9om28nZPMk88S/l8oDP5IML51oONubm4SVtjaXJBPgEN+W5VPgWtFHcyT4aoqlBnpnXqrKNNG6oC7YSFt9TwoAprASOCZ/rsJer+bWNONo6BGk7PQbjDdzOs6hXNBxE30jCu8FYb7icP3rE8mIDYXLMEp35RDAMUaxwfQtKZioOJNM7/y9TJ9x97Ip7grV2Tf/xOesa6WLrM26Vz4RvW0vrUvl9zGhkQoTvilu+BWmIk9p3FL43YCT6iML3pR8I3wlmPjVfK7B8h6PHwsBrL8G6CGaVWvY2zLYIvyJ8LwGHoIcyghetpUZ/U8u3bFbZiyQwDtbM0q3PGllIhW/b9sLgGY9RrAsoj8KlqIn6ik48jfoKYbkHl+U1xBdPQSichAV8AEJenfE/m0ygUEWm80b4/tXNsIx/qbnMs/Q2mTKCmNFU3cDUJFLDauOnC5JmvvTIZ25cDpbCqU5W63arxkzyIcmBpEROiVuCgjKUCLxoyUoP3vwhnGdAonteKnzzFRwSDxR7V0Yks+fbHe5+naM6NKwZz8dHncAkg+c7APcqrD9NloTzmO50hzFj5TyEJcSMe+iCjI2LuAiXMdyvQDuqMPBV0gNCioEfOxcqZz6Dvi25Ghi0rXfeQW1O1v9sI6ilp2hxt293bw9VlG33XVz6/KHWiUhRMSJkvxfhmTBnZnrUx259Lo9Xnd7f7f0ya3zZs93Mw845HMhw+ZKEcU/u0834ntxolOYGZH3fS5c2oX1AmS3ss1/+zQ/DL/3mB+EOqhk8tZZvEO7Xjg6H//xH58MfOjEK4bseRqfGwvxzJ8LIxLhW/uhVjyfCt50BBaVrZvd6sphV9rY9FwTJCDwGblF4FbqWngXuKeLMRDbCdFzbCnudFNqdQOwHd2R0nIfQB2UcsN4j8DtTlrhQoDOS692iRzfw7kWx22l65ffdBtvh6W5ha2dVFM69WxIUVOUZoPA9BtpurEBj8XZofoyzPgrf7l1BcOL8o9zM+tusBQ2BWgRGfwcIV2MRXgjMQZMA3RW4lVEmaANP8hDrlQQqe8z3GlzR37sKt3MkXRNvRQqs0eUxzz9GU4u8B4aAAn8nYpnKbjnWb9szhQJ7rKSjE4hHSiOuAAAgAElEQVTtiwRY+DwVIMXDOuFhJeMQbpCOSwYP+ddGbDypZyVqwjDDukdsUWMGd/KxpkiIPGEXa+0iLsdcxYBeOTkUjiB3kDxag4KKvCAaPXrYgPCNt8Owd3RGrd45pTwnQkXJJMLMih5eCd8jX6PVW5EqFb75PSd4G96pEYoLw4HKtOWL0J4EkNqXbd5hVPdJLN8mnESFhQvfTQrfsHwzRLLrTd/fJt3DpxzPu+QNnUYalldWv8JSY+lusIXawyHvl64pfFeOoQTKay9CU9OD8K2KwEwolDXQw0NZfn5xDZpqe9oK3w5uJwgu1OsWMbqaPZ8dOrhHt6FV11zqPuH7mQjiEQTtu9Ca0Qg2NaWZz6VrlIfYgAX84u16uHwPz6qEUsQA22kmDEeUyKiWCM5SOrIiWRqZcGwYmRm3YFHfhMWDlnWWmfb+RfslU1LSJts1vlf7VV2iziP3kdsyUJ2jDaP9Aawd5I5/0a7qR6/7O/VC/q4Rc96KxNTen1zjLcbhvHIGsTiYf04tnwxZXuw+QMnkVJ6m8A3NJdIEi8LCtQWs4b4MQkxvDJaTiJ64Njc5JXDvBLKgnnxBmBqZ0dp6qH8PydYW7/YnfMu4SRKKi5CuSLcsUmEdi8tqsI1K1twrlaBlZ5njnnbSSdjL1tcOj+2HIkggSm/SASYE6Vpo75Lwdnw/56SeFboBHN8UKN0MRxkn4NMIa5TvZhKTbuZo69NmC3cx/Q5NuhhDyviQTtAk48kkC/Dc+XiUNpDP2wDMv/Lr74W/+1sfo9rE46da+P7hEyPhF37scHhlATW+YTmbmJsI88+fgHskFJBtPcu2WQ0eWqzmYWFXuY2w7abIUf/dWG7pI1Khsril0rfs4jgofFv5yJw10QTXkkO84CWWue5mdMYHnZ3tvQHL+R17qs2xoYYG/FF5kHMLlsPXuYOyKcThdCNwZ7Szt1l0bt2loF3saBthLOMoOrydvAsy6NLyHSYg3PCsItiWFyG8vKUwFaEow1Amb20+xB/2TnUW/IPkjVEhS2J88UiTyn0oyKRGdFwDw4NEt5MyTjJmNEZKmnDhhiZcU1zUczYdg6yqC/vxWNP+o10gQbui8B2PQsOOHGrJWed8gHYS94T8zPML7s2Y6Yay8yoqB0jP7TmBry0QI1Kpk2dt7SEwuwzZfIwqQfxjKUWSJn2lG5GS9YyDdjqQnWO8QqPVYfCQLx4fRPI1XBgEPFFOjDz0A8TTP8QaMhnbjMTs67yUj7bvsJBXmExP3Q+yT1/Ct8PNYWM8GPkS4dWVCdWa8C4ECeCVn+ZlWL7DLLwxhxC2oJoMG6vyNJ8u4dvgZaHD+QVo9yvDYhO+04UjEPOI212nB6+VCN+wfNfaWr4JFyW6avn+GNpE1HEFtVJLdAInjxW2gyXLeq5t6C4me8ayEkZNmWW6TE51BWRKtInDBdovsj3jdWjNLvCl/Mnsjrfgek4GiInXJqFZG4QliIm87ixWwndRImILBJhhwf4p8jKpe5SWW9XDewzWXLrLsOzB5KFKGIXQPcya1PjfItyc+EeF6sN1JU6KTm0ENn+/gTIjuDqqeDsh0jqu9sz4dod0zmJOMLuckxP0irisa52Wa2MLwuTUfC08f3IApbrjydN+I8TJ2aw4DzwnwjUyonsog9SMBIGvg/iS0lenBhFDY25EihyCEJxL7fRLoXbiOSw4XBKxOI2Vh2Hru98OYQUlj8oEMMcr19gmo42gaD+D5M7uCODaYYbc8SD3eebGkgnj3Vhx0jamG8u2bAmTKO1h9e7fWtqFgFiGWil304Z5bWchb4ED5wDXRElqspef7fb0Xr63i771gMe+ArOkZhbul6i9aumhDcg7vkmFbzBh6P6v/sO3wz/4ncth+RFyOzwdx2cpHL985lD4xR9bCGfAEG4CEBNHpmD5hncZmEQv5dMOsMpWJgcCDw4CEwJE9ArqRgvVceWeQIOypFs7fS3iJBlWpGDqHmu7E1p7GVyB94m0mte3ORfItEjcN5kXc3MWlr67uZTNo73H1G5vwj6E76LgXVgzCr0CrQ4EQ+aNUrgDr74ORT1Ki5qStfHwAfK7fC9UNpGxXIQihz32C8uIkX8gHZyFMhnHAbL/CI8mghJd0u/D7RxNzEdMRdwC7+8rHXu2OW3h36t3Ua4WFXPEK13mRv4ww4HtFdjaNnVATzEwFdqlXK9gVibMF/kG/tbxt8fj9mJNgQm1LoTLxENw3gF/Cx4a9bUPT8LSDDjTaXYNPO7Kah05luphCR4Gj5DUuA4+n0dO1YXhwngyr0n38tQEyC+iZO3pw3gfjTjo4BH6W0Z5sY3HavUeZt4fQjhnsMAI6RkJy3dVPBuyj1rCKculF/VHhC1+ugEsr8yzVRdwUlnDsSYGidi37rFoRef7RtXtPCZci3y7jicK35tIQMzEwLB+H3h5s8jXt0fB/Bqp5TvbtC0L1mVHB7FZBYJN5TiE71czt3M/1Fr2MJGedb5X72eZzV2zkzINoqFXAieb3YV00Y65fVVjcWXNeAgVzzK5kRB7ti20kWQaSziIWUZCli879EgHieQiCD+oB3j8hQlYvw+hbNUWtHXvXYLV+xazVHLnZCuXHpvaB+83xbo9is0/CRfrKSQIG0dpgyEQiYGauhCJFZzaL7RfhpvSIggH64evrCK23OqIl1FFt0623CsjoHETq7ZQNn0cen4ixUPaH9V/s//G41nWghNuHWVq+c4J3/LKJjSWQ+HkPI4FAM/ZCFcO+Pgacsjwj+5ZPnIDMAE4PhCq+FOnJgtRIJ+CtQuP8RswZ9y3+8qLJwW1kezxzEth4OgZZWr4luWlsPXtbyM8AmXNZFCJV0NcVKGYCr2UQeiBodtO+dE7LYgrkTzKg7bYk1uGi7xn6/q3CKtJV6LccG19+grCakfCd+8z1zWwiQohKGMEioBIMN8tC74nyICBUes7YVy3Uyhbsjb7sdsud6ud7g/AiIyJu+OJ1Ue3fzr0uB27fnl+4iT366DFP/c/vxV+/WvXwgo4sqdZ+Gas9y9++XBYgNsq7XEzx6bDwrNHzfKWuMWWwFsoVQpeEb6pZ6TrpdH8nmhU+hI/QAuHXtfr7mfHtoif9VZ2hvX0rpLGFLyZdE361hMlPb93X8juZc7JAd1unqRRlnRNz1pdi25BVZyfooJtamHsc8R8p9AuPJ/nIrrufBsBXOhUlx3xXBp4BVV5jmEvifCNfbEGRfv570Ehg4zkhKPQOj3zmYw3LGPzwDBSmYHglBoH+CyMNmL5FpJoQnBkCQp7zaae8Wv6zB3wJ+9cgaEF2kfL7So0tmxFU8FYaa7kZM/zJzlYJL3YfPO8qg7WVAlyS5Q4Ngfnnlt2e4qm8l0PhDJFAW/TLXwa/DNl3ynwYLOwUqv7t5lKSKJAm8jvPmKMNhLRLa81wiqUG5tUGho0MjRQKPrK+3BmGPt9Drw1hPsNGMhWVsA/P0BOIeRuWZjmO3Wu/omz5zFHt/MRDTPz9zCHUCbU2nNm+IusH/HA+EO9lmwgAZzCU+Yg24y/Ldma8FDKr4iALn2h5QiyncPyXRmExsKSA8vA7PB17zwm8atfvBK2kBj4wH/c8NrjRH6QcA0lHAZM+C7TjEV0BFY3F6+F6to9bDZRF6qbqiNs0fLNrOKSKIYJ2ICZOcVpunmhKVNaKp+GZTln7mtFXt9U7It/7Ag7Eaq3OoVvqTFRvuprIIo34VpeG4D2bhIyHiyoj1Dz+zvvb+DfjGD6oSb71Vxf6xgHicwMSmgdg+Z0AVbuEZY/kFFpVnVlcn0TcnjIzgjCc/9RQ4jREuLJWU9cdXIm2ksyi/xG1w3pG9TgkCM1Nj80q7Kuj2zmViZIiJrRX1UcZHBpEciLhyKf9deo/iTTEFpbv9/AnJmlfgjFyF9Dje9ZZDoXuh+pmnXUZl3iqMTfC7+QSKPCpBmpFobxRSsAHoh5YFINKE/Umkkmg3ihzNfgM69AG34c16BIwvvrtxdD/dt/AIs5hHEewiSIRa1KObro1b6E8d20gnMQ2dGpIG3Xf9Ea0XLUtp2pHNopDhGXKXjzr28GfzvA7vI92zJZzgLFvwoTrSHHQBToS1+bciCO+OlhbVss4m8nRN69ubnroazsDl/L/bInSggDH//hOFdBi3/m7303/OY3b4ABs1Ce3QPJgelpEPj3R16cCD//ryyEMdBGwn/21FyYOwNr3Q72lJ63fVge9wXkFFlKjpuS0ZHOacLWiPzmmiVnA/1d1zfgJqzWMunXxY8d7pUnASo5gxH3XfX8JDt6aSs+KIz3ChA7wL92Ang7pJA1Z/JVeCrKlEjskbfnhedC7ew5Jdik9QhD2Dr/XRiEUIubbuUV4g7T1+I+hLcG/qqIQGoi50+VpawMr0QHv0bjzeO+9qXyfSE8AK/3zuUN5BdSA40hpCC7WLXpbVQI8G5XRMStp76CcpYJQ8dzmjBQq7e8Oz37OBD3Ho34pM7jqU5buyjgRhnrTNh4//iXvPMsPKmHMI9ZGEgmRgFLc+FP0Zd9U0CmYoSV2e7B8HUDngd3sAYMwQQ5FJh5XfAUT4VVxb2Xz9bC6aPVsAJL+grqeq+DV59Hvp8JqQFudMS++f6XeY1D+EbJsQh/foFhzHPYS6inzJ2hCQIZ4X2cigisDbZCfxJjnsT9C5vKi76e7Cvj+1VIN4PQMAQNs3xLLidf0HhmKu6yJnL90hUkXTvAwnecXH8056kWvokAVcZ8U/hmrKfsurzeztlUIQKLV0Jl9Z4IP5oZ2zT5Mf6LO1ckckU6CkTyvWjdViuxoKbuBSWYqmayh70fdcqSttGlHd9XYWFBpkp/LCUEvgsZHnYXriursJ6OTzTDGIS8u/BGPg9tJfmZFGXs7aI9ZO45Ct3zELinYXUdppXbXE3E+ut0VsDlE1At38M1uMsgFp0G+WUk/GCCb22evS21IAvx8EOIBCCKwJkwnO1gh1U2BgGzE1qHY1w0valauTyEilpnXa8E/OzLHpIx2dJIM+IChONJwOaNs4jVGSm4QzkwWxelMAhbKXgSVCc1wUkkssxNg5j9ACWJuM8ibKAC+uoWIMl0DivnwHNvQtMIfyVmO8f/6jduhc3vfVdhanOXqQuqGtzkQgokG1ZUHti9nhlmB3InYlTy7giZDAbl4DNsKn2F9ytYlRxX/JU8IHDJxqDfCGfWVKcSxPAwp9EsjrnTHDstfn/3o9tZgcmU3Ufaxc2LUmlly9vxjV1NqXOjnQhauXF3flXLlCK9JSwkmyOZhnYdRWLbBjRtnrP9LVsK31dA7P6jX/1O+L++fRMWD03a8zR+RkGn/r2Xp8J/8qWFQJJVQ3zkPATvmZNzsqxazqjTR/duhsBQQkqSrtSW1amPJ3d/e2tzh/l2A450KgxdQ33cKB34adnHPtk7CJVNKrtWIeNBJULpGVl8dvtzohX22+1zzrhXQHWiDw5FMgfbtBVpt2QuhUvCb/BsEtgozxHHTOHu3LlQe/5ZvcQzahOVTc5/B7l/UP5WFPN2vjO5LXiHJniHAG/FAOG7QulPWihTUIdhJDyAb0oUzLbHiMzdWQVgsiprsO6+f30rXLu7JRVzMvCqvVePWL+utl5hH/ln0/NwMLGeenOfesmKeex2hEzkHYvjd8GPvHd2+udC0Yzfz550hbwL/gynZF4flEyk/QMZx8fh0ZOW+/IzIMUsUYhhDkRzWsHvInfPIpKnsQqRZFgXkHA9FGfkv3jgOEIYXzxdDavwHF15wGRuMHzBa8Fzp2bu3Zk5QuDI5HiMCfdBOAmNF/hWXJTzUGeb8T/KuyqrZ34E8sPWzb4r3NiH02ZdpLhmrg0YmRLLdxig1ifv2RF5exG+kWsAZcYOvOW7VxqeoOlTLXx7wrXBV5AtelATXrmmroVMA8gNEb6RyAooJ3KwK39kAfgfy0pN4cyIgpeBMGnb2nnsqgrxuhtsg0QLuppfmx7Mr2Z2M35r/cYKVWxtzxMd40NoOG8vIvEaBMRBlDC4fK8JYpDPOMkuVK6vgNBUw7mFgbAwifrT3CN8LYltaeZs24Cm6WR89324nW9gXIyJWXxYhSUI3Zr2U2sPKmFqsWUaElOrr1+V2YrauRRppYESEmW2lajrY9mGFwja9RYwuSKjcEN5PIEIxRn57gZquj9KznYQD2Z4Pz6HZGunaqKYUDredjGS0Sdf5ZDFGOEaVpWkGf48YABGqwHFSSD8eHkSBBLlQiLisRtYaasvvAnBfVYgK/+/Cleet76Pe63WYhmjHUSSdKX4aTv+zM7SnVTXiyVctejZR71C9FNG2fTAysO6/H3RasD2Mm/fa8mhkb4aNECQvgwOroiJTFQ84crX9glfFWUS9mh1EHjUQ5mx3N7Z8ZgVvj3vgx2/t7yDnVu+O1i7zO3uLtwvf/q//4Pw2+/ckRwbe+P+u0dA2qVuufJT8ND5E69Phz/3+VlR7g7BVerwufkwfWwmFxfa3St1n/PTkBjh/Sp892kRNQGjlxOD509jHeFEPLsskWB3sHySrYw+l5Jk3MO5xjKaVCKXnFAlNL89ne1+n/k50gu0/fzpgrsuCtbtzlFvZ2svKF3CNzRhtYzHH3lMFVtD5RQSF77ysp1PuAovgv+fvTePkSzr8oNuRORSuW+Vta9d3VW9Vff3zWIEHpvNwrIskBj5GzPMjodhmBFY8n8g+I8/ABk8trHlVTIGJBgJgQXIWAgNWIBle2a++b7+uruqu2vt2pesrKqsyqzKjAh+v3Puue++F+/Fey8ispauju6szIi47y7nnnvu2c/2hR+iHNgtyQgm9Zf5Yp4dZsnexnNwgmpA+CZ/a+pocah8Ag8KCIRVhe8Yg8xwwWN5GXHf5xH3HbMbRv9FMCR/lly7YqwRsTO64gN3YcaB1GC9vKII4BFfZwpX8o5y/2TQ3fBEK6An91OsULBHTBkg+4KfSVi+Vxe64nY+hkUuol76JPJX5PIIYdPI4yreilICAF+DN+jFO8/dHfDe5KmZwI0svbGbtIgz4dp74Cd5Rh49ZojnmNu3qPW+A0yzuEVawPAq8I9N8i8iIPOXMpdJyTe+1aR8dudrnx5m0d/Kr+uuqJDO5zxUM/HeZtAJHg1TEL6XjiHZKQ0ALIuYHGndc+0PGeXcDoTvb0TMdwbfqr59o4XvLiTEFmK+x9+H8A2rl7nTeOVg8Gw2Y2/34Q1Is3cEqVTRSUxWIU3PPZDKLI4+c7Xa0LwwLpogPRR6OO2Qyl+qDTRaT3d1+VsPscSp8hkcNmY477B0lX2ds9tGWLbh/n1zrQMtHOaJzq89gEs4Q30iCz+VonSn2Qfr6r55Zu6mvKwT8dNMBBc/VnKd6XqYaOLJ1o5Y2SmEr4NHeAQlvVTXCtRQ16J1Hf1VEF1IYT3RfadXebJUz95HYpl+otbp/MvVYBG6jZQj9ozsBi8Kuxj9hSfPpAQuvOU2YzvOHGq546sQgD1Bqyt02CXWBTFvIq4nTgEq2+8t37JXDKFBcjtdrHoZNCenXfOdj/Ad/KK80qIDN57OufOIVuAkdZ9FA1lXMdCDUxET1NOX7VK82fUEcL8wxQ9Zpu2l398Ug5MV2LOTTfBAZ5bGC7sP0q0AT15eGrxf/gpnM25a5cHyrvNblPfNxCiNCSRbY4ktT2cGHc2ei8/fwH1FqCPAjc53uk9bY2GDilNQRYtavqPbv9LGVhvCVIQ8+3dhQfql/+r33T88dw8ZcAcUxqoN+8q2IpT3wrPqlz5ecr/8nWVEvXTc5PSE2/f2fje/ihrfkqyzHId7F8g7ksLa7sM1O7tEuIsF/0HWoKtKHYMBdlKEb8R8N2kBt6vAn/Rq/Q97rvImHRiWwPDnL81b+KgcB98lme9jCUpdsyK6z17y55tnRNYxi9dnJbLKwW573ct19Os/1W/OBOkpJ3uU+c4MilqONcGthm9vV7gYevbvda2PPoQgPa4rJT6g1Fj37jUtq2h3Eng+up3LUBAeJaErXVEIXw5IVhLeiQ7Jwrw0Wg6W9AIDS3QbrtWfInkv45tZsja+dvyKw76E1WEOysEojGO6UEQjzOob+vB8WjItb7XNrERX7XkIG88Oi29r1njh+62NKevx2QyMuMvTjL+GMI7EZnMQise8J0E8foKD3rgmXgWyUcLvM0P8Guqi0x19/Qliwpm3yfPC3P4xND4CJ8YpjMOKRAeQpX5WKst5SOYaBQSA4uHQmoXAS2EfhhWvZggChbigc3sMgIYOst50pvyQDCrQGA/FYDkn8P358HtJTQI9NxtTiyiNexzzYOibFXyN9kAsb7iXWWrs0mXEfV8tjiqsiZWvW/M3XvhuQviegPDdpcupWZ+jw5lyt3mI2skifNO10AsXUPHLtREdVjnEXq1p14lm+NSDSAt5D33mQUTjljWztpHlW5KswY2lS1/uEl4kaCfRz511xGHj0G+BAboFjWhTJywKdNYrPLLSdG8dmHDTE1o2wZ/HQlxOu77yRHchdO8guzkzmTq3DnfzuwhDComH/CFOuf5GvQcmx18eact4jhDHAy/DegJgvyPiZEQ8CN4isBq1Tf6OWam0kO6FVwGHKk9s/twn0t6PUGKMsfBJltGax98UMLgYG+JWrpprjY0DILFXjooSThwXgFi/ZRFyJUPonofl+yy026DQAo+Oa38OwfvCJY0TR//avPeSqznT5F4JcT9FPXAsJej1X71W8GqScL/DkDB0pmU2CCbHnN/QapxX37viKozxGaGAV3HkpBkvNdZFCeW1uPZB9qH2yJUfEOyID1140jNuyaZU7jOvoSQ/3CXh2zCcjDSHuH5vy/08hO9/fOGBCJ1v2ku2E/8cglXoV7+z4r73wRyUEKjxPTfl9r+zH+XGZrzwPRgudllGsVjiGhLc4VZIPH2H7HE3HhecA30X4RvxZIMpMspmxp1M4FHWWtpG4Tv929tdzQgplEgVL7Iq+GAMCdef0PLsWCkLn/9SUca8DAt18+XLlBZ5yoGCs57BVTXUiIijlsRc+meTxteR4C2CIb3UWGEHmXNbP4ZyY8zpQYU8Om5f+cJ1b1yUcKlw77ICDnLFCJdD3gIuyQ14JWsIjjcEUbEPXjIdk10RFIKLelfTrZpx3xQmJTSRvK+nB6IAleVizMjTLo4x1n7yhUsJuCTfJtveD2gG35z5R+gsYBV81bknXSZ7K/OROSe4xkj6JbBYBxb4OZSK8EGfhYVKkprZy6obhMWnz5GGC+JWwhbstBvwQN12l+7uOBQwgLyMXn0loSXkD1rBWKxMdGBfC2W8S9btx5dlIaFya464YfyXnU9dbGz1li1Kwd1uNXwh2c3xTDiehAbehPj96NyL8M2+iUt4dmoJhiS4nRMfhef2hiJTgJjwDcu3CN+XvhW+q5+6b1JLlhrbtw8J1+DKMwkC5eliTBDCpU/83bgNa+RtEEII3F6NJISFCOXdeb1U6DVoKknL8fHCtxBEOZdKCI0SK4HmwU8uKVVR8nNorWi5psV7i8HA/vOicxnOvWo/1+FedANxOY+hEV1DrA+PEs/0IuK6D0HwXoTVexLSJGNZhNBHBzO73da1DU2NLhmtTcQ9tjGvRxC87yEBB0uNJcK2X2eyXOk27ovzNCYuIQNxCxvR/5av0gSuaK49n+dppgPc/UWAvgkpuTrMFZ7aZ94H+M0MmB8cm0Dmd+/qlVlbrWNCogbhW3yRbF1k4pntnA4OHJRGWcQeqWDl/ScWVlzzbeCuuBmTqiOJxSefwvX8psRbEtfUFStZE/vK7mHPXL21PLVHguO+pVd+6H4VMURZ5MzbqzwENvzLzqoI2Ys+z2eMfO8J5gS0YlIajfce+CWd83kjJPa+6loGHlnPE3CjMcka30RSTiX/fPScyzBsvPZSLBlushWeTuhASeOcLRMtvA9NUeDEfVRh+vuPaceUx/HqfQjff/H33O9egvAtrj5v1svo9gkk9Pz1H19xf/L0PLyrOhC+97gDp/a5+b2zgbnsB5k0xkW3AJk4n0ulTHDp138RpXpxu5WHGzGt0JmEsJvIjVacdWlJYrbzXOF7mAvIIEAI5dFNznEU/cviwMvAeIGfQJ4Egfqdm0SAjvdKSbU9p79DL30E9cH32+7AypSp4lC+XwFzgqUyirzVsClWsWj92McoLTUvPIjkiPn6gutc/VIs39KeQh4E4oaFqxFtZqHYZwkrHh7e3WyIOOQGvBQr6T9yVmHGHZ7zr1Dr+/p9JnxN09XYABJzu0VJ1zhMnfs31dYIsnQSYYJHCBG289aRaS5NQlubtSYnXoFgvEDBGLzYHtTi3gMrOLOhR+6qeDgx2uRtPnkyhmRSSfsQvPzNB+DJwS9rZvSum4HRZB/L+CKz+j7w5saOFMIlPja881AGuImytZDa5SyHWG2veBF9hqEYpx6AEnkmCX8XA8y7nctzxt8o3VKrPOUGZY4bU8tgjg+HUqfyfWwco4zDS5Nu5ygzxoznknH6DXy98Zbvxr4VN3EWJRzgrhkTb70YNLkEUUyQEcJ349EtnDVooMUVTt0b5UKRdkBST5fVthoL3zHhNnzUZ3TghADre7sE8bsD4RtuQjtwNdfDYifGX9xZxDVc9nj/FHHfV25tu7tIhkZvI3ogrS413LvI1D0Hd5UtCOTbcHOhFXyS8cc+dD2feOgFZ2SW8d1P0S81gozvvvawgey/IFZCtxJyR/iYJrrfOYumLnDXV9KPstTMtq4wxzWuLWoITXlWlNzPPGExrTdjD3nfUfFyDMkx3j40rvW9rV1lK0AaAjJ1JFzr8oJkWAEzTkIxTdcxFb71p8ms6pLUkoQRRAxZzhsnzwRLZ5euPN//BNqPNSFwenmT2Cl+iaIIb3qhmtmRPFjmKCw84P3DxpAYZmQFnDyGpZ8QlOdabmfCnjPY98Mo+y4ZP7ZhGIMj8cE+2VqV3gZu4+lKPiswcK+6p2DAGvwMZZkAACAASURBVHsgfAt6GO3q7TPEesX4Kh0oXFVD7hV8g3Jngy+l9pO2h/GDpBHiqpjHcWVHGJBRJ80gnbsC4fvn/vLvu9+7+GYL36eXJ91vQvj+l96aReI5CN8zE+7AW6tucf+8F777b4bgHNm5mP7YseWda0qtAgwpMyrWRqyRPuAXUgSCwG8ULY7nGfDZxiWLShZpLzIDUh16WLQ48hRZZrj0xqgFqQ4Eb1Eg6A3ln80CpkxBllESiNu2KS6qHPpaU9bGFqQ9wKN9H/GsYtYzUD7mve+Fb3pnjn33I9ddZQJDL+zeuAZPt8802zn5InrMwQpNFkL6IygQrtZg4jUpNQUegO7qCJVpbasr8iAvNTjRU7LrbqzvuHM3wHt0IIzabqZ4CM97eB4iP3+QPliHj0u1x3Q0OjrFdgpOmMU3b5092CftJajPc53aQgy2gNXhRciWEI755TTKe7HkrjYsAKTd9zTg4O9t0EVx0YeX6RREDrDd7gIcaq/e3HGsnT6JfdyH8J1DKy23ggo39ioVvq0pwzpgEGotQ0sQ6CXn6BUJZDE9mVBDX47nAYVofmMW8OCWjg8t8bJYur2CW8bhD0viroKXPRj4T4OMCOECV/1EkgWizve3lu9BTt834BnGfDchfI+fhfWQsZJkOuWwJC7GZqkWRm4Dmc4Z983sq9LMY7EXBOXIsgN/Lygz4e8y73ZiQnUi7GkfYZxwp3iyIJpiJliDqxbNyV4So1W2//WUXGxPkfXyMoTv27CAMxxoH9xnThxuuQWWt8J4bVitWUK0vUM3ISSJgIA3Bgldc6zxgEWXsT/kXCaTjj2Di9MOCD4zX95+BCs7M2zyqUCQEseTBGVIiOwYelBm8EnvUh5oO755xE0/ywrOuoXRnKO+7TvzbpBxuO+hTQJV7p9gQtSVMdzvHR13B1EGQlyo7JKreCZ0Z3hV+vlzdLivOxJyEZLxwlZ3ESoQZ4xrkJ6CYKtXETbp0DHXPHzSwxsfPt1y2z9A3c+Hj/US8+hpYKx80Qrs7FKpuKhS5Ud6/+rI9wk+lc2lGEd6n/SXqu083aRoOS5dR9kcir6P8bHgoi7tOmEVQhiE3JL+QXhANPb4S9cSCmbZdH8uenDWLuR4asY4xEJP+Kx0shUaeDwLLTN5ICr0UNjE9rISqI2o+d4qPaPMVBPS91c3n7o//Vu/63709WOJ4XvTXkZqzqxA+P6Jve6fPz6DYhwdXKlj7sBJlBo7sqQxvqVnKwd2/hrrwtuMoC3tohbwM+N5prNWFz2Ns33m9yZ3lncvrj4eeQFcDLisVbmfvORKqN5Rn5YJjUn3LlR4JCOI5x5LsXAVnp4U40beeUo+S45bv7ll+8hrm2kT3uZ7UI0CEOJeXkAuhGvytF3SkKAtPZtaH73nGocPSck22Y+1u6775Y9EMSP8Cng4KU/Kb61v5oth2JoIYPgh/FFDugFmMBUDXLCoVOilB7hSbh3gAYT9z689R43rjhhw7MW+jcfRz2xC5tqdEZTZZ+aAx16o1q/yNgn/aFb4FHrKUMn65HrDZ/2uL3Gd9kyTGtEyeIL30xMddwgCOJOjtSAoT8ICPoGcPcrl+hMisQIJhPgXLd1t8MiSKxGxpcxHNsEa7LBQb4GHvgLh+9o98tLO7UdW9RMHxpBdPVLH2BVl97dff7L2ZK4NzKexyNwv6mqe4uVSVm1VisRwlXcUqgU1rU/yuR6Avr+uF75VPuB3zCmFcWf3IYQSRiFBAwJckVj78mPRAAQPnvZXl1zna+QryE3mHKb1jf3jDbd8Q/u6suQmPj4LqyNjJdTROBxAQxi52ZquDeHbPbwmWSalDZkByXBOxsAjFrWjsFTbRYUjJz3SK4NHu+kTx6QFRmq1dWQR3nkkzPJN4RsHt7OGC1cuLOu7+kW4CYH44k1YvpFgg8kjDi033BxKj83AHYmW2w7qgcNo6nYggG8jQ2YHwnQLRGESJQwm4AbTAoERWgThTuuWg4jg13NkkGgDFs/bTXd9HQZXlDHr51I02lPkpYWcTnuE8YghlnV4rW1M6M19Jm+O1p9Z7+enGu47b6HEGOOqB2BIlFBT+NaLSsg2FCEO2egFB/geNR47TIgS3RYNOmeIYRPPQVhsnjiNsImDwTvDPXwE4RuW7y3U7xyGExP4cCL+kssKFCPggMsZcdOfKNEefMhiPBHYG4NDE2aIER4tpu56b7Y/9N6B27lcqH4PJdFQLlIr5iboRa7A4DwU8vheh+kjmbCeVT0VtV5+L9N4Y4xGHkQiRriUtGo/kjMDDM6XNzbc9/7L33Of43fIc1Frsq93Y7sz39074X7zJ1fdH6HwDY+oCYS+7Du27PafgCtipVfCCMbNLdu5eaNV6iqvES0vpXs7cO/pBwNhye9PLJThBPahUSZkyG/yAlDCo76zMfsDnIwRLXCIbsgDcf1itNB+ivelv/Brwnv/2cit75vkwTr+3jfrp0TLTnYQhRt5xwLli6b5EeZSXk16PmIMQmLsvdMoOXZcLdxo13207rrnfwBmDCGJbM+Ejwj9k5fc4eiGVm/wLCF2mqExcHUWr7ogENXcT0+WG6gtvgm+8UuUHLu21vYlaZO++ilVTPCLhft+CdcUT3oPcMivNKLDnaqMEoGFI1O5Sh766DKyk4/DExI80h7E4GuZWLJMAPgeCL5M4PxsG9vScc/gGbrD4G7uH4xaKEiCSEHEyHNfEGq4ibLBj5Hf5/Ya8jPB23EJpWffPgivVJSyVSSgS3e1/RFhnCGkFL4lK7sATR/mL+KMebgpV69fWRuL65ZQS1XWBGUH3cP5v3cxCgK6WLTJP8CYNw/he26/aSHQWC3udvpEOU3FOLI+d75CcuBr10Wp9Ca+3mjhu8GSF0uLbuw7H4JA4QAJwcvBcivtsQXT7oOryNaJGtsifPu2cj+YuZuf41vGaQvaqfBt+Rg0oxm/UIT0qK9aOaG3/MT6VssnD/HOGgQqs0iGk9jvRCaXzVNo1mj5pivgNKyr09CEzs5A3kMCrz0QsFmQcAcCODxBoJDGeJwiAlta02Dk8bsJAsHsjs0nkK7ZCK8duL61Ab/ncKG5jY9voS6hJGGtSCTKD1vvJZkQ6QDCwm7yrOFB2MhclskFHhEp2aKIGRSio0rjw4jFee8IXM7FPZ9aQnXxrSJQ5k1YMAGKELoiMZGf+EFAz9GhO7+gg1rfuyzliPh8CemlpwbjvReWRAqgiNW5c9e1P4MLWpsufbv8Gt1GK76HGdupSFbQO1TYycwi7Rlj2LJQ0PdhV/1RE6Rltlh/Cew67IbZmpiHtH6UcODMgiug9dtcwDxzn+jkPRIHpaIBINmCkW7rMOus8qzAItkteWv/DKRIKcKrZDJGnzmMkEkobb648dh97y9A+L7+5FvhG5bvnzo+6zZhVWMKi71HFt2ht1b6un6WbXVQlvYIOXpfv+o4q/dI4kEW8DRrWfMCth5Pu4s8PZRfvJuRfO7Z5u7T97JNGeZ78lM0YAijYec34Ybyu06skmWyruFD/3bR3V51LWUDF/ZjzJ1XtvvrSROwpW6kNDgIHVq8qXxmF3jfhODdhAAu4Wn8kKXnzn+C0mHIcEs+BHyc896HMh3hFfAcXJkttpaelCJ805YzxGWneA0OF7+v3G3DA4h7mvBBKaGaA2XIayrswOYRWbSLwFmFz0ralOFV3iixt6Py4mLpNfd/rHkFVukjS3QTh4gK3nicfDLvHIb7LS3DmEVFGc4qeLE24jE7NIhgKDrYjU+CNoIPb6J+GRWLj5Hb5xGE742nqPGNqBLGl586MO5muWcCl+rCtyIJ+kbyy8Ysy8txjz1/Rf4VP81AMBPYBHiJm4XSVeEqI3d131n43vAruJPTG3MegjcEcKtO0bNXwqtgjM1nboeW7+vXc8viVj2Sr3O7xuaf/2gAKpS/5Ly42VcaOBAeGwsQvr/7PoQaddc0ZO1ZCxFma8N1166AaDGbhX+Z9tIIs2m8Q8bKjPDtE8ek+1fNZvxSYV0/6zyBsL+uQm/6FQst2e/sYDVQAqzrLsHyTdcXCoyTOPQzKJ0wB/fzWVhcedjbIBY7ENI7sHy3Mffn0LayNAI1elOofSBuNh36QrOsGOpLImECp3wP9Qi/hsbuOTI4ajxIckmOeu/r4FdRW2V80rDWd31g6a1vXBkx5N3D4+74fhJoFZbtVeVSyIOJ4ByS3zkQZWoK5cKF4O14kQrBVOslk6e1pniJYibTs65x5izcjKe94gY+FnDh6Xz5lZ/lqKFPEA1xU/edTn88rj5sv37kJOl5su2WEiCMiUe5OMZ7M8ZpZNRwF+Bf2KUy9xI6I1UbsmTC4CI3s9I4r8VOOCLVUBclaXuRqxluLKU/OCmjx1c9jkEuIq6wjqsI379F4fvpGy18n4Hl+zd+ApbvY7Nui3GNANbywVl3+DRKJEFJIcmgPC2rvcdSieT1O5yJR1xa8tDEplCYimeKD10SMcuU83ocew4z+Qdavl9PQqXbzrlDKFFDhKc7NfY2UZaXezKE5HVl5WGqIOSgMM/QjbKhTN4KugnKQ+QJWBv90H7XRI6ikHmahqAvoXBfv6dCDbzlur4KrQjeHAw0qskypZIvBp+NWPjmKPcgPLLk2CbGZvZuuWKDFsSvOGYfBCaRV4NcUUmDfpxGFT6rSpuyfUjczv0GKvTkh8Y1up8fWoD1m27kLWQah4eoJKaHIL61A3dy1lKHJwK9o8ZbKGvMWwnX0jh5aVi3mTBkExWCHq133WOEhG6yNC/4aG7PSbids6a4civx+CWzNhKJcmgt1P5m3LZyqL7UGCaoHIDJBwp3v2Pe21HvOKVKfA5t84zT3C/+L0eYnhjIWzR/AJbvvcWTFMs3IPF007W/vIhM/TdRE/z1tnwPimsjFb5LkblOA8ohNQhyna6trZS7mJ134x8j4doMhW9PnATZI0LAufD9800I35ck6Yl92xEXc/KsiszyLzC3KcK3OYeBcTB/RC/IBVdmfVp//HdJf/wIAjEE7+4TSsJ6ZGTsEolE722d5aMn1EqyvAcs3Tj8Lbi8TO1puNlZ/EDo4xF7hngdWr8peFN7x2zZjNmbQPbEcWgCmv6ypKaOCVN2QCHWoHT9+gESrMGirtPxWtqwpnhXYnLaj7T27mRVRiN2D1cQ9Y4Tt7HvU5bv6JHsuHSZmYar0IdIVLc0q3Dzu9E76QqfhP5JwOBixEyVWpICL+yZgyIkIJokv2AyDSbEw1+LyHR+BslXmCiMW01lyFcXXPsawiKqS6t9ZykzsYs0ZjxG1H/v4Ab8ZBNi7bl6F6Sfyr4PVqbwRT6uMX1TOE+AYZPJyvqsa1C+qwIa1Gtil6tfVqAHxMZQZizB/WTe1tLgkTzpCUo0Dz9ILOuUHlkSp9JG5WvNTfZUs29pzrOTmU8GdjqZGB7R9LJg8s/GPfKjMTAO568/dj+DbOdvuvD91tK4+3d+bK/7YyeR7ZyVRACsxdVZd/TMXjCccMMc5hCRLvL8l2NQ0kIDN3M2NdNJysrMRwpG6emvz2TiYa1ZztGTr1Jt7Y2ez0R+EYZIYMB4yQbuYcHxEb0qQKnCSPm95E2T2c417tvOoK0lEsiqjJgH5wBU2//hmHvlpWriXjx3spM5aJUlR2IU5K77aVtErpYa83NYWXSt73wECQ7mbL4Ax861i87dhEcmeDeWohWLdvSiANaAp2MDMcZixaV0R/6Cv4eKTyNY9E5+AsPN+evb7s5DLb+YeALKynPu1nS8cXarQ7BUHxSvyudUbadzyL0kwvRkXeKKTeViV6zfB2HEovzYouWX0jUBAmV+G+9pAX8Oz9VtlOJtAN5NuOmP0+Uc/B6L1Gxivx7B1fwpeGnmXYITqmzfiX3jbhX12UPeqNKjbne2Qq4Ll/PWEqR8xn/LEUvCDhIlZprGyCLJZxJN+AjUBUnuIN1Hie2WhngvYYnqdckk1PCjB8FHvPcMc3x4ZE4gpxn7bYyNp24Hwnf7FpJY77LwXW//s5i4e+9fXeF7BGsuveyJIPDBHvsYbudzMylRKtkws6QAceBy3Vm7jN9w+/KIZMy+FcjW+xHI6D1FVBzvFb5teUmCHn9BiAuxCfN4Eqex/QCabsbyCMr7dqWHUQkJD+99HO7z13d4lBwSNIr1m8kexuHmLHiPrJfMWtmC+8ye6Qk3OTshQvcELN1NalY90ySXApgqutI/hJbuApSt6yAarHld/SWrq95c4Fl4wypMSFjECq3tYoEtO1DcLtHMqotN0bTMlt9BoPuBpZZYvidZP3MEF1fYU1yOjvcp1wCFTgfKliZi6f2mJ8tgzDc12PtRzuEduJ3D11/msbXpOp997jr3kJcg1GOsBebexiNk7urNJMGRrPBt+x33l1fjNQFcf1yT84kDQRhWIdLDyA/1YFCttdmOBHmZt0KSpehP/5dyeOq5Ebf1l2y14Wu2qkUoZH4ZyaTCeIo7ZDirCd8VurQmnp9IQjW7QJ2G+/TaBoTv34cF/Olr6jlRAwY5TRV74IaJpJG/8p1l96+eWXLP6FWGwzKPArnH3lt1e5D5nHdMOV4WzCVX+K4nqHnRpuJi6/Zd1q3hcub+80p7ixkt6sX4CAfLGDMFa8Itgr3snJfNS7+PT1rdU5qM4NlyPyXS1EIPtFBuLDv/enBPLNvZddbrpxKUdpP4A3RaPaeXDenQ0w0v/urCSMSM540ZlBsTCyw4vNvXXefSF2LwYTla9qMSmO6sWDGRoVtiv9kVvRSfsFpPzmCVAJFuxKHoVXnpXttdupVI/sqX6Rx6z/1gwndd+lG3fXISCvjUSDan1wqM3e7dA4jTnvKR1D5xqynwaAVvQ1FCofoZSg1tbmxCEKeVmK7nhA1iwp834czCcmP0IAWLjTGOrk64w3upxVBht3wddoJ55hTmrSWEjaL2t8/9pv34bOUmXqvV2y8qxHvbJxFPZM+ZclyEecUzOcGYZ3MM4y0ddt0paCPoqZQygCh/LvQAAkPn8RPXPv+V696BEFFT+C6HxQBI/BIe+UYL36XwZNwMSvOMfQS388W5xONShCqP9Ho+BNEajLei2/kWgpzNbOZRVy3blkCEmiCgJJGNiC0HCIfTDm5k4bbLw6z84lpkGiK6gj+C4M3DmuibSpclZ8FrJElgmQiDlu89QPopCNXTiBsew2S6OOUsO0Y39AkmV5uagECO+G74LTVZh1MoNRfPNfBPEuyu20DWxqv34Wr0JHHTrSIkVZp4jUbZiz1+Hx/QILrLfuhLCUYyWGLsSBNdVaZobXQKee8gEcYRlBkbCyXGrB9Sof5KgrylyZz5KPakAWJMfKBmusvMofw7eogz6zAvIC7R5rFTrnn8lCTgEfIJYrbziY/9krmOgCkbRR819rO3abIGTqWc98kKjnbpp2Fh/TD2SeArydbM9dOONgfsM/ki8EbPjGAHeieQQmCvaCL+kGZNQvOcq3jxF3Mwo0Uz8zdzBGkZM322+q1k1Kss6y/v+4jRlvMEZUqfJC6xoGEAzvaa3Xr7Pv6c1IQJdH7v4kP3b/7lH7iLt6GJfINfexGe9HMfLrufPbsEBhJ7grtidn6PO3Zm1c0iAVAHdC2XLkc0ufBYSbhWkUCVxyhXpcVV21XZ2H599Qog8b2U3ErEX963+ZAQCifZUSPf4ipTq9AmQ1rST0RfplaZN81CMJjnEhpwO33SteBam6P9Tmh+GV3IO9W2hL4rqwAZIYjV2tVopVZULyeHMEXS8vgSSe40+RQK1rEP3nPNvXtVmKLw/fCB63wB13Mm9WK8t3/c+hcFDaukwGtO8Er4i6RdjSnnNpW7Av/fedhx564/kwRsQZmE4QI/G5ZiOJ4oGowzS2KPdb/lETP+FPEjOZ/3u57LMCl/kdGnoQPZAQcS507A03oRArjcO0w8JpnNeDFjZUxqDKF8B59DRwHb3TY8TZGMjVWGIJXT7ZpNn8HzlMmRKYDvXUAp2wO+jjhHKVp7QBUPXG6xx4sGLG3NOeSyAn+v0R1q1Zbpx4JznvAtjdS7U0QZ/1zATc87qWWc+4+fcYRALh8Brs1odYuYF4lxEuvtIDlw+wsI3/cf4Lpm4uI37/VmC99EiHHEanyI8g3Li5rFXA4PXUcMWxQpVIjGzwOkxt9EkHNAJmIpmD0fk0YrsThiQLsojsJes01rsTiA2GEJaXHV8kSrql5CPLRoCQtzex2JGjbpbs4D4N2eygiRx2ElvIwfQUwiBO9rd3fc3r3jbt/BSddkgjWULmMyxMlpJA6bhTYVKrwWYtnHWUeUk0wdHMyLwjj6RIiKu4LlX4e7eXxJxNfbCK66SiexzCJunWTnk1jI/dVXQI3Dde4vlykQsY9OogQEBWWlYJXmWakRoh4aUmpMs887KFyC65V0QG6Fwjc+RSKOsVMIldh/UDwRBD/ur7n2H/wQeKTl6F5t4dtYjhgy/Zin4svHtLzaU2yz0f7y4RCPD1jRdaPncsvf29Rd12djB9DDVEKTtPYoYkyY3YrC9wAvWXpg+OWWLu0lOXuD28lKB8ltUDIe+TohqYPNy8S7GENizIw/Z+gCvYW+f/GR+9m/9Afuwp03W/ieAW366TML7tfgek7GiyFK0zOT7hhivpdWwJCR6fc8qVBP7lVFJFAGvxwvk+7605OKw9ZopnOrq6+Up8K6gnTix82+VzrYpX8qXFlVcqsKwRpLKWkqc+43bOG+Jvsn+xmSrhVzDAqasjWW7fUIOJJauFcN1jRk2Mo4Q6Mt4rUjaBHjFP9WJXHrnbdd48gR4S/pGtx5vuXa55DxfB1GIbBvqdX6N+QtGNom1kdKgMyIXuc49VmS8powyoBnOUfXc8QwMxeGnoeI581uY8ATNU6F9tFBKtv5vENXgpphJZX6ttZZWEUP03sf5M2dPoBE5xJXj6S4iAHXs+lvFCoO8baNpKjtiWkI4UhW/HgTP1vimt5EebEm+Mo1GMru3Hnu4CjkziK8cQ+MZX1f4Xx4DPKMR1DsgC9g5nOJN+WWYw6JZ1x0bmJ+X+QNTtcLxVQg+H5V2E5c02V2/J54NTnnmksQvpn4lfJQRgEuulOG+tLyvb4ulm/i7Ose813ttPe2+lb4ZlZvaBIbiKXprj/EAUAqcJQOsEstnDmxqICArUH4fgJXCSGWahsWN3MjzvZbXIYT4RvHToUp61CSjXh3Z+Er/OHh31B9dR/CxZ0Zz/zn4axnKEaRVtCEb2adPXcLCdJwEA6sjLkpzgkx2mNY9zgs3awFCMcYNw6rfhNlxDSyWF8+ekSmQOXCNqjMLRDWr9dQ35synx5naRn+lL89wanAGKRoGg+wgrn2KwgD8cOiCOl9KUhjNtrWm7QVYiJr4YZQWdx1BxbHEO+NOHhYu3SeA0w0bz4cgNZsEFrSuDaFb/oeCb6Y0kUh3R2DO9HCFOK9z0KruSCeCKKZROKK9o+g/ZYpUZgc0c0qiFB9namLv3QXrd+i/rOWLuvdXKXtwi7ny9NokQjl4tFCVzH+Lp1vNX5FVGg5jEa/7quNXoDMBANjSSwOMDW2x+Hso4IfgwmoFcDkm1SBaJU21UfUlqpMGdX5zBtdMA//MJnO54j5/tN/8fvu3M03M9u5wYfeQH/81Jz7syg3NgPNLhnMyT3jEL6X3eqBOYnMGnRPpJxQoeW7Ln4UtS+jmWXfR/32sV5LK6/QtczCqeROuXdEdN+ySgsFcJJmRcOIROefJ/WEi7/TtZSuqOh4FjxY9TTL/UqDg5Rc6yFOmQ8iHiM149LZjwoxyi+YQUYiD2F70A9wJoTTmYTy99EjrvU2BHAxFOEzxn3T8n3zNvgG0r7MxhJMDJNDuTHqJDvkLTbNS7NctZFV+AbDU7QXHPI5+MNLd3bcpdustkIhTYGS3G2Kg727pjiQB4LwWYF1O+6rKqrKne/Hq4qvPRhKtjA8rMkl9yP52lHy2CKAwyAnCoiIo6Z3HZ6Dylas4NtIUCaJ/1F2axs/sjfIjXHn4Y57uL7tzuxruVWE8uRzsX5GAgDCOv8s8Jw1GVY3D14fSdhkN2xf5LfvXe5Lfh3FfNMIKMK2DqElxvRh3Ufup99TDr8H3sOLxzwfkvVGU6UhE601ZmdRIu8xFEZfwmNzY9djvgc5mi/imTdc+AYiwQWi9T4I2cqK61y55pqrKIuyMB9gnxYmgEDrN1Cm4Y4I2962rUKRdxsKQjjf083DGAZfa8y0/XLxELnxQwuKCd90V2kzS+KDTDmRAqkmX/hWwsoZ3kEZA/CEiElBvDc+HJ+ENg1xeKzj3WLiFvwwrYPEZ8mq/UD+YGpHzMrq3N3HbXfhNmJUQOCD1TtPI2yf1RDadGh/IfShiAVgKGQiEgudkVsvxOZQ+7A3fv6yr55I7+CzMwcn3Kn9LPVlsBrNERUixkRqLD1B61BwHTNAeEUNzUZjIN2rS9B+I1QClk7usXhbXETZBmY6Z7brKq+ivcnbzxr7WLQ//ac0jBBoroy9I+hSlBOxJchH8oW/NOii7JOtZXmWKmDMtglXYM1bPSQjqTuoKedovYcXT2JLqdCRXawVmu5ek2H2Pm9WZBbISIy632SsQBfwB4Xv88h2/jMQvj+/8WYL34TQTx2dcX/un9nnDiDWcBuCFT2qjp5acgeO4k4VYlrzYHiw777wbbu6e5jet2cjHHn0V0iWNpBbjOFfSLCZfhVT3kQxnRaEAnkcZMnkwwd5Luwn/gAPJInXSnvqpfHFXm/JPd97Yoed8BDPD/OoKWp8Et/m6rJrnUW+FxhQRGKjAHf5K9e5dBl8KL0whflLoMqNJjkED8icYLCzCI8Ryt8OM7f4WfCJNyE4fvb1c1TKUc/ILBWm0CZimSFPJDP2Umwp6KuvisJ3jBembIpPxqDKvx4QeQE+mj7m2Ib7OejdMuBMvoLnNrYYx50wcTF5fQR+d2Hso9lr6+Ezt72BHwT339tqkmG3bAAAIABJREFUQIHZcW8twYXdJzWrs01hnbL3kEPgLdla0LA0g6nekV5IZu1tiiz8z4Rzs3zH8d7CMySbZ9es8B1T8B5ehOWbXngxHRNLFXjmJ7gf4WbeWl1FNR8kXPvsHITxp/jqW7fzOnv7jWlL3Bw7cxqaoRm3fe4rN8Y6ihDAVaujSCZaY2EcgCSP7yB9+E3VwhNZTVATjAVihzreJnwrO9wRIVwFdumV7RgLHpWq8oOBMKJs1H24MKZOdh+QR+103jrSrQdtd/th2y2j3t80SlRNQPO1B+4nFLZRKwwJOnD58VzYOsMQXK9RbMQU4e811IW8jIQaj6AxVSKZvnqrTjVehRCnDLNRJrwlwlN/FEzPR/cmYa8Sra/1Eq/GmBKBjZ8jnSHOHpt0e1GPu5RXKDkdWYWJ7Bkt3xC+WfKtEdXp7An9g5DVOnbYNU+cwr5BK8oJgsnd+RzJ1pjpnBeyWDl0l0r3pYwZjvenrO3QVCFcC0P3lLdyhaWewfA9s8Xzp2RtAQzkWPxZH3iSfh76fD4LW8bYGi4rXQLuUPAeVexUdvBd3/d+kMyDRAl0yBj1SzroD7juaekJSU1OwB3hTwtMy/mbJny/maXGYgB9d/+U+/f+0D737soeSbpG99NDJxbd4ZNgzMqQ2k6Dkus03H3CtepnLqH2+kzZzVK954FbUknqpyKwqId6ybAUvsXynbr4w/d5cK40VKVG9VYfz6Xn3sO9xTrI8YuChsLIAJQw+vkj5yBLar9HtKgCpUg9aFRsbYoWTD3F7xgwZ6fd+EcfI5kWfJ192/btG7Akfu4a1MkokUrwwwfsdukJzdhv6Ds6SJjLR5N47CHgJPNUZukxSqSeQ3Lfe4981nOPo547DgDIjsalxWGZ4s3nBcPAM0d9FUEye49XOvVVCFNEkgJ4o0moRRt1v5HI+MRqy+2bB58dy5SBnqk3rNneRTqgcAzrdBv3N3MpMh58C/Gd6ygbx8qyRyHQ18xJFk4A50pjUZOWb5QV5stglFq2JCiNjp1kdOdn+nnIci6KbT2bQfAWREL76WUYLg9radzo2Mq5Z/1zxnl/fd219q8K8u2c+wI5Cmjxr3AxVDw6r1OzN9vyTRSCADz2zjtiAWfq+7Ezp1zr0IGkjIe/MJXJBQI9RTZpWr/FRTu+D/WdpNyXe1/JjQpwICMilKsgLi3lraXtt/ZKL+kW3l5DUA5jc6q8hMJ4N3dmVsdk2xDqb9zbAW533eryJCzesHxDo9YSgV/bywGJ3FUSdoU6OY17Z5PHKIfwJbJYPtgoyOek004J0mXCjMAq80yVpVqbQLzzLkW5DDzhKOi0SHOe1cpyjszSe2Cx6d49Mu4Y9z209J03J16KINwdKjeomTYAZdtCuG6++45rHDgoF6fAHRR75wdItnbvLuKXkd3SP2MuXgW5e5KeK14+dfZnuLa7ZbVUBsES/BBHpL43lWpVhe/hFhY9rRhc5ZzkDRkoA5fEy4s1vnlD28EYJbNoF/DI1j5MR0XMdtSnz/heb5S8aO/+PRDELYx1/iaznf+BLzU2BBNbb8KvZOt3cNf82nf3un/uyBzSVuC+AUoewN9H316CU47GnA6E87yHQ56UKktPbjNtXYkNr9LxYG3MejnY0wl90gsJwhOkp/hlpE1oSv1BRkku4tGLhW9MUsqWQlpM4YRlSLf9U76mV1PRjw7kta8PkzR8X+C5Nlzx2n+zVQahBorWsQ8/dE14a2qVHUDn4brb/uEPobhntrNYPBTxS5dCkLGiLj8i+oxqSeS3ZK4QqDCdi3A7v3Rb4xJ7Yrkph+VsRSlN8MYrWUYeglPgG3SLBzgwRWORRMG51J05POZW5iD0Co8WA1px0xItBwd4MeaB/4OQ+gwQYhz4E2RHf4yqNycPIBkyMyMP+sId1VzcI3HlCj/ryM+LrDKFY48SkixOhQMvfHNuvm2I484I36wWMwej5fzhZIyESde1weq9g3K4zZW9CLGEtf+rS1AWoUTumyp8b/0XH4/qCPZYMQfFlRf1nNxjTJF/GAjDMmJIe996B8L38aN+CnTB8EK11K3DQdp6iIznqKkI4ZvIaXhsBm+J4obgqwliPDbLn/zHBHD8rX9GLxXU5SNQsM59CN8QnHssABVvSY5Hjy6GVI2TGUV2c3GT53ni0Kl+TLdohxEtxBXXuadbbXf5zra7CSu6XXeBmDDWvQ4Nz1XJa2+lpMVPTdxiPNTsmVijnna7Le41rkMY0wizjnKQRIhFMo1DyHK+wizxFk9dQQioiMgyfyREacJKRHewrGIgcSFCO2i7Wx99gHjvucTr4slT1/7BDxEOgfiCnCzPsr4MKEz3qkTVdqB0F3pXNMDFVREs0aTrz6soF4KOrTvOs8363oNwq4lXTPXVDNKyCLxp0oFzOA7tjU9yUzZO6rzVoP7KYA2uMCib12i+xwTljKZxJtCKUQxiVjmSSYz1BeJ6/g24nf/o+rdu54dmx90vnl12f+LtBVxjKmivHpx2J08vQT8E7wxBvjyky1L1ZKPEGsoHa1u/R7HZNfqocZas17BqQdCKtylhgXAxyShcqjTMg2sxrMtXGy8yfariuRS7hUcjUKFCy3eGD0paxPMsm7N9P8AmlC863aIiD1a32+Cq65VMEpucMDme2yQNxufvvevGjoJP9UYdxtK2P/3MdR+s599nnuhLRRXqaH1oWxybXXu+mQc0T47Pen7tudtEAram50eyPEiRer0/PiuvIiAJ6OD/iMKM6nALApbsGaq5v+ZKz9WLqgidLs423duHJtw8TNdyqiXMFF/0oGeM1/78M8yT/LuY/5m8rjqL0rsWDM54f9T8bko2OAvh0LHkX39fmveCljP2UPQbZfHeqVhvLxHIc8ybM7eKeG64lIusw3vYb5Q3RHbu3oN3BqzdKO/cnNrjurfvIbE0KkgNKHz35/GGxeb858vobZ1RG6MUvusMnNe2EsEedpAcgtFAuTGHS6ALrWHz1ElYwk8o8pGYmPAtdyOEo2cQcFDrm9nIhTJ6gVprYdPt3A8gBJTfK6FQhIyIh2nxw0FXLJd+KHzT8s3EWxUpSRHsLL2FCq2q3Sq0KyolkpgNJqF6jtril+88c1dvwzXES+0hpj0igEmMSMnm5DAKHjzJnAoIX6BZ+F4ioCkE2B75Z1KXf1AV5GKaJQ8X+GpEte6T7IG9141z00iE9vHJcRDSXchyLuMmMW0xfU4ddMOvlWU39p2PNCO/ZEAHrtx7IBevAyGr8lKY21qq41hu37sqfNuIu2MJF5T28d5V4Ba3ySfCVKCNlvmrBF42guW7qhJhYOtjXSC9rPbiQicEouKLDZUZSW1fydFgW8Z8X7m75X7+r/zQ/e7lRyJwvsmvOXgG/al3F93PfbAiigni2tLqpHvrzLKbnp2EMjixmKThZDeBfhqzpPKecI2yQ7/JMBbgSK1vrYTS75XOeTIKqCX4ndDAnlu8Gh0kf0WhJJyZftxJ7xjJatK4M4pVlgB19EOQ1hTxPiq9gUJRaib/g6SrJ0/AS/OMr/dOJQYq2Fy46NxVJAQue7Eblv0zAhnH/pY92+d74hrLd25AsP8cwvdtxH+LscKfZ88RC6kdVPgO6dqyBKKO5bvfmRny/pZpoX/SuX1I0Hv6yB6U90XJMPHyoKLJCwgJQ6vELidDq57svAR1NRTgxCskv2wuQ8YRr00jGdE9Rc8/lh7W4Txe+B0SOVzbiuBNF3lyj4Hs+KTR9CBcQLp3uJ7TK1hFn2iXyUojIWD7/Bfq/URhnfyqGDUHQ7pBhe9RCtCDzVyfeqWE72EWIugxyMHhM3IYQdRQO7N17BiIGtzQhWjYd9HMeOlB+O5KSS6SL8RNe1aB77wiUt3PZU7eFdRbSzTew1zTeRZpQecUPJEiksJc3VmDXxCszoHGFBCMfEY6OVjFIEkYTSPCMgfGDEP4ptX8+v0td+kGMjFCCO9xXfZwi4VWg9KAZ6na9mcWlGfpTrv5aLdZB34zviSCtt8um4UilOznISS9+MCynPtdrzbZglaZi4NzkBrwRYCzufDSPXoMCQLfhZJHO+mCgLW//tp1LwAnJR45ulSLJmlUNnyvA6uCMiLKgpg1V1pJWqzZZ2ae9SeVHc8DmzeIJBqpu8g689/Nvv1ewbe3CeE7V7EeTXV311kHJrvcNuN2nsHoeoPnbp8/e/hFt/Or95+5X/grn7h/ipJjdLsctQKm3oRfbmvyd3/i1IL7Mx/vdfNgOnfA5M8vT7i33l1yC7C+iPBdSFT0Hs6+VPbgxTjUTr5cwPjRqzKMuTgUg4d1vkXZagialUZGsdyI6fZ30Ch6lbvG9lKUKsntHK+73AoqPY1qSv37GRT3wvSSeQ5ViIQKC3prHjiAErkfiBJePBrBR7bv3HKdc+eTcMUeo4Sfgw9XU0FrdC/lbaEXAu94Cd6SF25tC18bVp5NPhbJXWxjXpnGdqR4S3lj4mh631Piac5dbjxe4VqDDFAOizxsE25CchVQ4lTewnS/R1Yn3MnDe9wE6/qySgHPbYTvBhwtJSwSq8gTivv0bEms0NXPRrQOwhhEuQHhm0K4xWvbPGVIH++tT/k2IclaxCFLOz83XTR+vJcvEsc1Fg8iedyCrC/EcRtsIdO0v77punA7Vw+6JBl1Xb6kbvvyXX05Lb4xwveg4AsIDWToQLBu7SdRQ+kxHhZDsPisI1Vk98HXEIxRU1FSRET1uXlchElgFvNYw6WHSg6WEcTwvRfEZQHecoY+WOPbId4jXKl5VuMe4mpQ8IMJscqQHH+Jqv3YfEq8Jg2xRA2UhuHU7j547r64+hRu54jby4xNzata+vUAZomakh8vUKbpQKqiykD2TBs33CO9a1SP/uJL2eYX44wmzFDaqU742gO3870jLSTRYGywEf9RXlkVMFekYihkWOMT7mbjx46DiDO2i54Yz+HKc951bt9WzaTQtYrzExDl4IiiqqJHXU6h6tgVll3cZCDM8d1FZ0NKteyu8F20F4PyclmYCMNDv7QJBJqF/cyHnG5NRdwYan9e8sMDxXz3zrkYnEZ8mFQIuTXWn7tf/Kufun/0JeIuWa1gVJv7ksE46PA/dXjG/fqPr7qjSPKzDYZzBr9Pnll0K6tTcj9Wpk/xBCh0fAO8CoYSvgM8gH+0orEU6QjpbblBsPhOHRRXGBdH9/l6L6Ph9Z4aqvUgZ5p3cbBa1F1jwWxN+F5YdK2PPwS/htK4ZC9pWX2y4To/+BFiBZGsN3AwMT9gcEvie4e5SfPuIhOsmOj3s6+ROAxsikXCGT0t8jKOsSvvlhK6gUbpOVNojZ7M45MzE437VnZYmL4+SkFvvOlzdaqInNMAVpW3D0+5IwdQHpZWY/JtzzTPgbzslw8LDfgSwgEzqy3k+XPwRZeFIHRY3vci2B9dBeFbhRu1uHvxJCV4y4OUbdhOHlQYpabjP+CcJmBZX0T47gSSAPI82yYrgMUzo30ZRqLLV3Wi5FWpZMiQlIHuhqEO9st7+I0Xvg30ggO40BrLKONEjSLTWwt+eoHLkIgfrl93jU3E1ojcbHHcqiGSRAomtYXDxT7wIf8PNBjaIaGF/DARCPRPCN+PcEAfoS6en2AdpKylITPNFC3ee+i62nT3IfhfuPJUkj1I3FH24im4gy3mJ6FBfaiV/8rKe9k+SNksOZx9iInBRE9xaGzTUhf73leApe2LHyNeno+CkYe5nhloDT88Ni7JMyyz9G4dVy1LZ9kkFWXCEvkH9qd5FvHei0vAPQ176G5suPYniPXC76o4krrkUsDuBbpA0ghuidyW6le2poagFylzqsM394oueZw3ks5USlzwNqkxzeHmVv3popY9PCCXg3JOUudbQF59MdqX3zXmbwjPVu9j+BWNuAcuSjwaEpYsWU16XQOtUsi4h5lYK5qoBLHjfuVvfOp+57M1yfA9CJ8+Yii8tO4I04/2Tblf/XjZfbR/WhJ+TiPRD2O+9x+ehkdVEgfaM8mI3vVQ8PhOfWmrG2bg/EvThBXFRR7mgjHkK+UjBBSk/8/oxpqlusn7GqSgwsIKLv0KT1oTIzfxvEShIuXGhHr16S253WsMObqmRYc6BywiQEW0VR4Vi+Fg04kNRAIldohQydYH8IBbgpuv4Q1CIds/+tS1b91GSTFWPTGQJpVeRilsC8Zm4GLGiw3Ee5+7vo1StzzvvayMCrvVX5ZDzrIT6WnhAhPfx7AV6NjYbM9561h+rnSNN0FZe6j+SrjNgmcyiyJ8JhG2eOrYjNu/F3tGF0cYTBDTGZ3d6KHsZKoCKaKdYWZ2TSHuXIRvAXqyYrGqE1XDomhM1LtToRLRI7YVBYF+plAnz+A9hCdnVfgehxDu+VhtqPdxFwki2xcvu+61G1qf3uNmVWVk9R16fVp+K3zHewXGoDGnCa3cDDSK0cG02onCrD++LbW+k1il2G1KHzItfTg7lqQHtRqVLjOGhw35Bs+L9tefAt5HjyH40vpd9fANinMcH4J3Y2YK1v6WewJG8vzFx+4W4hgZz5j38seu9ysTnAsEqSpXKw+rHPvSdSewymtqn+nOGJnWKSsh1r99TotoLeoOQ/pDGnJoqSWZK/fQZcc2o3Rug25G5rkUQcWgK8gY/AHqe8NDQeYOVGS8984Pf4AM6RGhLBleurU1xI9ly95F/WjCjei5nDHie0O6r8NtDCR8ZycRb0zZJtFizAulrF3NvUwBNwZ0zX4KmvfwgD69anNSS8wNTTB65t8PxqNZ00h7MeFbvEAUI2OFRB3lRM+8jGYI3fawBvo8RDWIX4Xw/X98CuEbPpffAAPtwFvCI/8W6sn+wocr7l88Pus2UbljD5i/40jAdvj4nFT9sCRM/Qbp8R4QJfXA03rBDxZNtDqN7jthdCPVU7IWNKG3ydhp8uuZ6eKML0UUJ/m8rhdUBagLnw5vkf4aK5t7hQ53q0me8O0ZlWKw+HmP6IqJ3ac74EPHTp9yzSOoqywCkQqUO19ecO0LX6nwvevMY57wrUoGpkS6eLctmc/zTkOMm0XgCZ6GWLjyE2kSIIavgodTrJM8mrZLV9mSolOcx9tEdYt6rw1cCLMo8/v+6Xm3uAgDF5EeCfLccyZhy3hEhBJ7vpsqE2XT7IL9Z/I4lJ+tlSnfxI+HL4RaeAE8yXCODwNPRLzy7vQsV4ZqSfpMLHz7pICT8667eAhxWMqbJgw2+2i6Drwx2nA5d7dRkecNreudRYxvhW+DiCEv3DebZ9+DdRGxC7F6zi5/Uo2nD1wDtb6ZqTPo3aJSCIJ6ELJVyDOOzesccRC1q7amPwtCeXR6mO0Qtf46D1iMcfjbJO/a1fgcxnjjUM3OiPXsyVOUiLi84W7e2hS38rxzH67B9D2fP8lIwPO0M+kzuszUdyB9V6gGtecpr0wrB4rEUKfJQGoMWUeYgzLqKluacoTJlLrug8MTUmZMSyjH1sHh96VOD4zLaZ44jkQrJxVacnsBT1Dbu/3ZOdVAViXUMVykG/+g4CUpa6aWexbcJMg6fM4r7xbwzeoI43WAk9u28ErX1vyaWUB3e05ZxC5cV73NC2QFO9YcR7wVFGextXDX1lV5PcNsYD1Y6EiKdwKXEbmdV1kBh3uKnBi/8bc/d//r9++5p2Co3mThmzBbnRpzP4MY75+Gq/lzCIkTKKF4FLW+j78z7/dpgP3192+RS399fC+/Q6rsf36bcHlV7qLMAmT3k2G6KPdF+DZvqaKh/I3tXXbziXYRLOqvo/KCrSG9B30yvfgcJ/3s5j71mW2RpdtvgO4XvQLznI1tznpPDoDtfcEoIXLotImSuK0zp9Wv2/gBWL3bn8L13NNpVQxwEqOFY9E5VGyTdK7uLlzPP4f1+zESsDE3hoLU41Tm3k3Je371WbgFhwI7BFGDWLi2pTIHTmrVcXubhkE6hw8QMTXDw5bhdx5bpMvuwnYy4d6GEnIeYTji7fFkE2GDMLAJKmVWO4p9M+Xz3KRrMeFakFEML4lElELMgq3rDTgrfJ7HbzY1NlEWqY72NFQJ7znLMmP7lZ+KMzALI48xHqHG9xdfolLUQ0ly++0LYHmVsp2/1A3xp7QLa2/zvTOI/d6XTIfIJlQF/5DQbaHg9UNklWT8hj+d6jIcucCYRJlwydrWK54EaYPlG/3Gmn0K38/AxCHh2W5xcrzwyLA35pj2f8rtwGJz9coT9xWs3mqdqLIbBpjetgKuiHD1dBddbkqwcUBziGO2Z7VU94voTuh7/GyQGfTONFZdmmjNRRU6bUXkB+anG+7Hjk8g27l+SsJSn8mrAscKbVAXcezD952jm5mvCUlkap//Cu48l0QAG+SlcOnDIZB22sbENxnBFWs4wuCe2cuzsIxM0K15I6YA458lguOsj2xKecCvzO/kXdn9dzNWHDHZWnCz9nsiV2YO16d67JwvBkGe3XgmHNSyzrNr8FYQ4RywwoiA9Y3BrrxHyXz0OJBm62eb8Dr5c//tF+5//Cd3kOl3Z7dIdhlAXpnvp+BR8ieRdO1XPkLGc24HuLbDx2aR8XwBFWk8c5YH9zK0FMV1/oalM29XAYXnvqs0fQFtqgjfqWkQDkH4FiI+xCyNZme6GKbLqrPh0MyTIBqrgnlU7WtU7UoE78StvGBAX/JmFPJT7ggi0GBz4KU59vHHiPuGYGWq18cbbgeu512UHZVSmqOCSaaffjSV35H8PkW1HrqeX1/rIIdvJHwTW72CNMvJBZSz42l7QU+mGB/t+4wJPRXG6NsYL9rLX6olV14lwnc2PLIqWA2jhYMEjh88OOPOgA5Osewikq+11x8jeTMT0w17hnNmRH6WMECiyxbqfFt1BMFLkaT1rlRhW70AVcFBblzvU34ua0g5CQpRlwElXwMznc9DXprZ20OGhFfnGKjx3T0P4fvJk28t34Zy3wrfaaRF2grXOvWWax2GOw+YCEFMu+/9Ae1ub7oGk65tb3lmwPRulqDAe5FTKxqEb3biYx0Em/VYSuZzorv4EEfu64iVa6PWd2PbWxmrnnZrZ8K8WETNYcnGxaKQIdlB8G6BgDOb+S3Uqr341SO3uYm49+C+lrDpJeJumN1gwozPfGhCcJ9LX4i+7Ie/gArgEiAZyWmxfkMfY0faIBgGfLfM0nt8b8u9e2TCwXCjr8y8dl0QD3wm/kAugjGEQzQgZFOfK1PZ3nE7n/zIdVE/UUo3VHwFRi9aUOJxni+0JWgVCW8Fwp3idYVrPw9Zosu2fDnZjTGNV3+uUdbPcnq7aCGl58tuvgKY6BEB4TsWNo2JTbOyibARvDvyJijbv7tzHwlc+salFOGwX1egCUZLqs+IWB2HsogBEj//8W9fcP/d/3vLPaTHUji31fv9JrUkX/cvHJ11v/7dVbeAcAjW7DhwaNqdfn/RjeO9ljnKeQk/GH0TC0FG83MeS2Jic3lo/0S4xF8JUOcJLxbTLTdTDg4JIx2yKuPORILYLu6AwEin7XwDrjMaOGMt3a37jtVdmHjthb36CddFkyBYKI+A7qRJT3qjyG4lnyh92R1qio4Rftb66CzKSC1LtnPhZoAP7YsXXffr6/0Ow0CgzsPZNC8hIqbJdFLp4Cpcz79A1nPWrI7xO5mAcpZxSF+41SPezYuKPfMOHghG2vswoPH8jcct41djV/+EB4qmwTOSexd5WPjdJ8/Gu4OhnEcRfnPi5AJiwVuus/nMdR8ieTME8GEsAbnKO4/nLDPWnIM7uCRCU4t1jKd0PReeQPKksIyY3xOTd3idxjkLRPAmonPtxEPwHwuHJNN5A2XGxJVdXnoS5OjcvuM6X3zlGrT0e7dz408qcIoD4eur/tC3lu/MDnUY73vosBt76y3JIEyki8mnaHK6EFAfwPL97JHqG4Xe8LAFczeIoSGoj5MQjgxtvO+MWsr5if8+uJ971o7lL2n5RuIK31AReZCLI14jtWHiJjLtxpYX4L7UdHfubLjPfgSXySfb8MRN5Y7UoYOlOe+YxPAZJqlI1SvKYjnzOdz4U/mbIA/z5xujC/pHksE8rXfnvpw9OuEOQwBPMlDqHHsSo+3SKRe6jv+krudxuJzTxczXyZU1Ucv9wx+5xhNkN60Tu5wFXQr0nrko3I4RMrFDC98G+KKr2b7PYeygWEsLrKPdxF0Xvv10ib/NSZQR6ctFkGYZDFQwTaFAZq9fC+G7cLv64EIZp1UBBURJ54HHM0iyvg1vg//87112f+P/vO7ub3wrfBOMP45ka/8uhO9jiHF8jiR0q/un3LsfLrmp6XHNeF4Ka71X068XKKCVzm+ABhGjni98ZwW1CJcDLCgBqhVRhG+WGxNglkO0bMZyPEbsnlw2ptynEAoogL+woQfhoQh2KlQ97VQHmwLJ2j4eZJwqAFMmRCyKrXfPuOaxoxICqdgCow2U8e3PzruGlKKTxiPBj77Ct6et6Xuo6+4j4dqn17bdo026nucvLuYojGdjyzxXdOshyOUCY/VILCPvgwjf6Rmb9T5vHRpOmliwjW/3PKP8Io5jnlD8v/veijtydA5GEwDl0QYqKEGWoCt6HT4umkZW+Fb3b0yIFXJWYPWe8sD3grEZm1RvkEm0ZglpTRYgrsvjfqdM+BbZB+tkhvMFn+lcvDJ1LL9yOd9tJFrrXryULrNWFde/oe3eeOE7jbQQuSBYu5UV1Po+7RpTYGqzl5qcdaDVI2gWn9xT5AtWPiKjIqhaaLUGniBh+NyTDUnwyTaM/WafbMuPmISB3YKxuw+3dliilar2v1zzhfIMWaPWlv81Wm4brubdmVk3BkvExsZzd/Xyulu//9RtwXKjMSAJ76O6sh6yF2nn8+e2W0x8dq1Bnk5OvO5BRC/Mcs+Zqpt5rwRqadm4D4szTQjf426BREu5kpTiY7esACk64xfQAYFmorXmwQPeQqBzb6O8WOfzL5BsjdrG+hTKY6oqjyL80gvQw6gI73KMuMFJAAAgAElEQVTu8xiidaZDJiKzdfUXU9hDwUwY7z3gRVdlci9M+GaNb4YcZPYpxWj4CSsJ8sq3sIgCBrLvIuvsbhVopdsU0o2YnBV0m+Bu/XErPREtnWNR+N4BHv3Vf3DV/dbfv+ruPHz+Rlu+DTynYW351Y/2uu/sn3FbEL6XVybdmQ8X3cLCBLwfVUmbR4X77oHdpZU2qqhRoHpD9VL+cPZ+SVv4TBfWe49kn0tGMpWFwa4Da1mHWZN5RdUSvnWMdNmg8hXtVgvNeM7g76IDXgyTMnzZrTnH/aqSXGmrwNVPtyyUoO7cUv15gwIF79a7VMoz9lb5lM7mptv5wSfgUR8l93qZZNpnMvFdkivk5TwrrueYzlN4cJ6/seOu3YdrtTK6nh/mn55a2L57Pjd1u2SumvDWX1uJV6qfRMRLVLguam1BMeXoNTqxbYy1IphD+B6Hu/n84hTCcBbcXmQg30Z4qdt86iZQJq4p9bETHPJ/VdKr9dARGxx8TnMZlmlkXJeXdzc3/l4s+7R8hzAtTtQ/bPtjLDB3zrKbe3yX/diDXB4LUACh1ncqgZzXRtC9vnPpsutcRZUoIVYDnudau/XqN37DhW/VVglJEGwkKkGQmUEsDcs4zCJ9vt10tpe8KIiAT5C17/EdX6MysipJfz7RgxnC+VEslHO8DpMOsCwNLO2BeLMdLyFt3n0AlxRkH68ifOeimkrzIkzTBeg5mJ4t/DAWh5pI2Lnd3PK023cELjCzE27tzlN39eKae7QG4u1jsIrZ7BLWSYhNrAGrdhgqH8tIqyyrzJmowNAPm3goyG6rx0LqZetRnDi1f0x+xuEi4++0agsYYStzuugiId7YWdT0BF7KfnKCYFboXta5+jWgzLicZD38q6p4lO+u5GGkfo49nUnfhG0ezP36c5UTZZaAIRiEfLAXQYHaZ3wXNPFVoVV1cxnD2M+ZKsa94cYWzTk9dIjTeV15JkVnbgdCmTT9BJ+9Sn5fMt9kIaklGdjCh70LliYjx6P8fZdjiJ8OXAn/zv91zf2n/8sVdxM0+012O5cdwT8HZ8bdz3+w1/3LcLHcgnKQSYbeg+V7BeV22nQ7r4D21iScltrCd5rG67vo3wpzqHriy9v5uYj7bcKjpmPVkzsoD0CK20Zg8Q6Z5LuM+06Oc/k0DAbiRvpCAVA8NwqScpCS/elVjldcWtys7L4ZoMvcR/zWZkuyjlz49tsfhGEYdxp7FxGOdlasqWoEJh/bdTuffQ7X82vw8EWYhwhNlTmrniVmjR1V8MaeITv79f0dd+7mc4e0QgHneoR4GdXjY4SWMYpmsTXX8cBba+0k9TxTY8/THJXHyAHgqPuCKM+5Pe7Q8UV3EPx2BzTx/o2Hbu32Y3gobCO/UNPN0kCNBMgT4E3MS6BKZYh+ONlFqdzWMhOymvBNuUPpL+dFv1sZw4dLKP32Kxc3dOIOZXaDhmj6Ah0VL9pplL5dPOJzRxsniifFLgnedAsJnJHpvHPzzrfx3tFmveHCN4VfPZ6BoJBaoExDC8mtGiusoWiXnSKcGrpB9LYeOvfgBrAXl18gHObe6U9bJHwHRsIkQmHOVfgOeC1z8cI3x1qHW9lj33/ti1IZbRgd3IMnbalF+xSG9GeIIW/TfYqaSbK56HdyatwtH5h1y4cWYaxvueuX19zNq+tuW0oh6OqMsQ93Pz8LUh7/yCPu/sCnBAAPrljbGSFkUU89xDozXMyYJMyaztEIsd9BXY/8420JsdUXX+xBkPfHSLS2Mgux1rjJF8in2PwlAICWzUMHXfPU26qd5NZx6qyb+CNcsOvIvE+viQwMRyVPBbjG+JdMMBq1z595uFvGGNXG92pTkW0nGAHXZIja3GvhYAljVNRnFsMH3CmvVWbSRJYKTITpCoqXzHkMQrudlReI62W7Vs7rZCa7i3gTz9W8Z9rcB+DS//S7d9x/hLjvK/eYB6RsVd/s73mnzIPp++nTi+5fR8ZzWjZn4G5+5oNFd+Aga3175i91cya3qEEnpttKtOsAtrdtfEe87B2wnJkJ9nqmtSr+egVslzWD+ar4nIbRVXi9SBoQhO+i27/CfNOHs+8DPUKxSSJEsQgnK43q+bkXAa7U3OzN9JTkgnE0FBkeYD1txHx3zsH1PJwbFaJ2+5UI6mokoHfZgw3U/Ibr+b0n+a7n8X7orakTTc6rLlaixrmMLO9nTF7mDASeO1p06lbu2ew0gJJh0qGfSXe9d3y2S66thRC3vQfn3PFTeyXOe/3WI3fv+joM3vAyhbVb7Hki4EKPjqt8GlbqBQjjS/C+nJxQhq+KwiO1t5wIp4fxWkuI9/b5qwSKMm0LLyUfxHhvesR6t3irnKPII/1IG8/wa6kwfC53H5KtzSLRGjKdS/lD3Sg1b0lsBvibDWQ6PxdlOvdACt6oFWnXbuPui+7/DRe+iT/+YGcQoAm38+bhA54YE2E19YK4SNEa+hxxtg+uQrpFXLa8TNDUOBvjE0y4F28S4qtZn1Kx3xCEvSs0xUFFSgjmD3E4IYBXvVjTyAMhG0zOncddd+n2tnsGTVuT8R/8oZuJHChP0Hz5s+n5Pe7AW3vd9Oqsu33tkbty/g7c0J/rwfOd23m0QzYowua7yff2FghgwT5ln4jpcg+vZsJFyk4c9wCNcbvhDi623EfHx6W2t26mZwNfwOXlyV0CXlg1Ja5r794EV4kdELp3fvgZ8I+WD2IMVSl6YQ0ozvXdSr0IB7zAqxLXeMOqPjMIAjIFMxVou8CNCJxeBJcvlytWMIGLEFaP0da0sZt7EOC+/GdqMyp1pyx8hxID5gghY/M7nz1wf/a//sJ9dRv1W799wWOo4f74yTn3ix8uI9yw5cYgjL/7/oI7cnwGyl+1uvYcE0+f+4FP7t8XRIeLb6OXNYHoFqbAarW+a+BbtbPhmZUa/Q7bVNYyqqRrJUqaFM8XCd611mCE/kWiY1ay44RpKHob9b6hoNd8tXpHd9ch8CDrudSTNm7iBaBt1kWd+PYMLPEF1Pu+eIfJfIvzPcSCd/oaTXj00iXkwajixhadjRBWUGHw1OooeIOHPHxi2Z04s89to7TYrS/vuUf3kYmeWwWlLY1v3tlVyvtK7kGKGBAYDi2OuROrEJ4HSQzrr/DmFGQVWL6ZTC0uR5vM0xshJLbUgOddw/160/HecZkwFb7dPHBvegVIl+TksGMldH5tDcL3F8h0jgTStIQbL++t6hW35xvX7I0XvvN2lMk/mm+dRE3lE6qOEgupYmKwErUpGF+FEI6yYz7u2xuj5FI02UGUQSTQQSqkZRvIHfBUE2pROBfhiZeqaIzw6WPED6554TsrfJbyx3Qv77gvb+0gAy9LPXAOSWKKRPj26Ra8ZmsMVrSV48tu6diyuwXr98XPbrnnoJ7B/aWO9aFMgJK1JoQ17EUfApoIN9o6FrYL9dZRIxVQEydtE1g1Fw72Avty+iDqMR7ApUZXHHlWvRSqMS7FCp3a1AODN5cWXQvx3lCZKqwocOG/Nut7fw7NNvGzDM61By5+IMUw54xb6e7rM99Kzw+5ni7rTAoc+Sq9UYccbRcf5xrAfDWoTBCaMYqxjBCNpLNRTKheHy/wPPA8Cu0GQ/FPLjx2v/a3zsG9EkrZb1+Cin/4yKz7M2dX3eoenDfg6DvvzrsTp2Chyz3kFU4+Be8698+o90H9KLOXzqhH6d8f5+BLU8h9gJjvqorsFzvRmqMhW3dc7aXm06V4EbArvnsGwaVgVRkRua290PQDUk7sAOt9v61ZpM1C+RzhLxfg6nvjdmW+ZZip9MNBguzmgx332fUdCXsM9aIjIUxuYxHMo4S/JVdQz9eZD8LbCqRFOIGskckDpPL5soSKvI7xH/s7CmPWWx8cdBt3H7nbX95y25s0lqgAqvcHXiRrWLeICkw+iN/0qKL7+XuHx90cSt2WJYfNigMyZwrcU2OI+fbCtxd2Fcb6RAP5n2QCIpwroLxd0FvI4/AU7hF5YQ9QrpOZzucPI6Z8Qc6vsiE+nNdL4J1bt1zny6+kOo/xquyBP7thKBoGj1/ks98K3xloizAGK7GDJlESWZC59cK3oKucaDktsEwj4/nmmhD+5IBanLNK13rIPEbzeb4hhkopIiC2HUBcqrR+J/3gMD7Z0qRrInPVZYa7qDnbcV8g2cVTxIZhFTp3MIp0UlYe1Qsg/O0PjSgaYMnZ99aqWzyx6i6fu+OufI7Dw3gdr4jwEJD1mcJA/s7OsWzORZdfH2IpoLTv654UL1fEj8XR3+TtJuFyTqv36jyZrATmdeA/klgv4g3+kyznp3GxQiGkgi/2D99tnz/n2leuuuYYXIrK4FwXTv3ae9jHWvba3b9k4Vs1UXYm656r2qvdvQdE+Mb+y8W5e8O8Vj0TELuYSC+GhSnxmhjzixtP3S/+9c/dH1xB5trXCmCjn6yh4sf7pt0vf7ji3kGdWfDc7uSpOff2mXnQLL1Ca6Gs3JvDEP/Rr/OF9hiQyhhfcr7AQDC0YjV+7V/e8j3o5Z73XBlRrDuWx8FaeLuL+yJu3VwjXM5bZz9wzalptaTaWbm/5nbOnUP5seHKWFVZQpGAqnOE5/FW1312bcfdfQwPTANgQOU0RJXPqTKqb2O0JCPJGasurSr0FwvfYXThw/QVT9tgn3SbiL/mKLn36KL74CePuuf3N9z1T28iuZr3IvWkzIsR0je3jDmYWQmCb8TBFoB651DLLcMFvUz4Vr/caI5e+G7OQvhGxQkxNvjJJt616nIuL7F8J2yRJl0mYE34FoEhgEXkar6bRMb2OWQ6H9da8/ry4bcU1MG3Mi8RE67FLyHlftjUF2/Qm2+F7xxBjyn/G0tLIGjvuy6yE6qI6oVlviNiE5mR7by7cUv8RLwOK6B/KCVmwooQejxjST099iVEi6kP2LeP+aYWDi7f7XuoiyfDZahHctYL0LXrNiF0X7zddutPu1JCjGdBzpjPVEHH29hQFKzzra5bQoKcQ2ePumfTs+78P73qbl5EZnd5VhUEdYTR7AQDyGMuVcGrL55zIVAJ4YsPftmdmRV+U1tsDws8jaHj30q+6Opz+nATLudcq6dImQUMs/YqtEXgy7XTpez9911r3z5lsEjwOM0d4MUnn8CdZ93HgWdvllLk6DuN1LYoj2fbovyvKI08Lvj9CpS7ygKzbcqYpEH67PeMCN8JwmmyRV2IrjWGgHVU4fYe9TzL+sO8NdO5nplvX9SXlQBixHDiWaXl+9bDLfeLf+2c+3++eCQMVB4GvSn7YyA+tbjH/dz7y+4nD0y7Z7gjj5+YRdz3vJtAHKO4j2eQtoeKpYCoNOdNf6WgZsI3fVVHjNfDw7nPZqX5eBlK8EF+hlMkFEaI5QhRldYYMxu88yo9NOJGOTwqR/B+GPAqQWgaeFUJTUPJsfCCsLfzyafw0FyDdxQ1XqN9VbYIA4bMPXThTttdukNPDb1r5Q+7evmJ5y3DLM04VHnaCig1JJGXDtd6Tw8jMZAQbwN+mHesmnPmEbr5/j97yi1Oddy9H1xxd+8+EdS25va7483MNK3wb5G9ubdoPA46eebgmJvF7zLhO2eB6mo+Bx5yAYKxIK7CuyNw5X9eWyEA43fC1AXeSDOve+YiWLwNGdkWSf7gbt6YOwA5oqn2xPDC9xQutp65nQuXXff6zai6TAFCV95naziqfmoPPJIHvhW+s2A0rSHKjDVB0Brzs8LQCQrGQgiR9NmGa6zD+o2420T4VsKihytJpmYxgvKF/CjiKxMif8jhsDMigieSrXUfqOW7PtUnwevC3aftbqzxckasN7pRYZvCM63fzOStY8q4QrSQcRFuLvsXm25medY1jh1xj3bGIIBfcfe+vp+qJFCKgSLUDMMxhZQM6UPtgVHctadgeQoLI/he4BI44L+xVsdNIS6RGc5X5zxcChj53Ra+vasEMkiqy3lzD1zOZX9IOYFp6+uu8+nnCHlAQr6eTeAn/BncoUf6zFoPqRAwVPVKixQceHF6HCrFi2yDMoGpdofFD3RFA2UaXz0X4c7I4azC5aqmft9xFuovhSWTuTfHqSXyuDFCOL2+XflY/iSLZWopwtoPvV26/0Z/eNIewsvo3/7b59zf/+EavOvebOHbQHxgZsx978yS+2PHF9xzCN+HD08h4/kian2DUfNx3wpI3aL4hOXhX0Lvh7lTXl/M5szJ4PpqRIKANBTQ+v3Kub4Ij9EH1pktlL2ldDKk8J074qA8iOcFhyYXu4lyZHVwp7XeOoGfkyp8ixAF/0aC86svXRtWxyYE9OHpXnohVYVv2+o1JF6j8C2VdmSrRY2vxhy5whJIDyJW6eP6ZHSrjwj6njn2uBTW7vkH4bh8RMjcyow7/YdOun37UM738lW3AyPJTfDgG1i3FwuCEYPdqd4J8d7cNvyncd8wgM00EP4IxQpDsGvxSMr/iiJ6Gvk2lqc8OwjeUdhCcrzGH5KgeLgF4duHWdrnUh7M3M1tZ/CbODW7Hz+rPLyBjgcFGAXyxxuu8wVczuGFoRn5jT81ij/M9gyCJcOMN9pnG1t//rs1b7IYeKOdTOjtVaB2dM9+D0nX9u/ziJdZK+e4/cw1H3yNy++puPskLwqdclUmmjEvbCfCty5SZW45dYrAJBx0P6e7xhqSuVmpMaOcMf/fF07q7k7Xcya62IIMT4OfWrv1YqRbC7uFqCm9i5szYvOY5XsFAqi85mZc48QxEcAvfv+yuwML+A6zoJPoDLFPPUgXaaaLbgmNSek/aKKI1BWxuTyl9Eheuv4G8iQ1JLP5wnRDMkvO72m4mT3Yd8uz5jurR/jqEspEe5q6fLAPzWPHkHfguE7a037W69i5es11r1xJFhRh3ij+FDgJmG3QnF5NSZX5SnUafZ6rMsFhECu3/4hIS8Z4uc3yZ1LJvBYhk23OqDmbMjgRtZmxnelRK71svf5cVHrmNWxkeDvg1BPc79OBJ9chKgUCwzNwUP/+f/OV++1/fBcVJTSD7Zv+WkDW3n/t7UX30+8sI2yp6/bum3TvnV10iwvjeB/l0KjIQ4Wrb1Bh6rXakAoIRKZdhG86rA7njTY8aIyHqdhTXl1EEb65lsFfAZWGwZFgnizjNgaf5yifpGGnsW9ZvOSk9KTkJtASqe3bt+ElB0W98JiDM2xVBe28ddmeUMDcgjfmY/Ck68h8vr6BvESovsMoT7X4+hBN68TPN5l1TCj07zzeTHwY/RUtXYSj5J/RB/lP/KX2l1mAeDbp6cpFhqRr8s7IUn5g0b39EyfcCuKsHdytu2uoRoNGjzc77jYMYfQAIH+PUysjESbCStGownEgJ0gFDXx/dO+Y27+ghjz1wux99ZJOfVZDJqGAYVQayjs24cFLYaMjxjYEodpCg+DtYRK+QDtmQJfBaazQ0shhazjGOIT6hcOuA9dz9q17EUGQwvf9+0i2dg6lmZ9KmbFReRzkAqPKhxXIapVu8ttk1l/S0QDC9+BTq/YkN3tXIVRpGnLoThx3zZPHxGVHeboIsWSKQMb1rxH3/SCxYEvvXuIL2iBvCZdzYQjMN3S/Q1vPqTHlQqg29gQazAcQvq3aVw9VSON5z6I8rd3GeNfuddzdh3BjEW9bJSYUvLkcdUU3PWHDW71bEvtMgiCzXJgVWGw2JtyVz266G1/cdJsPNYtmTPzqsPUhFl5omids8kvhonoB1YxqGEwcnZ1/KaawJnoj66SVEL/HsP49kFcodPNnBdrF5fkxlEpmjDe0jx6QspYBhe8sXCohXKZRF9bu1ofvuubCor84Ff86Dx649qfngXPAjZ7LtJcUDzJ2eKauNVtuEd2/oeJuh2AS8tcbRUSVCd+lAPOXm1CEwZmZ0mHKGvASJ84iQWK1WVRrVTbsq/59yEXwAifaFqam6f7D/+Gi+zv/9033dKsd6MgLnMYrN9QEFIj/yvF59wuo903WbWFxwn1wdt6t7tda33VfgsFvjFajAnzQhO6pYvke4q6quw+71n5kwvcQIQpC3r0H4q4tdLQdC58yOeFa77wFY9F+FRaVYUWG6aduGzW/G+uPh7qThxG+ZbXCjypOi1IAjNbaox2UwO045iDjzxbQeBvnm8KnRl/6O8uuLq9AyLvJIn2J8LSkN+QYyVtajDMF3YQ3V27Vf1KolyjjAa36wvj0hNuPHEnHPzrmFsFTdmAc6d67L4K28G1Y152HbbeBfJwicCtIPG+r61XXc4oI4E0Rpn1y35jwqMEQkoM21k8QzW1BIntg7RScFxD3DddzlhLTvaCByRsgYndz2xy/YYSjgkwzolv8vnDsfG4PhO6Fo67bYry3hs0mzAjlh45rX7/u2l9ddM0d9c7JegyM9iSU9Cbo95L5tmiKr6DwXWc7hosPUkrQOx6RiIelubriWrB+8yRos6SxHjq03LgN8/ItWKrtGHj8FiQ3YVIRXpIpGEnpUsyj4E0M92RAEB1retaGxmgLbsWR+2JNucoOCh9bB4H7GgK4fgYNHebNH/Emkb+VSDFZ5jyFUViBmUTIzrFMG/Ukm4cPuZ3FJXf763V37fPr7jEyOO6A0ZRyO5x6H6FJpi/w8GuFJEwFQBPawgkkeKPwy+yOY24HPx2pdzgG5o1xMM/hxsn4ddYp52+65QQ3/hiZhc4pEZD1eVowgXFYChlVu9wU+pzEzxjGojaYlu5ZrpfKCJugmm8rCjV18DXd1uCVjaEncW7uBe59+B4UPywjpbjWhZt5B4SsewN5BsQtPEZexS29hEgcRytshVja0XZbHXg11tN7VHitaZSTZYQdxgpQfdK715L73IQ2rQt3FtkS4z4CvzLMRukpTV7D9LV7MMjrOc+gNsoZBN5GKZ78K8wU6Ml/9veuuL/0D67BrZI0cZSjvp598bz90SMz7leQ8XwWdGxqpuU++HDBHT7ihW8ls3ou5dUfaC9fJ589F3X2ZXcQQmrrPkfSNT+V1+ek5sAuJXzXXNEwlu6IfiahVTq/yBBYZ7NfbFvyX2Te4KXYOvMOhK15k+okLKFDT7nLMBJ5LCnK2TO0gF1h1cLKCM2EMRS84xNU4mlD2GSIJMN1KICDfArPR0Fc6aj+lphpvisg8izJRQPvNMImp/GbpWLJJrG0IY6I28ZzOxAkt9tNFAngeFCSwmvErM8ppUsZv+HRswXheGZ5zh06c9Adfnufm3iGMmJXAOsNKDu4Ut+OnPwTVB+691DLiREO5Jvlb64JMOA8+EN6uA/lbvct+JLAKUTsD2RhxZUhUPzlP+CvHSzxzHwuIQpmRafEbiWUKctY18I7I++VtYsznPu5yHfTi64Ly7cGtCbnVaQWAL6LnAOdS1cE/4IHggcJW+fa8kvJZJbvrYB0r2iT11z4HhaqNB/19iFXLJF4eo8IQM3FBZN/pHHgc4lRWw8R8Af3Emp2ogtAEJDuQIHg8cEkoZO4AUln6AMHT5xOSGFAEOhu3n2qJQkGFaJiQkpCdh0xJ49B6CjLUbC2RGsUUkUJhhlQAF6ZayL2OagIdH6yFggwYPSb+/a6BkpbPO223N0rD9xtuKFvPHjsnm9tuw58aoR4aL0B46x0DSL34Jiij8nJMcT9jeOn5WZBKGcw3nSz7cagkGjhR7KxB8qhYN2GcmPzWdetPem4h6DOzwCejsBNL0iuh5Z9Cu3UFtLq8hQZNklkKcST/jBphbice6LE37NwOZ+H8M02siVp7roSghXtUd3LTBN/qbW/deoEyt2dANjhoERF0Oama399w3Vu3kbMn898Xml2I2xEBcDL4u7KLsNomXn0m/MWnJJyLPkuXCOE1K53JbgFZG/xQKfWrtyNnMGRvkbd30gn95I6U5gIUwjh+2/+zg33n/zPl939DdDCUibiJU35BQ/74/un3b/14arbj0tlDImD3n8f5cZOIhaSSUrJoPFIvuA5vZzhRocQdkUJDeAbWL6VaX+9XxK6h/tOBeAYXiUrG1bwlkMcwS/P4yv+/lUEs/ANMDysrsJb87hrzEyrmy8/ZY6YH6EsKYQhkQc9vLJ8S11+pS4YUqwV3tAV+zHczzX2Ww1NNLbQ8k2hlDwfjSTTCF8xl3XYpcAiM5+R8dIaRki+bx65JJag4JtBezqFiQe+xyQK7DTLdACTbdz/W52We7LdRFgmFADgJ7dQTpc/bYRUdsEvi1LLHy9bp2Ah71bQrTHwsLOLM27v0RV38O39bnYK84GLf+fmHRjN4JUIXlPMQHodyyxon7sL6/cWjWroXrObqzO3pjtQ4Zt8+PG9UFZiHUO/PNB5PzXgedQAs83kaPLixBCoLlKK8Og6U8ty7hfrp+ANndIGP0zgN7vPNfCThM3qYOqqrl4X7fNfue5deABwM0qUqwom486HXvkr3wESrtWN+U6vaZgDO/qkCKOFNz3Cxxj3fWjVy2QxYjD9P3BlG+7XD66gnAMOHA9r6iJQ1wsVZfVZtX6TOTbhm+9Y9w+tQFm6a4gf39zx7f0BGXBZNheOefcxXc8h2IoAqsKqCOHom3HeFHin4OqyDOGbsSv2ShFqIfB4zcygtiSSLEAp8RTJ2NduP3IPbj1yT9afuq0N1JeEEM6LVIgUTM5jExNuD4TtPVNI4gbtGzWTM40dN9HZdmPI3N1AkhDGuCux8wfXgye5IDSmhPNhiBsJMx9RYsEyshBYSXC5LoxLwn7vEWIxYSnnOpXeUOmgln7NJ9aF1bvlFih8RwnGBsXpMkVJWb8h6zb2SFzO9wPvUCakA1+l7vUbrnvrbkToBkSKIR8LMl0NYXjIIcsfz8zF4Kw6oFijy6P2zRC+BSjQNtXOgloOzdIWZXhe2sGuN3gxYkjAM9IqKBX/+390x/0Hv33B3XkEjf/oZK1dh9ZuDcBd+GBlj/ulD1bdW6ieQQPJu6j1/c47SGKq5NcT8IozsIdezPZWnFTSrIy+pzqsiR+JD5wqQFluUgNb8QYXorm/1p70K09Nto4AACAASURBVPSAwE+E7xg45t2YEURGIXCXrT3Gz1dY+A7QIkzowTc/jxKlR1GxZx5CD2o8P9t02z/8DK7nj0ThVfbqyTpe9kCF7zlH/mgCbbVkP0YVnscwppjLNYVT4ZbF91qFcArfqwstNw/hVj7Ddzu0EIM5Z9y0cNX4h8YWek5yeYyblrDGOEZZDBsqikuSYfBYXSQMa6OizPPWpNsEcdp43lBBHIavrc3nSOm0I/mNhDdleCa9Jqcn3fT8jFvYN+dWjiy4OSgVW083XPsmvF8fPlTFkfecFLAEcKtX4gPw4U/Am3KJKnyrxZtrlWznkBdmwScfQ7y3yqu+g/Jty92FGIW7EOpby3ARBy+uAreXTayqj8nkskmyEPxvyn3meTJlBgUj0HPU93Z7FtFU6hBHhJBGTYZIQulz7kskjma89wgUCRXwbNAmCcWpR5iH4YUam3/hO/VGG3R1Oc+Jdabf6C9tZjpZWh2pRWy9fUI0WfphZiG0QsLy3dhC2SeRH0k4rA2Fb40iDi7Glo/fsnpKW4q+QNYNZK++g6AQvvO4Pwy4bRokbg+etN0tJHzgPHiO6aLD8wJ6JT/8ewYJxxZn6bKcc1DksvfUhJpK9kNX9L1L8AyYcztje0TQ3YRv+HP4DlHgp1BPLd443YE6O671/AnKs+EH5QfEhVpgYC7S/mRHIM7Sm5i54XaYrpqXdbwtT2Ahv7nWhos65oBvTPjWOHK6mHvLOojzDKzvixC+x2EaDyC3i71AwOzHZA1yGHs00czGjSR3jTnE1EBrzdghCuAG/kAYh0GOIZ4VWCeTiS6YITod5tEC4Ts+d3J0xUWC3iQv+CIQgPH8DHiDFsHmJQnfWbgOs3WjfXbE8C2ZXEIHQIkgfP/vP3jgfvPvfuGurUEj+e1LSMRbC5PuF95fcWdXpuDy2XCnTs3A+j0n909t4TsF05jiK1P9Ml+1Be+a003dEbZcQXd0RGW3ZHIyuvwyITH42HLtivBtArdfn3QZne0XIXhnh37Vhe/4CNBTDl6bzb3LiMldEtjtXLoEIQjVebwRosfwlSGdtfA5Z8tTyWPNQ8P2EIwyhc+HsHqL8O2F7rbIA5rkS9zMKaDiB0ZmCOBIZgZDCaev4YEmlOpvGcKPo8ZZW1AsfiYTFeGceyqekFBiT0DIhPWpOzWDBGLTEMgnHNhH8ZzcYelh9DcO8zqNSFNIGtSCwaixAaH73hrg+hi8P/h8Kvb9S5LgyTzDJ3JUWe98HbXORb/g18eja+slT8x1Hl7GWo1GjuxaA/e7AKEZArjIXrB6a0i6/OMnSrlAhfJE+ObfCkca1OTviRm4nB9BQjd4WCS+7mogYwt6bEIh0Tl/QejT4LzPCAShCvBLeNpkz/IxZ3D6ln3ypQrfpcvIuE5mY77Sgm5vb4NY1o3oEPGZSbS5uteNffCe6yJgWB2C0y85Yk/gasLYb2iA9AKJti11kfDAeabDXyBKMOiegvGgceveeaLPj4BRDwQUfYvwve6Fb7H80lIMgsIziB96r9IFew5atx5pyhM13Q5vS+RmMCM7YcKkTxTE6eq0BwebJQUIKZa92IIL/ZNNrG1TBG5V2/OAZzXZ4ewX8mS57lIe1GoxF699ySq5toG1oku62Fh4tFj7dQmicOAzM1jvEhQOJnzza8KmyqvqBVVbICdKQCMrCtTn8K8XbW1CIDWz/ujjuqusOdsmIVqckofbblOtqhPN7qNYveOLpmpHQ7QzRlHOdASjsi7LcJB98dxl2xns4/6roXPZjIb+vvY5GGjE3V9sFr15Hpm74v/76rH75b95zl2+Cy+ob1+C7kfmJtzPvrvifnLfjMR1HofL+dmPFnxCT0+Ma22ZQf/FEZkqdL7IlbcHDYweDBMW4u8uD71qwvcoBNYymjQKnBd/3JyM56OY/4DzE77zJY5fedqRnEKPSwqE3Qm4M5LXYlI+E6DMhJnTcRVcL5pPj8BtDVNHVd9QqH6IXESPIICLjZrWauGbVfCmVZtWYbOA06370ApcsWHMscpCKSV6fO/F9EQ+918W4i/HAS9LIZvmGeZRgfKCrvsO/KwkC6KxiUouGI46MCC1wc/SjV94SzDP5jZvMoeFXidTIVMHdhjC/PojZD1v0w1eXc13wJXSoi8COPaN7vMqfIcTXhkFihpyX4X1WUT+qqUpFb5RXlf5t4SXVMWFGbPsc4WfhY8K6ZqGUmcOlu8mYOPlooA7DCcCr9++eBm5BhDvHSkl6i0kbVTLe7aMp+gmfv/1hn4BrV9t4XtYAJDf9Zdc7jb674rufkFYxn2fReIruPIEBBRanCBk9znrfSPJQpvCpR4y/V6JhzqY6Hv5WL73mrHAnJvlG0Kq1+zV4kmysIoIHg/4Gso63HkIbZ3KviJ4j8mh0/cTY12JfdY4k/yRw+GSryPVhmgRVVst7uZeP6lr5iZwHBN88qQDDx7TFAZXm2gRAr6YisfwpYORuqUzudzN+x2pK2sl1bhWyejuCYsI15wTxptGHOLKPC30UQzRkC4y2QusjED0oLlpcIkJQVj0+FO4O8MeluGeVyLu++CWc0tl7sP1O7qnMRHW2nthVm+lA7l7OywTa5elli9ID+GPXPhQcH50UHyVe9JztvuL9ZQngILnncraT64/dT//1z53526y9OSrDKkXMzfuxIGZcfcz7yy5P3xoTkKFmGzt4+8swOMIaTXF8lR3v9Qy9qJfyrzWnWvB+ZeLMt0XmcTSPA3mfBevn93QssSfXIIzIKRGsdZaQ3sOzQvfLz25Xiy0+fus1nJeRmMKb5GBSDBMriHjwfrjb51z1e8s9PTjj6uhPH0Mia5rj7vuIVzPZZoS960TFkt4+FEhnCzZgaWm2zsPoTTCzcARxiQhXqbch34D83A6ZikTii78rM7JUrUmnUq4KW8az0vo38n3CafGDikD8Jd+yqRyDx/vuGc7WsVHhW94JoA2qss9ZFoYwQ5jrcqGjsZLz8SR5jxczpehVKBruZ+yGsIUECn2KNyn/jvh5/C31fee2es5fOX4U8I3vCw03hv1vTN5abJHQwTk6BUbTV9l4XnYI/7NFr7LoANqYOdChAV/0IQE2IGF1qZ5GiUcDu0XATK4j5vwTS0PhG4Rvp9t9ArfREu4XIesgoZnVvfb3M8Z+/EQWrV7cFmk5snjeQ+5rHr/R0SFNVbvQ8NI4VusvxS8sUbGlOh7ZhpHCDcswFJiLGYMovH0cCkh518UaHsPUqLw8GQ/lsn0gOfsS6LMiFtEi5A/jWCwh7Ru0fbrznrH8YfETBPJJcoGYc0JV/lD+56AQLa6oBkydWRrUIY8L+f7QMeLAPlyplU4apUYsxc2ZXgTvDDhu0hAqGsBLwCOXJjMdu6/H4lgsIsbETNkg3gkVZqaHN2qBLJSj30a6Y0hVAn0koq+y/efuZ/765+7719+IlbeN/1FCK1OjbvvnV50f/TwnLhw7j8w6b77XdT6RvIfDTuq99IrqA9s+21/3S3puft2D786rNIhCvlqApLhuQhbmp2qHiD7tX5hZyiehN7nYv0Ev6Rx3y/qLGeAQUVLXVwZHfQH74lGEOKDSYcxjyD8bA6/VkGRVZem9hXiyW9iX5l07O4j1PlGzW/SUcFjTJFgl1Jj/JuogPdqAXduHwTS/XA/Z3JcFWq9wC6GlECOA9qk5uHX3gOBiMWsC3hRyAUJVp/2HHIiMof+Fb9p8V9HibUtCt+sb27CN0NWuV78Q+/TQ8vMSh5vYMXZ5eBtyl93Bi7zq0h42VLv14QhZhy83Wc6rlqsbUVknfydN6b1vd0kDZJGwxWyxod3ECrZPnfBNeAhIJnPvTyVpW+yg6PRL1QE0KvTrLH5W8MlXOu7lAoH+9UBRcFMeMD2H0ANxZOuMQlXlKJmj24gnhkJsYhM/iAp4vpSUb7ya+wKrkZxPRqi8L2D8mKPmOWch6IIMkW3ggmm6ecoJvNuvgeL8D0kXCMh5aFjvWuxCJMYMiYbwieSN4Kf94TNKInNw0t9tqVZgmyCeTaelkfTzlYvnUs+qey2V7hNhCOzoXfdDWR2p7e2ljLU+G5+J6XNSFRsTR7MS0gytzKnbvi9gQUvEUNj/iNv23eLNxniQoqhJd1USPDyQiAMxVkX2qa6jMTAc9tl2vfaCt9CpnYJceW871Lf/S86+fYespz/8t887/7hF49QjeF15N4HxvbcB1X4HnPfg+X7j3jhe3ll3P3Yjy241dXJkHy0qpAld0TCC+ZPdlTCt+BR/p06WigN2Ztw7BBdeOGNyvPjpZwhDwdZD4wVPh/MkNCp/rjfagtlTKHRiO7D6pMZtGU00XjO/m8VzNMHZGgvvcxUC/uTOSQ08REs3kyIS28YvSr1bFutayYf4xf0o6TASi/NQytajUc4VK4j3LH5/HI/4Tvwm7HwHPNbJVtgbubNnIRoKmgqnLPkiML1OkIiN59p8uWU8I32NJQx99JhuNizQk8l2pgbwpLZZ/bE9YHPb6ICBX8LhQsVlSAbeAN4yKXUI3x7Tn7PvMR7iwXcOGbzMBaZBonqvr7mOhevwuYICeB1F653iR7urvA9KA3Je26XmdnCqVIqnp5G1vN3ES+xmM82Ml57675rQgAXdRY1ckGpbxohn3jND6RZz0lA9FC0Wdv71qZrImmZiopKqKozk71cSXDk8cI3s51LwjFovRjzrO7YmhhtD4VvWL4163eGZMQ03Sz+BUS8+nxjYjwYwxxFpkjNRE79OTSKN5BsjW72BCE9XkSk9uDWpGtxXHfXTU5Aowqt6hRc0PXlCWeY1ku6fbP8+2Bgqn8Kay5Xm2fVFuodEVBplwhY7uLC/A1gwBReJEy2Vh8ar+QTzKugtVResxX1kqnRwTeHdI2u84QyZI+lZZ3eQGbc3/i7F9z/9gdr7imz5PY0HPVsXt3+DCtp+f5Tby+h3vc8FKKIZ4Tb6He/O+8OHUYCNvieKvpqbGFgwvstazfxx8aNj9QrdrxyldQUYJhPRRmGVxcp+s4sodWiTJAkVy9gKf6MpjOsZ8ateR++gFnXG0JZIb2jdw2ofgSDp79pkwhC5dY4PKrSuvvgRTeQ9Vtm5RsFwZvGK6EHGmJCy/cc5MUjEEjpoaghmxnkqIkrhcJ3zLP0gbKRIW8s7rW2i3eo8tfxi2GZ6zAQPd30se2MGMEaaSAzN3RmO+daq1u+K158JLCsbLQKIyLcz5Ve8B9KxxS+VR5JhG+TmjE5eheIFQtGjJkVJIg6kFL2qdcChRmse/Op2/kKLud37gXX/HoIO4LWu4bnI5ib7+L1Eb6HXfMAnFCguXi2efpt1zyC8g1eeEsw11O2HSTZ+f/Ze9Mgy5LrPCzfe7Xvva+z9OyYGcwAmAEwA4AAARAQQXGzLf2RQyGH/cNhR5gOM7yEwxFShC3LMmnLorURJEXSFiVupkmK5gaGuAgiJRMkKNAECGC2nqX3fa3q7qr3/J1zMvPmvTfvzcx776uqrqk7091V7+XNPHnOybPkOXny2ltI/0KahY5+C2dnQsQJiWuhQ9+Co3EOZAMVckdXkb6u59k2EiyiVqLBJLwuoeCanPnW0W5yvikCrlPP52bojkRyzNsievPed51v8zNF9W8hc5+Krt1EShMVsjDihOZu6MdyhJEtXjkVm9uPlKYZuiBSZ7RnisoVoIlSfvPQsWkjFW2RKufbAOQ64XwO3Mj8cUHsMZZGnAaxiZHvcc2NkQc+Nue9i5tgRrCPc/xx9t2Fw1qxRF150eUUjNO4Blnz3/7sG+pn/t8L6jqurHm3Z54TGfahMvD3PrJHfeoBpJ0DIXMzA/X884vq4YdnJbjJ7JwoU9vwSOJQXfJJF3157QI6m8qFOXfIA0+EqiWnskWT2bPT3Yafmgy6I98pKF39a9H5puOAdNb7KuxR98If48zynd/aAZQAMq6DhW160Fw3pjfrLM3uq/VME6Nz7nTNGqoUUbYrECTOt8yb/l1BtfOjVHBN+w+dsYtO/VZIPScHnC9DN/4M1ZzgDQOxziSDVdelwk8j7DLwR31cXbd0BIXo4IDzFWPOppkGlFPOv/FNpVblvvPWz2YIgtZApnfw7nG+XdxEOOJWHnMaFKqeHzmiJp56EvkvODdKqeiGIbgh/UVXjiH1fO2ypMOw5SWMx8PJX/gnf85tBMd4hFRzcr6pmqKrCLpKz6RUl2u3N9TpK1TxUtLMCX7aWaN0ngEWFgm4lQUqZkESL52RttMbBP4dbGhcxTUW9IfOFxEOeCtEC5uiY03CZh+OsBxYwpkYM39LY3HQ07MRthNWuoPF49tGdW6ccD4pNU4eywGotwb0/d7Jhn7UzDa5EW2goUiDUZQ50Ua/EI/HGpTjpMMmo8U7nIMHLt7C4q3bSZNcIPlCV2n97V95W/3o75zF8Zd772rn22B4GfcEfc+JFfVtD+I6SujEGWQZPfPMonriCVxV04QW3ZJuO3BoEgxe55sihHeh2yPsmqTBtqoxeyGmSG3HQGSGnXR8/5s7HSNofN2RY32Fjj8i3XxdHyuwpjHbxrK4TSFGqj9EEe+9i4h4c5VzHVByjIcuglTjm7FmMOcf4rcb8Ekp9ZzS6c0f0h+EEpr7XtjhR1ZQX4psTi3v2uosY7vyXJH22lueVANUPh8h+kZ1100VJxlP/Ba2lRnXANSkwE/ibCqlnE/i3DgVV7YOO++UIJAIX+YtSjl/M96PGKsxOF7qtukdzvcHYs20NuNUvFs3dFMTvyswxVlm7qdVMT+vJnHlmFo0Vc/dcTSD3r6ElXUmSz3XXQgXmvlQn1lxkSEqH25cxmqEs8gMr/82xRzsvpJHsQaro2oQ6dWbd9bVqUsYizJIKNpNKedcKEhfM4Yq53sX4XhyHo2G9X4wdMQvzmjFSNQOF35cQxr/5RtDCH26r1Fft+DZraMuKJP30MqEWkYUnFLxrfQg48ah4Y5w4LpaJkn9GLqY7VbN8V3zmcf5xv0h3ezCJs13TI3J+cYmoCjKlshz2HxM0G5tt6naLbU9ix7IFrw3hPz4sd89o37w107hWse7uwE1oGYJzvZ3wfn+zIPLrPaoWNJTT82rZ96zCB6WrDCj86IYpSW7R42xGY2a8FkVXKSf6I7NBgXsNmOqyWMQbuia0q5XEDva7MHtPpuEAV7fWLO09q8jzfz8taFahU3GJhh9bsxseyuRZGQuwenet9TnNPMBoqemHb1jwlduhe1tbZMx8DJhwsdVnHenoJBE+Ul30F09dNWaxOwOw/E+AAecX9NOb1HsWf8AuKJijcUnV32d+9F8bzqC4T9A0cs+OeBcV00Xj2NnWhpRIWYbcOKoN/6awd3xi4h82wrp0paXFNGT7j5/9XWknMMX4mNxbRltHH5ga6BaTkprvNW/+8IWiiLH0Ws5nfG87pQLowjxIw+j6jmq/NE9gIUBeaHo1PPeOq4L0zmH4gdSFU9zpx4Ykp1vfIEzcOs4561WqRq6ZnjahyJlqgeoYhNefFyUonrmvHOmnfa7sA7fuXxP3VqjM97aAdcxIDr7TeeeD2CHkc49myhxUEttNQ/zqicgaEfB/CyiwKahY26UkXcGUX86a8ObD+z75RHHr+MP7bYe3jOAA15Ol9nWAn48CyCqVxeTzBKV8lJ/UWBu60SOk5/0me+oCW33RpQ+T+dFqnaM2dpJEOvbpSjedsB72Y6phMrdkuPjLYjO/BxSzv/GL7ypTl3BzRUJJNgOUx8HDBSx+tyDS+o7HlrhQp/Emo89Nqeee++SmsKGL+kaHWcZx/Dbt882zOFZ33RHMSm3cYrQTUMmZw5K7Zzop85Gd/qJzgiKHni3YR0GjP25emeIDcmhuoGzzpRKLmaC6Cn5Tduy+GV5oc/Xis1O0dfitIp9Jn/zTUD86Tgcs5b09LKsQEsPVXK/ADzcwgYEF1xjx1vsUpoYBcUeRFHKBbp9h1/JOwK+gnZ113HlMgPMHgANhZ/70yjqdhARbNyhzr9TVM6xKUxUW2egw+/BnfF01nsGd3y7m1gaRIqED89fUBuvvY6oF93a1IU06prGGS1aUrr164h8b6Xz3Rb+kHAOfZ8wPjm7K8tq4sknVG8BqRfMyE7/+JHTYm6cQnl93G1HDrb+jAWN/h0uvDAuLTkU5WHnG8XWcltE1FFbxqUhzB/ASbqMHNALiAJP0j1jem1ztXP8Rw45VZLcM0c7bjFpwT7cEtwJOG3Z1Jdy5AondpY5yWCE3daRevvSBlJ+yNjLFrSRb+YqBPqKCl4c2zuBFElTrFtHaNrSpOV8t+vrjE3Wi5r+OTbwMIRHnoqO7Z55hK5wVvmuSaPQtismw3AJrvWZb/6xA5x10UcY9B3XwkRtWZoTn2Gn/wt/elV9/0+/pk5eXEvyHXYccvSEsKerPo1ia9/7yF41g6g3pZs+9NCsev/7ltTi4iRnF78r2S/FsYxgjhFZ7xT93gEPy2zwCdtQsY/PRjc43lyzJBbind+OaTJCgbWROgeH8wrOeWeP6C13GVAK9iyCH1TpewXZh3krjZKjiZASdBK7bVxVPAKk8VYXL76T18vGpL+NgNs52OF0M6BxvMneZvcA06Nbhx6G8z0JPJhUc55lB0enXQhZd0E4T+DaMToDzhscJsVcN7S2hS6QNJpeRqE2BB8HMIwZ90IhKWYM+ty9ozZeP6lGp5D9OxahXrR1OrB9tnAVdpB2vp0RkCC8K4ngOJlIXZ146nHVP3xQp1noVA2RMfgfRv7qZZzhhgPOZ5YoyK3fN4rE3O9N363eg/N9S6ecZ3jko4mt0aqXhvbjyfmmKuDnUWVyis588HqRIgp8ARc+WMI6PIzCFn1UNGz2GG+/8HbrufihiXK+tQIgQXIWcz8FHNB1Dkaw6AKPTED3XM0+ZAEc3tMDrrSrTsJqLAKlGaa39C2jMXP40PxmNhbNsvHs0fjOL1kH3kysI1wzj+hUDzrdVBpnSxGZPnjmfJPC7IAnO8Jz+kx2zhtckZcNpJ76rf/vivov/tkb2vnmHSmZqPPjzpl5eCYkX7/lyIL6S4/uU4uIdFOF86NHp9ULuG5sz54pOdp7/++JhRFRbFF0vr0yNaFbKlK2Q5xvnrVcghyNgHyEz9hcmxoLiIZ1pzUs22FSPIxEHpm/53HGm5zvDcrM4GONYiRwG7Z1KQIsQmA/AkDHUWzM1r3lLA/BWO7cMvXAKdKZeB0bXks2jDFy4kc06fd05e+lG1SMU864s+bQZjNlT80gGn3iwISatDfvxI8R11Ljn3BPfsC+adVfRkSbnW9norTBbzpk5xt/LRxEyjki35oS0p7oI07G8Oo1tf71V3D09uYYjvil4zwOH5vZKs9IvbUfanvmO/OsiikRzac1Jm+tBJDHM/C2EceMdpf7R3HnNyqf40JsbTQUYF3HWb+rb6veXZQ05EWlU8hpW0+LChONG15FauJFRL7ZITff6/5a74zna4FvwPm/cHWkzlwa6vu9yfGW+fMeG4adR/rJsT1UcEwYvRsquDjWErk5YyS/KaNjWwSCbg2p9ydx7p3umDRnZgxNKCXSPIR6yuo9ccikn3eDiWTgt+sLNYaidW6N9i2izrPkirUL2kbBjXq39ORia2Znd7siNQEuuq+cChTsPn4MbPKGAp/bI4MEJPmpL55X/+Mvv61O05nvGPXyLqDhhw7Oq7+M68bo2rE1ON+H9k/B+V5Shw/P8D2/RK6kSwB3ImJbOt87IfLNctusGT4Ai+v6xLwPPlntADGl3HdiHLTYcYKAvAsbVDrfIMIqbsB7i2wunHGmlGqxcq03rbFF9lhfLcL+JMd7CfdcSzudgekSED9bGyOSN4IkiYp0xXBh/Ug073MIAF1GsTWeg54LZ8ySDsG/K8g8feAA0sFZvbcfMweRcZYdh7lHdZ4O4IC9uDPZQ/aSLszM9J3E2fClo6o3swxgnXQl7XjTxt/wrVNq4+RJmZcNVsXMIaaND7cxK7v4XhulHJMRXMcD+bE7cL6DrJ3UoJ1ebUrEahAzwYI22Jnqzc6oiaefVL09i7I47M30xnmG13bjrFK3LsiOkGZEPpasN4k4YYOuFzuPs+E37+Fzcr7NLq+ZQwVjNUCQCLsRznvTFVxU8AKf0HkTKvOgd7gItuV5ON97UYSBWvucpNbCwODIg+/uSWcFO/8A4U54uIorHk5fXlc3gQNXSZOgMQJRxN6IdyD34+7z7LoEQUpiiaAk/t/OjaNFnWYevlaM6VqwhtxJ2q+y+gS2Govd1yaCmE0p/XINv5TgNEUOtjNyU2DDxl+viys8UsbcbVuJAeI3imTcA0/+wK+cUj+ComuXINcbiOodieXn980h8r2iHliYRgrqUO1BUcsPvH9ZPfQg7vqmaJgbZdmRGBj/pKimDHL6/Yp7/MN3MgI7wEZ4w/mWo3pG2/qHsPZZjZrJmzLOb6yeJNCQc947mc27uxNTD+MGYksnL6yr21xkzdgD2iTQApKi41NIsybHex/sLanlpfOsKzbvQzWRgtjPMYXwQNdPNoQuOof5X8B1v+euYqtWFzvmjCn8T3b4AMlshxH8WoYvbOBplG3p3XwuWEXGRkM20sTBOdWD02/Xnl4XfO+3yS6YWVKj5WM4vkf3g+u+jMFMbW7ibu9votDapYuYDI6u6m2zrkJ4GW1SnWfXYU59t2uOyPfXW3Ui3xFBqhI03bNs8wmXjZ2iI+v2HQe5u6tHpKMd+t4DR1T/Edz5TYxIqdss+HV/xPh3kHZx7R042Li3W+eU6A0iqbUGabNx4y6i3ihKwBFx3xPt6gQVrtVn+OEOjJ8buP/6Js4+34IjygufKh9C1u1Hyvn+JTrz7UlnZScpc5BiK63HUbMGB3FkqhlGKstbBQs6XUDazyncA05nkVjM8de0M2JQOeLI96OHJnHnohsxZfPAXAM+BnEdh62tapVV187TK6aITba5TAK9YA6ZvCs9MTntykJwugAAIABJREFUZHiNGI9XneuKp+lK0mqbHA0dK41wzVgjpTxWoN59ndtML7A0pU3egfPzX+Oe75//0kXI2N17vo0J+cTyjPp3T+xRT+6ZQW3RoVpYmFDve25RPfn4XJZZLKJ192mIAeZFOki6Q3Z8gue+jeGvVYmfdZyjUBwoIfToIAdt+BilxLbN7tMlBkyaNdmZJ89vsL1p4lQW2dreohpEB1dQZA1VvindXFi4bZTRmY3urzy/bqjOBc+M7eJmUOrPWLTpNjdWceUvag+Zywno8xmkmC+hwC/VGFqYpWOfxKhlO6mWPk3tGwzTX55Sg30zQh93g4R/ht1FYfj5Q0rN4W5vbYWx/WF8cGz8Dc+eV8NX30QdK1Q3JhoysDFhqjSHuOk0u+TtlL7qZte7/b/rtPMKAVSbkdGB0OqG/avQQb2Xpy9GU+zIWTvCRZ/OqM3PqMEzKLy2jN0gYjDCg07Vlt1aRJRx7nu4ei2fRiX8qIa4c3v9HKLeKLgWC0UKwUttMV/tZrILQ+qHIhA3kX59Bw4oXf9C62sJaT9U7Vs2CgKQURuHOXKFzjJR5AXbd1bbPz+C2sO+MUgzr/E1DJnzTcXl7kFYUOG5C9c31C1cf8E17elqMSIdyRT8O49jMI/B+Z5HClQeF2ZPN56DWtFui1+2aDSUMBsVmpcFPNKieUCrSGQK9OeuwtCZGeYdfR2z3j0lAe4437bjGCbQ4h+R7yA/bzGek4bfdb6T0NV5Y8vrOqdIq5mbMKz+4//jVfWbX73K8rVNQevOYd6CDs0KfWBhUn33Q3vUB5DeSGnnszMD9d5nFtSzuO+bHkafOaayORpxC7Ax3iHfLc638ArZHnmF4zsPTNJf3zGTk/9s/WnbJWbjeLyU25m9mzug1+CLvXlhA3d7b9gEQpMBSjOfhrd9YLmnDi731TTOIJMB5p7AcO2PKEx5vR2x/5o/Waf2J97LkT5rq41rCWdCNhuwPa/h1p17uODoLv7gxlA43GRvwjJ1HXftfGfmThv462aOfmHzT+ydVf0lXF9qHHDCGOBh23h6DlHvo0hNn5V1Z25H0X7UcPW22njlpFwvBg9ePAwT7wj7WiFXozndym+mufrtR+bxKkiXOd/tx0nvoQPnvThoVyxatYFshHXvkQfV4OEHNYc5kWLNkKO1K4h+n5aqnbxCM/d3/cpdFFq7LYu3BLBJ2OCXnOmFmbiKAG4kOyfY8AtdfcCujYngtxJSAnI2JSdSbqfTlkI+Z9zzWYXUtjYe4LkKx/siouDXkAFAqfjGrySj+SAyAB7aPxCFYEDO9dl2HunLZSveKKLRFSY2Gl1EheaBXDVMDbyrvIyELpOqSM/i7/HKdCSX2u8c55s0FaWdb6bG2grGazhmd3VH6gHQ/jY3YnsEbHbx+rr6qz/2TfX7r17ns8w7JAjZkBLaqcbbB2Ym1Hc8sKw+dnQBER9s9kKmvuepBfWB55e4/ohxkGIG2uX7CiwRs1HRNb6zaIc8btE11in4S6uCTA8Z3ZB3vzM+cZSTCbpE2p0yRjZg9ym0O4ROnmmYNP71YQ9Zhuu45jaflTGFYMfSfF/txbViexD1nTDH/lxzyzFWvdZWpWfTzjZzI9nMAi4L8QdN6ObaMOLUDoGbPvirj9pLdOZd7CHTd+YvNBkt/04ZYLGDhaNp6P4Sot8Hp/mct3GuBb1oM79PjVBojX7PNggEPj6+SteLffM12U3w2CVdmioeSz8JPZUsk9RLN4231vnuZg62l9AuZqM144ORvDNEvQd09ntuJtfClOsfbaDSBAqvje7i0AsxrRH4pCMRISHne4QrxsICvZ0yjYky873eJPSIM91tST2zsnPUgHA0f6077ZzbriQLBnWkO7OOsvndT3WBBUUugN5LqEB5iu5AB8mItDM4TfDowUm1B8qBi8850fMGM98Rr1TxQHauO5tmqa02nNyND6tiLHl8G1GuIsorrxgN6FY63zFGO/Ejpal0Jsx2BHtu8iSMQS5E4FwY/Hgezvdf+fw31B++cRNyZdf5NkRZRHTr244tqc/CATfP44/OqQ+9gLu+cd0NydwuDbRNZobtMxw53jvK+Zaia/SIbSeFUuUDY7DI536BiDYc4XYd6DhycV0eZkp9C4qx3+Je322lyUKYpyDHmxfuqWv6ju85rPnDCG4cWEK0G1HXbE9FbIDMhNMOqBEOJXsxfhO+jiBZt0Jkcr7HZy8ITxFvuSq8NDVJ7+CsP/9TtIfqZljuwwTkeF1BPvfhePdx9aMctzd6DSBMIBcehdYUnfmmQCJ/pedAGyZrd3Gv9xtqdPoMHPfui8AW8cK/a8R14pds4UrdUc53LR4jhWesTUsRtcEjD6n+8aNg1qxWq5zt0DtZt86j8Np5OUNNBdc0gLxbdBl34uEuWNELsaO6M4zxXDOn1Ox0SWjajEeRaZMiUg1DrqhJDLPGrAqmh1Nky/Tr4CMdKy5OikD4GYDGIOOP7qC8jIqcdA58Bfd8H0YaFKXjs1p3HcSY+e/ANnUktacPNKIq2xZIkB2GkDUQtxRimEsIIM43zkfvoOJkPRRnYOW4661szSpjgcDcxeNT+irf8Y3dVXK+//3PvwLn+wZHvncfwcAk+PVjh+fV9+Lc9zR+pvOOJ1Bs7aUPL/P57w1d8XwXXy0wQDxIimwnON966XD6KpzvLMU85HDkLQa2u0J2n9VZej2zHpKXtP9jiZJuj7Sg5338ajH7iK7Qugz76iKO+pEq3jtPhdV0tBuoFpGqsWscK52lUA5OtadC8Yy2PZogZoh9vLWPUukSqacz7hN7PNtj8s3XbCiZ9cC54gHIrOLKt8NrfVQ87x9G2rlbYI33NbAWUN28t4gq51S01qZyye1MhLfRhUtq+MqrOMcKX4YPjctjm0bOvwr4OJswlSjbo31v9e+9sGVWwmalCCahOiSsNZvzwlxeVoP3PIEDG/N6f4oWjjA5JzHfw3VjiH6rdRRW0w8pEmZMFD1bP3MLO0eUqlHcmQotpJgZ0SBCWruQ5Te9o2v2r6Sv5BHrcirj/aPSRLhbhwbdFXbTQs1MlsZwJk0/0lVkdAc43e1NBehkGrTbp+nTYl4xFLuf22RCkhzDmpn4cKjp3bWg5f6wG7uznG8URHTOZd3PPHNfwm5sGP0vGfccuR3gGhlcL/ZXfuQV9SVEvned74y6JGdf2D+n/jKc75XpCWQnbqhjR2bUR15akbu+Kf2I95OStdB9yUJjAXrHOt/rcKBN3RZrRVVbLCz0HZNWF14o8RazGuy0KpYz/UTYg2Oh533caa5IsTboqBj/Xb3JRvYVpVtTxW9jfbpkyEwE9gAbY8JygU6JjTmj7Q7WyPkOyLCqTFRTh8renV0766poePVLcg7bBAmzWuRI7US1cxRbW0G6JyHMdo21QQWlFw7hhqe9tmCc0EPWzWh1TQ1fP4lia4h6m+CJA4LsnwTswcbU7e7FrdI7W+p8t0Xf5jjvfo/LiITBoycQ/T4O48t4a9kOE0eV6dqx2xdl95aKSZAzRz+S0XZpFRXPkesseoCfvOCqwlCMQCrCnSkk+5NRMF2tj3EccmTl102Vdbeoj+xvO0pak0A+L0a8hS7F3dm2/Ltj3yfBzNa0Z4aJGxgkGBuvc9o04T9pDN54vDETlJWESTnfdVTGjO0aQ8YxyEXk0bm9njoJeU6R76+8jWtX3u3V1groew8qnv+lR/aq4/N01/eGOrhvSn30pT2463saxYcknXGrjKAtY6SuB6aNfTp3uU2fdPpicW1gPnSvMCuTGqdD2x4mPd0YVe4tG0YdBTd5dcR8m6LxPgBLK3myd9kWoAyErPK1fGtPHOv5CHXyEV/6LG+jBSdvxiO7QXpM9t8zC75mtIb61y197AJWcsob36Xmw5fGozaDDP7ZSpvDPd+HEPVG6jkfs+AlpjFAqeaLuF4MqefZXTMsqLmWFZ31Xn/1NTW8c0ebenqFxbgnQULGN6iTK07JhmQ+iIegWcv72vlOmXJzg9rjLRiZAOeaot+TTz2p+gsLWnjo9uw04KO7N1B47W3Vw7VjOeebWq+uq43TqHpOV4TYcy0Umda/Vm7LmoqQ7kJL5/hswbviJlHYxRKhC8dcO+IkG4qOs9nCrsNCXsD5q5bz5oidUyb85VxnOo5j0bMT2/kqmwfnmeic1/ani61ZqRtJvuayIji7+AY+PJBcoPKoNI/OebGdLImf2M5pyTJIB+UmsPn6p6duq7/6+a+rb5xFRGBMYvR+xB6x6/GFKfW9Dy2rZ1ZQ8Vzf9f2RD6/gru8ZLsJmnl0Z24LCrvPdpRxtAVLVq9F0douu+Toz8yzYF+ZsatDRNn0674dqB40BHTusS8f5ZmVliUSKi/9k6eR5Qcmp/pG6zaSPu6npdZXHY5HM1nAkDLF9+tvVbSbpNyptFr+CKYJtW9Hmh/Ml4xmmRH8/bm7CVWN0tnxosteZREgzR9R7NH/AbnllwScctbqzyme9N06dwdE+OO46OMXUjrSzYnHXhhbb2/n++y3SzneYgZFudMMJBsNOPvyQGjxA0W9TcECcWcm42VCj6++o3upV5jUKhksRBZhuiABsXIChdp0c8/x+Wwr/xvu1Sb06a2NMhI4HPLxOtZYVUc/eOT/dpK0X5286D4P1rm5BZBBdK3/FsF+HRiPVYuA7whMVabocGAOVK5xvRZeijsU42HW+46iYyWmJ6IioGSCV8l+/dl39Bz/6inrz4p3UeE3c0PdpK1r2+6YHqHi+ol46MI/006GaQzHLlz+4oh5/bB5BlF3nuxPSkvOt7/pm41qL3U767riTaJlM+cr0p2pFtRBbpiK3tRU6nuO7srvSbkeM0vdhKrOxciR2z+g37do3XKKNEEdbH4CxQNfb3LHgFs2IrFdka80N1MSRec6mI8d6yFWhNXyTuFZs6QGlpuZ01NukqksW6PDCRbWOs96Uem7vkItASvS6j+jLioRYlMb0GdumgzF7q//gxeaeFadSx0K7c9plxjkoQDs+SwuIfj+OwgW4t5SZV4wyelhtwPHu0bVj5IjjegH2R0hR0vc37+HO79tquE7pYtmd0sFCIUF05pdd5uc24RreRQiO2LpBl864Boadb2ZT4dVwdfmYWWh8NEFlTPfbsE2R+sWpe88yFSQ/WJ+ftgLYdlva5i1ASZthpXoKaci1az2EgLRum7Wm+e5eM9YMd529lTnfzMv4la5rHKBq76995Yr6vp96XZ3G2e/dyHce4XOIjnz66KL61NElxtnUdE+9+P4l9ezTlDGWRcfayobOyHyfdcTiifQnnZ+Hs5rn0qIJvjmTa0tLhtrjfHeidh3btZP+Ngel23OUnG60u+0MaxPOMwXv9PU7cZv2qZiJ9V5T+821z+MirivBWJfgGRpYvLKP3VODfdNqgMg3RRD5Tm9zqw8FLeb2wZ/BeW+KgJP1zGf0xZwa3kLU+/U31ca5CxmF8f6mr6MmzBVHhPpW5p7zln21c75bDh58vYkztgk+ogu3uGG4u/TB44iAn7DRbzf1Yjika8dOoaLXdXCuFD1gc4PC4LDS6Nqx9RsoykYMXGSomvnUl10oc2YZnV0tlyogmxPDvmnPCgW5JdzABSeTSA0c8rp5kYQKg7LdW/icaeFpXQ1W8zB/otERKlBSwhovhHRklTi7ygmH821OmrXG9zZxvntTEvkuPyKJhPnScdoaP++6DjL3hiK3PTjf/+cXz6u//otvoarvvV3nu8APpKteOrigvhPXjS3AEacCdc+/d1Hu+sa93ynppu86VouYsDjf+LOBI2yliudbZaVGAB5qwk4y/cmuXG0l3Sqc7pDuCoH5rvqe2alIBT9VqjjPOoK6J6teTTetiBygRgObQ3qMASqmjVms1XDGgmi0flVPBhqx3XSxZ/w0gB0xwA0UPdzsw5m4dEzWGHJTKMC2jLPeU/jeZORSDIv+QLYMz55F1Bv3em/VzQp6UtFSLRaZm7yIt7fz3QQZsQ57c78wB5UoPRhfC3Nq6qmnEAVfkkVKjMo/SZ1BdfuSUtdxPoLuWaGqg/Q9nRlHoyEiJfcuoDK6m0kQWsMRPl5dF3FoCgERIlARyfFIt/LdnWcc0CGg8t8XpReP12benjm36S5tNpWt8+d99Il53gHyq5RyAZBM97AQLux0mkwOBiCCN636oYXQJX5sWhrBq4ut8RIVurSNxnREjmbd0JWGiHz7H5fvWiA0WqM1m8JOeEtYKbsFgZzvERzIv/Prp9T/9pun1LXbG7vOt4fQ712ZUd/94Io6PDvBBemeQdT7Qy+sqJlpnDek41jpRXx3Ajt1NwftfJOBvBMeY1v1C853o7mZ3YkafXdf64ZGSIl8qeQZsyYVVd9Ar5pz2Z3W0encwYrbXBAMxihNv+2bCrYUDc7DVnvG2tjMjl1EPw6WEPU+MMeRE74Nhpxv9lvQ/8JeRL1xtzdn4mpa42Oy+Ua3ESh89VUUW8M1yqF7vWPQkrFSJDNm9mJs95Edb3qzned8p6Aw0pmz56dKfeuiXcwPSOM4egR3fz+MMxQo0W+dE3HB1QYi27h2bHjnJuw2w0AU+cbXuHbs3rlb+A53WqbAX9fWs9ap79j+q1ET24MPuCrnu8pJrxkrQDtzFjN6wgZcC4r+AZKt/blxd36RnmkMH7DUbdYf3xUt2tM/km/Tw3VsM5mcd2j1e7aqJ70TyMFlCMxmVao2qsATKwrnvHcTIyGGBGNrU9AsvClNNypUOt8dQXJfajQC2gW8jYwK41GWjFPABh/cw+//1c+eVD/1BxfU6l1EB6pEXbj7HdviQVQ6/9xxKro2g+vGhurxR+cUFV1bXpzkPemw823onKLJdiw6vRProXidHGG7/x/jfHOlbCfynTQzHdColQg1Ms86Ns3UbBKoW9bYKOBaAPwYDOlVqflSEIaJ4jk0RpPsufxUfQClAOkyUL3gD5k3riarNMzYXoqDz+KO7D12RWDPoj7JxEGc6YY85gLDSC233aGyuaKoNyqdc1BRp5uzxsOm3saZM2rjjTcRRLynwauHgy3UEKiRc9my9TGmgd/dznckUm1hDrG5nEc71toHUtNTauLJJ1Rv3z5uw3LHMBYpj5sX1ejmWWRQ4WftODHzw/AYXlpT64iAF/m06+JPrhwMrQk/euQtP1zNehSkFhxUi8FIIhWa5SKxjbpw4DHSQ3/U3BmvEsym40RA6y4prdu3yJizekDjlNcYHUw12kdyhadeEsWOQ5FxixmtI0S/NOUngkuuzmjThzB6Ik3G1JxqoYzI8YbizD9FAOU+z7SnOZ7TxumqdWHOJR7dnPkYKAjbV1fvqf/oJ15VX/jaNb7jO3JftyuE3Bf9rEwN1KeOLKpvOYiia3C+H35glq8bO7R/iiue2yhL5Wwyulf7C5tD++4R3o2goWOb5rqxbnrscKZNSUMZglx0LeERzz1ub9rxnQxfCajZEau6PW4Xz74pGpVodFHXNl0CVrKmpQXUlDju6HrLnQKpjDtNg5ZdO+SJdjrrceIC1BK4goEQa7LUrc1q2daI0vKS9lGILn043RNH5nCPNy0PineL803Fo/sze5RaQtSbotr0maPIRjduqPVvIup97ZpEy3mHmQzAAly53z3ft5jGTnp11/lOpabPqiIZrxlusH+/GjzxuCJH3PC8kUFqHZUBEf0erVOKuXgZIxRho1eHN9dx9hvfM0PzF17HIU5wG+6vWeIBzcwbB4m48Rucsb0UAerYdOjSGvaC6pzXT8Sb18OLve/EwhJwygr95abAxM7olFN2xogpzkk7PCUqFfryoiIQbbd9xvRVgetxOt+xHJ3MBtpWyQsOpxdyvin6nXvGvG5kC7HRVMb3UjZnw9btjoo0g9Rm9IEkXzt1S/2HP/kq3/G9G/X243MS0ZeXker4uWPLCke+1cEDU+pjcL4fOj6D65zhYHE2TgyviZHvN1Jj3m9G73ZvWYhbdBMxNxoGd33bzK8Wo6W+GtTYEeCbMXNFbclBgPOd3TVcJfRtMnTtpqmPb4yDbJwJwR//FcWRLLpL85MPGO4gclKx3aB9CcAEgjjDWfzlbAqDQUJYWr85e8OdVmI/1Rip9Q4TEOkjojBISP+UVr8FiX5ozxyhIAOvJ/zfh9PcR6G1PjY8DWdb2CenOeqtpiXqzano5l9k04zeelttnHxT8CXui/kxj8PO6JZAmvuwKZzvFleN8YQzseWff9pCvH9w6LAe/6h/H6CQwWOPqv7hQ1yC3yoMRhPE+U1UCLx5TpjbbubijODdEe78vq1Ga3QmXPoKLSgfrkRpRTjfIUQXlE4qFfPKMydRQyPr70MCKfR9YJgunXEmP0kjBybGXyrWDMxGVLvvZwQpCT2rDbVULE29iKs8cfOvy5ihVV0K7ekubV9NBLCPJlX9VEp+ffUy79w2xX897/j2RexINXBFMX7N+yMqthastBlaF6HvfVCa2XWAz7b4KYKn+a4DyKLIw2vDjQaQGAer/eq/vaL+m58/qU5ewjVjTVAcPfr93fBZpJx/D4qu7cGVefMLA1w3tqyefoKuG8vmFaP3jIRsLGJT0ZjMt+YFC6mjl2MG93F0BJcT893Fhn4iEyZPr6ClczokZnpB9ZyHqEdBCszJq5cYxdK+CkNF+LifwoZzJsOz22rqwLTLnJ0vMgEKoxuYDAuEyFcEMnYDvgpIF8Ba7IQIJkLW1518ZsqahiboH8dSujN93XDtWPCKApwy6KqEun/lFFtXp16nOd8xsrGSmgTUoKcmDuP6sCXYEgYovloJc5zbq0ZLuDJZn/9x9dzw6nU1fOUV+C830FZflcwLrrmVG+K67fl9d8q9t/YP2zjf9SI7Uf47uG62iDeXWMW5i1oghu0vo4LrE0g/X8AdeiLlRRnSTtLGmhpdfkupezfFOaNcD1Iq+LOBqufD67rqeYdWRVy0vAZ7Hn4jCjWhUjVPpPbmWwTmswamRHNmLSOuJHlp3yVlflXwOx0T25hNmuK0GaK61GM/7uyd3JyDpE2ZWAOA2zv9dqZIK/iyhsSUS0JpUa0UVawwqZHF3jXSgDUNKCPclSwbCuiE7aEmq7CN8kjh4VgEdtCuy7UbAkfEvH2GGHsdv//d3zyt/sFvn1XnUek8AyfNsAoNvRO+Pz43qf7isSX1+CIq6sIQ/MBzKLqGK8cmkNFBekrUZSSfxbbbEsS566zJovfgoMB7Vi5oUc2/0/G2e5SmnV/nocModRDSd7VSI5JcbcjAaeeYWw4FOppnjvCxE6h5Iq9uNYB1cJq+NJDFprXqm+w6RywYe4uOCglNCp0a3ep+jfGN0yMvsIBPewr9ysupnWSw2urXLbqpnUDr9Vs1t9g5+7m6KVi5gxGxIAQoHC0LA/0YW7E/NYnaVHOqjyKXUmBNMyiCFb0V3Os9u1dkCHEgyWPi7bU1nPN+Q6mzCBpa2zBRVqdxcoet29g7egV1RMvipFo63x3iqNSVTnloNcSYsBaCCcP2jx9Xg4cewk5TIQJHQv7meT77bXenuagXivZcWFXDy3C++cxM4WnPQ7kOzdUajR3zCN0Qi/3uHXJjLsRCUEPQjgx743wbIci61assQ8zlfE+ZFFp+Cns4TMI8lao1dS+MNt1xrPOdAPa4mw5JQTjF1sY9XlX/3gh5hQEdhJH2Q6ZIMMiuc2ablXmclKr5tNbedFkpCEBKg6Kw6mAd1i7RjoVj3VQL9CP5eRvOzvf/zEn1i39yWd1A0cyOREYKwu+btouoWfBthxfVSwcWOD3/8Udn1CdekqJrGzr8nTkh9dNqb5i6fONulJRcrwpAuuTrOvdXZ1tUDJeJeZIL+HOP0rTzayJF7BRXU7IaGQc3Dp1ovllgrOZJ2lF9D1JZBXrGkMfpyzSvnG+NV8b4dRe+ax9ZsIoAye9ZQTGtw0NwV/aXqu+FUHa+LQuj1ZK9qUdb6tSPw3iWy3N3Klh1mqbNOmkvy2owQLYDMyhWysykmsQVY2pKSwReN/hDBdaWj9MdZPC99SzpPcjk4blzavgqrhZDkTU6zld1JDaeBm1apuv6VBq3gS7lXTjfL6bPpnKEDrtKmYXTNu9M+qRYSLIlDmxWnBZcggFEv2dmVP+xx3G+AgUMjMHM32H8ezjzfe1tpIet2o0nioCvX7ilNq7gTnDyHUr636NMO0Z30RFvVSDEA5tZ5zEYbuOQ55WZO1ocwirNoK6tao+VkxYh18qT04a0EDXTtbCSBBW+S/GjM/0uhZCSAvcxBB5jm6G+YmxcCi0Fj8VpNpY+iBLSdVa1qfSaaGZDpipchVNfWkpl0DWGy0vHImO7vbPF7HkrRTrkX2+8gdiIB7XRQrPAj30cAzh79Y76az/+ivqD12/iuG2cjGk09A54CWysPrxvTn3myJKaxjrdv39CfeqjdO57Vhddi+fE9uvb0MrHr0We9SE/HtYw6YzlYA6qVRQYCw1JTAkepKrnTZ/mbxbWpTZ3msKRe4+cbz737ZMeGikh3LgdVm1OmD5SLXanv+pN7yoAtUys+9obwY6dcEHm6ki926X2zTohFXeSir/cyHXziplzPQeXQaO1lumfUgS7Sl01wFZ7meUMGoMKTQtJvIUNiOy5iSO4v3uSbAm9lnA7U28ZRdZmVmRf3xrAVCR6VW3garGNS5eRqSTZSdJl7OCpSApJn/z344OjCu7u5g3n+4Oh2SZgr21Xbd+PBVUQGGe0RSAb1q6+zdupbg7D7AAVX3sUDI9CBjpaZYt43NJnv/VKHyF6snEWke/bKOEfMyTv+NY8HaMyDlcB/Gsf0dcqYsqBiFLWQ7WA8CGl/JmVPTHs1MAht+niRQoyfjRvGgeFPov0fG2amLcml/TsRt7Jow7jXYhmQQi/EIO1sbYZcsp5asXveJBqz3zHd5PUckSF1nBMq51RI2IoRPXQ90mAlxrXCSa/aV0eL8+Encim6Ell8JOo6nNhAAAgAElEQVS9PYENkS+/eVP9tR97Vb1yfm232FoEHp9YnFZ/Ac738VlU3UXdn5dfXFHve+8iyhmkC5dq48vlM2NOZwZ2Xsl2aF1HzJ9tj5pE7ly6b2R/thnpI6oc3/EmUJVOrFvN/F06Sb0z5qvGOPWc3cT2/Rai1KVbO2LwTjaYRgA7N6XJhiZPL2v96sEV632L4FBfZYCZxyzLZ5TiSuTp3fkx0mDNVnTkfFwELmSRFR2yGOK5mziap/RrLt+GRq4aaWxOoYuaBNybGdI1Y4NDSDvX14wx282tqBFFvSlbkCWTZpr1u2rj7dP48w5kCja/YsazyDPGfp2EEOxl/YbbxlE2plWbBdDm3Qy2jp3vmEnXtUlFfrl9VzszaT4VndnWBDEMSqANYFw8+pDqH8Wukv1a77KtozDPFZz9vnsbAryP8v131fpFqnZuriETFd1YefkmkIreGlJ1avBquFzTKJaTyoXdrJiJ7MJFSksERTJNpfNdBbHW0fRe3x7Mpsb+k3xkvFEpgejNGS0wqyO6jgqirKM2od9IqrRpNhpjsbUSXB6W4bN+3chnO9yIrhjDCRbjfNeRwDUesg4ykLzfO+KG0jirH82MFQ2sHMx97yJDruFy9XheqWcIleVURHDHiE1hNLsMhMB8dAcRhF/840vq+3/6pDp73T3vndLxu6vtfrpy7NCSemEvot1wqp56dJ6rnq8sT0D9+W/5aIahat7xGZL5YqXuiFk/+feK0ekYDSbrR3p0nSD9iUeeONK3Fg1S81NSzntIPe/ycWEoSYBNWJKc0k0OeKSOTZq76TPGuTAdAxSuiO5mmBUGrXJWyk6xMQ51B8RWbPoZxMZtSub71X11TZsUHNUSoQhYHaBF7it3HAOWN5ekI/xEOaYRTOn1Xxo63KXhiF/BtAMUvZw4MCsbMBSoWDmuRrN7sLwyB5s57tJVXC32TTXEme9iFqzFdwRrxtAmAjXl6eiNuGa474jwTQA3S3PtH32oWymdAkxrQVoGPSdH9V3aeUO4++mWlbYQls5O9BYX5e7vpYUyZm6dV+r6GXa+RyjUc/fcLblqzEQkWzg5lZsQzhmnFFKltm3knLPC8T+xS6WKFnHwu7zRMZ+05nVtWGmjzWRSEO8Un0wJO16OT38ZpGpvTOSobkivOtvj1lzklDVz1lxL3ljixBEhuZXL6wz9ZjrfHmg7j4wTflE7gu7ltJt4HvbMu7geA8X5qIq7pY8YQ8hPJj+buzxadr6TCb5NXuCCNMhG+IFfPaV+6LfOqGuruLWiY7GxTabaKRiTkCEvwvH+LM5+T4DX9q5Mqm/Bue8nH6eq5106303ALvK+62pS1WO3z2rnvn7kTBjLT1k/vtFNX6H1bZ1vkt13E+/F9gBcxcpaXTRBbvN3WB9J0bXOH1c31nWu7ROWcdo5du0ccgKKv+e4xRwPqxKxemrlTDe/h5PRRwMWs/cTi7xIjykc7Gpr0eXXB6Mu0t4o8m8XfNvM0YtAup4TwZhNT/8UOd+IUdh2G+yZVYODs6LpZ5dQ4RzXi/UorU4/NN6dO2rjtdfV8MxZ2B0UEfc83YOXm70VixXzz3y9DhHkned4+u9tqfMd4pa2DotXqI7HwbJCyFrHJKDF+ekfPaZ6j57AmQkwuLbOeBGj8jnf+30H0e91HAU/e1MNb+EHOptRk5YWQhuLq9DZDEZDwFLs2JDMk7O+8xzpnKZGvwTnV0BSNnbMQoqZeEybCkq15OusynlhLmygZJ9ZR9pVyq4eT/GxtLHh+OYyOfRBu6mxCjGGd1Pb5JxvhgeVO7cSIHcCBTZplAxPdJqA800vV9HMw46NxkpFfmL7MOvHrM/EQTtuzptPwPcAPHYB8vo//Sevqt/4s2soMi2f7z5hDDw6P6W+A6nnR5F6TjWsn39mgaPfs7Pg8zH4V2WI/ITaLmKjCK/297KPqwxSShqlDQxcXZo95u16iVAaQ8v3MDU3qQUic5QZ2Llsj3G+daTbKr2IKXOGmHVQKMshz3PWUdfBltjjZWy56WKrLhixvOtCkWOj2A5ynCVWRt49c3tNled5HKWCFLtOIsgn5k0qAIWOi1KmsruW41TPR2NkCDrQNaU4JjVxeEH15uGLoLhab+UYCrkusq/Cm0fEW0gxH507KxXO7+ljsCbKrBna1pUpeciGAq7RGcJ2Bb8w8rTBmspGTRZGCMyOv9/eznfsZBtbPCFLKfS9o9408/In9JplFginqSnVf/RxnLU4pM8IGbcIDW9fRvT7NBxxnPlG4Z4NVDzfFjqvgFMfipush1gHvFIfan0mGIyr6myolB+7CfQuQxZ5I55XSmzdmH/Lkj53ZpxwZY9D6HTxFtO2fRU1XEHO2sh77Ppt2Y5TLbXy4qsxNrHSeWpySiP004bCJFX0xQ/WmAsgLbP7Sg0bwdCSRqHX69I3y+86M4hddh1OmmHF/zBR1E/+/gX1v37htHoT93vvRr1DVM6+3zOJ1PODC+r9iMKsrw/V4UNT6tMf34vCa3OKfKzcJlMVjStpGssUWx1ld+yHCNTFnNPlE5vkKCLtnCoV589TlhHmYsrauj5Ygg6q0yDYNmKyThMr3+lIHqfGbqKFZDaCWJ5WCxHjaLttqpxt62eRQ6SR7u3ZcbCLY7c5+uXSvK1zyUcnCsu1PnOqSHuBxs0aiPFDq1Z4zBrxcV97PBR6rVBRnY8TNAM0fkk5IYLdX5xSgwNzcoRtfh/Oeh+DT+7c242PR1evqQ2km6tbN3WaQbapbO1La4oUF3uOuzR0IeVb9735rkamexnGB0ea3Bl3653hfDfFUtDpCSnx0PcmtgyFuLSsBk++B4UOUOZfEndFZG2guvkVVD6/cx3nv3Fn7JmbiIST9eEVEVEzTY0Kx3TqSyMvLZmSJi9J5cqhGqWpm948ZIjddyuzgCtMQkKjBgA70zCPlJAS5MsYijGblZ/YKdUNETOlLsaJnCafvWMNThsM4qRumpJjoyzN3IicVtaM5kXXjBFJtaJpjN4I2m3HiLldaQX4CQ/8kd6ZL1LCfp+MdENUissKRqwZQJs9iCD8zp9fU3/jl95Wf/rObXUHBTMjUNsEih35DhXuf2HPnPokDME5nDsc4Oz8B9+3rD78gWU1A14XcrpcTh8YT0ingPDXfqzHGPBbiViC2gt5w4WdqyNCyMOGBlc9DyAijmcFWloHfvD09zyWbqHNmzKOyZCXL0OwZWtezwMpET3emXFXY7dUdAuoGQL5nG43qm0hqN0MonlLA2Fb9Lohv0vmWPZzCckNeSKHmU4WRBUgRM8UrZHnuljQSmumJV5i+a+Sw2p9xpbANWbrqhUNHkOtjcFBVDqfw2GfyQk43g+qESqc97GNzOubAhd319XwtdfU6NQpPg9euYzzzBWANoCLWAZIwomLh62iRT3A727nO0TMoBMUp7q0rFWD4w+owYmH5UyqZmvu4fYl1bv2DtI9cKce7vkeXpbot/sEQSlIbDcaGJpmJ9/raJDty/VhWwzQ2CnXTpE7dMwSrI/AxfTA1PbMOJ5XGhC/BYbvs1dJUNcshk0ttqZR1/kZb+7XWUA0ZyhO/9OCryp6jOXyreKc6g0zgsiBvhI15RkWP8ledc0PiiaCMih+92enb6m/+SvvqC/82dVdx7shIzwwN6k+jfu+H0Pl3bvQfUcO4c7vl/eoxx6eo4LdRY0ma4IJVW3oj8WOazi/0GvdrlzTm9zDS7ZEjxxw49QZWRUCqlLK1Jvhku0UIznyRzOSHCBd8TxmlORpas/OOMa590nltBbyGMCpXm4rmeu+c853MvCeF6JoETuQwXid8133XTZODFjV7mNevMdCz1ohZuCUDimFu5OnraFcxlZpqrpJbwkZuKh03sN9j705FFhbxFnvPlXdkLVt7/R+/XUEAunKY19Wg2/SW+Fcd4L8Le1k1/luiv6AN8z87qbDUjoYrhwbPI67v3EFGfG7FK7CmfANVMm9clKpNaR53BmpDY5+09lvlhq1EPqdxa4EQyJyijhxHaWOLI02znh+NpnQYzTXTDU3Lbs1XvdWUaAWJ98RMjSP1VNJWxXjj88mMkvL5q5RSetMd7cVznduJhWkTYkLFDHTww60Qpqu/+l4o6clWTbj9XrnuwEELgop1ZOich600rgDON6vI8X8v//nb6tf/cpVdX11fTfinYRyWqmC3BkYsB/aO6++Bfd+TwDhdGf6808vqo+/vKLmcSZxSGnGVgX6JLRnE2WLVF8SCho1NnLcSJKqieqiX3C+6Sib+9S7z5RXIHQx8W0zYh24TE13v0svzpCzE5+d514Th8EolT4ciQioROONaMBJf1AKuHOmp+Rst+ErHk5kSlas1AGxTd/uTDtzMIsAxQLo2hpB09VC7uWz2CFrKB3iweAyrIOho02t3Ca7DyDNO5lC8hsYdaTn5QLZyleMreCcdx/F1vbgarEpZOHSl+xk4881Sjd/BXd7ww+hJyQwDLyd8V2QIjuqAZzvLu/5boKbDlZZk2E34R2OPttx8BP9sryk+k+g+vnCPPge6k54X/XWrqje1VPYrV5XG+fWcP4b5f0bWOz1emkLcV0ErKX/2dgJ1/TIZQYQDfTnYQwJ4OErleoYrGNnPGiMFDcDNoH5fUMEotZNoLK6Se/fUqrUmJPAm4CZBe0Kb4f5DbOhXXac+Q7Pyzg2LRdXsxluyVtt5UAZaJ3Aa+1zcmakVQ/W89W1ofpffvO0+vEvXlBXbtGp73cPrrshcOZ8008PIfr9bYh+P4DCa/cQ7qbrxj7x0T3qmSdRFIilMqXkVluBrQ3sbia1Cb0Une+icZDxIa8J8lnXiT/DUoN7truX8gaLasa+5n1nhv7istLApr93ZpC76wtA0ZnvoL4LkCNb0BroDEtyB3a3a5p7c26w6VQbt8Zz3KaWT076sZx+1MHo8DaLqDM5UNp3CGvomDVWObcSM/h4z8jBdAxZVp+eUBNHkXI+g038+YNquITrj90VDr9j+OrrSDc/I4XZ9MNza81j6XBv3hvdrvUUuHtrP/zi1o3eemRntzJl1lvSVhc1AGP3jh5Rg0ceRgl/quwqqWF9UipIPe+tXlHD6xs4+40K6PaMmwtwM6T59VVYsIwNVR6AREllI7aBrpFRXhg7dvxqWyC6Bw+am9E511FbI2VsxGeJ7hg+zQYyZ71N5c0ROd7cbyzem43b6VseMrszYBIi2tqnQ7K7DzBAXkWGIZafXT6aHsYgzFxFJCahiNUP/8tz6kf/5XkusFYILHYJxbumr1now4/tm1cfwt2zxuZ79OF59fGPrKhjh6fha5kF4jHq9VoXR1Ha1RXFur+RGu+yscygv5w6BNa31io2tw/qfMlOOBc2y4tRXgccJchkNznBfPGkGyVgxz/bkrJSi2hEcBGR0U/m62u6BQ18szDp3HcHunELmcFSEj8IXhOBCeKqrr+Sdxk5ODNVjiliwDBvlQZJnXOhg1YOYd3YMZOKxFh9MxczZYAyMIrtQojLf89rDmnm/eVpNUHXi03OquHyA2o0jaJr5loJWk/nz+OsN6WbU3Xz0BidIGBMnTSwB7ZoulvrfLdFv7GQavvZIsxWwoSkrqlJpR59WPUOHRBjgWUaflq9pnpnT+JS+7uoeo5ryLzWXUjxhL4XwOL8ss3FXdFhZsWkp9MWklRnPGbzOwam5pseRTrG0bV2KcQRve2qTHu/KOgjYHSNl9wRX3a+G6SLpEEc1KkxfBFrHrFomMC1IDytDnigy7ludV+MDlK2+MHVBW0IoLty2XIInpzABsj/9UeX1d/End6vnl/jKG0Eq241hrb9+ESqx+am1Lci9fworhlDjTA1jSMWz9HVYx9eVosoDrQB45BS0suPOHK7jwcDYM4RnG8jNVzn28hMN/WbI764YojtkMlJ2ChITyU7BQECMtJHiIyNcA50RMY5taNODO61oub+0L5P789Mw9DHv7q+Db+Pu4NHd3CWFBF5XjygKS9bcuIZwByUpUlxG3IUeMPNaoH7l/x1U+icrw1uQ+ulTsd0H9WuPn4g2RdtHncmpb7adt4YMBcq+TnP+76OqxilQiY6XfCb2LgfrEyr3iL+7D2Ks94H7IYPr3ukmw+Rbj66eUui3MXMkMZz7eLFVJsH7VvyTRdQx/RxfzvfoRmm0o3769p4Z82Uh5R+XULhgyeeVP2lJVFu5IZv4Jz3W2+q4ekzUJxkBXoYqdbiq5pwOiL8wxT76RpXZYJmKW5FiRIifv33qc54rjcPOonKoTVvqrxKX65ADb7pmUw6TU0nOVEe8iBcJRVq244k1pjjSECR9Z2xq1TRUDvfIWy2BbP2/Ya8Udsn7vh2U8FscZ5x02OsiGrfuawnRMLcruijFgxQ5C1y/Aj3XzqJAmv/zyn1xW9eV3fhITZffe3nvdN6oOj3C8sz6qOofk5F/ckBX1qYUB/70Ip6/tkFNYVK6EKGImHpd9pwI1VpDNkWxN9hiB3dgz0RwaiSfYeK8/OIhq0sqcHiLBxvOM8D2vTTwpg2m+7dRWBgTQ1v3ILBfl2N1lCrhnxwwhtkVH8RRwVWllV/ZkYcd3zGwQW6+wxjjCgNfnUNRv5ttXHlGhxxBBjosXStd741oTn1vOywNyDeVjoZnTs5Ib6v+77IJGEnuyhycz2EQCmQSmwnvRGT+K6X6roPF6ZWkfIk1nJTRjJtUu3rV1kz7qB1SKn4zh2Q6phQ9Hv/PtV/7HFcW4q1yRtekJ3YDKPq5sMz5yAC6JYJ56hs5xsUNNcIgVTEdxc8kUTDzWl8fzjfMfzZFb54rBRqp7R1gASj9w4fxP3fj2FhSEo6j4zdp+HXv65GUHCyuxyYWLQBbpDYgPkJutI4LmAhILsiju6nCEuzKXmBauqUpxZDra+qbkCrwmu7TZbK5RTNSx3TM6dnIipsUlTHecfWwKN1tA0i37KQMwBTeaOEXUQC+dy35xGSFfmh3Nbl680zRMbDJ3a2PHlJfe3scRYH4WwAnnrt4l313/3fb6nf+to1dXNNztHuPt1i4PD0QH0S6eeP4Aw4OdpkjB/YN6Ve/uCieu/TC6ADHdESwzAjkTlm8m5wvsNc565rrieDyHd2PlpkQlH2813g04hy79+vBntXUAUZjjN4ntcUjG+bzs+VunEbC0fUEcW+BQf60lXcCXxd9WZncHcwDPslFHAip5tkMBvubs0b4ReiIS52V0N+H0fs4IRzJDvG0MerDA8XXZN3cpIudaN4U51vZ2MhZq5Ry6uNDZbnpxiQaq2OBiag5Vde7/nkpdD0LR8Xx62cSNdORPV6zKeMF4wB78RCyKv5PkA4O2vKSHniMT7yyhkuePr4dwNO9/Dkm6p3r8t08xpOCU01RPgd9P22db7zO9mO4ALy86f+MmqUCoHE8H1TYpb4Ky0KzK/jrr3Bgw+r/rEjasivY3eKdMvbb2E36qRA1pRZg45UWJnH7FL5h2kKdENieB0QDb2eZhuImjrkxtJJ4wxjSKYq1lrVWIHYgELyEdcn7IO81pCubnSA10KGk2y2MPDYKMMfpDhuuWMZ0vERy45maWdKc0baWJXzXcRsM1K0WR0NadvitRyK+dxaBFJjx9NdDelOYeCejhz/4G+eVX/vt8+hwBoifbH97LZLwECPWFw9vQhne2VW7cdmE524okSWfXsn1YvvX1bPogDb/Jy+/1v3LGs9t1oSxtyuTV0Oy7YaYpwjmZG8T3JgRPd825oI5DzL97qGvBR6hbM9OHYYVZCX4XQj0t2jWxVgnFMNGtMbtdMy1mKNfkfUjJxwcrj7iJqTjGLnOKve5kUyy2qCCynsG5cuq43zuGr1Hja18jsr/ncpMseTM7PI64VtdRYknmiRzFjyNGve80uqWJCYRr7eG6qKTvWyYWUmfSxAIcUcQwIXI3nsxMNB4/hgDswjep7leQyxLvv79qkBnG+FjBZZo2h38aIavvIqMljuJODRyJiAJowlSwzad2ib3p3Pt6927jrKvp+rcFe1HCqXif7Cpjo5HRdVVnmPdwspyMDlXTCtInE2CoVmnkL1c+w801kq3su9dUvd++rXUPIfRdfGxcRBK724uFLNTmrvOEv8+rgmE6CtAT045zgeaeyMm+4BT6pDbl9NwmOIhl0opBDuU/nG059nEWSQS2yGiwFprIYVYaVpEccAm9iKDWSc+Q7PqRlQsiS2aF02Azn/VtfOt+6dCn0NByP1y39yVf3gb5xRX31nFenQu+nmXZCM+3AdLd3pHFIj34+U5w+hOBBdQ2ZYcwHnvp99al699MKS2oOrctj30u/ArJTO7mMWLjC0oCc3H319GH9uvvDLVZFs+JuuzsIORp/Sxfn6vKwkHfVPvw0WFtTkg8dVbwnp4pRZw94v/aHL7IuFi/K6wupAGz2WbAXfw2/iL0ktln4pgs4F2wDj+vmLcMAvYrMA0TfLHHm5lBtd3/fNFgZFvzvS6415u1MjrY6RY5lcsBULltWGsd1XIKpTHVUFfDKMTW0cU4egKVck0jGWWKng0NqYm1b9x5/ATua+bHXR8ZFv4Jw3HPAeZRVVriHNHcl4TwV0+7fvlL9pfW6l8x2P7vACKrcIvxM/fgctC7pSDAtSQEjx2r9XDZ58EhUIcc6KlBR2hdfffFuN3jzpvW+2A2hkazz6KTtx9WfsPNSoHW4TVraxAIpzTkGDfrcL57sIhjF7YkhCpDOyOiNjDA59k61HgPXN2Hhq8Hj4rPHK9ES+MxuerogRCMNC0p1zAwZogIbUV0x9gD5SQPukHEsJo6k91rVvRNkuAWjWF3thxJhd0hDpuvAPJnBe9U9P31bf/7NvqS+9flOtcuVoj8fYDPLdtyowsAeF7V5G5fOn51GdF361cbRnZyb4+rGXX1xSB/cjNZ3T38id05tu9ykL+9FQ5GfhO5H79c63GBDkSON/2sxH9Huo14e9FYKaTE6pyYeOq4kD2PTnR+63p5GRX1DjfLOE9RrrplhTUb4b1atnIaMZwtKHiICvnzmPIrMXtV1iL5nTZopWPkxvflnOfetny0nfynHyQZ86I4/8QxdZL3mK0G+lN1KHLDBuWOcGRF5x/FY4dceKsTb8+qM5CCnWnGHilgTwoZeWMf7ro7Dz4D1PcWYg15ZaR8bKm8iuPXUaG3SoC1HMMCz2NQbQ7kcF2JrHi2umC+e7C0TWLxHmIhb6Zme2rJ5E2rR2jLqYTHQfvBQkXfbIEdV75IRUNibheOOGGv3ZV9Xo9qrM2d51utUrQWO+5FQVKBIj8wp4SnMko5Fc3zAHtuGzQN/aFghdESJdR/ZZ0BcNxLftIT2aaZDQpRMTSR8nmmg520ZTqnmdHG33W77uppG2LM+Z6gNZN2uLl1sP0UBJB42jTT3tGyzKSDJuSTOTftohjUza7D14d3/r18+of/g759T1VcJbgytMtgQp99GgHj+S4tgHpwbqgyjA9gSqoE/o1HKKlE7CG38GEfBPvLyi9u+ZZJOAiwZtdZ2HMaC8dPNHSbbJWq4UeSRX+Xx1FvO2YNL5zwMH1OQDsDkmcEZbwtJGW2kHl6LfYZlTEtU17/hsMynwBBsI6evrp86qDRRyy3aWDUxmrgZIk04fhi9ImkY6I9hrTYOSl5nQWYDmTk/sYOeG4tWSMFa5aafORxHv7UBLmFfbiLY7FDkchaF5HmSvb9qEKudOa4t4YIDM2v4Dx6SSJfHFmdNq9Aqi3nS2Z+vBTKCdNO2UD5NH7+6FTiLfXYBTMgtZemilQNdV0AEw+peMbjAMxSGoqAinLpGSIUZiwX+/pQZq5wwVCPuPPqrUUSwSk1b153+uRmfPyry9TxsXrSXVopzvTKnHjlav7zdBUvgAKArYSB/Gvlbs03p2FViJsCnqKF+NQ+q4LuG9buAIoGKJXGjnrWif0hcEQnPn2zNQYapbtspoYD7vbWgWYpwqe7no5WzCOkqhX9O2HTvfxIekSkZIwf0XKK72P/zKKfUnb9+CagnjvekUdt8rY2CA9XwMBdg+ivPfD0yLk81GI36YRjn0F55fVB/54AoKc1O6JDLH7PrYOdjMHNX6ytNlG582ibS8oPu29XVjgkD9F9LNJx47ofpUXI0+cnyI3AZoKfXcxa825MUYy3wN32aqpZ8jWPWP1lqjtXfhkrr3DuwduoqM0+A13fUPWYEuWqRuMbkWdB+7k+STtbHy169zM5D91Y/ECha6dvW0dnhKew4dAlc5yRD+UrGTsHEydr4qwu5sDjuR7NHMrOo/9yyOlizxEY/RdRRJpGvFrmOT6z6Vm615MZXsY2q/bZzv3PyMz0Z3TFIkmP4lYWwZWp8d4iogdOYHyobSkJBCMaKqfbrICC29toQafyQ92zDoLSyqHs5m9Fb28KbC6OQbaoRrAGiRmJTaWj5gWdP0NHFHHGY9vypnrbkTl4/qGRWzCa5RyflOnEPRWXd+b81f6KsNxUeh8H1mtTkMkjj/jlhLQPGMraNfUVPpChYto8ZqQpSc7/bAp2dFtB9zbD2MwfkmfXHmxl31X/7c2+oLX72mbqC6+e6zuRggtp8EHR5D5fMPLs0iEj7BZ4T70Pe0OTI/N8A1ZHvUS0hBpzvBh2QDbLqx2zVORK75nWkSeyJpquZJn8vmkQlC6LPQ5HzTuW9KOKViarCjekcPqcmHH5DsHu3jGjnmc76L6ss7c0fvc/o66aUK4VjUeRz9ho1DV5jde/Mdvm+43jFA51QQjsfUeDFOv0HglvKDO/EYDWHdZY3a2Duuxfm29z3EDOUQb2xrxof7RNhcHku7RrCLyHYe2Mzi2A5yRvNKAJ+MM9Chv2ev6j39HgjUKaVu44pAKrB25Qqt/GyHJjKrLkXijY23UoDY5m17a5//cCtLWk4JmS7MlVmJhC1Kd9qRgVKlauC4Ht6etTNrOmteUBkkgKmMPhXuwHUW0VdY1BCptXMUYADpn9JDqHWTkD0AACAASURBVHQM5r28xMURaKdKvXNabXwdhddIwcR4WJWUjHm5I06tDV23c8jzXReZJl66pwlzBy8W/Pw8DFyVENQ439R7ax5r4Qg2c8Z8dGwlRuKZz8NfFPWWNHTaoIvpqm0KMVmskvYeNVwMSFVt6I7vzgcaO9RtZhz/bofOt5HDE9A7P/VvLqq//kvvqNNXcAcqr08DErsr8fDttmyFgWl4b+/B2e8PLs6oRdQ+kFPJkhh2+OCU+vZP7VOPPzIPP00XXWs12la/HOIrs2Yr2pEOIG8XmQIKRVzVNKLaHD0GzuCAD3FHN1U1VrgmbMBnvVF8iSLjxvnWTF6MLrujFaWGT29xvXO7UcDarSQlvc43bR4AtvV3zuDs9yV/2q6rR4frOefbLtItc75THW6X3/L6KOS4ZBa3g5AGIj00TtSK8I3b8cZH2F7Lr4n04YuTqHK+2wfzMpy6flOKgte8EkFvsokGh3G05HFcZ4zNquHrCObhnLdcI5jptU74oMAs4+gzih/H2Ajbv5323lv7kZdynGsFI9mxMGqZxprQIp/xlzkTaRmgwrsoyF2pdllWHtKtfE6V9/rY6R5RtRUzvrmDwp57NjZQnmnN7i/tiA4RAR/dhbKhOyGt167TdKJWp1kc8QsjyYmyaDCFfAjNsovZO3yII+Dq/AWlvo5z3+xciBrrjPy2smkTfirSu0EfJSfK9BkyQsJj5Y3lcPtOWliwpTCOs2xad5/EV8XRAEssz2TjxPN8frgi7drTMgZ5nBWiz32GFbXbo6sAY0aKaMN6zRSCimhf14TIwHLQ7Lhn+NwSHs/BOgbcpaJLbIhODhqR3KXI6iVcJ/b9P/eW+sUvX1F3+bzs7rOVGJiH003O97Nwwid1ATZjBjyP+78/9S171aEDM1DzxYhXwFkdy6Says0yMHlZXH2ElO/pxuYDXfXVX8E93ahcPqIjbMCbVUJg4hHdmQcHXK3dU72FWRR3nWK94NperLOsrUTfUBTdhyi96tzvjM6LjKJ5dRqE2saZCyi+dk6CKF47TduJvPEmP6fJ/C4I7/U4kzruReLJq60iHC/3vbE4QsYxSIQlCUkl2orO6WY+BnD9b5RPkAp9qL3PjtZ6tSFecwcR2Pk+qEYnHlPD06dU720UcaagJM/VLbAYgrP8fTc0SB839Q3GsJMxnfp+vn1DolQMWnK+JcpCVo3j/LpjksxjB1w7GTrFu54YQuyqxwpPRHl6cLx7pDjcxWDySe1lk4WFIyKY4ZZvxFNlB/yOOOCmol90dMy3LiIoF+0o6f7FvBP8SLVQ/E8R/71IF6F7NK/QLjDXH5WZdSUkvOSIdtMMNB6MuEZ5RH85J9woUzNXt/s0M9gfgO928QT5uTn4ua6jecoHUAFttSe+c0gr4ioVdz56xdKwaiz/+3RG11b4le2rGv4sIqkOpro5VMBYekU2MFOxZ8QYexyedV+dYNJopAjJ1hZvDYYIvVKbZeN/ObeWOFuCRC+MfpK74KNf+OPL6gd+/bT68zOrnOK8+2wtBog+lHb+IdwB/ugMnf8W/ibSLyL9/JMf36c+/IFlNaUj4+ODtmgQVK2ztPVX5TiWZD5FhjG5vPyG9YBijANEsQd7cVQNd/gqdrodB4XsOKQKcH9sIuEdzgfXFcXZ9MiskFw1dcfBzfCa4SGDkcZgqjg2WDUlpKlncWGOw/OXUXjtjBrC9mGZbtFp2gsHsClIcFM/xn9qJmUrAK2jYyyN/QIkZMK5FpQAV+C92OH1zBrbjLUoSAQieWFW6974+Yg9zU8J3MIHIaIkwx96IZB91xC9NF13yfTmsNFGWbSUas5ryreSQ7Dmv4/Hf1q/9a1FZjVSyXbODZHa5TScvjLnm+QcCWVzCD+CGfmsDglALnbmL/4QhpsWCPoh5QnlSpHvHjvb5DDnWMmRQ36DNK+ZpN8RGI4EOcPKioa6wW5xGLBNaSEKjM5ImXQSUbHiiJPS1LIjgh5jATg5Qu4uj4ZY9hrVxWXXaBl6UCTn08b+5MYQQ6iLp61jHrE9Ugmm4C2Fxik0FGGbfyqQxlmn0jYdpjoqkHxrS6V8VfZQbzl6otJ5n47fdPC4dvR4lWfZdOwAfH8Xxvg23zKtQhxdtsb4OhYQ+sKNdfWf42qxL6DY2s07u2e9x0a3pI4RvcHSPoGrxj6CCPherAfaKKHVTmbHU4/Nq+/67AF1FGnoGxz9TpFHIUC6cMBCY2SRW5amGn4+z6x9B/nIOMhaLpK9gPTyweHDqBGDYkpUF4ccarZx6F1XHsqaZLvKPYjtLAWPpSU6iu2SOrlN+tPFU4RtxbZNvk8j9zYuXeHUc7Lb/JFvwQXjinfH5Gcv/GHUOy2KtG7CRxquyFct9JHtq6bTGc8X105LuOLR38U5bTOaAdoDfKeyIXZ2msqbhksHLr3EzBWDvGbM5qVZQ1uCkwxGMSFdW886aR4Ed43Esi0QS9W4dvW2EJxvnPlmp1sQYCqHBlN5rAAVZFGaEKcKcS/64blpscgfGiQ7jjrpCXNWSV+zZfc3vM63QygT6TbEcxjJoJXSssxZJ3HAy4I/jMgIhRLupLYFOd9uzM5gq2T780pq7RHEQ+sdKmTgxndf2TLoEfsAa4aXbh22iLm7c2sGcm6Qxg64Z+wUypZJlCocXQBCiHAFdAHHhSOfZbiMaZYKnxZfheFqIIkgfn0T99gPRbH6dOab5GsIPUbkkjx1pmkMM/O+lYEWjHoFkT6h9mZw9JhF51s0GCOgtCYsAsvUo2JeU1M99dtfu66+72dOqlfOr+1GvaOJsDkNZ7HGX5iX9PMpjgJTcbGRWpyfUN/x6QPqA+9dRG1WbOAX+H9zoEsfJR+qyDaArfPNXdJkxBIQ9tXOHX4aTk2qwbEjamLPHrvgi05YcQ2Usv5CtieLBvqrGKWTFzOZlBb5NlmIblRSIth9nPdG5PvtU2qIu7/52KG2dcy/OlYhgzNoAls7B7TGYfOStl4Yl/0ZI2NFu5Zing3UkgGr1bxL+w1+QEJsksb9ftyl+YB1CMt/l4M9bZC0adnWFRHtSpDzvNFw0OrXWB7KcVYJOoqAzIJ6mVwJb1ynQ6fzVOpftL5hev/N32hb96f5yHbtrv7jl3BkkgwWEfJ8b2bdU2RguuqDc4BQ1IOcbxzs5/slidycDopIdh8Vy/v4DFH13LlvE46he675LlsRTWy+sZMsMJGzaXQPlSUTYStfyfc8mtxrqPWVeZUb08bAKtLP6QqLRo8jMPjHcTjj4nwbB9z618VFW7BtGzteQTw0EAqMmxT3LQhEXIOcZ1KlGOsVZt1AcRXB40AttcqBpQ2Khl1VvebySHBTrdgJLdvG8JAxnIJ307bqnbLjxJKBg8MiWeSpVs6uEdt4WpUvkiDqphAbz4Qi33Tmm43v8Nyaz8eH7xS6uSMXBFRzoMJvJvGW7q643vAxre8ppPf/T0g3/ztfOK2u3Ia+sKNrpRKGZrfFGDFAVDiKqPeHF6bV8WlUP3fI+eJzS+qzn9iv9u+b9pz9HiNQyV1ncim/SjJbZwjFT6aSZMKZM9faLmPxh78gEwZHjuCu7r2ImZD901xCB6fANpqxm2qcngbL3uoiBkJsvI1zl9QGpZ3fReTbBISqhuV7AUNyytgxRnf4Oqtz5iQzgdFc36yESjOyqKN0BLVyrOsIayaSOJ8gr+QayOzDcwjptSKQFUCnEidtMp7WgLuzIFg6bxQBcvFsOZ5ALOkx+tDnVFDDdIYQ6tEx4VqGa4HtKv6wq6tF31v7am/1x7XzzXA0cb71BDTyTQScmKFHURsqBkJXZbG6lMJBds/BcbDF6ZcUJ2ZFtnkyY5tJQALQnv82u50yMBck0zrMFzBXOPs9WlvDEOSkp6WC5mWKI+wNwxUMuoxdzAm1MpEN62RqU94it97lY/NzVVJ/mnOTwmwhoeiXR/lPx2gUuAMFFTBzSAHgkNLOmm9aZLxiHgxpTpCm0FGMh8ZP4dVUiuaHjhXuVfC6PJmte5NKKZV2BVl1Sr8VPkKIzIkHT+G1yGXFzXDHd59ybmlGlfeoxeI0BHhuQUU2bsFXkSPUNeNN3pYg0Ot0r/Sl2+vqP/vpk+qX/y3SXncPe3dAnQ67YFsABbxBpxfmp9Tzc9NYGmQM0L76SB09NK2++y8cUE8+vtDFBSctAK9ei1mkKd8mtxlK7EzTohRyRLb5thcKSpAjToEDOKRUx2aAaPfEg8fAuHQbDFtLeeM3UsZETTQX+c7sMbHTBOCGJzGtXrJmFIIk66dR7fzceQngcLDGrHHTSjMDR1z07TaEgZJDUTTOfFZVFQb8QqXevzNwdRfZDjuufvitrVw1vbE7qgZ/TZ3vFFoR8fUaaOA8Rq2BXKP4auPpfTd7I8cnGvWmVKheQSIjtLJ009BDI4qfktHD6zl1yk/GOzSyxnhKIUg36/s29lb+3d7aT7ws5qrO5+kjCp39LkItJ8tziJYzRkxoswAYd/Q7KQRTpTfbbGFUMgxUXVYblg7eSnoDjZn4lGJu5akoG5NOYYRNNfpZS6vRLdwfae4A1wNJn65S6ZKIZSGeTx8jxSJtbHqoWSYVnzeFbqwORxOgks+SNxlEv+N1Pou0cRd5zALbpLPi7rRzIHdTVb0LvuD6jA3Ik76pYTSLHs0sWx0hyUBoL7C7wIsXJYyryGrok+YYkDEuqMdwbQ0/XkM4Mdsqpl2MTHQZ0m+wNmCL6Fcy57sJ92lTBJux5Ou8fmlV/Sf/9A31u9+4ET3+bsPNx8Bzs1Pqw0g9n8WaJ44jn/Tg/in1Pd9+QD391KJNO0/O8Gk8lURHwTcORZZpMvO4No0qli/MoRr5NDbeUAOHgkr0HR2fu3dHDZHB15+dVb35WSfqq896N55D6MWSVSYviOWYweGLqFVtKBv7xgxN9FxdU+tvvqU2rlxDUTgEbOgMP0WdqQ4RB2fY2MyUDfVBmZa6D3/YIjQ38336uePMlo0do9yuqYPtG9G11Rsp5MbTiMWdT7cUZXf2u6Vr0LlzmaLxJPSLpKA3X5eFoG7CJ+VVa/CfD/m5s/VnPjfTr9mcMsc/+yxkj4Qwkvp91RxSZWdbXDhYaed8GweYiqORUUhnfzRhHRjdlJ1MYJH3nO3LkES1TKBTN224z6ZVOezEcljv+1YsTtowlpR6jENp8atwvrFzTN6/KOeYnTmvmHM0QBoTuEa9rjcqcNj5a6akXV3CaFDwxI0/Nmcibvhyq5x8izH00wYquSiVDrhPcMcJ38qAst7IslZCd+s1hwROh9P2Txp2HBHYJiqe2S2l4esj5CKM/UNHIMvVKqbSeQkCHw3j6MooNYZlrl+7+9cU3ZWRWuQHlftk55s+dr4jOWtkbAUU1SSNn3/zCW7emyzT3Ci1T8fXgCPYkJfW0dff+rXT6od/94K6trYezmbdvGnujqQxQJR6fmZKvYiz33QHuA68qhfet6g+i6rnB/ZPb4Hz3Yw8zHu6EnkPjnZv7z443suqN0MVy6V4GkUbBrnFDJlp+J0dBNFdch46NScpDHeWFq71c9Ep0TZUpucKspvr2AA2BlWvNhNwKTrfFOTBPd+jmzc5us9R7bv4HdmKQzjldEWaEFfgtvYMXbVm9G2SreTKQuk3Nh/Sug0RqqoOy00cqlJ/ORj0L85n3W5CuQ5TfvJJqPfmdpYxZdV8Wudhxi6fus/eaUnTiMEbNYnmFZIPvFxlIsa6zUwmyjw2m//yqbsSosepnIXLIy4EjaZd85JLqHZEaz/nZnOzke98MQ7HGapgfNllI0KbNAHnLDbDklcG1I1JKpfJZlHxEugmKuqE1DIwMqbi+33rtvj4PLreICBhTmnnd9agwNgrb4ax2re6ciILRrLVOR0VCcitNv+EttxZbxkZ97nUleLd65MUlLMVU5kYq+c9PRrZiJUpwx2yoG8ORS8ss1109kna+I14AmP6zEKWHxGOf1V0nAxOFvM2uyZbzzH9ps28qESKyPYykAzBOA/LmmIbBGT52E6WmWPcxDjOrp9fDbwldZyOqc16g+kcwUMheKiLKeD6y2/fUN/302+qL791W91DOnMHXYeG3v0+AQPzcLhfnJ1WT8EBJ5lCKecryxPqez53SL3vvUtyy9YmPZJ0jfPZLbLmSC9QBHtw9KjqLy1zjYdMUhgvUyYkDqaRQ2S/GDkgm0e1umhsONEWndbVfiNWXwdmNorNLArOuEzNGO6sNFk/sK22dkdtXL2BiPhVjo4LQjSuKCPAOvJypLFshcVGZvOIEv3SDnldGPZWWlvf2gGqJXzh2TXDnSZSxrI0CV6fBYDHYocXZmU3jUJ6L4yNti0a84Nb0KoOiJwoEIHIs7ZoLzKMWXMpwrPoYEcDVNPQwBUbiR4742vckaxtS3X/+5nzzSEWlzlNBNs/ct75pjbyfraWMmIahtP7oDbFupIRrfNNTCMwFZ1vEfsCW6kfzW0mhULexalzVNBk4Y1UJXH+9Yxza9LndBnk6eg+vy0F0ppTJoXZCfyywd/0rJWTp1XJVW0cmE52W0tysg2uA4snaGXX8YSv77xAy3c/ppXsBUPD7dptpl0DMBrxRJW+0zZjiKpV0XHezOM5mHWsZQEvlXEq2RTFUxCpHhqVpAD5k2g3pGJrdO1isZjS2O3sGNzFtBmPwjK9duV4s2bgiFpP0e1i//wrl1F07az66qnbOPvtLpatn/N4MRrfuxEd48OIcSgzmCgW/DjOQb8PzvcKFSGEjbCOu8bejyrn3/25g0g9R7E1OOObYcsLVIWrv3K2UxGXLsbEaeQA1fyCGhyH472woO/nJmlmsFrlfJPICxVAMzJKS1djfVem00p7s0kc7yDo9xgd1cEULh6nr6KV2ZviuFJ9WVt4Ys0ZAgJB9htywkHb4e1VVEO/CEf8Gs4b4F024PLOd4b5PHfG8EVJsjfQkS7lY/HI9YpFleWfPAvwd7F9xq9mt6V/RcfgLuvFnYSZgO7X11Fa5wnTcqjZko4JgwabNqZfQSzkqVblS+iJ186/quNEO6dy5r7B6wnSGEc5GER5d6KjxsQ/HTjf7vTMrkWZGWyhNcMPdYvOcb7J9mQ0akPbK51KhJe0CikskO0mD9fF+e6vy64qVRatwqswgJmb2Zgw0RCzv9oZefUMQq5IFYdnNBC/QxZOonsfFBy+BuN1dGpAahkZj5psrRNXXNa+3+NWbTZMXPso2Gt1qtH2yT0FX2jCD8Uz47GbN6NSyjkZY0EQcw2awFseJHHQOhDJKKfvaW4I5XWjiNJwcj+0bu1859WW7G1C5t+DMf+jv3de/c+/fkZdvIm01/sBGZsM4yzwNA3lco0cpDEhqOh+H8Ja+DAKrR3GdaSk0YcYe3FxoL7zMwfUh19YQab2mGSnxa0xRo1WLTi4bKOQPZHXunn8GAcXzvPUjJp4+GHVX17iEcrrXPevj5hks6PP5UYYOaxGMs/YMUZ4uLDRzzGWAC+ARE5yDfS6MQRmCSOjnRnGjeYzwclgMzKc2peZi6qgr589r9bPX8QeBNlhlHYudl7qw9Cnv2aH6Vw2uzZxC7hi8WCCUrHty+2KQHqAHptz7YN6fFHKEI4654XKAal4dXGpNmGWrpzrIjDFyHUT2HyTF3jLcw9RZvt+X3C+CVDX4WSt4IU+i3yb9tLOF/mWz3WV8yTnm848Sp30zPn2w5M32LVSYudbv0xpruswprjoGmCmgh5UTZPbyByGJIkpzcmkM5JS4wnJiWw+Y847uPIYBz3TEQYXXVskAkPMkz9TXn7DqTUf012wTTPnJdhtuIEXxfF4Cg+gW0RZlwVgOKxhmC/MC2X+iTGWomdQbhgzpyqwtX1XZbQ04ofSWCanpJ7n2fnmYmuGVoWpcrFGvVYr0NUI3lJfdTTOfxcLD93vTZHvbuBrwSvb9NWunW+uAwJN0wc/nbl+T/2j3zmvfu6PLqm3r6DCNKmEbYqHzQaLVttxOMCHwJ9fu3NX3Y6RJclAsiemY6RKLUNPPzczqR6bxN3W2jmjWigf/MCi+sy37lMHD8zwOhHbI05PJoPEL2QOqmRLFJw+/bU9CsMRX7zGCXOZ4CS7g64KGxw6bOWX3/mmIbP5sG/q4NvyJMYpZ/RKUnwm/QSn5vCfcValD2MlpXJ51t6AVZV6LujT7U1gw1MfyNpxjp0lc5B3CbejNTjgZ86qjctXuOIeF2WLBD13cK8lq7RyuDxqq1V/UQxNSMp4OM0v9iErAoFpg0TNIuMHD9EjQEoYJLppV7QTCuUnkd9Ysk5NBGyG3hFNo5uUbWwz99igiTtURsGEI7VbRONoFEU27N35yY9i/mbiZlZmd5JQU04fN327Vc4lPdIldvHMdxPnG2qhFPmOwbw43y5TcMXMjXW+roMcb7qmg4x3amN6tM415RuSo37vLqc7SUETwUUcg5WFQmZEm+/8p5PCdGvrmOnxebe8RmPxVxlmGK4Y1FdMwHUi4nAYxkSwhZ1DC8DrBokyPNsLwGJkfFPwx7jDX5FGTZAW1FsUvup7MlFyxiqtX9f5rnrVzgF8UJhSiDO6gDklUm6M+j5F+MZmuMRQa3u3ae18F6fHzresVWLT62sj9UP/4oz64d87hwJsOoWtw7WwvbFbDR0uwFLvQfr3I/jzx3CC3iE9OcbJzGGBPjs9pZ7EeDPaHV9H5trhQ1Pq3/vOg+rpJ+YhA3A8o61aTJyD+PngGTpzTD/S1WAzgGUWUOJnsjdGFJm9iytOb6POzNptLvbKW/jLy2pw4mG0m3EKqrqSyINR81FJYGn94r0/yCfdfNTSjrl1eIuWgbxTiWIHtkw3af1ht1B8CM5e5FngL7uJwLfSmMRzx/TQmx5D4HSd7gNHZXQTMHHlZRawSSSsbt5E9hb1sp1dcVMopHSagVx4q8sjGGWHyw626ToKWI3daekEj9JJE36oG56PeNgATbFlFwyS4MyWAC04/zkap8GW+YgdEmOHdOVxvvVCszjOkF1kQEGsYU6DEdPeJZI4uaymbPsaIhqniZ3jYtp54T2PUjKpX9b51uPym6Z9zmgvMBu3G6kNusYCFTjpjvAeXVUmy1B34ia0h7mhbMSzynZebOukZaoxyjkLOkJyzUfuSVt3uVe7cWLCeC61KNkaNYqkQfdxeZc+gyfeZK0mVQuCxMzVN3A82GVSBHkuBii7/DhqFK0UHbjdKRgMCmj+5MVuebcegWxbwrigyPcmHmCNRPz2adbG+fbKR+BdKCMZTn3QgKLeP/n7l9TP/fFl9cZFXPME4nTFwtsHk2mQLMLL/cD0pDoxOVB/Dt34J4h+320hE3yjmzVJ6e2PT0yqpzHenI6WEm2mp/rqEy+vqM98fC9u50J2CK1b2lAf42O0c5Z0Ts4NfqPrwfasKIVz26NpONOcTSdyhE8tE8PcQ5r5nVU1unFTja5dV739e1X/0EE4mpRCKi3dEIB3Gh47R9pVfpGIDbsA2CzJ87nMvp3zbeD02T36OlljHhJKuKq7rRIk+OGsB4ITN9fQt5evqo13TuMoIXDLsy3ow4bqMVqneDDMGRjatrSU2VQHNVuMzYb1Ia0Gkc0GqeHNCDu4CE5sMbLEFeE2b8MT7iotbWG1wl8Ermrn7PPVyi/Uzd1sWEcN0wL/W/dqQyESAbB2vl3tqUWshynKzreRd/5CaywOddo2CUYWmTHOt7wo4pSddhK8HuFaMUFyvl1YbYqY3mnilHmrXUig645YvmsAScYDFaQWhxv3VA/FPhQMDW2jh1FrjfkU4pWtGAGz6S5WW4PE9Vh0atcYdx27dXLCJLItxn1+3GuxF2mdYsEWDRhjLKXwWgJ+3KY+MN35dWQLBnmB1mqVwd027FFnGnTlfRlD0zMWiyAqKkVGfICkQTw1JPN2f62N8107NzcCjoa3sff681+6pP72b5xW71xG1hQewwKxKzajoRDzfqbZIUSZX8J1WAdxBvsCopN/iErUp7Ex3fVDEfYnkWb+7MSUmtPODOFxHZloz71nUX3Xt+9XDxyjdHPJjsvsjK4h8fRHg1IxxINwoA8cUL252ZyzKtu7LneYDV98RnYErW1ExyWIm9/wy97K6/zSWfJMeRFHYaPc2G15eLP+TKZbwCaQvYCCSy8Ob8nncWRhpYFuDCa6Fccny2oNKte50HCbj8hsQ1Dk3ltvq41LSD+PyL9o60DVcpaxTzdBBctczZHItvzuApz9bNV4SAG1Gp4WQKwUbTVQ6eWx8gJTx6ltYEdvwhzuGmiCA1k3ZTLGwSLLsy0MTeBu+07c/MKjdNVPeaRK51uu8dJxXtrNY0MwD4hLmOw7R9GY1G/t3AwdAVzN/OJYyLkpUU7ifFcjofwVXQDiChJHUDndGN0hu6qCHNf5HhLfsqOOf5CyPrp9Ww3hgEcJvlqZYnDk10cumaoNNTNA0duJFWYpjrmjjS1wgbT1MFeXWmyZUVpCWUYf7zS4PTFFyRyRz+1jDIYQTXzfV73jfl5Yj7lXWgiNIkuFaFl0vmUJt3qCvEDyoSrl3MED78wSqRiglkDpGQVhi5l5BXm5nAqByZFvRx5V9NkJLDHwbrM2XTnfpSi4XtuZdO2p6yiD/qU3bqqfgRP+e9+4oS7f2lB3kPpMkXC9n8vY4WVAToF+mdhzEoXA6M9A8yqdaLqLv8iJFN0Skg3bB/EkzU7guNZLiPBSVPouYH8NRUz/GKnV+gKoVsCa1TmDvk/g2MXT+LNIKeVa1BLOjh2ehuN9QD0LB5yvwyaUm3UyVkdBxuLIJq46Gxw+rHr79qsRMgB4E9CxT0sZYwykFErqcWq30Jz+7hfSxTNucJ3vcpZdlpCtpRrfTehqH+HNvLYwDMoAaQhcPUayMpOTRowLj5I7kfXGn+i1wpuEukcvA7AB5Y7jtOI+6uRypozscPp1gmvj7Dm1cfos7gaXjTFDI+GLfL+dOlyuHanH7bT/HCJ9MqKpbeBxlQAAIABJREFU8+3DNXOid8Ru5+QsEjNaNyrZy3Z1H3Y7L+1suwMmySKz0oxUSNEJLgL9yKyPXEeMuUU0ksXsDJ4MR/ILyXzU5gU43x8BpUl5kOClNWi8UPpVhLH5T5oZxqDXzORcQUCLmHY5OXnPLmruXisD7i/k+5Ui39WIFOWrBS/9w3cQ6c0CrRUyEZ5bISXcZanqWnE5G1h0hmtIBdvYATcSV4+r8WKdfr1bNMRE2YfXCqZkbGnAijvbKUTN9+kRcNGd5YmSzxAIdEK6Vd/kHj1cZMMtM1CtYTCeRWwN/1o8uPR0f641d2yP1kCKqngbSZDIZuIgdeXyZuvMkMW3IRgEzbxcpd/sjlwzmnfFq30Y9fTE6XDDC/613xVMQdzGNIhxNiMmzff/+oV6DBRhYUYtOAouTsoI5Lhw46763a9dVz//R1fVv3rthrqxtiHZsZ6HprAyN1DvOTKjnj8+r47umVJ34Ty+fm5N/dGbt9RrF+6wA641la5fzRTn8cpP1ecdTDeyi1m0e3ZySj03OaM2QEdyxq4D8i/D8Xmj5dlvs9qmMMaTlGqOiPcsO7UYB8ik49Mzsz312U/uU5/+2IqaQrl19un4RaPr82uWHWXNS0WMcksvL2pD2MeDaD/CptjEQw+p/r59cq5bj18QuB1t87mEidHr9XIgROZMXhePsBUdbzK4TBu9SUC4dgYQMUsGn/ncUQRWr4Ygyn+fW+7aVl2/elUN3zqlNm7ezC2dZOeKi6RqmN1hfZ+lgd2idV7fR4jFwlghI7vQPH2AyLkRbqsUbmQXic2C9G+pOySy3cxGkKm4m2tckTFhhpku6PX0DmTgbZluPvtl+5zHTpl7Apq2eVMd+fYwkeMoW6nmLiAWSmRcS8VwebJ+5DNSz9l9jbIA6QuTClHDvGN3vv1jF53vbJOAFA6MMRgaJOh7dBacpyz9ZI6U7lfjyj3NJeyv9zgMyoIySeMqtLhyhoSv0+BAnhGMMo/gYu6+PIauEd/KGNlS5yE3pQR8RKDMNtG0s0NpqzLj0CJe02gp+DO9uVqnjfIIT9C7uZAGemkQ6lNqlQjsQSXrA7OETgcPLZ1vVxaEMVRuwesFm5p9RBj9TlhVry0R2wTYJu/EON+1/WozwuzkVqKjLT70mtEV89mPwJ9VnN89c+2eeuXsmnrlwpo6i8roV5GbbiLZE6DdXpxDPg5n+8S+KfUg7p9emZvEOWW6Hgvv44D0uat31Z+8eVt98dXr6g/fuKHO3xxyv8I7TZC6Oe/sh6H34uS0Oo6QM5VZo1VDUJ9BVthX1u+oi3Bg2hyQWoKyPTGYVI+D9+dtSgFGQb/TMwP1kQ8tq09+bK/avxfFUm3aLQkDc+ytWp5laBW6cktXLBZR6GQlZDbBSA2OHlWDY8ewGUMReXIq8mMamVcyJx2x67pULMMc6eyCkW9nNmrqaO3K+CIjhQ18HeC2gQLhR+qznHKezVtDWWJcooswtLaQCoCn656cv8S0w5rCee91Sj2nyuc8ngyTrBdcWhZBa+VkNVmbLu3k5/j5uMCT0NLjh9Dd+RwLXB4avwmacu/kF3MQX5F40dgvr9BofBVXe3GidYD4kJb/LDRPrS2zhVHEGfsp43Z+Q8QPfd+aOTruoBslDef7Y+6BbS+QHAHlEFY2aDilRzvePVLPEvvlnRdm2ip1IwLVfah9TNp57jVz/kmklrsn4HRdz8RmybipraxY6TVUed24dRt6hSDTyqWwhoK1zJsUidDDyyTSFozfgQ0JhiqeTRvb9MKRCJ5Dnpfs98wh1Df+tvhMY/QtcdTHdWY82hIv0tH8HqZTHl/h9mEpFqnV3I6qwodVg7H4GJPALtIymgZhzLgtjKGbfWasRlraSFPGmVqSNdnwsfNtuqbT4N+U1jW4d7J3xw+KJg39s2F4FYKMWIUishQFlsAZRWDhoIE3KdWcrzb2RLJ5zxqfX79zT/3Ba9fUT/zry+p3vn4DDjiujKLX0kTe+Oevtc2DvQn1IVToRokxTi6T9OqRWsfPb8AB//K9NYUTzY2eFUSR3zvAZkV/Qk1yih0tcXHmCccffH5R/TvfsU8d2D/F9gAdLGNzW5sStZl0WlYEdXId5LRzsrSoJh45odTsHA/sW5HuhiN/b3hH+0HWkXd422cN+Vax2y70fXEqEgIRG8xNH5d2zkycjhl081XO9ij3zhPlF5xUQf5M7uEuDtOISQh6jTdTgI3u/b731ltq48IlHbgu2HUO/ktjjlOPRE1QtqpCDlR1VzV2tO+lcenMCnsuCgUNGyXhTGcwyQmP8nFJ4fOAXxINZxP9W6Zj7PysqrBsXzV+vE0YPVXbMJEP0wdo8UbQvW3Rd7tXe3d+As534Loen/PNpoYj54RZXClLIh7VKnV0XKRM3vkWI8QR8HYROJNix59WjU/VZRF0+dYxYNly1X177daCkC7uYJveeAjqy7WIoMhuraohis3kCqvklIyjtXJ4cSw5L1wBggYNs0LquO4u7JTm55fGVhXnhQqdsPNt4NE4kWUrY2cQCO3ESdcmk91Qoc+qtXl4nmkzi2qdo0mHgija8XMAYBmLv3j3Io7BMpy57ePeLeOngaVVNc8qXq/cUIuiVn2j4PrS+LW9NKN3ecpGOWKNwPGmO755TVTC46OP6SNEu5hJdoDLtl3UOd/0HU83NNcGQLjoccW4poe55cNIPcE6VUinf41SKwdWJbiW6RL6cQ2e5SlE0v/VN2+oX/rKFfXlt26py7eRzk5R5G1EpgUA+wyc46fwxzzM+Xy8DBF9wPoaHPBvbtxR1yk7JSfPyzQwq2Yabx+Gw/0Y/hzE+W5zj7fRCZRe/vwzi+qTH9+jHkKBNcKxm53GVgd/mOkRSzKTHUPDM21MxDuvb6I4CJsD/YcfUoP9+8By+YKuxdm5es79jiWyhsnVU3Ur2RUAfMzG6bAZe/iqlptr9jTR3J1Bxy7q6SwQwaQeXdt9wvfAi1U7TBkWYGaTRoAvzjZeX3DLovON69vW335HbZy/IGMV7cSiGsypuCjKNxAgVa+Y7R/zvcw91tGSt9J0tBGRtFnVzVOxsrvqPhLIEM5yXEVs6MCnOVNvRglOM7ZJnYgZKXY1luln4DFTr5pbJrXcsVipRGAtfp1Vd1Y1Tsz4ESB6mxRzqdLHikJPU/BavNco8u1jDut8W2fbcb4VXQdCglHUX3bSzQO5gykJQtFfnogc85JeNKQM9a6ulU+VNPJ/4Z0TOqMdfldpmv6HiFqMruOckY6G866aU9CTivGIQaDH0//YndvNPAPDoBRxWFzyQotuI+RGWcQtmEw8AGusZLPiNOb8pQhRUf5xvWY8FuuYZzRKHaFiJbqZGC0Wa+nVaOdccOZub6SAIcN0hIuUgd22DL5j8G0xOKVpdOUpkcwgI9tUk4rEV/MMhuZ8EQla983IucvpZMMMmj9i7SAPZKlrPzPkshVStPfNMJQpJSuJFRvrRAMq1QY5c21N/ZM/uKj+8e+fRzo7jjVB2Mkt0lv/cJXzwbTag+g3XbpJ8pmCwZQJMIOU+onJvrqJ+9BPDu+pPxvdUzcx1xDki9BJjyHN/FE43rNIaZeruQQ/4syN1PufXVTf+xcPqGNHpkFz17kyuJPz3hz5dmUCbV4QgKgs3p+Gi4/ibaZC2wgOm0LEdHSXjo7RZpc5N+nXiRx6X1pQE48/oRT64nc6tuiKpnHIVI7VZT7O8eU3GSkgUfG8mZ99VpMZZTbDinaGzg4Uxq8Q2q4eM218n5k+eCzKPAGfgI7rOPM9vHCR4bZ44YCSsSPwYyDANI4VJlMJrQLfyAJ78tMxT0oEpAn8yZCXXsitL2N/WFjyDhnyhVhmmA0hyowxEtZ2zEG8ppl9TQ/TFPRS4RamOizZ7ctaNqiQV8nob8hvyeP4Xti+kelOplfTieN8G6GbEcIULClGvmudb5Gy/IdvaWQHVFLQ2WEykezMLc2D18T5Lu5c1fKSn5sZLvcrbUFx1XcJWdiZsUhFsZzhjRu4w5OuH9Pn3knA0z2ffNenbD6ILsPsSYGzgS6Kw9ki9pBnDAKv1KWZTx4f1UrdB1MqnJowBrcFFWNUvuisvGCRz4ifcq0y2RrhjKcYLG6xntaLMIemDgVdkvPNCKyYSj0d64cprKeSomyNvawD1/nusNukrjLbtOa10Lqoq3JNjjdFvl16VfNMnjZ6YTUy+JKwsLWNjfNt0GymzfNuYLQ6s3HXfVFeNHW4TIaXMajMRmjmeovOpA3bS6sb6itv3VD/9A+Riv6N61xZnRzcEEeNkyCIN6sn+5PqOTjftIFOsNCpiAP7JtUzTy2oJx+dZdX2h1++rv7oqzfVGdRDeXO0rs4P19UdtDVuOFEGJ6X5zu5DcOIfwJ+90JNTHNHNoq80whyK1b3w3IL6+Mt71DFEvCmLn7Fk7QPX+cYXXP9INyJnem5G9RaXVH8eKeKozt5DobQR6WVSyYBLwQEf3V7D3dvX5f5tVG3P+xkG44ALurt/+KAanDjB+l0irO5aq94KzsxvgdcWXtX6Kvtdz08TMhtdPihuCqXosiJv1DnfpCOKVc2z7L6atWU3xHTxO56ACMt8lLyCU4uy3fk9hwtjj9GawM9D3EBDke/hlau88hkv9mq6vO02zjUifecj22m+sIvbBjIsbbAqImiaOV83AKULPLuytlwLLy8NTRgmW2v6ZgEXEF9GBAsU0yhKsVdMLZ52fh3ibsOadWNgGwcBin2OYwwXr/Uc0QnrdsF0m9xH3vm2eeBy7lYeEabCmrJLYZAljER/SL26zqt2kLQ3K9fxkiCkfwui39DddboNErh7+qsu8i0d5JhaDha7K8tBa57R3PeySHuBCgxHXh3y5uvNWyj4sab6qADbm0Y6Hl0PBKuEHG+5g9hgDfiBsz7ClTV0N6WiYm1Fjyaa/9sIiQB3WZmmcWqb+4ETA6AtPL6+I5HhOfjpxsQta1kjoH7+bQyaVuvWOKy2E3f9eXqOcEJDaY0BTGi61rVy6U6Vh9n00S9E0q8V0rbJy4Z2ufXszj9ufZjX6d8Boohs5FdKraq5S+Rwxz9k6NtIW1FWk57RRndXiHDYWlKKNX0za49Hko1BTkAvjSy+iHRUPi0s5iOZ7my+Q+edu3lX/bN/c1F9/osX1GkUaCMDdCtoS3DB7VQfHMyqA9gRQkI8+BNVz5+YV5/51r3qxMOzUHuyuf7KG6vqF37lgnrtddRDgbd8ARXQz+ONq1SWDfDPQy/uQR8H4HQvEBZoTvQFOd/6zwZk+spyX33ipT3qEx/Zg2PWA46wWxXM5oAg3rrfbJOIA8zXgB06yNeAqdlZTSlBnuBP2yZoT1XUR4BxeP2GGp7DdVVXruG0jsCTucrkbG+o/kMPqt6RIxYQE1vLZeO4VC+sQ7OxbyVD1Tot8FRTSerOtciMhSFKvOpGv+2XVtfTJz73XTYl5DEyz+gE2mwk1On1oe3JKrjM53bZuWrFdEkLAkOuo9Da+tun5P50N7o9NlVEHRub052vrOz4hzna27wIemkqrb0V3eN2iGpHIsxIVre52dRhLDqRbbl1x7chVrXoQkqzqlpERsOyU63lTGl+BvcJE09lLe66aZS/Dq4Qnkz6fqhd5Nx3eDOpds45WyQdWRtqwhkBKueb5Def822YrOh8k8AlYpi0Am0UiRoVtNpDc6LwrNB1ZVKl820EYP5f6beutEpe4MU73+U+OX2NrovB1Si8NS+H/uT+YbNDqyfFtiKhaggHnNLd1rDrTk64LeATy2kuY4+ByZ0uM0xVL+TqNHWaTxP4qpVSWY7l+xe16Aq9zMyITVPfEgc8N42I+Uc434x9a+zH8pZdgZ4XirR0fxfjKv+kGCKp8G2z9iXUuHOvWwPZdxZ/JDpoE0/LEjPTOFVKwkfLmSZLb5uhtRKcnPNd5DODgA4no3HpxFr/f/beNdbSZDsMqr3P6XdP9zy7p6fn1XPn+t742s5DsgOxDYR75byU4IAiFClItkDyDxvjgASIIIUEFCQUEfgFUaQkRrFiJQKZCBNLsbFxgo2DE9sxJNf3zqvn9vRMz0w/pt+Pc/ZmPatWvb6q79v7nD6n5+yZPufsveurWrVqPWutWsWdGy+GfAIS/8Y5V9nv2Yo74jgvv/gTNRa1W7haCxpchSrqP/fb191f+0dX3Nc/fODuPIRN3F1cV4TxNCjpL0PU+w34h3eVP/8cOOK/97T7nt9z2p09g58xZaK6uwtXr/3DX73ufvYfXAVfiFM1HwHAj8iugCKC8H4TGuJvwpddImhz+DBUO3/lqPve33/afeVLJyHTezNqx0a2DGaeJx8CN71PQ6T77Atu4+nTMBCkmVsnhUwbw29m+fDjxT3YMPjoY7e8dhXujIYouIUN3m184YKbn3mBgCY9o32TV4mf1AIEss7SYdRvaS1jwhjlzlmQw2ZoLKd7dHLd+cYRapKoxneij+mXHDikrECFSylB4pcGr76Fbao2KmUwLNzWFbjn+8MrYIfJ7TOKBPtMtJarvgn4DOTVb2/Go5d1ZAo6Fzc0rvpanG/b4ao4Gff8lAyimFUUbwZ/XjgwneUbG/jZKsKzMKaZdj4nln/VEXvNoyIdW+lZ66h3gDFr18bfyqQ5Bpx93pYi3yIeja5Koi52p9I701YByV5nVuRJnXo2OFj+iuFhlGiKwzwCbeChTiS1ySpB2wn1nYg5nEOBdnRjgVqXFLv/PIXSaFNjORMT2vF1zGRsVBwLLNoGV2WgA65E68+rTFYeqwqZHoomKzN7MUYqCmXlKHmp3wEB4/Eu+BADUMjHO+kp2UTzqnS/6w66Al1dmhUEbbc1vxpd1YeZBrsqu7FrMfZMbw83DLZJ107oMk0k9ljAjVC8ZaymxeT5Pme8Df2ex18yBQ+vjXwL8iKRqaFGVjptRPgW0+hxxAD1pn4CHKWFfV1IOV+43758x/2ln/vI/dLv3HIPoCL6usoLlAFRKb6kquaYbv5F+HcIcHj23GH3R776nPvu7wKXXPLAsUAabToAUJiKfgXuL/+ff+4T949/4yY42UylWA2enFZoh5/QCU2xHzHSvQ2y+dnTm+5fBqf+D3z30+7ci0fpOTrFJf0zrNBJsjxkZiNCnj7lNl6/4GYnT8K4WOgV4QpzGSIDLG5H1gnq5MuX3fLyh3xs7BjAgdHzw4fd/Pnn3QxT2KOXNYKVzkbQj+BEu7RPKp2vr1CWBqZzXoiypGSN4n0LpkcOlFrJo/kBhsU6rO8o4EqTrugWGs/WDjCbVvjdg/vu0cVvuQXc9c3BDu6L5iPl70PKPFGKX71IViTyQVv6fQB5qrqycWemdR8tBDotc2T/p8naPrbItq6p0EuCnxhKZAKkI6ArQjiusdbG4O0a2s5s0pXtNWSderkxgMTi8lXOZ5cPAOVyqX/NxrZcm+YX1KgfY/G3/poWY2f5eWgfnG/yGXUBJjjfKPtCqUvBnXW+Zd/zsTjfrOxrzrcvp4A4ECaPGJJlQvISxU79htZV51tCUqy/+Fk6Bw4V0xd37oCFgley8QqQiol1xQhazJVr/HDr+86hCt34VLxCF8NnyafAVFwUP7LqnVxYsqIP5doU0bIrb0EZ0J1jnZZOrJabNdGzokDucsBrQDSBY1qPmlnu6jNQMu5TPu2CPTy96843TT5f1hgdpnggyga6ZqyCF9Hz07BWgGM/4M+A3e98T+S4naie3guKZwuRUWiXwrOP4Mc3rtxzf+fXr7n/5Z9ed5duwL3ikEGF6dj8UicwdQZ7Bw69YF+49/MsFkODQmjnIE0c3Z/DcLf2D37tBfe1737WHZP6ZBrB5xMnDDyeBHr7/Xvu53/5U/fbX78Ndc14EjFk8CSQ+GEo1Pbs04fgzPgJ953ffsJdePWYOwFnvTXpg/pPCT15T9L7xAm38crLkGr+nOx744CqS5kBSQ9U1jaq7wHHwpY3bzp36BAcJQPnGyPoGN3XbLYIpQqMLJzaP30i0cuFLCWd0MmdKI5XW1kGuqSzvBa1jhqjz3KdHPPAD4Ou4SMDWHzP2ittyRSGIqMTXqawajSs6upA59ScnDV4ClLOt69AtgLaTnpMB87u41ECtK24aCuvP79qsJUXrN/5DnZuRB49eQu6uSQ8Ej8/9h3jy7/aSzF2gK72jDeFA48jxOhnKA1wsE70jng2PpTjuaA5l1JV7BYjih0eUYYMRKSZD8qUV+i3CV8X6hp0OkTDY/pP55ACf+B8j8Hm1LblgmtVW15TzFgV8GYj7jBXiNxILy7UEjomwjYS3pKD9iv8CL9WjXwP75xVz3orVr2GytEcduQMAdv2HjWB0clggEkqDtD5XqDCx8qgLIUyRVG2kdfB8RVhMpWi9Dl/BrgMY8CGUeY0yVSI6vuBRaAxa7jwZxuiGUX6wJwdJzVAG0RGcSddZyMl5F/eHV0VoQPP0/i1+a9IIz4vhsdv9zaFnlLjSLNUykZTexe8jqtd3TQpgtEwBNGIJFIvYzqm23w92uszTIePHz9tPuHz3owJy3rVuVv+oL+HjLJVMdiGf0wL4ib4gTR/D1Jrfwac77/8Dz5y73xy3z3E0Dj/v5YXzhxKk7mXofL4t80OQWXzuYNkbPeWe+QOv3TY/bk/8ZL7w195GtKyoQAZiVWs9SDmsd0Mg7+vXYc7zP+f6+7Xf+uWu/LpfXd/iw26Q/DgqRNziG4fgXPjJ923Q3r5S/A3nrTAvWgyC5AF6FqrYGdEE6UlkonDka/N116Dgmhn6Qow1B/NIFkLW3an3kTtyRwfSR6D/ESGQBkYj1dZXL0wQx2C9Hu/Xy8RYNVBaeScZafoWey0ZLupMySghTnoeuvxwxj41Ebx5p+wqw4ddL/KuRIRow5Qe4CfUMjpDW4+Qb0dZI4ZbJTQsQOkH3C+tx9AEVywp5affUYF2TiQIfaDz9zEvPWg5ft0ipW+BRtN8JUt6ViiqdJnidNROLQIen3fF/GU2j9ZfSQFEJmbyY8OHpBfLj7FIIg1CTdW8oU1K82jGKjZFdzmtNS/Yn04WBsJ9gP2xLTskw3jp5tcNSYLOcr5Lm0oC8Uq4dLZb762i4Soj34HyiYjwzymO2OhqJtqAhbDipAiYjJarjvf3i4bos4B3vCRbtV+qiX83HVRgsqhMbUiJ84GK6dD8bYlKoqkYqY+HSs2e8ZoVekwxLx9jF0ku8ajYVfR0EBxh8F2NBae+sJFdo8Z16tX3F2voDY7P+6JCDHBynBXnZhBtKwi2JXn4hN6w2JmiqIs1FOIuokXYhVhuKvrUkTU0PlAdDzALEFZVKE9a/5R9wZPgS6ny4THj5+2EpvmfLf7ZXxOx13nCKObsXji6O0tuM7rNz+44/7Wr37qfvHrt9x1uBP8HnitIxMYPAw4200wgPECLaw8fh4c7zPwG6Pf1yEd+3235S5DwbQvQsXxv/BvvOx+4CunwfnGFHOWK0XnGyEFmO8ArOiEf3L1obsNVdzxkWNHNtxpKKL29OlD7ik4043nvH2dLGujG3/M+4uxKqU08dkzz7qNN96AdPMT9F6DAsNITtc49R7kae+Em9P+GTANaTi0MBkzh77ieh0c4MDm1pmmiD09wh4N6TTjfPMKlWQn3UMDj8gtLekUqN8AnNKfgU4RFB+rT9AYnG9JWxd8hg0AAphlWCbvkab1C5wDzlzXQT7XffnoGjH4Ts6DL6GuDqakL25cB9sKjvf5jSLmJ92/CQGP0loaomQMDy44t7Dt6rJ8mHJK32aIaoEzfojGE33ONwfl/ItNIsaMRQctfaDg+tBpQKZ3WsIB3rZnOiRIEnv/8Ua0V9E5bZv4wPHupZdyu1XszaGRC/d8w2JWnW9LzBr5RidFCUAf5DScsOhMXAvJzpl7LzsQHYkVZEy/g87MWpo4VpMdREjmb2g/DKemtijUvKs8IASoP/leQPZGKnyukXP6KosEKPrjuVJRNmk/BwDwzNw2nl16iJezgDMO/WbTGFhJq+ODgEkfWJXJ24zeT+aqSDQtKYetmPYjCjkurNY/atBWPbhgI4TPWPLfjAEkGDZ4mHLkd2JM1WyrXXdwCJB0vj3zr+B1qqUfdYfGj9AAgdKGh4ftOf9Vp4ddx/0Y0sTZwTVJxeVK+/GsiFUilAZTOVwbfPwxhb2EN+98E0G06WbkEuxs8xV4h84xY+VviBLfBKf7//ytG+6v/+In7lc+uuPuo/5AicQ+xeBLMYbZ48dBlkGJMoh2z93zkGIOydYOan+7ixBlfxsi3g8Rw/DAd5w/7v7iD77svvqVU1DbaukOGYtOtSqthS/ayo45NtvcxDRzsrQJQIxwU5QbjXJJ1VaYhlY0yFMpZgTRzo1XXnXz8+eJb/qPuNrREFWllFVBod+MUasdP08xrLogpUU09vk4WUanpS5KPO6VOY+a2j0652INDFwOoQnSX6hqhWe47J2cj7b9EgElMUBv07C85kK6LEP8JoEk7OSEp3oev4nlThBhOOaAXI8UqV2r2JnydChFEQgnsJm5uHPLbb//PkTC4Uo5v3ZKaWEzVPULQsqbGNgaCuQibHh9HdDwDCr1IxNizR7a7MFsRbpeFuQ2leXnrK1og6FboiRE0U/Q3SP0NMxsa54Qr3elg5DViu3w5m1+JrpbGz/CPgZFto5gMx57oKZV83xW9g8Suu7Ab0R6vWBQuzHW+1DHZYx/Hhzq2hHBnXKGRy3vGhqPdL6ZqFjwWudbIVGuKjvf5OQiA3Y539xXCdFztD7sq8TM0WfB+eZ7u4PrxI6zMkvFlKM2Cg8PbJ1v5rOSq2iFVQAoUqK0y0wlaChFStPPEc4xZmW/TTemV4vkutidRodGrBW71tNuce9xRMDi1yr5FkRWMFrDqQQIGgZi+DD5+hc73aryka7Q2glRA93Vtfem6sO76sxU8DvZcekntoGFYINLBEJrwZjnWCLQf1Nfu4r3CUDIGbQDAAAgAElEQVT2Ot/BbtCI2JjBxuMvxpsarmPGXF9bggVTrg0nrkASqYDZmX4940/HA+lPsknZaXoAEehvXrrr/uFv3nS/AsXY3rr+wF1/sHB34TtIvOXryZRr0A+B9+hcYzmzp0DnnAIdA2XKoLAaX452D9p8As7E5eUjuB4M+jfPfic433/hT5x3P/AdEPmGwtIc+WZ+DKPYT5hhybn24a5ANz6oKUVaVQpzj6lu4Of809R4282Ow1nvCxfc7NlnabDpRlmgpSBj5DOF3TjBQQso1GLYFFwTjjBX1txMs9iC1Is0EhslM7oJx8a2sLKZdJGBFlVUh/NNI1Z28JfobNKmSuJIQ863PVSYMJWhlfCNRwsTqrcrqxsVJPQsMiXaL3TIcKNDjOSix/rwI2gH1ey3P4Tr5K5do5R1lhe6bow/wo3OCzZ25ochH+QEFNw7CocxsOge3hWPtieOAefM8daa5X04mAFFc5eQ6u62gCahnwXhZ7yMZcDN/KZ0USG1MR8XnW+EjJxpPpJnI9tMY8Gm8vxr7GpGcJEMEtAUBz2NLYJiZOX45349djtx2wNF2Y7qHKC5MLnwmERazXH2T4NpvLX35jd78JPfn6wuvBUpOjxJTiXHhzmdXJ0OExX0DqQQotJj0/kWRwa7NTTMaVZgKMAuY/QKfF/BMDvfwdHWZkHNJ0MV+mdAioRP4yfMZnR3/GCZKWluEA7Au0YdXHUSjKZ1MXE8pWH/aeyYqVLcCUIXYsu6DrBaqMN5seE0X+4unm9d4IqSTnRI7tBplFxoxruN4/Cyq44iTbq27mPpgeeZbpQMz76HhgCOxOgr9jlA3H3KNMA+bsVWb93rfGcjod2Y0OXq0LR6MMZMZNWU0gSn0VAJAqIrHYIt7gG7bn3jtrCxru813TZ1cHxQmTiVYnJQdRwd8bl7B+7Y/r/+yQ33T//5HSjI9tA92MKq6HO6sgyv3pyDA3II3mPEGlPMD5ODAolW0MdNQOZliNp9AL9v003esYuDqu27zh/zzvfyEepgxjsd3CTRgX+HfKS1GkhCW9S76PElbL7Mn4eU8wuvU8E1rpfSWuvUkBV57iO7mkavzhPqHB4zvFI51StREuoogzIieh/3l6X/s2XGi+w3ADTNHL9TV1nn086GYTRJVJN69QYdyWUeyUyMaAxa5f5DArwhOHDi2TyE/koqYSaOMxmd+A9T6PlvmSmTox8B/sKINBDsNgQ3tt676NwtqK9T0XVY+X7jKajzD/fE49V1s2PALah20h0UmhvgDPpePnzkFp8BF+E1dbfvUvV9slQ9EKWJGIGdkMZOv23xSWm5rLPNF8VJVJtsfKUzC3mJL9KeW4Sh/YVMixJukng2NyHc9/bfW1cowFO3lVqrV4apKbpa3e6T71u0t0+msRYwB5xvKzzSsUTYoW5C8SfSlQjI0pYI5CDnjHmYKDUSTyjkqBPsWNoavcdpbOR+x4pW5XAVJTvkfPvpFJS+1UEmrd1Ihgha3C3FdHw8++1uh/SonSLW9TvfQ/TYKwQbNJ11Ey+8MQXYaIpe9v0wPLHaUKLWsTT5nHeA9RU7mqSZ6VtUTOFck1Vhbf7dVed7UFe1DbOiUlSjtj3VAUVp1wpzGwu8Vuu/QOQlk6D4ODQsKvWuuazQCCtPTXkZNDXF4ZT+K0jyOPKhTGyYrlHr/TiA2PmOebi8rqKgxnX/2FtX0+2US2Sy4Zwi3AsO9uPd+1vuA7gP/O3377p3Lt5zl65suduQno7Xkz18uO22oPI4Hmd6CA7OPcDhTXBYr4PuvgFRZChdxdHyZPa0cvDjO8H5/osQ+f5DX3kGIt+gq7xIQByjI0EMg9sBBOVa9RYJ0thZwSHn5866zVdfde4IOEhd0UalEpbMSqcW3xnuM+dbBWWqT0pcN6BnzHQik2ki9ZWd78CJeSA70pYFnk0B4XRzKmgnGi3kePH62IwkmpOsGyU3DL389/gHHmMU+xKB1qXyrrV8puuHb72pGCKykbNMBVX5k22okE7XycE1r7GYAujB0cYaAnO4J36G18xhkIequOH0GEhOhDA2gEyUUs4fAgfduOm2r8IY9+/5Exg2Q86jYYQam0gS1cdavMmrEAMY8k5C5Js3GDTQkNoI3Et6NV2/Q5zYdhW9H2RgMt1R+G1xYKmzUQMIcGVGGGPSrJsWdru/Fu3tNjyPc7zuyLd1BBiB7AAj8S9xt5IkFKTqRLORtB7N7qkfJqfn9ew1J8GFlw92edrlNG2jPxs4LDvf3F1QGbpDy3PhLv35FIniR4xC8qHChAIrnYenJqlwKjnsgE848728Bme/SWEM9L+LVBPWfh1G9NTiGb0T1oWL20epykpHWMRG8VzsXhVIcLwNVfYCFI4o+B3iYPhkO+q45B6+4SF23TlXcCyDeBD7lVFk7NJ8g1KyU/cfY9fIRhG/iTFEhhAbV7WE9JozwwyujCoTkbHSadX6yNaABAbEJL0BGcsRv/Im2sZggNuC8tQ73ykg3eTWbghTnradknedZjcEYyhayYRtyrJPBF4TfhrTbqxk9Gj6H95lbI61HxogPvQfnq/egDu470Gxs4+vbbmLl+67yx8/cr/21k33f/zOZ+4uoAbPdN8GuYfnuYn2BiZJmIQfXzl31P35P37e/dHvegaucsKCazZyKo3Wgayi7MMPUd/zuuqGz/z8OTd/+RU3P3IYZIjqS2xgeEcnIE5SL41Nn4rFZoj6BgeR5xA0gJxfFy9TLSjPV4nnqtP0zjRkNQRjBXsuc/agDBT5Q3ChDPKySbGAwhcLoAHUkj6oWY+BgERA+yJuTJMsuJFf8RevCz2r66H2U0EeKjx2LZj3rdWm9Bu2uANV61oYpxzQtfWtS27x0RXS/f4Y4vEjbuPl824OzjeNW9x0MfhgyzciE7ZJIS4Mlda3YYxtvELWu7FegU0nrcaTVcfG8FTK6+F9nAkxS492Do4d07yl7vZkhR8iG1nvdmfHQVmAqInayXj9JkcbDN9Cbb0RjwQmCL3sCGxjYVpP+wOHeT14THvpdr6J5CMBmTrf7ODGNDfS+Sb9ij3svPMdxIWB2coQmcjKzjdJcvyXcmPOnaTctiGFCXZnZ48kvWqPbIvVbdixUqYu/tdK4tEwiVtmlVE0MTEWIkDE8CsC1y+owzBGcUQGYRiAz9S1sfF4ne9MlAih98PNm3f8Yp1q0ofN+slR+oSPwpPxyb98/C7nO1iEJtoS95XZY2QHWkmiplaItKitkCbyZJEqXHO6T1ij+ymftPHa3QK63jnnmxZSVjQYvx42KbCVsZingjbh4xnOyGVMeD0y/nYQjd343uGG0cY40qSkgCMVbgFdXX24cP/93//A/VUozobowHT1NLU8cGHqUPBSvvnCUfef/JGX3J/+nuewUyDT4D4aDl7jTIm5WG8mNMM+HMAAhdY28X5vOI/rN6s9HQkN0uPCpR7kNo1Nm0igy5AELZ6mRZexk7yDKsEEtUaqzndGzzblF8cqz228853oILWHiPfCkcMMT1iczCgvvxmH8i1yvkX2S1vePAkZEzWti/Ow/he+iXWIzl8oXOGmjQP0jSEX7foNt3XxIpzXxqoGcK88pJlvnH/RzU+e5Gi36mV6tmS3Be7xxwNl/fhRcB4hsr64/CGko8MxwjztYBp5NZ7qdb4ZX3ZeOc2Mc7hKdtMQsLndxGQQmCTAWAnWrIWFS51M7TiRm1O72RHKWK3TcbSw2lifp6fF+TbiC9NsSNk1KorT92x8hiPc1phWBhNLj4aom3zEvqgoC853SHHT1KcxkW/mgvTMN4Hjd10D2/votwp1YSIlwNGR72qEPuZOVo5yhgiUg3sAVc8JhXufi4eDS2PhX2dk3NB1xShhkW+EfiRDxyqVkrKufRbETMuJ5jNVyCD8a5AkEkXf6nttwo4ZqtDd8PrL6TiLjEJURFYIMxWkZRyhCbv2fr5q1CHamlEVfB5wbJ1/Lg3sMyNqRWjSxdCxUhsZsZDZzbTJQkIPjg7i3ckQNSFhF4xQf87XG5FilqwqF9AQHb1abWqJs2TSGSs/TXf9OehNP4rwtyHUFsZqtw9Flnx/b3uxpeLp8s2H7kd+6qL7ha/fNFHHEsQ5lapNfB6uBvvxr77ofvQPnkXv3TjfhrDHivoCCBxY5bX1oqwg/PC7Dbjbe/4aVDs/AinC+IHPsKsQt45H4rQHWEsM+ndiZBvtUaaBYYLyvdVkFEW2jYtXOI4X0INR6xolxl9wxXJe7zTSzS3NiW7T1qdlme5ilRk739QTydEgt1JZyg51ZcNZnmttHsTSFeeV2BFGtjsolLb17nvghAM/QKr5xquQPQGp5gShrZROeEB7GCeR0ku6rkJzJOJgvuDEzyDy/eidd+A+ckhxR4pbVWbL0pbwZ/u36xFVG09IYxw8JcKqEluBCIPML40bZxE0+LdG4s3P1SdpNkwatOe5pqUdC9ha2o+jg7UMedAJygMuuKbXYQiDSCrT8KJIKjfJpdggxHdsLqNhaYSSflZAvWxMgoBCGGJBx/YpG2587miTW3TxEveVO9/YqQBieV34LES8uc16ne9UkLPS9HOEomvLe+J87xMyrSv9HiPHTrIm6NoCMEeVUZDVx0NUnBRA03jphYO5wGzrDK7ksJOsRKn7MQMw0EIgMQVlt7sOeDrNYSalmUCa7OwQVJM9Cmc3Nw+B4QLPYEVaqCC7ePCIChDO/DUuQdaQ0ZZovWnON6KM+2Xjn+tKUDEfcvQQ77qeOj901tlxjqjXegwY2UcjDK9BwivELCrAyMMCizjPBVbOhWgJ3eKAaYuwAeo3hJJh20Zop8CokNB0t5jHbTvfJE07gSxwNBq2Wh15ci8DMBiRsVL3j/lhFQNbQFe/9t5tcL7fc+98gtdYjnupnn3x1CH3Y+B4/wfggOP+fIh8s7ih1/RlTYASXix2K4NggbXn8I7v1zhiSQq0AxYRj33AqkMoHXueCcyT5vpFeKBm6AQOBx2EcxiPEhX3zkhUdQyLkMnYFV+Q7aPSS/UC4kjtDW6reo9FmYxMss2glGAzDjKBIc+TiJTvksi3QjIkt6rOtzEqSrI+nqU62ypka843fA+0s30R0sLhfPYmbuAAHYXjPillCC1KgkEQ96qThTa8LWlwihkmV2+47UsfwHHC+2txvouOK+EpZCPE25J1pqzb95aR/Aoa5qqQmP/YjpmPn+lsIvxEIa0sS2odjO14wNZS+TS2yxb6dvn7A+d7lxGudPPgJ78PeFUMSd06Jl3BzGxf+SLxJUp6DiO05y1odsrVkMW/1cnflOdKhVmChRqPL0Y3wqh3TGLvTcLnBk3nOzEgUh3W7XyrTLaWiDW6k3VmZam4ZiG0vAapSpASxb5beYK75lCtkS7HOOj9TsY6I+WemGO6T6zKgPvW2KpUlACmKYT6Wkclb5jOR67XbtIRr79mxwDNowN65BBULX7ObcA/KnKzAfeoEs2D44tV/29B/eUrH0Mhm1sclSganWIg2XROFXBFfOi6YH/g8FJ1WvjzMGzqQeVkn34IDj8WzlkADMv7YDwZGcGiLQDDzg78wLtg4Qzq/PhxNzsJlzhhJWZ8D5sKblNkFxS4WoLD7bAiNfS7hCq8yzvw7y6UvcKiPVSd11q+Ixd1RHNrWmS0U0B3qes+mksEbCYH20YOPqLR3OqyIoHYoejvUt+mHXXWOdkRuO1uKnzh2zfLQ7d75j0jKKb2YNv91P991f2XP/uBuwXnwMe+aG3hx1lyvs+4n/jqOeLbyPke2+lge0tNlXUj8QDO9/FjbuMLr1PVc948S51cjFqK7C0ur47VUSBONuFqdkHs+YsswDWQ4YtOutIzE7b43gxTMVsHvoKa3bQg3gf36GJbi8+Eo+yoz0kj0cGeY3mo53xpquRs6ucSaBEclDcTVKYOb9/F+iasr5o6/hPDt36K1hayxgSlYGoqeFhTJjPtEW1VbIfH+aBA4eWPYFN3i7In8NgCVjkntEk2QEGItKk8MXB4UwOymt6/5LY+vuLPkSumdCMltatbzlCJK9jhziVxq68YR3aKffJYjFQZu7AZjlg3vMc3IylttVE6rkWJ9ob0Tm2OHfJgHGA73rpvnXccjIMBRmAAIt/fS2o6MBH8KTSs93lrf/kCSx1HEVjW+SbBkznfVhCiXModfAuHZGSyCBUDhSJSZTlTmHYQRkXnW/SUB1Xf43jyaC4YzTCqMQoyi9wisZ+HPCKel7kCBA1+iHzP8N7IUv+Vxd1NJ2oEfQ02HeOM942pag0XUEi678F6q8QwZrKIlVzZoCiryFxBllyXTncmQ2DujOfQ5lPdDdqJx5D6EE895TbOnnHz00+DDyxCRxkPs2/EIEUnfBuKEG5DkRzclNKzg+zI23OCjHM+8hpWKo+aaBo/yiiABSLuc7greP7M0+AoH4PLkKGAE0sdiko7vEoGiugsP73qlnATARlwRF8iiBB26GN2EuZz6ilwuI/DXU7gyG+Awy1p5J5kvKEoMk3FJETBl+B4O3D2tz+7BePcgbtjwTGnqHiIOHGGTB99DDOffNvydTr4py9aPmQE8SA9dNh2vjsA9mLCTl7SSzse3+tNNJKJ0uAbn9x3/8Xfu+R+7v+76R7C9Vx1mVueFWEIfpyDtPN/HyLfP/avA78C/rA44PpfzE+e3geGULGMZ77nkDZM2SUSARRqYlmgcDbJr9wgleIpSJmakQ/8c+p4VOZSpXnvjMdYJovLAkXVuNUg0vU1WmqNy6RZQCXnu7VZnurI7MZIWdCUPpn+glznRS1Qnne+0++Mzal8D/0tQMaizsHNUbRz6fhk1q3g01dyj4UlvaOHzJPe6AsmyOLmLThj/h7IdthcHbBLyunY+VwFGxki+vVCzTbp5ehY4ttxS1jkivFjCXGIYbsdgGRC6bwFkzsiy3pxOb5d/zqP7/vgid3DgDjf/rAUCzo1XOW3Gq95uggyAUa4Rdh7/tLoFkuacF+p7rxrxLzkfOPkmbnVtqU3xCfTznorOqO0Tx+B428zpSofrOJ8x5sEQ8LHfLe95ZZ45hvOJY1xvlsk02PYtvrY6e8ZxhqeRgpvKe4SwpUlhTNyRr4LY9wUqCfHtdK9NZSGxtajFzaVzravGIo2Tc9jMnbIx2BxnTST9jU7cdIdev11Nzt1ChJitnnVtYiTqVxMURq6shCiFR995LY/gIgFOqn0OTwD1cHnm1BwCV6LLYiUb21JyQqjoAUvmdKClO/Z8aNu88IFN3saHG9Kd9ejLfH6oKGGRXS234MzfDeusTyCfudHj7nZ88+7+QsvcJSb5gBfYvTavsjatEZagR4xCo+OPKbc34GU+0+vQMTkE0i9R1kQR3ZWUsDqECQkOIY2RnKOaT5kVLUdcO98p6LCXz1mDbMcxz6LVyYbRzJLrtUa5MZ0ZI1+kqHFBYZ/8P/Pf/2W+5G/ddFduQkbSBOmws6Pc689c9j92R940f1733eGMqmZVXs77Nue0f7yqG5CPjA2RfqAT+bPPOM2vu1NylahoyleHgsOihhMCnCa8nPFSgLC0mTLKH6l3wwD+oEGMHSfr5bNoNHk1AEgOQTQJDcPzvRedZnnEu+91pfIpNh+YjogsIYYXOAOJlzOp7nz7RGTRepTtAf5D3NKyMHrfUpZ5yeZBtR+xA0ZxD2+x/vcK7CxUE63xgUUkN92sUgVy3hIT/KlJg6YU/Zhpf2wPO+5Fp/zLfiIQTgyJNwIm7Vb770PhXQ/ZdZUCCvrYcEsbaenWRRtXVDi017e1ZXMz2xHOt3OJaJ1XpPxJT7tGvfKjxKzx9gkNthHzvZ+grUoag8+rGIAnG9IO7fSm8LN/IEuPEdbzHvTnRXqMaGY9FJP7EGk4RgoWHI+CMYTBYkUHE3PxgcjRq/NjfuJMpWsXWY70f7U0iDhz2jJnW+DLhuaVzDka1IBfryylLX4VUWzxEJrNyDtHA3waPdhdSoe40zl0cLVx5/ag2Y95MbekDWho1mHd3zaZRHmSG+ViJGVs37DeNd/RFXyvhcj6Rjcd9FQJNr11JQMUImMs40z+OqinUo/ES9hG4gSb5x7yW2Aw6obTNHw2o9GiXE++DekCW5/yBVkZyePQ5VacNyx0vEm1oCAaAY43u4upIlDpGF5C655wbR1g+14ivDNUXC8X34Jzvw9J4XOEHnKt3LuWs51+/lDEZ1tiGJgpVw0/OfPQro8pJdjoTSKyKOdIMk56pt4WRAh2dKDoh4eVFpBCxU24haQjr796TXIhrkGafiQko4GOUu2aL38PBO5FUwYS7SFxSajMH/1cFgvFXO73g2ovFfaiCHi9gQ+bmhtbe06AqmDAaaN1PHUWCO43aXuYWKl8//hlz52f+5n4HwrJpK0H81aqEp88/kjXO3890u1c2MnWLSuRC+RHk5AobTgRPfjJh0cU5nDFVGbL70E6cOQaYIv4tkKQUcGC7alB+LBqpOAL3zTAjZLz/lmeK0VpuAmjYiWxVBQQ8tCk/aZDitRRbKlMpAQB8IrXijpfJPGulnt72mPN/v8WXIirmQj0WAwT68P46hDrc53cIYVxuAM+w0DkXTcFh1vhT+Vf6zbeVtF9KtfW8GvtPCL6DfoE+eb5sMZVaGEMMOomZf53d0Cj3rvTIj+5zZkTS0uvS+bwwKPKSBql7yUQu6LrpJdaedTYuoSp/dwf2xnZFkjOpQQWtggIcQ3bYgSpPlntqNeudya2/5KIz9wuPsoZSdatShpnWOy813ZWApEwMKWbGHRbZF+yDxoEc5eRocB9PkygZUBwch58czUIMOzIIlSYqL2RtAUP9dl0H50xmo8oiRGKztVptwudr5ZLaSvCDYxupe3oTImnDFtOUPrJAKC10ZNa5HCdQ+6Qn/RLrbvZ4rptyaHnKlNFz+aWeYoeeCJG0ZiIVaQrYebTjMZFGKkmc6GMSlGhQE9rspdUZoy3fmZ57nCLDjOVDwrXGcQCgox8waIEGdYDRwK1+B1fO7YcbcEw3uGBcsEhyQnMIUQnO7Fx1chSv4h3xpgXh4yCN1tvgbpqmfgzJ9EpVkQ8qSItc2SUlAN0QTntpe3IGVxCzbHngbnH0OA3rNBwyiRGzK23vutoKSrnuFbHUyMuMPgW9fAAb90CSLid2kMhJWfiWM06aZhgMbSWmckgWij/prCbS16bX2PVeFH5063OmU0TnixQb6XXgSOOHE34Iqxn/jbF93f+fVrUj5wPKTKA186e9T9Z3/snPu3fh8Up3q0hPIFfKzK0zONiSzbSVtDoDQIy3IYbUaBHNm88Dqc34WovBophnfLQ2HEWDOMevGC7Tv1RUIX5MzB03Vd0AvD1HaxXBruJWzSBgcLocfNQTN/LAyJHxMhcOp2to9B+4n6ubTxG9FoUFqZyVCJxcVsbs6di/XZAD3NapDmqcEQhdjLxzG4SZp9psRpF1j+xrkUBPsC54BZU1D5fHkPansYg7vkaOsEg32osrvGWwVYRpLJ4L3esuFL2PC82VAOo8aPDPDOJ2NE76NgNtP4fgO4c1X2QrNVVDI9u0uGzZ52vjm9CIVpQUk2+VVEOBC5X4zoGYPh2ueGkooR+gIMLONl77XRL7USMOgxjNRhYSmIcBVSAnaVrptO265C09C3TW7r5SbroKxpgkmko7SJlJ6Hi0cemlw6r755ttc2SVVnNjSvuiEXovypFINn0I45tOk24JwmnvVmzuRQsUeTdK1Gvw6qRiBHJNSUNXB540pMXEhlx/tctz/8iM9Pe5MO7Ucwf06ddJtvQro5FEaLBQT2yRtslj8DHEIjC9l4s+fZyBDFlhrBRjbmCWHqfAmD+hmjVycvRhzarOrUYIVemMcCzr0vbtyACApUgKc+ZTMQEGhJLdhIUsjJyJpBym7yUnh6ipvVpr0WrxNS1sScphsTGe7johII05/Me7OyaEjZxTJLqI3SdP/Flfvuh//mO+63P7inscDReKOR4cebLxx2/+kffcn929/9fHLPt51zx7oMGp3GoK+LGNlu8vFNmtMc60e8CpXPnzlNdznTS9gobikoGOh/NJJKD1g5NtBhkJeKR5N67Z3ZdQCrdBLGqYOFEXqlJBJeHp8ke+krsc1E5nkVUWCB4HyrLcYOLV6tSD1Bh0vy6tAeiiQ1jCIRbfby5Z8srsAQebyUnh4DkaeQm5nLWXHaHPWp7To/i6F0YvGakEYi8BRXgZZp/pCVtfX2u1TPI9rVNUP0O2QlPuvgPWUK+V0bL/SkfwnePQpWkXNDsmyI8/L57Sf/tX9t1yJ9nphOeqnaTpieWYVEdwl7e9z5Fh+UzjkZbHbxLyoxkxykjnxJgET9aYN42XPmQUWRL7ImP6H+5x6GqcCnnqOawagWOt/Y9R6XLKsa0btE36Lch5RoS+BPYf9Kn1WpwDSSqXfvZJSiLWqM9MxtmAYH15JsCPxRxoMN9Nb7gWdJf8MPcHY33viC2zgNUeMFpIlTOiTPRSv/84w40yZgRb9HWAAf9J1Gf0N7Tk3mHrAIExZp23rvIhk/M4dXeUHPW0u38fKLEPl+maurp5keYJBx5opnYr8X5ucYnb3EwRTHFtfWjBFpUOVrNdbkmZRW0EiEA6BLiLJvvQ931H4EUX2zKYnroFEJD4GsHXZFCZQ9CinYjBER9zwqWKe1q71WlRtUCX6HXrWjRs3hHmvauoGO0I61EJYOipy7/+2ffeZ+/Kffc9fv6i0j42UZb0At3evPHXb/EZz5/uE/gGe+YfMKrgfMfKF+IhlEqUzD+Cgp3Ppet3944Dmknm+8ep5uGyDnUfR/YDlxw3HjjF4q18bjpUkTvRtEKkC9jZPStx4aJ4km/8IvZjULv8hSATBaEj8WYSuegnYhaiXWLil+dHOSa/d4gQuV+DLrSeWJEUrMZ2yf8eOoH6SBiF3/eSZLLKB2doon3sylFHXUBb6J4o4UkUGZt9hE3rVCPHUAACAASURBVOsZ+mwmlSVXG5MS/40ON7JfIv9b715021ehXkitp6bNZ9dhLM3yesfF0VLaMYDR9Et8h5+N3XY1dFudvX4xNK/9kz6+1+335jLsUIOxVJuaQesGy0qTdffd6m/vO980g7HOtxHsKEK8IAmfR4iJZENB6NLZn/SFWgKlWfy5P3kUCf36MngFBM7B8jOoqExpshU4W6v5GL9f1ajeDdBXT1UXxb1uYI1XxGSTU1vAb80QHQIq7a/fSi6va8AD23NIr+Y8LrEsjIHnoOGea3foEN3jPYOz2Q4qgePVQLPDR0JUF+146lIsL7bNAhY02gIGKkWS/dWItpE664wHjhiD3AB+omI3wFt0Sw8ZXpA2Cynn85fOchu208OLnG901KXyMjXQrwtMny5J1JYNPT1DWFslSp+tZcESyHgGHTcqYJMOquZiRH/x8aeQAgxF43xUCPHWv7bdZGynbx7agZGi4y8l+HbS+e7GR9qw19GaPEDjQaU/4iGgD1iY63Ct2F/75Y/df/vzH7nbD/C++mmD0xrDj9eePcLO9/dBnQZwvjc0ujyt2/pT6heZCKjWOaCNM3HcCCyidcmfefYZt/n6qxABh+rVqpixPXF8nPK9O7rK6Arl/0ioJSjARaudU4+aFuwTFngi+Ph7vubVigPDrSprbb/WCrW0go+hE8tk4H9nOoq6T/UjLoA85dezyNXSe8ZY0mf8eaDlggSyKVSSNRR2TnUGyA8q1MIGLk8hIIKpJhS0i61AbScbEDQDm6IekMibC0vYNL3kFp9cjSZjaTGS41UOqTFywEVQAaVsq8LzlY31KgjNL+y4ShNDDnsM006osCbIlQatDdkDJ3sYsyVq7QoCTF2wkc9ZsTfy0ZWb73Hnm0V+lnZesH9jTOTOt939zrBm+isyE+kQFm4tg9OL32IkLF8vGg8M68VNOOcN54LCtQytkVZe+13rYHeMnanTYQcrvKbgPTU6GrBkHC/P+2hqCkOZ9gLcY6OBpTkOzzvGERsTZPiizQhGl48l0cdg0MCd3Zja7SAdlO68BgfcwV3XS6zeK+d2lbuLRzrI0lY8cqTFJiR6DItBjk65GuNqJqLDSg70LbxHGwqwwTntJf17BBsAUKEcz2wT/4X1D6ZtU8iUF1mt1AoJpPJF8Uq/KQmgbFwHI4AHWMA8tt65SGfbZ5i+ucQsAnlWbcypLNHznNquHW2ncFSt2x07890xj2oTiWyt0sXanoV12QZ4Lt/acn8eCq39zG/dcA/wPnlfUGvcSMQF8AOd7//wB84Z53tcP92tE9noo6IoZ4hVURYAvcPxFTzrjTKFznyff9Ft4FWB3kWsjcgDeF81zXqxmsAIJm5Wc3xKYw3pBCtbxsrubkxKw4LzQx/lOoYTfVC2jx2jp32h2KcfR4VJCpPqxQBSLK65va5ln9MW4zt7NsGLT3uXAJCHUO4L180ftOFiLR2QyDQLau/9D+D2CnS+5TtP6xbhul7422Z21BYl0FJuuxYu/iIg173AYyPh+fhDa9dygHuob2qbdOwDZzvGZA8l7SVneyod7MRze9z5VnNy9cj3OpxvKw6LiwENSMySoaBietj09M43FlqjO4RREa3TXN0JspnW5952wiMfzJpg0yabRQFMNxq96V1mkV65WxbUfR4Z7xGLdmq5MVabeEi9ZqOJ3EFwuOeY7gnXbc1Pw7lLqEbujkCkGyLfbDCpR2hgVl4Rs4Uh1vhCAj9sTKgBnO7sc1QZYZDzz2aLjJ/B6ASmIaLdgW3gCYzIm3PY5eq1HBWnH8HqStCCA2MT/JEa0t5jkGcKvJ0aoL00gaPdh9oQeFQFo51YJwI27xZQDI6yZ/B+8l15NegMvs5NsxGTTOawc863ncd0+HYF5ZVBguM0c9/8+L77sb990f3au7dhzwnoY6w4kDEIE/DjpdOH3Y9/9az7UbjnG9lsvlORbz+3uAgWneMGJ3sGNxzMQL7MT8AVf0eOwEkMcMJx8wmuHKRMG3p+aLL8XZoJ0DKqQ/uJiKwShvfAErhVXta+1w7t953Up/4dylrJmolnBe8yJ5Qf4kBI+RXkc4l//KDhYRpD5lk71iTL6c9tSxaUPyOuvdHmawGFQfJKjkSYKYt20TqkpFBeGx0isp8zJ0LRX6GgUBxUAih1vMATsOG8/e77bvv6dWimafFCqV2R51w/189s29VE6M0ci0CSBu8kHl2zzuaGn+0TY0zcx+F8t+TB2Nnv1/Y90o7a9JLPfkXEDsC9951vEqjTnW+Sr5G8KFCJ+T6LTAlhNZlRqLSnynm0jqIwKJ3yOlyh9ACuEyJ4Ph/UvNcdctrZznI2x65NanjkTmIXb3tJqFYGwzFcxK1g9HQNlit7+5gaLgQJnK2mAmZnwDDHs9x0jhoizJi+DQ21AFLaI1fsllsU0N6TAUKBJI5ma9IoBRvwXGEUkcJiPcwunJIeGwfUJ6R0ih3FI2CEWTCXKo3MlE0/IONMhEKmmXB8g6V0y7dkt8hBbTKQ6Fk1lFDmqQOCk5PPZQKKArzijGUctMGjK3g12WVIScf0RrquEL9MAF2rbFGjfICoIrRMNd64/5Wd76o1YVNGe/m7xzTpYra1NEJyQzqag778zUt33Q/9jXfc2588gGL8hQhY54iECfhx9qlD7kf/4Bn3Z78GtwMgC+kNBSvLxhog6jRIEvkpKKj28suUsUIRb4w0+owDve9A2U9qNljJmDG2HXfwS+avbJ4iBSq8lLavOkpZv3Ke2m8MxqnMxQg8igfddoj6C/MqyzVD59YBJJZWHaPiTmVRvMFh+w1RZFPklslH5Bq27kk/DnBhTxo5tmfEbYE2VjIi+m3aua/zg5tPKj+1b8MTpDaQebATs4FKdideEYfil5iLnHBM6V9COrqeEkilQK7noBsoprv9NmQq3frM32yoRe2Gbb0gL3ud7XGOECpesy6Z6Bsb1Va+KslG1W298rVTSK3QrGnXr9D3fni0R4MdRK53ZiU7nG9lfjGSURiqRla5nCkgNhxJztLqBgZWuV4m+pjR2aDGPp5M55vPeYpQh4kusCozXjOGn6/VQN4Z4ll3r3vVEY8NnpLi6FEm7KSs/UVd5uOv3yG3Y5BJROe658eP0T3Z89NPU6EjBEeLNNFcvfMs/iNZLKjw2UAjHo+Qgpsd+IUaS2F+YQe8YBCUrUt0RSL80NVmMmDMYsn8yKALBYQClFLszXu/CJ8MzlYaz0YMv9yI9Qn60ayZxoLB6yNS8jk617wNwYXXOAIlZ3k9WfHclg8eua1PPnZLrPT+ECLiAJeXJzCQNzv9lOVs+07JnIDyKvl3cRDCTg7XCnyklkS1jx5IdBprSBlmhlnLy2LlH797x/074HxfvgHX7tGaT38hWTx7fNP9u9//vPvP//BLdM0YOTsZz+EYPc5VBywoN1APQkR7duYFt3HuRapoPserBP0GFW82MAIVibwmGVrRhqAmLIdjlLM8Yr6twVacrGnc+r5jzpObhNVlGamzD457GbogbwrCyHzE6+27VjSRE2rQZqIc9ps6eeM3sl4CMreVJ6hz/CGVdOymq5yR52wnfobhU4Wid4Lzt5p5ZUWcFSX8uaUag1PsnZxvLqpGEhQ3f6QzPZKo3+vWg7dn0LaDTdHFu1AoE+p1CEA8nkegTTHn+UQqJl6g6J3vZKoc8VP1u9JFcsjVQ0uqhO/3kj27l2BJFnLH35ZWjD6bSjs7DvGTO0Cn8y3iDeUPOd+4XEHJ5sT85DjfItdlF2CAEISquyLfpB8S9Y+aYHuLrhFyDzFiVeaGzyOP7FWnXKkht+PHrtIajHhLmkBKufNtYVIDTf2YlhK1nYuhC9WOZ09DNOrcS2AUn6S7qPUcOI0UWeaaMo5kTcCJHSzjeloPRnQw6gKsnD4ev/ys1I4xH7BpqX2ma4JwMCzm8lLfuW4AhCi8eT6AuUbNoP2zUx20YWw2q6K0dd7ZmGNQ9Oz4AozS5XuX3NblDyk9dw4F72gjBM67O3DOF/hbNhjIBqQNvzFRjjE0Y9AUT0eA7qmfy87YjhdcS7f5vQMwZqk7+T/DRSoHWutheUOWkza7nPvlb9xyf+ZvvO2u3QGd4peKOcJu8jRnJVM5tjlzf+r3PeP+m3/zVfc0OOJUdL5sq9e77OQbRjn8hOj6xrlzbuPC65xiXql030uJ2i7ZjmOclOhSZsJf8c/SpiZ/G2cztSigKseaC1JuEDvdCq+dsR2xF2PxWHlxMMvXikObsYPyNa4BniOa8Waj5qFXpm9/7VnkOctKpBF7XiR4CS/5ddUVqc+dneoUXu3HrChtHEtWkacJ2UzG9zSEFHUTqtnGoMqnUCATJwp0vNyCDEeo24ERcUhNATRhMRTlT8ZAtmVmld1EOqk/1jhOgEtJTWL87dR+7arT+zw72PkqJXzcEk6rIv/g+S4MdDjf2g/vxJE4TBbvwPkOMmmq872QNLrFTbhq7N59X+DNryIKv4ElHctPA7ZGF+E8zkZxJPpxQpIItUGbpneFYoN60uyKcKTj52ZkMODsqMH05Ot74H9w5ObPPevmZyAF9Bic7RZToRw5wHHR+RbjFZ83dhDzSy9ucCBrwdsUQfncd8Vnu0P7dAw8uGq+F4OJ2tsomIc1QeoomNNVrBmC9nNrDImno/NBlFWkgca1CVo4+40RF1ovLHiHkSo0+B5AtfSbkGWDG313bvMx+DFLIOttk0u7H58ieOgZcb4pXDWJK3b+oZVZN8Vi70T5OeIx6eJX37nt/sxff9t9fAs2WnBfzM4+tvHbeIH2hyDa/cd/99Pur/yp19yLkIK+rWc9aGBi8fEklIzsYaR5QA2JFyDiDbcSzE6eIJ5cieUETBxSne8g2YbxPEyyAZlCpjSrWkqynbJv39Dt+swQj+XOty6Mykz7vjRf23sv3ZnZ8G6lUQG2D/ncT0S+I4MS+blSTJOtzTZ9DrVQ3NL0fM6EPMH9R9IYwTHgFVxgQ+fSMDKIgU4TkGlUqMGxhGNAFDvHjU74e4HHhCASjkeFsF4H/k2OOcLsUYa3F2Axt3RTYDW0xHq01Vc8oVX5sDXaqt9/HhzvFlccpIqvSkU7//xanG8S7xFHHkS+g4QuqMyC8UxnGTGdD6oyL9Ew7rZmWT9p897HVK21Yis7T4LrGWEvR8dDZLx3dVKcrD8yrmdCak6cmmp0Vyr+wxRsNLjBids4e9ZtvPQine3GSGSp+FK8Hv78CRs7Nn2QKBd3/e1L52ufG4u7YZOZmUasHD90HL3ij1v9lOl32AAY43wrp6qRP8yx2prWi/YRIG2XQp+6GQHPw/+Ufg8bfdsfXHaLa1AECHxyymiiCPh4XMenPBs83elspL3QxoJOYz1iY2/1ku1qN0ysxDfxlAqO629+67b7oZ+EM98f52e+Uc1swBo/6q3CBu2PQKbLn/y9z7i/DM73Cyc3qIgb12MI9DKWarL1Va8DdSFk02y++aabP/ssEmt1s2nKAiKc+M8nqJcKXrWs28Y+iedw+aMlRYj1yJCqzEh4pvq1STfXIytBdqUyo+TU2uMw6eQ1ml3SQ0Mza80axStOvOZ811bXysQUIzUZbmHRZ7CtpLSrpGcRyC9LF2YYf+o9TXmTBcylOy8uR/CDzqF0dZTR6HDfBSf8GpwHv36VC2auykwZ6sZaeoEGRquDKUw58pnxOmrkAHu0ua5Kr3/QwYF7dKZPPlg75HyL5PC2c2B8Ej8oc4ocHQsIkk1kc8aJYlHwq7hG5oyjjNdyhvX7IlykrRvSUKgcdzbxz5DBWXiOZG7+ORmXUHBtAYXXJu34Dhi1o2X5PubaliP+OKpnIpn2p6cTBdWtsFWjAdpzwdqzdMkkoFYhUPYhcOQwGnUO7sfGSKoahCmo4idGJpxGRpDyI+cbxygZBjUCtL3mZg5FSBPshXOhFqsNa9Zjv7QW5jwegRPNlObz2IwDtmUx6VGwkDvThA+ZPkZbti9ddssrH0tRIj7XuKMvI6f6R5JNIDLWU3xzL4+Lr3cUVyM716ygd689dP/x3/2W+4Wvf+YebsXVzk8d3XCvPHPYvf3pAziBEIqVhaGYgQmr7B+4c6cOuR/5V89AxfMX3WFwxEM9hP4VbE3FF8XCdPOXz7v5a6+CzMHijfVMj1af8ffME7HUEIeIGorg8n+X5mbbp6OToSAfSruoiyG53phJr7gah5ARrfmcc/4aMhQYB3zeumbzURPeVKu06eNru3YplEO6BDd2BEbowo/FYIk2KcPObc24kT4NMkrlrd3e8BDSZie2gG9hM2wbb6v49CpcPXsTapZuTdQjYx1thSaWqy2TdwTxrL3pY9OvY2cyxB4dfaWartfpTld0fVK6A+iDJl0Y2CHnm8ToE1FwjTUCaYVhhAqXrOJ84zjbcAZoce1G9Xxb16oWdM8Q9MXvVhQak+DcwYesQ96nzHcQGOlajZI8ulrava/BM2QMjpxDZDwokPgbvtiANFBINUejGK/80eIyZKQXCChVGjaAbK+r4XZl5zsnQTF0sjCRtPROvxh7wrx0HpO+Cye4PdwNvmYlrxXvFSLrXKuBaWecO98ZPgS9GlzJgp7Z0vHkqv3IMnFNDjUcMRcYLVvuzEYp6b1GGm/fdVtvvU3XlPFm50i6aTavdAgf95uJklCfRGutHx6niw4B9ZhMkV2QqZqVf/3etvurv3TF/ZWf/8jdeSiF+ZCSYYFfPLXpvvq7TrvfeP+O+/pHsPlSSOVHDGFBc/x9+tiG+9qXT7uf+IGz7ne/cgIvMoDvVO5gGoUSc5MQmg2okNWJk27jzQtQ2Ryi3nTOm8/Djl+1zHSlfuobm4njHEHbGr1E4/CZf0zwpUXJ5PNu1ElXLSiaCK40sNCXx6g538ExrW16D+pbjXyrCM8GD7eNREe+/dGgpHhehFArzNKO8T1HvqmVl5FcSC0Wg/yl1SpefprNljjDLehFqqeRItiPFyqZkD0AG1vL+1uQkfQBRcGZt1oCuV+Kqiao0UnLzJ1KX1Oe2zcO9tDkGgzeWlm/+jvF+FMW5uCZtWBgdv8nv48kQ4nQ48/qZ75JMGVcC9QyOvIdK8bPU+SbmBCNZnS+r8NZTCjCsSsvax8MmCW7AssuD9KKkO8mOHlUXEefInXVMJ4wA1H2XinQ8OB4w1U/m+h4H4cz3vBZcKCt882whiA3On6psSuRVRxAnMSq8x1VPMeOaWA2RvS8IL21nysA+JuNEi4Qya/YqBqIxmh7cb7rBnuC44qy1RUxNqOfigJm3JnBhVNZwZNLIWMHXSvwenTBaAs0NG3WgRIdOLSLjz9x2+9d5AJAa7fAdEuyjx6LFI+pqWSoD8nFYUunzmN9cIVWU3iS14qZp8fkGgsTt6cjIvD7EUS7f+Ff3HQ/9tMX3YefwZp6ekZnGpzvbz8Fdv7S/a+/cQPqe6JjFcaDfTb3DBRVO3EE+B7g/WPf9TREvV9wrz17CCqdS9Jt5AkZ5mqCPTx3hGMDq5u/8TrImmOyyZdkvinh94yVLlUkj1JYrHQQxvJNinFLA0HGiEXo0n1D2v+yLWuk1dG9fXQKhekzdVdOJZTiKW7J+hRlTMCVZmJwQcfC5FRZWETYdnQVo0Cmwgw3Q1UM6OF65CwWfF6vUHNCeDIjLyYEXj+CXX/+m8iFjj3oOuFGkBxYMNlcdgkVDykB8OxRjkkRBnHyFSscIRcdinU5MBsJjwTRBpRd0fU422sX801+7GvwRDjdlamW+DLS530oOmj1BGCg6nyXnGmydxMxoJrjwPlmapga+dbUWKxGvH39upuBQbTrr4aCn2hy7vo0pg64l5xxoqUmCfSuSMa1YkrUB7Dpd+7oMbf5CtyxC5HvkAqn5oicLSaAOaXc49GDl5zppmENTLUq23iNzGgLIRTVGcJOb/YDG5KhJ8ZYjjeNyw0tmdqGbIK1Xt5CVMHCv9sPRhB6czLxJRStfJ4f1uweFGf75ltw7hCiLXhP+2N7lR11Nqw59bz+SnC2pjnEY3YuwODY6+ijPAA735DECkNcgmvGfvhvvuv+0TdvR5tOmDb+Xa8cc7/rxSPu7/6TG+7+I8YbOyvOnTg8p8j493/xlLsPN2/84O95xr159gjtB9PNmORI9SA3LZI2LNAIz/MNt/nqK24O/zDbhsaq5UdM2cSILN2GwtMp2rSUKWOWRYZHYHC++vk7w34ylbHpqR5E6AeldWmlWkuujrY9c077ZfRFXy2JLg4OYWrO8gGi9D64Fhe0ASUveKV3jxxEmuohlvN+fPyDOsUJcGp6KNWXOt/paoiWEDi9bSzvFfzqdo62g7TzbbixYvHZTTYGWgsQgRGvYB+/9vD0+to8iU72sITzeyvrQ+JBT/sWAwPOt84pcHxaVI1THEVxlyLf/lH9g0WYnvnODeBg0JMdYKJOaNz69nLPaB3r8bnSRSSIBRYjyBge7q0kEOpn1A0EKtdFTI898607wwsotrF94zMubmWlLSmDx0hnBdn/OMHZSUzsNSecDCOiLyvaLfbHroQaHIzF2GiyNI2W2KbbwHPe58+55eYm0SUHnZFpMAom6cASxmZIxIgpOdVqeUQgJ/B76wSJzji+qTGTGRvsalLUt8tWKeEtNv+CDBJc0QiSxi5Lwo63gZNR4B+YZlzLGvmoDc/Nv0juWiFmkJGik+DkiCWnmgtaxVGjO8Sh8u72u++7BaQ7uo20AN5OcltP3+KQUwBolzKCesAa2SbIlbH8OnIgor+ZuwtO9V/62Q/cfwep57biObLH6WNz9/yJTffeNbgTXjZ6Ua0e2Zy7158/7H7kXzvjfuh7z8Dtl0t3FMo7+C0oD3rBTZqko0I/dI3cJhR0fOMCyRvP+xx+HK//SuLSfzaxz86l0PPA8UpbOYGAGB3vM3kqcCkO7PhWBtSs/hGkpirGOoUETRVVMYLTZG0SO8Kv+jvYV0EqWv1ToKpOjKuTzzZc1I8andn5iBRpifPt5ThHvsPLyqAgl7Mz4CnkkGHEuBSb2eoMGcDv7ZCcBng+u+UeXbwEqSxQhK36iucRNj+6UbdrDT8PDjetxgi+2zXkHwy0pzBQPPMdV8sMKS5DzrfOKmqTOeR8T29wvqXSpDfSVTnpzjqeJ2MqthG1WdP5xjOXZIbTs54Z0Mj0eZ9hHfR7TnOPucbC28NT6JSQDeLRVubCbBzZHV7ehisnbsP1Pxj1UysZd/+x373E0AVbaC+Bt04u24vOuM4vDwSOX4WQLpg+CxG0k09BFOpVNz+hV4qFCJmmixvzWQwLuY+7GNFGwmHDgniTIlvIrGZsCpfAl3r1qUzWbtZFEXblckrjC/0GGoiNXh7afmapZdj8462GlPhrfa2BCjNNrpYwHLzVOfg2+Iec9bERugFrgDcSQLZAlGV56UOItHxL1mZK1sEa5jvUBdJKs0L3/nXO14G94AAgdczc3//nN9xP/PT77tJ1KOSpUUGJg6MaxSj4lkS0z57edF85f9z9KxDx/tPf8wwUWduEaDfEnTGyWIyFxhCnm+nZ5nqRtcyHCOCRo27+5hfcxosvUAEq1oHTMOPrKYjN0aO/p42UP8Vzxw0vBd462theUom1mKymFVJ75L3EMVym8Wj8Hu+aFkOjxuMjIvXUBfwgCdKFc7KOePL03EDCOjjhdJ4fZTQJYDkSRNksagdyV7ls71sVS2+KbZqGGnFRN4pfI8vlSEJOpq1jMxoJx996rWaI9Kf2Q8oXUWScYGUIKOgOf29/eAWOBV0pZMLFNLKXottPopNtycdifkC99hHuQavPJQYo8h2YNhjFio0yE0l6KQnpVAAYqe2NXBIl9E/lYK1fMhnICVYNUBDoia2bqClIjeNnqI6rhSGCJ1lvGXPI+VbTdohSpjrfpCPwyolbN90Cr50gJaQjSTVMweKepFSjw1L4uvT4npxUGai96oznjrjn4tHYJUNpcwOM4LNu/tI5Y/8if4pRXHRgmRu5DE65kFrufIt8sIysVlPFolA+tWsR867trHRmdDRKZF5mM29aF31PpUKNnrKyVfBsswHQWFNzv2p0m7Wj9vx+uQDn+4MP3QKi33zlGC7fHuPcLue7D73cirTRmAf2eFt7dhszxZz76M4j91O/ctX9j7/8ifsIzn5jRXEJqtG57u//4kla/zms+dfgHPgf+o7T7rnjhyACjhti7Nu1qMBjMMlMsU5GyJpFRasygtFJG+JIa8eOutnzz7v5uRfdDGpL0P4zAZEJhoF1KAPM52mT4lxZL2p4BOrg66HsmdsGNoR1FGu+dcaPQnvkVCstauuCMvVn1QUXmXNu4RpQxmulYMM/8OeQ853PcRgQdsh5rr2OnNUFwflmOvaeq2YYKP4oSi7j0Pny0vqux/luzkM2nT0VyHu8kWLr3fecuwd2YQTeOPysdekHOmvOc7cAWdM4JQ1Bn7UE45rGP+jmycQAON/fC/xsoiWJsVtjJE3tSXdIs/Yk7FCpqfjFCG56FkyRy8IvgCDCUPWNfpE63/Q+cAIqc3xHutvoYmYYDwgJXX7H8KFTkaaZ6tedh9woHZfM2Wbk285Z/4YnwfHeugv3fEMaaGQXCtz7jt8LdsC+m0OD9/eqM45gxw55P+bJWIaCR4cuvOJmp8BAp9RUfD4tsJY62GpYY9u28z1VrA4qeJ/dgtEWERbE4vH8S0rVmL9V0HZF8UaDlIxpwbORjTqf+iqzA6KboOasDcmb5fuX3Pb7EPnGq6QSwa6rL7761GVb7bl1ON9VJFlqqGHQOBurzWSHnlb4MGOMlxrVxse3t9x//b9/6P7eP7vuPoMq6JhmfhSuDfye10+6/+pPnndfeOEIXEe2cM89tUn3v2/D4W46pGD17QDEHqX+D1XQAZ5URrL9wN/P8C7606fc7BWQNVBXgnhbilLRStAPocBafYi1YpTlnKYI8xGwKJaajyZz91QkJNQvcRv9ZyMmhDw1KmyI9AAAIABJREFUNX9deANwKtLej9CPC13vkoSuA1zVw0RmIkMLm7l+kwgJrRjyF+e7KjvSM+DcsLRBPIhuzfjSRiKrkRYXKJs/+ZivINgDryfJwW5R2a7o+z2wpgcg7C4GIO38e0VsonASbW1gyJlMDfAQxbYg5+1FWJDkBWOYlG7tHlxV2ikSOJ3U9500yzYAxMxeUAg9ONjMRIkKiJSkrdRp2tF4faqj2/nWKWr6LYtr+n/58KFb3rnr8Pw3RsN57jFOvDG8u/Sy8mi1gFwfdlce/rF0sBec83pUXOjOYgadHCh8NH/hObfxykte4bNRLA1lweh+0uTFEgJfO+V8Kz/EgoBSqPFVcByFtSJII3kgtlmEBosa8z1JlBHpnDtBdFwjQjIMFLYCEyXSTxZG4t0qe8ChWd4HWfP2227740/dEs58p2nGKm8oKP64mJWO3zSwOUzoAnxhsZV2itkc61pBdUbX1V/Sj1cKpughreTSvX/9kfvF37np/t8P7rlbDxZ83diXTrl/6cJJd/gQL6geAfGZLYUjWtMhZ+CyVHSsL/AcRLtffsnNn3qKaJrcUI1Qai5Hp/6dDl/tSczVR9jbzreXeyX+ULr08whSkpEfy9UsISPrs+oJrh8FPT2WWEqeG4Y0lKrUCLQOZ78RwV4JNvIIg6yf4T9MytOkzy5IJ5w737H9VT4Drr1063+NdOtai7xbgnxeXIXbKC5+i+Wf/9783bNGa2rzJDjeVo0cONdrIoyDbkZhYBedb5QY6Hyjnlmv812aMQoIclulYiUboezc8ssU1zAfs270pqY27Xa+/VUR3i8oW6r6tRrH3qDVVE84zrWAs9+Le3eg8jmCKwrGTPZx2cCjKKyncUVxPzHzUyOk5Rj04GoH2qRgEcscOeLm4HjPn3tG2CEupxP0v6Z0W4tAVVu/820VettYQb7O+8artHwBSOR9o1X5z9RzU5j3EaXJYvF8JGOJpmZlGxMJGm1+Jeg5a96iF81ODsrjxc3P3PIb33TLu/ccblpa53vPmPk9zneLP/YoD7bA7vreLBRvzsRFSjehmBoWUHsIkdxDoGc24Pvt7W1IRWdt5APdNUew4lRyc3GVpE2IJnp1S23sCzfi5+h4f+GCm52ENHOIuDNdczvZ3pfnek6d17E0ncNlwyQVHcWhdJTUGSPW4x/UJGh/b2tE3xPzxviKZJcAE/nve4ZLY8zIlEsODllZ9H1ALhbHJQxJ9qJ2pkdhJAxjxsD2QjddaxRHpCM+oTGLRM5rF6HYyshynYm2HqvTK41FV4yxHHd3brst2BxdPtzK0/CnE3cVgCfBwS5NTpewRI8Dq3Hw1QEG1o4Bcb6N4UzOX5Dq64t8Y59cSISiZcX0sUTh+OkOR75LWNH0cVGdQd8Z59s+F2+sJ/MnsDolnHjRQXdWnG/5mAqpqT7G3+p8QyEWLIK0uAMp6BAFpzNQZtd8NVNk7XS09g4/DxHylZTz2jHOkS81kOdPnXQbr78GqedHOfuCKpuXAjTqBI9Ih2OLK3q1lH2Mq/LmXep859AWJYWf8w6gdGKXisvIVOC+NDWR5ATKUW3Th39vn4ozrk77AjNt3n/fuetXwebjwkF0Rpacc3bbfdSl08idOPn6Y+twvoeAekIdc/XrlLt9UJkoH3kRHQspgCVM7n1EojlBmjrW9i0+KoTB56OZnaiQjOgyojEiIi6uxbwOH5yCu8Zffx0i33CFIdKX1bG5iIj15AjiKoibEU+PaYrzZGfQI8LPKUUiIk4nCc8pTsJ2WWVgtqM4y0dcxcHIvLHtBqZiWbrT0hmDmNDWoIH/LJ2njnYVonHYKc8htGfE7QNDegV1ijrfLFdr9qcAnWSCYHhHCLuIi5X0u3G+kTaWeAvOu++CPXiXaCWKgPtg0bQlIZbttW+nD7FzT1bkU2nAA6d755bhoOdxGCDnm5Wz7HyLDRcUtRXewTHvOvNNHcuha2JudCBZ3A463wkzsZIJaef1683C5FmYJIXXAvikuHIHgPFAL+P9UV8+LNBAcLfzHRSIVwBmeDWG0KDZ/uwGRMDvMVi1tLVx674/WycG2Y4aCY8BQysp6wnwZimgSH9kEEJU7HlIOX/tVUo5JzxnPMkD+oySWqXb0nMTnG/D2cy7hRc638wk8ZcMQmxY1cy7XaOpQWMnNQLFUM/mPFQNq7Jgvg81KGUdUS7fvuO2Ll4EB/y6d5bGGmU7SsM77XxP4KGuRx6LU68afADCgp71xafksaiJ0KwasOSzC2f5dofgOsKjR5w7eswtjhx2M7ire4abOY8gfQuPNjyA2zwePKTNvDnIFzznzb453k1uuC9JExax1IXutNGuOt8miluSQl44RZtoY6bFkotvKUDcIuZxIVT2KQ7VjtHsF9w8SyK0Bt/kiGZScgxcnW1Fh1NtM3qp812QeQYiPVI0r0anua+gqIbhyeTUaOcbLVJMSSxHvYdG75WRerMDzeoR3vl9kQryUpKTMpzgsKYTS3CMlemdK/v4miV7IwcO9uNbioOR+zHAzrc4jMZfDfuvdueWtsxZ+Ledb1QIIlC98xoi31SVNzNApX3L+abd+tZunaamgthO9JEXVImlzZvPpvicwSM74KidGua5FwSq/Mrt0zRbe56dN0M4nReveVk8uO8WcPc3RsIPXoyBUmR81xynHV6EXuW8KhhV5xsc7o1z59zGy3DXLrKa99PEPPOItgZTIfJqDQS7OJOd75iRg5gIf2FMCDfnODrC7TVK1DJQrLsylZZaLq9fs1HOd9GEopllLw8AG6J5fWedGdeSQBmN+FITcnnzlnMQYVmCvMGNFzufnrntGO2yUARatKu0Kgc8qc+rE1IrgYXf45VISAsmEk2rHT8T9aRHHiRKy5YAqkR45uhRuDz8lJs/DcdUnjrhZocP833x1AhtAfiHRf1gE3l5/QakmIPjAlXNMfoN95lFajWiIRhrjo+T0J+wXrhhQ4/ah2NKLnBRYNPKkLVnUhCb7RKmstejRiKzNnnJYPHV9Vg7RnaK4m62QGdRXpH8kdJ3wmPo4HbhuiTfC0KihoMWJ8crxhJq2PnGFsMp4NUiaMb5zqcgn0SR7+B887eqc9o0OlgYztC5v1YRyw4sHrktvAYSAjF6PVELfykkT5LTXaKpyTKivWQHLQ4wsHYMmDPfLEDSAFa5gJoW+xH/2oAV2lsRhhEaVvR4f8hCLvCtOt/ZNJO0cxVQg8o4OPfboovUWAiKJe6A9VHps2iCnYpJDH912htLF5xvHV/P0uKygEsBUanF7VuiWnKTeu2Usc86HCrENMVm28vT3zEHB6kfIyB4xdgrL7v5WbhrFyojx4VvxDAjZsIfelVOAWM1b63pfIcHy11IiqwMyel/bGKz8x0b20PGtXK8OhmxwTtiTtK0NuW4p7pxy8/nUIRPyo4DfZ8Yw3QjecYYwbmiryT1lU1WWGm87vAyXjn2XnLUJcxgiJ92ijZ5GuiF6Vr3cuiTxv29896BdhIdpT0b6J4oCR3sU1Ao7cVzbg7ZMu7QIXG20WMwMOAzmC5LG/ggU8D5XmJauqnezN/h1y2OHTE3zZaInM24eFrNaB/SKdWig9BZzQHXzyMO9h4Uf6pnnhV3LNUwzVienkzOOmoZt3ymGjrHSveY5twzToS4WHLZ52ur2ZKVGQiC22HQJjrfeqc84LoFV1TPgI5R8qaG5Ig1ibNF3zr+nGBifsDAy/Z7cCzoMwjCmAwUL/cLSHlSnO0q/fTQaHM1DhocYODxYMCc+SZreo3OtzEG6bJQ7J/TzjHmQiqlFvmOcMHaic+cGm7jLgZeifONzcVo2NPOtznzrZNDuLch7Wh547pbQCX0J0Wo7gbJpwbUkySvW0p8En7R8D1yCFLO4bz3s09TESStn6BWiT8a1+V8F5xh9voyOg50HYzjkuK1Ue10juxw4qfxSg+Z8y2asM+OjcKFbTJrnKo8zFeI4EfsiFWVFh7yERaJTqWuqJ0L98O4ZitOhGY0Yf5es59I1t6CQo9vveUWtyAK7ou6sXHeSvxp0dxUmmU+1jOWrVHk+5pX1Xy8RRHNDp7YBuFYNyAXU8zPYKXyV5w7cTyeMzraCRZ8ajN8MUNG4ri551WiQXE4MgS2PKIaxsVhm0wKE1eylFVku0qn4+ttqGyUKAh+Ttvw9jhbAlPJAcsrh5ckoN3EhO8R97hZQR+b1fNn0+vIyI4g2MdL8AapVOy0yIG5eZpSmO81HJ8o83Imh8hn7+P71PnGgBIdHUzyK6okKUxUi8JLcinpXnqh3QpHNfDMN9X/wY9MRqovtrmqcJ5I6+t+LKXU3ebddc/noL8DDJQwMHvwP8FVY0Tdkm6dZKpNj3yzHCSX3jvfYuhRNLiUElfyqMVoJefbPDPC+Va5uh+c77DBnUYU8ew37HpCBNwXZTug6SIGqnaa0GMNbX2qd28ifapTk80GjYhjR6kQ0uzppyBVlDfM2AJQfsa3aKghP5oMjbwzdiWR3X0oRO73xdTwxFiI3zODZ9Fb6i5eKfs+OK7tdSqZo/Ypkl1JNxmN0BwYN6XWfLUizp9lHz+PCKlRG7vffFQGI14pBOYMPg5ruynQd/o9r6A9HxqcIJG0bgYbfAs8X/jRFdmxRONS8L7DTFKj40nOd5sE8hZdIb9WxzuMpNbwO/Y9UTL1voSz3PMzL7g5yokTJ4CkIPrXMP6ZsvFsNwOYOaBDeytVod6YbAB5R7BSA8vTseAkpYgMLPEw9ACIl4UJTyt5+nH1+8RBVrmrSOYDJOUsJd3wozPh2J+xz2ge5FgKxHYiKNuwgJ7BrJdWiYOpTWoyt4tj4GGyABOkxxsN/CXikZ1h1U8hIl6UMd75jiH0MjGiWLt6iLBxzndKiCk8NB/qVmBBPEPh3a2334Gz34+83mTSwjYlW3pHyH3tnZboQVhh7WMddHiAgb2EgUHnm+2/VCyyk66ObGqrRAY0cZEtuMbCggMwY5xvFqJR30+q8y3UQUpDU/RkHbbv3nHbN25wi0JkYS8R1uOEZbSdJgZMlwHwOCc2YezRTjkaWsePuY0LYFTD2c0lGADWEFTjOxwEVwe8BBwbJrwDp9+jwUbe+DTnm4k/dIjRWGP+jVXcNWOwhupy1klBGI0mwnhErVOhESWdNUtQdron0ysZ1CiabYplMPTwbO7iW5fc8ltwxpDwm8fRJpDiqEdSutXNi3yDY1S3O9t4LPF5aCav5MT5pFSv4/dwgwjLZ551G194E853n5Roac8ciHI94VoWYSdPN7HK06pB7Rkh5TkZTpelCGHtQ930KvGxKTWNX3MXCHvgE9+tTIn9pLZQyOhegyIJnN7X9ksnkxXUEdfKBqk2qa8QPxtq/4SWDI9sGmY2Gz6jB1Z4YJ0hR4LFkTefl1a2h3K0c+t8a3aQ32iwAKDegc1hKB0qGwc9zjcC7GdANtaSBHE4eMUzVHmPf8PxCVFHtXm05qdrHuhbcK5KAI5mLD69Cme+32M3+wmIcBssr6DIJoq/g8cOMLAHMDAh8i2qRpTKoPPthZQVGGOdb1Zs9J8VOgV7N8Zn3F4zLmP7KBaL3H3pM9Mz7Qp3rJxPE+trX84wCHjD77fv33Pb17ASMTo0eVpfB1QHTSoYeNLPjHc74eJ8zy5ccBsnwfn2VwOhBYWEr5tmauzpZyXDEg1toFVJqlHG8amrg5FvXCiM15TOLafBj6YwqNJ9zd0IRnUiVYqGz/jxq46EDBeqASegi+/SCtBGaa9eXqGDY2ScAGEd+RmGJfGKw0sfwLlviH6rQUvz5ud349hLRq8UYaut1j4Va7Ey2qVJ1HAoRDIkCIkW4HkorjZ/4wtufu48R7ybgTfr0JQ5i9a7SvSMmghyVav42zug0k5IlXepgruU6W37rMU+MAT7nOxARrwm+El5gNqLf0czFJGgsHl6pn6NAVESm9RE8RF7dpaVdZoKukeD2GaG0wkJpWWyOO0xawKazJoa3HXrGXlm1Jgi+ywMWU0Li0/ZmA33xQt9ZNlEKevhQNLR9nBmFzrf/FLsaqZYINjWHFPnW+WcBxNpGDZDFx9/7GskMBfhT69cd0l+TBumJHVaOmzaSAdPHWBgf2DAON8iIppp5yLSpXnd+TYGaSJ9fEplZsjWjNj963z7CFZjt7LlfCPWMeVoce0a2DtbvBfbkur7gwb3PJRP2rnxQQMJNT6knc/feN1tQFQrinwTEZYi3WLlRpaqGo3W+VZzsEy4XWnnQi2xzTre+VVLvmUA9Dma+fgNFyf4GZlBKQZijbcrxnpmPpq0TwpYoUGuHsKS009pCHFO6D3KKGi7hLTz5cVvue1Ll6MGfbhYPztzVPQJdL7Xj6qOHoVXffaIunBND9rfiTw7c9bN3/wCXCl2zG8EDw9snBmNHCYMQlFX9iiiV+Zg6iaQRtB9P6Elf4RHNkxX9JxxjIT2y6Ol3qth0gpj08fYTPV8ojQimUvZ3TxRlRz0vJ07FvKipYoREr2zYCV4i8SEvLHbpnbeGrkN33MEX7f3c1GkvefIsPOsnWm2Y48yYcykpDLGoAkU7gRXmueR2xsEQq/42MI634qXCHuiShRbePxCvhd4W3OswcM0BQn0cMf38uL7bnYbzntLJkKc+dQaoUMsrLFJiUUy+l7jeAddHWBgP2KAnW8S/HGVR2to2YiwF2Opkiymp2u/rPT43CfXJqb3I5xvvgPUDNq0t03kG203NUAjJZcoNnpb+sws7cjI97qcb1okqBCLFc8dCmMqxlGxBPYjJe4HmI2xk1PKfphAGcZI+WO0B+7pnV94Ha4NOuWWcOabzwCqQYF/5PUIogg3Mps3lOAPX6Vs2MDPnW82UpcYPU9ekXFpM2ziL+qLEhly9WZ5hMvwXCovrIWh8jS1i3w0rWIwCY1VNwXke6zqzmJb+pEjKsWZkKzlb/TatTCvEOWTDp2D66C233rbLT+5ypGWyvnNXaV4uiZpbKXzXYXwiR9sifd1HzniNiDqPTv3EtAUEmOP4c9Wg1Csd+rGICzK5NCQNhOs/OvpLZUjhWc1dVzmlUZNq2H+goyyEMUyFtHBFcUJAvjBzrien0ZcYcoz/izLzF4xJ0yfOamZfDG6zZ8Bl5WyK+yjtDDfunMer8WQs9tDPaWV9WfjB5Y9ON/YaDjtPKMvPe8DzjdvROAPxozasaoUw7PYCJ1vWR1/QD+R1QnMUVaEkjRxDP6AESHo4q7BFWN34Zo+uHYW7T+0BffKK7VCDxztvbIyB3DsZQwE55uYnbUBKwRvbfMHKkiMk+4nZn1i/5woNviFhiK/45/e+dYOomeM9BHFxJ8k6T9dOlcc8MT59oorS3uNx6ad7FT3dTvfLD0X0j7faEjch9pGhHzuBRw63Xjf98MHtCPqtiAarlVKi4aQ7KCbNfXKQhe7l0IzjR8+GGUM9I63V9slTngNzKmGxa5Nu7RoeKTh8BE3e+1VN38W7uwFgzs+U42zKlyqQunlyGjKQ0Z+ePOljBE6H6jGrqVhMlDR/LURKzZMRSgJqoJ0CU6/wWKDOFPjweJ/yPnmvUT1au3cg/zUa2F8pN0/khhoCWosTkr0EKeVcxVyNdZK7YPzHQzBSA6wWcl4vXrNbX/jLefug6GH58Kl8A/iIjZSp1FqO/IU+uUxEaptvgavd0i75gPrP0Qaem61z8HsBWz/tkPne3b6tJt/6ctuduo0EBysid8Uz1cmW2ehcTqPPHJDZwzNBLMiZqpWH2TmpDaJTVHW67gKS0gbEWQwqDyIG2mklj8F+YniwoPHoyJ8UMaOWJDa2zT8VD7g98QXK2iZltKm/gvrStCJzIavh7ZUe3A+jSPyDVmz40tdjol81zZ34nPwoodwXfQco6wbjUdLoc63thG6wF9+QyehDaWxZD2it7jcUIvDPQK7D4ruLj+7CcV375IT3rX/VVQi+mEycIOkYooQmTwZiGmrf/DUAQZ2BQPdBsd4aILzTYMA14kkraUYZsYoCp+i881KJuiGYIyTOAJm9ZlZWv7Uwx/EOfO0Ma5ZrHLLpgPORinpKfIZ+LkQP+H30ZlHD6aMSbv7BrF+zA4JReNCO3ombR8LvCK+NV80WlecE+IHCn1sQXooRqnQSH4Iu6PkTCfAUkEUNqx9GhjP2vtKCSTxfAeN2PhJ0i8RrJ/TNwWS2XOYCFYmWikCHu7qA61swBVCr5x38xfPsC3hI90aE0Hn20olpDtxvpm0kNm6p2wNn4gPKF0FbdCa863mVtkETWzbNnHqRhfBz/NrpVqLaTXQtwiMBF2MHBQQKCMLBi5uSKRy0TSLjEXsYizj4dCyQvQoMS9EeSDCvIAUxyXcKYtyJi4hhRt5PGOWQdNeLYO81CvSZRSFrEw4RJFE7oqTwouZ96w48Cm3BikHzrcXC0ogbvbC82725S+52aEjFJVbVeBb/ppCF3ZFxzr006i3/BTPA6ORSmRqKAhBCY8L+8SdpGobsU1HLQLBpuxG3/sK3e2ZFHVzrL4rnXgJV/4evh52vlW4hMcJV81z16F9Cia/D3AFLMUtxzjfbQxii7LzHUOqGYkaLAKHObIpc5ap0X2+ecUyjTZu7oMTfh2unoUaQDO0/2iB8Uf9DHisgnQN5FN6XgCl3z63KkFN7GzrWqy0CdSH/INWBxjow0BuTvU9V2jl3b3JPdQfjCLf1KwUgUqejxQmisHEqAnfW8NSRTTvWPLtlfIacL61CfuvigoVEvjhMFboGTxjhbKGjFR+gNZHDF9yvlVHElgqxApGrU+1awzsZZoYgQ3ruOx84xgl1Yafo+HDgywwFQnvf4S7IDFK5RP8fDiM8cRz1sqlInxpCDCyAQnB1JZCM+bOVY3gVWctdhiN0UDN8Io9Qd8mtumeQovSp6F9WjcyqMG5fhHOdb7yEjEOOt+5nYaGCPKy5WOjyDudbxtNRcKJ2YT5fZGe1TQkwiMqZssY7sb7AI+WDUAGZJjmB8S3B4wsH9OZbJcZ1JJxg0YXLxL9o6VSeW3FRE350BBm4b2hpsIP3FsstoZXjF38ANIbQZ6wVScYX1WrBSyOdbSC8y1bp0NrVYqq5gQcCRqCR3RFaTPEYO7zJ96I3OAH6OnZuXNu/m3fRjLCqMl9LbTX4bTXN+mYV5sslAqpQR6GHtGmIV1ubCGzCvSp6P+FbphFsrJnyRSIAb5HsihIB4ZqQG50Ot/1kcM3YVPOIFFQzviJexkrewKmEudb9WVN/5B+DBsyupmXOqot57u0QcWiHHLCIAK++ORTt7x1G8QW7pRXjikIvtWOC62EPhN9TXKfVI5gkJ5PjYUeGjpoc4CBFTAwweQYsLhWAGT9j84e/CSc+baCf+3ON/IsWY3wsrtyPCh/nGqekgABdx31PZ0nlShuF5Yxwo5Cg31tHdNmh/H6ikiU9DGO7KTOgMzFbwIMLIjauCSw8LlhF6CsvDWklSsQXjMcBFxmhBmvB4K7IN2d+6CYt8ho1ugUG5YMK13ZBne0ug04twv/Zpvwfg7OlUcIaXXQGfAb05zgzO8ComG8Ey+Yqs1F51y2B9ZPvfutR2ODWdCHKWPnJun9EeuY0N9A98894zZefxWi4EAjwDi2QBBDhJFuNEbYKVTqCtD2zSo/5x2cS2GcgvOtKYdWnjC/lmR1HyTDPOozQFM7uqvziqAi9o6NH42MMf8abHr+tAaQsCTCRLLRSjJjXnn+Fx5my5zkKP1lBiI5AEdZlh9/QhXPHcqUggE7TJU1pFhC66drnhakPHsDEN9b4zvui9ub7z3uLHWITlJQKcpvqBjfyHeK12nQ989zT7ckVQO64iU46/3mFyUrI8EnU9OenkYJOHY0kgJtI2dRc75Z9ypfaqdWHjD/p3JLONPjk1tI/Q38i0RgcL5neOQnwb+XJcL/oU9eJy+6CYSS5FTZNIAMIw+xFcpJnG4zL2Zl55sjzDG1hXecsFiwmwpT6XfGBR+cRgkDgLNLdpFGuXV8wSU53wGvNec7BakJD42JyIYfm6Dz7t132x986JZyDW1pQ8ZuMKWbTfHK8zEvEn8WuV727j/+HsnKB813EwMlsWPGr1hOuwnhjo0Fzvf3Ya5pPAAqogFnsT/yjZJY9AcNsYrzbWr/4P2NCF/XyqAoYoHhd/NofmHKkWpMZEuKB0oFJZmuArYsjLxu8RsLabtYMQw734X1p7lLHEyiNlgcy0FRjm00mCGCRYY07o4TrgBnm5tQMOewm0HRHHdo083RAUernfrCNmaXE7fWt8DphnT2xaOHHAWDvzEtlSW/4LWAi8+1kTqGVRPDRR/dFfVWWySkpUOHHFU0PneWo11qbERzE6OyWEyN6aPnVXa+4yc18h1A1oMjlod2yfnumVTWpiKomC0HX2Oicj4l3NfHELmnUY/W5pknQDDAYONtiVfbYAo6pDjiGRUv8kQCYPPyKrfWvvV9jhLe/JMRjb6SCiLmgchiFONYAMWvYKOR/qnMw37xLLNuONIxHVgUcmZi/LWOIEwiDVIlDQtkascTn8vmST4HelSAF4h8z74ozrfoHVoYRXuWBmeAMNMcQ9e+hxrZ9KLPP896Li1ayAXOVn/F2Tyhv9rnpRHTNVjKlVZ1GrQykXu0dFXfHIB29lRPBIw4my2UyPLbgvV+L6D2bAfNR8samVvkeYoUKsvWkHKe4kU3bnMctaYZvldg5HfxOjJEihRFE56w1UqGxmrJA91UIVpFEw/k4eL2bbf4Fm6W3mV7T8RX2dHWfKZA7bxpwvNBu3FOdqEUmyMzEvCGtp/lYQ3U9SPuoOUThIGiCdkriw0emht1TxDO7FSqzjfxdcUBH+V8I7eiA0qLos63GjYSqWpEvqk1+4YcraHINwueVkSZJ8ubCT61sCCvvdpNtG+GA6EUamapL8GVp0H/+bBa73e+GXc8fx0FDVOyLMmQ3L4DghiEseSluhkU0JrjtTBHwfE+jFFunIRrQ9y0AAAgAElEQVQWzdJznLze+B8lCii+aJ7QBqPgYIQv4XzRAs8YYaEPEdRslaOy+byy0Zqkg7FhSz2uwzD0/VraVXbEFcXo1nPPgeMNEa7Dh3jtLc17uidtzU6K5+2UKdp46XG+dSfe13w03QZZXzbCmPs7XwMbjo0riIsQqewRCykCQueCfmD6Ir6qgVz4wi+ljaJHazLWwRNZiRV1P/zILT64BDUloNIuWXoiG/CPBr3Wsd5akfj7NJI9vJpCzORdybn5wyD34Po8dxxlIPyDjUfM9qEz7dg5VBNeQgFL3Lh0d6GIERzjWUL0n2lzfHGwTmrbX82UyM6ccbMv4Zlv2Mi1zjcxWr6uEX+TmmB9449GIU0VyUEz0RIOLrT1zkrBoQtRwDBOlMmgNNzhDA4t2KTNBCs1ko2xgDdBfKEuBD1u5fgEiqK1oLoe6ToY22JEv6pKBp3vTlxbUeenL4aXzRVgkogREVc6txNYl/NthF/qfPtq52IX+c1QHFsr2teRWne+WTPwTCXrAcWw7J4sP7sFDjjIaizEK7zIvBbb8vH+mDIUwAW1Xhzq/CNw1SjKzI1DkhyFNAL2HgRhlnjTzgOoL4SZllJBnntgOblTG5QjSPCg6U5iILU/EmOlboXtJFD7s+8ddr7F2fYBb2F0k4bONmKqUWMnTgU6B7vFyVSd3LLjRDDEqZUkK6JX6nwHOyJpqFOwTxPFJQajfp8ZJGWAi0LL7zD4zmAcicyg7LcajhApagh2KLfR+YZo9ezoUTc7fpwL5ECaMAfDUWKnHhXPIcITtWOBSg47vsc09Lt3IMUdrjzDKzBIDwQls6oRsj/ZaIehFj3fReodoGRr5BkMHj5x0s1ffc3NgWZIt9IpD2gAtOaNHC2gQN6XSmPl2WFrcFg556KbTQc1N8zkCBjcvOvDSquVh7rigHuTrdWRgVd2B4UvkfFQgJm5IFoLzreIrMpKCqTKv8Y5zDKYkrTyVkTFDkgsjbhAg+t9iH5f/oCNPFxy2mRD2ZAKQX2faujQri0fcgR32up+EBoDMzbA0Z6fPuVmz0DV/tMnSRY6NDAp2YdpjSCFDUuq5I2ZPZA1hOmbVMgIHXGUcc01j5dqZPMOjt0jTbCeyNNPu/mXv+zmp57i645IdycW2AC4JRoca7CXaKhI2yVD0esrL1a6kKsbQGNh7eqcVCgDq/3rbw4YqAwMlMXRTfxceNE7fLIcMnBR1rPoZBbGLiTynSYt2Ou52vNQuaScVRNfddmQPjEgRbipl2/YUs9WI15weoUbOeihuvPdn5mgSJP1oLvAhZ6IHRCh0GY7Ee74OdpTujbyO5UXWbQ6E4A5v7EJBtvUcFRoceUj2kTX+iCEx2KUmoQ5KaE5XC86ewpk5ckTsOl+mOTkDPrQm4qIUJDfUUbilWcYab97m4MyrCwyGm7TzEGLPYeBDvaMvDNvOO25mex5gB6P861WGwhPSo2e4nyr3umydELqOQVvjI3Pck3SrenzWAmmllfRNqfnYkA8DfuP9Y8ywGXn2wpNfo6dEXaE2fk2/ZEyRXzCb0wRgrRxdLqXeMZbHGR9xl+hoc9LNyhw/UuEfuBHTPfHaBGIZIh+Y5GP5T0wVr1yMKmpA1HEPc8VexVAMirCq4v0C3MpOkBIOxtgspx50c3PvxxFQtj5xh37YGCFU32p9B2Wxi3jVfS4p2tN1bPTEJZlhd/pGbVw5aGuMDjCRVXX1WAaS9/+5gKLQ2RlxGu6cRGzdbyEZGXJ5lkQZBThSAz4HjKOV4vfqeNNa4XyEvh88e47bnn9Gm/QpQqaNukUMWbUgiKfAiP3KPKvZRwgLBC9mcE1efMzLzj39LNwzAaiOSg5UWYiD1EfLDu1O872wfoXIN+2wcCE63wWeM/5lStsbGqkaRCpWpG9B/Pra1Oi7RaaukeXpSVyRyTBBsb8Cxeg8NqLfOYUNzmGl9ysXveow1hO6NzTvsrH3DdpDtxDl2lkb52RPtLrCH9VrsQMlkbGw73XzLP6yp1v4XFdFd5PY762WFKvvIk5PxLzFGwKDua/jdhJE0lnuT+GJnK+DcUjWUZQqFzj3ymKLY76NigtZCqbzGeESPhBEXGWM/xbz6lbW06tz/qadcGEqMdNRNg83IbNUrqGVmU1ynDpPqyx0BscQ5zDhhpeIYi8TfYfHb2RZ6isS2xj0jtwurdv36KNyiUW+0WbcIL+6Savg4Y7g4FEUQSLonO4kt7vfPTz3gyc7+8HiyHeDfS7ZBVF0J92nka+VSyHgkkksijiKkshnrFPS8Ooq3wVfHRIGVSZ17KqRXTbIhT+bBIKJdY8LB6J8liIhqt04gHGON8kdulx/Evn3gUwCzzDCfnVPiWqN1cDiVGE6Vf+lDaeEZfhi853EvkW5ATBrRVuBadLiAotbsJ1F3cgXROd/Wyun3f22qH5q5E50P0glZVIBz/DOgAY9Ya0c76PT+/YRmvGOBbFM+D9cx1ywMmQJrpXAwVZUmaTeH3seHfyk4oX+Z0+5VFC46qxpHPiu6a1ZoSQf2HCamiFr7xu0wKO0VNskEUbXmmv0kGAz07EmFKJEu1djZgUhLB8TrzgAiMqn3zslu+8C0dPgNcLQjD0kxAXvWVDbz0vnXNswLKNC3Ic0stnZ7FeATiHx47x1Xk0MP8c3PzRTQToeoH1MDDq/ek1t7j8oVvcgEi4uf0hW0YcQcl0PRPt7iU/904arJs3hgbKDOoZ6N5zL7ADjhu7oqa0D7v6yg1W+3VPqqOhwsaZXIbG0iif6jzCSHAyCVb8Tm4IyVOvFYjAZ0F/ymaOlT++mc0gg3Y1usmIqB9TsfOtp9dr9B2vSiBzNICCfeXB9w6y2Gn6fnDDEcfANUC3124mJow/0vmOT2ynQoQhjq4gFFbnDU1tr0K0LAMi7IyALyyfzN3mxpOfjTAYTYP5/UpzBB3T7byC1y6n2zIeOt94WwUUy9zGeh1E2xYE8wHyLdT+mT/3vJtjZhBXMyaouAioyg/WhfIVmAHyt6B3gVfdXoVq65hpiVFwtBlwk3Ps5nQHvx80mYCBDr17cFh0Al7X8MguR75LzreeMZbZFJxvrwK9HMOUItH6XbZ3nE5NKgUfj54VJaQGlFGkFs/jne8UwC6Ag/CSHYeWMPM8ljrQWA3dRKbDhnDZOCtFvllhKNwqpBmHmHa0uAk7oLfgH+5+Nnfw10C1B10MY0CIoWp+J/4R2SuoVCH1bOP1N9zGqdOgxIFLzMmE5Zw3V4jv6PlhkR2lTSbQDjrfCEvGIvqBBbxc2byGmKyHYEXHj9QZPGrnzxyi/YSdYxYK4gdSEO15RH2I6yyUtgrkuYpYYKPHpvRJJ1apIsxBAOADkzkkIg0jS5aQfr5476JbYgV0wlFoaW08+w0DIU4R9kXv2OBczyumgdlJSC1/7RUyKKm4JJ2FRLwnm8sdGzaauk6ZWSDfFhcvgiN+1S0fIR/Ei6WnqGrOtz9lZR8j+5bxwGfp94nBiiDDkZT5mxfc/MUzuWOZEIBOuU/rjaMKr9fKPlngt5oj4J8LHFuTTb2OUEnurauQm8VO0flOBGcowVIQ+Eh3Ils8nyrGoqi3rJz6YyTEhKeFvalOjG5u+e0NcUjTJe3k/V4JQdBRY1s1TjVfDANXQM9fFju96xz3gj1QiFhQCe+3URnUAi4Kl6Sh++ekV99NHxb8Bhlt8sBKwHGZLZTVcOwwzio1Mht1/VnIcoNUc4I7ILLIhN75FolFOEcyQNEFumH7E7gd4/oNlrlim6dUV6bCcTx/0DrBQIWmI1lxgLQ9iYH1ON8kkMP8gmJoRb45bbQU+Q65jaHjoEMPnO8SNbFwk40Gs3up+o4jd9bIKzhQ1nm3itI63yqAZbzlI6iMfB0i4HgGSHZJW5sFe5IbnjSgEsE8ZACTAj923G1euEDnvjml1NhZeK0YnZVVY6e9XzqFBiJ70K9HumknxpVo89xZFxsotmVyw2vU7nxlvgLDgq5dQ9xU2qmBk9lTvEhV/0CNHHluCk7HkHVkIBHMGimEesvXIAr8jbfcDKId6oCHlHmmC3XEOYJiNg0E+/YMf4Crz8gsz0O8PXQIX30F7qeHu+mpQr86ycYb9JPrdQU5yrPEqBAYtMu33nJLSEXXbCm2+jGVnTeQ0xd+a90A/73gaUkZZ7KBgJ+Noscxq7rmtgDn/AXY4PjiG5RdoGc+CdPJBkNbSqwZtj3SXRyVLzt9awOVnGGkNottPJY2PMKw820kgXEq6VOgW6JrSVnHSHfuWIngypjC8Lql98Qp75UIufOtHKeKKvRUc75b69A+0oNjWOcbYLB3U2Yb1Yqbsc53jmWapeBuThkcGBDZdlvvvksBEUdHDmV/QnzsGWT1bJyFwonPwT8NjdcK+glyYuc7jKnSdXHvrtu+AtlRkIpOMJm1VZFQhr6FfYa9V2K3e9tnLToYwVL8PpvdngZ3Kr32Tmpl59uLOMsd3mAbcL69phbDJTI8yuQktqAYuCpJeqb65Ee+WeLhDxOuJBSFpCxWnJp6XncSvBGY7lLTGpnnLHViFXQ4/7NNhnnPmhy02VUMFIR4ODENC4ZrDWe+MPI9OwW74Rr5xog4UlGUQdevDnscisxMy+inol5kTtbgN65WZhDm3ZYIdZoqo00n9T7JIEJes0muvNpqlISR2ROrO988yaUYcz34XCtd4TlokBkUnX2I0e/3oPjah2YXRqPPodASiw2pxtsBTBxtalkb4Xs+ww3/sJDahdfdHCI5DiPeEunmqxYZAFrV0dqUKROP6CzAiJ3h+cZvggN+E1IscXPKZwAwP/Ca87rzosk/jRSmi9wZBexA4a418YW+AM+zl+HaMdjwWGKBJpkLfx9UwCqqIJMLZpY9XDr0vKeJkZgbS0ILlKNCFiOH6mxegohnTteiVl7qTFWVdUabIoeEoebAE8xPYodl49ThKoK0ivNdn6UwoDRIREsPDREbow609F2dqxknKiwkn/vlQEAwS1ALWMbrlK5alLlYoibaISRJxfYeRJ+34YrIBWTquE04PkM6nF8zkGN4xnsDrgxc4o0P+JmXY+nEjDYVZlLYsnPyMMbi5k23BcXe6OYIvDWlJcpHUPgqcqRzmL3RzMhOC9DnZv57YxUIirGyfizowfm2I3kjgZkvNfjS98SXnjpYGPNb+ZB+WVFny2seON+lRfM47kw7D9QSnGOfAifro9Uv40JtCVvbyDdRoJGgqfMtFMqyGyJjWOwDomNUFfNAWmTLWlfgXqUV+XfHCpmg42L5FAzqDTrzDYWqqJKxCCD1MyaEsXqcRT0GUhdeQXbUBKLV88PY5FFYJJWIdNgkUxM0wBpGi51vbhnXapACk0EysoinLoYtld13vsWTFOebgEQD65NP3eLtt6Kz3xHuo0PAZSGQlHaqL3vyDfOB92jlW6BhON89+wJEYeEMo4/yEF7D+Dbq1S2a/HgYH5L+PgLj8h1I6YRID2+k6PamoTpCCLaXHSs/IBvJwUvnKeQbMt0o4eeNjOYpd89wYKAhekRaAK6FIk3zL33RLaGiPFaMZ3rH71qHUsrDpiPS+9pUCmOMeR5xxidFvLHS4EBZKwGpiWFZkwXihUin+cS4Ra+2Dl5SVJuntNGTZekIBiuOt8cA8Did6xY6p4KcvPqxPinCqPybfCljlqjOYi79vo7Vyjhm2N5I+OhUdHKGjR4J6JHR8YNt3qw1WFPQsjlhf8RWIj9Spoicb5IIbuuDy24Bsopud6BPeCysar7xCmQInTgBR8vYtufxaphXmjCbl3bplFagkwXUyNiGApXbVJjTHrNKEJDhY02kvx+7SdA+wcTaj7P2okQY4LHNYUjL7TRQ7Hz7l5zdUX0kO2LdzjcV78AoMxdt4KJecdSZDSJ2vtn0l+j4qMi3PDdsJ1sxGym/8plvgUckXwAnFoV1e72sBmz6DQPUp4TX4Xz78RDXiqtsOzJBojVYyZCy5OE7iegSPyVVh+e/If0cq2DSTHfN4NhpNtmZ/tW41NOwNR24Y863mRbpd1ivjRehWNX5V4VK43I34U7vYTIeu+5t55v5RrcKFOyaUaafDwlWalOgTy1UNWDzc8SCOzCIsKPVRkbBWlOvwWguUlstnX0qaVIakTCu7cPzu84B4NVkGoB9ARtsi29+07lrEFXBiOccIqAQTfFnufFubYj2YcVwdcj4TKFgtFPbhTh6aYLcCfHFU0+5+RtQ/Os5KBrEUiczau2Q3SqDB/B90lukQNyAgNT7xYdw9ZpEv6VGJ7fFNE+oIDw7Crg5hP+g0joWb0PdCMWQZnSnOFwBeR/uy4Wzkg4MYMavmMC4IdanIqau/OTnLGnMDmPkG4z4V1/mbAOCOwA+ZQqRHGB/Y/CV8r/K09pDxGHodEsDdL5RP+PnxAqtAZkIIq73Y3kfJVAb0acUWyvKRC9DEJDJy5I82JAjMofKLAAOLc8aaDIMYAQGyCOh2CAPySnX50rIFNhSiEsbA6ZNTZ4Py/+0zkOO3ynOtz1KU12xdOisGATioRCgEBrIMSfyzq9dhkCmS6VB+GPrw4+gUCTU5yDeZFGGlD5/7lm3CdkqbLDZfkoEaNe74nz7Tjg7YBvuGt/6CDKj6IrG1LFPdEAPv62LLR5XPx1yrMRpjwvcXR03Vq+Thi5LlJFdrZsOe9ecqp2bV8CHcHMaCU3mRcLIGzxatAzPBKmZwzMj5eMnydDxyaHYGA079zlGVLf7vmmIHsz1pJ3vrPMd8NoDr3FcV4h881Ix3uvON7YpOwR87YQhD49rVbv8G6t1cjMp9gGGORmY9tqykfzwJDb3mQgSJdJIaVx/FxdLFKOmDRqlyivaR0OWsctPqFJnJYvKc+MkODOvQPQbz32DgRBFbr0uRpoqW4t1xzsuQ2bn4I3uBsDBbI6pw5gISvG+wZBNW4KV2+fp4tphnF6uMs7CE6sDHxigBUC86UqkK9Iwmr1n0Lf2Nf4hh4BkOsvOCAfwnfJxNCOBeY7XDG7BDQcQ3XCQYuiOw52wEG1eYmoj3YQAK4nXG0Khn+V9uCMb78nGCDHIArb+SviKIaVUcpYqCZWLzJHFpncoX8D5m78MV+Ohk0sF1iw1GFytoujxWe0W7779FKL/X/86RP/vB+BhIwKjSQ7vyoU7sGfHj7klwDSDGwT4ccAd3AgxA/ws4RogvEOcClXCvxle1wgblx7ELp22+xLSFjijq9y+9G1wL7DUh0ArYEW4Lee0KYXnrzij3yXWMAKAWCiJeNOYPSwl/VQjUyqjjUfDxyLMOpEqVt0pfChf91VE711zsd2qQoD5K3sRrCiN1XtMEVOavawam3Qyu9rqlR3iVmQ5le8Kt0KXynj+vO1860ZKjXRS/LTg9O1laIILUBYuE1KIBcclFWDIOIgs1dOG4C1wssnjaYuc7w/d9uXLfF83MQrL/I1XztMVjFinh+Yfyct0xgbzVZJSwuek98WD+24bnG+Ua3revIRHhokn69ePPuy1bnp54TG1M0TZK8seE6R7etiUtzNa6mXeMbNsDdroK2Xrmnrhq8bklQoXnzU3oFSDwuXoBxeREamTakNUPgoJMl2amkPf26rj1ngizSXPMzmrAdnG6+fH+fZXiFmhiguJ+FaJl1FDrFTJaEDDPHK+hUw0cidrp1mm3CWsHRiX259BYSY0zlc0xtrrur9aWP6aYzrYIXBaICpG8QI6Vws4BvxhxJCVo+LcGGyd6omeJGeKt8aKhrE4RD6ijBkrcA5s45nn3OyllyB6d4SeLVu1ZdzXDHCWDaqoC+ootbAKEmvdzjdRbIFGfa0cwiHTtY3z8MxlM8Hzg+AjgTtkLRh8FZ1QMWKzeUv2Qdg9W4nooywKLEw2wKMhzdu2g3n//+y9C5dlS3EeWFV9JSMjjECAlmWPQWZG8xc8Y/9VW/5VXsvyzBqvsUYGCywkQIhHV01+EfFFRkY+96lTffve24fbVNXZ+Yh3RmRE5i7yKawssiuVPeY0ObnslTcPuG0Xl/6U13S94N+v/lH7ndgFyGaXEasXm+G1X4/Iev95CQDLGcZ2k7C6rU6swVfHhAQoRBMZ7LIB8f4//+dy+drfqJ38ZpkfF5B9q7wrt1xa+ITz0FjHLOtZ38GsZeiiB/ivjPPy81+WKoJSplkC+pef/31JlFZdfW0we4zfsOHIZTCefFY2Fb7/rx6efvB9s/oHM72G/ovht34Sggbr7wnIYIZMvfcIlIbIlB/ue7o8OtozmRc5R/M1Jn31k9kL54BjqUZr5vG5ko6C7zxmJkvLRP1L1xf8V7fL2snVUlb8Mmg73PPSMGZWhM1gmnBV2GgkqlDxbP5i43XDI64L6mhhvTOvyPcBDPPHWF0QgDRgIifxtFn9R2Liwbe2fimC+rvyVor3JQB/gK4az59Ktcq7H5QqoX9WSs7Fzwih7u6ANugV5q7UpjIZl0t1z3u86uynP23WFq+MEhDLoQU5zlRiBvilcvYd64rJCelwsk7sNfdtW2xUbaWGbwvYxzl6awkOYdzYsreg8WvGzCo6G2sdfKOXlxyOh+iDb049MO5wYPi1Q2iOuGdk9P5FMZBR+cz7qV8Fh3CrpGYEDQXJuOM/s0oKisFB++jotngPp5KuY/rQANfzPRdPdaTM99Ihk0WcuNYlS4wcaEoQaUUbHCv8y+CbhBOiKRGrIdbzjyg7h/GFk066vEaYRyraugGHSjxsthupf77rkafxbB5KwEqm8PH3f+/hqTjpj79fzqiWrKFUDpR/cq60LF5SsvWrXz/gHZoP/1iyiKWElxnLuhiPccZlKyrOpmy4+AQBPv4VWZKbm2UxLu1Q8lrOdstrxfCedgRNyAwhY/fd75ULrMq/Aqss6FhksFCaAzKTQ8/uG3jke5sxDvp2xDqxBoU6kwqNxRhDXyXBlnHBW2L4MW0K/myLkRu0iVBMZWWoEKOVPAffLWRL8lVQx81kg22umSNeq9qrg/oIeaFjHdKHz5Az37wr8JcM8cv/LMF3CVYfyqVlfB9sB5TIFmigm1LQDcjtC36H8MGe4C4C6Agqa75Xjkj88H/V7DvlXmzSWkOv2iI6DCJ9xUEU/Ipzi4vnEPg/4qK3b5YMsGxWYnVRefWYo5kQulTaiM4bLX/7XI7rFHv5ox8/vBS7Cf3HJtjrPgbDcpBVmwmVwKM/LBUPf/6/lVL/b5cjBqiOiWvAZMKLRnOkt7Qal+gSB0oo5ZhoOG7ovwy+L+LHuUTHLACf4kW7KzY4KjUnjXYRjWbUU/VyXydPuAoupR/H1vl0lhx801bXwWPNk3lZ2vMomA2bJ040/a6tWIhHpAbBd+CPQGimlhut6nXi+1HwXTuvYdZB3QcjvM1uLiY5C76dgsJyq0oiH4zyRkjFRxZppetvy6sRUaGjFUE60mN5M8Fnf/aDcrFq8UF+h4C3bok82psXskj438Z6lywEy+VhIwmYu9jo55/+z4ff/Y9SHYUN0pgEgh3/vfJucfGBSqVQsXG+fhT/4wVHcvAPlVOlEkjxgb3UWWWsG/Vsitfpg4VKRZk+HW7XznWGvONuWjbLF+hBvz6okcl81VD332SNDxsiWO8PeLEgUxWl3QJ8MoiN9ha03/HmXs+b4LsftFDhTsG3lp2bxVNbAnWyf3VmtGuD75ZTkmnQ9Entuw2+2/HFkffuNS+hMbm52z5t/jtQyZynFTPqmW9K1NsG3wpLLuVX56gG3xLmpaxXD1dXdk5End4wjLIMqkMuP6z06CfltRPlXONDdCJ3SndBqi/YnOWoWiylsqhGHnQoYZ7cWaBlg1g7pfzaHCUXXeuXg7cImyS5yqLzVEpSH4vTKo4rgu+n3yv8wFzMIpZJYpk5guJya+jLL3718PyLvy8/f/HwjPJdBNOOkf0mi55wWJ+Xhe2p3AD9WF6/9FDmeixnTxHESBkYFzwEKwi4f1fwRICPG0pLZvIZ5cK/KcE/bkL9o1Ja+p1vl3eBljJa0d+0EA4oq464ZfE1RAvw2hNHYK4LttzaDEnfR/NOuDyy41l2Mv+as6fNuCC0GInB51AiVfFsjAgdebkplzThy37rcDMkB9YjYghbb1DMCbq6SaT6JJbB/pbf/6HIMgLMUrb+wrcimF6JhcLmFGQW7+tGSTtkuGRuHj5DhqTICoJvlGcj8C79H79RAt5vlQAQZ86FIFoNZZow5tOFhT0zmRk+mQSvHvuHkrX+5rfEwcUq4iTZ0NOdIOmgvUSsflX0sFyU9PLf//rh8Tf1TGgldQwwxgJvo5lJHvO1jqd2u/ksFEZcNMD5HbxmrGx64Jb5sNlH6xnHc15M9HP5NUGjSAmH7/Np4KLqLWRjO++h+mfou+Db+OFmwsZFRYRq1YrvsoqpnzX7yKOJ3d0G3yMAbC6zS0H7WmDL8zzrSfC9MrXz4wL1IKQCEcr/p4ycB981caKdd3B3ovDq4Nu02pcGarkhgyAXrDF7goqa3/4///XhuVTSPNqZbzluUezquz/7gWbD7RZ+VkPW7bOJlIlYhSCtWaZUQXX6knwp7/t+/+NSel58GPFWUAlk/s/jPyk2HT6J3YOh3JGOcifGQ6n4Q+n68y+LfS33i2AjsrmQMhB3lwi41VKs1CeYpLD5ULG4dc6MSwy+dU4aqTTD1u4Eaw9/Nth78ktGxMYx+IS7PGBF4DtwsxsbNfBHeVwyrO/KufRZGctgy1e02trbWwn9EfX7YMG3BGf5hotYdm5EWQff6tDpbd0USM2yTEzGgNS2gyMD6WO1I7zohrsNeaFrhV+DkT0naaN6B3fd2R20K5lv14Rx8I3gTsMfW2gax2sQfM+cSP8eTi9pp9ZXsqvFsOPGS3nPJLI8YrQrn8grX6/3ZHyTFtluqSMEQ1TKjD3zVgICyRYbv/EuTSwSCAKQkS64qiyQfkpjwRH0KIHv0x99UzNkf1Ay3XhlEeaRSittKwsfSoAZLAl9MfXvbfEAACAASURBVKa1QxBeFrTf4RZRXNRkgDe7yoARQTfObJegBLvcj+XiJ9n80P0Ek/Iq9wyS5FIgZBR/XXCyRe/55+Wd7b/9dbmg5Y8f3uFMLc71YphF5rtmvVFyxwlj+G1BuYv+Lvg+36ja2Pu5/AxkfC6XwWgcSmSml1Ycl3GE13HZIlO7paydSR4z2NRH0+B5YqNuCrYv4WtBMBZ7c34V0AJ3yWpIAP7//VXZ9LH3haMqo9wxIDryrVLC/XVUhWhmRK2L4Wk/RWcgr4p8H0CWrxvf8MBOH6JXLzWCTRPxLPqMMnzAuagiGI5vG5fPeG+ymIByPrxsLLz81X97ePirUjJanGhfZEAEz07NEXJaQc68WaSg2Tiz22q0SeS6jjIrX+GGfS9Uhf365+VIyg//TDfz0idutTnvXkn/7Dac8mrVDuhnTbuu3a+HxO0DgTEZwlaOmFBbk1Z2N+Jxc/AdA++scJfQHFFWiU1paelu8jiZYyY6aytJGMjRdRl63DBA5rs6djrLc2GEvFrNHL5d8E1UKm8T5pL5rh9vZ+N3ONta6sU9PoH+wso6bVYkp2wM/va/lleN/RbHfBQfCXjLWwk++1O8Ygw2KyiAClqAqNLNv4SZoIx0LK59xbss1U2/+1E5b158o6fihzzhWI4kHeCP2AbRM5IZ9KHZX4ycVAZJBrz4IDi++CJ3a+CZ0dHgcD/rls3jhgGt8J3YAaYXNBUC22g4JOadqtJUv08HmOroZADxyY2m/6TIBqrHbFNEUBCUYINKmxJ843LQl5KUAV+8DDLJYQQhezd8dkLbKSpfsgdfvOC7GArqmooVtLk6DXv+fNjg25eBzkCsPRIPvs2BpsO8dZyFKBYsMgiUbKQ5Y1AqZFs7eAaBDjZMZgS1ALENBMXM64KAdwLDuS67mMiAyxlm2eCwSJBrbphAQH+Fo3ZlJ9QXULf/cKaLKS0B69PXSvatXJj0JLcVl51AyTYbXjBacPxL8P1QLk7C69WkrLbgJ/cd4CyTnfXEwvP4ve+UYLi8ikd2eo2YtpjyblhmB5+SM1thLHOXhey5LKo4T/Xyd38XlsriGBTD+YQMYHk/N4Luh98vwQz4AzjCmuBLpPAulhqR8AXGskuP82DI6r38suycFzo8Ymxx0tfMaYJvOvXUUZWKJE3z8bTluanmSLO1qps5ZJg8SMn+x1D2zzcEutuWotPSBWpxctB6ZcnGMPCMcafbaa6tDdkb0W2LvClXBbFIErIbOI+ILC+4/N3vFj0p/0q2W95LC9n0YEAdssYhLn/m69hEugYbQ/Mqhi0KgwZkoNI/O+GX6Wos50YVHGXZSMYt6CVzhdJ2/VgJ4AnIkvrXTJja0+oYSmk+RAv2DLat0Brv+kVlgcyBW+qfNfuEwF/snG0sasln6V+yI0/lVUUP3/+++s701LotkhNgN22CGpwuC1HF4ujnluQ2uFvJuG2MRqZsMWwy407vOn5vUbEGjebnWkDfILXpst6YjAJqbamKS/QCBwZmbLQCRHA7nZrMlceZ2X3tvgq+PT3CpqILSkPFBf9/W/CtQ1QvymhTb2BT6Iz2I5smDYwPzzgmhj9bBzgE3+qbPJfjPe//R6k8LPr6hKNt3JCXTc1SSWQoV3tJXGX0QHFjOMGmjndKVrkhwXc5YvQeZed/8LWHz75T7HqZV1rI7oH573Jbvr0lw2eEjNY6A6xn2EjAkZyHkhTAILpfadbt1ChEGZosradD9fKZeg4GAnu3+wNrAV5q3JWHVnsofJbK1sKjx/IP1RD8eO1xLC2RILz4uPDl4e/iNXXUE0FQZcfVJovSFSC/Im0/5+CbHMoCbEUwLrH1eUx06PpUA6Mzns2Cb7U7bihtyjCzDs/vDzPf2U5VB40jz7XO24rnoO23Dp4t2jHdqaXAZrPk54XgOzhvDX2dNynLbo20GqEoaFHY91BYufm47GAiaCUd0wqql2+Ez4FFbKhYdwJ0kAlpdSGoM0nGWbLGZXf266XEurwmSEq15aI6AGWLXhhSxsfigKx0KYF9/vuSKf5Vub0YF5mU5k8lkHgqgfdD2W2uBikLlfHUUM7nb2t4bARD5vCXvygXqfxYSspk36ksrO++XS5IKzcsy2uNbIF7kvOn1s9QrbZ0sniJkOB8bXHKJeNSzl1hGDjrBytIW9IUst8XgujIMiuma8Tu6h+GadetbhRUvTgfWxRy2LyV37IxYoGviBBIOu0ZJXniIfiMMFQpAGeGDONnpO8YfCeVHdIgU6ZRSzhXsEfYlCvvDJfsNi4rg5MoRyEU93pERo86VNlSD6ybwxQ+ahR+v2/wLUpf/rXB99YmHwqWO3bQ3XLM5OW//F+l4uVvue03lZw8fGf26Bwh4C5l/bih/LHcOfFSzn5Kqb+dqUc1wcvvcFM9bmMv/PllqVwqRwVQraB0LSPjHP73f1BeMfavJCy5F+4jEnWFcgd09OUvtjV1OlhODmZom0R9oG6/Zp7WuS+yLxuodjQqp47Tevkot/3PUFC9KcxWPq6sF8yLOEPYBLPm/LlEjuNywelDuRzbZUu6Cr7btWHMh5lVbsuqY98YfI+sihrteIDqNPNtsXvQWyPivYJvUUndqORJTLwK8v3/+9/0aM4f/tNyeapuyksSQTbkdQNO1qLoA3WEYyPlEEvaaQZaEarrFd7ogNfNPv/il+XIWkk8yFtTsKlX7oZAZ1mbWEVQuWIeqg6vIq/wYa3AER9UUpYxZQORCRxjY2fvyN6BmM9X7rnqj/hdN0Bskll07aqgtnIOq8rZVH/z+JO2Y81WT5IslgNSZd19QmKlbIzoXSV4HvVX7YWwKy7gWCOwJpT1QSshQqXndofhsnn9Unc4Dr5FbzrianmhfhjgRfEKGl0admXnomn4vxTApWAxP/c7o2RenAe0cvQjVlnwDdcB60vKgN07+CZI8/LzSj+lcfu3a8zl4DuPg6xKsEpd8qz9QtRKeIYVfmTFONiAdyFYJULyKh0JUkvQiLPgKjLVD0jGf2xEKoOb52JRezhjG3mnK6bjPOA9HJsiTCjVxk3FT9gBxC3kcCoFOMWtE/s4MKct5TgIiFFuj36flfdlPyAgNtkUUXc7rUDUPd7AK3d8jD7aUP4QRwx2smxiyM4yzpIjcCmOtA3oFlZ0xPpVqpHcuqg13zvPkKG3HWnTWd8EkC6gzTjz2gff0bHZZ4wZbLd0IZz9sjVdyAJiUcQivlHvA4kbmsz/iEu4SJU1RaDIXxVuf2PEZDBd2AIvXEg2oAj/bnEldNxbgybHNumrQxt0I7sasYvgzQsZpbycdy+QnHo4pi1/tjY2RyX1wKlJOnrI2EvNyLtWlRI/L42ojT0jVS4uev7LvyyblqWC6OS1jUEh8KuYAPyCEn6U9JcL0l5wf0OpjkGJvG8umpJofh0bIDjjV1y0kuF4xF0TuI0dF+Vh87RkyR//Zbnp/M9+YHdhzAThBsRzl9EicHU6mMwTQzHTz6DdwybBPIWl5TLy04DuFHZhdHPYYgKDLwzhuXI+O/4OE5QQQ29pH23hAQl0OaumI/kZjb04GM60x1qyd8psOxoj4RoJIALbWnIe9XMLUmcsjUfpULFudOPYSSawwWhf58y3rJPo529VsPd7F9/g6Y9L4PvdsimPezPsIkiJZa0tYc8+SV3LBFMNyphptq/6vRtppBYcJePIjJZ5kIBQHw8BvwmQL8gxz6+Eco5gWvlH/Eunkvl+LvcIySW0oyBPNqh6Ad2K7JaJAQ5KVpy/LviC66waihvInTrbTgOPoslZeH+DCuywvhLOo2fODfpgvhn8I8RNzsQnRVVm2ZzR18FhFI3lhIukpX4d3RsVCamMLBsiWB/86MABIT81aSjw+Ov/+O+UfwOBFnWQMu+BUPt34Znv7ASl0cH1v5GvKEqmY8TSapE3HzoHeBHc8t7VS8G3zsPxsxPe0EHBDp/6RUX/TL1vDr6NfITr2Gm288QStJX/lRDTHC7bqepulRgE3+BJftd3Qw7gnjPfdScMc/tmvRkmCcD/rpzjKe//5c6Z2PSO1mtNpdHhyZWmBIb2wplkO8OghbBLe+Nc9+M/K0E3Lk36pyUrJI84sr4Kg+RvfqmTaxc2KgvMc7npXQwZSs0/M7k2KYp2Wrt0ptiQNmXx8nS0FALqc/yKBU7K5Ev2yr5UudZFrgbfUb8MRVvo4k6sgsLA2jLfMhdsQAWrtrHvwo/7Bd+OZhi9pxX9wQheXowamLjBkDcegPmZGgdCxA5qJ5Ux+r1Dawow8hd6CvaL96hN/c4qMwaNZnZiVJod4TXxWk5LX2DnjIvDIVQZuEWUZSp+IiedMXEwAvEidbuNjjWx7v7U8wkuV5zikjB1cDmPkGX4L//3w/Nfl/JzboRewEJCKmwAljcXIPB++Ho5ksKLI+2SpjichmCq7yrGmvHC2XzcVv9QzuojI4+MFi5cwxnBsKN4AbIP1NRMly91F9jiJv60D+e6ETXwnL6uUH6yOToQlvDVPvg+9h9gwwATgLILw0wkJhi6VTinQOkyC76d7Lapnu36fBLCQWczrxJq7eaZ8DiyjnXf4LtepOgzWVDU80axtqW5Zz2eFPSeENsi+C1Vcb/76x+VzbbPyuZ/eQNDyWxiI02DZxspbXDo963xbVZaLm1c0To20wMToW2Add/aqvEqvvgtBt9ajq7z6hiMEz0wLF88l8TG+7IRiDt3JDGEdoKWrTOmM7M17lwwZyJO/8tghGzA0ZJ/9kYObD5g81LeHhNKs6dDljaoPsKlnThzjcvwLBP98oLjjeUI0m9x+W45a41jQLKDonQSaEb2KSmL6y2PIWIeVEOU44kxsVYTbWkjg3QWvdE14uU3JZlWzuQ/5gvxmmjdZOLVhP9yDvD4678owbd7ry0nV8G38N0XCO6mMlC3d37LiwRpBGFpdXxlciVoDr75RMoTbUnSudifwTeUNuwUHfJIgw4NxJpNLIEXuFQ6hPhNYY8lnALS2ep8Lfh2hrgzdLJotsGP2TGjswTf5sCRry259tlMby9eAowA+vT9cnkN+e0OTcl8y4VsuC0YX/LyqSATW3xh5OAcIACVS8WMZmK4zQACYHo04BP+EztfviyB97tv/5FcKPb4zsq1BSfKZjEzbYlFb+i4qHFBAwwu2vq7gBCCaPmbm03ylDpisIqQ4f8g1zS0XJZ0QNuodOMbdYP64okyoUfVGzfa4mTXBY9GVRdqPZ/uciJ6wrkNlonc180sVJbEVcBKdU2IxmtG1XHKWm0XXAJbDPKGDdqmdecowyu6yYnCNK1+tH/pa8+sMkRoGTIsEQgbN9uRWeB6XNIo4FwPvmc4AeSY4IjtGq4YbhoUrygUnokYK9OayiIKcs9s/QYbiKJP0TBUHl9k2SGw82ZZNByqyabObkKaplE7zZQU/pZXjz3/p/8kF95wM3AplwbLEyp4vl1KTv+Xf/nwUC58VLumgYg2oU3BVy0jo/MqNhbrBhy34mw9lNeriWP5w38t5wXFuRf9oZRkDdxR4e2ev+aiNtGHaBcWijNTg6m8qOY2n5nZqfZgIi0WpWiJLmRmTc+6ru4NnQwNORS9VWJoJYoRp1n/dP7jj415YkKObKKNFzfXLZ8/oHSosplyodpzxT+sRMMAdoC5bFrEVQn0GQXf2renhdJTgh1xEwZ6iu8L0s//UCpUsElXjpa8+xf/XN9yIr2LpNHnsYvVuEFPnubFr5EMZysNPxWD+IbgOyyiBFXFU7OptgCIXde0jGtZy4XydZOgF1uob9F5LkeVXnCLO+kl4yuN49oSNw8nxD0WVTbEGweEZhgcGWO8sq1coou3XahtVjhw7h43zuM1sbgPSF7JOeCdVB/hiCNugge/yhtw1KdW2ZN1j1VIqKwspd5yv5C8znKU568odbKkyqx2umS8H0sFVPSWonXhprlKDzbgQmm5ONGlp91BhGoogdteLyo2CMcxcbxUjhqg/YmWX2bHF75DCb7/bbXYbSSqzC81W7NAaBZ8v8g1sFi0U/DNACibGRrxLKDytym9/G6ZSNUAVTi8E7bdP1WmLBwKeQYBEue58lBeFxNurRYF53ORztDYArWcOffmySE7D74xUV2a6QBsg1EBT2fPS6DgUaIx/T5sjIQ+oyCalOnmFlpAkefBd9QM728aDtI8/6qcTUI2BTdZuqWu0A/x5U48MtbYtZMdw3JW+7OStS7GUF4JhjZwDstu4TMuLsLruWAIzPD42eVShvnuj8urtMqrL3RnH7KqdpWLUgxqhXjZhjih7YHJKw0/2+fg265Jdhmua5ZNIsMZbbGt3XBUd3xJKVE1OMcZOMdDlCGwgzLiq6o/V7aanjGDK3xWoy3auAk0Kis1C183z06Cby6k44WFWAAcoUqDY5S49ved7ni+KJibgSeUJgB+tnsvCqajNMHlCCTKjLOEDojR59Sxk7HvHHxnUSH8YP8Al+PgW4RVEV+7DDpJnUsIay/xMjqZ3Z6BOpeC+zwZmYFbRz4aC7ef/2U5+43Sb7lPwtZUl1UxehUE+FhFCZ++V7Ld5VK0h2+U0s9A/0rhvEqEIczZ1W51/YWD+fKLcncHXkdY7rKQS3rC+9VVz+bj3kqnm/qZzI7kdqWWLvKnHSGhLfnVTrojYC55+BtzjLe6e8i64DvbD1GL4uyriR4rqg3b2sHOEHWTx6C33TQzdfbg2yzoQfDts5ZfrtPAQMQaD1SDP9ZUN3B9DDys2Npm0VCoIk1wI7k6BMzRkh67NdCH5ivGOOwTxmQmPgBAFes5oKq7Cr6hq+Xyq/c//ZuHh2IjHv/0T8vlq2WzDW9hKf97cRgkSrfxFAYlT78NFDWYy7/rNZcrhxWCJ+F1UP0aUoyDb97T1A5GU2P7STJDVENJquA8OfCEP4I7bqxMW7LNuCgSmVj4f3m9CabJUw70lzc+jRFN1iGBp9xPgrPsj1//2sOLXcgrQTL1DFzGmIAHdx2hZL67JbyMhTuGvqGvg5VKADhzAosmluJ4IgcIwMurZ+X+JNv0zGbKJbjg1mo4FgbwqvjNf4RXeZZ5A8xNW587bDZkXSodnuFXFxyfLPll7/woeBRaoDS9wPsIGuAd7mKP0/oQYKz8IhEvGGDrsrdonYJ9rl+UsvP/U81g3p0gA3BgarJz0QbfaGbKjTOjVWtNwcOurAW/FGpfqZp5lPgYU5gqf+bgm+oZL10TLncwN7v5Mn8beItwRyZasBHjwsZxvBh808zMA4GKryFQBWOAT5aaLuttZGDwg00FmcE3HhTjSvL5Urh+3/c48x3hG+3Yiokpl4M8l8wODOaULsIUwwKGFmdVcGkQLguC4bPLgvyCN1mVsduLHchSGgOjV3bn8Aot2TUsrwdDSfjTnxTntNxsrjzV4FU3i2QAkz3uZk501O1jMBTBARLTNXKIfLMpLnOUQHbAT2T0y+6hDe8ynDZnZAc1gCijli8qZ3pDxjZDg6URvdOBm2gn5rDKkwZN7UK3H0EN+Dr4jro60oPZuasJF+Vr0U/S2Rqqvsx4r3DWxU7bevMpqi3Fn738VzurDcVu82pywnQt+KYNmml6pMGKVm/6LKlEPbhiGzlLprwpZG8/uOHu5sEEExcNPZQ3HDyUn7gz41GcLwsOZDPVNn64rpULGB9++H25WC2WFb4WAa4lGvmondxr9Gtnvd7fX6/kXZU+1T1ejPnGCDVu0YmKG6j1/HU0Tma4kE1deJ67zccrFNbzyYVIQU9VLph/DHYwL28E18TnNPgWNbCso8w0CZacdUmPTI0ETaxKZyw2nZIsrfY4Db6dV16ubzM+6RtffJXobF3mhDYwF6hjU3M8pbx5RTKsKDWX15laR7zSS0bIm/gcLlMjzGl8wlhcyeX+hAbu8seCoHJBWiss5W/4onGd25ipSICC5zOyybj4sfh/UvINuyfZ1qIHeB1WOdqId4RLtZAwHdU+rHYIWdzD4FvpjKRHmQOXlCFxU87Sq2NmWeoQyOqUsphrFrz4n8947S4uHjZaIdv9JJfkFjyEviZnol9lTJdx5RNhkLfelLFefl7WBJtHkhD066V/+SdglZ8gj74TU3B4eFf+YXMGvm+C2Sba6kfPfvVX6n6BIKR4IEAvFQC4AFBeOwzfHD47KgdK0K73daE/NpEsaJeNBcjVmaZSkima1XPtVOaj+kKC71B3XoOgVwTfnl317UgaAMuix9JtoRglMhKbwfE4+K4BCeiZbjzfUF8CNQpsYocL1ozxqlNqkKMjuJETF4ypQOkAMXiJoFUSjScaZqdFhLnTagoopdEYg5hyMSAPomoZTLNz3zJOT+wMyzD4lveBl+z0T0r5+d//3JQtYOzgFcUEzOVs8zvsNsKhLO8lFCOCuUVOw4oAQskFTrA6Np5dHvSCG4RLqTtenfWEMy9CCpYrIfjWRcrNtJUSrTcGzKgR9ECOafDtgDVmLCBPwO0iqnepXUg5CuaCapULtm7YTPPLBcf+bhx9t2Ix+DbaXniHcazAEMfMNzT2xhQ0CwVkTpPcc0q5hcGuWbw+bIhmiBqByad6xw5YZ6hS/Lk08c4daYXgGwxsL6O0Nr0qppEx4WLTLNFCpBtdwJKBtLkW7dm0xPA1D1vqAFYqlNzRunT0XjPvR9HX+EIekUmaVSp2HOfsyp0Sj39bXjVYMkByIzr6iDlXyuFdvjiPLZc9ygWN92PmLZtanwdd6xlXN2jyy8cgP7K/G4lif2S5j03mZdewHWHty8RuFoIxJ675t7YpOAq+sY6aLRQ5xMAxhdkg1HoNWzMn4j2z+HOTMO5xEnwbTUUf++B7J9PKEtBDQ0ylMQZjINoyfaah3Lhug906u26EwEaqnivNS3BWmojHLQb/SvDdUoyipSMoNFKI13zSYhKeKc8oo/VBzIC2QduEsgKWICO4ajKuTZ6pCSzfWcmzvKLs736ml4IF+XHfZLKBM4JAj3SU/0rGW167iuQP4JE3c+izmhgJIyD4ttvlcW/G88/KBiqSQXizzre+pUcDso5ae9/W94SmNcSYyID/bdmEBVzlfL8Es3bOUOAoVZ/IOKP0/VE2aYOPgFd5IvhG4mqkUyEa3Mm5PBf2qhyKhBAfF3wrQcclywjEUaKPigVumghzdCAJvhETlE0UnCXXDebyGRkpp1snjdrlCPjPt5EF3wQiZEcZ0IjvM0alluUKpR0TsQEgp3/FXyz4jmPGhs082gdfib7Ln2oGdFOJY2IyOmgGQvozk1jHU+XtAkM2ZpCSbQsqQ0q/Ntdu4ULAK+/Oulm7U/BNA1vBTTyKwumT2y7hxCHTZmZQ5HdTWtBqJKeRBw3/XaOEcaPgVYx56Y/s9wsCcOzcZriw04i5sUuI23rt5k4v457QEuXAvAFfMKIhQCa87MA9FeP3gtJ1k684jBpaLpqtIPkOuFmYIPFV8EKX1wbfj/JamPJ5l1a8KkyuZ6fZjYqr7T0bEg1/u3pi7FKOBGD8XVuFAR7SPuxNoqI2qKZIUzkJ0vcrOoC3vU0KAwzAk3kGdqIuMtQRHefRr1Y+o5e+m3tF3BGmUUchIwCwn29k21iF6M1Hw+/ZdIbcDa0ma+oNI13rMtogPBvhKrFmkltnq0GMtTX79YwApzDwERkeZFJ+/KNiO3+q1T0QANi0H/6wnPP+F1p6iW+5GBeBBe+n7xKeIjvGr7OZZ8TytWAVTB0O9YVsxo2vVRY+rjotnciL4OF62T832a0NDVcyDNUvAfmKPF3anGHwDScoyHHazYtZ+qH0lK60eOL+mY3FL7tlZiQ3Mw3sNU1n22ustRPfr3LjWGalu47BlU+VcaL79jUDrsU+QyPzWDsEFw8kbTb9Ur9+X3whBFR9ytrGitRo4avBt9U2gD/SJOFBkRsCXtouArqj4FtQBK4WjJFe5qdRfJqKDFQBIOAtm5RSpu2w6VpZN+IV+JVMPCMTW4LVJ7zSFYG3b3hzS2IuU7K5LuOXtiVb/VLs9uM3ULJekkgSg2DmQE8EoNKhtRBMCVmeWC9gA2lRAZD9YMyJhFN5RaS8oUKyzur7vJRg/bHcAYKK0bFubvTDAu0oiFEvdMMnEJS0Bg2xsRDuZzIv24N3vYkfSJX/8HYkxAT4KSqYYhCSbK/Mjc7c849jezCZ1MrO+bQGW7VuRREffdrgGy1qcCxkXDmE8iwvFJwldATzjPhs3zvY1zLfl4JvQBltjSUFuR/aBNkOZ1XuXXBfFU9pH4OjhuZpkczBt/ZdSKKvcKWNZI0D/cNENVNJfg4EvxMGW6Bs/tagmHEbwIZb6qU0vJSev5Qb0BsCAF7sjpVzMU/fLBejSZmP0RVDplLrCFIffFcG9ln52caa0aghqZWny2TYBLLFzgXd6GABmGRxYes7tuQv8qLMBWEffAMSsXWHTlR9RWYtmW7Y2YFGOhhutlAI5gt5q9lvBt+Ut7W15FKVl8NRr4krs4RrZpc6kY5fBL3u2kW9EpqULwKwXbbQHtasxlwXlzB5Ea0J2NJG15HqRuZ69K/i09MNrJY21Au1CXvHeSa1ddSYQfRvxScxx4hrJ+7L+O8/fnj50V8/PMDRQlbmf/9zeX93PvGHLvuZM9fnuqridn1E6bUn0pdO/NxXNPMw8o1sWQnhXqYV+aEBjbZfhfF9KNsE39jMmW1gJx6p0282vGE7EGrlQDY5YQvjoyhKwUS6+TRxWm5DTuTmbG0Qy38QeFOuNXPdVJTN5Lb5ntBYoLiS5KQ+fmzz6HwEWF+Db2FjODKnu/KwR8i+Ivie6WtiTIBX8hDCK1utnJ/tGscunumOOBuOOkuWExPhEzPiUZ32GXpQrCpRVkujZ2TAf1ouaYOttJ7NxqF/a7B0/Cq4F/q9KxeU4fVt9TUyWHe1PNymanpSz2pGvLSSkvFSeVneOvGIe4oAYiY/S8EZfFPNMV2YQerAnG60B22iC5eiSSk+XguGy9pKibvcNdZrtAAAIABJREFUgF+qSJ9G/iI3cZYyG+cl/yoD5UoSNAmyyHWr5Zn24eaL2gpjHOIC/CqX1pVSfbxubZYANFhjVaMFCissPopn8+AbnKVRPQ6+LWgoP4SMA6vYGHuMizbZI2QmmyUdnfOrDk9dSFC2qSopi0RwDByEgMN78VdtTzPh5mKUcaYRYfA9qtft4JzzuN5+yBlJOzNTnI9wJGUZKfwww+wKpTSTf5vgu14Qxg2B0fIWcBNYhahuTXal56J4JiM4x/hcMjiS0bHv9f3bfyi3kaNMR3ZPnSfYQbM5CYaUeHFRMDw7K2uGMnwfQE7M8n3oZOkha6RHsIzsTZkmHvi+M3TDpWMgLEAS89mqkqYlYALF5eA70S/COxRb2wgwDvk5o4mIj0vPBdC5UtgTdSlaGs0kcLZuT51Kk7ktELGB2RaV8TQjZZ/w8uI1k5GYBXL9C04IN6p4I/0luFzmQK4xhRo6GOhSifjpM6XAbUF4w4zXUbddEqqThXU1OPoCJy60+cnflAC83EJeLlt6+d6fuOZ44LAx39eApWd7rRdafxWDblIps3RGPXe5aAtXAZ8MejpyTAhov7hhS79Xpp1maOl3WX/6WUm+msz3OXiCytsF3yfl5i231P2syE3ld6gS4VbzySIVRpaJG3YeqFd+Z7fzDcEPBoOht6N0OtwIEEAx+N6AaUQhZj0HNqUG3/SLMKdfV9fNc5r1VtD1HHCuKCXssn7S/bPYAPYRZ86ff/azkgH/mQZzKYjTY24D/N3XUk/7HV6vWPxRkQfuSsQA2Nq3WWCOqx6NjPS7ggcuCnYYjTPW1M9he/DNB52SNXDTTHilE8rvzY2Sm8dR9o15/Rb8JGBSWXDwGWS+hT2y0QPBU51ptiTEbdJnSj7FSfmj/WSjS54HXqALLk0G7NhICM+EnsDRj1tov7rZIRMcIPT5NblD8B2BV2SBs9ijAe7nwbf2x1jIkHJcnY2LQGWiNtEM+JXge0j6UURGHVgF3wHnnQOXXz1Q4ZgIzDDTa21Tlzh3FUY00qXtBRdyTGROy8GNrn7B3YEQi+JYWbsp1lSszQCKjBS8nv+hlAf95CdSHqO3spf5SvYGpebv/uDrqrNuDPEHlM412SRCb3GX+AjjCuz2hwGitEhnhUzGhC7BKIhxVGp5HChGQm7XV8Oxwi8+60qdD8ip/dEQZUX74HsXDDs8xFeQ2wNSTaFuBOgHNKFCrMcRAxtk6tbgezbLYNlc8kdk7gz1ykIhk61kxL9hfnoWMkrj4DtJzjDVORev/onJ+YSdOQBH+fFo7/DKjB9T25G9uwd8Oxs+nmOvU0u9Gwg0ncO4oSXBEw0jHJOflTPgpUrooby9QeyfOFNpfTCTeU6bkXbNNG4/6j2D77fi+R6LN2phy4wvc7Ogm9NPnOAddLqGmQ1P66MahWDbYfWksVV0mOGsjj4amDx0YgHPeQdNeJ7wH/WcyU/WuPG0p8G3rRCFFtFLaoKqAJySErgSCvxENqk/KjZ3GdzTOKIZYcknnHjxotuXUnJeg+8rzKAYhD5k+sKGjILv3SvFdmLupB4E35RlgVKCN5Nf6aT8EG6WV5S9LxuUD+WIo36p6yVkm8ewOnmjewMAS8b43Xf+RF8tRn7PNqhEHCKtoTv1SIils/rpFIl6CZqPTz0Kttx0f7hpYEiju92SolRAkl7imj7Idnk6Udfj4DsOZmuVfTWE280OaaeCJmfmkf0uJeiNctj71fGqYSTqlC+lLUrX5dy8/S6icLImnyB/3zZvEHxrcKMOdw/safBtdl6Db1skKg2js6tzaMlODL7nARIT7V42LNsxyiQJuSRgsA8nxQ4NZojvKh/wwp3aDcMvB98CXjUu+rvBmeg8dBoFIXvd2C74hhGQMQ8z304HKPd5H9mshOLgtQRyLge7guUGRPADF0L8Howdj0LYAkXj73FgLp3TgnwPvkU4WoMY6eNsUo/VZEA7VRkQzTajWjPfU+d8wntZCAQWtQdb515uqbTLuOStA2bEm4XeFpiD8UzElbdUsJk9seddNQH4IQNBv3VToN5IPdb3q8G30r43HiMTGpe5OPuKtsIHk4sZ+t33/h5PfSILlq7h9uFvBtEwQ151qh2/6nW/s38M4bT6oa1CMPjDWn5hho+y6VaPDqAeOfb3GPdg6tqEwpxEiV/roa7g50fJKw+o3yqg0NE0++i7SwC+rvEu+L6F3rsxXwfxB+yt5sRZtsWreREyhcIGOQB7bmdYu6uDtMF3FKhos6Rl2CCHxdeSXH65c3+tyHEJ+YcJvjVoXpWcc/1wfgkviCGCwPBKwIiRrwkDxTS/YLRhkXm1Dr5NBuA7PCNRwI2A2UoZzE9YGLHh32W9aVeU3SHLqAvhOvjmZkTFHeLhZ6J3AZIF35GcLg8iiin4Nh9J/Bdkv3H5Wnk/OIMSvQit+J34CZEXsBQ2cpNnkB//4GsPT9/5rlwWpp8a1s7kusqqEdXgmXo1DGp5O3yzBgRdo4DQzUgCwwST+FB+JMU2z0Sf1T+uI1Y+HhXEIQ5qbA8YLwqj1RZC70pL8aLjumYLmNiHUJrOsvM+MC++fKnuei4XJT+U8vNH3JKOC+bk0rbyk3IjQSdww3zlH87OoyqsXOD2sX7Ogm+h5VjM+gWzBksjB7cNvqnFYWzvBIVWQzILviNPm+Cb4AaFapRWdFXHFyEsA4k4Go62MaZqZt9pO80mxIBt6DBADkK/EfNz8B1x0fYzettTwjrhjV8UIsNQASz4lgS1ZcENuFa92+Bbp9gtn4S50nHbh/wR8MCE8gU3Nwxsr52RTRHllbKqLuwtfbVBLV2uC0O7eVN72T5GojgNsclhsCA6Q3u+ZqjgiWbkMUV8Sx8RRHsthwTf1BfOVheLk8y3LyrOygVPXQ+N7i6TxeCZkZXqA9EhjjMfT189iK7apm3Z9xuVno+0gjTN9N/R1taAIdvGXwLGYCOaKonYwyBi9Qj11DMHa1pNneKGZ2FBi1MLiDO7UWWFqjUxMRdo8vE03fH744H0dkiOCyT6xeT2ST/intsA9SOGvbNXNBv2YIrbNPMUVN/WydWKPbYzas99dUESImbx0qYv2zWZcElSwD5ZEGuJjJ338LbBt1j7hbmLgaHiL1nUbnGpX3AtlcZ+bJJrW3H66ah0i1bTk9yuwauvu1VCGvoCE/ihdAekWbvmYO4XeWc04LGAZKELyi9bk8O63/DM1y9be/C2Gq6B8LfQePBasZr5fkXwLfNogXiVOeOTBF2AydZnb6C/aJBXnuFOjFJ2rq5L+X+8expnicsbJJ5xIRmqLi1Qg8//FPB9xOttv1vKzt9Z8G0l4cLJia3tg29M3NRSGKRGZcHB/pEZjm4sjbcv3V4oXUfH1ppqDfdXVP6EXZQ+e7YNvq1dE3ybvPjGS/RTxJyoYOlcoDuooK/HlOSNQFL++StXlde1QrLgjsoueb1mCb5L2TwujdPnpB1Jyb42hATg5agBjrMaHC5Ao1+iak74uux/8eHjP/7F/1HiQAquIRMyrN35n6FzV9WUO0iiE6DBxOpqOSo+Orc3c+WHo6uMQ/DdZCiFm/oeYfU3+Zxj1b7ZzSd9EPwyyIbgaM7cylDQ3RrG4Jvy42DL3NrQs0tkoAT3s9lrUVJbShjb68BaWpPpG+bTyTu2K0UtVyJeG5pYabYE3za+IWM5f5Fa/I98JEQj57ZbwGkAN9UBkV6yUBAHYavCNRYbyqlo9TTQcB4D/4NNA2HVcEKdT41E/dgWzH5DYjJ3FfGJcjSzWZvAs7oGBR6qInRyMPpitgmx66zaFs5+gy6sfQsLxZB7wtu6r7njb53LB57KRduiYrHNfp+RK5DlQJ6SrHQ0jfZtQfCRc6xnNMnzgHV0kDfBd9WNuW3eycHH+vyrEIB/rLT/0HB9aQJvdXFC9fbMmimF6fi66eIveaPXndkrnLF1VZaSFHhHw7E6mS2BH3DAO33R6cDIkgYH9jA3yaOPqdcGbjpGu6argxT8rGnwbcAKMww/qV0OfeVW7jUfWzy07XMIZtdcK+2bAgWFyWeU4NIB3AoAg+/lizoGwXccWOZeBt8tPai/R3edLLLeYvM9ExvDR8xnc9L9FRhR2q3fS0IAt6Kj8hI3o/+iZFdxvljmg04iQCye8de/8fD47W+VqswSfPNGMSJPtJIgVvtkcibtRsc9Wc0YeWYy5sGTbWgNOAkYFa0WgLl97OXSKykmkuK+SOpaeUhSUzcMFtDaxlT5UEb4W965iSFVC2zbExTzyM3neFSCb82y68ge2siGhW5KOefJa2TA8U+qcdAJ/+D0V52Rsfksqk6MhbeadK2BBN+ChJ1lVYwCyXL55NTB10CPNzYisyr4TGzvNPh2xEEcM0oWHVVbbg6o8akG3wJ8DeWNwCOSKGxWIi8CoT27DbQmSK2LpO0ZqDJ78F+VQBzlxbrTq4BBmd7by+A7O5ZkgzGvQ9Ez3/KkCjR50t92yEy4Bkjko0mqicVYwVvYNEA5cYRzG4FNwAibMQPMFBjSay7wUnp+EJBWmc0M00X18w2+K544D998XIhsI+vw0rV2U+jAObJJ++AbBq8tU+QmT882tW4V5MYsG0PpxKgV1KMD/efM4VIHcvZxA32OvsIoY6462cizJqqwgzHaRWeYmYJe5YsXY+A9V4VOf2/DfzPB5/z4xOZ8ziB+mv4VFPjSBNyRBjChwRoc4eg6rz6G+kX0ieB9mge6pXVrc8RPyP5eHkO6jO0ys18xQ7kFAaAbDVZtZ3TZrwWjwJvWL+EvZNO152nouNpaF503PTtnoOsDfyXWCfLSQfvV11It/CwG6NIlAOKBhPEe8f+Ol4Tag6IFwDH4DvLGHp75DAFv9eMiwbSHBFS+Fm4IlYPvLLZe9g+68WE7Zw0g7fwxyGQBhfC8BOHPvylni3EuHEE4ytHxPm5kvb+GG8LLpb/wv3CkIJHemN4gMQ6+Q2yS4JT27kr1epnLsXPAXNnT0zoCxlL0kXsydVlMPjpdYybcnQkR/voJwbfyXNmjkSKOLVIW9GGzdRJtnNDG3lcujWoZvQlRlXVDH138PebYYEF1QxlD4lxW2JrOiNTIHJAN/Vk/UaY2cnrx8Tj4duUaGOOpQ6uUPA2+tS05tS54kOyz+L2Bs1TcBI9nMe28bDZQFA4nr6x82HlRU+HvwaVgzIJvICBSFINvjIr3KgYf/SD4a3TZ249VgTTIwXd21mvwbcJjNYuyFJWvchwXF1Q95xsFcBIEDXEDo7T9zhkePddN5F3wTdokQxO9GFHRs+Cb4j5mVXuBX9WveOv5ROsmvHeot8FyNsKmB+wX0O+K6oyOGTJ2Ef6fLn42iM4Ryn0oJ3HL3Mccu0WuthJcg9e03GRe7VfRaxk70ozRkrOTP68WvGI009nvvqvh4wuLQuawVOanrs4ZMmYIlZx5ErOTxk3fjZzV0WaXjDVbda/Q5SNqu+P7RwTqJ1AuUOAoML0w3sfQlMusr2ibzbRaYdfrv9uFfB58bEnKtyxJ5mIgTtD8M7Xt2kUd+1V593joXfB9GngLDD5FzWy3KMWMd11fUWbezjPyQQbBt7w6Ivojeiv3pY8JgVQ1oGvyG/yVYjao40PhsSWHGWxlBsY5g0PwLv8tvfCNXJL3jreIUpCrRJBrwXcJmmJa0m9Ji/iBKrmaIU3q79y276076SYBIUrP+V7wEnSjzFldZ20sZ8RFxo0LaZ2PM2rizPoJPfC/SJMgrXgPNjLAzjz8Qknq8arBt2bOmQke60qgE/2GKwI62czzuVz+qApO2GpOgL+Jd03C+BcCjcs1vs7BN+4gAOWhp41+5apUReyJ1Q3cAMARAwThck4ccQEJoFW+z9jgkXnLI5Sr25uXrpDpats7Bt9KvsZulD9Wjt1p8O0l4sPgu2GbVhOUf/rqAb6CzMiSgjNRJvxDMGqqIaJMxmCIhqJpZQo8rKCFNpMAaMQkn+cw+NYxrFfcIGgC16DsJvm6v6SWtstYG2C3BN9NMGAByokTnNuIKgldV17AgJEiBmLh/HM9+M7GXGVLvu0WstuDb1f74+A7BlzFfLOfwxQEtkpF70i5bCmdTs5qR2oqdQDLpPTcEWO7kaTrd6x86WWt8lbpToSiPOjv8ZuZm/Em2W8h3kw+bSVKi3IHRy6xcVIZwnl4IphkZlQe2gf6iViBLQbt2umes/GjfHJidz5KwD8BNaXAlzHwFis5M1yJEiebaXKESxT6ZFAa1tB2Fay5MV6sy7ns+ESebcmeWtMFLmP7T3xs4MYlcGunkHmwEwODFdCpykvisBx8I1A8/SiszgGvUNZvZBy6eM2Q/NJ+Yi2RitryN75yAE7kQAOd5QbIgTydBN8MmqTCtIzpr7ReJahkbm5oGGLDXfPE27TGScCc2McmuhEA2kkgoFlvW+MFND5HPAAZt4RbZEnWz+oPG49N1obBN6ZujomQbzH4lsmjtFiSz+A2YOZ2krJyfXNMJuKGXqywcQJmk5PkrvzZ5mcs621y12lLVlOJiFUGnruAkheqqWzIzGjOoNs3IitMLXS0E1UXpS9eY4YA/Ggj81Tf23ZvH3y7FekBPA2+4egKaYbBSh+IqXxAWFP5c2rqeyaicxqKyJ4W5VmHkI9vMkZDMfDBG8dP5lubYlcWw7H2H/fznW8jp+8I0tln8M0zERIIizRWK0+4GtjqvqeeMOG5byH8ULoirm3wrYTW52v8h8G30HW3hA1g6oJvvXhtP5ayqZbaR6GlATQldUp8iOCbk5lhEeNb6eqvIEs0FtsFgxc2ZeR+A9mVMuvEzRf5e0dr6yOSlIJvka2iSU3N0FxmHKMIW3uAzeNtu9HBFNB6qiEYyuPoyx3vhVYn6DeDryoqzLTvsg5O9zy5WqHO1tEBWuhFH+AHoCc4+jp3mQbHLPjcG+5k4K4Afmg6Jj/nSJXviXCe/55jix174wnuDO/xcLacXBWXXPHS0QeBgtm0JrBfktH8gxnwU1sVOnhgcI1ft2a9x6CaNYtEtfO7ub2+lqpuP5/JWQ6+6SByQsx/W/At8QWBtEzjVDZ8bTGfzrLvLyyJlo4X+DALgiI8C8FW2vlKoi0FH4lk7R8h0vyvxHPMRC+D70ElwS3B92KDQQNv9a0kbLDATb8KeLktsraN+Lf0rss1d1SUm1Xi9HvOVd95FjO5SqfKy0DnidOyD74BwwXZUCD1rgkmDPxeG9u0AJ9JkkBnyX/SzoUpveT8NPiWwUmvLIis3qnaInPm4DuqKFDy5uRPSxPxwnDRmwXgV+30Ql38UQi+k0PLoI2apJITPvEPcxjDV3B4anYr99Vh2kAzo0diSNQgQZS/fzopqx++t+/HwTelIDCJYi06x0JtSEyVM8fZwPFbym2Y3m6Ykqlt7z8d7DawB9/ssg94G24o2BpFyi+x9FuksYPFLzcTmHLwzWB0hsgiQHYcSYBKiOwIj0phPVBcSvCIPgXH8LWe9joPvnU6tSKVTa8PvoMkNxjVIw6nqh3b8Rb0IGeUUUMjbtQ0NOU6Q1odR5+yJVNGR+Y7WDPIVld6vg+QK3y62dPqC6258lANRlDYpFz+aKhyc/rKcnZKfo7tm0qrjrZQzpqosg6MRLKlE8ckl58OVYUbcUs90odDf+ag3xehyQcPvrcbh3emWgxQ33Ju8ZjDUnHRh7sF67Og6JaRP+c+dEcOwZiWXsNviPw3s0nrKcNbMDeeamOnbC3ZbngKDJuy3wzAAQ2u8d9w8Xn077g2iDmWeeP525NNnuBDUe6bknOMecNFa3DXSDpfUuGAhhXW+Nu5VeRNgUNBiq9VuqCc9w6+bW1TdFqeUFSlfNjxWqyjUg5suJCRvna6cBrH5zhLkDsI9pvSaUArcyj95RMCTU9c6INGmvtNMD5WnajHQNvvUcbuI0WlNaekC76LrwV6zC6qWwXfJCOlJatjVZtKx2a/geQOmz/6nDGHNpDH/MrUJlLravCtylACYSw/Dhq9wp7nHnxHuzhA1rYpdXOB7KbeiV7aMYTfSlnJ3T+D4Nso11z8ZQpU078mfEpSDbKDcbLvcpaWvKvSZizRyCAliZ0cGlAKW2uAGX2MGnwr7My4tgJvVM3BL/UI80uTMFc8GmCkbwIBwVMfqNBXg57uTdNG4muPDY3z1h/zl7b9zJEUEiozQvDN7LWNkQJwp7AcAG6DJWa/Kz172RvB4mMGPOLmyAz++P229Nx34Ab6ELbSd8H3zPiTRdzEqbyxXTaUmuEVYDtHl3Kb4imWBT4f3ArfYhhlwW7O9FeQqXKIfOK/YCxEb0TFkiwdB99BF2UajMMAXA1jH3yLsA8YVL9qKidgQabZ4hCAV0VqxjYSD+db8QmY+SbIEtrwUNCK5YajjrSZk0GdP4tNioW96DatBgtNfp3hajuEMnJKgg/VbqdjJ875bow3w2V7rOTNZn6bgSX7AX1f6/U9Jj/h62ieE724B3y3jkG1517lKSUzPY7xlAllYdCf8i+VKfkrf1a2ar2ZquW4uOH8FCMFZbdFu5KDdlWq+LWZPW0V2+Z3eMvzjaPeXC9OY4ngO5BT3u+Nz67qiWQO54Eb596CP1Ky+imGCf0KslMjxoBlxPhAUl8dfDP7aHOJH20Vl1jXgy+CbLcnx6agOeYqU5k3zW55GHwXIZn9oow+W91764eIMJjAsNLBytD5NVhMVDu5iXzQDQZxSbuAwDaq7Ax55yvJcQbQjiXwhifGMxApavKkiUMiYSt9eCzBrsIuo+N+KqsvdJlSJCt+LZNY5aA0azPfVfPDqWxxsMpMGDaENIKVzd1q50CU5bVkKkeV3OrdNx+XY41HO7kJPCNdFW3FQz3WUA0jj0qp+2+0/Ly3Nwe6tWjy+Kv/8G/8VWMkqLYXb73t6rtAMcCrwTcI5PSVYLo3xI29IKqNZUzIGwRtFr3NTAZRUfLRFvEdyYQKDwZrgwpvyHyT/yF+qObAfuOPJPRqdCQ2G382Dll2mGcBzChjLGgLii3glaIi8T1cQpc2mJBdH7Zshqsa1GyApFFdOQmLGKCREaodR5s1FEXA0uChB8MHuNBgqmrKS+RmGx6myV1QagJUu0U1V0gMmU14qeDJrfoNpGrg9F3zKnvXPjQToIHhS5kXnNv5yMcuAK9CPZy+0qU1OzX4ZjcLviMa0mXnWqntMCrJqwPHBA0CKPjh0363o9/KKXw/NgvDIWXxEX7a/Eveoe1A3+LI07PfRHEsGzsnN/JchVAnnUlaXMB3tHyL5/ONsKu68RbQcUzT/StTDG3Ux4RTQGYXgGxEeUuWC95LDIZ2sj6adxRMHWXatkjc2CDQrq6gdawdaVcSswwcPZAYybB4xmYUJjO4YVhAIL7C+CzslFo09ZM1eIUTl7p+VXKr52vKaP4cfDOgaC1kHF09ieYjNbUst9XnePmtNEukWvKnWbcNgnQxmAQGLjR1AiGdXz4Wqw520pR0frbsyrqxH0vwi+2cpzqP/qmBqOKSZWlhGMqGhgZRoU9XqmbzN/5HhBuJtRaPGSzaDOPhJ3WDfxs+URA6/dJ+OhtkhC5exhmZXAaII/y0vZ+lt+6a9a4A8IjsWMYizva781rnHNnEfMFfFIMYfCupQBt1oNTVyXqiXwncUewUO+Nq4r+MqZsOfBLxq63xWxjVg2+baCK7znsBWuEAnXn0OLJXuIlX0ZXsdytRYWrjzUKK85AqHWfBt1mInE4Lpc0ADcG3hHCmXLNFU/bJBOC29EchWgff2kbb6cec4IweGC7ZSeG8PUWwIiZy47qDKSb8NjxncwY4jmliniWa3aRyp+BbSdUviO3ZXpaeq4A5uQLI8q2Mg02LUHreBN+usaWVLjj4masdIu+cfs4lzjFfxBt8qtaJrLwUurlkmOwMQwm/VcP4pzfLZelY/l3lNxkSkxr/lpnr2Wi0qSHAVD4onZX2UZZPwVR8HiX7jMDXxglszrQRMyVifRstImRqMtOkryw9x/jlZR/1joWOFK2eKw/a4L7T0TCGiswYdzfhB6RpF6sD2Xrte7839mKX1ReROMDrVPJe08431w4cujzPVbl9DZzzvpSU2aaSrZOryW/S97fBpht16Eh2nEhfZBu5gPWqd/IKtD/m4HuJVtJVui4zFb4WeOeZsZDbK3xmQAnPNpuoGgVe41bpIrm9G4Lv8UShfFcazOG5S/Dd3XI+P+u9z6orRkJqsGSQkZUGspaUBv5qM0XTA0YXknOdZCn2lHkHtpq3tHN5VXy1CqJ2T8cjmgnHhkGzkbapIYEs/g1kmMGy4e/ZZms6DDCngZlzopWh0J6JKZmOTpz4egTOAjVc+MwwvPM9YvAdcKrOpcoELzEkbycXgO2Db51jlg12CGSJ6+WHMjbiVJuc1xbSHrKMOeVv97KmolZhgJxb8A1xj10bQ5jGvBB8N/jq7sD00kFUSLz8uthJwGLzV94bghSF+ucWz8d//A/lPd8WzPSZ71yeFJiSjbLoRlvCsAq+OWcXQHVZQsMhCK/Gt5ELrWOu3LdAAzC5UuCaeb+ibEGcmrUX9krQ0jYXU6//qVA3nr89G62YRuu8O8rRncKdsvaDzSoL5F3AgT+6ATFGV20HHloZMzcdfPfPiOmiYLu9LCtKmb0GpgaHKkszuRgG37Kpg/P+CmeLhlM/IBc0XlS4ysapA78Lvp1XQ5haUNrgOhgm0r2T5ZXOZuwRfJcx3yVjyQUhgXJL8K1gtvPqbOCnzq/Z4KJnEY5sHyZoxYBMys4ncqrdw+ZQ+lvgHK0Mad5IqYiXuGph7rz8uHo3zuJB8C2KuMFrRavOwLQI7WTal6clXVcyd/9nu0qU0Yw7PO8P5WxEUPSUmJN2u+6757cim4U6jzN9nhUrLna7QW8F9nX9TgOeKFenfV4H2WHvdhmbdro9+KZdCvKc2ezryEogSyPxvi9+SrfGu6RdPRimlzjFpULpVq8fTeY2I6TpAAAgAElEQVRtkwz7KXV984/EwHnHuw++r8qTB4mzi8hi5SlAYLW3gBbXmEOdFLQ2bbfPLbDCWM6ASn/trg+u00MvW6vD0q+NHLO5guxqJr7K1yjbPoPFNzK4bivgPiH7udYE/GznRNvaRgHbtesXy7XnpdHufjtewEnxGn2Ogm/ZzNh8JnPk4LuDQ8Qv0klVpvWb9nLpGzcylm7ezEUw6flB8K2qkuHQSWqk0NII5/Kl9NyYiSjEExqDzZDZhmKm/OOvS/BdMyOYPpaF6LkDLUleEa70Q01+01ed9lmAqDILZTL28IdvnxmoA+fzKPhmd4CWgu+d/CloZqDBF8CQNn954sDB43NXFn0yTTROMlpO5RuDb5m0Cb4LpIuNa93FA5G4JJXfDbaq0MGSpcy3X4Ln9E7qvahQyLIxDvJUgeeXkw1URr5SSlapPQmUFIkafLcjKCRhic8yuxMsbmxQ+fG3DLk1iUkZDM4S/LL6oLuiIZlZp8MN51BnOszstxiQp7JQHr3vuyVSkw2VtTVY7IaDrRIqPinz7bo3ZsTMgokOZLpEnhibRBpsEOGYbVqt2W4LxI7FMZuRB4wyAmMfYN0Fpb487ebfye6dn+/gvvN0Ybh93dP95t5kDLuJ9s7J1EOgqdoOcYsgJCfnfgT6qEa6Ghy8KfBmBnfcmsI8ddSDgOQjMdl+yt9L56FY61punlyfxmVsHFLBDY7VmIJTnK09lptWi1U+w8osf48+46y3GPNpH/WBw3hy1lu8Epsiz69fX5WnffDd4qRHzLFoGhxOgK0RIIDjU1G7gDsSVlCP87W24tbgW7PeqZqhy3yPN32QqVRvYa49kTc9n3Rc50fQi66tPOM8kBP2FWdGPlEu5ZZ98blVpmYQ+jzmF7zYZXr9KTaV213wrfSMsAQmmq0gKpyjsrXyV35rWAznCLpccWG/xh2UL/dyyQw5A3m+jm6ozBGQwVGNlvYm8srY8AeIUuHv+VEgQeb7PXmG5sBZvwdFJYwFT/F+8KALOx8nBd8mLDmr3EVvJCJ/1hLkOGENYnqUqrmyZ/wxCb6rYdey8Si1GiiPxVjiG39k4ncQ7Cjs1rFMHquMVNzTfA7/WEw6RsjwY7qoxuZnA7GY4eHBt/aJqGToVNiDqeKYKQD38/ygNexGKDvX8L3Cp+VGYRPHAZjxaGKCDBbszkrwHZgZZut5L23TQuWInwXhlV/hvJVS0+fzfaMDeWrontrffuu58k3egeiWDpYgKYhN7l9fhHccfOsZHt5xoBti6TyXTLgPQJrskyxLImAR6kD3yvnRcjKRJBlrZvrFcMJOuMxX/ZPxgq7WxYEzBTsxtEFcgTcLz+rst5CRtgi0uWALDO+PpfQ86sFuccq26j5/096BMDTaK+lIs0Y2roQt2Yr7we7mpx9yovfX586yunears/x4XusMhJXA6U3h95M4NKerYKkbfCN86xcK7JMwRml7V5bVHXqaeO0m2SGLLhm7zb41hLP2Wc6I8EysONKcBR8C03r8bU9z7OfC+TMGQR9DYkZLvvxs21RBMf41weMY/R1abgLSi96iz7LkXzmTCE7XQq+yRTvbCuO/s3ge0eLRo4c+ORlZ8d/cLRA1nILBBl8z+auAa5N6ISvwbd8RTGA3CXaKO9N3um7SJ/+nh+pMvCFGB2nzG5LrS3IbDb+A4N3gXcTEI4EI9iKsDqGbq2y+jED4B0IVHVdUesrW/brCMvsOdYq+Fa8bYNGyKnjo2/EI6IsLULwrfMoL7Le1diIfdTnhbqprtEH1jFk2PelAgYx+NY3KGPUsvMKYusUiVeaWFYNj9hYmUkFiQ7sLquJAVXEzXmlH3QQfDcmEXPOgjuA1MRanGtPmSb4BqxQvPLPE9wTOGdxTZPhA9aTrGcnnosgfOq8uqOu+DZl58GQOFPlO8VMAmf5MyxtslNX12p9QlqaERkE3xyvRv9jug9pQxqJXJvQgxYC5qj8PIw9Kl/mBQ7MVh4EoGzSNjW8VeJV5g/GahQotXeepw2P+biRju/U+XnHGjQeC+hpTXjPM+0V6r4qQaF22LlREjPIvTCb3DTUcLnjtzj7PfZAKu3r3O13lMx+Bv1mZv5lA0lkq2z0WCAsJ7aMjBKcN4Mn+k7XFbMYn85+D1lyWXdmjL38vRl052nOHh0OuPcn0kC9vB7O9AGa0Za/Yqr90uoOOZtW5zFt3r0CjFHXWfC9CwzuDMZ6OHWj/DMj5xLmaeDNYTGJnfWe+gMjOd3IB7rY3P2wVVF2pnCK85RyYQPg8lnv2aAhqyp4WTsJvu0Ld/bHEF+WK6PdZOV2wZBxcZ5YsqJltTwJvikTFjSE/RJbGC8bMg1Ek7wykHFJKwvnCR00YM7n9gNvRPQyZQKPzEdUeBQXeonXg2+T8xCk2YAVFyOX2zCJwosXIVk6zl99Q3+lmJN5vd5wg8WYo2PqfwRFfs5pa/6ZbUQszfLEXtR9hlY2ZE5J+qpTxISERRAqE6FLtO9jbaNdsQAWMEsCr8bJtV/luchM4IPb94WFfQ4BOnc4hpYubbJEWreFJkEBWJnxXC5oQ/XFJi7wV41FePtOOVsYqCvIgwOqG4zTj4Nv92hNPArAS0EJCHEjrM7FnvSYFTTvImOH0ZfEqe0wvswFMhihFG3FO2pDP6T28FjdBMv7TGBw2V0E3yMZa4J6GYRHB1qD1G/zBNpB8IVulQYUbA9SRpk6Z2Hi4GxzhKSzeTrniLLgwXcf6AKrvvLB5DPSDsrEeWTe0wx4oxk2hOJH0d8p2dQWzIJwU6l5kBzpazItrxwTalTABhP3Rzam0DUPGhxNOHnkQHlA5gdhz0OTYAMNj+PPg28nTKU/eRnmWtmPdhmJACr95H4B2bUO+Bivfdyg9hyhlwESiVU5sw2FAIPr64Anrp5j7HYySLxPdmTPJOK+rXbw33c25xotELU57LCERXU1+WCRXsO6XN3OtsxfQ4xVyjFp1U3T7DYi3aEKF6uGw6v9K3luguK400lgcDzYHRpur72wOW4Pvs3R5Voxgtnt9MCAJ/EdZwLbfnVdB/NhZtc60DwNBrvvRp8mWvX5+fN5yTnhdSupX2QwczA2Cb5vlqlLwTcXIcv0Nno3WOVCoDIU08t2zIKuzkyqfMXhmgziYHIGb8357rgsCuxgRmQI57GMpaE8kqxt8D3UASYzJgFumk98FkAYhNTXNAGV/gA7zuUU49Tg2wjsm1qqQ/NP+5C4L+sPl8H3SJaExQ6GpcaMO7hZvnjX5R8DXYV1BbTZJNm8iIwf9eqD79ZeLIkTNitsTsA6lcn6oFZJAHGV1Me8i0gZRbyCDPiaUSXz/RflwjX7KBF1x0gEhwIj6eOmiCBtbaCXBXnMTNoOm+xOIIgaLMrqZFOp7GcKvglcdXwrqfvgmxYzK2n4W4JK4HgWfLnCF/yl9NqGkrnhpLtTHPw2lzXMYTQdWQVBebwQURzJm26DoSOMtvR2XnpuI7jTNeaFKJMZjsfy3m95PVYADXxUXlZW8+ZzI0Ul1dIBq3RfyYbjLbsnwQAG+RAaCT/zsQMYLPybL/JyL//OUUxKSdp6pp6kveEctTFroPaMnRXv8WfwALfB82uRjYlcLWRuNluUq7q7iA0aDIYbysOW1m58h62Frw2+jX9DHNp+qga9+ZxzfrUMaPB9IhfZxHvJOmVCbCmUKrwPvU8T9CRfnf0WVOeY7QJY6suKz699Nssu7sbdwb7rf/tzrj9hBJPr9S7w7TNOe679hvtMuFKM+8wwH8X9HQBRs5V0vsXzuGiTXwPyzUHSaybd9J29JCV3m8I+caS1vzFgaxypE/P2mvXEcx1M/t/+jLBVfsJ/UMf5aWPjGvCCToyD71wuSue8WQw9KIrJF8chLpzTzSngaziSGQZbJufNcnUl+F7Gbq0hYYYwwtnZ6RuCb6lIDJfDxQxnjTWVaKtNtZo5rWeXY+DqYcgs+Ia7sNCro+BbSFYD7jgcgshWmuSKG/3YA3lTSxmDpe4RftUN5YnDkgK3IYxVvbS//GdyOMW3573o3II+HDs30Q0A+EOKWxL7kN1u59QXDiGJMaZnOxLw0fVAY4wABX9vmBuDb7j5Sf83clzprLDpZmcvPYx3hMWSkDFgRN5pH+UdX6F/8CXQvgTgK2/Tg++RwXSQGNw03n2QeN+VEulTmWSWcRF86+lOy7JKr1D67BoXjDv5wrEpG82CnZ2pzEENIB8f9ebz+Sf2o0MOnGsfYTv/HAwlTE3GvHMukjMdjSJtfdvHJurRUrpzvIOAUDdYIgVIOw2sfF8EdI7Bt4EwDb4jXQYEfhF5Qnl0Lc2YOV1KwzGX3DZEQKXxaFWkvOpgfgu68bPuUs1lIgffZgpFJm5yGlcbL2nzw7RKflTWByFAez8T4YoyJNxrs9+ymHNThDoYZ9rJ3qBqoqmyCFg2OjaSJTOEWR10wbMODUvrFuOIONLFV6qVfUi9RXUGb1KItjEq22xoASDbsDAXZWbSfyeHvnRdQG2sfROdNLu9g2PU+5Y+cRw/GjBj7FAeSO/Yqbfb8vSNaHaFvl+otq1Pltaa2cM5kRl8bZP3B0S6OUA6GPumJrY8EfvZJtYSblkQM10bDen8kQ7WxgACqH48D1rFHRr7Iy386sloEJiqD6Np2xBuAAm8x9Qr/m2/C237edvge4xrHbw8p0NmX+o6GM2C0iIGoS1wM0cmwpmJ0PsyMr5mf+wfeRDHp7+j8AxP4plvbkA73J1fOF2rmKkEHNXvyjIq868SISKzeM8yaRfCIckyjkyv4Z42LLLejGDpKSyhYplcz853z4NO4VfnuQGmcYzKxyiQw4YaNxgqJspXubBw8XF8jN3nwTf9HFXhbFd0SvPjkgo1gfbEngjqwoLaufG5NHJf4ubPpZkG+JvYWdqxn1Qo3hR8E7Zx8E2aD22tBN90EEfBN1Eu7ewCtmGhD3jCM9+j4BvDdIHf8OZziiO2PDCqGbqB0mYlFLVr4isEMiXzunPimgCcWT9OuPaSPLm1uKit9dzreDHrqRu49iyvQaaYvc3Rhv79IvgW9egGmBlwM38WBEhstMkiVCM7oRtpHKYUlUYFgPyv7qeJ/oR2S2NrwfeoLGPUbzaWqJDjueF99/5vMz8mA7cG38qjaGRUfo8+iT91V9Rw6YJYW9xt8AZm0KE7bz2WFYF2FyAPEBjprsCcZW03tgtLC9+Iz27Cp2KvtocciM1CsUfARg0uN/0ymgoaVytfZo/YqatyAtRFI8nE7ODjhDYOwCuD7x09zxB9m1Y7e7WctZBdNgxHgiBKunMEbPTRcRqzeScVEW9DmS/QqJRfp3fUB107rnw0vLH/50bp5F23p+N+dIG3yGe75XY5+Lb+c9xM80d2NC/eHkjRDraUHQbfU+K7xZGS0tkN1GuPbebG1+qJPP3oFVpd1rvpdHAsKMndXYPvIalNV/KSAjjkEWlL55PnjVM/UbuF3tmzRuZal8b88XjGWj3Akbwd65cF3ZhKg6jG0ZR1ff7RSoq8qbCbewivTfI4Cb4Jg8q9/kXI8J2kEOULLEL6XMuu5WC0tR0vTBp8z3nD0m1WxMgbxMdqKfOONn6amuUkBwK2JNYMdid5hclLwTM7RPysXfnRz3No65khL6TwxPKU8deDb5Ev4umbHbauTOxm1IVGZlhuLfApf10+7Dtf4oSuTRNtSlv/m/KqsWa8hHSfdRVPe0Ia0fIAj7abZjUtU6TwoOQTXYt5viH4JkB1rrniavBNPHZmXzDocBC5GwTfiRPprro6V90wNhpN4rVa3WI7gDPaR90W3K4E35tgUfRSx1SGmgRZCM6/6rP13Cz5HlH+xAFvNkAMHi89H9u4IPGt6GrzayXoOn8t89bgO61WA5kZKk3gZ94h7l5/FQksv6c5HQ0uxnlG/V6gPZCPrvdgs0AgyGMJeTZ6JR1buVttskRY/HZ4+7ItPBrP23xrBnG2NDz78RLl86VPt/HAxQnjLI7uEBez1u0OeoJhQ9+dDpH/l/D6AI13cG9BgJ0KcneRczr8yl+4acAt1F++BnekYWfOgwN8C+F2zvktY766D52xzUBL2IVQ6piPP+abDR5qkir6OLaejeT9Mv1tLHPuZyo0nGpKD0Wy2byPbqf1m83V03GBb4CBJdYMOMwL6KC8LGMpe9sYooSExqtksv5k/DOqtFTeisc1/xxsTCpO5SIpm7omX1gqbr7FwViOH4JnAY/8NGTlS5XJqSwjXjC6ecHfwdxT3thGwJpMQb/CXOJOEFSqmQRe+GOUCzdd1ahnNaVWnJYWDL7Xm2uFZL6H5IwaejCkncANtEwFamPrz2eqcPXjIqg0yZ6SwrnGzQez4Bs/umCVQ6igUDB6FVnw3qEQWlrNq8uWbeym/lM6N8FyBE7h4/hUzFHwLfICmiH4Xsl57xDB056pMrnQArUKvpWKelW/OL0WfC8lkg9D8C6jiHCYSbbfR86zx90UmV2gIGO3ODvNJpmomoHhufYcaJj8SARf8MbR0MGnCg7FmzReeIIp+J7totfM90Gm1sbU0tqqmJUVke67wH8uQ6cOONvVc//AAd63QTQij5CwNwi6f35eOs65fRNAxuSOHPl0IQMe5DmKwDj4hrjYDnfKuIv0ixzlFdsnUJsQJonr2wntYxs3UKNg8Cj73cvdCQzy5oGAZcWHtOeOZC8E7Mf1fapzvol4oBtxEOqJf0ddqXLhj6AGxkPSstNV6Z6XtvLVgL5cmt5t7JmvmwsTMrZGH+7bEzlY2kuh7UeM4Icj5RdnJgQVI1tCDL4CGe8Zs+ZBg/XYBh6g7dgZZtar6su8rdaGnoqUNhQtpHE67TptV7OvUbtHZdXntFzgG2Svoq0ZLWTxRxbmNPiO7Vr4baa8jJPHTgJt5wHxGBgPjuqSdMzA0AV9GHyziJ8T1rO613DHpsAAFmZhdzIwebfznO98Mppzdz7ZNgl88UxjsCqH+mFMYe57fDziIPg2kB8N113wzcSuzzeUCVNIuiYdOZJcISjuomvqtdqDPM1R8E2bIGfKqww1/BNQTD85z8jWzeyfHFtARyCB/4rMSbm6eYDJ/3IJmY23ylSnDRyvlBi443I/MoJvt40TX0WNshJHglALRBW+fJ5DrFLzmQffNM16rbxmnJTLx45TcrDQr9Jn4LRidDhmAiH+H5eLMXAHQiuHrYVLZMemYPYt7oD5FDLnfFwx4RY7Tu0NFUXAJgILWO2RnWZRPpWL1BJnDMSUkUMwKryurQG/gJBeQcYW/jz1meIz2oulATtwmvvge0SLxH96AZ0y3BJ811IjM1UF1RD0YcfztPxczYtKXsyE6xc9CadsL3OCP1OD2z/IdjeemxWYBrzI33EJ8c0IER7FZSr3MnGvn6d6Pzu7THyo321WfC6N+YkY7FjZcpoBd5QGTFAFSiqomDS024HJcYYiX78UnQyLSM8386NXJm8Hyxs+P5WFKQjE68CevCEan4Z+DQWiE9Q5ifuBT4OB/Uhv0+I0aFTnNPhaYYGWYzQs3dzocrt5ioUndzCPeLiGqKN9/qlOy+q0AaaaD2vwjFdCBaV3OacgjrPeGHyBmIBQn/v5XqkWMACIQ051uXddQZJ1NU3XktseZj+lCb4zvIGKzSM9ZuWf7SZNTzqlmQYv+uHqSrK499KsN428NiCQp5aRHzkhDRhVBpqvS0AaSTTT9fi9xyyVIPbbWrB9DHNt8lxx/db3ec9EsH3QnflOfVV8dkpXn/tptq08B7l1GW1lqBFdEjrLM3QvgFfpsoHZWapHlQXtJc2UppJ2yg139LFxWeKvNpe4ToL+yTwsEx/5JiLv4Qz/asNU3MTT4Js7GXpRmTqQejt2fp+ZUSjI3jz4ptLijHcZr3BRv6HTfuAV3hR8K+H1zLJe+CYmRSR3nenKAZWUwEp/DqJjUR48MT51AA1jzyxPlNYFyKayTYqZivP76IA/vgu4yXhmRNNN9tSvyLf7B98Z8gJLwGnneLuxIxpD+vbBHd8uH3ZgRBKuZb4pL8oUXQKqrL6UHeLy4u2Hp26zY8ytLttpuAST2gbU3Q6Pc/ty8B0hyrZvVpp+l+BbCFfpxoV6x3fC67Y7OyjWIISgxp+dprTPhSdiHjyCOx9ArPvEjsjt55HSshL4NMfBgutvIICQM2B+EHw7G86x+6AtT+VhClSiyQcF/tNkr6fA0pHdD3+sT/uh3qTFldvNm2CmqwKw7ciNy3QUfM8c98u8MDu3OU4dXP4BjWtGclbA+7rg+4BusthUmy1nfGG20w2ADMp9sWaXSXAwZ5V1HAXfAm5eqUNk1C3iaft5F6gkDtSgsxtYwxc6i+Y3s33n0zSORuRpecD3pmPtGgZgtdqhAe+m4Fs9h9F9QysFPw2+H8r7nXscmsi1mabbNMvBd95064BsCXZb8M0xTBPNuWpGblCIwcgo+B4yMTlYFGMNvkG2+acCdJ/gWys3UMkh2jQBdxTka1l/cNgC0OSlk2oyMKbbZr5HWRML19TJ8wvL3MoYKGKehKg09nMnSh1wDCeXCcgE1SnfOl9uoIIjL5aRf49NXPVRrXiodl8usszMqwnUc+oCMTckSAF+H+Va2imzK15oAFrZd9LPvouQuLxr2ybgX0Ccg9T5RggNH4MG0o3ZXIUvbpR3Mus7DaTJmPZTcBPPogHPcDdOBChG+nWDjxgbIA+Pu5NRkw2TKtOjRZBl+canAI/DnGSiBznTTf/2exGmGzmUjXoevRlb5j3nSS3pX/SJwZ6JrVNlolOOviiDNlrxeiYvsQKoJ2n8RjdX8megZX2bJvu9NA3GI5qeAc2c/vGZ2rzI0qOAYThWgo/TbKoXdGmjzdzj+Hm12K4FM8AWdPi8cPk074ICdFoOfLgdHY90aTfIvZ5Hg2OuTrYSjc/FeUtbyXxDR2WMGIaq9mp6c26nuw1Td/L9xKzO1lwEaT4Bhr018JZ+GV4itl6LNEBaCIE9Oj0YNM56GyMCj30twncCgjtfRiNz4jo0jD/kg9HsfMW1eSYd5My5NNF2NcFjHeTQrAUH2qKV3AuBN5NtOkze9mj5osOOL19TOBWOp3ogWeEieMuz3WjIyEwrMqVj+U82roh6wm2s98hyWqVZS5nlX41OGij5rLZe+1PprVlW9W1qlrUirf0Hsj0Kviuag9DAKpKtjWZfY4cBajIH+rV+l8MDsIqsqWsWhDGqitgjRaGpmxUaLHSW4HizEHwHflaorSHnjjS231f61ciBweYcmcDaB90WszVxGX1ykfygl1qhNIzhDCk8fQe0V5nvWfAtpcwefHfUFM7L/Ai+rUx57DhVsummlyGUsjdDzZAIlkLWevl+IdPyNnPIlZDBdjI2AmtAeJBtjOcrK2fBt1+UoNpZ/qmodsG3SHEMmpJImTzLnl3jrG8WsJhFlX7j9vK9zBFVCW2r4aNOSzM0T2N5oG9TXHaWP1jwHSSKu/ziYHBzwfh0Ofi2ihAOn0h9j+Bbhp6ep3bCjxOvZNxQofovvXmgw2xH25dnitGEBvia42aZe032m+a+kjwaQJws6+U+HBKYUkQu03O53BNOM+aDcnsnJleYAI/oZbtgbYOGypw9UAN5aTNgtpDuzunvZ3rTFpftSYYmOxNvCu2nwW+mwCvPdsd5t3p0M5AXO5q7kpKlnVXK8GpJOR26OmfVBWZu19bsLPgGkMFusjJJgTjyqRuqdMEgrT9t3abK8CD4bj2/NU8uBd909gXkA9zFf0irUDqTvJcY6z9y0cqj5/LqIuWjtuuC75I+1OJNDtCuKfvy5Qqh0spk6pXBt7xS1oENVBBRW/mv9D0rXbvgG8PB5zgKvvVssXXZs8PENQba3Jvqgu/GZiEcs6yq3e9fsdSsf+JMJHyjZ7rpVrfVRBUDAo6PBd3CMfgTK+xEnkGL/FYpgwqyX/AR6qc36Pi4mM9gift+zabNEgaK8S74ts0S2s8bgm+XHm5MCD1Zbt5zorMT2NMSJvjhYhtBEXxM7zOnvZ75KxhqmPmO5iM72v1g4HLcOY0rDJ4pYeVctQlQOwZNZz0/C7LUjJa59Ov40iiQIx3dc/KxfCFpJYJBc40vGMCMJafCrxnOmvnWfnUDQTF2n7rGRTZwhNcMQiElAloWxLcQBM6Y9smP7DAbC6SKQBSxBgJRaVV/zZALKPH6kAybc89Bkjsxmh14HauW8nN+dgFgKgvLj+BP6FqezrLfrj7Bua6yO5ovy4oRzQDDeLK3U8rGpRx9AnATm4vBa+fy3U3Sd5qxDhMb7j6p9DUIjA3POPnR24wWSgclBILDPmvlEloAtx3slOpBoM6L42Qm360yeSB+LpwKz2q+xkaJ1FUStUSocrs/+23wED5fHlv6DOea0GZKtzKIHtlJm3BC54rBUeDgAKUMViRE0IuZ7lW8BvKQzcGJPR7J2km/tXXYysZB994zOZTto7E/NbpOgeg47+zaZPQjXdlARmtxHYEZUOPva6ZkMdM24BPLPPCy7XsZuq5HXMWcvLxwyBcars8JJvJmxhcGM0d8YyP+nPsCs6x3E3wY+idmpcpHPeOphVd2JpqXmMb3LnugZr5dCvAaSg2EB5lqMb3ScCddgYC2AeKvf2L/TOO4EGIeBIASfMvKIk6M+CBww8VPl5rZ7acGUFioBn5NyhguySIBz6DM20UhAzQSJP3Os7pB7Ed6P7cFjKLGJNDx4wIcNzhMr5QkzSdnveWhR+lVApT48Mw1oEzscxyjWu/sGi9i89EI/mhwJaJuaXHPTtrB8TCYglnRajh7bgBTlkmr6IeOA+8KiD6vMZFIp7/HLJK00tqPB8gwVYdON1G4eYGuEvAKTtUG6KyVoxzXYcUzPx4J/YEM4ehglZMXe0Wdk36lEIGOXeY78uxa8M1RI7CGsaIsn6ccsVgAGINfXAYfL346dfwbzxXksUBO1xlTgs6RRHBCpQttJkYqBk+JtXwAACAASURBVN+KsQmoZ5hNPE0q/VwQZdzHbbWE+L/YOeF+ehNILqjI0ipBo9S6HHFvbR98U/FYjCGDhjFVWG0y/344dxBJLjtN0nBTGieD3xB8Eyi1I8BHDbX+mSkZjSEamGS2Ntei73dpg6ElNaeTQB3TdjfiB0sGo7O7gM1twED4ghF8NvYsY4Zt8E1Dtl6NBQPB7WDVTvQWHoAX1ldGECfHePBUdocpE1wEzKi9LvjOK5BuC609jyjnEdcxL8hzrwtJ9CE6091PK8/R5/inG5XDDFUvdvUbl5nFppZMseczF9odp5fJiqCMeZyjfitcw7NTedwOd0Cb7RifGryOAnfIdO+c1BMAo+9z0n7ZxtyCvg3X0s0M2+Cb3nMepzqStHex4kqeuq0NyjoM5NF2Dm/Nuh3FdDZxpPLc0sSLixoMrTv8G7Wc883x2K/KB9MSZnWxtoFXsqjKL96NwZ5vXMyc6ong1OB7J1mRZ0BK/64x7oQHcVhZvqwdCGMLNxMAbaJlLXtNECVyXPkUNzEcxsVwHKu71ZyORdfXfCaLCzIPhVfhy3sH3xja8QU5TWF0+US2mJMrFPp14p88MDkK99oIveytOMSSY7jHcvEG95uCb5scP1TUKlGbfZWcObRmGtDareEdLzItqpBqRpgpKuhhDoI5WAXwyaovKp+VUleDb6lAFvh1A6rysYX3QwTfHnI0ZecuTXNt6jLX6bKuuotQjVnO5mpQLKwv/7N2+MsDDJC8CsSxo5UczCb4XjjfgoKmctX53fnpEkgFg2Tdlbt5QTElhSLLuBVzITcDE3Y7Lf204JvnMjpH11iovuVokSN9I7L2u5GgSkEU0FpaHYMyWajQz6eyYADBFi3mzqu3CXW2PlidZb5dGcFCJeomWIw4y7awzpzgszcCbgPPCpdB3uGphKl4zfVLLQufh4ECyIqjK0w3GJ87WnlTYLYxYfO6PfYNpfV8I2xIE9t7TzQkvW1C13tXpDDkWGiiLNRKmRVdzWhnJnuX2XK45lXmRdz08WfUxaiHtWOYQHWyabbbRY3gyZiLIPzUtohozZU1L68dCOxaTfjAldJemUYbzRg+Pl4fhoIaRe3QQN0C5Kc+lQJ3yHRzsHsE3bS3k1WyWxeq4I4fDax3Vxa7FIdl4E2bmbVwXHbudthpjkWyxVQCAlvzO3oGHW703MY7vTDOokHT+Ml7VWWZIV5zKxMdb9TrjeDq6RvGpZ8gBkgdM64O7WD7QG/IR58q1lsFfFISYrbyOC92GzEc2m6tkiNM5s8KfEDOF/WF5DV6GaHC7zxvXem90726eVE3NCp7Z9q2WF3gY6bH++AbtOBKs1q5UsLG0QechL++ao2SIfIa0KvUpT4q/SsvjRme0LJ2E9B2NPbge1sKaZCZLHFTgSx3EXHDqr/k4wLenmbIh43yMpYx3lkg8imvF6NM5fY2VvlBb+bZ4Ba35IJPxMz3k5g4zKtjs/IwONsCRG//TJc8QYJGMX7A3zxicACb2VMZIQbfMvnG/zgLvgmcIqtj1v2zPvi2un7PAlnREX30w6zbMvM9iahBbE02S833TcG3qrbhGbN88n0mKLVMV7v7BN+RulWcOPMs+AaoNSPY8kz7zku2RYQD/KvgG8qW5XWsnvqtUuiG4Jt9R2dumwmj8ujComwyzbC214PvKMdxQp1P8Ao0m9LADXGQnQAyx5llM+s8pOPYQenkwub1dfrNgu+AueNlMHaLUDJ01vUs+M5LyvjitQpNXEDG82aejfRAqB5pZ3yP39cNlqxjKoM0ebvFt4FHaPf2wfdOd30NCQv0bFk52zhZzbjeKFj3TE+F5ZsF8NKAnxoPKXCHTDfHvaQfE3YMip80cRj0Nncd9VnqxanDuAu0CFknpgfBd104AqhYm7nijpzPyQYDneFjEY+2dVVuPoxkWjOHIEyX0uBVapO5PLTjovBISLg6l926A+cbKLR7Hc/5oOVVXvLIWgZI2zPnQloECTy+acLbOPPBGM941sgeofLaLot5quDtdE+D71RyzgVzbBjW0pRuN5/xu4WrTCgogJmdc9HJlai8OsYWDEW5fS7iohnfpppvaM/CXBjOacvyf/BLBHAZdC1pLCi5sJ1pYgi+64ZA2J9x4VNyMU3KMEamK/86r4UPlkawdAUPbwm+fWNJiHmGq9kDtMYFZ1UGGHwD2dYudPT2x+ZLcmMrxnUMvndwmT0hiT34NtDUgIkEbvATJ6XsO3bOSit0KLvmzmp1bHx6ma3NlurferFYBeI8u2F9whSKD8WlR8yz3SVLK0+3fvfoQiULMLvsUg26ZOgsN2zPxSCTfeYQiu7ygjBjV3L4nQQrh5IIm2yp52/lrwLrqpwV0mRn3+XXSFvSiDXSijhlaydeSgZkzaswnshArXYAL2cLDgRM8dSPGVuhtWkIYRUYzqDlUI0IYArfVKrTLcc0sCp0Nn9gBSseSNMVhE3ZeNSpgYrH8p5c0OdlQtjcMPrMeNIGx4rJlH+Bx90lCYSx2xWsGHNzr0FnSJCq2HPzzXM9oTx+QKf4VWMvr8gKZdxlTUWxSjx/sxVvJ4YOyKThzJZM8DvRt9zVIB2uH6IKG1re+vgWWIdzNSashTZYi1vB/Or2o2Ny7jdNabVz+k+J3GXRZsLZujRJP9ezXYZ1tzHR3EY+MuDxOyDEykJbf315I7IlmyeLSH/kZYYZA4mFZxC6Robj93WvYbl5JzOW0lDAbS7iE5m1EbbFRkfN2uq4Uz4GGMS+Vfehp8FEvtRmEic0QkAWYgwznFPb6RshwXEYob50EjChgsxEiv3leKgKI1t5qMS4aM35w8HN94rCRRqOgmMBS2ETST6Yu7bhnPsNHYJTqyoIp3HH501j6eNuE6iiR+5SVI2/4kBVmi91LUpSsKPVmzHBa2gaZCFLYuAz800gfX1tMnGK+mWDOL5VVlpcO8b68YlaXwIaWsm5yXaLv54FV3fcPE0XuSp7zqvkc/XZa91EUECoBMpHmtsqpwGvRpcbx4CN5Ke/Lm7GRPveN2wNhS74dtR2XpLdJD4OvmktUCYSgs9mTIrOLPhGfNQa6iMHywyE4GtT1EClEVcnlZado6PdfL5dVQbBN7gIfX2XCWfG275eBd8EuePhyGkWvbXgm0ICIQQMZDZ/7oJvT7MZBBjGZH69WKpFFH2UxTsSjpnrQA+BTYHdiVfLnNp6JwM1+E6hY5Y9BnMsAaNedqsnN4FOIFai+eu9KYujDSrh1WTMxm6Cy0ZXJ6/unON+gMzrLDv1ecsH33BKHZrFJ3HJjZoMZfcyTHCIfBqXnoeJbTzV2QlG1eYG6TbdMlWP9IxmoEVRbUA3nDdi8I12DMA3VlW4TntzIidxPOJAm4ln6Q4KaZ5WvRlIFZC+xciOLFDb6dqoq0HZKXik91UK7am/2Ng56TxrM6BXXL5fM/RXru+Bo3lKkxMH/GgsWzd3Pk9cs6/K7mVYl8E3AJ5bLjcTwwDXrLBkI31x1y6WtdreSUKiXsp6u0Ww3q8LvoX+TQC2CKx2zJrJpJC4vXxryEeyoowT9/L7aa3hYrmXjCBtN+Cir0TTj+VF+gPfSkMlhfbVjQtzALOYHNKiBjRh4kByLdfdyKDLyX2Cb/JbZr4UfJtsHPSpog3cSuLGUdQx6rz2t1Ja2QHaT31slX9jk01DncAmy1ofMr7OnyxSfT3+kE0RDm6isatXp5ocWv0xSaM/kwnqqgya1gak6wnz6KSpiVInmxZ8i0xTns1YB9m7EnyDUWo7KL8K1DL4xuxOMPZT/9E/JltHAbih4EE4y86pajnB1AoVBUmzgfl25yF35MsCrME7EtL8HWbR+4hAeARxcWfJiDAzJjRgpLPRSrPo7fUcUkFg05CYTwggfe4gSYnmRCjDXl9zFqWwZqgpOyrYlS66URACRi8nsTZZuQ3waAabDGerMtO/+Co4hSYgiey3/D0yDtpaDLEcpiAzDCdjttKmjinKohrQOefzrGh9TRRn2QUFI3kifSshRgIEWvOYRAVRN4H69jFLLGKUmmQ4mr+N34dsSmDrRC5rrly8Zk+Fv18PtB/54NJmLKrw0Wg6xVswaXBss2e0iZDH4nKj31NqdRedMuh6tyUKFLeVLXbhvJxvGMyLouS1KcpwWNkOz0twg4E7LzPzNEbN8x6BlBk/x2gtwnyaDVuW3wvy18htZd2SS0211paftzfQTb9r1L7afqD6LcAX578d24+8Z3Zy4+J0A+gnjvYNw17vQqfpYs9j+JuqgBXR+nWz+qLRrsY1m7YMDq06PLYKmB3eZhp62z8AY04aNKajNZtLYaxwhdHKo3GJK9vA/4g0m9mC1nBFWnDVxHoorWSDovqc86x3pOdKOMJ6wvVXktvEewQznjGYtudxieI45Sfpo6tIzUx78xMbGTYiZvgey7PRUDcwAm9kCQty2iRAarvIm7wXfw5bXS9ljRiwB983ARx8pqYlA23KL0TDVjYWdOLO2DR6AyP9XdBBbskmX1NAfrhBwLHrXQutbDma5Kf43BV7pzKjTn5hP/3Sf5dNG7GaEdeR4CG3jSrpw/dqBwSsqK5DtdHgGxO57g86dcG3jGvyBf/O+yhAbV7NMu8TuXARjjI89DkpG/0mYCerIIHbufL7Bwm+Y6nrwFHpAljXUTOB8JXRz5GHwV0ZOzPj4X2HXfA9sdeatcRcyeRHqjVT61yN0y/wtvB5Cb3rSlgMaI9kT8M6UnmAw8hRdvjDUko6rUiTnjFTjDnCqXxRlHXwbUqE6RtSVUJVvmoDF8ZBbdY9gm864qOxYpl24oypA+Gu59PrWqebTflze/BNLbzo+BAAg0VtDf5fSjfMyeFytwm+g8yqAJf/8vtBfScuC7MKn8j0SDabsa2tQmjyXWVfNwIMVplmqdhGgbhStO3bjLs5OGlc+oJ1ozErt60eopdTxW/EQRZy0QXl6QkWOoDOVeolar8G3upadQI42MTyNs0CN8Hh8AK2W4JvX3/PCdGjd/DNbPd71fVy8L0cTIT6ANKvQJNZJvFG1C85+zfOse2WHKZte1qovYdp6k/nDX8elMdmUXOHM0IWG0Vbpg5n9RiuWSovkz0J5hwc89UEzlXw3WfkBTqHt+LXysWNwTfPkEp4GHwxmVP/9jLZGS+bzYyVZLjTJ4148dTcdhEeWTG5RNQTBDKI/5+vNVlfZPkiLjsbtQm+L+uizGvZRpJGRBFQMSNtDzr3QnVCVq2WNdPMdw+fr0C6wT9gz3HwHfgv5dA2mHhegkodvYfDNlCYbJMgPCRJnDbNgj0VpsvBN4LssM67N2YZe58IYLkLXGFxz6GSs+GBSmiCPbTV8Sn/DL53uOaycxHkOo4BrSoQNt/dxkB46sYKFai1JXrh2+hDGusmUKzMhi5GX4ow4ftXBt8kk+AQ4WqyVfpQ/UOrOfYMJ4FpjQ2lVQI9CrL9LqiYNDMQ5PwgjjtKcNBXwfcoONLBA33bIDA6YUShZn8TY7b+lTao8JrIBUVVQOpA/lvkJ2kRF4QOjyh9OqbSrDTseDWUrxbWOByGcBjbHXQFzTVUEJTLWopyq00Vc2Rjm5y4bETeY5hWAecOsZZ9x0LcjJFvfKSFJo5JG1m/k6UpDWW4pRVfWwVaOB3mtG1kwZq1ONrOmwSeQvTjzzP6NJJEBqIUPT7YDZpWNu+b9nKdTP14au+SkIdmXTBsz+JI1HfToMqXkU6TlqTWJDium2GWk25AV+oN0WpqrxJ9VLLtX7+ANOPtnJ0NtzU5z7lmfNwvYmu5orzv5ESBvSVo/VAZ8GPluUfDxnD3A55R8xCQuw5GO3E4d2q2kzZdEG4b+6PrBf8t25olkNVWXApUmArCpT2+foeJ3BkjNKM1awaYOqEeqL2GN8eBJmDhRME5pe0UNAIgQufYvpXRp1hijZ5+8VIYZ6UjMnS04/Z7ooW3CHwnVVfZ1tHmQAw2ZHawAPack3R+elpn8GeDU4BZSKp07ezxlQ0fxoQD0cn4ruTZg3vJLBqcI34IyPS5xoIoIamJTON5TvBa65kOVOFr5Yrv2m4IHXwJgVQCKoVVx8lBPI8KoEXUT8wb6hEgU0xVi48cGOysPVRO18PU3qcfC3YmoQaWVfeImVRP5M01tCPYhirpMbM8VDlle8w6K0/mohonKp0Hl+z5nAyOjTMMpjWOJO8siy4cMr/2VJ7YriFp5DPl2WwMSBpo5/IZeKwutnm6MfMdzVSzKSBZ56hY0TkvzyTxlp1S4ax+Ro4og0Q0WwTf2h2W63rwXUvAozVAENg7knXdIx4TuKfSZgQlriBZ0MnKv9YyyV/Wtga3gI/WEbgvYHHG2riH2Syna8CHMEoGVP7IwTeNhmVaYdxEg+3sMVcZuW1cEVPe6j9X2EBiTr907EWZ1hnFZmPHZCYHfks6qqDqv8GK2po0lce0QnaSkXHKf3e70oe8w2bEaH2DDp4H3xGjMJpYh2vBtx93cAGqpDgOvknNuHl0FHxnOaXJUZxUQoMtctB0Q8fZzu9Hdqzh7Jrvutj09qUTjs0XXpG3DcBnA9Fe7xZ1AHtWgXFL8O1L6VBgr1Ll828fbfpEC6/so33+CF2AYCdJX6bg28/lHdNH1+vT+MeHFWc8pKGyzZtVHx3BZV6zOdpHXabmJAYau5GSAx0Ko7sz6x4ApBXW8I461mYq3WCvl2EZNixMM8eb689gqZgG3xYY9Kattb0yJRqRLJ0ipYWTQaoP7E6ejaED3RR8UxYI04CVNwXfCDpI55Gt58LoROgnltcLl/8Qp8YhVpsfc0lUGs2DbzIjzBQ38oVp9Xy3ZEA72aEHwTFM3zCzvDce9kDHqME3d14sXlCU1Uc5+Ehw5zpjHVpiVXEP490z+K6w7mFW9dN27pHdMfh+NPq+lPu6VM+UJxVGZLg5/63BdxbogHcgbOPPI4TiBoc3r3AIPX797/9N8eXH5gOyKPiYMy7Gzxj6FPtI0GCNG7UJ5eFpjpkjVzNWCryQ0rKDR85fmsdEX5kvYGZciaQ+ajOjo/YzDTFlCuM3usxuvtEgElKNspcOa0MOcxSgCVPsegQlV/jMvd4Z37X8mPxshzIs7Uu1kiJ/MWhBI791zBEPfWwl8gUAQPcBiy9JIYCfUn+0wWOyO+sT5duobgyxH/kSi4pBYJLRajDJTsa7LkJcpcWVD3V0LAPtYFWeiIzBH71N78IKF/A3Q2SmVHeylgFn1GkV7g12zvgoO9zNJIlsEBGlngdN0A87MkxRxADcJm2c3bqY6hyEHStmLAev83NJ97h+Ipc7/ppKY/uKwrjrMnluEC1pPj5WMZ1wOJZC2rHOBpHwIpLwRmy+iN2O1q0TxNxenjR+fZtLGdzXT/fRjDDOZrbg9c6yMWfvj6o+y5nGYF8y9jQAW2M5IxstEe3ajeQNzmW/HCZkPcsOFDk/cDVbmQdQ98GsRnRo8b3nqbTFMGg2+g1p3o43wr7zrawLzdsu4zsrie/2TyyoHMdXEfiZkTY/GtkkoRl5eiRsSXCxds1lYYTznA46EJ/X618H44s4cIWoADBAiT3yan49+KZ2lhLxhGvORnaQNu1bOFF521ZpGP62SnvI57obZfs63RW2FoH6soMkrAGRl/cojc9+38DAJBWpdEaqi/6dgtBXIlyQPdfdKi8aM9BOGGzRVHnAnKoNTnc3S4WMbFRg6EiK2eZbvzsRyJ+TE9THlgbZnvjfbudaHhwF3xIPRMKUMZrgG2OOsqWxVuFi8I0hn2VXuAi8nHu2f3O7UZ/EANi+VSawPDuputZ4himC+h87z8rhZvMggOxsisF3vLkyeaafZ/DtgXAFWgmmZArSrFLVBt/2eJXFZXZT2Fs98s5gkHefS/A90RizGQo6tXqcObwcfJO0xzIXgh2jEde41uhU6zMOvoGM6ho/LHuWb1jo0OgejbPJgG2QjdTzLsE3svrhbLviZzx6k+CbwkfDx3P1+B4LabTo1V5wTblv8E0mjKi7+46L9GqxhGKfZb8F+84LV/wxQqjXaQAjXczU7oD+Uj2/V/Dtsc3MR78z1b6SwbeZlB2JJUuXHePRhvWMJ1I+DSduMpOoaw5DThlssKH7a7PeoX8PaaqflvmS3VSDoV/mAXyJTbSU7y8G3zKvHYOUuUoZf8OfHvpbg28PNhuTapvDgJ1T2WJcS5wz/7JNnkkdNmqUjrbqKm4rkz4TlY08XA++AYcCstQZOiZZbybwxLGuB9+qnZKtTnSowX5kUmg0C+6YxfSmVWY1Raj+gc6bqWGVLQt+7TY4OO02+BZ2tHiPUWqBEfSagJf+neJzv+AbQTHmssAh+hK0ByLaFb6Gh1eCb3mneGtij2WJ8wx8S7XbhS7pzRQ3Bd8iKoNFIN0l0Ijx0KGQMdpSZTn4bj11imqI9bdeZevYKBuxBQidD8typwuaItr6zQ6Dlkr3WWPCu1uOXT30Fwv06dO6KHV0xpNwtr2hFRU5kIk0TOC4+RuCuYJdjUYEq9qOuADqyqqvZSPfRAKVhcKnGqUp27KBM44z+JaBSrmIDDe2TF2AC8V0llS8Vg5uLEnfl6KbvI1g8ukU1voqPD44k5FZOXol66yglTI2+Bk2AqxeJDQyHTT9oV2pPDe4CYDzAnAgK1p4nGOzKtBaoWL8vmXDYcj51uKqbMltoSqHWkoO2bPyu6GRDCQo3Zbl5x3ruLiaPHQLKsd260bNVdmgigR7t+De8FGc8u0z4MHOXgLU8Bf6jj6dUb00+le98T0C969kEH2D4Pg7Za2vVkaZVEeHVk0QW8ldNNWmbtYAdx77C3qq4aDxOFtPWlQJmI0/VsqmS7Zg/lAejMrNqfPiJZtNTgT3KGGAg5sMzhyAtF951lvWFgYF2Z/gbhRKfN1PxABYFwJ9JzRYUXepM10g5ha/patlqgGPrMnTTfUWQHntmFA1Qxh5W561FczzNUTohwBejbRvhqdA5pqdUN7LxkL5KZlS8qPZmI5gcU3V7xgI+83dCd0MzwlPVCCBZJ236yebGFGJla7akzJNT4NqHs8t47tKfJBRWRuD7/B3GlNxz3TJ7EsyYY9R+o4ns63y06z3NIbNGxZkmXc4MCgBQVKWFQMaeBPXVh5UjkwuhtLcEW7cipNIJiDFNhPEexkxIO8YfGc7JplvYLAqPR9h2LUX4cP/RbHQwMwZ4BlMI8pkZ9fHRuAuBgOKjaEPszOrzOEHDL6Fbgayy9sw+Ab9J9lTEj8aJgt0huo7xX221KyCby4A5pg3wTeRg+WBRukZl8pt4M45ib3+rfyt39Wzt71id8cAbA3hUQQnz2G2OMvt8F4AX8jFilQykwwRdp/XH87Mhn9/EnxTm7aDxQZRv5qOV4JvY6P1fyybI8Lf+m4LfVIF2o6HKL/fLvjGnAi+VU/EkBlcVZzW9mFfep6pDSTjKk6Zj+3iAlJlwKXbNuHWaYE5l9U4R0fs0AZ2QxpEk00ubY6Jro5f9YPUokroE70w8dPndgq8NgC/5lTfDucXuicVLdn7vhTTpBxLHtZDQ/o4+Ea2JFYEdiaHI96qM+4tm5e7H6ddnStA4wwvnlsmD3otnZPPJ2o/GxXGm9YmOd/SzXwE5ninwTfoCFAAQ8x4E7awbvduBa3dVGSXOmMZr0pZR0jHM7T03C+kBFn4sY9dOwS6b4NvET79t2Gvrvxoj3/Kr/sF3xzbwKBbdxh8sypjJipvH3y3G2CCjWd/E2cklIkZZQqVUrjxdF3eLElAmYjtGpkcCWj7Xf1LeT9cpfHILyQM0pmGn8p2xt36wfWLdnCqNPGBjaVD1PsAPljw/Z46+drgWzQ3Kdo6853p4wWaaRPRg++ugzmNgsJCwWUHyWGDcltj+VEJoH+pyLQZtyoZYydDB/dMaumcweEITUgXHL66M6WT97ZB57hn5pu4PPtZWlwYh3UiQR8U1Q2j0F4fxCoA/1vAbcehLW77RK7OmNgH32RSVZwgfMZubUMWZ+E0zkcY8/Tyd+QlTgwpFu7UGEO8qzy2v3gUIQtu+PskEIzVHW2gP6CXyfSiik7hwwV0QpvMQwVuBFdbmo0VMkp1G9RKWVHIAnAvVElKuHv5gCwKSd2xmcHTzq1BmVU9RHon4yB/nlanTOjQZzkoSyZw7Y1yBS7Nfqss9hceZVojAO+zEKObz41+I+PSGGPTPD+Xw02oJJjGl9Ey67q0kOUqc9S1mT4vBpFHUbb6tgpfyWO8MmCOZJtChOVCIRpUHO3w+PT8EwVeSQHa56lS6vgin6+cysu/Y0a2s6Wqe2FhLb/PDnJMAEK5NfFZ4bXBWdbh0mbo5AMH799XOi5JJf3C5Vy5sfi1K2rbxJZllQAXJs1K8iTQxVrlgYQZGcwzGPbyxpSYz0w8/M0jBLYGhaz3ufCYx2W+PcHtA0LzKzYyqf1Y8mxVbNZnFNiO1t5GRGU8/edcL38a1LpmyGOFvF8DFJ6YRI2e44oX66y3zWayFasomV1vScXMtwbf82DURGa4AWRzTjazuzG7EmWFSNuNqiIoC4Oq1NKjal2wTuCFzdP4iNZEaVFlpya9XChkg4EfBQ1xS5T3reEgYj6Xyr/hU8bC/kB1L2w8V+t2/EaGZllrqLbx3qlR6KB+ngtowGuOg9CtEXqTUAkiiYcTdCo7Oo6OpN3CnMSVme9WOGuAsCo914ENVLcUNpJHsgDawinuarrkiMfsU/cOXw0kpJUFXNmGRgb57yH9Ur8DwI+1YMQH0j0t2O9oDJq/jp1RI7i1j8E3dpCeZ8F3DNTiehGCLKG3Rk/ZW23WW4Ggg3e2oJ0G31VCamUC2Tdaog1ONhlN32yk9MG3vkdaT9PIx4yB/P6K4NvpyCFNQ7bBt7SzEmuR/fYjtg3fskLjQvDdwiSIhglUKrm45Y0Z/9t1sepNSzozvCIbvH2+6nrFJmqUacRHEXyDLJCGlGnh9agnwTdMMkvVA/vcCgltZqBU+QAAIABJREFUaMKDIkrb9Mz7k18QAGTn+0/cXMmmUkR7pp421F2D70a2kgwbnrNKnCFygy+bRXPaSRdIub2/2Wy6mn0/hepTu08UoEKpU+a62GxovgGVZHGwqGo0vChM631oM3cnD4ACQgiMMdfOoAxj0cYiur/Z2blosOI86ustP/J4Hnzr3sQKdstWokkJcF+sdI3VdC9y1rsGyOKfTozRLYF3HLviSfuvcPM93rN55/RRmSTdWRrdBN/SROdbbZA2gbcMisLwELKlQAbtT4PvJgOsIFd4go/Wk103AnQe5UuU+FcF301EX2VwHnxTtxgAq+i6GtI22Lh6a3lMgpDnY26eB98qzz0vMX7ZqCjyHcIUn6xqSKAyeGjq0fCS5DYeUwo+TPAdjCwwQlAstjbRLdGbTxsZ2gTf7gcLa1h1kM+/L+yT9NGPgOfCAFm1TazAAd5kP5IABt+O5tXgO+jR3F4MBceCkBLNyk6KS7UGepqpGkZjgwyIGU80x/ukha5KIghsFFr5fpAZ950403RhB/5rQPj/2XsXLUtyG0lwKvVJO929XzqzPbv/OepzRlnreBhgAEHSb2RmSequkCojrjsJ4mEAAZLulz88YSrilP+hk4rw0vhexLALuCzFtkrtF8L0tDjA7WFvvMBhmYee2UkT481igHNJwLE/dUNWeci1rcx35cYazENU1+kY7JXhy3FfbTJPqMsxcGURDuO6ZFmTKTOH093N+acJigsieyGrnU6wnwUgftnxW6xstywcS7+qj1VyO2URI7UFFmPBGTHTqI7Logc1WVcBnP9iGpsytfDMkec8J0DYAlURzf2y6WGKGR/tooZfVDwilNoCBApwkUQS2r5VkCZMfzWpNbx6HEgL7P9KbdX4sCpOJJfEDztX7/BumHl+5uaVMfff2vhNx0k+H7l3txUkX0Da+MAbxb1uYxHrO94dobqY9r4+MNrrsf9s+J9LA9glhlQtfiEsvE1sfpZybAsJnl6pFha/gnHyY3Vd2fV9wfjTpuxZU05VC4c+B3h8WHbofV5cEmSey2fGIlEtuRXPsyyPz47S9tn1lkgBqnZe0F60Zpr0mL9J2l9oKZpEzkk7WrkI7hxgx7ftcq7jQIZ2x3fdIvqB71Ab5QSrSmJaiMLbQqsXEhno074f6Cd0+OSfbexkb4rbO9wbjkDr48J7KWbm+Wyiy/6xG1cxSfzNNpwb1IUM71lPuGcNA3dyRUT5F+MjJtCi0wBclcNfUD3iumEpbIZx/X4U5i6alm60sDEt0OC2pSe+uCL99YLZRbnXhTKMDJ8xDMSOsza3vK5vMs3+aid00lFtzBoDKwa3WNPcJxCpzmORRK433DvPOhrFTvDBxTfk6/zfj52/yO2m5Nqe8/u0+LaCOn8ceB5EbCf0UnyLynphiqDoFgGd0067b7o6K8KAHG9qk+NlrpRQJMW3gdJIJejrBTa5BUwsVDST+cLFtaDRgTy4Op6j+LYz0faSDL1nXK1HdH3sP7D4Nt87Fd+Qy3nH2ohJ0PF9XB3uxXdZJR+Lb4pIw3iwrdjuO2FwciHWNVbtgY4s+DiqiH18V7WAZRCbbJ+FJh8oQh/zp+UnBam3pDmfWukR3PG9rE9tFoqGkculsrDmobgW36QfwXB/Lj0cbvXbKMIvTLhnDEruzi8tOfmfF6QWH/PxbxtVweZ4ouVFkN4ZuWfqMZO6fB8/A36z6nzfdsDdnmPxLf3+3BH/mnb/q/Rqid0ktofw9yteP6i7U+Fd4hPG+dSXPbG0DE/F+jXFN3zTg/zii74ASon6W4ms0MFRYPTanRIwPuy4uWUwefJLEnbfSdSI7TnCjxbfoVfMBkRX5kQoXIK45OnX8VyGwKLrNsOfKaHUDKT/Dkm95cTk9JcpyFtJ0VAxlex9oB/ttBYgKq8l5aRxZrAIkTe8uMSFLxXfMmY/VtzcZ6ELnfvAP7v4DnqqF8/khKdt8V1z8Ci+l+f+D/ZX11fgUfHYQKL3SP3NOcF3Kb4BqbfFt+MwT2Y4jMV/3DeW911EyHZdxcmXt8U3HmMwPaorLv5XMbgvvt3nwvn8y/N817tHZtDBQk1sMCJeuOdZaCblu+5/++v/929xtSeGNfnd2zXs+CRNuQrAu7MYwkKlvYkSyd1YmoC9urNtsY12DWvfY0GKwtmXswwLdQfSBjW+kOPmpiSSbRqz598N77oq6wsGvchJUzhoEAyaU6w28Qa3Z2t1gORVP5bCSUpEAdez50S7oYsOoSctRlcAmUOfnxFV6Dczr8WnO2pl2yzyunhDJT4nMDt8p6pExmZEwsR0x26bXqqMZV/BbNHkSH4sOOzlpBW44C8ZXRebGojY7jKSTHzOixU9Jx13w0kB7n6sQsNgs87RJIOMexjNE+bTQ/9WhPkXiPjxe+wwQ9aHCorviZW+cObd0vbVI9di2CfJApApAGCWtXsU6Y5Yjulhr8aA2o63xOcOxw0XhtpLtt5kFEZvsWfrKOcbOUUaT7M/QEEXRX2Rhz+7/bNqgOemNk9FgpcF2S+XshShu3mTYyfFVPglMal1xsh0TSyvcjkr0zLWvgCSTjh2ibirgQATQPxGlMyS2PkmFWi812J79+MycQPt70rwXe/o7c/RowDRiIX57VQI02LFKZrY0DZ25dqFkhwJ42j4H+w9idrXF9AN+UR/sVtjknckc0w5vYeGZjdlneZX+wah/GG7R/5eWuSCRlxWE6ngdmnM0So2c1fXVJSF3qqvGYtPu1hUuCJ9LXiwQ/liUea28x389bfqs+qVRXkMRBWkn7g45+UmPJ4a+l/8PbE2Su7F9VR3qt4bvdQ4H7XG4yBPXeCm+6Y+csKz0a7JrwxmmAEC9PEQxSEd33aywZ8vHpiPHR7RYT0WQK7d8mj4QYautJIr4jEJ2hKj9uJXbFOww1lTx3LY+NcV35rRB+iMKQAooszGaTPB4qBhj/fgeYE18f2o+Fa87ItvxJOfUXzLKdke3BMKYziPDr+u+JbgZ89Z8/f2TsW32W6T0Ksg9+JbLUdK+CXFN87Wb4r1bfFts5NXhdM0vGJtCYBy3Ma79jTK2q6PCtTie+MK6KvI91BWWBQMt1QqwOUNqfjmQIDAIc1/+8su/WjXRU1RfHvgjSOIi1bY68tN1tGp+O+73wZFC+TVq4Qxn2EmUTbFN0WliE+qlz5buQ/UJ4jAAw9IsW1QxylGLXPYpE411qznquBTozI1mNyn5rFw6SO8Xgx7wWdrgsnaiu9d/xf++PnQf/b4p9ZAIKdKodC2eGE7UW+c50cVIYO1ra5OMuLXjp+UB1/n9FOWDk4h8rhjy8kr81zltDvGe4mEXGwf8mBT0zDPBbHnj/XxS+tFu6mviu/lreV7u69HS1OIWlRehYtBlnfvsYwCoSgWEXcbtFEhcXGk9sWiiBdOjjWdNtu8uS0M+lZtn3YwWWFHdVyQrT5ZC8+ccqZCey6+pZB9r9+FBuytE0s7rtznIcLGmE7EogPhn+dmZdPlJ51PxTc2QIBh+V0P8bnMxzna5enqURb8RAzJaM1q4/Rdi5eGz0vx7QWzWRP2ls45gjbBqfnxKwClgfFpqYjg9yvF9xPf8fVFLuuPF9+yeGWyQP09FnRcAwa9PdSfxff/+6+R5XAVL38vO9/MAeLB0+47vd4+d9SssU52kUUNzy2MGRbYtt/BVxRIEaVKSDgX38aPFUhi4frW87UvCnNGvBx1MsGjfWWV4A0F2dGF/enN1aOKS6j6enL/8KYL0AdvbE4I/89npOoxr93RcziBHlJv4xmIhI5Vd8fCAgB2GlbgZEEO0mtxYyY+2rZo3YrcvuOIJrui31GhjxNrGCH9ZXF7SdwiYjI+k7nfcWx8Rcmiv3wBVXDu0JMi36SzRHIovjXT3ADT4qqPZ66gn+V9Ct7lmp5GAzGMWt5ibel4paI8MAZOGCo79Sozgn1TpqpkGBsOsNH9Un2qnnQmGAaQe6zfHm7XQSIQ72zv12Pu+BkFLuLlNGbow3m/nVXlAvxn8La1A/kL6V8LpxdzxQuyfzb5T6MBRLI22SGwIM7hyKOFql/7oxPHpfAO/igqbPjinbAfYhx5y4vipccqjdEyRYwM4DyS3N/YwyaYzVvCe3gdbIkmKPR2imjher+TLwK9fDY+xspiLdZ+dfLEBPqBdUJN9kcJvZP4m9hshQUtcujnfOGnZEFaOvmR/hemj2dv87XEg1zBf89La1sbz3Z+cznA2jCWuH5Q12iMRr6iuhYj7zGy2JybIl/1GiDy12aPN5Ycd765I2RorPbi27zG3lNgYcF+L0/QXeIW3nLO9bSONaUwPlKXs+NDd72VnSpEaSdtnoWKb/6SLBkTj34kfSlgUU91hYg5/dobgA74sHFsh9r2X1JZiYdNTO5j6lxBifDyorXE57LAhxgrPk3K3e98vyy+YYL1yGNl5lx8exhnzraJnBUW8lOLb0ZTtkG7o+MIFiNnvhXfSpHUmKCRYrPsNlY2KguourdtZq+K0YAD15MCTGoe+ed0/HPFuBWxCl4lEHza8XifCBZ7mL7tiH7l9ecW3zI+v0eTxqrsHk1sQu6fDd3tfvcQs+7Sn4zsmAyWY7oovP5uKyZH/nk3vKo7n9nO4ttIxbPgQRnBbOZZ79KxXo0/+vb4i2rH2/BRZYRavCMW817DeR+Ki+8A8sSPirwZeztnD3rSxaHdRG/tK7kTPlK1+7TBhFEvEH/7GQXuJ7q4mctAY/+1xxi+gpo3ffi42/SG+qRx1v2bsf5s88+ogZ5Q6exmgsQ6vwN7Dsk/WWhJMDzHuVHugWAXso4J9G0Quo+06UWCC1YiNjuZNvunruP+LLulFrJx0YUe2p/i0K3Q5dRQuNvJ+rFOjW/m3hL9WzTf2AfTs9CQiDqqzfKhQ/X0yNeLb/TBFosVT/ZM9jusmM5kq+XQIdyOjbUKwcUfeaYywj3fF9++833ASLF5L1Y8d65fd+al2oe2/HnFNwpuNVSgrIh4nZtpF5/M9mnxrWtJBBMrvlccxCXnF8Wu4JHnbCMFGpvFc4WNb2W8tMHuVIR0r4+z2MKTSTUU30vh7cgsj230KFjjStmwdv31bIT5NZUZzd/++r+enW/5vEl+p2JF9dUAwUwgSauFuBeMYVzVVJpa/2xFk1aZ/Zi5Obk+nUC7qBxaxiLxaVtCxbArpKGrFxCLoDbSt1ZIyfs/WOkIRd903OcFXBrQ0rki/CAuBnODp1ESjeJb+u+PCpNaYehYrvUdZ7wlPNwtx00dUMicAkDQTLt9svtdTx/AzqCVNA0leQwlLLkNSlMyLlgy52ITH/l1X5yKOVvJ607QAlVkMX5gXNu/+Q5l62jk8/itu6zKYD/mQ7/JaveiC6x4Q4jmakKF3M18enoMgz2r/s2xyxaDuv8Yi/aTDOJS8ceDroMC6VtplBVwolbMv4JkORVhxAqPwMn38Xt50VYjxl5BZj2XvrZbp7SBTI9ZszqP44fqO1YnI9wptRaDn90WDb48rmDd4XRU+eT7Hwv2Z4d/SA2siRCzmbvE9VTXK1Fe4bLnK53yix3vV8yIo/tY9KvA/hJATs/TTizsolMeWB3PpBEpz3gWvuThNk5YkRnJfPwqCtoYWkVO8dYKD/P6nBd5blIZfCi0uA/dOkBSJfX8Q892W05mlPnvnallp7BEKRyjH+bwiN8TseWt6tCt6SkgFGrezFcF1vLhOz2PLUK1XctlB47tiNnVbf7c2m+FrAskpVAhI7p2fQaEn1XKvKts6pLTFmS4WOVAsWon9oT28ZRE0z0WKMaFEec5wglYddvudkFRgC4QOKcX7hcZLpZ4KFibNtQA78UF4Svun4883wnfcMUomANn6453LlAoGsONMysibl88AjLZSBfAlDQCJeIKiv6MCdoksNuOtfNjiUzPuPaFrp1H2/B9MS6h57I7l2j3i4pvBz4CkvO8HJ8uxTcltKov/1ye/csXfFjxjXqqInTeoW2FQU/kEeVKVJRsb0a/7HzzOP2xSMBB0wDdRXNeBWQ6RtKtj6MO41H7KL5RKF2S3UhIvlR8H8CmJkZE+SOKb0W3W8nHvQWmYF8a4sF7sVs661eK79Rp38lukSwg7euBioPpmPik5yyEwa8d55ExI7VSVKkMTRfB41JUIvQ9nLRZMV4OeDE7bufc6Lz+kxTfSwqyOaIvetVDlYE7hHgK6MfUItvXpT9ak7joeoll3n4TlvbU+imZyA5eGvtVM8HhxSlfP9vQB8QE9tCf3mpffP11YHgl1Z+N/lE0cC5ubTfSbN/97SrB6A89M+UqpVQs5tAld7iOeG4QSaU1W9jzNIKJcFyLCPVyN6l6jGapMe47b7I++bIvcGaWyMQZkgwCnDQiu7zatXPzovjGBoQPfZeHbMuN/bJ8V7Fx4jrS4kReUuU6OMVAbYL+LvDfVEPjAroPNGumFN9pM/uaJgfjczkhsAn6NLRlKvlWcxMp9jadj9UGZpxKHzuvP158a7ZPOpjlyOIb/PnjcKoLKbZMNvUnx9KnxXfFMSlu+Ho59cfG6q741tj1tFddORyOtoc2PE5Mbq5jHYrveQFKAJNM2GMLtYA3TOS2grGQuk3WoJ9cuKt92aTNJwbEjwskvpCVRpUcxLBYdeKOYN8p7HjwP0Ne1DOKkORA5ZNHAzY/ISZjlCjQgoxhwmX93//rXx7Xkg/OVEvkc0fbAgwKyVQVARBFjVeTejxblKDXPRiE35KzPtfCyWkCwxjy/Kslobmatxa+NSCciqpQ4RAkawGCZ2iGcI1J3isYZ28IoJdQ7/pWo5DJy6kBwVPjdWUdhpcKSGxCNmXMKJCEoA+4TGbW+Kw/H0t5F+NJD9/Xl6F1/He7D6ZvYMGYgq2VD+fX1A25bvxNTqKV4QvZVtpxBHgxJYF19EvXk7uWfUo+dr5sJR8X6e4JZfw2tn6sU1RxtWUwv9t2vz97kzUw13zb/X1F/nqFKfBpNviCYgHOge7eyRbf/Hj4FbOkgG42xq/7Q3CqOF5/KHrtzFivu056gLCjg+5HG0q3WAZernWtY2TLMBvjnVRfaAWsTFrdk+OdJWmF7wVX6xxJ3Xz0CyL82eUP1MDF0zCfeRryGapIDB2m5iTvl8hsajI/hhNVFb12rdiu3PSvU0o0Auef7ng711Q3gdOIKs+9U/n02c6mMZzzeApAeptVOAdh0zqo+h++6/VlTHjHwpICrUHiHaNh+7YIUE83iI7b4tIGzHnCA+JKflx5UVY/PIhhBSAVuiKyy3w+0Whb9z1Ga+RVGi/1xO2GZ213QcdcN8dYv7YOhkuFaMHI+LiwuC4eCTf+vgOnU1FYjbfTAdvSUgQwUnf3ww5lESI1kvR9XC/KI3dqNtBRxN4sN5KuouhBMa5OGdPPdJIHyk2OF81p+pjddhsjj/oLWuFhhQ9de/D4oJmxsuJCWmFB0QP35D4dRfH2UnznTr7pOCys9ge99MlMXJtQWLz738+xc9qXtQKl4CZDmzgXF99hK+Yi2LLj1hloJYn2JFPbQ2GG3Cy+fXyRxel+WnzfktVQxbX4BpCGKOjs27PfsijBntwR1FFN9KRgcn1I0Oi7+QGrtnM1F99INJ9esYTWeHGCWYDPEf5efLudhuJbgammvqdCWXyDz3acW/l9VpWBGexCvqBdJf87Fd8wiSNexDHMnHSjrYYFFw6EQ0LkGLHe9LOdWGBDDxgRfz7ZN8JoXR5ffIFf1HAVzHHY7GxauJDg4M0J3kwu5H2LCbBa3NKI53pu6m+H461ai/Zx6iHxzdaJOfHiKjdfwhQX8aOHIHy+fU3YAp4doR+57vPAuWouA5TFVijNdbaeAmDLkAP+CMt/9v07aQDI5uHTWZA8IpH+MpNIVvNh8c9JHXyHQ9iRcPBRW0X/TZrR6b8teGQUm1qR0OiHOnnozicHqBr5jjPZWHiJEC16DjuHVwMwyyrCc0H/X4uKexbSR3IlO/SMrH046eHEr6nB+Ap+NgstPLdNNCEn6ORJvLSdPBb3CQYMAiIffZe3yI13JxzmVjx7XopvwulbPkqBywthFyCoZUrxLTrm04ExOwLtsiFsmH/+f15assGTfh6rN1QYjcRYn3t6/+bXhYcCDm9olMMOh+JbYyDshMpTOXPstvikh3BJb/p1Z2/0EX7Rn/GG7D1WkE7+kOIbpxvyoRlVol52fYzFN2xDeHkWHo37fOt5bOK5o/4Wp3K6rUuC6Tcdd8IJnvnmYW0jhuAkwRf5knTie0JrjG6W9FhTXsXxxuzM2Pmk89dW5Nu5fOtBDGyStthhjyHehV191tUVsMgSZ3PRoj4xaj3/YnKqF7eHPEDXn/rWBQyR5rJNJW89xq6OGj92/2GpnWx0RGSXaKuPeaEfZNbwMY0wFgFMAwssDSfgWn7nZEEvvdsE9/HYrY4XFntV5JeTHQfemM8+Nt5EXa+PWmIyeUzWY9D3OC3xDp+VJ/IFD5zBT7flW/JN94a3IXCI7YrupjYY1P3fsZsznIBvx9ieYV1lVZK1DWTHomCt1F1zA1kNr+5jDCd9QQdPYtWS8elcDAsNBCHrks+OYwaE7qxdHszaDPjmsrGeC3gcJ2lezEXNC0AMCG51YuANrqZ5uMhg+Oj2fCPmto3Lf6IRbL1dqPkhhv7s/FM10Ao5hSHnup8OFvSQbH1KYGjf+YnVgRoPtiNtilAUlJuN9ZeMw3EtR0k35uQ4SVnJnfNs3qlCvi2uwlgshBcAWzO2G8HNUNTHMVuRbfHvYYRdHNP8SP55EjoNlvY26lif2PazMV7baFyY2Juy73ijJV5Y9hIEYzOjPbxorXx102SlvIaj09NR5yNGnIQvU3ul+d6xUy8rVvc7zhY8ymLIYWKBfnIv1fRVTPjKnk0uL74DUpO7AYK6ObA7ztB8UuMIPfLxjGOLDMg3TNgc7qHsAfXb6cRELHAhjz9jQgd5ilPRs9J/fsdixyt9GZ+2yy6ptDrn4ScL72gkMUY28Djea/HtOQgajvMBTlsPSlG6pEPvj4U21q4LUXh/iu9/C+gbHI0aH+fDa+IRz94V30IIz9dyQTolXRqBizK4+A6QKANNYWwGTb6UeQPWywTrdylSXZHFrjpUHxMtMgKbrnynMiJvjdC2Rua8PUaXA/naYhPIudAzm3hgD5mM57W/FN9hxDm5Vfz+xOK7uILI6G6+0X8pvqGDl8W37oIbku0/Vf1uNuw++n73e8IPFs6uhVc3Cp5RdXvZ2vK6s9253X3u4y/8hKO+pDgV35uusRttHuZ2aE4YH7H7/VzoX8M2FuB7OwIzvQBfiu8pQxrIljhHfmg5yN02d8yJf2YswjFpPgjFWotn9F6abNdM2X90nUmzC09hK2R/4zdoXEx8nP2s5RomB5Ytbm6D4Bd0ceOsnyz6whB/dvl7aECBXa37Nupv2f3gaOtrkUtc87xG/QFJyS6wwmcmBHv28CQFPyxzOCc/R0tUPQ+yDJBH2yf973Non7ObCmT3beu37QY4mooqLf7kv1FLwwgbZdocIEkSPR/qPOsYOyP0QuoGmveKM6tt6P+M4tt8i3a9ZcDYKYQgs/3irvLnBW3PKU6yuml+qPhW3AY6QvP74vtt4e3TmS9O9LP8garXtmw4PBXf2jSUE57LsNrhES/107nVbcIFQ5+e8wD5U6SfJtEovvFCswnkDSc+/pISvNaZPLpuvX/jZ7xH/5qKb4tl++K76jhqCxvR+61KQanXY1K+YZ3sZw7ciu9//7990wUKw2/ZzfVCR+2Xz5Vw4hlHTQATDkyRm1sy+/vvsoIof9vbmWUkc5i6m5zVswf8KF560VKjoCoXW/R065YoR/GN/ixLCSL7RNGaPSX17VhnAcwaxcHr8n2/Q8DXS7FD6drsM4PqY0UpFgNSN9bfft5M8WLHBGTWPChwZxqTLZSKCUNDt2dhI6lxR5K3UH9g45RLxqi87fCx3XW/Fi0NJ81LzcNS18HNlW7acfLBMRYpKy/s+aaN+0V9K/qBNlYWlQc/xSJx4IaygNVMGwU4L+JA9pOvE1qTg/KGExtPbeONb7Gj63xtLzQljvoRLf+O9u5jPrUcfO80I7Y4+OCNj5+jsF+02S5MI6g86aADf22iDUP4H1djw/lXvxzxfL0oQp10VQnUNaAXfsLdP2x+Zf2ftcF7dZOEjvgv9f0BRZWE79OHYhdv3/iDXK6CRazasb7oATh2Hv19P692dI/zNyLNxm8lhVoKb+uzFjKgwS8OORi0xHWWD6n/WvJv1dUT92vhq4Ldf55mWIC1xm8w4vrpbzFvo10xsGvvepvmO9hFdwZJJ/t5SwQc1ID8HmO56DU/hD6kkeU4HN5t8WNV826hBFzALErLC/g3xweCrmM2xW82K0zqIDr07oTCdpde65f8sXYMqjfBrLUB0ygukYeFe8ofIk89HJ/d4M/GV1A3ZRp3oh83u3IcinrD7wJK5QdmGpDkXFDMeP4cj/a/KL7ZxirI1o1pPGzMqexyeqVzCeW67bCwUmyL+LTqqGM8NoZcHiu+aTFoWeQ13/ntr0vxDRPad1nr0LAgQEuJOhff2nMMcHb83HiTIl4KNBTf/ly4s5vyu/AqKXuP1BLG/JLAevEcR1Cdl1sCrcUEAwEFgg4BgcQBnkWDTQS3QvSh803afPqTStsV37Fw3vy9ykZHzpmFoQCPVcY4Vl91fJ+pdsW3JNFwtRUMu+JbrV347IEtgGirWOQBfErjrvn5hWcTX9viuywSTCN2bHrEIHVUl/b2LwtgjMi7vke53y4IvRhfw5b4S8hyyGhcSNhK+JX/6bKKwGQyMcLPEg9SQiX7yPRTim/1Z8erP/7CR8BvsaPr/Vb841GaHr8SD2tcszFiNva/We8r3vhEldGWszb3n4z31jaLb/Tt0+g0gdMM2cPKlgWOG3c+f1aLYE+V80ZDDYefdflZbP9D0Xl9zJa5fpF4/XzD1SPyAAAgAElEQVQhJXmDxSfcHkbsjhFNOwDITzneX4vDaWynpb/s5bX1h2MC3zk9xWp9jDX091zLL2XxTdel9WizFsR3dl2f5/Px8XKjDBRvXKrw8kq3FJOgqk3o2hZfW3g4odPXJSEx/yDK9J3uab7jxL/zPc9F8IEmvJ72knsmJOqRWnx332kveN3Ifyu+i1rVlnVjZad26Adljql4Oh6MWsIgpxnIxp+3GG+0sx2j9U1MqW10wSIUjtqGXLP4aGoCtVTYyW+FWD4MXgQWT7/QWJ8sUsfI+G55DqWLgTIuwUY/VHyLzWRxycdZ44ONB51YM9+8013MKUZTEFhiFnLL+RHiXfENHvbFNySwdz799h///m9PWwRZBgYVBDG7tgDpMnEBrs8qe5xLfBstS9iNhu1Sy1/OiPw5Jv9Pu2I56YcjUVWxHJzUHMKL0/w0iQ48ef/fdccK36e8GtTo+8KCClahAuhMBZ20RGpcFjMeMjlnmbIXV49nwTdTFuRnHSLALl18SoZdt8loJ7YW/bHbtt1lnlzJi+prcSt2rQV+Yi2D72xzFFopvJ3qOBw1bqzG288RDJQXjRAUHhIj8bKW+Go2RMZqADyV82qnOsae7V4WJIbFl8A3/ZEr8+I4hOBmwzpv+esalY0NBndR01VUTmS2SXE6Qqh8ii5fLBZ0OeGndt3x7jHoTfEVtoSoGx4y1rUVa5kkyvItYoW1M1WxHrtOc2Jbmkp/DatOy3fA5eBQ0h1stDHbhBFb8/QOzVZre8T4kdJwEclcjZ/4FKoOPH3C+Fse1na3uaNZ5A2Mvs7M37MnpQfrDDhYfyrEhMavMtu1oH+zi9nkCJm7xKSMcNwFCXdrBRmm534jfitFEUUqIzj4lfviTr002xFPGNMCRF2ea3PTolsaSe/JhPGJYaXP33xBoc7FRWmsloF8zFnXUJMNomgj2hFSfHDkBKFvCramCiwj56JELzDiPCcV3j26nwAiR4e5/W5R4KPFAi32Ln6gMGZlN1yjEBriQRbE6ed90WBXjFv6JHZqvkU2QdHcH4k468BnELfDJzveigNdDOA5idfwXE++cJ/2dBkWUeoFFN/LHOMLSqPbaX7sNuymAQNg1+nkc9ZaIpqe48f+xpKcdo0FrRUHmsFobOK832m6DYuOSYjaZ4/+vrh2XuC1sSsG/E303+MB33kwP82QfddHTXrH2A+WkFdkqy3xXi+8kBB3Q89//fd/HR5igWFsh9qXZogyQd+TMdg6nlXu0cx7R3EZTNsAev3j4luI7ld5+fnQWwK1hUHssktQwAvC1tQDrOdbFskLxEjDqQEPNXrHtRCLBR7fj8W3jqBIOKRCh+K7FFgRK8zZ9s9GTknIVHybbbre12NM607am++b7qcfMpTkqune5ow1W+X6pPgu2SNiU1ELPnDKw27mFm/JhMkw78zvw1QuMHGbpfhWrJyoZCCBd+9ezIVQbdTwhv6d/wqY4Pz78W2hjHzGvWJbfCNeXGTqI87FN+LIaccIlPyBjbD7zEANZbWNURC/ZXnd7xYVTf5GjZbjrbCKLQghtlg8waJlHQSx5owOHtNolfm7dIZgLOM76lPapXOL3ygY2S6+fAiKC2tv5g7w/bEu36nlH6JVT4BuWq6JiWnos1NKXewJHd7Gk74DKL+mw2JQlrgnsAJSlFsvhyruYfT0VFcp1vSK3oufSfHOpx1QXfU024roPn+uxXfSWdc1nHlP0u356C1jpBD2lPW586WIYlE6eS8C21Ndg/IRPOyWFrVNRYiT6FwLxjqB5SI1sAdsr3GVT1RWKheMNNlOxeVPL75vz3rD5k0Ei9OkW7fXvfj2XUuFlPwz+3nSZqQahq86iGLSolD+MMbXcaVwkpd89XUlG0/mQKd1Kr4L2eL0MbEtc4wvvOgwDJz42/9ooSGGUmOoQdob9nfFt+QKlv+kHVv2Jcw8Rb+TbcW3LQaYGrpzrTq+zanvi+9UQPTR4bziUnVv8jrlc3hG3DSwdVA88drfVJFiwzamPyu+E3fST8u2v/4//+KblEjywmreHEfEpXUmgnbM2gAINr9JcSpXmffjDI3dcEowy/aGA5UBrvQQ6FHQ9ATVVadtn38aDzfDV627MNgB191LkdJ3l1x4K95EleCNBl3ZW47MAjjf/Ni6GEgWMkSnBqUuhDuJO0vhmXemRPxcGTi/90VlqXynLU0Ih1N+9ReBCnhIXvCIAWgm7bQB32uRREZUTNk7HvlUQB6HdQz5y1F+/+15LgfxcJOcm8ncVsC0QTkwzfrcLyBYq/CEcrx7MDqI6vEu4NIx7nTsa9VMgKPrEIMTnvka5DWCCog9bTjz0wxwAKoLxvCBtq21fcQ5IqDD7oNZ0HWVqc19cmNNcEDuJ0RMYavG+sS/k938K+PKKCtZRQPv81rQZUh6N8FEA/tYcpJGS3C3SbdIaGsRKQN7ImSn2xmDE17gY6bGO/KADWP/0r4A4wu7j3d2UtUlSxo6HmkhcOytz3fe6Inbr9FtM84n8r5j1Vq9cME3y0/TkNfkt3VaChjGkfIJnDPjGSsXHihubVVylZ/9xa21s0XQklj+gRG87bLkvFa3TvSGGmFw1QtYErLrmRrWLULzEDuFriaOcuJP7ku8i9lEx7U08Blh3PU23m0Gt58btG9FJm/ecKLffVHp2FRn0Hc16XdMdXu9YM5OILg8bpLcUIH9YSu37tamHS+2aIPmsRvq2rr51u1+jCaFGO96s5+JjV9gELyFDn3jYsfDK96GFx/yvJ3Fi9hO7GCPdsYile9eoiQXWwefotnFP+Hn4SWFXloHRT3sipyGkezF25Os/0VzN5tJ44ScFujAvfnQ6Agdg9jYRhHuCmf/SfMJ0KtPy4KBo8p1phprR7M7DulzLKLkiCYTilXum34Rx8PlEmrED07EdLzEKeoFm8gjRNeiYzi4hyzRuZrZMFMiT9DK2PoKpyFSBVSy5vbV2+JPyWNqS8GptniK7/+eW3LKrR+hDWPjCCNGhjGkmxCxdVYV76cW38Ku72IuxXcqM/O+frzTi1PdIasg+yhp0iLJlS205FnTkFj0aMSt+Dan5INiMTLZ34xlNMtkojSsoYBB9SrjOd0iBcm0BBczRtTC4CswWqGYZJUldjaCg1nYZBPeyisRExNV2W+Kb4wJ56nAFn0glJWCKzhF8S12ctu4QnZ2thHkzZ6eVERwEI81TPPPm+IWqqtt51RWLRvBIVXuLml6LphtAK5w3hZLVV+QTfR0ef7XHToscSrWfXLBr3xVpiRkxOhZhGyoG//0PLfjTj2GAnDHAgj03fql+CafYzVW1BXr+wcIYL/N3h4628Tn0bBZaf2o36up/LAPgPg6ZxgFTLJtQtmONit+SVYjXciYdBIA+krWDwbWxvCFvab3InzQpzT9oJTkGPsSqx/NI2m5Iy5aCL5i6KMGEgIuHW73d93fJi/hp2Unakt11dqOwbIDNdB7rVieyw4KA85eF1gmSo0iyedZfzYz7K238hk94lbOLhjVcmPMu3G1KC92+DyR5nV921WTfKAf1az+yiPc8HUsvr/77ppFTQ+HiKGUt7hNsK4eUVOaCgkvzEPQEswmLPIu2jNynPjl+B2jOF+feKbRMdnlZVaWZ8UJtAPG9voaYqYW33QdPnENr7lgquOp3VM+nq+71Hdcuz3aikgtvoFmaZvHiK2N/8cySIoTKxmTHdjHAaNJXwoW4kywDjuDBnZ8H74eu9lXihpPqBNQQMbcPTkBuzdEigLYdFQigH8IrptIVgTb3W+U33LtsWiGVRCYI7/y4nuFY9pA9U7mMme5eX1yMhXf86IQMCkLCjWGYS3npxffj1wqSVNA8ux8qB4l/yV8sg78e8GfZ76fnW+Hi5KOrJ8jkhONmQPCPuFBA5n086Q5aLlCj3o/7XxLf96utzESwEY4ixT5jIBMY4u/tJ2Zj5ImrJroWQPjwWIWC9bGdl1EsUooT2exv/a7qkY/3hcQ5rDralcpVAAIGiO0FHy4avhza18++lgI1VXH6UqmB/xD+ghenTkt3uZEOOXvE3hlcL8AYboPOuL7WHFzlmZ72wG9KAqA48W2+2Kk012/B7yDv3+GflxWKLStprx9Frwv5DC+zCR5fOpbPDPf9Nxwsbhv7NhTQ8KArfx2v+xg4ygfILJG7kq3Avzkw5oPKg/H4FOYOi/UAOfUJY5ZCobqW1BttVVsS0cxb6yo3mShSXxF/pW+TyK2sVPVKMWfk1+/vIe5+hMdlvkW4yBkK/LwI0nKykjGEoua+58v7JwHsDrVYZxp6A9w9FLF/6WalUWzwfY/buuv4b/vvse84QwxFIJt/0PvqYNsuO8d0PQj+dNvfLpvnIkv2DfI7BiJjZ+nxV94kVnYPy0c6D1MoOTd+icLTZs1qErD25Esoc9XffeJhE/hLaPOy8aRcKh+snAjtWhIln+6vQ5zUTT1Nq6GKGBxGcV+0ReNU9lj7ZRG2OH9Daf4NvbpdlsWmL2Iv005Vku5jZb0DEzTqQW9VAtv5uW6AFf0L/NjPY47eVIW2DJ0fX43nqVtJjTfnOwqdxLLK78oFF1z8TzwYEtDGt2IM6F6rbzA2S5M4iUJGMt1FOwfFxFqfJAB4pETL9az8DZ+RxupWzz/NPe0zVQFiftV8y2X3yTzo9T+/eK5qCd2nkXvVwtvjjUZosThVEzRfe4yw8cpdl12vq+4dVMjyqJ9LEwCB8ozxby6CvHoXpzs//j+1IMXFN8BJV4ubOCKgjOAZAIi98bONyv1fOKAiqYIXOOU50DHvee3B4uaF627bab3av1PknKvtEsuvT6TnJEL72awnHneBTcb2fNdEzCx+x02EelDdPuD4/mEbeAgZPUqPV9UdnEIJ1DmDddjXsOuvFyh6C0fkZ24/mtCnRxXW+xs77w2Oya26Nly8T0U3w7O2d7BpBFnB/VFFtbQDjN8XUOUmHRM1qcECbO546DG8hjeLkub804eF9/aw/nIXWIfwB32WnDCjOAk+GuIC7bysZO+YFPRNk2M1EJ3v71+hezuKNNOdkcysH89Dk0d3+iizgLSGd9+sJlYQX8yfWfa8wKNCgU/tmByHuHNABd/p9sYS9dZXhaeERN8slRkU3gLm+j9FccF+ktAw4WLnt+IGKcUXuos5g+OhBf8vuHjP0Wbkz3SiJHceGKZJz1uSvjE3tMsOEYGj/c97/WdIoJap8jcxEsMd8MKzj1RLHPoTeR232eIobzGnTaPcUxTX0ucZ+ZgHF2L75K07qQAH/04rfMVweQTW3YlPH09rszqq7ypXBq7vLWzuMo78bTNpuJ7r+PoNnbAMZ7qemC0qW60mIr4EPS2esh9KTTcgsPOW4nTb4tv3aT1yWUsvh0nrkZLq+oDkF8rvt0grY6YbBvFt7LCmzheSDZ+gsbHxXfDgn60r9TKH+AQPpWGlR1v+455g8Dycyq+GXIovkFnXDCqLHG9h7ebg/Gadx+K72Ecw5TgOb9aLPOvFBIo0f3JoMOLcu+C3rJI6wsIVT2sXHIsLfoJV3Eax3BTfopfbXTSzM7Zwlp8u7Eco2b/3JmPxVGNp/KSSVcrF982nhRU9eg5rttXj/mxiohsZqCe6Ad2jnNiHrMOWbfJHivdsrrTs7FZcIB7b8/86I7s7qcfl/DAp6tBT78SrIgKjqHHff/Dj0aUILnN/3oC7v7scVKt9DYp9jGintwWhg2jAFJXj/Jg8mJix6SO51y++wKODr0omIReTg84VYpgWF1CU5ZbXa3QT9qLnmlSzB0P76wQBiHDlgl4BO9Q3KadJlQlT7vj6BjXvCcCqT9LHjvg2kyC4gygHMeCUX6mt0mrmOa7qUPYdesUOmy1v/Dh/yk9xI6kYXZy2qFSGzt/gKLUwbcnw7Wx3E+nSc2ROHEcC2/Kc3aefIePDrHZexyp49DOdtyomLFEkGxwhlQ8dtLl8Xd3jot1QEvX5cGKP3Sr6w/T3pXoRfa5f++0IfIyHqaZGA9nzi2f8PZ6JFT+9pNQOhE55j/l4aqwf+QGZ6vvFzylXz7fahJ6LOg7FFvxYYveYBsgvOHt/vtmPYK/2j0Z5Gl7bS8MbjKU48N6JfEpn+oOcZV7x2tNfue5xRhkehLfnt139Yv55yPdDLu9dpDI5V58TMa/+68+6x0/Fxz4bauXDK/6F3gTlxcdLxv56LjRQ9jI7i9sY7FGf8sE7S3K9ZW28LWqwE4KhLlCr7sFfOiEfSv1pAupNpWlFl/whcaFF81dmg83AWw9wxWdJnB7WF8d/vmHJTKWun1hP1ZItst8ENdAH3SQm/juLvKRpzkOmdtptWHoXE2phgsWBywK3p2W8sZ632AdmVLUnzD94k/zeJrXtba6maqGsChV76vyA16aFWrTgf4K2eVK3fXGuyS8WbjBhvcAg/wh87Kwtolfy8JVO7U48NpPF2fxLY1lHKHx8Pa8WT292h9HCC1hznte4AexevGtbrwtvnEMoQUHN8K609aLo1Uy24klRMWfHWUwNq4/vHhRMuHxx4tveHxzQF2AeLS0vFwLaHduRI16Sf6Fuo1W7kZX0VM7c/FtRZLx9eXie5ypnFlWZOB80K7GREgXr7lwv5ejsriHxwq63d0xfnrxLeOsb1g3pWs015+5+Iat0n6fFt+wjqpuUltZsJqjaKhddn9tdolJeAk9UXxXWrX4zjncpLfFI/tL7C7Ft5V2eFngJr678tj2sOvTm3a/u7VNCsNY3RFniWzU8DZvWxbYtnH9okvQDdOGcwarJfEkXPbFni5bNTT7emJNh3XI3xLF0w78DlesNxv1fEJileGzK+PixQsS51NQLwhsm4izQMlv6SSYbif7a9IhA9lqednBxXTxdvj/5O32xTf8whWwgOIYfdyTJVNcUf9TVJrTxJFc5/KjApMofw6biKYDf6IX3uueRdjzKrgWFePE3k4FyMXkdx4d3lnutW42u3zqcWPx7T68HThjcK3HthOJdzCY5Yxkf2EBVD95jp8auvBiUcMIo7heFizsvt2Wf7BxQ3I0k2QuU1cCikpgLu17UhbpRfuseuLedQdwxUqZU4u7kvJiwq/97V1VDw6X+3kE2nRZZ7tkeeXd7kGC1FddvGD6FuvxI/bDMW6fBZSenZlBYd71MOCC7aErS4PuXF/KW2m/trWmRqQ9cTkUzEP/gGWVdWSMtFF043wux+1ndsvVJT48Bbxaqdl+jCPaBjqEruUzEq603qhnf7TgxOa++CYsRezCuB24njNE9v3Y6q/+zDeEVTvIC5nKmR1mzYNCbEVCS2782OHaJ8R9vl12Ujw4xRHpUqTRcyK889eGGxPEzpLsfDPtwQmWWOVj5vO90I0pfbtC646fhbcVAPfNElQMtNa91g5WPMVKqfEE/LGM08KxtSV+ih5KuHVhkydeWLA9IXlLu2Oh7YLmQu5z3xddYpFEuwB3kth2YyQfRsfux/pu3M7Co+5+T8ZVk+VPBOcBu2reBWTaF2+k3znw8iw4xink6ANYxUvt2rC5Ai/63iw2EDPaPWjYH9i/W6I17JIqnufrUKcHm5gh8HnVhsWWUwHe+jgmexBefDvstrNAJm/hF1CI8jPHKlNUvZefOLi6zIrK/Lty4zMcCFwcf8eTf9GH+88sb90Hqfz3KWGiMHk8t0soHfS2N8X2TuQYXyIbiv1CIW6RxH7YfrCZ+4z8wjyvbXfPsH5JgC9o7A/usoDnAzmvO28vZMFiZMuicBx2esRsoYr8zC39YtRzE+z+9dC16bWZhQ5joIfO8DrDnn7Ke1ANroHqexHsrf+GZ/pypMxrhAs+UtkG8S73sbwhEu2PDUGG3I0pvkoFPecN5uem0/zbLo0nhEshiiAA/K+8sDhhMaWBo+UUZ4J2te1Q+xYtZfFru2klv7KldTJg4zXurHhCMWrvDrP7p4XTxdabRRQbMqJ85hWdhRjMx04FEthgdMpAsagRtt3pEzxgccN3LhcctblACkw/U4IXq8lL1hRJW2MN/qqXwMM8Pwe5zXe9S2/h3hYDJCrkHrxS32CqAIjYWBZSZFOmL3hFMKGYBFd4fn9rb0LfnbSvObcvG2As8OQylM2PSceqRvcrFY4ff2UdxzMipgJfcc836SeepgyO7Wt/29P1+pcfJ1829bz+wQvhvrV3A2nxHSHIdfo9im9ScrGaP5SpQqShrWDK3c7dDkk/KmxFNpSDCYMLY8mQwQCDWTNnV+YCK9NxS3ILoOQe72BPzzh1BDk9OVrNbpPTIvPaeaIVZRQWkq4roZ7IhFWSCI9JatDHdlQVTiOcxLuWXfrKU4RkqHEpCuyGcdMIP20VgDL284/sgdfiuwavzl4ejoPOqg6SlTpB8iTqh7MpJRF9mgNW25McjtNITcq8NLme6yxsRp8Hy/WxoSOzMskYfMAmdaW7Hudmu/mkpPo3fqcdWh3paerrRWZBN2HoNrAnDcUH7Tlmvd9x1OHcP2t71x/7TcDS3hEw1p3LWI5/BAvBuNrUhtgtmq0su91jIgHTfh2+s/gfbBzgT7iM/mqM7YtveJE0g1HOCt3GT+7Ww4bfy/CwaRA0dvf14Zqbxd/dvyw0gAgmsx8dNn2is/eT5BmlrsnP0uRXDv3OCp+34qm2YA4O/auEyoH1L3EXHT8Q8rksROc117fqh7jYha8xRJaLOyVzo+lYcaPsZJbj8Ko13z0bx43grPHLngHGJJEdLG96lnoxqbRFgNfFdhHroRm2XU1ak/9BT82Q0l6/w1sl4QnMaRcw4X4SERFzl8vHw7A8/LaqmGGJYW3lbj0p0Ot6A/tTTqnKaa6Q4i9iqe+Q+2pgnmdj801IX30oiwbjX+dZ1wUk4se2Fkx3P4mjx0VpbAT7Wws8G6vkv8qAasC4CQWu8vCupMnhCYJ2sjfH27UmdylOK7YqHWjk0f2ziwL9f/d6BRl9LeIGrII1JZegwrclFZ3CBWkRA5KHraC33fx/Lb6Bb1V0FNrw8/qYXjOdqjNl0G88IP1G+Ai7MpMELMi3ibO9+F8XecAX25bG8piVugWWBBLYKK226rvcgX/nccWYY1dl6YvxrhfPYcvX/AkLcuwcw+djGE+nb/YcGwquxuLTE0f90nAGTBST1UWz8HKKoSM4h/sjMq8S4NaVWFCXMbvv8sjX49kymzhzAqLmhiUmMF098i448ovGhxUXkKRqwI2kF8WJ8ZyggXF9CRGeBqvT6VJgA/a6HmKDM2ihm16cdZ8thS6Wz12YODLswc0+IznH9wl+i+LbXnjGesiJcM7DYQPmKv/OxYmkg0qov/yOV+itSoPeUdg6b2E4NYcuHlhj0Xt9TCBAgUWMJsQOY2EPt5GbPueCQIozE/azz7aYJU4N/Dvv+rCZ401b1t3v8OcVgGXyTjEqxgIzxsRAZbgUJl8xaK93NP2O8VhBG8rwP/oF4sNNNRanvFq7DQxJWw+MyaLWWzmb6PXkBuGYFg1qF2E+v4v+rX4RW3tAinD/0kzMi2mBHQF3DXe7byhYrH8CHBq/1O+4l/yhbBoDFCOcgl++Xu+I8g8ZGBVUZ5bS5EfJv/PQ2urAjjVEPPwlxI9E43guwfHLKiI5P5Log8J7FAYJ6cJ4V3yfK6+GseGGZhRhPTfmOa1zSTEQU+J2exORwuejpfA2hnTH9IWflwLigIRItnka37SPHe6iF/8wqbTZhQuGyAIhbozZcoe3rkFFVO3CR5ypnml0g/2ygCx5geUrOLmsIm3nvA4ao8onA+RzyQRCfVWBx4WWIqvEYeGzUk7/xj0rYVHwyU6izcv+PO6Ay3wenGcM4B2Gs+L799//8uASi6Ou3CiUZtksu83HbEUM48tCo2S9NhryHei3YWSZ0KD3M3hCx1hMQm7ovvcNjyo7jmeb7GIJ9COCqDCKg6nwBpeRfzx6ywWHLNG3x81jZx4xRJQGYD2/L8+Ib7EG0aY4vaxmrbq2JuTgZDaEhmls6welo0bD6QfGmLQRb8r3YcTb+Z0d+55vpZf7HEa/PYvd+UeQFdtxwnspvrNomAKZ8EBFaYxJ0+ZQ+IwQc/1cJwMpmikQX9snGi14uSmknx4JjW3GfbpgY3gyuM0IIBXTqTR5Zwq737FlqaxksCht1UaNVvnICgFSELQIfICvTo65q19XSV3AnBkKkqAuC3Yc+pOHsjCgwCenCXtYuRC1hIVvw3Wu/FjrniBIm3LqAURxGoNk0D8n2+aJD6Bit3MJ6vDjsI2SXc4X+CTrQNMmHsAtbuqN12+xZ3OGGHAWty37s/OUeu2BgD6TIyK2qQ7iLCRPXqkv+NBCudxoOte1P7b3wBcHyrhd/QoY4d4cT27xoBbfhg2dtJX3ne86fhcsbTXhGF7vD56wKmIfiqjtNhBZGx06xy86mkLVASZx65Kog2yM9UqOdeAOg5tNVxyeBv4iU6HUcfZ6o72f0OZnvRugyzDN7S/ZReL0I2qhvhdUV6Y+KLgL/k+ihctwj7fCPe22BfFuecTnhusQ3E4mEpkDdSrxH3Zq+RsPeFXCyP2QzI6+pV2o3yt4IIuwxiefnQtvGnOMT8mPsWfym/h+T361XT1j5i2WnRaLftnle0nZK3Vl0Dh+fqk3l2C38csQz88ISQEUxZ0Ta4zwwspalDTbhr6dv3aiNAqfdoKAd+BRCCKzBAaUDyWLnX+eZuHtkolDSDfWsivJz3xXYW3tFjmR+CBKcV8UsGo1oJBuEwCKumB9Mgn2yl5mv9QhMlxLc0ETBZ6MTYsk+rHbGUCoYyzYSvjoYgLz0G1s8EhdqP59ZNX6xAINyLetrcmRO+gz8oOPHX3XW0iqn9EYf9c8LLHlY4rv+1ILx6l78Q2eXZZRBGAFv8O6zzPfKL5FgZwM6YvFLlFG2i9N1p3vNXBasNfnJkp/FBG7Z+nouLvwC2GHJE7VD/+5JXkgVHbAYMCzDuT4eeyTKqp80SKZKybJNYcnsnoAACAASURBVAs53itqcCdeeARweoJU+VHdOqv2sr1cQdRy9rkXzxwDlhe9LPbiDCacIKcpO0psfNiSQuURksybgRJcTG91gcDohL4iM/DFmSng+EKKsqJYX3UbPPTFB7FbeDD4d3zGdzoLrwV4ZFsuvnNFbPLHWC0FrSM+V30qTc8UMrysibSKs6PtotiubxGj2MHGMlx99FMcUAZzvIhdXCS9orCxew3Zmfjshg7VyB81OrNfGN8gcvdr3k1eenXcbPQSEyLe5lW++gKaVIehH8SPvaY/LRx3Z5fKCCVWDcoO1ZIdNyx+iBI3zb3Xbka4YRJ22C1EDsC7kcz7jPFZoe9p/VO0rD5mLHsg6TDG55NpF3ISHDKRm0Z7oyZeBn7TPtq8KL53PA1Lpq4exCbMCZhkbtKZ574+feJC1IQRY8fEhlZuOXv++LdnZxCmtDBZjdDPA0b02ulLRSP5Bojc7XLopDBp+jsFCPBTsOj2kN3M57q8pbncxsQainn+uIWpro/GYk/mjzvIxZ+YkNnUWMmdc505ykJNESBzoS6E7GTqYT/MzzdcVsv13Ty764rSglcmeMchdsF9Z3uJHeMJgcRuQFM0MGIvZ+t1h1LoVJAYjUgiUjAtxuTOqossOS1WAenf8thwWEZpvMVAa9fzDjCHr/KK+9uYtWJm8TmHCJ9EWMmxH1uHItOLmFmhbHp782K2YuNNOIjFPx8kXlJslT2u0m/ZGKEdaqWLGUOuZ+5ei/R8ZDPx7WRvNvCFHzxeYWeFHyq74lvZ1sSSI06LPqVYh4p3x84bHS2+1Qpkm8+K7wDkpfg2UW6R82lER9BXwy3QtQtEFzrTUKPDDY6tV+26JYQmf134kCsdOCFtYYT72e63y0nxDlNwxERn7aSTsQCHSD2gCGEf15+2LjaVDwq30QRW4JbCOypkOU6dJyGgt15o5WBKyAu6tfhWZ9L72A1H9JTCW67Bw4lRmLDHMrOaD22/X2GstUs/S3LKZtFVxxHkcE14h+yiT/k9/21exlag1YpvE2Q1VeDZsfnGn0JnaZcKXuPTfgDYqtPS/vShY8v5y8sv/P9AH/idbDyr4vw4TMjM8S8WecJjnaMFEKmv17ibdzltisJENcSrSCooriRXR/P8mMYNh+vPHFMnRvQoXS8OFducVsHnW1Bj/34liCUV65vmX3V+DfM/tmHXiX++iWRBraFk1m+BvyiQmpml39lb7ax9fT7V0acxv6bBG6VdgZo7O5nibTkA/6q684j7wo36xY6j7AT6HAW9SMV1E8rZqObOTmPOCYhsi6M3g3JMYiwBUhUnV4uyXsvwjpXl2iNx1GkvME+4m3S6s9W74ltkpa8NAzTYKBq++4WKodgxjkKDly8YM/y3aXbeWR0jbvX5KKbpNKvzanGZsWQ2XUML/Pm5o33lnx5b+mdvFgkviq2h+C47ASkTWDPKyWd85afHm9HvizrzlOm8k+qNm1sgA7AMKfMx2BESKz+qt4tfbW7jHQn9hW2pCVV6qGApmr9UfLcCfuPAHxXfdBLBgUJ2S1TZM/aJA0v5Mcd0fAA3dr8s6AAWJD+f3EiRzHc5p492x+K7KMUZ8FhY0nOVrSdn7jTjRG1FAV5aEMNEse8G1xsoDoZJeEjOejHKItyKI3mO+9ZmwclmJyx3zyrfaSDTwTiedjnvnkLfa/FNHOoWsMU4BUCw8vwx2oWCD/7sCyyICjC5mhn0KEikUSPZLf4f4/sqkI6DFmBUgjbeLdAXdToeCDMqNgnof5adcB/PRnxs8RQ+UnzHSYTAM2YEaYlHMTL0mZj9ufxQ3gIXgzT6m8zY3bCxJYyyTphWM5rwq7f5MQLTgxTep+Lb8GD0FjdiU/jw82mIDYim+VH02eq/WHjy4GePbdAixnxUYtZpuep2ep6Nv8DcsNt+Kl92EzAPhDa/WHToO92ZuDC2acBIQABS2YXyZ4U4yVC4Mw0+AbKXMu3W29w1E6v83LQ/nmEhZvzpI2w08MKe3GRYRBhFgX46+QHcT5MyFzG9u5oO/HuMuuRFWwIAVU9w3ix8KWi/OjDj86tnDpyG7HLRUUDOG16UoyByxoiLibipC6lzJv8h1sj3W88papTWpPpZzm4bzGeW8L0rzJgppydzAv787jvaiF+YFfEsLbofYLIk9TGXBtFkAgnwR7Cb9CAacNzpdCZBBn6L+fgCiXLqjXIDHK/X7s/1MrzQ9gs4LijNdjEAfZufvbXdu3ZSqDQfFN7KqtUUaZteSQWJ07WsXnY1VUWkl6J2isU6XB8E+jXb2Wg8YSSPWDwrkqipc9ko9QVfYQATrfhTNlVkkcn5svPqNSxyjlF81uVWju1GmQbD5o5H9EUjH/KdjYUtI9BDNpbN4gt9lxMaAcKLQwz+quN5rHHD19OiTjv8mnwQ5oYfnUfPVkLrxTcc9MJ7csNoo4vs9pM2ssXF48KRmi53vefFkS4Y4Xfj9/Gd79414Ofuci2+y5CwwTMuviI8Xl/j0saxPnTU67VgMl7lmiXHpXAUNfUzGqHOQ1G8KX4DGy0uHZ8dUp+2Dp8U4R5SsopxGuZ/e971/eC7ROr6ON7KZ4S+6OttJsdoegnw6nVKkSALauBOSzseeHFqZWdb9NKjLJwnjpdLg1vxze5WA/+yKLHowBgA++BPMFiTJQ+u0V8mvnPwt6ZpwIpzqCsVELoJIIl+POC7PUzHxDPJU76WzeOjakNY7RWvgRva9t/rOwBGyDSsVhty0byQtwvF5lhkYP+wI4CqBpUDwWXiZndNemORxONPF1cND2U3R3huYcLrmC14WeJOk4/8YuI05/l12sAb57OfY1ueIcH8t2SEqxzLuHrs7/7VdNmPnnEDeWWXgtMmjizmFpU3WHxi1ZO15xj6Qh+NqKc/62JCkPoVEnQ+J1xSYPhYaYm0uevt/scDVtiW7viinvCkl8QPPP6MBYYLF330GVk0/3gHi9iI250Kf/a4rpfqPHZXENHxY71arjzPoFU+na4u6pMzXn0S/Soul0dof6Tw3riqJqkyB+jzdBL73i0EcRKdpF1PfqQ4Cu9QHxltUPq2iPKQzF2OO5wng26PEogeaI7eqeGZk8xK1n7Hk9zR17Bo0SJtpdN62i0XzXb+RxOr2oqBtSqGiyXsBOnQ3k9fYibzqm4a2e4oQ2Pn6sdTIMqXEDIZ8FH+LvOGj8XTXCwAqU6n4ttpap5VtJ3Pevpswrzr7vWEg1HN7aIdFI0okTvROxv5QO7GfVgrvp2o6sfomG6sMFfZIUAZ5jImDR14VFOc+31UeMOooz79OfZJ2RoHIuv3o+iVSIiM0BCL4RBs9rFefE86Vx1vn/kG3Uj2LA66KYLxyI/d8WOgKKT52IXcdQcrhaclefn90EYF349mO8SbavSLxXcFWaoHyf83fdv7/SfUZFHP/nFPNbz7FBwAqEhAcZRi+P3NhJRemw0yiPg6jwYw52UQgU1bFiM97mUxjc5WFKloISccFQDOQMwY1SLy6cypgB6JLlHVx+GCk46eZ7GIwZOJNfEeHFuw2TfCrDKF0WjHm4Lysivp4wKLYbRNZAvd951xEx5zqM41wsm4EIPFKmlgdGyuSjkTWm6gYmACgJoCx9FnbIOHnX/ofadvJvJZa55OyHSE62CdrvmfwMYO/sH1dvdvEB7+gOFMgT6L9ZHOI2tX9q2EvbHWuud6Ygg4tgsshIDYtQJB57ckoGILub9iPrQw6AkT68hIgYWNbY8wMMYdz1cjzRj7mVdHqL/dGR4ZSX2vXh2z8M8UoTqo6nmae76q7CEe/iLuBxiSJJAJ/Ex83U57sar+QLnIwxYrBBuJFpsq38ib8rzdIcuTcxwXmi50x1vuQ5/ALXYB755vLdDPZIuvbZpU78USQ2s3DZV41cJX2anSYRHjskCY4Mt6iYLStbB6DiYwDp2Yx1bq2yLUJ4NI4TdFxTvbDjvcBe79dJvrhuxk7DzcRCEMTdtuL6v6m79lepsHY7sus5R91MBCNuaieFTJu4gJXTfCo/FnXhKfA2s5hWrqWHQKn+rHg1Vwx6hhNVOzPDqcpFZE1ELffAdHzI1TKkyVb+Mh6oXQjscBSTjVIIa1LOTs87jPmM0pjyCsUr/QZxTLzsApLDo/xJbzJr6llmhEHDeCHS3STWBs9swnNFeY2HiQI4+cT/Fh8ZXBLRfZ1yFTrtC/690XFfSka9QYvgAx0BkXa/pCBGHbkHg+cfn9u59s5eJbO/bqnnDqsCYjtYKBkx4/4uFlhfaZcyKH9vNrLb6hMDz7u9GyMV5vLoOJFXOX7VR8Fz04HV0B2iR1AJdNuA8ffnzZjvWS3OKQhU2Xz49W2y3aMe3+hL5BI4lxQm0FVgZbYzvbMugRNyMwC/su57Ig0I8Nw/Gx2qD8GiWchJCJEMHL7tlBIo4R3kMDmqlMHNT5VVns7ywMmcdOiacYUyCuxMvFbJaKBQD4kptr3RiG7nTCEhuajVdA7yIfcIAjmIbXEupgowbjisUJ/8ILXZcJSzXWrksTvSdyV31OVHFtwrz3Npz7/+b2BhiLd0VatwpsnPCERwxqUFpuumR5bEgXlwjvL/bTr2vLcWNBwSmTZ43qCXEQH9Bv4qfBYrQNZIskRAjJBM5OZxEYfmRD4lplkxdFP7Xv2n4Vah6VFboo8sTGr7n3Q0X4yhLMuHj5Dqy/Rqp/LKqkjIzzP4fFxXUvOyY/Z9SBymLwvHCXeTcnuPe+lcnJ1OKbgdfnPY4VEiX+j4e7iN4tYCCaLMFqbBcTuA7rURvJhPdI+w064OlAWbULdZFvZ9GVnhaX8t/UZafjILPriIJLdtA2tDUag3footrCbDZwxnzJdL0cJ7jIj8pvWvViG6AYJ51j9/FcfKNwbXG96VPzDezOaFNNNOIHNg08xIJKgNp0qB/dkKQz6K8uGsN/mLcsotIiyUiwrZcsL4/cT69sI7zvmGPj0PnE0M28wKJN1UazFN9y7Ho3N6WSol/Iohj0Tyj4IgdvTlegkwyaLQzPGUsAT8Yt2cZDiRXfns9J7heF/2UCVDjogNa/sWohZPVp4IFCTMWUd1F63QZ6zd56z/Rt80iuSfGNeEP2DF4yHpkJW6QP/TtuhJYzkhVLMUJ8uBffzI9ry3RfmWAQ1aQSx8ihlV3xLQPRM+CqG9NqeV7x2fVLEwdCq3QN0Mux9kKT6c9KkhewMSSOR9HZQA+jsZCA74bW4IIdJK7bfDJ04eL5XwCryYRhekHdjzab1sUGkHN2ENZk0s62pQDfHQYI2UmPMu48FRqQy9a36Usd1If+RnIbj140IT7E7vPffBzwzLsnG5xo4P3LM9rjnD2IaGHdYFUuEP63s/2EpxfHfX3RZBn/tOjDeh59h3hBwPAFjelY9Vhsd33o5wxOeTwrD/LYqFbosy1zthNmnQ7Rt8VzSmfK2Bgzhnc2yOYDzW7NBJnhLYagYJy6YQYAvnpqAfTV514WfLt2sdquw6L47rtom3gVl2mWbLbbeUSn+FaOlZMapSN+zuGHDHmT6cX9rbtvB39BdN/EtVwaxIGaH6L8D9y55UgUDX860zZU7pT88ACN9+L4E3HMwQtKO6G187vdzrtEUXgsxanFz72fAp38ezMnU9w7ctQSZImRqglNZvdzrUbL2Iyxud/C9POv1neeD6ibbgq+6mWluDOYbI7yGoTW9kGPjDwIb8dyVUEBF/vO6E7S6cRiqe8UKms6M9DGlrWVHbIf+nG+PsJaLJTsR553+n3uQyFvAiy5elkcclzZo3zQj3TMXD50q/he9XGXjeYbvFU6rFP99LvLLm+FHw7Zn0ASxbeKfZhOcOoCTUrR7TjlouLsv1I/5lljtti4+7uEJb5g9ot8V2wzFs9UVDuj5rr3mAf+2GaaudBYE+q6jVV3MZzldt/p+84z5ji1IfSo3wbm6CSEUBP7P376u3wHt/5XZzH4a51/+JA6y8R6MZzv4LHIud35ZgVwcqzjVmaDrShcSHB3UhNwt+JjhYkWQwYR1WqudMluozusad4jYRPzWHy7jsn6twTTFvPqGOcVKy8OXD0qcXS3i4GTxYMBEN89x5xwLL5DuWUSXtxEPWAfMRi7NinmpF6GVxKVzoB7moaz7aI3rJR6k9hB9c+9/e9+asB0arp0bZNF7c9cmJi4KwCwCQRC6pIliyg3IbMft9Fi3cdH2x6Yxuj8oviGbIfgvggbfuJ8vyz+mI75nPxgp5oZqIHLFLxDkysEiSL8gHlawHbAZg0zwXLwG3wwv37qYznXZfGnyC3m1m84cLyfwHzwH6EZlIkVuXaLMdfJV8f1dx80/isWJtAgTsrv6i0fQoydxv9OXZ5ldM+OAautTnFpwrrPDLM1Lu5+zJqmwT68ln7UOn5d2R9y8Iuatwnl3QNZP4GXDxI+G22Z+SoTOBbruUgtvrv1JEHLWWYnzb04+KIeYmfFwBMnwTQ7EsY0uvgsuMY2VJx1+2Dl5TX/L4q2ow1UDLePF98qhyTVrOftedwl7NDR3YPd3azYARutMfhn6GWZ2+nofuQGjL20heUJWbdojhuLBG9eBtq47bxAnTc/ifvG21XFCz1bSNDjxu1ewc8Sf7EAQXOFY9auiP3t98oT9OgtL65tesbsIJ/60XTiYSm+q+8vRZLazfiM2gRwxMJM5DgYJ5WhTXjRgnS4ryfwbgb3/wUKLV71jyMmLG64KLCAxZeg76c8ii4JxKMD1YuxMCB0dciz8UI3YELjwUwzrl5p+ne9LwsMiOu2yKD+qIPliNaF8NfwoqoOe1r8siDWK+OzDOWZ70mvxhcxZsMQs7Sil5rxVsiOvX95rsAaQ3AU2irY09yUAgVYAmpHBnyQKaH5sPi28efMKPT/tvh2tuI59djxthvyfeA23svUxQM3+FuKUVFtYX2VwxY0eAGgWfi5z9N2/K1mM9utawRsSyzEeDsmMIEJpotCgHn2oADyfdHBDaIyQZcvxjDACFH814KyF196X5yRZgG3WPYtj1L8JXXTMTliCuMn04tN4VYvC+gRu6zSl3TAkcVv8TNcSXSwf6rVG9ygqzX8IAa4vyPIof8pLjt+M07sDJ7MAO9vREf8/u0vVZhRr9fJv9IIlG3wvIUuLwTd4hPworGC40r1q/o8l3RqwrxR1sHX+q2qP0NVyQ2WULX6xm64uq68xrwVuZitbmXIewFvCyqdUsuL1oH2Yrxn6kdaHrD93jIrA68Luz4t0eer25W+nxY0TB1JFOIUCm8zzldl4dgKdy0sXwsn9+tg1dGEx2b8+glCX+W9F1Y1c+mWoYAuU6kLqVcL7ym95q+xo/UCwJrftsl2V2QEOWPm9Hxq3QHkgpE9F3Oh4yQSxCoPknDLJ6pVUMDJnttHP5Bx0220b9PLVwpu5tEWDSoD+onsoQW6raREzLe3jctne+QSy0XRV+gucvGz3bVYHPW2YCBzvLyVg+RCltl0kevgk9ggxHeqr7vHGCdP43Hx3f10sp3GXOdhz0qzhUM1vBD968w7q0/Gsyjni0OwiY9xgGvzxoiTuRAixe4Z76fi+w22u1DWp52iCBZ8007b5C7/Wu6L/5L/ky/jywbCn+Ebzbi3uLstvhlUU7KRbM27ZVE8c7G5zBDtOACKRfNir+igNewcXjKVXSI5VwvXnSku9IQT6AK2OHJTFi008mSV2lG7IEgu5MLGVKitdXzlJorvyeW86TaRDF6HAlwnFieKIZGlEch3E0zoUOC/VWDeiJWp3ZnOjc3rZT9RQE5pYf0Zh75iTq5JPmDimzCBgWb0ve4mofo1+zz6lt7CZO/LB4OM1yKgLQDt7IHr5tO8mMY2eJEwOAaiqBV/zg8P5Xe7/z4P5C93HeNzAxi/rDJI+w8KSoZs9kv9x6hhF9LkBu/+pJEhjHhjCcKFLrzu4m+xJ3hbCvEpsDRbLrHxZOtTxHN/QmgY5ELyspqSA8kZqZRG7fEQJG6B9uYV6/2KjH1/1tROo/v49zlfP9LjlJx3i+9kObaThc1NvPsRvrMvotdbapRYSReN+dNxVKN3S6S81XbwQKH+QZq6Fd/9xW165JmPhvo80kZ+x2/KlVSqdZlOfX+6T5IYl9ys7Hy5btMdX8wjgxbxQuZ6fNnsVn/8AlRc3H+KBT0Bry+psx1z7Fh7/+K0KA4lv2iYGmyCNOmE0oVLX6AIVb8pZgRlTRWLpg5Fa2m7GU/Ju1+jCM+5yneJfUIGviKnclXZi7z4RGwmkoYj7DW3mb/wNOsdJw9OdulPDu79pgENH5uxdv1RYC4xUivzapnECBaCJrQ0P0Wt2WwFHe7SpsV3bKUginFbudrP+TWuwReSb0kBTnNL6Kv78Qnjr/BPxbeHKpOi7fz3eMwKCdsAX2aZML3z8e1XFt/IHrsJbBqwkMxOl5PDE7b0reEleybxTKi+u6sG0UKco4fQ8Od+T5FrW4gl92Fnv/QmUY9d96ePPaI0T3pb1nTHVu6ma1kSByY2c0irsAuvyyb66iQn2VQPQ4EGPO76bk8gLMPvndbExrNfk9Zq39wQ7F4qUBFFPG94PXh5njjIQB11oTzbXxZKYpojc9lxFcvSquKPpyeKb7CchINL8aUrbaqugz6JdPAzNT/QyBAjHWWlmnXd9e74L2N4lHNcL3qRsYdA/sb/PG66/zS8qCqTPw27z1hv6a4TpitcaMRQJlstzlsoK2xV5RPqDELY1W8xaF1JN6JXP46x3XaTS22vsZQPc9/kOSiGm9gNnUdQ+U1ISS+NXPCWdopDfIVk+sWO3YrEnU/065EmLGTfeVV2WyPQzCnovm3/kcn+oMaTbnby3PT48/QwIeANdeEwslTTYKQYa+F9LmCn8TL+LeaBa+Bxq4gsb/gGNX4e2vr1Z1ffFt1ZNHFG0rlOn8m4RG0Gg9sU+fybAc/U7JPtyymsMKLpIBJcVsXOB7ZAXGOAfs0SL8gTHpRvoWVC+QJNH/R5KzYeQwtAufytqZA5RjfXkQ4ncw8SlAaRm41jJ/Eh01NEK0h5V5B1shht1PA6vtGwtN2Uj6JPP2HOl+O7fnpQ81595MB8xrMJ15ANKzTMPsP8p7phf9BWzi+OiYP9+dl6Lfql19UFqUFva8YKIlvbtAWUUKz7yg6yO10vhsEpdSpMc+MDC0qDOYdFDHu6APFlhMB60X3UbLZ7vHjoRhhnHRwXQeCPmxUFw0waqi6wmC5sWOH14JHqDuwTzqHbPE7TfLn4/p///Qw9Gk/ZpG0cYwuek6lGBlgXTJc/JiO6gU+z9nMPwWj6CpYazGWcSgxAmHaOo+59OyMgeupR5Vuq0eT1gq3zG4deghwFQzcy817kOEZyDkYbB/IFgW1ivxTmroCYkIzu2D/kmfWETey0bbpLBENVlodl/du/t89GtYCnAR8LPHubVB4fB9S+2A1PjGl9GK5rJzPAo3OyKnOzEBOWHLGyN95On9uFGo0R8KVD0WkOHGFpG/Ddr88Qt5X+WTTbL8DPuQgWft8+irHDsczviEY2Lt4LEIHn5q5urHimixYKVBqPYcnqhuA2mraXN7ooyvVAatLZEus26thdTpuI07gPKb+pf8O6TV6Q2RTq7dXhaIS4flbwfoEqSnAneo+trOKFFY8N8wt1XNk3LIT/f6jgl80x/A4qL9h7OdK7ZucE4B2NW6s2ZWRsuHXs20IJxmvPbMAS2pwBNBtONnPUcYfFZ4mcrEZ+Ii5r8/5oiPhSBB7naW8NvdN4qpseqBNj5tnqSPOi5sq1ceWjUOzqUpVS+6XWyaPcxm9DwxGArmcvlDDnx0vaYEgOSTQX4nIm80KPBUCibtct1+4LMcZgFpT9oDLoQXA7ar3GoAtksWjRmwVENorqOCV8V1I4idaL1q4T74XFgBd+YLqRZMnjNxVveLiRoY7C1xQFAasvopBTE0fdAR1UGWw42GECKCvF7Slp4Nb7AzmpwhNOuw+w4hVTc2f44e6+kTkMjFtQ4VJ8w8nnmGALPJQZNJu/nosUu4+f04vR0mc2NUL4lIkY8+IRb+JbwCudrCxAX3e9Z/0eiu/Qq8ef6hKaMeVX0dWH4crCwcF0v/31f/7r2bJe4OjY6leuohYQ7Jlm2ZlGQk4TDfo0S1phvNaxuivkCpa/VUgkiw2ICOY4QlwCXtCpxu+7TlNIjBU8Hy+/+krEPL04bRNgfdLpxYqcHLC40c0APdtv8LMksaHmTQB1SDMgcmfUduOnxLjEMhcpClGFQhrzXHxzUFx1E+NwUVhUYc8K9QhoY3LDFriBV3WTqUjMZ3IwQNrcwxEet9OJX/gwp44wFnxVG6FBnFJfKlRQsAF6rLl9x/xSrDF9sScrTNVSHW8Ow9U2a1BwGkGq7/5HQKjFZOPHp722g8yTprU47vQuyZWHwQXLiYmUJ3GDkGlQ8uusKnkjpi0Dm041WNEssXH1kf9gYJ7O5HTDTW5toM960ndUNh4+su3MCrw9Y1KJ+a6DGFf0w763J1ptOnNap7qDgo+3iJ9S3NA7Lo6yH9OdrzL1X7rfRd0b3RzQcMhaVmK1GvzK8fJEq/8V8/XG4xAOqQgZhQw5PO7tFgLQeSm+7YbmPzpBiz+i8ax17IzOS56k2D7vMmmLVjqyM2B/68c+7ubosDHulHYGbRjAEFogh1JoTD7yai1QNHevnnfXRIddAp+1wGKYfJVTM4f4yjDcP0fl7V3YMlRcdQT+v118ocoJfSJGYue/oeFV4Q0D+tF91Rs2NIBnt5EOy5KyMvE3ju67pUYfanhgspPvBL6Eplfb4i3C62Ln7qGlc8LbQNUbux/srtfm6hHP/2G7407vPFL6HQ3JCxbmWAtok9ojg2eg5Cdu0wumwvMQ34p9eQjHAdViizhFzaaXtU3Hi+E3d7nlPvmj29bwyJt2wKyY0H2gdTVleHQrdubHfWrBbZBojOtHzo2qVJvimwSl+FqK76Yd28GVXSzcIEW04jtCamEWygAAIABJREFUsQ6DAjzbZ5JmjMvX3ade2YEzSc+rnHjNk8+u+GbK4AGrG/V5J8s3NfxvnqvlnUjTCLJr18+jE1OtvxQtLO7P0GeJp30x1dSVbhk/wWRgTLCnieoKERff2ltVVtdpF/yrvPQzbHkuBdMy9/Bk2GznO4vwAwuM/nX1oxk3u67OomHMvx9e+0epRULEaKXYC/QT/7H7aX6pQa1ivTKpn7qO4nPFsHLnviA8X4tvLExJP53rXK+Osm6H8VH5wX5sXvubEhksEsUczUEFmDPlqFZDHXVStyRxOJbkgdD0rMpTDtYinPdYGmZ9cST6MYgbhmzRC2MUYNd4iQCKZESdVp8CXNWFK+5PGi9NjfQzxyTb/7UOx5MCvTvRjrh2He2an1fZyB5mFL6dWMbug2t1rx+l4UDROWPWSRLA/Vu7OmQulZG/fUbCvWAnyheInbXyh95do9BXh9/7wg9paLsDciqfIYPwdPBREnWf+GYjo4SIoZPT+gNIw0Um/rvSY7Ixmssx8j7KVifS/yFwEflceGvE96yz+7gIZ/TLEFrFrLnDEqY0bkJtrk3/bG3bbuxWjjxSnGN4Y79Q4xCS4nzcIFR4CeFFA9xWdcD5BLBmj0quixpnT4u724LOOAFOpb2q04vz27mxXHwwDNcJbj6SrbuYPE5TRpXIWioUGl4R5uORPb2vE6Tz0o1gub6qQvGGo+c9Zwju9keHCV9moVp8i4D58jtwvgGFX9Zfg51gi7fxTvEjxDbH0W25H7haQ004YWO3Ft9sEAjAclIBCZlMwGHAvMS2N7ldlkOvY4x1Ng3ORn2JHwYIyrsMQ/WxEeoVtjecrQtQecpFJdbYSz86XNcD58Pryz2n4ttQOucvT/H9L2e0EUfH3ShRBAX/0rYV37WgdaV6mzqGKbgU31CIBHzlbXH3vFaSunT4cY56biMMWT3z0o3kmfah6VIE83alxJTohjTefsPl8GKKGiil1keo9eDT7DoX3wBVZRTJehTf7FVH9/ObbeHhjA/LDTh2leJVdEKKxHKDQnw0xbn4zgAiz4ILDW+/fcaDBzFFQC8Ri8C/ZxEVIsBXKm5djJgEseBAvZ4/cwVYEd6w2G2sflf8tK0gD15i899LjDcs6JkB7csyr2Ek/bOP8wSxctIjF+2qbNML2p6+EA+7HzGvuAerOpw3Ceg+VreXYCsCI7PIDZV22sjcWJbi6tGmUJHvoH8XHsXHncdl3aWBOhIroa/92M/dbwaf3Poc4yH6VTsUi72CgvO0eUguw4c6c6Aurr8aowpZF2KT5i1BYCq2sDE5waDQDy7NacIvGOgDnn5t01NSttfGxzz5MObBXwCNDugxfFus7rmKGNT9hhb3xt5yUiYWv3dFzTwusoA+BUfa0MhNySyd65jZc+KnHW/Nxmy6zAVh+czjT/O4O9icPNPON0FIM5j4/ERj/xCnHvsRL095VuGeGzEnUNwpVTYGsq9Ser5+xsjEwkHHdrUEwwgL5bbdFFDb5Cl39AdmTu4lw2ABGKHMi++Th8y7/i3XmYpJsE1jqrrwmXy0S6gx2wuy7emCsfhW9Pl0i+JoOl4OpWNeBiDT9vyX2AlfYgwjYec5Tup23QPvTbm7IjKOW9/NbS1EP/KrFN8tz1BVbEDhqurDwd4e/XysClJZcLDvuMa+99M6vvLPHWkzxxdKjr/tKQBnbtQZiQUVex3vblnlhlz9oUmLLBKsBsVrWOh+jHmBECLia8zzBZ6yEJF+xyNo/hexfvVAWwQxtrCduvjJf/yP55nvlggbLAAEdwa5ckjWTQXoR8NEkYxrdtQ5RfeeI21JyvPop03Fvh40ToTYRbEBaqx23nQcOLiLSXZYFHQrUORN2brwMBifL6nNHTq+87cUVX5/T89X/HWsYcDbEujU55Evjp5n3Gu628g27PrvMBIuQBDBJKvmUD2SjgKBMcVVJkJ8di77eymKvfhWnUkxtNiU8Q7kJEaluHXzOa565HDOnW4vjvtJgxQEk0aEH85GXAMrv8sCi9vwgkDXDeHmw7ehQzOpcTLmWl2SLTpWvRyKy0zHbRixpPbVeT3ih3xwRz/4sNluWqwRu96cpvGOj/03A+QZDguMcDmU+bswEYjyoDXtgC3zy0NswXIYx5zZD8yrkjSuNCLTbvkZR76qcGzUJjzoP2w0zZTnAPp6MXTgC6NNo77xmaXNLdZ/qWC8Eg02VjngM53TG81PNXJp/ym5jfIpGnzJPBqnXhXdjWH/GOv7FsH8v87KhCppi4B0VsZqGWuP3sv9HbmWKO4t/s44wf3zh60jPhFSQkmfM+NxDmko7RCUZ52y9gqPkqT6QmbOgkbTPnt8riElyXm8ZOfIUh/SUPOmLy2+lXbXj9ujLNY7PWp/87BzmKQx+c9X2LXCbULnjP29LrZzEvER6kdFsfNdL7zLvFx0C47TT+Kt5GoIOKEPEEf44dNN4tAbdJHSJGRy5chMx7YOoNmAAj3VayQZCa1uF9aPk3yNh23hevFT3N40+/5ddvdXH2StWJSCnum3/tmKb3VFaxMxIHiQm3t+3+52L1AKmpNPYvcZChcePA9shFTmDX+oPew2li3nHfxY9Ipi2yu5S/FtastVQeNHhzN9ZvGdUE2X9smk7Bydw/uUzPLuhfqmyQvvco5Sc3W3A8VH8mcy9N0zE5QnidJDheZdamckHvyAE87y7ZI/Ndvz/+szmy608fRo2L/eKiZ6ZSf30/bj+TrKtCjw3GLAzzSqfCj0owAnq9wCSdnMH/gZx6fYGbyiIFZV9lHX6UV0WDEkFxKrc20tCmZaNk62xb3+fKB081MJzceDf995BueBOyd+Lxy4AGyTQcN0eknaWrCEI8t8f/q7nkjZtL4sOFVPNNxiYSl3L7Cb3Y+Lkd9jp6OlELlj3vkT//3qXljXK2jD7ubH/QcYT5mp0c1BHmISFyze4mk4TBqKvhgOmF6f35sHAf6nqU89IbqZX+jHCL5nlNwWWW1CeSH8Mows9FlysPS2AHSD70+5v56u6mR3Oo899B/jYyT/Vdn3yc87G1H/E6kXEmd0XWN27c4D4e880vdiqK81WVaemsCaxPGJkx7p1tjVk7utFbFjeOGcH6rRpheb6Hi70Faiy+yyU4IsxRDyFOyC5wzlEsZjI0/LMhknwyIykBAJfLTFFewe8+zJQl/8AsMXRUWGkNpWkj6m82WyS85YlWym6oq3OKph9GVxvJh6Kd5mMKzHVzsO3TqkX+W4F5XGrfM9AEkXPmqU2O7sop2MgdflkDvgT+xtmV/4UfRxYd5sZKoGSrDL7YKNX7GWiNIxY6I7LaN3+2bMCRVBAN3QdDu3+ajo5rIIMVuWcAWItrgQO7thS/ibU5ygTcVq5qQ7DmQxDcewJd65Lsp4cBDDTyyOQR/SRW0zYIqGfV98E0YZwx32iErahsZ+/nwe1hzcTRkdFYGiO2ztGYmt9dSNml58f5vyl0luZfE5eeuP1ESYgUn/o7zt3J06UiNeBQFD+50iU0m9PyY64T/gwpyuFkLhzlRQ92SVnwWX9i++R1gH4eTAxtUwYBnqaKxbASUG0q9Ve7mbKBOcjeT/io3UTDjaaZ/XQIBelU/lD3I4LutCBIqgST7fude1ictkxyBLE42nIm7Fd5BSfnPctSCubm6u2g7kRPe+wyl2Fd2IctjuGcR3uEtRDdlW5CYvXHxj+DiqThJBDz0Y7XfEMTJ8KSf+Ds5iY2cCE6r+frsowoRfYpi7QC8onLGaLYnN3ncAVNepZnrdDRXU9hO+myPf/LLoa5oryOdr/WfKjGkaoWrwDznWjkU4zybsERynoOmlJwl2DCocNGC/+F3wuvfH2/RXTC+NP7DrTa/nabeZTBUpcvghMHfJ4tWH2Nsxb1joHLyPWyO9uJgx4mevBQSWYqybFgdOT2J+gZw7lqnU/zvr5+t3lb34Z2IWkevNGEP/m89ci6acE/6bHst8z88NfRr7X5CLdm9UoB51+8kYO7XEeFYrOY+Rg4ijihpY1xEIzQW9gAN+eIwsvrFo9Rwtl8UN36mYixzwG0H/JqA/94lmDReMt4YPFss2bDNmT4WF8HvXd7K7yOcYeHcqA76S+r9hTHc9nwyyb14ZR37cPnx8DhbC22QXg4fjw3Gs40jeS6RqoWL+lPwoYIo9UQTZ9fZf2M7nYv2MXMiZ8E2X9Nykv9NX6t/xzdDx7jcbhY5OYSh0baKJF4CnPDhiBCBaLOzEwgMSImdy4C/z0NmmrHCj/8S2v/Vo77q/gQxOs/vqNBrsffEdGqixZgkBwGbKqXWXbmy0DSx1mxVvYWpXeBbfjq3AnLWcZPA3US1+si6aAa8mX1ftb7X4Ts2ZeAi0LIRdm5Iza7UPT7XYABRrsRSLK+IXhdvuyBJOUHzDIXnyxEFP9gDIJ1WmO6/KYsqpMjNkZ3lrC2vz+9sEFzu1eCJA+8luPt5+Xo2/6FuZlcUGa3ferbIgswZll1j4ltHdzw2X78vwiImukGPBN2V4JWYYE46yULEuSMl1EaXtksV+VEM37OoK8gJAFVFAsSbZch/HRQwbmDTUxnEl9YdWOpZj4BbHdjaLmPObr8iUkj8xvPdBn6KKzRueQ6IBP6qeA/c9KNLnLDq5Pxu40i02MkO5b3oA8KJN9d+XDr1cuBWKRfLt/CR2hZ8g+NAjDxt1pK14FFkrrq9oRHfMXfr5+UcLd/W1ywDVfPRp7bfMWbA1mn5YVX6kXxkLq/nqx52/KQB04YJRvzFIpIGAH8yz+Ln+3Lxwq9jXNz7Vz2vCrSHPwjsa/cWgs06+ykHtd0tQS2s1T865n3Ew2bVdiyMqO3yh/TYAENayTaJn8qqenO0w+IG0XuC8R+1Fnl1YiR2vRwb+eiCJSRKaiqmeD1pkOzFvE29qdvHKUM4WvspIfNVyYfmmButgLAyLs0po1vekSXnpkvxXF7kReYyOPePrjIt88meors9VpFOq0KGSrtKxyCa4d710v5kXIYzA4dHbUAWKjPU7sSmOio5UEXrWkebSdz49FZthpuLXHY/GQ6qxR7GYGa1ROXqeGMgiXah53FdZ6gxjuWCe3cXYWVe0OEDDO1CcX8cN2b+gxMlwlhg4I5UGeRENfqX6YHx77SHzZRS3E9LzWsyximvS+eDv7mZq91gwQ/GsuUc463lQKHPznLrd3sSj4XJMCQGQ2ij5RnVm2OG4YQtiMutRpKbv+a567uLBoy022GN5q92bh5geX8i6mqLKty2+MeAYn/xmTzpMNTz5wdHqUWkrYOR/5kTzSp2N3Atwa+sOjScrxwmGDDLd12tGa8pFd3IfEy0hJ7vf/MM+Vq5TYMR1Pc1ppkUhvPUGpSu804GwUQ+KbCMTCwO1YZdJj8o+/7UzDFUsBymK0bgpASRHDNvy7jLypDDBBDYnEsHLi14L+LyaavLZ19E5NtSnhh1w5cyOLucPR99qk8RafelHTPJhN8ejByWcXNxhpa4EA4dQWj5fvrZjE0AHW6Nr4+XYtGYdRoftsPA6+oxf7Jimz/D4vZ/0+GC81CLcQWRpoP0XE7Pcq/ar8aPAdP9B4q16WtJCDmFfG4+xzQvyGPdL+hGjSD4d08TJo4twNOPjWhePc1s11i7kqByDLNVWp94vZFfTlQjwopPj0XVjCudTHzuMi887v/H4EA332mhnH3otwJ8NX2pgBPGhr9jZb8OBQAKfl0WeQHt0jOV1gud7y1e/eLvwcGo3htiNahCNViUR/nugQrwxh8pAxAlmiOXzyeNHGmp5XUvbyMaAk2AXg2lUp4j+1E6LdphA4rhHXC6yRtvNcKj6LCCIIBL5v/PNc0vubu/g5jSR36Tmtlx2G6uaDhDfYWLcZSPobzlWXjlHacjCxBYbPsbc8ohD2GkVADrlDEkxSTu00UYVXrGQxXO9HkbTIe1eX4ywz8gbsj9eZlrYHgqjSs8V2u1TPqPA82ISrrMzAPsDiuG2eSUi6IwW8OrYdZ0NkOZhl4WbpueJRXcDL74tKMSL3lB8q8Nnbljo8EqcvphtD+5595fiAeuKF21a7AhVhbkS32xPw0DLf5bim3NOUGYcWlxK2+wdGLveJ5tEqF2MUY17Lr4BFPY4IjjtxqpI/EZupaEZmf4Wv7R+Esyh0F2i1Qso9H3aK92n5HK92QU2gh9BZ5xIWyoakenudhBV1BbHrrscKqD0845x1DnfxKx0p8RQusTzu12eXZqQ1xmEI5/joQTrz+01lD+X1038HGtarV2CJiZrcXBiHyvoDolEFGL2ZpoTHvG4UXe48l3wunIxB4goqGOCYCNzgIcJgynn07GrpjKhAHG12PMPvUjV+rSKCvgHuPLoi9D7i9OTY4/o3oOLyWYLL6v9UqH2VwkzUHrEmixA4+h0JxCMQBbotvEFXRDf86o+9AzCq58n5+oUrmSJxDKLTb5w9o/Rx8uK8SN9iCX44VM1u1yqyxHmIA32AEK3MlvJAUYxkLDuDKNoCFvnp7U9YyHxNdNdPEjUYsgbOzAqeLHtxDXfgx+V9hE/eUzERlxzXHSf30GCNRVF/lsu7zZ4T2n2o/f9/54t9wnYnSvPqO4Na4sItBQPFhqNL3oxq8Qixu8RHo1uFCovxc6xMnR1VofosdVIznto4ow0IZDDSlKKHSIrszBneJzosU/d2nZ+6gGjp58PFcX3ogNEFddv0KaYpC5KCchlSzeTePIRnXrxOYu0VJpMavKfP0oYCb0HLuIbuhk3Xhwnn+BDeJh2h/n6Fe5YqCA+FSOXMGHj7p5tdbtHcLVYeaifTMdvcM5YCdNwrpdEzsU3OhuO7ruVFv8FT/wgYKwXbYUjnwFkN/GjkHhxxDq8kjHXJrdyMJpwXOc7VUH8zMU29VBT8aMGGR8C4xH13K7+XLO2VJCjDnP/iYUOv4fiG7gg5UwLJRpDov6Zs4Ui1xGM6kGOiRWUWnzTTqXRTeNi4YZTrVQwApvn0d7IxFyPicvV6fXPuwWHm99+VnzDrseoJLu2tPcxbHPGCy6UjjmS/UiQ7EkWEIIE3VdoaULADnrmhDatKQAieZOgkwFSj1VjLI3NVajFzH77bfGdhzngcjtvl+v2ncMaSLKeiqLO9HPZUeeAXXbDSa7tbJ9tsJOtVtnY2e6tNxdHDJN6yuNdagqUplcxQ449yKax7Vg6OsOZQJutKThyXep4rB/rZ8EDYOe/fRdUVtaeBlPxjV7ld9ByPUjuqI7eZZRrftQcK5GDrjOQpEHL4gkHv5EhEVtBXxajivqpX9E3s7wBSPedImn0OQaRHF1OMBT8y6LdnBnsfbOevGGVcOC0eJF23z9BI7EEuq9+ucIX7Waeu3nmxQo/xaMq80UBVh9P1uROlfZLfXunMVohTn5A6hoviclRQ2UsRijdCB8WuziVK49ia/b9DWqvdN7ErB0RjPlmkI0j/6GXaxwdw9cC6Ley2fx8zPpjd2JntwFB7dJbbqYYwaS2FvXCbb/78dZgl3jRGLBj1T6flYV9lCQXrHl3TTDHHCzr3px1IIsd+7aCSK5JoADBr2gc8xIXlMS//4niwrio8tmokrRj/OSDE/QTd59yrnTV/j56JPPG2zYWtiJ2QQjkLRWx2anWLWvUzoV9mtdEMzt46XU//XCAKo4vv0FzjiV60Teatajv15UvubcizDoQln3Hk9/8c18g8xjDasJwwVFbmNC2F1909MlptsjNCJHuEQ5T0NrQbCaE/fKUQu035wuuK7clVyA658ViAmIuYUP7oAhxZuAIju9pcQDYFn7eFt8rNmc0WWxZ6Sqn7t+mldRtmswMzHbh4ty61RhRiu/AhxXeOyz0hV21eQ1Ji3DXY+csEr82vU+8DIIwhKqjOpLd66t03ga7xqMNsgiajpkaTOpulSqAdgeZbEBY5gmsDE0FJTpdIjEHVvnbdml7J3KcALToQnY75cLzL9WF6kJYdYqC2jsOhjUAmC7BzxLwx93vKuQpYVY9i852lTkpWVlUdvrSRjYqO2SAyhiXUpd1bLse3+OoH2kFo2AJwcT65L9O2wuqxLJ1vsqKQnbELV3sptvoMCTtYFBSJwOm4vhxhB1b+Xx2KEOb9oC+yK8MquN89IN5Za/PadI1mfK0gIZhH5cYgB+PPCXdqy23EoXDioaoyAPW7P7IG9O8+M1+MmVZm4PAHkjAEdFYF9zlyMM8Y3C8vJ+NX5X4Fb3fU56P4JeNNdTyaSuznP1Hdg69fnGc6LYzBGD8oSP9KDvoPyaVJ15eWKQ0mfyZmYfOWf8/S7hq7jdUlx2ModOpjcLK89lVi9WvauI56dwJNR6iyC4xxdNOCku1W+x76+UymrLVcP9CWVn0SF8pqORX39nuE96e8KpXxgZ4dO7jltDPgsxnCpfHx4rNF3ymUwCedb0Q91UTlUG+psrjaxROWJDh2NIpzuYurVCE1K6iA9E7lPL89oWQiemu57L4jA7swxuX1xFL/Jhj3Ogv0a/b+FJ8az9YObe3Ygx1QMZKaqB4H7fxXdOtX1sldv3RnVKUHw2u3DnH2RBtKsniez7ZsDJmBCCiVBYWMzw/8eLbUl3iobDTch2vTbDYle9sGD1u0VePbuwX7tFH/eKdDtrWN0jkFWt86mHF9UDZZbQ4jRdq1nb9sRQ71v60vZ0WUZvLABkD2yuhFxlfFd+JJXLyS76QO6jrBNy/2gErXdpnS7ceTV0LMCl219lnV3wXTVAyuksSA5sb/sZ+QhdHZGNFD9V1cyZNBgkdwIToJJjF4JyIU4DxoKbAdJmWVWw1x07Jef2khzjMcCskXIaJlq2OMSuOE2aNY4CKufJttO0/CzOirYa56Mb65ed9YZM+gdjnqdg3rXvwcT3Edzt3Phvbqj+Bajs+HeMw2ChA2uW/DOZbJ7HUFZ3wWNyfsFP0vtMzEdi8WHBfPK7lzcoOMLCEa2sauyn+UZuRrQf3yDGs3fVoPcy6YSH1+vivwibxJ5++PzOwjgIYNiysU64P5L9O+juYjwxpPAWWlG5LIBa/Ta6QqybsqiK05S58bBhUVbxYrHsl3w/SGvlfCvEvCPmKeeiZULDVS0fKEgw3I35qHB6nxc1XMn3SqMepNl/Lx0/ItbZviuc35G87MvNGWN1m2FkP4+Pri2NZupwQRBDK30ZvjR5v5Ok963Q4Ha/cOXJfWpS4EoHOE3y2KYKa0zsYt9pums+cRhRD6Q9mD39hpkW/QQDw+oG8J+VOIGjm4SJDp4oPzbcWavwg/hCjwFN8N/ajB1LF5B9xbed7z/Xdcr/1hf3RKvPa7YJK6MFRvejlYXrQlUUnvoH+U1xl4/mOtMroyRcttm7fA3AqvDEkzdvr14SuAMJL8ZY7gwgKGbeped4BQHHLVgDUKmo7k/3351nIhILTKrkB7Y+z+/iC0uQKyhuzRFPU6IGjz5ydIjFG7VSuRzJ9yWJylv6Ga40LwrgV3/2nnyQRHUq8kMy+GXxUCOZP0+9tLvuw+H6RAEQumS8OSz7tpimsWy06bopDF2hIVrDLZ24PDWdQuCZ+v6r4FnbkBWwqmj+19TuOFcP48N418Zk27dOsNbCyo+rOO6/AhHyum2sifIGNL5IsrTZ0p2IdjvItIlbbrS7qgJOXAzQaitO2q/6g9dULEMj4+STvP+KLJS2RyfE86yvCZb8N6P9l7pdFuE8UEeDVe/w0B0US4H4KCCo8jl2PDcpFZc138vkG+5C16Yky+e99mLmFPKdYV2SWdli0yVfmCrtt4ihq7bZDDDpg/BRnI2yt/mfRx+KOvVHWFUW/utaS3C1Uv1Oq+RX8YorXvgAR5AKlhiKHyxKit9g688XUfdH6hwvxazw/sLSd6ouP5a64o+Wd8n9aq2oTIzvZchrweLTpp3G4ceDhctf4eQfnK17ws4puc4DcNZpnFIjY5GqM73fS3Jal+9NZHY+3ziYNnxPV4CwW4SsNZER8ddW3Yw9Bvg2pH/vUw7FkZ0Cm48EFO2mrpNyY/l7cArYyS0XYZiaju+HuK/jq/KHoWKb1XlygcHp4eOOVM2bomPYub3PM4si/iezJPzF5Kr6XJ7lcb+kDOFK9SK1znuSbM/8oW/zYblsITpUlXcUpYayOuGJj3E3mTgNusBVghTcryayNEyYLXqAX0XnTre7FzitzBKGND08hX8MRrLlrkPGIn0eWctHcTGKL+ax+FHryKF/sDjyf9Z7UJXIvF3gC53JM/W18O8SHUTcXfZXTHoTJLB9XfWIxbokrqge07/r0GFLuo/hGXgcl7qIIZwsbOxNTr4vvNHEPYQ3l9Nyt3TGQGiv92csIl1VPQ/IPBO0SrzjqEzgDYGSn8B5ywcm3p1ie8AASodJGcjtGyOId8HIAgJxXvOmFJNJaPsaU4gzY+O5mR7EyyR6PDV9UAh3MO/rGQ49vU9HmvpjFGi8EFKsPO7QxgIbjxZf4Wu6AV3yGi43y1tMUuhceO+k8JgfodKqEFZ1acMybmeABDd7AaOT4lbktlsqzrU+fjQ1Xbc26O/lFPYHiixTkR9MOrWpG2Hrhb4Mx/VI/rFMnxzhAKQtAtPJZxiynBTwgBk8n4L84JaBCdmykNItekEXEZIfxKx/nUH3iOddkWadnG1ycP3jePy5SF+Hv8RVas/BH7d913cNligof4o91z9q0BcyfyOBmuvtIuH/4xhXJt6N3PyLOPdH9kLrv5LyzOGeC93H07cL3fOxOCC2CFhLCBlVmT5OJCK+HMTBbOq/65tB8cZvFlIsQO+VRt9zFs+c4bapcO+pCa1QOjiQ9Bsrx1icdlkpTv5j5PeG297S89udDURC5kWiDFjrSJKY/8HlTfe7uddPAtjBm0xHxqDMSjhb7CTFtraxI0J0XvaLAamYtmtLiHnNeXUZYeS/WUQa0rxR82CklhUyFUtwOHTpGinqS4cID2Gx4KB9PBR8tmAzIMrsO/fPt4TbSiuuL3xBcJ16LiLlXAAAgAElEQVTjvVYbiJiVTdeRdeI0Ld4ADL64+A622qMLJoQ9RuM6ZZmW2Kt0FsO6vyFu2H32mS7OKrsrJp7x9y3Wq38OgQj4i0GgdMQ58G+73Wp/r8lM/+JM8AzIxOOsDxqf5LsU32vYSAj1tTxhwhlUfrD7atYzMek8/ClB8v5r3lOLpWlCwTFzhaGiJo9gHw3tN1F8AcJIHr5cfMegbrSwHQIrXWf8Qvj+AiE57qtdeZ1rJ9nu2W9ENc2EDz/7m7uivDxH3Cg728fi7Fg0LOzkhUwMul4iFBE3rnvvXmwrKolZk5/n7ZMK2k0Tep3oukwRZwMLOz3b9XoXTM/BXPRvqL/99IWwS3ssImFBoQU/kTHsq0wfgXVjju6bkuR/qlUii0nXNstrEAQBSzzysBkPvGJNYsWq8cKsCimczBoeF62Upjw3BNpTX+Jf/gz9nvVY5mzG7o8WjW5vZQWQm6xWYPiZzXNR9gM4KLQ+G+cz6r++9T8K/z+9eP31qhtH2MnxMUowLQ6jZOLZbvoga6Zk7SJc8FHgNaC0eHdXZH7Fk4/DRWzxyXmeWEdQT/fY5nc90TTSlHs1xWbMS6pnbJWoVXYLl1lWCnDNH587CERiJ7CroRIf2Ao2hoVSu75f1B509EJtsSv50NfSxeNSt83Nmkbn7TO9KtCZJNSLYlxafxvoUzE8ZTHjwoJqtFopbd2tZ3yicNG7ZPqUojmRS4eRvqMQ6iMXPSCfvmk78eDMWQewvhRojZ480z8NoQsUp5/NXe+nGQo1YWwZ1d5/pScZ2HfHIpIxLch500Zl5YFceI19ON0g17yWQyl/XLCACtP/jP8VK7oYQwtWR42RX+Ct5lEEDx1zTDYoNdzYNrQRMpo/2h6EnVT+XfI3/aPLJJ9xquZF0CB2fvvr//i/Xniywa0ePWUITk4nmSBGsmjJsLVwmf3G3VlNnFnLldW4RW1K8a0Thivro4RNtpzDG132au3+bPo+sHu/4NGPocdx6+bKISIn6LaQEIWBFxOsHJ9ebLIJVz0U3xAnsDSGlBC6FxVabOnEmP10XDHZRtfKo5q02zV160izCxNLyu9DKQzAGLJusv5kCy/P3pWvmBUUScAjH1rYxcxeVrl2PPej68YBS9Tpw8QpgsnAu7q2yuYFsupLI8H9pwyWwbBrmIm9LQZgXxSzzMzsv3d2zc43wZ77eiS9WDE+YOxr6OP+MOc49g54CcoWHkKd6icW7vynxpG7rK6PabIbeM2JI+DShtjpdtKWt01Hzflz77ImZyF3s2faMWPVO6xcofKOzMetRm39vZj5mPs/pkMvuN6j4Mf42+WFFOJ/bACBt24BUdTcTNvh7ZzoKXh6LL5Gq8JzzL+IKrvuaPgZ+at+cm5am2L3tOR7rRkK+CFYRC25HH2euOqLDKEYF9hjF3YKr3MbFaBv5tdpUWEpJpyVbeRdADthYzDgDuhLd5kvM5/gYsugSLT9zdfP+dDQdi2mOx/cDri2XGsFrEV3o7AWrcaG8ep/MRfei/KiNkryab7Jhf0O0OOObZmiVXH7n1Z843j64BVXn1KtuP5xnqPz108WgFXszOYgrmfw7imoPwDnOfMGmNGHZD8446RDtn7Cq1x13L0PTBZXDEP5NYXTs9oV0gWLPBzhvvus1gtaK/h44SbAp12fFxQqvt8uar8oviuGMphFOH4aTDs5zqwXQWsyakVSd9p6fNTFHXbbfGMmvTbYNJpGx56zvj1HWiREQFAynb9+THlhP7mAwD0wIszo875mcFyqfNj1xI4EGBR64VLRxVZd5akTj0FB9rTDiSLUntk5/fTimwtvLn5OxXcx0TQYVo5xT2VoQV1N4lpZVqGs8Je7eObF3oo40Cl6gl39mE2prOjoaUm2Ext2eXJMCALHdVM7nb+5dUN/i6gNfyF3VUv1mRbwiuygB5RUI9wSFZXC/aKxesSOav9UqGxe3lb9AYO7/eMYN2yLQ1f68ID6wsbsbiun7iop8y8NXPnOqa8LHO0ATdj2mtG902SEpaZHjXDIPWSegN8fyc72PyjMXg7YaU6xbZxb38l4BdHfqUH13mQiTPFftQgfigEuEv+5rd7BhnymSrVNtHag2Wb2PQJV59La3/18dgNrj3bvXeVdMuzUnWx3fBwFpZm2Je+WQ69j6RUPWiNeogsUWou4TKI5+KFgq5sDoRPmA/RJpLfJ86JjL+Rx9Hf30M6d/gY8TX9MZ4noMRFIjlmySEoqpagxKZAlGYYolzEDeezHKIk1LKpkDsTTK8nRIFMKtOdeO8weREABmcusOxyLf9jEEeueBvnn6O8MqL9MKROJEZ75NO4+KDvN/JOkLn7VcQfPCr68gRIUG6Lsc410LPijBrrLLf9XPdAg4Y9QhA8obuNyZWga/HS38EPwKG6leiUevIheoqp3GvND8BW6wW58pRKLOFPQc5/cjitj6AKRycx1amIF6FuoqI6XtOikKyLxcfFtDJpSnV254v+BMhvdjmjW4tudV8WufftOqvUz8fJZIevzzY+zF/BTe/Baj0IbOFssSBI9SDh/vOgAI2ni25wa7W6FTLwFPcIOnK1zZs9ccbldAh18SAsY+8+esQEsjMEAiHQG4HVhwghM/Nad2Aq8Xoz3Ahytr3qIhqRMyNRsGRxAVFVVh74tUMSknBkyCWB99B2GCgdMNvZ7zaUxBnBoaNQFi+dlX/n2/tpuBRUcPMdXSn1AM/hDene0ufI565gCX9ERrofhiy/c7BUq/4GC49Uu+UQ/ZmL4CpwPOBDE2tvG/9tvclyInjjtMAnj1KCbh8eERqZPOR2xXnmCIdsDThu/Kp60naMrwxEVdhBzohGTuftW9urT+WnTQf0u44dHDosfO1Lj3a3QNS7/AMaO7GxvbmeFI7k8kVGxMXd60+Zr3P8RvfTFSr47oHaPRP3N6F/T7xvKtc2Arz3kLuQT2RlbEHew22TxuoWUDd0dIx0XniOhMEXI2xXvft+njmHsgwJ2U8VDZS12EITN63Nn7rmuJ7U8ZvaA0JLv+VgqqdBVqiFH+MAbh/06T/06FB2tzbpzI/NBFced7V08gm2ocNK8IqapFst7cl4+g7kTk6an3FO2z2U9GqoUs2iBMUOiZxilKLZBfCz6QFEa9jf6zLPhJDy+0CFe1J68TMH4Wnme8egja7GGvIbH4IjlrupFWVm8QRdOKyCXswU8hnphc8dp1QHloZMF3Dap4YyP4R+84fI0lOiretVf/lhFiPr/t/dlC7LkuHW6re/xJvs3ZVteflWjF/V1YjnAAQgGmVl1R61x18ztqowgQSwHIEAyIuX6q8WLyd8iQd/FQujJj4G7PnbzOOu95NZKHo93mHbyfmICu9g991vy9GBXlOPVTIDSbs61LThnoPVcJZ0i1ONbwJXnNsawycc2i5Evi+6A2fnY+eoAiwK1ST0mbZGADc8vMyKQhenWlx3VQlxElJdmSF8xsIlc46GNmf0MDOtuOhWdq3jlinEK9WZhJuNamt/A3dD7vOMXb9zyMSnw9qJxG4t95tST8vK3vThB/xdvgR6EVDXKAkYPJw4rACnoEo0wXwpbiu9A11zUjypXNlbX3+qvNOUPYqPE14BeDxWuJTnO32wMx5rnWlsMSZy9irwNL7u5OhZs3EN8sfJF105qyCq0LFz2ryKDLJN0ZXFIGwgBthnsDL907L0WbZje0yMB0IvQ5fc3HFxorcyUtV2Yd2rTbVaohQFnSRkybQack4CtbT5h0b1cYzX+hi+F1J4FyvU8+mQulswomuRrPUpW8wauH/08I2piKK03qewn2Xdnp/1i09GyzpD43PktA6nJrZBr8X11FvWCz+Lju/ZPceN2jL/1dj7fqJjv6uvT9h/oNGIDguwHNAIznFAaYU8DPUuTuPOebOfdT5B80fWwdpRgdCu/uAm3FjYxJ5Bti5mteFnXiJ22d68xgPWRO0shQ/BaJqm87TS12NAmXnDIzCEqkVgtc3eJ1xSrD8UE6/LRFpcJtbNYTLRuABhwcL0sEmD+YgV5Dp0Ziusq1O4ojM0Uf2kWqVTGkn+8s80p61R86wJOodGRBwZgRMKBiOgvd2MI1WfGgDfTh3xtVP7QvTbsbte7hKLBSULfguFguTmLw0yvQs1se78fYWXBxeh8f/fzX9Vztk+bqX3i+Wr2GY8zPk4+FqAAMpdd3kJuYxVdjkkBCWmAtGUSuBpTKLEBgc/jAWXO1p/ysBjC6I6+UAwXSq+PpGtOnLo1dWyCmbYDFnNJB/k66yUXXXY71/7tVAGGSCyDTD/6fxPTGZ4//vJ/T898VzT3AIyd6RQBLkeKeCiqrJUJ1gstPUKsmnNlo6DX68ZX7eMPvpfxOt0XLen/ZEOITEPbcLmDv10EHXCxL8D9SLgmyOx4MpYP3la+um/l8VrxHBtc9aYuveq0WdO6hDJKuEz9skzchJQw75yTn9zsYvWAr6bKi/FcjEcJvUdq8zBXRfRPdXGABvLjOi6sMYyjO+MbQtMJMyRA730qYzySHA0joGMvFjGbqSxjjEk7uwcM8trRa/Urdp/p0QIVh3W8HXjU681FHFUnVG+7PS9WbYIu8Btx1/7Q1q6CjDEYutOCotKqVN2rjmoP+2TvFsA/ASz8ya0zLqLBhif/ZFo+HvDsvzluFNfEfYfzfsIakupmndNpiCfaN/h4atPVd6ZHWmCDXQX8M/U/W3yiAfIpdq+JVBgcE/w8Xu5c7O7zmJu48Y4ofXo27y87wz4LbKhWwTN3n+KNFAkew0762spAHddp3YMTkmLEL7tcOCqKpvlW2qEhTNXntcI72TOuTzH4dVOLC4u3tpAegd3mZvnR87+vdu09YrEoGQXpavurJBnsXhbfV1DyQhjxUkV5Xcv1RRs0ThwunzZg0O8stvl+kDZ15sbNDGblWvSuO+VKSM4GCkPZI4sos1NJW71QszlRMxm/bbiRqzGLaYVvbRhwuP9so3M8Kf1bET3ZKimSTA/6Svrdr61/zJmA7lCslzE3AMI4/gXFvkEjpoEfwAHgJ68c9BQzPB7IKQGj//Am/J5ghw0H06strVjeF9uDoAayIAjUGA33idBfQ+8SYyhW9GTMh66F92A/9zv7xTl9DaRaZTW7lnp1Y1NcfhXf/+1kKiKRzzxj0N/ieU2obFlLeyERqwhJai2GfOry6LkaD9GQwstSnVRR+LYV8pTsqs+r988/SkruIyDKZz4+b92W1eDQbCW7PxqsZG0sbIEaZR+AnYuuO17zxMGLTzzm6vHM5Et7VJx6gIwC1kDddbYoZ9zgqkocT0Z4E/BwTujd7UQELCpE6CbeERywoMKBrzEvdPobs+Fnjr52BHzCE2TlKRK9PTC0BNI+rkDreWYsHO4wiSIPHYNu6wC22xEs29UeiCvb06BCKK+bHcKCG8dZm5grPfgaUXrExVYvuJEgi8cJCHcpjdspfGwvCgrrepomdcDRYaHCBTv4QFKoumSBNj4UENwKX4bt1kl/29m4cp3TXV6/WTfbLu0/qfZ4L32NuFkWaSsZ7kP+q9C90SEwjvkGqKm+4MH5KMHffoOn9KHZAnPqY5fJ5qsWp+I7F6K+X+s9H4mkq0HsBmHMXUneJF5wQXMlxoMymZlXs3r4thOH51MnJW2FcOQGy3Ax2Szc9l2q5wUTjO9zewlkblktyCM1t798c2ZnnyUXiQI484qp0IsDTW/ZwHS3L8xMn3FCQEVmhboORCyZLj1e6Yk4mi7q7JMR++fvvpkTPLfZ4PWxzzpommzIV+2+tm30kU5nJOYpKqqQi/AQwIuGUI6X+WCfFqZK2TcIVGVGV60r91/X9sU36StFL1PpUng/xRtXgLGuTlJ+WF+PO++gI/3lpWxt0ux9f/ciNZZLdoFD9UK+4X/KC8jUPn2DaJzjqk/H4zNur121rrvybRGrhJTQFeZMMdz7xbetr3HBnpio/jSg1zGdRTqbD3xVm7J/+hZV81sGxbqhFjPUWHhL362XVWz95f+8t/PN+aLm0x1kSh7sQXgqvsl6uwK8qK9UKNxZRrEnIMo5BQo86/Hj+kwScKph4pBhRozRYjaP6spz59NPweUFfVTOP/Ut6HlkIh2DglnJT1gnHrl8PPNTv4/i1Jm1+OhBoohg7adTCHrjoviGPna74VYYga9RfeYMDqWy+72zkwZso6WUl2DmEyPFiRy5O0vrjJXcKD55xsFgsI8IVx8nSBziOivcNKFHj3zY5SDMIktEHNfTsIPqyhufgaIFrtDt8tIzBHwenBdnFqZSnV09fmeufRQMy8/JH0sHNV8oj0AwY8smen2eQoEyenDw1O8CQCPIhngotppjBHOXRzab/527EpkHm8zs7p0v7sz24Y6KlCGuXxD/oMlBxi3FDSg9YtQ9I2Q4cvOVFESoarrY2uZTHj9Qx1+1y0ZgFhdNelMEc07kPXp9nwhvOctbwwZlTDI014zWXna6Lodzuk9oNUpN1gPksItkjzb1H883Xol8su37qLo75iFVNzAmHU9zBcYgxsiteBrPRYGd/XKhO6KvxPDW/Hm3NGXuBYUVf1UnPSN4tl61luk4CUae1ZOn32ELzF3V+LGY1ASti0yvPtJNQlOfYDcyzdCEnWBL5FN0/SVX35UvesFiAYpr2jEn7VMEkKuuA/KnEd8sC0/Bg6PkwhjsOp8JqLybHic3uim6QUvfXj7AeF0YPDh6FL1oB7s4fXyHNzY2w/bTEX7QeEkn3XVxhZW4ohsyW65E+To17Ytr5kSJn0efCRD6gmM0RhGOlzhyHBmso8PxmLVNt13dVfcUsDtE2I+jAC5mdo5Yml/lBl52wbgC48e//J9/2EW8RXfaMAoLKdzM6+cCXBoPx3AbX9yX336OgPWUhON47ugxDoK66whejQk1jOARO6tTYbc4t/dVCqDXlKoJW2RsRY/PRYWvEBb/qTvXRnYTJQKnLZXUwluKjUd3oJi3Pw47vvU4yNYB7LSB6YblVtRgvrGbe8YsXgSNsLlq/+Gnz57kUCNPPo48f5TH210lsbqYxbOtzvL4firEF2ecY+eSQZRcp04seMCfumQ4YTRJm7oJ44NpK/r8+F7QZL2HXRxPZaGrj/acjrxVLDNpLArdYBM4MDRUNSl7ByLLfNdo+KJXpKdv8ATnqfEm1mOfkApwOwYmPa+MLPouE8Z5uNsWUXg+6LZPtyczPDq7m/aWv+9pNxk6F0Bth6EtiXEX/H2cSd8G1PeId03lKMASdPvGnU1PFcORAC2LUBfjXfN+0fDTgriRFq7jm0J3ww67aBccRpMl7eh3GpR2u619TG236MF3lHW+yCTT3oEtA1HpMJpsz21l23bxLGvsSm2EqcFE3eSodG6Lbx0ZfcuO251/Po8jNKbim5I6Fcjm5vLTFnZs5zmbhS0kHwkaRgE5i1I0kz0UknXc1S14gcaJWdVmWNCx7TrnQUZVLGz8WRSo+StenIdd7jzyzDx1w77I4Su5aHJ5soPWD6o+Q08/kM99lc8Gv6ud945h+Yy1hKbU7amT0RkkvvTis/ltOIVvbHrMjYUy8IbcVYtoLKTNcXeU2U2xD50v7XHx6zUVq2bKt/V5dS/sLW/LuJOLV7nwBzQtKldIzvKol/k9tPhNsZntuUYJ2suikeG+R4dcoPCe7s/r18BNQHlJ9Jc3im9LeDPT6DvLvcCKKOBuaAp2wUmSoKiJuH8Sw2x2ppbEU9qNcZOVDJTXxEANpGKBQKMVIK8KDJdeXjS0yqcFvhv8t80brBN8LEjlVSXQHco1shp9DzFc2Yo4+kx53eEzvJusBboeWHfFlF4vuoa8kwHqtXEnXMbH4seA0cJbsVNtPNN2K+kM0YlX3lxs1yFhQbUN3LbFpCCBcXwM7CKPK79p05xHNiCrPs2ut4qjM4zTHsj1yUfmRGvmHqddFagYVXVhP/482UNV9XHx7TBcTe9jj36drRE8DZe7OECKlJiPRcPMwGC4IAz/3gSWKXsc0Gu6459UYcefj7h9b1lXxO60w4YNt+PT3eleQOlgh8l+uWOM2HsePR5l+7yCPw9y1aIJzI8sUaIQU9sNzV2OEPF61+CG+De1ubWzs6q/Inh6eRAZYGt0S/ubRFnItO/ofXuYFPau60fmvOzkulyL7of+sNNhiLwtwRKiPs9R84TU+/o7UAAZREedXgkcOhcVLmr00oLZaKPXY0G8yFt3zcfi4MHC5yIfuOed7caEPmNm3GMeFqFkUUdv+fjSAl9nlXP4+iiizfzyX6c22hj3601ej8mcnm2nBrL/R35QFxNoZG2LLKf+hW9fN1pDBpZa55taLxnPpcYYii4syjA2JlPy4s0WQxG+fGOFCe18CH168S2YlbcwlV0nwm/QdjlRNALn+uhBatnsTJ978V3Gd/s1RViTPCK/w7U8CoNHT5JEKEcQ+uAtZDuGlPytx/PVqMoH+LG/WcFAEw3jvKcDradXFAPQY6STtYiOcYo9E7024r7w1rtee2UM2+kDSLPfbz7zzU4Aw0EhTpCTJlcQvoO6Gi69L/xsSLgMNuyJHmb6RP6YeDsV7WPHxvtPceoAxIqpNQgggNZd8OZjWsBpy01SOSflyWdMNn8vr14Q3dUjSwlWX8U285izDwk9Fja8WeZPITIffbeLc4HlqMWigLV0KlXP6F8cSxZc/Jn30ppnH6eml16NJj7G4tsj/HrPgr/xuWIhbST39N3jRZ4llAUJD5yxQd70EPhbcZXQqMf8uOU6MeZdW1yJCDMPQLblL6zMdadXf52Ja/f0Pzp2fiiOvlKMY3SNG8083f+W0xWDORNKIh9Mr+vAtvikMtPyRNCQdzzgg1EJ22fQOuh6vT1jFT7mowxyWAtIs8YxpRuTFnSHSXL2ybeZf6NDFt/dzXbC+T6FxAR43L95EQ6Vr1g0xMi/Obm5UlWX72EV/4reX6VRxs0ayzkhy/n9r8LSZhDdAYuAsl1Ko94U/FocLO737UL5YM7sMP2VEU3vaDUx2hiMptvAUhNewPpWzhf9mPaCN56P+PnRnH61BebiUlE/yCThGpsNiN9PfAoGLlS0I3Eutl2IGKPFg25M3fWTRybZFtjN7rGyQlM9D/odTcmPBliDmf+dQuQ68SIE6KW0Qst6vuZGIuFPSy6gk9Y6Dzg+Ki+NhyBITlCatAJL7zUagY1dvmosalyQEIXi7AE/OF5cplffteom2GElnvGmwsBsiYF9pzsTFOfT7uO579jJ14HpZCnmIoVew1/RUYIxi93FbHHB6uKh+NbOz0W3CeCknI7ueNNPrQmS7yholwQQ+jAbpsuhL5+25a9cmw2cxXfOadnSaO5sfFwgeMCUWu+9F65R8Q2x43nYecvGGK87r6ZwRf7C3i4x5QJgMZ4DMREzSW1jGfa7OttnKSTjUr3Xk/+UwIzXc6lehE+1nvG1nxQVw/Ls1eu37pzLhPPjX2W0IkvhTRmj+zwPagUr+qdjHZTwBo84RjHwtp4+EIsKTdVCM8BeNluwc5QoP26np0KykDNb1SIMw7MdWVVutVhtH/gjnOCuHfCpx1FNzfJfx/SAgbDDgilcwG/QMf7HRYMB2rxwk+FrlsnmK1/t1OKWehT9+7sNOCFSyBQgJTcP+D1he/JWU4CHPhJlWgE/0YcrKC4Htfz07dY+97sRRGHerz7xVvyrzDIk0Qb6q7panCG7TPrhxTMyguVJgJEviBkyVZlQ61blX7sxCeu6e4xvaz/E1ek9Ac/25tn+a9Kce09xbp3TznT+HbfI7Gf0rV8p2akoUuscMb+xV4bFjQi/yM4OqUBxW4yx6/7feHazssg7SBmjXtEvAgPapwzbNZ+mv1lqzNmYV0nxgwOHbLuz+8MCcHD87uKU09pnIF0X1QDLs7rj+BJ0fcLSX7Uo6TjVU+Nayfn825U6KFm4ChlwJDmi+RzzTv6RqAHY7bfOFyRnFbnOgfKcOXhjXWVGo+V3TqEFqiQoGyiCPzeGjl3VFxgZN3uIJF70pbZL5e5DFoo9tnUoJ/M/y4Q3RoU/+Uv04jl9tinTD26oOBd2fT7lTTeDno8sscHzHbZl1CO78DXESxOxGWgp8Hdh0jClJAQri/9wDGKmaAG+wSCwpYsCe+fhl6kVEr2Pkuj1q/vEJt6YPIh3LY8/Bxvz3HeLb+0lyTsUikKaQd0SLRRj9kw3gPNifLMcWZOrDCz8TDiGs+OmBg7AP1gZleABpvDYXiqiSas9t/Pjh+w077VZTd/fhs7BpdG4NVDjE0dr/cT4BvF0eSwwPehTdoIQKpMCfE2wZapdd8FV300G9Nvn2dlBaQdm/Vn3uB3oOi5KuE8TrvTKYjPDCSILMR4m2hsEePQv3nCsWXtbcEiMMlaqHib6mLaaGQ/fmTz5BxaVolZuRsB0YJM+HzVnx2186MQK/2KdDrKUOIA+TC9CZhnkWDirii6dpatx6jeScjtYRHXssO92N0u79Umwy+MhfAghfgRTeVxxkI86LFHt1VxOY7RJR5u5cLjljz/owtSDmc9B5KLFMkF3Yzwx8Bxf+/T6IRxmBj6D1oVC/mxyo4GSGN506CGqg6NZ+dm8rTN/RBKr4WeigrnkA6aHLhm3/SYnfa+hbDQwmKn9utDtc5Inx/akp/HP/zVaKIw285DP/086TPtFpKvSxdTocRWy6BSxMd5w+VRI7u7rHsOVifqxVda4a7AVfLkQzAOszGPuDXl5QWKKmxu9V13zmJ6LPK2gqN6Tt1UnvmBAu9yKuFiwwTxUkSjFo81GWXAymh53ulcR7IpD6dHmD8V3N7fSGTClOkBBrf7xEEyk7WuRPnfBu87rPJ3zN/y5LdVr8S18uSW2m8iujGawqejUQj4WCHwRxfO9owuQ6JGpDQswebruoCs3pPHpbV+nPbL4zlgG3nQnmx7vitBBoa/ztixs6Rcs50+hAVMsxfcU/4zOhEGzrTy3CaBiPFa08JIAACAASURBVKdzF3D+7sc/v/XMdwqV9B10cWHY/VX1g7FQXxpFyF4wbMfXU1FWwL3Gm14iHTSdcNBfQYPCRaVzYvHF9/rZJw4tOA+Mbu4vSfmFvMrOWEC8gkDr/8hXBHjqpGp023mAtULLaJsfm65il81Vl7tuHdqmp3jnWAd52K/SXnnP4tvMXYWFNQyNPqUIDrzdfnc0BCD3dEgRLHDKopsIRQxLPYcgB2RbXEox0Avf3ljZCYxv5DlikMhVncgRMLFxGw+TwIBJe2GK9MGbRNb1xBHyE76HhnlpdoiAblcRfQ57nHzT+0QxyvgecFaGnLZgL+NWzqtrbLQxnoKB+ejR5uKvfgxM/ZgV53rRUW7izqUeq34mDG+MdsPDg72XW4XfabqdibGK2I+Pun6Htz/bjhqQGK0wkPwTfnkJzz3ubhLCi0CifFGBWxYWidl3bLstjIzIWnxX4nhRlV2tR357S6b3zCJ20zynEpvAN1WVflwbhpqCx6hyScx45MEnqSDi+fxUZAfVps/60fMWxdNdsMm3wGviY8A0DejvUAGJhaIu44XInYBO1YCWkY3HxxCAmg6lmC3aO2JnMEK5JB/kTfZ5cV3AJ24nm+LsOBeoOjVh04t1DkyvGgC+IkeDDlhkUeGDzHHPySsbTzpSONo8ip+A+a743tDjWnLyreCj534YOhYzmpL1zfdNCQq8OaZ1eQW/+nrEhB/WMIbd5oFzclmg1WT1It67JIedL7rTlcT1RdzzUYKM/OFxaAodgz3GBQj3WNwD+TEKxNhtXB2LV0PotIfrxFg0qnWjZELFfO1VfP+X2boHGlhRRSoOH4r11VHa18VxV08lsq5P2tKcUhpZcWP2eJUH/O6HUjBa4RhgktZLYkkTjt6vz1L+rkUHgMHPgF4qmQooXSjA51N3198uEdy9TV01wjLuAKb69jegk85Lgdlt6Pp+3AnQBYrAZZVycyN10o/1PtFppPFReRacrQp+TKrBMwWvPnGjP75ww/YU1lMBjmbiwRQcE499OiQGJABkOiQS64RqOuhwgD9AQ6Z1sVs+h2ZD+vU4ZmGf+8s3zKwXYUTb9QkGY+9As3eUnOjc3uLrzf+3vSnWhN4KC2MAO3ntcj+wUKA8v3fCjPU4Xaj6xF4Td9UC2nCNdxKDLqVATH+7GC2M3I52yVRvNmLKY8AlSbbRez0vB/iz2egX73t8I1MSoV+l5BbX3oUzuh8KqIjFu6Q/UmmP6RtxMyF90O4SquuuZSRhEUsx2LvCM5MU16jwlhYxH3W+OBTCScECFm8+MHvZjbOgW6k0/rZDlMAhwdZbOt/2Ys/4QAssnlPSgu5krYRC5e+4QKFD8tj+eWu+VO4Wpq8m9Uus+tHqVwNSgWkiDQqWUkV2z1KMlbG1uMz2HSY6lZcieogTBOHxNISyzzozeVCTKD/Iw4iBm519s63RLl9LpSrycXr9A/0t0GzSx0ff3gS57lddaROoyfjWfLIpOjL4Gb04Cm7K0/8JmRgf9ZQjRK9vgMlD8KKP27uKYI3ByZ2PbGIkf1WgA9c2I41PS9FcIL2OzxDyLk7++Of//W7xDcKyQ8qveaoDWpKYijX/ev0nHK0zCE1TBIsmaUgbke2VdLRw3CXfzs+p+DaD0tcjcDIcQ13sgAMZvHsp4jvQtkV19LM/ejsu3q0AX71qLb4DkhWvsAfJmAViLlo4J+QjYVzij/jATls38VB8By5UEtmZfXBG5l46TlBh/bWg/lxEZHBFoM0ypQqia5R0Sb6eLHREFkmNuCfQEQ222l1xQ1MfY4owslvNflos4fgWJ0vM3dh7C25ML8249BFrpcOc+nIt7rcG8DtdGDvs6xETiPdkuggTl3kss/luZ5rWBEehmls9fEy714WbWGeN9wd0Iuxfo9tTB58kYmKgOEIh46TrmErY1+5FnULTO70Xebad7+a6D8d+6BbBco3B1WH+rRj8fpELxcuCsvYpofJrDB7U/m0A/Ir5Lgu5LAhpUiPtZIK3U1kPfDPTqCEyI5B+tMFQJqYPzPOICeex2W082tmK65u13RO3yRrmHeiMgiJPSSC4w1lctz/4YQCrRL1BFNn4bNG+73AvET/oV1su+pp0rqK5MBHIc4Rk3XMTkrWKi/u8aGt0p51HI8OJGemg63HgS/W42+UUlTKf+sG2AZUj5P6syMF21m0yKl2D3zo0drBeF3KMx9X7/JRJP0EXLyBj4FHvBvxFN78bin74yUS+X9qy7gagLdq4iu1pwBzLTsvYBoH9j+/Z0MDPrKloosU/+eaEDWXBfa3ISC9JnkzdrYS3yavcie1EPT+WYjypjPqn2ctOz9xPFj/+8r//68hat89iLw4uomKvtvm5CSXsx7aRp9jO6oPSYyACI3bg4k3l8ryETBkznbEIN4QOYnlw8VsGlNzh5t1KDa7aDsX3vaL1OPejaTZHlctLSZq8cSSexWo8QS5vUve9RB7Z/QYEcMTeFwmouF8WPbyLnRSYf5Zb28LFmZxWQE3dBRV6Ka7ZH+yii1W47WAyK0JaIHldsq91k1u1E+ISFg5yAWGHh3WW0efHY5HiAkf2SvjyA7a4iJoWl1ov01fTtXmbBxH9ncFrpdmKVBWPFqwU6K//+MGKYr3ih5CbQ1DXhdv3QkU7HAIgKh/RidFh/yESjidVhMxtEW5B0HEEp8GlZGYOwjqQ9y0pzWOMz0UJBa8NJgsLbWK4luFRsZubxc6fEPA+H81OGO+roPkC33+LXSd3/avIeQIB27m1/SIE1JcwcZfk7nsEX3bOlH0sQltBMS529uGjWO0CezI5ZB/ZUo4ky7CxNeAVhOtynb5W4d9aZJi6Iw+jDZQv6Pu481VYMB3ZLqQGrsqg6yaKBr9b194GjC78c5vIqNbd0Bi95x1tDHxcCiWXh6aeBS4KM9f5Vs9UhAx+BB3X+aaNhHPQu8e2lI1BrlPxB1Op3WKKrJZzuaYQMBXNc0H+Ik8nkLE7jkUsUzECRMqeO90wQrV9tMR3a5ZNtI2dtdN6T+Tj5/mNtvs0BsLjAaX7gFnCxeql+yumT3tLvi8HeGMUrYRJl0N3kqeXV2lT69fTrI4VeYZcdW1KcF+Sz/pWQ9cXfPphMqDd7sS157m0ECgUcu/e39vjMWP3uOpOa18rvkG1JLRsUBfa72eyhwudrd0kiuiQ98UoLjoRmZVbjpW2BDzdtvKy8mpy5ffQ1qOj13M8di19uOxnxQt/nZSO6Ctaxg/+Qcf9BW/SwY/kO8DRxQAlk+vwgHzUTc6NDYyc3cfF1NPVLQ40w0uK1+d6m7XGbfN6uCyzBk1EM/sDbDzaYtjFW4oQBHNf+OhFSxbfZo++ELBqY55E+6MD22II9kBxDAa0uBU7sV88IxGTjoy12sYWxgwpGsn0GfHyPeyBjW70LO7iaJWcjCmLR/Bjx5cqCotOM4bYql8tFvG8e+CE50yBsQd980PT47RIodd9YWZ70gbiQF8lLLIeqtyRFMTjLx4XvBmsmzvlO71hQs7nxXcnOfYUNn79sPBQ9KHMWhz5np8+tzxQXWLStzHxPaL8SeVSA27IK/NdzQCX41qzn/2rcQ693yv6klju2pkM8e7EEH9WQPbbleiSlksiSsFuIOUbPumqSDWUGRZ6M9lvLkcYPBRTHDd0wWEfIh8t8Kx/TOzQhQgZGYb9HXOtD6O3oTC3jZQ6wiNyOdio69VlWNWNMZ1e0L+Zu5v4Sqq/rWtW3m5neD9q000L5KFryRMk0pdNjCwI443exHrApeECi10HTQSlLaxI91H/7wrcqfiXEZBz4nU3hJXqd1gg637Cu6XhCf6HF4exqQKNtHinBSpPofOb2fKdBemwJhYwLy8II6EK7qXZwYEXr+snHzDOi9dloWU6JQGCzdK+iHeOozZePPaM+JbAcgPiAgLaIGeR3WwWOX5gBuPR0+BhKtQfnjM+Rqi8+XHxbSQsiNmOMAtpd6PMK7vfqQTO4az3fhc1giTbCgmycrK+CIp1UJJoZcFA7Rakpq5kH0df2P9yEDxXzk9HWW7pDa+SgxymFDRFdl9SkKJHJk0ksI1RGzZ3qsmkJIskvp5yI5BYlESlQfU8CRAF6iyUnV5Y5qTGgh862Zm0yIWuADhe8pUoK3GDDQsTFlbPxpBFFLRado4RRzwDiPvht3UyBqW5OATeB6b9UgkHwCY3b/EidkNUtyLIk9+QWUrRVInmKmOeYpGeHvsL+qwnHbLj4r9XWr4DHlyswjo1FyWOXZ9tuCvGdwXx1nwiDXSJ3YCnAlNdyPwKuigLNGzD3ZzWxVOHqnmurbchsJsGuVv6xBPGJgacJiWQSvtB5kTRGjS533ExYu8Gl3emoH3GSkSSKxkvWfm42S2/Hw/wYccdWD8k96Vu4gwnPXV+xwn9Yy5s46Q55QM1y4bufvbJJSYfENsECo8GNhessaFy4boM9bz+uGUUhJoezsnxQQ8Hvb7P3ordiEVqQg+wMl1qU96EmHGjfWLTAjReuY8vyGTxnXteE9+RLbQkPzVUe93q1mzPz9AetOY6f25lekpWDzFhU3iLbFyghqzevswnbhrts8Fyvd55HCR6NYmsiO3fYQl+PAHqJ/W5OV5oqteaCx1trCyzFHTyIZwx8ebubZsrwmP0NRq8+MO6znusTShWaG388t3iW9uDX/ONWP6LMeR+fkfQ/HVewk/mI6zXpxjZq71cCDrl2+uWbR8HG5WuaJjbFefHzfUkwV3evdH4623n/+sfDt6164rr2EHj53WNZBbf3TmkTx02j6Mb3XkL31d9nFxJ+qiPUZhDTN0F93ZjUwe5UrKCRHkcknM7dXA3XYT7Le3DfYl9eLiM65c3O3KTlX783ett2o0tcxmRSGg7faXNoPXrm6Iuiu+EwDq8HyfR4SFryLAxjzXOl3CQjig+h3WD7UH4UyER6GtYGvt5G5Sb7zrdejR/xkrlaWgDPnTSlSziwQBvFOQd06qD3Swo+NF7tis+ulpZiDMsleI0zsv7MEJP/WsalHB5ePDP2HnjpWuQQ7rJTvaFD++KywU3g9+ZK2ziBET3366SsHFqpurIPnWa/XSLT24OF1t7y/jbeXr2nQdgTEHoV14riz6XA70Rqy8p3jf7eKa9m1tmRt4c9CtDgQEe8h16nAC+ybZGpHcTyJPlhPfg41moW6/Y8tjkbdmAc4pZkEebI0ARDROlx7sMF28ouTUVOY4LbVvyrxs2LXz882hrx0HuXslwuWNo45KG5U+9XeOkMWm8xs+0IOQLIJjjeF0BFDl3DDeBPRxmqz660hXlyYr/HV/f1PKsqlzHyUSStGH0NzuV7F++gZNIdGfx/SDsYI8GFpVG+vL6MG/matcyT8lgkZqkIFagVjNR1kB07Fh0/ylY6o8YBmEHrPeHrQJFh9gTCzY+uC2aQNvGv/FcI0nyVpXUfQ+fc8EjBsqiH3GA9PqxD6prACuLRknnbjS90keD0Qw7Rm4TNOAriptccCwYCflyHKPG7Z3+MM5yqflnGAziblgdMT9c/IbimxJrxZCjqJfPqo9MCnsOWgvpVG9Xo8lgY+ySxN2z4JB/3AVvyklw2w0k9guAsEt8kbjD2SYYbhN/V0C45DAOVsFWfWQIilVa054Np5h/cI5dccW6kgUJFmgBpE91unDhunwdRZ5sZ7exU+87sDskewAfTriYWK63YxGueqgHy7c7qi0wLoELM8omolW6fXrogtZVNdVNOcK9d3Ho0XC7jmPYFhvs3t7vwdDtUcyt/apXsg1wCiYPQeZkwsmJ8vaSh++Wna5Fh68L40KjyaK4GWTda8nu8CTWoZs+n3g60dvex6LZ1MAxeEP7mPCyD8VkhyfQ3P/MvNVvbwbftSkxCYTvCZ58dK9T811MObuEnHeouq/PtD9OSe6F/ltsGZmoC8dqpETmVvS7YtrBfEu0tbsbA514rvxwwF03T5t2yLNIyQ+fTi2Rew2DZKBF4BsLEe550s1jLBJWvnsxhJizY7YpVNmc4Oq39AFWZA5DWq6zQNOFHNEFbVYc5ppUoU1J8i0hlN2+PmB/TYqsrU3dJ7ppkmUfr/DCrT23et3v9asc/S3vX9ostkILen41JsA+E4qKvKXmOLX4mSD9hJ0i78ZW4XHY7FI82Twcj34izDDsB2Ui31nt7GIN4ioqPE8K+SjURCWzLRYrpla23LZqQjlNYfLxBoSqRhZ28DWvwQgWRx7mqYDvLNxSpB/C2eLrbrcS4kNfuXjD39u9DDHwuJ3DdYGLDU1eAhsovZrvMr5XXpkG/rZ8wj3cagl5fl4f3RGr52sST/HxoFLZ+X73becTSRJLEzH3FC2k/J6DDELx7zX5wnOgO3DhOPYsXv8+8J0SdNxj4muW4ES8FOBRoLKcJ7UP9zfFOxfNxkjty05ReUQ7PEtuHTF9WJ3i0eywBq3xlvnrkYQL8H7PHSL7ewMuRlym7KoDbpXYFxKiIaBHfuQrDHZlWriA2fye8KCnHMbR4cpObjGGOz6C5SgDTooIjVZgl0C+Lj7ItwuAv4aC8tER63BhSWxZOvR8XDCS572Zx5+aZjAW7GvX8pkn+3oV8nvVO01EiA9kI+VQz7fb4wZGw9BqYQOGdX91ydAGxffiHE5lv5gCO47GrjqN+FXxe+7pY5x0DTMd2tmOAmOoI0EIvRI+LUqBR56AEw8ZC/a+ZmZYU4cyqg/jJrtVSbT7uPhWbChMvvGn6SLC+kFH38jBv2tSiOVZDRl+1EbfaqiP1fTVpOkK54DLUWR44S56sZgUR+HbrtOYF5ZEfVDToeAxl58ZLzuRvHtcYrLL8oXi+2yj1JvOGSjSHGalGNdrufiv8wqKb9ZXiCyx0whF5IuXN9mchEwgF5kT3ihN46Rcm9fNIqRf/zNP1uG+jwLZyskvCrqv++xeHI5h/WK3vlhK9pZFjRrpfP73wkpl0/9zsY6isc4tNn/TNeGzY+LF+BhZuV1XVRjAbpS3xkMXBfZQ8IrpXl9XfdFDpm1e/tHeBbF4mfvYfoEKeYT/lhUF0QVw6fDGoltZQGb8PD2a8+R/pWB9ETymAG3BpdkNCxVGds43djqaMNrb2iJWxdxKz9DQf3QBI3iqGKgqwuQVHKlibGnLim9d0opOx+C+8MIXXsX3f/4aBaUGd7fEXAkiCY9kewwJ1nsxPClwTEZ78R0hMmSzouEiYfICfJugR+Azj0eBG0eP2xAm+yhUMcTilE3Ofn8pwhd0dh0kY9gRTBpexLntMHFPgSKoKjmjGXkFElO3eZ56sBsJUns+ooqI4NMKCWXmSX/zjnhMxTIxDAH96dEA1pzyrC+KW7GzLCD04maFYbWSrXjEtfzL8G5WsQDzG395vfeAjDFJYwFDCXU3bkFIb2McY2OPeaNni1NVD2kaG8859kkW738ASjKYqfdsFw+8hoqE0mdXSjaCjQ6+AKTwWtXNn/YnLa6iRJBKqdkTcqSMfzMvj4XmVdwwumbyVWC7hOLbedjoxebJtlACtsnf1crhrsOYTdSIgXtz/NI7XyrmJ84Q5xhgF7b6pUL+AYmXxHqTPH+F7XNB9hXqh75tTulesCZR6TNnrnYp2GYii+Y+2XnBYbifj9aeecgWo56dFZ17EAu8i+3OPQTfdwYnmo/d+gICHtb1mIY4bVy9/rtsDSM/6ZO2NPT5R8Kj9//711c6KRGak0xPmb8k5FkXlqzrWqi3N7nI5vGnvaHaeqftMy9jnGgAclIVaws2WxFmc4flG7pw7rEeBRRemBXzAzoUnlSg0JW9WDU4N5m7AWXMzosNotqoGzyv/pZc2I8M5x9T8uY3LlMfNj63seM9dX4989fUj/T17Ssn41xg6JiDZ3/fFd/Qj2dMZZFCNeInO+zltQBv4rL74CTzY7x8s/g20z/JaHoxsudYEHoZMLHKYsVzFN8JtWwa4w75CWq4QBB10/GRA6XPQeemfze2tnvd+R3v5Wr42wJvvvHjn//pm4pvJChaiIFhnxyUeVs1GD2Sgh08LRwxdMlKZTc057VghTYeBJYJYQCFBx4EoM5fBCTfAazPpQ67k8DeFn/OWynqBa+1w644XwIr7LqMl6BZi2+LZNrCg5oWDZ2nDZgwFN4eDdYzVkYLip0ZMpUs8OKYKMdt2rh1Yn9wbF8E0BZ91e/wTC8SCNXBZkGmF98/dUIWWfIlefq5+GTyK8Vn0Mh5SxcmNHARBp6KRdltNqrsTz7oi0bcYz32oKhv6151GaxTQjUvREyBB8ebIZz7v2KNHk+IBTl4u/1G4I7Vcj2WbuPUY+xEn2S8fdRgA2vTxkUSud9FcMriUxs6xyT1Ad5VW5BiimnNNqc5Yrd6/rgAtdNiJkmA6L7lr79z1PenLEA3i/pPyv50wD9gvxE3c4L2CfffVWzHvHaRFD7GhjFi1h7bBYh3FYAib5nwNxlATLln/b+jV267e+rpNm8o01Gfn0/6gVtBzr7zGPSQWPgGTSQlNA/bbEPFIwbPDAZNEHN/8+PWWWAww5lrcYxeRdzEBm3o/7L6XtCWb7S2fDpmAM/lZhX2ucA/y0kA/V/udOsdpTXsHjp/mLrRNniQhfUyFG/wuHgTg05IZ3SPqVyYyaMLNZ3K7Ka+4XsDoAecZfFNLwXL1DVyD9vGoxtaZHoOIgWZutx7cT+K78B17Q/Zkn0uwFOfU7rAPpux7+RgbnwhvSzWuM4BnUWnht158amNCzFh12Mc8MI7xk4+K+Upn4WPcznQ7eQFENWg1uJfnTw/giJtKUZ0J7hRMbX58S//9NUXriFscARwY2kxJNcNqOrUVhn5P1eY45h5N0f0dvr3+MAndcm2xVFct1auPGe2sdOnOjYTZP7JzofrRrOs/CKAaN0hBVU3dj0GfrRXSYCnRBsU6N7wMrsdUGOnrgp7ZCsaaBGH1VMlEnoOmIKfIVnDy8i0+FYR+EklG+Uuga476LGw50UkFgru6Q0qYPWrXTom7LNiR46o9AUV94WcPtoY5VsB2K7V7okoD/nLOLJ537HSfG7jU9ZKPLXitsqyn2iyHRfiIou/iUXVhkhqHm6a9PbiN/7ZMgHHhSx0SMLgap88GdP9s5ebXrGgWdYBfNGF/fkOeytW8isJV9vd8BfWHwrgXIytx/pKeBtNdI6BA+pNX35D9LHwv1lo2KNkN8p6XWm8o7AH0p/a8pbbdxOwj8SycFt+vkPPtzLWdrvHcz6jhl7vFIePI3no0N09B9LF2prh/ZgUaiMa3gOXhH45ursdKGbF95W0tX14p4GjF6LHkaiYeAgATxnYVICXIkDpepQHuzEN5BPSR1aHBsiHa97XihV9btPnm9hxUGR4eBnsovih5FtPbkmxxfqGuhMLvYjcyhRd5A88w46d9zVW67ykfer4ke71rWJDco0VkpMKnZa71FNUGZnShq4fgXnHtvMUX8sHuzqZxzhXRUm/U92//qOLLO5b8tfrT1P/EPV2PguX8M5mRcMjNtd4jqnps43je566S5r1i/z5+gyTHcCrPZfClq8BA3y02YnufHoM/vDnZOh5rgnPSH0AO69bv8mLm4ONaUDDr+lmHinMrLlx8vUYZxUD+n1TTtc3Y7Dw8ZgYuEyuN4sRO0Cm/JK3xzFzhVl5qOEl46soV74kDtwAfA+Kbym+zRVQaEL5titsenYAl8/mVOuboAkw7gVGh426g5JblW7jTxxccE/aasQK8Jy/Yrc+aHbwmTNmEWkN0SpehRH9UXyDhUMKthTftX1/Q7SOuxT8UwE7LwJY/wNP6Ypca7uD1NMAgHV0YdI2WAbzNqx+bNfCiRceERSTpjh2FFKOvXUxZR1j7y50x3Fi6qo2jwkDIT7ukzZkxRRbCcEUsNSxMac9SPaHA15Np90KMs4mlVI9ScAZo3pRzZxg5jE2mz5z79qjluHTAzVWgNXQkud4OtQX0PKZPfFPv1uOAJrX3ZYDY9zUGN8W08i+V7jwRhHO+8KIsH9WbbqL2qN1IKjvbLCvWC98O4Mme3rmQMEOJp8zzU8L30DueYh3zPOHbPupjm6FuSoob4n9kdtRGnAPG0sKF9e8KcI5XPuOjs1d6UhWmMhc94bzDzouNiQ/LRsAEjE8Qb2Lh+ZlljzPPxoaH2x+V3xL7MvYb+Rs91UqqptvEZHuZbpUEhKzwZ/LMs1fujvruai+X0RyVovHZKmMvSqzLxo7p1Z8V0XkDuwz2qLQ8+7ZGgSz+GqJldd7znu3Qwj/jC3IXrDixdDP+L5ps0n+0N8sOPxCC1rv0/WyyNkY57SkLMibI6p+3OB2MnP3WnQfeBJfSMV1e3SAsborvrttasEvMputfr5W2W/jdsjD2g3mIJsxu4SdiGn+6GDooifI0jB38k/xLzHp8YkXJNzndSumMJSKXhdCMjlBwasZDFIFmOoproasoon6GEhCcycZeIPhoc8ewVgGA6IttCHfwn2xtetG/6Ti+zEididdP39b8f27GhzHajNg9eJaRXod0w1T+26fscYKRRIPmnbPVLJbg4Xh8Uy4H3VvocR4GJTBibI2kp16jwLevu6I0zHi4N8aZkG2LothN9x0c3IP5pPa6p/Qg2kl4uBGPujYEgAhMOiRdBA1EogXlXnkpMKTbd2PaFsh5vajpAHFNzs3+moztFXgQ06ZMZ/05gs/fZWxL2ToTmq174qK/ZXEu+FOtRpjaCU5/mDy06Y9Jow9gKmOhVkHqmdK/BZVqci+izyNd4nL+Ti6EKyCu9VyJHdT80NuK3+zTwCnVW7XBvW15MukOv9IrDLdB6XK24D32wl2SkKZo1UiATbhXBunFGZLPllylq8SREy0fldyFP+s49GU5DeuAEz6rTH+ymDNSXbxOxK2piK0P9nmRrN/tvmFGvBQvBtha3d0oP6G+l2yvhnhqfkKfCcSs9pMFLGO564LFb61UKIs8KKnDWA12SkioiDtuczJ75+FGPlXHb7+HRGGAgAAIABJREFUUwzp+tNfz6cbsaCAyqwsZNA0EovSqpMeX6uRsXuVu1iiLxRoUyDEHJXy2zOgdPJuUyQaiyK/z4hhmjngcvrCCwSr5lcMrvof5lLqVp5tLQNAseRcr4WkZQcXeSDhXDc/VDPDj2MTO8rcYuXdWtXv2SaD1ykusN/zr9D/LjFz8yi/wvvgUwZex7CaUgTh0xPS2THnsnPo2Pt1xeXSjszQ66SSb8HHbmIMgoQcsVZ7UL1ETM9Ycm2qDhK/eWLZrtsTmYmdY1zzpkGxfavBc71kW6z4wcICcsNVb24/YNbzjF6LVJ7tnRq6832Mrc9G+Lbi23a43NUMvY4JKWCzeGAHQLGGfv1oq3Vj94VJyJ3HIgwGsJUu05EpK+LNYU6yoP36h9zS29fiu9eAnSgFZDdU6EmLDhxNtr/f/xH+NgX4Vj7Tp+l6TZzDBu7E+gs61t8tGLvj6YqwkpsGzjFV/0sT0TWHKJiM7QwsHAqIZVl81WrKaPStAG9MVXaMSG/SEirTlRz5xuokxq4ds/h2fV6aPqg4npOhRt+HZT0X35pkW9S0AdDw/eG9oJt3d1asZcwQvTlTyjQdUe9KLxiEU8I42PlmnK42+F2PhZqtzOxN1i2Oz8Xr2wXe4ehSTCXLjlnyjJh6VVhvgszpqOQz7dW2V7FMRciJOULLGB9yhyFieBtkx8Wu/RWPAzz2/a4c63rYv4WG2JSDSTM1GuLy6omlUbXjSmndVMbcz21lrtlotkxMQyMSIi3d2iGMPSX4XzXsawybUe1n/5VePUZMqSvtBj8saL+D7Lnwdqa77JFObOYbbU/atu20nC92puS5uZioomhNoeko8pJcVxzxrp/XYMaN7I5d/UTkLq0DZpDBh91r6FC4sQqLPoVXL1dYtMjFykUDT4d7z4FKISPY2iside962DRG6a11QmtTdvF9KMWfkux50by6FnO2l1MqJopvTRJYbsdP8XNauEI+LBAlDvZFJ2Q33tivi+bCT9ACGw7yef91dpP2UZTmPRSUf58aC3dNf0kZKhCyuGU9wFR2LvNYdDsztsjktWTEY34UY5BIGQBPoahomJDJ4/zVx/IxBB29YIwin/5p50K/4+fbim8wY6by4OgOIG8el7i+Yxl+0otvoVSvbdKrx11QmYBlBAFWPld6Ut6SbOqzzSOU6WLOzlqA/Hw9K+GXcifcgRXkyLhRjJ+4s/sGGSOEFaey+93JFBFi6qb+RhXFORcSZlN4iP+OAEeEuy3KrYfFDwA+BJiP8yymnswSiz0coCwYxK76SMiJsUlEI8jqDj4X3VAg4gLsRLvRpnTTI1927eu98yMlVqQuj27Mc0+gYVuUH2Bn4szfDX4u/IArYCwHm47NaxDc6rsZaOHbArF7BoHWrpQFtE1ICd03nOxGPst/UO717cqBfUpFPYZCGiOWSm87KE5Pk44r83S0NuLGioW9Gp7HxvRbMp4g9tkqdbjvh7a57vY33BB2OSHHVECJ3qATz30sRX7K6jPS+V/dawdu9FKz+APTSPB7k9skk1n0qFT8+AQJ7DbJM5GhuhoKCokpbkHbfe33bRkOzEa8nRxK2V+0GLawLuHdafc7QIVuaph3qgDUyH8dQHa31/hn8wx+UNTcPLLFQxqWXrTkhNOgo1PkO754TA0NKpIEdZ7lPqFA+antnkycxVzl1L5rfPCrybefq3Sbs6OwTwJzod3su1FgrPf7CmE+3Iq8kcLHwh8bSnTFoUbik32Oy9pfwI6Nmdbf9RR+uglFKHTTR82L33KH4AW2Ed2+8jp9T5G7DBa5yH5cxBLoXVDiwP0K7wCwRwYm529ACDX64xfa5eI0jPbz8XWrncYS0WIYKr4P7CS/Fl/tZMxX97qrvD/+8j+/43u+mxIVexQwEfnUALMyNbCVAnevnbUgTwWvAdLAabaxI60L5d1cLJ1w76GoVAjHCiB0IUZ7FfzABHZD/XZ9Fjx19c5RdJMj9VlYxLgxXrMRyxYFPNpYZ9ZlFN+sq61z0ODR3rhVR1SLDBOuXuLr+fcW9mKiKfIMF7O+HzsUBYFPta3yXfWXR867XtfPLnmdvGm3nVWkR3V8sJ/+TPiys9F29+ekYObLvaGo+VxUGa2QQ7FzF+5n2t0DJ7xlynURtlNYiT1tNV6PhSmRydGd+lRkk/tjgJgcDc0jyTMibgrZHZXKQRF8jWx+u8qNaBMquTPl4h+dw7BTxLyBsDcKXxzThncsbmOEVsbCX9p8IOTGBEPkMg42Q9w8y3qDmV/VpiRGk/4cKGU+uEmm3maY7b5iQK+omqHod3ByYmZvv7FnG/oquZwIybCPYuxuig4+k595xTPPz9qhcZYV0TMP6evDKDEh8b20xbyLfrJlvd+93/jZ873budecRf4/Yl9G8Ucv32Avi0dKNY/9jXdjg3Zzgy8E4FcDiFmK7xwgZO12laP0lyGTZWDWdckznfZYgAkdbCJ1FRgZEya8f8SO9cwFAWCpCpP7Kfl+BJpFSEE5buUpFLtaKxYdWM+wk89XYatGxz8WGcsI3N8UcGkm0ku+W0D3CJWGFd/4fjfs/K/CPYwWogCfbq9N8S13lRrJbFHtUHyT/xG8jNBLIHZP20VvEUAXcjJPrMbOT7pZK5hEfRS4WrXyyZVfUnyXI4ySDCvSYRlRxFqAa7GzJG1hHpfNVyG4+MAxj6eEL46e12fAI2w9JU1lZnQjDg/gLMW3ivsyGwqoH/nGQA8P+svewyKgsVWx94tvAouO0SeVfnrAXzSi7HlbrHqSHuxP4b8pR+yJRNNlfIzS0b8GH6WtpD2YuBiF+5JjOUdT0ScTIrdlluPG7ujKQzDRvum4OUSLFgfPC+S7LrbFLszh9IqovA0+sJw0W6AZeEsdxwMfLuZFGA9h+iLW3j63xb2iYV3lMESLjS/1vNvV5QUVppUipUz7sRDLOIY1amqCE7fPwryjs6DEIbaQT157EzwfKc3LV+EddI3bY0Hmsj9pYMtqEL7UYUz43PGS+RYtTxbL5HCiz5q0+5FIfhEL99J82BIZTIbjJKR5igb9o/99OPpb3czc9A6Ek9GktSdbj01zZbbw83FRfZLKp8P9Xko7Int0mOcBd3I87kpXTQii6Z8kubwrdBK43ee8SnXv1vFfW707DrUZ6cQeLZWrQ/5zwdrRzngRk8xDjicbSxgqicpxNI0jnc3UwKF/4mLhGVOT6hI55eTUNgT6W4FBPwNvuIs+ktZaMxgs5+4sfNlIT2LlMeMlVD4s8q2P1mPmZ2wkSLrOjfNQGj27zAsaoNWjB2zvcom6kaiwKp3/FV85rrFRc4hAVF8UQeHofJ+mlr4RYZ/7S8MsvsOc1iZfTBenbI6DmRz4jvLTYi28nr/CsCya9KI5QTiAid/T0LM7+uxfUYgFuBpWq03s5Ea1+zFOPMG83fslxTePIfYil3BnJYFYNmks/98auUcFpmN/x5VauSSywBx2F+PzjdawK8kBlwdlr8OQHqLm7Vn3O4QxFV794KPkm4FSXmRXLKJzBZIYLi5Ld9emkOk7xmUXXAltjoYMixQ5Hr8gJifN8vTKMqetz9DD6PGccT+rrXp/ylweU7LFuGqXWPB5aYIi+pXNUJhQvKOzPmSo5Cv/cj0fjsHLy9bm51IeAon73jtFY3gjYWBZrDm41VZnZLZlbdfFsGNidJTIdauvc9T+TgRiFx/Ek2TJIB5LKXHEb5fIo8vFZB/9U/4j/3yRR69NWQymHMSHE/5mBY56e4J5mURyzGXXEzi4CYdjmyZfiPmBnO90CVXfdZosM08Fq652mB1np9MR/EmHdyK8b6FB6IcZ1egL1Ak7n7OGxCact8bWy510zFtzisCxPtXzuPOKZq34vk6ynoA0WAjeES/4Km2YWCPcfPuavwNKbGFCjXyZcwAB/kZl6edHMu8BqZ2KgdJ9XUOb0IkoC2wiykresEYeewGTouISX8GUjg8mQJl5FvhWJnuhE9AC0sGDd9v70iz84469mZAWyfpiYN2EicLbi5Fbv0ahnvjtPbEo03W2GwFxQZhvbZ5s5rCtmKuVBmMkUoARC6lv6JiivivWr7BpOPfz6/tFruYdvPP9CmbQZ124IJ1oewxCyDoYLjBJw5sN2c863uxzwBV4nYJuceNQgvbv0RhN2W3gz1Vv0bLEiCm+ZL9imH0ocrz/PuKesSj8U/EzUNz5+37weuevUHxXdJSXLKmFMpxGUiM7hJe6jIDbtj5vCiEpUip3dtTGhmZ3XdVp9F//npuFwyRu2cByLH0tXHX87TPmT6Y12vJKgN2zuZpKOdvWzn5C3SoPPS+7JI9SAPtzK1NRy3aIvmxPGfw1mo5TplJfFLiZkqbnwZ0mFd/rKupAu9jPPljQwTNevU+enuDCW3FYxVkMxQGm4FP6/ZaOjgI/5x6TzTjx3dmXDieMKwJeDenVGc5HMldDW75wR17ep8cQTyucXbLiq01fMkm6Ymayq6P3p7Xjsy5M1YlCpbKzU3lc370gUO0LWnr8vIC9C7J+O8LiH7FSzgshsy0WABRPa3r6yN/rCG/bLbBudGCfPhUvSdEgmLkd7Uj2RGpWxsdXP5GVBys+YCAKy5ooLQFQF9zHpo8FWaPE95EaKVUZuq0/kbB6sFAQZTXKPBdAv5i8V8Bd6aBZyO037ypeEbxpFLueGU/3Oltf8NR5vhlyanNVTAavz6Nsi8bmA0Mq4IszGj1G71gW90oMbHxpmoCXP/lLN3X1J3eguq5lV852vb2g8LyC5866zHoJNk/OjcMBz1MM9EF7bIoRfcf77GMrbkzEDe/YXX197ZU+N24cU9H4uqbphfWPne5LVbCoqAH1y0hHfjQD8X/BieIjf3xgNJNZXVn3NsuiBmQZPcFlgp0y9MRCQUs8tnzLW9wjy8JYbntl2Z4FH9O8EGl+2Z6NKQCv1rdPeSp0NrH4gCnr3YIv2jvfIRUX/2EvkzHb1M+T9q2r2dlyM+E17ZXpuF20ubXuKF/FMqYN7IXO38i/PCaWop2UbpyxDvZO8q4tuv5+efHNA9qxz7pbyFCOoAXZeabaFAS9ST6LO7pIkT+fdwIy5bcNbnTBSA00UXhLixgGgaOruBvPKfskMbkyH8FfAH8sjMzJ40mFob25ivEbCbfHBrsIHoeAKdDcfBVVSKpEOWi1BQYtvqW1PYMfRdISoGuRXUO6RGvXzuAfJhfvlEOTw9TXoRKgmqbJelw+imHS2y5H3xXfqnoYQsQSP6EABpsgKBh7CDgrj4rrBTjAc96kEBOYSdhv9DTS3VxURn3vYWbI8Qfwpb+VScDJq5nkmZ7Ar2FH6tZOvizynVZFgv2BybLDzViFbBQpNjJe12y7/jrU083U/1eL0tmS3UFqK7NHTX7XFsBfG+FOrC3qvk1e5wMPp/CAOBGhTfZzsWL9/5+fVETGfZRgmE9dG1NG+ajHOy0GCdB/qZ/+fJPITfPXiD6oWfrJ3t8gILF0l6BaB064b6TaYTrNtpeWpVxicJnEGiY2jMXcZpLYv1cM/m04XSfkcVLuB47Aw4+JMY3a+rlPqhsLLqa7e/552mUsYhbs5J1M4o3HR1tvYFVpoFbL+SqKby0wP49UMKmliBMzN7j3NjBvWbQAAlb9zJAhWsh6MzCsXRa+0VgWfXbznLTxxaBmw24rHLmuA5PGPZ+AryQuJ+ky3kDXVwVfj7fueiuu2B8Ed1NMa15dzGv88ULXKjeuoPB2XYxjDeYKbLCdYy3CC37Kn5nEZt6peqgLXXHU/NX3BslX8XXT6A9QfAtn9NIwn9CigABusV37IK0dPbaiBLu/h2zJqdmLMpQT2YGkHwvu6yqfJn36fwcnFU/aHZYL7DLQO1hWp98ebYwdMnB8nhi1RSTvCMivXU5ZiRUZKGmZl/WS35xgXv1R3Ipzqwi+Myn0PMTnKlKDcuhFGpODh50XBVbLD6uZKlm53gtlI6GQwtFhM6PauPy4PBPcno6dPsUU9OsBdHFytYkq0X58MaOMi5XUYjAxBIwhgg7hQ3Z/WfeG+knMck15lo7RtKdaA4lQxv79r2aztS+wtd6Cf+cd+6vvuuLqAUd96D43aPedfnJSfTyK3LeMfDLcKn0NB+m/F2r/toL0iIpdgy4AJk4BdrUHTo/0p0U+Gfo75H5EC0LnJ8z92efbNPBOIbod1HdAPMCW3Y7ap87b3ybEm4RuZdZ2DuIxVGBOKEH3FFSqDq6TUm3owe4U8xZ98JjYjbJrKBI6H+qebc7b7nL63FRnkU6ReAjflz9sd/4p+vE924FdFTAWLcOcXYYa9Ci7/7bphAX5Xkg5hbKb/wBATyNmEV0neKRrtJtcpGB5cCFdKN/gI3ZTfZzYzUadgIJb7yf2C1uyMCO5y3igwIXtCbvjw+TwJVkUguPOKGPTcxRefGpFN/jTr4gXbSkQU+O7hZxj8e3+P3l09YVuFLMBP989jgV3luI0sIrRVv+RKqH7Akx1k3dm33wJ27xIkC0xYr6bge45z8Y754xuByzATLnzg8t8cuuvVnwblid3jurHQGhhCt+8YDDvhe12F8gCkBjVRqIDBI87R3lkYkngtKBkKFdYT+2LIRaZhbPuGqur5M5tvfeTim9zV7t/mj6TJ2/pu6vCP38v8xhwxUReAFbgeyEnx0g030bxbVRs991XDHfPPk6rjWb0hWXW63K0C04FHsL+hq9ylIS4M3jlWLYg4ZgsSl3tvk7s1u9Zh5kgPBdsydd4vBxbdNC9y7QAoTPTfcknSUOlY0knc1pQQSAqCyNNHzEZFvTHhwiIA1KTxb3NUweT/2SIsAH7ZLD3jkW3zozAMvjShRChwcrkv+kesFsWlApyH/3V4mRmCYW/EoY2MnW2RnOA3+lkyGy/z69qYLDuCQIiZ7N5gel9MPucrW/sqX5zxfOVcb6Rs3dIjcZ5JHBbEL7DxS9rK4llZAU9FenGGyP4L2Gt6rDHrTaksvXAm8q4gSInk9sdvrV4tWBliW/M5T7OOwqhKODdUo738lzPLaL7M27xdUeVV+tzdlmLTaHyNuaxPyX6tpbuvOvYfT7xcUpB4z3aQIESIcc2p+JbkQJ+y0JT08RG+fZk4OwXz34/4NP5nPAitHYW7IW39teFjJW3LU9K3OfTaZXfqo0VDDYRkz+ZouP0IRfWyhbhObC1OkqxXdgIWXylcYdR0qqKktXKpJO1AEd/RI60eSm+2RVKATtM6+ABj0BMGFNRHzZ9lj4Jorw1eKAuCrBOOh798xI/uI/RPfr3BOg3rj0X3wGwwaGuBpGkBM8HS/4q+8j5P/Ul/YdjPeZWPJpe6YXzw3duo2hNjyYVHgrwaXEgdyu90G00Om/RPobdhZYrBYbsQReoeJTlTNu4su9s5uK79wxboKggWGY/HEWHRWFXJPdrcOMd9EeYGwC2ApXC2VthKUVVxX2XI8SVrJ6YQPGtnV36Zfwbt8zCpuBZ51zxC5t8PcYXRtAej1CsxXcdf2FPY77M9hZQw06aAXTvEnbsWowTTeSrJ4y1ysMJ0/Dj/ojJ4MuQPBQx6PaAgQ6OWqjj7myzvuIsrfm9+K4Z1ePzT42RdcGOerof7ajJdU0VRr0fWKDbzxbC6IJDYPye9ldannanP51pzvb5CtfPffP009qO3wthd5Hk/Dp+Pqc88NZDN8XQX38w7yRJybK88clPPZ49kP6rLCpkLtmCw3hj4fYUgSOserxf0pFBfqU5JMooguTo9512Y3THOw9m817yh7/OlGe74BGt8qpWJ0q69Pl2SS6BGsf1ciotK9g3ZRdV5m6d5hY+uGxA2/FW04NNfa8ZowU/q5n9AUKkDKRKS8/lhsyrtBNJL5M6xlMvzHEQsFuq46jDxk7EqQC0/A69S74h/1awQc9rf2RFG85fl7lk45MexUDKwlF6Zwz1B8/8dkvFU1vVH+Nf3rBd8Zt+affXFyuabn7y96rrCsotr6suASLlsdEpiwLbMeZokjm6Sz/FhhfGrXfa/ze0i24d2Nb+cc5uBX5KzbSaVRzLz/E7v6Ghb8jlV5zhpI3o0314o/avXP7xl//xnw5W/wooJCpk8Q0vXKBcdGgfGqZDRuxKBlxK5VFBZDFhSuanQI++/ru/ICZCi4NmM1eUIhmQPODsyYCgl4sAEg0s4D4VpSdQhMPYljVrnHRtf0YhYd5d2mcyDYWQYmKXdYchuY7nvh847j5GdjU11AYU+iuWUrKKpzZ0Kd62et4AgGjtCg3Dv03Gv8dq9Sp/HN3vQ/mjEVsOJJarqdyuimXa5Qxz1BfnxQavWziDo/Q9y1slaEfNd935eoEJ40gNvihojgHPyJ/lqPjUfIYuWZpU5eFIM0EEGHzM2IqI/kFs53/uNW533o3M2iv+A+o93sG/N3qc5um3sZG038fVzr6srXex+oyZr9xdi+8Lar+K/XcB4yCr7Pwq5i70UlDfhckdj7Ig+5DU3rYbORt1yT51k1bxnOntkXReqiOswfkKyTy5q5l14G+6FMU7fVs9WH3Rmd6RkNE6ouBBmjZ/v1OIhNp4uROCvH4/wRWhL4Jpi4m3EXajZCu+qTgJXm2cYE126zQPSDVpHWGTuIdsWsx/0g8fLT+EcjtnTHPda/x3F56yeK7yhCRtt7nTT1F4wk2ATeYLK6Gz66mA7DbWWXW9x6feUsV4m/rb5CHcFHl5F5qGkOZB5tZHNiwSFtbFGxvkXZsizEKtmW2AXuUlHzE1vErxvcQX6DG6Np/3QXcyHAKI3e7FN0MqAUlO1qkOjvxzfoHeFT+HRq/i+z/ewvSD8SSLPT9PqvAeCigMyHZ7Lr7PLMY4OWu1TojI+QbC2kA6vhLxTcLJO+W2s+y9+cvszmwmRJ1AKb5NYZ+9mXoae3yBmunBNkvp6Lh/HzmTWWwn8czl/vF677YRmoAuLiq7q+8ldIEH2bV34mXi8qGYauwmFrTPRWUuoNjkhDfP79k0TNyWQ/bCOg9kwquf5Bhc/w2k1Ka2IC7/AV9iSCgGk0mXX5IAE4V1p9ODXBO7Lvoe3tbvUdtOErj5i4k9nENtzPrcwXmvY0GD9WvmiCg//05jvFXwOf+2gJ+001Z+NXRm6WgcJNtAWycn0jOlts82Bz/aCh/ufChY2caijsCB+R1IQzXPKB6fI7tE+Vt2u6T5a5ud5r516v2Fk/Echh+urrrRSPBrVfYF6h8lmZ+O51PD218ZdhovdmBPDT2uxqlBsUv1164PvUvx7JUlGxFPWsueYsT6pBvfB/DKB+Sq1Hl6t1eNuVxfhMDJso6hctqsi62Qk3nJ5q8ffgQ+mkWx03B5SinoMSLWC/O2w9Oa7/DDxN0/6Fh17AJPdlr5t9zrdf32We07yJRibP2O5UsiaYC3wsT+KHSVHxp6MmPQelM/kanFwtIkM8c65DHrQ+NZfOOUg20meYbjhDMPypFwFP5r8VR9J3x1LrSPcVFZ8AQvYgTli1pKmz5UdwvLft0XKSJOQFjQf1gJ0ziC4hl5kRbx9z/6iAkzR3rpODrqJHj/d1t8iwR3iWFXMQc4vA5NrqH4frdgA/0svjGp7NwbZicLYqKReBg7xjM4sLsZePPdx2zt9A+F52PCiR1w9Z3TbPMEYupbFkuwGmuZtbmCv7yCyK2Tkcmm9vKdbXYja29tluO5t3Ioy/BSXxWGyQZV8FHeYN2DwqTjTBS8tWLvoMNLEyz64jj3oNfbMBRqgI6iYzmwZfqTiaLwDbxrpuM2ypFXEe3RBf45Jy2EJ/uTfjZGjACOpsAQzzyOCRBU2pdGGZXLfQ1r62SANvaKR34Uw/DdJhBvXmxEsqVnXFo7MHwq9Iwein6mnhLMY6Z9RQFT3OJEBf4CW5zk6BqFT5/6WXxhrHFcsd5fsf15/LsWEw9/BL4m7k+pzun+nUbeb8Xj7nX3mFCdWH+YO9Trw0eTkB8IfhRnLIAfe2wmg9bH6ErsOwlWO+rxYnWN3k8+k25fH9dD5hbN7AVfVlDYFEN9vRgw92NbDTHCWdstyOFIMcfEH3/3SoaDbOoKUfa4QFfEtg+mihzllJjb8NYeRYleOu3Yxzg+r3r7VX6yK1Y4MOSbzrOVxW1XLDTyv3GM0OOAP7rUZVt2vr2oY7G4mMT1R5u8U3wLPoG7ing3IZgf38522EUW58IEX1Gbq16g/57fFrOXHX9H4gP2nnQXiwf67iDnaYl1jvMty3YuUOOhtnFfDzpP4CV9+OLUeyV3BBGzDZHT9I8Ud/LrxbVUpzMO3nTDsfkv3vl2pdNO3zsJEQKpHtyJQO7Jmfy6TKwzALT5YPOVWVVTDiS3Yu6KZiveEcPVmTeGwxD9BqDg7eu7CUoTUOCPdbKJmc+gQeK7wFZhjK95UhpUQJfAubVJ0tzZLXz71q7Ox6l50RHHAQ8OtzjatoOHh6d35c8J44Sl9I8XjW/47udqb7HvXKT90CVwSWZ40hjQMnaXoJsylpg7kFj0uBgw35o/4pUngUm1O+z7s/ZP017lrfsBuEkKP0Ofdi1e9RgLF9RW41jxljY9vD6+67fUPh/n2Rfik+ycjHBUi1gWF2cc2+1mFCTk2uW2H9FR1T/1W5Hxxyy+nyPun3dvNDA7fCZTPkf7YuJCcUnOB78e/Y4SLwxxwy61Sc4Ny3tEY4DnRbTfo3jAa5IxmJ24mXfiT0zPEdHiCQv++k5tKbyxY6jCvO7j6K2ckIvqvse6YVeuNEGClc9YKlcLGb5Ac07wVDWs+hAWOSsnddi3hCcenorViIc+VYqsvLiqO3fKc7dy16M3Q3P/bYuJ8hwxHUFXe0M3t3b09lGMzJMkX53l7rggJ3nwh3eKHLULFcShY/ahqbAEK6cFj2JrsQ0OSc+6NN7T70+LB0EFNvQLeGt4juIKC37v/H3J+92mMWd/WHSDL6zhaeww8Po/4jwbua/YPfOd+qNIL4sDp00BwfeLjocRW9QLh/Bx+iiDSSYcAAALNElEQVRDsJav0CNd9AWcCZNjyF9wN71L4uSHd/f/CsU3uZNa92QMZjyDTsaz1zVcXmIK4GNqRe6mK7TUNv9OXsIQS8LnYNyMpUeDFHAewB/zRdyk3cbSno4obRLPfQG4BujyEo03Etm+mICkNvRZIg4rdge6nNyeCl0uklevXhWrNks4UN3yMFmpveh+myhvCnHtXQDV3JiDhzUexHkCit37XX/1CTDJra8B2Tt9BvHXYwATxv3Z8582aC5sFdGQ+GiIJd5wwsHGT7uYcZbdn41OrLf5RlB/9Ke9vOMdZ8yjw9qkxIj01XkUniCYyTyGnv3yZTvk4X57FnAndqDhQS/2jPrTz7svTnpTz9x8Ofp/MigsT45tsPhD/tzEiz8k49/A1DtJ9jcM90CC0e5A0UuS0Xm3nOAf/c460JPMpf+vAyGKEOyo7vCuuUyvSHEty7TUVQ8Eb4sAfViOYy/yNN1mfiWJr/CFF3TWQZfdThTKE79xjP4NxGyDnRzJxVxFKmkFC74hR6Va7vk1qjOiTPlhR1L7FFkW0NWQeMys5pL+1eQe3Oye7d6JbnmRYzYa13HjlIrpuoGpF5izpl0qCsdF0ocJ5rzTyiMaoeUlatRkKoA5NbIXZWX5GPrvthxodtltrB40Bg0N8ivSaIKuejC61ZJy7eCQWEBBs2BtNsCN7jlvNH41SWtyF1Q3lFvBbLvchm1rTTyB7iRfsQvGFdzL/+0rkM2gnos20pkdZp6jtU4rvmNRsPPm5uwShpX9JWvb+wMcPrn045//+394cKNPSM59LEm5PYLOia8FeTURG8MxU0eTfmIQe3th1hgAOQIxit+8Hooei28h29SkXSWJTdipa10VuTJ+X4QAnddvJbNJyh/oL30EkKaSla9wjlW2OIpCPGJYXtCwCdj4ZHILAmJhoh5j7+1Gmc0n0/bxNUwQLKkYDxRaHuKaYmmZl93Zr2zINqpuWiaLwuZd5mN6OBVQLveqhtEBK0+JUx3LV4MTLJBHsNgPVwK36Q+w/Srd7A+mXsfNkuwklWNgGnC9OyFSlBJO0bATHx0YD36Iph2zckqnmqRqBREH/e3Alv1wvx0Ejzpxd9YNnwFu3F9v6wV6pwMryvX0tQITEynHmTs/KDYLzGz6bncAmsamWDh6zJ8X/801EKZ71+bpXSHDG5kU8tAc9VwI7XSVx5IPnttvN5FPp8u3HkV05U+UKRZv/LgoiuEWdEoya9NESYhxX+dnTZs3AQfzSzNGztS8JGn5z1afzCuabn2/46A+ppIxHNF3HfUnXrjketTDtY/JDoIqHZ6lN1trf345njY3Da4rps+gtULdAr3OyqG33ZHpCPgH1w5hXy97tr+f5oBa8PncWWa1lKMWt8mGzkCTHQO/NHMKnrit6tNzUcxnscCTdCNXfcBL0nWbdE3RdMa3Osn8DDrOo2mTjfVoix+bI/Xhe813d9cZZuumDfQJZS9ZQuHxx6s4taxF5JCzfogsbCPp4i/09cUkJbIU3oD9v1o6rr6yBgBbqBLO+e3jNXeK3A8wt4Dl/3bHx4FXF1FPnuB5/GszHfxpvv3jL//4K1+4hkE9SnpRkay4kmWVj/iL56XNWnZHYox8UhrLk8LWpEwekjnz+FNEp+M92pQK4rEI7xODByaFoh84pWJ0nEMiDlUHTN7xTDXknqg0wCyyG0xVez7MsnDx4F9ZfFP6UR4dcJMQa0xuhZozUTKI/rIvQgXr3uckKyR40cRB0QfbTtyMB1XY6BFaal4W3xMBDvD6t82NgHDr8pBlPGUgTg0nEuxkXbVAfr/6wKWaw8YGkmKxUVd+1MXIIP4nVXPLS+N08nOCZcj2PH6beBa+JRZsksEuibK4Wywj/XVsVq3zp3pHQzfpagQMq4ni2JNlmQ4iWaYn1bdu6QRNJ1QePaMBF7PSBdNnDZsGknqy4UkPtgsh7TvniJ3y+z2pCjYnv9iSQ+LTsPzm+Ce7/3kf8eF5FnBkl19Fd717fL7Ai84TWwKjiUYYCB2F6sWYD4YvSbweT64/V9Qp3Vi8yedFUO3xQ65r/IJpYvi84vvYNR/2drYmm1zb9Gt9QZeLbw8dVUgtDjuHk9Je+tE5p048XJwHIRJUubmBXAxpO/T8w3q1Ww8Y8kWEPNrv+giirhkVg05PhO6yyCk5RtETcbeTDYE6LeGFCzq8pZQyYMGRh0/1h4aHyYrN+Av6TE1D7j4W3c7JRpTcHU2bRc4rzy/TOJxP9AJ/X/CzLlfvmvwx5Rdl4S331jc9B60eIoDHsu95kZqN56pf4louhgyK5ksUSOxPOypuwjlQdCBNmHDDHqEA/oufWB+71HXhn8kE1QLwI48XNWwUdqBtROAeD+NREasuQ1FaB0BpX5wLql8QSv7lH09fNbbren9dEjLoePdMZbXzS0Ulk8fzTStgVWXSvLCTO+xmeIkeE799NYReHrVN6pkOQCfjzcfpl92n1Y9fBHPcAInvSC6n9Mf+feEhP0tznjjDP+7NZxRCHwnf+xwWCxProKdj6Ok8wsZDwDrJ44Uwmu3G1Snz8g39W6cKPs1YP/3Zbd2059j0JafORxc4vKd8viJ52jKxkGM/rl7bDZcL50dEqh6dknbPUxGqAw3CNkC82RvDqM7Ttlh55AJ/48APVk9FVy9/LZPpWK+YZI5hNMrcU4zkNvsC9hYuhzgWvITHjrJZWlEnStUrkcRz5+t0ahPhvHRpKijnHMqk6m9xPfhgHgHcYWeY5B+smKaZ9W9HcOXfjX3aLH0Y97PbN3x8RvmP0et9+93znXPLvg/5R+R81u89zgYviLjXR5cIco6FGUiQVOZkzdP27kxTvO+IIDShSWjlhliVndtrzEXB7HkltgnMEzjWsO6bJj12TydptnZaCkr3010H4S+Kb8wTXLQkTyzXPbY2O1/BJ51h3Lkwiod2cqrulvqcUlTr+ae/jXmTwi2i6HCvf/1Ewbo4bQ3HQvJKQc4R/GkTJj+n70y4QF29cwHsgD3yLws31la+h17jgJq6PhbRyTzK4uayPthptZwACwgrW02qT7+iKqBST9BN/B7tofaU3MAzBl2U8CgFcD1FzaKHlFjhUQrpro2ui+q7Va/uL1N8df5PCwSju+qQGdPwWE+fYfKdD+Zrcd+EvDjlcgTotsGPX1p8w6e5AOiaWoo657UU30ZoKpiAryqhOYr18T/3FsKA8xjHpA68bYpvs+mhduDi29gJdqG7y5wOOno8JvSlF3mJM+MZpmfgper2xfdEYZKhpQNNnxfKacX3Ei5oVT8skEZ4y8NWyLRs6kO6z0wY/vgxAMPd64jQEcNGOZKCmHwbpgc6s0/CJ5yuJiJIdiG8/37wyyy+05+7DvYTEI1T+KaEdLcw0R124fGMtwWviDLBSz2+Hzs/5UUNKS267Qpn1svTAwu/4UVoA5gs9+qPFciMJMmN2+Aouho7F1je8pxPGpum96dLqmauSrSjjCc+v0zgNMC/0f0dqu/YsR3lp5+eGh3oBju/Wt/YxbqTM3dQNADD8/23HfVeOCbVnt6v69F1YcZouj9sTZVJfaWDDkMRB7sd1dwGLR8PxpfnyVsTy3+hjVWg87z2INMykZCpnmA+JHPjHITVkbp9eQsgs6SE3Zf4f9/m3bnw+Ypvel+bAPQnUgDi+FjsLdKJAHyx4v65AO59d6qz4lvV7LaxGSh/eJwrGQoOTSnzDm0ZJJVHfviWwd3ovpYwynDFPwZV1pFniT5TK0bnEGleTbZL6NNpha2JEJMYDLCv1BPdYk5ImgQmCZwk3y4zrOwB391HnKbjhtNBW7NA+2Pge9vM0uH/AeoIN6iqZh2x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silhouette, statue, hill, dawn, virgin, mary, religion, faith, christianity, christian">
            <a:extLst>
              <a:ext uri="{FF2B5EF4-FFF2-40B4-BE49-F238E27FC236}">
                <a16:creationId xmlns:a16="http://schemas.microsoft.com/office/drawing/2014/main" id="{EB6072A5-8E5B-474A-AE51-10D18EBC49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3" t="3317" r="39393" b="-3317"/>
          <a:stretch/>
        </p:blipFill>
        <p:spPr bwMode="auto">
          <a:xfrm>
            <a:off x="5812282" y="464025"/>
            <a:ext cx="5495600" cy="5433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1780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80000"/>
            <a:ext cx="8877300" cy="5632311"/>
          </a:xfrm>
          <a:prstGeom prst="rect">
            <a:avLst/>
          </a:prstGeom>
          <a:noFill/>
        </p:spPr>
        <p:txBody>
          <a:bodyPr wrap="square" rtlCol="0">
            <a:spAutoFit/>
          </a:bodyPr>
          <a:lstStyle/>
          <a:p>
            <a:pPr algn="ctr"/>
            <a:endParaRPr lang="en-GB" sz="3600">
              <a:solidFill>
                <a:schemeClr val="tx1">
                  <a:lumMod val="85000"/>
                  <a:lumOff val="15000"/>
                </a:schemeClr>
              </a:solidFill>
              <a:latin typeface="Candara" panose="020E0502030303020204" pitchFamily="34" charset="0"/>
            </a:endParaRPr>
          </a:p>
          <a:p>
            <a:r>
              <a:rPr lang="en-GB" sz="3600"/>
              <a:t>‘</a:t>
            </a:r>
            <a:r>
              <a:rPr lang="en-GB" sz="3200">
                <a:solidFill>
                  <a:srgbClr val="373737"/>
                </a:solidFill>
                <a:latin typeface="Museo Sans Cyrl"/>
              </a:rPr>
              <a:t>Mary, Consolation of the afflicted, embrace all your children in distress and pray that God will stretch out his all-powerful hand and free us from this terrible pandemic, so that life can serenely resume its normal course.</a:t>
            </a:r>
          </a:p>
          <a:p>
            <a:r>
              <a:rPr lang="en-GB" sz="3200">
                <a:solidFill>
                  <a:srgbClr val="373737"/>
                </a:solidFill>
                <a:latin typeface="Museo Sans Cyrl"/>
              </a:rPr>
              <a:t>To you, who shine on our journey as a sign of salvation and hope, do we entrust ourselves, O Clement, O Loving, O Sweet Virgin Mary.  Amen.</a:t>
            </a:r>
          </a:p>
          <a:p>
            <a:pPr algn="ctr"/>
            <a:endParaRPr lang="en-GB" sz="3600"/>
          </a:p>
          <a:p>
            <a:pPr algn="r"/>
            <a:r>
              <a:rPr lang="en-GB" sz="2800">
                <a:solidFill>
                  <a:schemeClr val="tx2">
                    <a:lumMod val="75000"/>
                  </a:schemeClr>
                </a:solidFill>
              </a:rPr>
              <a:t>Pope Francis (April 2020)</a:t>
            </a:r>
            <a:endParaRPr lang="en-GB" sz="1600">
              <a:solidFill>
                <a:schemeClr val="tx2">
                  <a:lumMod val="75000"/>
                </a:schemeClr>
              </a:solidFill>
            </a:endParaRPr>
          </a:p>
        </p:txBody>
      </p:sp>
    </p:spTree>
    <p:extLst>
      <p:ext uri="{BB962C8B-B14F-4D97-AF65-F5344CB8AC3E}">
        <p14:creationId xmlns:p14="http://schemas.microsoft.com/office/powerpoint/2010/main" val="127539406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8821" y="313998"/>
            <a:ext cx="5801160" cy="6247864"/>
          </a:xfrm>
          <a:prstGeom prst="rect">
            <a:avLst/>
          </a:prstGeom>
          <a:noFill/>
        </p:spPr>
        <p:txBody>
          <a:bodyPr wrap="square" rtlCol="0" anchor="t">
            <a:spAutoFit/>
          </a:bodyPr>
          <a:lstStyle/>
          <a:p>
            <a:pPr algn="ctr"/>
            <a:r>
              <a:rPr lang="en-GB" sz="3600">
                <a:solidFill>
                  <a:schemeClr val="bg2">
                    <a:lumMod val="50000"/>
                  </a:schemeClr>
                </a:solidFill>
                <a:latin typeface="Candara"/>
              </a:rPr>
              <a:t>9. Mary </a:t>
            </a:r>
            <a:r>
              <a:rPr lang="en-GB" sz="3600">
                <a:solidFill>
                  <a:srgbClr val="50535A"/>
                </a:solidFill>
                <a:latin typeface="Candara"/>
              </a:rPr>
              <a:t>pleads our cause as a most powerful Queen and a most merciful and loving Mother.</a:t>
            </a:r>
          </a:p>
          <a:p>
            <a:pPr algn="ctr"/>
            <a:endParaRPr lang="en-GB" sz="3600">
              <a:solidFill>
                <a:srgbClr val="50535A"/>
              </a:solidFill>
              <a:latin typeface="Candara"/>
            </a:endParaRPr>
          </a:p>
          <a:p>
            <a:pPr algn="ctr"/>
            <a:r>
              <a:rPr lang="en-GB" sz="3600">
                <a:solidFill>
                  <a:srgbClr val="3333FF"/>
                </a:solidFill>
                <a:latin typeface="Candara"/>
              </a:rPr>
              <a:t>Guide all within school communities as they discover new ways to learn and explore the world you have granted us. </a:t>
            </a:r>
          </a:p>
          <a:p>
            <a:pPr algn="ctr"/>
            <a:endParaRPr lang="en-GB" sz="4000">
              <a:solidFill>
                <a:srgbClr val="50535A"/>
              </a:solidFill>
              <a:latin typeface="proxima-nova"/>
            </a:endParaRPr>
          </a:p>
        </p:txBody>
      </p:sp>
      <p:pic>
        <p:nvPicPr>
          <p:cNvPr id="5130" name="Picture 10" descr="Sculpture, Believe, Statue, maria, christianity, christian, mother of god, figure, religion, pray">
            <a:extLst>
              <a:ext uri="{FF2B5EF4-FFF2-40B4-BE49-F238E27FC236}">
                <a16:creationId xmlns:a16="http://schemas.microsoft.com/office/drawing/2014/main" id="{F0346595-629E-4D39-9045-6406072D0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112" y="723900"/>
            <a:ext cx="4883888" cy="4883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8604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65F17F-E742-452C-8A37-80E61D8252E5}"/>
              </a:ext>
            </a:extLst>
          </p:cNvPr>
          <p:cNvSpPr txBox="1"/>
          <p:nvPr/>
        </p:nvSpPr>
        <p:spPr>
          <a:xfrm>
            <a:off x="-114301" y="329877"/>
            <a:ext cx="5791201" cy="6247864"/>
          </a:xfrm>
          <a:prstGeom prst="rect">
            <a:avLst/>
          </a:prstGeom>
          <a:noFill/>
        </p:spPr>
        <p:txBody>
          <a:bodyPr wrap="square" rtlCol="0">
            <a:spAutoFit/>
          </a:bodyPr>
          <a:lstStyle/>
          <a:p>
            <a:pPr algn="ctr"/>
            <a:r>
              <a:rPr lang="en-GB" sz="3600">
                <a:solidFill>
                  <a:schemeClr val="bg2">
                    <a:lumMod val="50000"/>
                  </a:schemeClr>
                </a:solidFill>
                <a:latin typeface="+mj-lt"/>
              </a:rPr>
              <a:t>10. A great sign appeared in heaven; a woman clothed with the sun, the moon under her feet, and on her head a crown of twelve stars.</a:t>
            </a:r>
          </a:p>
          <a:p>
            <a:pPr algn="ctr"/>
            <a:endParaRPr lang="en-GB" sz="2000"/>
          </a:p>
          <a:p>
            <a:pPr algn="ctr"/>
            <a:endParaRPr lang="en-GB" sz="2000"/>
          </a:p>
          <a:p>
            <a:pPr algn="ctr"/>
            <a:r>
              <a:rPr lang="en-GB" sz="3600">
                <a:solidFill>
                  <a:srgbClr val="3333FF"/>
                </a:solidFill>
                <a:latin typeface="+mj-lt"/>
              </a:rPr>
              <a:t>Even in these anxious times,</a:t>
            </a:r>
            <a:br>
              <a:rPr lang="en-GB" sz="3600">
                <a:solidFill>
                  <a:srgbClr val="3333FF"/>
                </a:solidFill>
                <a:latin typeface="+mj-lt"/>
              </a:rPr>
            </a:br>
            <a:r>
              <a:rPr lang="en-GB" sz="3600">
                <a:solidFill>
                  <a:srgbClr val="3333FF"/>
                </a:solidFill>
                <a:latin typeface="+mj-lt"/>
              </a:rPr>
              <a:t>you are with us.</a:t>
            </a:r>
            <a:br>
              <a:rPr lang="en-GB" sz="3600">
                <a:solidFill>
                  <a:srgbClr val="3333FF"/>
                </a:solidFill>
                <a:latin typeface="+mj-lt"/>
              </a:rPr>
            </a:br>
            <a:r>
              <a:rPr lang="en-GB" sz="3600">
                <a:solidFill>
                  <a:srgbClr val="3333FF"/>
                </a:solidFill>
                <a:latin typeface="+mj-lt"/>
              </a:rPr>
              <a:t>Help us to put our trust in you and keep us safe.</a:t>
            </a:r>
          </a:p>
        </p:txBody>
      </p:sp>
      <p:sp>
        <p:nvSpPr>
          <p:cNvPr id="2" name="AutoShape 2" descr="data:image/png;base64,iVBORw0KGgoAAAANSUhEUgAAAdMAAAK9CAYAAAB/6IYaAAAgAElEQVR4Xuy9d5Al2XXeefP58qa9Gz+DccAQ3oMABiAo0DuBIiVSJMRVSCJFmdCupNiVtPxDGyFtiDKxsdxgiFppKZKCKIowJGEIAgNPgAMQwHjb3TPtu7x/Lvf3O5mvurqne6ZrOBgQQhXwpqqr8uXLvHnv+c75znfOzXK+0s7X1Y3AYKSyqzt856idEdgZgZ0R2BmBb48RyHbA9NvjQe/c5c4I7IzAzgjsjMA3bgR2wHQ7Y/s8I9Pn+bbtXNnOsTsjsDMCOyOwMwLfxBHYAdPnGPwBC36B2eWnbdK8lwdTf7vNE30TJ8rOR++MwM4I7IzAzghceQR2wPQ5wbSfUq+Tsqya8kwgzfj/VYDgVgR9xs/8wlR1eb4dUN1ZojsjsDMCOyPwrT0CO2B62ec3QD++99opLTye4jf1cV6jKVXq4F+lfAmsBcjGV+i5BMvin1n8DCCX33N/9pz9jZRqIyk1xwKodwD1+S2kK1HoO9T68xvPnXftjMDOCDy/EdgB02cF037Ke4De2XtTWjlVAGIC+GpjvIb5scULYE0Aa0VwLU/WXSkAN+cXeSfAM+twnrwNrvrvdcAUQJ2+I6Wp2zhHc0u0uwMDV5zK5dDkpaciQ7CVLJeS38oabP7tMkO6Sd9fDcvw/NbWzrt2RmBnBL6NRmAHTJ/1YQOmRprtxZSvnU/Z8tGUzj+Q0uoMwNkogLTKd401WJoyf+imtM7fq4BtqhVn7/O7LiDqMVWjWI4TiA/dnfJdL09ZTTAt4tjNkHYnnxpDt4mDWwDxaqu5Br7NAFQvVwN2KWV/KSB/G9mCnVvdGYGdEfgzjMAOmF7F4EUk1IeeNeKcfSilk58lUj3D73oF1VshWm0YqTahgXn5e4HU9+QAaWeZoHQJwOTYBn9PAGt9MqVr3l1EppXaFjC9igv6NjzkIgANVDTnvAVtyxjVZ0VWO0Zo88+lZqx423MLyK4qJ/5t+Ax2bnlnBHZG4MojsAOmVzk7CmOOoTZKPfPFlE7/MREr4OpXYyilva9Kafz6IqcaOVAPB1SldYlq8zlAeOk4Qan50vWUDR9M6drv4z3XFWC8E4le/kkw7luBNMByM9SEOSDizxGI5b0uv+8VOer+IGFdATsr+DvVeOW8+lk9vlcqCsmKj7yIGi6p4h1AvcqFsXPYzgjsjEBhR3aaNlzNTLhAEOZGm4tPpvTUH6a0fKKgbJsA6LXfm9LELUWudJDTi5/4u4Kj9fMpzXyd11dTtjGb0th1Kb/me1IaPRyGfttgupWzvIK4+BmU5SYIbaqjikht69el3OjVDM8LcMzFJUgDAFW8pX6rB6DyWl9L2dI5WIE5XvM4KTOptzgDYbAQr1q+lhqVPsPdSf1UT/3mRGr3G2loYgJWfTz1hsbT4siRtNjYz3MahUiop9ZQPTVatdTiVa9XAmR9Db4uTaleCWS35m5fgOH41jzFRZz8hTEcCNcHN3UpTX81tP2Vxj3y5qUDdLklsfNcvslT6dvoAeyA6VXNtSIqDW2ulgEjnp76eEpzDxCEEv00J1N+3felbJQoM1S+F2ZQUI2+RxXvKtTwqU+l7NxXUm5EKgCPHCro361We0t+8LKXt8VqbBXjXMlYhdc0iHyLCypAPtK3JnI331liusKp8ndXUQX0bEMYI+HtD6LAK9yQYxRGcUCpt1dTf3k+9WZOpbWnH0vLp46l9qmnU2X2yVRdmkn1DaL72jpBaC/VGkSfRKdDwbIDoiSnN3r1lLWmUi9vIcLeBQs/ERT88sThdG7oUDrfPZDOrvLcKiNoyVqpNTqURsZqaXy0liYmG2mU781mNTUalwfXS4VOwVp8u7MLF4FpMesuNCvd4pCWvxyAaK/XS776XRyhXkHU688U7AEODjqDKuus4lpz2oZ4vqTy43shPPN9m0r6LevpzziFr8pC7Bx0hRGIZ/3cqZVnHb9vEUDeAdPtrgInxwZU74lPFipfV/3wrpRd9wNEmYcAjctEmYNyGSnfc0SmT34o5SNERzd8P3TvgaAio371AhqW4O089LcluF3GKmx69SWAe5atStXLef0ZwF7CFgaLz940gpbwlJ+33XG5zPEB2IHZXNNlwPQiAI1xXUn9uadT7/QjqX/0K6n36NdT7+Tx1D5/Mi3MrqWFtS6ar3Yab+SpSRQptVtluEfGoHH7WarXqqk6Npx6iLs2ANHaUKG67teITIlKwzgPjaYutPz80IH0UPv2dKpzKK33hzi+noBl0tfVNL6rmkZG6mlquJH2HWilXVPVNMFnNFo+Ww33wNEYPLOBs7XVMXkBBvB/gFOEH3lRuVie2jAHywuraX1lNW2sb6S52YW0vLSaVhZW0uLiRur2K2mUsW42FPg1U3OkkUbGh1Kl0eL5N9L01HCa3jWSRkYLFfymY7N1DW39+X+AcfzWvIULQchVMW+Xc+BfIKf+xRi/HTDd5igP1L3p6RJMawiNhveUUebBIsos4qstXwV0xXuXKbE5+sGUK1a69i8Apns5rsixaqSjDpWXgOdXgHMJqGG6w5AXZx94/RlAWnjlZQR6mch18w0CaeQW+UL4FJH0IKYqHfvyRNscmWcefgHoC9C5iMr1mkOftZEy1dGPfz7lD34idZ+6L62feyp1F2ZTb4Xos91NlU4/rXcqaaGTA3yw6fU8TQxVUp0TKI6uEz12w3utUrU0BngOpy5q6m5zOOUY4FpjBJp3GBq3BWASsUKrt1vT6en6S9Kx7PY0251Ki516Wk9NgLiZaq08EQTBJFRSrdlIY0SpuyYrae++WrrmmiaRq5FSYcSLZ1Y8kxjTzf98m8VDVzB6PvM+qZFOp5Nmzsykpx4/lmbPLqSzZ9dTb201dAWLi2tpY6PLMT0Ato1+rx9Aav31Ks9dR6zWaqW5FeYB8+Haa/enIwfH0vTukbT/4HS65vq9aWr3KCwCzhQP7mJK+FvIGv+ZV9yfpxNcCUgvPI8L9qBYKxdYts2FVN7QC+vkf6NGaQdMtzmyBZguQfN+ElXvFwrrOXkNUSZiopF9W8C0BDzKYjJzppS/aOwzREv5iU+g7iXnd+htEZkWgiWOR/WbVp5GqHSMHOvJMDRp6HDKJ28pBEtEXIWhKCZqrtCmo0oYcY0lOgG8BTheoB0LXkyhTlo5Tc72kQLQodWy6ZtTvvelKbVsHFEa/xfS9hiVFChajnLB14SjsLaAkOthAPSPUnr0npQRjaYlhFoEI11uo7MB9bdOXW4b0rbD9TMU7TaGmVMIdGam65y7WoMS5NUFaPu1RsrGptN6ZSy1OVGlxb8BbaG8NT5JVDMCBdzk+Cb51LE0XzuQ7u/dlR5cuz61KXWqSBFnKKv5/BYfUvcyOzXAgIiVc9Rq/TQxXk0HjjTStdcTtQKuI8OKm4rbuwCmlxqDbU6yb8XDt8ybQQ6z2+2mpfmldOLJp9P9f3pfOvnUiYg+eVDQ69NpdGQoNXBvOu2NtAJILqy20xoR6vIylC/PaXy4lnoMao+5WYGC6OQ4Qe0egCnQ1sOBqtaHYQx4HtdOpze++aZ0y627065d/K5RlqW9UPmKb8Vn8qJd89bQ4YITeYEh27oengVMg8PXXBV2YmDHtqyuF+2Ons8H7YDpNkctJkgHg/D0p1N+8vPQi5S+TN2QshvIfxqhDsAs+K0ueb+nUjYPUOx9DRZ6CsvA8TNfK0BzzysDJHMMSgDoiY/yty9zDv4tsK4jVNrg+9j1KT/0jpQdeieATfRrROl8o/lD/uTvFuImjEqqIYQCUODDUo7AKVMQJTJ4vaf/lIj4j7iWY0VDJlWtPSDi8OtSuutHUqaIKr5eSDQtTlfQvXwoY5WvEIUe+0rKvvLBlB67J+XLZ1KFMckxpolXTsTXrxmhEIWs5dCvGEwsas4PbdaXQIuNTcOgaYW3OFT6AV2FQyM4G0MTab4zRvFRPY2N1FKDc1VU77ZGwxhXECXVANUaUWuvOpJmGofSsfyGNFM5mFYA4dV2Pa3ldKaqMTbdLC3ybz+0Dh2OOed8SJsQb1ehgffuqaZrDtbTwUP1ND5eCJgGX9+OauABbW/+cx7q9vEHHk+Pfe2BdPKJ42lmZgYnhjEl8h+Cap8Ym0hDPAfHdWlxOYB0abWTVtY20uLyRoDmFNTu8OgIzw3NH5RwjqNThaLPiHRz5u8qbMJGjmPUx0FyGY430vU3TKbXvP5geul3HEy7947HMykYnW8zpmCbdu3Kh19qDwYR51aALDu8leu8ANGCYfN7kVaSEeMhYeuK7LbH2EnOIADnKp6RJYIXmLgL1zQA1hfspr4hJ9oB0+cc1sHkKQxlAaYA3PFPAH6fjsmRpl8CmJIzBUxzOzMMuL8uNNZpolcANd34Q8yb8aBx8zUUqSh6jUozos18nrKZ478PwB5NadfLiBZfH00fsuXjRG98xsy9dFBaTGn/W4iAfxyQtDbVDksoXBEzpWMfwNo8VqiKa05Q0ObaH0pp35sAgrWUzpDbPf4paEui4QoRMpFAWufa1unEJAC/8i+ldP0buBcpshJSyzW0XVCIt23+hx+iPpfPWzpLJP/VlL7yO4Do56nXJfKGzoPPE9kZDyJnFlwf5W4f69lZ7UH98Z3fwuJGue6aESn/cCEOD2XQwJ6aEZfq5baqIGzeHE8r3RZ5NwyvvyS/qhFP1fG0CpiO7N5NbnUoXhkUfUbdb5u2jnPN69Lp+s3p1NqedGZtLK2RP+2Tu+sh0NJQ8980VMXAD/c5PkvLvLezAYATOe+eqmDEW+nIta00Pok6GEHUVkVwMajhVZRfZa71W9i+bzWxmyDa7QGMS+noo8fT/fc+kI4/cTR1V5m3zLOOJUywJ+1elcdeTaPDTSLIXVC6jbS8ssFrPa0QlRqVKCpbXFrm+dWJ/HF6mCbzbRzEWovnPsQaqiAOyzhXJa1u9Jk6eDcJoZkDjC5hbDRPN79kV3rz225OL3v5EcRkrUIb8E38ukjHsDkLCmKz0Dls/rJM2Ly4F3shtix+uqAGKO1fBI2lcDGAUmD0ZTc3bAnlfqmPlqSLXUNVjzEDS1f4mbWvDUDTEN/jPbB12M0cXiKa22Q68tD5td34+NPYROxohdatFZ9rQfdfCFKKq7viIL3AscB2nsIOmD7naF38dAowZfIcg558EgC0NeBeuhi95MeC5h3kLoOXhFbNj34YwJiIyFXgDKzZzItiYGbpqPS0ZTZPAaJ3pXTdDwMAkwVdbEnIBlHnKZTDT/w68/Zcyg68K6Wbfxo68/oiurQt4cl7oEr/Y9FdSQARTG/6WZKLtCs8D9ieBJC9jak7oxQnnX04ZU8SWa8R+Uo/X/+dKX8ZIA3AxFQVvFw82/DmNxdjrL0yEnWc5igfOnVfSg99jPukNnddKlsDy4JTSew4+TnkRXOikT5j43Jr871jSS6/b1QBRE65yrqsg5zrcL1NbrG7Qu6St9ovI5pLWdqCAhd2GAPbCCo3q0EV5wBfk4U6PJ6GiHTMm1ZbkwDzMD5JA/qWc8EanGjcmp5o35TOrY8S8QxxHIafz23y4TnAWlFZyrWuSTfyt+jNQRRWy9wIoZ+mJqvphhuGyOGNIJBpUG6jERi0OCzMZvF1ocb1Oaffn8MDLhje4lmbE10jcjx9/GT6yp98OT349QdYFiupGk1LMJJE+DnG1I0i1uFmezANFQzk3n17WBO1tIbjNDu/kVY5xwj58D6gPAfA5lC7o+TApXJXYAtce/UqYMr4VdMGz7jLe1fTGuxBjrOUEeVg0HBmnFL9dODAcPqpn3lNuv3Og4CviYFv3telYFrMhOcG063v+0Ze/YX1W+QnC//P6/PfTHTr43Nz3KzffIGFSUCQePUpU+vx+x6pr848zxl7yJrKyO/kLJ4s11m2UY0r1LVAAxvPWRVAiUgpXYtWrD0BuMTMhHAwm+bPpLbqhzgWXUkVNT7g6pMvwPQKnujWZfaNHLDLnHsHTLc54Jtg+hQAhio3UcKRDrw6Zbf8CJGpYiLZDeDAWtIzX04Zr3zfy1M6cvcmmMYiEkSMWB//r7jdR3GsJ1J++8/QxOHG8AqL+rliwaWNGejc9/F5/y1osnQdn3UNpTit3UHj9m11eN8vgzZQxTSNyBuAyPV/mYnOJD32B5yD+O4gUeouwNqmEmcp6fnqb9BIgmi2xQTd/4qU7vwJFMbQ1MWUfp5AKojyokwlItFjX0rpvj9MGRFpvvQ0i2sd8CISX3HhsTjD6pWyg2VAbx6alzrRLpheIfLU+BqlCrIVzttlnVZYpD3ArUpkUlkHZMltEoTykRparptE6jrRyvJGLQ21mqlVJ8LluHxyP/cHoBLRb2Q4NQiQ6iM4LVDmDbhio8mF5jXpkXRnOt05kPpQwKt9qUTyrWEHuC7+Pd9uYriJeiXnMRYSWBXgv4dh31inPIfo9cChkXTTS4aJVofTFKAaVGOpOv0mrvVtzvQrH37B8AqkUrpz6dGv3J/u++KX08kTjzP+AKnzwGgEgLPm1wijAkXeZd73uxUi1TxNQ8O2yJsuL2RpbrEDOLZTK0OApNCMiLWOaKyhoAwAXV3DaQGc0WwHY9HtttPKKiImel7rBNbl3mUTcCSb5Ett5NFCBfwzP/fG9MpXXQO1rFH/Zn1d8tS3eiPPwU68+GBaRKIZkWceEafAKWCynnPr6nHuE87w4KUook8UqS5kbYk1q8eLjoBnjMfJe+wMR9okKhbUj3CMKm02DUGFwN+1AQQNMAo2U4mIGCFaBCmms8itF6B6hEOv5Vnv5VQICwXVUGw7gH8+BEo7YHqV6+uiEhOp0xPQpkfJcdoIf/fLoF9pDUgECq9V9PGdfRCQJFcqsBz+TgD3jWVDhxIgPcfTnwBwAGSim3SIY24GJKVht3peEeXx9/kHU/7If+C8UKWjRKU3/1TK9ry6UAV7zPH/hijq95hso6k/Sl71wHcB5kSEXsMhgNTPr+Px+TXzMCD3G0StfAe80gHA/k6jXfO3F9e8Xg0TOSiBiVBtlYV36v6UHvlkSg8QUZ9+svA8yyb/mTS09LLcKYvOW82JVLKFNdZPljbIm3YqGM5hAAgQ6rtYEbJUiEZNN9csb3GEEP4oTooUtUwygFmzFtHIdL2XVpD9tqBjjSqNhNLUvrRBPbCRUK7YCOelQu1pBZqpXiOaAZx7jM8sC/ZM89a0Uj+clgDO1XZR27hOwrZH7erMOmU0fK/KLmAEBHabSvSIoNs8xyp0Zq1CbrXVT4eOtNJtt48jVpokwkJVbM5wG9H+VU7NF/cwp2PJV3dR6J4/fTp94ZP3pIe+9EBaW5zj/gA4a0Z9MZd6OHuWHFV57g0cjQ7zPifP2SW6H58cTs2h4dReIze9wnpgOjQBQ0Vm623y1ArFoIY3yFlvCKY8T0F6jec7u+RzrKRhafwmFK9KbZyuGp+TEdHWYQumd42mv/hTb0q3v/TQNzUyDSbqEl5yQI2XPG/hwgZ7+cyo68WaM5slTH2exRpreA1b0yUdA2WbMjfv4KUugPUSgaZOutgL8wCVxPG8ryaj4O+Y6x1+6AumvkrMw+nkYfESYHmftW2yayoPeb7BVrleLSOMhS7g8gM6kFTfxesmnPCbOXZfEd3a4WxzBVxcFvjiLgzjgssVIr7YV/Et8HkXhsnIi4f/FGD6yH8v6Ik90Kl7v6MAPZvcq5o1x2leQer0yDuKdoNblLZpGQHSw/8ZQGPCtpgkt/81zgMoF7N0C41RltVY23qUzzv2O0FlpcN0T7oeSjiiU6bTAnTxw78SDRL6o6iLx28H1BBISQdfC9APU9ca044DzrNQ7gdMF81bAv6HuPY73gu4GJkWYLqdCCrGxrzo3HHyoYzLfVDbUrtrjAGAV9w33ifJr2zQ6k+3NQIWQJHcY4Yx7fC3pQUiPN4z5OIz1Wlahe/U8xNoZ0SRxDl6pEMoPY1aOaf43GUx9yISAvx4f82BEMN5BFXe18bR6eBoGLm6sUCFqLSvEpQ8dh01qN2QdGR6/Htx7KZ0vnlbWsonMf41jDmR02odfVQtrSB6WQZk23xWl/vuhaFEaAY1KXyEchu1d48t9nqA7OR4Jd1x5+506x3708EjE6nZwthfMeHzrbAQCjDtEEUef+Lx9MV7PpW+/if3Mv6wBzybjHu2PKWz0Y7IvYsh7KO+bVLaUsXx7FBXqnHt+XzqRviocnl2q531eF8T57CL19RhzLN+izlByRJGWSV30+YaUc2VpTMLUIkY4gPTNNgYG0krGxWcKOCbudGBkWlCF7/khon0Qz/+hnTdzfux3wN174s7xgO7EUUAOopoA3o4h12crg7lQH3m/ABTVKZXBRciMr83yGXUAJ74XZiEq3Ftn9/9FSSY/1U2fxKtxr/FMf5sUOexVSTRfgZ7Y912jlOUKuZCBS9EfwYMUrk4SvBC/BqREWkSCrqLQAEHNgSSUkgbbj0pmErzliKlSHtJ93qTfGd8ioXLObxlzx9/c31zLXWc/gYVDq1bOYZUQWwoUjghoSSPn5/fOPxZ3rUDplc7eiU1U7QHxPt64iMpffXf8/x46NOoZocBNb/cSQbDEJNhsDsMYJodEExZFOYhjODOodp9+DdJQdCvd+rWlL3sbxFxQmdsmQUDNigS/1LH5xASEZ0mKNM0AVje+tOU5byEicZ516Fh7v93kVfNR6FDoEKi49INAO5ucros0E2H4DS9hR8mklUprIpnH87AS/8mQENeaquftzkhix+eCbDS1fzBHsUnUAvfhxDqGOc+f4xzOwbcJzRy5HGhw3OUmpmeqbWAeKN9I1MaI4RcE4q0x6tN7swoT92COZf6OBGhjioLV+q3j8GsQhEOTQCmAiwlNFmL37OQehjc3PIZ/t4sUjQBsEV3QKJchC99o11aC9b2sSC5rsYQJTMooG0I0M9gFjAWvZGxtMQYztYPYOQncLxH0+kFVL4bGPUeOT4iJTWJS21+1q4QBalUFk43NlbTwgw1soBrBeC2FcTkaJauu34s3fUdB9INL9mfxlCpDmpUi0nzTVj5VzvvLznOObQBs/DY/fenT//RxxAbPYbzsxZTUJWt7ECVf6ygyO0CFjHyiLxaCIkqrInOGtsREoV0BFbWR5U8mA5RBw7fSLNalol1ctTXvWFAGxW3kQ/Pr0EU24TKFzBzqMMcyn7PZCtN0LxhjUewrkhNbR1RbRN24LYbp9P3v+cN6fCNe4lYXxgw3TTWMb0u3vIv1kgsiHK9ABLS/0vzy7xW0vnz62l+bo36aB2N9cj5ukSkv2VHqmgD6tTK9klDCKJjqJOHUag3h1o0rRhD2TzK+A7Urlv87a02oxA7bHtGbUalgunaEyl/6p8QFCB8RBBUgCH3REOUjHUSTWaMXl335jJDZCE1S/omqFtsILnQ6Hzm+dSKCIJGndo+6r4FVJ5kAGeu+NC/MQZ5jYqHtnOEB2nP8/gswVWn3HvnvLJ3zps6QUOT0j6j1Yxri+so19I3YUntgOnVGpWtYAoQ5McQDX3tV3h4TASi0mzvq6kJJbKTvrDxOmUt2eITRXnL4beRs3x9WdJic3Yp3k/yggaFEk57eL/AOESEetkvZyUTbYVI8nGiWYG4wSS+6Sf57NdG+JarMH743xOh3kfUxnnMl45Ch9CZKSPyLS7f8wjkRMNnESZtkA9RWTzNZHzJTxKxsVCCd70A44UzvLUJxWAg/M5rmet/iPt4hNcJzqnoyM9YZaHplY64ATp03dJiNGBIbRoxCKbkunKMbG6kaKkDeZI+BjjHIkagS65S6qg2RmtAryqMjqfk94SpwyOAIqDp2okoB8SM6JV8mv5NLcQP/E7thBkW86/8vqtiaQLx0dQujHyDYdzNefG2cT761SnGgNyeDvUwgNran+bTYdS7+9O5jWEEUPW0tEakSiOBDWis2Y0GRlwyU0rKfCBDipFcJCfcW14PbZfOPFeBz9BJ+3fX0i2370+33nkk7d0/heEsDPxWBfWFOuI/byBbOE7rAOmjDzyUPvUHv58efeh+NZjBxHUZB9wbRFcqoGtplefY4dg+EWqVeTU0RgcjxqhDFytpfWtQuxjWGo5MFaBrE6mZz/b+HdFVgFQ6vg7lH0Y38qGCL5FoY5SyJFTZ5N6idSS0b5d1aHy0TKONbo/P418337g7fe9fenM6dN1ePqOI7v6sX1sbDVxoMnCBXgz4YO61oTwXKQ+aPTWbZk7PpsW5pTS/gkp5pZNGceg6XK9lX7pbzUYvDTVwEqvcDWmDCmARYiuia/GjyiQamxxLu/fsShNT02lsYooofTgchEIsONBYlGvzeYBprJJY0nokjyN4/MfYElT3RpCmaVTdT5IbNTUNcEVOs4P9MGo11aQYr0uKh2evsjp1BVRZCG5AelYnmrUf+VMc2Ehz6mQLvjhY8Yua64i/+yBNn+FcFPtE+7JKwe8KLBVywoJYUoMCOG9ZK/9SxorPsZY/bFj5pF9EUN0B022vLgy/VhkKNX/w12hazwQ6QE7ypr/IPChbA4YIh8mw8Bi1qFAlbAKembeMchajLiahwiDbEaqq2QcQUzoTqt8rXY/vs1nEMaje058oLPA1PwhIQyG7Ubl5h0d/E6C8h/OQGx1CcHOQDksoeDVShbdcCp88j7WnUrM2j3CSEuFm5J0ujpIGXvYgMi0B1G96mAvU0D78kZRb7rICqLoQpTkFN/OigucIi5EItH+OPHLUvEIFCYjSfV6TwXpgil58mYMB8MJABG3HW4xEzElyugYhp3dTYaH1yZP2YoG5Mk3dqBotbqcimEKhqQ+zX0WdXGpPJSnnrUzRWhDhSwVj3Zg8yPDhDcsnN0eCQgxwwwh0hyfTEt7vYuVIWhuaQlE6CkigDIbunV2ppgVyvG2uaw1auY1nrcLXWtiO9bRLKwj/FyMa63JRDfsrVdbS8HCGcd+V7nrNLenamw4DCDaWGDz0gfDrz4eg4sJUdN5I7QR64sIAACAASURBVHbSIw8+kO752B+mxx78WgGURqUBDhh25mAL56iHIwdhAH27TvACfYtX0bAwmBtdI5Q3sqzqACqVdhYAkB3LsqSEufV1zqXj1IISr2FMMxgFnjxj3Q66eO/0PtTcKjtlGjknwN3lXBs8Xyl5j82gim+85WD6kb/ytnTwmt2bVOm2l/tVvOEClYtwCkXy7Olz6fzTp8gnn0lLc9RMAxaq1Knk4fq6zN8GTlmHtCKOG4Ay3KKcp4ljAX1KcRjjRccuBFZGZ+0qcwlPss64WjfdbA6l8enJtGvvfgRchwHVSdbCYH0XF7t1Pl3F5W85pLRtq+gsHvmHMGD34vBKpwumPINx7AzAH/kZ1zkzPiM9klvaEoytbFRRTRACJO2kVC1iI21NhoOdG6Vqn/q8B4EZOZayWkZ1v/OeOeGpXbQ6BSFCwmUL6sO8TRn56niJ4DrTNmMZvYsl/Bo+2nQWgBpTiz/ugOn2psCLezQTTiUM9aP5A7+asjXo1X2vTdnt74UGoVtR2Tg+oMvt2hAZxebfh+8OCjgWniUpgukMeUVB7QA1nnZQUoV7BY8qRAxO4JOU5CA0ChCkiUN23Q8S3TFZnbjmVE9CP1srsgta+QiK3wZAUeYTHKdNsVDh0hZRpMl+ATdolGISDmLRgrUqaaPCdQVHWUQncQQeovHCWXbCOX+0iJzx/u2RG6Uvy4oWOHwElbJ1nij9pHIyalxz2sdliHjC4cD7zskN2aGpj6ExLxMVM/yvQqhpI/4+VignxCQtR86U6MTzsKb6dMrpCX7kmvwoSUVTspnRZ0lY91a1zvyTa4uym1jf0LpGSgiQamOHYIymyoYCAzAr6CR62KUOOdTlDPHS0O601NhFdyWELuR+FtuttGDulAh6BfXwzEqDLj6IZQCSFSKlZr6ShquLDK2UHs8NNqJBnqmCWjVD9LX/8GT6jtffmW6+40boOyiqiGDLCKMk1F9EO/CsS8jSF/N8Tzz6cPrEh38vPf7gg0Rey6GubcIwVNhhYI3n0iUfNgQ96RxfpWSlau6M8YgUAxSeYLIqytoshPGNFpChBqUdBs+6gdEUiDtEH6MAx5Dzgr+pYK+Rc7PdYJ1obJr6VBkKm3oMQYEGMHMeKWHbTvo8NgD6O++6Jv3oX34rLQd5vt+IOlOXTzioOBr0G545dT499fATaf7sDDq8lXA+oInIr3sgdkP2xPwfU5LLCyekOUpO1MYiRHGQ3wEYfRyFJuuyWWkT4JFXVVlLJFtn3phSqNc30sRINe3ePZ0m9t+WRvfdjkNIfWa5+9RgaRfAup1ZZDoJVm0Z8eRDf4eLvJ8gFDC0Dk3hEYBqU5UAMR+eQiTqfiMXas27npCRI45uRq47fm/kqUpXEIxNDIoxSVXSYjAMUfPmgic1Fh3dtDWyUtozO5oZycZqFsRZl+ou/G59PmI3wTtHHJUDypUG1QqNt/A3BJil2vfFxIadyHTbo13mL89Q9kFkGpuE74ZiuOPn6DoEhx/qsgKowlM7CyW7AfAJphjn8L7sWHQckY5K2y4gA1WbubcpYHoleiJA2MjvNNTL4/+lyJEefHvKbnoP3qO0CZPtJAB9EoUxOYmISvcA0nqJxaoqJuUArAcLzevcOgYlmBaQWlI/BTYV/zFPIpDeR0nPLHRQmyibPGFEueZWLLReQv6+NA9gcv94tnmUhhSXn1lOAv1VsZWR58OQ5EQtPUtjiDDMM5pCjatyzQCUORGgC9FyGNdiByNqC8HIS/orfQGpY/BvTWUwazOaOADifai1fBkjhABlDYNtxGqqtjkKoBqhEpVm0E4ZHZGCkvIeLCb3FVQUhp46t7X67rTc2kO96hCgjcHu2gQCA4/xF+TPrzQBVNW/0MDkgDKEaT2A01Z5PSI0SzXQGWNEiTa4weFmNx06OJ7uePVt6a5X35omprkWDYnRdflEtp/52vZkfs43OO9U5z597Hj6yAc+lO77MmIj8uE1HmaDsqM60UaVvN6SbS0wgKSvbR7FfdOAgZEy96dRXeVZrTFHO9ALfZ690VRfwZIHm+cGYIPuxVhWmbOjlDWpADbPXYcxqDKn+1xLC+WuXZEqzIUuY93geY3STcmGEMvLOc0eaKJP7t2SnbtecWP6gR95I52QYHy2BSrPOSzlWipqbJcXV9KxR46lJ77+WJo9x45G7p3LPKvgGNa4vjbHtAF4O461dUQjSJcgZ/7GlKPWmZ9JlxJ5M08Vb+F8TfBzlV/2GKccoWBfkVa2BrZtUI+r49Ih3TGeRvbemCaueVUa3XsT442T6OeXt7Dd+7ZuXTDtP/K3aUhCzpTOYUHxAuwRJ7CwsiqAG92KmKk6ruRIZRWkFQRLHf9KzaYLA6aL9ytUwhkyP44qkuXl35nhKOhzHM+iQxq2I5yN8IiLzyJKzzm/IJ8JvGFdFWn5O91nnbXS1iojrqD/GKWSoXEk/laYvu04FFf37C931A6YbnvseKDSeO5N+iiKWPY0zSduSpXbfgYwvbZ4uFujPoAzIlRUtVnQMXht/u5p6NGFh/DgmDy7iSIPA36hcLvSlwjDpDn7xyl/7NdjT9Rs/5uJaH88toArwJSo9ASAOrQ35de/hzmLMKqYTlvYjoGxVjwRIeDgkIs++EJ9m5dcgqr09NF7oIAo55l5tJj0qpmjvSGLQSpHUKTgPqJoFyD50kz08u947+ZHctAvs+2hXRgUIIyRU7U0QhWJlA6GqOe5NTrRTYgIBTGLsh+bJ3QWiXhU8BaHoIosNFi2SoJ1jXvNyN3V8JDbi0RMGFldimXOO0zJjarRFmCqgjfT2Es70T0qQ+ASAjJPbqQOhUmxIgrfg2muvy+tD01jH5rR0KGdTRFBaQLJ0XFvNslf7LLFG151H3RdxqivA95r5IpWMO6W/PQxVNZFdjCKwzXyqE3GFZB/xevuSK9/6yvS5PRYRFAX9ybd9gR9wd9w9uyZ9Afv/0D6PCUwGzSnrwNydQzgyFC5OTtjpaMyTJMKq0qbOkQAbpTI8GB6gIhpsSX+07a5PetjiEjToa+RN+4Dpm0bOVDsH4Q9c8LnVRtmz1kikCEM7kYaBkgrbJFHK0gctL61xlCINn9omDtljqzhZK3jyOQY+Tpz7vaX3pze+l2vTVPTLyyYFo4t84r7mwM8H/76g+nYQ2wRaKMJnl+N62kRtfWN8ji0o0NCDnF9zVIu5jBNnw3cjMrbpjIYtVG3+2MZWXrdZe10AJWGW8/BqFTIJY6hXm/Tway9Osu83mC6Uv9cXWfKb8RxUxP70vT1b0rj172WdpfmDqU4tw8iglZapQzv0V9kHf8xqStAz9pwImevPSJJ2KRoAci8z4xapYlceESJYV1gzTKczhAamWQ1D6qGg3WhQjvYO7u1MQ5RKsc4MpocS/5z5USIFPMmO3FhO4ouSJ6H80N5FwIkB49rwUGJEju/mD9G8JmJ6HFSapMAKjWpYfuexzg8n0W0A6bbHbWBGncOivZxGiksIQpyb9JbfwqPyMgUSmNzA08nsx5XoZ7ZjABt6HD6Y0R2nEPQmSKBfg3bsSkquuJXCaZ2NHqc3KidkYw8b/hRJmYJpicA06eJeCfxzq6nZtWymQF1WIakBay6GPwgvcryA/Uyy58HGy7HX+Jw87xQt8c/mTLBdIlG+aiGi/ZggqjAKWDyTxqb01w1FLuh1HXSq27Wi9QrFVAFLGmjecCZfKPGLz7b3ryeEo+1D1UauZqoRbVloIuHRYcDsAo4NqgvtCNiVOUauAqiKj0BUJuV6dELcqsLKHujRKO4vAZgWgegm2MAqQvZ3Iv0O5RTNm6nFY2DhmgAprSAJPJfpe60J1WMUGm1P5E22AcVkxYNIGw52Cfvt45nvMGzttRjdoHPxyFYIyo9zTUssBvKqq2ZbFyBEnIU7553RQ6tgZjqlW+4I939vW+hycPA8BeGcNMOXMHp2e70vdLxm0rv8gMHZnh9bT3d84cfSx94339k3M+SE+V+MXAjFPNPE3joUKwyVm0aNYxTutKwMJ9Iao36XFsH9nGw5Gra3LvUL+nmEH4NEUEN8xzaKDctsbCEpkJ6IqJRjm3jgNRHx9lYYF8aRdhXIS/mo1lj/lQ4xt69LejlCr+U+hXYWoBYTfBhLlZZbzfffmN6+RtfgSqW9MmWDd+vZsyuNNyDcVJAdfbkmfTVz99LidCx2PVmWFW4c4r5xPa4omLk1CN+AgQi52vdrekNQvhV1s8KzImdtUaJ/hoAagUVcsZ6aTJGbfQUAmUNEGmxljLmTZ+00lBliWO7aYw0QqW/hONQR8DEXARQhlHm73vFX0Vgh6I/bNElgFoEd5f9insuwTQ9+XdZ4wgVETolGIgodyn75hYNHbgrQTVqlVy7fLOmVHtgCkpPyXRTMC1Epcm8qYvQiBJXSaGmCmFWUbQTtLsSYBrF5F6INfHmV6PzkklUgdU6OdudGenadUkFrymUwi7EuWyVqiJ45O1cG/bRWtRB6m37vsXVTJXNY3bAdFvDJbAUNG8O3dr7yr9OlVVKWwTRV/9vKdsFKMYEHpz0wtOLiVrmHKM70tNEkPPUhhqBjRxGgEQ7P+tNrzTTnWGCmr14HwNMOwifDuN9EdEWuVYmIf19c3Oq+2hefw29ghUmhUF+FuqwuLAALPNOg+PL3xYRJRFp/uTHUvYkFPIanysdGnW0tgvk+wo0jbkTDSMGNLxXJnXQL+G5Fmsso99qriHxejG+sWhsYI5h6qu2xPDE4lfUQOPzyMG4Q4geviUDlM2EapePCfo35LsywJbGlMpZFqw5Kk9jftQ68mEowaCA7ZLE74fINzUoqSgelLSwn8niHtvPzyxK5f+qFGl5GL6E1zZFBxaO6dG0ob1ObhSjsIzHvQ6w9KmR00CsETsvEiu3+ff86jDN2zl7zybuvXRqrp1miFbNGSqmUq7UI/81XF3DHpEv4zNe+aZXpXf/2HfSZg/nqHgSpTNTmPZvZP3cxWBaFEj1GN+H7r8v/eav/fv04Fe+QA4zByQwjIxXk76rU+M0oSefuR67+qxg0Bk3nm8dkYo+ky0EM+ZEG6rWRyWIVEYwikagCNCGpfeJQjLpOcDAXskNnKweEcciz7oC9T45eZjxmcZ5IsdKznCehz/C92HzcABpBVBuUH7VY1ytJ9Z5s2evxve2l9+eXn/369L4BN12tgumA+dzMz1SwivfBNITx06kez/1lXT8sZOkFlaCzh5iz1xzgx3YB9XbY2yG0MeR65DHNRWxDvXdwnlrABLrjM083mAnXyfC976L3YoskWlJfzOn13E+bJ9Z4xr6sDw1AHS0xjkA0Fp/OY00AN2mNdW4dU3XC5T72ko6dOtrU+PlfxvnkFrMMo+6aeaeC0wBrmz1gdR/8hcA7i/HBhEZ1HrfUpUQiamW52ESVeZDrHF7gQlm1AJn5q69dpW2Bg96P+ELW+Ggs82Hs7dwIZjEbtgOlX9n0ZuXhdrje6SKjDx9o8IIFnG0pdRtNijRprF2Lc3h2WesobAD0sOW5ijEFKib17HQv5t5hU0u2xl+owPUHTDdnGVX+cMATM98LnX/+H+nXeCXoAsPp+zt/1fKjpSK3csA4oUAkAcPEAXozZJPNTI1yX7LewHlQ4UBvcxXGDvzGWe/kLKnPoSRmkt9BUYHzcWiQrVE5wRgevaLKaczUnbwXVHq4vl867NRHUWOrix23vr53qv53hMoko/fQx6UiBQhUVGzajRKmQv5T5W5OYXzYTGkc4zMl+mGY12Ke4qKYORaM7z32DnC3KBqX8LJnJZwWJKgRvtut+ZCxEvPKaFoE81Ze1eLrbigDhep5ZQWcy2z1mycILiafTKfWuVzFDGYo1II1YP2ix4KjoLRqwImLq9KVNBA+FE3csZQZHx+bBwuzS79TFlMqBAtcdLZEZzp5Wu7xS4edpti9A1qGVfJ8bSpp+tjKEIAw8JfYczXEYQtpsmgeVegvU/N9NLZpV46Ry/hBai+De5NqrfVXGZv1gXGaQ3nmtaFGIq33n1X+is/9XbEJQBqdHuSPSjB9BttDQbzjs8zP3n+3Jn04Q/8dvroh/57Wp4/T56OTdINuRiXpg8AAFQ8a6VXBTFIkxxZwyhqLOqRGHtUtsyJVSjONV40Agw1tmC6MTcbueEKZRaW0vSh2Bs8j0lKRGQlFteJ4KAJm7A1DQyp/ZnHp1G+TgyzU99cgOcIArIqIFuJntfkqpmHKnpD8MdzvOt1L09vePsbCjDd5thd2sZv8G+FWKePP5W+9KnPpZN876BOt8NTw1SBrT2NvHhmioVGcBbaOGRdBXT6pIjsLNEyVWGz/3XmQBeQMk9qdydbjDYZmwZgUuNc66qlPRvO5DpRatZqU7NMqoKkAnpgAJRBppymVVtM+/snmUvsusMojwJyI/tuTEN3/i+pxsYZISIokh/PaeQiZ7p6X+od/wWyNF8r6nmtqwe0KsxrmQCff0aP3ohWFZjhLMYUpX466kdDUm8KQGAcsAL+zjQO9aE6qmmGy1LYQEqKxgtS3pbIBcOlFxyaCcFVtq6ggqP4PDoiKXpSBKWYjckXtck61tgY/67NCSOBMzFGlUTj+vKY577/5xygZzlgB0y3O3olmKYzqHk//0+oN/1cqkzckNLdv5yya6AWpCAu/drCGRVN7plU52hucPqeQsCjovY6ItPdr4ycYfF18YOP91lLeoro8CydjQRJqOG0+zVMHEsBAKXjv5uyua+nXCXvQaJWPbTyPM8Opn6eke/gozXg0jVc2xma05/5LBEktK4UDA3Mk1GlyX0n7MpyiG2iJgwVYggMWHzZCk2vVRKxi0uodtcB5VA1lp+F2lejUlA45lOkB/lnRJsYc4C1R8RThUqqQMnmRrls0VVscMlChR7racmhxnR0cz7fPKvQqmfspuodtnFrA2KWuClscmhbHB+2BfC1wwwZLjxYqSMZBf6A+piEavkcPJCFuso4VMdSr3UNzNJuQI9+snjRbulmCUZVAKcUwA43bSMKPOfFBupfQHeWfsMnztsrGIUrhn4egF9eocsTYzjcREySlqmO4tlhmKpRa9hK73zXq9O7/+JfAFBpdxiUczkjtgkI25nag0df8OwG5Wvpi5/5o/SB3/q19PTTj0XZS5PoqaVKBmNn32MFXjl5tC7NLGp87xGODmH3WkRaVfJd6wDeBq9oK8gUF2B0eqzN7QEUNnPoKETjmTZQ7yosanKPXRymFXor5+RVx6hTbgoukUBnrG264Z6mJB2bOEKyGNWRqZhL6+Rjta9BLuA1vfJNr08vf9Ob0gj9fbcNpltW4WBs7HJ19umn0xc+8uHY5NyoyUxEHweqNWK/WO4LmLMxf9UGFDiddopq4zBWrcVkvBQnWf7SccN0xrEt6+IIxTOWJZHONY1B3hhWxvaZ3Y1CzFZH2TuM0zJMvtpIVCCt9efTVGsx7c3PQBXz3IgOG/3TZBlnUm36O1PtNb+UKrY7LWt4n2tOxMYZa5Q9nfh5TvYYzw0xl00UVNHj5AZz45d5Tj7fSNIdlYLO11GCtYqORNqDcCx0MgotRESURqA1nge2SZV2bICAU1p0WgrhQyF1FhTtHse6i5yrX+ZHtb86TOZojXZD9WvyfRCZyoTx77Arsn7vKARJFYSG5RhfjVPxXON0ub/vgOl2R20QmRIB9j/7T4kwv5gq174xVV79jxAEQa8+J5gWdG1aPlpQvX53qzaB9DpqVZWLB+IMQLUEHyneVSJDADPNfr3YVByRUT5+U+HNtQHax/8/etwiHhBMpXnx6gtq8MoeWWEoLlBYxXAI3FAmM3Q1Ov1pwAQgtVtShHfWj5rnYlJD66n+yRZpn2htl1SxAL5B9GrHI5khAdNa2sh/ukB4CU5LUN16pl1B1WBWmhnjTK4salS5Jndtqdg027UhlbRqwT/GWZUuJS+5fXMxzvUx+/SqFNSL90qMTt05hu9eg3WmfDxrOGhE15/lNAQB+AMFXWjj7Iya2AyDbpOJUBu6mCM6x+M1aiVa7ZPLMdKgzB5jgiEP5wFqEeC0DlahkbvKnM/2phP93USkBPZnKJ1ZylEAF7Wp1iJac2qv2i4ipzXoPkUl9rcY5vn3UT7e/saXp5/+2buhfIuyju2CwfOY1uVbVNZ207HHH03/9f/9lfTQ13CmoBHNWbv3aKQTGMAQx5gXw8nJVJACHhs4SHWMfhMnpU73miCzGQ9V13b9qnksz85KS21hBRFWNKZXkcv9q/B1MwEjljCYji+GssvYuruIz76KsKWmypNztqB3K0Z1iGTWFTEZCQvSAMAIg/nau+9Od73hTdE5aLvjt8X/jQjatn/zZ8+nL338nvQ41HcbJ6EJWNpvucukq4RQSCGUTShwNHDmBNMN878Ik+qkQTrmdU1h8L91xthGFRso2FV/h6aJ49u8v8/1TwCcrmtTHRXW1dBwm+3nOA8lSU3LZEZ1ZFbTVOdU2lefTaP5XKirGzR3mBxCLb9wIpzC3v6/kOqv/Iepape1EApecM4uO0fsoU2utPf0L8AesQWkDq7KZARIfld1LfMk1mUKiFyp7r4UOUwBHqYnaFxSOjrbRqE8T9ylMCu5IiLERe6MpSObd6hKsOrFLddCoGme1ICkTA/ZIMLOZH6s4kTpXWhzHbAAYKLXAHUBG8o8TmaO1Pws1RS5TfJH1KPcHo7K1Ubo210/Hr8DptsdtU2a94up97l/FrRq9chrUuXl/yD2Gy2o1Wf7KurSIso8/UfkQIky/VlguemnizaBTPqLFz/vEcRmyJdC8SZECNm+16f8MOU07H7iTMvsRqIwiRxuPnZjNHTInLQlmF5KWw2usAgUyyaCERoyMbssBAA7zRA903Upp/QlEwClqDQapXEMsLFOduYpW88weQFWGyBYKhPnZVILjErmVffpfguqRqrRF3gA4ubcMCguqqBzoI+UNir4sZm9tLDb0blptLkxuybFKteTFXSLBg2yywHKRooyQICpl2VA3XRzb9ake6OKtF7KhX1HBQQ3EMeImxMUVJvuVlEY8LAYRFGgHmOj+AEjZ17H9ovUzLkrilSluGq95AotB2d6I+l0NpnOtUfT+fksnZ2rpKcWaul0pHUQIGEshZUuNKERVau1gVAGWhC146nz0trd9HPvfWP6/h9+a5rerVf9DVYllo/CWtzF+dn0iQ/9TvrI7/wGj28unA7bZkq5KyQyz2nvZHvu9ohWVNlGhMJYjRKhGqlUon0fKl76+3WjNhCKU38KAVNXFTRjWKPMQ0PYhM4d83DrWY021ARbe+pU5HuPnFrNfrUK0dhY3NwqHxZ55iHAqYYB36BbRhd2YBVAr+LFjY5Opje++/vSS1/3BtrxWS6y1Tnd3qK3/GURsdy9ULsP3/u1qKd13sU2Y64wQCN6sduAIGpeS98R0F+lE1YPJ8qORU7QWojkAFmbTDCOtkrUN12Nxg5wKtyb7M6woMNkzXEOxhjsyUkjLSLvZQRHjOUwncGGhkkTdM+kKQRJI2khjbC5wtBYg9KZhdTqnI78tKRwfuQvpdptf4u1SToqUOlZ7l8wXb039YxM7biGA+QuP2GjbJmpSBKHqoKNKNabgAnVzvKI1I/2z/yvjrFNHfh3NN2ITioeqzCJyLTcSi9yn1EKA5iGisljZYYcLwAyGVyY8ijYo+iqFF3QeE80vwesLTMS4P18S2ikpaPERpqCtTr0Bujed3MtCjIHlPf25sDVHP3nCky3eoMXXfyAGvSX5UTYVJ6Gn3d1X4MobWtv/yt5rJcFn/I6Qj7+9GdT/3O/lLqz96bq9DWpetffR0SEsjYiS43Ps8xYo0wn4cLDlMj8AZTo0xHx5bvooUse1LaEQTlK5Xqy2I2FYwDfdJ4aTw35tXQ/2m0rwdCzxjZt6clfZz5irVvsqHAECnhoXxmZBl5e4bp0iQeRsFEWBs7Nys98BiAk4sTbFFAyW4Fh+OOzI49Y5DectNkiW8QtI4e3laCgGV0XFCHYuUiKh+NbhIVOcKlfvxYordHAlefLVfwWqpVivnseKKP+MiIgjacKQkppurRji7yT4IJ6VF6vg4EXHCu2JJQeFo8jN9UnX8m5OO0IDeeHxtx1xLpVAJnjh+hG5A/ut1kBFCpu0yWNKdWrd2xY62Mc4totXMUxyKA08zr5U8LcvgpNFv4anZEg4aID00ZsWF1045knX3SutyfNL9Mofwm6d6GfnuB69C+GiCKaiI/WyUEb55qKbAMwq3yuQqVh8tG3XNcETL8zveUdb6SNXJH3226EdXUrY3CU0d1GeuSBr6bf+n/+VTr5+P1EXpRoEEEiIQrfZZl87zoAOcojcePuPtFhnwhFO9cALcdwOoxSo+xQFTXPwFcF+tA0q8/GMpY+wNMC9Ix0e9CBIzZSN1+HOjqj8N9iJseyx1ZsnQ5NGwROqWVbUzrjFesQAbsU+zw/I6Y+m8LbbagL2zE1PZXe/iM/Rh0vpSJe0/MAU22ALynvL336M+lPPvmF2NkopgQOhBFjXIjOX1AiKnmNJq2ztfyL62Me2B5QkVyVAVClu24vYt6qL6nAW3HNGtGr4KoTKWWt89EiP1qDPp1C7T02vMZ0RLC0OI+IqQt13U8TY0s4ZStpsr6KE4MICrFbs2Uec5ncM9vbk4NW5dojL9m44xdpHIODDeNS2JYrfNkze4VtI4//LYD8aWZm0bIxYw/TCs+5y57AmbvzkO6xhCU23dC59eFaf+qWjnpNJDCiw5X2QfuhkxAF4ChwpXN1OkLboD0xCncHmCgYL0RK/ttIM9qj2f9XsLUezv6/rEXfF/SuKG4KQLui9yXdK+DaUUlHWKccezjxQ+ScXxbzykW9tWLhhVpTLyqYXgyWGvGAnQsAWT7foA625vDKn+P3gVG+V8PvSorVFP/2PZsQFrkfLSyT2wJjjbbikrKR9uBDCxq9eNcAcLZO3BLW6wAAIABJREFUs0sL52NjW+mMxz+S+l/4l4DFKXJ67JN57fek7E4aN4zYzioeV3zElSLCoA+N6k59EpD8XAGmeG7ZNHTv3tewWt0NRmrEPCVUyAwgOueWSHiIk3ei4n03nOAhLj3kcoiDiA6P0Tgf4M1s4mDUqkp4M2dajvUz1tDgqTjxMZjSzqfuwSs9VoxxlLQIgtxz9N3lOAHS0S47u2QxgfUKy5diAo8TTKO3pq46wGeIGLWp/G7u4WLyqwD1mqJLkJ/FAjWSdVH57Agtba4dzR28hnlpHk/Dsx5Xkes18lRoU2dONSffFga7nCdoVaJRy8iku5cwrFyPu73UeRXVPESseNI1lKlSvDkt7FzA2TwfYtcmgXx0msYSLG5yVxlArGzfrlNGpOv96bSQ70pL0E1tjOlKbygtku+LaAa69sQSMQO1rucXER5BiZ+YXU9n5jFGeNGt6io0HxtiE1FME5VuqG7EyMwvofBEJDXRWkkHD4yk7/qBd6W3vP11UJdFg/xv1JfXvDA/kz78/t9MH/lv/yGo+iZUdB2jVoVa7ONwrNpliBxgi4hyklxkruEkRyp9Z9Q/rPiHa7TNY88xtmEHroa7/YQDhvNjCVMfByVnPCs+b+hIKpYQiBrZ2J4OQ0sksmEJBXR6z/wpD7SpQyNVDKpHuQm1xG7ntrEqDSu7YctIaeU1+tjuTW//0Z9IN7/8lUTDxTVt98u1q4Dq0a9/Lf3h774/zZyhJAV6w/65PZooVKW6AUprXaMcrrznutGyuVGep316K9ieVXsSc0gDh2AV9sL6WtfmipE7m5t3iKxlBdyIwVKr6RHyo2zs4GEtGIFWnZKqfB4xVhF5CVx1SmOYLWlPYzWNQ5P3SPWMTrsH8HzaVZf9sEwM9bBlNdqUG/9aqlqbXjrghe3bOiquaZ7zApHpQ38DZuAUqRGcG+qHM2jkon2fzJLONGucCL1oPqGtFbf4CdrdRgsBVjgUOfPb553J7EgzR+5YZsH7Fz99r04IDqppBOeT5EQFURLlZ4UN0jnX8S73TQ32Attgb2LbgEY+XVpLk+LfOLe4YKlMGGHe23wFjNN386OgXKRNYtOC5zEvrjSPXlQw9SI0nCV0DZBx89oGQBmgGXSdA2mYwYKj8UGmCla6YfCK7jtQkua0olckCzWiHQZTw81CcCPaPuovc5HZEB6OghjzYW435v6j8vseH/3cLlAAm/WYRVYgrnHzvzZheJQa0wd/o0i427hZ+uOOv1YAYdl1aDNmLh/YxfNWr5f7W6OD0inykkaDbcIW79dOSip77SKCl52tQN2uESXqaY0cof3g2wFUcgChYvSsAMk5OjKd+ljxT2ux3M+UY4p7ugDul58IjjXn9jOMSOdoJ2b3ppicwZeWHl8hEnIy6gg47k70UNApONDEaRCju3yxwMJbV3AlusWWdIIkC3TmKA4AtbJEoCGh9zIDsKWFVeqZYDFqtGNMcf7YdUYRkpt9C8pEB7ntB1XuLmwU3Y7484YN7r0c5hCbdaBCLTRGMG7Qk0a1Gm7HP9hJUqGUyuxBGTrB4rUlotQykWRBP3Gw9XJ45CG+CmkwDgC/y6G5OzRvWMkn0jLbuy2T75lrj9C8gc5ILPI5qN4TM5XozHMcf2gFZec8TfDn6Ffbt60ikYYlMtPj/bR7ykYEtbRE5L1GaUgVGnPX0BrlFr20/6aXpPf85PfT0ec22GZ7+W4fGK5kAAa/H3Q6euyBL6X//Kv/gtaBD0QDhirRQpU5aM45MxIFONrLy0z7Hspa1hSGtQGY2oQ+I0JsGSkAnDW2tSsYteIcGU7ZBswBZHpQnV0Armd/ZjjOIZwYN2CvKVxj/LsY0U4+js+lyIjuQLYedEcg6FLvvcvD1ZmqiDTMpQ2EalEepTOIge9TUrL3wKH0XX/5r6frX/aK6Kx0qVN8NeOhczHDfq0fe9/70uMPPRj75DZszI9NUeymyMioMkRsTrdgTBgHwNY2hznimT4OgYDqvQeZw/0ty4zAnduMpE2+NDY7t/WeuWgAsM54TsOitNQDMO+rODPAbhomCm3gVK4zj6xOM0da7Z5K4/k5hEm8F3Xv2BiCNuzTXsHU/WM579g0z0mndd93pertP4/TeEMEFc8stQLMLfub/ZPU/dr/xNw+mZpT5K1Zf6Hql20S7FQeh3rW5yE7IMCzTmF1cp8JjkFkjNz9yb8NEcUPucuPwYFOtpGpQGiJi2yUNoH0kMAcu+I4htpmo1UnkX2YtevmYm09qm0ocsph72x8r7MmZuDARIck6d7SdBfEGzYaZW/WuCns8yVexHNNh6v6+4sOpheuqjBmW70jDWTfrZjWAUwayHfnT6bO7PHU2oD/JzdQye3vKkjapN0tgKhVWud3qr/8vcbctnKx5x6LeontyEycWwNlTZJ03STCnWGS0nYrCjDlODuGCGBGlT7AUJG5g8UAPp0ZsVwK2nOOzkWP/BbA8ydBEwZ3b3egw28t9iUdJSKMCLj8uhyYFssvADJfQVgkfTvHPqMCWlf1qIZCytQwi/uziHn0Oho1vL5oyuD+gAORktTHU/TJXYI6jYJOJtf0K6g3pVQnak3LEovL2uAyh2uhtUBqXraMMKM4O+7Ziep1lDs1OInpxFI0o1Y04EcIoNaO6rWWVLATXC/UwlABMtr1GbHz90WAdB6EAf0U8oTox+Ps62u0Yn5S1ItalmKsFBmh4oEi5nNV78bf+DwDWvcz5W/SvDbGd812zZlajhaGp9ieK1KgXBbBYBzjlKhhtJqj9Hh1T1PXuqUyjr+OQni4Xh8HukuNwiOcnNyWjUjw16mha9sflCh8AUoydpeBlpT2nansSkfnR9L8YpZOnO1QFgOtiwPi5tbLAH83olLUmQDmCOU/S5QCzS0CrnS3mRolOuX2uox7D0fw1QiSfvQnvjtdf9ORC/tbDsKKPyO2DujMDYz0R3/736Xf++1fjY5EDTveEIFVclvYKTayptZI3zaBjPUIZovyB5kEGwf0iehrPNtGy83Wbabg/HaOABYqV23KEdEJa8sG6oIp4Neieb2zqMK99jGwfcoxehjOHvOsxbjUcEx67HnbI3cXClkBk3v3WPOrbcHVnDhz0PrVNk1DBNPv+at/J117213hYG/XAXFM1hCKffWzn01f+PBH0yylPGFbIjlqCYz1n1wbYG5HqJ5AjuFvEnlGlysGyq37xiyzAmzb0sUAahsgMA+sElwaO+IF/U5pYOba7okqfYlR5CKLFizVSjTILVdpkkGBEVEw58a5GYJBGcaZrLVPpGb3BL16MWEIlMbq2E1ETdOkNTJsn12BhoelRRkjGo9U7vzFVHVbRu1JtD4dfIX3GeU5+dyXUu8+WLbGqeirraK8T2mbjfiDVQibxxqN/UYBN3eCwjl0S8UwB9xnJTb9llFwsWF/tLVSttEWUBsgFVFGo1FOJ11rKgGnNbZTM9rUBhq1mhflWau4Z+xy2ngWZTJesuvTDhmFQ1PY3YJNCwCO6gkpZv4+jO0c+U7O7XUL0oV9f6GA9UUH0wv5yvJGAk8APLby6p0/mjZOP5o6Zx5OrVXk+LSW6hG9NJlIVRLumQIRwU9ZNf/zwWexA4rejUZcUHVcAU72rOz7N5sMMLkiKh2FOh2TPtDYl4PJxAwjP349vDovgdV9RSepUXIXmEhwl4ABzZm7mffR34/uRZldgcL6CgQm6Pn8G6hruo5GClO3BaVxNYs4okI9v8VHAFS6IpFLVVAU3p+1Vl7TxC1Fp6SR65gvbk9VTIMQJlGvWhEIVa+Fmk3jz30iUkoUbhf7CV7ZN/ccOTRyZglM12YMOg+ex4iyzO/6/lAIlZMPJybUcS4ucyJGslGILQ3E50vFBL2rtfD5SI8WIqSga6V/BE6jfI/DU48m+as8MwQ6uW3nRD77ggrIesxa8iXeC+AIoraU66Hw1VeRHutA9WZGdRxuOYy9JOxYKJNkcOsanuW0stX7Oa1lHF6S7L8bjttL1Z6vFTrmSOWBikEDm2MNQQ3zR/oxxxD1Y09GDDlUbtcepJx8jnzqmdUR6k+HSf8CpuyHenR5KM3MUKBPU/455uECUalt5Va5bvfwrNMSrs5+lkYhS9SkdhmDw7sE1BVuX+BYC7HK/kN70zvf/cb0tu9+S9qzz5z6szlImxbyqn5wTRqFHXv8gfRrv/w/s7UaRfvcd9MdSyyJodvUGN2GOjgLAtcw/66hRm4DskPO/WjTqBDL8iNEMNKCPIQq769CP1qqpBrWJhC2Fuy5iwyUdZWWg12esxuCVxWVGF0CnOEME8mYDajxTMSaPpt/C17DAK8lN2tcRxej24A+7JmEZh66ZVlss8c479pPZPrjf5u9TEmJaC22Ec0PovSjDz6SPvm7H0pnjp3CAQLA2M9TOllBlRu/q9iVeq4BpgrP/HJbOHc/Mm++TO/gCcalwSTTD7T+uVOCccdG/e6sYkckXiao7CMyZf0z42btaYZzsE7p2RTgWuvO4FDgfNLgw64/Cq+GeSaN3nyaIILcPU69amUBWIEfwf7JaNjEoYP9rPE8atKsqGCza96dKnchlgzWyug0rEjYh4Fz31v449R95Od4lqdZYyqVi40mZBe69p22KxNlXDoyOpGKA2XHXI/aLBXb1v9GPjRy7YJvURsakW3ctm1GTROQz4zmLCWbhWo7sXaKoEDG0EXKWlM9qDBTVXAAr2DK5weNq73xPnT21ZB4K6WXEs5wyVY2DuMAsiVltUjFhSXbxrx4rsX0goPppTy02BYKy/JKgtr0S+oQoMvPPZw2jn0pdU7QDWjmCezxSQB0ljQMu1Lg/UjvGLgUnVPYNHfKVlHskBBA4yCW1tHJbC/VSGYbikBrmOz2325UPcJDG2ZfT+utIkFtbZ+uf6FSiybzbkbrZtm255tmBwIpSEU8u7+D918D4Hw19Z+gYcIqalobpANYlkxILQQgqLKVQp5moh66m+uFXgnhw7OEDps+hc6A9ZiUoSyjoosOQ0ZgeGF2RmJLNa8rcr86IP7H8pV5otl5ADjKT5ygdqERXbgn8640cEgt2uRtgungWsqoO4RQjxXtDW3AHziqV6dHV0SkRW2sEaoL2YXhuDt+Rpo+S37n9Uq/B9tuROrzsiibvykGiB6+RvwaX+lSgGqFCJzfI9vhTZyorCENAcEKc0OZo8/SrZoQYrizDEnKYv9Dmzy4XpY5j1iLCKJrJMl8sUNLmwh1iY8Eu+K4onk+t8q/0dOkw5zSyM9eqGK4a7ylw4YoqWo3Hu/Ta+Qeu+TkLIGpTDIv3K1C5oIF3uH5LrF35hoRCBlQAmYyWN0h6kyhKDH0q3jZ8xtNRFDuZMIm0QDo8fNr6SyRNSm0eIb261WlOiqlZ4YL4zU9gQCpZjG6GijGtNZO4xTEHzlyKL3t3XenV73xddRyqlAdPMvnEZrGwiztDs/Wrj3v/61fSb/9n/4Ny4VN2rl3wdScWAtAGCZyt9GA5R3DGNIhrq8PO1Ql+lBgYycijb+7z2roI/eJwbOcw172KqudztFHGYWn4iGD1LZdflg/NdWfmgYiXHUAFUDT51DjO+4RdtjOQfTmpZ5zBZp/nkYBHVWv5ulgNKR5Xc5VDGwf72nP4evS237sb6YD190W9/BsS7AchcIGO0/4z9L8fPrUB/8gfeWzX0grS1yjm55LY4ZK1Xvg+jH2IVA3R2ztsypmbJItBN2gfEUVbFC/UONc8/DYOFEnNajS3JGvs+aU67cdI0+/RSvBIV5Gn5bQRrchBmXXFCxIhyYHdD2rNywhKpq+DwHcw0Stexpn0/QQeW06AI1Qu+x2bTUESVTepvWZucJZtPWiqupRmLnbfxG1/4/xy7J0bgtKmGXNFxFaPfJeHto51kPRoCW3c5fZFxRTVT67BvtgJO52ijm1025aUB3mdw4IOdowe9D+wagKxpH3ZD5FOZUPCiA3jVUjgOE64QGKfLqgqGLer9h0QjC1bMZcJ7bA+jbtjywWwKlquGhRKOVUBjbSxhFouxduhP1FkCFNPIZws4lt32R1tpsA2DJYl/z4goHp5RSyYa6L2VlMVG64h6hj49yx1D0GrXn0Myk7ex+NdE6G5NsIqccAzFKTpw5kCror1HA6TvD0eljNgwDYqPtPFt5NX8NsXWN0w/BJFDkxH5rdOzKB0TxcSLateYqVHWAQnXy8MHNiUVtJFGu0pZrMPOTqUT5LShjadgpqlYiqD7hlqm6ZlJkPmePNlcTDiQiM8/iw3Sh8s8Tl6o1dANcgkiuWbQEoJc8fRj6cE/62fLygdsMRADgt+I5t3rwdrLUf6xZsGv+SEr7gicVsI5hlwdgcf/mJC1GodxMcvAMZJwsgDWclPEXPp/JSgHXCqnS1raAsgU4Of7aNoM/CqEDgdU6bVzHS89qhO/vubRqt01xIgmXZhkwjQoRqd6TMRvjUCebW4tIIvyIKeTkIhNruHuM9OEE0buNEOLHPKZ2I+Pv8Sp7OGCyLv4XzXKRzOXwf02GCWyFAKkSBcVtcXaRvNYrlzhv6EUYO0ow0566xMXOfhd1t7Emr9D6eA0yXqHddRyRjJLJuBMv86bDABdgNCtJnliiXWV2mZTHbmJ3ppONztsVz2y3yY3Zwkh5kZMZoFzeCEidnq7Yq1L3N0i2R6dE+bt8eugNNDqUbb70lveWd35VueMnN5V6o5Ry58hp/5l9igvhsC+DwNX/+VPrX/+vPpsfv+1wIhwQqHYyGFKxlHQyQ7frM8en02exmHNGUW6FZByqzYA9ZWaYo+2P8dIaH2aezqirbAIHfb+AMZUTyVWlZctVtKVspTkuLYDNao2NE3gfT5O6DaWzXgXg1W2yVJ1hzCoFoZXWNvefX2ZxoEV96hszAYpqfnYfUgIolKuzAehy84db0jp/4ecCUfXqfE0yLtVCaqaiLfeDLf5o++cHfT/PnzlLewzzkj/qIDZx0m+iHOM6ezNgrnQWxoxPFs0Oxc1CX+6nbAtMo1hQAiu4qdP00+eEqTERXpsVICnq4Dm3ifrgyFaOMoZR/hYi+ii0YMZ+PirZj6gfHs4rKe2QYR2eY3rwsu3Hy0SMwQqO0L2zx3omW+wbb3lAgxuHBibFXsTWZfpY50d6Bd6XqHX+f2lOYrhACORGcJgHtbMDxudR/9K/zDHFozYdjY/s2lVeLwPOqmhPHE3X50wgJMgtGxc3hWT/1KT5L0ZKTwFFxEkUKyIhSWlm6gbIz2wDKMFawrz0ibjq6oV7iPZbFKFYqI84ogeEatbUBrM5FKwM8P+f0u3RzFKsbaJTUbkkl64xEIxkdAnOxQfV+T/EZ5dfVW+dnX2QvOJhuDZsFhsEOCx1KJ5aPfS3NffkTafkhFixUbg9q050PxkhgjfHwDTRhw9JRgjOa3qS9jJ9dPeylvEb4QOtLnCkAcVQhkfSr0QxejWBq+OFgBv1WdLNRFRhiIFtYeXJ3MwhjxzFuGSYQRu5ADsaFiOUdu6Hg6MldxsbfRMGRL3NrIR/ayMGUT72MaJXGCDZM8FwBpi6nAr9iXpZipoJFKJyJTW/o2Z/JluO3HnjxI49xFWB093UABNLy8ELTHDBWAmLRUjCuYEDnaDzMT5/9FGIg2hoSVeZur2ZXHxVy4VoKqI6rSknGCyMWfTltw2cUT1SV4WDELhBGkQp0FH5Fr9ty71ap2eB1rFWD2hWQoS5V7snOGFEHXa7DoyeqJyRtL4gqvadI3WjFCE4krBCJStF3ie46gFNVAVLQxEQ3u9maS3m9u7RAza7w9/PnCxGSAbNBMkLZcGqta0TAm8bcYYpppEipjhxVCqvpjiT6NNGdxbVsXSl0HAYhY361YStW2AVofWRvKHBXAIgFmzIojHLPRxb7GoahzTzqalxxApYx/ufY7eaJs/10jlZ5blDWJ4dYAZwEkWFo6imGtEV+aQXKfIVt7ER/gbYC9b5vT8ZWYxTzT0yk17/5zemt3/2ONMV+ltsvl7l4LrpGNfj3f/mT6Vf/2XvT/MzZMOweZSmHgifvXVva0MFw31HXJFNgEmd3COWQG36Hg8fYGZUFQ8f7GzgDtgGsw1LotpqW2bC5BjSuNaJ2PbJzTpfPa8DyHLzuVenIza9Ih264PU3tOczviOJ4rgp1BoAY2Rxrji25sQuPjQ+gir3u2TPH0/kTj6ezRx9ME3sOpjf9wHvT3kM3FnP+WS1mOSaCA/9bnFtIH3//B9N9f4J+QACBRq7CGEhx12B+ms4HHQNFRZy3YSEud6jAzWbzdsj0ubnnqM0t7MO7jLPV4XvsWMYAWRutiGqUMRozygNgdegi+weQNnBCxqmXcvs+m99DGrP2UBNnKHepL52cpE8vzuMENdFDrhc7cXHuytpxWINFXoBe7A0sNYotiMhZpS8BTetgqr70H6Sa5XWhqShsV4CpNnvpMzBwCJXSKRgfUms6DSyanJSYZWghflL8x7OUtcmYszkiO0tkGtM8L6Jg6p5c3KX91/DIOCgOEmCNLjXf0rQEOyvqL7Q1AiljCSMYexIT2UcXNQ9mL+EIiMLbNWzXeJQRrIxXqMWlqFyrRv2KmFR7y/sb6BiZcoy1pqM/xVwlKo9cWSGWeiG+XjAw9WK2RqdRqsLi6RCtLDz02TT7xd9PZ/70c+n8KQRFIWiwfi2HliiUlvsM8jDC5rSWeUC7FFAyZqRJI9+FNiK1KG+o2qcVqq02DqBaJB05QsFQkYs0g9tqWTwNxSqlCBUVnTgEnWgiygOQNnUAIx+qQIYoyJo3QbTO3wQAlcM+FChGFWt5D2A14qLsxN6SGXtbpgmiVYU+bMEW3lKAl7Ok8Pyf+Yy299QuMntlMHHRGGvyBgeFJ1dMia1beBW0+2CqFD8UDg5jNoexOPXxortR5EbL6N5cSszhMgcS6l0mpY3fBU9b8mlQyvMUnVUEdyeuyX+OMxqxq9CA8sUghFhMcRHUXsQCeO5RBoOkP1PAFWpg/iIge4ScoFvDKPhwY2HUnFUURSoEQ3cQHVmkmFxfqqoVtajoZJGzkKS1lug+9MQs4g8fN89vtqgqiP4L2pGDu9lpg0c2zr22ANOooOLYGsAo7ewONHVyZdnUbgwKkecKVCfpgo3xPWwYvouONUOhiVqFXt6wTjZYJzryVKbpnora1z6snEoF52kcgGNnyfdZg8eYrWCY1gDZnjuk4OS5i8oQrzXGYgnHZJ1wbhwRihVAI+TSRkfsiVtjH9TD6e53vzO99JUvw+5Yl7mdeXUpmEKw4bD87n/4P9OH/uO/jFyfu8L4/KqwC0ajUruqV4cwcoJrzTZ2OKATzIO62+zB9LhlmL2SFZeEUdcJsUoR+rpmBxyO11CbO/SabZrv2q0BtNfc9pZ022t+ABB9OX7y7uhwpACsYGFiQhfzoZjdm3YvGI74dbHnag9gbdPofeH8ieiJu+/aW6kvJh1TRuGbb7zkh83yNWcg8/fRr34lfey/vi+dPXEmDL6R8wi0ugyUkXgEQcwSnQDVp16rzfVXOxp6hTe2mIQKl8pmIa2gNjbPagTa0wngfASvAarjCLlGGtZJ41TisDYZp+Fh6niZyy3m9Ao9rqsV6kd92awhp+vzyHw4VpMYyfHdpH8Q5yzZ9xmhW5OKgImRtTTcm0mtCfLY5C3dxN2a6egQplhTh/i2v8IezNTGUx0g3VyMgS/+tvSJlB/9BbQCpJtcw4CYZTsbS4jnECE02XrPto42P3Gf1qEp1to6zrI12hOFSjknUlbhG7rQktatoNJW9xDUqzvOqAehNjg5blHS4uIzUPK7toGUCtsaxobgJX0UwtIopSnFDlHnG54v53XDcO/F9IRgWnTeEpSL/KuOPgA+jADLjkjlfNrW8rnSJHJmMoiDWfoshz3bny5M8s1TcXNdcl4rT9ybZj7z2+yP/QlouVNIutfTDOIL+j8HWBok6tTtYkwFVUv45jFyAuguvF4VmErDHXsDlNYeFi/7UDqhK+MUD0fNkiuX6yMvqoDFRHnRN9L8oQhtmG93HrsMcax5AqlPgdRLJ88ZSfSp6wvvZ1BPqXEPesE8n9JwwmVqL6NmlYbnNmfIBNCx67hY6JIp8qp2HqIh+maJTTjEpWf1PEb3GWAa0/0Kj6ukf8PcbAHPZ9S5Bq3HgK5TknPiAywcqOIQfzjRRALXk6CmA+LPLggmqh6igEpZRMR5tjvzg0juuMt99MTluNwtkZbI70RTP58dL/OnUrGWL0WRNedbPsM3P5OHHElNAd1zO/HNq9giEIfGiNhSGm9sFodm0ciUhcL1+HapNfG7QReBKhMrpzFCd17aiYgIQ67QY40554YzR8FyMdJHPKp3HXOP6MqfOV4QbRJpNZlz3obOwHkERqt7riPtfH00tDddq2qxT0SwAejYcKCvkeUKjboEzi7zrovDZZ60B2Lbn3ZprUL0WklnqTddxsDZMm4J4FqwTCLoN0YMw9whAqgQVVQYjw50qga5RbnBHqKQFjuEKPQykr7tpbemd/3o96QjN9AwxFDheX0Vc+n4k4+mf/GPfyadfuK+2EtTFqfDeDRRaAniUfIbVGbRmzXKBN3GDm+3ikK5M7/M2rUUgdaAcI/WH5rIdrfXKO3GwFkRpRntusk7RncY6nJy9970irt/Nt326h8ERPdF68BgMMoJvImhpXNaZB62OISlMRwA7QAQNKAeK1VvRPtczsZWE7iyuJQ+80E2Qf/sZ4JObttEwmYUsmGaFiaP29JJm0aDfSJnN2EQhKNjU1CNzCXm9CjzUadzEdGcPW5z7k+Hzfxqhwk2QlOGFuUutGygg5EpEprX86z3HxhibNfTwuxMoQtAWzKK0zJcJ3dOKmCC94yN4Mzs2w+mMOfp02tOua2yGg1IC8Co2YWsyrOMDkSFYxiObGhLYKT2vCplL/snLIDXhg6jQIECTPsLn2Bji5/nd9iIqGywbprrxlHtEngeDF4dAAAgAElEQVRktA5Ul2FZlHnThk6ojJEbTaBGrqjMR1BUkbHS+QjNhc/NKNkoU7v5I3zHdvae4r7ViKjslz8q2g8Gd87aC0pJlzaiT7Up/DoCJlN9ERGVbJjOl38f5EuZbSFItUk/Eza2bvN4HmIDHcnQO7SUxQzaji/6LOvsBQHTYjKGvjZ2g18/fn869+nfSvNffD/qXDbNdYstBTDmZlhnOiu71HAwDuga6NYhhVTknfVcVVlOTEhvmRMrnIo+VlBHJptksYqyoVBV+acJZMzWqEON9m6MjH1q49kVisvcSEmlqxErbeJCOCStuA694PZiqjR33cG58D5VqWrYre+M4nGA1IuwfGX1JA+VqMIaQ7cqMl9I43P5/EyZ98E303nonYUAKertXrjk9uAZXsn3uZheL4zkxUakBGHBVDHQuU9QjvNZJrGRPYBouZGAZxRRMrxFlCmNy7lMUYhCCp2klRR1CYQhsPAZOZldXBy3yrPQEw7lGA9VlkK1XvR29TvHrtEIn1Z10XowIlvPXyqJgxp2bZlHLaLd6Ka0SFS6UJQgRG6US152Q2h9UvJ3owiIeuws056zRMKGAQXDo5+gT/Yoj9UW/WqYbH40zsfqHzj3poNh5pfMrREsWMN+uwDmLD2QT7PJ8Ab0foUaZXe0MbqoEzk4dFK0blbtk96AHeljrOzu08EALVuXQzeqZcD0HDRwF3HS7GqVfr12jiIaJwppQ02tA7r287UZRY/a6TGUmLGLCOKSNaL4dRbGOHnLan8VcF0hNcLukGO70ve9513pTe+kmQN5uOcCjMvbAMc5T/d8/MPpl/7h30i7cSyWaSVY1ZPQT2IsJqBiXWKhabNXLn9oMKA+2tqw/zI/DX1LeVALQ++G530iMZsQVHjuQ25EIKji1LbsY2sZCxuu7z9yK00V/l665s63RSRarJUB5Tawbhe5k5u3cNEaKKPXeMfm24o8cJzzqixlOd/4duzRx9KHf/N30sljT4Vit+b2bkS8I8wFhU12A4sumDwvezFXsS995qNdnjw+yn4ktZm7I0SWVZTPy4AXXXl5E/OGfHgLZyyHWnELtQa7Bo3SdGHXyAKlSIjPdu1L4w3qemkyv4YdagOGi6sAN2tgT2s5jXXnbGOBmAkna7e6DWlaG5lgY9mrqGIrLfbPjZ7XRNUVRQEuQVi5TKpW+yddKuV6PUKk/XRtG7BqrlPBdPYjONp/j+MAONo3mhfuwKAUgKujqviMfzAGPb5PMFf7pFRMeVaNTO2ShIjKgYpI1IUokEHpmy/PrUiY/mUm2OsC7ChsZVGioVnDHq0/XTQuMoiJHgOuy7KWfTPPaZQp2HLOyJeaYuBzFAfGOBuElpUIse9quXdxaDz4fe06gOc9RTVCTJoXBk23AaZbJvZFc7wYMAUq+cLx1Pva+9PyZ/5LOv3IQxg6jB/X2WJCRa0ul80mHrHPo2N72Pan/lLqR4fCIEUwZW1ZtGyZmgLXXEqA/8vsDe/FU5ajl2phUUYCxy8jmLJeKaBdb106V8/KOsyBqlaaQ6CT+BM0jV6bgCl50ejwEdy6gMxFygMqcApBkLsdOAk1+pbyMNHMpU5Ak0Q0xR+kiBUCHXhtyg+8gYtFCRyg798Ld+P5fg2GvECZi/5VTJ4tRuPSaNQIsSiZLTzPfPFh6F0WjJ2VoveeklZncBmdOnYeKkXrpIzxVVxSiJoqLKYcrz1aJw6iTX0aQdqx0PuNnVAMZ8Id4nyWuugVu/BxRGyEv0C0H/km3yZtZC2Lx8kwCORcK0BjlxxzKtaQel2hxVIR6XZmUmgCPb8fwsDEVHEdEfG1aYZvJx6dhC5RoPXkOtAwYmmWj4JBtfolGhLsK1NHXSbimHMV2m6ZnOgM/UwX6LG7UoV+tJzDSFxgjxpcvWzytDpshhAwIKvUOfZpI2gDPptH9KlbXuQaT88ZlWGAeY/GqQe1bgs8VaizTMMZheg2cpdWRQOg9zLCllpdQmGL5vX+LUcZR+mrI2F+6KZbbkw//BM/xCbYt0a7veLrKuZYOX/iEfN8/+9/9c/S77zvP0Ex4rDaWzdz82nEfoqIuFaVqxniKyOLFipRO+30qfWLkhfGdS1au3ntq0RPgC/OxAZlGFXmlLWqsSdn5E9tVN9KR25/fXrne/4RZSuvJLor5scFSre4i03AvIxDuvVvg7XwDCr30iVypWHZYsvsdvSlj380fe6jfwiAARrONZ6jeU/ZmQ736b6qqprdBN6ItKnKl1uw45FUc0HoYEk415D5Xh7LBiqdivJcAM2cftON4WnEMAQVOj6yTmBxPh1snqMmtY6oawzx2Xyqt0/h0LHOcGbWqI1fYWec8SZMBbXZFeZ1RkeuisIw10loQ6SctYGCmOmGIlcaAsQWrxWYIOxdNoSyP2r1cVz3kjO95u+wcA4XCyjGghtY+Cjq/n/KvxEgucZlpxZmKD1D90J0qoMwRLBT0ymwS5VCBM+AajSztaBsYexD7OkEOSseYAtM5wQgQLEe/DfcA7qTMpLUuUjUy6blD/P6DG+0zlzXlwGsQtXLVAWrFR/kzOXc2g7L5EyxOQ4lBew5A4hNXdlVSVFpaaO1d55vFKoXJ7kwzFexZsrV9Wzftgmm3klJBRbDF5RgnwL+/tHPp3Tfb+D+/1Hqzc2hyO2nOeyi+SRznhosbbSGLzrCcU/7Lf3k/g10vB8nZbRnZW0qPpJ+yzBEYSHjY5na7GmoUkyFVuZuEKgNC85cb1r+SauoJ8SJFSNtbritgEYPiIekcgy5fxoCzYkccmnEqJMUDHx4UgdcoBxVlIAE11J8jqUieHj9Jcpgxo9QLnFteFwBOl64TR/IpeVO4D0IlfYxYYbJa/hAw5sqge8ih+S5n1Q4COVhz6BuL/f28vwX08JcvxuTn6JO1o3JA6QES9WYejIuRrtIKRfh0xwDF6vG1zIRS2NsD6c4yIvRAfFnF4020YntQvYf0fGoGLcistUb4vzWj5qwVDQGC5DbNcEEm89FLt+IN7gtj/d6+a6RoqzEaLPISRaPGpMUrdc2lsndsN3aELQuwUDh73DZqn3jZ95jvWmLRW7NpqWrp7El9M0P22GkURhE+83qyNXT0tChdLyHyIg2Z7a7q3CvNXJ9XXd1AXRsMBD0WLQ0s75Sg7tCfgzQR6C0ZmcbFzKfeQ4P8uQ56DBAcEwVJAZ1iRodBSurhMkzYOcijkFUD2gkYAmiBRwGr8tBNYB0lDzI5Hg17dkjzUppDTnBFYD2Le94Z/rh9/xwmqR3b3HnV2EYtoDp2VNPpX/+d38yPfinfwzF3Uijk9Q5DtGUQTV2hAgKlNxwmzXCvY3TT1ina4NGKDZNqDAROhhnmSejtlFyNHr8G5aF6DjEXFDcjbaZJXn9zXel7/mJf5xuvPNNQeteWkq3dSpvRpfPsjwu5DvDW73wtV0wZeTPnzyZPv3BD9A+8AFKl/pQ+tKasADD1Lx6nzg/XQU8nLtG1N6UxlWVy3OX3bBMQ5ZBhqPYncgyFmtr3fHF9U+ZEIrb4RrZdMqLNF1TI+20q3Eu7Wkupgmeb5P1UrdlIP12g6bUcZqYTv1xbN04DowaEARsGbXMAVYyRTik8jN5ByWvWgVpedTm9s6NMi5FlKUuIjohWQKHCjobIT114/8B5YruI2xTuFcEih9M2cl/yjpjYtormPXaRxDXwz5suEOOe86yvmQaKtQe95nr9kyW5u1iL2sY7hAbmT4rxBcRoEQAJFVUv57SwX8LmNotrnACi+eoveHaVj7OC2e/e5rfuRm91K9GREZQIJGiDKQubEz08RVMxQJpdidCGJ3isw1oYkcagwNFEzA5KnobtxTr5cUH09Jx8eMHyWqo0vz846n/9d9N7Xvfl/ozD7Fo5L7w/HkOswiJaOoSb6TuuFBJa3R16Hmh6wiPtONej2JRSa3//8ydB5ylZXn2n9Onz+zO9r70qig2RJCigD2iCHbs8YuJmqgxMSZqrLElStSIGMVeowaiAlJFEBApgkhblu1tejkzp33///2e2QVc+FD5vt83ybrLzJlz3vd5n+cu133d102LVlrI+kFoizXqAH7KEw2FR5ZoYk1UYWwgmCisBvXb9zUi4R9uIiKyFplF9Gb6wIj2YqamkKG9nIo4DKzFkZq5mhYYBfmFEREeFjpgMzvZIwgwLvoUD7eK5F/0ebBR+lbzGWSf7CyTOh98sFyJ4lsKRngYFrJhFzNzdD4wshKGwUJrN9z7Kw/D9j2ELXnwHz3AmRqlxqxCxBlaWy8IQ51BvKyNQUN4FR+WDyhrEwhYSDkwr9nMNBytzdvW1fw9DgwPmOpkGNgWf2JEV+ZZsw0jKiDxAQg0MlvVrXSazkH1cy2WezJHyFRBMmLzuCY6cvV2pZFG1otRwvE0R3gvz4vQlTqmPPgpmIQNnKkMU+eQuwcsF4zjTM1GRbr8nqRTnTocNuqVQHqqUXq57bXSIPYhfVZlb2zrPTztyK2OftGugb4g/igoUFWwX9IJn2sWSYU24Fr/pfKNqEed+oz1U6fJOfNziM29C3KI/ZkdHAKHgwfDFzuoQx8l0zATcpKK4+XyGNB+asDDO3fQAsIepMWkl9rlgv5itMh004LgqLcholKHiL/uTS9NBx128MOund7Xz1x50X+nL3/8HWl0F0o61ItlrZagzxv7CTGXrH1xPSLW0Hzpg4TzEKRK1pgXdbJoRaC6cQKdKohCNyQlHawwoOKBM6A7PouuYjXtQ3335NPemQ458tnUY7OBEP+/fBkw3HHjTemyH/wobbl3YwQBogtVHmKZnnJ7ybOuOtjHwr/svYLteqxN3rqcUC58jSb2xdYZzZKOpcQGdF92dti7DaxLMNLfOYWYAzVTJrwMIsjfD3Sfn4WYyRpVQGcKku6gl4czHWBTyp6XqSoCYucBTl17k9Nx6Jx4Rq2yn837UIoIaDU0ks3IZHFq4zhzMdpM8h4BNa1aIQC/z3uQwSVDlSHrUTCAGkVNbdv7+UwyU22ANWiy6ab9rTHpaDZmBctqLgKzZkIMlNhAHyjkBVnIjF5N5t0tLiY33oOZU2V/MqmPkiVTuwzDPfdHB8B71DZyML7LNV6eOYAQhzA40xAo4IDYAzXkCPxty4uOA6FfDUMbqYy3NLniWuTW6HiCC9JOHrqOZ12OvM9n/+k78Q/KTHez54LAgiW6l2z0erLRO38Gwkd2isErOo6JRR4nGh+jFUBH6SZ0Q+mC5Bj0yAtiGWoYOwhiWa+tt+UCiDBipMxKJYD6rVI38JPrGG0QfN8gKor7tirwxsK9KqdEm4y1PxZPIpAzP60pWHyOApvtLrZv4EisdfasDNq/Q7CNLoV1YwOK8cfOCspoFtn4kKeR1xq+Ky4y309/lL2kQddW7IHXebXQ+aNtR+aqmZ4RmQ8Vh5pbfkLG/KUdZ24qzCMVFe1tK+xhO/pTMU2Cga0XcVhuzgIIGdBKawldyvq1ZyRSPzPDLIoLAQfrF3ObUYfrvdoIbFC3c2f082ZP10i6DREH7Ml/KzcUKjnuGRWPVDiSTsthjvexNsLPYrxZsA3aMDGfLSMtsDaQCLxk02InzjS09018ydiMB2xZ8Mx1CjH5+xj9Md5uOx9tgrVYxj23NSNZwu3JvU6TZW3gEnbwGs9iL79rs3snvZzbyivT5tz+abZjCRlKPnUPLogxXt6bbQ5NxBrytuJg0QLRUokJslSd5120Z5kDreLPDIZOFmcdI6uzmTUI1BY65YSNPIZ3HyXjHuO+ptWexRhUNRDsl06M8C4IKLMS66iz9UA5HqQx1naLAtlOgT2qNmwnqM3Rxz82nXLqM6kZ7xmCvbeM737wqDkwqMT3/vNf00Xf+QKZND2M2jpgeDOKJg6iFi0hGfuyTqaWJwPvZs27QACsrk04QYUAoIJjmXEsH+0dir7LzlSvNmTjjLkIwPqd4nLqG9LRp7w69Q4sygLc/wtf90VwHv7bZ9KB1192efrFjy+I1hgdhDXQcaOdEA1gvRWcJ7NsKtMHulAiG4sWDuFEW3QofRTZnH2cjQo1hFl4FcoC9vexZp019t0k9dAqAgvjaaBrBB1deotp4SnzTBuQcPIE+0WCJCUsHeLQEi2DeBZdC2g2QxnPbIwtXNo9RQ/YP/ZsZ8NQVIkDKdNpAdFmU1d4LmaIwcwXJtVOZQhS8D+WvoppMm/hjJO9auMiE/p+am5lPnPOaDNzcHWebUPiIPs6r8ykY9gi4uZZ81eIIEWyY3uZZSUtfPbzlqoqfi6H1X7tXK+28GOYHsQTIru675eBvLDSb4FrvopduMaoObvXgKIlEukHWCdZwGajcQhtceTvEMEXahIqkPhoFtf+/Db0Gwlr5xPxy8dlDncu+H/4G2avr3yYzjSLZbNMnIc6AbZ9x3kp/eorZDp37oYHw546g88oHtJFDeiqxeYoqo7Rzr51hlmZG/m0ceY8Dtm0D9xhK4zZRhxkDQ6RHzvE6Qr2EZaIyMrUGDQIUTeGjmkrRGio6ryMxIRfg3zEz/qWR0+ojjEyp5AeZPLBFJvM+q4jvhS9D0dpT6OMXynYOt8s242HEwSk9gMnK22NrovXhJjDHJzgYXNxoueTjWBmO9dvGe/N4XTTkJ2mpScSlVFPRaowCvO/t5n+xCeaPak9ZdU24hG1351sTOantmaAUpQvZOOpXpPdRrs7dc4aRVZp9MdDdWNqGF0H68W2yJjuORh8nP5UAxAfvlGfB18lE/tWzWIdRCBJwOfkFJZQMbJwyTVYl46pN24KjZL7mr+FlmGEhjMlrXF/1JWjo3TgOY5BQfpmXi7yIezmgcYmBcRmu4xKR+oLkNAB03np1LHcKvxdp/bqHrN+usV2ThZgAb9cI+vcySSee0v7I8YwCGufFheuq9yP8eeZ9pJFT+PcJhFpsNbX04Hsmy04sjkNEsxnCE4UZnfPCg3ODa0es/e1DZm7sxVGmKC+OoqSzwTnpAHGO1lncgwOt8z70ZVIrDMd5JUctdhOyD7zBrpjmswM5BaDAmXm8GtpYGFvOu11Z6T9DzyQZd4Dm+2NfDPnZP17bGRn+tqn/g792Z+QqStvqFMgQ8bo1HhOat0aYEgkcn9YrrF2K6PXYKGqpJ+BZcC1tsE4ak0IkmDCDIFrK+GUSxi+Rz/5lPTcM9+Vlq09hO3U7ht9JLb675niLAB/sK+9lUiUUhzavjVd/IPvpN9cdU0MnRemn8XW+QzLQPwOY9AkGCA2YN2WmeLSSfaYafTaDuQmzdCXom1FVov4U+Z5dTABZnCANsDGUJrPaLQ+iESDvaINXegXLKZUBNeCCUKtsa38vo58LCDihucP0YRorfSMKJcpQiD8Es2+QL+UwXJArdF1EMSUjFnfwpG2CjhDkwS/78OTYW8fOe19mTIQ56/vGEiTH+BgrMlEGALmJSvc+R4OFNcUdpPvch6NffOKrPDUm9hQW8/88kz6y9HTqgxiwEMacxcsMLFIZgw4cshCph4YxCs/RUVOJaIHOlO3mq/Hbkz9lPGO57Lmiuko2mHPq/chtOvFGiUrkO99W95rl6RisHj7883eomynfTIYse2Pa+rAFveelEHI/2+daVt8wYe7nYjhlm/hTL9Pn+L6gDUDFqdTOTJyawPO0QvY0HQAq2atTSiARYoyHcoMtAwGzLWJpvopopUFRN794L6FvkEMNYasQpEYY1Ym63QvVCCwdCUWdRLSzCwZZsFiuoeSNzL79MC7mWOhWbCBVSFer0hbM/r/+J607mkcYtA7fR3X5BBod6uQtYy3cKbtpmHp7CGZx8NQUUnCEq0kWWuNVHmINJFNZRRxjXKQmBBTCEFvGICRASr7Z3uOn9UrxPFUGhzZxJGlzo3VeigT8IdanbYznXtL10aFo03UIcbXcZ3CtwYP7SZq6wj3UYmxLBE5nsZfrxXQqxvU7+nguCeTd+d7Kl4eUxpYB+s3yimGLBiHQcMrI9f9YfQoaUnMb4oDPibtXujF/W02Y2M51+3rQmiTDY+BbzLbU7kye+TqwLn+VNKRmw7gI2BS38KgGN31LJbx7AjJCYX5UuXVdLJ8z6yqJZmJ+7IvctKCKg62BKFjR9fadCcZ6c7i8jQLfX+S9HeWX+qCOesYLQklM0Bc00TYipR3k30I28YFROGYIFKnY+zGAdXwTIPMmJFOQ3wLG8FmLrD/FByYZC0UvbfOVuWeRqf9PDNnapJmhWRB0zJiYdeK7JRBEEqsWY3spwsj3ce9zE5SY8OOnnLqyenk555MdoqBfRg1IO9/y723py997C/S7bdczzoSiFpss9isfTO4x2CFRjHXZO2rSAnHvskC9xztDmbknCtnhfrfqlmZkZZoHLclycy3wrUvXLQynXL6O9Ljj3sR0oR9Edg8tMvb+35/6C6+LOB/8C+DtTbL109vi9/7nnWuc+Ptt6YrfvSltOGO2wBNZNCGsF70V1a60Wq2U8CWP4MbMsb5HQztpt45o8IQZ0df5b0WVTciawxEDkfU09UgAy3AeJ1OS/JMeEFyr2vZ2tS79DAqUPuAcIGeqUaj2AjtYg00yZtj16WZzb8GmRuHHct6Z0RgHBFuUsNpzcwgX7auOuSKHUStkDNoBohNjnPE0PBA5FR7kyxpt4KHAuJNsOOVC7Q9ZRl1084jApqNux7+Dn8+jNOTv8Dvq6lM4Fdnj/r8WwTRDfZLifPj9sicmzmJOgA48/Z4uYhyoxfXEpBMXsX3+e8OhnUv/QT+EYf2YM40uAMkahMgn7MMFIEAmmOSkCP3MufpZ7pukiCFsIU7JQZ6QTpxYWZhqHZ2GpbDoDD79ZZ1W+umijc8QgnNXjPTueQkSxU8WC4gi7qJzOb6L6fW737CpbXbT+LgcfE24InfO6HAOlgYGaMp+wctHknWbGvtEokbuEzxcDaMEO2Xl6b5qw5IA6sPSeVlB6TSAhiyONQ8GWfU1XzMQCsFNldrnKx412/A9K9h5iQkGhliRGjhRPl3tGno/Mj8EkxMNR3nIq4g39g/GpG2Vhjjbs+oUG0IBbgBjWSEBvg30FdsTiFjMysHcE/RyA3BJLIt70sijdflOgkryD7EUcnYhBWS1Rttw0FbMzR/IQaguZVlqctwqgvpT2V82940fOfMwx/lZucenVdm3XLbpagdId8YKkfipK6B72zYGw85g2V3f5ktumnbzs1n6bDscK7uSP6XXuKcxbTo4eI9ddAGH0aJimCYOyrKEFk6v6cUoDUTJ9QgBRcOE8cUm9mgMhTpzVS9PpfXbBTCB20lfsVUPUk7vIUwr84UACSc1ABQWh/pWk6dUD6zgCO3pzH8Pz/HxkE+xuhRE1VVxWxLmTWN/qRZYe+ytKXvoHT39NI0zli1GSTsZujbs9e0DwflZ3jpkm1sA5oNEXqjXeuDZGWhVOAoMEla9rjRE81NKLNmcGKN0zhEoZIK9YtZbmbKCTfy4sg4bJ8xk56SZMW+msaZ2rs+LaknmLzWYGnZCeILs06J5Rzjtms7OtbURA45ZL/0yjeeGczeBxUp2L0nRNjr6dZf/Tyd87E3pa2b1vO59k5CKBKWkzjEGlo1jElORiEOCI/eQTNT/vBzk+Cimat1vOz24+zlcPrC25YJeljjxx/3/HTyS96elqw6eI8YQ6Ane3GAGjr/L0RE9iio+T2vabdDDMeY/Tz7k71+d4mCa4lOAe5hlgcX2rlC7mb1lGL6F68JlrL3J5R+y9WXp2vOP5fq1TaeS4UxeThEa4VWfiXXYCMK7FUh+wp7tMu+TzJIzZMtQ2X+u7dA25JybfTazuJ8inzePLLDRZ1kpcgAzkfsoOeAJ6fioachxIPzqpiRStgyGMmeewu1qwZDNKZ+981UGj0fkAu7IVPXfUEwae9swSZ91ag8hvZ4ExS3IsDkLFlmIrqypzVHv3I4GgN6HbZEJKQHWwbRCsfbPqOK2dIPcs1Pi/JCZKaj38qcaandIkjwVoPFOyOblPMS4AdrXVSkQ1RFxTBL4GSDBXW0Q0hHdq6vU8taY6GQi0Eyz6jn6RAzqZlWDtirMw37Es9Udv/5JFBkynWSKCFeeSkxrcbPyxK08DP25TgaMaJng26jfROhKPBndin8qYYFO1deix9mKEmRZ/B/MzPdY8T9FzcFJt9afzGw7tlkpFdiC3kg7FTroxIWNBwhyefuDYFzLl7qng4IBSQPQo6oqQbpQsWMnD2AGL46AuyjC5+S0n4nMLTlCPqmaEDnoeecIBLRghCBi+P6+C8XWdwdhzhM1HLvpSlt/BkLvjELN4L0YwhnmMjGQRw+J7PWbNOsEtm6YJBGPZDskZ4tx7LllMzyQ8yqdMTCxEbfRunR5MvG83rIaq27Bgs4aoj8TFJT5gkyCFP2nMvm92EbS3RqyfA1K/Zsww6NGqKfM7AvsC/3v+ToYPw+onWk3XEQ1zbOWqm/O7kuyx41dBE8xAXF8wrVkNhobk4fezs98S/xHX8W2azpnr9mHYfngHYpQw+l9rE2rE+kiQpXSFRS7rBdAzHwwMnm6C1tATm3zG69hDFeY2lawQ3dgHsIg+U4tSBJAzHpQK1NBTeCmukuv5/9SpR0BH5WwXJdhC6o8mYO3xYWtl85hit75jACBWpUzj9t8p4iUc6UnAGS3FTtTduRkRyBUDaSFjGPFPF6rnUWGDyYmWRaVeCpmt6Q7KuLYLFGhEyZjRoj2TPoRKcEOTM1h2hzJ7Z1qf5kzdasTudoD6qG2FFWNF6ggERGCsw7zh//r8SeGCMT11DNiOi4jWyxYG0rONRJDTRvaKajgpAi+NPo0tqe0c1rTn3pi9JzX0r/nAHdQ2SnGm7Hrf3sR99K3z/nvWlsaEvW8oBhr9CXprKP/AfbOBqKnkjiMPO0v1SQz6DZx0xtTNKWikgRQ7kxOPMztCzEJCHWZTEKPc97xdvSUSe/GLF8zlG7ZCKRZ9fWOxFAYPY4xMsAACAASURBVP6mzzv+eI74PPZKw5Fe0Rcn5KxWMOvq+nt07SAIiMs6nqiFogWyzbM/Tc6hwc0AzOmuyijBF5N3mr0E80yP5T4XrDw0HX7iGdwr2RrPaQobdd2F56Wr/ud7BML0eLIHR2Erj5utEzwoy1fQYYJw1UATytRE1ad1PXo6VCwiQCLz6mREpCzfvCpRtBD1Uwbooi1mCbNF+8kmO/Z7dio/5tUpLSCQDhGC9gg0fc3uwMJAgvsfvQOo9RzKKN/JmO7DnBn2ifh+YT7Okr2bwa4EM0Z5ZiegeMpdSkxq0c6VikLGokbsYzc8HQytAizekAyDfGS5a5qy1YJ/QLTmjMwZuXupVbZ2fYjrcIY0/fZcW9AaICLUCVY7WdeC72ftf9SAA3s+jz1HEFWQoCfHgUQlJrxAegok0DqwB10kb+DUlFvyAV6/T9j43/vavRa209yE/foKB/123iPzCVkrkOU5AlcdI1BvSK64poHFm6EbbBhQ6GTbSYN+QSNiIsU4utT7Qn4OdyYy2T/960Ez0wybY5mmRlP11/+T6tedQ4Hpl6kM43IaAXFRBRlrnUJ5PhxJVETMUdw1tVcqjoPfMtz2/kOJiINhvUvcfDHsw8e8DDbZ01N+ELjDLDRuWjIJdQlGBzWHN7KZmGPqZA2dcx/sXFtRwpmxAFOQX7b+Egf/XQTz0Zd1vmkYexYtNGTJAuetydKYkJXCgGOAwk8rIei4MRffrnQ3nUw4m5rnekNDQYP34b8tvAdD1/7S6K00e+VBmen5LHQWkrKCOdyGW8Qb+3hYXVy3n+04uGDl4Vwl8Nh7pqMehCK+FkUQnWubmLFHQ3cvm+3hPPd2hB8Q89ZLgOcvyzaZNe9oO8kgbI1kXL+eSwenXmYknkZ2TnvgEJg+Besng4ziy0Zv51Fu3JIFULYa8cyiDgxBJ4NcrJ1C5VcU302sDKNZqUIQXotqUjsRb3CoNwfTCLZl5iNrl4DLSSPGMz4+/F+0sY5QZ9+GwzSp9vv8M5zlAfjzJfPJNLnmHThTCT+9ODg1d/tgv/q+LSdgyGxzsoxJDGShifLidG9un7S1sjaN5frTeL2XUWlkivx+THZxwgmwXeRpagPzmR2UMuqE4nWyUx2AY9I0rtEmxhUYQ9aBbnM4gd5QYcJpqgrE/nfUmxNDZjEwU5CuqiA6MTRbghUGYRTRiXBkOFez7iqwcg/X3Uu/odmt27SL7FryU83nwXMr6+h4JEc84bHpdW/7i7RoyYKHdKhmeBNjo+kbn/0I7NX/xIEPRwbcQfTRQ69aHszcFhDnYdbJiB2GXYaooC6r99XUWHNmepDBC9FIAxrW2CHcDWpa0w7rNsvi+R1yxJPTaa95d9r/sKPaCkfZfh7btTFd9K33p+2b7yBzJHukpuyAgoxNYe3VmamsNwHKLO8n/K1TjakwsoVFBPisAgxp2bQyq1XcMSsvcTZ7EbLoR0RisEgAmUP8gExseGo+ZLXetOyAo9Mxp7+NvmQ2jbVjRP6v++nX063XXsmxUPLPIQSjgG2TOFSFYGAtUw/uJLs0uNM422OZJ0Mqc/P9yP914Tid+5oJUIJm8N+r+hCcRwawl/3Sv98zUunwN2LrdKQeuEitMnvnggRKFP/I/oRE6l040X9nshbsWs5Z1AsVynAfyxpn73nvGVqQZasxZ7ROUtBUU5z9IUkqhx3k+y3qta08DtJg3qyYYLc5dgfn4nWpsBgBB7NVnenwl1Jt4z9jsoZJgDItXpOf4R3A2FxaP/KBIT6E6lLOACbONv/NZxVp4bGVUYKQNiISIG2Hoxw89yY1/S9JuUXvJomB17K3rHAum/NaGtiXiS9gN27kcwx+DGhNZLLsNSJtg3RV6mLmqclQhmAEUhjygzolsfJ2vTXYv6xRLwEEjOYYJv4IfO2dgGS057YGxpv65Xlp/IL/SPVtN8RmUTkm1odrlN3upfowjeBziBvHj/Vd3kuQF4zYTRgzpqXCyWnBo1I66q0pv99xrAOZY6TrQDCoGM1u+V2q33F5mrnrulTbsQmZt/GI/hTFzs+DCDB/BTP5TsAJn8xiIDqvk9r8y5S7+Qs4e9jFijfolCfMili8+WvbRCMWOfTnbBwWdsXxOThch0dtNusDxZHYSqOQQGx4oWPeP4QfMP4wlhVz10HogKOHS8adkY65kplbwE06aLNrDAOtM62yTDnea4KNYTZnD+oAkaGfI3wuo3YJDnW/03GsHjZrme3DFX/9EQ419hobb4ysdD317fFbsgAgmqTNMnX4rLseyqyfGmDLXrS4dx+qUaUPWiehJRPj5P5ULZLsZQ3JiJlpHQHzRxMxr5FlGFCuQY3FS9fG1JLPlPBlUDOZDW03UM2pCo6BEkoMh6cTpVUkIF5uGzAjzo7Lr2D9qF1MXI7iHw5FEMEZZEstp31qgNaRqCwAPXkLGnoVWroI+IKDQVuVA8XLyp6xxlWat4e7D0g7OyEccajQHkoTaIGOYkBGga+rpL0q1zhcucLvjtHf1zTitc8UtMN5lu61Kk5m1pqoEzlwIiWceJW2Euu0/aA3E3hl5eScw+l5qJLhzAbBhEyH5+DPSqx7HSc1htxgDSPZDSQ9SY1sjH1cxjh1IKLAK4K9W+Ee7F2sshCRFSscQCAyCBHp5a9/aTrxGU8NCNta5t6+gnBD282n3vu36dpLfhLiKk2yzG6kOruBJBW493kUYBG3olbF/QaczRkVFfCc4HC76B11skkFy6od0y4IQ4akInusgJE74dmvSs864y1pPsL1uwXnec47Nt2WvvLhF6dtm24JFKHGHlBYI/gX/LF6J5dNREFxC4UrnPvZ5L9rZFoFJfMgETL2lCw0g78LzkkFXerqtpUJh09f+WDr7rS0D2UglmKosihtn12YFq04Lh172t+DfGYM1vGtt6VbLz47bVi3TvXbtGMnLSaQgSpMXxlN8yGGdVMbZ5077Jlmg8VkJgOaTLChws96aXdRAlDYW7a49ftFcDzm0T/as/qxqfTkD6fCQlox7Dq4z0PJUDtvOnOubdcai6BaWEsnsu5vU2vL1Rmcqx0xEHciTTtzLwilRj8mZ4j5pmraJsYB5ggcW3ABcnnLSLwjGTK6f3wMc1npl26owjW5gaz9WWTNHyA3oDSmA9v1xVRb9244CmT1lFiibowfo1wc5Di1IsLn4wTyyopGNMX1u+co7jvwoIkzzUe5TLRSW8j1hTPlGvrPZPLW24mlsYEP5UytzxLUpKlvUC++jI9sc2N8BpLltEN2Tbj5zPKFqcN2xf9g6uhLDUiY1wej2GvWnvlj1qX/xeFMs2v4I2zsAw7X7znT3fqWZFkz1/8ojZ3/udTchCOlB0q/QztTfLVHOsYhy7LYzHkG6SQUQ7JTMYc2NQLTx7kupUZ4HLDCvk/LejLdQEb0IxvT9A3np/Hrfkiv7i3ADyMgktLJKSsSRFWIfH1gLWGUXpiwhzwnpSPfGEO9w6GuvzClG88i01GMQMdHxISRy80j+llysMWdcFzCjCHeoMqMCh59bKB5ZISKO0jvV/LK1hmdjA3SZm9z0G0wUZ1yogM12+I1vlZHYeatxeeg5YmImn4emz0POaqlKpIsEdnAaAGHmATkA983ZzYN/BwPfREs3/1PQzcTZRidWZyvuQh2r3Zxr9+ce4aRDW8mK73nv7gXnJ6bL4sVo3csBKTtNw2AzvqREZvBkM/NCMhM1sMic5fXElyFVKPzCb0+afw4nNBD9j0kRSiAzyzInFNPbLkRAoxaFpEx9ZzoQ+Weo+/UBncJSTp+J0ToVHGmdf5Ea4kO04TO2JH9JGFt3EyVTxvl0uwKWIV/XtYPoISD6VAfkANVpQeuaeYdEDM3xH3O2CNJEVIhhQm+XwZ+H+4+JA33HpjqnfOg/nelcZh909zXLGs+hUOdQL7QRv2CM2JZj9FZ5Ssz0W+hsyJ7w1Fi6unKvAxxA+9FFSP6aQ0wuzgTZnSuY9UAQ9iS183IivZ3WLtsHJdIOfuGJutRstgOoMNZnOk0wQYdhFGDrPA8Alpl6eshLC/E6jZWvGIsLZpfTseeeGx6zV++gR5GB5z/fsQ9Byfeu+7u9JF3vyPd9Ktroue1wGu7acPornDmUF4yGw0YTeKcLT3qM7ueOFnrxTEAGhhYXWD1ZgVZrBP6HPwM6439gyvSC858N5KHLyHAUJC/vV15JlvW/yb95z+floY23w6pXOjYZySg4Tg2thwe2SEBDtC2jF6xpKR0H98nDw2mvxBzmcy/gnPJY0vKcCe6eubHmDR70avDO5gsuyPtOziMXB/QKejJhqmu1L3meemoU/+ZzNR6Gftq0/Xprks+njbeu4kgoB9NXAIpyg8FYNs68nhTlGaKwJsOJKjQJ1p2dBz1u4J1cdFFMuguvj/YMUR9HYZ3NJkC8bJ2i9FN7X7sm1Pu4NfxsKKxPgsYMkmyeO5Z4DyXju0x6uE4Xf9tX0itez+BTcsYsaE6IgkgToLsac8utoSAr4V6VQzsUDtXBzK3BySKokjSwvH7VVf2FUZ9iax9uvbE1HPQZwDMSDz4zMaOL6Xqne9KE0NDSEWy3zAF6EYQLECqk60dZDuLGfxbERK/F8RB4X72sGLyBGKBACq1qbygwgoxZpHv970Wu/wGLp03fRAC0lwO4QCSNP1jarMkBPa3G7grXC/50/Jc2J6MZKRYiP3vYb/CdGb/nbV/2LdrqcikwOAewzEPsX+z43ZJ8eFb2L2/Eh6BMft9vzgw9gP+5rw0e/FZaWbdjTAlcaSmpDpKjGoIc5h1SrTwsg1FtZdR8zVC8dqFCPk5/5alGQbTuaCnUHg+8NmZN/ZLmGD7Lan5qy8CJ5+Xdm3cSqRMFCjyqvNlQ/Qxm6oLFYe8ECNF6SB49OKgDnkp2Nb/wiHyvg7mvoma7u3fbjtL2LmwRltAObkVFPt1bgQILXtNjWb616BneAx/cGDUygKCDAfDA1Ozdxe9mELI4+vbgYsXxCY1SCBiS45n094Y3Vm0lw1MhJ8HjtahOPC3wMa3niOBKde7hN/lenSmPune5dmgXh0Yfa4BEzvnj97GdPBL0fk9NnPiUVDPztr/maXZPqDxl9e5AQj8GwhrQBxrw08SR5o6tLa4gjMODRxa1DrifEu6ihmBPsR2FKfz9zpHWRe3i72U0TZjPV3oXI/X3rR+fxjHTWaXc8YZTL6M7MThkyCkBXRU2zS/o7qRCkpB9pLkJnwngIAj0anyVpOeJR6LPZv2YloDRcs+HKk+ajn7cgnOtMa1dIuas/YjRNMqC0WPOO9dZM8i2xswY41+0W2t7rQ1vyJt7zwE59kXg7dLGMAZDmpNAo21bh7uEHWqiVnqp3VaGCCY1IA+1dItEhQ4r1JY0RMQRB2e8wzr4HV4j9YEa+x7p6s0kV8K1qhiIiF8wbXFAAEMAt+fcOIMzr+Xa2iQfcis7Wdm5ZSkD6HPds+qggAKRMjyLUZ9lvfH83RhRGdpM5qHyPjg4sXpXR/8u7RmX5jsEa3fP+KeI+zccsOv0r9/9EPptltuC6i5wL10dEOQ6cGRU4+1vlWTiY2AQFk5QDJjZw0HcZNWDE2YwYLOtcPZmiADDbWJ2U86QUGQ5fsckU599QfS4Y+T3HLfoLCVNt59I870RWnzPXdEQBIAbyjmcAy4L0ty023Wb4H1iUoEhDCNaUwI4nf0KQUzPWBLHWkvk30KsOyFzxush+WheejeHrhoVxrsq+N8gZIJ+Dr3e15afcKHYekujABo/O7L0o6ffyiND28GQ1lM73sHwNYkaz+RuvrVwWVv4KyGdoroUCfFAdkyU8+jx01AVWGEpMpZXWjMDpZ3An87/5Tzyl6bf/DTcKYQfLpX71mD3X5zLiP1tLYTkt0ZkoGgi+xmp2647h9Sa9vlcaydqRzjD6MrwZURdu8CuVO3XJuknKEDE8gcA/HEUAmFigwp64eDbtVG2GvIHEavDde2z7m85MDsnO48F+35D6Rhymw7NzVo5wFh4UiUKdtJCLX0I6vXskQONS4TFcXtIxMMgqI1XBMMHJvnnYgjhBNslQvb91f8eXVGgnpQNm87oZSLUr0UO/yfWYeAQ+o8dyYx0XUhByUjqdrz3BLujkxUZMyozHt3WIGIHOtkei3UnMf2DpzG9eM7/oiEZW/u9AHOlA8Hymv9jizvZx8nGrqWehCRqmytSN19SEyRx8CZVMbYS42JDsZrze6JB83/4A1bhJTRwGv04EF48ltTesrbuTdIOZECQTrYAWZ/CQ28t/6Q8uNoGqagrXJNCUfSsfyAVD70aalz1aEQYedlNYmtN6T0W+TwhtYhTo/BOJr3PBwM3ovZ9POUrvkYTvAGnBbFd2RuVEpqrdg3gxyCIAResebpKe37zKxGGYOu2wd9zvC4iZXBm4RstOkKJihcwr8RuY8CNq/V2U6joiRzLto6MIyTKiOJpfAZBhKkDTk8QROIL4fARF5L79lwGLLOhYhNKcJcJ0GBGP4EJKqAh9l0QtMHgOev5RolRd3nYe+ppXquMkO521zO1bkjwOGQbMeJ3v3tGKVkI3imV5cRHHJep5GOmaZMBg/anMiCSgjC8To579nWI50ukXEUDSMo9lTr0QgiuM8Gkn7Dk6vSrtlFGJOJtLhzCxkFQUL0/WYwSkCGKnGQXjapk2YxeTsbjmCB19lnrK4u2aUfqQyg7aYM3kDkIOsltU46zNuAhKYlksc57IEohRqNl+ZczaxsbvY2AWQ8j1YSYefy4gXIBPak25vL047afI49CjVMIJpTubIMUeodwKF0xVzKe0e6aJ/pSAO0QhSoO6mIU+dw1tjs9oZKGuuKcVEydnG4/LFy2mD/hGCD9hf6sYOy556TAgcOaZahKypjL6oEnOh5dx4q0buj0IbZO/ZZl1TaUWJOUg/vbY3RsskMJQjFAXqiFS0sL0evnN7yjjPT057xlBiX9mDO9BeXXpQ+/8lPpfXr7G0EkgvnjJAArOgigVSdemGF2ZkVEBjbfwpkf1JNaqpSQc4JQykJhmy7u9tcEZar9Uu3GP/jsTj4sSelZ7/qA2n52sMecB2tdO/tv0pn40yHtqxjHbKWhmif804IpHSUanAH9805sfEs3Ysd8XzNzFyXDkgnFWDdzl7/zAeChiwGxF4HeVLubulgPi3pHWbfTKcOlH96CRR61hyXFj7t06nSvzzq3dtv+UnaeTXydkyFyoM8zFJz1HlOOYyBIKpCpq5XGmFu2vB0ZxrkvwdxnC3OxRilAQcf9AGP5yn5dLZg7zJvtFtxDdWPnvTeVDrgL9l7bZW2Paf1fvZ4L3lpthbeK50ArfWfSrVb/jWzpzhpeyVjyIf/LSguU5eaaIw/U0nLeqpMX21TCDSwR4rWiGUM74heWSw5zwnHWALp2x/yla0qBss7zknNnR+lXLIViglBCM/AHVbAFtRoJZMnUOJZG0jYixz+S1uvUpSQrw8r5hyz/0Sn3LfeoEGqjLze1/PaMwN+3pszzQxMdloCQbM1ZuLL+BH0hbWxIbSgEpk21WCCP6FuZD3VjeNrtCtCHTpxkxJ+R5MT0ymQalSPvRfODm1wmdnfe0lkb07zwb63B+YNVhyGcf2VqXU5kdR62ija1PjQU/TBOoanbZONyUUg1A3NKPGB/mcZlEY92GNGJRmhpMXsz9yLYKctA+aV6q09hv05dfk5afbCjwGJDJMZoI9JVjELTDp45LNS3/F/DrZPbW4z5KKhDcDcg6m84vDIIJtX/jsP/epUOBia9bH/CAZ/EBYXh/Tz96bmrd9FngvDr6qMi0TE6oNOCw9NrcNfQ8MwGakFGQlFiDCk0buzf8tC7V2JM9s/g2Kj2MsNb8eBX/8ZSADUZGUaC2PHvFOL3dy1kU7M3ZRcZFCkpmemYZsjSs47MFNoVEIPr4kmeC294+D8LOCm1iT9q8IPKjMp/dXB4Tj0NTj+Z7FR2+oe94las1g22wB7nGn2mKNNyEz97u9RR76Cb5gFcb0RrUkaMDqTLMF9CHm7Aa0bW88QhvI8BNTAvZupWfcVIvE5m01N0FRuzTX0invS5ntXppu37p9uyh+axvbpTCetuik9afbnqRxwr2PUzPatkaqmxF6g2Dm7xUkwvL1JoNmoKARQnkotDaXpJLmJ1rP3JTHqTLexLMZrToMT5hXV3Q+GrsIMMbFG/86b2lLS5H2qca8ZDCu5qUEmMdqxMt0Nk3GcIQRNkIZx9kgV8kIBFpNZngSmFs++B8HxJhnsui3OygQCxaL0UgibQIVmGrbqLPWi6DEkSu7GAfsM7EFUYq2KQZpEoGLamijBk/W/EC5xe2AAbfAX8p1AHEBgCJHCEEmfBm7VPqrTO8qZcdB0DyzQkhECJQrU53DckIcQyhhlVJgQr2O+HLQteUhizjBTdY4/+QnpL9/x2tSPDOIDmb2RmfKZP/2v76Yvff7zaXgX5RRHckEIayKk300W1sRpVZiv2YOwutmdhqjheCuChxkCXYlYZtwl1w2vOTNBPyR7oYvMuOlIMhxPjUDgKSecnl72Vx9M8xdLNLn/192/vTZ9+u9fhI7H5iA7aQdDtDPEDyARGbxjWAyGoltKgpGLw16dZP8I93qu+jkbg4wi67R9SeRIkRbr0AR5Bl59BPXdiCQs6R8nc6RWzzntXfmktPa0L3DcV4D4jaXNv/mftOWm7zDDdiPCCrSmqFwFMa3GOR2hvu/x6CIQBNQmi8eJk0n01EfRKa6lSQQQ7EktKtbAtTMILS3omIEMJzViNdwQ+imXHp+d0gegBA/LULMcMmPrW5nAdcu7MKcE7SBDTYKZAlwSEYScZDdV4AzqFGWwTc21EO0ZJ6AVdVOkJgRLsIvMTprGxkwQSHRwrrtAyUqHfofyGRq9og9DX4OE9FmeAygaPBbmxQW87F4NO0CC1XRIuIQj0UhtG4XUPKQvJx1lrW0yei354cy8Jv2jnRVONDEr7XkZ14nNeUgn5pk2Gr0Nm/E1fCMtkX4FQRT+DIFTaDfELGsJT7Ym6lwNys1I/WeWyWq8fDrhmyRGSrQMZ2ot3zd9BJypMG+8l0SR7bem5tUfS607YY/RQiEkGCxcja6lLbN3hbwF0cXM8R8lDKBkkazQoW/R0Vi0ZvNjfBRGbwEL5R71ypQ/8b3sStiyOlNuvr7umjT+3XemsduvCgfp2w8T9XYeeExa+WfvTCWHJP/0X1Oeempx6T5BQc8DlTYOfF4qUgdtXMa1Eg2Wjn9Hyh/03HBUzUs+nBq/+DQ1l6FQ5ghNR43K/ien1pF/BSVbPUY/6A6yNmqJ265lw0AM0oHFcF8cqmSgQ15EDRNd3dgMPKghXn/jf+BQL80ehNBoLByrY38rzlWBgojYbY62mKLMHZsxr86m+L6bkFFGwt7RamAENQ+YYREZshtwWiEDP0+PzHsJP+9zKoXB52ZCEe3DeH9ZuPs4U68mUHtW0h7cdd/IRBoig1SXGCeKWlNEwdaOhWlsM4r6MBA0pCJFKyIa9tBJjpJqby/uHNswmL3+3JoncFetM12w/tR0Q+XwdPjiG9L+fb9LK6bvSD20bEQBMchLTp3AqQpZskdEORpAZs4cjXJ0e2/lqX/JxWpIRuGS5DeJBJOkxtCEmADHktlnamzazfvsNwDMSGFdSLXmnpOoogQe+8laoo3tDU7yOHXRLa0D07bKQWkTc2vHHIINTKTqkHNHzXK6eE716D9FGxeIGvOYRqgZ1Zxcw/NRNGGMjDovAUV2a3vosO0uObLJCr8nqiULeIYbcMD3OAQiyLfKOQRyrrSkvabTIDwjM5YDcP4StGLSR9Y7KPlpOmajQvLhDT1tzpvpJhCpsBcboEdTU7acUcPiOoL7S8BSoM/R31+77/L0ln98a+j1zn3pVOcgXr/3vXO/lL7yBWUEcfaIMWiwHWQgmUef1UOPopB6sO+VjLP2xd+2tuWxCU4+8dFaW53hPjtxxFq2JkYsH8NLc+nYk1+eXvDqdxOYsHcf8HXXLVels959Gm1BMMAJJIQjDWbUd21osPncGLUHpOv4Nq9J8pF7RqJWk2HUnfysv29J6mUWatExW9yj0PQkPUtVWowcGNePylCls5pWzBtHNAFRBC562aNPSquf+3FAqmWIcG1Pm2/4Stp0609oMSHLx+EWqDsW5y9IM6BCE5s38HzIP+GMCKvPVDvZgxDFONs97LmyQRzr7wi6GTKxEiWoXohKyzsQrl/+lJR/8r9j9+F1tO//DxII0O5naQe2FrTt3r8hOP8te68dNFg3hZGbb9jax54s+SypA1tyEQaVJUoLVEjtxbQj2rNmNgUypdYuFpjNquxjTyof+BUEJI7LbN0OEpXtn48BJiJ88l9CYN49FDbGebESsERY+R8lZAn68qJ8traZHfMccqA4oT4HS8zhDo5JU60uN8Ckmm7QROuo/0dnqv3AhpGZphnUqXTAZNi23VgeUhc96kHKm+FIWwYSIcghs1eyl/XkNsLm+DezdFEex7XpTAs60ww5+1O/AuYN1piC9Zd/KrVu+TrXYmO/tdFsxFLIzlorMZPwM93YhCR19NhcXAmvEXgZFGTJaRxqI0qnytdQ3Oh54QdTxxNeHE4longO4M5Lz033fv1daJ+PRnbr63uR1lr87Lek0uoj067zPkHry21p4bPfjJTi6QEpNH95dpq6/ryUe9xL0bIcTY0bvpcqT3xFKh4NdEDLTOPKs1Lj4o+kwgxUcutX1rZWMb3lWf9CffToMFhpDIj4N9Ct7wUu9mJlxYXkFDdoFu4N93MAjngDzOGnZllq1AxxqLd9PeW2/TprkwknJBapRKFwplACv2uvVfSnupmNDM3SJTtIgsKhOMNzGiOiYxLvX4TTVLFJIhLZunTzWGTqQKmf7699HtfxjEwLuL2hswefbYDwse3TGhml7TCqHa232ZnP8honiMqFNwgObPfILrnxTAAAIABJREFUGsTJMu0FZQM2iGBbZFx5FKgyaMVDSt0FSD7kGuOaeG/vz5oNRJnWEFA3WeRIWp6azFHsm94AHGmw4Ia1AdxDxb/FS518EGpJTlLhnYCF463a+9hHEMEYRDOZnTpO0XDZvEOWV60U6GhM0vjZAO9hwr+MgC0UwwQR+JnC9bZqesY72azKAY6DSqzLwa0srUpjzcE01b8kbQW+ahCxdzjKygPN+02jLjPK7MgODOJ8Yip1cscQqA+VF+7Jdogahqss7N0eqByKRpIeWGPHl6kgo4atknI7IXCMUY/Mc8HWcoXgapypAuetCNxYtcXDjCZah9yaCg0SPOAMOjA8RSJ/+VlVDFOVXkjhtQ6b8TEGzs8UsZJJbK+rpKZO5mCOe/PsqX/68FvS808/ZXdmel9nKpv36184J33n3K8EcaoIZFcsz5AZA/vJRCULd2C18Gtkg3ym9WaRjEkimSZ7R1lBi9I19rD/VjawRhmg5vkiAOhDzezpz31dOvn0v8aWmoHc/+uOm65In3sfzpR2qjxiBF0G5QQLTZjQIj9BQvMUSDzCFoUErqV+nG2BXtgSQVxFhTSIZA7GrsuQBt61hGJgVScwdpj7wLyBNH9ef+qndrqyc2sanEegRGvM8qe/nwrKUvbhhjR1w1lpx10/JbDqiNp4JTcCEcuAiWCKzL2DQLO3AoQKyjZV62KfsDrYCYPiMkGWE3FqnKtR2lGUPe2DwbsQIfsuAuHcYz7C+bGU45P1rD5cox2etH2s3djrQZlIRsZ/xl7hDPO8GzELmH3iUI8QtMCOdlpDJEN0hnP0d7I3bU+kvNJyCIkwb0xeUe61mqZG2NdQdXse9WVqridlke2GjzOz+7METqwngZ6BYNEJQUxNsj88Mk55IFnlHHAK2Jk9k2u14VSnuyhSIzfC9hQRSmUSQX9aPTivXoKCCgTSkAB8qIzQBdCegRyOnxvM5kz5CRUtz1wEoVK+M7InfW8EYFyTe1XhfqFwE0E7BWJQgRC4zsf1wKb14UxLyx5BZ9og3pocSo2rzgEixZmi8JOnxcWamA3wyqmGBjnX6JxRmYTWgDV0Dh4g2Yh/6wz9W3Q3lFHMQHAiopmNhQenwZf/W+o66JggArmdqiM70l3f+gDTwM6KYEYF3QWs7YJlq1LPC96fdm1Zn4Z/8tnUseqQtOzMf0uVJdQ9rdneeVma+urr08ySI1LXoSek2i++lkr7PSV1nPRWCC9LUuvas1Prsg+l/OSmTOyCekD+pPek/OOIhCyeS0K67Vu00gBjOD2BbCzwxpiawM1ZVxS+1AH14+QeS7EchxrZqJDvLjI+1EnSVnB8eyYdlAs8m4tM3oI7i8OGVhUpePtkmtHA7FxA0zItfoOfVanHEvVpEZ1NmJhZ2FIZaRyClO0zMtScSA8zUeZva5/ncR1sdvtgg9XVjlrmfOqcMzWkH7+HuvLZeCE2n9cc80V1/g5It46dKZ1oyHOzQ4E+1JH6axDJFqHtWbNr4oSLZHmFmPbgoWkz4WQyc1jSLE9sTCg9q83s+ZJgk0FaLYxca5i1HCWLwqnsNiPOF5XR7rK3A7CQzQzryVtyyYIdNd5DWNFxiWMm296Ktpo3AlFMC7g0UaNOHHDsPx6ZoveWY+sSY7jXYa5hc9+j07rWijTSYJSWmTZw1JSDjdUl9tp16rzPFAaSfDb1wNbsUKgc3ujIqNVAjIWZH8apQoA0S+vBDEQhp8/YdjNLEDKJ188EWXSoWe1zhGy8ikEp8QxGWS/l5XpxuLa3CCtHG3sYJ/osuW51L8yma6SDBb7XA1PSJbEP1Qx3BmKSj93+Qm2Q0oaj9AtZNhhAq7rB8x0lLZ6gyHzma05Lf/n2P0eRJ3s293WmVbKVr599djr/u99D7UcY2n5IyhE44QrOrI8RbC3INzq1shCe2X2QrXQiZqswWh3FR6Zo/6wBRUcR9qtj+nSKDhXv6U3PPPV/pRNPfSPUAjOQ+3/dfM2l6VNvPx0UYhcEMYedYyvItGpBGvFhZnvDOrjMXr8Vs161QwR8ZUoyLfgPahlXJ8nIrWU7S5Y1zVOKKRIw2h/azX7uJCilsy6t6BtNq7t3pE4Gk+/7/H+Fh7ECGHQ9XQsfTdW7vwOru4MAivPLcPsO9qhoxbjCGtyn6kYFAirt8LjtOlyzxClRAR1ojmufBn5V4n8B8Gs/0+YL+9FtcODb2NOyWcVS/pCvSEnavyAStJ1+009zCJD6k0gDmaBpZwHwgUzm6CSAGJVXDc4+fEs7lnPUtBUlAplqStxU61I4yA1PcD07PES23ZV6Hv3FVFiEvB57vHn7+1Nzw2cA6QiCRNggC+YcgKD9jAcjW1d2rAPIbS2E6ATyE/bQhMRSCfV2S0fqAJs9Jyd1heYnBMt+nGkHztQugYfjTGdJfsbJTBu3x5JEKcDyn2iq6JA9pFHCMjs14OKew5lmCGocIpnHgYga4Eve4roXwipmqEXG6fjTv5CZHG/Vbj4/zf7wn1Jx4i4SM8ftZAVnS3jS1YV6fFbCPiHfqbMUAlISMVB7yQuZ/zGKD5SHawvKBVFMx4FHpyU4xI6VEBHam2p6+/p023++Le248nuxnNaDlmKjexavTZ3P+8e047ar0sgvvpMGHv+ctBjItygNnw+tM+5t5qJPpvrCRzNB59RUu+abqbjyiFR5Og8IQkELIkG69hM8fDIxWxoOegU11X/KaqaGJdt+ldJV/wxuiFN0EU1rzA4Vp49CthArN0uWGP1ky4B8H/OmlJ9PTdaHoXLSxitgO5+dckO28IwS3WJ4fEAOtSaizfWjLyzjtYeNxMZuqbspxCpm70ZGcL8l4UhGsKsUBXM+i42mYws9Y6mqwjRCZEgr0qyGM6W3dsmx7B2b8jMvNMcCzJyrjhqHufliCF2f5zaEeoRlubaAZz1wYnPCQj4wNrmBQ1s/V/KKrDx7F+scVMkvGrCQ5g3R6vAWWQQ1q7Pk3wrRCyvpKa0nRz1YY6x3ZG1FL9CPjdF3cYlZGcBALbJS9wqW0glCvsWcJrUZGfoFqP5koIDa+LbFRNmM1+nIFmgX+H1FBuwd9dAo3zeBoduJMMgsB2Yz7OhtvU8kO11LVouQPQVY2in5PaBCfnknmdYsry3J9DVm4FkoJt8FQ3OWwzoCDFZ10LU1PNZFaT+rnPa29ZIad+EBR6fLoabZoe6vxCLeV5WcOs9xCtRFlu8Un1uhXaCX7MtB2RUa+T0Lk9TwZPK6bELETedlcsN5HDCAdUastt0kpAl5LjisGZxZg4CnSsYxxQFVgaiP9zPjnNHaE/w8+vFHpL953zvT4iU0pVsHvw/MOz46kr71hc+kC8/7AWdZZ+W0pSl0fenbRGygk9mHtrnowYpmzzxHlR5bYPAKaTSdWRli5pkykS6liLOZMwBN9mY/k2FOPvVN6anPfi336tm6/9evr74kfeJtL8ZejAbZqIP1VpYwprVYs1TnVeNPABJSDAQbnfajYsTLAyuxU8DwPC9Zu2ZpXoukm6bwIxG/QY+B7Px5i1hv9WtbaVH3WNqnsj4tWXlgWvnCs6Jmahmkcd2HUv3Ob6cGQRlVb1rQ1RJnSPw8zgPPeBqWfo1gMxfSl2qJs8TsS5WnZjDginCUyczCr7BesqsrtNTkDnkXZZo3cuatJbYz0z/QZu92p/SPtoa+iCrSpzO+hjKeEKLMRHLcawzxloBnmcY9Gl0V2BSHWuwCrgWxaFJfL1hyEga1hQ0HND1SpaLTkXoO+w9aLp8b9qh51/tScwv/PX9ZrKuDLeJwKFRvsG4pSrTO1kB7ogysStgkkTWdABByMP5NBCQKCAtri3xOvm7h32Dwn5E5vL05090om//QHoIIjpEcNMnO1eaVrANxE5wgkyCNmmhbqSvo4Eo0iiZmQ1KyqL1dPjNKN5K3LWfemawDrN5HypnW776iVcWR1n93OZGgTefZ7YlMag+Va4svIRYufxZv6fUbRYfT5N9mDt62x8v4K3pqtet+jxutHHxCWqozXXpg5jj4mt62Lt1xzlvhEP0ojCoKWWnAQj+6vN3P+bu0a93NaezKb6V5hx2b5j3jL1P+np/h7LenxrqrqDsCVz6KB89kmPovv5qKh5ycSicwRohIqHUF5KkbPx+i9mnJYal13CchHB2VwSwyS2/9Co7wc1ygEIS4upvOhfaBmMp6gLl4HQ/OrcmE+9zK41LuoJeFoENsLsUXbmNj34nU18hmMjQ3ipGRA4H9KA6/ClADOFKF7OMcaS15LyQOY9zbLqIsFZEc+xHZqh6CSFCmntmxzs96bR/CFNRuYjScUd1ystMlT92doc4dtuwh8V/qD992Tmrd84NsIxuru/lCV1ev6AM1czQDFxqZ63fMXHNcpySVkCgzmsvgLOGaLCP29/hjBDpOJGqvaJAesshblMWe0WyYJ98Qd7XIaR0sWmlc4ywICAEAPk5kInoMDdJEwnnJBP+t84wz7CW5PG04V0KS5Rf3myxdYUYdjoSdquPMMMS7GrQy5OanLdSrdhXW0mO4nIy1kraTtiI6yP6GuANpYhSG04xtNAEBqeKDwSGgwRWzrxFjcEJQJAmeDSQciM4HgDAlGnF5wZit8lnGFxV+TyUk4WD/2EPaaMOPtVHZ3sK9tvdIYrGVgB5GnssEWa3v3a06E2UAhddl2NYYu+XYK4nVHdznLE55Ekte1/nyGvtDq+wTezB7nWDC+vozey9XrFmR3vSuN6dDHgXx7wHOdGTXjvTNz/17uuzCC6JNKmpI3E0Hxd0ykG8B8pFsY2exZrVyR8r5/hJcMvJR3QDNNh2gQ6fFOEWkoUISDl9n2geUftJpb0rHP+/BnOnF6VP/cAakf+X73G/20BLUqL6E8XBEXsS47kLbT/jcDvZg3RoxCmITVVqUOFuZBCGvC3jYte2Jta0gtGGprGxAncjWWJt+Rp/t17El7bdydVp2GryKfrISnGnr2g+kJme5RUY5y2fVIIY5raCjzwAFR8pA++ji4n8qDnGwBKHN8xjotDCWjsVT76Qs85r6oYLv+YPpp19FqUgH9yc5U+0DNmMYDsSOf8GHwa3wTFk/DEIk16L2rjbH3krsWSBpSBmm6obUYPp8E8GREsFSCJuFcxEBqYL8eDMdqbLfZ1N5UeZMW/e+D7v2VWzYoqzkYyblzXnuLVu58zlPMV80bJv1cp2cht+Anf+O7Ne/ZdNmcq4K5JP+osv7duzaCVyGMOcDs0LuNYxaO1HQJs+Q+Ix+gfe+O+upBTFKnXx+Advlexrox9jM2C0BBeckXygaYxAZ4uwaEUt5nmXWDsQy9b6UZ0Pp7BEgH8UV1772stY42WGDzEmllWDV+YFmA/yt4dLfyDmyrBVN6fwJvpEPkb9trNdHxhAQr9kMwWvWT/F/HQcdC1T7qdSx7OB2vw9o967N6Y6vvCttvfjcMJIEcjEMoQS9veekv0ozkkNQJekFLuv9s79jmWAWbqRWSSSfQyKwtWT/NH3jBalx19Wp84Q/T+WjziSNgUJ+xXtT7s4fZt78KCDao3hw0V7CBY1tSOlqnO09F4ZxjAcgfdxMLbB5oz0xbW6om1rhvP2yzSAz7lFANmapWnzhhQ0XpXSzhfpbca5AxxB2dBBNMiw/LO+IOG/M+oLQL/NPQ9jaDNQWFOq2aRLRfJEA/VuMNAGCtHAcBXPex+hPScRgKbajPPrV0kpaZhY/iZ+3Jx60s45gqQ3dnFq/RldzBMUj7w+HKTkm6/XMIMhwqCHQIHtWMoFMbjWWzZCy5vxwqDrFwPV43+iF8nd5T3ugePi5SYII248iGhSq4Hd9fWC3bgYjUluENHi2Volws6HYTHkFDlhu203dWzEhiZ9rm3RMo+x35yEoB+jPZOgK6cpfnOTalBksYriMRaKU66W2p7yMNLrS9sKaNMSBGSISHsWYqrTlBJcpXqjggao6JRyho7V0SjN6bBVkOOA6O9etqsShE0C4h1Dp4j4rwIcLmXkqGaghrM+zqbNXHUfWw8GxvuSAbzObyDZ1zhiYKUZ8TTu6jtpVAedRJGrvUEQCRuUQ0ahs3nCI/F23XxXnMkNabv21xPVYjzVDmjUdC9sAJArEbtZrnbCTwyMsX0QjVuR6YMG89MJXnJFOevYpgejcNzPdtW1r+upnPp2uvPiijIkv0Ye6eZGMosTD6ATm1Tk6pCGIGmTijTrPnBuy1NPEGHkvBmLdDDEvcE9q/doCVJdkx5r2DyxgEPgb0nF/9hqc9O9nptdfdUE6670vZyIOkLHVNxyxSEietbMma004thV7qYxj6xYloQwyTq27wHrMMCVExSODEMMjkQTlIyvW+Pl8A4PoyPMZWZZgjYqFKjq5k+mA1UvTgWd8mNg2c6b1X304tYB5CxB4YhwmnIeW5DV+Z5Z+UxWpgmOpzCPXZfeHf0LRzgWMsjIZvqbCLE1RaOD1wkHvhsn7Br5p78gDnYYH8eF8Sf4xuCcgHvk6UO8HsFG2nNnjSXAfI4pEEzXA3LDkHOFOnEyzsROEaRj01SCuj31hMU05VV9LEEj9btZpXzDyuw49hxkcGczb2gS/ZAjVIe1OTKMxGzXSJSiAxRxBNsNJ4sadKhNKReIHvD5GEUp0FGrVyYri8HkSHOVdmAkupSTX8+S2A9yLM9V3BF7rAutM6bMdJnmZuZv/JogLItOiLOOT2KTtDAkuUUUdajtZyDQO+SOEIYzadroxBWwtxMoXcyuS4/7YZ3P/55eb+Oue1tQwH8TnBImj7Ui1tf5TpxgjQ0UnuQdFXAJ6ajtV79caVyiB+G+vO0s+snvCiBZXPSYte+WnUte+j2chjCAkio6k9ed/Nt1D3bSfWX4G5cLIDRxA5bCnp3lHvyRVb7005W89j1F7h6fio54D1RwYVNCHHrLmhmvS7C0XItK8X6qc9DZIRk/gQFxK3ff9QCG/JivcN7VO/rd2vdMNwSYR4v35O1POGax+aXV0WKHSzc3LYB2CDq6hWLIPf+y7MqpgI68+OeUOe0UIMITjZRRbuuXzKd31I35Oq4g9afZcOnqJG8nNw4Ezuim+hFW6l8cmjE3l50yRqQjzhniCC8XPnLMVGaHwBNeDEHfe+kcIOOvAdKi8rg8nv4qagw5VHdy5+qnh8l3fhVwF1G02GlENn6WCjVBZOEjeXyFqM0RHbHnAot80g7bcxtHYbPYYc/JMHw39ZWabmXAdhukBj3NfTnfXurt5fF1koWFl+Nz294Uy+J0mfwvnNmzO59r08b5c2+M5C76EDpdfcw64KzHgmDHeV/+s3apzr1UOrzwbVVeEISchM5mg1Imeq6ATO2m831o8AGLUQNoJUaoh5AcMJjKpo55UJEG2bLg+jC6bXl8qhKhcYG+H4vKo78AQnOSap8hmyzg+1X26CSr6cHoDvGUJYz7dZNwY7kCFpV4yNLOsuq1TodJDrY2NbY/o1PAYUK/O0KCLbI5r6me6iM9jGKqyzlPoNNoK2QNVYNaa6Tr/XZIgRrArzCxJKVirwsG2lNjbqpBAP8QoSwwYGwdXu15PPelp6cw3vZ5ZqA6938Pm3bFlU/rGf5yVfnXFxTEKTuOqmlGnmQ3Bg3JxNWfNOj8SIyV0al+r92a7tJKJZsR57qtbUgkZd1WBlAB2aEvBCXehNXr8c86MmmlHV/sctG2PzuHGq89P53zk1SRKOEeuTbJjyOEZMAVb1O1FNkVaXiTLGiDQbCGbNzIiix4tXDSvHZAezF8n6eBMizjkpnsWhMAsv4jxb6rII9OTPVR23irB61Kg72Ne8Q+pZ8EKSjQbU/X6T4LkfJtACQKPwSXPmOoXQBbBTNlBBjwGyhJxflgbzYbmzcA0Qmf/R8PugHkg3rxi0RRpC/syYHsZPaY6pWDXZb/3sL4i6vWrXchp4qSGvwxR9KNhL5wZGwfFLgBZqvoeYM/Q3eV8N9BUb7KOBmQS9voHsSUY7iYtGLbJ6Cgt5TQJ5uppXqoceE4qDhyXOc4dtAEyIDyC5nBOvIG18yAFaBvYg8KtMdjE++IAe/YN3u0AMDmI7xuwuylM49lP2qkCAcxiYF5nmka/6N5XJG6f9Q5y7PQvuPdzOLw4U4KKnENM1DR3QIeKTpHBaQetwYoy+tuWmVwU4V4tievkNZoNG+U+hmeEaEPevfkIOdPNr7a5Th3N7LPdGDEgRDvoemhfdZQGGPxTYzRX39HZaieFg9tqUvF8sy2QrV0MTobIs/gln0j9j3lGqHL4pWHYecPP0p1fxrkhHxhmrX0NxYGFafHxr4QNh4P8zflAMJcFDFdZuAbHzvDlSWBWlIxaC/ZJxaNouVFa0F6Kq89KLUfE6aQOf0HKncBkAtmw3oR1obvPS+lyaqsxwYSbksptOBnOVEvNeyB6TQpAcZp6wTJqvNEGwk3O2x92L9kpf8dBUqd2PY5UyJgMUwfUkuQjy89aTz8ZpcL5KI1EDVaoQxhEF0Eg0YS9FaLYtgMIC7v5zJR0EnMFfvvGLOyHtJSZkxGP101E2n8g9ZgzKBw+NiMGeNBVV7rpEzB5L8g8U8iRYXzUjdVZzgUNNsnL8LP9BkMUc0SBD3NaynDAHgBFprkPGz3947Ph8OQjs3aTanj5I8bvayN69jJ1zDKW231mqh7pXEkzZYY7Fk2j6z6yLGcZYUADbanFM+Fb+Cgi2wTCZW10VKGHq5NivZDuhXmZ2ZIKG28LFF/LsmNod07QMzcNBDRKM3adaNwMd8q2GdZ0AJkalakk6YxjKCUOORDbbEhi3JQ1IQ6/aIikGYknO6kp2W4xn4k0CZi4mwky6r724LjLsJwbshwxMrN8RsCkZCYK26sJbMbdDdPTrHoSyNY/0xi5AjihpYAuWJAlGb5kCMq7aXzMDJ3gMjIygfP1mUEuQrC9JRQbPzcwNKPPxOFzkpVYm55exAw4a+MshO9fpx7++KOflN74t29Og4sy4fsMcGghLr8pfRsC0g1XXcnaauTQtmXxu2J8l/Apr+N7CslHGZ5oOVp4sAH91jZ5rZmjPYtqFwkH23fsWLc8erZmSfboPuH4F6dnvvQtxJSWR/Z8Wdu96cofpq99/HWx3u6tPOcmL9zLe4sO6BSKau2a4WAdzKn8f1vuZoAaO3DWTdibbjm1hFXnqSG/6KgwofYKtf8OnEZBBqqwBb9bJsidJchcSN/rSS//e5wpLHSEWUbpIa/+7qtAyTsgt7GeJgW0RKnCVepTq5hr498iimjPZJPMjCVDCMSszItQUg/njxOPe3KyzJo3p/wKkDEHW4Tj+EO+5gxp5rZb9OFHzXQYJaCQCePnIYzAHhF5s+ygBCu1yRJ6udPscc+qpDcvrywrWqTFS7acRHCpalvTRKGwFMf/RdC0x0TNP23FmY6C3kVXt78ta9jn1LaV1qklJIlW9dCDHoQZroXAQ93yvAI9dgyEfCK/DpOXom3b8ZOZLnwHtuZx7TV5oDOdiyLa9225bYKui9GvBgkrJC5xpEqT6rS0odoiyXHBHDY7DmMlgpP9LO7BTW25I7q+rckch23Fb8TvPELO9IaX97aEPspGMx6cdmZqoBEL7+dwPSYaBiIaMbPQGL5hNO8G99m2r91f9yv+m58JxdWAI+ZDIlr8dIrxGCAdrIe6unND2nTev6WdF32RhzqG8VEezVsHTqP3ctFxL8NnPBFt4JvIQn+Spu+5yeoNHSI8/P2OTumwZ6f8midEttv63fkpd+W/Qh+/GSMMXHoCUeGTqFcoRuB2BH7I3UAm+UtgklhYbiKK9myYiFZ0ILLOgC5pQo8scRmT4O3REr5kzFjr0JeRoTqdXQiP1+/6NfVZst+dNBNHc7EkjHYd0raW0K8lYzUvlAygQzP6xngqPRiRmxmfkYiBi8xLHZ7Zpn1zERK36ebKz7kZ3KA6U4MAHGnaF6hiHhm0u3bHL4F4gbmH7xZwjoBBgQYFE5rjtsWopekm12fy3jhUafLOFK1huEtODDGYlFJuJq9BJSsLh+onBFHK7EHHwmvMMCluxmEKqNir0JnyD3vThLi1Y/7bsXsGVu4V/i2JA25Sxsa1Nibzm/dxQogZneLnro1i7eM44iqbTQ1YOQ2TtmsZEJhp8rI7x/NpW7Ujba/1pumuZaD6K8hGB1OVhv5paixV748X91BXEkqcMbNy+gk/U4Bg1s/ic2YJpoT0ehkVViQjmuRaxnlMkxM703w0V2d5/34cQw9qOyWejyPLbOAv2zIjwcqabqgHGbzA/MXQ6tg8MBM4uSoQd5EIvUg0PWNLjVkgz7wTeDgg9lhA+k/50GHQokmcZRc1zMU99m2bhfhI1b51PYR9cZrsI6HkThiV0xjXsQlqkNGi00wHH3pQev3b35jWHrCW29vjTHds2UJrzLnpysuuZSvgEMlu7GetqLYkkcZSGA8m2grUNcYwtwJu5XwCf9syowObcZawmQOZouUcYW+nmNTYq1MzxfSYJz8zveA1f4NmiuMF9xhNne61P/t++vonyVBi2oEzQm2/cc8qLAaKoNKR0Kz9rYrbk2EV2M8FnELD+psqP8D3xnXWWSUc1cFoZfRqYgvchGsrs9ez4uu6qXU3OaOLl65OxzM1pnfBMt53K0Jhn0nDN54NwWk4g+rZryF9y1eJcXcOLqgzgEDASv8Sou/Gvm0Bn5inblsTf6Lvkuu2ZlrcF7boKuqmQK+R1cWKPtyvBziVGgH7EIH7GGhcBK2giRL9/BsYvwnUProDZjT9wZ0EdbMhz5nZc599J46/GOPQvAEOkfbJzClUMcgWV58FAHbAfZzpJdnNmvla+zQhiHnN4vwSCjnAJaIKF0GoV+W8Fu1+cYeUs8zGVZszAbBNxj/OJy2D0C15Fw4d2+WBeeBXe5+7VpGT2y87Bjdl4if8vtdhIuRBY5MGQaOtA6dDDUWktsBNwFwWJnmNrzXg8Fo8Y6IxHc+nhPb0B3GEco5pAAAgAElEQVToD/cZ3f91uUteuqy1tmc4zWfBYviyviALAmOdPQPuR5NmHZ121SwWoZSAgIXj5uqkbhcJI8GK5I/CFLIgq0S4A497Vlr1yk8yi3Vl5kxZLFtKJn53Vdr8/Q+lid+imCOEoOMLJ4wm75LVafDoF6byYafEws7u2BCwUHHe4pRfRKaI4H1L+OsOHvx1Z6fCJsQf1J1U7OAZEI8OPIU3ytL+VpUHfdX7cTawcK2HCu+GXqR/xP65WA+pTtfaqb2VC9hcReqSZJxRbN+H90MLOGoHhqNARLkboatvuoRN6LW3IzQ2lzCmJJKgb+ucONjCuxFVmp2ZvWnEw69HCm/4GA4qPtuIPPpWfRh6JA2NEY3sufZ81TmHeuDr8EhEfLd9NrVu/Q+cnxCvD8ogQTF5NVbdhPw+xAwZyRm7Vq/qW6tqw7qqeypLV/hW501w43Um68AK0Qds6x+PjK0RPEWnzSCUGwpEspnd36Iq/sw+RT5SUQ9ryVmsme0xG2WaGMYKz0Y1Gxv2LRfIVwrDHBBWttcmuKYxfj+m5An7emvAaaMYz13AXVtnO9P2xkDa2mDEFhN6FDBXv3QUUYRZCBnlmMhCloGBVhQ9DiFvPk3BdgJWpIO6rSuKmqgB3IdgQ54DO8GQaNtMNm5aH8ZD2bqVK5elwUEG10uWAREo8gzyklbYMwrWm6XVuJESa8GIbN4P0pCOWnY0N9dn9I6zU3DfdbZ1xcC0QaTvHE4h1EnY4TPUcUVjhH4rvL6EUevk3oVlAwYVwrO/1GEDUedWZhAZPbNiYE0D0iXLF6fXvvU16bFPenRcb3a2mgwU35G+9sWvpIsu+GVMQ6lAPOxAIq8LGBSNg90EKuexSgaaATq137SIh7EFgxAtnuX4+BDraWsG+0uCEjCsohd11qLK9R98xFHp+a96a1q+BuJh25n6+ZKGrrzgu+nbn3sPjh9I2jYUnosZXSfr0dtDHyEfMCUBjMzboQWNaT/RkWs6ecoFGBl7BzWQnagcKeCgfOM0JI8ZCETWo+f3ElTb/kRQW5BhDYehSD1hwZIV6Vgm2fTpTCe2MVnys2nkus+mnuYQQYVqVQEShR55qQenrlb0NuupBIT6E48Vz8xYXL+mw4q97eYWDqduUVqwgJGhJ6bc6vfhf1ZlPK5Yt4fvTveYas7WzDo6ET5EZIcaXGC6BPwS+mizk5BTI2iTnOZAEPueJRUY2xucGmx0cS9FMuQWbV2iPHIFlCN0fXIVgnEGhOfKq9vOlKRkBOcVdUidgKQYHVH7xunFjWSuYO+88bViIUJNXKMOuGTng1mpi2VwAaPYNkSh3gq2eQloZOej2o5sz11mG/R+d83vbmKjkZVWfymcmWXkc31TOlXb+zQ4wv1eo8mHm8cgLUa/tRG9islNG1Ymicj1vJ6s+th4JtmfP/0r9/OXL2v1FZHbQnKr4ogla0/ae3eJ65AF7WHPlVW0NUYnq031UmNReZ021zaiAAX0vEZE2kN+NmLrQf/StO9rPpl6j0SAgJuOnh92XwPBg6Hr/jtt+59Pp+ZGCs1RtFW821oasBmYSidZaPmIZ6Xi2sexCMCnOkgPOhKD1Vt/luo3/SAVd94cvW4xZczJNM87h4eGglFQ3biqqa0pXfw3wMbMPu0HOu2lZUDG2xyGrgC5tVjZaj6TXphs/WsyaNQZqEIqKiMdSd+YrFreM2ex/bdfpk4JE9A+Icc+WRMLYpHOxqxMGCVOGf+WWm/d0RabbKpJVkRvLzYZjBBYrqOTnmKIBPaIKfIgUweqeSa4wAYy4nNTubhe3+JjUktS0nX/RE3lN1kGqROPZ+N7Zw4559gi1l6IWY3gguydYNtZD+HhkmVKIGraPyd+z5pIuGg5Eg341u9FeVaWEA4yCGsseJ0eFp1htH1xu9HexmfKKo3l5T4d0jOr42VD2ZhTx+l0LQSGwlDVFQLQYLH/3Vs6NJHmisaLexgTDvYcWdsD5hzXILBGQ7AQd5QWphlYjVP0B44xnafGeLtZr5XPmSCjDcUhW0usvXHxHTBoHKRgndTMLgQPYl0w5qyxPZ22ttinaBP/LnppN2/eHL2tg4vmp/0QkO9Bus5M0WAk5r5GU3hGBvIAq53bQ42vB4s8TBvKJN5f8Yr+ohCkGb+GyABKeJLeRPbKOFN26jP0MhKUGWQKHdcwRgURCowFdw3ztc005z6s/Sk8LxTcQCxBoYwIYtkOdXprjdl65vWk0197Rjr+lGNiRJkBqXtulEEE3/7SN9LlF13J+yhGkScjAzqFMFLEWZWBCso2lIs8aRPYO2bi1kgdjGAoPE2NtMrnlnl9DzR8JyWpMVw1gDQwZX8uX71/OuXFf5H2P/xJu52I1yDj9xc//lb6ry8xliwmz7ANWeAuINleZBwrGBodaBXIVtF6DaZTpySr2TbkVJaa+9O9b8DFG3QSkVRwYjNsoFmCqD50YHvIRM2WFRCRfe2etPVsYOnydNzpb079wLwNGPVDN349jV31idQxdS/BAXvOxCf8NBndIKO6vN9NnGv0d/0itotOOlHOECDxeGVxdKhFdS+aRyIEA79CgLvyw9iSJ0XyEM70Phn6wzbfZv9VnOi2vyewvSszvCERZVPSJIEaXlN0Q4jelizOsCUAHUwF3WbvPNIXSYLudf4Y8BUoWRQVk+k+BuEYJFkRMIhe+m0fgcj43xl0GpuVjYUjniMmxvQu0VMVjCQE5XHoBt5KmFI6SSWJpnBLInv013GmShM6pKTjYKZivZPM+CDWYi+Z6dyimAC5AWdvxnZ/i7/pfjAjjgU3kJJNbjJgVmdA6TOQ8KRNJYjyd2MakzUEz4WEKEfYme3y83l/jYHBP3iBf8wz2cvDy13zyoW0JSFVBs24n7RYHVAdqHvVTDQcqx/JZ0rg8N/R9uLFa1hdUy7W1wczUDvONwPSbwcSsq+naU5ddOTT09pXIcCweJ/MCwfcC/ljbEcav/5/0uhFn0+zG3CoRFodRIgG09qcbqLVCtlomr8GyatFlB+Z5DFEwzH1zdqudbC1d9JW79QNNjjF//yBx6X0orPpDV2TfYYO2r7OC6h53kE9UUUWtG9DhNlISssd7CugUCW0xBJxto5ni3YQFX2siUr8OQJCwcLDshs38rmTQj1Qb446bayHbNxxGqxlHetcLeZZR7EgaHHZOi2boEkPYgxCdr/psHw41gRtgDZLsh9Cp8kiRqYsXK0UYLAffDBYFn/Z+oXBgpJl267PmrIjS3RGpQxdBwi7DLy3ckI6cjeZvazBEhNWNkLlT1t2yGcX2aSHVkKVmSfOT1WagGzNpPi5zM5wxG4IMxg18zV4IkJ8q8so2fNocjuW7SvPeEgVk5WWaNQ38Iqak5kiBtMB0LM4OOcm2mgvEqKj1YRP8r1RSgZb6ssoX/ZCMKInsIfAhg+Zxt1UqUuPkx3tgixS4roq/Cnzp8iaTgYEWUXcoIIy0RjOGQPJ86iSMeoEcjJD2ZNOamkZtBBoKem3C8jVHkPcRVq8bHE6+IA1GHPrNTgsD2w0hpsJso/N2ljSCvvV2qkqSLuAa6fIfoX2HRhthOX31dMtsv/K1PWmgTB34OCqONE+xBPK1tHZdzoxA4EKz7EGOqKTsoZc8nnJeOV+JmFj1lmvqMj5PH3WXJsQaYVzctKpJ6VTXvgM2L6iKZkznQIK/uHXv51+fuFFwcx1CksJuNBVFEZWc9V1MzMGsAynKtmnZL90zKf1GZE1mm3zTKIfVPJWEIcU9xeaYL7s/IXp+Oe/Oh1xzCkxYN3d5j5XC/iK876RfvAl0CMlMXDeFbLGLtrCuvphwWrz2SiK/xd5P53gODWBEXslcQKugdJ+Kto0raXz7LrZLF04Ux0HLiUb6M5ZkBrghnUoeyH6yhl6gDM98Yy/Tv0L6UsHLRq97b/T6C8+mkoTd1ITV8nKwQSeHbI5jQrXML2dz9Z2uxzaJbeAnXXu78y+B8+lQBmlsnAhew6DLSdh6TtwVCBHf4IzVfQlTf6EFjzUlKid5uQQoLXtZ1oOqMFbmD+fazVrJ4Bt1EQJPOeMjFPKTyjHM69N0fE73YcANk8gl4fkmOYxxWsx2SJKdTHmbCds3rGLMgjJbgDrjPT1ZrApNytMbG3bB8r75jiJUVICJWypgpRfxcsQromWID8QwYYmr/E+Okh05jOIvLxf5gwf7CvgUc7NFPZ64r/ZELaWGaWb7fq51mBF/SQ9tZ0STj3+AzQx4GkNizCC+zY0en2AwtPY8cEPcg8OBn8Enem1L+trdUCptl+sh4PVCaRk0JGhizwYLSvfCBlBI1WdprUsbjZ4KnxbFq6HxPqpDjUYmfyx3hTanrzObKOAEVpzyqvTgue+i6Amk8bzS4faQHVk+reXp+lL6ZG8+wo28liIQeiQ+61zA1NE9mSGxcWMw7azQd8CtFmIMQ4IZkavP5zs99RP4nhXtJ0pbzJ2b0o/fhWCBldGvSCn2pC4fjgmGVTiNma8bXJSl6QJw14zD3s12YxdRJqHvYr6wgnZDfuw1v+YjPBfIOKgeakXsaYVc0+Rzwr0mNc4b5FMinA+MiB76prUupx+YZO64u4aoWh5xUPlyGoi1EW2LpJP8fcgTCnmrTM2ENHj8d7R9uKmG44DVHA4bzyE9mZ3AZ3rasourCO87BxNjHD0jwJ/mAlpwcyGHLHXIgUQZtV51hGcj1YAYfvQs5UAkmWMxg3B2zKLNOiKoCkSidgYtjrhx2LaC8hlqIq53O6TEpmI04i2EOZXCDZs1LcumudzbTPpZI8NIhUY01G4JgdD7wR23Yww9ab8akapkYGabTJiz3mjs0R9k3je7ZP2mJL1Au32cHG9HPw69zUi85WDr5ZqPRzCDLqwztDEOWk4cXBTOOEJAocaB2+KdRqnJjgBSaDM71ZwYAuWLEn7rF2d+kE2DC50pka+qgPlgUDtvyyzxr19SNxxlmoGBxKPmKuZZfK8nt/TGfbgwHxGUzyH6iSwLtG1zOE+ejwlGelCykpvSvwA9WhQzw3d3GjZsEHIDBp1Hu+bz1AFKca9eT7MQ+wH5Sw87qlPTH/28heiX2uBz22V9aL+9JvfTFf8+EecAwJFySk81wptKgEHww4tsU6O2JoFSo+OBuukwMHucW2BEL5Tcgy4ulCLMl1SrcgB4jUcefDHMWSPPuY56SnPPJ1WHUozUbdVKnImXUlmeuH3vxDOuAtsWeGNgrKE9gzzAbbY2Fal47Rfd5zJRNNEXhIX/Z3Z6EOlLkl21cUms3+3g4y2yPkKGNojoAAExitD+7gbAyvOeB/Xcuxpf5EGFq/iZ1VGsF2Shq76ZCqM/w40jH7WyijBOWvh+xCQVEFsGjQ9WzXRdkfLNssUszDc020CaVAgaIkrL5wfNjIIiQMMqjjgc5m9+aMMt7VP+kqH/g0/8E3uKzvPOsQaAcb4LvYFNdIupv3khdzVpjZmFr2QfY/sYi6Y+3x8jGAzAIegaZDP7Fa10tPiV1DSOpMzIG7NM94FiXHqCv5Nxht1Gu2M8KQbQSRLq2/Wp5IQhz7sk7Vp03kdmU7ZNTfq8LOzWmdI/eFMnWeaymvCST+EN8VOcd/j38R4XMyvk9VqA4WngZlb8lsk7+j8aYULNDpHfdXWHcmekYn5gLguFecCbjbKt90QhHGQwESUsB3kPMSFPOwf5e58eVcrq8WwWYhkbFi38VhvoeMUvg07bDYSsI+suGxfGLiYKAn/xmv1u655G/Yw69C4BiLQPoCdkDvmPe2vUtcJb8VxzGl2GlFn9ZjG5t8gbQgh6aYf4TC3QjZphjMd0LeZCAhD46knMfI+43hfjTPX0IXoeU42yyFnpNyJEI2cIeqFWsgbuyeln76SifWQdOxs6ybrtHhunZRTYGZCqpRdrL9DdhGzPwPnJi/RmSK4kA54IQO8EZ+Pe+R/GL6dg0GbG13P77VhDSMoIDsHnEeKbvuJ7DnriELbEw7ZhhSkP9RIOXlHCE6nZbasQ/W+YKPGB0VEmNUEcjpTcaggq2S1yybSb80J5hNikJQ2i94zs0y/fDDR2uJmZ32I+JuwewOm5EcazBawkEGPmVzEN0KfHkgfqJkof8nJ0qk2bFD3+3wMfeDJMbeiF27LmFJhFGWGzS/N8jqRpe2cSToa0hrO7QKekbHG8HjkPLHUNmEo5ScUFXMscUJF3mNenxNR/HkHsoCdaV11QaqCDmxhvmhBdSlbYbw+jHYXkZQC6KMIoO/C8GbZLT2TGE97SHcqdmCmIwkrVHUwzuylGu9d5MDbZlKDhShhpU76sXnnMJKDDE5GDafA++ogVyGEsHTZEs4zzkZRe9nW1lm1JxzULmp31mdLGPesvYM75ABMjuyKNo9ZtZAzBQheZ3YJjIkUXi1QBgg9EBB66fXsptanwyrjSCembXYnA7SNKYJYHBWHULS/m0zXAGFG4Qzfw0ftlB/zeLB2xRP2R7ThRa9/ZZpHndevuSEJl/6AzPS87/P76K+6X9gb3SUycB05KZh6uHFNZDk1mbY6xyBHZMxipSjDZuCI5+GAcuz3Gda2IcvbmibX1QCOX7rfo9NTn/+KtOaAw4IU5Je9tNs2r0tbN9weZQRh9WxAul7P9+f3WdRoDTJkIdDYfu8daes9t9KCAxFJwXuQhibOtIXx6eaerZHGPGL+RFeGGTKXa2uNBlhym8hBnsxm6coV6ag/+/M0sIgRjrxu/N6r09ZLP5jyozfDVmZHVBjfRlCjZnqTNZ+AfOT8To+e2zumGRrbGvO2E4rQh+ZPaYCWKKDqCHDdYIn+8kedC6wIlBpOXq/2ML+0Ma7J9LVolJPhJgJ22LpKPcpQbqCxKUGsuGCAfetEJgk/jBYLh8J/uxAYYRnfkgZzTMIJG+XPY/CFREcSi1V/R7b4gswhamu2v5u/SGhAwjIjpWfkvczqwkGBktC3aYmg5YAQUS5T9Q46IKyV5gkcrAdGYqKjNdgyQ+SvzqNp7cM+l7TNe8lMPR4ZfoEdupEefvTFhXizNodw5LmGWaqRvGQo7iPOFK1TM+gMzOCAuYbokbVGHO1+9nfbcaB+OhlzF0PBFdt/BB1pmLItr+poqS9qdGF/WyBFWNTo4vBePcSuI//UeUbW4cv5hqOvQGYiCDEBc++YrURjN6+h+yC6TNw+yr8Z2Wks6xSuW09+Yxo86S/ILBZm9UU/V6ttRsXYo9at56fqL5irt/lmfmcqetxCUMLo0GCdD5giO9VnyDI2K62QyUR7yaNekfInvTdo27ud6ci6lM57Scw6zQQSyIypi8ZsUht6pegpUWUwYCgL9T76yoLp6Q2ZavF++8ACO4C2Gx6SijO5nUxzuPWclB++0/CDm1PTVOFzPnrstsDzpQZa61T4PYTuMaBzODl+IyPqhPP0D//OikhsOB2nMLMRBBGYsLAi0j65IAIJ6QolWzPzM/R2Ol4Omg9kTsWG7DPIBk63MY20L8U5r0r7GeUS5dcmiKh9j8AJdZbh6SOYm8XIq1NvdtIDpNduXY1zFkzcrIQdRkZE2pYSje8oXtIsdKc1T36+P7GLrzdQdpya01RUvdoVdYSsRm5mNVnj3onYSgZ5QN0j9IKN0fawY5aMD6buGAFCgd7FHurws4oceNU2oWtgWMRJGJ3jI7YI0H8IFif0PcXmHSfLLBFBzMaMXjWOGmkoZnM6ixLiCtddUMSeq98ASYdha9gBJ6VQ+oKssmLtKnRhqWeryIMR7wJt6ARFqCqPyNnJROj9mUPGyYna9ZwqkP80TmDGonCwCQ0E2Q2sZxOj26BOWvc5cu093EcPzMs8z6qTfV+lCN1UFUm4H4cnfBwj3ThouLoYQq5D1QH57GrCbUa0yFxK3ll9wP7pjD9/bVqwNGPUzkG9117043TFj77Da/hsgrNZoNcSe6oiPC2zGk/kPpZNa8+s/Zwx9swHxYOejXYrW3WoBSMCPwtbfMaWFs5N1UPpUeR+SgSRR5743HTkcScz6gujb1kgmDqeM/9ulzi8+jlD2oajI2CN7zfTbVdfkK678BskIpQvWEIDFVtWqmTsmIZohbGuLzM9bx91AO9+n2BJ7VquvM7G9f4GV61JT3jWm4B5cabKA276ddp5+fupE/6KLJseVpyp0o/ReCGqZuBnQmdFhNKE16RJaPP7AhzSdwSnkQ2dA4JxVKHnquWgjQUvT2kt/aEBP8YKPuTX3Pr4uhYIXRphOtYIATvvJdLVoGQgfyFsDIevSItV0d5WiYuI8GeyoXQR6ICYihSKJhIp80SzAcVymFFUytHqlUprUFV7D7bw2MwACcVuoZQ1fSWBCqL06u3aU2pWGAO5tTskCipg2WqjzCHPIIf4fE5nKikpaqlevBfol8GiZQbWpePJwMqMXytnznT3vWr/I/HJXFwLMliq4khnLsxsb7SWCN0SpOJMc8DcwQ4OAX+jG+7ToJK+2ZyD0G2REQUEDQp4mNJNoDzuuXmMAu18amZ0HqF6qXeZ2/rqSqtPBhtpxywbMYamuBXbxj20UHkWGsPoIY9oL7oqYl6gNx4RWThQY9JsNYpaSg5FlVrZGIYzPK4fGIkSD6GyMPUf87I0cOIbUn5wTdRcYhHjBPGHHdqizaV+1ZdS/q6foJO8MRMab0eDUerkGWm8dUQx85BwPk/NJR1J5HHse2IOZ1w8xqY5ck/K/RCd3o1EeV4ImUbq4+dCreGo+K605SD4+L0MhmuZAYUAAR9ksT6c6YvC0UWtT33eW76IEASSV0Z16GbGBfnDadi+zvIUxvVh0iPbBF4xi4wIw7fVgbFuRViDcett8QTXKa+0IEYio7B7CPwFYWkgWlM2W4LsNVSUAZIXKWNEbtncWYyKgVw0wntP/K1aDtZBYxzBQIgXGN2QlY3+b+beBNzStCzP/dZaew17qto19VBdPdpM3YzdzNIgg8gQBGJQISgcnBHHGJXouZI4xBiPel0mhmOi4olDDInKAUVARkEQkKaZQWi66bm7qnbteVrTue/n+3d1t4q2nsYrhduq3nvttf7/+7/vHZ73eZ+X1pMEEnlK+dvgaRsWrTKg1r2z73R6Ph7+2zjhqEi5ZRR+FOEDooMdYGB98e2ShnOoasJ/saQNPmOPiPkuIFbKl6kP7nK9qzjLBb4xM5grJxnOvCx0o7ViBuIqDs9IvE2z9hoA3AbXa/3HYdD2h27jpFYwMtvcy1lBcW7AjG0XZ6gdWF05RdZFxsiFK96u5vAKRmmDbLTLZ1qTU4rQCSdbOIsVpBL9/RmsqFDzxUz2WTxIUMLvHTo0T9mIHkaewTzM3zr5ASfqpJeGUOYhngW2cSvs4NT2iDSdyrIh5s3iWEdts18GPeeI1jM+RyC4RFaqMxhDKllEu6lFDXWb6GPIfuyxFxRJUKd67J4WrhfyzXOxfYZsjjcygx1jVKzBHj9xorzwFd/CgO5L7+VMP/XB95W3/97vkhnjzB2BxvXaH235xudiH6kX74BrI+vYs0afOUxaPkflpRE1+0UmstgnauC0azbL85hhjftcq+WC8y56SLnmeS8uF15+Bd8X1qp/MhC8bo972bScxbyg+YsP//T731I+/NbfSW+rc1T3CAiVNPRe1TNW1rFjHVuGq/aDNxYu9u8uZ0+5vzlg8QHweo+Ogkc8+3vLgThT9uzy58v6B3+BwSx/hG3b5f4hVtlZwB4NoU4b7vHCF7X0Ewb1+62jngNbhHW0kl8PctYYFQnVPGU9nWwLh9W+klGS539NAvO/0Zk29xp/kqhCY8AHbQNxLv8wPg6ltUyL4Rx4USHo2Conm9wilzUViZ1mQHArxrfw3xJzUHPibAHiVyfHz6e0AE3tOHCAQw/+xzk/UWuZGiTv+06U4zbfgpMiACM493NtlyvDU3wPo8AQcr9fUavag9xWJlCJPjNTLYx2VSi2QdDQbqwGYhZneoSWof4FzevqvSaZ2l+ZkCw+yDX8Gt/kPiAXphc+DF3OD7rrld0JN4XnFaICgUZLKDqRlhlXCB319elPN5Dxnpngc/4fsww4fv/cn8701Cu601mwOinVziqUku+ZiSiO5BD+HRJJYyz1AUaCMgd9bGaaso4jzmNgYwTrQ3Y2pS0XbMhT9uyKPmpYeE/KUhmqfPDI4bL42BciBfhtpXPeFZl+cK8/bphNmGCfeUPZef9vls7t1/KZ0P8twLt5XTOuJRPUGuevREvrkS8u5auINIFya/GED1y9pUzfABHgpnfFuZkitRY4HQzjTo3cdMuaaaMC1MIIRwGIWYmJsKSoWnO4hEbfByGWkLFsvP1p2GafQFR+mV5TvE9rl0iNTGMqDdzYmIw3zysqRqwNI9aGZ4isDFJs+k50ThBAbcaMYkiEr+CBrRr2qompN7Ke1ZnKCNaTJSwmYyADs79NpRpPtX1+4lwh+6bHC5hM40dELqTmguno9tm9UrBdwzZDpffLHxMjTl66hSN1nqciSKIOEAMjxk7sFeUyodtjtcxCi0vt+US5LKQiB3erbqSB9fMkHS3yPfdMj76qLVNZFn6McdjYQ6PWzIGWpTHEsPXdHiL3ZEvAeNZ6d8HUWrQDdQhm1tFl3nC+qD+j+Vz6wxoQyJAs0DYAWzkGwK0diD271tpobTHz21s7RZaiAABGlRtRpeoMBtkeVlssZIHuAlMbXMhI7dp3iZOd5RmMceZ9ol3bXloSWA7jTHkvszUN+CzTfQYOjD6IjB2QvgxYCUILtuG4LhBAdriOLRiw62tkmxCaOmzaWbKfGaILxdWdEXqEBTo875Qhvge8W7ZOVudsJmSpQUUg+yCBgs1IzYbNhGWduh1GfOYu+7RLZOkz3cOwHAUCfNbXv7hc+uAH350R8n63fOaT5Z2v+81y+50o5WhqZ+tYONu55gmEM9s0QRf3w9qGTOgjc8ty35J/RkSzeyAxAxm5YhG8ZhMoqjKddSJuM4kwM+Wqa8YDHacAACAASURBVJ5bHvvVL2BuA0MgGqjzrzJb785S7nY3YfxTF/jMB95SPvqu19Gru8KRgIAomiLcTQATTV/OrYGL9VqZ2rKgB9YQuagOi2P5aoH7kwMyd+h4nOniOQTxrO4Epv/2RxRu+G/8FwOzISG5I1tnrEvW/SvQgxxtOIH+yUhRjaGOVh6Mb6TNE2qRnLMiAlWdemod53wNWr0/iT+zw6CBN+NAm9fk39X5p+RlVrn7Wbg7P84lvR0bt0vlyElP9lo3bWdCtwbpBsAiXsBzIjq11U8oiTcTKTdBBIaN+DuknSl7L85Om6RzO/aTPKvL6o3Z4nfbqyBikhGaIfleRBBVbpWOCKFSoFtbYdIqJwrAdXT6l/J6WmLsExrprC1peZ+y17kA7FNkTReeDaTMuMxkpobYTeCQ7MIbYQ/u4UARpyg7b+W6nNZlr7F1Uu0wycoeUK7X5ahQ1PMmcazmETous7oUkGpSow1Ou0wjpTigRHfOL9X68P38p7XyXV3VuNKcbNayB5khAQoXx3jAIARyZ7xeN1SujweknUgt1ZqzEZlrYTKXPSGxxt+pdUBY/0TA1QH768J8CucssvnmDjKT8EFPLwtPeEUZXP6EKrJgbbBZ5qyS0REqSVP6waaf+uOyAQS3iyGUlDRwY/k88hyMQMhwH/780n7ez8O+NfoxauGHa7eX8vofpBb7v5i9ifFBU7RFzbYFY1clgPSDhnEo9MnFCaMo7j6n1meOXE3BL6EF5aGvaJrM+OyTCDd8BDkytXZDkHKz8d4qNEUQujl9wIc62cnqrUBibgIRGgk/XLzN3rJ1jKyVJCTCMkPIkGWFHKzNmQmHPCBELPuU/zbYAM5LEd1AQLhARROzWdfDKI1NOIk4QwMfKym230PRHOboAZ8h0lccQUg2wQmZG7WiU5Qnok7E89W323/n2YhCF59xDnvDcaUaW0upOlPP2P7MYI2MUBnTxOKQV/n55edUEtka01h2qKuNqG9swPxbR3Bhhwb3tTUF01l/HI1zOqcQxsYMGeihKuU8zT3bH9iYqxyaPWFbsvNuaJXAkhjqrjWFSNG1ym2wvrckypDZY/5Tm9PhDXBayruvkpnNOJuX9yMuYR/AKp2nrWWOzJObnoEFO0OxbMR+EyYaUx+cQwbQcXURVY+To1YKvDmrnGAiLDMk4EIFz7mebYhRtuNs82xXlRWE4GUW23MoN4dozHvM87vHyWrOYU8MrdUD8545s0p7Ts0UDwhQWH7BiSpXEIOb2EjdXVWclCokoyVQVPzAfmyFLRY5X0973guonSJA0vzxsZ+549byzt95bbnxdtrB1OBl39oW0idjUa9EFSHrhI7rG7KuW/RuOslF5ySUHrATtEYylxyLPVtYuB6dVe07t6ZqC4OvpK4Kc/bxz3x+efBVT6CCYh9pdZj5/znsdzvQe6ZuYQcDG3/iPW8on3rv63kOayRErL8kE/a3aj9eb6BzR6Rp3zHufc6yqkiqQyUYET3hOnfY47OgTVd/7Q+UJcY6JjigDrnzmd8u69chw8lIwgGZZR9DPUNP1pSAMiid+x5T4GV6rCLu4/ctgfkRJofaQVEt7z8tEdUmRsCMAmvrnK+nXe/7iasf0ATD3nMlS+1D3MH2ZLHuoK19GkGYNVTbCJBGCfaqDwmhH09uO1L0kwNoN9dgkG9JbIhdMPj2rCcjwq7qQJQTlLQgDKq27yK984d/gJ9RbvOzzeRurTBvaq5Na6EDEaa7tLdI5pGApK3nFt2Dznltz5Hlz7CeQrd2NqBWlGzYRcn98bnCvYf+D+rH9OrzefuZaN0K7hPeTEe8DjHuzH/ljWEuJ2nB1nmLzmMm2zWrrqQiCTlcV5SgsCkS9uILmnv2+p1gY6DnfSgic/TnOUwvr/fV/PkHtSud/e27/9Fa/t4BNXwiMRyMxAxrba61X2ameUzcrOsnLO0fMxhbFOeoHzitIRGQ15ZDYYjgpqs7xHuTLCqBZdlgm/UUJjbb0X9ILhpA0e5f+BiCpJfRokSjM3NJjST2D1pFPTiYKzeV8Z+/tqz+6f8o67d+AZiZQbxpMm/Wxo2LI2pd+tTSfsl/AU64pD4knnhaXt7OnL53/zL1LNoGJCvpqBzNtkDt1PpkagyNZzCFNkDwYn0X55K6iy+DRn411G5ra+6m296H4D3yW9t4nUTcpt28N+zaqJOYynkD1kzZUFOc7BhjKkQWtp2VmVD2zXqqLFseuj2e1jkx7MmWiSxjb5QxDG1aeJE/GBcZlq3gp3629HghY37HA23fq9ItOkCM4Agos+Mga5UCXJswlfkZMO+EjHibaDrPjHtb5pYgWYc/4CVGSIS31jE6Gk12Lklg+AciOHfwMWrmqmpk0OUlKecnEHAx+2uLa1OMfjFzK4FPMTDbQE17zDw8wxCAXQQXdoBLNxAzF74Pw9ksa36hrOHl++yLDSArudtnyOBPAZUeOHIgcoMKFXQ5ILJYbbNQlcggQyh3mwxuxIgxg8Z10uYe6zOHMx1IWiJSkAy0R/a5Rm2sK2nJAAhjrZKRjGFZorNh/MKcZU17oB9jtEA7ROzz/HuW93HazITeoBmDIPazzEVrp2aOtlhs8MxP0pJjq4x7WTH9Du/r+CyzqkMEd8ewPSd4rN7rkGe2sb5WzoAUyUs4QuDYFr53sX38QmseCyKbFkYl4v0GUBpZBN0VYdCZzR9cKk961vPKg66Gwdj8SXsM7/3O3/3t8rkv3pG4S1WmLpBzn/00Gxhcg1kVqPZ4ZlsO4HafkF2MrN35bGzP4b/nWcsdMlKz70hhcs86wB1JeFgQe1bt21Us4YnPfG75iiuZRWx72lmIzR13D2d6t31KPXgDiP5j731DuekTnDUalp0na/ZhW4zkpLl5JQ51IBaouHYCFBWRzPrjaLhWgxeDDhGIPsHZ1S/4IVpkkAbV2eOs9m59O0PCf6GMVj5Lls9eYzZo37Mo0VGbbbJX47Wa7GhzmqRDA57OC7+Mpfy+ZsN/64R19nZGMMVoSmbWOZcy1AGm+UR8Zf+NvE4xYyDM3WuZA/xbHL631++p7pPeStbI9+VA2SPfkkyjszKb9Gc899qhQAmA7G1qf7MZosIinC1r3y3rm2EXOnsZVO7IDxIkvLTaE+2Ujvw2YV4yUwPUODgG0zt313pkMO7qC5K/GFiAAMww9Htq9hsbpfPA4TlTVSfnCLpk4PzGEqp0B5CRlDfTPPP65IWMsY/b78VR/DIJ9GdjeyuHpWbHOlqgOz5YPXBLHNS1/XlaTPgcSxIpsWmGq8NP0TL3ZfbCml/wGozWY5od1gR09xPU21p7VZfeWjYYxi7FZeumPD8doNdjs3zmlHLRbYcw83C05zr/BX7HaLa2PrJZ9LwJtqzf1H+mldF7kySmqlRjmNf5DFu46IkulGoqFHPBFaXziH9KfYHMEoUjHdh+H1BdEI7mmVvL5p/9dlljokwXUtE8n58ASn/E9VhDKec+qrS+jiLzuVfGueR3nepy7a+W8qZXB+Zo6xGsO5oJm8E6yFacSraco9EMAzXIIUzwAVL3pJE/8EX0mr4qIWJqPk6PQfDezDZRUYT8XTQWUC1JozFrsvYJ8mDzGf5Ly8f7h44QzVyRAQglGPA2jmbGjQck0NJ7JQTWdNa9HV1dHa410wx1lHZuvZZrEMo003SMlKcY45NxasLvfOYeE7adfiGFv5Ih+D5QwURYikve0ZnyIwdsn2QZMrcxxrs+WwOXQyybNUfdWgQV+PL1IMXZv/aSij4kBuBriWzr2ME50I8BGQ5ZjuosZJpbOKwddTxhISr9NybTM4bZJBsYAu3g8rGZHCjYsWu0j3SAUleR5BuNe2SUyO0RPBw4spThCDuNkL49iz2cmPUyM3mzqxnqgUKskup01F0K7y1S50H6eXxo9X5W7WMk++oxNWSPw2uf4wjDdQjYbx6ig+O5nJE6lmjEOL3xGGdKNHGYuZfzquUQ1OxAABlrVLS+SR2Nk+jgJH2//STOdJX7wHENCGbaGn2g5AM40kWu5/zMOx3S27pBIEvGzAoMA2kDTUsEIpMX2sxZTA7AwvOlrbFWGIKQKEcb/jPXq0Zwn0Hoj336c8qVT3hS46+afYCzvvadbyvXfeTDGF7qnjzkDlKCbRyi2VzYjz5y1tEYzexU+NZa7ZZ9uZoLIT6DhxCpxqAGNSNQbWgL57pJBK0Dmye770kC4hovvvSS8tBHP7Zc+MBHMC9Uwp+ZtdlZNYL7nInK6N0uq8u3lZs/f2257S+vLbsrnCfWZQgUNuaibBCyPr8wRwcCeywP2HYHhTowxDPcj+mhTkTRhonIEGegR7Zz1df+CzLTBzZ1ZJKIlU+Xvev+A4I7b+X19vqy/npRYVx9lYGEpawGHdzvTNMO+jyarr3Kk7FaFSNfnazHMAkTPxzDoG0tXo1DfRIT1BA3YKpRbVS1j5BxjtsQJHdxKJM70nYyzcAKET6jWQ6TEWrSNCFeSkj7KmfaEIUbrIsSxI/3bue6fYaWANjvAxIG7aBky0xZkQwELHvo32IzHl9tkKtv5nfbt8eRu47aNYPEkW0ZGJ/9gVAx7kEjPWe2NVFy0bnZZrnfjpRgWCKlaGMDGS/iTBdexsc1rYcevqAsZuN/wQH9FQyIQYTCC9pSN4WdDCy+6nRqSXN/4aFo73yJ9xKFL++r+ZVIsXk/BhQgNrTVdY68FB/zUxxI1iJ2tzbG3F9/WluvAgzwORiENKQhBzc73UMDKgFR8mcmj/n5XKOCGzpLs0IRRe299cuoJjn5woTdTej5MJjyPvm9DQkpvGZ/TqoZDFyOChu623BuI6C+6QOfVQaPfXEZXERPEobtbI3Fx8nijE7fxHi2/7vsvfe1tGZQf+TzrON2za6Vujt4GQpIQDZf8dREZTGXevPPvqmU32OjKG3ltAunu3jhsn5njfJ0TGSURNSBTJu+pryBMn5LvO/DqLs+CLjGPx62L745CkhxnhnrVjdlIiixfanjQHaTLeERnWYsITbHB89XIkeFvZ3vWWeLdnhdG2NsJhwWbqISoy9DXIyq0Y5OQJy9KRoreC1JqWVvqhGaOo+Z5sC91KJt+lzHtI2I1wdCdpPyP5/1cBkno8HglhRKWOVs3wlb2rvR74Yx6XM04+QvUND8WxjY37FC7DAZjYsQvpCuJYKjLNs5S2iiLh7FCZGFEtLuGeCACKzC0t1Rqs6apYLztrpgzBVxt3awR0S7Rz3S+9Q4S4qxJcqw39YLa33C21PWaEfGK/c1L2mLb7t3hV+9P3tj14DWrS1aerDeOnbCh6Qb4f3Ud6xr2oOq8aHdBRKDDqqPQT5nXkkIWn1w4iMYkNtKPdrWhXV1LQ7MTxGDgDwEHru8g9g+9V6VtUIu03hDKNAxyCZep+EW3jDABu01OMj5eQdyQ9Yhc74QluSIwQib9NTJUO+pqsSorZHC7RlmYN+3rSTJSUEYqHdy3ROCEltmUg5JCKKzIziittUDfbn6ac8sD3/yVzXOtLGpRMhf+MRHyrv++A9Bz9bhzRjRShySDSxUW3to3QH2dLqgZttjntMGCIZbVxjd+qlBhzjABnCTGbpw4RqH3bFsbnmdaZ8Mv4NxHnDPS0dmy/moI134FVcw9/4cEAKyfIImoV9JVSr6bELSWzl1azl586cZ5HRDnGgv7Dj2KnveIenWD215CRwfrWSzcveTghlIChK0KG3o5BjRhy5QtuPdupRuHvqcH4EOgTNNsA0qw4zQ0af+Uxl/7tfYyMtwAlhHMGM/MeqTxp7KvmLz4suMk0yYql+qx9CEz6PmpsiZrRlthIQ885qhJEm0fKFw1mEog2PUwoWQ+EFWOt1D9tS2FpyTQb+OI9KkprraoCBd2hqfiYXb2oqUGabBl9m3Y4IOaqZyPqLSpXoa5RP3uYL51RHzu/OgbAcZ/DFzcbVn2m2d7e0vr72dtu+xzpZc5CIYMKSV1ETJL+5RM7Rlr7gDHoigO2oA87ogyfwZ0PIxY7aVyTZ85iFg7oPfzBvZ9qeD8Ixwrdt/jlDSr+IL3o0d0MFou+wp5fcSmHDP2MdIB4bD4oK7Z43wTXr8tvdnhuszqq1/GSTC5+yNzi0zl/1M6R7DdkcmsQngmju/P/5q7X5fzmgOi5ln8Fune0AcipPjgjxLro2ZZ9pSRBNYMGtoGXPH7ygGnfpAxBW4UKeG+HjMRL0538dNyL/NXEyowgz2d/i3crIRe+Amh/R/9h9wTVl6wjeWuSueQTQIizbtMy6UsAwH7sbrysbrf6J0rn8bhh7ozsMtkcw17kJyeA4R12Nh70r/9aG502/+cCm//0rqnPQvpZEvhRRuxJ4NnSnvL5TgKTDzc2pGYFexS26WjLc87tVgcUT5/mFWYLkeBaRb2Xi8ps4NFYLw97mhPVNxGQwcaDZlHnKyUN5bcQlbaPbn73FwJJQ45SHamizsNEL1Phsxf2EMsmejShc2xAD/LftBSBoDDmnFukEiFz2Zr/Hnvs5ntwaLOPUFYWQhH77Jzh/SkL592w5G3YOOEhH3vrJiO4xZHQiCZ4Fb8hFrLZQA9BLNYEHPsx9ImjL7dl9f14+UaDbAqB1jtuYG7I0RRl/BeUdcKUO4R3aqUJ7IR2UEkmvJwHUmppKAEJK2yVZ1DzscJCezpK8PSDbzyX2sBCL+7h6n13YOdVRtaRKaHfDMVqmx3sle1kHPQqE/n4HPHbJBs35FBnZZM/sZrbd1ceYSv4aym3GEGn7ngy726KnjGrbJRPf2mBRDpN8BKhzglA0UVety1NoCCjxndmEbK6nG0o9ZlDHv3eaedRJaI0lRE+FTJ5oETpVIw9pvninHO7ZVrZI545Tc60TeW4jrO9JMQpRrbltOh6b1tkQS9lXiDprvuz5TeiPHMFwnljp8PrxuQHDxqCc/rTzsyc2edd+KHGGITt5yU3nHH7yurDK4PFpgZGNOVlEEQK1myVgSxHKw00NKIEtkbXDtPXhNEVwR+Yggfh3k4H9vQrJSNEKoVai4mwkmOmqyRoZwW2edQ3BhVmeKSo9tRhKJ1NreYbLO1uYqJYdV3otMySwYA9Kx9BHDql6v82T9WIILInplJt3uOlHr5iI7XYlncAhENGaE6oUwOWcTUKgrnvtj5cD5aAY3JJhAvTf+zzL8+M+V9sZflhky33YmHzVooRmQugvGrx45DbVOU2fpElUQoh4196g2XohXEpaOuDkvcbIeXTM2AsXEuUmPdCwSe/gF+8GFgO0HlYMRbLl5wzjqJlBWdzgfWOuCnFz2BJkYzrhOVLFFRBhZz8chJrCY7uKweWaKSLQOMb3lwCv4VW/MPyZBzGa+45vwxW9D2wFZQg511O74GJPgJE5eP/eoucu0Jr7ozsn3tME6XTkU8itmRTOD0nBmx3zmef9n6Rx9ceNMua7R7aC274Rs8Rtwiz7IOhGAySXRWAriGUAYa9jdQaAd5NFNECdiLGGpqhImlUm0lc/lanKWJFdTbN147smlcznCHPNX1Gd+P0G7zcLlr9b4e4l7zIr8D+sHRhZEqWOyUxO0wLVmqN6bm5cXun/s5DBArjdXe1EDZ8hQ1TFLIDGsc2M1G02/4I7zb+VmfRiZIsKXrRfJvHkff01SysJFV+JQX1rmH/2i0rYntEnLk/kyxmwPhu/eW+zBujV9qE7l0eiP7LV6EgzhZ/+r5vea3Q6jt7zjx9DTfV21+j4lmVTWyHCmyfzMKG009mTQsN5yioy9q0SS5eKnlynOtLUALOwL1m+u2rynPpzoRyYvPSbcoDdjz443b7aJM82UEu8PgyG+7zgzmXf2F2Y6AIfcQeG2fSA84JBhve/+Ocvhs74bXIPfD+7qNdozxkIy1YZCZIVxeHAtmcfCwDraDD0n+nZyjL9jdKt6lLvOqByjMbwT4yeJgx8z8KPqrJoF8g0jTVfQeM57iNJRTXCt/ydQtDYqHOgZ2NZ5GJrokLjfhcPnlD0GrW9DhVznM/cwqp30f+IYZGbyWRP+uwPzecQ9bADhbtuHyXQWZdVliGo0MW/JRtpEdy08/yoGW4GFDmtTIUjrt/YHKmpvQAL8y2tXMnVGt71XLjhKLY3Mso0zzJxQjM8QR9zB0GqIlXGMaDxw0oBnsAXBy5asHtH9GGhqNHWfkAlyrX0DtQhdTJEKrHXQlW2yaDWVyfKmtglhbXSALkwXiTlHrAk9j+xfFeVhb2wC6y6xb07MU/uG6r84R/2SaxsSVGyQ6Y4hmhisKq5iCaADOaYDzX/Cg7D1pEXE34GU00YSNGvgUABr9NRSBzj4R1zzlPKwpzypgbQ8ZF4OY+tWz5T3/9Hvl1tu/EL+u0vf3jx9TwuMHevx+WvLe3w+GbZTjCi5mNXtECGNzeYM7jz/fIbiE+PAshLBfAZAsewv24YC17JRHKdmthCwh2zfft+1tVXqz5UVv8BZGCTjdnoVT5pnIYzsMwmpyPzLaTzsg/RkS8ayJshaqhgltK8Qf4f7kPwW8hTnYo8gbIb9Yb+suKtO1vFdVzz31QzSIDOtlWctShmd+hBzqH+6tO96R+lBFmuJ7nja9AXaAyFe36ZJyZIk7Geh/rwpf8beadAbYulZgqQ20te4SPaR7/fX5AOEI53sJEdCZ2p7i4G4vZ1qcTfpse1vOqfGydQBGzwDhVy8F22XvZWmjw5GN7BKwK44i0Iyp4LulfmHAzX/FFv56bzWk+0yGGSdKcObXkwr4tuKjRRjhVeMDfXxfGXLcx8CcSGc2+nFxyFXXQWSeCtRKbf8wSUJotoH25dMVc4pMxeSAB15YU0sNiBvrv0xE9rewZXTWpiO8XobIbDua7hzvYqgGJRmUpU8CqNISztsDrsRubX4KROCfV+UZWWTThgk3z7+A6VzHJayModNySxluvvRqeJMK8qQ0pHZiwtHPVFh6T2GLmd6hz6B19iDahZhi4QiCam4ZaNlCSrEa6G/MfQpfmvfhYpZdGFAYyyNiNlMlETcCjpqjGSaxtOvWjPXOQ7J3LFLyvyTv6N0Hv/yOttz/+Z50/FNHy47b/gptJDfwkGSeKKDl6TBe554fOl/4y8xi5b+qUCvfjBY+8d/i1FtPwGMAQTr/kxq7S5hNwyIBu0nte/DGwO20rCWoxfCDD5RygNQP3rQN1RMXBz7NDrCn4LodObT9fV7OFJ3Wdi/bno3tdE28CoRss4ldHr9pESRFNjNfhVCVx1HQQGgqy1HRxmOKdLgJBINEA5AicOEw0aWbk6uE6KTYvjFIeJGnzuyhqTF89pAuRa/zZgxIn5G6OxcXxrKzU5NM+zDxfhLQlIHV31mXuOMcIUxksTzVvAMEnH6uEWL7Tt27/S4FksqKheNFHogi/FAeb9mHOoqjw9fVhhwhXYKRpmTgmgbz4qaHoZD7ikdl2lTwsySlaBT62xRjKBsXiXzdqzrslbpBVW8ACWtdRznCkL0XYIdiUrJ/DhkToNJOcDDoj5yMDj7fRFFIM0esM72bA7Yb2l34Tn1cEQTsyA1fLm+UXqG7fHEaWHg+pQbrKV2yCYYkc36MIaNzHcoGYc1nafW6VqvAeW2ZW7bx8vP0tkSEVe6+hwwjuFTm3YFWvMZzteGTGMOxrHZYTmXMW+7BFRLONPDCJDsEYmfWq1Tl+ao2y45eFrwdWojPfuU52agEwUvntdCv06TWRuTzY4YBs3eWUDR5yHUS6988jNyBGoIVuF9W04++s63lM9e+8GoQ82RGR+dWy3HBqs5RxCP6QcmAJphCo/OFFQj/Z0YboOOaF4TDIyt2eMMhOKdgjMiMLSfVFats1pnOH+OtDMQV9ClhWyhPYM6U/t12wQ3c9Y4eYQGTWaiagR3JZN5dJPiuffYpzhpSxSWP8bqKAuBE7TOme17lNU+1newHpnlmYlA8p+rjm/HCTyUGx78nB8ui+c/MJBwNV+sCAo6e5+lY+ALrym9VWqWJBTap1RXvA7Preude6hriRS0v5r3SBaqDfX6hYNz7Ro4vjwPOgmZrwQ4tp0oLpAeZWuT2hmECDJYI8iUtkiYFy9hIKKMnjCpz90btAzEadKDxTfkIsVg+VaXB5e5TNSpnTvKRHMz3ilteWM8oEhH69DXl+45r2ZrPrB6Lu/B/wfUvPGZF5f1296F2agKZmdLed477yyZVCQxU8bcAvzttCEdWtRXm/s+h+rZPDKHQSU1i4xs66JT3OpdhJn6FMMDqNdvfgY+A6S3JcikON/k4NY62f+xjyZ4MsMtA7m2HmX25pCSDNso7Wx33VqdOtWEcoLPTHhkJu3zkGjFIPLeA34aZPkJWae7JxhVv3V/OdTW8AcqspANpQ8JBFU3Y4Y5hylZ/VFgcJM5n7W2ixQ+NJSmV7IS50xlhDGFJl0YIn9ulOEZyVxkf+pM/bdZqX63sgRVwKlwQZDM/c/hA2cOP6B0nvuvS4uB37UIIUOXC169vey98zVl663/OdJ9ZtRqwfrBmzDnui/62TL/xJdkMwo1Jbq7/aMI3v9wmd70Li+2wXDqyreAm0JY0mu4i6jdqDhUDl2CQ6VP7xHfSU/WI+o9Zzg4NdjP/HpqLJJdUhxX7d1eIrEQmcAOsmX828QZo/aICsMaHYuJWCfKIeV7yuzA1NwbAX8iWNBT4i5TbWo9YsZ+1Uh5ibEID/AeNm8TIHhqWxKk7LESek6m6yLyxITiVCtVsSQwD7s6tH0PI8ZZmUS/T6E0zhRnFTUjXuIlyeZ1xVOq4SsJvbaBNc6geIzDMCQtJp+QbY0b6GkNEQQ/ZuHwuaVzCEHxg+fB9HWUtMxOJrcAv1o2tt94hix6ZOY3WApz1Kxw20koPB9hUdWBIjXB2nnARR92oodryxV1Rp7HUKOI0d3mopwE09HRsEfWoGAakCxCNpoCz/ZwaDa9H6UNZR4Wu/tIjV0zLAUdhGaF4tMH7Ma1d5PIvcfeGMwy55RrbVOr2mGi9vIbBwAAIABJREFUjDM9DQKHfM0zwJsViTNfmF/kfJB5E/h0HRCAkdtms88CvzlebYOTf2oZRSYQCGFvOQrHYMafuySZBwbu7C6kJOUFp+WUbXU6yjkGUZiB4bAno1OcSWT1nISiwAMOzRmWB2mmnwcmQ3YgRKkexKVFvn/i4c8oFz7ObKAJet3BTXZ64yc/Wj7w1jcCZqyUc7rLsK7vLIdby9zJAG1iZsTuLJRlpN8MdvYcSK49cL/pUA0IsQqiAc4olRktpJd6NQFqnB9RtIMqUr/m99RGprOYxYWx7Ni/MDCBsXm2MoQ1QqlhcoGB0LFHZpV+1sgAi/8pci+j21FubQKyOeAR66n7/bZ+vu8Um26Aji0ybs7dE1iq3vuAZ/9IWbjgyrxv9aV6E87c7RCQPgqidQeBMs/FMyB0KcS5L8QTZ+r+0Bc2SV2yKa24CYJe1p/5Gq/F5LFZeocK2FNes8umdSQOVcausK7ZlxkNyFLwYtM8zqcKbQYo1NSF76vSvp8ZHI+vMHG4BQiUbQ+t9VK6IkSupBlbO95i30RI+zyEcn4IHYWXsWYG6BUFc/0nyPGd+vCLy3DlPek7hkifoCFlHT5qnUuU5a+py1AYb8Gf8xa2QJog0/mUnx2lOtfLAHVNL4gBxn9mwDWRla2eXi23XU/bGlG3ZEUd6UUn+LyG1zDFCUdqVTSSe4wYh/A6typKSrtxHSLDe5+i1GS17gDXaknKxE2TGl4H99e54JWMbH0lfvS8SLL6p8H16sXfT39aox8hDhCHSEhQv/YLzNpiWceBL3SuRgX8vwif638srO+HaFpcnakWNEkCGUfOBg+JuwfJqkVpN5VQkEGQ/y1siDGyNdCFsF0yQVYNlaqTZ/fOXHYN4vX/kT4h6exRso0jGX/89WX4Rz9Vdm/6fD4nZCe+dji43Ue/sCy+lIkuKB3tSxYWmboffm2ZvvvfE0rxFLxZP8QNLuTrArhzokTB9xnvFQj1Ac8v5eHfwr9VROL7GzdXiFeH6nv4kJTxciybmr+MjtOR5s/q58j8rs+5aAP1pTaCMVSQINEskmv2go7YBR0dB20I0QUmGzW6V6O1LREntHeu0/0p2YSsNGzh1FAMIbnObZsleVMINy2ILE6hyS8ID0CCSRjp4bHFhCwq49o87ZIMNugzFjU2yfKWmnOa2pSH3GzGGMB9QLBwGse4ieUYkVmMFU0wGGMKxRaw3hoZo9Df4pELGHZzAezhOhpN5u2ArHKLmsdQYQw2i5Hy2M1E5ieUq1btJk3OatDG79uoThboIZLdOotxPLlCPY33MmINqY330cE7Bk2QeZ6UZoCBOg172BYV+zTNcAdEBTrTQ7RTzGEsdtWAFRkIx5+aKUGJjFlRknkc74zSgJ5Jrq0P3LlHz9vmtsOm20BbjP4yaeLQL8DINRLGr3E26EtlKzhCTFKMmbjylwY3p5dXyjJrs7kDzMvrlAWcA65d4lo0CDrT2VngSmXS7O/kObVx+otzzBvF0PQhpExGKmipWiRDleABSNI1WeihmtSnTspBXOwyjpD37AKjH37o88viVQSV9Ug1lqT+xyZR7nte/xtl+dYbyqHpreWBS7cFsl6HdbpBRrNO/XeFwHSb+9aR7u4QPMAU36U0sMcDnyUCVkVpxD5aIBLen4AkzD+UbUkwYmZqwK02b4+1MhM5ID+jgYsVKBB58TUGNbKDhfgcei7MK2LjGktAE7Ld35s88bDjB8DGEqb8Pee/Kg0pzFvfp7b5GFApjDFxwg6B2OVxpg/Pa/ZNa4KNDYLe636c7PT/5d/cF88xiGrD9Qv5qKmVesxaB/kMBapFQTRnTV2/Ml2rfcu4TbkGmiZJkgQ4nutqMwxMuPegFzpJDaDOVYKO2apkErNTPjTlJ867gYmzj1Nis5zmgSXYJuibDL/A73L2tR08t8wh1t7A30jQjIdvzwP5H2JAd/+JDTzs9Xuh4AW7t5WV66hpbrwv+yc67HwJtTO+tqA3E2elHQj0y88yf523AEhJtqoZNTE6hPkTwWrQ8rR4WUdVvGcZ0/VZLlUfACGfGcKoGuJnDZ5ERYeU7dwP5jXJRt23/D94euGG2uYWoR4WVfsUAqoL3GTLBkAz6l/PPa60L/7XZKVfWclMCRx84trMu599NdT///7EmSockGiqefj1w+pzE+5rsaipU7ioEsn4vplKyKg6Ue27RqU+j/rHsyqC6DU3N+i/1Svwj8mT0L71M/VXF48cQq3vYOC2siVUSQRmTchDmFCXzfL0HyszT/luHFClkkZo4eb30D/6b8rokx+gXMmhkgvhxVsoR7u1/4KfKe3HvThwaqXfYzjvAp/Xmf7lG3ihN8SFmEliPPcVicoBa7SeAr5/6MHUYH+ChuurmqfH597yLpSPfg3M/3p+l41LJjtVK9JBh5IHVHOSDLBzsrQQ2U/PaSqJ6od6AGoEPhWbUFfUNcLYO3Ba+Kqm9QQEmPIO8HaLOZ1Z0EhNqejBdRkMmD1ZNPDB6OjdncJBsCklRKU3thmbleHkWgcftDx/H4YPDOFs73NCPWyX7HTPqTDGRDn9QLjRy1WEXsNe2ZLrDGs+ibHdwhhsWxPz1JlJY7w36OV0NJhN30vHjhMDCN862YV7Ihrv0Ps4xgH0CDp2yPKUE1SYYarIPy/ZJdt0LJkOq2ZTrC2ffZLWlQXqhofJAlfJhvZgBG5j3Lc5XWsY9l1l+7iXMWtx9PBiOcx0BJWWDjiVBIu2xjUN2Iw6JIXu55l3qaqQhnio0ccqAC6GQGPA4OxT50P6HLz09J5i5DZlGfJsD6CneYQMd9YSgz2N/P7mNnAaa+u8yLuWYdsax4AFmtm6bqdPnyGSZkoMTmoC3CjCcwzZNyU91dJNnpSeSOBKh2XjzHUCfT5jhuffwrBOILVZG8xsVAxsZuBi8WbbK+UwEPEcjvjwzHK0jcfslaNX/bOy9NiXVk/qEcj5rAdVOPxT731T+fT7/rCcM7m5XDBAApMHv11QmyL16pDdjmFWrk0OQyijnxTZyiGohuIeMnZnYSMLy22wBxZpw1HUweCjJSFI9SHWSXlB98g86znHvdmbesAmc8+dw9TZv/ah2m9uHdh5sLXuXeuA00R1ZI06sqSAZD+cVUfTCeOKfilir7yjTOcZnFLPCTtYWPECr6/tqEICEGt3MwSkZqaLJx5Wg8kmT8le03ld/ztl+rGfxRPcEEPW0pPEOfLBMkZZ16nsZ5fwCM9dTfDM/+UbjdN1MLeJZ6oychgd5OCmglwTgZaqv5p6c2X0eKZFouxN1uA39S4kJWW1TmnVioSoZ0GiAja5olwiS7B3N7EBseFem0QtSUXCxPLQq9DB2FpM6ygEoG8vbfs9O8erPTu7H+ypvamMvviSMln7c+rjDqvAlPBrqpk56jl+W//gcdeh8bshH/HZJkKWvV2mmFR+qJ5AXuRea/yKfmCNyz3DUjsg6zAmUA7OIvlCn0xWQqFaALZhBso1RzGusKykw+brIHGCAGDTAZNKlhyfSB5wDV3ep6O63bmvIgv/Vr5hQtVcSD0AzWN30e6fP63pDzV+2r4d96x7otkXadb3g03xDYx8dt4MtrejlbAB0cxKe+NdWPx0IfUDOlIXvtn/+6U60/PoIbD6g4PUoC59fOk8+Jll5vhDIJygtapizylE4z/15tK68R2UIZfD0BzBLBx+xbPK4W95DbDvhRWmCmxLX9abEWOgbjqGxSSGbqbSy8R5jN5lTy0zL3sNzckX5+CYXWXk2A1/Wlrv/b9wigg6W8B3TVNsMSvlhqDrqzwynT2/lCcQxT3gBQ0sYzhPD9fHfqW0rkedxGAju0hBcD9YQWnViXy6BAWbAPqhc/PWQC6BwSNQryFko0sqaqjukRFPhzi7K4Vm2jnIWlvzF1VHmTpsPVDZ0TgKp3UUIG6jOPIGEhZ23+D8ihCYibqBQmQgS9iXofL63JFOIZBhCeFnIkSr4gKLt0ed1Ov17Aqfrkvd4fN0NiOgUqO7NaapbE7mMLp9HKuasECdR47hONoMxAam5a0GkEuOngslHSMpEUjYc0BLyQaZ6AzPoGcz9/w56dvcgjWqKzG8lM17ZsW+XAU9hAiBPMk4d7jfeQ7ZLipSW1z3Htqhzsl13NkmRZyR0Cc/H+FY5xYW0e5dIggQ7qEOCQQqdLhOZmjm5jMZILgwDyblnthgbXSQPQk+/C/wo8O4XWrvH0fHJE1qgrRxsA4HeO952KjzGMcBmb3O2uz69HaHWiMOATh9235a7qFNALRwgLoj9798mtm90B+3ILft0GrjTZ6/OCnnHXQMHQ6d149k7CrzyF7AV+X6Ohw8s7YhaIyzTYX+KQiwXO4Jg02c7vbJsgQ5aYFrWhqsR3ZOYtfhq76uHHrMP78XtFXJF9WInPziJ8tHfv9ny7HOHeVo586oHW2PCVSI5GdQGJL4cWZ8LtN/CHzIdEZA5yOCgVXqoV1ZslhNWdMLoiCSfgwZnU2qj6DsoZxi5P/gDRwEAVqCmCR0Z/ZvPWyXdMOe6VlwuchQG8xwv4pZOB84vcI4zdTWrXBwf33OatdsMxCn3A5Z8LZhKjFYs9Cu3IegMpRXQI26ahZjle3PvOQZP1gOnKBkcw9nWn0KAe4qHIiP/CsQJXotlRHl+pVHTa8nDdWRfq1+vjrSxAWyyHOcapJhEiEEbAYukVsszW0nGoX+sq+JpnaYt/xSPI3QBL/E57TINCtRkQ1Ae1S6IrwGgwf6iAvPpbL8Nc7wAWCDK/jeQfxEwmMSr7AD/d0VbB57B+dopjZznExtnrbBkJbORlcx9pOdL9Di+s/pR/8QZ3Ba7kRDAiClogG8XZIok2odKfegj7B0FxIZZsuBOTpas1XvUdJtHG8Ts2RwgIinVA5rrUDBdmTaJt9xIpXoDv+t8xSKIsmugJrEQ/eBx5LPV4EqQB2XbzyiaB0l+CBF5iddA97Fp5XWpZQH5xFpMJn6soC7dzvi1gRnGocnocUDpo1uiuVRFnKD8LXfN2pCFCuXaKvugUw+CRRcI5L9P/qDfM/6h6w7fjf6yL4Hqz5z5ddBLEJaiikxkxvey8KdTsvB9Dj9pdYoP/n6svuuX0HhCz1bIrsxmpqHX/nfS/eyJ1Yn5sa/C/3KN/07iEWvz0QJmYwKtKf9KDVdWhCe+X1l5jn/ssoHBiLmIs3obv5gKUgUlpvezUU6Y8yIkF+MiDxP5diVZfpoRvVc9tVsIE+Gkam/9w6yUnqi1r5Ynag9hzrAcOBZED98i2hx5fPBI6x7Bh6SLEAAIGSlQ0otE2cxIYxVe1WIqIUzbAM1mkUGGhKitunZk5nIl/VxgWXsep3uNFiZYTZFNBnCAbT3OrC7hpHCPBlwTmuMI9imaNpmJ8swUXGBjNRDaZ+YQZAGJz2ZXOMu923dcSd9hzgdDqeOcof/10G3eAsd3ZPAYUMyixlaDpwtuhGtXGA6ApJZjKqtCrYBOfi7TxFmZhGdXe5Hss8U9aM2rzOr3LatJWxayS8M8JYNDD1vrL4uxKqFAYxblnb51B1lnay0M3duZpj63DszaHRy2vcmqCptI0BvmGtvIeLcfbKInlNA+O+1FTJKe1FZK/t55zXgnE4HhU9xfpEhJzCw7WOPtQy6Rr1qT0KIw7pxGPZEHsAJH8DTBSXMVB90d8nUVlmXKIex3mmDwZIIfx9mBNoMUPEyQ8DPnFkH/rKOSh5sjXRmj2uyTmsNVgUpoF8+fwf4xtFi0mfm1c6FyTm09YV6PTkw2SlEH1upnEEcGGgLjfWdMg+RRb3tsHJhCx561IvK0tXfmHMb/7nvRQMfuaVXysn3/GyZXP97gco2hkC8u2ThoAapKPMsV4aHyqnh4bCruZIK86pSxlqohbvNtR5aIPBDZMD6ufC2o+D2GPVlr6OEJIlJTnc5iLWzP9beT5V1rH2Ofb1b2PfP5BfPSVXAqm0xqqfZI6zn0rAC7zInM9NzZMYHppSxzXPODE3Vm6rxcpiCZCQn7tiX2ibgvfCa7ywHL9CZ7te3qtWKRKcO9Pr/WsrHfh4jz9gzxR8amUAOQBypxKMso9RhZ5eGQMT3dZjGNoJnQsBkSLZsyGfLdCinSUjeMjgAcm6BY0bkwQDPnmuZuzOSCUHGzF48+xnSDWHStE9CDc8eVgifQ4AciUCuKfUiUzinqijl5+cgCMFFTYZ4RAKzSYveVjLS9kFEZxiMHRuam/b/tCpChV8oo1teUpZv/3C56Q4mP1k1qgBCbUvTvPFvSUlBqvneIer9Rxd5rbKxLJ1Hz/ql4JzlYrNQTWKmJmpGBcaapE0fIwBhhSyKcJIfcShje5kNUATSeG3m7ILepHZqEt4kcZHo9SW8Ridthton6JhpXVza572awOEbEjydzcDvdk/3+79ao+827K1+woV1SZP5p+5Z/07wInZqCwMX3JZc5NXrUPmxCIe/50u00amF+jsuNu8lpm2U6gPJPFShwiufWGaeRUZJY/ben/wcvU2fS8Q/Y94vn/qRLyqtBz6z7L3tl8vo429Mpjdi181/+++W3kOfXbNMnempvyzl7T8DEej3MbjUONjsSQe8pmwCDtphph+88CdLedQ/w3nJb6/1v6nefg0B/JvewzSZ9+DUb+KeMKoK4J8AY7/02RyIy2vkmHCT19Oj2vrEr1cmb2o+HiaLx0Z5Zp38ReN1BvACVVcikjCuEF2F79JDam1E3UmH5irWkGiUwxF1HftJrVHzemtJsu/S74chkbK8Dx8Yoq3fVlN9nbaKKNap8iDVyLQ3y7YSM2WMMgzmtn2v6armd5eBiWmXsTA55vMj+uST9KN4b+d7jggSVoX5uGxh6CGQtiLiZgg7/aPpQ3OKi8GGxBQhbw3rECcyC5zrgGtJRs75dCi026ZLzbQ9f4TXYZAJduYQPxfacyP6pSycgvbr/L3HOkguOchIqXnk7lZW6T+0RktWKPKwQ51348wyK6IyzizQ0QxEiK1y3jnHgHnn6Xm/JWSd9oDeTNbPuMNZpIvAs4dQHelnUpByglVWUZKYBt7xZiMzf7LnhQPHCBwQs0cEth+BgZkIWDgb1UMysu66uY4j3UMK0HondSlWcp3nYkO7SzrHAXAwtW1AShdG/J4AwmypTVTqM+vgKGyQn8VSzQpRsm7Wqheth1JHnUF/N61O7Jke2qQD9iPuOj2nPVpx2gZMBACz9Jv2MTx9a6iI51/w+JeUBZTFsu8DG+3bEa0oZ4j7HP/lH5TJm19F7y9yjrB3t5FLXFtnMPbYskKfTLpfzkwPgQj0QxITabBXuE92v63YBXt7ngBgTBCow8qs19B+WHtuzhVRxELS0QL4nC072sddsjOzygzHyGVJ7oNUhBPqgg5IDuvF3vBEsNR9YPeRe0LVNu7ZQEJnaZnBzxVedwJWW1TBDEZZR5jWOlhHwqkh3KcV7tjV314WL3j0X3OmcUw+sDUC4Q+9mvP+x7xJw9APeYAl04H6f0Z2Sas4ke4VL1+747k1sGVcn20cE9ZkTCCQ6gy/O6Y0YUzu2jvLuMW6qXTW6uJtomrUEJTGpFoG6/ageG5Nu0jHFHmJ4pmTXywO6tHMYOVRgASMIZP5vU44G0qXytyR+PT40joMyjZ7Db8v/mw9uu6FWk7h+Wx+rtz2oZeW5Tuvzazg9I2z5QQdKtu6/i0xSVOtEzywiPYyurC33MwQClCtJfy/2eFcQ8IyY7yd3EK6yFFiBNrH45S9LasoabXxFkjoJCyF+0A724Bz6gQ4LzHDs7xCgQg9NJevmbdf2b55yVMhxIoCsIbtw9+Eit73s+aX5j7POrj9rf9l+Ls1+R6uRaeZFLJGVWL7Z3ujhLks5DeAtxGWr3HpvcR9kmzSdn+fEESzmLFSOlJu3kh9lu9rIEQX3QCzz/83pfOgry7Dt/xsGX7yzWXmvMsZOvAMMtJLkbO6rkxuvq60r/keer9uKltv+jkgijMYZeCy7/qt0nvU8yo8Y/3zTgSh//SnS+vzf4SEJGxYoAlrt4lWJA94oCz4H7+ilGf+CCL1XxsnVjPUbKP6hKJ5C9xksV7niEOrTCgXRCOE02NmafnUb5YWeryuSZ0673voCPlLtSPhcltkrH1Yf3EIbwqQziE1JGOhjCokUkR2Srdu9EpEbW9c+swsBoixCud4WLiOsLn4G9ZrvSTbkOy3otHfd/BmFQ91uoIGgbqdH725ThYxAwGIQdsHO19Ae/UmBpk7K5Br2AZKPWMtxZ5TDYJDuX2GZAd87g5w3xa52g6nYFcyjCIk0PcSOPEg16y72kNGVroHTLwpzG7S7+0iSrB4+GhaHxRg6BOS2h5kZNkmM54F9twiM1NScABkGoIKTmiL06vT3sIR7QjPyeij3jVHHcgs5Aww7Q6ebE5MiQ/aISse46R3cTxrSIaZGSqzd5TDPUeEOtlFGB2ns022Ns+82g1gusNL1ufMr2ocqUPr6LgcI+YAcbI7xRp2TRlwLGbYc0gGDpxRCqNXhmEvjGz3kKeaPW/dloDHWa57ZqSuA8HABs5VMXwXWPhSUpZEiDXgYEfHmXUmgFVkQJiSZ5qJNWZTMmZ51gNbd0xSyEzN2DrAvTP0pc4p7KDQN9alSxbXwUKPEDqYp87pR/aYNTpPMeriJ764HHrYc7LbaxhZ/1Q7aorAM18nqH3Dt1IRuI561VxZmZxfTu6eR3BgsAExyyozNdR1FKBkYg+py08I4A4fZH9AZNsVCvU8BnKtpKMITejUNcKiC/YE6hwJxsxG9A06xj2NdgJNz4HHkSBDuUf672z/0hk78ciJSAsEBzugTxIcCUkI0snOWbsO1n6Cd5bJnXY2SUgEUbOMK+qnZUhSGfehkpLIwiO/p8xeiHP5K5lpNQkqDnEht7we3e0f52zdlKlLimgk+/Scag/NVrmeBNSZWyyaaKBs6UG9bH4OHim3wzq81ywCaOI7tpfce0BHukruHQsa5uemQURZwGQkciLkW/BLBubOJ2VfjJ2YAkej7XBvnWlt4K2I1g5lKJ5XW/U39sQwvaLHcTDfxtd3cR0kCxrxbILsvgae5Dmsfbrc8GffxD66LmUCbbf18YNk2RKIZPNq9pg5AWtdJM2WJOwGwjdDiGiby85bpVbuludZG7erx36abFJ/cFBuJqZVB71GYHv+eTxFAnKJbYfRS1fdNaP8CD4k3LV41s7N1XNq17NXDWisrbo7WPYEojjS7kHWEeZyq/cEBHb+Jd5c0pEp7P69Nhv/y/RXa4ICUk6sEZafqxXQKwaWrDdg+0NkmXQczffrpqtONiiXEYMJXHPtEV/gv30Q+gQNzpzzEnXO4Pr9l/1uHNrkDTg4m5Wf/H2l81BmhbKa01uvLROyzdbFj6d+DvPzD/5d2Vi+i4bcuXLwu/97aT/0mTVTVD3gi9Q83/0TQK/vo78ZIgJCA16z+1ZhiCTZGNWOA3svRP3iSa8s0weRcSohGB3dep/1ZquBqcbmbMhWod0znyP7/V3Ujt6dj65U9QbrkKOt40z2KmtLx2ZkYTqHRzMyDDGp8uinqiSZ9jtJIsKebgv7nzxEvC5qORYPeE+ZwfuFcx2Z0FoKLvHejZPlvzP0l4OZQdFEdltz5dY7LqZH8FBZOneNvsU7ytz2rYxau5OJNhzOyAqS6axR1zsDXJYmby+bTSp0B6y5RU1vk88cERbuYUjWyPqGaNKObHsAXt5GlJ7qIn4fzV2e7ybpqrVToT+ZmEK0nfRi4hxwoC3rPfxGT/UgyCo7FJ/2IJ9NhLjD1MSZcso2MLw79k5ZI7H1wzYZlmsWKuAudd4tamGzGM/hGnVJWL+2TIy4zm2DCYUKKLRIzhkotkGQ4oFeJjwe0NZiBjOHFVcLVF5LNbJS682cqbdGxEHWBNcPO3rRog7QnC0NisrbV+pkmCXE3XvsgTbBT4dnIit4CwOu1J3RqS0yQn9ru0CkZzDq7H3FHaT775JlaVyU6VN5aWgJxC8M6SKUdgFSRUi6/L6sV0k1OvzIH3J/dTyaik7eALAq+X0Pw72Is22tMrbN6Rr8vuLvPazXia98cTn2UARH3OI6rP3tni3u9daAcu8zjDi79hcp7Z8qZ4YXE0idl4BnnSBWuLpDGrHDf29sUVPFaCnoH8K7BCBZrOaXiqyzDk6gEpqzh1ddXGFaW1pawNYZPMGrJVfpeEdO/yHw0AmqOlWlDI0b7U/lIq3/Y9W7QPXzB+xdNYgRtpVo43AC9pT/Zn1iv2J0ea7WxY0FCIJ8Ll0ikh68Beebzj3ilaV3weNTj28i4rtNbJOdTneAVj+BItLN/w820IHckOoimC4ClcMShxoBIu0M9dOWMC5nWhi7DkxxKIDHXUic606hz5oYBQUjinQQqI7D+3opsntbJzjPeBp0wieIzPssG60W7ImD2o0VlMe0NixXQ2Up9zSBNDbDGbjVQVrnle3uAPFnIpbwo2Rv6JbHnuioq82re6D+Pd76ZNn47DcRUH48rYY6U5EIM8Z0C5qkEyTZRSiCEHQdf9GFxd8hs7avdQqqNMJG7cBj8FlqG04HAlYpDFjYFniOqs5UTeu5BQVNCLBADTuSquSqkHS0sD8TgmMRLZEj3ZR0FoCXSNrqJ2cOKoLiPuP7pMKtDjb+4HeDNeNLHBJ+tqRx9+P9cv2rNXmV4bnhLxfDwY22ITctmpS+U+22CdQ+5GtU4PfjFPh/4tQWlV1Uo2drTD4q/Yrm3kOEXezwYGdsmnbvzF1Y2t/8P1gReqL+8EfrkO5rvo+/T3D/wBynPs24tf9cyiXX0MeMIsc7fwV/tlb6xy4r/Zf/VikXXl0vwJ7Oj/+vUt7zM8wT/UIK7HJ9vO7ohuYeFPB2//ILGMCyBKHoCshED0aX8uiDsNAQgPICTdi+I9W4eOHWEzlQd1wLYemNTIj5UHVkjNtKnVSKurT9EZmeJCJhGklRGYrbOFMJQWnSyeyNAAAgAElEQVS7kLVrvdMoloyQ7CQTRUzphVww9BmrFvKRUcA+9p4Ip9n0wQKag2D0oh+u1Y56MLgHjLqqJyOiw809jL2bdUotOtq9On3bYLgeoeENdjNUvckq9Rf7UtNzx2HlGkZMpHBSiIPLFEvYAh5bHeLMqNGo4OIMUcdgybbO2C0FFVhrHYW1nhke9AIOcwbI3h5RW4KcyBLtShyX7NZdiVDWgNUTzV5Be5f01yzFSS/b3IutFGMnvjg2DbKL9KAdjJnZ6AjIVyEKR42ZQQvLDhAe6JFVzunIMXSb8PmF+uxvMCPSWaZ1gnvtpW2F6yGQmMEoOWzBrEP41XlbizyTA0S7Wjmvj0/CsJC5GmGDcw00IJKouPdtokkZwYoOjLkfZfiENDfJMFZPw3rFAqh76zo5j9WxbNbPdTwK0guBevDV69UAuYn7XMuCQa5ZHv/u4zC6Zp04UpmqXbV0rZ+xT+dYn0V+1mV6keSutkQsrrULAnDimm+gTfpxZ51pNk5NSOo/G4hvsnlX2frgfyibn/2Tst26kKyUTJR+2hWlf1ifuXnJL3tldaNHp+iRjEJzUHdfEg3XOMw+dd/jVJqpF4pudCUTWefkDAple3c6QwlItqa4k+ULWAqJqppyd6xLR1k5szsDPTNORCNm5z0PbhZ7TmttX4GJtgSjxLaWb1wjMmC3WqJ/wGK+P6ejw5kKty/gTPvnmZlq2AIv3etPHaxBRrtMWefaH8by/1k1LFrtHk4kHBFtJevsEedau4fMRHmZCKz2kGtVNjKSfrk4/7aOWR2nerpRO2rZ4qYd8MY0kARwQ1pZaOObgsrEH6SNxiyBgDpl49qHnSEa/oxBEQnKuT9FR4K8YUcUXtmZPrjMnnh16R+mT9+S0T6D9+wdNwGV4dDmxxHDeRnv+/EkQ+N9UqltR6xfHfwhcsk+x+irzezlzeDluguXpgHCXveJYvvs66H9MlzeGqZ6m9cfIDcQMm6BWMidNNlfPGCPuLKTCKMgTFNBR0o3ygNuOnoODoYhA5nywL7209y3NVYBxMMOR5cBzOcOLoNs9AoaP17Kc8Cn/CP/aU2/jZ2q6CoyYqkFNIpH+47SB5lAxv3G4noQ3P37SVjYvfzcTDw1Ct4jAGrjS7Kp3DuBQPhdHdzC+aX18tfl0I3f+OPARbQoXPWNEGRu5lAQsm/eRq2LiOzyp5fJJ95YJp9/dw5E58oXlM7zf5HVxyF6JYxkK+/7pVKufS3BzHrgjFwv1zrjVA5TaVXbvYhcvxciow1HeN4jy/TCrwRneASh0qV1IkwaZ31Q7EDac6Zrnyutu64trdv/AhiMz7ImRZtHsAgOSfpz00Tm6eErN+j62P/DIrHBW05D8POFjT0IEam3GdEIjM2pQomCC/alynaRfJTshiwj+rum8rXOWkNcT6EZr1GNRktxcx2C7Rp8Jpmazimi0IEEqunKfWWsFgdOVq/jXmgjmYaEJOtIjVuMPZHzsI1sHidJAYRtWbPAzmZamzJ+cUoTdvvKJpmYv+PzbT5fR+OsS51JG8d06NAhlon6pqxFjEbXgedE6H7cLM5ozL3C6eWaDjQtJEKhZEgY1Q2ufwNYQ2MoC7RPlilkOcAobXO4Rnw5o3QIzEtTBHVdBBI4wAfor6wDtJ1kwk9wrEoLGKj0jLSJdBVS8JpSc+D9clDZNIqlq+Bl/tyfPQd4UrYvDoC16Mhstd2DpXZFdXyO+rJVyf5Z64cjheD52VDYly8JRjPUdttKRVrP8yN9FjrR1KnrrM4tKMe2joQwo9KQhgrHrOZvRslxbfMEBjqtwcCarEEGdVKZtu4lsrBFiFRoD7GaOG3l/cgQR+zNPuMFL8aZLl165b0c6L3tjPujYdZ+/g/L2gf+S7SkhXRv3ztS7tih9i002t/EIW2SSc+W0+PjZKgERdQzM9LPuafcj1s0QZ0oRENOcs/bniLzV9GMMDAVeJBk5JHUgfI/YXE5BeSpQVh0vCHsCGOamUgmMhOUAuX6sa5OizFOdk27vrYRFFeKMP/pWvgzArCFPsGOATh7cPGq7y+98+m3/BLOdL92KkzauuX3y/SzlJJslYkdkYnPeqljbquMsZcOwklUNaeu5RhagVoDdMLdFIFuzTSwG+6gsPnJnPxlBlynxzSpKec/TP4bKOHIi5as1LTQGDinhY/PsIVQZ47dkbA1Ya067O+Jvc0edRWSZJOPj5U9HMzciVfhjGwP8VqaKOoem6AGVLzf1kfK3qe+mZd8GtnUmnXHfsk9UTtAMhX37DkY4WgdxSh1YOEwbOxDj2W9Cby89m1sONC/87HbOk5uT4nJhaNKiWJTRC6wY6YwjnBzrN+0fZigGYROQZrMLOXzeH/nzTocQhRghmvZo31PRKTO0paMw8XMMiBl8SUQNlFY6l7UOKx77/Iv938B80p1ZLEMiAL31K8kOoaM/h2D6SbiK6+r/x0NdaMXIyXX29fmhdWh7dtwbVbknSzA+3BwZu2vfy1s2YeV4dt/sex84S9K9xHPKz36/lpnIBTpmNS/XbuVGiVTLZgg0Zo9t7Sf+5Ol9YiX8JkVvpte/y7IRz8JgegDmdNZJat0pH6W2rc8ZSKjKdFN/jRBgdFudGsVQjh4nEAQZ0pPaoQntXgbYnASiKiRwnQ823RpdrmAMzXyk5EbaLRJhdOtn1CuZrTev+/nhg+zDkjXrEyHp8lNvdUs1OfO76VP040hkYBoM7u+RijZ+tGN8wYax5gCNV9GrqoY2VlOtpbM1Ew7+ExYDrwv75Bmb/4tNrJGJi3n3ckbONWWUb/1FT57jAzhLptagQQd6Ap9hVTkInw+4Xd1uGOu/TRtNCv0mqpsI3wn6cjPHcBYNdOWvbsArU82qiL1U2FfYHozViEbpfimBCR7bIwp0HGgJ+7ZbG6L+9jkaxtHM9BAKINomwjsWZm0qxCOJJ4oRj9VUo713bY5H1HwAQiBGrwjYOgZfv8go98mbLwd3kMDqxi7U0z8LJPzIZ+7h7EXNrZON8a4eY+2GMySTdv20QGKnqXVxnYNiSY+FnPVGAXCY3twlcQbOb2G+xkFQqe7Dwffh01r/XVKxKlQv65AVukQQ6G4xcoaRCvgauuNecQRGdCBAI+a/WA8emQeS9QPe84cRbtXNudsF+k+Wx9AGsyQFthrtjvZX2k/ME+E94OdfOhEuehJX18Wzrvkb3Gm9ewLv44htG195LfK8AaGN7DGd04Pl5s3jxNcMQOWzz44ACWgBnnn+ATziQluHOBOvatnnzXXas3ZLMqRbA4NcOur6RvtX4Mpa7smiLDKlQAViu5aZ2RlMgiDNe7hWJIvst8s0SjqYG92FViQmMV96ZB5prbB9K2rJ3PSUOmAuJ7AvzJbG1obWX2f1pE2NXQzt/5VMPwveEqtqd3DuZxViaosvnrG7OO+/ldK+TyB+4g5oQkO+bl2RBvj1s0Z1B42Z92AWyZuVI68GV+0TwGWRIaxCuWXPRxnynOMbBJIzZCap+MbCVraMvOtmQp9hyfhIilzqnNxzTkHni/NiQAbe7EjSx5bMdzmvCw+Hz7Kj/BRiPqfzUj/ujM9Gzxs/0XZ/Ng38eyup0TgDUk6lQZW+S4uSe3oIGDEsa7j2Mwb5pb65cDxr+IzOP87n8YJIsfoUHPFaHheGeOJXxnQlNpmHFwdtgFCJ7IXZNBpV5bePJvYXvvydSzC2rR8TVB2atmjKzuZs5T+XGxElO36/N5hpF6XvpP3uDylpL8pYKgP4sv3pzX5AayVG1bjH3UcQw5uMGOX3AR8xeDf/RV/qYP0b/ZiAi+z+SYJyuX6HEzXLdi7xz1XIjR+BNBf6ykUiB/3qjK54c/K3tv/U+qS/cvB861sW7M6Sa/XLR8oU/rynHfZeuQ3lPYzfoyslLFFxnZrtwPv/hJw8K+Cq9NHZVYq2uRlGyU2Mlju2cwHc/9onDwfRjKyIsz2wvpoKGVGfTo863XOvLQ+ZZZ6ECjYIoHsW8cZRTzBjW0Pl7UeNrfOfb+Oq0MN6UjPXoeK351l6iANqyAmqBMZUeSE5on+cvEaj3xDlmeDr/veLqBrHEqbh5xDyefa5B1qft6L+5FO7c9SzPHB+CCEeM2gZflCWjrFhsWITyGTCKmFWIE2cZwpddZtHOIGb+EoNgkiUvl1fEO+dvjZGUgnG0xjcV0NbnbJWtvA2HPw3516I/TiUGgFyK2fuVY9s3mp/UJN1o/5+Zg1Ul1IQ2M2t4sT3CEc3eIedoX1zDy8Bwdvy1jmfbeBp+0n3WNNhkjzdbmvPmlIZPVkigu5bhIwEJQs0oK1g0TjCOQCcx3d3oOwjL3mPeus3huGbhG2bR/JQQMDZ6yOkXNbWKS2z0buAfemr74La9dHTyZqpcrnsYUR2LKlh/dQ/nFkbTHrT70UAtcMTXghoySec2i2EacsXQhd/J5w+ZY6bNxrFydre0zXvcXz7DsiUAPEvpiD/dpDrEJnOqGRf9CL5lPu1RafmUynpk6s1rBtIJCP+qRss0dOlMuueSEEqr8d9spZNoi2T/SOj5bNa38Dx3pz2WgfLLdtsicwbDq9Pvt6luz/TDnM4PKFqDY5XSYkGv63Q4QyiehAVTxS8UYHZ13U++/gQHu8x0RDKCNXNrPauTl2DjJgQDlRfE/SkYFkapM1mrdmnbPjZBv2xdihBuyVAftNeLcHa1dcwaPQS9ZTjdQsztmsTZvUBzVyck33od9duscbgspfydTull3cN7z87tYtSPb8Qpne+N+4UPq6Qb7cv63coPuTsyRRUWcK9N9i2lGcqbet58/gi6YJM2yaxkakjm6AhJAIQZvDvqe7nE1oqXGcCcD5XbLT1GGt1ybjNquvnI+JyIff9z9jt7VjamB/ZZk5RnvIAoScqOrU+9nnTe/fXf7eh/q3P1RGN34z6/rFzBFO0iF2w70peh/bovhFw6B18IFoYw9kbeH4U9na9MdOl7l8Woq2buXYrhJEGjjISxB8s9YOHKx2uO/bvoPnRQZPq07WLDCo98sa23CaYb3yAghohP2d74qtqSz0VdYBRG+est2hb+Hn1EuVdf0bMu973euX6T9a41fJK5et6p6o0Y8nPyNwGjsfhq8PykOuwW6Sq5wPv68hbvZ51qJxvskAY+D541nXoMitkTZ/+ZPL9J/8fIhAk0++icHdrytt1ITahuM6AUYWmH1OVPJ4yHNK55rvCjQbD01f5vgTby6TtyBefPoTXJtqQvU63KNSzQtF7aRXtsqIoMj9CSxTt1OerBZSX6WhjMoJ9xfFGyNE021rRKzJEg7eSDOpg/UCNnqmkqh65D1yqDmkcaZh7Jp+G4qZIvs5bhYXpmH+GdUGUm5SZd8j4vj2n/Is9glHaU5LulKDHA+JVkfnF3lAnaOUZZmtRg3uWCl3ZtYWFXxwPhwOnptQ2FdJLYMF5PhQUa/jekI95T5xHrbXDFH52YJ0soyUnZmpB8fMYZ2axzrZVIhJZLVrFEL6ZJhdAowhhBSDhgUmvfQJlsxKJM5k8od3bp8p17zHplGr1mkxtv10CVIck4fMQm2rMrth7bYxtmOJNtQGB7Jto4Y1hMSA81TdhuxoW6jPAQIcWEXrDTL63L9tGSN6lq09qii1zYEXDh/BXlYL9MixoxgYsnCezS7PfYZrmWWvmm1KvhpjDMcYwg7XhSghIvbci7Vm1YA0oKyBdm7iHFbWXhMeE0X9N9AvBmeHtbNNRvbqkN+1BWcaI1CHc7uPZUivcm1K+qmZbJ0/Iu7xRTgUiTvCz7z3ImScPkOw1Saa0mjXp+80Mhd89ECqr86Dzx0YcPC9LoGBQc3B8y4rD3ziP6mM6brz/9qfSj6pP1NWcYLUzdb1by8rn3kXrGNCkARwgKsgKVOyJVtNdkEaVhg352QlnaBygmYYZqZC2LYLGeTNSiLyDFlCcB9g9GeEOAlSFcYwaBDett1KZm+b59RhT1vPrmsllCmr26MF+9maKEa+b+3UcoW1Vd5D8YqeBCQDbYMb944zaznzs5LNnG5jyVIDMHtx6V7xKtqdMOr7Z+2eq5L12F8UUR2zdh74Ksppn/wF+jxg+SK0UZDIDN9CJGqX+r3nXkPqDGb5EwQisY/WS+EtVKUDnYiGynNnwyTXbHAPkaxOkeH5iYrxnBnvEHuSjFIxG8+0tiprY0kLeNS3EjLnnEw4FzLSbcdpz10N5ElGOv81rF3TI/+3OtM8ZPwWCcztL+c972C/H+Q7foD13DqpZUowOrJOI9PWxFFo3v5xeC/dI8/g+zpTztsWo9WWP4dsOUxosu4OamES1iR8tUWi5i7jXpY4QzcRK9zM84dtPGM9WWftmuJkLZfpZHSc2Pz9QeiOjgy3xKBlHqLR3Iu41gfEVlbC0d+0y/+GjX8/f6s1/sFBtHlbMaruIS5E1qCbYD/T1BqaVXqNBkuSHb3kZLRmSPW1uYV67/mPZKJx0vfwG40zax1E6ukJ31bKY75T7we5h0L/TX+GgWfDbgBx6EAgJE2PQzaidto654F145oB3vj+MrI39fp3YlQhW2ijfN9UoWW+8bvAvM65K7BVEx3CRpNmLfQep7pfCLZebNSazIHvZ8YpjtO6o9mdDU4HIQQoYVgbETkHRKE6qigfkXlGjEFI1ft3GkR1ivti1Dq5VJKjcGKG6VezQGH9ChUFO+G9mt6v3AqfF/iz+bmLKczoCcqkABVUjFwkMlm7NTpl0XEwKVJ4fablapv5O6ogJfPmrYWyV/g+GSaeMc56uoRKj+QjIsUtelPPoGu7Spa2Q+1sjwgR0aMo3WCyyVqpVbIO1kQrgUimMf2RqB4dOHyY7+OQMIox8BgDmZTbwKlOHLGPTAfdgimrhJw/m8DokMGrhKCxzy7vHYKNyj/JwoVCab2Bxid8qYj7ZsatKdogTUoGqVq+UvjJfDE8ipTXsrYN4GSyqiQ5GmxJYpawutJ2wq7C09ardfAQrHDyQyFtx7sR4c9ilOmwiMEX0RiSfY2Fvjz07AtHGKqp3HLqEH8cRbZO60uUoXhmZqY97jGMxHg04fE6KecMemuOQhsLQwcKxAmyf7tCkvYhmnWxD+ZhE0dVhgCrTSYzYH/3gThnrKOq64vumgGHzEZr7/YzanzOvfSh5dKrnhG25ZcyMfdypk0ZYbR+e1n+5J+UOz7/sayx+9Ke07SNGfrg2IU6l9dhfSOSMQlzSGWk2uIyFnrEqXZZL+Fzz4R1UuuB1i8TvMbwETRZ2yVwydi1kI+sgnsgDSI1kBUmbrsmGHdbrg8c5PUQ04TdRU26rIN7Ipqr9grzM7PXWYa2R0KT89nD4fTob25d+E/LzPlfxVt7L/fR8OpQZemfYVDGDa/BrrzDnqWsdQp7OMCIPbiYc3yGhCDaqoJ+pcyjMrwImA6TjUnmFaKiRjLShG5WM1c+Byh5IrRsYA1hqe0YRxyvxKrMIjWwCKrGEHtnrrLRleHLgAARolkE/GHutmefxWv9vPvgYLw/n/P2+9GH+A4qbXcwR5oBFWSZeMYaaBlVQUibCM8A0So1u0UwuL2OlOQhJGGPP4brvSR2t2VwgZOcrN/ALwKtu9S9E9wvDlP51QEZJdc2Rc1psvORoCmtNlwak4ysqRKpSsqyLtpimawRxcFO2nzaY3zeEk50gZavDjoCZ4Oi+3Cv1VLf739aox/mJAoNoaeaYrr7V2FoH5gHv8lO3Q8y2EJqV4lE5xVygJlq05fq5fl7zf2EK+O/fWttvS9PZCWihJG44PLSvhqHeiUqFWrPOgEFNmJr10kHvBjjNGXzF9tQkpXhOGiFmbznP5bJp95CSWGLubaNI5Tz436s/i6HNxPDdRxel4boLtMJ/k0/U9IlJe5UflLyK2OQ/NupOYrcq0hUBbYLjt9os76ZEF6Tejtpxl5P1yC6mQoz8OE69xymKptWY9w6AzI1UC18vvg3sGZVAqowXRyjztZM1s9Xt1Yj7qKl+GxWypeyOk6AScYrTMt1pulKY1Sd7TTaXK6lzpLXKeig021+Vy1e0s3SWhEHZ2mAsyfseqp0+NhZeg3ph0SPdXUXyUCeOR00ZQXjL5RpNJ2AOeMzhPi8XCjzi7STHDrKOadWiREQbrOGZ814bCYvccOV8haAUudgRYdkw8Yx290x22N9zUoXqIF1ieAzqxSYt4/xmdguxOaTrWkQ40BpmYW64CHrsUGvsfT6rrNMo6Lia2sfsHJ9ws/CfNqFvhqpPLMBXqoHgaerOhM9pd6fdH7/12cdVeoxaJCgJOy4Sx0eN9YYYwc6qG2N+L1tD/bdOjLOflN7alXdMcs2+eDTdkQAwqgkY2aN13gGO1sbCE1wf25x78VWGAGatIMo5+d1e5jq9rVl4dACU2IYyzboUcOEiOSUoT5OaoQT06H2rS9RA7/wiseUix/5pEg6fqnUdB/WvLuNQIMOMerk58tdn3x7WbvrNshg1LdtsYhDHzOqDUgdyHl5cqjctmyvozvIcXQqOVFPw/G4z026zBDH/NupMrWkIIynkyXDhBSUOb78bqbopUfU15GFapeMORN/ej69N0sfEFkcCSJzOuQmgg7xDsQVogcsxJyeV+rQLqp7E0dnwDR/GSjXCbI1z2fOe3583/6EpMWZW/k49dNfJUP9ozjJKdC1AUCyV0tkBt4DkoXFi/i5erucOfph61w2zz0OCtgyrUQqa2nbbJeLojykQL4m3mvKUjgcbMQE9q6M78wiZT1nKEu0CfSNSRRl6NkG5t4qD8OR/gsy0saRxiDfhz9mf56pLXro7/wuTMYpnDHOr4NTkxBkwpBgn/5ielm31+8kECVgXCNwpCVxaalbzr/sArgqV/Aq+1iT3WCuKMeNbuB3DSbo9W9T0xQ6NtuNUwEdc4qQkqfaqQ7clfgUHKaaw+nLNyix395uB957SLDSfxYJE8NPAhff04H+fR7ofViXv8dLWsPvn4XzYNZif2aFSdKJ5v81WaX/jgP03mN1q9NKqg9dOSfcdKL6pLsdKv+0VhrtRGtvZrCcjj4yZyGxSac+ejGtKi8sbWqirXMfUlP8rMc9FsVNSqRTPv3mUq77NWqpDONGPsOhCApNT43SeKCOEGvhO5J9eo36GR2qz9VagpCvWelhTycvoAUoGaLyTHYke71B4KyFGCV602ShGiJVkeIAdch8RUihOsX0j0UdonH4WhB/10OiVXQ/h9RlDRVD6s0L06IslHU39/Iw8D5p0HFJQ5euklqxJqFSV0OTzw9SVDPKbFrT77ThqOQj8aLCAy2hEusvGg4bx/XHaY3htTYBn2ET0x5j5jFFYMEeySm1iw2i5GWYeWcYB7dGS8xJ2meWIR1tJYulLkh7kDMtq/GHns4VDLnfHjXTOaRRhCdVsBmY6QsdRnqu6hfr3jKwmKBlng5u0XhriJrEIcGBLR0toNEBmciYAyZLNBMpESpo41DN4PzeTDN8PUY1KjOwe+0VdZ3NhFg7J+7ouUc6deupfNauTFucpOQgiTMHIL71aaVxfqKastY+t/ccKM30FbIiRScm1HRneK4OYpBvOiSCVpx9ijLQkCBC+QVZzGpI+8j6QJEyKkd8/i5OfNNWIuvOvJfOus+eGtp6JEsaYf8tIMseKElETUL0onaLvKNKTBHSwBuHCM579zDM5x1CFpFZpX0JSWZyiqI4ZFggmGe0QHY+iwbsVzzqseWiB18ddbEv9efezrSGfh5+2bKbt3+inPrMe8upOzeBpal3sYAqLc1TWjmAwpK6FtevnEvWT/2bLddxT/No6QCuQxFkorqhDb50bjpOEJ9dsnsDFJWh6tZ2sDj72HYInIPQsFm5e9j7T2eINWEDeu7XAMjabIhOwrwEbmhOhQRlC1JP5qlBCMGP9VKFFHonnoJQwzOpdGg4GmP297C9+4zX9JGj3zv94u/QwPxG9ipGPwZT2yCKxB3TsWDXAlJV1bkq/Qd6kzrhFIU0Z5FG89Sxit6cRLpq58zaJZmFywH73Na1seIcaerVpvGXg+ItZxhsy0+A3NfqPQlyJ3KB80+uRKCY0ft4g4ETcdabf0qQQElN5wmrn+khFeFyDAyOL+0qBEMGrd3eYV62WlZoml5k1OLBY8ew/5KsbBskSEh7igoVn+cM3sb3LuHrMn7uhByRPK7N70+BtYV4Q67he6J8exIkCTrMVGHMJ+6ZcU2fh019Kt/jfXCu9e7u4z1+yRNw//ygNfz2Hkihno0LSpJjvaFmqPnSEek73PAud03eagLq6y0H+D0dpX88s34/cC5/Ii5tDaX6Ar9NnX2fWBvWZwux99b5DyvTy8HcTyDxJbM2rFYeqDI+p68nEnwLBAAe9DpYfuqEfK7al1Ct6Rtgc3MBp9lwtnh6LULvGSHgv7WgPqR6vWeZy164dV0xPEe0p/7Z3BifX+XQtBA4AUUeslH47321Z9MrxfSTbZmRusvFx40s9MpCFjpZHZnfa2qoRuYuSOaTOiCcj6aFommwYi2rkkx+EHUms1Etqs7b63GyBNmsztSZRB7kkKds6vBeMbCxiXplnV8DFwiZJKvle8L6QL2T0xhEB+1GuQUjzgYdMsR3gz5LFF5p3odshP7uMqzfLXpAN2CqjhHS6IgasAGU+gtRhlol5jOtLwOJC1yANdMFGbiyLSOKoMwgWWEyDclJZHsYjB1FATJlmSpgiBXeCjVo6rxDMw+hT5zqhF5j52EOYOMOhVad9MJrzMZ2uSeFE0ZpManasCn7s35ehxDiTFij7kOcntkMazbgeufIWCrzVFKSvaAaaeqkat1KINKR6dAVTrDW5WQfFF86Rsu8zmR/JEuZf7u0tsjMY4BmyEQIYyA0IUSBbq/6w6kL8loDDmF/r/sMcPuWw9pt+tA42oZA9iGyZe2vx9k0Joj2KM/vCFnhuUtkpGQ8yeCUDwRd0fV2CQIdzK7a2OHDB8uDH/fUcs6FD0qtynv/29Smzz0AACAASURBVM1O40ibo5tZr7DFd269rqxe/0F0WlG4YT+4hez/nUUPeYBe8vLoaDm5Nl+FW8i6PXeiEhUbFN7VZqiE5IhEs5zaAjW2dUlfSsAbuTquWYjcs6PTHtk6xlo4RD5O3GMq0YZn3hNSzvvyXPicAdC/ikiRlfP5e7QdBE4w4vi+9vHHlU4cKRnj/nm4DyvSLEX+Oht0mHLIUN6+henpb6J17n9SKoEwqbEx45WoKAMy2aj6u0dZBq47CBY2IvCydUiRJfeobF0dBw5RRq8QsDVW0SyCyjF1Sss5xv0GvQngPekOylBQh7PYnkNide4VOFR0zUNGazLS++pnGgLSdA8be+pHgHLVVOZaouDW2Gjnqg7p/yQYdJJQiD4EEttwA2aXDnPmpBSbLByvpT9rwDoOn9mItVJ0pntxfd/4GVtghLslmRLgWIaKwWad0NQOqsYaBeWjJtoaPJcN8DRs1XkJ6P93+9Pa+g40oXxQQizeB0eyhfOzB8gxQ5EC5StcFpNG9ok2OcS64ODawMZRpV5ST2wCnYpqJmCLqIy+oPmdlAk9DB4dG7rNTBwsTdToMGlJKbbItKyfwuilyBfD2HIQqu9jIkngND2C89KZrnCRwLiWIfy5yXaFnrxw7kMURQaeKl32nvp94V2dndlrwn8v3KzGLE+KvQ6P96aOVg5cyPeJkHSU1tu8OXsrrLNJIrBeEgys4ZKhnVolCSWE4BiczpJ5ekKaFeq0hmIWktYjma5upmahWm68MOkwDjZzaVnzfPhcf09S0JbjmcxGuW4MRqxNetSc0muNx0xW6rmbnPugXyuvl6zkmDcgRvdr+w5qGhA6JhiB4SyTVoDzlhFiP02N+RTat2cQPScXoQYJjxSn2j50Drq7PCc1enHyc0RSZhHOLTTTU7/WwMNtYf+jykbei6Q24dEtr42sq49iiSPbjHBqx5BGGMIKaMcMzFkVZ/Zs9xHCY9DqDgIMXeaG9nHA5uJzHeTkeB7biDdscT+2qYxx2DJBe7zvDgZ7E7Zv+tHCqK7kjA5BzDxZ+Ng9TtY4S7lCDeA4wyjWVGPVIYhRJkISkeTjKDt5H5KCuP8e2fmQm97iuh1cvuczIvPMXM7A+nyWtWOeiVnpNsIXm2irpR3DViS1YrneZafs4BnMLs1mrR/JmjbzijiDtT7beggURHeOzO+Uc47gJJz9SWP/bGuVMhRMWohhQ8biWfc3gzv33KPliic8CwWsixpixt9lfiqacdbl5qgp0r5Rtm/+cFm/4f1oH3O9e9S5WeOZtFtxJpGevGuT+0ftKZOaPIIRL7HOaUBbG/1nVCQSpmVtZIaLiDlQvcfzdBhBH1g/nXnOyCU7yyQYrsCaqYIvaip3rZ8i9jJjKYYzO3Zij98nU6t8QsIXyyO8/4BWogQi5z4RRwrsaSkphJ59D/N3hxd/bcX24w1tSvq9OVOncUA3/DroGPVUES1r53FOllg4awzEFuoNMzmZZVhJCd4yj3T7RiKlM2n/Kxm1uMyvC3sSuNo+wvnuqPWbMo/2zEekBOG5nJ9LsH/PxJGiOz5zgnvzve+rB73n3SXMxNa/m8Tk3xJE3c71OlFJep2fZV0SG7VHa9Dw5iQPyaS9Tuxc26lWbZwcpaHWCFhWwh4j/QITE3yHRGag0EGcV0OGvGd67n0eU1pfCFJb8DJChFWYPsr3Igp8xgA28gCt9u7D4oBqffSv7NW/a2v/I/y8tf6dSwi4GOGzsYXDzJKS0HGxkiwsb/joMSbxFSZTPisjD52ar9e3SCgJmcbalIaxOtJ7tjYJUaW1SijYn/nGLl7z5bSAOGlrJanJGQHa8uIHGdU1v+vvadwcf6Rqkz9DRlC0wL2bveZae42+1s8UVdBpHjZLNNXWcfLl37YkaPCjUsLFKcsheyUTDoRguMGlS5tIi8+CoZjDoraW92x7ipGqTsTWmQhOs4kWjKAMTjgQzjg1wzWr9HMCC/mEje48ZEJBRmRGqbKB9w2uEZyb1tcLD3tjbFijOpWiHYDrj40iMsqpuSfqLul9C4RkNF9rGPnb2YcSnXwPmXknjQCl0kvjQWuVz75zd1DuoD/31MaEv5EEZIN3JNvYWoPxHOJ4+2RXmPSI49fsD9i+YR1nqDnGLpCv/aVk/jpah4Kv4eSU4LOdYkYCE9e8A+RsHd26gMzVWWZ8OqNySEbfIuVpU0sfq+5iQAREKzvzAOL1dIVznpkWBFmKkdOBvuahAZjhLdPX4yEe4ZQXwp7mMzTcICEHDjrhRr1VsxngYQKRIdmxCk611RrJQjVW0wujBCHQMHc6Bxw/MeAhwFpgZOA2Gqt2tg6t3SZGU5TCHlGu0wxJUQgctssucckg05YYJ6DoUJ1Ws8qMK7MpM2p/bZEsax2dYTVwe02/tO0f3YjXD8tSVxJWVWKy1aPDqD8dtkxp2dxbBKEDgonjF11Srvqq56SGnZ12HyG/e/daVsdonWzrlo+Ukzd+rJxeIbzQ0elQ0uY1Q/B1gHV2eks9f0o8OjTANe7Yhhbny7r4AnWQeZVSgGOckezPAwuM5ZOdzBo4LD7D1JOVV8i3ljvihoPGdG2v43NlSvuh8VG22uCgO8L7OJ9ZRD46tGu0j2GMkYbUk93XNfiStvesM/VINoZLgtDGDTVL3XgXm8cedeBLgr2iQMws3QAav80vJkGYOPuW0YNVj1chF4g2SH0W5m+2ER8oqP+U8Y3cPnYDYRWREc/5jFCu5RGduEpk8yB5i4zW6z+aJa2TUf7hbSGNM919OzHAj/IZIjA4vmTCjMY0rBE1UX+cPljRgdhG7rE1uKDaxik2zmB+hGMF0UBknevm3ghqUgdXJlECUgg31JqRLgTi4fpxts5tbbMmfMXOiVQNHk6SgRBEl5aXNg46jsM/Pu17PIgv+bD+cX/QWnv5gfBUnCOarFSqc7x+9n+MgOujpoAoZ2BS7b63s48g6lD3rxsCRub+yWj1PWSLa+x9jfZFBEKn3GTzccKNX7NXNCQi/UEYsbwBkUnLKeKuv2vo7wVOav5bFmqo63WP7Zc148x9nRehM5Wg46gPKNoVbzaL8ORL8eY9bMmxvtkQfzKiTWmVBEFcsAcCdnEwfKLF1CdDhXfZnIcqiYjXYXjjWDNX1A3gHz6HUWNh84k/RX+ycZBmjF6L9UzMctiSQsLNGuY5WG8VQ9MS+x7em8Ql0xQXKx3RZgIYHYlM/rFw7yebhaYv1YdZm9hbttQkyzWw4HBAIhifJGtas41Dbd5euRNyzMnxbDk1WSynd6zhmVXjaMneRjiSbQS2DzL9RfJQ+kq5p569pCLT9lHa/8jbW7/Socry7ZAx7djuxDWOuQ6d0ID3GRIsKQmobq1774A9lRjQZKWyOMmMptunknXobZTtE/btEeltoPi0gdOfUCPy2twcChdsMPjc/lah3VVg1CPM0TyCUxnjDHX81khVzBGO3GN9JMc4OWcP9nIgX14zgE1sdjRDFmtiMDLb5vp0bCqQzBBQbDtUnfc28x/RRjTO3EVegyE3ct9jFqUzQG3X2AGuk20sxLxCE696RQY7m0DAGXJgFsb/5lF12VEkgw09R4uLj3jGnk0y9kNzO2URwYaII3At0btmLbbQHnbkW1st5PQFDsoFFz+oPPYZz0UwXjjmH+5MPVPCpxNQjfWbP1XuvP7D6H7QS8g12ZLRx/nvAv9uMv5ukyBsqgKUrFuCIdfL2rkwuxWVzN3lazfi674xWrk4XKfKdDCy++1BBnYt9vACUKl9qTLAPdxjSxns0bQQ+es8H6vwEQZC5q/DM9P+zM5fUBYv+Uo4GSg/OSzi/nCkzWn+a39J3kmfNw5k6xMQeCAm3f5WniROEUJeYcBCGJgKMYwk3BBAOLt5UKfEBBAbQtJBwrPVw85MaSsZ3pozJOo1NuBlf3VlIkPQmbYvAdaFgDP3NDYGJbFAhkkh/kE56b6NSmlp921xpu5dez8jpsDoNuvydZKJmtN1Sngr/dDsgxYBQOsi7p9zOj7F9y+spcJAu7Q4SjBUsUmHC+kwjhLHO91FqnXrCwQFD+F9yMyttSK6UMiwywxtkD0JS9a3m/agswvvvf7v96d1+7eejziNeqWy4vSOTs3QEHLMLYQ3clmiNaISmeMXARl3gLVV/m4y0mRF9BBNl/4/9t4DwLKzutLdN1au6hwktaRWzllCEiBAgMiIZJPNkDE2HrBnYLAxDtgmODHG2QZjgw0YAzZBwCAsgQLKKOfQiq2OlXO47/v2ube6WgipqoU0fu+poNTdVfeee85//rPXDmuvTV4c9mvyZsTlZkSem8ZnwiChKAAU2RAZtNrB1AX2Tz4ra7j++16YxtwUUV2vVhsiDhW2JDdPs6c7QTYj22YWNxBBzp5ZU9VikefvQ2sh31SroOQxDIisg+rq+6es3GQV8nMvHI3ZbHNZxibB+IdsY/Qnsw/KcXE2rMs2FO0ddKwkoAbXUN6PsqXH+qhAl06A3mX+IutjEr+cR1RCWME6SL6IBymjcgE7Bw+YujJKEq2Mzsyb80Ud02kZaqYG/Za2mySomyL3ArIRv1nQJuJujNi75TnIwOZhMKMNiE5sofYIxV0wGOX4wxAjhknrbEOftX8ayTwMkuL34+TJ50hjTbEZ+hylZT1FbAGAFAxwSozsYyNDi2UaXLVQOyHHtFuzNDVsShRHYCfp6072yYyye4qmK01HOqzLcwPgBBS9sDLeeZmZjBnQO13FrAUOyCSSk0OkTYeo+VYgTdnLOjE2hB4vURS/00/PFhzuT3dvL2PXlpOZZ3QZxr0LQ2aqahIWpe0b6XUTkaslKwBXuI5UKgbU7Y+t2P7DNcugFJwyWsDglwHYEtGu49LGSIubPXdYcoetNqkIZDMHxwXoHHo+iZCD+rxDEMBMC3eRnpwiwyFJyW6m8QkIUUbmCKsrGt9O+4XEJw2dykjLiEw7AVM7WGWwdpJV0uCOsw8mFBmXXZ6Er3rsfcjxcfKzXwxAOURh6QZoITEp9Vg1sQDk8Ja74sFbrkLaeSu+DbrAkKB8aqbY54PjXag6EeHrGHAeOeQ7z980LJkPGanO3MxWF68KwEQzexanrw2yjjFrqmqxZg7/7iSq0ZAXxCvqwraDuZ7YA9m+GhRlGU1rdzhZCMemvuLQ6Fx/Eq3hOr+mzXTYl379SzHXhZavD5bkSsBmiP73HRdmLbU0QosIqdwGM5NLdVbGTBiaySVtJeWhUqYyCwNVgi3bmECKj57oORS4yjhQM07YblsD7h5POYY2wbanY3MoO2XNrIgqHvv1WXrCKZj4IbKun+BckVG0lSUjGj/Geb/8zBa1VHliIEkSV7kfZFEcZp6luFkAss65CZyz2O0pOC60lyWYqmeunac+rF5xoyGwytCVqGSfMuWI+jN4jURUo9X0+J+Q+7eUe/3TXlu6++37NKzLmBuvmj6x9oe3W5WwkUpIRjxN0DGCFUz9FgtcmGYEquFPxub+TGI4/d0Qio4p/KQFezj3m0uzMJLNh9SftcC1eEP+VyC58u+jcSX1CMejtX6RXk/TGQN0He2U8wEFYcufHl9ATeFp3mXE64QOAzR5JmhoZr+l6vyZ0+Pnpg+NXDP1zAv9uV/0b0GNBEjV7oWUJLHAjWBEN4nnaURr+iXXwffbemEUZ9RreosP9ILTK9OD1MNoLkpTYL8YuyNjyg+UJMS/bXvxveIgqcAkTVh7EpDtHUvnwuPwQHXjzTK3MzZdxmbks9Mh4KLMGfpZpgPSM3ZaDN6zzEEzEU75XrZ/zK09PiaZ4Du7DbYezaRGakOc/zAv2TZGTykR6qRAU+4lvbuC6M6h0T4MpCW5f0ajbcxuPPDEY2PtofR/pTJLAQC2AxU6toBqNvYXtUQJKNYmU8yBfVamsJlTRniP9bFk6Eom8f0K06dWMUe0SZ/jZISjFrB1WEXSAUOJTrOc++DO/rjyu9+LHfc/iNGFsIRGqhujE0Orx90DgamzY0WyPcdJMybrmPptRYcBY+951o2kaauoqe1q5Oy94xzdSipXGYW6V6yhulNshRkk5evf++w/TEevWaaQsMT5Ob91hLpiyi2QnpTUlJ4+7T7TZCbGiGKVbutQlJ1nMAW0AGWjQlM8Rtwd7OfuNtWSjNAAMVOtTXGOTAv6HLoTWe9DTzgjDj7xqUk+2hNjmwDaBKFdqkBeE9exc0tsvvVqRvfeieAFbFPbjjhfa739Q92UCshiuFjuFImgHiudSH7Ea02V11knhSfcpQpxlDG4it9LrlMxKRnctkbpzFht58GWNd9O9O04u+QqJIegcOI6GRbfvf6oaFtFy539whqDeTB4/MG0yMXlJed/5jJSJX07SCvN1h8COtdyOjt4fHkBDlwp6+s8c8gJliRJ1UhxzpIqtUSEc91gVFqjF/5IO/rhHfRw0lsZFRizckuaUWiy9H3aHquz0CIgjV8K/wTZRHthJVLZReE0phw8bnnINKUpWJ1m1jhb8qz/EmxohCfht2hfjLAhLMX0fYVGuLV01OuCmcSNGQFW+0hkDgM5HJlWPbRI8yYLWZvpEhbskuLSHt/7V9y4x/ZVuvNtG+Tb4Xk7I5HGZrU+3cSyJVNJhItugl/qDBiFNG10UrSb9U8DkRmVNo6kQfys34jyPidy01ueRZNwM3+uP7kwxU9y6Zobks+1Hvb9P4jS5coNNiMqHU0BxpvorjUVy7nappUsXr4SrtzQgGODVJ61mxQByUZx/m9OSMCx31JnwUP5nGukJSqlwlBxvCxFdPNaBkk7LaZk7QVD0TA6HYNx5gRcp+Tm7fZ8WptB58CTaaqPOCopCQeFDmm+VmB0EHBG9tZNTS8KRBpjzkU93xwKzkaEmNWQnOCUG/9UHB9xiQaM0qSj3/7tiO/8d/6Occ91B4wlcUm9t2PaYr89mtZzSSPPUqebo9WlfMpbo/LC3+Z8XCcHlWO8cKqmiQYnGXg9RuQ3CfN3zLokZJtUu0n/Q5lAHRTmjjLHUOGEQ59+eux/4nFJTCoyF80b/kjPQcvBKhZw96/0vB5pg7c+YPc3D2zdFl//m0/HLVdi7DnHbgZ7O0WmkwxDN06R02z6erpzEk0FJ6rOgOsuItd21Jts85FlbBpYlqlRkkY5kytuSdbHCHMCR2SC9OwMEeHoMOlPasv9jCbLfk8AYZxoQoNvCryG8XG9VFuiDFrMKJCdLCmJlPuUaffcmo7RAjQFIJWjcOTKmSItmLO1KiBKGrNGm0S7tUjeb1+nQXJd8o66s9mry5GYvnHM018U6/anr+8x1dKaj6MnuGC5TWtOIQ4y9MDtMbH11hgb3ArwDSbRagYS1MgcQ+UhsWkza9ZBrV3bzK+Pp/iGjnpGnjoUMsK5F+oK2wLiEPHMLrkrnX7DNZPiz3WlXl44PnIqZDB3cE/XxLJ1B0bn6oOJTFckiWt+48zvwSfCGD9kjXLN/NaeyE6nlkq9sRTUHK2rzqDSNbuVhB7PIc5POeuJlIZwWokEiNgAUgE2jRDRXTI65y3N/KORuPSzAlMi08bwX+H0elA+TyCUI5B9jQChAv7yPmzJsL3Q0gtp3WSEkvUpUStuTNvqotCNfUxEqtn1wDV18brqalYFYhMCDVEjAq1uzCjUUXXFxWmgWxjQuo2PaggeyUg8Yb8r3fyuQ3MgaQUPWcm0OgDm5nYGYN0hv6ZjIHRkBiPNOteq3bcsmgQdXq7tZwFmAYfSkWdF9bm/HqW90dk1Evkp1vAnG8U9+q5F0/uVtRff+e2Iaz+d3k32X4k1zZemw55uLe80oLM8KMFQfPSecI6t0qipekWzdQ5ypiNgqvhEiuBTR9UhcghtA6MoiGaGEcBuU6ijz+iTa0sAU4iaD+DcHP7dEEztpfR3mZq2KOxC+TPZvM1INNtqigJ6Uf7RqvDaHjZTLx6n7zeF7LfHsDXIv9t+QcSU0e68c+IBCvBOh9KvB66K+AJD061beOEsQg4E8P0CtNEAgGcGwr/PwMptEJlXXvKnUXkqmQR1hvNYTU+3cA3zf8VJ+1mmQu0z4/0YtTlbPfju37I1Nl1+dexz5GGxkehUw7DYh3spj8liX7vzwa3xzU9/Lm645JJUYupatSbWb9gnltMH18l8z9VrV8bylcvpw6S/lCHjsoodfZbZEXes+6NlCHOhizVIF6jwx/L3inpMwdAdoQ9wiJml27aOxvDAMOLfo9EPQ9e2l7bUJ7YnFf3iptSeesBG3daEJwCkGXkKZvo8B45r24mSfWVqkYo++NC1d5BOZWM249pkvxq5Od1H3eMy9eMakzYEnTFAq2PVhjjuWS+PHlStfBj2vJr28B5R6/n1OZ0Y2BoDm29nLu5tNPNv57rkwdPvyrmZ5jaSMhWbk2K4PpO4I/Z42x/qzB+JV7LAnRtr6lBCX+7hggU8xToalbdTdJWw1UbE1IGKVdcyJOzo5exZvZEMIoMw0hFtfTWd7bxnuyLsBS94XP9arJqlmeYzNY/lOpn+sPg2JZ/1yXyZTOimvWjtwebO87XFPVykk7rkq2uezxSM5JF/0BhqALH12JMkBNm6xyaVqMnMZRgF/DwjD+yNgyq0exDpbGkTGKx15s9MBwq8RKqwj5kuwN8lZlqLdTcU92mXq/MQp+fht9+Sr+6JeEPpurcfXijfmT6j4N/mcFkbBGALtpNiyYfXuYOm1fQfJEoIprynlbVxJezNs72jdOQLonzWB6O017EZmf40f/DhNviun7nJWEX0eeM7H0Ss4YtFmrfIOBeOi89Ni4gkoOvtm8JX0Yt7L64lmPozXpqjBK2huokFVKIO67MNW7oYONxYwc9B3gYzUY1ynfyuykidVozKCjQlbVy2QVLqucV46wemmQRT65hdbBj/Lo9LNrDnl2ze5sPRrN3Mp4/TWHDM1SdHbERfsouNpliESkwFUjYfut29zvm91cK4FtgN3hPxr6+G+ACo+l57P42CBfCsPTvBwWigMGIzOBGzbPb2N385KofRo2aaunnMecObN6/1ifOnMx91JtTypm13boobzz0v9j/p+NhwzFHZa1oA0yN//dTnZMEvHio6/kgg3Tr/7aR3v/eFL8dNV14GgK6NY5/5jFi/34ZYvde6HP3mmCfbdVrHerhj7va5zUvZHZB2rYtXOavqEYZ++5aRuHfTjrjnbgBmgFovLzNSElBN66pbO05ka4LS8WsKEQjKcwBqB2A6o+EnG2EtkhZd1hGHh6izDbWjmsDkWCrIbQo3tLHJle+THVqh7FAmjd9JvdXU9tqDj4vDTjsro+K0048lcilCn5+4mblGmYFgP+GoTQ1vRS3pvhjYtoXnZwepawa5098t0cr0vLV7+QGSz4YhY+lV+nSo7lQn2ulAb7nCdav4U7U0YN2ZP3U22uEmSGJr4zlrhwnbs3ZvxPv3oSTqgPY9qwk/2v5c8u8fsqFbbN8iolzgCj7s64p7VPyqqE+3IGaBKdiV8Xn0x2uJp9/8ZLsCJEMp55dES2QB04LqbLJrmxrjGQzwcwdX+LsMFFLeTmAgfQvAJpgWyjkF2LbSt/NnVjjoj7o/F+tFL/GKf9YvL13z5sMgW1uHIhrFG2kjzy+o2hNVl4hEXUr/oWydUsPgmrlefrtO2ubiiSAVCZge/eIov/DXI/Y6uqhZLOHrJ8B0CGr1N3+VFCaDuT2nIiNUgIW1UMHUE/DnEmAtgTZLlHluRqwFjygRtcoQ2nx6rZUqhSjw2c5l4Aaz0GzEHCN/ytQkJ0tMDFm3D4Loa8lMQFk3isymWoFOhFZ4gW/ZTaY10K9MBM/OelMf/N1euIxGm0bHk3LzZD02F42o9GCE/N9MoQ0WW9YXd63ZT/Oo5/eWa9/0cI2U45vvicZNXyr2b06vkIxSfF6mb6nH5XxC64zUsxrLDorO//YFsjSk5JsP8k9/RpsPm5fSdJEyOmPR77762gTTY846M/Y+Cl1Q6yNNz/oRwa95Kx92iyy0PfPh9yODQgsAt967Oc7/8rfi1uuuiQOPPjxe+KbX0KHQk8zih57PI4Pzo0U0uz/lfr4Em3GkObduHog7b9ucf04rpm8bB6BgTdY0sbtSgFGEwX+r6tShgEWm/BU6mIgVfdYNFTFn58HqFWD8jGmn41T4btaOZ2XBEpVWeE8HPdfjyB0ecOKz44DjmIpiVLqg7rlHoPoIxqz4VWEbMmvhfNbhAXqCtxClbotBhi6MWiKQUGMmg/5iVZ/GiDatmcsu7yBq10k3uq5CsJqzHYpHtJdMQjeRtS1Z3ehjdzP5phNpzzYmlNhWZQq++PqZI8sSrNZDXvqQtXrYZ/hh1nO3+nRzTRde1xMVXRdEMy1m81umcp5PQnqe0nyZ6iFrX/zc1y2MrlvW4uHu0a7M2h7tyz2/S4/LO0vXvuvIjEzLhPBVSCk1Ur0+lFVYWzZZF0LjYIPRnCQe60imalh0SxPpmOa3mraA6XFnR/klgOl6e4OWBqa7rrAZmap89I330BB9Hr+SaVzcz/xOeySwifBFsCi42lFi6jnFhZI5VtzbnIrWKTlI4OX4Sdrl39D4c04g6bRJivuzPUdEfb8TYm7FIVEjfVRhfqnTDrIlZj7NKkILqHyooErRvTFBbYC5ezG4CZEFSAdT9k0ZFYronnMif3EyLfazFwRLuHHUO4nkn9pkHi4+ikh4c3+74amFzp7/8Shd/NH0KkqKZ5PK9vIb9uk6QNgSMYzTwv/lvwc+Nzp//q/JyGxckj1aGLVJ37/pBxfH7ZdfGSe+6KzY+3DUdppg+pBn7XHZwAsP2jqvLXdvjgv//T/jjhtvisNOOSrOeu3ZhVzgHu/HxZ96KxoxAh3oH40H7tkWD9y9g9QvbNvspU0PKIlC9mI6JHmEKK3G3mpzNmiKGbiJp2J5T3b3FS3WpnWdi0p9TYnFqnNbQRzbcNxbpkt9VmVDT7P5D3vqy2LdxsOKW/BYWEYidAAAIABJREFUotLFXvq8Y1c4awqszBKZToyj44rS1iQCI1OQ6ibH+Rl1+JEcrKEKErKOmckoJgx1wuxNDWTYTNa3uwDRKnbFyUTqPauYlqY9bfN/IRBd7Dr9v+J1heP8s/n6/889Kl3zi0f5lGYrQsVCv7qYAGqZek41NTAt/vPQCgAY4ykMtMFWTa1TQau57skoVNj9OHR2X0Kad93CYbRLuy3zNPMtsOC+8e5o3H85j41FTI5jxiERovksNRnFydTVBgkcftlDnLUijJGZWUUK/LlCFGnM/LuGhmilC4bcvsfH3L7Pisaak0nvH1BIdKlUUUzCLY65cF/M7zf+knq5RqhEp+P0kg1vQvOW6TfUkBr0lTkkN8PmdOuahV6pj4KzLNuDmH5wADP5rJvmOS/ua1fAJrijmnPFP0fpnPcmEcC2A8lZ6v3q/c8CojPUiJW+m2c8n/yO6Dj7D3A87OVa3NfuaVf6BakZXvG1b8S2e+6Lk1/yglh/2CGFRGR6WQ9Zs8V9xGN4VbHG9956T1x6zsVx9823xSGnHB7PefWLnjAw9eRbdWYBVcLSts2DcefN98cD91JPlL1lG4B9m+ybKZycUQhIKvU4x1SRe8Uu5CxU1ZX1tfy3TtmFhiX+zqABFZUgKtmbmuPLiEw7+VYYf5p067INB8QRZ5xNJEedyhV5IsB0wV3bjfmbwIoj57fsa+vtzptN4Y0iks+h36Z1JWsBpEWZQBEQSTky4s3YFA/gLgxd7FPyGLbTk299cgWWsAKla956eLLLVcsRRLvJk9dh8UzLIuUB6NYLTg+Yo4IrM06EYH/XQVEHMpSV/sJI259Ysn5xyquiejZz9NYWLMI9+SrAFNS897KI/3gnMpUAU85Y5WgGqNpM1I9yWouNw0aa/tzebI2ZgItXXxB9moV7QMXewGn1e832GtFRs6xsIC156NnULZ+L0AcpV66hANAWEaU4ZmGQmoScpu5l8WA3I40MN5q1jmS/oa3Zf3M0HryUvmXqmKj3FD1vnHwOGTcFjJHAaWksQybriLcVzd1LAdPW4grQphjvuiCmvvj2KI/emRymnEnLpTjjcAKRfzE9a8j8vIqj0Pa834zu57y3iLz36Iva144d8YPPfhaQngNMXxLrDz14F5ju0TEf65sacef1t8fl370ktt/zQBx80uHx9Fc+txCefwIi0/lbkrWHYs849m3r5p1xw9WbYtOm7enMCZgiwyhga++mWroy6Ks4q9nubE+lLSGCCq9rt30NnVLbLQRT+2FtBfJ3iuF3MDNyElCeITVz4NEnx8GnnEkkpzD9nj2De34XWl5mkZL+iS/BtZkWbiWaWq/JlHTxsO32tt1b7HYdf8/P8cl3PrkCP/sVKF31pkOLeeCAQo3oqhdGTgcPbAoaKC7HX1pcknydAjyCKOfSGo5ix4XKOSVqhNXTXhO1lwOmRnd76BGnmog5yTvPB0zfQbR3dwFapnKbadvU2DX48dkyKhVMFdbwxPx3DgIXMYvX+Z8pyBDTgIr13yotLKWNz4DJ+gtEpadTK7d/a1cNJhcln9tmRNmMcv1JYSMWRJCtZ79pPIrHnfdZUx2l7rv5IibdfK+oreppt1i6ijJAGmnYu3ri+5E63NNoXu+fetW222Lsn98e9YFLAFNOKkUfiFhV3zEjbaspaW3FAaSor3j9J6PnpFfiOwjyS//SWO684+a44POfIVu9LE46+5Wx9iCcqIwmFh9hL/2TH+EdnNOd198RPz73ihjavCUOIjI95UVPB1ieaDAtnKwWYEzTV/vgfTvimivvjJ3b0ZYF5CQkjRNNKutgbbSNSFQOG5QkflbUnZTSM/NhTbGaGsikiolKTfWa+lWCrwKVXVa1+sSKSBx7BineAxnFlTrCu4Dpca27zWPcYsCu5ZQuBE2d1+K9xX/590Iszpf+xA9+plvnyYM9uQKPZQVKF7zqENSeir7SNoYOd+SoIOnaDhx2fDG0dOumTrUomNGpRiJWZDtXEcAWRBdEnqunvS7BtMRotT2ta6RHa+PvLd+N+Nq7iJrVeORnqY7E5xhI8d3AW0/xBoFUADVKNeQU/1TJUYDcwdDWCgESWgITbduQwasdThsJac7y3jRE23pSeBTza5mPbRpDPmNhiskfN0Fzd9brQ25DeuB+8eGTUIa3EZ3e/30IT5vSULTYUTkH0VDl8DdF7MucxZYC0hLvqqm02aEtMfYVIs1bv4azYBqxOFdbxMaJ3pWDVZlsZJQ+xL6D44D3/EN0HfSUIkLeA8dHAH/wR/8nbvjWl2Oqa10c/8o3wCJFtMGWqD043hIv+Sde3qpX3vzjW+Ka/7wyRnb0x6EnHxGnvABZOWQEn8go7aGQksQhUpv3btoaN11zbwz2D2eP6bSScXLFAMUOWmE6kVKkaSZTJ7YYZbOHe8T2NV5T5zW2Kszg8NZsnTFzxPuVZHQ8XgUwPfXlb42+NTBd52v8j3VlF/H+xWDo7k/XLvb4bnulBajNp2u34/qPJ9O7i7gbT77k/8IKlL738iMVSgMwqY8Cpo5IEo3KDrQlwGjnYe0m9ExA5d+pUYpBTq1406VNXQYNVRlpuMqpr4/qy99PZIr03q6wcEmXlkbRMOq6r0bjG7/K2WyhfqnYdQHipniTqdtK73p0nzE1dpO9KxnKf2PUx/gBvaMKCgmoVeZt1k58ZVROQeDASLCZ0n1oamlJJ/yoLxb0Cd93UAO+7xykxqSee8IuYkEeitWnInjxy0WPqZezKDDSuPjthBH7cjHQ3/t4TP3gz8goIFfnciFcMUtK3tFkWm17aQeG6EPc+5TY55f+KWprDszFW9znLbxQ2zlm4v6v/k3cffH5CLdsiCNe89ZYeWhBPFv68R51ER/1BUl84fu6y6+PG350DYzSsTjsxCPixDNPgcCCwtITnvLc/ZQ9twmIN3feujluufae2M4cyNEmw7cXtm5H2wyMXrWOvaWoG/m8ZSpXuc9CIMO6KJ4t95v9xAOhOlAbTHTj2HHEI1btfUCccNZraR9h3uwTCaaPeneefMGTK/D/7RUofe/so2iNQVWEvjWjmZqkBh9eUkoz9D1WQM5lDGntYiSWHrAykppvnOz8i+2XRkDK9lU7IO2c/saovvR/AlSodyQg7Jkn6Ry/uPIfo3HehwHHHdnvWtCKE2kQXeC4hlpKlqXx8XdF/VQ9Vv/uAN0Sqj0zw9QLlbJFwah6zMujcsb7o7TyMA7T9AQ8xz07zcXtjvSuWSROYk5A3fTNKA3emcYwz53xS9EGWeTk34U4te8SwK3ltnvN9ieS6rvsC7HzXz5Ar+yOHNw+Q9/hhHMkAVt9EMUt+kdq0XvcK2LvN/5JVProhV00eO+63GwDGdoe2/7pd2Lr7bfGLGn9jT/3S9F38JF534tg/vFc1Idfes/r6guvjet/dBVDsgfi6FOPixOedfp/GTD1/IYRdLj5mk1xyy33o0+MJi9eXi8i7T3tlFVwAOuS/HLuIeQ/JqHo4EoySjYwbTQK8FeQaksyDxFrjfd2oGs7Bflov+NeEhuOZm5nSgg+0fXSxT0OT77qyRX4/+IKlM591TENa6UO4M1RR3yXMYI1qPez1tz4+2pGAnVTq0mZWfsUJfgID9hKxX+ybRIwLSMeXnv6mwDTX0PztQWme7ZsjWmUEy7882j86BMADhMF/JDsnyyO18jxJJwfSioZnykdiBEqDwBQCmkjxeZ7UvaWQ0mrj8OfHeVn/X6UViNjlbq5Bdv38UVST665Boo8OI1mC8Squ75JxHx/thCUYP6qqlR65icj9j+LFy81smv2awGmk7edF8P/+C4G1d9NaRYwxanQ50i+i+sBQWV6uiuWn/W+WHbWr2Y2YbGR6Xx6W2dGML37+hj9u/fEtpHJGF19ZOz3ml+N3gN0UgoQ/b8Vnd50yfVx+1XM3xzYGYcgJHHsM07PIeT/tyPT3Les2wztMPeR7r3y0tviwS0OYVYs3mfJmZ4wWlWaYdPqDDrjVH1aSUbWSa2pKADvqLGyRCQAtOKMUETGKziLh57x1uhd5/422/AkmO6Z9XnyXU+uwNJXoPSD1xSRqUxXySqp04s33I4IQZ1UkgOIu2Gc1p2jaWRjgCU5CVAzG5sEC/80MmVOZPtz3hJtL3tflIx49uhhLlKXqX37w49H47K/AFsQJDDSVAu2qcVrGtdJH4UKEmfN2Kqsk47YQgNoyTymHURiVAWgra8/IUpP+2iUNjyzaWiyaaYJpmn6l756S3hHUYNtsn1l9m4i3XvvOShw0ZM6jF7nFHP/TkKG8Uh6TmV5LTGqK+rMs8ycvC62f+7dMXMP7USkDs3uGqgbyKtkNQkBqYw6ydrX/lH0nPwaCGUON1/cte8GphKervhWjPz1L8cOyFuDq4+LjW/4teg7QBLVnqSNl7CYj/BS093XXXxZ3HXN1YgnTMdBxx8Xxz7tlOxd/C8BprkP5mJ4aDyuuPSOuPWGu9PB6mCPdgie3PoK+rQl+pcrpH1I5OJaIc6Hw1tGmmuW3maFHqrcS8VW5uwNZzbkLMLoy/c+NE44+90co7inT4Lpz2ZPPXmUJ1dgMStQuuSNh8EjwTAiHaRIg3MiO2IUHVB0PrNug1aogvfNsZiCQqZ1DQw11MIQf68xxLjaBZie+baon/1eRgw5AWCJnnGBOBwQMB1jIst5v4UuL6lezkfB+kIX0JSsczsLEE0YsE5qpAnA6gzYVzkHIWPamio/rzJ0t/ZUItJDX9OsSS5o+k4y0eOc5i3cgyaYFkJhDeumN/8tjOWvwIwCSBWR3vjKKJ32Rylqv1iAK26yx/b/gOfAg/Hgl94fc9d9mXmdjBgjGhVQVTw048A4j+hYc1CsfA111YPOzHadxX7Wbq0OjPua+/Yfxci/fSIe6DwYMD0xDnnL/4zlB9Be1KzBLoU9uhCodyUL5kP6+b380Og43aAFzoA9jNdedHncfvVNiK8PxFGnnRDHnHHazxBMf/KcFvOgtV7TcqqUELzrjgfi8guuiYGdg9GFoEgHE4gsr+jMlpskt1mjUtK6JQhHDp1XYShb2SjFzCFhmEIHZYaF04619/EvjANPfXF+1E8+e0U9uUXSWkiMLVLyxXNQLOUuZZrdnLrmpc8T3RdceOFYN52y5nOcjPjdLrx41Ha7v/NTXR5mFRcmjVrL3qJIP8T5LT6peNHC82tezoLLNdtWBAA//asoTxUvaR6zedzdLigf6eZaaUKKhWy+pBDbKE6oeZRW8PETx9r9fHY7jGfwUBM1/xGtxdz1/qKy1jr33UOE3Xdua8Wa15d9hLuuNwmlSsc2ryf3TfMlrbX7qT74/ActvIGPtN7F73adX/MCdy3lT6zhblutucjFuRaTmxbuh8c7UGpdWenK121kWhiEBlVr8JgrpB07EEtXvEEPuWbzuMYYIEspOgHUv3vGzbNWX9oJF1UG3taf9Y6ovwQwRTloqQpIC5u9Y2RLNL73PyJu+ypRr1q3LI/5SvHZc3BUqHMBjS9z1JP/5jUKFPDyaV5blnDD+LHqsb8Q1TM+nOIMxY4oHpaH3MFHv9uP+RXN88woEvC87wdRuuz3InbewFVgKDsOjsoL/oV6rozYQull4Rb7qR/faskxhYjSzP3//vEY/89PMpTGOZBNMOVwNsc7CGDZEc+MFa/646gj+Wi6e4/AdISJF59+S0xc/p14oOugGN3vqXHgG98f3ftAaGpGpksF0/nz2O1hbFqj5sU/PJjues0UCjvXnXdR3HnVjUSmI3HE006OY84847GneVtr3Nz0uwzJAsBY5P5oXcMQovg/hij14Kb7k5nrUG9bYJyyIju7CoPdMXFqZZcUEXempCx3B1EYsdqHSgTbxizbHqbgHPisdzKCbKHqUVr7jF5nGWAxwzSgOcsMzi52d6WBNFNhOpm/NnvgjOCTYe6jImmrmdYv9mOBDPn4OyuWv82yh9LB9volCDZVVZSZcEzfnOSpdHgL0mILD3M/FpTz5n7nr/lZLZBSlMI+W1/XrC1x7T7X7lsFK1LzlzUji0/0jiOdpalir/uVH9e8dzowKr15TEfi5WenRnbBncjZt00hjJzHy7mnEL120fPIGcCF+fB19gfPkLXzOH5eRXuUe59z80XUmLSpOUQ7F831cFCEc3695l3raABgI0JrTc28OS3IMlUGBTK+m1KuSfXQhJBlStZ3iu54vs0HJ02HutzFvU3ioW8ohKK5T/y7Fei09FY5twJL7eQo3pNUTrsLdBha9yl/73F4TTLleLWa5p5o3tgC0pwVvHD/5M13PZsXna9Kb4N7IAlTRmlzuMH8nivOJL9aHRVF54FBkudXDELwg0o5IJ2uDELBBn8vVJ/znfn7J+KrdNVr92M8K4OpWRceZZO8AGoh9ZVjj9Tr5eZX1XflvFyznDXtWjR3q5N2ciRS58pof+47ou2lginDb/eAPTnvOQ9RT/z6L5IOZWI9nnkhZcsnpjQef/cem9a1d2B+xXm4nDRGVtjZ2XVGp82tOz5qL/xU6s/mVIZFpjQfv8UvvJA0GONE39f9JS1An4EkhRThDJvguZ+J2iFEF256jdq8Z/zTNoQHKn6XD+rkaOy8+PMx8I0PRW16Z07N8XnwsidJeXtLVj/lDdH7gt+JynKG8bam2izygpsV6mhsuSNmP/bCaOy8M0YZSze18Wmx7I0fi/reRqZLrfnu+vC8/63vYqWKa0vZKh/qpgFVQQjjKOg4ssuHXRLWBPNab7/k8rj/1jsUu4rDnvaUOOoMaqaPNc2b59Ra6qbHnsu+Zw9q1k5hQ991C0Skq2/MYeaTSHiqHtVu9kWQhFSk0RgnGlU0vo4ebzXn3TrfVa1eJjsBsnUeiHUHHR8bz3g9eiA+dwXgzeFVTtoute1mpgXexDjbbTleT3KTprMiePA6BSI66wCC7HfAu402osIG8W/WrcFDlvfFwrtdsai2zGJ8FayvQZKioY695XQYQMqpTTyEFcbFjc+1o8PbjlYwQwAw/A6xr5PBsr2tAZFK6cBZIuo5ercqObWH9/OMytWwjUhc9lyceTsJHT+lrQVETSXnJfnR+11mvuuqPq6HtL4McwdQ1BLYnMTjuTMWDpLXrOQthq5X+axJnrVpNbTtsSa3rkMwg1BNnWHkVYKIsekOro80O0RI17EdPkYbg9irgLFiGRUUqaZpeRvZsZ17A9+Ec+sgu1Cj5l1htmcOGGCMIRcCL0HgcdoKhh7HxtGG9vOp6ub0vTmeSx0obWwqlXFvuzeiBIXQyNToZOzchroVQNiLEE0OEXJ2AWsoR7NExq7GCMgy69XwYDmFhLubs5L5OxrGKVmK7nExOJZRbuqMu0fSw+G+GowwszifO3rj5YaXeV327DP3tyTblOvQsciJPqxBclbSYQFw6W9ujGJ0E2T5bACiwRqmEIHgILtfESBqb7g9RYaxJcOGE0n9jnOFu+E4SmQ/S1x3kdUoSKfpsiUQ8zcB3KBJeVdm3lrqK5wACT1M6app0zbyPsuMKtf42z17RhdpEudfVvrxa/eHGDtGhpRNqdcnHV/Kvbdax43NWyd1VkY821PK0WT8KbPX2ql/t9+0JnO2AzA9613R8XLaTrpNVS4xzVuYzcKE7ryLKShvj8bmCziOcn3pbBXkp2a6d66T49tJkgtuMVdvjT8cwcfDW2fMVvnU/xGlk5zzWUyl/68Bpu7bpre39bKYveh/xcRd/InRmT32V2LZ8383zzcjhOZGePjt0ALm5m89Jg/r2G0/jIGv/ErE9ltD59XvSZwQ50kuY5zc2jPfF+2n4fB0KlThPVrkZks8aYLbNefE7F+8AYPBcOM5DNYBp0btHZ+ib/fIwgg3o5mlrLfHVgx9apC5mGOwxpzXyYYTKNWxdXqI/ZTTTOWZwRBO0WbiDFZ7nho88JNsyDH2647tO+m5ZIoK/zvi9FPj8NMfe810txR3sZMWvWwP91C2Uq4DO3YSnV6Bhu9m7BU93aZ6SQOVIOC1mw7CSk85MxalDceyKdwggUlQcc/XKcV0Ya+OfNqrkMM+jWfRaaisF5yDka3Xx9Dt34+JB65kfejV9vnFde5A6autD9Y4xn5q6y3Y3HHY/AAX/6lN7ExGcUVALUI89K41tDp3RgSoaTHPl7PJckobxtDW71mnDrHeY+MdeQ9rEKKMqQf5985hJSk4FIMwqt3MdhX0mKe7vM85r8pcAkYwGRuA2nSjPXtvJwFYFco6OovrmRJwEyCZoONnaX+MuocGWbPB6KY/VzJiWQIl6yb72TTackbuKdE4OsSsV7gKBPC8z7mxNgRyPTms3rwQ18PWtqvBdR0c7+F5AfxkL/JdAZSXtzOVpwJhzOjXKLU+GWND6C6P0uMNLncD1L09qKoxt7HcweSUaSauMAGnhDqVnQRWucsQO+cYSiBAzzHJaRQJ71kmVXVx/jNyQsbZ83Ale4+mzbB7ecwy0m5420hM8DvBVMU59Zoz4rTA3kX/NMcmDYNAjCPRWJgZ2WxGGawBxMuSYOrvjWB9jzNJHZllyUAjjyOUY9Lc00qjCpLe/y7HPy6Dh4KID/N7GU3UDGoMKim9efI4EglakzgOHl9ujcftcVYzZ+rxHeOVhE9FCozaeI8TgZgnnPoByYPpI7OItnsH7wNQ82bYppna5hr+IhuRwOO5ORu62AQFKKg6p6BADRW5GkNDaifxWjoLKkqltmzcIu3cUlG0+frSpa8/uNFdYZNN7uTcTYEo1lCMXJvRg/SF4lQzlSqYZnTvjzl3gbS4P0amK6L27F+KthcBXl3chEVHpoWBXhBiAqLXR3yZyHTzpRl95JkUjlDxkOPtzTFVQ+GGEkXB1PtOyUDrv0mjitp+Z0TlOX9C2vSIphfVqgA8vov66PeiCUjuAybZNy7//Rj70d/Gji3Mwlx3Zhz8js8x95uhwM0I76Grs/vxF9S38qbggT9IpPO1X46Juy/OzPgOVJ9wcJGcK8WKvVbHmpd8ONqPeX3KPybwLQEYWpmDxrf+IGa/8nt4+8ghThE9IP5Q+cVPQfA6Ko/ZKkwtCUyNLDF6O6+/LiY3b+Lq1XLVJpACxUBPOu2HPtwpctXOx5xB1mnW5mH7bPnVGO+fxqMWVCcB3ioP3OFPORGgOfExR6am8op03sKou1VjfPQ7vvAVC4F5AiN39aXUeG+6OZm5zjLVUNv20o4RrhuKAF1ONKrViWaIaKaZF6qDUWaSUp0pKytWrIwjnvE2hBo2phMzQ0p34J4LYvgO6vHbr8WgEY2Z5seYTTf6ou/oN0f3AWcym/rGGPjxZ4mUdmDPKtEFmNaZPlQV9DBogph9rZkuxMvW2XYvQkeMcQxog3FLNT6/ow2g4lxnJ8oobfURSVNaSOMLSOHkDCMmUVZvuLOP5AvHVfcbhyj1vknJTWNnKty32VpfTDEIW6nESdYChI5OnHQHpk9hlKsYUvWKOxnoPoshHaOtqEpZY26qP8FaR6IDz8J06BxrM4eBXbV8ec60HR3eSW15R/T04UOMA+JT7Zw74xVZl1mM8chsPe2GXQ1mPkdGrV9zTIDPPTaHc7uqG6LYzH2k1gEt0z04PhNj26Of2cCj453Ry49W8Ei1MSquwqD5FLTRKZweyjSoDqC2MpVaM1XPB2C7ZumFN1MwhtfruXStI0Jeh/OvHBZTd2ZRmzG5WuvijYyGnGN8YtnuCSJsaeCNmvNwWUtBimsAmtP2mlUwgmtILlWNzdaLxBW9a8B1rAhSihw5x8F5KdnnrtQpM56R5OJ1vIdWLhRG6Jjgc4x0tceM2Iv+fnDS5v0iis3PFNhox4vlOBOca8P3SiY126IbYPO7o/icL6gCEMS71KWtM7LN6xFbWNdC89WDumCCrXnvIspNkHchTVFmRGdk3WwzcQg519Cowtmpn8z3qRxKW7r4ctbSnuZdry798HVHNpZVB6KTlEUZryQnwpiTzppCU/vT3L+ptIx8inN3w7muqURn6sFr7VkJmP5y1J//KwDr4sG0qK01wbSZA2/cfRHqR4i2b/lxkY5wsxiR6nCatgRMGwA4jmzWUu2ftGbq3vCGzdaXRf3Zvx4VVI5yqHczvevHFKWipQFqZr3yP8Xi5Tm3/rG0Q82vfsuoNu75PzH67ffE5jvvjC1z+8ZR7/xsLDuQKTKLUCZ6aMSkZzk3cHeMfuc3YuTqr8QIADRmapyFaWcjLtvv4Fj+0o9F7eCzcuB4swC02Ng0U8npBX7uHdG4+F8wmhx7kpTUQacCpn+2AEyb0dsSdqbXMrp9Rzx4yY9i8oHbst95lpudwxRMw7kniYqA0YxKnFgzgdGeRXhj0m+uYtboxp9z3XWMydGnn8DkmGN49hRNX3qmpLW+o0NjODuADl5xdy/DqbvaMd7FA9raSo+cRdi1EAvvmTW/m669Ia6/8irs20imKZ0f6RSZuoOz+S6TUkwyCLXRBhvdlFc1xwAOZxZtv0NOjINQHqt39HL7p2Pn3ZfFjhsYxbfzKhx/ovisnZlG5NiV5bHspHczk/6ZMbP1xzH840/Rj0uqGEPF9Dac4jVR2ee0NNRWD2aHHowGrVulme1px+aILCZnOmPch5BzlBzVU6WnGZLg5HQ796grz8GSAlYjRsYARu5RRQcdIzELIM5BsnCoedmsAseZQp90zoHSPLMNpTYNrkh5qxde45p98Kf43BLrXZbLocPB+1SCmh7sB2hJXROx1zHMAqkpfQFremI81jJ6r7unB3AeIoLfQfQ9iSJYNyaFWb6cS5vnw4WNECxMENkaVE2TxlZ6tLMKEPAZozgJbQBWN33b5WmOgeTqnAPPcU4mxoY4V659rjs6Onqih86D7i72Xl9HTKMIV+E6GmQARjc/iHAMIAjQjAKe+go9pITbCAZsiersxvJ28h6igiopcjsr5kjVVojaJ4fZz0SmXcu4jwZ5+o+kndMgYXfxcPEFAAAgAElEQVQ1i47nS/0ZvYqqa8hPcSIyjcvYu0zXMZ85af1GigIpTllGe3XTvhLbOFgVb0AnW+D1gzjnGHWv8cyb3BPQnNesqpuOQjP9n/wVo04NzTJAAeco7Kwg0sZLyZ+bbk+7aR2ZqDTLp0Tk+VkdgGlzIlCCqtcmuMxyn03da6sqXJfX2AGYpgOAg9Cq+Qqqunrs77wOQbhilPp0zvs0/g4eZaZ0D431IuxY6cLXHNpoI79dh3SkRmidh88WCsaE57rUWfhOFNJrej2ZmmyeP+ftNetJ+LMqQFZdDgHpee/hWzDtW3Sat1U3dzFal5pSgv/xAcKqG4qNoUHlfrsPrJcaFTturZLZCUC1OL3cO3NsktK+qN68/E+jvOEkblpLczdhcL5O/1BAXYCVP7F0GR02g2NP8rGDaSthyrFGt8T0+fRrXvv1uHtbexz0it+PVae+c4Fg/KNvgGasm47H3OjWGLzwf8fW8z4VQ8ySNJ7g2Y4+0uI9G0+Njud8NCp7ndKsqyweYIp6Jjd7xybA9C3RuPUCx8zG7AgP/YGnRvndgOk+KiD5oC/daUkw3bI1tlx6CZHpXVwL5+6NLun5ks4SLDG81o+s1xmdmL5OIMUgjBIFTRvCmZ3Am63h4R73tBPikBOOyMhoT8HU89p8z9a48QpSomQ/upd1xpr1fbFmrzXU/bqLGmXLGVzE4/pQB+jeTffG1T+6JIYYGmA6c4qcYRsRRV2ndmYk2jsUwPeaicgBoLR/GL/q3CC/6yKN/Wo0kfHCWfeR/gdi00V/H7M7rsV+AnL8zBRsJnNgEqpJvea410cvetQz266PkSs/mU5JneEL7USAtVWHR/XwVxCF4OF3rGNvAqa3fZko5BIecowhKcSpme6YwMiVZCZyf+pEZ1VEXWbwrqfmcHZMhwCESnsOTLQBVKRUTUtzDj6+9ArEVLWTeijLNtmsvyJcWiKd7KDwisQi1Z60NzlWTveJFDQOdIV2vTKIV+PhtwNheMSpTAAYzHXta0NDn1EuxolobCVpw24GisugbKsyUzXGyWp2gkU4LBiNumx2nG330xigPzTKn4DnDNfnfOfcZ6TYO9r5Fkywk3UciKnkKRhd0+fLYPZZ6neV9m4CxZnoQh2lQvSk6E15ZieOyEQM3gXoD+NYsD3HJBSxRL3dpehaRRTaSeq6h/evXA24eFiuifOY45ilEYRYtk8R3TfCYDebGFTFIuWrl2kAp+2zH7mEYyCgZb1RDkuVg40AeCluY2qVnwumGSUa7WEXBUrJO0T8SVByBrPszswuZbzPOvJa68umYx3SMWW0SYpXWTk/Swaq700uDX+S4jXWVse0rGKXIRpgV2LNG7TrOcoz07WmeO3SMOXLxLGU1WMfNHRScV6UpxVM87P9uQBJ5sB2vkwFp6S4Nom/J7vNCA+gTcwUqBwmcgivfSHHOibLBsUvH5+v0kWAaY3N0dkYYo1JLYFWptemDPmpk7bxYNezibw5OaZpJDOlraea18PN5caW+1ZHBynetuf9Ernv3iWkeQusnP/SYF/7bxHnfDjHmOWEd/taxVTq3DrFTkDR4SEzBHB749l8eJamBedIQVVP/0WiZJSYetYuKgptff5C2CoYeM0I6yF49tjBtLkRBHdSFHM3/F0Mn/8bcccmBjyf8KbY/6UfjXakD/WmFhVFF6fKF2CKrODAlf8Sm/79NyFo8DCzNp3so+Xdteg76qXR9azfiupK+kEzVbJYoPY+O7kHj/mm8yK++MvR2H6b9oRUFvVdQLr0rj+LMmCahfc9BNORzQzUvvRHMbHlfh7HMTxuSDQ8LGOkjGqcrzUjiQ0mK6YATCAFhae2GMZjHh4hmnFf8oBPYbWqRJHHn3FiHIqkoFHknoKp6d27br0vrrn4poy6bBczkli/33qiwgOid7mOo4A6n6tY3NPa3HSDAwNx+Q/Piy2b7kqjIwElHVlmHJbnqNN18nkY2wZ1LtNqZYxcvQK7l2hr+frD44DT3xodfetTWvCBG8+Jrdd+nulPpAetiTqDWDDFELYRzXT0bojlh76MAUVHRmPr1TF27d+knGW76mAAVIlaX2XVBvKVB5JleGWm0Rq3fT7iwe9wTZBTzPpAFpnKEU1EcpB6rJ21tRttMEgCgzc+5B7kHCWqcMxBotVh06hc1xRrOUnkV+lE7hCDOAOYFqL+Zh6wObzeKbxTfO4491ejrJiMzOZ2ALvCOdRI87cBpHOA4iT1TMG0DRsme3iasoMlAM6MLOJ09HX3xLLu3ugAXGvINc5Rw5yiNjUbQ0zHIoJk/1QZt1giCppC7KV/aAL8ASwhT+mtS8gSDCs12o+0g6y9KXMJl5XSjuhkUEWFMYTp3BNdtJN2be8g6kYMJecIQ+40gpqmr3ia2uj9mxvRjyLbcoBxzVocsw2mU83AcDwGoc9xzlDOojIBoBgZyGFi/quxTAVG3RQlG5+tjrXYXDKpmUomO1QWVdkzJeuLbQVYlabYM1vtaeR1GayZavCcBLBC5KZE1Jtp1JajzHoxGqyIVIxW26m54oA1EtCs4euk8NBTDkig9n2ZluX4EpGsZ6/swkYLjpDGyLbkCWuYBThx2qCI82iYMMShaPSYXuQYyGF6/zPnZ/qXmjE9l8VnzHJMbE9plrKY3mQX3SKcixag4dQTwUhvivvcYL1Lym3OcS0NOjjansbrz+b1RelsMTZvcQ/w7q8qXfragyBmUQuoINCAl9WBFybFPD0Ta1TcUCN770eTJV8YSrwVWXc6Ny1gLfWtAUzfG+3P+8Ulg2kigcdNPODTLv9MxLl/AJhuKj5AL0SuyQAPmHVSPTKdKUeO4qXxbFGD9+Hm5537Rfcr/hBn5EXJXFsUGD3M6u0CU3/JTW8FIJqRTPMu+Fpi2th3tnq3vL7Z+y+O4X9/C7Wzu2J85WlxzNv/Knr3Qk1otxrdI9zieTDlrKmZjdz47bjnXz9ApHdXavRWACBrR2vPeEesefb7ota7voggH+Vr3snJ9IGbmhTrhf9A1uBD3AzYyKw5hcooH8jknbdSM92b1ozk7rtYzZv6aB/S/L3rMXjvvbH5RxfBQH0wDaTSeTN429Z8jWY6SK2RmEuC3AQP5DQbYJKfjfJtalGjbBQ0SYrPotfxZ5wUh594+GMCU2du3oa4wo8vuj4JT4K1Dl5Xb1tsPAwZxcP2J6PGPvNeLfJa82XNxZVVesl53487rr8eW21at2glSVIthrwOkCxbDhgAJm7wCmDSWR+mTDQba494caw78oU4Dl3Yty0MWvpTtJ+viXbYwDNp7GrRtma/qC0vjE/XmuOiff2JpHGxxMN3x+yWH5Etvj9ZwiXDoqFbuT4Ux9YdR1/2rxb1pzv/mSEN52QUNkPab8pUOz/X7E/jtMxZ/+ScK54fkbsM1OlRDCmRS43obITU28hsO6SewlGoEQ22UY+r4SxMNohSrRw4jQEnGJcppzrNsr4TOFG8Ooei1wGIdqKV2WQjk2VhbToAtgkAcI71MHod576MATxG8DUimHai+W7S8b10GXST5q+04bSCB9bfp6e2YVJIC7N/ShrtpiEbIYAYpRY/NU1IkfLkU9kyU2n0g0cjTJSVJAKDlkiuPkPKF2ZuHZnHjFNJL7eRAurCue+AkZqtR07gssYP0EzwXOwcIG2L09+HL+Lwd4NH/UNLj3MY2oqRm7VqsqjZOi/o2XpivMBnzGCTDSrqsJdLBBIa5gZgmlO+MjMryag4pmncORybslHqMn5oVWfEBeC8jE4FV8lUEJCyfGO06AkJrpn243U4IiGZSoKRZKws+nIMCU0T1iyL2ni221gKdMg1NyejwIxgiz2RxtPIM1OHzY3v5C8D4V5eL0iP4qyZVjbglS3cB4hTN047NavzxnVQw842HYhRafRN9QL4mfoVwHNQiGjNQYxYRezK/nzOGzmmrYCLCyCW8hi3Xlu6+DUHN7pK1F7w2nrZLB3DeL/eGF/BObtuEqcyILBWmfUMblK+ptkAzUtNwdRWrYva898X1WdQp6R+sCQ2b3N9M3viwX/wqYjvI2Aw/ECy7XJ8BgZVvXjvtYbI8zFtUcJzN8NAWYt7ywnu94xY8cY/p4jfHGm2VKBrIYhptvTY9KQ0ZDzInpv1ADddE4wKAs+SzOh8qrm4EXwO0oIj3353DN/43ZhDn3f5i/4kOg95fm6kJWkc57nCMrzrkrj/Sx+MgVsvjVHJOixsjSHgG5k1u/4Zb061qoX359EdDteCDTGOEf/m78fc+X+FccVgA6YVDHb54KdF6S2wefcirdLSPM4lWfy6uNbjkBoG77qLpR4p5ntmRUgWKj4oDyjJN/6FAeU6xzF6A1v7YVSOEW20UVciMiIF6NDtaYyX/X5HP/04ItPHBqayZ2/58e2wbq/neYBXYJoN4JRpuhLG+AFH7B/r918PoJH63JOnkPt/6Q9/RN30x0QzRNf2k7KfnG0qKbBOkrPbEbhOAuJ3ZRi87SRLa7U1ceBTXhErNxyeg7S3339jXH3OH0RflSwTADfRP0HKcVWsP+XFpB1hp6KS1L3+6GhfzQB3SQ7s55nRzdgepAtlATNUfur6v40SIw9re50YlUPeRkaIOuyd9D4/8K0iE4WRtcY5CRt20h5lQiajdWuobdQLO0mlzlJamAUABJMZItLB6WVkEztDoJomldyBl9BF1CPHd7y0LHbQhjINmFYlwVgLpeBZMQXIPFYHhZs5U8wi210kRvKZ8omrE/TOOk3HyBUwnyYyMY1aolTFbkheSxfGuE49rle5VDSMd4Lc02PDEIkgWpmDg/1ZAQA7EL6wHDQKlXZY4owRHtc6MzEGYAPMpaFYUd8eo/x83JSwXjv7r8r1dNENYYq8jENV7a6yDrQXcZ7VDmuHRNDUpIe2zsTgoO1HZEwkoxp49fJMyuDF7gMJ2erjd3I6MDeQnoMBV7uCmObeyu4X8Ums8I0Gfz4W4F6SZn2dNpoxjHPUZy19qlCXQRlRsaTXNFe+X66L18t5FOlhsxNNhDeabCe9aqsKIi3OXi4Z/ZkSJHovvkwXFpmUtJN9RoiyejmWqeVsu/GktJG8SIDOOdS8XnwkwyOo+6S7nkaseX4COwDZoAie5NM8Uf6eg0G8FuunXIB8AteZTEcOCRFAsg3FmqkRr+VK/t7187zu2bzfn+3ZU/poj3bp/Ncd0+gp7yQCmIyeykh0kY4QmXKxvX5ZgKYILOw3Re0nB4sbYx3HdTTlLtu63L1XVJ77a1F+6tsy974kMC3uRX4JWI3vfzQaAurYtkwh5+LL5rbtxc3EP/PhFuA5N4NonS4XsOPp74qe53+Qeioh/qJBbv7TmyfijubBJcKZ3HRVTNO6UsWTr3MSZQQpYm88930hahDhZR/VnrQBLQDtOUgMwxf8dkxe+bek9EhPHPVL0XkKtef5yHrxuX7Zz9Nbbo0H//3DseOqf2dtZnKOacfqfWO/V/xWrHBqjrWRBZtqMWCqk9MYuD9mv/jfY4bWmIp9SGZv9LYOOiPKb6Rmuv7g+Zpp824+2h6c/72ZAL3OhnXPViQ8H9wWmYH0Tt0rAu/gUNx96Y+j/94HYpLIbAojPM1DbzO9NawaAHvYU4+Jg44FPPCO9zTNax/h9ZfdHNdfcRNnKEnP0yBlipHppH6zdsPaOOiEA6NnuZNaFn+fFi7MNZdfFVf9iCiROl9pTkINBJhlsDJxDswcSX7xa8a+71oh1LCSuueGo55P1wWtGPxv+90Xxp2ohnWTcjVVN7JjNtqX7Rf7PetdGPZegJoWuGUbcKRoF8BJyxm4E0ShMh1hqM4NbYrpq/6UVCgR1/7PglT26kLw4bbPMOD+guLa0jYK5d2YUVKk40MECESF07SxTD4QXQ16WYkuptuIhJGZnCA9Nza3insDvA1xn6jn9xgsSEYhHNsx0RkDlX2IRInkvP+CC3u1DRZvDWfFqLCWkY364WWiU3pX6ZfNJmKzD5UJ7L39uAAHPA2RqoO0bw/s4m57VDFa0xhzMxxVop0tQ/SG0v7TzfGsNU60rY0u2lk6eK4luUwwFHmSPyuApr2fZdKFI4PMHGbt1nTRhgOoJlkJt26aNe6iHaadrJ4Re51ztfzngaeocc4ApO3LcRTQroYKAKgCvESenrplv16iy6pqbd5YifXYOIO3NjECe0rLeMYVbSv5t3gCaGZfpW05Bo9mBeVIkSBKOy1/RPDVThPKZlqXbMAc2Ty7McSykscQrHw9n2GaNVO/cnm0pYIpvcqS3EoGEN5wepxnISyViMbLRJ4ZhRKhNkwlk+KWba3vUWK0Y9ZqTd3y2oa1Wo4rkJcExUyE8XN7jeEBJBC6XkbWMtSJmNMZEG+cAJb3vZmWFWSSkt5MheKEJdtYJyLZr7KD+dPaLxdSgqzUkMnMB5Q8RvuLMtWb2Y+0I3v2nD6SMStd/KbD+WjrEBPch4HokYCkSIqeik3dThyRPGVamhNPBjZMZ1lzmWrlBkgAU24wevaJ6ln0dZ76lqJQvUSAaWFLzjL91ocQuf8bLpxiPGmR3HHaWAmArqdBkpFoc2MOsslGMbCdq1bE8ld9ktYPpPmWlOKd//TCw1IUYHxb9P+fv4yxq5DmG7uXdMg0zhMeMCcw174yeo54dix/NiIV+x5fePreoKU4Pbu8h2z/Gb/q0zH8rV/PPdF+2Eui/pxPEFEA3M3Id7EVOWn3Mzvvi+3f+aPY8sNPQ9IhcpvG+O9/ApNdPhLLD39Gnu/i2citCJ0HYfMNMfsP74ipu6/E6M2mnqx0+ca+HPMNgOnaA9NQPzo4P/y2LJjWxcK0iGkLzzN/IzFFslL/QNxx8eWx834IXGxOGruKFC/pRSOLdjy8I552bOx7xAGPCUynSGeZ4r31xjuJhGDTWjqCebi8uwNDTyTS2R4Hn3BIrN9IdCrdf8lfjbjl+pvi4vPOJfrkXiFE0EELSSfZHsG1ExamWblR0qcauO4O+ifXdMSGY18Uy9Yfz2caztDBcMd3Y/MPPpLtbZ2wZUzBtsFa6VxP769hgEIJ+54Ytb1hile62COQlAZu49jWk+1zZO2u/3QS1toOfmXUD/55mLy85qY/B5y3YofWEzFipAQLHr7G1A5SnQPJEZkmfWkbSJnFqaw4GkIa84J790t2rpXJOZ0cormxu86P8bvPhdE6Tdq3FkOwZicwhB2dPbmXyNrCqgXEWFfFFVLJSMBRcEH2K2zY8WEcAKKeNgeqd/YnWUnDUO5ZlWtRY78rD9CO4TeVq63ornJuRLvbkJgcpw4tT2EWtukYhcfpHu4bDNa6wgnSoySzYojLEHG66uPwDqihGoUyqUeCkSziCcBlbpxeYIUciJKnAFNNt6SqzISSJZF7M0HKt3+ASHYbZQFA0tYcM2hw2KLHW2LWlUusE1WmjTMoAPAkudqq6bwPb5321xbQtH0+I+4xQdOUqC2kHMeATd0CSa++rsXunQPIM4JtRrwJfP7e5JolPEFWzQXBlHbD6OQgHkAFHDIDyc6m19XJXXZqmfEpZUuOaUpBkL1gltLJXF4DqWklNzwupel0HArCFN+mmG2dYR0aZENLRMVGy3O2Vma1tMBPAbUQ6fGYFqnN6wuYFoo9YQ6AIxW0dGYKuIzzRnTaYLhH0dOkx2bAYAaG15WfEY3ltAPCWF1Spm8Jz3LpulevIcLm/zB66lnYJ2WCkUxtUDHMVDrXgLxtwStpEoGyRcUUOBdeKHexGCs2RO15/zPKT3nTHoJpMwyRTv7VD0Zc+mkMNcit1+SO44RSZF+CF38yASzB1Gh+yIeQl3RtPDLWvekvov1gDUZ2ci3ty146wWhgS+z46u/G7NVfiiEYlSt7eFhYE+x3bFVPAEejm8hk9cnPi2Uv+mDUNyCkbxpi0ZFwsbkTG/wfxx665Xux/YtvocULYsO+T4mOF/zvqK02z587eNHX4vlP01d337mfjXu+8XEcpe2kQGl9OPysOPR1vxd9+x29+FpsnmRxfg1Yn1PXfSumvsQ93raJ2hYVrfQMMVlHPCvKr6Fmunpj4fYuZR0W3qHcAguyBMUCFV/czIVgOrRtW9z0w4tjYPOWfPhTU4bzTNk4LEMHaaIjn35C7HPYxmTzLuneND9S8tEU7QlXXXhd3AWYyhae437AMcFYw8RkDyg4sPcBe8cBxxwEu9fc1VK/Gsw4vT3OO+fb2eSvk9KO4ZDVqpNrlDZHWJFMXoCsiz7L9RsPiANOPDO6lu+VPaAamP5bzo0HL/5rSki0mFBPNAXaWaN+iLhAHcvp4If2vY+JjsN+jrXgugDJ0uCtOImkbHnGJN7YflODUNV9EGB6wEsh/CF12U/Pd+/hGOqDWMeCCKK29NyWC6LxwNeIoEZirF8CEDORVx4eXcf/StRWbASo6Z3dfgOfS/QKaakMyLatOzr677oibr7gCzG8/YFC/IXrrODcteGZT7N3pkCjOVLJCkm0E6HoJM0QzrWVx0h3k2ImdVxhj7cxzao2u4XWHrW6iZP76JPFiW+D2W0q2mCgjsFq57zMvqlTPY4M5jQpXuhR3NdKDMx0xThtEx28r05U08bx+nBoAsdhfKaN2iYAijrU5NBOQG4QYMDpIPW9DQb7FHZqRXmEThCi3GHqxLQB1blXncvJji2DEEeP5f1kB7ZuQQ+b61xBChRfHweskD+0rcyytnwAS1a0p6YAx233F5yeg/Zu4g+2TV2F5NaaFLTipE30MWuK1iRwCbyWdJtZRUGsnWOmpoFgaslOm65pN4hsdsZ5YJIhRfaRNSyR9i4Z9ZEVkaQ4gyMzTsnAPmN1FsrL+L3KWKYDueYGe7RBJG7iwmDWtqSUdPVzOLZZy/oqe4n5UNO+AF6DFDcLEYG6kzFIZp28Nn7keM2MqtMy8gNrxrIkCPsltuYFQmpLotWOB6nncx4rWNjVZCJXArZ6Ii6oqWGjPWuD1efhwbw5w/fHDUzvf1kVEZBmei31EzlXo9HmwOG04FxP3QyKaQEjQ4zJrEIJmWvl35nDZwFW7odIwgdQHHoDi+GLlxJKF3TxtJ2o6pS+zgSVH38OsEbqUI8no+WmMZURpsMBOxuHlzRSxIAKiLxs+SkvihWv/WjU90H9Yokpt5YgwRwsyEEi0pv+8ffZ9OOxlfyxtPiDuFcsSwxIFEtPkIQHpJ5Vz3xLrHzh/6DFaa/mZy4ewne1SRBpbb0xNv/Ty6Nv5p6oMg+27zl/DEsWacElyiB6zFka2Qau+Vbc/28fwHm7K43V8pNfG+sB/nYGgi9ubVooVuwPo4uR7/1FTJ7zh9HOjFudRz0pyQOVI8+M8s8Rma7e/7GB6SJwqKUeNfjglrjhvAtjmLqpAD5B2nCMaCGjE9LYbRTNjjrj5Nj78IPme0IXcfjdXiKYThKZXnH+NbHlnm2prGQtt9M6Detcc5g3aZpehRNOOzL6VrYe1sV9UmuF7990Z1z43XNidIA2C3+Il9LJJq/hGKiRXQYQywrgY0i6YT8ecORTYq+DT+A6dxHshu9E+epqBr5zbrOA6TQN9yUdZKysO9KSRXXVEdF3wptxNei3vOETpOkeiKkhZqwySH0MK9hO3a+9m17ag17OIASmCqnClQSJphdtw342zxtt4lne8y8xecffx46tQF6VrNBx/w2uwgnRuPtLMXfvuTHTfzeOHIzs8t4ED6dG5+GvjDbab7bf8PXYetHfAHyIbBBBcHVZL9NAThuFEG20s74O35gF6EjCRhesnC4cmGka8535OjOGEzVNz6eeNUBbp0ZYpvm/juM0p9whiGOGrZM16iyxBhj9cQQQkHsgiwUDvLQihmjbqUNWsee0RjqyMtePE2O7DEYZROjstC0GMKdPdCu14BptLzM46VMCOs9/u84N98UabgIV4aGs4jnAaAKDRZdvbAFMK7ZqQcwxXS/LGZck2rCh8nPMhs5rFHCjhogf+sCMVXzD7SMLlmXtAhO4DfYWz7DlyVhn6bDVRs8WiVGWTpZ7r5lFIlyBjApIAaCen10Q2NEsoZolbQKqmt2Cs2IQtWUAIw5b4cDDQ6A9h8x4MrkNDuvLrPG5L3gN19AgOkcQKYHcc4JUn5oP3paU27V2LTFXg+He9k+znGPcQ96fnyeOWKazbOR91AnwETLjmaRholZEK0qk7htkKKynlqr8cju/JOsfAHysIuJbt19RP9XJNxLPiwa06i8FxAnyXLB8GhZvoxf3JHPELT9XbdRTOaNI4Rpo1+xraxbCPalWROpBDRpkhs7ZRN46H/9kNWa79o/q8z8Q1ae8bslgurD3rkFdpfG9D0bp2n/Fa7ZPiuOzebK2oOOvcLQ3C8/OTWaZd0yBCc6tj7TrsleSKl25YVd0tMh1a4Hp8I0XxJa/eUcMPnB7DOAR45Rl1uNQahdr+XyeR1nceT7jpE971x0Y+735Y9F17PNJm7TcvcXdghbByZWfHXswhv7lBVHZeStkLpRbTn5flI/8pWYhPVd/UdFVqx905PZL4t4vvDdm7qd5H0WqlWe+J5afQf2sdzHtQrvCwdbxZkb6Y8cXPxSlyz8P0cQCtsOszRQQmR76XMD0f+MZsplNA+1pZLqIZWuB6UCC6cUxuAO6PKc7wk2ZgGSjzmtbD7N1qZEd98zTYr/DD1zQs7uID1jwEsF0AvWXS793FQSfHWRCCl1cDakZAJ8NhRx6kK076qlHxoq1ELsWy8Bu2hY/7sF7NsWF3/waEccErGRINY405JpsFKmpK+w8Yep+MmDX7LMfNdpnRt8qZwbvap0avOOi2HIF9U3ZwPaG87s6dakSx5vBIZhgCED7hlNjzcm/APBQy7vhT2J259VEVGMYdca4YfUqpH2qfcujixRvfR9KJarWjG/hddfEVP8dZCNIoa5gEMOqkzPccZrN6GUfoJXpZsgnJ0Xf6b9JK+COmNn0b9HYdjup1H7AcjKf0QYA1LfhtM9uUrAAACAASURBVOg79r9lSvnBcz4ABm5DZAd0cB+Rfm0jkp4jFTdZwXOFXSyRbFJSEvamF3KTwjJzpKLq5FONiCZtSzGtC6DNgQyqPHVANJKspPPnZ3aTjq82eC+gLhtYBaaREu06Ui4NClAoqvPc1ihWVqhXdXDsdkB9nBazKl50FzXoObIg9w5OZLTV7bg8mat48Shfpt1eRbDRTuRp2nZwhzVVsgCAQonUsjbT8tSgqV9NLdHZClL4vXjm2eIFkPSzPmYHqBhkVIpvlilbWz0NxCYAKbNyZjQFQDqfaEEqApx2U8Q+rrxGMiy3M9OjAh+PfYKZQaBgKOdE5rD6COo+CM5++fsqjoJ9tfJ4Ki0SESGjmR4j2xlQ37JlzetC91wDmCMx6c9VaN9r2b69EdtxBlYTKDqfpOBUcE2sj5W/1AMges8BHEatgjOHyDUys6xfxO/LfEY6V4I0aWCf7zIgLtAmfwZlq4Dj09hB9JwlRj5gxV6FOpILaEjuhWTfOSfS/mLW08j0cQTTB95AcgWNU9nEppXkkpjz1xFtRZ0p4aj0oTcAkNXDML06P9gkgZ7F7D6AiTH/K2qnv7YQU15CZDrft2lwPHgvYPq/EIH/Wu6wNMx4z3pUScYSTPG8JtlMpsO9KTam1/DmO176gWh/4X/P+kkLoBdj2FuvlbV235d+Jwa//ZcwAEcypXuXHiHXvIFaCqUqajo4Qxb+2SSpucyDuB5N4rUve39Ul61bApAUgFVwbdiwY/2x7XNnR237VbAuiawORKXolI/xhJHvya/FgalPltczvfnGGPzGb8TotefEWPvesepsyEen/BzkI4gtjwp2DwVT6j733hT3/v2vRXXTeUnokDCgqEqNTdF57FlR+XnA1B7FJps3fZhH/ZylgVuxXkWkPLh5a9z6g0tIpxHNYWlG8HKGkF+T7NAOiauKcTzxmafGvrSvSEB69Gv+yXMRTMeh7F9wzqUxvJNjC6IpYVawVa1Pd9HE27e8k0HkR8XKvdcu+bNc6a20BF38ze9gtJjsAp3R2qzj1SoCafbIst5YGsXhNx55fOx3xMmQXQvD0LquQRjc913+T7BA7SGbQt6OFC/5u3GYsnM4hVJH+g55Zqw64fUJ1mNX00azg9o34DIJyMioVfC9jZTZsmOIMNe/iGfxzpi6/Ssxdd+5MYuAQ00jy4jA2PulUT/0Deylvpi86pMxfiOM38NeFd3H/EqKpM8RNc7suA0QB21Ut0GVZw5GTQ1Uqe/7dJ6dWmz6j/ejdIXCGfemvY3eSgBPFi9aQ9RRV2NwO4muC3m/iulnSEXW7epERZ0ISFRNCRsTwkIeJSCYpU7Wwb50QMCMv6NG241j1asgAh75HO05gmXaDnoQh8dLrA2REQ6BicRSts/ggLDmHeSYK6R3q2SmykTE44M748Ed1Hx57lfAQFVydZaez3EATOBS+U8wUOEpH2cMJDLYmUGDEBsD2BEJkl4L7cHp+LcInu46EhKodhVAKQu526ABPOjg2A7t4JTzS2AUtNIe8+8Uvhc7+BwCxIwKPUcys9ktYoRrx1iq8Vl/FEi17dotyU3yethGbUR9dU5Y3WSFScqehNGC4A8LW91wmbTJZBeFaWeZG0KoY8gP4ljLSKvjFUxtJjskk9nz10YKuH4+h0uSqsGYLah8rkHJ8tUcT30AANjrzVou3/4558+MyC0nij1ruCc6GNo3nKG5fi8U59ZFWIbXQJCQSkKis4tudrQ5CKPURWmj9xceXzDd/kooA7pbnE8OkMZbcrFbvaUqfllINwJUVCQXhNd6g83GpJyg4bTe+MoDiaY/GNVTXl2oVCwWTHfZ7dwwjZ13ROPbgOlN32R3Wjxm+di4LYKnuX89Gdnp+a234/lT62k7+zej+vS3wlRDOLl53MUa0QSgrXfEnX/+zhi+6YewttEVxSPbrgfF5aDLnVKSOjr9fDelMbO/sfOQZ8QBb/1jarbHLYHRmY9d1nb8cw7vYOqbb4jy5h+ghrKStNgRESf8Hut67AKjubgw22uZG7w/xr//8dj+g7+P0R4IMq+ibeJoIki8pcWuSQu8fCoGrjw3tn8WMKUWNsEOpwsgMyjdeBq9p9Dr+IY/wdLs84SBaf+998dttJSMjzGJA49qBALMEOQdWYtdgGkNIsXxZ54aG+gDfSxgOsYm+OE3L8oUrOsmY3iSh6IGaFTwKLsIJ3ppHDz4xMNiLUIOCkQs7atBCvneuOTb3yHa0BV3Moe91E4nQYigueFVuVmzfjV9s0+NlXsRbT+kbWrn7T9E8AL1I+7vOFa1E+tKlydkSYGElDSMyJWHnhErjn41z3cngg2fpKn/MtpjhhOAZ4lOrVN2oSjQdsx7o7L2uTF1679BjPsUUdiW7N2sqILkM9C9f7Q/63OkjY+NqUtQ2rrir6Pjme+J9o2viNnNl8ds/32AGQ6AewRgq3WtjRqTpAS1MpHlDKHWPRf9ZYxQizQtu7ICC5h4bhqrb+/pGAwV1a7K6hWbBcu0omlfJ1iR0k0+RAfKd/SJEvkOULtTKL7utBLCLMFxishyNVyHZT2Q07DCM9g505vTTEiR7T0OyWJCkX0seVnWJUa5jIpRA7aPtdouU+sAfIPoeZx2mn6CDoGqF7JMu7rDtllr7LEFbdjyKc5xkgtWIrAdGb1250DLm8EJ304q0gjUtkyV/QTXAeyYLa4rLFlZO1VkCEDJlj/MngCJTHJGc0odywfS7tHCmw59mylZ5QjZbswPUHAoa7A5qIWfZaaRZ0H2sAJDZkcJ2rM2q49ritmt2re8TJmC2v8akEqRBdm3VjF8EbYtxRhE1hz15g3VbqHmtHkyBrdDLyOK7kJEIrXziSLNMujP0VWUTobbNzX4rQtTKzVwNGKfhXxWNTACpF0XNCYKDDSgNO2s3dVB4ZBmgKsAdpmsqfV+Qahhj7vfMozJPlCY5Rz1KvjgLn4ukSqJP/ys5xfotYUY+3hGpv0vKIT9JfWIfylM0MxzK2qfoCkuFuY82b3WLgUxPQhp3NlCJJiuPZjB4L8R1ZNeleHrottFvOlNjHCzzG27KUIwhZ3ouChHa5n/N+WhpqXrk+fqIlsDyJIOG2v1uii/+LejfNJrm605iwOeecNn6uHG78Xmz/wqRuYmNp+Uf7IMOhOskQpWpkOaBMP5tRJMa737xIa3/WV0HvO8BKvFfS2ITL0sZMka338ndahv0WtMymrZxigd+WsR+5Lvx7tZSuE8ozeigomL/y52fOujMb3uxFjz8t+JzgOUndP1a7aYNE/0p61UkeL1ptCjd+4/xeCXPoJjdR+bfy4InoMyEum3tuh56kui/Lo/xtUk1dJqdtPJerwiU276jrvvi9svugwNbhrisXIjRKXjgKr7oRMLVkPN5aSznhr7HLpvOjhLPZd0SAgDBNPvffHcGOpHw5ane4qob9KeOyMqGsZ7sRi9tMUceuKhsW7jukWDacuH9BZsvmtTXHbuuWRbTGUKps7B1IlzLJm9le75Wmw8/Mg46JjTaIdBtWd+kxVtQwO3nh9Dl/0Vj141BsirWiMskw+sIVdn9oDGjOihnWvZYbRGEV1OXP0x6jznJ4FoBA9fzdROHrLO3t6onfjbiMc8NUav/0wMX/HnpGNpJ6EFpUbNb9LRVxTBOp7zFcoRx8foFf8YOy76C0os743OvZ4ag+d9JCZuOx87R0SIx6UpxoSSfm0jUpSVC6kF8ziGzu1wwMKkv62vtDN7aIHJFGuAs5wp3eo47SgS6gjZGsqdGaLxnMwpIVnqRvjAEWSI5cuyx3pXsOglowE2gc7p8pXcG/stOZcZIluJjOOTK9i3pL5zjiP/ne4nlphA44A6KL3YHaQKO6zBIrc2I9mK3urG2ADMY/piiZYEJdkgnEYCkgzk5JRgH6bdZ/y7XSIjvzPTZ1ZrmPKuBCLBzvYXsB9lKH5nqc9ULadMFj6JRh4LbQJEKXi2FO3htcPyMLF1cmuY1pfPncGjCoGSllaAGzuNfomUDXgsG3pukJCLNhhbXj1PTkI7loRY/rCe2rOG9e9FynEFkR0KQyWzIErzpeQfHID0+UmZOycUsppz41S9GtsyFv058QYwJ1mRZTjDUD5vkEyi9dMVnIfkXeYRZG3YSN2BPu5nU82pd49DkeDr2nIdtMCnA6Cqofhi8GKaucqzkOPnKN/M2QJDRGuQJVkqRf9J6edVsceYatBM+QpmeDO9b4cg+47HF0wHIOxNAQbZ/+owYqO8ZgrC8Dpr+01ylGtlylf72FJDyijWm+VUib0PAUw/FJUTXpEh66LBNPFxl2lpbL4m4ruwee8+r3BRdEtIyeiJpCfoerJhBHvrDP67Rr61a/3+UX/Z70aZzy+RjF+68cRDuvRzMfrlX4fNuzlbDBwjNcIN28bnSG3PmoGp8CYDLYm2kiPIl/S+DkMGkGdUvuivBYAKw6Bx0fvJK/8ru4ijMksw9n91xOH0mzIztEiZLs5BKNi31BCv/mr0f+v3oowRXf6CD0bb2gOKG5ZnnX5Jfj0amM5h1LZ+5RMx8J2/g+SzM/vjNrJH9Yar1CZ6zgBMX/1HpFsE01yUImPxOIBpRvFszC23b4rbGF82Y00HyzHYv5OWCygfOq5skBrC4U97ybOKNO8egmm24JBGPufz34n+7YMZ4WZ6To4ABrPOPl/Wi1FfvQwN4EPgPyweTF331vo/cPsdcc35F8So1tbxXABq3VYQ2wfw3uawsstWr4oDjz81Vu97cOGwNdc2602c085bfhjbL/pbSjE0eBAKTBNpNugf7e5B9AEpSdtUuvZ9VpKL1KOduo5MwgPnkKrcSS2wYPW1wSTpXEGLyYl/EI0Vx8b4DZ+J/ks/yVi8HYWWrEYaq1hadVx0PfuzmZ4av+4LRMT/Gn1PV0D/ObGdHvGdl/8zLSgQc2yp8zx5hinJYcghUK3fF6GEVTjCt6YO7sRMH9GV4h8DEJUc8YZcYbmXfxP9A4gK4k/j0Y+XV+R+a6MXxB7EZAAridcFIUnCDeSzGVIlCD6mI9wHALT3kCZ3QIAWmSJegz6+8dkNMegyo7MLfziF1DVsYzKOe/tiVQdtMJwLeW3AiPdQM59lPWcAmDkir6lBnBuNjrwNIz+deZav18yVUaapXO1ok+hjJG9KUwAZoDd1EDnFqtN/5EnwGhmyy3i8ZcIadSqmYArWEopiHQY0OUfaj+RnmfZlLc2SSfwR9wRIAsiitsm5qOMrmAumOQhGMPV5NBo1CPG55XiriKhX7qtKFrV+kZU1QTqrAMWkF0uok3qM8lDW07Ab6Sgg7r+TejnpXzq1aFES+T3P4poY8xrbtpaYtEP9tK/ocbXD0TKqW9yMH7ywrK124Dy4humo6AgoESsGcs6Z1rYDxvqwJSVbbPAo5uAAGOFbf66jb1ym/tdQl5iMkRrAXlwKVazkpGQ/9b41Sst/sQDWx4uA1P9qKj98ZrY4NBci89xNQPVzs4c+3Q6+jEY9H1m9biIL13nRbO69EMl+KQSEY9FBzOG0S2TzpmnhA++9IhrnEJned0GRR9SL8o9mXcFBBGam3aA5t5Z3KeS2at+DYvlrP4JX/dJmmnkJ7SQaNvLrY//51zH+tQ+ngZlwBF3Ty1LiMtMvfK7MXsmcCer8fiVGRiH5zpf9MTKQ7+TBWmp7RLp+WQCeu+IjXP9Xk0SSxeuVED2OgiHdd+iSwNRbZcP95O0XxOC5fxjVfU6MPtJwVYQsFjPDdN61EZS5+ZNb7457P/uhmLrqPzBopAO5TSu4dh2x5TTEtZ12dlRe/YdE0+vm73th6xcH/s3dteg/HIu1+ebb485LrsAoAqYYxCHc9yGskS0hxkLtfcvijJc9LzYcQmvMHoKpJzRErfQ7X/p+bNksbVDSkRGpwtvFsPVuaqar1q4k/XpECjgsPc0Lu//mO+K2S6+IweEBUo9j6RxKoKqSfrR3s4pzuM+hR8a+x5wMt6IYIvFQR2jbLRfEZgbDW8Oftb2MCKNaHaR258QU0t88qPX9Yeke8HN5XyZv+ceYuvMrMbbjvmb0AXGL1HDbGlK4p3wCA3RATFz/97Htwk/G4Jb+WGFKkm+Ru7HPy6PjGX+MUdsaY5cyVOG686L3+NdSk39nDN349XgQ9bIx2ssU6c+6HidrHydsvVj+lDdHx4YTY+bOL8b4zd9FChIj6OxSIsQKEeU0agITasQqkEE+04lVU1zTKFNpqFby+Ta683rndCpqyANJXJUjzQQy66dWU/uon1o3nANVsu6GNOM0DZ3DM2SwYBBXidpLaOtOoOaEec509BwOWG9pgH9vx1mylgzoQXQcH8dx4jmfRQRhtp86nWVpTkWVIkfidfC7FbZqyC/hzAW2aftjtZOaS/6jctz95DDvoa1mHYXTSZBYEDHIEreMNMUBsLYQWOO9RnGCpy2Ipm+TsGTG1bKlUZ22WtD0ddwXHRZttDVGe20FfH17061+hsbSmq2ZRdu7NuxViR5STCUIPYXQAmtNlmcGkfiaI/l0wmirKg0zNIG1shacRBGQfI7eU0uEGXw5L5nPGSV1a0vK1Fh77BxC1IJjrF4liU6RRJPvsyhMzVAjZl1RUFvWzn4D5SccWMFb+3qVgOQcsfUKYEhQ8vr8t4GMtVjJSVMgsz9zHdrWkQFhbmuK63O/2AW8KDccJTKQuZvUfd+bcZR+5fEF06FfKDfMu4ueTm5PoXjWK1OnPgRckMCaOsX+W16RTrEAuxBMrd+sRVD8pR8GTF+SQLDoyFTPOs1os2mXOZyzEJBKD16a7l3m7okO53Y64BoPhsWFrR2DemxuPjcXS7hu/0Ni1esFU9pJmqzaxZryFmN16Ht/FcNf/S1mXu/MFK/XeAej+4aa128UsMK+KR4kvUM1mvdbibfNLq694Pei84z3ULyXGPLIX/OGMP+Snaapw1q6nBrp5u+yQWUYWFTZEI0j3ofm7XNZ/yKiXOyXIDiFxNzw+X8btXUHR/fpb2QjMoBgCU5Oi+wzfsdlsfnzH4qJW6kdwpRIdwHvcppFOHBv2JLI2rW9FpGJZeSlZJhm+LbYM13i69IwTcVmhA7uQjlohk0whVc1MEzNlM1hanaGlEUPUzie+fMvjg0H7r8khm3rbFqktP6tO+O8b1wc27fSo4glc5JNpzUaoqiqoveEFivXrI4jTzmSSTKri5r5Eq/97mtvjLuuvpaa3DDpPNipNCLaBlODMGMrTjekoI3Hnxar96PX8ydGSWUKILbdcl7cf8nncOaW54DudkKGjs7tBAzUJWFzTAEa5Q2viK5D4DTYZ7qZevMN/xRTO27J9KhtCtXuNdG24fToOganEIAbv/4fYsuFfx07NgOm9AeuXoGTAgGndOR7yECRPaLOMvDt98W2G/8z2vZ6Sqx/6ceT9NF/4Z/F4DVfBwxIG7K3FVqskP6qH3xG9J35IfpQD0KZ57aY/NHHICqdl3q1VVCjprFhn0+uoC+W91StafLQjVPHHB0npZtyg46hs52il/2HQpRAAaDWeOZ14mdobZvEmWjjPnSBOJamJmkTGgX0Jtk3A7RkdJEm7yHnWUKBZtoWpJRuNNULKBvRIitUoZNgEnGGkTG7FzgtSDqShCoKyxOdq1w6YQ2ROl0Pw0x7qQENIdAwhc2ao/fUUoCjPLP+Z6qex3knZYKdfH6d5tIhgEsbY8ghi1e9Xqb7FbO62VuTEpx4f6ZZefT1ra2VWmYC8/O1RqcF4UiJR5wNAgD0FHLGqfXtCujsiLdly0nHQpDOQTB0RliH7u6tIPqB8IiahexhFY2mxlCkGjUsZKQcjP1uas7JXiLNXTbsFcEcuEBYOaMGM+1Qpfo6Bzyxjr05k9bFUgZypotWwTppc4hwqle5L3WCpmyxY3Te2PBm7vmDTCyj5YxpRyWGvPf10M5E+mHgXvSLWZPk2HnOpsx9pkyDczoTLLuzyUngRScDA6rmuvXaErws9WBPSfVWVnH/9SJWMIVr2fseZzB9JWJLCsebsrA43kzzpiqG+4Tv7CPlXFuZpZxgIKCa1+Zi9A5UxSijtFJ9+W9F+RjAbCkkl4e42I17fhCzP+RB3XYlj5OKI3jhD0AwIHUg6FijkES2o8kWE0w7Cen3PvCg6Hn1R3jIjUwR6NYqLsGmZ2T6g8/G6FcAjf4tOUPQNbkRooH1CD0waer/D3PnAVhnWe//3zkne+8maZp0pxvaUkbZSxBxIENRAUEBERz3qjiuCHgvXBW9ep38lYssr4KyFEE2paUUCt0jXWmbJmmz18k6Oee8/8/3eU9CymoCojca2mac877P+zy/+f19v3KgqvXrvsVkUkEDXv2F7HN+YDmMngRVLhnLR+K+h0vcnhQwVvyb2Z7H+G1X22aTU4eZS3li9qWuNDc+K43BbGuw3lcfxXiVW/r8UymdjK/87fqGGKzw6gdt3303WeOurRiUmOmMae4tmR0+fQKZ6XHnW/6nkXZD7MA5UwWoiVLyWJbi9T8zelTqzX4/St+mAQdUv3YdhoReFhFpd5geDg5V4tIqA+eXTLBTP/5hq5ha5Uql4y05D19DCwxLK59EI7RdVIWK/DR64QeXGsBPwnAUTCi1w5cuIEMV5/E4Np27ORiQVq+1+q3bfCYs5kFlOBSShLB+yaQQhVWTbdrhS1w/MzAMMEj8rssM+IUDm5/Bmd5FwAtBuAg1YOtJTULCzYNsQOo7pCtJZSda/hzGXsR7isORpmm0p96x2PQxQqU+ffbUU5mJpF+Pk4g0rrS2l261jl2rAJpFLJ/xj4xMnPLCr5s3/dPs9TwLb7jbWlf9xvUWi06+1jJh7xpiZjr8yl3WDw1nFJL0NIxvetk8Szvso5bMeE4ceThJlkUg0O/b8AMbauwkQyP703gGxngQ7xIhIwqRxUCrYBHqf/0RIUYFzMrAsDPKoyxNRCmAJnPowYg6LgXGsDRUYAxq02B6OcxCGHsMuHRwpQSj2dhesn/Np6YO0vvvaybw6Me5yADjPKl/pnDIEbNzfcEIqCBlkJKYjHB2pFASBCAVwtmEKNHF00sYJSqlWoeWM+ezn2ZohAH4KE6i48A+Rlp4LzxmFMcqxZsBzbBLGxdoby/3ou3k5D4VMKn3qIkO7IqcZg/OQtU32A4dEEcOVb1S+Q0m53xGOs2p4kizy+dZ/pQjceQwZ4m+hJ5vnJGfiFSjkEtLwYMGQ8yGEzAUYLg1WZJWyBiUasn8vqTu4uqrU2IfACkb4iKSQwQqOGRHx6e6sDYl1+9T4PElpgxipfTfs5G5REUoLs1Qyq1DKH1REgOcVsYNAcjkPKoULSIMyXyJQWsIGHRvay090TReikyYwMqL7+KGa6x7D7Sd+xsICrgPtRHlZ5RRC6fDemkKBpZK6DL9tmMeL5tKqUzgpEQ65hIslc+SCgVO4mYLr6EnrMxUoCR55XFGu2MwYoHw2f7srdBeoqPSw3H4FB6gHKqGedVHHR7wHRYNEChJ33MDwBqyFXx/wjzKvNdbYP4H3IuM13glbAPD3k9b/Fky07Z1LoL21GhuoUBARIUNdddJ1cU5U62ZQ/KyyBMqJlvOx79rSUvUM1UJyDdqY102V85c94h13vVV1Et28T4UDvBp+9g7NThUJ3jA+2WTrU+kCkU7xqBPtQL+PsiC5V/yS8s+5pNuNGCsHz7iWP/hUxqBf7vSvIZlJKWKDvka0a43jbL50dcRYVFCHdMNDUcnrFlvJ4YKJRCAFUklGhFxkU/iPfXeb7E6I45eM2ZhmJRutR0P/Mz21Tc4tGIplwc1ruVi/EoYC8k54WM28bKbOSsASoZ7puNwpgc5z2EY9qir9COj4fqFqiiDtn/jVhzqJpwPjoJeif7s6QNpS+1McloCIL3/4vOscroyU/8+D7Un3YhWohc5fE1NdY22etka+pDSSdWoBuAVyXJplEw9VA5HWeUkW7T0MMsFCTKe8rbL/Nl3GwBSNdXupt1CgZJ7CTnQF6/PjsvIy7aqhYeDFJ6cKCEf/MyGMQ4HKLXWLr/baawmQbUWBNmqkreASBmAh+L0SrzUEsvDmWWXHcbs3xS3FzxSpzifvZvu4i1xwGVHO+MpJRrtj85ND1nvlrtpbUCUTyokpxGcDZhjxkUgLKdRGmy3lr9dZ11r/sDs2OGQg1xseTOPd4iSwZZdOOv9BF3MyJbMxfCWoKO63gZRNQqhSDIU2GfdDashRYBvmBtRvyyGM4tIk5RGpHSUUwnmhsAkiEBQQCNg+05kQQZIc6AaQxCZPfyezNGeCh8uc7CghwMo4/gEExhU7JFj06FmGOPZxej7e30NBJtbaRFS5u7aRruwnk6LUkGptOBEHYl/yDIKZ7JWUykB45zTGX0CNRrCYQcZnAxQNg4wHqT5cs32DjHeFpS4NntkINxO+xsEOFWCCBSXAagX+7uaEGdotP0NjWT7u2CBqrcuWGBi/HyGm+/nKgnQxJAosKXmLvWhNpwSL5VzxaegtpIczQCl4yJoQuef9QUrrl7qsmSJI0ipJk6wNITzi5MeR8PNzAnvhj+3CXk+aGMH1hAE7uNFcPRhlfbY95odpfSosSWNwojLOK4xJ4gtBCMLkg6LksIb7AAwhP71NCYPpn2ZDJr7JEhJKznaAdu8/jaCnhYuhbVPwdOJ51clPtf688GZQ4Ajwwc2W1ZJNXgdyszS6oVTeaCZ6kz9Wkvt2crUwEsEO/t9oXT2BkyQrl2g/rI42TV7qxEgBSBUeS2FqolbJF034idKW4MOEk1AlX8ZaN4vcQ3vpTP9sGtX+OTIXIca6y4LTUCahZaVM9WnHKhrB6qKpYxa/Wg5X5xpSKTHhQss+KEbKQG939/AYwWfyEaOsu9eHcopz1wLuTZUZvKS6lzzPnGg7EPS8+NYqP/QC4WVAAlKF4MYniwixKxzb7AQc65OT3AYoDFGzybDFtkLcfr/u9oaN7yCx2zGPQAAIABJREFUwgRZQWJN9uA42nkvVRyyWKsqzosIHAR4c3NwhZU25epf0DcaO5r3Nf+QcKaILNtfP4mXUmRHZOwMNZlhIZJZx/+nBUoOY5nGUkIcdqZ6RhhQ5vuc9h8P77Xy6+vKAa9fo8S3NUc50Nlsm+78njU+eTeBDUP49DdyuGeh0nMdZ3OWTTztQpv2mZswlmzc4TLkeAIZka5LGgugR0ygD8L1uLQ0ea6SzNLoiyguRZqgYe4oXws3QnLR3EqZq5eMQLOm6mtT6uNe+wCNRCgtnXTBB6x8aqXbi8Ofb7UdXj+X7Ds6zw7sabRXnl/nlFCkINMLrLKP99NapmIwUiiRzZw3w+YdMZfyr8BnY4t8h99vEBjn5hdftlactkZtZEEF2omSoaUQ/BRPKrGpSxZRXpV4xOuDn9ee44HNy23nst+RmSEsHgSBSiTYr6CM10tLJTMCnao5z2xIYTNycTbQ4qmi5MrkOI5gy2qqPoBuPMrEIHyFXE6hLdDbikB46zZ6W0OutJiiiDqDHn7FiTZYtIjS8ATrWvVTnO4TLgtMKapC5m0e86rTEFeY5gy29ddR1m1jXKsR7u+d/L3e8ewGMmMAxyJUgihHsqe4RTIk9f98I5OiMQ3OQJSI35Hhi6CeyD+CNU3BQKeC5A2BQk2qOMOSJn6Aykg19kvktAQ9cAcPte3CrjGzXYo4tK6b5YqG66z/wDIcV5FjSNJIUAA5wUj9Mgz8JtoYXdh96WRSKk0tt7Kj/o0+8hGuYadStRN2cAGj/+kwCIp9KIMOcn8x9kgKkNQQkYE7b1yLeIn1dwViQ/TE+xlH6u08ABXmHmus3WrNu9dbuH0P328mYOAMsO+F6VGy4pTOZJcFShLCVXgNfU1xBZ514Ye/ZrNPu5L9UcB1y0DrfdinjCfFSN3S0ZkOYMijnbv5RbUN6MHXUkloo1/NKJmKYMmUsJU5JIlZiMaz1GbEhjQEUXHUy/PHk5x8GPcCuUw/+IS0RTdayuwrYaKDnIPZntSCBSwR4ykyiIrwEjbd66ljOmIlThHvl4bgPPZCjMaWOZ2AV1KQPtOS1i/Sztjd/nXYmQMEH+1UIzdboH0jaH3+zryrQF6wZVJ6d3gyB6JSn1yji+kIBzgQi2ZesyXNJ7J/Ah3JuBXBylcoSUGitTGezzG6jZEfC3STmbrRlwQNhXOmOs/8iB6gG/BVKSLhTB00Wc5DoCO18IYdodr/RLtB0LQ264xEqW+MOeFou65NuecR85Z/A07QLa60EFD9Ww6TCErZsMsy5OSx5qo+eOw6t7+9HAue/G2nWqM507HnpHr2/kXE4bRtu/Uqa1j2Z8qZ/tMSA5Ky4APDKDreq4w9W4lhoT/vEsj8hadY8aUAkCoX+IdsjB+jMzKvu84CD1+AJTngFjaucIsoMJ5SbCFlptNASR80W3gIh6hXGdnYciZjvy53+YnRkO66Gttx+7etd91jRNjKYvxejRCMzYKsg5Cb+8FP4UwhWYdyZcyC5qPWSI4zvL/Rml991QbaNCbhU8Kp99LL5osQNTlKw8R1iahfEfggXx+gJiapLIY7cCRkTQznSVw6jiM6+oOn2YRKmILeYZlXz2ffznrb8CIHGqsmZKMMUA+lQjn8VBxXJmjexRDqT5szxRGHjPVj+Nl3wq5Ts+ol626iT+cqOjJcST4qFTTljMNBCbtS9ZuN9yQCMYKs/ZuWQ2IBAIn77usj+lPWyeZMp7qRxvR/GqIROcxUZqZCfUcvVvSCvfSDh9gjMcqkuSkAn+gzidWnqwnQkkB1GOsIRqyfs5fCaxUwv6cyqCJu6Zq2DmZaaz9l/qEmSok4JW5e9HsBN0zI7CKOb0iALWZBUwCHxYCXpqWLoJ4yNJfeL3pAXre7wW+piMBGlKqKGdRC0ByKZhE1QxoAkiriQaECIfjEOVIynDjH0qvPs1AFcoWpNAVllDDsXnivc+DcPeTn0yFBL8SYq4xGxQojMtS2AWUl9hoZYzB3NhnSHOcU2jf/wbrrXsCx76eszXVWnWk5R9O+QAFHWehrNmU4YBq2ccI8MHe59xXrPlBruagnZVdS4sRQDva0WGf9esuFFzlNsy4K0hJnM0r62QtSOkL1p6ttr7XvW2XbV//V6rdvJGgHjKUAXlmqSpxcvlC5wrHINLkSMGXaMz53i00/7jzOJYzDeJpkMj0Jxdev+ytjT51WMf80epNtNlj3LOuAUPoEpCn33GZRgI4DnBs9h2SyAvWAA5AxSJZWkjSeyBrUyBUynj0l5ZkB+IY9kP0iH0g/+geWVK1xE+Bb0jvlzIY0gaBV0t7zIwyIP/ZYvOFp5lVx5iqBlhwLNy+I9LQS10pwP0lgFOvfj0TyOifSoVaeaBGjtA6CPMtw3fMW7N0GR3oUdSYQ9hQQUCL0BRmFXVASzN5VAhLMAWlPJaSP/rXHec2YwD1VMRpT/m1+QUT5Ywt2x3qOh38u0H4W2uzi4dW4B/vQ+RTtRz1EXazQcOqP8eAU2Em9wKcUTAQfaoy7wIyB2kmop3z03y1Qfdr4nOnIVfvIMK8L0oZ9zyAX1Oinvu6hYCrdQ2YhdJhdTVrOQfBize7ogviTERCrWOhP/o7a+odamBGnxvvsffCXtu1X11tJsIvMwzMqUM5piPVISDq9XYlQ4+ob8MLl1FyqL7jGsj6A/JwbDDt0EPH6nqDT7GtBfPrZqzmUzTgKyrtkDka2GmfDBxZ83gJHEVlJCcetiNI+v0Pwxvc72Mm+PuM61Fr4/so30h6OrHXDC/bKz7+JKslq+pHOnVklsYpKTns7AjaVMuTMD11sZZfc6GgLZQnHXJVIXEwMQ9C5excA7mXW34ISiUBc0rLkkMfYbE7sWxRuap4IySpn6lhu1IuQG5UMF3sQY6rqQT99xSEO2bEfOt1KJyENqM09jo/hrFS/snfrLtuydjtjNxx4jPqAnFBvh3OmKVxH+eRJtuSkRYCPMNgOfDWmLeCvMZ9NdXttx5pXOfwYDq26tjjONI4cmJzojEUYYXqIo0vQo29l+Gk3bF5hWx693Z3fQeYGxFSjMZl0B2Qii4PsQJrFKQBCpLghoe59u5sIVulL0rNIxTrRkqU8GLRwtNgxCSXDVdvZEba2FpVGozYhn34bMG6BetQ7l5FvbPINJ6O2rlclgIiYyhSfa8qij4pSiPqcxiRU1VGMqJaJACSa4RZwV2MNUmlNYu4sBVZ4IXOD7O8hnIX6eV64m/YCJW+uOYl7isQ53wWHW9Ix36R8fBQZsc47LypNVLIwD4fqngVl3W4cWc+2PxNU7Ids4kjLrv4Ic+GTuDh6pN0HAN1wzrMnMN9ZboOtNda5Giav/Y/Re4TesPwkS53/aTeqlDSZqtFwduEG8l93zlU5ES2jE3hnL0oCDCcxxOv3Q6CSjLRZMimUivcB8W1jUEN4Rl8jF2emsixOqb1hpz31u1usfedTtC5EUuHTDmq6R9MFkgcV8EblXv3erOMvsLyqhQShtTbzqNOsbP4Z2GqoGOlLR6hyJWdVuFJpDM3kJHrKAc5Q9JUfWBSRghhgK6mhiWlIvPVpJTgjzl2ASFm0jR5UTApcPSKdCNWYPpR2PNopQ20DlnfK9+iBMxeP84hCAasesgPfiVJpeG3c5hRKVKAxBaP802Vvfvl9hFnHZdOAB2kZxDoQlAg3UXXaQ0aKxnbJbPYsbYLGOy3UBDiV55bK/lNSDV+L47tXNTeDfr7jtZZdZq+0ik+Yw1A8ib09AyxL5XXvrTPt+9Icz2va4svlCHykqoScow40Fyif5DRE+XSDv+qtcgNKePyRGK2Jio/8pQLllHNBo8485R0YVN8kuP+qUeAw5Ylygb460kcbvYETEUbCejknowvShk9kYYd2a6+ZpWHjFt67xdbceJHlNq0H5OZZPQZhM/1aRUsyyfLnCENYCRlxNila2dSZVnUFWSlk7xpCHctAzsEOzg8WvH3LzdYhdxXZ70cwMMBQqyEDpzxChBw8kc2APqUrFyUM9pvf3xud6Xid2/D1iTB/71P327O/+Hcyxx0+spTnXoIB7MK/yXOUwoM76axP26SLrifYEt/X+J2p0LntO7fb3hXPo3spNhoFDboPDDEghSilsZ5uym+ijZTwvNCCUnDRfKHQuzKyAppwSIWmBKLO4cq1RacdbwWlZPbvwpnWvLoNZ7rTIZd1SFTiDfcq8xMKM9PmL5lr84+Y4yN8h5/+GDaeA3eRQddtrbG6mm1kEWiKKpLHiSQRLGaCtJi59CgoCn0BBX813vgx/LR3r1lurz74W0f5F0plPhOLm44QQzaMMCF6jAJNpUK6EAesFRQiFrrMA20QE/Qjd8a5yaS3mpeLcMPiC6niwssrwfBB+nzN26173wbrbdxmKYN7IFHfx1xnG2AY9aoZi6aQoth2IhU+gRN7mHFQaVYIVREPSIxCnLVMDzGT61e5xIhDezshnJFmadOXQE94KhmhMl9lFryGLKTgnLQWhrY8QUT7KsaazARQSX9SmSXP/7qlzEJWCxb2eCulQWaxg9msFVmYB1G9101GtOU3MPWsAuzDGAwgpq5uLBV9upxpZJxToMDMnuH2j8qvbpxP53s/ajhrb7BgBwDI/NmwkN3Ihc8hgMtzCjgqH8txBBAalQ5xckYJdjDdZYate16x3qatZOCAfxAvH3BsBQReOLahfloSDFm2DQg9nMvoVoWVVC+xslnHWWHZFJDD6PNuWUE5HjR3eqGtffRW27bqcZ9JSkm1Eh71TQXy51lqPE9jgl0RULyUsucuPMIWn3y2TV/6MfqQjLpQNo0NtOCA06237hmL7rjLsqHd8/KOsMHtz1iw9VkCTgJReuxpYoSgypMyiZJoPveJNF0kTDAr0XTCnAFAKhEemBxeTy8IZ4KrspNuQtiA+U3XY0VsXSNL0R7G+GY7kJFbUydjowBC1RZwNdJBlTkXMhiglgeYTKIoajeMlIVxMFFUiTo23QtK/HkUtI6z0iWfJJjifrbebrE990PmAaczG0kALlV2Hd+BA2kRqIBS9jRuo7lJKhvp0CSGykGnl37nvXWmQ8/d7g3c9jUbbGtzM3PKPl35Vu06/V0oKTa4HKhjr1DTW+hobsLNm4ryTGTOgptVLoGB6CbKkSc6bzxuA+68qZ8R+WjQRAbGX3wjcrCTOPifid/RwVBU66KehOEZg2Hz39p/R/Xs6v76P1Z7GyVjNkcr/YNGggndogBJjJo5CaUsnGkxpODVH77SKs75oiXli0B+xJy+idl7K0uow8yB2XCnBTbdwaGmnMlojMdJkfhuIMbGK5tv3lJAWRUAO1xkO7aXH76v8T6L4d+LUPbe/Puf2st3/wqb0OL4RnPZB26cDH9fxBqkU1Kf8IHLbMol19Mn8qPS8byf1j1K2ahlR43tWrEcI8TsmeY4Nc8ImYCMq0q6/Tj2IUq6ju1EGajCUCLoQfpRA1hscao6FRW1xhS55xXaYScfb7klAEbehTN96bnNtnHFBjI1IlyyJswKyOEwwVXcJpSX2lEnLbaKyWhiDrOGj+HRjPRLMVB7122ypt37XGailoEMjao/kxbMt8qFh3FPYhN7mwee2OcbVj5vK/90n5XkRnGinSyNsjS4gzGIGRgiEcCnkOkNUdHpZbasn/JjRGTxEXHgJrOXg1YybaFVvA9yD7K04VMXY2JewJqYGIYoE4c6aqzrxV8B0luDMaTnKYNObMHcvxuwFy2eiAPkTDX3SCXV9bVEeiJ6PNkYxYqaq5QodISeXM6Syyxj7pkgaMX/C682lQmPfm0og7ldyrlD8EFH13/HkvtrCTTI/iaeZcFjfuYTQmz/A6MZRLvIxgWA/AcoC3qgRb26xxinW4uTo4RKlh+knxdnnyVRDgywH9JK0IKt+iRqXvMs0tOAbcum74eQvGxAza8ttpNMKNJo0dLjLFIw1wbpcXYzHuVhyHMmn2gZVe8D4NfgiDCSMsvYw3228c/ftboV/0MJkiBESFtGaOgC+CBOsnN9jUqpQ6GGRWeIEyyacbQtPftSGLQIxgnW9m2AAY2ieR7TEU/+5iu2cwOi8UQpwlo5ogaVL/hUi0skD4pp1arP5ZzMmFpup3zpDsuqOo7eZhMYkGf5RgUl3b+YV/8oc7v0Ucm55btSmT3uhyjXAxSWyghTCqWCoJBNpZMJSjlXyOqFdKH0k8PQXEZoVKYzh6yxk4DmbqvOAXS6BP81yH1xNkA7p1DGDVLRiHVvAPbRBhEGGf9Eghbmz5MpladkggBm/QZ232uBxucIvsiaK04A6MuzAPOijH1IQidUF5IIjjp3PWttNc9Y0azTKJtT+dQMfvtLNnhgHc98L+ug2VjqUkLVC2ukDac2AXsrLrQSveCQjHXh5RYsJyh6L8u80ZZ6r49hfO/F33OQxZvpJ3XD+nJO404ALOEYdGj9qpr7cAKuipb0dzxNfOqRFvwg/YXJx79F+fHtrYyzCYkM9CDjMewU3ZuO8pGjnOVI2bSzkagEkIC61FIvef3vvNElH3RRrrwn3cOO/fbyz75r3cv+SKTdY83MmwkLpeAnQiaeDoVVQX62VZ/8QZt6/r9YeuW8Uf3MsVjT0T8j6j+MwQoG5Xc8zIKyQSRYqJqy0mHVyiZMMTvma5TQoWoUCGI83nQMl/NmP6K16N5fZy/+7DvW8sy9sKXCgcrZUvnOOSv2hIxkNtDzKeddbjM+i6KManiJ0ZixlLuHnbZGXVpqNtuel1YRBSOJRdgdcBEtiEkhi4SgZaeJq7WPyM4jFJXzVNlVmeIAZSgFg6k405QMDrToJXOybf6Jx1kuzEFjd6Z+QOU7cn9Vlj26xjavroFmDqm1HPqAzPA5XVNKNTPnTrdZhwG0wXOM5Zkc1CPnDcIdHVZLn7gLdKeMVJBeVZw5vnQYymeffJLloNHoj9r4zvRNM9PEhW568QVb/vADjGsxupQCAAlDEwXcFCSbkJ/P4LrTUyG9x+P1MKTd340HhGEpTjshikHKoR81dRH7+fR/YYv5TDGuTMnoTLi51urX/A3auz4rX/gh61l3hw3UYNgIZES72kwxhaTWtT5kJ1RqlySmOjJaRmVTjh5RTla8C3pW/FuMZkKAZi39qmUvJstRD40szwlQ63fdM+A+9kPOselaSw5v4H6qzINUIlA8z+KNgJ4EsJvEBAHZnBdmvGIfAhn7yWR7EcygtC0d3kEyVSZPoeIjOKNP43Q4RMowVGCpEz8MifpcgjP6ysUL4PudAIn7boQAfmoDex8h+2H2kewuIrIBsvgA7aTCOedY0VwwDJQl06BQlKNWS2Tn87fYzueoLvUAJKIsO4QzFfkA47KukqNgVEFGG0e6vSfg1GK6GfnJK6myYz54uS04/gMAKXH6YtcCxLR77ZN2/39/BVGHnXAFq0DMhxKdBPxBybTWCC5/q8hn3h1SjPmfudOKZp9EYMHIScd2nBPl3tU3gJDFCQHcVMCWRmktxAxujAzZYz40iEMMdoGclf0TjZMeFpGPB0XnEMxSboyHER8pJqlq69Si9Jyg8FP5tr5Jzz8ILSRVDggsPPrvg9ix3nihpVNizZxzMUEMGTzPtwu+5541N1hKZy0lbUCfoUIrmDzD0qadjKbHMYwb4VQBmqWqCsd7RMnqRfmg6D2pYyV0q3exrk10wHZwKZTBqU/Lkaq4msZ7J+excYT7kQ6q5od1Nks+Cw+Cn5mOh5Z1PKYzEOdpxzY/b0N3fpVZzk2u7KQD65yqMAR+lu7AJkL2Oi4BnW01qxNO1lEoQfDsTT7KQuffbMGpx/rZyRh6h6+/WFfKen09awwZ5nBWaTtWuDJZoHIxJ/c1dZTRL/FWLzfis1V+w4j0Nuy1A/f/wrYvfwwqOaI8MqZB6lmC7WfAAzzt2NNt/oc+aQXTgPyLi9j1Mcex/MP3qQ3awozh498ya9qMhWGAyskIiUIRViR6dB4OK7j4CrRiKVdkKYLTAxjHe72DHxV4qXHjq7b8h9dZ59qnrTANo8Sl6jBqf6h0J8BaCVj1KedfZbM/g2weB3D42sb6/PXslHHu37TRGl55GQPNHsRZRtVnoPkWIDqWfFYS2YT2RjfN8xgXkCbLjDMVH6+I2kUllkTak4r2VBJpUHJers099mjLKWQsaIxZ4/DMr5bWb2nG7fnH1tjqFevIEOM402xAOUh04REmVpXb9HlTR8ZhDnVIRweLrsSLQ27es9fqNm0CyUllSHaKXrlElCcvmGWVhy90ACzfi771ag476JqXV9jyh+7FYTILSk9U4zUxyCti4pWDDUi0dY4AgQHGQQKQFOZG0zJ7KfmqZC59zl6bfuJlNuP9X3UAqOENpqpJlMy/mQwh0rLBCqYsArn7M+vd/izGLWoN+ORWbEMZ2JPChB12FTcXlvj/cQw9esVEv88VCoTEJ0v2mAktPuPfLffwCxxgZ3SLxv99jGLzCrNNzJ7HmZusJsMoBBvR/BQBDXui5DQHDvK6oSGt/yNnaBm/Ivk1LswNKAKQYUwmrB57NB8wlYgkVJ5Nh440j71RaRmTj0Wk4hQcaQUgxB187iYb77b2DdBndux0Tkw93E5SwRC9rkKC2sIFjIbwPimF8ymp57s1ql9/j+196Yf4WPp9kO86XKeSE8XFif6egF3t6jXT04Pu2fWN++lTZ+ZNtPdd8HnEGS6yrAT5SQQSjxUP/txeuP8WxzWs6xBsQVy+YkCi+OLibRgQ3cheZuFEW3zF3ZalhEYeV8+uZY1FwGJEUOiJKsgkCk6nBZBMPzSGwxaVpEMaaJyGspsUcNUqSAv1uJGUQUoN3T0EVcyhOBQujrUwnfwW1GyUWeD+roh1IE8nSdHkhITbkOhQAaJB82GhKVdRdfgsfoQ+AIvRveM+2695etZoQ43IGYJWBS3wAPO7qcyixqkY5Mw41nImLcKhokQmsl6BDZvXO9WapCCl9m0/xZkyOsNkQZCgMMhZUo6XQok3rUR3w+x5twTFIego4/7KP2de0b/hzxJz4O+B8QzAFuN5aA5GH/upRR/5Oek5m1WKFXKiqqbhSFkvdxNxMRWrlckfqrBpfMY9L6m6EFEHS4+y4AU3W2C6nKn+P0706Dsw+MO/4jJK/WMt0XILoyVHX+JL8sjFjTGLey0B9kciFKVFIG+oe/lZUH7MGbZTQqKUklI4wYpnL7SywxA7LmI4XEZ+vEjZ0feqGtBOiBqe/S61HwwA5SRPsEYiUQ8n45FdxFVznwdl3/FQC4I89Mnkx+qu3tnCSsdw+9MP2dpf3GiD+zZR4ok7IyDDqIOjj45eDH9hvs385NU269JvUOIZztC07mN/X5V5O/fVWUcts3ByKmxA6Wu6XUTGkCxKPbaTeqODAFKkJxpQ2kMDW8akl3JpTyMBD+WoFJV1cLQZpaU254Rj6LExpjBmZ5rwXc6Z+vvgxb+txpm+CrgGJ082XFRUaNNnVZGRQl8JJ68P7R/2PW9906ODNb3uINe8b3ON7d/FTLNo8whKNaaSO6HE5hx/DMZKtIGJoHQMa7lt9Upb9Zd76XOxdzVLqVEe9a1Ee6MomLXTe/TCQB6h55tBcFSS3+8yDpEBKCM+5mPfsuozMDyuj6h0kvV3aENF+gR29Foj3QDFnrvaumvXUK5D/JrflZhzHuVMREFchqCRMpGbCNws/mxX1VJ7QFiLxFJJNEIu18uptrKz/8uypp7i+mq+M/VXy8cxcC0tONP1tDkYv7O5N7BBeBZdGzGQzMTKSPUyRld/Bw4W3AH9XE88vJJvJDgZ7BNgjbEWpyySbwMHGM8hO4+SfUetDBtGFUvAp0mnW8aUc/BsByxKSTQw4STrqX/RempuZ4266Alioh0imD5c1dlWeBhyc6xNUnYl14DSTXezdex+zvatuMU6GrdafzucyMLjKCZkXQSBUM8/ixlI/I8102JkssuaRM7Av5O47ykzZtrJF91ks5a832EAFMy17ttsT9z+FduzDlCm9iSvxXSTweLpSsgu0+SLnYwNllVOtqM+e4+lVRzpryXrOIQyUPiZz5HFb6CfCSoXblumYgFksd+YiZXT1RmLMxYzACdgDAKGVGxPaowqn8quyN10Qh04xP0H8gHZ0TPNQZYwSMrdIUILHKsHM38SBzHKGCMAdBDFtEO411iAMu6Uy6CwPJfcpor1Sree2r/aloe/xoztDqYkgAhR9i4X9TgOXNSBQ9i2JPh0sypmW+50piRmvt/SC+ZY797n0M19xfLnXQgL1W4qIz918njhnTXg6WhrUOoNMiubWQFuggC7p4laFv/OnQI5RcXlEAHDgYAz9YPEMRyosZsv95POmfrgl40Wvfe7Fl3zmIOOD/cs2SM+U7/mPHW2NPeljaFZVJcc8XAVfkkuqfwYBKJvNptK1PgOM9NxXv/Ijw9H596zv0FU/G9mHyLLq0K6bDzkEaNSVuea9W9F95QQY4AJRFEnpymdzBDlRKHeRqLo8XiO192kJxbn5QC3Nv+eMJUMq4eSr9AFlCfi0rdknCCq0umkIyz5lG+R+dNb0UN5j53pEBnx+nt/bbvu+b6lMzyt54+EoS7RsbKUszeaw+yH1AKbd/EXyEy/TtQuEIdflhzPdvUzNUqOgpFr2YdLm4lnoH0mx+KwxAp0ElUA/9sYDMrEu19eaw1rN7jyr7hQM3B688442bKLC8ecmQ7XdhNv63RSVz622mrW1WDwKD8zIT5j7hQ7bPFsGJZw0k4n1fekh0JNv96ZtqPHWgfxRCdznHEOP7h6st9km7r4MCubKYk1Pxgdfa9vt6Y7XnrBVj34e8fpG8SBDlKDH8TAiUUsSnYaAWWqUqRIOCIggNLBOhQVJjlygf5OAXRS7YRP32CzTzjf8Tr3tO4D9JJh2UUVLmD0g4uYdTeusS1/vJI5XxxYD3R/Ce+oXqhwJfJ/ch4w7LkSp86R4h7x5GrsRQ512J5l0B6kQcq+AAAgAElEQVRKYoaz8MxfWmrxfD+bckLK+r/+4/eUvOZlBMrYllmfAenEHDvlMrc64vVVabfhbrzSQw7o43j5QMl5ZN8eRn+ITRsgq9J8dDI9vWSBvMi/BnHCsYwKnAHZmdC/qWWWPvMKlHCWWLz5OTLmmfSXYZZaca0NMGcr1ZUklGeCCK6nVLwPHuIbyEiRSpTqtRCt1HVbtj9n2x680drrNmIf6f0nWiFC4YpnVmhm1y9VNopfhvbZapt9Z6rMUjqq0478oJ11+fdh1ZrqArUBxlte/ssvbPkfvs/rgWTl50QWI/srmlydS72mgtycCTPtlGvutsKpgEHdWoJ6rV9pLY9eYRn92yyrNAWpOJDwrGuy9gT1drYL1IngNCiJRgK52BpmeOk3ptIf95Jo7sCK1NfWSIAEzSIMNQqyY1Gk8gA+9RAEptBWANrFDdE64PkLS5ItJiscfH+o2rwpF1oyvdXUvPk8thJr377MNt37ZWs6sAWVnrjBJ+KqJpoV1dSI+uD4YkrQ7GMwKYXTT7cJC65ANKHI+uoepSqIoMqEU8i0n4Ap6SHmgwFGdq53xCMSD1dmKsnBCLPLykxTynCmlYzwTLyeG/VHJt9V8vMWTsp3ptr9oLFia/5i0T/DrdlUw48rMvUzVCVB0qrT7oUf2gdJKFhVwCuWKYGU9IOVx4LmZcNPAaruLMx4zOk7daP+740407+ihLHsTrMzr7bA0k+oIz3maxldhhsxYM6AyDe8lre+dqVjz3rf7O6GS4rWtMnsL1AGgpiMC83BfFsQzrA4DnuwCYPA4Y9TNglBCZh66tfhPua+UsfHsftOVjeMkd98xw9t3yO/oW/R7YAlAo4oMtYxFTw/hrEJ0S9afPkXrfqSr/kBxjtwpsPXN1yu9+fUEvtnuHnpjCdf0/Nw/0mgmp0zjTii+D2oyKSqUkAam8Kcx9wzT8XAFL8jZ6q3G2QMYPVT66zlQAtI9hQrR690CllpLuNAqtboYkbv9UONryQ2Ky2DAauHqH//DsS34TuVMDfxOBJu0AYuWcj4iE/7ONaqil639pWV9uIff4cDpFQM6rVPzhQLq5nDPqfBisPg68k4Eg/rG5LYMxY53E69EQebwXvOOu3jNuvo0+k9M34Cijwbg55bKuYseUz/nLXvWWWr77gK0OIWsk8IIVTylx3gkQihi365k91yXSD1Rl1lyyV0/nSASr1kLwK6BlFRySL7KDzjFyBxJ3O/Mjb+qE0cRjBpiboQqv1FemV/tsDCG8muZvloUBxCUDyx9f/L9+4gytvH15TpgmTFOuu14hCOeGiWxWkdHCBT0YxsbgG8xzRsBzxmYFNgNJJwOc6U6VzLqDgLhPCXXM9SWbiHwauH2rS79imuVSQulIeJHtIr3m8lJ36PhLTUsRwFubEQc4ON6x+x9X/8jg20byEwIknhOKtfKviDCE7E3ifyJpgpXVCqMwXtsQswCpyDxBkwvnL6FT+kRXGhy0zVetu1+iFbde+1kGnAQMZaSnpU6625e/1boEjwQgSQc+2YK+9BCWaen5ny+117llvDI5+x3KQ9BJYEEAQRUnxNguUpijMNObYrVRtZ6Ri9ZUGz6XemsU9iVgjIKZdrruPawzxbsj/aHb1kWeF+9HzpaeawAWKMMapV0xcOwkjE+iC9J3amCOCu0JSP48NmoEYEmA4Wt6adL1rNg1/ggjdCrEL1xAUpGqki7KP6ybIBpsKxkrgNEFwEAKQVzzzTyo+6CodKtZFnH0KEwYPWMIbqUezASvP2PMmGqmUPUX0BYOaOplybKivshWAl7bEp1ztE9niqleOxm74z1Yey0/Z9Fnv2VvNW/RbnqiEdLkz1XKEJ5ECViOlgKEPVr8i4isyBKMRpCIIgs3Mo81ZRYvhnOFNtvIf/E2FxDuZhp1rgfMqmhZNcg2+skciwQx3pfw6XjxOrOlLOGxFgTXxjVFY71gcgg6H5LVv5S7PnCEJAVEexNF6a9CfF+ILZayaboOQSQx4iiYG8tOOusOBSJNmyxRwil/beBSxtOzbZhltvRDXkL47AQpMhyhPU+xniEKqMWETDPz+v2KZf9GWbddFX/H0wjtL6G9fKD17eUCNWNjqS/SeqBr5LdZtTmen21ets90vwy5LdpkpJpLDI5px6AnqN4+iZjnLceu0oTq5xF/OJGLScolxElLM49InsO1G9GIvDG52Vioi/q7nF9mzcYp1NzRgxymNccxYqN9VHLUH4G1WTgwgaxra5dq992V780z0EOmJQIvvBw/Xy6ThOSBnCjFnJmaYI4Ma+E2H/IOvWD1eswDgZlPGzikpQvoGWE8tfNe9om3Ec6jA5hY5UQI40GYBZ284XbOVt1wDSqaFMrLV3OhSUueQAfTUScFpOe1PbU7JtMpbKoBRrichdOpWaLhL1Ws5h51rJqT/EtjDEr0xTVQrm8fprMZANj7t510D8AFkKZANz6JuSLcX7m+mlU9rrWIUj/TWeidaOmrKAXMTmDlxGel0OeetBEajgoYMZySgk9Zl4+lA+oyxCDMNDG6eqpmqcxhRC6dWWsQQQZfFiv++K22l/8QZrWPM/ZH4By0sOU44FM1F5hhWfROIBkfsAbE7JZLepOWUA6O6zV+/7D5gUdxBwEayI/Emj0YnSrBygii+dGiEiQenUrK3QvVw6LUwCE0rSUBgeed7XbOm532Tdu3Gueda2mxnih7/IeNp2bg8qCtZXyGBV8DUmow5cL86rmFn/BZfeY1lkqE5ZyDnT56z2L58GgtHAawkxmu2y0fRUiP15Jl54kJEZQrls5Ol6YJfioUVUwSBATaY8HodtakAZP/OdOSDCsyjrDlKGiCBZJ85lFQJiIHeb2yCoH0KAHmBmGhWWMOXhSPYCy6m+lIy2mqpOOYFetoX3Lrfdf/uSpfRtpqQbgPecZ45zz0ek3OOcZfL8M9TCZR9FSeX7PEBS9KknHn6h5cz8DM5xkrMFqpKQqoL1uRcK2hdwrMvBk4DsouIijfig0luculoJgQmA2ybfwN4h0HLm5e/fgkSaTi1m3yBpsDZeu9riTyLyvP0pnjB18YSMkA6F5tYcy5d+QVyOPEwBLV2KIpWLKTS9P4IzpRz5T3GmQNPjD/6HxR67FWeDeselP4bsAKfq5n18JRO3kGP3dv666GN0GXdstu1173LwLw33gmLN9Mseog+6628WErsQB0IfIcoVMZpKUUJWlYhUWlHWlzKPedPTvgPbFCWxhOMa6+2M/edE1kCvZs1ztu5n11n7xpccR6wMoewVMobA8ZNtAge6Kp8YF7Lz3HO/bPMvwZm6Po2W69Cr/HZl0dF1APdKb7Hm/ub1nWntmk1E8OtdCTMFgceCigqbc+JRllWYN2Y07wjaVpXqROk2qhIs+0eUmYnq8nh2UWLZ/TqEA6IQwTfSG27csQsjxWwp1lXmZNKc2VY1fx7lruFRGH8NX1snt7JveIzD53f3mpftpQdA5dN01txuP4FAD5l1Et5UPek+SZDgTJ3TU4+MzwGQmhGsvYeqTFqA805ZV3JvetbVRxxvJ174r+i9T7OOBmj5MLB5pVXWvnuNvfD/Pg+5Sg3jNGLnSbY+iWVAGyhKQFUvlJ2qbCnELngwh6fz83g/U3Ni2IyGJIO8zjzq81awFHAImZ3vALg+0LT9q79vwf0PunGkQC7Izrm0bkrfD9CM+9DTaXsFO/Vj/r3R0W9alGw0E2cqBK+yEnVn00TgzT13IByvdo1mYNWTp1yfnEu/UDPKpHVR/hyiDBwPVVjWom9b5mTeR71aDHYfUnW7X/gB6zdkhUkd3BMzzDjT3GMJ3Mlc+6EsTAYUmJY/xWpX/NY2UN3r7KizglySEe5ViHfZTCm9KPDQNtJoGaIr1oYz7cWTSt9TaU0ambOYcI/7xDdwpl933LqpSO711K+2zX+8ytrqqQYQXCvz71RyLtARr4fp4/qht5x4tB151T0Akar8yo16rtufto1/uoSRoiZXtcjIzqKDpFIq/XJSZnEI5DMEHGA2tQ+0smx7FJL83q4eys7kp9x3N9m9ZkezmVPOhwUrDV7DFCoAyaImRFDBY/6pvjXdWiNZVlkKmp4L6xRDXQHYkoXo3IK8dhq8VGEiex9E7/ZmZkXBR5Cqdw5SMiboK6DhHhcXs/aSkO1ECCGa732Ac0TGmFs+BRGFr1tyGSLcql70oTTD6JQ13GfervuY4IGDPLWOc4pTIlAJYD8DqMa4kkjhJYzgXI+jfQ8ZkFhsxZRum7tDS6M9vo6ZpGcQet4PshTCY2WfqtkI1StaP2dRNVuqP5UkCIBEnT2IvFLgXDhkQWH9U5wpCgneA9+FJP8ONgjx1Zn0P85lXEOqAW5MRtfp26JDm/qxu55D/qTz4KPdeGKt6cFGX/mDDT7xPQ57LcaMtRZ0XSUq9kCUKDUKZFYH3i9bcAdwnoY+cBNrTd/UIR/fGWr67a+ZA4bBP/Ds/bb9N9+FIm2nMRnk+l/aIt1E8oOsZwUhcR5Wsx3QQvnHv2yLL0UqLlGRGIszPeS6jeEHfF9Kf4T6Yi3KKztfWQshANkDqOKyqVNs3onHAkDK8wn+/6kf/jOX9mo72Wjdlm30JKHyIyOK0hMvKilxWWk2yGNHnj+uHeq709o1q+wVeqYhymPigtX8rXiEtX9UstTssuOkYx9FMV4D9OMj7MEhggVlQMo8YiCo1fcWR+6MhcfbSZ/6hhVMnGGN29awNyM2Yfp8qPFq7Jn/vhKHtxU9SpX8GVHCayRhxIQ0FTpVg/SSKlQiJEcqBKtTPuHWRI+nnns/3KnKurKOu84yFsHw5fANSmEpTR9YAX6Dki7l3ZAI96eTWcy6mhdjBKWZbBRpwsDO27BRTzInyQuK2ARD7BIOSocxgDBD3Yx7kDknoUkWaOM+9bpEptE4YKEITiWPaU6qQGqwxygDD7JH+pmLTJ12JcCXi2TYnAMZaHnR9q28AVrABstPZh5TFERFZ1jB8QioM7/a2wxvce5EenkzbM+yn9mWJ34M33AT8TvOgHOrSRMmTJymqHqmgkMoB+nG4IOXs1biADnVYYdaClXUR67+Eb3ryxKBlGdtu1bYuv+9xtpowWUihVfEuoswQxSAjlaXx9rZie2YdIIdfw0ApNwythAhMOWAuo1P2so7EB9IbiUrp59JtpYOfZICnSBo6jQioFR6k/3xHFeu1x5NRWUoAmdfMvuloytmbR0EZVTHBJ5SuTqXWZwsUukQYMAgzrcf4oW6cBXPFpR7PnPfSN71UAVIZlZ2wrzPW2aRys4pKMqAPdj4cxvc/RAjLdBnZlOSpXQcw6mHxHAm6lj2ipO8g3td3D2D7JMhvpDOOE/m9I9Y6jzsJc9mqPYeS555GWURAr1tvCbAzUD4Zdab/r/YHGSLcllsDFegnNGYim+/t3OmI2VeZwS5AKH4IEi2lRAhr7odMmTRm4iUge8qAxWaVym0k2v3rZNzsMj4BKadZIELcKYM1743Rv6traGLCTobzB66wbyX/8DAMqWr8pkWuvAWULAMg7u5tbEjI/+udlcBh8zjsAdXxKt15mBEHv6uRTY/yuRCnyOCYKQNGSzAXGKakpHS7u5NLLSAG1n0/84A6HP0xZxOBQl/f2cqox+BL7T2/l/bznt+ZD0dkIBzAw6dySW0YUzSQD5QLHNjKJJsqr74q7bgoi8kwDJ+r8/vNf9dV/JNX0zX298Ttq0rVlktmqCaF5QEX9mUyXb4yXKmjBX9H3Cm6qj0dvfYPoTAW/Y1YEAkZI6GJ1n0tPnzIeSf4uj0RsZzxrx4CWf66os4U/qHKpVihYaIdvtx1HKCKmOK5k5i125kD8MlisYo1acYWUUnCF/JhIkQIwXjWopI8/RFJ9ixn7rO8iuqbe/GFe56K2YfaR37d9ujP8SZhrdZDsY5RTqYvAZVYscnKAPv0Lw4DjlRkhsnTC2SdgcMVmmSv6vEl0JpNPPkH1ny9PP8fqnumcwzuu0O89b/iLni/RADQFK/8CbH6SoCAeve5s/pbf0R5AGtZGdK68hGdWMAp1QdUWkyKg0zaWlqXIuaYcyVMSCrGIRoHUOdlsp4ED1fMT3FGITtJUjsjOdZatUnrHjBNQCTRNouIEuNNa1kb7e9yhytsn0IDfJPt0mnfN/9TCRMPz2dERvkEnc9eTPZ6a+sm/Mj4XD5dq1BWEpsXN5ERlmExBWbkTJSCJFgocKR8qcyWI3IVE2fbef8y/9YEeN9Q71MEPDD+zY+YZseuJYAAdIFAnMhocXNq+WayEiSzmPDfpDCgHVOxpkmoxKlgEx4iwM1f7P1910KcX67AwZJjEAC8ymAGOMEwlmhNp6VWGmoMHDFnWEeEj/TSwRNh9W6+5KtAehxErOo+blJls/eKIJfOQ9EllSO1C/uZTRplwfSeoDAOqkREhXIQMiwUycsZoToGjiJp7lgqb9lI/Skt4KofhlEbisWpBtBcLJbpfD0pOWcIyLYx3nGeoCJcY8DajXy/zw4djV7mjr3xwgPLLHIFgBgE89hdPQwi9X/wQbqYK5qWk17QcA5Kf+wBCLo0AhdxVUkedeNAJDGF6yOzYa91jMdKcLwi6I7atxo8af/y+IbIJ1Xc57ow2VXCZY/P1PyP+NCIIBICk4hMz3/P7nww11UND4859gu+C1/Ss6pZbd5f2Ewdx1D26LHEmT+SAarz/0eEYrfYxzOTv8BNn7kUl8rHfor4hwpmUDkhTtt8DFK0QyXp7C+bEtfigUfGQJVIAi7FFPioNKUV7l8RQLAx37agmehqlMAJP9d9ScPXs2R65RzaqqzLXfeYtseuA30I/ObXLh6YWpBHGAPpEjfkTJdKplpPxc8CyTv/E9c45dBR/XLx+wP3sXj13X3gkateelV6Ni24zTIQNh/FVOqbMFJx1hWPsoR/3RnqhGRAdu3Y681bK9zyHDxvQoNXD59slXOngkpBGA50QYmGi9jzu4TJfDdONOXHvhfjiQOOY70lsjs6cNoD4kzNyoFHioOcq5ilfcIOiTU7OFEBygBD4IIkvyZPKFYrqbMPdpOufQ6K50xn7GMFcwbdlvVgmOtC9mwh3/0eWYpt+EoxX/LfqFmmSIZMcqimSLDV7DF1wXuTgMsU8CezpEkFjZE5CcafVUWmTqR8Yezf23BYkZcEpRyXi8OY92/k2rT/wXiGUTqzarhpUafNICqjUcJ0vb+Chv1BOecmUPK0wHBWgUrFj2baBDpsXmQrQxppAWy4CDK2AowRNUZ4wwNtWPAKVkG8UpxstjeAQkqFKCTnMJYyYk28ZivWGr+ZL/7Rd+14dnLLWnvY86xdUBUECg60aacegsZoH6GxRUjF73ZbY98xxrX3U1FoNtlmvgGJ9Ytamll7OI+RqXPsUFJDUaZqcS9iXksPxsSh4E8m3785Xb0R79KqyLb6l++x3LgGq9d81fb8cz3mcns5+dRMsI5a5tIT3kyPj+b3+2BBCIVucbDL7rbMYH5zpTyPqMo9U9cziPvpLxLb5TUOEjpdIh77WMGN9rdZmVZtEY45FHsTn9P0Abhau4gax0Mp1COziCLhheZRmthfirVqH4rJEPNIFhLI4gJJRfYELPmO4dmMNkHm1WknSAIogjKumkVS61k5rmQkEzm57JYy1br2XkX9JRPEbBL11IuF1CXwF8EN2RBEGvEeR1EzlXu5x4ZGKA0HbSCYkBxEFwkTbzU8o+4zoYa/siad1lm9VUW63zFIrvusFjzDkuNAP7Kw/5zLwFJ76inUAQgtZg2wXupGsPBTUyBJE5kwqgFREy85XGLUYL06l/lYMiLyhMoqlUE6v+gyz6cVBillGoy0/Nwpqgj+IP7/0CXJQmvAzXmPXSdBTc9ymHV4L9mnRjS/dB3LHjKJRp+emfG6l0Yen+N/LUdztYkizYAB2fPn26y5NrlHGpEeDXwrDKX6htEfo5RirJvRFkppV/ZCaeWIzDVrJMtePoNsCItTJTG/j7rPHyd6o11bl9nW26DGm05UHSZZ95CoIV8DIPkDzn/1srhzaKON5DECMpV37R5Hyf6O8iR/n2u61DLr+sOd3QBQFpv9Tt2+80nylvFENzPPRHtzv8DzlQAoyZExnduQGJKiBONZ3DGcosKbCajMPnMlvrl3YP3y6Hu3f8F/6f2rF1przxwJxE5Yxpkd0E8lpCwg7yX5u6SmK1MiYVx5DhPjrNQm1IBUoltCMcT6SLLAzGTxGxekLC+ZOYxdvJl19uUBUdaw7Z11t2y3yrnHkF23WYP/Tclx7rNZLFkdQQGcsgZ7Ncs9btIUQUwSod7U9loDm2qAuSxsthEcgQF2ZRecR6DAxAVzDrBss65G6NX7oy/u5122I420ENtXwE6EyTxrG+aR59MiiMO5wsK1LZcyybkWXPtXggjzHs5bITUhUCbCpkKAsuhJB3CPJmUkABD3LGiyhuAbCIZYxuistKL6k1buBCTBiCJNUuiJFl2zL8iHzeb9xMoJmI7n77aenc97PRkVTpNLTzOquRM8xlfSYBZepq34ky/Zm30KMN4R/WGlYMoCFXVEVyR60VrNlRniTak0ywVWYe2bBacuBkzPwZxxjVWNHGmA+PUvfy/lllQZrue+RE99metpMBzBO6NzKeqkqWRkkraxAWw/igQy6i+ABrv3xKkaT6UMR56mpG9j1rL859HoKHDEZ9kQ2wA/IpqU7KhQgohTdgmZQDaI7DoBknW2YQzI/CJ01eNA7rqjWeCxAWYlp3pJNBSyHDTKS2EmChIYj2TVA5nLrSLsZquQSpVvQQbGsPielKLFgCGOtKyCmYD0CL4F+htx88pLtwJ8ArZRM2J05tNokSv55YMwjgk0Xqct+IjgR7jNIhTJUhPybkL5FZK9lyb9L7bHQ6mZ8+fLG/WFW6OPN72HExZL5tX+ycqDpTZi7CVQmopDZnwObh5Aa+95870DQfYT6sdvyWRUfzZ/7Jg8163I2Tr9T018V1d282M6S8409knk5l+3wITodb7BztTl+3VAUi4H2rEzc9xCEAn679s1qRS6vVX/IwmkAa8leP5h9YZft2n++dbKbCMyZy94YdGxl4Shs5HB6tvRj+ypc7CD/3Ewsv+l+i5jT4GUR4bPIk+RJIGJBM9AwdVByGnnDXA94L0qYMYpEAxB/gk1HmmMW8nQvh3GbQMh1Hu0QoRjWHseeVx23vbd2w/UlBurEFLJXi/PyFhezAEYYxxAVyemjOddcW3bNo5MDTpWhIjHW81JvLOVvStfsvvRYZpOu1cvQFdSMYjBPjgABVWVdjMYw+zTIAmw47q7/veb3y10Ws5/F3pW7YjdVbzyhbram8hU2KNcK5pWNbJ82dZOTOl4t8d3pPjzkz9I2l7Ibpf/cBvHeBI4ugCTokiVHJ0mpXOQM80J8iZhsigczAFZR2NL7C/+NToTJhyfoCfSXUEsAErnTbfTrj0BkZ1TmeMpR1Sgg7LLii27vb99sCPr7Gm7atxChg9PKMoDBVgq/sTEY0bx0zzhkUgNAuQW8vHq2SwX0Q6kDuJc6mZ5RYM89wLrfj8/8GzknEqmGRm02v8s3mbKMmFayEoOdEC8ynx5ipAl8A3v7gdFG3DA5xloarlIMlU5bUkryZWfY8MG2em2VKRbMjrqLQcIAvSWRqgnhrrp1foJLuScADF+OB81o29L6UaSBzyD78KFiG0iSWWjQOoXf59a97MeRXqF+eaDdp3+pm3gBinfOlAU2SeB9ZYzSP/yhjNC2R3XKd6kiptaxSIP6W9rDOkzFTJEjS/zokG+f2BJHRTEVWftvRiy8xnAoH9W7d1GYlbB2u3xzpW3MT6M0LF1tnVSEKuyjavS6sXGkGCXACL2VQUio68xCa875fumjsgnMiAXtDrXGv7nv0ivc9OBwYT4Uo6/UxZvCgKQGEy1BCfmrXpgzi4tRkkL3ZIItyDPMiBQAEBUSFatunOVqUPNIDgpVpG5u5aZ9ACBhgijjNipBGgwWg2M6I5OFeoMHOPwBHOACVezbwyogIsVN+Wn1l4838R1LU5OsABiF8GALFFKGPkh9hLaVRCsXV9RB99OOo4zy8JfEiEFL4fCHM6VLGlR95kWVMusN6WVylpT3QVgiBzsXF67PGtSEH2QjupMpoa1TocJQCQKqlavpfcvC4zfTNXoC/r/1315j2FJNELd7n+hJO4ETh2+HdkuPQPehSBGaeaXYAzLRdPrUzze5OZvP6SXcYnCOH2583u+zcs/Utu10rbTpcb6OOBH3WOxS9gkYGMD5cinbEfASX9fZ2pT7efsHJuJRRTK6VDYmjlnRZhfKe/cS8bRtEYhysbhOBk+jo0WgTeCAD3UzEgRvNfCECvkP4S0b3m0AJIOQWOg6d30aX8oq8fOpydvJMlP8gByJlSKhvE0Tfefj2zeUgrqb8jsJnsAzclrfa1GEL1eHKxChPLymzhNdfZ5A982l3LSFVC6/suHf2hnJ8bL5IzbWkHybvBWhuaXTlTYxgTKits1rELUI95j5yp21wHX+HBgYl/bT1Iq9W8UmOt9QAk6A2JLlA7s3TSRLK+2c7ZD1dx3ul66X33rFlpL9z3WzfwHiEg6if4jeJEo45nGF5erxPiedCUgG96Ke91gBQXo1SIsmmYOmRnezNYDdRqYN9KI9srm1RlSy+83madcI67D6eNy0f7/j32p//6gu3bROYocBNfz6OHlsyG0H1FxZss7uos0K+AfPIxwEXYNY3Lp+Ntg+Vkd1ReIuztpMXXWdaRX6TMQbaJVJi0M20nzgBwUUDKI8woBlTiZRzCrXWUocyttDha1wiSS3dJHKei3+R79AHlTL0msBOQNTjPDs1nTBzOiEUEydCDIEf7kG/TUH+q9ELjqWRoZK3UX7QWfWA/hjDY2bM+bkULP+Nk0+QpG1+90/a98B9ki6wr5zKvfInN/sAPYeaZ6geP/K+vdSDZYDAAACAASURBVLvt/Ou11rL1CfqZAMsExNJcqUDFAnDyqUw9S2eYTCQ8QIDMuFvG5IVWCKtPduWpjI+U0bKA6JiSd/1OQF+IZAd33wpgZ507e9289wFawcp0dQ5F6lQ8DPQiay484vM24ZQfYDsGmDu+E/AY1aseKCuf+DIl+U7k7lTF4VkSf0jBMgiCtp1ecTo0mUEuuBu5vSgeO58zNAGn30GrrDNaRuCRT4kaB5uBQw62UJJlz6IT6xEEJXVtQamFWd3McuZMs+m5gpTGuUYha47mLAa4VYpyUzXB7QKHB2jZeLsN7Pgx8817UZ9ifyJt2EafVm2tfIgLcnnuAtGFOSeiL0hnTw7h1FuoJgxAEZhdSHpceKxVnPQbx/frETCGIhikFpIoEOFeE4EW8nIBGVY153kIHty8wYnvMQDpzZypX/dNWAplfHD2eg9fb7aNHgUd4Zgia9lv1fpIUZ0Mm5zpTDgyPyZnOtel4O/VxxudqXwnB33T0zhT6uL71rrrlxyXx0PRWIcikthxkC1/+Bs0GHR4/A/feL1ZPvH3ufqRLEPbiI1nWx9jdOf7FtmznkiT5j62wEHimdcsnkBUTLlCM6YB8Y2xqUV+7pS/iPIl8SmouFBxgTkQ3p9E9J5HdJige/Nv6F1ct5YBgxIDFdfx8E+s6cFfETUC0uB5D3KRguJLUksl5+3YNGm8ZjDGUVIM/d0V37bqcy5z4A+fcOHdXcpY78IfgYCeDae/bdUa6wDN4SoSAGyKJ5XZnGOPoHwGkfd70TN9m5t0saiMM4CjnZu2W9M+WI5II1RCD0GIkAPpw7S5MynnlY2Z6vDt1kT7rGbVMnvunttwbPTa6dkJ4BMTY5csOQYqDtolrlEryaiLrEGsNyB4k+l7tTNO1IcqUDK/k4EESaS/HarESXb8Rd+2RWchc6bnygWIQKD9wG57+CdftF2vPgOoHxKHTjJAvpfDvsjMybWqpWfYpOkzIRypsaFWsSTtxolGrZi+ngS30zDoOTAvJQmyfgJgGdoVoFLIQo/AGTahnnQjxDEQ2IMQtdlfpnl7OU5RNHBK/yCUqfm6632KFF+9YS/CZhRJNOfGA/0+1NDpxiNEJRfIwsEyo+MBXPIOKGuFSzZzAuT9YoxAlxOSd7DU3B9/kgX1IfXH0AjO7XIrmPkhJ7St5xje/hure+Fm6P8gLCDrLJy4yOaf8wNIEmD4ofwlTuEhAuXaJ79lLZv/BDoY46hknbdkrBeSCsaAcPjqJWeRWcXSqi0Ep28BjjStZDr7ldfAOSnDiomLmqrFYM9+e+H336Di8JBlwq0sLnRRElINdR+yC0q8c/Et+ZR6xVedN/tLNu3km52CzYbnf2mTZh7PCMo+a1/5Zcukl9lHRhrmM4Q9GSTIau9UAOE7ecnPyJTkMm2Shl1CRMhNFHhUv5LgLkwm4E/nvtLpxSdl51sEMgVVWFJ6ai1UMsFiedOto4051aFUUNyM9FC1GkQ/tqO7iKx0NkQSqgwGmdm92zq23EHls8ZKU9qtsYVzwRuXl0K0gjMd4vokajFItSGXm83A/mhmtZngyyMIyS2mLN9VZBOW/sDK5mIHxRyEQ7daEr5ckqWBrTAjMXssOlbXHuM/5bSgKki0mFH2LdO7MZRvfhKpurwxM3V90IRhdtGo+jvbII/+M559zzoWRDA1SgTaL704U+rrSXj/4Gw5U5RPABX4fYR3fsFjcW+vOSr5AAzEWqSL/oDT3w+TEE2JfrK2INFaKk5siCg2WID+4LGfsqTjL3KSQMOzp6M861ht+CF/7qA+qRw97DPe1ucs/jigrr0rXalILIJSzehnmXIn08cArSDytxDsR5K9Ey2K9DpVznHNdAxdSHB7SZLRh7CzWesKCP0JeUfAXuNd8oPqEn72MbSvxtrvvs5aX3gER89hwQDIBMNlTQmPSBgwQB8zYKvrPWD2acQmJZR5v20zPkhmOh76xkOu4qF+gHV1WRcGfV+9bXlmubVIWFwE+TiKCVMrkWA7ip7pe+RM3+TyfAiCT2LfjSLMnm3bcPAtbhRF/NV6rOn0nipnTLGJ0yrpLTJT+m4DT1dE8mz7S8/bqvvvIGvAwoLSjcBaFdLICs57iHXq5qyqnJAGCX4SRmqIMxMEPh4cQqKsC6Fssjl+EkOGWhCMAukw8Rz3iS/bkvOuSgBaeB+caVdTrT1Gz3QHc8jJOGmhSiUrlkc5rmreEjv9S7fYxFkL2fKd1rN3tTUu+6l11sJgRM8rk/ctLYTsA4MdSpthSe97BBahYvY6iJo0VF9al5tt4Az3QE6QTTZKv9TK1S/FscqZAjSxrXxNUE0dDEq8XhTHSjlU//YgldA1BnCuakWZ2JDERKSKkMhwyVzAzbueckiYBJh8eoZKOHfib+b1oQtMnXCiFc6HbQeSdWHW1TdoXftD2/XKPfAQQwQB+UMZhPKzzv6W5ZQTCMjS4chivOb+Zddba81dIGF1XQLGcW6pBORRW+1PLka6bZFNXQjXbOliV4xwvLhEpyo/exAKBLk+YSr66L9ufvR7jHoRfONoe6hOiZgB4LfDgRaTNQoVLNPSRaVbmXmsP2SHn3alzfnIj5w97GxcSVWmCuTsSutc+S/Ih3aB2hYhA+EUJe44zqa3k8pJFxrFCqL4dxqZaqFAYwALPWX1XEsW6uEZKuuC2o52C1xGSZeEpD8CgIlMXwrxZRPpaZYglcffPTgjB/oysBWMeRUuYp9h2wpmWW7VCdxrijWt/5U1ozPbDxFIf2sH86xhqyjFmRbxzGgJRCHFQDHQiVukUtVQqNZCdTEMWCObskuICsT+MOIIMy+06cfQO9e+GKTf3/w0AQcZByhz2w0TngdPo7I+Naoh2w9U/RMy09Fphe8U+KRs4K2GaeIvIGNbdpFOE02obi9UnvpobIjQwjOYMyUzLZuVKH288+z00M408RMuA+A/Evd7+X6zP1KKISL2NHjMfJKGlOOwrAxBsBwUsTOaeslHnYdD/RSIPGbV5IiGQTPjdURvY+tfQ8YSntJ7ju9YbtEnfmXxmhVsDeiwuGT2HecfR4WD1HyeokytZTJsJDowHptHeohxNr76YAHASGr5JglBmT7Rgh9lrQ//8Aiw6lCu502/P8qZuooEgdPQtpes49dfheVwNX1RjC63QFDoys++EC/IQa5rD/ZvIkNuqQUTbfoV19v0sy/+BztT50VcEaWlbp9tfuYFHBhBC323KOiPCVPK7TC0RrNQpH6veqavj0XFbjQIYrYZTar67VuJ0rke5ookLB4H8BHiAU6ohJJw7gyyU6Jk12J+lxsv8Qxr4OZdcd9dlC/Z02RYdEXJsRh9YX8NMuqgEmasj/F3ca4SEMuZJnMmBLrpZiZTKimpbhaTn9fMJhnJYp7pcR+72kfEEiBr8L7nwE575peft130aMMQHojMPhvwSmbBZDviwm/Y7FM/RkaXSd+yhxnldda+7nfWvelh1yNLY+MXgPbNx3+mTfskwg0/oeeuQXrBjfEK9Qzg72DGnUwyANDEqqkkFZ0keLurmlgHrZzdIH1F8qugn/tw8oXSwFR0r8FWBSeMAAlJ6whfAbVIBWqwBVIXyATUQ1awrcH/GJmKlE2UYUV7WpFqK7D8JddCjv4h50gUpCal5dqOZ29hPOV+ulkCZ0mjtMKmHneN5U89jrfTwcU5kbW1LrvZGjbeiQAEM5q0QFIo4wZTyskcj6WKfQL9Ykg5VBmLIGYBgxTab1DjzXaoVr3fEA6mbecK1ut2q615FdamiGMYCrOHXAGK8ycQLCOfzl6oR4lvd5lvMaz68467xGac/atE64cggqC9A8mzfc/9KwCkLkr8GmPCNopRjaURQT6/aoUOFEX1SSVkxnNSxTuN0Lqy5PQAwt9B0N4e7F84wyx+IUyg3xlB4SWUTwIYsPJs9k6+ekEAlgiuattA9vaVWcEklXYJJkqnWelU9EipEPVsvMW6N/43JesB29IAbSo2pjQX0pL0briiqSsxSxWl0plE60EFpR5G7w50kUkT7EnmT2pgcW4+s/wjNvFoWpAi4Ffyhti420fwKtv275KpsL4ymBKZnwKdoHOm/+DMdMTojvgrZQCYWgSCvWW3wZD03xj2Jp9qUI5U38b7B+RMP4KBL5Ez1RjKO/14zVH6Yd+w0dQb6QvD3084ejXIBIlfCVH8Yz+hhbIXYyEWDQUmisBA8RI1i7ZN4Z2nktHicy14wsctWDWbzBrmFR3Ad2vURt2uy+gp6XnMoHmbn7DoC7+1+C7kxdjcPgRKloCjCmIuwkHpIzrUbLqWM5Qj8WKum5LVgMJRDB7VMWeUNT0Q13UCGEg9+xvMnDKOApJumHnona64W1U9Y4zwwKuPWOsdZKa7d7oZL12v8BQyLQJrDUpDlHOjgLgEx56WN8lmX/ldq3z/J7glv8z7Lh7+uG7B7+XRh9nbaBuff4V1DGNkQJhyQIuQSJtz7OHQ9FGVSCBlx/XiY/jhYWeqP6NkQ2GsUcOu3Va3bY8blUhlOF6EJnGG+0XBmANl2+yFs6y4otSxMvkVoHd+Ul67xDijQS/Z87//naMFDIDcDepPFcz4U0FbH46vj75CFJSnzsIgKNwUBuaToYjrEWqcTCCZRr0CuzANOVUZFp3+YTvlE1e7uVShyTNyC3Cmu23ZrbDxbINAvZMAj6/nQyxbeeSH7PhPfw/kJyMs3JMy4866DSSZT1p4472Ue6ErZZ1ktCfkM6/4vh9Y8oLPOvCii4gG9oPEvBVnSYlO2WURghmzNAJ2pFtDxx7T/jhIq5v5eVlVdia90IDOGTyt3gC9U8gGnHlwiG61etgfIFoHA1lQc4JYVuWFPZoGwGUIdRRRGKYom4Uur2l3p3UmL7TqD95Ef+8IGFV38VJQUsAnu+bRH1vnzifhxO1kf7UBLJ5iJYu+anlTYSQTsa2eJEa9Y/uj1rzjGddHTs8uQGGqivMxmXbuNAISdGMjOCacQVBNSwELU0V/yKkfRP+UGcwDr/7R6iFZ8BAl79WD0HqJ+ELsSTwiURB2gORVFVlZqcjyZRMkmVZEYDv92E/a3AsQ+0icQ+kit9XcZ3VP/yttZM0SO2VH7onfVQED1qh0OUP6oTmsk/qpup0ktPSC6QWAkwjkGT1KZg/1xidQ9YBLOavfOnj/TsZ4cslgA6B90xhZys5sdWRDfSQu+wcmEahUINJzAqjdbCspn0oPHopD7rof8FHfpp9CVtFp+6EvzEQ/Li2TsSqCoSLGlTS3HELiUJON/bx2c1+5dbSDsvboH7PXkkM59G5xoMWnWsER/2mDXXWWKZEE6Ty7PUJ1Y9f1bGKqGIo4VMUopQU1jbbYe8uA9GYApNFewXdmzmjIcCEg6z1xi8WevscCRIRBbt75OqXS899vgY/CTjGh+m2d6UjWOeIzRzlFx6TOrnESUFLSkGyUDrr0KkmFlc6xQTxhyjW+o6leKKoCiPEGNjwLCvAZvodeIUZCc8AKbTw+40S2Qqmq/OPRixy0PIsCyw+d9HFLmXMMa8xoggKCcZTc3ip7dv1byrp4I/PWPGKxFfegCrWL5B2eVC0tSbTKtyJSkYi1VHfE2OKIMASRpi8qYIfTtpATZQuqN6UejBypQ1EL3LDkPEu5EMq1okq33q//eGPG81ZX7P+mQ/L20Fd55jZrvPdHVl/fxuwgh8wRdoTI7imdcx2KoQ5gRAWAmMQ3U4sgZ7/sRis9+Vx/ltf1TH0H8e7cxNtf70gAwDW17dtv219kfIMRGf+9Ge2YXGHVR8+njzdOZ3rot9VqJdZMWxNgBEjD1qYWaAL3WGsdpCfKajj4QUV06jeCCpXiTOXMGTapepor7w5/vOvM1L8S27pqFc70LqcoEqA0KNm+CGvjuG2ZCQyTlfbDFBAj+NSoTi8pTnrKIMaMrylQwnin8Hsx9l4vDANJPMuZS99vSz9+rVOPUeUiLSsPoert9tQvrrJw3WoXMMbZyLHsElty4bV2+KlXuCxWTz7S22Utta9aH+og7Rvus/C+bZAUDDnigMqqfKv46B2WVgURg4IJnKcHo5JtRfS78THfwZSf4uZLAwzlO49B9ck78BBpj0p4SlR1X7I9lEkZ7fEGAXjRA3ZsZ9y7B2ouxojFEJl6Jxy6PR2aQ2E/Q+SA5DQjXiVgFGgFiZuPTPYApAeh8jOt+qTPQUE5CYfV5mgq+5FF3L3hAdq0T9pkg20HhZShvFmWv/CbtGfO9p1pQjYuzrmPYZ9coKwJBzL5OI5ejl1E+DEqFUHAJoFoA85qorwWHgMEetsz1rvjT9a4ZQ0l9z5rg7BA579K38ac4J8c6KgTJ9YCj46cqQJb4bXEfhSPsNcwDNUnfMwO+9QdCewCATkOqnnTvbbj0a8wktVpxewNyZ2Jyx5At7UL2d2bhFYxbGY40xjrQFIKb69aFfycSOMptfJOVDKy6f9ij0H1tg/mMeaEdnAyY34D6ZaCLS7KaceZYrOZl45isz1UeCIFnwDoVmp5xawXn/IhHZvutLa1v6QlU0twkMSMK6AjsVhBoMFOYnaVXinZbzAv1brjxWSlpYwTo9iEM3WVO5xpMgIHKRNPsixECdp3PYQc5uegpoT1SRujGye6A2fa/TLNYG5Y5f5CAv2pVDmS/1mZ6UHWWQ5V14pxwEnE7ocD96UHiBRQTFAxRJv38LPcnGnAIWZ94+709xKHXX9Xr1DD4gqRlKX5/xbYRkTTaiCy8cgyPf0Jb6iGtB3xJGUTRyOCsK8n6jCiXjGlxBwNCNymgqyHBUaQEWHjshnkfOQ4A3KmYMIDwpNz+AVR72QSOOylmVc5yzKOPstyFp+GRuEcssKCkSzPH51RBjnaLQxb2pH82H3bfVW+kPsYklxR3cvMu0LLuP5pAhANhfF9SlyOLkvZsfytvsQvJ4HqGWL+jv1ILxcoOpspRT8DPF1qEGIfEjBNL+F4PnWI1FinApD+OUgVqv3G/ugPfxRn9Fdeu+43c3F+sIThYSC/7b4fWMuT91gn85DCmmXozdV3Yx2HiJx68PAdnQyDc42l8MllVsy16s9eb8XHnJlA8voo6oNWLfGFt0vC3jgScvCrHPz915yZ3qcVgM+OVesZkemgV4MZwoGVz5hq1UfOZTyATOAtgyS9zpu4fPflg783+mrciBN90d4w4B1AT60NB6z1QLOjMtSoCSYIo8m8pcg4xMrDoS6ZXAmr0AKylNd0SnU6/j7O1GzziyvtuT/cY3lonzl9SmlRKrOhRxoAZDRAw1syXQOMzYhuMMJsStCDf5WHnKxKCJqU6Zw3JUT6uSR6ilOPON2O/uT1KO9MSZxi1nrPBnvqJ5+Dr3edk3mLwVxfMGWBnfmlnzLmI8Uofy9KdaZlG7SAVLFa1//JmrasYo8PMF4RB8W80CrPvxdc4GR/oygwbgVLsOkGC0jkmzELKz+bcTaJOvjBOZYeYAmtnFqqT5LbEvkEjBAeUbOuHTOt8g3nHaIHmZZWbAX3GtcsNBFGdx8Sd4xhpNJnlUZnd5wglNnzzDxf3aUDB5E5/XwrnIauaY50iimUh1sJjtaSYT8JQvQZy+naDcUAWX7BAqs46otWMuMDQBZ8OcTX9ruffAynKS4ZSEjL+RgU9XdwqAAJvR6AM/t/izN93PqROWxD2Wb/Xs92M/4iHzAD/wAeh4zQV+ZBVhQn5JtLCQjk0jvVy4l9SiQqlUefawsvvotqBCBFBd4goFq23Wu7H4c3G2WwQpxjnsBZYs7gsltZpybK/xmZOWAcoUZs78WB0+NkrcU0EYK6MKVI0TvWh6ApINAaFYue/kz2CGNDyagRBQpxpgCDQG47hR8c6gBjPMGkCRaaerH1BUuhE5xLgDLHBboHNv7Valf+PwBvNZhoBClIIhTgpGXRMgj1AlIbcvy/IQBPfaFisuAieviay2Z/wtPsYbczk5osd+rxFpr4Bevc9TsrmH0Nc6zT/T0aXm+Bnf+BMwXxDV2lYwgp+ChlXlDh/7Qy70HmOfEPdohKGLZ3rcVQaInvgKAdXtQQEZh3+JlmH7wORBUD2IROnmNfxhkqWpReIP+WgkNAchGAHuCLctJPwNZ8JI44tUAVejhVjz9FDRIA+q75MJHDulIT4Zm/Idm/LoPXg/bn11xSK6ipADo8piilK+1jDWfHqZUEgKsLmBIhLOvAeQnFFmWT92egKjIFeaC5J1rW3KOsYOoswAfoFAp+l5ibHDa4kmIbyeVHPCgHlvJotLWB6BIDs3m5FTatsCRElB2bNR5TqvNDNDhcBsoL6GWVYcpeq6wvu6DZO49eTo8DiqgP5TtcjaUoIpNajxRb9Dvu0hiazr3iJ5ZxElGXDo87zQoAXufJRp7jWzgObUCNEnEBfXXbbO/dN1vfhud4XjKsZCtkURozinCgBnEUPUS4Uh0RSjGPKHSodL7NvfIGYPmICowGnr3OR7m4ZCTyONiHje49vpVzOciZjgRpunYyU8ZOdqxcZz0M7w0SqMVZ1Mo5M+C7XeAAPyPO9KCY4u0CDB9INDwENowdECWglGR6oa5pB+zUcqDVWhjHEepZ+XhEGYgQtM6ZYirICEOAuHLKy2065AxFFRKjHsUO9u5S94NO6MYXX7THf38PKj7pvC97Um1IVXYohXoIRUbIoAcJANQPVVCpCk8vZ1HUdMmcoZDXy1gNup/sAxI68ShZNZSCx138TUYsprn3EmFBEyMbT/zkSgKYLQRUBGDMAy484yI78/PobWbg3LSX9Hx4Du0AFmOM1DW+fJc1bWAagPfMpPRddfx5VvWR2zhjZLzaGOp3IrFmaynFRQCOCLo+6SOUeeF7zkJuyx0YAm80SwN1P/ErP6pSyeliLOMejUQRnIs6EIwETWBmtNmnWmuC1ThlzAjZXrBN5eo4QSqGGocAftTySgRbHbDuEHSOM65CK3MpoyITwa0w3qEyKY60dRPl586djk92AKfSm8588KIrrWLOOU6G7OBgbbSN0FlXlU0ANNVkla0qLFYAwXPZd68F9nyf5GEnWTI2CdPYtAfzKo1TxuNEcKEqpeZUNVrTjrkUiEjjX5r60CilAnIxKw3w89kgkGedDwOSUlbNMbCuHbvutZaXv+aoSfsH0ywVG1ycNgjhit+uITmEfILKXVK2NZGnZNMWE4goHbucm0oWn0OGD1iij7pwElFWMj2nPhxad286XMPse3Gfx5hBlfA4v9OH/mlHNz309ELLnoGMHKXsFFC2qXkkWTzqhm2P28YXf2dNjLOlSBsWYFoSZyUF25dNfzY/ZcBycZqZ+eAPQHy3M2rTSSAUoDmfRZKkCmVRxh4rRjc7VnKV9e1/xLKnkZlmy5mKAL/GArVgezoIzlAOkhX1Ss6hpfd/yJlq0/slPGV9RL47GJB9kjIjw8UBef8yFmvmcfyMhHlBs0nJgcjXfTLLJlBEnCgyiEcgF8NAs7lQbXcQUTUE4Mt0kDWFZEqUZGgyWUSFygrP1ANNGGMls6qZypcG9IM6vOwqD8YLjwH4ENlJDD4vfStECUOsMG7SmZ9T17KH2aYYUatKlfs4l2ENsKdAul1JGW7uQiueNddSyqup+RdRv6enKlozlYGds1I/lAc0QHAAxN5rr7eO2hrr2rnBhnassYzuBivPJcAQYIDr1NkWRFvCt8pAdau6Rd2L/hTTh37WvbYqTlyUEm4dHjlRSTapBaS3la9SG4Bv42RTbMJZn7WiS26mDMRpGp32JRz9aHfxhthoVNbtjB8evbNmjW377c3Ws3srBBKa2xliZoyDpjVlDfq43z4YcFIIhXM54QWMQvSXzbHJlPjyDzvRXeCIU3+zYOxdfO1NgOfu1VzPdE89znSNhaGHkQJIHOc/mdGTGUcd7sqrBztoP2v3/dgow5e4Nre/Ewun1xaoKCJieILGXrL1lqYOstFWJ10m7lshGKUNqo9B9moyGbwYbpKIepKgR0tH5H3q4sNt0qxqSqA8PD364aDn3TrTUYHTplUv2hP3/Y6eFoaN6F5IXjnTmHh6oTIcIpiMCGiDM9WITkzlacBSOtECegjdKkc4IGdLAJtJtFS9+EQ7Ht7lwolTXBCpedX6rS/Z4z+72rpRMBFBQxKKKe/73A9t/snnu0VVUKbX0T2GCTCHws2259mfQ7P3kGNfymaudu65N1jZUvr9wwd6AMe3GYrATZRwSStF3hCYfJ55c+RMJ/uvq8Hr/cwQ1gqgpDYPDliOSWcxwCFWBEqUGRBKjrPuiVJUgaDWAGIJzWwHYNCBGgL5MPWQCRCjAGpwAtJ/Hcpbajb1UhiQFtHnrHQZp+4lvP1W69l0Mw6TmUpGVOK8R3gIooD/T957gNt+l3W+v9XX7vWcs0/JaemNQAoSkCoDDlgHa0ZUdLjOda4VFJ1rGWTU++h17oyjjg3miSJI1auIlEACJIQAwTRCejs5ffe99upr/e/n8/7XCWGG8XlmiBi8J2z2OXuv9V//8vu95ft+3+97iJ7OC78/hoNHf3WcpPAopC/IPrYdDUHPhk3UeDqPcp6klBNA/LvpehBudOzl2m1kUb8JfP1BjtvMR6nl4BwkJm4Fy0oehdNh5GAp6mRpqIuN4FSSAJxB7fgcwgdc09jub0z7Xv6nnJNwpuPcaHl67B2pcdfP0h/bS6fWqd0DI8/BWl6ahNkt+ZHjjMHizdTmNcOlltxEMQp/xng3dYA3Ydhup7UtTsDsnsvkTmAL+mmBfuSJOYhJfJWxE32SoG1movbIXuskVWMHXoNtghVdXSL4p4OCe7R59H1Iar41HV3mmdtaSe2enJj7TSmEVqd8HS6SecMKxuauNNQJdjhZGdEYnPvwJGxmZrPufX4aLr6KfuU7cdr/hs/Jj5+a97NGUOI7/VH+SfrtjdpDwnHwdU+PzPRLswJtjdkTi/Xe61P68P9Dy8xN3Bi8BHCglPTMabfuPnt91MBUFcWsQHoIywAAIABJREFUEsaZk+p9IpHh6c24Vt+KcEl8hSHTkVir88kJDuCUVAOzdKLDcaCse4tnnRvFUaY64POHk8hcCa1h7DIM2hCjn1FTyOzxoz5iZNkk3cswGutcwn1EY6yLgFAnHVGE45hG5q0ytxe5t4VUX9wR8O8EM5TGqLAXnEGKjFa2hYIHRnW4dTI9evQ4UR2zBzmpJSK+s3bDbnYKgh7Q8x0xnw2mIegFdBvOVt6TL+E7HTHxM82yWqqhb+/1yqZlg/lPRbOde4guN4YRyOai56XF111LnxcGZ+QBcr7Wk9zoGSd7xkGMnMjIdzzxbQCsc+ymD6Tb/uDX0+byyTRJNr2DyTAVak5tKOeqxawunw6B9DHu88TEFK8hB9uxPx3+7p9MC8/Umfo0npx+PvlTRp7DepJnm9cN8v898fcz5YTRNTzJqT3hTA3oNETxO5/rAALS4+mhW++EgIQB84B4hwNkpoefdRHkPzMH62i5AP+THesZAlP0q44cp9q+CsJ30dzrKguHYd6EWLSysgnyNWACCCgEPzMD9XpjeDv/WUv2M5zG4fBlx2kZ7O07/zCSgZciwSZpxlN+ClWrn3CmGdH+J9PHmBozjujCBNAuarEEbsjJkRkrG+iiGljm4NwNEIZcpwhOjxPvsaGs9auc1CWjrFO+GcepnQfM+/WvfkOaZ/xV7HqO99BtN6SP/zHGGR3UDu/defGL0zf92H+mP3H/CJmIBxqXKpzcY9blQx/8TcaY/QkQ8zYy2fvTlT/89jQHycfsOch4Tditt74pZQ9fm7eBkSUVDn03melPApGflUeS9hM++k6kBH+VZ451pV6XSUm1HcNI1Tq1Y7eoyXotKiCp0dw3IiWrHaxSz8NbSWLp82w2mWyisHwZ51SiFlw7+J30RV4OK/VcRBkuC2c6aK2klY+9PvUf+gtIO6j/MHy6iL5tG8WkygFUki6m5QJiUQSRBqScV/fI9WkVmdD29vFUalPigYRYq5wCUYbhu4CsHqSq8tyVse4Ltvwsfyhl9/wGl3dHymZUH+LGcXkOT6ejJ+ekkIDTnIBdzR0seUkE1RJ+LNFOoms/VA955qVp7iXwWaoIu4QUImv1yNtBy16P3dlKpzewfVsMM+C+7ay1EKsHpiVRmYS8VKCs1OEYA667NDYRLXGif87A5ebGsO9GdyqtrI9TJiMLBTmcK27S6qRuLruOZKTbdnwgpK0xYPiZQ0Crr+f7cziGULiBJMjO0XekzmP/CVASQSD2R4sgr46Br6CpWlTHgL3aK9OtMDaDLi/3GiKmdJnmNpKPSFDuKD2Wdk8/gI4HnQzTXx9Iae0gvdDITYbd22LamZnp6g1xD2JS0p4fpGZKf/LTAeb9753pyBAqNI3iR+GG3yXFQxeRiNgiv4s2vAIPOxpnJdI4fcbJM9xXvaCZZPSC+azAPDN0IYen+LliEN6DkUNFlzqfnWqkpkHUQZuFIuHhvFVx/Ni71n2EeYH1SgKkNGcNgXl6RDcDMmCdoEXtnquSLKOHRzsO9PMApRadk9CWhjBE3fmuc9uHzF+drmi6LRl1BMzgYnMkGiddgTHpHL6esz/5uBNKdBkEsfAPovJS5j5k1Bt7BBbNNSJ4zlFBa+tRkgly5XpOhZ/5mSAtMXHDTDZEMdxU/HEIMKWMeK21UmE53+65Ti8dTLM/9vup+gzIGiMHJWkrTNkZPFoygJNDMGwyOYXqNPbqZ3bowR2QYbcgp3TJOpdvuyU9/okPc4+4Ys5jDrbeGLu2D5TVgqywzFzIJhRCP2FyCladsybZyYe/5TVp9rxLubBgTEUQoeGV7DIg9O1JuAJeLwYxQyur8fbBg1GwicP4jWBV651xsRr8wO55r/22rBH7mV0y3ZiEkvfcKobQpUbTBNbr8fcBFqYMrD+7Axm0HRgV3qNcnz+rePPCCfK+kfM0U2uRxWQK5BO9twmDV9epfTpDVuiWZ9zHWG/z4ApF1HM8Ac/3DFzP9clwjqwUKMq5D2altnsu7F5Kl1yN9u6ijGvT4Tyg+EoT0nxl+IxH39lIX/jMzenjf/FumKo1VitGyQzM8+KaetYYR+S+HohRKDEFEKLUILVf9oM14I4oEXtnooThZw0cvvJl6YXfrzM9GMvJ9o37P/X+dP1b3ojgPYL9BFnf8AO/mK76xn+JMcxrh2avvs6rLLH3+qRZ977/P6R7Pvh7/H01nXXFy9JVP3QtzgnjazsOE06yxiO03pE5nPpAeAmh2sJZNOSf92N4CoyyMKl37XEISJ+n7UHmLv2jpJVsENaSBCQdmhuXumCEnqxpn6GBaVGkCmeqXe3zOgSg0JamX5q9NUaAXZk/lMYO/yCkpCWcPWIKqrjxeUryPfyBn0wDJmnVCcqmreWVQNhgBE1f9KNphvFiRQZenwmQsq0HUvdz/w5G7/UY/w1ajWh5MVCjV5MYH2fMbN291yBI/1oyTUQPIEYVBsgf3veHafDwH7H3j0bSAYE2rlctY+MgyppBGnLxG5DrlhhLqqkNR4NuvTs6VZdezEi7P6XthUZejQjOdPjw21Lncz8DuAeqZEbZm+IeTKSp/ga3CrUz7sEs2bnwl3vHAKQMzF5kVF3RYQyU2opQgDPXSaeUHtuYZAzjFLeX+jf74tDENnNtWWNcT8/6KbBMBSeLtFNKZ6OxPP+8YIbna5U9ffTPU+t+JCGppddJSvowsDN7ftjLJer3RUsFtEsZP/XgzVgy7IEgHN/az6oeh8m7kmZ7J9P42T+cSksvxYkvEERcZGQSZK/B0b+mZPC7JFQP8CP3Oh+8S2dKf/LTzpk+sZMNGF20SnwRXV2PQ3387zQ/Qb4wVB+qbebFsAAKMWY+XyQFmS2o/vi7yErDePJ7mogz6Nk62DC61kXJxoLx7utcUP7cZmcLCRplKa8iLMKwwj5OpwD7sKcsoylbKapByxXJgwGezDQYZKaKfdN6lk4b9fD3TRFnDq08rpMedmMbzmGvwpwPwecJjKG0/jiHwLxysfBVguLo5eP9KhrN876dLPRJFVjmaHAG1u5v4ci5JW2oeeqc09YXdtW9b0bsM9cIi2YbSMca8Hr5neeljJjQoaLZZ6yxwjYzswz6ffmPpPKlL2PNkYmrcUrNWaKHM0lLsjqVUpP+Z12XxdnB4RRVWSJaX2fQos5jGTWmJnXpEhc3zr0dsLDbzpvkHo8LgamARPDRgWwiBN3Emc3Bflig7cQ+3gpZSde2H661bp8Yv29yPm2+D3CabQKfARu4Dsffdg2nhyhAUSYK7gwgzPB5hei5hR3MtIyqsLKMbu6zWVMJjMuWAl8z4Oa0FTTnP51r3+vhHlWsj+GIyxj1KudQ5HXW2nS8ktCsgSvmbQY55DrNyDR09iA2IK8ViV6Ua2w70QUHS1cmmxvoCpdTZgEOgRE0nGrbGg0bJJwhmng8a5LWzipeF8eZnZtKlzz3irS0P2+DCSf69zGwnrSv/uf/igLSZ29OH3vvO1gjdvCz5lymrB+dZNc+8ajbwSUAJik6yBvHbwAhYaqDhe67X2XnRjRkrbeTzrv8uenFr35dmtudw7xmmnd//D3ppnf9Fmo3RxDgekZ61Y/9XtpJecSMZMDnrBx9IG0yunEGBaX53Thh/rv7g7/PMKf/G6j1ZLrqml9MF30zzfas/87mCeZUnpWGy7el/qd/HEYvmqo8a9nsxZ3PRUrwX7OZns/zg+zieR19P1OhfoaA+xQOjedF4FzAwAe734G72Bvtsu0wBg+iFgpoZESkBRoytSEOJZfNtwLaY6vJ4k7W2hLZ077vo0a3i/owJLHZvQQETXpG/zg9+LH/yH6ir3EahCqYTc0IypYuew2zJv4Va4QsevRcs/XPpT5BQfPYp1hbEisRO8FGDHCmCwATYxMWKJ+Zyuf/PMIrtBJG5Iyj2rw/DR6Eydx8dyjgi9AVFVYgEtDZAayRMebMXqtVcHNi+DrIczjXphNfsKkz++F9XAkBqS6zlf0goeyhtzM44GfIXEl82Pcdpt501SbGRpSof0q+qtq7royteuDUk4c4s04LpjP9njUUFEoVOC8Qt/o0kcrAHRBYNLjHRQzWIoaqjiHr0W8zpO2wBoJXQgykMHYuzvTnsYFXjZxpnoANT72bXtNfTtXtoyCwBDl8fouEo0qCVZ9H/IGySEYkKvLYaxAU8mx50tjWeQIakptpS3iI75//y6l2FqRHS3hkvgbjvY37EfZ/W6psvZ92Qlj1senwLntpjTn0NMlM/77NnTtU5Lru/NuUfeS3qaDfFYYpk/kFrFuA0cjezSMTWaoW/HBOtH7lmf/IacZ3YV8bGKV+j2qkvi0ief4do+20SzjM0oghp0SapILASjV4Om0zV2qdwwwlDj67jAQWgEFAXUPENTWWRu5NoIstPjMISRz/JC9p8J05tGmPDpUNMEU9oczmqbNgo7UmTkiCRc6qk3EfjdNm4H4up6JBXYSZW0ZHMjQ88JiyeHvshhYLUFaepSlQ1Mi0LKV5+suy6vk+y/rQmZotm/Uu8znqj8viN8GQ3bc0y6gsZMF6UNCbUOw3yMTDaArT8WYXV00hcvvseFOPc5hkuoaReokJ90Xuz+leKW0QXGz1ZDsWcZA1IJ86jwBiCENV62QJ40VhwW56bJlMfEAdA4fq8XbMzUNhN9MH/kU2r7V+Mk3w3GdlQ/DANglgNu0qx5EIa9fph62PT1ET2oSVh8H0+Qk/QCKpYgiFkXtsjElITVUCI+MGjar9rWV+Vx+b5AniDLlZbXF+jbvsaIMzX8uNG+M1E0TVFdVahF4N7Xhmut4qjrvmzyUR8f4+WYv33jc7iiy0YPnZBqQcMzZh/RLGxztpZmRzvqQUJ100zeZpwZIFW0GxxbVoLTyHUyDZQIS5+KrL06GLLuA9Dr1+ynLR/+FWvPszN6ZP/iU1U4IRAxivUUdisGDzvRFqxvMR6rVlpyJJCUNlwGWA40DnAZmGwaTGqwrKdN4zn52e+10/RbZ2OALILtd910euTXdf9/tUeZbT4Re8Oj33VW/EuVCb5L/tlaPpjr99M0SsIRN7vgPHdF5wDe7/xLXM1PwVQKmtdNVr/igtPetbKXkuQ6U4hhrQJUCjH0qdT78OMiOzKNnDZTV8x/eldNn/yViUb8dOsBFFXI5/NKWbf5gHT4mF8ymS7onERN3HWbBAWOrnZmEPeD2ZliIE8jIqBA0D9h/DSmIPHCMHaPEsFxeBeM+7JpXOemXUMheQQ62whlobR9I9H/m5dOS2D6R28axUoTYcAZbSfwRtZz/729Ohq3+ILA52dh4pIbR+a+rc9NOpf+IWXmMAT37AXu7i6ByWjp/g/FAGOvDqVDyHevDYvnivQ8izxk2cFNd78rMEB54762YtZxzSbhmCT/IZKcemunVObABbE5OJZcPx1maQ3tvx9al8iTCvzpR1O3Km2QM47wU9L2sefdtMlIi9UDAZ0eaaMXIifYgaRSEpnHwXEtKgDH6suj5BemmwTNUOAmkEWxIq+eKzS+zXTIhVm0hgUQUtiNCxxrM/iODHAvrAoeyTf84AZ9q96xdSpflItCY1lgmOQU7GaeGqUgqxRbDI0Hade8EavwgDe9ZgTVi7xOf0EwSxK95FRnoJweBpfsc5lxjxtvwxhI/+Ckf6eYKnBwIN1ZAW9jFc/uDPYGuwTXHHn/r9+GXlBP8+x/nlfydMJ4EIh3oHjLyPo8CBpF/AeMIDGG4X/NDZXSr6CAUB6XpjAgL22ZnBCuGqHerD5blL4o1slGipHNPYcwek01V1xexKr2L0meeUHEsI18Kjg2/JSn0IRncFqLGlwXoqkiF6qp6vRrqJt7JuolReE2t4DBIUQ+UjA9zNJtjHIrYmUJMIJVwDfm+PqE7TCfOuQPUujRXinFxF/MzvRV5TYsyKDOAC3iSzjYDFLLSEnnRA3EE+4pRtzLZGSjIZGYWX5tKTraejfozXh9Pl5zXun+Lh8wQjauXK+huyqFcxFI9z/ltYQyFjJ0nI0tSxS+7T2NcwQLLiK3ZuI8u1CT60jnV5cGMGgzFNzZiMBPWIPg5uYnIBZwE0irj4CvXgZZ5JnXlaLWrObe75GJDn/E6EpjmzU8cfJ2rdAmxoQw7A6WAIzKZXOqGMHK+fmdkRDnGNaHMM5zlLba9MFjLgWQntDoCCOmy6Os5SMKOKg6oToSpB5mzMIo69RduDbNOYTMLre8ABIgU1Mlk37CTXNI7Idu40yM643hbv3WbdTbJWPGaPjFL42XWgk5fqH0iKP2DzBUmHcH+MoCIDyVDxyaxzaDCCiOnW1hZkUeTo8Js1Zo2VITlUXcx8fgdH5aCKcy8+P13wrGcQPMiq/OKffzinSvb3qRvTTe/+0zQNWmDg1GFtW5IwGFDEIlo0OD8HMVcrPGeDJIKIIRlohefVZ/2o4tPitU4scobx4WdenZ77nT+Bgg0Zps4U9v1t7//D9IUb3sqzHE8v+pH/mHadjaau9xGDeOK+T6VPve1X0vz+i9OVr/pZpCb3xjo+/nd/me575xvS9PxSOv+a30njey5l0AMa2taWd12c2p9/Z+p+8udYzwgiuD8DqqGGdjFzKC+hPQZxhdgRq7el7BPfRyaLoAKvK+7EmRrkOsJLe20ZyXq6c4CpxdljPsAeDEnvarbJsCYBIWIw95FVniuOfnInIuxXoGZ06IWMQsSxwu73OZ1+6KPpC9e/CZGEx+irrBJQknUR/U9Sq52iZeTsK741nXXVv8bUWJ8UZeP2MqGlQVDQPnEbrFkEGrj7W5R6bNVTls+9J8ZcpCZbOJ9MaREHrsZw+BlQpdPvQuj/17iX1BPZo6WTGCNKUXIr/DIxiDKDZo4vQYi2TpfX1hjWXZp8PgEIBKQaHRVRM+WYD/xZGtyFM50mu7S0pkHRluGcVIobYDuC5MneaJcQqWfNFi2hQRrNqFlaQzUJsLWmBtO2AE+iSW/pyWV+x71eoHXGfZGNL6U+alFuqho2Z1jaS5skffx7EbZg3+bEPrSBH3h76t/3G2myf18gfi18gcgeH5waUwcRk4CfUm1i+7TXfG2scW3gQwYiZCxtnkVh7Mo0dvVbOSJB4zFarBZeiDHcB4P7feia38w13orNXWFtQD4lEcqWfhD0gZIBPapPc2fqMnc3iUHA5rnt/03pBmSelumhYmd4MQWijYi2cBZuAtWTJBjlWSkP2JTLzaDT2eDBoQGZ0RMWbHJvtPR2f8e/ZZ9F6YshtwOl00gPgxDlksYI2Cit4c0oaGtArKfpHatGqrKHcTC2yhihtzdoyrYmaYaJIzcTXEMsV6GCZ9A3ZcY4TQNxmQ3hehd/1fAHmcWVbY1O78f5O4kiZqibQiIZlPGZBRZ4wWKH5CsMbsa59RrAamTH1kkjOXMT8mXGqj03M7BGsYVj1OG68c1MzZzdUPPA3tqaBc6NEnAQk+xH7ZMx3s+9E8V203J7gj5vm2hIh5nt6sA9XQquXX5YRBS9RX3rrhXmEBKVm6G1gAzM8HYv7QNAUMZrBWcEhMfrFWnfEosmYKgSjao21MWhtWhtapJxjhebBB+cIAZinaihScZgMNHBac/N7WKT1NMxRPx9Xjupx84g9dcHorHmaIVSDdkKz67kVGleNYYYaZ33lCSYYDm2CM9t7TAzrfJ8yzpbIX8cWYVNr5qNdcsBDmLAYgkCDo7F1qGaOLnQLl/bkKhM1kJshGOUDPB4ln1fa/Azqjd3yHBUfZHAIzu2yogoe0k3aI2ZJAKvksH0yHydczkgQ+9xX84+hIDBC67CceT9pIHnj473VDvTWJOx8qmZItpw87veBnuZNUbA40xIg0l7g2N/aEB51jUypjGmvLhy2lzzNri9GrRlzrEEvijKE2QsAoz9l16drn7VjwLzHsgJSvR/f+6vfifd+tH3pEOXvzy9nHmnQuHCvw1GC97zyfemm//i99LBZ7wgveD7fonaI2O3+G/lno+ne//8p9Li+S9Iu5//w4wuw2guM8gZ6LTIc1v97DtS++O/giA6D8UMk71exi6MnfuyVH4WM4qngQzNiXprqXPrz6fOfR+irruGbUTFKCJFiGd2EAhbAUF67hl174FwPGtd21NmI/UxHB2OfRoHdT/tJw7KXjrn+WmCcWv1mf1p9wUvJdBEY5Ya7IOf/M10/AHaTLhfLbDVHlCv6dKO+XI6Rwdy4JtS5bw34FxUfMofcW/182kLZ1rsfA5SMmxVBwxY68e21diUtrdpo4oEpYWzrklJgo4TcaI6b5EQjdkHaZU5ei0BLao/tAsWQM2eUJqzQYI9j35C+ISyM0clfYKI2IqVJp6H0MW12MYc5pWANDyGM334jaGEVTTZ4BlmSDfaxx5GOCbjwAdgeLhKWaonub9FK8xChwrfaL9stannrNwWMPHxYwSUvRNMrdlm8DsB6s5F7OoiNp57DTu7MLWXjOS7kJf9QQJiZBuJZKxpth95L+My35yqrbuBqWVkKyDBiHBEF46Xz8Wx1tLeqQ2ENZpp4xRVXiB9S66FQZ29qGgv/zv8ulQns0+Ocdu8O2qmw+bnUa36BJeH6tzKXWmKdqnaGPfUAGvpmlTcx9CErw1nOtrVrij6mLLPvjMVPgbL9/S94T0j0ow/bmgdaV630HBFGmfKZbVGUocYDNGKI9ZDDAmnEhrAo6STEmCweqXAWwvLm0lZVDorfhEi8TpRhKMlmZRx8AXgTQCJJ+DgAWHsQEeIIxByvZfpCcf5nD2ONEKIYBEHOov4sO8yoiyy6QoWUjW+4i2qM0nRlbErS5LN2ibzrsmoE+qNuaQ4ejZQgVYFF2LBiNmpLxhyvXaUXfGkGSlp2x5UnWXu6wPKtjYZoi3WUvndOg7VOgnIatR4beJ2IardaRxCwkdWmq8dfDjyX7mT1tlqdOecZYhTlQRVdxoEx5kmSCnhcU9u0fZCvcMa6mkKulWyyBrU9jaR+DZwbZ+lPY6SkP2t1laLHHgHuFWDWuupFcgrXExf+AtVrJ2LKJSY9eJMW6wFqfxlIv4KzMUyDvnkxmbEUEKjk2iXjqnjKuxkJkr0UmJSRwWmsPBocNUAd4c8iwxN02aazkUHVOvB6RYxjkMXA0GKJKMSRkWtT55GDvLi4JpES4p0j1GvFQ30/Q3bJjAVITTvcSJqhqwiHM+DsDdUeHrLejOvG8MRlyq2lxDtsnDN+krscB24zlQIqsszn0b0/7kvfk7ajf6ukpBnnGfoP+Re7yn98+TDPnDrJ9Kn3wfExzn16f0sEHVaF7eeq1OJwgaQl3V/Mwf/SFBasd+CKG0MiHRssAoUmZcIHN+28/yvS8/6tp9MM0vUTHGmHRzWp9/5f6UHb/t4euFrfi0dgsEdtVI+axNlpM/+2c+l47dfl/bSs/2s7/11sj3Ui/izdfyedO9fvzHtvBRhFxb54vkvZRblvbDmqZe2TqDhe0tavuW3GQZO/V2m+GANAmADCPiCVLr031MbZVi2z3nsYOo8/v60fedvp6neXQEHG7gNQB66iKErzTkkY64aALeOEwQiMEI7x9D6INHThvrIHKfCtZ2AIzO24+x01pXfR70f1GJ8MS1d9KpQKlp+5LPptvf9PE7hrjQHMlM3MGNfK1w1ryOlHl7c8y9S+QIc/diBCJiivr/5cFq/5fWp1riB4IRxd7QJmD1WKBVVXQR5DMMHszbmITkdgKCziDiFEkc+Esl27YdgLf9bugU+Rq2EzEyWsr+L1kHfy2dZPgsdQclN2g33D9/naLs59BbsDuQm/+BMs+PoHT/6y5GFFECchgYGyzhtAvqKiBtEPSVX+yeXQxmrhr3LS3MmOPnwDddHaYIWl3MJFOZfFChEex2BF8ap1TY/lRbmV4HcgxYV6F2hBRYNabGwB0b2uT+HwdnN+mEttk9HTXNAu06l8yAKa5DhtFMG0ohrtAjQS6CUmlqFR/qBaxOUe35d1kUJCUwIa4VLrk3FmatpKfobDNIyKlmsjxNv5hIfx0bwHCRHDRoEltwcgr1s+ptTcTetWE9nmPfLqdKEXQISyOgrK3yQBuvTyITFpuZeY+ndlAOgSZupFQ+JjmTXEcY3bI0LzmhMRrAOxqzLRcR3EozIzsIRO4NIWqxYKewdJ0YgmhlYsG0vreI8byEjJdquyRiTFu+0cIgLAYPxb2nxTJAKVq+TGZagiO9g9lAdR71FJCvZWkNaXITooIi2bCHxex2jKalwo1BjMCX5ylszI/0rmplOURinl4WtHZstLhAGtApQwT7kn0N6ZRoED9FxY1aJZzS00B/rTIVzRGF0oJKUzN40gsKbcimsw0hkOukUGt4zxz0eI/taFf4dEaaEx2UnL6qkwn2UlRwkIG8l0W3HWjP1pxMEBCvciA7RYQlJteHYIhkx46CAzMtYkgrvkSkq/Cxkq7E6tszQYmsxbEBZrJOcjIzARrB+OT7FHaNNqcrjQMgt5B8bRApef8mJEgYqOMMqx5uamUtTU0BFbJ4hAUuNPjkdQPSjUW9tFBexJ9Tz8tgrIqycCWgvMbE0z0PGcJVjdiBcecsVNheu1vkOCaIawH8de511hjjYSshJSeQguub91hoH1N1muI+65dbotUOJFqVOwKQ5m9csw//jdayJMdjNlz7369JZKC+VZKQ+USeV0uOTfgpbYnJT+SV/Hrr9k+nWDyJdCfHOZ1tBgEEESKJdCDUY1DorkvU0QU3KRN370ISlLHlOZ1ogwxuvKi5C4EAby75Lrk6XfTvw7NLhCFI61JNv+nMkQznWs7/jdbRkYCTNYqnVH2NU2B1/8jM4lONp7uCz00Xf82tp8SJgR66+S5/H8TuvY0j0foKkSpqiLun+KWDwhpuP08f51rR5Lwxfnrl7rkxGUQVKLU/CKj38v5HhIAjThVCy8HKeNUSXB387ZY/8FxwjMKbONJtjK4I2QR5rGyyg3Vqnpt1EoWqT5knC3ynQAAAgAElEQVTVn3qcc4vB380W8nmMbSsXKTtceE3qL1yWjiN7ePAZ3xJZapdjfPaDf5TuvvHtZIXrab66EWxVxminGep6iAWB1FLnP/htac/VkGCmD+XONHzXsbR+879J9cb1IGJkhcBJC/vI6GZ59ivCTgbLrAXn1bnO52jv2IuYwMQFo/XCvuZ+ZltINT720zCQyXAjcNcRy6jl2bCXsjrBJrYlVS1J5A5JNKcwj6TrWf+ZD1EaCacGQpMdg9R0D7VYxXFY8wpZyOwf8owN1A0mh+yDLTgTW6sEuKAWDXrYSxicqQl4ATyHDj2g3ennpQkGD4xJDFMFCW7M6VveCCv4VgIMR9dZugaa5/qULclMGhZfkYrA2QV6QKPXnw6I7JHfonf3PbQNnSLAENZnIQbDWoIjBEhscBnypjfLRKNvVmCSYu2WfZ0doL596Bdpn4D0evwvqKlDLmrcyf1F0xiWLw8tr7m58lgrKmKlxe+gbgrM+7XlTPPQO1RQlAf83HtTAZZvdpLhv1AuNZDWPqVzl7npNUg0EpECghJa0GkCVQYRaVQbiF4k+zTzHuzo0w7iUjw9b7Cj46n5UMOTnq1gg8zLDNJCkYy0TOQCZSZaaYbUB8s1fu9rohc2N4TWiGSQlYAVS54EC6yBJxuXwCNMTZYZ0YCYsJiNeqA6qhj3lJvKqN16LKFpDYVwsDCUwwKNRqOw7zEwADpeowYzWzKlDhu+zzV7+XQp5N0bOks3H28JH+6aOlMv5nU6UCRy0xjOv8w5HFvN6P1Ek5YoeMjxJFYZvGrvN0yGee0S8UYNGFpyc4s6iHCwTEHsUNqBjNiRRoUxU9Yp0YahvpVNo69JYb9NGqtowzj3eZb6T4nIc7PRiukxKzjgNveyyGZwqkiGgZb4o2pSyZoiWSlVOa6DDSE8y93acngy1yPr1cklZejwFYTBp+YW2Ew0gJMC28IjK7gDxOrr6hwLag+vlaQgo9e1BLHEyT8ygbkOfYYZrzVUSUJdCu+SkWpBAqJNQ2arbToaGhaSEKO/l8zSJMrYZuZnk5tTkEiFwwl/TYQt81cZxSqQ3xQ3raqmsq0/Bm6s6RIO+cIrr0gXXn5Z9JPawvXFP1EE+Qd3pvfffku65UPv4NzocXZ9c84doi1bt4ZE+ZLwzApV5KkhmCKoY9xqPdjWICd6DCIrJ5PvbPC8Omnfxc9Jl3/bT9F3ySBo1myH/XPXDe+BpHMw7b/kubmwAT9vrR5Nd777TUCjb+P4/TS161wYuz+XDnzdq3C09OwSQFYQFgndXtGjaLJ2j+PkVu5NKx/+Waa63MC8zBz1yGAA1iY4T2xGZQnjfdmvsnCBzetAh/SgqpKUHSdYP/6nZFrHc8oELT9DmdgGX2pzC6cSKAyVUbRc4sBpnMSREyV82SRZ9fcid/eK9OiDn2KN7kpnPwuta8hbpx+9Nd3xkd9IW6dRMxMZ4unN1YC/CSREzebmbdFC/efAK9Le5/8CzpRzwqHLOB52GLd310+wP96PZDj7XEQEBGeIBrK1ygL1UgeDh9qCLTW1g7CV/xVBAoIXIGm5wpr3hQ9e+fOUHv53kblLzosVhP0hNIQdzH6htmlfbWiYg5IZdBZ2AR3voe3EhUv91gHehZMIQtzxC+xLUBXufwzQtm9LZA0o2ug/Y/+1mO26cVom+jYDwTHKBMjz6OGOI//oFPLuzEtS/dyfZ0rUs7hOsljWyMotDDZZ/iAj9Vg3qjCVFslYCbwhMBpeFBZfSCkTh6pOMecSzvT+X0o9W5zoey07sN2aNogBY8khf4IIkuHyGEJudkhAbqAu259hmgQfZKPnvQkYnUErD785YORojzpN/3GHdbB9D99zqcnQbOY5Y2EIWL4PFICe5crXQM30SZbjib+GQ5UleTukpE/8XhocQVqMdgmfdJ+sSeS3Os9SHbXIhHgDrTGx8t0cZqV5KTSvS/KzEYE3pCJ1OJk1gEjlbXmAng3mUaB2OGAyfNmiNUl/gQ0G0BXHylpNnKX9j7yG10kS8jgGfhmRXdmaKFF2iRc3yRjrQA5lMIdogAYWjpmUSvfJhDN4sn8vThCDhRcMCFstYLMcpQNJJcuR1bI4Yc865SI0iIPMxMKyiSzgWOvDHJ8L3GAAseQd653qpkYCzO/VwtWXz5F8T2PQnQChNGKFDF8ilQnxOLDNmL2w4MKbfL4Bmg5mlY81I93FrdpFACN8vULfnUSoGk5wnGMUYQY3uYfH2fAto2BqKTVUoMoQMoLAAsRdZTPKFB7C3l5HdbsFo2+dBZ9RsyyZ7bKAlZhrESBohMqgBZ2Qb/F3PHMjaDaFNe2mBtzslIxogmkkEzv2BGHH8V2SjrpEtgNgJ7WcHVo9wQ7bphZYmZ0PAXc/wwDJeqcM7ghw2cZlIV+egepELRAR11mJG9GPYesSbrz9SP0RmUkgKkm+wfFsEBxsYgBVYKnibHoYG8BcjAkTRwgQOqwJt3ydACskHcHvlEGL+u/hs9Nlz7maftLFXC7wKYZzv9z+ip+5bkeu+qG7PpU+8wFqpsCkiqR4vR0Zl9HjS1N8nDvBha07AY/mjta6sj20QsN5bZXWNqabCHXvPPuydMW3/GjacZAeYlEAFmNj/RTM7GliQxX1808/dfdH0meu/Wl6fR8GVCDTgV1++EWvTRe//EfjJNsInIzN7ATdULgivzlRZ5S38Pin0/G//VHW/wNkxwa5BF3AoFXEXioGX6zD8uUY0EPfgc/Ki4VhWxzZduwDQIY4na37Y8BFA05EMNrtNQWlGhcFAupssDgaQtq03XUgEh185ncxAPz7YcBvko09ho7z82jlOSf4AY/c+DvoxyIwAaLV4Z5Yc5ZV2oXHUSJIn1S4AbLM7nNfkc55wU8x/mxnBFzBOCaz73/hV6lTvgX7w2cbxEHFLULciTY/Q0khKG0X66eAB8qmXoxT+D8IusnWnQcckVdeP02PvSkNH4NooxQrGaJdASJyQ0idZiGFwkwI7VvfDEbnru/nWLBW20cRLiB7P8Rx249xnD8guTkaJQqshOzNqKcWMhwQfaSwhOBEkPFTKxoyW7Zj6xnrfAySSwxsQI0okZkW90EIA9buLl8f/A5F64sr16P5C8uX6L4xfiidOrUHxAlpQOz6+L6vB0qn7Yi2mjR7ea61/vk3wHq+DjOvsIaIlPGVWalcCrsilFzVtop4GJSLPEKKQuiiiEPMppnh/AhQ9hS9pTteiALdX8N6pj95C03nPsGB07UMyHiPLOPor94J3BzOdFRsfqrrLa5KoqA8aP4H+JOTkkx9cKD33ZCGjEfr3E7/FZJT+kb3Ym0BVxQzgfiBvZdkV+Kb1g5z3MR6AN9dOyN29ROcDmuTvsY6pDfcTUaaNaRQnSkDSIRVUNLQeYkj2RAb/D2OkodDhwmrxWWQ7OpWesqUWcFBSSw4fusVRTNLWWE+IIy5n2kHhGwCM1BxZ43QgIWYOassJ3ZyHvbT4kzniYZmYPxp1YFk4n64oTQIOD3hM+Xoosjv5eMYZfx6TTrTMD1slLYELM6zzoDlCgZ/nbFtRrlGgDqTOkO7B0I4touw6cymbOSWaKNmbGS1JvJAKBUg6+2VTjq9KkklAmsyUD6PWyAZy2G8GeSasX0MAlg8EKQgEYIGOHKLzLrnOCdRATaNGW8T+LRMNih0q1OS9KOSlDeqzfOsSERjwxTJcquqvpAVOrKsB+Xea1lkWvT8bpifRKD9oO1JoFFajPdi1DVAdSLqtlE1IhFCr/YjlsxgDWi4trabkQBJp1smMFLAoR3MXYwfDrNn1iPrSyPORQv7FoiKQ9iA7GUb+MNzKussHd6OUa7SHlPh2be4XiUUqw7bHo1zK3u/2PhTizvTuVdenXYfODDqJ/1qedIvdaZH7ro53f43b8VOCjGzFmwB4tlYR+xzLRXaGsoELlXOu+JiiExeDd9hqHINrBejmCLE3QeGl827uP/s9MxvfG3aeyGGVL5A7gbjg9VhdUiFA60f/Js3pYc+8B+4d+RNKBB1gDqWLvvOdO4r3xiBUXPloTQBa7ZCe9SZYwSIrjO9531p6/0/xTkd45lwDmzwEuiKbL4BAUGZqLW0/1tS6Zm/xM8viM2V93rzWjS+hwwULyIz2Fu7K22gUqXAfpl+0Ip7j+uRpX8K1OrUGmtqfT7tv+zl6eCzX40s5qm0ubGe5vZdgbjHgXDua0c+le760G9Q//1COFFLQQYdAwMrAvWx8f30oIKgLOxPBy54EYSlF7HELVp677AVrOvuo9el7bv+kBr9GmQd1rsOdcAMaM7FwFCt5IKZoTvXD4XUk/a8hqzye9mgjmTT03qXTKfvToN7yMpPfoKSi7aJPWT/LBl7y/5sSlm1WQLeGYaUw2ZNM88GMsZptR7hPW9P2Z7Xcv4SJXCozIjNF7/71n0vwYhjKiNXZF+ZuCgzadtYSGSCCqCVK8vYoeqpup8I/7LYO73jbyNgWkpHPvNfac95ADLhKg6U4BUm7lbCmTpvFNs1ufsbEMp/SYhsZNMEZNtHGP7xBqSVP5dWQe4IQ+GAkLSgxGRQLUScwbzWjjILAN4Lz34Oot/CVam49M+Ba1/K9ZCJKk9b24Hhof3l0beQxSMc1Pf6XNdyVXCkIpbR3821LkCE2kcr0tdaZnrGO+dVhNxBxFSIB25Ozff8burdeh04OZEvz9hAochN9/mGvCnRn89X4ozrTDZvaNlH02G+zsJZGZFLoolUFacSlFU2Gc5liMEWJ1BYv0iUFTPsyHhkMkY9NTAQDL2RXKhIuBE8Wz+ESIyILcRqRq0vue6fDsrm77yIGeSSGPni71gUQCVNMrWiA7w9X2X2rGFY5ERAoGBWarhFI3hRh+2FmTZiKKKhXH1Ri6S28lhawaHKrNNuC1cNlTyDlShrNNc+1dCY+VNsN4s3U4KUoBarmb2nbm15wPvMTL1/nm6XqN8TnKJm0ydVlUAku9HMfNPMfwSfKyrhP6o796WZAxekIkZwm2tfgWHdVoQCdm2G4fC+qehkrcMNJNuiQevIEMc2zvUp9rCNt4VDyQIXQWAyxzjj77jGGPWlyAPv24kAxA6kGz29JuzeMv1SxZGTtH/XbFPn2bI+Zt2H99bdLCwSeyiFMXvK+hHsjKOsY7Suc/RcbfuwfcLZlmWL7jKxzc1FJLjwddjeW7AKhfsd2FDjeTn9x3mfBWpJRZm6nIvsaCNrAx8z9DLOZWpuOp3/jEvTnkOHed8ZevrIX3zVvuU77tHbb4ZpC8zq/F6RDs4zslKQAvuqXdtF6qiOVouBBLxGglIRWHdbQQ4y+TIN+l32TadFXZqi6vyuWTR3r0mHr/rGnOuAsa0iNVfkGWzT/jYgOKxOn5Xufuur0+b9nwwEx0HVEp4m9z43HXrlr0O+OSttPPK5NL2foQPzZ7F+7RukBkmWOSSY2r7lD1L7hn9Ppgs71KxEHQPiTweqGyxKji/vIvu7FLLP3h9gIQMhjgg/OazDnmwfofZ6HzXGh6gR3ky7xJ3s91XYp9RJGbfYhd06QGy9jP7u3KEXsT9Q/ll/iClNF6OpvxSygUPmqa489K70yJ1/BXjEc6bPtoMhGg7puSRwqEOCOvycN6S5pYsISGfJzs0KGXNHNjuApTrsk7FPHeLeMPxh6zGsibYC5AOZwHQCQRtgVtKnqGOHETODjtfYMnAJwgIQdaYZFsH6z5+om5gMkcky2enrAAyoGft6h4XQW9lpPcwehCh46IdTeecrOA52LvT/bOOT/v8ARgF2rTc00l2Ppz81EvH5a0i1gf49h5HDXkP2o2Ezd0pkOYXWo+xzPrcG65iWm6y7DBrwFshCB9K9n3tPsOR30KdXap0M1v0ELQYxTpL3lHb8M5zga+JYnsfwsb9OrVt/FQY503eEbid2pRmmxYSQv+UFod2Y/WYrJOS+8n60jJ+Xynv+Wa5nDCJQUDnKJtQGbVKPvyX16Ol1ipAjLks6G8V7RECMGzTGtn7sAObVmT6da6b/I3sRz+yLSyJ3RmzE/oNAvR8CcqAftcS8wJJRkX1iZpe+Bmgyk70r5CtpNk/08vnBrgH+HWtAyqpSctGoijM1mzArs+3FPjGnUUArLworaOQdxRNv5Ng4L7PdAkaySCSdKY4d58fCHZEwQozf5k/gWWW0bADNpMHadxIQL04tOog9STNTZOgQ1u9tQJrheipofQ0xFtYFC9anTAl5X1ECiHUr4WQfss6RGZyhGRaQNoZILUojYi6tSnRttqcjMFNQPEKqva+J++v12gsG5BmG06ie+1CO3ltnKDpSgD/W+Ng0bdRi7PmdJjtVCapLHafNtcsEPi17iT/eWv9mnWJ252wa33tOalR3IGnYAS6GfiS0DjzaxeG1qC/aahI1DdWCeOM2Eztk7lkPMUBxMo9iFzVqp4o2DDCGtsx0yX66OMc6TneWQGFhYZGeNslOOPHoLc1HqU0AG+q4LHFLPqoYFQg56lQ9z7gNEBjMlghI6kKBOPomzlTIT6ctQ1S2r9VtM4iCTG0FIXCgws1Cwu5DoUu1bUPwPQgaBEV8dXAw/H/UfFyGOvdpAoDDl1yYDl90IRkLMFTUSb+KWenI3sZD42Mfv5PM9APvCJaesJ8V376ZuTfOdegeMbNW7pPXD4IBqupTh8CDHAW4vkjrj4pRQ+pUY5CtJgm6zn3edzN0+rtjwEGHrG9u9zkBxa/d9xEC4TEQnOX0hXf87zELV8MsD1DmcHX6YDr8sl9C7PzF6eS9NyGIDvpw8HJKZSdZr4zTWoAhjGNYv/7XUvf2P6IKwvN2i7K8jCs7HgtDPUFJo7bIGtqH2s0Fv4UdPZw7hCB/5cG0tmWIw4t2jsbR1HU8XOMxoHn2CSS66vQB1vHlwMdkMzK+qde5ZlTc2l49grIdbRXLd6SNxz6UtmnpG27DGmWvbUE0GjjYHac/v//F6Yp/8V8IJuxDHbkeszRUFDKC5Gy4gq3fx9JD6MBH4vrVMWx/EpgVAlAfSJV7mjN6XbkGxdgU7QcZU2HxB2gj+QlsV96qwg3NM0YLJjG2TXYj6RpwrbNbB+u3BKO3tIgDnlFlyJ7mJ1ldoVWGjsduVjw+Wr48sxF0FgPEzfK1MayZovsGp6d9cqKXTlUH7bk4+csJPeoWUhdOJz9CEI3cIsMJ6ruvRCLxlWn58c8it7g3zcNo9/2FwQmSGBzw3DfE+xzg3vn8H6bTn/p9ghfGVNJ6OLlQjZa9Ic52KAmRhEdhlISu76AK25ksuxStQ14710PdXIcqpFs4/TfYsDuwF5TeeH+gIgZgcV0cVLvtPdb+74aktPvH83p77NGnfp/+g8K8+XIbLbrY+G5qLu4Ekk83vDkVP/texpSR9vOgI4NzU9giwj2TeTtC0/LLNsvyFSP+j32Y/sJMJH4NPJRbOV6D4xwC62SOXGMzlZzNR6uFi0ZYVgg011dVVk8CFDqQHkS5QT/AQj60cSe3x2wjM1rILBIc8pMwVNaRmmn6uSxggoIejknij1Pv0/gMWZb6XCxM23Iiu1adyf3PAzcUC7iGv28J/bJYXOk4DWuvXViA1grUBTazjd4g+1pHN6UP5d6Xq2Sk4+iiEmKdtCCDmNWpgq2ZdMwXjHOF6Sjkan8vEE5dSIrrMlhpC80qVuHMQF7uGvSwE9SL53ZgLGtz6VR/ipHI43DDJCog0TixI5yb/YVe2xiwlbfFNpQWDEop9vYLDoF0rZ7KDppyiADZ5BZv7CjCIBHDVhh+bV/vPM6p7L0n8Kji/Ab0pkl+ghQfQUgLNMFe1HHWSxsjoPKLMK310bL1ETbUgAyrKFKgs+W5CP2uUwe1V7TCZ0WbiBq01NI6IgTCbUoNimjw5RzImjqNvFdHZA4rmU2JwT7PP7ShufGz9DIeOu9gOveZl9IOI3Hki20wT173X42/B/LDrTz2+ZvT3R96ZwQO1sPcV0H4CzlGAiwZ5txHn3veR2oQIg+A5wFk2CeCVWrQdrJYI8MN/HIfuPZb0qEXvDafj4rzG58FlmThNKh1ypQ89Zk/TqduQxOY90/ymc7KlD9YYNbojme/Nk1fykzLTWBAMuYJMlPhYaGSAdNkhPVOvO+XU/eh69LSbp4uYIPMdSX0iqwDZzsbnJYM/pgxmg4iLI+2bWKsl3s7mJoj26IAhQ5DqFU9V0e/STQr1lEcsqeaQCJmKIdurSWTnGW8evTzaf3EF9LqYzdCOrqTMtRKKjbJNFnvp5nFaWZapj1m30UvTi+45reCfPSlf8zCPJqtR6NowIdiIK8y/dr1KT34C9yzNQJw4SH2uhqAlqmigZINwHUUEG0vHP5Nzg841WPRwxl8e4hJeesMx9QOdI6Fw8vQ1k18FcfP5n6gpDTKLvOQ2EscOcHITLRTo4USmWgejMjKNrhU9KUgAUqbpzXUCPdwxBCKzPrSNjCxmaHdEhaPLCMcvxmC6a+kwtmvTB0YvidWHk0Tu1+Z5md3RaZekezk9ZGpR7GKgKBz/DNMpLoplQl0suw0wigQu6jldym5FcZ3kfcsEXSDXsyejXMlaAFZLKw+yDEwSrPA2MKXWyAg6x8kMyU4cbym91QbZ7+59WCZUGeYl5bW/N0imek8a0fU8mvdmeYPN1/CboLh8qMpfeadafiJt0JMuj+MqHT+EB+HgWj9MFi7QlE+d0uTyhIBYdqcHBNlzO7ITKOGaW1xJGpsi0wPkeY+C8QNVMMIZkTSGteCk26iVmG0x4MJ2aKcKi7TUVUla4XOPHIhZLRryEYscowSswyj3im11mjHequBcUTHBAEScYSFJBGQtTVZIGWgjro9CL7MGh01uAgMAzp2AQj3QARgg0WU6uIjo+6LnfI2dSoLZEqxTxwGIJSJs5VyX+K9RY4n+aHjYHSyRFt9ZOpZNwtrGT24/J2FbR+uEnqZtd01FrtQJ/KBA5xea40GaXqE9Nc6yXkIHDEtzIHgRM5bEK/a1J4blR3Ioy2lDRysi1SxBOuIs9x/2y9WthhJFsEKhgoDMSCyj35YHtI0qjtayk2ur0Iv4BiWUjEF+0j3V1bSHmY3jpvFO+0EJ7w8dnHarNAQL/NW5+bkCXNdDJFJ9EDRBidccI4KqgfEJXHKKSiuNJ2pQwg2aI3iXulM/TwlA7sOlhdWIsO2rmxgU+JaiqyHcDxm/GRwTSBqiV/2XLYQLvdBTNBjdMlFh9LFTKSZpVHdz3+qxRj+V5zw4xCQ7vowTo3nrzELkoslAgM675tLzsEDwr4gF8Won3rpPCv1lVFEisEHvLEkG12GKM5ghuHv577kR5jJekEI2Ft/7mwcC7UkiUX3/+VPg2A+iO58P83JFWAftw1icepT57wEBPN7YICeA8R7EBuNAwU5KtIruPXQx1J/7dG0yhjH/vqRtIOkMecz5NtArgwiSKxDdWNxvlWcIAhJcd93QUb6Hhzvjjw5jWG/OaEipgnhcApyE7YeDqeUpnE2ihSs0z5BL7Vav5kzXlkvjY3T6egDnwbe/SiZ3s1IhgLFylomznL250rahc5wznw9cMlz0kuvAY6OWaFnHNPIb7m//9tkB4ekAlFhlQzqyO/wFgUHcknHaCo3/Q44yqCN7+MXpnT2b9AygzpSZJnCnU73wIFJavBiNYTdY/wKYQJ6v80YC2bCZJCwC+IGFnzQ8fA9tCOxUIuSiCmiZluN+4h9LAQcMnMI7YN/cw6+z4sYZc06bolKzqbeRDTemqslMYfYoVQ0fJhZrPdfSx/pNXRRnEs2SUsYZKOYykONFMoXr9XxAgHrxHDUOuFAAAl0+g0yVz674Fg7MtcSJaACJbmss0bc8QW+L0egXbJnFl3u1L4PJ/phgpPPch6sb4MD1NbiPgpbaocJfFhs9uMFEhhGTAc8C+t38cf+6TjTJ/ekxqLfOJ4Gn3t/6l/HlIMH/47gA0clZmcA5oayWGL0FGpD3BDorfZ0xt8VaYAYNBT/NctxoagP6iJlwagAo4RcHRWRMeceUkDv20+F0yxqSKy3Yjh1fAPgxiIMW8kpZowZ9cEig7epyoV4szrDRaK7AqoeiXFSJRnKbnDnoZmRwTqViq2hETrrsFiLOFPVhOpAMzUjUL2/g4tjDFfOdI2mWa0FUBuUQhaFXofj6hip+ZlZ2EPnZwQJis2SIa/VRX2nSNYZE1CsxfLaQQMRavtdZHESYLhxQs6Q2oUwa+jLGjSQZW2j7FBAsFoXPw29VzitCKlom3mPCI6kKVi9O+Z4HXtpg5pqwKrc7w7X1Kf4v00N7ASTGgZQ+zv0lckenofJt0bz/9qmmQ2ZJRB5z1YUt2ZooNE/KKRPlLu9vg58SBYKKWsAbDNN/Wp/6RTZXq5cJdrQoB9wDTivo3KKd0soSga0zsFpN2Rbdft3JUaMhi3ngbsC5yJn+QBlpQQ3HTRvcIaRqVi/DqNnmxaOX6fBpqzx3NWXDRGQ6M8TcsRpAKe3CBJ61IJayCUWua6zDuxNVz3n8rS0F61W67FfNerul3exZ/bViXtuSfd+9F3R4tJzUkw4Gu2fkGEui+i12WoQU3psl+FyrZRYhqjiTF2zfRv0+b2MdB2tLS17n/nytHThc6JmHzq+OMUu8qFbJ+5Ixz9zLXsI6TzusSMKXbcDBTxg09fIUiaAVyf3XA7Me3Y+A5jgr6tsIXXUJoMxarRwZLx2XAauAaCxn8GyLVMSUID/BjjBBnqsE0UkK2k3Kx6AkLTrpSGC7hizkjJ2dbJV4cRYCKw52L0xV9UWFAxzooUmA3bsFqn/C+0iKH/ysXvSqSPUfhv3pPnKCUYKOmcZwhmSdap+bfbGYQCzR7lvS/sPpK972Q+RTTnsQH1j9xTPX2hUJybk6p5zfytG0IFRiwMotj/N59+Xl4RspxO+FeFiEkoQEoVUPZbwNXCkY8WiHzLqmfo3o2oLyd4Uro1eyqxDZqeTWwUdGLF0e4w/G2K3ygvRTDMAACAASURBVDNAs2Rnik9IPim0yWSdpVqGryHPAceZyPpkA2fRo4oMrPIoyq7aIoD4fWTNEDl1hBS9o9wSGWpksxDPqJt27vvLlC0zCu2yH0/D3d9M/ROhknEjIp8jZRRqtp31u1J/5TgBN0E3rXaFOfppEcAfUuLrrXwhatOV2bMACy6Lc3NPDtZxpDjTIvB8gX7aYpuaLfB7oXkjt+RIXhKT02FsjVxrDGGNQMP7ZZsk1xYa2XlCEgnFzlfTf8twhX8KMK9r4omZlcFWc8HjUBuQBO6+MWUffWsa3nV96D/KTI0+UjM4i3BiozoJVWjMQIUzdQyQfDKMY1DMMQDWPYfCOBGoqNtKpkYDehlyiXMPh8HIxXUouuCidpyX9QpJQ95wGCZDDGjBXlOdZAZVHH1a1/QAh9DZ3CA7RZ9SuXUNOKzSoVEqjqzQcxiw8CZMOM/JySIQW8bsQTRbJLIyYzZAiAzYCE/lH9R+4noRiTctLOKgFZyINEKlez/HWpwbUd1ipMBkQObDM4VGWGzAzRmwpZNxpJJL98nHfalnq9umbgpsbVZoP22TxeeyEzKd2akz56Xcow4MumP4HdBWSAFFHGuBaTLUVzn+OK0Kilpbn1XcYQWHugyxY6UzC5lpPrR2l8l2O7Qe4UaJezDOxjmqmKhJbEbMd7O4Dt9rwMT9SaBirm+cRW+rj9MmNGTB1pTxC0wYEmY6UCNaApaSE4Bsx+A8JMgMeO62KsUMxNDU9WqF071u+mmJymz/yLED75lC9y4nlY6432Snqi5JOqpQtzUA8Rn2eBbBhHbdWesnKLKdZsfSQrrsqsvS/oP7Q0ox7vM/4p+A9ALnpT0FZ/rwJ6iZSvxifUiu8pp9BjItFa6Huxzi5sEB533W4X3VBH2QGQ4wHyVn25q6vrZeIU2omhLB0wRw9jjMS6hHVD34UhSje5rk55Gob9cIOMZ1gDxCA8u+n8NzqRGQVoQQyU7M/nuwogc4m/ImsCeQbxWtW222DR5VZUdFNA2GtBOBTcum34nNnE2zZI7jE1yDUO3UFawLtXl5JxAhRVH2LzV5AtqebVP+HGiyRKZiS46M5o2VU+nkw7enleP3Bwtc+LnP1CtkUDh3iDAEhQbdWxAhG4gFCD/a2lVmnShGssAovTqOXxhdcElBkvFJ0RECZb7qrPs6ogHVTIiXuuFwPU3VCTR6ZLwEEWwk7qXRntAK14bDj1qoGbMwKrBqqh3gi+9eN8hATMyRuVrk9+7BBsSjBkI4nUcg6N6PPVyOtSuwNSBDHWhnFCqhTY5dZXiOI1QkxQDHJECxB/aHNHzVr+wzVZGNdV/SJiPaUDCwaeqoCOpBf4bYxCHOmmia+82xgIB7a8c5/XIau/L1IAVMwOH+q7AU8HtEcdgjSFf99eM4xFM8A64FicHCJH2q2Lj+2v3YJe4NtsQ5rwYjIb+Iihrixux1YGbUlbKj1wEpIz04BkFtRw5TentDZtZynwRMt4GkUBDJuI8qy5nxiz6K8u2hZnoOdeuvNTbv32db8q60qETlTi/aQ6C3P3R7Gn7kT1K69W/JzE5FnVEENEg6mP4M9QJ7LUuqEXkEVWtiUoRCzMCFjuCR1cd4mmhzCck/pODU1aPPZECdTxMSMnHhZHI4I8T0FRSwNzQ2L5EbG0QJMDTM2LSK5TvrcxPBaxw9759hjFKVxSX9emjGqdEANnSD2cTv+DdHW/VxTn6MC1gdvgwyU9RMA85lMY/NcV4OxAXqIOON85L8Yh0Ip58zlGXMctcIDIZqqErm0dEr5E2jcxBkjBhjcxANKiSgcDvXYgbiH+390Oww6ohlWlc4RzZzGcc+wSwn0ereWq7q4JCKLrdO2cCGRolntJM9X1PLVwib45dxPhnM26MYt2PpIGIrNK1DCtggeBgi5jDNLMPFOogAGKJatctINa6gR9wiyytN7SJAWSS6Z4YlN9lRalVhVTJpYVjba+p+wRhVb1Qn7Pg1MySDI1m0RvHKAyqsYG3WzLvP81MmsMfIqFDa4p7ZQxrEBoceOxieh+HwaxP4rkgDP5vkHtRxitFGQcBgz6ptMk0QEI/jMWVu60inpsfS5c++OJ19wWHOY0R7di3+I2emZ/bbybs/kx68HtFvBEYMqTSg9kk6ck992Vo5b3cw2NCJjsfP8t4zofQmPZr2FztMvIbSjzB5s4/77dHGJGiCmMlYCeIQ8zz7IDyDkN2R9IUoOX2U0xBeCGvCAW436SMmEBuHcDOD8ygpaO6ud2SeSInPhy/VfarMJQ0dFJ4Lj4zWJ9YNaUdOujN7limOUwC6q8I29kVZibpcArUgkyoKAU7uBr3ZTWa2m2tWDJ1QSJQDR9Rl9mYHIZKNU8fT5uoj2A0IPECufTJDe1pDyAN7UXOE2bSZeBf+AKpoy1w3oYPj6qw1Kysqcqjmrr2rNYQX5hA6mUcdqYajyij45uRRMkDaFIIMyVlO0fZRASINIqPa0ZPW2LlQoU8ZvtgOWe5eVwHio3Ynhp5HX6Cbby7IjgVq2Grb9jfJ1EAFirT/ELoH21/SYQlsOkP5aMhQ7UJMQWI/2p1gPZ8AOrTNcUAlsPgic5o9n2xNpE/HLoJhHIttVvADFqKJnbyf4A/wDLpr7AMn7hAMObu37SCFfp320VdwfrwYqLcMTCtTuoQ9qE9DpIJFPSxgR0UXtWdkzkLM9tj3qLkO1xk9R7tRdSetPSQkXQKbHqPZKlv3MBkHbfc2EDUJl/elyCzZIu1/0WUhmWqUuAcxVXcS8oqgEDpTnYs21HXLksl2/0AqXvBv89//k6iZfomXzaPp3KEK/xH5H38oDW58Txpc/2epDMW9RNE56nxmnUTXEkFM0DS8/jzGoAiX6CRC2J7XQnJQvFyKdAXJMKHTroIGTi2QXCIIb6EaDxLzTKy1kB0arcuItRWih4NymokDaZUerBEGdU6t0haC4caxTuFgp2ZpvyCbGjpk+QwT2cHbwBYaeYeRC9WH09b52GKBfJjEjqiRGqECJwereBsIisHcWZQErcUSUStdGCpLXCfZXkbPZbR0aEjY+AOkygoSaqxgmHmRTg4RYB9ARHKxlJAaC+KP13omyw0yAGQlYT88SknHKFwueQnpMMdTuUkatkm4Bkcw4Q4i8gmPp+qD7F1+Pj5XTetsjM36vtScPy8tD6inCh8D30xCVZokiLGe2cNonCSoeIDxbeSAZDd74VJMYXytc1KrxeELCQcbOBypTF6yzhDQcCybCjsEDRjNvj2nONOYGRrIgZBXPl4tci4y3iYGpcH9CrYtz6gKNG1GzFlLmiSusi4cYmeyp8iaVEfiXHAexkXms/aath3Vx3pzSHgZpz8OpHzhZeelS55xPozkEenly0SNX33HOmo941xO3n1ruv8j74J0iVEm2ymSjXYQK+jhKO3hK8HUFQWxtafGuh7DAQijGqi0EOpYRu5O7netzrxOatdtoqrtHmvMliEDPSxrnb1QZ5hBAStlABPkQfoQp8pbaFNZf2NOMM7gdBOxeBCfhfJJxhny5NkLDazetlAe8zL9pLLBK/u+CslJMRQNn0u0D8phG9QUyjs16uw1RShcx9TfzYAHGMs+GVzPrJnnWZb0JJCj4D7w5jYkuC2GBsfcWoLHbjYNDWEeRIZnzzDqHbO4agKDbdSQen0GPDCmUVUhhTqWppp8bpPZvSglbc3HYHVH1U3XGmkWsYYtlIEGZOXOXpzCue7fTbAgiQZnKTJmQcWSUAIaj5RJJxhZqoEESAYBeNnsjpaWNEEG6mABHEjmYHX6c8MgFshSJS/GPFSDev7ur2hXyTpMk2kRDLDuQ0lJ+wC8Kvuv0JKoo/Ml+5NLYgZZ9NzwJkw5Mht0zwQCGl1cfJZITthfE0ltFc+E0o7DREIDXWDQYNutb6Atn4XXa3YfxWzJ6D149gwgHd0Mq9gtB2Ag5TiF3miJvdsfkkA4qIJnWjIjZrBFAe7FEPg8Q1BkSOlk6+ixKC8MCzh/bGiFOnGNNSYCqKJ00fVqCdR7IFo5qqfHRDJV3oJP4mZk90omRVfcKUIFbSaaywU1V5cgIF2AmMWTnOmXSuF+mc38P/mjrxqb9+8/L+sI3hAc5gYL5rOIF3/kj1PhCIoWRBddSSXWRXng0ZppMog4Q2jtckO9mSGILyGJrHIoaQfjW5aoo0Qcv+uzqDElMUDajMkJGQoX2P4ii9NGYTdUQtKuHc37ztZD+QdnOUbE1Dq2GnJzLkDbNsZniLbIAEqyUYm2bUzPoPtb0xxQFxoiBj8kmwuHSLtFkUzLodUlGaINYCUdHLWNgnplUutxhBkLTqcuvFng+JIeMut9Uhtd8G5GrIYtLY4DG0DgyWgYLyvGLkTqnFZfT6BQQv1ekpWrLMjy/s9Uy13heCSy0CLHlVzUoGNfJMS5xdZaBziiU0gwnYLdC6eKyLqQ9s6iZ0pUqOJPj/dqDLcRnqfbPQ0md6ZTg8V0eltygR2cEnl09IKKkJcIIE7BqLXFYJ46aRUDUDVaJtvYtt1Iw4kD8D1VnGTNPjG3hpGTtVeetUmQA2Odc1rj3oWwgrUqHJ9dROp+Sq5qsBlVMVKdaILaVpX6qyP4erC9DcDsh9Wo2pRu3/Gcw9Vlv2JIjdptHfFmmUT0WRebGOU6de2LcKLn40xtm8lJcV+Ed5+se/KP40xztGfj0TvSozddGwxqmeyupVwdmYb4aBzKGZ22+Iyj6WqLjE7KCSttDPwKsWeJYHF2HD1WRP03WuNoQ9PeZQUExztGawJze8LRSv4TqTC6NRNZYIILLAH2AeUQMoSOY7JABMZZm64EZ2r3zHDI/pzAJNdFGLmHKIMjxFqUVLSWZZxnlQhTtnnEk0CVZfcFGqtSfe0Bd8j8wDnFONMmAa9qZTp7HdcAY7COM1gleVzb1EOQHTNAvFdG5g7D6ilPcp4VjPc21+z5t7OpcMwl9s0cPbI1ULG2hDsg0zZGucMw7KnCqbRvhjYeFIf6vFYxCWHhA/PU/5EaHNAJIDO6ToCtUMSAmbbWRmsMcqiY5SNFqFrbsM390gcyNScpdK8kWIt6ps+nCDtVB4waUaEMc9VHx/4QKg7hBKtjaowDgar8lXEetrkVq9Y0DYof5d/2ydu8j/eZYZciLxpRBaS/obVGGexSrcnuhnAjYi602aj6tw4XseffkWiQeR0AZg97gHg6rLysqkmOZ3dKDQm+y7GoE1g0N0EfWCvzu+SqGCxpagiC+H2VZDG2jDZatTrLYKAXoL/EE620gk1b5b0zPIMZxkuOz3MOtuPz+STaoeFuIhqyAv5FaJfgw1Jd7Dm5NGbXoBeWiCz7ReHdDx6qzfsvY6ZpoAGxdfOgIP72FCFLTxNnqv2KFDUPhexzu/fG1P/w76bB3dcRBOLoyPQmiKJC0MLo1X1ifVnh/HibdTXFDbhftNl0ZCzyHgkTfQxvB8cmhXqcm69IgH2jwQdw3JNKHBpXzEEPFp2sYp1WSeMKBNtXDByP7GSYCScjyGL1vWZJztGUzWnLiR4L5zZcPs7fcTpKcEkakkQUxBfgYzMD5NjM8ALCNgQUkhOmwFBLYAgGuwoeDguAeWv9OF6r2pEP3kyX1wpvD1lEFQII++yKMpWVKnRj8Zq+9V8Zvg5JdQHF5zmBJ/CcEDzucl0rUGNFc2bYeGMct1ufhYzUSKdPb0TtTVTFRbwXJGrGWgr/VvFxSKbdoIl7SErdIeI7SUS9PWQyS7AFVeCpQeDAyGPYnYM5RjAxTeRYEppWwo+T8jhmyxNESRXk/co+H5i+QRDjpth6o06gBr3MdU4YaKi7CWlL/V2rv52YH5tn8bb+6KB1ujF83GsVB8Ii9FgoAQPbHsXOU7zATNhdKKFJMlIJwpr3qsvEDCfZdIgm9p+9Nz3vJVeSnUsee+o2XxzsK/5jZpo70+bpB9NjN/7XyLxlrTsePSgHGGKHm6vzLLwqCFxTaQjkZwx4rso1N+k/7vGcqmQEqgfZYrLZrqc1WqIUTxiHDVtnHnCN19aQ+dMA9yCvlMFm6xjwKqzSKtFuDZEEb3sRgy3PxrXjHysRbgOXb5Bv+d42MTUIdiMCt1c4bplstCzRzAkpxn3U7m1f86xzcpjOxrIJhEIyXOvbBoDRemyvKQfe6i+kte25dBSFL8lqBfZen97NZhvNZ/aVZZWaI/q8Qxj1zQzx+y7oAwS4HazxOuL5Ru3DKuu5N0Gd1fFup9KBHSAfzi8eTHNPCIyByffPbqeZOvArgv1ekwIjssm7iCpUcY4zBNz1GeVHWZ8iXbaAWIjCuWdTtLMQKGTb2IP2I/yO8pZ1UdjyOgDtkTrKDOnkXpAGquQmT2SoVq+OFMIP510g27YuNezQZtiCLQ3KoMC7XJyo6YexUoUJu7p9Oua82qdfsO3OlF4SF4sjKmB89SEL0zocIx91nj5Cn516uVIa/LMOX3JDHpVlKz5ih4k4f7fRwRwCakkcepFupmi7NVA3TtUkeo9w2n7G1jqyg9ggCPeJt9CKh40h0baV1HZW22otuZlIRYdfnh/EZwF78EUmStBWWCUDV6gBOU8DjfDqOlxruDzHbO+PMPv2WwOKD7LXV7zv/vsDPK2caWDfUU81oMTBnHow9a5DMekmJqovs9Acu2WUJbEllAjyjRmDpXGQbRhvLWAfCSdKqDkYu4pjNdtoYOznmF82iRF2tE/HjJCHUqGGEUosEjacAYlxLpGJWCPrH384WI1q7OnEFApvATkS1xM141D9fBxAyWNKnFIfkWyoe+oYRsYhukKUOmocO72vA+CvCqzdEl8SkFzQIUNIK45EDeYR8dmsHIca45SGayx8hznrwHFyOf2f63VF4XAc5Rb1ELOLSEAgPABBWTsYMgh7yMZL6xhVMrGo207lcFGPGlgbY1UlI3ZtbZKFmiCqfzvGxm+xGJssRu/GNue+wYIm0Y7xb3vQ9VVCT2i7OruA4cKpw44MYXk+4lQXFi4ZQAkiVWdAe0uPGi0eU4EGydnzC7uiftkieLHWZbKs850hS5+QyIHDr3ltEsSEZKNOCjmI4KBKeFqUEELm74DimlKCLACzDZ2vF2dbj6pHQdIycQpRD9YGXsX2lmnq1jIGJRXVQtJI2cV87mnH3kSyL6HQDhkEdwMG5/70dS+4Is2gdBTO+Ul/chf2j//nTITdhVH74CfekxqnUN9RTMC6lEEWNfpQ9ZS3Jj2N4DLGFArdBtJivzHc9TrPKJGeKvPIOm/1ahDE6DMmo6qQjlQgC5WttU4Ak5ZggeJgJ8v0CBKwFaN9KWepS0AL3pA6slFKISMFQhReBAeKrK6jlKczgFlfDhpQLCKyD3u0NdAGywZ+WO8+AZBDEgLO87U+dwLZni1LZm6GVGSTFb6sNTaGS2l1tZpWNiBJsRd67P22EqM99IRFPRT8j54LQEROqqVzxClZJ16cob1nggDUflccUpeAooml78Hkn1mYZ+8w8KA3GXKfFSz8HrK/fYvA33WGaVAzdokY1A9AswqNIzhUzn0CFit956Heo1fyD3sE0e7wOIUB7NwC913PIXIUKZZRBnCvtVTQggwv50xoHQEKw/wedKtrm91ZMeoxbpitK7ZEydZGZtB2IDsDoCqzeXHC9uIjEOMAiQLDkIsErhlchjCmoza/IQ6sCwnZapQgmffBIRieVt5rEOY3aqnLOEBlKO32m7F7h9NTf8YuXE2N5spRqZKHbf/0i3wiSEzRz04qaufPEKcaNBJNIDyyGHijlCCdM6EboRN1q/r5lgI8hnGtsLh2zd8YUFoCgyRHWosnZv9Criowti2rHKJ95/UYH6QWA+P+p+5MI/7Jo6Bwpv5F4g31xMGN70zdv3pzGh69B0MOlBQsUWeI5g9MqHeAc2sQzW2g5CKr0xBGLpu6r074KE4tpWk3q1KBRNId6qOKm1eEXhUWiL5SHxrb3TYaFmV5+RFOAcfCZpBYZBN7g0JiG+bd7OxcGPgoSwLxlHm9Dsu5p6qhhGyhDGJrb06ygJ7fA2LIVk/TJ0kUq0OihiC02ePzIhOGFFFxoPAWqj1siL7sXYKB2jTRJ6s6HLPUEtsaZDZrWKxZCWVCgRzY4AyEHOIDeC6ZqZnHUKReqIy6qqpPHRbZkGy/ItTD8ZaPcX7R1uC9JGsUto7aDXJ/OFUZrc5LtNVIuV21XWvUUGtkata2srJMQwcHIBRPrel0eU9qQZHfJjtZ5/0bnMMWBnSWzx/HUa6hkNTmGY1T27Cuar1ngoDFDLtEccRaqSQDh42rQzrDIGUnZJTZbRIt2maQ7MYyRl85yaF1uFGzvCSynvT+0IxVVBxQk/sjxOg9luxkVprvTFuWuM9OLolJQ5I5FLHXuWZpYWlXetbVV6YF5j1+OVGGmL37FEFEX5FLFtThSUoOW33w0+nUXe+PVqAOqIXauwoXKHdpdjpB68cENUyjL2Fs25esRyttVyGrLNOm0ccJR/M+QU5PDWtLJqzNku0uBiGwWSswPivUuMYJGpW+9P2W8GKsGvdSQpe1LnV/C7Ln3QexXtUJJiOkJtgha+jqJKPeR5220qTUSNBqjVRnIveA7LPVZm1zLpVYm3ZDWhuldWWb3zVc+9YqgePJFOURNKt7mP07nVbXYOuKypjFYYHrXFMNJGJInXaLWmmJ65DTsN1Wx9lyD/aY854kEJS9rgaz+3/52Cn4AA2GGEB4skTimuda3UOz7PezlmgNmzlBsIijImKJSVJA3xWg9AK1amcmVyboR1aBIpiNQk0aDv5tpqqDp+ackZkGfhqtDBpAMioUkOSLwGbk53AnFJmRUROjxnAa7j03bhmvZG5HcIuAdY5keT9WcdKbvFZHqr2y7Y5zK9hSQsCdOTTZ5++IOCDq7AiHfmwE53oa2lqWAp1zVqNUZQ3El65G5sSGz4rT3ctpgP5HG/7Mbu0Dx+KjtReh8yDvR4cqshjSdlwfttRSnS2jZsVhclRdNcvFXmSMxcycU8ApikIG3cX1YqYbrVPGHbzJMh1BM3xrsmkGnJAaj6PcVXZgMyWBbMc3pnTWDwYZSoOdb9mnPgx++mSm4UnDg46u052Zu1eL0oM7P55af/X7qYT+Z5kJ6jE9QaqpMAYL34dkNNWANBF1In4U0rss/in6Uys4rKLeN2ZRsuAtEgoN8X6nzQyta5plGl5h0AtFnmADx0YEaUN7SHGx8HrM+syof9bNaoBdujpiVGFKLHZHm8k2zkUGFNEHKiJyHoQyC+cFczei7RBbo25ISCfs67EV4MetRoabIRQf7DcjTuq/ttQUFPCnBjwALiqaKSu+rZgEn1emV7NHFjEAiio1iHKBJoOQIWOYrCLYbxM45Ohp5VOo/UpoEhoTGW4Qnfa4H9aRvZ8lJsg4QNr/hHoUgoCvgtFhk5ntcV/HgLDL9Lh6rUXqEgNJU4iO91jA61Dk14oLtM0Q3HDLV6ixOg91aeeuGA12bJlRUA7kBnKr0tozzjVNcG7OS+06aFunRt+nDm2aGsgURsjatK1UA6nzSgra1hHRFA6BgEhJQxlGMRycc3RYuck6N8yxBWQgQsHU37xvwmwaRdeWZAodi2PCcDwtHL8C8Ttpgbni6mekPQd3c5++qG70RH00qP9PE2canjiHe3tgZ8u3vSM1TiClRzZom0u0CBBE6hCnqijVjrd4pkC53K8Oz8v66gAiiNKKSg5KzSvqZIHfzS2LGF+mwOZ9qQYyvCZ0tW1psd4mJR6YlzAmxrZFO5uzJ5V2M8MMnJB7bfHNcgzOrVPdCc+FdhVJcKQfJZzIGFNWJpAUdE3b6xhPiufRw2E64cnPNIjK+tQs52YpIYyxdm2nYm9jkcch6FTIcNto7a4htr62xbWpuc3ea1ITnCptEdDhlFkRq2R1ANQgJCAqOHdreM22/aJVRoAxsN5gwiCFAGQDTLNL+WSOofey5TUd9jCTU7Ju62knI9n27liBmIi3UfyFa48SEqxe5QN7ZEeqP1UIZLQPtqBY3xDeLjL6rKhEnms+JAlZtVHzEyNnzQNnB2zJlKaYiKJ3InBITQUPhMfNXpWJst2F99j6IQnRZ2KmRq02rR7LuQDeV5XcnEAjq8gB5RKRhNX1LT4jkl5leck1Yh+FXLgfaX6CD7c13tLraT5ehzaLfxK9haIR4xzlNtrya+bZw+FSRUto30e9NSBnEyTRRI8Z7Xt8bRlAjBIpf2QmGxkVz06nCoFoSB03Wrl8G+UAZNhyr65jljvBGmggmr89nCcYIlCXADUgqKiek5OPpq4MrDoPfl2QX4oyxRb6Cv88vZxpbhNGN/LMleU30Z7A4bEH0uCGt6Xs0+8FAj5CbQC2GpHkUMfm6DOM4TbWf9toHEk4J9urhT4FdFkOaqrOwkyRrJTFbHuNDftO2BSGrbIiymxGn5htBdZVxd2jX85M0tVlJMVn2r/Ug/LdJbouARuVkBsTanJhi+ELV8ZkCIdg69SEaDRsQFZdjtN3+LbezOICH6IRL6CSUAVPtXW1RP2mMMumsgfMSTXCYzjTPgawqHMlTLOWrLh8fZ42Ae/RBpEtPa+WGRUoCCq6rFl3tsGA94rTaMK67aE9aj3GLMHsWRGI6JfXCCAjGAL7mlIWrIPDQ5aW67J9JMrb1nZxpgpSDJVqU9YPg9rh+jrALGsMXn64swOHas6Aug79upM4zCbXsEI9doIsta/B5n3TOMrx0Si0bSKigSxb2LMKqk/iTCsGJZ6LGSS/t1FeNHDofVWXU1he8f+YTuO5OOu0Q/ZrnyPGVukzrsZ6bNFWKqfIcEdlaupQVWyx57CPs5ad6JDvy668MB08h/63mIP6RcLRU01a+Ar378iNjvZNOFRaXJh4cvKO62gFOU3tzusDthSXA0srEhVNWPPUuEbDremENW3qgq4h7pO8jRhu7nABx7XxfqfDDOxDdHQd/zZSHZJd+lzGqmugPzhc1nLZYPkkwgAAIABJREFUUkOIJdt6gdMzfZB7YIhLoCMz2/3Qpm91JWFlkfObBFscJ1uu4OArOIGCLEP5BhzGwdBOUXOyT405xDarFNjLxSVaXgiCGz0lJ0EucEa19iqOuZl61NW3SzhUslM4y8G/cd1NIM+3exdrDVLTRns6HYdxvL49SdCmwAdTmLbk90+mhZlJygEEd9pr9m2reZrKyxoMfqYV4Ult8bLFaowMemZK1nFGzXArzU2usN2AvEW5dIro4hZpJcpgHxugCbfLcDVzHVKiUQmpBMmxgNxhGB2C7RAVkNlrn5AsXG2Wnm0kfGJ0kpFMpIFQr9wOnKfORBRGY6djVfaUHuDoX9VBI++ZqWalDbKFRdF6MmjDrFwL2cCHUzCQFCXmrbafBqqurgTbX6Cgii0kb5DLBMmPOB+UeicIqsi1TlP/HLCsf9cu8JxyBaOR4wshCJ23Np797OhNhW8gTtrqF+dhLUhp2eCG8DqzYzNPi7H2r4YNNrgYOQuHf8PZGEpKG42WK9kpQUmNSi411W8C3v2GEdYsvKu3znfdU72Xn37O9MnWZeRY46LP6Ppugx1gKIbUUft33wJCASwVcinCHxhKSDW2RphB1ViI09QKJhZypmv0dgbZiJqZPVesAvsxBy5wstE6cKq9iDFRIybMKPhNVqyIglNMYgyZVtwJL9RdyYLDmLCYYioKDrxPJtsjG40pCC4Kx8lJJoosUYeEQ8Ahtgz5YP8WqHMNWCQKvpfJ4Kpc6wTDhEuh7sNyRlw8HCpsOfvCXEwhoahWZ6wvalk4NZ11RntNl34yOjdjjmgscCGg6FultsTGiholX2unt6ib4rS438YMGo7QoRAeJjiJxIuMRWcjAcWIs885T0AI0eQ2MIp96lZzZLG1mIU6RbCRO+k+gtlbKKw83p1Pj1BzWmcEyDgs6Qr3fn0DTVx7RxF+6HFPrWFOOVfU+8OHqlhkIDA1RX1ZpMABz0LgYkkcv2MmzPOpOCIt6l84SGvTbg5FLxR8YFNaNzXTCgEI2y7Y1Wru5spIvhhSWggzuKlsBfBaIZhB3T//GRelA+cwrUJoPBgz+e4b7cGnwv89Zcf4chMUDQw2KYks3/tJJl/RdqAFFEezp5T1baZdtl1GA+b6to+a72WCQeH+qIcbRDhkHHhQSc4vzpXFiZCiZGRI2+g0Z6yh6QlaGSaYHgPRqcL0FfJh1rwcXh2Z8yTzYc2uSw24WbGQuxrPA/otqsDFzkDVn9jTWVDTGRLcEGfcQTxhk+BPx1CmwJaPNuCpTVBv5/ctJ7RgUCWTDUejDSUr2VfepIG/Q3FNkQT7WdvQlafpVZxdmkmrbUhKDSBhsp4uwaqj1hoW/TmejnRutk6mnAcdG1vLrKVN+owXcaYGXDJH6Tvl97Mz9EZLMoKFbHuQBC03mVKdVWBXEaKhJEeuvmJN1fVo33QUJfm3wh/K3+kUnYcq70LlIoVJCA6UDizIqgxmpYVDpzXp6biHOkU9jsM6DG6jIDkilOislRxULMUyDYG3bXlF0ATihVEglRuDyE7d7xCBbHuVwwgQFoj0ODVPW8oGZIKqDraYN21mvgXqMbeQMTaR1ylfjhM1BgiCkoF4RCL8nWA9HpnEBoMkRWSErUka1OCOFiKDBdjj0Wwc07z40qmabIxUl3KVGeFu7ajdGvyb/RsKTbQrZc5MtubnOEw1ByoHSZtfjLd/WWgx21v9xA7+/6UzHZmcJwzGCAZ24Hj2MBJgH3936uBYW6uPB+zpzE17qhzr1AgqGvdzBuljBpBb0PbpRm8mcEabOgZE9nw4ND+zqG09xhtedOGyGF3QAQM66oyFqnHRPg+N5pVbE0IF0K9EywoPVnKLYZxKPWRAMenGhSx/UphXkhMLOjIgs0pWYClEx3kNjkkmYAU4tkQ2VpDu7vU2lrkmotuAvdQllrUsfAEsbe2P4CGzP9Z1yPFbQBtmkpJramSYQsJDe61gMBbdiK5JPnNrgxaSDfq3XO9CvaxTxzLumKNGay0Fx9mjdms7TfgTICLnBpRtreD+NYgEG9Rx52i4n6RuZoQdsDE1GRvuBzh7R6k90p9LjxR28zOgWse1cd3Cxg2M1pB60ML8HFmNGXEuNG+gUQXWnUZ20Zmk0QOH8a9KqsKBdmNGnMaRKNrnrUye4W9cmGGv4+TsrXT/monHULDIMBWp8N4rJGEvaTcyV1WwzHghkUyNpXMvOZcpMGfTS8ozeJIjfbo6U88rr92eOcMcybHO2aLmv/X47Wmd/u3uJhAoPY3OlfU5lW2fkoTn3EpEBXrAsw5F7+D8hD+FXasQ5HSw9k0PbYDn/tcw3CGDzJ7pYdxLSPKNVSGEAc+WJNBRPsjIiqKOLZNSURJF9xUUCDTPmZUjwXmDQU88pidhEGVkx3QlHQf9nEwoGsoKVl8WLoFtTd0hAySi5cqWHTS4OagBUax1WMjuTxNjdasz1so27T2TNZSZSKvWEZGQPIceIUS5RUh2EPGczwvLts3n6N8qBL4KREyCDE2OEWThbNZIwxxLptJXW2IX+2yClpY6BKQqpCX1vA3CbampO4VHx8m6HENVqkp/jw7N7H6iBl9DYXb2RYdMOYOuqoh/kWzUUWcxOkxn6rzO2A/0XTYf5FpwDu5UFZGEiHDikVEGewf7YTooqcoabGjsgQIEZAw0j5MZErRHbzsZddHnSYtbzDxWPlAmrCGO5UUyZhQXQa7CJ0XtcpIOHbdXi7a35gpBWEOMBxKWLSv8fmqkwS/fL8Q1LA+5FwUkJAgJRXswsxtLNUqKqmAUmbZxKjCcSBvPx+ld+YV5ra5n9nNM1xEyk4HvPreGzH3SOYs30yIVGsXhwc3o1fE9m5N7Dm17V3IoogGZTfHnHzYcfnpnpqNb8MQ3n0MAUUZUOMOVx1P3to8y4egvU++Rv4MERL+lESFF/64RJLCF0dIk2WkHKrvZnNmOw7ocg5bRDF1WMAD4qIAuqXJ1ChOUWLT50O+87SZvfFfqjIeCURmG8pJwIgYXw9GXlYqBKLJ5dRRlWxFipJBEOuAzZfQMmjhzx6T5X1+CUvQF4GqJ/kOMgtpuCVJPITQqgS6pbxRVVhIqlpXpAlXdxlqITexGataUGD4a7QE4ToUmhjjYEqSsyhzHIOPuE3GWFerH4JiFDRk5Zp/pyprnEYhLiDTQDQLZxz5czl2pMWqvJgy2HxUwAib3Deob1lOVXtxk0U/xgknaXsp8l4ncEyqSoajOLbjPOpvlEdh0J7szHI6aaBAVgeKB4myg3mkdVbap4tcOGOfeV4Ftx8gObKGJjc5/NVsicIT9GCxu5mF/JIfwOUXd2X9jePlhaPwEKcn5ru5fIXXFKwyOpO+bbUtuyduphNCrQAkHLjiQDl14OG+BGe27pwXB6L/dB1/2394lT/tM/xz/NnCgBt9cOYpjfSxGk1nbNwiTHFQQ5iagKGLIFHSQv9xCVaiB3rJra4xsSwaC8Jrrxr1VColLs0jqzwR4FbLeCNIsx1M0K8hEx3AaTCle7m0siYhIDQ19ZbWQcYeiOz4ckRZbvQzATGXcY5GVsAaZnevnldDj1Rl0CXKbOlPOr4OYhJDxwN509vIYe6gGK/lM74Q+2uEHrQ5KPOzHCa7RfWxW3ocRc6o7Ta2UIQzUM9sSorgXBo4V9rV0JvexJKS+fcmkYkMCiirZuLZdNHLKfkwCkIx9X8FBxLwM1pjCD1XLPS5L1luNVh/rvNVo5cptvqUJ6/NCr6GQpuOy9mdEHyUZWboiZiIm69GVEN7JW2g2qn+y9OCUq5iDbEOmgw0gGOqIlGvUvknCs9TD6wpu9EBqHFVJ8D7yUT7OfCPlPk95dPtIRaKsbdJVEr7I8kefdLXOMyvihM3oTZTPfAWvyveoTyGQZ1uwztRTzwuy+bPRSfol3quNEZpFNAfsnvN2Een4zAz8Y/qZO8LMZCWGMmM3PPfIWP0FHxSBtKjH/8fee8Brepd13tfpdc6cc+ZMz0wmZdJ7QoCEHiCABQRh1bWs2LG8oru6KtXg8oqi7yqWFd9daQooAgsaaUIaqaROkkmdyfRyeu/P+/1e9/2cMiWZJOC7ak4+T86Z57mfu/zLVX/X71qFbj2DU/KqtzNQycO9ABJ8TpkWg5mzvxBxywHUo5snoTL92D0xcQsNfe+9LmoG9hBusrktylavCitXIvYRCrNn6QAjoXkT1cDNhJOSoix3gbjvSUIV45BfQ5fGqm801CldoOEhIGsTWFhaojVYeYJVZFtpQFHNsbAmIFbWExJdusJieGIlonFxfov8QCIgi7pW0YkCniYtuk5gC2IEBhgRdTLXyDfrgWky6HXae1URad7JMUCZzsvy5DLjc8EeWpm5SVVg7mO8Tm6WxL85LXMXPCtWYy2u7zSe4Sz/rsVaHhnlHtljrWwk+SgOs5HasVrtLSrww9ZdrRnGtfymqCEbwrq312ojeacZLMoWztuGlV0ngQXo5Dnq1QxrJcCITTuLkOgHcXhwtjv2za+OIVHHWKUT1vtBKbi627owCuMNQ/FfC2PaSNi2CYUqYCgJ2d3rCF8JxO2FaimRQysIrd6NwvxhIjDlErgX0QRJNORZNi5grtvSo6SLdDz05IwG8Dym0huY65O3qkhPIZcr5WOaxUesu+/sRly44DP+I+FW/GgwFXulfIJUqnr12aLMMIS5J1eVxof7SNq+zGsWYDzVpsH8RIoXEqsQvq4mw49lyMz5zZIYpXxp/GdfYL+t4hQ5mSka8/HVvLPncE61qjwlV9CLNDynrFdx5LnMr3lPHl9EHJJfiMhF8jFbW5yGkPdmKLp4Bn8Kg9tereZAxTegpm1HV46Pi1nFbFcpW48pJwpFo1JLHHs+twZY7p+y92jRKMJjVPLFdbPlW778UrFP8/Zdt+pHgYB5ap/DTwqjx+/meBaPmoaGc1eMr397M8VxVerV4sACrJPzkhpPpa6Lr1WsEtJDK5Rt3oNjkmPtby+ciY1SkJYaNSe3qvjKVZPQbOejOGV1SaVudI/lbTin5SXzOvztLfmZASRDIOXPwl9Loj167BktdL8laYCGRPns5cpbdoKFcfIm1NiCPavHG+YtiD1yHPLG/SmfLf/+zu7hf12e6cLIVjdNMVbyc85heU/ee33M3vI5CB9uIZEOGELLSk0hxsI844qCYUdEokw+tXhTCXZwQuShBYQxDu1Ws3R2NPeu6UTQo5hnyAtNmUSQtN0QLxtTQSJH7azhTBB08ga3Yn23aYXTDzHDiIKFsLq0EFthjqnjWmZSpqU4AyhTL5AmBdIMwKmC4WRlExuA5xExmaEYF7RV0D6orEdYnpOExAyLWigvV7AHOSIzKOpae3XCvVvHszavkNNYDxyBQv2rC3V8ELYWi/NVPu4xLPA2vNjh/vnYQzStg9KEbutfS4J4x7DJcJ+5ZG5jgDAPwM9oh7yhBqPDVl3pPxIWbTA/6/jY7k5Urbw7lmhwhAw3T9ScFAcBJnndGkMG1N41Qqk4iyKdwFtuYNxXkAvLPoiGvPS+s6QFMIgCU/YbhS9GUfIPcyLzqWmy2wTc4nMVqohkZQFK3WhQll6IYtaTwUL32oKyjAzMEJlYD9DotHNPjw5rSct+sdWldiIghf+/SmSWMy+VoqOqR5fV0pX7pfys6m3nqjni+KXPsgy5vHTvHXGeFFkLxu6xBVah4JYItAUBvmQvp3heIgOXCsPqB9VbLmX/8sOLaywI/uOULS2KV09WmAsLgrc6bkuvs3jCUlEfKaaLm1s8T/V0xTuLCFKPWfKMS761VFktatjqnB59nmWKYam+WHiWxT+OnJtl95kC5lhqZum4FE+Xd75kXKpXKMZ88R6PlcdPDIZjUc7w0lteWIKLi3FxLPPDI1HzVeNuyfmS6Wb52Y9ac+VZl9qai5GnJXf0FON5jCEu5pkHP2oNHO/g/7PeLxRIYYY5w1i/9Jucf4KWP4R9x2/9Eq7WToQyyiULgglLQRXWDrVVrTWFVveTq6m3mXbGWezb5/sFwCXj9xRV1QEamAMNN0MudI4Vkd5uWo9cU5AG4B+COHl9c+41VsZLA6iyyqEt2FkaVPjamBahExOZBWRgCLXBcg8UxLREAni81qDW4bkVVQRYvOlRFlzEGn+ThEqnsMBaCHs0J9dq0tqkop2lplJglHR/DZ2SxnMOnqcmW7URdsNomMHzrgDOMRKlF2CKwt6dk4NzQTvTvN5KCLzTqvd5tB7N6yR1osRNkOH3kQ/SEzCsJUqYHKvUhk0YGeZUa1B2FUJpUxgwEwz+NAqsHlN1nL6EByF4ODQLa0lzT/ZRnRJ1x3NP8bJzS4f1pLxvKFZgVjM5pEa5k82H2nKKMXQeauxkIRDEULAWqgkvEYyyGyVTDvciy5IeqS3xdBG490kNC1GPfEcWptWnboot5EhXrlrJMRJ8PL1VftT2ye8fKTCf3jmXyJRlX1wmgI7wPguhUA3xVgV49evFN5cJvMJNyTtdruaWqJrlUqc82RFKceHd4o+nOXx5D8t/yjOUbxe/jiGoUwEsCvwU6Hno4vmWGg2Lxy6K7qWKe+E6y4yQox9u8dteryqBjn7qpccVZ6leYZlJsfh++YV8oicNSx5x5qMvtGQ4j/9hYUiV931MZbp0ZhaNFMf0ODO2cN0j98TS7yzM05K18qQKaImVUeyq6sKortPi5qtzUd17C09eLIpyYVb3wZIhOsooK/TJM0nv/CtWpkfsQYfM2IMlNNRVTW27KcYAKI08+E0QrhRnIKSBGVCCUXCSZv2lniEazXKJWjs26Bpm2ImT6eFkRxYUNGHMiXG8OjybFiDrkijPojRVxPVJMUc4MZmXmCzuoRGvTZoyW4XphtlJo84CesNTeMazNsnl1UzOSa7eGZSgAIX5bNRL3te2X9RXAVzL8FGD5TsqAUNnlrJkWytyNWpEl5GIPPMdnEfaEhWonSGSyEDvjfBrlsWAMp7NsLFNvc0LGSLWgPA+AWUBRhBl3I4n2iARhuEcUM/Z5xUPX5SnYbHBQ+QboYBpEnTBOWrJ9QoGatTQIG9ag2KtxbNMZcpDGCrPNJhE5yj9PXVbaPx9Co28AJDI3GrLM8auOQnwyZlKAUkOWAJ7c1iWzVgWkzYT4zBng3Q9TZ6tXtCKQCP/lmzAbj2G50T8Omb8p+9sT0xrDidVvni+9Sju7pPWxGnnn4kipWmB7ZueriZdKiSrmzY3fBH+WmLuHVPNpNA5FlLY51yiQI6x0pdLgyMOOK4IXVA0i0K00D+LymrxVMc6i+/5WgyDH31v36Z3qjJzyRinUF64V72TIiS7KMUXFUBp0ywo95yPBcFaPMPTV/zfpmc71mmWDfczHOelg5EPVz1PsSarc704FmWY9kQeq4x+pUI7xsA9qU4/xvmXH7/4r+KvQuml6jxuxKOqTI998wvfqyrg9FyrP1WlvNQYK8enGKRnJAv+bSnTqrAQaQuqcBYU48idX4mJr/9N1OOlGgoU8VcvoAZPqVEuWEO9ohIJOapUrdGaK5GH1iWa4Lfp9hC9/MYhHmiziwVo4Qph2TpykHXthBxFh2btlMgAkvPkS2XUsRNEPaCM1kSE040GYW6xd5Z22KbNUhKUrMTZLWTua+xVCjq2AeWlXp1Q4QnyszdjCYbyt0KlVYUnWYWoVhF5eqF+Zjsl78UcpxFgztWwCiStipBOM7Mmctvo8SiJwbQNxVFkLLhGPp8lJDwjDaMgKnKl/j0O2lHPtBnlKjuM6OCJQVqUmZd1gXKt9k6Un2g+nr+hC0VKjaDIT9+TXHyScQO/mBATafv661bF4brN9ENdiweKiYPXP2v+mhxscyp50JF4u+a7BXUVSrEgYUjvnhyaFBcCiBoYoFlLi0QJW0hvnkhP2kJ0802y2Nifk7md4H4nqINtglN4w+lbYsv5Z5eKtFC6x5Wux5MUR+7nZft10VZeog8WNumi9V5cd+leXxQoSz3M5ap5uQh5alG2ICqW3OMyReTyLYXkkqjmgte61E95ln73iYjuZccs3GdVweayM5dYCMNqynPpKFT5ABblvjlWhzo36rLzV/+V0/mMDKoTfKQFA+FoYb1U+BcrvZpjPsFzV3XQkfpiaZgjDQqv7UGLT/1UYfFCvxQ3f3xlujj6J2KkLF97R67fI/791Mv76EE6MuC67KZKZVqed3E4lkc6nsbIF2PzrzfMe6zxq064k6+yQuiC857fcXdM/tP/jLE7vo7XdpDQoRFe8qLQk1nCIuCnVsALtZLZZ4/OL4ZP68zdYf3OAUyapKZNcul6+ycaNzbxRx1i0Sat8H6yGJvbGoHBW9SdOdJm2ZdQEqBz8rgkSOC4OqD+c0C7/UaN0HA9VNp9HaJOtJWieqgz7USYrmlSFhRYg0QZCsxr5P0m2rzokWWNPPy9KnTbqdmizmJ3cQz11IXWdXF+c8NQGCWgidZp6VuA9BQoZU1OdomV0AIe33TNGSNDrYPkRwdA6XQSGe3qAnQFoYF1m1MQS09zrVm82jZqYLM5AP/Vyzyi9cAmtqXdjFR+MLxYg9pEHeCM5QqAiIZqVseB5q3RW7MGgBcKvLUxW5tJmZhcsORjs3WcZBASBHBG228lojeL2cSZihhWWVLDqAGEMlctahjUZUFtwVGWJQAAu8Zlu4Ktae1WOsBcdn5yrVY5fb+tyjR3ZyEQq0HRavhxMfSYt1aItKqhXC7pZbJjQQiIwFQbLJEKCwdW1W/x2bGFWfVOymOXSTMF9+IbS4VrfqvMqy3K6RMRl09XFB3/eO8sTQkDT/waIUXTT96/j+jNHhC/B6n3HrZnrePJvJtusHFCB60D10qoANK3nT3RRXiE7EdBin/E5RZ8lX8hZZrztORai8pqiXf9bO9l2RxXF5uDWSqNHIcl+ccnuV4qYY8uB+7oFVCmvk7Q41/UdVWNtnQTHHH2o5Tp4hu5y/LeckAXZ/UoZepnVUOqPG5BmYqY8r1iXJ7p6v63pUzLoSwGoxA+uQgUwHSFn7j1H2Lsa/+L3sAPwl2PxwOpgkQMydkKvFwVMG8+00GHei37aFqLSD7T2kwVgvJchiG/VydXqCUdqESbMKvNmvDgRvDoZIvx/BJBNOrhWhmNpyoK0VrYWYBOhlwtJ7DFVApKGJDGYGYSWYscKOi87LWJcqjPnmBUVKHkrAbx5axLo2fOMwkiWBD2KE1mI2tCk5qSZ8BbTGJvwtVFbYpa1uMJpZJfVVXZjF1g1Rz1uRVDu3zXYm2c2eiF7YTadFC9jBMM1i30CR1Hy04h0OroalNnZxnzu+SjJauw7k52IutzZ1HWMgwp5GqZiwm5SAFujcD6sq9xa+xtOyuGJ2phR6KDC3Ni7W8aBTxeI+FdlaoGhyUvDeR6mwWBWdQPabh8rbN2BeE9A35ypur5Wvtbh2Jt5DkzPIybT8k/TFmt5EhPizNffCXdKValIq6GDp+5R/IUVvWT6hS+m5t+iZJcbrIv7Oxpa4jN6Scac7nKTJ7YhXeXhi89f8H2JHNQk4QIGa5bzD4VVy9Qsf7kOkwEqZg8wvSZpLAoxgOZJ0tG7NH5TCXOk47HEllY/bMUitPM/8M0mb/t4FTctXcodh7YF48S1RigznCSkorZvG/5h9kYGscQh1hm1SzjE2UXa4mWnLW2NS6mleDFrXNxUXcjwPgC+fov7WkX41wa/uVAHqEenpFIP87SKea1DPnmtLksynBIzn2pIZ9yTv1eiRcxJXYshbrEFFj2DIVBtLhyzcgN65MYScq1VqDsU6FV78d/lbZcGv/VCybKvFB+/ojYr65j36liphOEzTGu/0UDqlCYrmftRzGTiMgCjX3EPS6uxhP769+kMs0hzAVTHZ5yGhG8M3sfinGI8yfu+AJEzAdoH0WNmrVsKgPRuZZU8JpGkY5j7TZZr0WXF6m/soxApiIp/FbibTmJFqnbPFz+LdC0ddKPIfRkEmxCiYr4VZnoUWV5hohcu6agKecJqzbYU9L+qpbYkYc1ZDvkqUS6g+KdhQlIz7PJOlEEhShe532CInP1q45lLedagVIWRyX5fZJD2EuSUG0dNbYie4t4WKEw07w0dyjidp4aWerQZhJNK0MQqgvvXPYkcVWGUucI9apgrUWrY/U1dMIFbANxm6VDbpGk83izyfuPF5CALj53kdvKbIowrg2e5U11mJoYj+mOFYR5N8aupjNjP/0X6xiwFnLYddSEGg4f51ltcbdihflMvHEVtr1gMWgauXdLbkRLp1BIAg2u53uidRO4hBLGcGjk7zbGcQIgVcfpZ8T5r3xlrOiBwq2oZcgVskwolML1mLi8JdJm4TtL8p4Khht2HozdwzY6LrzmFu6X5ij5DNYfrkCh1TPu5uvNyVtPmaUWNkHmXlYQRl/fAVrbMfQiKj+G/gl6Pl776KEYgmvVjkPjFOOLaM62g4zXbtalxUNAuyAPqIfuVH7lWfhqJ/DfiXZQC3p67ItzY1esgsrGo1l2Cd5S6Jgfn7KHJzn5Ic69LdbFA/WnkgIoOirtZT/Y1P0ntq6Il6yBYKRchycmZo5z1FEex5JgMg+tgTCOAXlf32z89QNTcd3uqdgxAHlDZV90UOM51oxB5f7iGToYAxnPsi6DzTTJ+Fsj2o7lO2WXKNa2zecBq8dlNSPx/LVN8aLT1sZ5G1exPjCKq8CjnNjjWwrHyuH5XvVRlBGprPK9wlgq3irKkDSmC7wgJWbWa/IS+DdmX1c+kF1olPu9eHVTnN1VNKE/lpJbGLqF8y+OXW51DVL+sJmBXNRGmTx3L9mZA9jU9LbAMIp4GaT0PciJxd1w/Bl1j2mLf3NvJbbDlER1HDzPleihnnQ1hrRdpSxPUnHVcdPZz9SAF6dcCLvnONNcg+t/4N6IbZA8QRETA5xr2py4mBVvXFHleRbS8+x0iXnMbPHKc/MdigOThCczW+Iu+LfHiJuU2c29zAYvAAAgAElEQVSxVrmu438b/S7PbHe2vXL+8t73n1KJH9nCntHg9z+V95OugOOPz78pZVpVncuUaYYfSwcglSwDDx/oDP1Sp6/7WDQ8fFPUw2nrYq+1GzHhoXE5Rcnz2f1laNi6PLli+YwJogYbB5MwIsAY69BtAUXVKGhUvFO0zVSSrYOIhfKrCSFeU5BfZhG1NV/SGE5ZA4v13Jz1b5xDzzhb27O5UDYD9gLnn930Fx1DoaggW/Cu9HYFG6lcU27wvmQL+LtZKqsCnzXJKh8rCj1bWrHQJVxwhadH4nikaeZKReFA21Yz2x9TvYSHeS4HS+IF6zCNpqZQ4CKyH3ErhJYFa1lzxHfxrGU5cgwU/q2407WgkUtpkiveiPg47czsUTqPIifjnMT2ImyHIOffTaH1/tYthH5B9YLIbbYXKi/zm2ZGO7LTDEhkFIfKUaJxKdmshrRxuQTiTsw0Bso0RsCU7cAYg0aRvHamsYcq99u2cU2c8fJXppCZYJel4YQbLX+xtaqG/S2XUbkUdYTL/+0uq3L0Sl1XrUXNtVVKOzmcP3nfzrjv8CDKruB87mCOW5jMaeZKYo0uAGbmdS1ATOWfXrc58YJwYl13Z7z5/K2xAq+8sJYLYfwILTo+9cB+ml4P4GNjjBHp0B9XaEwxHg9hhNDniCbddN3j33YzBbweLRiQTcylueZp7q8dw28TPa820qFkY81wdGUxfB3Ktx6UdUscQB0/XumKR+CdniQcv8I8PBcZpC56NfiAd1/UFa/Z8O1QplVrN62XYs3kPlXZwLDFOn8ATt6/3VmJL+yYjT30Jp2WGg9Wn3ruch72dDmh6yFNwBQt6CZVWJpwCkTWTxtNuldBQzjFQsYEYUzmMCSmYyuo8HrWyGqiOZef3BFvOG9dbJJKNAWqm+v4quUoj5LDR8Ah7Owfi0HIVbzHCazcaQq4p7MbD1EojGRLxIanaBcAsf5hbnAfAD4Zh9QVetdTDZ3UwUsuQl02rAk/srUlfuU8eb8L+ZWRk1KD+stiBMdIBTyBYhhGrgyxH4YkVmGvsp3jIArr4AhhcLqvHAStbx35OPKpqmDPhQ7wj15eG5etc80fT0lU56lQzrs413+7IeKzD5U9xnUGpKiExMK+HCpo27F1QmTRhczptj0bCpcMUVYJtHPcBt7r5N+/cnvEjQNGrewhy1DxjMIj9Rqz1Fvjw7/L5ZEt2rSdcVimZOEybZYHKy8ZJ0SP0cU6Fr4ENFIT21kOkqqgfD7O5DtAJvJZHYNhHujHt0b8/NlFu84FZZp55eMbVMcbqX9zyvT4dsOST1QQolgP7Yi4/fNRueXzMb//AUYZj0KrFuLkZB2BEGLXfnlGqX/Eu2tnZlqYvWS9KpXMnF3rVRoKTwSkYB7bPMnpMo8lXG9+VGYmi8axoCZI7MikZaVGfdk+qJ5wcU3J2DTB5I+opItUZqYvW1lpNn7R6M7Nxd/mfQXaiBjWczG6ZdvTeVl9qIm1D6tK1PCv3rL50GScUXuLulVhW1IChV6F3VeR+LroF8DGlxasrJ23dZbvcU+Gkxu4SC3jUFAnUtLC6pTMwZZZre1cy35JusxaGixow9EzEFNX5CokAjALEGuOEFwFgW+3jgFo4/raT48+vNNJLlKLBVAHM1KqEAWltIg2TFSF8LldYRx7fdJUJkWANxWSXuuEpBEYMC2EIpuMIDBZ3RvWxdarXkrdbUfcce21cfBQb4zT1GAEU1qUszwZjexUIwiOpSQPtoFrwfOx/6UlNg3ZmQLvmfz25jVrYi00iOnNZNirEL62qvvEfbvi/t4B1oOGEhzJSc5tswPTCYRIjS5I1cdX5Me1XZx9sDW4mpijVd3d8eYLz6LhNILVDZ3TVYmHENafvP9gHIbaTjCXVbx6pXaFGWWRwKWR9z/F+D2GEm/ms+7ssiOqnHO7fpgXCSVHOV8jNbndNHNYgbdsBGAMA6bPMeS4VpT1YQw8Wn5n1MMX/B6xnhD/uy9cFS9bC7nIs/ZMS82w4AW6zgog3x5y9F/cz1g+Nh33HITQI/ldLerX62RAIJ/IjSGpuxR7rPOidCr7ARUhQKMBgA2zQXp6+RpNGIywbTWLMAdpLg7/XGy4X76gPV5xUvFMVcqGJ3FOFwSJT6ABtO3gcPzN7Ttj5yE6PpEScn8UoXVytWAn3De2nBtCkdq0W2DdEPeqATNm31hGfIBWKyOwfvmZXuSr4Wj/s+dhwKhl1BelMk07mPm7u78Sf7+rJnZSnq7x3Y8y7fM3YzfEgvIOcjHDoZsayYHN2KZnSxMwNtFy77+/si5edxp7IKMUx1IgLpxijSsHbt9fiXddH/GNvdrsrk+1VeF+unZ87kwJZN6Bz9MtLRILToPQjVdtrMTPnhvx37ZF3IoyXcmxm6V45XwH+App8IzUWaFgt6c2LmxWS3771e45jt+PTAO3mXwUXpepTfClnL1ep55xM03mvTdz3hXMrVKFQF0qaSsLppGRP3NWTbwVZZrGculsFMGm55TpCenSPCjDZygYqPAqu7fF3J1fjOl7v0arn0PZa7MRwVxH+PNQH2FMF0IRu8h8UROSsI4Qrj0bZfyZQKBNoYzsoGooaR6vFl+NDYAFTP2kGkVvwp6SEwCMdExs9SYY15WXUWDeEyCraWUYwhaRqY8sEeV6Klbj+9mYWwsNNK8dQfT80BkpY7Lnn+GdJMPnb+KL9XiLEkCkJuYigqDyQxdhFsbiIdEcPPdFwW+ROWHPX5dGBy+VTG6Qgve2XgWNR2d5jBYeXG0saO4RZZpAFvOWcg6zgQ1bC0KyvlYDZsacdAs9B/msHhakUZTrY3Unw47UgUWP8gNp3ICQnCVxnKw9hsutPTV/h7Vfl80JHAObghO+dQC4zwyLopim8G41ElSA1q2uP+XUOOvFL47OjRsIxQ9jO302Hhobjf0oUxsuGwJyAnIOePBZrmGpjs/TgHdoSFbS9zrLdZjhBsBbV55zflyy9fTSU60KJ42Q+fjrbbsJS0p/RxkW38mGO4wFZ9J6wWKWiLsxVlguxPqawiAZ4yA9Euepq6srfuSi06KTPPpiHqcmHu6fiL99oDcOwH3cgIButNcn69I+sZNy6nJ+Be4wY/Iw62+O8epBogn4amZ8OqVPZP5ITyeVYiOI9Bo8eRms6jFWZgmL9nIOO6fZgQUaVq5Ri6BjbFk3fXg06zva4h0Xro4r18BQZSnRie+2Yx6Za0rBVWwDeoyimOCL/usd8/H5PdNxkKYJ0nsmqYrCzZZ7ct3Jxq5UboVlnRZl5vvrYBIRwW1f47ok9Xet8zcGnOvB9Mga9qPXOQjT+yQE6ZKmXLiyLt57dm1ctdZetwUd+on+aNRNYqB88/FD8fm7dkfviLzgg+mhaS2rWFoxpJoo95phnffSoLwBHt5WlMsoe+QghO2H8Eqhc4lp5MkYIMgZ870o2XWc5KPPb4hL4BV3jVZle1Jm8rqBBlHvvacmbrcfeCqxQn9pU8wBPqwxBeJ9JEl1uUY9wPZvygPGpBvD4tefXxs/cynh76xwOM6Mqk9Vkvz+h8cq8dt4pvegBKEBL/quqYgKez17KUwrN3JjKWuKe1MBprfJd370rEr8x9Mi/sttNcx3Ibva+Bwa9ejnNcLCLwxcZCTn6eCc4xwziszs1oDknH3qaT1UuzxxY00YDUbSzEb5vIgimodwLv7tLa5muVTnVv/HW/cWf/P8iB/EO63u4hyCFIYnugoWj/v36Znm85coNidekMoIFICP3h6V+66NmUdujoa+Xa7K6IdNaFyz31At37JhcCvI05Z2+GPJNdhtZCQ5JpnQJLxvQSmwOVCudXS6lwjA3J6hnlqs1gY9Ey0vFoaEB+paF5qTp1c64SIoU5upIPUGWVQujkb5QFVohnTLlWGoMzvk8LmlMHCNly20OGVm3YveiqnkjA9bM+rdEtLNoBYXnYFvt8odjH5EQFRiJe2Rsh9smn3FglFZ+w/5PrPjA0kY62ErsEVJ1N+IkpUUHWLkTPraNsnm0N6D1Lqz3MiY/LuWwGgpQOYvveDDMCPtRZmOwpPaTH/H5pZOnsWxEaFr7hcwCef38o5r3peeIOe2JZt8q/L5OjZzEjv4zLAwrd1ySpz7kpfE6pNPTtKO8cHB+OfPfTpuYs5GUVbtPJCGqmFO51V+4DmJIKwxZjAlh2iENMLa1zpR1KK5afL+knPPj0tPO4Yy5Zk+u+2xeBAPxfyu9cw2YM/6Y6TLFLnICRtVc94Wc8IqBwws878KfgVBF2Htn7jolOiSQ7pE2CofHukfj88R5u1FaTDqOS3WLSsrJecaRQDPIK0mWGu9KGtZthQM05y3zXwxL0lEhhi3CYyaWXKp43JJGoEgylAPEYj1xwJ55DueIfxrDqstLf95zl8T569sivec3xUv6NGLezbKNNVo4dHzp8t/iDX3jb5KfISw7vWQrQ9LcO+4JX+vhqATJfuYoQ4ksMkve3caqkcpNEjazzowBNhk82tcFdMqsnOZ+ujAylyT/hoIYEybQzRZqGcuLqd35vvObYgreizBKryTE/1RqQ2Sl/niPTvi2nt3AzwksA9jWhdGbDPRqTnrnkHsN6H4Zym/22X3pMZOlDqMX7hUA8gJxAv3bEN0QtE8y5TpCTsyEbF5Nx7z6zcTqUljL3dtGrUq8Z2ENK95oCb+lr7fRjZkXExsmgB2N4rj5sEKCIlkBEEk4bz7sdBwTSyeH0GRXPPyhlhnTuB4z17O0QTn/Mg98/HBGyN20kVmPvMI5ddKGZb0pv6tpypVcoocI2WFnKoD+f+btBZ95YaIn76hJh61p7npL4nTykicaZQO7lFno5XfzeZ99QfY917OKIlequve8PY69v1qjrHunbanGH68uPCUSrmM/kmEt5Lj8WVgYuMkjNca7u99z0eZQuWbT+89P435P3Kd/LtWpuWOLryu9NywYulAM//Q9VF7z1diavs3o3ffgThMvkZnToIC13Q3pAwdAnEIJVh+M2XXFiauGTNKMoEEBiGoEtFr/aYb2mlikTSbyxQtibmk12av3iz0UEEwmXQ4Sk5fDGu55Atlym+rTRR0An8EFxV60TwY+8ekv+hbVqvECVmxg2lXcNNi2Ypz0Y8xJmLI1wdW8WniYflr7EtnqfIYJ0ykUJeLwtBPFVBhXkTTtFhwxY9WsIqrkryNchWrtd2sevx4eBKEG5Y25Ka9gQUgqnaO7g5NnGia3wOE8HZRb7pragXWOh5o22r4gXtSwc0ASZ4mJl4HtLgJIogMaavsuOYcNz1hmzWUqV6pylREQj3KvB5Pds3Wc+Ks51+BIt2cOVS/MzA0GB//x/8d9w0PZBi+jbFVERchQJdA2eNR61/GKoRPK2xOGj0VBOI899FIjvnl558fl512ykIO1bXhzwwD8o/3bY/tB2kmbUkV522jxMq2enLBThNKnTbfKqe05ToCpRiYGiZ/hns3z9mIZ/6zF2yOHiaxCr5QaD/eNxz/9MCu6KNx/LRGWMoDOW0RGlxnBCNlkvcNbCpwNNrsqOM9DKE0qMLNqTGn18+1+7HiRlmLUy4uyTLwTOtZX3YlakI5zeFmuA6K2t1i7V3Y3Rz/9byuuHTVt0OZug4L8NQg9/M1GlL/KYr0FpxOqTsT0akgzC7VSmd+nKTkiSyle9VjFY3uoiYnbdPrWvEJNoEwCeBitf2eICy3mPuVQycM67MuXtg9H79zXhMeIAClat7sSCl5nH/bF3fPwGh84tZH40sPH07goD1ON2L5roIWtA5jcFZ+bQFydJzZQ9frZozttUQWxs2tkoeewABLwhNy+HOiy5mPUfu0oky/9+TWePv5zaRvLFzTMK4qU5QIj/dnj0f88ROEPLOdY6FsEwvhXnPsBFSoTLWyE7LKRlTReozPykBc1VOJD72mJrbiAR87b1rIC0/Xj73yh9+sxIdvI6TMusKpTrmRgS9DuXi3WWWgjca9KmocU39b7GC0fkN7Jd5PQ5dzMGJ++BuFMlV8ON2218M8wnMn9GuolpfNvhIXwjXWcB7ncIRnnWIPDXPcKDfWw/OexN9G7jBPg2VEtKv4XpORO4eEx5fR3OscUrlzn2t4/mteUBM/dFYRRle2n7gpdfSi+HesTB0MpeDi8BXgAhSBHK99u2OcjjR93/xy9N73rRjrPWQwJlsmraJ2swtwkD0dFdKNWPmGBm3xVZB726RcdCmby7IXNwlJq4r9UFEwjQgyuX0F9UxiSlmVkguKBXDY5gkZ4nBjKueZZJS2Mt9zZqsj7lPPVEVtlFOkqvlOrT/DwXpuWuTCa1V0GaIWKJD9/3gZ6SmVYxE+s6xELwaGItNRnF8sVjb+dkhU3lrttn5SIFnbmV5gcS2JIVR+5l89XzJRYbHLaWyO2DB0UR3ks6DW6fxi7/VRwlEjWB6DdILYNb8mRhu7UZpdGCW0oIJu0VDlMKAOvd8WBL6ywFDoNBb1DECnSZ7bkhFDjvVSO2I1tIiG3XpGnHHFS2P1ppMTee0ce9+9w0Pxp9d+Ifb1H04F3GLO2Ad0c2WkwhrbAmjvMxp6bbJVjyAP6RzJ+7bT7eaVF12EZ3rqQpi3qkxt7/ZP2x6Jh/b3pnKbwcJplmIR6TZDvNpyIYWM46uVP4/CbRYApVpkGsBQk4vujJ+/YH2sRjIs9Uwf7R2Oax/YAwoS8BF3OyF4ifueybAfuVAW24QCTU9eIeJ6zM5HCD7C1YOJ3EZR8t4YY97Lo05iSDXa/YhIQavePcZLE16TYdNhvTwWZC332CBPM1N6zmpAMeeuigtBmerFnfBPYa2WNYpFSDCxrvymoVF8+dB8/PfHyMfhcE6ZoigCPUXuHYMp36ii7jyVc6qFhjIqgnX89k/be8nIxa9aYO6WydiP1DWj0TRh71vWzCr6MWogTfEML+6qiXde2BFnU4CaqPtlEuHIJyytJm+PP2c41727e+N/3HR/3LIbzmuMQ2vKN5CL7KmdjHbONwn7WtJugoA3ClMBNIW5jcEMIQrBxgnLt7x11sY03uskyrQfopMB0gkXUcbzZ8+ri03yYC+5Ma8tAOmLeKW/w7jdN6Tx5zBwlL8lWlH4aA2pXdyPKLoMw5hDVct4Qtb1eeSM//TqmnjhRnESx/bLEonMKXbTW/Z9X5+LT99PmBpLu4KQck9aqq+ydUo0YdKu4dWUCPsid0mEO+XbpWjLD+ANCkz6ga9jCOiZmvs0hcV3OvRp9Jozmsb6KJeCqeOVnpOlMIKGNahCViirGVp88dlKzmkHzL0cM6gTzns6Kw6L3dm8D79vcwvHZR03+t9eXEOYt0jzLBgTy9XCCS/zf+fK9OhxKhSqu52FABHA9N5HY+D2f45Dt301xh67KxpHDhcEBsDDFELKlCYB2h7PCrW5sgFhO7LoHTYTujHPaJNlNaApi3osxToEheUeGRFl8atsTLxrSJokT1nBv10Atk4zR5k9Wg3xcq1MV5RoWVmVFHYqUl8ZuuPfDZLT85o3JMfqrMXlzR6oHuIJCtshnfIKis4wzESCj+YRoAUQR8FnT8nELuGtIguyhZQdWzI3w/t1HSgB3VhWs7W5Qe0pDRAxiPECbL/ohlP+yUzEmEgJOEucZrgfZatQQekMtq2L0ba15Ejp7Wjjc4gepsgvDbFrRmme2EhbqsIwQZEyfuOUiOh5V8jBNomU1TuFzH/jGWfHmS/AI928JTl+Cxkk700lDg/2xx9/4e/YwADC6E6zwm4qCGv1aebLjGPj0cgJbEP1Jr6v0LUbzQxKR8RvN8jiqy65PM4/dTHMW+qKrJn70raH4vF9BzPcOs29aRgVICmVugAqlSbeYtk+2pCW+c8Wri0YpYVemz9/wVqAJ4Uy1VhLAFLfaHx2+4E4RDLdwpZ+7GwRz+OCujhzneE7+anRJOZPBbfNI+yt3BU5PsmcEfxMz0yyf3WUErkTJSu5iCjmJo0JxOE8i6ePBWJdcDPPVIsUVGhdSq70V8/piguAYp6wMl3UP6VnxSIrB0wB/PXDlfidh/FIycEJpkohn5qq/K0UT/CMyBKNA61JxjLDLWrQMjaoJFSZ6hFx4kRM244c47GHKINh7sdlJGO8NoPSn+E8U7z/GpJp//nyDaB5bddVeCfH+iluuXgYj3HNjGOc3vjgE/HJW++PfaD+7Utay1puAzHdPEdumwPtm9xJGZ0Axlk+mzCEJDsY1u8Eazq7UbHm2lTuzEGv7eHI547RKJzhjg9c2hKX9Ng2csmNGZnhBu4hIfju7RFfOYQcyUXAeHhjYi9KDxFUTzHemc/gRXgWcbXgQ6wmHPpnr62J7ybUmaCyIwag+tyGWe+FRvQ9103Fl58gZUHqo+hDa+6ykFMZak5NWpy+DiPY28n8Kc6EoM7vIc392xcXCvPN16EYuZdE3vLvdRwGXw0VAkYOHG+9WozDclmQBUhDoMXsCM+HjZjXMXKScpWh1ZPt53PDvQK1NPjT3spe1RpZfMB3W3nOdTzC+18c8fpTnlOmx171z+LdNEgWNn/hhbmBZhHcYzvvj9FtN0blnq9F4xN3RdMk4pANjcxlEu2FWFjygoJkJZKarw5rsATjUe1RuJtJ/ZehKxWUTcpd3EX4tJe3DfH28L1ZbsRciJ5fB16wq2aE49wTSS6vslQJuND8TNCQaSRvOb3cot7KsMa8gCmUar0ECjxV5jsFxyBMtdSVq26WLBtRKftMyiXOqdesbpEnWEAueA/PkGFbOX0VWbZjS1MSpK9N1DMxIbDLPpj8meU4Hphyr1DwFZuYU2BnU+ZxhONA56Y42HwSCEdyWSi6FpqDTzO4/XQtH+wd43ZbQAtTXoMQtDHWNFp6ijFsbIG+kH83s7k3n39xnH7Fi6PnpM3ZpzbVaMqSwhs8PNgXH/rsJ2K/9IwIqybztkKrLQNyHPkte05iB/Fi6nngRkPffNfemC383d2+Il5x6eVxDsCmKrm8F3GrShjxpbvujR37QYfwfcN3hV/KTejNZ96dvDHvDUM0oDcvyEvATzNAFbmfW1GmP3f++lgjikXhnkvQur7x+NuHD8U+BOUwxw2BFnPeVArQRif8XwUyxncGhczxLJOEG7JdWrlGDLmrYFrIGRshIcqb6GjBVebT5LqdEcyEgB03JYHEajWWz9r298vWN8fbzu6Js1E8Rd76mf1U6zIfBKf17gcjvkBoN4EjCr4FZVpK0BxYBaAHpIVXLGpDvi7+JNIuFU25efOdvD8NgflYh0G2AgPssCAvJD5wK8YaYo/RoXjj2rr4zZdsibUriDLlQC2cbdnDLYqF4i/XVD8h93+846G4/sGduW8mWdP2Ja1RWQPwmtNoZs5Xr+qhGxNpCo1IoyEo8UnLl1Coc2xWw/FF/13WGmt+LHM2lIWx+X7sojXx6pMB5blvlig6Daz97L/f3T4fH32iJoay1C0Hrxgvxyg3Nq9UTLz8t4pUd6/0/gXn/N+vDvL0bt9ivS1jZirXn3Lpaztn45qbZuNbB4guCQBLOcIBWVnAi3PnpUwZ+Yd7vgweOB86CW9Daf8iYdVB7uVN1/O8yJgZ5g3SuADkm06CQCWBcEZSTDOYtsjwLfds2Y/ea70cAIRgtOHbGBdb2VqUB/yDmt0CeDQrB7tGVmFTF/ejcc+rExm3Aefg/XjJr95cUk2Wy2jZxD+NfzznmZaDVSjO6kYqFanvpZB1YrH6Rwdifs+DMX/fN2LO3qm9O1CogE0APMzRmmyiYSX1bAh3y0NGB/FKIIQw52nOIwuk1JZ6Viovi+QLWa7C0rMU52T4AkM00byGXtnjqSSzsJsVZSLdJsOuEXqal6Fd67NMjRRWV5u5DM05t7zOluEY/lXHRbLtICFEPZVa7llmnGk24QQhHOvW9BasE0thyX0JAsg2g3pYOmxuHP+tvnG8tExVjgoJb86QqvfhgxgyzRCzq7iwJr2/OoBbauYpKFAO9zNuCP+hrp7obV6HRboKlqUurHmqZ7nHvmG4fFGmY4B32iB6aEWLS/w/inYfxgNuRGk2kVw+5Zzz4pyXXBWrTj4Vw6HcPamMinCiAvzAQG/83t9+nBKFIkkMnCjD4So0W+bpWVq8bf46i85FVvKy06qEFo3cT1dHZ1z9vMvjrM2bF32FUsh5jmu/dWfsONiHQJJQX7J/noPzWxol//AgqE7zqZrzFeHT1nFK908x7yz/bsE4+IXz1sQakuRVoeb3t/VNxsceGaB2ECXpnDqfGVIX2CGu13y9qF7Wl8uMZ96PYTOIwFZIe4ttGDdrAdVtoHXfBAcd4B71QDWxVogAybwreW3mM4HlTJgKWnm5kXt8zca2+NEz18Qp9N19tsr0MDf43gcr8XFKLIarGkw3Rhcn9Wb524Wr4M9cnxaDv1WqhXGaA5GodL/jgtRwycFJdK8na2JdN4vy5kSqzBbclTqKEldgEH/Xhtb4pSs2QTxgc2mX75NDUKp1ps7J7sMD8emb7o3t+0j4ogES0KVRks0rMBQJ7TewzlfQs7eJTSlBjJKljt/TGjvOmWQbdnMi9TEu3kJ+a6st6ZvcwMZ78ZkbKCPphhBhObNVEeqtxP8L8vkDD0HaYTl8LnTHrTQ2kqe71BA5tqWi1X1TW6GANXR/Ck/x3eQO17HZE3G77Kcgm1D2fHo7yvub5CNBEPtelq+wl2dRTNa4U1mY6xHuGqIyzkH5MlLG5aioorSK8O4Ww7uVeOs3qLfVCShsOTDWziEyJzV6ca4krOGf/dznPu43wZm8l0QynK+RtapobeD9cfeFj8UYWxHhI5qC0sPIxzK1gsYV0ESVV2zmgr+PMn0JxBXuj+NFJY4ckeP9+zllesyRKZG+ubmKGin3bHJAilJFUc7tezgCwoea7V+lMO7emOsbgGCB0CQej7VsM+NUnKNUJSiQZF3aQM2qKRbBqLXcpYGtfjX/6fpPw5wFoTer8ahQt3ZUsGlaHKcAACAASURBVHCvoQ1++29DrYZWzBUIHrL8pZkVOAJTjAtwNSlHPWYXVklPmwJJ7zDDjni+I65ePF0JH2ZZpAPeF9d0YcKvYMe29Gz9u1GGFHOkXMtoW651brjO+j4ltyrL87sT3UDEXay/NZ/rLsoQr5wX6ZV7NGFrvJsJSB8e3a1g4fsUzU+2w0zUsgZ2qa5oAWE6B+DHTjZ9g+Oxc5hnXNmdqExLUCwjmqQsqRU+363Pe36c+1IU6SZCuzJLHPGTtaBcY0/f4XjnJ/8qJimNkdShkbiQTQ7U9YLIhpiUNgbJBgbWabahuO2XahmO3Wns2tPd2R2ve/7z44xNm0plumjO2sXmi7d/C2V6OPuxNnAN6zwtwLE59SglPzvIuVpO1InVUqtXwjnlYM4xQFN04ZG+/TyI+EGEVs/s2rsLENxfPjoS+whBjBKmrmPAe+zNizBWz/gzaqcdz8N8TjK/u1kkB1DQGUkQ2cjiWEt+fx3rUrBVL3O6D2UKHjoRv/NIwWzBziLIiCuLx7AwRUSxDsPw9Ztb461bu2ILiueItq8nKm9SCE+hoP96VyV+axvlIYY8VGDsrXQyE0CjEtQIKyVcWrr+pFVUKFdP5AJNY83vFZ8V/aULq7hWNLnJF8a+k1KlGohPOlHIZ86w0mGE0kt90ebueOvzNuKpCFLzssfJGy6EeAVHYXzxDNt37Y9PXX9n7CUEX48RMjo+yjxqidlCcBbDicrGlT2xHsOwkWvBNQZIhnXHjFmWN25plz12uSf33SAKVfa1FTMjKOJZarBXxDpqmt932ao4yejPgrFf2Bvexz8fnovfuG827qbI1KhXhe+ncEiwESdNIVB+0TFznIwcTZYKlz9ftH4+/vLquji9s+qhLa7palSnj/Dw/7gz4k/uoLQIZayRri1T00aKqSzd0+sztKpnOiNCORmRCjvIKTkL0NH7QfK+AuW1E+P9Z78CExPyQAIH0sJp6FhJ4H40gpxKUznJ7yE+97b98bGspx3NuTaiIusaSp0LpTnP+1ZUKQuruVdF05TYD+7RsTNSJwjqQ1dGXL76OWV6whv4xA8sN/GyL6QaLTZymkvFzq5YRzmGibYfpfrI9TF/57Uxu+8RNux4EtkPDs+yIeajxxITZtLg4QzmkuHYw5r9nCZBJ3qbpn8yXyHDUrHwU0Bq/bFILBsYQNNmeQxvC9rQ6kL/FAqvC6/NoueD8gSzOIuucGkAWHqT2A3lDy8RyC50qRJtr2Z40LyF9HMryOIb+hNzAydBWpuCZLPLDtc3dzqn1te88P65joXSej6zutlsMplQlI+jKOfBEkxlSCX1am4QEck10dWNx8c47YCazPByQ0dLDHeupy/qatC4XVi3dLrJUVOZjkF/RjgSlK/Ve5IjTGQpBALg0hfEJVe/Nro2bkqPtGpdpk+6JMclYGp3X1+8+5MfAfQ1lG3e6tjtdTIrEcYcwlM6hPCVxKDFXDfSojPJGlCEooSzbpCQXc+aeN0VV8QZJ23MdVCsjEL4qEyvvf0OlOmB9CoNNUvZaGhXL3IKITuIZaFsqwPdax/cRoExnB+yyMxRdwHQ+kk80/VtipbixyWxrW8sPoFn+uDIbOyF19mznkJetYM84LS5Y5TrfoyDsUo7XnuhoAddO9xzM58VY4mBwN8NphismiXcOIjyGjc0LxkGUioTAWWItIbF4zjaDWgFVt6PbmmIX9zaBiBGxqHFLXFi+6saIYi4A8j6L90zF7fDymP9cYHQLc+Xi5aXG0CvItHnpcKseqmFZbv4fvW7PmGJN8jBY04LajpQ04R18VdiC/SXF0HNOYKhNNvYEi87dWX89CWrwEGYo64+yaIyqb6zlPkoAWSElG7Z/kR8/vaHUC4am7BIYeSM8dtuU7PkRfvYILPwWF8CyKlZfm/UhZGPFZos3L9s4OPWoyNL2smpSC5h/TrWXhJxDDb1xGhLR7zr0tUIfI3ERUWfSo7/9qFU3n7XTHyRutwp9mAlObbNZern8duxdPP5SOmeMR4mFNmrNcy9CmdTRyU+9YaauBwlV9gvxfNXn9nh3TEY8bs3B7SOpJ/0aLVlDOeWcqbGdo5cK++wBBRZVWBKynI/b8tymGueVxMAwuPhgYi3okz7+M56j/M8nHPEOcsARJEiy6oofpsN815FBJu/V4YKMiqeqVwPmSvm+1xfnIjLR3Swin8S+ShJg8jo8UzwokR7QES/CGBddzW8fWIr+XhHPeeZLoxMoSSLVbf0p/r+kvfcx7nadA2FRY5E5dCjUXnwGxF3/wOFTA/E+OFhrE58DRZZMwrG3KC5AVFl9Oe2pp+C+0I3d4MOlrBeD7SdN8QZKV/kdPU33N5ZW9XFv1WMKlZRa6vwGi31auR/FkvPG/rgczkyXS9Jt8e/E93Id+fcKZiAcygLrbQJBHMDG0PErQJUCt/Ee3CYQCZKaVGwBZDJRUrkKRWlOVUV47zVKB7PZk0gASu+nkRuH1bvMGEco740tiloDjnFCqgNBbUIlsChTMUH1SqsRXhNoB3HezbHKLWDU02rEjm7Yo7ck8XtCKt9WMYzuNsNhNL1NM1hnnTBJXHOS18ZPRs2pgdZxGqKOTxqFnmwnSCy3/M3H6PbzWjyAM8hyC1vMMctmGRSD4Fd3YqUAOqUpAsq0uwWJFkEyvCktWvje194eZy2bt3C5arKNMO8d3wrHjrQmzmxBr1kjAK9+gaUUS0TYVH+FOecQ5nKwiIv6ZTeoeQQLIpVRDDeeOFWiNnNFBXLUWv/AbyfzxBfe5gx3ovZPYzHuAGps545bUIIK4h7GZ8BYm7DZJlcL2PM1SSefCdh3SY8nVG7FyimuK6cxc1IvyHWzRDGiZ64ocv+7BFq1x1CvEysntI8z9KKZ/Vzp7XEL57eFusSHOX6P8Z2OY6kqeZJR7nWO++fjQ8/DvjMRZqMI1p7el6lxK8q0/xnqTSrf3v+XNi8kc0aqnNe3gvrz3tTIFdRwWIUmgirVCrDcS7h3i0AC/fTwaiBRfiqM1bF21BWnTa98HsLj7R8BZV2WfnQIsPH4rM33xdffvgAYKFuDCnWPPH3XtaS+xYfU8s1w06ns1Hd3w2EZ1bRw7iJyECGIRlnIymOczPoXw3nCkpgBiPGsRmjDEtmqrecvTq+bysdjhbikJm8yJE27Pk7D8zHhx6C8tFxwepNNH0rytRNmmUz5UKqevCGeQUmJdK3YAf6E/KmPwgrkZ7kkcpUJXfPPpiPvlKJa8nPzou/4LhmGd3Yi5ZfqUzVhubdvU0VmimhJvOWOsoc/6OnRvz6hTV42fgf7Pu3fYOIGJqRngMYlJS5cPsJQGesgCEmkUPOI98/xHtjjLFyT5E7yv1n3SnpLIMZ/jC07G1wA4kZMTeNnOAcOuoVw3KWKkDkUsEYrOXer1xVE3+BMj0V+flcmPc4G/df7u0C2JIaLLUQk3XgUdiU/ilmb742xnffTW3jGN5GEWIw16XlbJ4UQpsknaa8LdbhvZr/UDcbxh00j2BoVEuN74hOc/H2WHeam5DfRrhYTDLTarWJpIPMJeUREStqCHnxPb1XUfEqVfdPLXmRJpS33p01pTWGhlzAKmXOlSTRHqdi5+RtmHYZVnb/Ebm2lq6NxddMeCcNPJuYc++HKWsQTCUZBU55DJS5kA7vqbRi1S3ek2tfZb2B/W44Z1b0AXWkk13kTEFEjrf04HeBDObeRhAQQ1jc+wYGCCl1Uc7aFV0QgJ50+cvilJd+d7QRdrVOM5GYxxPk5fuP7N8X7/3ER0FQo1x4ItGtPmuj1JIoMpuON+Hp2ZA8e8aiAFtQ0tMAoiSml2LwlPXr4vte+KI4GaVayPHFq06jTD93xz3xQO8QtocsUShiztWOgFVxSeJg+YOITj18kYoCVCYt0tf7BdXZjaHz+vNPjo1aMQp2w1esrftp3fOZHQOxjwbwQ0z+YSRMC8p/FYJYiksR1kMwSvUxbwfJLw8zORS9kBtH4JGPtRlBtdTFHLEhx3RQiKPNAOZar1eElNpvG8EE+RCqV7hhSFjSYxH928/oiJ89fUUijfOpn6Yy1Si49sBM/Nq9U/EQ7kqFMH2icjOmpxTnpbtTLesoozSFRcH1yhKvovbUmB7HmnBj4WaqVI+15JdTqEv15z224gOuBhDUODYAHzFGKB2hhmCfakIZv+6cjfHDF2+AmKPshGMO+0mSZ+53n+Pxg4PxV9dvi3v30xMYKsA5ohjTzPMUN7LCloHMjzn2lbhkTYAcpBttQaCvQOkIOHO/u29cY60YjU0UPs6zBqYwKnzfaM8MKSPJNy7e2B0/dvGWRO8XK65Ycw6/BtAXds3H22+fg8hBN44302hGCBg7NoylgPA7evuZey7HM0Pj7G/26n++mBz2q8nXlvZJdSuptMV3fOORSrzzS/Nxy2FrYZUpCiBOnYqrPNo5qv4YbTaypRzjZd36L0Pb95NbDevWQI8Z8bM3Iuu4nw5OJZp5REu9/ElCUcmukBfmUHFkqactntfoyWEch1Y4f1dxLqrnso5UpTlHpEzS/IygWYyr5W4u2Jg0QBSbSzQJBkWmveykmvjw5cghSw/dy8cTIMeRK0e+/ZxneoIDdbzDCg+1sBJzJZszEGHUuyvG7/16HLr2YzG8nX6qFm/znxBw51nSaRFya6yZd275be7AU1lrKphTKq3DLCiVrqHgDhdumQfw80z6s0kGWEBwJES3qHvDiwptzm2+IJWV2pfvJVxcZavHW8ouefz9rkb+qlJZ+92k8OW9JhReJ2EZQ0KThOcML3sv3scYn1PHn07FATaHMlilrxfqHjYcoxJ3TbtvqXDJvG8n1+kmzHsaVdjNYOHnqAkan6iP/pbVvNaTN4V8nzrTyZqOGAT5IJhjYLAXb9a2eT1xwau/K05+2XcTycJLLSX68QTg0u4v9+/ZE+/6649DK9iHFwgZuRuIgRDoYc5uhp3bgPfWwEPMo6CtC273c4R2AyHkhlSma+ONV740Nq1emzNebeHm3+ZyP3b7AyjTQRTkbGyoh/sWYdlAGNVrGOz3eKnZZ6RxxEqxu0ymCDWRGBv7ur7+3FPiJNCf/uiNpDIl0vFPj/cifASuwebEd8asmxSJzDhLXzkBuGmQ5zjMlQRktEsMgADfo2BGiKxGUSaBCAvQPGgv75snrqFf7wrO12wtLXlFi2sEcQwioabJ49UwJtT0x6+e2RI/tqU5Ff6i2HvyDbQUsHOQCMhv3Tsdn96LIWdtlgvPM4lkqSJfdJ7dINZCuhkSlO1i9DevVKrlZ45b1jgXyPYskdAYzC4iHGyKg8W8pnEasNFEzIz2s8cao5MmFDOTgzGCUfOTF22Cm5UcfckMVp3TYz1Vda9b33zLrpH481t3Rx/PYJ5vJAFORkxoU4dR0289KWH3FpR0B/KgR2gYxkoTNyohxjw1vS14qB0qWOvXMQJk9DLCMMH3J2Ha0sCS4vIkEIE/cdmpsQEKzMX7KywZx/dhQHo/dfNE3NKLYURbuvT2HTu4iQtkr/Vs5RhqLMha5ljq9RsVRt68cVMlPvb6IsqxVLEUlImEge+F4OAGyossrVF2mJvX8nYhCDZyXrDWZV0za+BteJ4MHvA6szviXSCGX0d2RPlzHwjunwXMpIzwOHEj5jxV9k2cuwOjQ5IIHPbYyPFiqR4ry2hUwMoUt0gb82Z53SiPPJaGUBGdS7vKxGkyrVmHTl25AQ29f743xxhcTZnOX5AzVR6lufEstelzyvTJZcFTfro8l1Ld8c6kxPIogr4D0XvLtTF0/Wdj7jF6Do1Dgo7JP1iWw1hCp2xYQ/G0Xql1Vi7QhIazDgZYTPuFs/OeXqZWmkrJRDvgyuzSoBDRe7UYWUPd/SMuSGWqnNLQrxr5yiyN9yyb4XOarGT+oZVFaacH1595UxWmizYh7UarVDxcx7Atjm0SMMzYCFyPh/i0kHVbHiWaLj2e0sPlb2tXtcztauHjiVbeur42ejaTF5UggHqPvXvweqktHV+zCe+5A6UMb2+FOlM8U6n8pqbGo61rdZz1qu+P0198FeU4if0rhEshYY45V0uV6a07dsT/9ZGPRAUGpHa5lzNvaneYgv90DhYNSRqSWpDz1drRgEGUFKLFcBw9VE8npPyWl748NvaQcCk3YPUaeiYfp1TiTtz0/YQKzqVryWo8jlmL+UsAkGZ6LcpQcNUs5TGG+mpT4U4m+cIU4bnvOfu0OJ0csj8ChyQ+v+/wWHxpRz8RB8gYkiwfJDRj1EdnF94hPAuQCqGiouy3rRtm/UrjYczPEO+NMpEy7Dj/epmtEvFbqqF3nrSGhCch9m+VbJ9QYTuetI5CI2GxDpsFsLCuXFUf5xJqeDq8vBneZdItA/sqpPW/cfds3A/4xKYQuagVxlp2SnfRd0kmwr+JguQXSQ3ke86vx5beZnpfCmr+Tdwg1nOoczgumIX12o5Czf4O5tD4bxxpPAZX5iR7so20zFo800kIPn74vFXxU2e2I+ALj/TJnBPXrs9jl5hPPtgbH7q7F3ILfHzuYVJmJeafZoIIfwB+DLR52LaG2QxZ0rSQyA0VwAC5miU/ccwZ/Q5LkIxaYHy5l2qYuwPUn+4jQjPNGqlH6a7lQX78wg1xxckgZvRLM47K3ZS/+tFI19wxGB/dPgRQx5gDMQlytDUQm8yxPgICiHTbHMAC7lq+VKZFb9Dnr6mJj7+qJrbQo67KBuT683kHUZJ/guL74C387WncxdpBVSummmxWObNoEqSuEcSxUgQanbocxfVfLqzE8wH7SI/6IOS676FrjOT8yqtR1uRw6TGvQc7YKk8Cf0uLk8PcS/K+XXEeJ0TsElmJCABakAbKLDLC+bEBSFMJRpN+1dpZeyxXnRVl3Ab+vYJ7OhV+wVdwX2Vb2+eU6TEl6L/gm8uUafW6paeafLj6I3KdHt4TI3d8NYZu/lLsvueOGDx8CDkBf6g2tMw1Ck0WzkmGLtgztSyOIRaxzbn1VA0PS5fF3szcgq8OFsV6Fo+hYvdJ9v9WgKBx7e1nmC57iquwFTx8X0/R0InKWrpCgUXDVWIFZRh/61V2qqs4xu/r3Vrq6moVFOACNoRj+HcCj9RKlFkW7TBC0gU/xnV9ud9kMXMz6R1b7qM3vQq0cRd7vIFc0jyoqqED43Hvo5QK4K000jVlrm0Nynol+5I2d1jmiaJeuSa2vvY/xskvenXWoabYS8lXNWCOLwarc3TdQw/HT3384+khbEKiNHJuCQw8h16jXWkkapBjeV66NEOsKlNO3YoybUGZnk3pzQ9f9WpapWFqO0QItkVlOh8fQZnef+AAAgDSejxZO8GYUyp6j1p3aichPTsJJ0TzUuwPxNkI5ijPK+L3R85eE2dJIuB/jLsUgN/C4vnM7glycgoLO9HQVgvPaj8KWS/6kHoIRduFQJplcvDDUriMcpzUa3Ikr2UB/dDa2ngeIfoW1lwzzyfRvfNrFKxZr4p/W84lYCrXbw6zCnFxfJ+eBV+UVvTjlb7//pn4n4+MYqTpsljMbGItNWShJFX+utlC0eWfM/yhRqzmRss8YR6bys9nmI+TkYYvwPaggoTweG2cxN+mRHxGvzLJ8ZkuYQH2YZz1j0xGb29vHMRbffmW7vjeM9dhIIierq6p4wsQQ7x7AMT9yU3bqbuEl7ttQ+zivNOcSy+4k1DOaVibs1ieG+un47QmGgpguAzBzjIhQQdj22EYuAyftnBdV4URAZthGK5/Yq4lDqJMJxifwam6WM9zvhWyjDed072kz22xP51juZ8//dBwvP+uwdjL2I7ZPlLkfHZpYrPp3qfn7+Y3CWlKSndPA8XxnY8tJHr/7MpKvPKUAixX6GvPTrECDEsfuG4u/tfdIpB5P7k3/a7uJAeoBFWyRhVsT6R2UiahuFxbnTzzm0+J+KVzIk4jRWRW/j4YGP4QZPAoIWgLuw5yH/v18JE/qzhnpw0cMIDEa0hoL0rdJziAR2tUT8upBUqkHzqP0haATdbIOt86AXq+RvWUPa28nxFvBF+1Z+1ixtk1Xcz5kxlRJ6pOnvNMT3SkjjquWGhLp6H6TjXsuyB0tM4VGVVPddttMXjLl2Lmwdtj6uAeFN8YFhqeEkLzDEKqmaMs16mLRyh6uxY3C8RSNtJuaZmZg1WR9rCAXPzJTYnkX4HArMNanbIdE1acZZV0d8oQs+hhlasL3z3VXJa7CFDyZfiEWvqg1JN+qixClWJJySUPgsqwgaS/1ng26hUVaHitLK/RAJYs35ovlbJGqx0bkqFERcz34XLPTVZn3JqVP4wJ+jitnYawaq29G6HibK6tO1rxztpBO013bo1TXvUDcdqVVzE2KNL0IBT0pYA4Yh6OnKoC/AKB+vbt8cuf+hReHMp8YiSah3oz3NZqg2nOKJl7PTnODqrBD8ON2gsYqYfCNAnS7SDTymcXbD0rfvpVr4oeWG2qXkJV6JiH/sxt36LucDebl5rRJKuHcYi4VwUFMYyXYNmKwIoG7r2WWKxtwUScEqyNSUsjCMd+/1kb4vQuuqGkULO2bj7uOjQWn99LFyPuUV7RQfKsh1Cm4yyGfhaLdciGdtfybKtYHOMIll7Ge4hzFynGCh1SoIPbiodJCcRi5q2Ms1WV5fEES7mGn44izf1Qfu9WkOb/5fbZuG3AOlitMqHoWni5MwpPyel0XlPw88r3FPZ6sKVH5SFyUfNWD0L2is75+P71dfECenOuxdJb5mF66lQ4RXlbcTsYmVx/mLqtwQlK1wjhr6XoMPvTlscfTyT4sSH3bfuH4p1fvi++1Y/n030KgDsAbCOU22BJttBg4ZTuDnKEDXFq7XBsmNvrtzBgUbw8k2ukk/Vm2s7mBgLnKskjbFN7eacJb843RR/zK3ixn73QQP73aooif+yCDXi7ItYXRb/35DPdDUrx924/GNshJtk530XIszv5cotWDhouChQtCza8FrIKNsEXesPzsXK2Ma55YV38NGjbYrgLI1F9ejdz9+7rJuPLj5Aa8TtJ+6bASI3pgxRi0DqWpC0sDB3T4V5mJW7mL55TAcBGI3I+97y3wXz13m8x8yhNmaI0Up7g6/uNhnGNVnJSeqjt8v1yD5IxGKATY6XCnQEJ3spnfwAK+YdOL8K3i8OyZBEvpOCWRx2qAK6qAbVUmudXnoGCfU6ZHm/nPOX7T7Hzln4/DeRc9ilc0lMdJmT38F0xetd1MXz/HXFw18PRQOeak9FudqvXr5hCwB3C1RQ41OWaLXOPPYSEXceQ4iTbhwl8y2b0AF3A1neReksDfohjxEbBgpchXGs/VWzqIcFAQtYTNYxss9BfRWuVS5LTq/zcLsozz8smacHyJDqW5868BNcvGQqTscn7At+T57YuzFyHlqLROvMiCnYVaqcIZM4jUKCPL+5Aw01jic9y82Pg7c3/Na1aH+vPuTw2vfw/xOpzLqXetapgqoN7IvZkIRAc++vxTH/ns5+Jod6DMTJwOInImxBoLSpoGYp4KEtZ7LW6q6U7DkOYv2l2IE4WKMIxdSjUy7aeHT/zmquhk2QSqiG3UqBZGvO/b7sttkEnOI0CXZnlFrYY4DdWxgClGBLJr8yiGMgQIMG3stPSHFugzfCS+/m1Z58cp64S1F+E3KYQUnfS6fnLe0aYGwr6CSmOEaMfB+TSzzj14fEOWkrBe+ZjLbex40ryU/HwssXI0HMxBtJ7T6+PS2ERXxTIpRgplWkhkIr39EaXR8+fxpovz5I5N+7lr+7Dc7pjGs8JnLSeZqLn/K0g5qJZH1V6SnlxLTWleim8zU1kvhQPkvcAFccP4ZG8ZUOFutdqPWFVYB65LpbcdylcC/Oq0AGFcfbUa6n6LNfuGIlf+druOACIqrVjDQYu4eNBepmaFqBnbjNI7HYsm3Pnh2Lz1KHoImcrb7MsRaPSCxJzbAOBZ/RDcFcNyL55msY73ipQCTikd5ghxmkTeOt/z1rVRj3s6bG5q+MIZZrCJXrHZ/CWH41b9g7EXZUN5NM7STNNYnATlWhn4iX6NrKcRe5qLDah4+maZwM34am+7eL6+O0XA2zLvV+tpyU8v3M6fuO66bhvP0b0iFYAY2ULFgWEgsE4bBK18G8VrQEHPEGLuzzkJCIGvwrA6S2n1qQH6TjeDEnYO+6y7tNyrSISt481sI9zmyKqRyb0cJtGSlSmRmTMr2bJHzJnHIqjdj740PfVxOtR0rmMctVW57FYwxk5WiKL03Zbelj5z6UrOyPoT70clpy1PCUPtvRaRx3w3BvfvhFYOtT5N4tnZqQ/pvY8HIP33hQTKNWmXffHdD/WLN7qCBtB0IbrVaCSqDXDqAI9RfsqfyQsl/92I4pJRy8T+iwswUR2qRJZK49qazYmL5SlCk4jUvyHeaZ2jzWBLy8vb9i9wfpT95z5e5WgylVHguhj9nO1NZoLborNYJF8FkdzHs89BLJXEJOeqaFd8yYCWMoKm+z/uoISEL1lfwRBHULpz0hyQI5uUkXRvCo6LrwqtrzqB2P1Wc9D8QKEKT21pzcjBeJaEfWl+7bFuz/1iRjvPRBTtDKrYTM2AfZoANikyvNhZxkY0a59KNMByPVbqDk6Det9NW54B3nDS848P/7T97wB8EMBEFrqJUwTMv7szbfGfXaNwSiQsKMGK8USGJGao5T7SN5vqM+cZKt0Cbj1EiXAPiwPEuVJtfFdWzfE1tUoU+UV/1MZ3Qgv6hd3A5wBpYF/k4pyHmUDzxbpRUqdeMkHrGLtU+FoQGVtCHNsuB+heSVC7b+eRt6ThFGqj1JglGbegmOY0jk/OxEVc/zZyPMylrvJSVzzTdiCts8WZCH+EKrPhZWwdd8wn+Af3HjWqLBoktCBl4tUdIpEF1CCbWFofh7AzH88iahH8mkWX1l0LU9MEi7zTp5yURXraIQF/uf39MW7bjjAvmwG2W6xtXiBWRC9zCHK1LKtbvC0NgAAIABJREFUlbRfXDMzHJtknKqH7B53L4G1PEMb4Z1GeiVq+MgcVjdBNXC2ayQJwHcT3sX6qEgxyaaaIvzfjQX7gxedHhdtXIXiKEBC1Sf2uaexkP/mrifiww+Oxn2z3QwdHiyhY/fwTLMIQje5w8t3jfQaJkq2eP9BPAi6ztdsrou/eFljrKV8rogKA2Dj+3/30Ey846YZwr0YnNadzGTitIwacJ60Kw3V+7swgGyMYUrJaoMXAjr6tcsr8SKg1NmJiuPuPFCJ37sL8BC6XSNemTLMGh1QZiifkFXNXFsyB/uj7uNvU1ACLM2DG6Jei2H/4asjrjq5IOnPdbSgzUplWsSwFsbrxFbGUy6GYx7wnGf6zMbtWX8rTZj8n94DeTWI4ScO7YvJh+6Kue3Xx+yue2L/jifiMMjQRjZFDwsH9r1ceNaRqvSUQzaH3kVI5GwWtAaii1FP0jIZU1OGgy1DUR5ZZuUeUclq4WXo1fMJ9mMxGj6xzZwerqUxSUunPOYYy1qacS/Nl9q0V6VZS5hlBnSf6GGfJcvaeJyso+V78m66eFWm2RlH2cjflu3YlaadkiDrTom2Fd1qXPgcPNGE1D+PUOprfjJWnnEJHqGKdIk3dRzr8liTUhXofva3t9wa7/2bj8OqNMm4FeFGvfIVCAJbls3jYQiUEtk6S0h3zrIYPNKVhFLXI/w6GciLzrssfu71b4w2lL4/y5XpLMr05niQtn01yXyFYOQcviYBIU0jsBJnyliLpm3J9j0Ff26Bq4EDFxP76jM2g3QmcV4q0wnu86aDk/EFCvNHsqjOzqMuG3G3tFMT7Faup1Su8gLzWwUrcYP58xUYCa9Apv70yQ14cqVCq4Y+SwkkQjNngV+tGmB+91lIH2/Jsoob90/Fe64fiJupVdTIyHi/xcrmCVwceX3HwhFVkeuV8oQi6ry+Vpx5RW5sPSjwXz2jEj8McKQbAexXCsVSlaTP4oafdFcXud8DeHbv+sbj8Ym79sa6zo7YgGUrO9ZwUjcSyqecxRB+D+UujWiENUQSemyAh+EgyrjW+l1y5ILO5lFwGrf1gJFa5ynVQamJ+tZDzWaARLCmiZQME9VoYtxezbp43dnryd2XZTzl/RbhWLy93YPxazc+EY9MAkDCiGtEGc+y2Q/VQIJCmKheGkXCxHNsZtM0dsdaqA2F5OFc4K6fem1LnEHCuWC4IsyMkfuX98zG791Kw3itAWtQbNeS9XgMiJ6orqXWd+aymSsjGja1YGoFLL5+C8r0MmQUdZ2up1Sm+yBMIMwreX1vTiIyIENdhaGfvZM5pTgm88sHEWZ9YDK0qazV10DcCDbkj15aictgyM/uWkuVad6eRhnPyS9TYHq5R9MlPumkP60Pn1OmT2u4vl0HKzmr4YdSM+SGKBDAMULR/57tceju26Jv2x0xA8l+ZWAfSmo8PU8ZhVRGrl2jK4dQRKcA6LE3ZD+CUzEvlqNaE+8Csiwv8x38ZIu2kj3JFIqIe5P0eogqXhVMrkv+55p2gScnMEa4Xq71kbKRSeRP+V7WplsEXcf33VteV490AESm1qllPN6PctNWTH7eyTXrRDOJQOUzaujZgIQA15wUs2ddHY1X/HA0n3oR0ahqN4+qkCzG7gSicvmsC8qUe/7kjTfE733qrxPV2mfY1TDS6GEEH0KMcZvCM81Ilf4gQKROvtNoXgvBbzP4RpC2l114Wfz6970JRKb5oqoDV8ylXuPnbrwxHt23t3gWjqnLFnjwr6KQ9UIk/5NaMBmHzKVyfru12DnGH5GyV555Rpy6dnX+WwViqO5O8nTX0eZLQJGyZ86yCf8m5jXFCz+7DNM3AECRA9jqSkj1s34U1iME03pi/2eTL2gGbaRvuxCTyiiJJy3i/ypS86pXorjMQT7TH8fEsoWP4i39/k0HY4etwtpXsWDMGeiVstBccBlXU2pyE0mM7IJ1QNPCKJSskQGG/K2n4F1vLTzSqnf27PznE386axzvh9bxZ762L+7eN0Tf0qY4HQvWaHU/+e6dIGlHwBbrOVHwlKxTIqo38Pe00RuetWJTdtMLeOENsvSAUq9BaXagHdowmn0Wye6ts57HrRzHWx3DWJ0jNHTFSWvily5Zne35fPaFHZGRF4BCuG7/+auPko+k5IZ8v0A1STx21XVRAk9LuPFBlBshacAP7s85jMcKUaA5a0Vof7iO3OnHXt8dL6UheTp6vHYzZ79HD9O/vB00smAIS5qqbWK8qDeRaVnXUAGkdIPrCMvba+ncf4IM4hcuqEDWUGAAXLc376E3KgAkmgVlQKKfMYQMLUO6ki+4uySicQEIehpjY45xL34uQNk+yqv4zuuAcVunn19wFPhupnBR5mLZso6ezy5dWxOvRumq3Ks/C+vmmS/xZYvnOWV64nvpmR9ZXXTlGZJLMlfh4o5YFm1PxUrd2QjCc8/jMfbofTHxMAjg7XfEyG5IIaBDa8HVE2Iua5KCx7Vk7l9l4IJL4D2fVRWZitR1bs5SedWqp5kh3ULJ2Quweq50HHhPh8C6vVym5kZVNN6yoZcyfKsiTDpQo3WSS3jOdJsK5ez1simJVqbOBi9LCE8Szetx+eKkbtCeU2P+su+PmovfErXrzkyF5M9ylGVpfJygNq2CKDzPR2+6Id77d59kbM1VsTnt6jEAqhrvwY1bx8PMItgEQTVC3rASCz6jiDYXb28nLN0SL73kefHrb/mBpBlc3JSFzFeZ/v0N34AiEbOb70zbZkewiaE8lIHjJimhYXRzpHOE79QbNuOWvB8ISob5rth6apyOMs2wNie2rvHu/f1x266+DEN77ATjJTCpCUVaQ77tIHF6sD14q3SUocSoF+GuUGvG8Ji0PAZQyzT1CvMMevatZdHIXpPE7Fplmvw2QkD59vDQb9sEGGULNIIqvWf445j0QvXzwdt64y+/dQDqOBZJO0aCCLpcfOVCMbKRlFr8VtE6KC7iDEsWxlMNx74EdNUfXBBxYVm+UQ3TVm+vujJyvZYrpzAYin8VhlW5nvONfKd8vwDB+E4Lz5zc+aW2Lk4hyQIdbnaMx9u/2QdYTm7k2ljPvLYzp+Os1UdA8k7gS0kc4KlnGc9GnmO1zhz7TaxAI3nMfXSbUV1aS9kDgUSdjTHYYA3kVesArvXDAlZjOzf+vYfzSDXp/nkhFGjXXNQWF1BbltKjVAJFGkMy+rm45paD8T+29RNB8juu8UaUEWFblHjH1GB0zI6wpyHsYP2Mkyd12uenmI/GLgzmhvjA1WvjrResKNuxQWNJe7f3fqMSn71fQ18hwoXcl2osN7JzlPFcboapy+5QRMsEajehYE9irt7+AvLbIHmtCfXG9Txv2EmpzR0Fleg63hvi+Cf4fTiNOoxt/l6RaaL52M1bkwgisRjTiXkyolSyviU3pxGuMqCRpVAa+HxuHEjWUdb7j4H6/Q1I9mVbWvgpB/DbpEutOliwT5dc5bk/v60jcIT8d8iLCSwW19Lymup1F6ZFujvCMbODh2IckNLIQ7fH/vtuib7H6V01cBAOXIjLWbRjxH+tOVUJZgQGWWqIJj1S0W8oOssfNPbVv5Yxqr+Ekq9ko1uO43fRK8kR20RO0z0iBsSQbbXJbhUVP8VCbGFRTwP9teA9Q8dJ2Ml1UrkX1qk1kpnu4iUS2JIeFfQGNpm5RHefwI2a9bgbl/1g1F7yZm7m5Ky3W7C9n9VqL3Om3NqfX39j/Nrf/z0lMAB/NGZB8s4RX55H2bRAft4O3++svVItY6F7SzOeaIOco1jjM7jl3QBHvv+yS+OdKNN6hHsq+SXC2pzpp77+5Xhi7+70OuYAHM0TJjY13GDLOxUGVkeiFx0criMQSfCTvVkI/iGEmuJlp2+OM9euKrwPzj+B4L4TVow7dx1KAasylXtXJWvoTvq4A/PNAFzI+eJpjMISNYB3qofdyrMd5HefjFIoWi12jYkJpPMwYebsXKKu4Brz5CgFSNnn8dfJrb4Vher6eCaen8OiJ/corZCuuXMkPkvpxrg50A4SnipTJ8CFqIA23JstSMoHzsLoPEHm5WrIn65Awb/jPJT8qZY9FP1ppdm0JZ0Gm2mHaqc29XAalL74YxYBayNvn3UOAJC0j3MYIRU8P3uf2pC8z3XK4l+Pp/nmrZ1xGptiGXiFZxlDm15z+0jWc7Y1Uc1pKJNnqSPuSOY9DqFBxlBIAu+s9xU4JouPId5GhPsm9ulWWj3dsm+C+5gERzCfjRtsezfN9eul5mO9DbNGmvFOK6yLwzBejaKcnJeLG8fjPec0xNXwCSe1YNUW594cDxXTpx8Zit+8iSgWx8+RE21kvWR/VW6kYpnZzATGFdegpGqMXqpTKPzKrG2iOCdr5+deuCHe95Ku7FKjcXHdE3Pxzn+ej1v3utbNE2kdc7wgC8NTzqGL1HCYRrGDzrioTK3lvHAN9aVXBvdcpgxKZfr1xyP+gDpTYzoq02G5xVkG0igmob1Tz29zzLZrM0LmOJiyVfev0OvkzXFlFr/BeBWt2xwLnQhZjcRwGOzg3794vlSGyLqyr+kS8fttE/XPKdNv21B+Z0+U1icaaW5sKMYO7oreh++Lg/fcEgMPfCu6+x6lnRleLEKjndyqpPmNbNwkg8aaE/2myaRR6eIywa8nqlcoUUQPe6MHGScdbB25CXNs6SCoTDk+ew6yYEH9Zz7WOtV5lLWLd4o601TSvJSRRLqiSQ8Vqxj8Tn5BTnoiWwXWRAPWvCs7TS7hOXNja8+Lhpf9RNRc9D3Uk8KApJZ/JnC640xBtTTmz7/yVZTpF1HsRU/UJkJsClRFUfP0EOheOFEZw0kRuJRuNIPmbUbIT0mID7CnE0Tkj1zxwvitN/+HRWW65JpTKOJPfvXa2LF7RwHkAmQj2b2I3lo71KgwMoeKIvbfvi+cCEQuKhJMBXeFMn3tqWvjgrWwQOmwG/bDmrntwEDcsftw5uFaqB1Q+KahwlwhMvFKAarYHFxJgrCbyViX9HS12TlmWI9JZcJ9wQJLCNAOQ1PZF3UI4T2K1VRB2VVQAGuY0PdsbY4fOokwr6d5BsZMlqCwVm7pm4933TUR1wOeSoo3F541Vib/rc1KwBHjknFFc3LG6QxllJ6qSwFD5PmQxX8Qgfg8fmu32WPW9m0f5SUhhJ2P8mx+zWh1mTaxLWEt82Kd7bjPiGVpiVpWNyK47as7Y4N68wx4beetbo7ff9H6uGJdUYLlT9UW3gfM9MdhGroDZPVGLMYp9tkQIXwZonpsX8cDj+PVZhs7vjclLzePI+eum+8S9sPruufjw4/QEYaNKPuRYwT0aOGRp5X8KPUmHqKWuTHybtmTRtgmQj+/vCVohLAyvbzME5a+kMpU1bSNEqrfJKe7lxzLPJ2rOlF+PexBecJ7QRyOsxmtuZ2qhwOb+VBmzDYQem9ai/daG68+tT0+/NpOcsHUKvPZZx6ai9/6ZzzkfsNR5o4M4biB2cyZ0+G6eqgKF196ipTOSepinvLVJ4PafWElLkZjVsfTNft5lOk1d4lBA6PBfdMilWYdVC1wej/v5d5G0tgqcFKTzmvqbhSq6Rd5d/Ea5DtP8KPGpbeT9hifO3V2PzLCxi39uqHms0UTF0vtO/HznDL9Tozqd/Cc6bEihGaIeUwO9MXI3p0x/8S2mN52fey9/64Y3L+/ELhsdsFIowgtlWJJTRm0ME2Q0EoWlduPhjOFkiu9VBmWfGWYl98qUWkPjchJKm3oRMUoDiFL11S0nM9SnGmOsWKE5jMZymnkeMCyyEcAFUDdBfwkExCru8Z2YZRJ1J5+adS89Oej/txXRA1dYYyFVj2Cb9eaX1CmX/yH+K+f+8dsT1Y/PUyTYBuYc7MIhQpCZh5lWqsbL0jEPqkowzoblaNY2/A42rAm3vTSV8QvvfFNyR60rOZSmYKX9Yl/+od46InH8LbxOlGMbYJFUBaep1FAEgM5Qz52zhAwHk2qBsnBGZdRQr+zXPe7Tl4Tl60lzJcyGBQoHtEN0GDdsBexS+PpNpiVEn0s6w7SY4qkkGCjehGgrI1JwscW3UgAMIpSGkDQSwkg2GwKT8gSpk6UVjPKdB8e0CBCex/H1RJemMbTXU2+7X1nroi3wFKVSO5nMBGOqwr/2l3T8dt3TsTd9K2tGJpwodiQ10VTdQ9SIahEVab+LSBAyVksXLlUf+qUmvi108j7sjgNDg/z2e8+BpkAsUHleWpSf8rIcaN8yIZjXHP8bQi1loLpepErAH1GUKzDFdijXIOMRZ1oWsbmzJ7W+KMreuLF64pc/VJlejPExz9+60T0D03EVigJB3me3SB65/Dymhm/1DPmrrkX94LOWxvPYXRH5+27uiFfAIH8m9sjHmQS3JeiU90r+QxpQ2A0660zD9lhldz4hPgK9tAKjn0DFJzvOK8e8gMRt0UaIEPVKhJO0gv89t3X74x7Ht+d4X9LpFpZB4OA3w4CFjQUPJ031Jb7P1ueivaFrN+NfkbTQHzsjevjsk3tyRH+53fNxW9fj+Egw7yF7X5BSzHp1bSiFRLeu9Z6OWcubRRZM4a94d33EObdSF7T4TQmJ7L8r3YwDttUisob88QRWxi/DqMMnA4bPT1OvU//LVnjDGOpgh1Xkao+LVnjs5Xs3xG20WTJQ542GrejZzqlgmcM3n1+TfzUVpRpabd9J0T0c8r0OzGq38FzZkaguoGwtvWyKnpYw70xSj710N03xjBkEPO7t8cAdasjY1NEYLTUDFMJXCkWWjXa0WWEh0VoGMWwirJI662Tl8pUB0JPVOvOUjUjcuaO3Cw1AlkQkipbm5iLxpO2y3QYMiqaewDXaKV6y5BwT4B6kACiHbx7HWxCM5tfHI2v/YWo2XolegXKpSWK1CF8BjL8mCNfRTv+P1/4Yrz3C5+nNIdcqWFNlEyRJ+MB+HcN41hPPLtCVxHz0dw8vWKb6THaTNirBTRva/zAVa+Mn37DG5EnSxhzcj60oGfjo//wudi+89HkwvUZ2xE4zXqnKJBGeM1q+XsOZVor5R/hY5VlA0pEwT2Gaz/F51edvBllCoF/qUzttHLdnjEU6jj3DPITZdBogT/SW0Fs+FJl2qLwZNQGUabTNv1GSUpEYcmMKAyqeBG6fs9cq6UZcxA/4FHx3ftR7HMV8qqMw0Ym+XfPbos3rCV3vKwY/sQXtkOi0PvEI5PxgQdn43EWR9aXqkyzjUf1XIYGM3FXaO1EK7tIlaa8hTGyCkTc75xbE/+BEosVSQggrRwEFJCv/+EulJULTC9GJ9cFrHeCN9/Mq9DT8N8S4lw/M8CzAu1hDA5yb4fx5lMsc8Iug+wcu7G7Jf7wyp540RHK1JD15x4fj5+/s2j8vZHQ6Rzz2ccFJ0HwVuzIg0KV7WcCIT/sPfCft+MesnbzF7bQGJva2Hc8EvG13hJMoyHHfRtlsHl5Pjb3W+El2M9oxjw1bY0AiEQNP6+rNt51YVNcsRZwm3PjF0qRYIRlgnH5yD1745NwRI9zn4fJU0+j1acB8o3PQl9JntRoU7K2JCjOTc9Z4MKuZR22U5b3v16/Od5w4erYS5XANTdMxYfvxM9ONBAPIV8jediisJMLw6udoQIrxbJFi+A9kbyAj0D5/twlEb9CnrtDeZH5abxJvvYXj1fiN7Zh+GFIKmcEPa7GtfRUeqFGz5pR0llRwHUaBTDyOVV32du0gmXYyLzp+QvVS5A4oWZ4SdKYsRzW4yR7UPe/ixDvj2OQ6f0+E+PwRFb+c8r0REbp/6hj3DlKiCXFyP6bHVJBwM6iCCYP74vxx+6KQ/feGPvvvp3uNY/FxBDJTY5rJ/ybtV7uQl6yHIGtQfgXD2nzXJWhACW3T7IYmfdh0Sqo5LkUOKRjNW07t/0oSPuWqnzZCYKeRArKldkNgKW9HXFlbBkLdl4KE0NwwPEaXvgmuhK/LWo2np8hT/ND/iwq0Kq0ffYqVUHos7/v7z8TH/z838XEOBRvdm6B5WjOG+em9E5qqPeb5zNjaw1y06JAa1CC9e0r8OTrYwv1qG991WviJ17/JmRJ1TNdrFacIgz2Jyjr7Tt2oDh9JpluaF+GhWGdoWjOBkLHhjk1ZhQGyYTko+qx8m+pAV+w5ZS4YONJKeQzzMt5b9tzIO7Y24vytBuMFYrOtzRrIHYxwemiiwdG+NI8Gx6uOdhWPpvwOTiH55mxr6lt5lS+hCKmkeLWqEqSvxPhOsX3DqDMTsJI+v1zW+LqNdwv9/BMhI+PNIQX8yEU6R8T0jtUWAaFJMtXqTA9UOmnG6JrZ5g3cwyFVrQRwWbymH90fiWugtdVDml/+vnOu/Dw/nx3EdrNH9eqykkDSQJ/PdvSe2tCKjdMEomw/hPpPYqFOEzYZNYyEQFnKhQW7+kYf398eRtgJ5uFVz1TDFHO98G7x+IPHhcfIJ8yipoxTKgA9wuELcvLzBOqLIa4djawMaCMIkBHxwdBtL6M8pD341H/ze6CB1uP0taIhudt2F4gZTkpwC1ZhOpZc/W0DGyjdM7eu5tAxP7y+a3xfae0FeT83mK5VVyJeri3PXE4fvdrd8dOPMn+eYKoGlaEjuUOHsOomrSXMYC0bA8orxBlPBV6p9ag2JoGh+KaqzfGL71gbTxKY4tf/spofOUxYPnmSu0OOurGL91/LyyFoCEPQ/eZYuAzwUgs8DPIl74DZfom6kCVKdIIpjLl+f6UMXjnfQXtaBUe0UjYVjEwaSiW49v1TJU9OgNcopXPraUf5jMVZRLB8PkKx6ks5epi7g339nJMP4MjKK+NUNk7z6vEmzeJVP9XqEyPKQrL+L6w5qrgPAp8k3piEba/SMlXbpjqr1LGHnWdZW8cfRdHvpPXXyItFkT3Ccry5YXfx/7SkwGMjny+hfMdR4ItnKuqdrjhYlj9X/ESnWmoaHZ8BMW6GxTwXbHnm1+NgXtujhlASxW8m2mtPRaWJYeiDAsOWBYmv3UeJGnQOszaUxakDEsao9IamgOFQ4H8Josf61VFq0Phfso2c+47jm0BkldPeKdiv9REOLKYV3TG/P/H3nkAVlmfbf8+J4MMQgaEvUFQNihDxG0RxUFd1bqrdtr27XDVvW21Vm217du+be1wVOveDAeC7L3CCBsCISF7J+f7XffznBAQVCy2X7/vPXhMcsYz/uOe133d4662xPHfsUgbigWxtlsCPTxsFTe3m1fJPnN/kH/GlenNgI9+iedYB/uFQFY6d62Yj7TFsQgSCJ3LC5AgV/Nth3WgEFMpjclGcHWGQvDKM7/sz0CZBhcS2DYqYam3X7z9vi3ZsNE92xSOncrAJqGwYzxb4QW0wUppBSpY5P3yi3gHARJ0qGlA6opOcFSv3jasW3cfFy+VQJnO3rIN4EoRc6TgH5697APlW1EE9QixBgRyPQpDyqQS6aScWyaKSf/UXUZIYbEgBdEHNQ9HqCKc8cEplk8iR4VSRdhKmfbOSrWHB6bY8TBttES1fpZhbwbOce27WED3L2vACyG0LAUhu0XCVpJSf8uKUGhQYRG5S0qOqdGv1rFeJ/8QYVwOR0P9ckjUxhKJFPhIw72TNaUw4Z+2heC3cPnHlYs8O+fOlAevKII8c37PIETufNgoqCoWbC31wsppR1Cqysf1BhL/xLBEOzE37Mup1YHG28rgXbKAkg4oBKUAE1DIAtApNS1SAUUEoixeGS26BuVqg33J31xGZ/TQMyiWARiXv9mIR71eIcsg9aGStni0KUpI2//m/tSPUxszgQ2lp3StQEtfB8xzbf9kp+YLSO+DLeMxFgykDaV19s231tN8HUOXKIVCpTEAdhoT0QsGGAppLL4oPlCFpoxIiJooECW4fHSWPXBCpq0tbrBLXyi2NSpwF+S/BgrN3VL2OpssBQz0LMW2hTTEItcxFcJSSBeFOq6b2YMjwRW2k5Lcs1mkTB/Pw1vMY88wTvJMvQJLskOAYU6hPs1SlsqnKiCt7nIibWjLeEtX7+BUPWTYcy0iewCH6WUv3eShyiPlM2rFJk9Wbe9+AJr3FEgjPL8ajtkhEi/N2+KQe6aBcgqPHy4m/R3oSCHz+D0cWF8AoYLd+wYDBKYvxGaJtc9W/pgyDaVwXJ/5xxUn0gf3kJHHl124+oKD7qO4Pqssd4dHgpgvBEEMSYhAALZUsi3v0ZG8fGG/RoRfcYD03Tcfp8uMHzPcon7pe14LzhoYIuHWihsvoi+kzKZqa75tnzfNCma9a+Ub82Az2QH8vJ7FGVi0YhgTVaC6LVQhCNWxxnussgDVk1Vy0POnfFbkDSqedkIIXiOa7IvYkXScXntPe1RkKRWKEiEUMjt1sVanftfspGvEUr1nEbYc/2Zlus98/xN/xpXpdS+8Yo9OmYwhjpWvDh6OfgUtrXH0YldRREnSAFCSF0fsqDWCPx1FqDBdFgnhb4Lkvez0s4J8VYtNqSGvIcx779sf2NL89W6QJMlQYA7UiUbtuNRMOR0vpk06njnuvaxwdahJ5ikeVRHwK885EjL9Yd1BNLtXKGVaZ7M3bQf4UkKkQPlRKVRWCudsVL6VUH+1lDn3kSgFziRkUIKhkHy5e66ASfipHpoS+on6LAp2G3GxUhRpMaHAEkLB9VIqTOIQLKpf9MNDxhjyUqjmDf3pk9BSmRZAunDrskZ7cqMqb5QMC/Oior7yeikJc100TykOxfS04LzYUMpU/MVRaBAT7JGBEPSzZJTD1RLZQfjjejybvxWw6nUoXaeOpUOEeTJZfam1ReQzoWtUbhPTIUXkGZQItanaSaNuhC358GryiZm4Pqry7EDo5efDUu3YDkHPVl8bnHAB9HWTIBkoxihswKUUCrs1c6k8XhX7R+Axd745t9P8ysDUeJNXiXDvA1CmLx1NKQ0K8O+b8aoB9qg/Z4xx90I5lctp/nUvskoZjwh50gi5Sq2NBOZErGMpjM35QAtuAkzjpPFxx8RlUSC0z7yUAAAgAElEQVQ9lBb48Qc77UlC7FKmMeU19Tl5+6I89G4UaB9B9CmXgcaJ10GP43FGiSKN6x6zJ05vDZip2q59vRBEsQAS3EAdFnSFFh03qMLlGJyArfjJenbkodcI6zzqGUp+ty9eOAaE6B5bPnT6367AayWyINkgOlRvMco9Z3OtqgZQXXsVr+lwrdlrajMpT97TT7oN5q4L72upVApEhRGoIJPLHl4XLkBlePE0vUpjRnWUA7H3vj2Ipf2pi/+QKNO4/mqpHMVF2YCwqmGjFxJiLMV0EMhCcf9WWJyteSYrr6TCZaEaVVyuxRgXrP57/PqljQMF5GhFHursIVqtPcokvAot6kDLBI+40nXFImUewOo94R8qI/2u9lf6SLKYaw6CJiPu2MZrvdyfUV2cW6laDMHu98vQbYTKNH6J8ga0YVUyUsAYVWGdi5lTaMtUQoVpbPZEBLoQuqK5U0eHuCDXvQQKVAZsPNYlzxQPhXGXIE7QxgytZX1U79XRG7RyzUIrWjrdKpbPstJ1K1EuZQiHOsshNJOCJVkJkfSu3QgJIXMVKpHy5DwCH3nSXwAl9qDIioTmUyhLFrjSJuBXAjyIFjvTVUmRXWKPAZZ51vctYfgkVvze/KKfukr/yQ9ImWrcv//8y/ab96dbI4aFVdIaHFM/ogJalabogh2mrPwpNynrW2Fe/s5gjeZgNbSlrOO7X/mqXXTqRF+vzUpGBoyGAWV635tTbPnGDRjqmVaHt9OWY6lJt2z/DHa2QEwiV09BQGqZqWRG4DAdIVgbUBbimQ7p0dPXjM5TCaHy/E2b4PzdiWfKWpAip9GjCIKkWBNZwGp0rnCvvIRc0KutYNVRLaryoWowLYpGCX7RF6qGGVywbU1Id8J8Calicn5C+2oPDiKW9kj/VjZUIBf3jg/+ofHYhkF243LypoRivZZVlphYQtSuyMMffEjusn66JtJCDvapLDNFR/TySMq2HkF5DKecSuhPPbZy8z9ehmKiEYSHecOvBZBeKWZ+klBOr6u0JARxhbx1xiyZMVY7ujZ1xRZNa2Nl5OrVNzQNdy2KIdWDOOBjI1LsOLoz6M5dP/Od365vsjtW84f6yWIUpKllHXurjgss5+Q12muuUDGeEOoNTjhBkwLtea7jDGKWTxxNKzveew8291tW1NlCOc4CKDE3KZKBGHPV1Jw2YblFATUlE56VoVpFeVFMvHoYuYoCHQ1F120Ae47Dexb7WDB8ko+aW+GUYS1aUmo3Td+NsaQ1oYUkT1ILTSUt3JWQuVKmZQygLJTsAPyXSA3sgMwUu++MjvBBk++eDhaDdAghpsDgIfzscVQNcAMpEaEXpQ1VG6P2UY5cbAUpC4CfARG7kfBqjpPbB3Mko0fK9OHlZveiTEUnmMvfIkgRdSH9oug3S26Uz4mwQqCrOv3NaTP5nDjKSxhjOcCIKmg5MTA46G4uRwpUpVwy/FUzL6NKEaBcBNYl5G0Hw5zveeh9nKeDX937/8YhVaZhXAMof50tWp9PuCvflu/YZXPXrLeScgZe+4WVn8hqU64oTeCOnEzLycikYzpF8gqNEdZRWC2ZhZqoxseaBUamCdRhNUn4st0llpaeYhOPH2U9OrEA3CIL0XD8VOxcIbhmpRzedxy4I8FaWFFlG4pKvQatHOVVxHF3FBY5vdbxg/rZ0O6d2RACmOjxyaIkWCNqxo2AYmWsYbGtZdHlci898ETUl7I19xJf8DpiXPEWE1d9r6DEtmENflRWbUvXbaRxNQG5qmJL2LLWkjJzLbltO2tN477szAxrW1sO524iecg2bDTGD4HZijFKEgdstrSaELKEasoLreuGhdYlM8t6HTfBUgitxh/x5rn6u4nNW1e8HbYl6lfnT7bY2rkWK9lshWUlKE2MHxRJJbmpGPcjxiXlS9X3XFU1yl0IlKnUixByUtlyKrz+nr+FwIuhhKIoj4aeR1vq+O9a0hHHAcRRvYzv/kO1hj/1OI0uZGJ27V//Yr9/e7Lfd0yExp6vDGpOGxGQjbo55eyczi4U8kIfIzDS09vQPzHbrppwmp0+elTAye7azi0ZX29CKf519hxbRQu2aoS0aBCzQFZHVQ/KR1MZj0xyppnUsKYzj6orlPcY8Ioqc8dKQqhKkQ5roUwrUKaz12/GUyj2kpc05cb5SrVfP/lTktFqUSX8ZzUFxskAq5KxbvSZGjElyeRC+DeJrIJxkJ4Rglceawm1AzL+6lwIczFcR2cSfPfT7qsvcbMg1Hxwj7gdu4XY7k3za+1vm1zDBXtJCTJJU8nfOBrU43xyySTwec9beAU5aZ17WJuYPYpgHomnLCCdHluwd767pMleoTWOaHxdYcSv1MPG4TKTAnBwD2OFXEokxVEvwhOsviYWcCMeq+sZZU5Rpn1Zz48NTbYT2+uAAVJYxAHfWdxkz2AUyCvylIZqXZm3BtWGig5UqtfdUt0L30S2qMxDVSPykG7oivLvHXUAzCKYfG5d2WRTd+s65ekqJ6jQN4o6NdhEKdSaJXKyWhRRHTR6AYGtcsiQ/KMsbjrc7PyuygG2VKaha8FH5+5qtCum1dsqnEcPJdHqz41FHcCBDYRoq/FKq9XtRpoqk9p0apORh52SMu07x7WH7Ymm4Ktr6ESFNpIhhGHi8+O1clLMHMtDWbpvFZpy7wJbII+64MjedJTZNf30dhAaD2Q198N9/oxm479arnZxQWRLBo8uLUs16/ws9xIW9d0VwYhAdp6xte4+ZPL4AzAR4GaAd0H/ZKcZ5n3pdG04hXrLOIb6lv6XyD7EF6Kt9gXJnkOuTHUzedu32T0vPm9vzZ4JFJvN6wXIQqfI8uduYArx9iXQU0SBiEYpG/BcTmWlZadnWsfstqBQq61wxw5Ccgj1khKLZXbwxRvbXWBdO3e0b371XBvWuyuyL0CT1qobLRZ4vy7taOCcjcGkHaYJDLd2OICy8l+cu8R+NRVgDsJkR1kl0aAqa4SdPUrObNKJR9sd50+wHu2yfOAD//LjKlVHDdeHF4TP3rzT/rJ8o00mHFSCIE0FcdmdRuA3De1pEw7v5Yw5cU9bi0EpnSk7S+3OBettVXm9VSNARPkVozwhsomEwkZIGdp1sxjglygxU9XaqcuJ2lgnQiaQyyZqRxuxgoId5BL4Xj8KqfCkJERSGKPh+TPsXAh6v/ydGyynW2/f6O7FxiVdKCE9LCdiCIBLDXyvLG++7aB2tWL9cmsq3Gi76btaBdluDjRkmYR0JMtkJHsin5+SVZSkCfjqRqk8Ue/1jIRrymxnySPGW+TYqy3SjRIYeXo+mAcrnoOp/LwPkTLoPq/57eP25LRpLEGFukLBokuRN1qtkJcTBAfWgF4TylZXjHBIyMjBOG9r7XJy4WRNwxgHLcrrMQy/BNiSEvldf4uirQ6lVU/MKdnzpBhaytnhMaai2NoDRspOJczrdaYAM1j4nkZESKVKSXL6wd172pE9e7qCjjLI5azZGeu32ZIdpbyvZtIofu6pQtEcLjgRcIk3Fkca4ZNy7RikCCwds0xzIf2Ecq3G06lQNljCX0qCz5fz2QpdL5+RKJaS6Mv93Tkk27pBn/V5BE98iW0m0XXj3Fp7WjQ+DrVVLC+IlLjrIJdYERWRQWvgPamrBeYD4m6M1lt/UKG/HEIODvCOnCg9NjBV36Zs4+1CPiZrKEjuBkpUgximiQIZEOThVFMsBHSMUEs6yiWROYyhBDIFysIgyUBZ9AIpc/2RHWxkR/igg6/aRgozvza3yubBP5lBjlUNBlrpXqT/lYAEol7K/FbRizaZuZYykBJ16mV+KkXwRH863HQIbgsSJbt/baM9s43zIwgaAdY0YWQ0EZ+U4yjXUp1+pEwaMDQ8GCeQlpQ+3mkO9/rNnhgTKOdcyk8CuRICErWd+Ut1rFfOMnsdj9pLRXQh7pFKBki5ct1a72JUEUBQXMkCNLEt0tFEp9KqT6U0HxVwfYLJersp1Jo2N7SmDqiIquk4P2Vpe9spLhAhkIByHQIc4u5j6YDUY0+0MYi+iMwiZj9fYPaHJcGlKFKsWl8ZLtmIsJg8WYGNFablNd2+1ms2l0lFLGPFnuJ+08JImBOwaC54TVEEWsB6b/ltPFVyMxKf6zpqlAeoT3Rcme4jBz+vbGn5vUOiTJsP6LI6ZqtQprc++7S9MQfAC95XBnDRrNZZEAngbSJQGxC0dSBVKiuLgbjDDwm7TIKsZiapXVYnrJpMqyjabkWEhxsUikDQJaFgy5j4mmICVHivvbp0YQ9iGdZgObF6EfVQSGXaNycdZxefPMIy8V6DjRSMWjxPWUmY6akPF9g9L7/v3KVlFYgXhQqYCOH6xg7pbbdfcJod3qWDh3sPNObx13V40YPdPmW+Pbdsg4eTIpnZLiCTafV1Wa8cu+Os461ta3omhoveo1D8720YbW75cBnE1JQ4pKUSAsLr5BqS8BQjFdB+pWVhFaY70XUVfQqVx3Otxf13kTJlE+/Eoy4rp/1Tb+j38GK1OcpLdls6Ld7OiJbYrRdfZH169w2VaShZ/OK1qoK7CIbIJ89DRQ0o6eqCDVa5eaXtXL3EylHu6SX5llxOazFCpBmYkmlJQvEG31Ej8WTyN0lqhI3FKGhNJLO7xYadYYnHXGLRzih6jctBhM8PxeKOH0MF+7rFK3/1qP1t+kzQmCIIFtBIKCpZ6gRJAWtF8EwleDQGRpmMb0/1mxTZQgY5pTS8f0XbyK+lgt7KYB5i8kB5KpKi9lIdBV5ijas0Ro0HFFaqw1SOAX9uw47PwRvKwDMVx6lC9m1AhyR5jR5KEqlZjxIfTr50ZK9eoWemtl21Nid/i63cuRvPU0ZiQJhep/GU94YyaNTf/N6kbiF4m8msFQljEfd7zanSG2oazlrykCvrTAkG6NUxKmlLzRiJkF9E6wNoDfStIzKtnYy4zzER8b0hz/RG2q4JuaooRSDR5fFr3XBkUd3ow5kyhPldylReKs21fX1KmXKtXRGsv0CZTmgfoHl1TesAvn0DZTpNgCBtrBDlGy+R8cuWCynPTYcTdzSHV1/XKK3v0kGwZvFh0Tt2wvBNZy8lEJlqB3PJt0d2spGdpUyDMO+7W+u88faGSjhvaQOYgDEWUV2uIguEZSN4eBspPSki59FaTQZQeBVMk1KVUa6hI0f58zCzYzEG1LBhJ0rt8XUN9qv8Gg9fmkKx4nqWR+73zaCgPNWNSc5fwFEsBaj7VLQ3aufANXt7/6j1A9CkaFNA+R88vFyK/z1EiP0+esj6OtGx5d3qqXNqvFj3/ocKYuWMyKISPSh7ons7OhGhwcgseI1rgCoUWInj1PAhWr5Zo8rZ+I5QiQIhudWGoUHicjwe6QPHmx2hdlHBXfnDb41rexhF/7ul5Jv5uw1znARhhLAb2XjR2fLA5RfISA+mzp0tIXoVFdMWkGNMhzp3SgQqUtTMAyucSJEAhYkdLc3LI3JV7xqhcbzGP7yW/6uVaXhxUqYbi4rt1ueesTfnzXHr+PRhR9qxRwxE6LbxYnihRivwwuasWWXvLl9FETt5Cwk8kJRDe/a2I7p2wUsEfabB1+uEXxIQSO8uWmrLt2zxSc6Q4pHVjzIsI2xby6Jt1ybHbrvqQrv0tONBTeINh9fUEvCjcOzUVRvtxmcn24rV6zz3N2rQQBvUp6e1p31K/05ZdkzfbnjIbCa3joOD7Guhx0O18krf3rDDbnpnrq3ahJlMriyK5yFWlqSKIjuKTtC/+soEG9oVhpEwbCVZJgvqg43b7MbJ82wLqya5Qzu7mNZbAwj6p8IeL3kjg1H1cFMLymzF2nyLlBaxnFH6rdNtXM/OFLCz1GrogyjPlNZPCvWWYZBMW78dBpRyG0om/8GJx9mY3t09vxx/7A9dHCz0+CT6yGMR04cRSH59CRGCnautactyK83DnNy1ydKqmYed5Rgi1YwVgltldhovlEak0wCLjIBfd/jZgAS7uVe2vzFsvqAv+BcpU6nTS37xc3t+JsoUKzrmbgNKFQUagQjBWWoUciPc62AkEYFKAjhdE6aWUJ9O0I4QFYhISpFnEzRPIndoh6JM471WrNMI9aXJCKtUkdwrty9UKgKwFeObiLeqMH0raAYVrUhnf8j7bBCxA+drxIMc2bWzHdMTAJJyo/wrB5WqMO/KnUXIQsqReC3RvWYJlaBuT/tEfqqKZhS21HSrX6ackSrcnVzCb4cTvg06jgQttogdOIG6yPY19VGuV6Qa7TAU+pF4EjDqMyvTFsIp/us2lOVN82rtrxsYU73opSoKXUhDMJZa5NJWQo6I5B3BEFMOTvByr6WQMkXXcq23UHB/ZVeRjQSgqNVU719D0nEG6FLRNMakhJ3wIZSWPia+cQNprKUp3S0SeoF9OLG8HjVtSGctJLMOZPjntkm2O8mZntRRIW4RBYA8hbHoT+vqbBdGSyu1T5JLKruWY4quL0oNaxHjWCrSDbe2gjCw5+3wBAcnUX88NmqHq5UTj3Im7GlC3w+srrfNgHliioQ4orfFaHNdDnrWSxitHswJ0GA+JmMBY91D7e0xuGr7hi7jka/JAJ2unlZnBdSW+kTKs9VE6DzisK0jzKv6UYGL1IHCeT81SISY1WYRT72xhmur5J4VgkqUAapQh7xa7Q+1m5LXwPve7YLP8H4GOd1Lqeu8Zxy9e6UYg90fePp8RI0b7vgoYr9GlCiqmMUhBDLSPOWyT7srN+wlNwE2TWXSmsoE9qfuXcZEGiV+I/B+1coxUKYBmlqfE+uRlK0OoSc8HNZLLV0Vjg5WyBfyOHSeaQtlumHXLrvluWftjflzgYS3tp9efIWNGzCAMFgQNtIN15AAf3neAnt88jQg4rSRKi7Hcsi0a08/2SaMGOThEj+k1hjvC9zxxOtT7PdTaE/Gwj9p8BF2dN8etmV7gb0ze77lk5ttm51lt172Fbv4S8dj/YcxfN9Pe9CzWmjrCnfbgy++a8+8/b51yky3/7pgop01Zhj5rBT3JHRuX7z6H5/fX6jLwVBcYAFh4gdmrSDEu8VKscSTMggxc4wqBfCri60Di/WeCaPt4oE9vSOIbkgGRyPC74PV6+2G196zLQkZNgRy88dPGGRdAWcEAZsgab8VQ+G3S/LtnXVbrXI759i6yUbw2RvOOsUGdoIM3TeHhIXQfihf8hl3TV9s76xcb0dw7vvPPN6O798rVKZ7llFLINReK8sHvQVu2I+vUBF+DBuonlBww46NZpuWWCMkEUm78iy5dCuanxwMVn2kJ3WjR11gkcPHs9KpXVN4OV5T+IUs4U8/aOCZ0pz4wfvspZkf4mliaEmAyStVfSmbMEEt1RRyI9UQUwgYI8VDCQ5EIhXBetKmbUKxNgKwyOC1NqIL5JkCBiAbBZuu3LhCvvJSeV9/J5MjbYW1rmEUwYYyoymgJ9MxhFqxzpQXC1iQRDNIpAUD5sjOHezE3j0CoBn/ygixvZ+/1VYXlrhwV92o9Eat2HEYX8m/FPEpq1sH86Rct7zhGuEMkCoVJLZHQJN3bp80elWGeIKWEiUuxENjz+WarPyDETuhHovPhv4swNO8DYX3p3VEO3TBno9WgixManmiXYJdSFYqZcndNRF5iVFb6YPteVQ5qxG7sEuT3Qo6tBe1XHKqVhN6/fHSGltSqRQSRoT2o5LBGkrlMyVjBN7xkC9PCVcpb90bryl06p2PeKrUIsLA1qHkugC6eogynNPx/KIoB/UT/snyBvtgl9rfMdacS2xSzu3uxnaA2lVOz/POIYhKl08rU7/dY1s32WMgedvrRDzkgE8tpBvLWqJ4yizoIqTDdNFxA152hzxp7ido1B3YHv4ZTtoLLXFr/4idD5FFUDu5996WgbUKAOG3ZjUG5TzKSdJ+JUGeOZ9txK1rrCBpKzmVrHCt+ppJUXJ4zZUGiIgbbjYXHIIgJPCUfyXvTCKX/Y1nKio0Oa3q4yhwD392QNHfQIj328PVGSe+IvYo02rm++b3KBGaG4xfezzZdjybGO9MXmiLYhRuUqV7itpIX9ewtgVy9Egy5+lE6P/74/gul+DGhC49lF3BCAXn01NDqrn0No6fLi4+9ycOnTINL0FCeg15ttuf/7u9Spj3mN697cHLriJs2jVkjQlutJpk+NMz5tgtz77gLYmayJEO7dLNbrnkAjtp6AAs+3AWQnNG3TJ+/tpku/fJZwmXJdr1F51jF594jK3ctNkefuYFm75ijXsBN1wwCZDISZYlz3I/uTldXxke8NPvL7SfPvU2+7vWrrtwvF168hivAfSw2T7Duf/jyFhrsilrt9kd7y62+dvLWHetLQ2F3JFdsA1rspYFl8ri+8rQPnbf8YMRZDp+UH8mZfreqnX2k+fftDyg51ccP9bu5zPqWNFSIG0m1P2zWSvt6bytVr8TirCN62ziiMF2+4VnWb+OYWeRQOe7wtiFMr3u9en291lLbRj1gg9dcKqN7dfLBXMQKfqMyyk0juLmZPxP3/VSTnhusQpIvwrzKfpbDwNTgUXJ71oP2qZ1xSwl5O7i+LOe73Mv4U//YjzMO+nB++31GTM9NOvYeknYwGUKWr15dIQCdiV+Rd6gnS4+RcBCijYoT9aIR1lPkW0SSjOVZwbrNAdlmYaCSOe9NHJPSSCwW/HMQGG3pqa0NfHFBgxJCXyFUmOEvEVH2IrvJslrVcgXZSq/UhphcKeOdgIGk+dM+VeCZzqVMO9qwrySc6oZ1bOGYzoCFyWl7iSy2NXOS8X/5RASVCAga6hNEtPT2Pat7LzDMvBQZdDuPWaBENrzYtyO/PSRPfAndMhdKKIHVsFFu7rR++66gMaL81PJ2HWNE2iICAJaROtNColr3L3WxTW6e2iHEc78GYjeUwn1SrkWo3inFjbSiSYEUClCKaGuiAqf1/gsBLT9HmFKRSQVGtTOcrIM6XM+r1CgLkvo9ESR4RMKEu3dvUPJ9XVUdUHMFoOk/T4GQTkF1zv5cDVRjRqVOnEwAceUrpGB0+j7OgA6SbrrmhORAVKIfTjmmd0DrIEiIAo1b8WznlrYYDi8HhFIFSMVn61hTQT6MjQyeD0JT51kWFAILsMDGZHF577bE4XVJ2JM7cf2mZyGneQ171kZs/9ex3WqxSHjoeuJIJOakpC5cPc6v6gUppLK8dIZWSSy0PSeGBTkYnvjVd2UBi30TEXWLTdQ2sp5SFmtmivC2Y9MhJe3157rissBrbVqBuz6t2P2P7MDwGhnrr8nYyQuX2VUhIZWnlnARs2BIl5uRIZGUJO+A9XRf50cUD03Oz4+boGkCmBZLVe1C7/mBfsZpeBBbYFDqkzjYcLNJcX2lw8/sBWbNtpJhx9hZx01GsRumyD5634XCC3yQH/+YLZd/+dnHQCUyKI5uncvu+2yC+yYAf2aFa97poyDwsCPvzXV7v/ri9Y9I83uufpiOxGlsnLTNvvp356zt2fP8zzBdReea9+ddDohXwT7fkZM1ygmkLcXrrE7n6LDx44iu+r0Y+y7E8daF5J/bgUGPnEwGQdQBlqsxRT/Pz5jmf2GvOcOCqYkpHtAKfSVwX3sucUbbWNlOXH9Whveua09eMbRdmx3lF8gol2ZLty2y/40YxFhuCa7aNQQO6lXZw+zuSwJr2FDSZndP32R/XlZPgZHubUq3m3njxhgN599svXKzQ5uMfSgddwiruknb0y3Fxfm2cn9ethdpx1jh7WnIPtT7ueTVo0r4fADwXXtGZ+glETgBHlySuioUan3jAmW8hexag9qiUv3B57p2Q/cZ298NNtigNxcMKA0I6wZ5aZEp6Y6T6/9kTAhIkBiP1AA8pScAhBpSP4/lgZzTMi1myNL2tmN0ii3S4PpBiUr1iRx+TIvKoNJwzyPCfos5egCnHIVvMYkjD/R4yWgFJsImSUS6kxmvQwCYHd838OaAUi7yfNPwTPNI6Ii/lUJW8H+BchLlkfKdwLKVI7DzxpSHlX8XomSrsW1ySAsN7p9mk3o2wGARwB82vuxx3KKr8/gfb2+r1D67INfynA+QW7wsVX1lH0xjhpbEcp7KBc0iH5KA8p4kQvj5V3a7HIxlRQTECzICaoh/RUw2Nw6INE7u2g+vW5WJXNcoztT4W3ohyj9ngKB8tgGojWq55QS40MK7Wbxd1sGsYhbUxu6HMZDxCRlKLksPJ67BuOZquE0x3l1R8yuA3lbWSaDgIiS59CFtFV7OxSpSmXcHmCNyZBRXRghakUK0tga5eFtKRwpp04KOMpktUJB1RFx2CGkMWtFeUOBatRuTfPqJ/ewNXld1pDkn3uKINEV7UllvX25WxKlJ1E7wuuB955TyblKvv+XDSCHF6qxNociz+yoZ4GcohiLtWhX4R7UH07IJ61vzYO4QDWYek+WiZS4Vp00nR5StN5+StEDhbV5SsHiIidiMYzuFLHfngbgB8YqPVwWhJcXV6Y/eNvsL7OZV6ybjjzbMzFdvL2SIoOAjTikMxRqprk3rQinMeW0CuGCM7VvnIBD7Mp0z73H5WZLl6iFtAouY89y/+yL+TN88gtRpiL83lFa4kqrnajYsOoliJrDl1yYgEB/nrnAbnjqJYBIKB0W4skDj7A7LppkR/Xp4eCf+BjFQ6oz81bbCx8ttI4UfZ933GjrQc/HvK0Fdv+Tz9hL789wdO4P8Ux/fO7p1iELqPf+lCnnrsPEmb5qvd32wmRbRJ5z4oghdtMZ42xwl7bN5z1QXtHnghWhnOfS7UV2z5sf2VvL1uBdA7dHmZ5/VH+76UtH2S1vL7TX8rYgJAlJADv/wbED7NoRPQl1h7WxfL+c/FxBOcAHPtMRAyFNXkqLyfb8s5TplI/syfnLQIji8WC9XzpioN140gjrHip/n2e3imX11durK/Lto80FNqJbJzsDhZqzXwH6GVbH/tZd80KUSG85wMEbAWFEi3f+zZ6pripO2nD2vXfbm3Png5pUd2GCpefDcWwAACAASURBVBLaIipA0UUI3cbEQCSPVA2QK2UgKEfEAUAoikVHwj+Gpym0g3PtEsrNQBGm440qb5pLVKID4WL1hUxB+eL/en1wq5CDUUJQ46O6Rs1lErnkNrg48lYb+V1EAAkom6Ed2xOa79+sTIuIpLyDMl23CzSv0KiMqcSagpny49TlR/y7svJV3iIiBqW4GvGgRGqeBnJzZKdMO7VPexrLB4bO3krTfSEeQRispfCJr5JPtYn2I6Cqua5n19fZA8tqbHUpxibNqT3fBsDQUgTmQipKMOsp40ZhdzfOnH6Cv4VM5gflRSr/6c61/3Bohl3RB7QymqllNs6RovGL5Rc5Vb/fDIXfRrPtIRAlvi6TUWZpspvUIYnjCCMjcIvYctKpj7zvCLMzQd4Ks/AQodhfgkaug1fTSek1sELmi8cAhaNOOMI5OX2hQqYZQngLTMYy4VmuPB4/teujoiFEUcrD0jV4+zfNE8f1ZjEcR3aFz0CAVnTF53MiTSKlRqQkAQ85FUNjeG6C3UYo9TiuVaVyLR8aDXnNM7bH7HvvxmzZDt5VSTXKyo8HCKupCQCSFDSkFUbNsVtoWljqhaYYuTSYlKWQW1r/ulFvwaYB5oMk5COiUFN7wV3aK4wrDUMvOjJi95wMAYaadvs6DZRp4Lnj3aOIv/+m2fOLWO8YRtKhqUxATyiPGD7X5/SlNyqivLObyCoqGWdFGFR+pnxqP7rQXHUM2Bm1WvsEZbpnTQS/7U0OtNeQ/dN//NPKtCXjSXyxHkjzt9ykYnV5ds5iu/7ZV624XN0wGmwC4d3bz5sImrFLUHsXTkRQowRlFJZcMWUaYo3JTgeGziTmF8BD+dTz9sz0WVjirewacq43nzPBuuWohdXHRYCmU2wsM9ZutNtffd9mbSy1sT162u1njiQH28mPeSDBEUYQHO0pMoqXlubb/W/PtpXbAOiAKu4Jw8+vLv6SndS3sz320Sq7451FEJenQDCSYecN6GJ3Hd3buqrPWXhdzec5gKWka928u9R+9vZ0+8O85XRFCFqCXTlmOD0Ch1g3FLAUcfD1QLnJcynD61f9rIrKJTwDEgqt5uDHZ3p8ymc/bgHGvxCEsZvXwr9bmfoGDvLbE++82yYvXOKepTduFXWdvCGUpIByYsxpcj5EdrQEo95zUFUQ3pLC9d+lUNNbOzJdXmhGOC8dsdBzeF81yiLFlzBIVFNwkdtLYXvUQR6SPGUELko9jZiWiv2bVOaiscLDPxJlekK/AS54FSkpYm29s26zrS3aHVjnopiTaQoISSFPHVP9MyP8LVlcAXmDyl8Eh6xDALZizYykXOyUntkQjocE/S6k4t5cMHdaGr7VXPDtWSo6hViT/N8BN0e4qsL3dUQJ82nb6u32JfU2twiktJSkkzZgzCjU7nWmUhCCkGoeNO5CiWrshTD1YkNXwBHmSijTvm2S7Mf09DyrewJ56v1cTHjtm9ARj2ww++t2ampDnlxXFCJcVycl79cVnFYCWztEHk87pvYeyljOxjNVmPRH1EO+SRu5dBRZDknQQuRWVVIWThjkM3jLJDsAJYeUgJpVBTEANGmOvGcq66yR6EAUjZqmUiPWQjXenvKsMU/0Bfl0L8zWIhXYkkgD5hUoXN725gCKamhsuGaWZxSPUdiO7nikNwGUPw/yfLGUNXtj8TngwOsgX/nR9EpKZFD8ENRHOaiQyBraJo1zMXMiEg2BBAWtFZJaYY4qMUpwIEVlvL0N16enFKQ0vywPlG4UwyHKum8oUJP6RsvOTrRbz6LLDznitLCbRhA4C43tUJl+50Uajq/AM4WII4JxkIKC7oAh00t8HtyLqASlZMWkpshRNetYkQ452A0wNoxhfq4+mlpTAcFbLIMg3RUs5PjLcXmkdwIcQrCs4t87VKmoL0aZHkBa77EdxclYby/OX2rXPf0yIdIqD7lPGHSY3Xg2yNfu5FdbKNOWo9JSIbuyoTTkwadesL9Mm05IJdkuOOk4u+v8idaX5spCSX78QUkHm2s+4eG7X5lhM+kEcVSvbvaTCQPsmD4d9tSnhl/cswTiXpc2DsQPeJSPT5tjv529Eg5Sig845tdPGm23fmkE6LFW9j5lL1e/ssA2EN5KoCRoTJcsu29sHzums7qBBNO8P2W6F/Ug97edvoSPTJlpv561mNIu0HF4o1cePcy+N3ooYIl0F7bBI7zSlgMUl2++mvcWdgeYoj0vf8rnD/Zwn3q+L+gDbg3zVJhs4u232NSFSy2WBQTSlQ2SSUKE8gaRN8idkzyThyHQm3uobq1jT5PfywAgl85cRuRpZsPVgjJMEIMRpnIWCqs1z1Z4vOpOmom3msEa1vsRlHWdaoDJy6qxt+qFVfOYop6pRA0SCckKhet0fgjTMR3b2fj+/Zo902Jqraeu3QDRCGFe1Yh6SYzIywPFL9YtaQbP+XKvqnPVowmhrbWu43fOyrDu6gjve0KKlz0ozwkPRz1NRUGYJcJzKYGw/Eaeo5h9comlHdM2hdZsIYDjMxhkfkUcf0lJg92JMn1rZ+CFeb2iwF+qa9RDFIOiwZHnIx44KVddowwZ/fT6UYUVPbjt3X56goo997AkO43yjb7SyxK4kvc8SxG6a4gkvwOwHiY8yN6DslMfIoSyupmkCYwDNZF0tzDRUcZMoyLkJ/z2dgOECBNBis6GHOi782OWx4WrhVsWUYsKgJM1rSjDE+kGiFLlXOUwSiYIDBiV56S0B4okAbRsYwXeOOsoCXKEgVncMzXi+YT0i0HPNiUCttJ9c4yoyFGkCBi0VPAIKTRdKCePrEb21hYvXohbXaH2skBEHF9e2bV9ICPpFeRNm+E1LURCMYidx5bX2kNLKUWENpK4tjcPUKjaCW9FvebjzntyxTUtSm1of8grFQJKF+hWHL/KE9WISuHWqnRKbj0fp74+SjSnG0Xnj14YtdMoRVHKSiF6XXOz7BcJA3N57T8IoZPPjaJMo9yPqB2zQP4CpiZaE6RD1EteulzbkKm0QuZP1MDqIjMGhfFlwsiAdJ0gowG3Xuu5AgNIKyVFx9BeYD4q1euW8WmN8ZPFtQAlsSE9OZ86Wun7h8jg/6eV6cHJQK3oIEmvRspvLF5h1xHm3Yb31ZFRO31wf/s64KGBPbo5+nS/Nxm3PHQkJnwbOcTH/v6y/W7y+1ZKWcaEkcPtgQvPsEFdOzIhitF9/CHBuhCShXtfmmXvLiuwsXikN581wkbzMylO9hB+raUy1WqKC+ZFG7baPa98YG/lU3vJbA/JbWM/P+8EO+6wrs5Du4PQ3DenrLJXVrMjEbC9CH/cPPYw+2q/Tmz+T/J+gzPGEcg7y8pBPH9oj06d4UQAPUB6XjRyiH2Np5DS+zI9Hdx8/L//6bgyrQahe8add9j7UqbK1QmJ4UEnrHVR+0nASDEp7yVPSZy3oufDSxCgJ4XUwjnHHWunHTnCc50xlct4aFLoUrxMjrYYZTcTIy2xqorSyUQv6XAEsHJe6mUqZYqU8L6jhJAl/JLwcpOEYFXPUc5fy9ocizI9ox8ApBDNq9z8e2s2+VoPyBmUQ1K9qBQrx1ZRDPcTVQ5YZOZ4HnWs/QYhlaV8hV5W9onPV4u+Tk4ZQm0XOa/NhPe2x9Itm/tsC+l5A65VBNRqVHSgGA1qEDKsc7r9uG8G5AnBuv2sssfR7jCC/WwpKZ0NjTS5Zu87IlR5ReZAWk41iwqpu2cqIc77KrNQSNG7kMhw4D8pYYwegcOiAL0y2qRTQtFkg1o3UsPN2PLZKq67AHTpWqTwdj5eoTCsa6pAH7hnIn3AH0IXy2ZwXlxOI2eLdKl1lDLtF7OJeHvPborYzYtj5FaDfR9B2Tg4TcYACKYIoUn1p/V58Pok5oFzJjC3acB4W9NsvBjDqRZWqlZE3wYSW84g9pufnG2bo+2c1U25XKmrNIV8GYJahXVVI4wR3kSESU0pgH4HSk2Fl/JOZTWoRAjv9KvdQPXinQY8vR/fz2J5e2NTo337gwbbrgJMQYl1Qsk5hyBrrYcgJOdG5jWNvRhYNBdaLO62q88vfzvDUaAg/XNea84T4yepuI7WgZS8XJlkgwjDBt6fDuirxi9OH5UyvfoF6uw3UIOtdC1hZHXbSSLXXMOWS1FDZL4Ml4UbPLKrqjGoat3kFHKd8DBGSGs5FxwwGQ9Zul8daEqVJWBcpPMj5KUbiCBWca+1IJqcY5xjDiAocudRCTR02MMedSgk4b9Yme7RUMqrTl25xq578jnbuGG9HUb+84yxo+zC48ZY/y6dP1GZBtpGlm+T7Swts8dfeceeeOktFm69HXPkcPvF5efZ8B7UqnopysdxXYq7z1q/y25/caZ9uGSZje3dwe644BQb27+bc/Pu+2jphWlTVausZ/ocu+/5d2wFll56Vjv7/knD7NoTRlCnJsEIVJ5F/JulBXbHh5sdbNUamo8rh3ayn4zqbbnybjxs9vGHnyt+Qn4ppm70dyjSB1+bYvVY84OOOMzOAXh1IV58ZyeC+AxuwqFYKf+hx4jXA5dDj3jmAz+3D5dB8K9l4dOM8KAExlGzlKvEILZ3b091u1EEmIrgZOeSs8sgH3r9V86z74z/UrhGJCkCD1AzoJzYm2vW2t8II1eSh2rD2mtPSDUVwVuHsEhQrhKjS+srXd4W55HX0YSSVc1pIvlBUQWqjvgoSp7O7NcnUKashWIMsylSpijrAMAn61y5V8JrKOFqlIh3sXHyBhGnE6LkXALEtKVLirh55T05bzTfk8cowvwSzrkGFpuCJvq2irfXUbUQUhCelDJu9J6rIFG7JdptMOL0BlxyMMpU16mepv8DC8/DeTHbhCfkKRvviKCnhldz4L4jF4jyVxmRGurGw576vC5YbD2is1MYGJBbBH5n0TQmiaQVnl/l1bx0RMYF4+6haukJHVeAG58oKfKgXEOH9D6o2j+6DoV+UVRdEOa3QThwMnnIn683+1N+oJRj7HNfLxhlUZUzca1iLIpgxMRYHy5lMAKizGEK89qda20Fd20eK6Mm0poGKzUo2Frq2ilb4vqLIQBpYt51oaJMFeeuykEFrPW1qTY7UlQy+jReYgCRIhWISOFWpR14joIi72dQ5Y2FT7tFIUDzbpX+W0xT8x/MpCcubEYeQtdwqwOF4sjetBhFKYCYUzrpyWsybvQ5eaQOWOJAYj1ylvnwb3mnUshOCkGolvKhM/pTBnQ12AH4eoP8ZFAj25wiY5ykTC9Fmb6zC+YtVdYoVCvlh6fo86UEdmBDeRrdgcaKLjlTFSRAKpXk3Soh2GPimiKywwJXJLLOozwKZXNeUl3JogklvF4PlsGnm9cHgAR+alQUcpIAx3OoSvf+DcpUK17RHNVZrrMf//EpWw0hQe/OnW3SsWPs4nGjrG+nDp/umWqCpEyLS+xXf3/Rfv3C67abjTZw0CB75OuX2pj+fTz/2RzqbWEgKV+xYBN9+15eZNMW5WFFJdnt5x9jpwzuC9tZfOc1r8c9uk0vMRlbSirsp699YE9OmYEllWUjBx1uD08abUd2bdfMmqQo4eyCUrvmnTzL243AJkQxvjetjY7pawOz93iU+6rCfZVpKeQWfwL1fO/zb2BUNtrwgf3toqNH2DmDDyfBHy//+V+Fume29v4tDkxRXv7sBx+ymYth2I5bzKph81KNEF2qXJ6EjXrMhc2evYhNbEdIsFvOBSl+8nE4Vfs3uN5YtdL+PGsuOet66kxTrK2QiSjPKhSESinSRC+III2qhyYbP4kcolSfSiNUK1lP2UUda3okYb1JR4BoV3SGBbGLMO/kvLW2nbWupFwN1+thMySNsmvyNvWzBk9T6121puLdpf06FGzlHBMBLsYeKSuOL4RvGR55ATng/IRMWlil8RmRRtRDJg5/Lbe8C29KAKYkPn8hHLA/6dcKesHPHuaNz4L22ofUO95BI+iZBdKRDIRycN7JRIJYnp4UBX/K89P2ExuCZLuksD4jo6ZM6GoVbvJZAZhcEfO7uCwRwvJkFA12pRYPSAkspM4rTo6P2JSQluHE13xdxMFyellYNE6Ti9d1G2HeUcQP71gSsfnw6Ioat4Ycq2ODnPmAY4juT/lXrr+RNdQkVBGCXO3tBDRK5v1E8qvlogoknM8keng1mXC5XGG1bYsh5D28rXZr8euW8iAv2aS2hVJeyt3HPbtQW7qz5/qLEhEU0U+Hxews5kg8F/s+NEzbIc/46YpGexxUdYywrzrVBD0WeVNLWWvesQIcTMpa4RQtWClLuXpC68pFVBg47unrd1WPeV0Q64rPpLMOvzEOY+TsFPomi69a4tIlWvPDKzn4zkUvmU1mOcs+kGHjSVLV4crrDW4vANnJ5mK9qH1eqnjHFVVg3mRMNqLoW4G4r+NZ2yCQIMYfGAT1BPactCPDtB44iCZd18p9DQMJ/NwYs96cMzAOD438/NcrUx9cNTWO2WwI8K9/8u+2MH+T1+1diCL98ZmnWB/YgIIQgd/qxxZIMNxByGgnxPe/f/FV+x3dOraVV3tOa8KRQ6xXxw5gHDIccemTwgAnq/5P84U3sBWG5VfmF9nSTSXWK6vBbj33KJs0egAJ7Y8r08C+DTafvOG5Gwvs9pfe9dBbTmaOXT9+tF0xZgCxeJUdhJESPreFcpkbZ6yxF9YWuoE3OAt2FUK9p/duH6KG9+edBudyYAL/RCX39Idz7e4X3rQdNAvIgfT+OkBWlx87yikKDzRGH99W/3++4khwxnFXWZlNeujnNmshpKDaqayBCFat50ZFK5iBiS+aP8Kd3lFG6F4UagIuQxMbMINQ5N0XX2LfOHmcA3paSIdQMMfstZV59rfZc62UutDWyofijaqdVhN52XSEQRaRBQHIavGAK/FiMvAA4f5yIgAhOuvUoAEBMBxlejZEG/EoyS4wBe+sXW8bSyG0ZzUrsqLuJ6K/VIlNMVRwBZQzVOFpZuhuCduVQ27aBk+obUMpslIk9wgeB8M0Ii8TKcFItm2kRXahchPVOYbvJEtgIbiqELYFtNSijwpCLGIXdUmynxyRap3kiR2E4PGVzP/ULu3eBRX2F1qCSYl7SYyq771lF+OvECklRRElP/Ud93hwTRXalSfkdGAoU+hHPdfaln4hZSoWVZ5V4JlASXpIMs7C4DHP4CnGI+cZ0HtSOP4y3wl1gwSuR/15kIbFM41ZJ34+sIBQONcmPtwdOMbOfqjvS1FyfDVLIWBhlVx2BS1LGni6QlcPXwlxoWH1fXHuQjIhrRGleUASQlxesZrBu4YuFxJYFTXBdYi6XDZeuZP0w92MlxqlnrMBo0F8F9Kp4iOWpErhez8YCl4DoolsJX33eWgOyhjPJ5dV2l1TimiqjuEGS1tATq85iOMG5Bbrw4yzwthSnhovRQTclefg4gdWWEdKqVpwaH5P0ZdIWXC/nSl/vPuURLt4mLrZ7I2y9XmVAcG/Sr564SsN9g4dvtWH1z1gAZtcOPO7QuX8mqwGEfJGIZ9pTdmYkNRuNPKmQsDqItMakpMSjN8KdkMDtIwRJiCifcf+btI60hx4iVEQLpYBM47l8/wYsAA6X2DGHJLHv0mZKnrQZPM3bLYHXnjNVmzYZAUl5XYhxAXXTzrNerbLCcKX/t+BblWQ8yYrwuP4w9vTCPO+YVsF0CAMo3q7iGB1dPpQraD4VZNA/2YCwlA3FC3iJryE6oY2TFBH6wRN1o2TBtulJx0Jpy8sPh8TGMFkyIIqgp/zybkr7dFp82wX4bezhvWzn5x8pA3oCBF6i+/pGxXkIP5nVYHdPXsLE95gHTnPdUf1tK9Dfi9yhv2HaENLzuvnCBeTv3sZYv4npn5oG/FMamDouRH2o8tPOMayoRU8GOF2SFbMf9hB4sp0K0Cucx551OYvg8NMGziIHQUWukoD4Fx1ZSqvtLwYZSpvkXUkMAmCvA0m8gNXXmlXnXSit01r+QjysgBeiLT8GVavnazJVCzkGFSD4pFORnmmC1iCIsiSU6DCfNZoitqhuTwNQR6ywllDw7IzbRLKVKhg4QJ2sOZezy+wjWV4FiGTkOgEZW6Vo/S2NqVbsddQoPRRlgLhFHPtnXA9suoqUJiJthuF2Y5wZGZTmW3DUt8dFRKcsDKxxQTIHeSt6vvlnF/ZXIXLmggPS5l+vRuttPpFYaaR7PnswsdXMv9TGdkL6yvtto+KaDQthzKEYGp/+gCoZoPXXDlK4vEluii5V6YogNC8sXJAOUXOPlWnOmElGMUn6wW3UgiaR3m9/JS3qqp/SWTkhwAuClF6q7Z4u5/AzQwUqnt6UlzQ2fHVG/tGqTCI2R8gO9ituUVxOcjYvTA+Ky+W65YjJd1exzHlqDXSQyymPmJiG9AakSDndefYFdAKA0Jo3gQQsOp006iDKk+pvrdoedUMx5ATieoVijFWhcZI4JwilVAjcnnIUqZCfTudrgx3QsETu0EcD3q2Z9iQae+kNgYX7t97GDK3v1Vt80ox+DHqfdhdg+uGUEDU0SZBiKtcclMcya4QhZKR0t5MR0SAJe0LjVej6rH5RUWhjjlIsoGgiJ6YGLWjOwdeqeM+wriepydCZUpjLLvw1XqbTKRCbF5u3coy8e5Bulm+K5wCBCrtMTgTOEcZ71UxPqKD1XrSParDWAoAL6GqVQ5WTbzYtQXXm6C9I9YkrQ/NCXOrLa/3T+yaZM+dTPemONr4EMm0f7kyDQZXdHrUPm0psF++854tX7nS1sA9euH4k6kRnQjJcnaoaD5h4/ompSsGIbA/oUwffuo527qjkL2lhsKif2OjauREDUdZgmrzhO5KkpUqJSX6vSzw1dGOloUA+uEZw+xbp462tiBk969MgwLtBfmbCQ9/YFM27OQ6M+3G8aPIYfa3Niz+PWpfnqU4U5tsVkG5XfveBltWVAWarMauHJBrN4zqS60s+ZVPsvJ1CC6/DsvsraUr7Q8fzqfOsNiKyRHfcvaX7Kujh1O/izV/EJ7CIVoz/1GH8ZpgRnIDdJXn/+4vtmglHaXDgF3Q8ksbmF2mchkRCUiZOi+vXoNnuZw8JRtWPLwPXXaxXX78uKDUKLR54pOu8/wdlqKHZi20MlrYqSSpkSYFKgHpgIDPkNfH90R2n+zt17RERIhO5IRNny6hEaU9GFJ2EE0dzh2AMhW4havdQQ72zXXbbFtpBV5mUOMsgVqHxKoA+qR+sYFuoGhenieKu5R7yoXAvQ0uThmvF2C1Z7Ae26FMSxBWhSBJafQHYEfrFmQpiknh40rtCwUr+Rn1GtWYfbtXxH7YF0CVwpqunj7bI65M9XMdnuRtsyvstY3VeCbqCiJlJ1GgMiUpxNA1dASpBCJn8ZykzgYnbgwDBaOmErBWnTSYPFulyxQnlLCXtxu2W3MtJ6UcgpeCHGEw7YpkCmnrefP4HLptFOzZdoQZv9nFbA11mW9A+lAhgSu9rRyuohg6lhoOSUnrayoxCSlqndpT59El8zmloTz3J5CVFImUlMqqFNmQAsIY13tNAL1i6oat61G4OK6knDAhAEqpr63sKI9Yc1g5im6DkSvsB2DnD2MTbBTMQ3G+/z0KVbLWbEVhvd37YbW9lE86AW8+JkNS+UbWnN8c6J0IIf+YXD43GmQl6HrD0hj97q1wFAIOV4DHcXUxArrBTjUIZXp6ovWgvCYAHu1ZLPpGfD2UcrqL3mqwKetoExjUEgX0UCH3sI8NcfckyqEy8TwT2C9l5DxVn90ICt6RyBpDBZVY34mE/cRepTaKwiBEuOYUhd5xROqI1nikQzMme5PSsxO7pdpr41uzv3wGP/N6Dm7owI9/kzLVumyyvC3b7VdvvGMLli63dZC+X3rmBPvBOWdY17Yw+8R5FPe3c8N5klosI6f418nv2UN/eso2o0xF6tieMFn3rt19sQt9J3SXus80YekkiMGEc1dgvRchPMtkCXKO7004zn7EswMI2QMp03JCG3+fudiVaQF1WOOH9bWbzzzWhndpj1EdT7jH92gQ0thGYv/GedvtORoLxhorbDzdKO44+jAKrhHUsvL3pwxDC07TLADBtLx8+/X0uZYHdWI54crbzzvDzh85DGh8AGT638eBRyAg/KDeDsKD8//wlC3JoyMxqFASUsFGkqQSklf5UpWvEFqMELWIiVQBrufk7etpTbeLYv4M+/mVl9ulxxzjiqbZ4va4fvDXsxu22Z2zF1lpeTmAM9C0GDtq8tyD2GBb4ncK4wmQJMJt9eWUQFZttEpilN9Mhy+1Fuv6MLr/fPXwrvC9yzONWAFh3jfXbrH1uyuR48qXBr0+5Vl4LhT0qogFFQJzDmUuiaZs3rszFWNSNP+VEsyiLORClW8qRhjlc49bACLRRM4VWh3haLVlk/R2w1OeGpvomz1b2VV9QNBy3YH4ObiHdIwIHJ6n99h9i4psLQWDItg3KERp2htECRxRKuUgr4P3VMajrjXiGyYcqRZpSbhlVQhWhd2JjXvOz9HBOoErzjBi4IjhUMnGtb8rKp5C8UpvSUkytl6Fo78R4Brrtvx9GvHDPPqkLq7AYNHy0NekSAjj6jCOwmb+5FA75zDhQpEhiE/WlaiAryj2RmfXEuMREQWv1ZRLy8n8gzLudQmsT9kPUvBaE8iYKPlSB0epG0uohYLPurvng69GMw4h56HQ9L0DY3YREQQhVoN1HXxO16s9sAMP9tfLq+1XS2pst7u1vEF/ZE4YhHQ9vyjgF+6tyO1Vh6vJVtmMjALNjyZI9IE+5vwp7xsjUTcd5ZjfPzaJtmswfnlEIHyE19Hso/I90Uxe/GKlvbuOto8A/7xYVDeq7wlQxs0mEI1o1QSICx5EMUPVEjXyaKOaqGOoprAGRJivULfmplZeP9fShCKVoRZRnp3UjEBobjkprC2lzV46CcTx5LNE6nMA+bvn6g/qt3+tMo1bgtyTcjfrIDv4wzvTbPaKPFtFqPfS8SfZ9885FeEnoAAAIABJREFU0zrlxD3TYIw/9vC5DOPvFIE/PeV9+9kf/2r5OwlokXs9m9zrFad9Caop4ugsaKEe68k91iModd4mJqEIkMhbkMFPXSA6PwTGGePtpokneT3exz3GoP5wQ2Gp3ffaLJiblrrgu+YE6j2h6+tM4+6WOi1+m/pZhZX3j/VF5Iy2Wz7hv8E0qr3jqN52Wk8afx+w/CcuqoM1OwMh/bs5S2zpqlW2e+dO+q2eYeeOOZK9tj9quIOa///nPxxXpnl0XPnKn563ZevzgxCVWMi9LQdDIP5dhXhVfyoJIgGuji7ZsHeVFdLTdZeTMzxyyYXQPo52YNBeyjQUWM9t3G53zFtKDTLt3Dx6rBxm1DqymXMR9uKUTkFxp6Ak5VkGcB6I6HmtAaneCkVbiYc4MCfDrqaEKsNzsxFy77X2/Oodtp6cqXKraiCub4uvVQQQ4uWNAmpJUuiXhSqFWM86T0S4RLm3at4rEfNvUyqZJSx8TluGwNqMMt0RozxDnWOU2+M6dPwUnqk0tkxCEmWj6K4mfngpylQt5uK66TMvnHAzyJvezH3ctXCHPb+yCO8ZoSeFWC/2KTwlhWpFpKGHYpDekkwxTfXylefD9UHXGMQPZUaTMVYrPe0hrwmWYtX18Y/QqZ9WRlI8T6pWbFJ0lIY4YtjbnUmRqhZYwywhTg0ivx6BQF8HKcF2BsrbJOuSFOYkt6kwvBoS6NKaUFD1vCbF7cENsfFwDBHuU7LrEdCecAqrW5Arb0clh/fHceoxHHawDIv4ToMYCtCdikUkAdiqoTdbFGqmGNpR+sq58HVs6TgZiNKHAu1wXjniX+8es5v7qeNPHO8dKNQ4AAgCJ3thA3n/OeVECUIjRET3qgtSklY5UO2DdKJ1VRy8QrW/jJFy0jJwnPlIF8IJ9TmhsFUm45ZSLeHuNHvktCS7ZnDQJCQuQ/eQ+uxZMeomdNkr1fbBWupoYQ4Dred7zq0WRzMr8kJTTRia2tRXgDonzJtKba/eVpgZT15dZsRy1Zr7LaVmuA7PVOFp7x6kprfy8JWndqAba0RGgVIAJdXUJ9fba+eoQnWP0fGZ1/MnfPDfoky1V5Tv3ISQ+v1b79pbi5ZZAUCiyyiL+e7Zp1nHlsr0Yxcf5Kd8z/FPrEjPvTfDHvjLs7Z2y1Zq9lLsqrMn2i0XfTng59Xn9Hk2S/C94OcuwDy/f/s9e/yNqU6afdX44+G7PdW6tc3ab/i1jg37/srN9qNnp9syOHV7pjXa9WeNtYvGDWdCgx0XMH4JqSeLldCDe0UoYXiwHl25y17auBseSrP/GtjBruzXnt6WeAAH8iyb79FsztYd9uhHi2xO3nrvanI7nWDOPXKwnzf4+v4sjkOxPP7zjxHPmS6jq9CFT75gqzZvDYS2d1zm4QIOCac5bA8yQVSDjqAEZJLVhlROg1XAspVJyOjRr0yyC0YMD5VpsJb2EHjjeW3aTpeUVbaV5gSeiWLTpyBoEU/0aUwmByqvFEGARZ/GwkglROZOFhodfh/I8FNQkAl2JO3Prjqsm9eqyn/dQlnFy6toq0fNcT0FkbVOG0i5C59txXW1Un0p99HGsbIK/apeVq8p16fm5NRgomhrACVJCckTlMFeiKYoBsBUi7CpQbFFUN4iaVDuvw2eewS0cSuu+6rDcuyKXmmkIsPSmINZFr73Au9IjEhTt1TY7R+styXkf+sTgUvVYsR4Y2muSMwt8iAENqqC6o5ze3u2BKGrCd8Rmo544gslw9/iO5YiVomIdoAQsEG1i+J/0sn6XKBQhKb3uRJpO/fRKEWuz/p3g/INhgKDAXwTb2E3E7UKPEaX4kqKwiYUIEP5jhpYxwEucubldMrTkTOpcDK3MJSw6w/xGNvq+24EcEIZb7yv6yonj/vS6iZ7bRu/SyMyFB4oQcHWi+5Hr4kOSEaCHAjdi7qfeBicv6V4dDm8Nh783MPw9B4GkCfst7XXLCkCPpNQ751zymz6tqAsyyCG8PZp1L0atKXuwaUDdZUC0t/yBDUoUnRxAhzHZ3ID2j9iTnJjFMBWVpL9Deaj47sGyjQu1rw+V0o9kMT+/y0ghi9/rdE+yCdCEe+1qhvxnnY8ue8oa7Y1CjWFiEQlY16rRhTsS9XxNskI1jQS2s+hoLSWORTdYhmGjdDwMa0hTYKSswJNYQAIMe+15JQant+twZ6aIMP5P1iZtoRJa1gF9X/89XfsKagAZWteOm6MXXvmqdaB8JrbjftRNPseQ91n/jF7od3/whu2el2+B8Guwsu8FcHXHo8x3MktjuVurddv/n7Kh/aLt963XQA8Lhkz1G4773Tr1Z62YS3c//gi2I3l9visdfazyYtpKFJhw3KS7NoTh9jArrlWjmWmlmtleAglCAURZivtUMdC1d6tZHkvKCb5X1hOeUSKffWwXPvhoFzri0UWZ3r6mHyKCyHeWLR9l9393jybLvQwgvjmL422c4Ye5sjjz+ErHIwo/I//bNwzXViw0776zJu2Zusuz/F42Eomv6wd5dUVFmzHBlPZhQSNcqewTUXSETbFpdYBgvHHWJvnDh7o5Sd7Ygd7PIB/QORx94KVll8GPabyjgqL4p7kIDAyAGio1q0UD1iMRN0ANnUDOax+ppJdtV7XmexE52OggflW/56WjVegEPV2lPPU5WttR1mplTL/xShkkeW3QnBkchyFYyN4C3TR9fVQo1pLXqtXr0zdIucQ0aCYkUhqcB5Cy5ynAs+rCUHjslMNwhPTrRQFn46wEtNQEz2F22HwXXxERzuLhpDq1/q50woyLFlNFSilJ2kC8Zt5qyy/EcRwAh0sCVWr800Mqs1EsAeJgAZFzynUvQzvWty8BhKTsUaxSPEk+uQWMcaJE2fIO5VKVNhWbcAUUpWyYR/Lk4yIMUjep8Kx2v6KVKqHgTA0YarW6yE5lBwxpS+FFxKjnr7vCF59sFgmCJIpPKfXgkqL4wkBnPZm1d53Xh/n73N70dR8LMpZyiEer21WKYFe/2MePYcX0kWGuWlSiFPrUMpYAkTnZXJ0XY650XVLJuoEek9CUuuXFEI/Il6/HJZgx6MLk4OalMDEDn51NbYeT+2BBaX2FGCkKqGlK1Cm9N51razfZSikoVgBtVk5dSvOfsR7DhhTTlr3K+NCY85bGgftFS7maGqRn5rEulY3t/0oqcCPCaTpZjrxXP5CrU3fgDIVeYcsBSlptYtxDuzAyEmE/D6R+nzpdM1xLaHbBnnQOgwKPgpwzvsGU/KUAiq8HONGFT5uJ+leqKagyJ9jIidxshQGjpTttitolvC7Uygk3s91+ouf8/Gv9Ux9QIMrlTDaidD572kfUvoxC4HQYBdB2nANDEiOUg3/7et0teQCdnIEBOGLkMDf9/JUQsUbvXbvKsoXbqVFW4dMUXB93Prwji9w/P7+nfftkTc/sF0o9XOH97e7Lr/ADqMxczPdXxgmkaJftavSfjh1rU3ZUk7rsRLrDFH0kI40Oyf/VkweU3V96i1ZgzKtZiKjIDmjNCuvQuA1qHCfJUbmxIvzj4N0/ObBbWmLRRNpbwDQPCzNv7mSDBXqcrqFPDB9oX24eqN1IA934ykj7dT+PVhAWuzB43MLuc+5cP5TvhYo0yabTUrhkhfft/XbKa/wnKl2HT+V8/IaQe5I6wXOXdUlJClnCBitmp6NMdZpFxTSL8efaGcfLpq/vZVpfFm/AgDpbsK8eUjhJLzSBM0twqE7wqIjYbJKqOTWprTxFl79SPT0FRkE616Gfz1rRyjXnSBkhmWm2ff6dXVaSuUExRA2ZXke0ZQy72FajpJRWDiBeKKK2L1pMkANdTFRzWAl3oRq8epCQI4I8SWvpGSrFe5F4leQHxP9WiqaRaxJNRyjgpDbLlElqggeYV5fWWZ9sSW+Prizndq7LQj0f0aZ7lnj2zAO/gd6zN+vxThooqk915qIMFSj83SuNQWtUQ4zUzLGh3BKNTx3kyRsqgNhTGi6QegbhXZdW0gByRMJ6msTiOXKC5GXLa+nURSIHFdmhDtYGCxRen0lKC8JnkHAFedFUtNwFHEWwCWlfaoZS53CvTVCh24K7BY4TWFRefdclJSxvFqFEKUAw74IahEmWf59CPNvGgHtH8LejeZQqfm3NFU8X99MDe78JluKN6owtRSyPE/vvYoSaSQfHiPsSZdGj4CqlER9P72zjOSDlCz/a4PC/umwiF3SNeB3cG9bAxTPnfK5EvKK/72y3B5ZRsNwWsB5ZyQlbCvwQqtQpkJnKYcJoYQfWyhYWSXk/X2DYOC4hy1vVteHkpKHGmUdXnpkiv3iFMq9pA/9/C6VmsVESydoAxSTV7xYajPImTZqvXlol3OxPwJUt86hel3V8up0ApUSjZEsRZlqzvx6qC31ciPxGcsd09hIsygNo4iGFKnuUVYILTl17Yk0YLl2eIo9fIIC+odWbv7rlWk4vJ4UR0g98e4MkKpzWAARu+bY0Xb1SeMsO02Tp6nQYti/2PZ1xDFES/jinEV2399ftVWE4xJBa1118jF2G31Rc+nWoq/vq2hEBr9bnunU6faLN/BMt22zswcfZvd841LrD5WhYBYtPY8qwsAvrthpN09eaZtkxleSgcKSS1QuhIbZjQALYhK6Um4qpcimTjYTbmDvQA9yk4Uh2rJaZ5iBSQYhfeOQXDuvJ2FEdQ1p4YGrFMLvXK8F5pwtRZne+e58m7Yqn5rYNnbHqUfb+L6wNTnDU/D4X2V6gHUiociYzqSLzmXUBm/ciTJVmFeeqTxUR2jyUy6LQEh6YuknkZ9LYR1WI6QbKafqxqb/JWvzjL49HVm5VzG6W0Mxe4XOLrfMW2nUxhMvVPgS5cOmzsHg60jIqp5jF6JIk5nbIwAHdUTAy7v0daQcGpJjK7ytg7LS7br+na09ylSGwGY84zeWrnIkt+r3xPerz9eI8k9rSqFqwlqqO5XyFcJXTEjed1bhOCdrwPBEiUqRi1S/SoXv6jTjoBO8VpRnLR5HHSVkNZRISGco4tIdYfbtoR1tQq+cf06ZtpgeAXPyuad7P1prL6+hnC0JNiPVzNaWWGv2U6tWGbY7pS2vtIIxCBmLp16DNy7wVRn3VgcCWbrNaR/lLYm8X51cSPkkikyfe1SD9kYEcL13/uYzzGGTCN6pKY7SICIJj0qmaK14Xcl9JgPAOap9AkT3CfYRqcRCF9jaWIyjwoYiE9iNYC5Cg4q5SEQMUrQhq5IrLXmJHEf/MlGgP6N7yiW9g2bWDkqWVAmJIrS3dYZF5EdvWdhokwmYqNhJFHjiDU50ZaXP6Jr5CWI3QexWypWG+KEANMRBOFAi3vjX+0I00Y+OK7wflyl70hCa5iZ7Y3Ot3bGw1paq8YAQushgqwCI5FBhviilQ4TCSUuI2PlFSJnqfcCeng7RzShvKmXKmklNqLefTkixq4fQSUmGi0LR+xHc8dKY/N119rWXttlMkreN6lbjOWtuIgclLpkprIAiClq33JfYwwSSinNJlJH3bvQQO9fQoBIqJaI1H3JhuTYZxrBieXgQgh3PuSBzAT5YEgbFjXjwd46Suy/Q6P7lxud59QtXpqEj2uzix/Wj1t1W4vIPQZX3hzlLLZPq5++NO8quHnuk91z0dfxJylQCSJsBq+TljxbYvU+/ZCsLqbZjM149/li75dILCfPG27DtPWJSpqWU1PwRZqEH355hO6lPPYNShPsumWRHdIOG0O264Mq1ALaV19m9726wJ5fuxOsE6FGzmy4Slc56BbaQ8Bcd4mE1yoREwYmacztS05pJ/oWSCA9jRGwpYd7XKZMpI7SWzgb9Wt9s+8HAXOsGkk1glCAkEzddWxoRMZtXsNtufGe2vb98tR3eLsvuP+M4+xI5tWQJ63gs5/PM/v8H3/HSGJ4fgBa//MVptmUHNQ+qiHd+3hBF6JA/JWHEho1lrlChGoKrhID1FWPT9STc+fiJY+1UmiLsDa4I4wr8eGXDdvvJvHWWJ4i+WksxORnKk8r7VLE55TcCknTFI+3E+YR6TGEtVjpBh5yERFuenGFHgeJ8qF8HlKmaslHWU1RiryzNI5JDq0JZ1+qfyudV9ieoTQrXKLZeoYwlSSRaZABKpiThNQiYoWhMDffrKQzx+yJoqhXvlEdHqkT1q43kH5MxIsTE1MA6LSeX3AYhd9lR/ehi09VLdfb1OD7PEtK9ej/fghJ7aOZqe29zGWqS1lw1pRinsIWRty6D5rARZLNarSWTF0vAEIkwNhXRDO4v3QFLMbxxR+gqNIjHKsJztaOLKawLCX2MGsoY8ybWH0fiqqmBhDXhRPEYB9wbGCeQvR+ZnWCX9E2w5cUx++tGecI6rhSklDU/5f2qpqNM5+Q1GUsaDRkr8qRUD6sB5y1Vm3SBYOF346hpBDmqDi/ymQLPIBhBeaaak224wXfNjdnfNqGrBB7S9XtfNp2Dz6pURV+RsFF4VXnF8DzxyJUMJT3GtY3ZH/FOe3DuOKC2Za2nbmUBrdLuhKxmMhE2sV45+bLTOSrxy1OeqTS2EzMIdcV9K6ftfJQKZQhTwE8RavCayE3apzfaMxfQDKE7IXpPke1/VQTh5pithsP3qpc32uz1anbPNQjNJUWYibcoI0WxdilsRVbkYQttzL2rxaAARyxX2nYqVaMchuL12r8K/ctTDh0MzZnysWqioHy8uIZp2KBa3tuHxOwmFKqjuYMlcEge/yZlKsKFiG0oKbW7ps2yZ5astS5i9jlmmH11+AAGLOjr+UneVtzKqcU6efmjeXbvP94KlClWyjUTTrRbKB/JbS5z+bgyLVdJzYy59sDr79m2kkqbMLCP3X/hRHKgnVxYahr1LXXdWLi1zL738mqbX0QeJ7XRjspNtPP7tbMetHlPc4sJlhWuWTRzrYjhJ2O9iSUnmdeF2JUwX1RMWcDyQptRiKhjNYxrl2K3H9XVRuemg4cIQ71OnxJYti0neMbWQvvRW7Nt3rqNkI63twdOG2vH9uzom/RzQEIOycL5TzmI1on25LsQhFwBl/L2QsqnVCwv9C41iwG3XBj2TeG1DDa03ld+hTCje3WEifogxB4nfXAy7QH3KNNgFNz0kjLdXGg3L9hgq+kukgFoJpN1lEQ4ENZfPgP61rvMJFp7vMk0BEAmApaW5FbG8bfgNe7CA9hAffQpELg/Rl69EzlEOQTrMfZeIcxbiDIV4lbnlxFXqSJ/ztuaa0zG21a4UqUyDVx7tQQdPwOEryKSkIjzFC2bvqvKATjooSIkTMbT8cFiCFM+UikLFGkNvMVtlTOlS9GYvj3QF0Fu8p+VPqGZ6nndxeSwn527whZjiJSARahEQVYR4REzU62jjxlbwnyNoDmjqfDZQnPYAALZkZsNeIqeGxWqNwTjkVP1es40blo5SCkItR8Rg7wUhhu3/KcwIlGhLF4amxGzr/VIoNlGzB5bRi3mJlI1MqxkPOhY0ky6aFCoTpqhhxS4lAoRLs/1QbwfNJz3IIENIfX+P2MjNhgQkucwQ+O85dhJmZaiOH+9iCbmy4jUSRGJDUoNAaS4hEqVBpLyVMhTZAQYaY1cj6vmUP/JFFPkqyfD8MdhZsfA0xsHVQW/BYrcUwYooUcWFtkfV5VYseLZjKWHrCsUseFzbXGlK7h3hXjjxPey3Ly7jULeimQoIqCEssqMSEt0iNkzX06x3rjEipwcQJW6V67RW7mrxq55dZPNWVtAKF6GiiKRKNDWpFmUE9c55AG7EOZ96QNF8IS8dhAcoDqu3ZsOKGLgMXN9VkhjfvrvgSL2p+bQDRLoPBEGDw6vI9QrtNf+/OfPL9m+cGWqS4srPl+GHuYIpjefXOXNtBd7OW+T9SJfdcO4YXb+4H4AAAKUa3xa9laqgffmlrysbSb2lY/m2n3/eM1WEsJLI6d41Wkn240TT7b2ImDYj9nR/L1Fy+2eFycDStlpJ9Kx5gGU6aAuYC9DXabv1rJh/kFn3R+9sMSK8Diy2rW2y0d0se+hCOU5xCOtbvHr/rx+UOGfsGuCrpPnbqyj360utkeXF1sJKL4clO6PCPVe0T/bsoWh9+8G62JPCDFQ6e8jaL7/+oe2YtNWG9W1vXumY7rT4UbCTfLCrcFDZF59/rX0f+U348r0bcBBV6FMd+7YGSwe91BUi6BBF3qEWSLH7SE8ea4KA+szbtwkAPBIsSegcDyhS4c9yjS+Z93eJsy7rZiQ3VpbT069vbqGcGyF/jOVrNNaRfAkiQ2JuVdItgPpgTacR0T0G5LSbSGtvSoRWhckN9jt/btaF5omyIPLh6zjDYg7CsmZqsG4802jFEVk7/lQPNoIx0oSKlf5ThXRC0EjYBWGgcJ7lepxqrAu0kbvVwqgBJm/iPLrEIyKciuamcr9R/HyCvFKdqG8++e0tm+fMMpG9qYbksj0D+E60zTUEWJXydmbyzbaB3lbbAP3Wo6WKPK8rqS48mbkOFMy8ZyzuF6FvokY6N5QvBH1DBXBhBC2igBAlBHTHLZRVx/UjMbByQ94Op8c+0WoULyf7jmJdla3qF3YBdJzuq7Mw2t7YHEZRCsACgHmNMJ17OQQ8joluGVjEQaW/SWFonKimNCiinKIjMFrzcUoBYFB+4g9OhIvkeMeSMFor9cyN69sVN4UXAYUp44advARx5IyFZG+amA5aaLCucokqb0YT2XD0vFY1YQ+E2OvD7bhtd3MRucEnnAgk+JI2kC2lHH8p9bW2sNLqi0fdLK8eCdeKGNfSFJJmQIQ8hC22rOVYGjK85bHqjykAFKeOxVzheItUTv3iET7zdkZ1ka5zf0q09B8kjLl18VFtfYNGDEW5NEHmmYAshYihPoNspIYoCK3EjSmHh1QmF2JWM5LPjsicgehd+W9O9curzvoQBPL56VMdU9a0I7qlofKU58nNJzCfD5xXNSuGCKUU8g1fYgk1xeuTN02UEhWxkMYchP7kcJXeVjct7w3x6YB3OhJA+0fjkWZDujjnqlzOwb6Zc8G9jxiYGVJIaq8Rk26X509z+7/6/PepLsVOZ+rzjjVbp40AWW6PwKGUAnzvdeWrbG7XnvP8mA16o3Hd+bIgdarcyc4dlOsP+HUQbk5hLoa8Z7z7Tcz8jzXdDjgoZtOPMzOprQloAQMjKfgaoNFE7c+43/p5ht4TtlWZrfO3mqLdlQBXGqySb2z7fYxXa0vDfac/EPrQoaUPs8vcfDMm6s32w1vzrSNUC6OobXc3bAuje7W3sNuzSHicJxa1pYdSsF3iNbbv/wwcWX6yqZC+8Yr061oY34gFFQCIwvYgUhsaGdhQSwp763F6jR2PAktShwdAcnGE2MH2bG5QpoH1pYUqMAzoaiw10Bd37x0rW2ohPqOFS7gkWo4UxSSZMMniUJQBhCTrZxYLgpQHTDURq0KQb8hOd22IPhHEfq/d0gf605YSntlzc5Ce5HuRkWA5lTjqoUi/l21fpM3IQ80wetKWTso5iYnopWSTSB0WuUGp3rhJkvQ871SWsRVohxSUOCiEoxyzxV4oY0UyCvCkkGKopT9UQhApwdsZNcee5SN6NbJlUSwpg6N4RYY1+oGQn9g8nNT8nban+estWUo1xqUpGRiGq3ORA1XndwGtqiOeGWgTVVgmCDPiPC2FJvuV3WQyi+KFhKjKMreVwmMpIUTcRATjyrSgJfahjE7FgX61T4ReFoTnKNVOqIAb2z+rnrL5/gFkBMUsSx2QytYzEGK8UpLIAEoQbjX8bMJJK/oFpsATjVhhcRAi3r5hcaZFfK1w6J251DlTlsYulpXPnqhtS71xfzOKYrZDYvoZFUCyEZ9TaUIIaxwoiQGQQVSmYS6O3L5HfG221NC1Jnb68YS7sJrMszpjkddMmuK8+n3fb2uwKEJ9M90jIW7ZxbbTJXIqCWb1nnRZoYPd7pt98Cr03BWCdIs1DsHdM+U6/ZuMsqXwt6E8kwD9f6jcSl2y6nZAZ1quDSCH/rbNUCYKw6U6fzCGvvWm9ttIVSrTTV4xMrPpkE7lUN9j/ak1rgmTt65d6nR+XVuXtfNxZmtpEBlBDs+gPcVNXACZVmGOj0/ZZCIqAO0nQyrVMLmfzgt2b5CF6S4uD5UcvJfokwlEDYDZviwqAxavXKIwGusmpzljt3FtgDQUCH9GtOZoMGUIoxi0/aBwagzNaKdKUvok5Np7fZpgu35VgAMM2EGKsJan7t4ib05a4GDBhKJsVxyynF2z2VfsU6U2Owv7ypFXEUY64XFeXYPHLtrC4q8YXMrQguJbdsCYmi0wXiAj50z3lbtrLGfzVxvCxFoqvo+qn26fXdYVxvWJdey4PFtS62Vcpf7qxeNK1NtmDLC0TN3VtovFm2197erojvdRrZLtesHZNqQnFRIqiEJwAJfTjhYoeB8EueVCMLKqjLYe3bbIqgXawgP57Coju6Wa0PhAu6Vm+2I5S5QE/ZD6DlJvxsc4aY9hF7Ev1wLHqITBsqUer71BfatD5ZbUSEWOIpH0QMnCnBKsVAYCwUqQ13ejISyygTSUJ4AXQa0TbPfjD3cjlbHn1BIuHjySEuQY3+dCMdtK/Iptar0VzoJ1YngThFVIEI8oibcClmSu6sVExLrqb2qRVn7DbyWyDpq4Fy5KPWrhh9hfQgdau+sZe29vHSFbUeZKt8pAJLKW9QmLYGSndakNnSPyUBBJXxrKC1pYL0phyqQkgxOKVSxxOjRqNIT1pIMMaS202+Wqncmnl47wDlt21PuxfslUN115PdvjhttQ7uQ/ggN3EOqTEOFKkO7knFfsWM3+3KNTYNQpQE5kao+rSjJQlDQW5MESmL8kR0yKmr5ToIAKoS4a9UjFmXZhCJNbJ1L5JAwHvupnu83FZXymWTLzcq2EZAjn035yJdQprmETB0wE5oHkgsO7g4NWv2ulKhafYGZoR+rmqgIvFjvinYH3s4Oyi92lFdZIZBjCENBWzOPKJ9vUvNOn6tiAAAgAElEQVR5dX+8R8fShBpmP8pUL21AYf8UZfr+dgXqUZyUuXTjOnvgDMJ8Zx3RNbn87ICCyOJ4KXhdsv0cjBZudz8HizeMcX1MHgXRLiHbI7aWEpm7Piq1F9fXOaaIQQq4kJtY8zIyZVkoNC52D3l6Cv9CjqN6IS9FklOHtlUDgI7Jtfbzs9PtvGGAyFrYWHsr02aRJPPT5m2vtW+/stkWrt3hAKtIG8oRFepVCJ7UnMe1GeOgg5B2W9A43c9NSF3RGSGdY+R6VULjkQe/PV2n+Kv5PAazh4ahNoxitEZ3gTdgLlsj55+clGvje8RxOS3m55+UOV+oMg0sT6w7NvYv1xfa79Ztt1IYfPohJDahIIoKYTqWGy/rHgsnIvABFnM6Vp6URGuE3WXUU37tuNHNbD9aNJVs9BdnL7Hbnn7Ndu4qtLryIsqxfLQtkeNMZPM/9u2vWTfqBoNFtvcoeZgXa/XVxavsrndm2SrIHpokYNt2tIgUcDXdWVI62g0nHW2vLt1iH+Zv5BLJSbEx0yRwAJC0yc21AT062FcH97Dje7SHuxVQwwGUlwjvX6U7zSP0N80rqsAzwFKGXD2Nz/dhz3ehFOLyw3NsZIc2dt30DTYVZZvUVGpdM1JsLXngCq5VRefuz8sTQckmUraQAfKuA/eYyvU8CBPT8YTiDkhR+E8ulP/Ur7syRSG9sp5Q+cwV1N2z4TRP3sORHKTyYh5mV9ZJyob3FQ70kK+ynYQ9UWCDycE9NrK/DYUhy9VnmFePGy5a61O3FtjDNLxfi9IqRNkhIiwXZdlAuKlMzb8RsiJqT0MJ5nCuLIKyBC+5PuXVo9YZVKR6NiYiXH4wrL/19jAvACSYvaYsXgl5QwVHg3aQa04hv9kk1KrqS8Ncg2j3RJleheBTk3PVXNcKfMS1CYGsYnetoiivuQeF952M0BHwyc0LzpUNdiETQ1YGaxWKOgugzXDyxLlEjppTGV/AYpA/5v8xXyXQDM4jLD+LUrA55FTXVkWthJB0ObWmTSh/lb/pswLWE7z2MJ5K5BQOjEL7mElIMg3PNAkgo0pjumBkDGWPndwt00blJKCUBMIKNGhz/luiKriE5of+djhLC/kRl2kylog3kFokOkZ+WinGSgocS3mWo4D6oAh74kV5mcinOPLVKOg8yjr1vWzy5W3kXfLMUK2lxGN4RTpMcP49NaR+efHU0ifOyx5lWgxi+LFZVfbb+eU06+CkUSJ4MrSERKYBQoS1qPUSsg87qCsJuZpKjjqNus8UHIp0wt1S6v2zIa85Kd36tAu4yQ90r/HUldbf3B0Ndt1bu21lAfPIAAkU/H+4Ow84u6/qzt83fTTSSDPq3b33ijE2NuBAKAGbBZLsJhBMAHsT2MUJLcGQuACmGAiEYEggJISwlLAJgWQpIbYxNuCObVmyJKv3MkXTZ95+v+f+/zNvRiNbSazshx37ad689y/3f+8553faPafFTFte9e69hz+aCOo3ss/UTF4bC9VZOpBxuYOhyb66GsrmCsC7HIazqShWUeQAWAylkc8aKC+ojWFxk0Z5Bdq58oSZacXs0Aie0Z8jC6a6YhnuTojtXav2kqCxOfXv3YW7ggbaxGl27tuHi8KmvGNpG5m9o4CEzQNWYo2abdjDHqHfueCUdO3lF9PSKhcokKFjW8t3fpA+9OVvpL0WilZISHVMbifa6Usve0666dd+JS3FXTWdZZoFLBWN1mxK7yOx5yfEImN7y5wFLB7ERNmzluH2dOqJp6TVO9gL100GqD8uIFtvomoKFrClM1979kqykE9Bk5wFERQcOmWVDri1Zu2e9N47n0wbyMyM7QpozsbPFs/G1YZr451nzk0Xse/0VX+/Om3EkqgMdWOdzyarECuaSiX2Wewb7MvEz/VW4O7RMt5DFskI2tb/+tXnpWcD7rUx4mfKffGMUtx/8sVK99b2vsH0yL6e3KUi3EhQJvSiNjsxT1nghIoth0tXps/zWTtrfxpWaS7xN6HNlsLNz+6iZOFHaT7+GB6SAeKOzTB+m9YCwNrAeTOh0TaSnuby+UpaXy1COWvCQm2BDmZwz/laYSYYkQR0MnRh6UEFej/x9n1U7LJEYORWcE1rQdcBgoaGHG5pNZbbdhRqtXkHfu6rxAafeTrFy5rYEwCTq9doBUZS3hH2eEwI3Jzte4DCAutJDrxne2/6ly0D6ZFuCp5TM3YQ/h+W75UuJorBC/WRWEUsemYnre4a0zHzm9IFK2bTu7I1HUNW7GLibTO0VMaBKSvZU+VpWEDjhmQttJagVtpc+bsMa6Jweb0cP/fKU0vqHYofg+rGbzVxz3J7XC2YlgsYdx0/yXUqn+ypGcxT9AL8/WMH0md+coCts3QzIn7cwd7bNl6dyFm362kBt+P+bsel3AaaNSPvLIzQDMg34YJuBaiaUfDbYJNOLPwyLjz9M+YwX/mzH1f2qt3E7U2SE0whYr17JmJaqlEyLUsrZ9rLa6KhanjE70vvkHPsk3uNAPNCAub3wSyFsqHhno9xrPLLM03PRwhMC0KLhcM9Alh+ZP3edD/ukK7dO+j9lxM8RnE9GesZw/IaxBocIQvSZs12VR8FMNrZ26d1eOXZp1LlQlbJQsy2ZHc89kT6s299Lz20aWvaR/qzBRHUblvaO9IvPeu89MGXXEoCR5GANIVjgtwZ1+O79qc/ufuxdMfG7RgqfZ6NVotGS+ygtX5mOnlJB4tOOStKm1XZCqMwqscd24wrrJX6Yad1NhF8X5xOXzAnOhBM3GbyDS1xdd/O3vTZB4kTbN7JHj73Mbaj5dWTsdkcFuhvnTg3LSKh6fV37CBOPpy69u1Kw+x/G+W46mgXVgOuO9yFg8yLpQrrsM7rIMZhivevXDg7fe6q56bj6WITXSVKgfF0KvFT893/F9+W05Hjz1n81UpQY54TPzViawrN5ESvzKwTE5wFbGkx7MYifALQE/BaAzzR3hUSMrQuOY7U9RrhH/FaUSx4FdfIbrIslGstohDwcdOI0uZniPFMHqTPOL4/ufiqHFsZQyvdfXncJWr4x8Szl880TkfFmJ5p4XMQgRUSt4QpR6gyPmwCVdTTZs8tZQg3UfB/b/cAlmouTaCgnwUvzWV73SL26C6lZ2gn7sFWQCHv8SyeNiajBL2nJ+9Je4lrFj0iKQUpTbYbJ89juToT81as7zS3LrfilQmacUixvuOrfBCqTgDq4SrO5bjdOtVtHFFPBfcxxCAgGYePioncfiIfpMbizNOXh1f+87QyR3otaLdQyvJS11BaDb1Onp4ysTMfP3kucjZ7vvb0P3nHa/62lluORG7JEQLT/OCl28SanA/h315PNlWzrlytAdOVI5kIwMX81i01hKtmGJAQZM0wVGu/+Nij0tGdc3IFEYVSsQSRBUi91Qee3JzW4gbbi/N/gGu2sU/wspOPT5ceuyy2rRwq+VkC7+O+TxDH1X02DLMa29TDZ33fBcTMFhIP3Yn/Ztg6p2rACkaC4S0ISV1tncY5+TsLsGLBDgFgtmPbRhxgfRdxUCyXJjI7Z6DlKVhXAKgL0JxN5PuXXWpswzgX7XjAfbFwTLCo2tiZpzHmbv3fEZ7X7QG6tzrZQvHC45aRwMj2gIKqDpe5DkGD/999PA6qwViFcB0XTjVsVqrQ06zj+F7BWgCeArq1p9eCT46v1gJgCRmFyzG+DNE2PvdTLp016RhXeS3JTs27/KgA01JO+XHNRaZeLw6bZN14xDRzUYDpESeKGEuW1pOALPi+FJhTOLoQynHmpAecsDyy3JgGif4jD1SCQYEo4+AQw592pou7HbSqU0ZRIvUU6V8c9UwpNBPXKa3GiXGVsmM6a7kWQfMZ0z3rlEeq1c4y6U5zWq0KdfA1J4NozfWjUPEE3U6nAGW6KK7wDJNB7ZMeGTCtURMyC5jVWAJO+eAT4m3ymmRicorM1jVDLFxX5ajHNZr8ge4g95oOAjDR5xG1ygLw+tZLPWbS0tRMZmmhTqYHV/vQZDKu/RfAPj6spwHT0vUzoZGVZ064IWKmximtZhInrVjNHxwSjXL5mZTV+28VfsWtxsXVIS3ayZQ4HWMfFq0e1kH/EUmXzz3oNuMf5EzpksFKZpugMd5NtQqmu2KtkCiGe/D6ZgDNevlTCJ5x83NC7E9QSPk8E09U7oQu8XVS5azJJFKAeJ6RCbCfGEs+13FOdhUGrRfz+O9Vzsb5pXY5D2f9Q+jmA8eFe3GN8TEdZI9MfHPw6tfy06FdfJNooFjzcl4mC2pRsxifUD0+sYcC06ei54KQDmNepp3PkvZq5qe822QePZh/a+yAaQc4AayT47QT/FUYOE8l/wqRehAgTsMOTz0FXsgjDESXKzxVymcan3DV5/chWz2zkO0lLj2T2elHBkzLmR5XBsal9RR2mGb1x6lgYm3Hkz3GV/BgoJnMKhMTeBBpTxGAWdufho4OvkXtgDKTPxV/1Hw3yUKJ604ZbWizxacHfV9zoUOMs/BcjV/2kLGZkuCngm0BLCXgH9o7PEHqeZilsCvHWIr4p5mYwxAa013h36qVTxntuJKUP59Yg0maa3Hjf+cQ85WnWLeHSyfTkP4kOivXp5b2Jj6bEOyHnv3iyUPY1I5q+qetBY//DDCd7n6HAo/MxlO5fuLJ83lTuXTCipl63amWcLGQef4L03/cUhufu8mC/KmAbto1mSKLxsny30owT0GzWSEqBEytW/UQRDJpDWrkRDnUqTx4qM+nXv6gR53m2Q+9mtPIzBoOnjxdtWB60DfjCu2/VZY8jUTLdMJFnwo2Ducah3+Mt/L/Ioc6OtPX0PsES0+lpvElCxZ6qp9SyE/IisOnzOloe7p7lZGr8fjGQUxbe9ahF/fgaxciYlpBMP1ISjI7tC09+bxx5io/LiuFuEm7JNBiyp5q5mqB6tDrdugxP9065jMnC/nDZYCDwUyiG1+1Sa7SIL8a4TiJIJ+Wsp+aYsZHP52UeGrJUePmLNy4hxjLuAL0tGOtnc8apnuK854JMI27TlK6shU3Xbx3nCQPrc1NIeaDrdfJ96u1vgtl4xDXfupn9VxfRWrt4ZhYh7MehytwDuNah+SNp6Gz2vka98Yc6pwQ3+U8Hh4NHWroB1nM4/u1ZchSOhTysLznFFetzdTzKEqrrRZPDl/uH8b0HtYh/7lgWiMes6ysXZjiz5jIbJfHwhV+iLDcyvmZWlPRY2utu7wecbeD3FoZz8cXbDp6LgE5Dhu3rvN8ltfNfwlA+RlCR53WIjk0NU8SKpMIdfxBJ6apjPtMwpdy9DXzVUteNfRUe6/8fMWzxMbKqUBT86w195uqtU4N+08K6ofdcGihWUbBSq15qsAdX/+4xpRMxenGNO6WnZjvSXZDjc4YIYdaq6bkwak8qXu2Zk0PZs8JYpr8rIUQqPEEZFoublSGEQrazkePU+z4Cpb0/oyKhUn0k9d5Oh6IzwurZpK7dcrBhwe4EwrlVH6cuFzNutWwTK1XahJXlPSbH+Eg3ayk98njyyw6KQJb0M04zxfhm0nrXi5bJspxt+H4rQ8F0LVDO8QkT7ZlplecnlqJLGmwkEFB2lMI2umpmdPxoYzTe3l8MeDxOSplRPmkUxUj71X4B2pilwfFpx1iTYLbpNTeUnGfEO5x08lkWnwwDSNMdunms/69XpSJp/z3vft/C6YH88D4U0wQcy2fOFmHlwJeCoNgndpFKIFjXPuZbuK8Ty1z54MPXsvpxFwNgMdJ03PRQQ6B0rEfxFCOKY9hqu8gvh4/ZjK8TzuiuEAGtpp8uJrnKYT/lKmYyhTjAucpCHac8aefsEl8Xiskiic9CFTyo059qmkQYdLYp0r8Wql28HpPBvJiLsbl0dND2UFadmHFTP98kwVF2UUkr2lBd4WXYPJjH0Ia/3v4frrpe6rPgnomBPQ4qI0rw9J8/nQyrkxivJpFONT6Tab3QwrFp1v+g+aknLuJOTwcL8e4BBh/zlLKT6iRB49x6uCKv59GM5oG/w5zZafIqSlrMPHtoX1BE3NRS2O5WtG4qJkik8pvJp629rmn0uqhR1E7x9PKNQ6YIuomeTYmycanlOmHOZ3/gcOOOJjWTmspMENk8I+b6Q+QPLSb6ki72KTbbwluy+jJuIGZuc5thazWKltnKtZSpTBDrashmsCG+8VZj4uSKWwXBOIjbLPRpWwWbtWuEu4ttIi5v03b9ZjyfXG/rBZRBcT7RDcDS4BwXbbyVKzPaS3Q2NjHx+xN9VWxTqfjoIepVW7KZCvrdGYraJwkeRO1vnLdQIdtWQ61OzQ7t084pKjwUWjBIZ2iloB76rifx/mtu5bjOnmvZH4xX9HFgrHH8/HsRRuuiJx4ov/4nXtZ7bZgC4bYp2v9UWNKjMuSXqXSYimvsAwdR75HlX2RFe/h9djrGM8e1/V+nG/2c1GfOOar3NMZpe84LmrfFu3PLO3nc7t+jsu18m7uAQ06KO7v87ElKrZmR+1F7+1zOCYLWfOEnmNbLksC8jzWbM3j4refRf9XtsgEHcVkRD3X/FxeIv+OufP7uE/h/vYyliWLdQgKjnOtiRtrabZ3AaJe173E0cgvaNGv7T5Drm4hHJwT6Tg3VRCMiv0IHBO9raU1xjPM/FrGMkrxRKKQVW6sCWQmOAe6SV1S5Jghvo/unMU1PMd71kd3IXKROXbMueL5pKLYKlQwaDRrsAeo9BD0RSGJ4lnL/aqRqBQhGtWbnDjnNeytOWovTpdEGohpz3tkvXwT9GQ2/gh8bMLcMGskF5vRLn9EE3DHxvpZ5cutXw2NLZFMaDUbC1eMuoXIrUYkF/ZTicetc+7cz7LCJEW6irCuXst7+NwWwghuccO/4yD7vtGMafaKj0ILB0LeFPQRa24rN+vATk54pKxFtHuLa8lybIGKYvryDNcJfi3L/5R0WfC+VfikhVHKJVreMehW67dY9zg3ai3nMctXeU9KZjl/nNdYK9kkFifIPf8RmZouAr+j+UuREOS5JWv43umKLiyubZaT8Vs6D9ryvXdSbkiAzIF7N4trKvOYUejdghlRBiTzn8mhPgNVuJR9+SffJ8J4xT0ssh+yQZpS7lgshf3XIRvsDMA8KtOUsZkjuG7IbT7zGH/8W/pVRPH5LPa6LrScos2AouJgoXYX01cM5j/t1xEF0zylmSaywMgTbUmuVRQf+Mn+wXQf5cO2UO6r11oEUcAaAWC9xSh74eQwUxZW3kPhhDZqR1KVJgSx1/IYr2htyZD3LBjbTxL7QtMQJUX27cyLQfWW6syOTJtszYFjOTZ3j4iN+3YPkepDinGhQTqHVHlZ33MMwd9gRw6qFrFhPFG/lGaIeQexlVjYG5v272FcHDuXKtMU6LYdVBAMjcAdWHQ3oOJRMJFC05Zb7nGJlkoKc8fOuCAOi5Yr3J2DEEiC5gF7HFqpRODjnsMD0ZdRsKZQKOcq0H02nltlgSbPAlyItxAWMpDMlMvJxZzYB9Bn2888UfmkqiLAXtsgfuobR80wmYX6sFVb4nkdqgbJXFU6myQrRbHB26LiVbutWCUdpggmt9U9VX3Cg9zH9ft5UWLP56oIXD3U43QBrWXmubT9ikLirqG9OgPkVFyyBAmwlhnpIUsRVP537VwrCnnQaSTWwb/tb+h6Rh9ZjgP0c31O9hvPgnao5iMQV2nNx+7zPJ7oicgr2qhYW43njJ6N3FNlyu1GVg+Stqx3aysq+yeyValCu7947zUonGFvxRAE0amE/dKCmRWILE9oOyufXWFRKHRRgzWYw0ZqAj4rxnHOkZVamtge1sU6j1jIPhQp51eFhMpHdnrhXLvCNAHogwDJCNukqBobwNUEz4wwF3aIEXjHuJFbzqSAUUET2opvrOvLp/OppuVWsl7pQaCnutIo51goIi9tIdC8J/NazzhabVIO31CvC/B3fyJ7sC03w5YvNm5FPWJ5eC78N5NC8L2UQ9zPPlz3WTegUHXOpPIO69TIfI/wrD2UBu1n3AM26qaKURPXGkHRHqTgfK8KJ1vWOul5uZ/PBqjtV7UQvcqY5Tzhpab581JLB51leN5BijoMMyarO9WxP7WZY5qpejOLAg8z9m4Nun1ytFVWysoklZNSAzwA71apwmPbL4V5hXHNpRHCAGvWNwq92yLNHqAUAAm6tRWbCpkLKb2piFoDOBQ37ikpsHYj9CQOMJXOo8pW7tkZtBYKZaH4WX9QGZRPnwBOjYwQYIKfsoeXek8oob7nN23mPC9KZUZ3GxUuakIzn8P72UNKHV4L2w9TAKZqazJdsy5uFw1c7QIzh6pf1s2y+hGPEDLO9mwqINHFRSFNWVXbnjn3FqengINlG1OPhfLlG2VxFjhZeVDwcE1kbvCLdbBt+Ye8rNihSX6VR1VgUCQq0aPWOWJN4NvE3uEAez/zPj4vc1hPVasm6gjMobDECVT6uWhBAwU6KmmZVQlVKP4fAOoRBdOMeKXmnVthrd7Xnb62lS4RW/enDdTL7GaShnt6YDw1EYgztHy1D+um8reUojZEPdGkEPc7CUXmFgxskBtzX2hWdlbfR6fdEbrHD0PwLqzadvNcWitQa1XAoHhEnCfjex+YNNoA2YahTmsNoqj3eM4NbnPBuckBhLSCsJ7zpWTPVRBTODzAtA3ioLExJUKyduk9wuqS2nkWC0ZLPAoZqd6PrYUVlpugyOcChUQbDXKt1sw51C4OMLKlVIPCG2ZWYKtFhzDmfAV2L8+t6eM8BtE5b9YB9nl4CRZhPqguy0ycQ+WpWBjAFEma72EHDMq3hUCQmCn8H2spEzv3TVwfwYU0ZY6YJ589egpafJwBqTjYA9Fx9TCm/ShC3Ra09vmdTpmK35RVjFqg7ayr19fKC5KRE7REy7lyDjlBGgil2HswNkvIeX0BVdoo+5N6cQXcDEDTa7YxRuo9I/Hz/WZxrILDOdLCUVGx9qglBhV2CkTbOansWOPVv12XqFHKPSmUkSjnmAZ4jmB0PvdcFRvnwIoM0FzFz2wiZqdte296HtWMQmDwfIg1li9brPHjpnmeRWupeayfPqVDdHuxCwzwEEVYczF7nRkjgjRCGMhDWFpwJKusfmZptQo0OcbazwjBhipYVHJy+ga0Dr0lgFk/0EOrzNE0l/3ZTZSlHKAK2RDPo2WoR2cQ+rZov3Qelgzn2llGC6IJIKznuKaBVuoP03SbguWNVNEZaR2mfGI/bIR1C48tAHRaoalttFzs6+6ilCrHuJea68+dPR9dtjFKhNprdog5ktVmtbWjl1IskOccYZy7+WyQp51Lr2DLafagffdaP5ZG5tJqBcW6rmNWalm8FPKfg15J/WHmOixm6KSRfdxtc9vZi92Q5u6hfCi0+ES1nRr4Khl0m4Fex+rhXwX6LNad6mJ1WroMph66G26aCevzeTdWqYqRAKRyTw/jaFAtz8t30q7t2GwbBo82Is9GLEyzF4VbwPNc5YG1n+VxGsBX7LUZHjZkpX04A5j5U7bzT9dKkRhKt4TCB6HYy5PyIx9F/ce8PlFTl4LuVmprpDl6A0X5B3YzP8xZnVY9azRGhbmw6r0P6xLyoNnG58hIn4sKXeFZs2+pfKhiKY9XkanY9ImSj6kRmUEbyugVegCQVUa1IBeUS2G58tuxOGiaPyQV6zplF5+3cVwo7fwon+TlqDjDi9KFuXOMYG17NvnU7znP+rzylvwNf9bZN5jz57c3pzOXNKWXL62m59ND1nrGIUZKazXf6Yj+HDEwzQkAeW199QN+36WI+6fWbE/3sqjdvEYVUmpf3QgmBZWanRMfk+kkCq4KfRYx3B8KY60CTypAJ6hLd6vWRUHk1vyNZrAsdghKrTUEKv0QgyAGuJ/nqUFWCkB2oUJgem81Q873GqUreISF74PZKOxMN+E8JqokBTWO8ncAoEQigTB2n4c2TiHMx1hZal7GZ45HFdMmuMElPndxDY/N/oq86Bagttozhb1TP/ew4KTSFFsgAF53aRR1KOZCYT4owRZcOKr1yTUlSC1mOoOkIa6jkJdYHY9zVmYpUos15iD6CXI8gjIUDl+Os75ojySzzIXpHOuchdkSVLEIN5EWnc/LM3jvboTI7m0IH8DUufHZw5oTUJwvBZgarD4pTg8lSaJRC7aFmO/53LUKHynn9MOYoUDwvQy6j3tQRi7A0+tqoftscxlbWM2ci3AOgSGNST42AdcaKd1zMcfOa2ExBEDyGQ29E1ZbWLI+I2AQVqzeD8fnj/PpS8WLGs6xToLykOvH9bRaD3CegtTrhruL4xXCTpmKjigX1rjApYaOF6ABD4TeiXBlS7K4MpmXRoB5lOccZh0amTfBdEQXL+slSNUDxLq8G+CdRl2gzOmwfU5L9xnXG+XvCuvWgAenDtpqpenzLBjWOsRVr8Gau1TyMb2mo3b1gPfgui3QR7h44c/ZYx04agCeYWqgCu4tHNNKbWCVnfam1EODbgub1PP3RjxQYyiztg7cB6AA5en4hfMCNPfhBt2+hzrUKHctjG8+FmY9QrILa3aUtWK2kcc8O4rcklmoEIxhYw+AGaCgFUmbNhS/OYuXpFZo0qL5Y6yHomSstzd10Dqxne+XzaINHh82Ag6bkUE7Kcc5RA9N+vGgGzFvCmCqoFVQupqgmzZ4U3V6EIAedj23ARq7UA5V7DoXpESXqZATTfCYa92nXGA9VUJtWSe7K7MoD4pZDv3waoN3Zgla0NYceAWlI0IEtnRz0u2CUujfsfCFMRs0Ih1olVK9KGhMeqFObsgzv1entXF2gJmiAH6xw00XxzJf0lUOlSnbPEeviTKW8VW3Mp5lPA9jC+tZs1qe5FwnJuQyx2rjBP1rRHAdG4YrUx13C3JWwLPsqdZkuHQ5xr+9l0aPA/P5tYrlIRULQdvBK2vkO3mhWYVDHPAUzjM8E14hvhPwo/g+47AELDTUjDG0jNKRL1laSa89KlGSUxFVVqQBSMMAACAASURBVBjOj3skf44ImE4k12SrtIdJ/caTu9JHVm1LT0C8g0V8IrR7BT3EnuMPaihqVgIAM+FE2gA4GtEqrAUArUEmUyBTGCr4ER4JDTv1qv3wUriGVaW7T81Vlx4Lh3YZwlUrMHz/Cj2BWFDiOhKFApGYSm7zw1gENoUgvRTTGNqUDFPFGvKedhJsQEjbaFDXdNCnZgPnaL0JKmp1AqkAKx1JKBJhtDQSpHRVeXyhgvpei1FNUE02tFnHVIxRYqxj/PQxDOKOPosFIAtKBwAXQUNQch6jjRHX8tkEAy1VtRtpN2IdhWvTOdCS1ioNDZTvfQY60tDqJP+t9avQ8HOtVecMyyIIXYbWmhOsnAfBTgXHuVNj7S8UJtdcT4CA5/rifs8Kh0KI6+kmivioYOO6815r0peMpIYbFp+Sg/GqABgGCL3E82R4PpcRZ0JDuuKwSmLdZCYtZqddcLblWqj+/NLKVEDkCqDZfe8X0URcq0Ohwni6mF8BuwQ+70k8nzqZWaA4xwK3cxFaOUqlZTINBWjNuO7RRJrjNDWk0zGVykIh8drSqjQoTSlAwtootHaeuw76MC5aZd5m8r4VmtMowYaCffhekAbAGwED3cHOyQi8QwHKENYNvIzFWqO0HTquQznp4vu58IkNy+2yMQLt24nFSmM4PQOU++A9K2Q3G5+E7/oA0E4UzCYK0BvDtHA+Jd+xjrG2CZ3UAxQDMwB0rMYmlL79CO0+LOZBlIkerkTVv7SS1nYN8OgANL6B2sa98P8MnmUx7lz7kW6jdODQrE5CCzNSHx2nhvFmzKBUYNMcWrKhRErirpOerXrWtHPRgtQ+ty31Mf4BypYqqweoy9xK44y5WJvLEbZDuOob4ecdKHibdvdiPc9Mo8xzFNsPTxi/4Zm6WQA9n48yjlGVbSvrU1887QdQlTPKkqOQ2vMWYF0SQlCp5XqhMAdQyJ+co3yQLvRgya8qkLNR/uQ1OmPFExQtxsKVK4C55l7DHBBd3K6/vVMl+7KdjbJRmgT8x7fpyX9hsUqXAq1uUi7aw3tb32hYRD6DSKtiy9/KlwrX0ssrTwyp3DNO+dvxK9N0hwh4yhb67YZclmekVZmjke+VEygdoZTaC9XG44K5bdCiT6vyh3tJ//KmckKelrfxIgQfigPRi9cQkD5b5jhCLgI11+pRLvCi6luOWfCPlq0eQui9nmLBc9D+XoQefe3xVboEWUM4o2iEVI7gzxEBU8cbrK8MYFH/Hrfu+6hL+zgTPBIavkRRCD6tBsFR4SmxCagRP+BkKavOyeRYF86F93NBSktLoa4wCk2N83vQ/u0Y34XmqL9dQehLq0eg1ZWpRiRBKCyNf4XPjIXTCtMdKFj7XZnkEi5e7ksnDU5mnFoRgpWWh9Sg8OUYLTr5wmMVpApHxygRZemdJ0UQlxj8ifhocFImiLC+A7Xy9SQqKQxhEHMjMQiYiKKIH0hgB3xeGVs3pwzHccQTslUnGHnPgqk8J5QHNVHBj+N1c4ariGupWWrp6nKK7vQKe5WQoi2TYOf3pYtZ4g43r5/LCFq1hcVdJnoFMagQIOB1IyuEBCcZmdhu0IE/oXQIeI5BjVmakPE5V8aTEwS7bgApXLGFy11Acu0E2B7jfa4FfxuPiRiWmjPHKuC8JrWO47rSoYwa/bYK1V8Ac878MVzghCuovH5Y08U6aBH7mfcRyL2vlqdzHi3dBEyfSc3Z+/KMxvwVRo4pEnm8iULWNSuUlLDKQ5LmtVBg0UXE4yoIRF1bJopVo7/kDGR0f5pHPG8EWp0NDfaF0pebg5ss1BClObFGjI5qjTCOgSibKcVSt5Z7e75Lv7mBjhoI6dkI4mHWbswEJEDQbAFTE1pMomEOxuyvCdA0AwRN8ObMXi3+Fkh1ENLAwsKzU4e3p4t5rJ8/I7XR/3WGQMX17ELTg6W5B0CspwVhC88yD6E4i/XZuXcfrcz6swxmfRbTCnEW7v/NAOw+yQDwqeAuHwEMGuGrKoqy2JYA8tCHjA0Cau3cr4X8gwOMc2gYdya9R4dQtBvplblk9pK0eM4YpDjI9zPoTkPjiK27wQPoW6+G9KDyovfHPAo9PLJJxE8V5MiFAWP0zPMelCf5ctHSlJYdDZjOxJ3vOqNQRTyfE43xy67RGgwak1ZxsSbj99HlW6XZe/BeWopm4CrLKlvKOR5McYABEoAYcrKw7uQf3yvbqO0dirXen3mLMh95P/k09E7BjNd+jidPJWjUzg2SvSGkAXhKMO3QU4SM61PGyffyjQDqOQJoVg4TtcJjDsxf0WuibD6AVassmLss85e2RvCuyrf8472YmwPMmzJeWezzOd/h2tWCVY7wUpbrRYuYtK5e16SYC8KEqZfxul5+5jyU3jMVhwiZVNJMrn3l0rH0+7TBO3lObth+hLHUhKsyYJNlyDPyo9acRUW6f09fevvda9OP0IzUMOnBVghzHk2rJGJPhXWkO0xhGtmkfB/aOoShkGKeQrg0CI4KE14KRN3BMpRCSwtIs3/H2rxAs7CaBBCJlcLxESvr4DMlWSSuSKQCD/d1UaMxtARduCkVhoOCME9CAX18OoXWJiB6CxdYajU2W1gZYcWoEPBduGFMUOB64ZpW2yu0S1e2vmASrT3P8XuZwmf3T5lQUOpi7AriMcHW66hJ8iuSFzjGc8Kf7hicN+/tuVo3AijfRbaKvIegVegq7Qnexzw5F2FNeYCfyailpliMw8+1bmWYkmQEGkFhtklhao6CruullRsmQx5nuO4Z/9aNeaxmZWgt61nwnNJaVrBIOJEt7ToI8AKNQk7ho2btmujOLtzx0otWqDQiWAuYtk9Tw1Zp8Dm0Qv0dQM/x4eaWnhQMzFNkcHJ9rxtgyJeCdqxFobxJHypmunl7+E5lzXNCgZOWynVwjfVyKIUZu8qN1iw1meN+fueaqsAJuD6j91H4Suvh8nUS5IHCEog+krirgi1wr0IHVVxxypBW6A9HZVoA3Q/ppgU09QcN8H4W7tuZzJkGSgZVYncIxPCQm03KfZrwCGjN7je2xrwsgGabTTwyAQnB7rI2mH2LJa2rt571tfD8mM3FAZxqV0PqoMNSHzRRb1eRRi1ZGpCPHUiDCOzmjtl4yW3pRrsyHqsLd+4AikojPN6MkrSovRULtS5t2L4z7cYF2meWOesxt3Mh5DaTkP7+qGU9hkC2o0g38b1Z7XNgJy1tAJPnqWOdOwHkuVil0pUJYMP2jB3hGQCLflzqdQuWppUzl6TZuKElv300vt66tzdte3IDCj402EEs1uxVlFX7oqqc1gPaZbnOquss7QXPqeywztQET9yjsuyoVLdoMdYjWdJcM5hCRdp4vvIoQkEslslKKskR/4YGvJ50avxe3pNPAyA4X+tS75P0Wiq80o2ArkIdSU7QZLhgi5cGgwqBccxIguPVVSjkah7dLPxO7tkNLc6SnwVbxteLTDbeOwfZSKtBMr4YH+NRdob3CjpU7KhYB1AC2mNew7wDrjMgfW/PsqEDGenBeozCQvc6hWEgnZvvETkPzgcKb7wv+FDrXXkV+jVj0JMo71MjPZQQedXY85YnEMXHMVd6q7xHaQFzX69noiC0PW+0L11zcn1601ltaeEMALUQbVkwKcbks6yIPRM/RwZMi4HuZlFufmBb+uK2/rRXkCn3Whnb02IIq4v3Eo6TGxmPTI5CW7B0ohRePrOAptlvHFJpoNDxFZm8CkI+M8tO4t1LjE4CMJuWTiyxMN3cZ/5iFhtQlHC1StW61KrChRrSNVt4XtO/w7Lge0HHzN5hiK1PTUqVjvGpvdVrpepWZuyCYhsMLXEEUEuIAnRBCKWiEJl2Ct3iuRWwmgvKcRNcJCaJxzcCXZ/uQb9Uw5TQtWjU5ORT7+U5BQgYx9QyjpgczKViEp4Ax6NVqqXkAnG8z+Tze09dTlqKEpYuyPGtKZ7L985xACDnRPYz62mc0nX05fXLe8e5as0KA66nNSZj6X43hqolJ3jPxm0umJooFqCpW9+pUWPnmq63zKuGbGxGkCnT9FTCSnrSWo7GCYUCEJmZPLeasC4nNdxIFOI5TLhSC1axCgtR0GbOFFhBB64XY9BdrnYc2d6MQ7ecNBzZyEXM3bkjeS6A1HMNNTgGxxnCzntqMXMdj4vsVmlPZYzjwmVf3Nv7OmYVIhUDaYU4UFgqgjCKQBM0SVQ02siN4C0Ib7ZyFSE0Bze6MdQmQH+31iegNJvxtTOWfl2wWoyCKfNp04QehHAPArPCeEaYxwHmZhbgP5t56uRFxJYYKdYo41CmNzJXumcF1BGe1dipAxgbakyLhucAJAA8llJbGxm09LzsrusmjlWH148OTMTE6ni2/SgFvSQGNdrxCADtXLCQdl/kEjMfG3Xx4m7sYW1GsAjb586H3BohTbbMYYm7vcbNKV37utBpyA6GDvtZW5uet2HRLaJf6QzAoUfl2tAOknMQMOkRwZm7+dyrobETJ0UL7RzZFsP8r9u6Le3ZhkVlMMp+rcicBoEKJX+sleYarPsIfFIPCFT3bOVxx8JdXpUXuL87B6rb9xJFoiH4MSvTCDQ11qVy7aJAX7r1Vai6lEvKFnmBddXaUhkzhBPJj9KEyifrPYvPXfcIk0jvhZjXFat3SgDAXR3WmnQRckPwKjxRAutsQCqAjGMGOGaQ7yHnSFrS40LnrmA0QWoMulSGzIQXY970wMj/ArSWYqFwR74Bx/mdYSoVvQjxaEnqceJFy8g0E0CVH7D6Q+55H5VAny12BMh/8EPsCOBY5ZGHRXimMC4iTMaHHqOs0bMkoQvyxNXTns0ZuBt0b/v8HGsimP3gQilVISDZigYmpyPu3/ustnTFcvoIE0rLrdvynP7CgKl08C/46N99/850P0H5EYU67pVs9SCEQhtgIiUELVOtBVuzhSaiVcFnCkI1rNBeWBQtIQWusx9bWQoXidfUOtACINMv3CcSmW5BtNiIiZqJp0DUZRjuRF4KVzWzsKIERq6j9SLh61oWSF0YQcLmpWihqVfKKKxNhR5ZiwGobnEJvz6CXL+YsYRR7mGMQuFcpIjn+0IUjiniJFrXpfbHb1PR/V4t1nMU0KF8FJaa14vEF+7hUHTpKvRlnGazYmUslQ2D+MyhAj1wlkGo+UnIjketVs1vxOQpSctn5O+avadBcRK67phI3JGgGbfZu7pZJPRyG4ngHaqfx2gpawkWFp+A5RpHkhjPs251Zjo1U9c6noOXRCPIh4uZ9zKGP45LQPTeQR+coDfB9Y6YsBq6YxWMXAeZiutE0g/Pp+aqdtwLI2/Zkpna5KQyHlm6zLQWIzlIpoeOBH3P8dwFKGIB7iphxT2kry7uoSIgHQmuwalay8U4u1AeVFakTy0HxxrhC5XAQlCNAyt/B71Jn8V1nBesHLdMmbjTCh+0sK4zTfZhjtz6IuDNdY8m5/SzTiYhNTCmJkBqzG1WQX5YnGb+cn1TkbqgmZ2DXI9xDjLvXXgOOoh7zeLzFubZfc/98IdbaloiaxxwAtTcujKEq97pbYR3B4mzDrothnhoI7/bCYSOEurQJdzGmrWRqObYBfReYvtj/G5gjZpQNubPW5jmAQx7d+1Oa7fvQBrUIwJ0RTPV9iKG14fwEtk8XYNuBFobwHqtkizWAu0MM+Yx6HWmrddsP8i07W+cTRbxrMhIHiLhR0xpIYFp0eJlaQ8eojZcrG0okW4P271rT+reuBEWhq4AoArCu2LcTcFsDgOKjM3Iqyhg1T0bGUB/kFcAZWSzs8Zb8RqZlESWcVqEVSYduv6GE3Tfk6mctjyZM+2r8qOACe23C0S6kvk+6FmrjbUXaP3bH1zU2UvHD8AQirUgiis7lCwnyuu5GPJXxNWVXQKG8oIJURb04OLscjsen6vImQwV6cHKCMMuXMOEnojlS4OcK2iXG5EjJ4VzIqdBt7oKH4qCnqR2jAc9ZdK/iVXKhkjm0/vFdSLkxVuVxMh54Dx5QSuYzOuswCozjL8K1k4g91FxV6apKLeb6yKPazDBl7tYCxVckwhLA2C2PO6aKXd95l5yqrpTK/LuDWfMTNc9Gzd/O5nuOcU3z+kz/HOELNNq2sfCfmrLYPrk2u5EY/UMmk5wxEPVbphEjTyJRWGj5u5E6R5xghT6ugrCYlKQe2z8wyKrffJeIRkClEUwXoBLKO9b4nOtr27cF7o9IjtUbZHJ17Xs9RQxQVguHmOSYNw6Eck5EqmWMWOS6ELz4Z7RgFwrhPN7dTHwdb0uOrVACblwJYbQZcEiWaoQkPHcXCeSAwrAVBmIlDsZQ1DmnrpxIpNY1zBfS2iR6epzOSZ+C1QBxo5bq5QxyIRuZ/H7iKUwboEkNEPGoGYn2GnphRaoJaR1phubOZLxvY/CWyvXe0eyDL+dr9jPx+eRacdnzmNs+/H6MpgA4vPwpYwX68A5AlGAeaE17kMr3rIhr7GLWm4vcPpiDBK6ygC/41xOFrDVtiO2K9MUitC2TRn41GCd18gUVrFQceIzmdctOQJcaKvM1XYsEbX8DoSh2ZiCmzTonHisyUQO2GNNGtJz4ji0NLWmVQDKeHMJpuHdUBjqySi8BJE44VyoDOnWZT0EU58hYv5anYwzika49j6z3hvnRMufIgXxSFpCbJ9A6Fo8YRZ7njtxsbW7aZ11b+H9IDxjDHQAYWeBhwUoBW4fqermNmIaLlH1KsDU4gj81wdgDkYRjLrYZrOT28/gOdv5bJRYX8VYLHPZiGAlFQfdEKBmrvu10qCx4UigIkkJATjCs9TxnK1ReMRN/OxzZdvKzDkd7LSYDfmxfxV36wFijMMogmPM9yy2qS2ZMyf6aO4mXrqd/a3uCR1iLLJks94F1noMC3wMAR/bv+GLQQDFTOU6lMEBQLAKzbQA2gtw8TYwbzZlH2mcSciQhKmdu9iFdQD5jgt46Yq0vzKT3B9iuFimjWRp97EtZs/GbWlwxzbmyISjTnZ7zE719CtuIcmmETdhPwrCMNb0ACEK952GheX+2HbdzljjZH6NEcpKjay3+RjyiII/QiDKLf5mX2vaiyyStqTXTmhPWipzP2I7HCvkdhNDFq6/PCh9hcIKvas4upVMOSS4eF3lozykYux7wUir0Mkyscm9oMZIec54CdaxD5/reM0xk+lQBkNxVeZwL/eORia+3ihlo4qliqIWrODPMyl7VAxUhOUHaVeL0+lRiQwg1YgQ3FTYNVoEXD1FhmIYn2EzPYUR4uPeKq/eKxKenGZ4Qe+U2wNjL7p8qvzkWrtxKctPWtYq2XrLNHZC9/Y5oc29KC9YxxUs1POXzkgffuGidOGSlrBJxqOnzzCmHhEw1XxeO1hN79owmP5hK8yu4FZYuqUhEnvUmJhEAUgCMDU7BJECSSvRhWaywlJU6BaCXi0srBDdtxKZlqmEyLGRLcliBQELdLrd+EwhPyq48tvFJ+U+XL8Bmiy6t1OjU9OKpB6uF5V0GNOQ41WYC+iFEHcfqmPsVqCrGbl+hQVYVohRqwoC0U3IW90d3j9c2woh8UJEknj4w+c0mcFjZYpY8WJuvFZojArpODEfHxunnRdlP7/DxVoAuIAvcxCfinmUKQRKn03FQOJ2ntSKx2Amn82YbsRsHLtj5n0Z9zVeGS5Hn0ni53oCaOz18nPdQ2rY/JbJdLWH9e3YHCDXCmvWOBLz7NYCNVEtY4WmGqYPEttGVGgcr4zonInEnK9HQYUh3KFKVphv/Rq+475mRzo1UV1Jbwbnz0Vgeaw0IcApAHTvCpiRgMRYTARxbWNrEs+iQqb7ODwF/K3w02pxqTxf17Dn6OEo46Vu6/KaJlYZA/M5gnZ5G56HwjoQnEu3cZlgF8JC5cr1cO4FWWKeZpJC5+2MYxg6GWTfboNFKDjEuGcL62nO12K8N3OZ737jm9DGHi05aOVEaLcJRWqUdW4AsC2u4PT4ILpn+7DmhhA4DVYkElR5vk0MoQXhNBPAreIeH8Z7VEVRaoNuG5gLt970+4pzdR3rzmbLDddrw0tRx3o24UHBkYw1acYv1wIw63DjN6IQ9AFIB3r7o5BEFTrpINwyG9CxCtruvfuxWoe4fxvGFvsgAe82hHQ/2d59gM9YJIOxBLh3fU6tC5tYDzDwIfZ9NqDotbFFpQm3oWMONmBODrD2g6zNDDKsOucvSP2M00IATSjzc+bMJQrUgdf/AOG+LURS9sPqKBMkPjUBVrOI/bZgcfXyjF0oz/t37A+3YFVFHdqqw7VcZ1EO1maMoipVmpWHEJc2LQqiC1PLSsOBZ087AZEy0W2m1qYhCYhEAAtzl5cLUTF2aX4GD6EyzFae4AuVuthSpxziumXWu7JUHorauPyw/YUJjvBJxSINup1D1gm0vlC0zC6PcAbzKsCVuySUMygied+nfK5HTP5Wq+NPwVQe0ivUpjULP0ToxceB/t02Y76J/Ba5KoWl675+FcpBZI3MVD7DTLxDkV/h+PQeygtqUoZ1Cr50ary3soO+1jn+qkLANQe4nvOgcqJ8kidDEXC+DI+x1YnrzgVob76sI/368bh6cVuPY+gvApiabHAP1Tiu2zySfmwGmSAjhYf2pPVj7EnCU+th0Uwc0sVmIopZaApqAUKhQ+wi3MIRaBa8RC/BQgGuq9KFZ/H2oq1ItHW6K3TJsuBalqHhaf0Z/DeBhvPclC3RR+UbrquQE5wknNAS+VwhGRlrEqZaMr/DwuI7XZp9WqgSnuMRsCQ4vxOd+dsM2NgLxmcScVEqL1Ne+eJ7Ad1YgLHVSEIqGMvxxRYXwdbxc2yAoBaeGhrjVTnRYtTqlJB16TrIiKcKOM5pFnox/+F2VZFwLpmPsOQKhcHrui6h/QkgrhPfC2yuk8Ss1aSCIDiHwsFLAtYytFBDKAF8FolkMgF/e61IION7hYSuWjI6Yw4di3PjfuDwRjAuzw1lwakoXEDeSxAjjhZrpFdCa3At7mI1WROOwrXsfHtdxmRsXMVLRS321wqmvBdoYwuMTJ2FTi4Awfdqs1oAkQDl3DAez5eZLWbhGPWcLMQ95RpII7reBN0yESkUFkG9UGSM/2tqxV7UYowKGWnJuY7yfipIllHjJxRI9kIS71/IMWM8Uy/3bQEEtCMtCdjOHBvf7IA+ZlmthvHXmSkLgtdhVXUqtOUpt7JAHzMAL6twhVXI/frhtWHmuglBOMxxg/DkXpSpetcPS2EG894PUJuB2yqYAZxDhEIOMOd9AcbERRHwIwjNfmhpJopSA2A6g+QSlxx7gPs2pzmsSx287LH9hCf6ueeA1jEgunjefNyzbeGm3bLdjNp6DL52Cgv1ROyyfe6i1EV+xD5crMN7qB7EWOpxzVf5zMxMt/yMMm4NG+etYf58KhfNQWwMIectUdic77lvHywPsFPJq4c59eWWm9nE9+a1A3j87CMcsJuYbYV9rE14YRoIsXS2EIttpLIU19nWU0cIXeXayj0I7vmsv6yqMqlr2IIzO1TmpR0+J3M4PB8hw6Aht6XsgM9kT/MvZsjvgqlAJa0IlF7fA6AvvTDGCQ1ZNUM3XdKNCq0GRFa4smLMK8CUz5VbxjlV/vqVB4QGSIOuapmGF0EZojdPo4VxRshHr4lGjfKNcfTirm6GzzQ65Afp0lfINb73OO8ReS3KXsYaxynHffbiHgKi8qeohBThO61ieTMKoTh+5E/sjtCLlUVm1vjkM61Mz+e6ei3lGxXpZct4VuW+xzMG6wkok+QxZb7jMSNaBdV7ImcqyJNm9vO+7Vnt6ffObEpz9NIVIPoMY+mRyeYdAUz/qbua3r1lND3cUwBMTkXMwpjKRzFpTrggZtUTY1PGBSJpiJdEB+FUw2LyGi6ii6swFVAKolIjQdOqmKpugJ2SYDGpAoZ7G1mQ6gDHUKEltBpjGIKpk25lGYnPxYqtGjCFRKVQ1tKNQLiuSt2XWk+MmUuZiBBATPJFztwtrMsgOolXDmfRR8kshLmjjF/UsXT5+B24y2cCRmTHcbz3Cpduca0yGaXMPA2cFVy9hGMvAM15lUBg2oqapuONalBqgryC+AU9rTzXoDhXUCos2agfHNtaCis4SuMJwFpOXpvrxZxrYas9kp6iZRmp/1qG7LETiKPwhiDE80RJNObAcQpmWoKhyTIEhETFhCLcQVXi6RWfW6siEsO0LLVQvY6KBsLVOIouIZJIcvEGQZq5WP9EKCJVr2t8VOGjMqLrSWvX54kiDmrnfBVadRELjQQfxufzxV5PztuDK84kqXBpa61yfChx+dkrWqTsPQxh4/kAadUEOTXx2OMsSLtA0gf3NFFJwIwMXgWdSRkqWioeWqBKXtdb1qCsn5m60isCvI51ncE9GrUqEBaWX7NmcKPJRsBqByDUxlzN5BJt0Ge/Wxw4dAbuPb1uDZzXiOLQYiUetPdhFJ9eBJPWqrwxJjBAG6PQvglFWoAR4uJ5GyzQgOUfDo7MJughVGPi+bpZSxJh2RaDtQmS9TKeGYB9I+vRRrZ9A8K31wQjxt85dwH6RzvLDxBjXQrm1g9uY8vLQjxEM1mjftZm45atuGYBPP8mnlbPfNWzhvsAqV6tUp6tnjWvA5wrxhpNI2EerZZkHd96aK6ZOGg9YGNBsZkI42beq6ft6eoPkG5krndhGQvuLQDBbPapzmHemnntYW23oogP7qMIBEJ4DHpsb+Z52A5S5dl27EHh0Muj7Gmbnyp4SRrYf62NM4IlVtVi64IfdiODVKa1TLGiKipg0EO1n0ncIX0Krip7KrvQgOAUiW/QkYAaXiMyinFFR1EUMsqrg3hyvLZxWhP+3FISoFHIQek0PBzyiyBdWKjeC2xkgQqSNKSgzFW5JzlMT1z/7thClWYR7iC5qLJ/S4BwhH1iO5w8AF33m0iFd8Okt9jyxn1UBKJgDK52n1lS1vskEYbLVmU1g38lLE+ND5+fVxR6YI60LvuYF3NLrPGtp2HadAAAIABJREFUgq8y7vdl3kt4uHg2n30xMiCsVmWZpWM1sjRIvG5xjTAsON6EUxThCjKsgfX+jTNnpJvOpxoXj6cUPhIbZY6Im3cYRv7m/rF0/daxtEoLLiwjwYRJUBOKjBM1HhgBjawdAThLQIPpKtaJdcJ1xbIQXbiLu5E2obREgkexiEXatlmBs9j7NQs3ad2I3+kGyW4Ka7n2AwJ7ALVRki3CUiG439RaSR1k/jnvsRBR7F3sq6R9JnGoyLmVRiMxgFnLZRbGF/uX2FE+C7DSxRMxiTJxKdzXAmS2ciu4WqqOJ9wYLp/g4jFo9fzdhRZ8ADeMVnxYYwKevjuXOhI+tFokQOMxTpcuaS037hlbOQIdMtBZKo75mJ26CKeU4OBYvI731lp2DbSQlZgyn7cSdMmYhGD3cv+RcKHKQIUHoSwLKH+KtwjmDrT8FtanQrZrhc3rUYyauehijroj2CWDCd6MU/eT4GEMJSxoKuUw1k7mp826vrEJXFDqSiNo8l1s+O5D4FYBxTqetQNUmIErJwpFzYWRtDbdP+qwAavqhrVRNH0fQm5Aq1JXq89nLNT9cjJ7KCNyOg+BK68SMUzd8goH1sd5D0bkEAsvCKY5+JKtRMvmITitXVtv0oSJSEEsKmn96GvdrGUv8hAgjXI7hWcCmqyw57kO4NI9Ga62SBLhftBhgwIb91Mbe+MqAjVz2IjCY5m7UYstsG4CUjNg0YLVMeZYeQ6bITTxms29G3FhApOpHctzNJJxJH1iq9xrBgpOK/dogoZMUCK3kVw4i7xblE8lgeNZd4uRD7E+ulcbEMoWchhCYA5w/arWvBWRmAaP6cVt1o3iN4JwNLt2y+5dqcdSfSgHLnMztNoKPw8Cclq180nIWbBoOXNSRy5XF6yA2405nYsVKeDNwDLtwXOycePmcMvOYI6t7BTjRUntM/nIbFrGafGEYealgqeqC1dmjwXxme9RQKNCElM9McpWQh3tgHkDNNCKIK/neOX4TBSwRuZ4L5ZKGzQ1C+ummXmfCTi04nXqJkywFWV2H3tER/bvg7etfT3MPVgrlPt9u/cGaFe4TgNKYQvbLBYtoKADLtF+ZYvbSLS8zNmQBq2LTZJQI0kx9dDXEDJsdL/eEWnARBtpTvlmNqrKtfzWl3qhyX6qns22xGDnTBSefkKa+9LoXuYOXhwBUKu6uiMeT2KUNYUB1SiOH0lsCgqba/DLuOherVvlHt/rJSNeWse921v6cWPvRSGG1pUfsfcaBdk4u+OTb+fofUERG4TH3QpjLDdcy4abWGy3n7BmVWUecetRMvN3kScyFFsU94V4mo0nqa29qCEeGcIysrJBo4TnJ35aseC+5yE/9tBgZFhDxPrEKtWxtVDZY8wU3pf/o9BFI7pyHZ4Z6Nda1oCqta2lIZ0APcghq14ptysAdD1z/aqTmtKHnt2YFoPvIfqOQBLSEQPTb+wfTe/FCn/cWLSjdx4DEQVRpaFAMZxmw+y/TNn/y9y2hzSoi9JpaIRoqhbR/jZFOf95zwiZhE5soFsWmDq9YLqZHHP5zNH0/NnU3gzrtwBtO3rA6Kv6K+nPt5EQpVyAOOog9KNYiFcvrkvHAY4hmCN+SUYj77+yt5ruw6oeNiMttpOwICQhzOXaz1nUkM5DQZqvoRL7OqMvSFicWneWWMsFNLm3TKL7R/W+bKkVgFthsVP61vrB9KNtCC2FvRaVY9cij3JinJPbTWQwDksNIpMJrRscNXtzTKOhoZ+YQGt61tHz0wVzquynEhjU3DNQ5m4xWXEJLTQsTcEiFiPmqwdCf3D/gXQX1UU2EIMaQju0y0640U2KcdoRXvOJk7xm5ax0Ollx9cyt1qlXGWId79jdk765cV9kk8Y6+Qy6n1x7LVM7zehyBEhet3RmOneuew8zYVTxLGxH2foWxct/to+OHghjheJ/WdaZzqN0XFPsKYYpOd94W4wdRhsjxrkZ7fNr23rTY1u35/2zgnZsoVJzR5jxzEdTk/U4TJYKLsQ6C+ZHrCsrK66bheQ3kvi1fsOTaXA31ml4D1RK/D2cTl+6IL3h3FPCchKkY+asKc283bN9X/rHjTswShA6WqdldjZAWsH1pdI1alJG1JTWxNN1TX1YAOAlpxyXLjx6ebYeNRrcahK0RIIMH9Tp2pQU1H+gnVDwtYZ4NUAzgwjvvczVfgTHzp1beJxKuHRHmf82iow08Vz1nDQPt+Gxy1egq9k5ib2iAqRz4Fz4/BZ3YC4aBHX1B57QZzPRJ3f1wGJmjQexoqzV63kmDv3lP/xdWrVhHfecieWqK5f9o3gTLB94+kmnpfPOOjctW7KM6zYDKLiNEfgqAzOgi0ZuZLm+QRUxM6LhEcHcrlE+nzQ8xlxGjxxoWYVjRCWQZ/rBg4+nb96/yqrG6CbMF+7aKm7DCpZzaxOWNfO5tLMjXXD00nT24s40D8Xc+w0x/1rrKjLyRTPKuu7oYfIyuk2uwlKqMs561vwA9P3Yzp50z+YD6ZEnd6MnMTcoNfM7xtIZixrTK845EYfMLMggd54JSo5EG+UGcoz1bUBxtxFBRHEA22gSEQqKBASPlvvlnV9k3p1bB9IacjFetrIBRYuca+ZgEOXFBCivMcTxoxDDEKA5SlMQHSeMlsQzPmfcg8xXPwAyirdtGBkx2A04EW7rZt42I9MG9rA20MsVpzWky9l/2WbTDOSxbvXcOQl+IO5dMU/FCnSRbwKPo1xXCroOURZyiZsrYpQzjG0veROfvmdLWrcdEIP+rP/wK2evTJccj8D0Op4zDgRFgwfzQFjPMWh0W+9Y+uID+9LaXWRrKweNh/p9hLkAUev0Gg7q4Dchp+etrE+vWohSFzs1VGArVE2sTz/YPJT+z9o+dBoTOW1y0sGvtnTVsXXpwxfVpyVUR/qFA9Ovg0zv21VNj7vPKVyLLkKBqBEvzSC2gI/eQsX/q3mJbbU9NPsQaB8iM+LPNh6gIUIBBFGCzwNzJuJcLNM3LKxPb17WnDp1mxV7DwPr+OcuNir/9qODaVs3wlfhhEZ9bmdDuuGYSrqoPRv8JbDshuCv3ziavrbL9HwlmN1aRtMirL7XcY9XLq5PKwq3fHbQFWAgbwim4b/NV/N7f0rIyu89Ho8P6//hRwbT36yhWLdJKxKDoBVVzHVh6jaRkPk7kgYkOig20st5iYWA63JiL89d2pKef3QHQmNWWkosIpfOyveZeLJiMDGaie/L0emW34UL9FFQ/s6d3elbuKSewAIejS1EgrsxyqF0EuXh3n/a3HRpJ9V3yrWKjE4Unu3d6d0PbUqb3WDvfQRQf6LbBGPmWjLeHATdJ89ZmV62FCYrfox9PY7AuOWxrenvt2Glcs+FWK7vPXlJesWSOWwDcS1ih1jUqi3HbfLLg5SY+6MHN6Y7dlEgPgovcF+LN0gvCHkB4uJl89K7T1ue5rKOZsSOF50woYSrKlK+s3Fn+sK9P09bNm1GoKgM8I2aPpbmb55/avrgiy7GWWJWrSX5crusfczZXzy2KX169VZciLqV9DAoYbiHWwDCnQb4qJRYEECBhTAVGJbjCrzukvPSq844CTct45aanep4F30/xtexXEzv6feRnB4ViYhfAoT7AYHHN65PDzH2btsBIoSM/TUzH80cd+rS5ek5p5/FthXjVNPQRcxDQTVBOvayLCg3Zz0VdJ07P0UrOZ7x3Z/4SLr9Z3dj+VFaEEuoh7mfg+fiJZc+P73seb+cluGWi6L4ETsrWoyF0pmfsWz87d5V+bbcNjxOGLFWE221Sv757Hd/nG763z8IxaMB+moGTAfsLLN7T1q5cFa6/PTj03OOW57OWLYgLcUyaoZ+Jrn14nlUJKSr/LwhnpjYPBOyGXFkvF2rd/el21fvTN/46Zb0JIrbss5KeuO5S9JvXXwK17VGcean+JUnJ89xfsi8poVMyH0CSomQebRg1fBQ/c2qPpTZ0fTG04nZUsBdRS/a5jkuTvMYz44mZcxLKB7imjTBeFVCVLZUfNwPO4xnbARreDW49KkHx9Ijaw+kTjJzr71kRrr64lmpc4aAPjGMGFkhZ2NuYtmLZxq35EqpkseUT6+mTd0j6XVfvDf9bCNgSKb/krZKeufly9Nrz104Pveub3iZ4pTiZJ+Rt1uRPX/wrcfTPz66Nw2T4V/VI2cWscKuwSxpgNR4qQVi8BD8zlmN6Q9PbaCRQ25J6c8ePH2f/fmB9Mn7+sg7VLHmfuRaNAD0Vx7fmD5yUUNaAsjEiv3iWKYpfR1NKMA0MrQYvgabCxP+dt5Kx0zoIt6+bUElvRlzbwaUF2HFYq67EUx/vHEo3baZ2EzsJ5QyOTEsU0gKjWseb68hU+N32ZQ7N2JQ+fIR2uP6d2Ih/+bDo2mLYArQWMD7/M669MFjUnoOYBpdBeKeZBUCpn+4oZr+aiu1TsMtjeYDtV7RUZ8+dnxdWsmm61xlsCChWqQsFnR8AAq+YgxaYDJrbKPitQnpfeuq4fS1J8eIkxvXzFMT//icWpLGEQ2+60qObL/Cfai7l3JpjcRI33LmgnT1yfPTilnNhBmIKfkswbiZ6cyUHHCjvRpnzEtmBH9bANoaq1mWeAzuPm67nr1tH1+7N31pK8kmuozUDvV2YamfO7cp3XreinQBtU/NpizpcQgwfWB/X7rugQ3pbmudBqiZ6MC5kQ3ogpCjqSsaIPnc+cemq5bn5A/HNcwYf05s64aHN6V/2LwraqEu4vlvPH1FetXKBbik7MdZO8HleWNYhvvTO+9bn+4G/MeMp27bmDele7xbNhBGy9km8/Erzk0vWj4/9zwcB9Qs8Lz/P27ZlW740QPp4bVPsvWOWKfxdDun8Bw3vviSdN1zLwj3YfScZdTO15O4Gz9039r0pTVbowiAMaW8hkyYsaAR3X7uY8YiIm7TiuWlRd/I/Cxnc/7/uODsdOVpJ2OtW/G2UCPtJuOkFLQ1+bkdb+1EZICK6kIoZd9bvSZ94+FHoohDM8qLipUdX85bsTxddubZaU6AaXl+poOy9640UiZm5luUVF6AHx9mEp0Axfd86qPpzp/9JIrtH2Bb2wEUqGefc1Z66+venI5beQwOkNxHdVx5idMnM00JqLXHeBuBwlPrnPNxkZ3p+tZv35Vu+Oa/RixuKe5U277tZRvEEPT23y4+PV1zxUVpAZ1bmqGh4ImMdEFAgqQWdhQv88rlePhbN7t7Z2ONC+DTmt2PovD+7z6cvvSzNWkRnp8Xn7osnbpiPooDfMe9VSbmYC118HuuYaSQT169UPy8R6GEuVYR2il+8ipknfkf1x8Ib8QLVrA/VyAIcZbXa2LVavigkBnB7+MglY8sOd7PVxNye9e/DqVv39+TOoe60lsvbk1vumx+mkem8IT8m7hu9II1wUtRxFy48ln5cSCFzCxuWIqtTXiUfu3P70t3byY8QHxzWXtDuv55i9LV5xFjLuhp0oMU8+P5zsd+Qny3fPfx9Kk7NqU+rOKq3i1LN5pdrJfPGHPsSTenpi394XPa0jvPaMEjLH3IMxWaFoyhNPSlTzw8nLp0qSPXQgywDlee1JY+8qwmLNM8l7U0MTG7NXP773h7hNy8KX0Dy/S9hB1X81BZOIgsuiuzWI//BVN+X7eIkk/ziXNAPAo7fzx8P0B2/Ybh9IUtxBP0n0cR9mylmGXmkfOY52sW1Ke3LGkoLNNMVU5jgGnXWHrtA2Nps50TIl+oATCtpA8eXUnPQckpwdsB7Yei3wfAfW4zTctDcKIEgWGvJe/llhPw8CGcyoVwfAKji9bD0DTA48WH+3nZs3U/3+0jALsfK9fPLOI9wH6vHiqzrCadfguxAuwLLhRXzSAahS2Mi/LLGGRUNpIZPc64KfELkgKaiDvc+OyV6bdPXURzDt1zE0ynYBxA0PwIa+1/bdIVCIHH5mjjK02RuPeCRe3pNcs7o5RbsRwB9tu5563r9qfbnuwmkQShg5vHQtsV0vYvmdOQPnbh0em0DuJRoXnn+bDk2ja09vc/vjV98YntKAhF8+TQmAqXcliF1H7FVfa5C45LVy0FTAP4Db/gWqdK0PWPb0/fA0zNjl3EsTeee3x69TFLiW0VoD9Fjlj3+U764b79kR3pXrYUhJvtyTWY/lsL/sg010T87ddOPybdcsWz0jwEYEFhhYjKdHL37u703rt+nm5/bA1Z/u6F41y7snDNz//qi9JrsCCllbBM+W+I6/4YxeGG+9al27fuiS0bsb/Qg3QzayFbFSZqudqFRbcaoV/WzZq0i4jZXXv6ienFxx2LaxLCLOcCOr+bbRjbAeo6FCZ7ohqjN+FnJvG6YykArxAfF0wFO3n+d59Ylz53731pFjHhFtamlfuYF3DmkiXp+YBp9A8VFAtBWL737x0kUt2//knW2jwGC+lbzxcFjdkyjtpohxmu5+Pp4nXLzae/8lfpwccfYVwz0F/2Rrzsv7zkRem//8bVuClNRimsz1LSFwCVwSSDijHvA9BnH+7MXlyQemr2UMmsG0v/BJSAU6ks1Iz1mYHf8oFj6X98/fb0+dsfCpfp/DltaT4gNkysshGl6zcvPT+9+QUX4NLOLutyospnvn/9tvQXdz2U+mzqjfuvKeolAqLM06XHLEhXHL84sn/LITtGldL3/J/H0id+8FjsxZ1tezbKErrFxvKNLbiKZ85sSecsnpmuPe+odOxc5rkU2CXoMBgLV9y/ZX/6yTr2vyrPdLeboEjMeYzY3ijz+vIT56Vj8QCV+yFL56i8kxl1ko09rkxlq7X2u/GHD0Pipu8dSH9++x5kZFd6y3PnpGsuW0KfWZRNwwrjCkV+P4hRcc/G/elf1+2NcEMrRoWKWX3E1BvJmaCIBvzcyJYj99pakrILK/6Gf1qffk5Izn2fy+Y0pusvW5yu1jIthuIT7CHGfUBvHyEjPQZZ1qMM8tn/emBTes+316StVK3KLnNklhXlnASTmUwshC4rXP9Dz21P/x0L3nF5eR9hO/k5H3vgQPr0qhFip3r4bNUGD5FHc9WJgOkFTREz9a6/QGBaTX+Hcv9eLNNVevt80nBNKjn928fXb86kImyvA1HfhHWpm9e096ztaClW0zs3jKSv7BvFzVsG2P1Ot5Hnk8zAYl87ty69ZRnZg+HmrQFTDr0DMH0dLo7NAJYgY/r/+R2V9AHA9JJZ2V1VaiY9oMn7N1XTn2zDU8jt7M7WglV99Qo+P4FYT+EV8r7KzvVs2P7chtH0I+ISu7mMQDlGQWn7F47amQOBO0I2ou7SEe47FpVD7PaBC5VnMGswLqTRabXxKMCPe8MavFFpx4nwGJUQiNSsuhEsHjL/muD+m553dHrDmUsCTCeUgqzp7cVV+cUndqQPP7Q57bWHZqi5EJ4ZoZz768fMTzecsTjNjUbbmSA9b5tg+sTedNsT7P0zOUB3OmtkU/MrFrSmW89YkE6gsHZWmkvFh7gM7swvrd+Rbnpgfdpm5mON9h0X10VqJira/+eec2q6agVMMg6mY+mn7NN7z+rt6YeCKVsMFnHsTReekl51wnLA1Hqzk38yCI+l72/dl9756Lb0CEkgY25PEUjdqmJsyozaiAWRk4QQ/MKrrkgvPn5ltlbKy7mWrMF6wPyGux5LX/3Jw2AgYzC5AS14MW7CL/23l6RLVy6J5y1dsX3Mzde29aQP4Jpe3YvyEFsVHBTPrgUYdX+5i7VI3V9HTKuBOWgDcCXfZcz7O05cnl65fBGWqWufOyxtJXP19T96FKFEYgUValpIyJiji5jkrWOxsN962vHpwkVsOYnxhxjJcV+E88cfWZ/+4ZHVaSWFyxV4LZ4Hf1y4YkV60dlnjYNp7Uxmy3YsPbZlY/qbH/4LZEZiDy62A1Ya0jOi209XoxWXAHO3shhHNqdg87ZtOUcLmtlPAXJdjVe++CUBprPcSB+yPwvoEJjMwePr1qa9JPl0EyfdTPbrZiof7dhDIpNNw0mi6jP5CHqbAUD/txe9MF152SVU2CNenu2PtIOqRr/71/+U7nt8DSBka7dRkp4AJbbBLCCD9tcve3b69UvOD6u01pVXAsbf/WxVetc//AgF2NrEJhMRA+fYZpL5fu3MFelNzzmFesF6GLIMkj0F07f/YE36xJ3rSEIkc93qZlY9M3OfpLIK4NOA+/HilR3pw5efmM5CUZ3kQIhVIq4I4Hz27ifSJ364OjdvgUarKMgVrK4qrxVY2VddeGw6Dlf1UcRMl5Lo1AptzIBfW/HKqdxMfqYMRA9Dh6v3EjMNzVYZY8atsVATlZoxRCrpWw/0p3+8Y23qaN6e3vqSY9M1l58Q+y8ngWlIZXcYjqTP3LElffif14FH3TlmbUInijj+rMiur4OOK8SiK+yeqCNZaIw9/XuQa4NueYHOl82bka5//vJ09Vnzg9+kbefywR0H0s+29qYXHdeB9cr9GXMYJsjM+7f2pN/56sPp3nXkP5gRrEU6A6XbMJMxU5VI94mSCPinL+xMrz/JIgwTYLq1eyh95Kf702fXNdKyD3404Q05YvLalce0YJm2JPSdAkwzBz2TP0fIMq2mryND3rcTN69Z0pFjbwJGkdgRgZ/8+SJA5LrFunkFqyysSjjcCZH+3pNci72q/c54FBmQewXn7KKZC7NfuwgwXUqWKIRXCslwsXKlO3qq6XWP49OH0qoAmTtZLqDI8wePqiTCBgWY5int56RbtlbTRwDTHizHSh9EzBad1y8DTI9lfGUSLHdxCI+iCd3w5Gj6tt48/q6QOReunSjhJrPym+SQOjT6seis4pMBimYTRKatWyYKBnDvlaBp3z9nwBu459YswUja4nP3lQ67+bsfMK2km54LmAKIB4MpjIuV8HksxVvuXZt2e1vT3U27B1hb0SbfcOqK9N4zF8JcajmlhTmWtjO2W9fsSbdhnZpVH3EOjqjD9fnyRa3p/bhoj2HPntZKFlBZY7ZY+j07utPbcYXdQzJSjrUw7qiZm929FZIj5iDcP/uCs9Irx8FUK6+afkyrrT98ZEv6EVaeWZGL8DzceNGp6dXHr8DymQZMnR7m69ubdqd33/VoWoOArhax2UhCslWbRRgiH4y547lfc+5J6dNXXZHmaEFmIguh52P0IYTef89j6VN33s8GfeqwIvgrxDrPPXpx+tJvvhyLkPJ2cXwWCjvwiX9iS3f6DILMbOKYpcggNFNTYoAOzNY0rNG9A9rohvFRGJkT62usBCDeCrBfSVxvRhTzyC7MbWzfuPqO+9ifjRJGst1sNtVTPZfYY0s6d15HessZJ6Rz51MMIY9+XBb0Ej99B+c9tGl7Oo7mB4LJUNSnrkvPPfbo9CunnZA6ClCqFSABpszjIyRfffn7343uL3UIrEHAbciEKp7HovQm7zVaqxalbojEM7OYd7KlJfZ6YkEMAwx6Cn75eVekt73+WvaYFlnXhZY3yjxs3Lol3fqXn0nr1m0EgAfT+s1b0z7AyAbeHSgKnWx9aQKwh1A+m8gwfS1W7qufd+kEmDJ396/dlN78yb8ky38kdS7E6qHAxAGs2QESgeaxpeS3sUp//ZJzoh1crQJWguk3ANMbvvVjkubwELGQzWQB96M01KG0/NbFp6Zrn3tmWshe3dLcKcH0+jueSJ++98nIlu6Fpi2zaOaxtKqF3ISn4fJjF6UP/NIZJChRQnGKlHZt96Ao/Slgegug1i9vm/0dhUqQE8ZfUSDqyFZvo2jEQqzeZVRXW9zZko6f15bOIcfgOUfhWkaOlF7rkCYM8Kbvr023PYiCEp1jkA9WUoKOKq1knjfNS9WFnaGvD21ZSyY9YPrLp6RrnncyYKplOgEqOSaPBw1v2ie/uybd9I9r0iDZzlW3ullAIvaRIitU7M1gbqc5gNn7KIvYs1FFKowAwbSzNV3/wqPT1ecUYBqKSTU9tKsv3UaJ2deeNi+dv4QdEgV96H5fzxakd3z9/vTNnz2Rt9vo4nVfb7RP1L3LurAFqo49wl968Zz0qmNIhCxju0zGZvbU3nLn7vT51SQj2bg8xorMRy5ceWJD+iju7SXsJRv3GkxZo//on0cMTP8OPnwvUnxVWKIim0tfLJx7oHLEPy0GAK9bgpuX4GctmLqwVmX5H+uq6Tt7yeaNTg3FlgXFjmAKQ8zl97UYDW9ZUkmdNdUtxmOmIMJrH6+QGMNimrvDfS+gx50xU8F0wh2j0VhNHycD+UbcvDZbqHBOK2hyNTHdm0/MGdtlAF0n8yb8ujdvrKavAL7E37OFGR0euEn0bJXavRBvtD7MnYpN0AJN4a4WrSwMEPUp+c5yX7pG3WvF9pnYG2lVISuMmGEsMACkTfgMb7x4cfrtU+YBpsaGJkhBot2DZfqF1dvSLViKuwU0M/TcsA7IthJbevPpy9J7zl2B2zXPaRTiYV63szYffXxXuo04YC/z7Sb5ilth2FLymuUd6Qa095XEhybANAt1oWA9Qf/33bsu/e0m3FjR7k2VUws7VyUyk3YOjPbZ55+drlqJ77yAEF3Sd+4igen+9enebXvI7u1NJEymm559OpbpyoPB1Onjvz4Y8JtPbk9/AAhuNNEnGiNYv9TiE1xgF5m57oUter4umd2WPgGYvuLU4wolKmezhkrAP7f9fEO66QcPpM3rHg+rth6328vOOy195pW/RCxMLT673D32MdbpfRt60v9mD+FwbCRnASzubfNnD9N1a9a12wD2bEFY9wGNbEtwawLCaBkhizeeAMgtWwhdTYDpLvY5vutHP0s/JLFqpvusqchkwtISrn8+2yV+46zT0nGAavao5HH7s41M5Q//8Edsr+slzk+RBTKIB9yvieL0rGVL0n856RiyWkkGmmIylWD6802b0p/98/+haMIBBDbxZ67hFhfr+baG5wPXLu7MUWLoA4Dp3r072AZJM2+ArJH5ngPQbt29P517wbPTH77uDbGPNJS04n6C6XoSpG6+7c9vCoGFAAAgAElEQVTSGoBbqtu+eQuhhEG8463szpgNedN3lG0fjWxVqUP5+62XvjD9xgsvj60sjtOi9n99+33p+m/8K6WdybZA0A+4ZcftOsT65+Hy/f0Xn5PegHXZpGVaIx1LMP2bn65NN3/7fnCMyknwzRiJWrvYelKPlfmmy85Mv3v5WYCpGeMOPycACVh/jIv3r+59IjKIzZ6tQF8q34PsZ6wy53a0ufSY5emjLz0Ht7rrU3PzoJoMpp++Z0360B1rmDf2VUZVLBVk+B5vRqWDvalmMCsycFPW4SFxP3ALc3Ie2fqfeOVp6fTF7eF6D9UrPBKE0364LX36wR62xlPcguIT4dFqgr/sNkQmdxV3bnUAwca+0k5a+r31+Sfi5j2WjHJ2N0wZqLKjB7P5k99dnW78zvo0YKNw95QTa43s2ihvyPxYF8AKRvKZiquFW6KhBTIKQbmscxYx08Xp9edM0Koy+WGKV1z/T2vSa85cTPLdglgn6UTv0C6SED/xL4+mj377AQx+9+prgBSFUgRTtwSZVEgpwq+/anl6GdZm/pEnkfG4s2/50d70BbKCD7itT2+Y7mme6ZUnNKUPXzqLxKhMF79ACUi4eZnf69m297ipkjmNLZs5UpU1WLES1RoWYfldt6QuvYls3qlgaknC38Xy+8E+LJ8AJqRUdG7PhF7h73lYttcIpli3hwTT1WgtpNBHYQ5OfVZ7NX1wJb8DTPN//hj7+xQevvfhKYweityuFUC9el4FyxQaER8L4aXluZvvbiVh6XMA6u6ypmRkw5mAIoC6b9NxF1Za1JvNiU25zyl/K3ij1yFvLNxg78KwwjlOK7XcEqTbI4o2BJKwKZ0EnUvmpDecPAswNflognlLN+9frN6Rbrl/Q6K2S94v694wXkRo0rVYtH9w1rI02/EUSxRgCrB/FNflbVi1vboeLcYdXoD+9PrjFqb3nLw0LUU7FkxL6y4nMFkGlOxWAPwD9z2R9kSlJNeLi0cXFMu8VVMH4/jc889LV2LxZTbwkcfSHWwxefePH0sPUHZN58MilKcbn3VKevVTgKkWwpfXbknX//SxtFP3ucxsYQRvaqKCLvPtmzKz415u4sK/cvoJ6eOvfGFaYneO4sEjTYGB/NOGXekdP3gw/Xz1apYAMGXtrrnorHTjCy4OV3O9+/r4b5g1uJ2Eiz/YcCDda4oPykXV5DitYGlbBcprRgELnn032pZF8rhGs1svGOMxuMh+DzfvlUvnIXsyg7vsuxG4vw+Y3oelbghkO4rIICDWjuC9nMSva591dlrJhv7aWL9A8RBg+Od33xNZ2W7Hquf564k16iI+Z/ni9NJTTkF4IrALTb6kljKB6UFakX3iO99Bd8PiIz7vPl7JUSvEDVYKuyaEaAUPSS+df7qIsbrdpQvloYGtDAtobbiXvronnnBK+v3/+vq0yGpVwaYFb8F8W7ZvS3/0Jx9PD65ZRUwTENuxMxLcLEdo0YUDKCNxH8C1HSv1N6+6Kr3qCsGU+rw84w46xrz9s19Jdzy4Oi1YglW6YDkABT0DiEO0Q3P+3vaK56TXX3LqIcH0L+56PL39mz8GyJgneGsE+h9CgWznGtdcekr6ncvPTPNLNy9DVy82GeeG29elW2klaSu8CnHwVrwbg9ByDwAwRpWlCrLq2ScdlT525ZnpnCWUV5wGTPfCW5/9ydr0ge8/SlhE0NSLZaa+Fh/EFlW7oGGVZptgqwgyfw3ECy86ujP96atOSacuZA0LvgkwZb7ee0dv+vRPB/CooEhuX5U9IjMRWDbs7oAWD5CQt39b7OnsmN2c3vq8o9I1zzkOeshu3tqfDKYj6U++tybdLJjqghbwyZ0oM+RDNtn9SResRoKlDq3pa/OKCHX0p2XEja//peXp9efNnaT4PUzM+J1feSCdRALiH738ZPa85kx279sH73zj4S3p974KHe8mpBWaorKL52mw9KdKchNbzWenr77m2PRLxxiXzz8euYmdGzff05P+6lFKbEa/STPyAVNo76qj6tJHLp+NZZo9Fr9QYPoN3KvvZb4zmDp8qbJ4r+SN7ZOAKULzOqzKN5FJNBVMH8Hyu3YD7kM6HoS30xkL40DXCOdDCPOgvWtQUt+yUDCdxs3LOr9uDTFTwC4sU86/kDX4AAB8Mdm85RleWjD5c8b8HmSfbf9cDJOirsYFfTPHm0CSSU/hS5IS1/uzLSl9jDjrVtA+cDaaewum/NI6K/PBtVB87vAr8l3MhTflD4G7zw9kKl5Rfo5XbIPJ94r4XxSE0MVCjAdBedNF7enqExC0EPRkMNXNO5I+v2pr+iCa8B4nT23S26MAtFF68K3nr0xvP/soMmUl5qwk+Pzb0EpvfWx7um3VNixTrD2rmnD/Rs655qSl6e3HLUgLifeJE6OAyhDH6FL0YSx6/r3tXeld3PMRez06D7HtwRszRiylOVjCn3vuWYCpedz5K7fWfJ+9mu+6HSAjJmYMcBFJIDdimR7azQvT42b7y8c2pPf9+BGKTnAx43Rap7rEbdEk0z+JJmWGLzey2tXK+Z3pg698UXoFyT9mb04oBJX06J6u9Dtkit6+Zn0UjmjHGv3jX74kvRHrVBetVXhC2Ajim7vSjaRlbzWN31hOVJ1yrZwYiTPHagNY3QiPO9JkjmaUjDHcoieiDL39hKVsEZpPolCx7Yfj9+Kie9uPH0gPUPXmGO7Xz3X6eKY2zrsUAHntuWcQx6VdmEBX0KLC/p8eezR96/FVaTt9M6mlxP47qh9R83cF2WZnL1ucnn/q6UXMdHKsqLRMH8JK/Ivv/wALGucyXpBhinK4z9Frq281oFnU4/YeQ/jvo2h7t2Bq0hCu4NlUNFq0YBHV2/rSimXEHV/zurRsIQzDBJTgPcp1t+0kpv6pW9PPHnoQK5LuLgDaoBWY4M1G1nuQuLUJSca4Omly/bIXvTg978ILKQCld6SSnti8Pb3zU3+e9m/dmuqwfGcff4q7UHEpd6BDUSYRoX7tiy5Mv37xmdFhpxYmSsv0iz96JF339btCee3DA1JhfnTSd8JPb37eWenqy4wtZ0vY8ZuJb3LZTcRLP3M/xe5Za/c3m7Hdb+UpyZvawpaFevbxy9LHrzoblywhgakeAK5mU/Q//em6dMsPV7GliUQ2Fa/o8iL7MFoL5c8ml0Dlm/6uUcPa6k2UN7z0mLnpT15+fDqJhusmBAbvqKsFmJJ0c88gYGpZS86xOpLFTWYifLvXhss3yqzCg53NA+mtly5P1zyXmClJQFPBVF3dmOknv78p3fjNR7DCoWPj/vJUnpK8/1x+M3u9zmx/K565vxuXbDMWCsljy+a3pPcQmzWbt5RNTunDm/el3//SvSiIM9Nf//ZZafmcwgvA5fqRWXes3Zl+/+v3ohyaH2LOg8aDMeosh6ykNv+oo9JXfvW4dNnKnFDnoPzqya7RdMM9B9KX2SkRMWno3+/rSb68Cjn5kV+ahxL9CwmmuHn3uM+0IOnS1Zv3loQFpgEXlilW5ZvYrjIBptnSuR8X7ZvXjaUHDkDQkelQSH3TnmUW1m8exfKvwQ37Fl6TLdO8Jw86S69dW01bTA5yTfjs/FYs06V5a8yEuywvyF/DJ+/GMt0aYJorV12Nkv1+ZENYpoUAi/Rxjv8iMdabn2QheU7vlwGTd463zFYJK6X8riDIOJifstSWHZyjmALHCqS6fEswjZ6WJhXwkvEQcva2vOm8lvSGY+n9OAVMfY49XOPzAOItd6xKu93A7H5PKxCRzDCTiX/H+Uelt56xnGeaiJmOgykJPbc9uiH1IsCrUf/TRhbN6X+ecXT6HTIe5+lWZhg7Sah4ABfZRcRk2gBlLfvHaIJ9EzGPv3tiS3TezH1luQbuGV1jnbi5b7vklHSlMdPix9qw//zk1vTOO3+eHtdthqBahNC68eIzprdMnULupSX8mYfXpj9mS4s9L6Nyi/PkfNm1wxKG9pTcxAJpnSL8zSB8JeB408uel1boVsszHsJMq/B/fvfu9LXH1lJAvTstIiv3M//1pelFRy8JOvElmFoo4mNsH/qc3aSIDVaNh49jVIlyKnx6YHT76+qmlB2JPRUSlOyPeSrL8XvHLk0vX5wtU4lPObUHt+UNP3s4/RwB3VIU+2hCkM3FDfns5cvSlaefShUq3bWF4s45QwD2l++7N/10M3tksc7Zl46Sw1iZi9m410+nYMMVp5yaOsMyrYWYPI9ag49u2Zy+agISWbEmBvaxboNIa2NSjdCaVEIpAkgSy5RSmz28em3mjfW/EEt5PpZoHxbVfEoIvvE1r01H0aUlT2u+n+7S3biFP/ZXX0g/uP328Ii0UCZR120X9XdbsNRHAJdBM8h1jyOUW6lx20EN33qOs2BHHzyxnWpEdZQJ3VSlv+v8FWkeWcPNfL8XC7GZfYn/88XnkdF7NorS9G7eLxFff9vf/ThckiMoV6NYp83Q9myEyxuxaN8AmHbYL1QZXghp6fq2u1alLzy4JQ1Qzm8ABULlYB9xwz6TBXvRwKniddGKhemjV16YzqLYSClXShp3bXcDpp/86QbcvE9AihaVIQHJ9oo2OpAGrDFruUT3nNsDd5cdj7DUSRS64oRF6WOvOJ1M4ZyMFfRSgukPd6ZP392Nmxfap6QjZjPXUOmGQHHHs3ET3ljOtfpRGvrTWy9fkd783KNof4f7/lCW6Q83pJv/ATA1ucsKSIZqGuzAxfNG68siB8SOR1FMg8sbp7TzB3OzbG5zes9Lj09XX7i4ANOctPnwlr3pui//LK3vakqf/o0z0xUn5vhyFA+BRlaRd/G+76xK//vhHbju9cZx4SgdC00o/5Ffy/Bq/e2rj03PXmZ1pQkwXbt3MP3RD3ekrz3SGzF0Qd9SmhZDufIk9pm+gP2vNKzP95usVI4Lo//AmyMUM2VrjJYpylVUQJITnQiBQzVQysK1aXLrItDqbSYgsV2lFkw99B72qr7x8dG0isSeMU0h/X+aUGpuuh5Z03ms6TUoRG8hG5haDOPaaOzn4jYBpqsQgCpWCgUucQElAT+wDDAlEamW6D3na9DNO7A0NzhutFa98m/AyLkZWpwKpoLWV0my+qMn2AKUC59kt6bPmw2+/N7nLd2ivnc1pSzfe3y4X2VdrVI+jP6YaoRMkOeFPPJ4/dR5MpvoVHPTOTPSG46fOb1lCrN+ni0jt9y5Ju22zJkCH41Vw3cW1uYfPOuo9N9PJvklmo7ne0Q2L0Bx68Mb0mceXE/41ggRIhQQngPwvBPwvXrlPIpF571/j2A93frIk+kdpx2djjXOxDV2oxL+6cPr0scfWJO6YkL40MQES8ERx+uAKT97yYnpyqMKy5QjBNNvAabvvvOhtHYvlilKxSLcfjc96+T0quOWHSIBiYxlXJ+ffGhduvnO+5gqmF4w1SqMwvowoM2KneOdaEfbiBlpiSDAjlkwN/3xK16QXnn26dkdmPmR+N1w+vBdD6RP/XwdmZcD6XgUhC/+6gvTOSgLWqUyrntS7yM2fP0Te9K/UI1q2AL80Wu2WGMnuMSraK/mGju5OXZcQeDXYakeDS2+nYSSX13YQVGKCTDdRazoD+97LK0GqMyg7kehMpvSTPdXkFH8WycdTZGHXCwghh1uuYH0tz+9Jz1CTLIVoG1mPMPcU4pS0ToJYHvu8SeOg/DEAEswHUurUTi+/O1vUnALsI8kGxKNEER1JFdFkgcKYjQE5/l7u3enPcSjBy0kz1wvJlbZSRGKIcCpEyvxjb/2+nTcUbgZXf0STPEm7aOLyye+/Nfpu/96e7jNh8gQ7SHGPYg1PqdjFsYN7loYf4RERVqIY5WjNOpaxmVtdnwLNDQToFhANvkT+xGYlNSbs3A5iZ4dAeTNbEW69ooL06svORcFYHow/fztD6ff/eqd4IKxR6oMuRfamC9Z6797yUnpty89DTDNsbichSxJVdMn71yV/uaR3YypnpKK/Xjz7fcKAAD8FQCljkz7i8gpuOVXzidmSg3haSxTwfRP7t6YPnT7WmKC0oY8jVVncQJ96uyfjJc1ai3mYr1lyLmZ5MSXnjQ3ffjlp6WVWHJ5766WqXOFnP3exvTpu/ZE33v2coWhYdJb9EEehC9tyBHtFCnaAIu89YrjiJke9RQxU9y8/7ox3fz3jwH6jG2/W824pm7dqNDmnAH8JjX2CPh8Z0vGsp4AYPt/qXvPwKzKrPt7h4SEBEJCEiBA6L33LgKKKIyOUqwz9u7MiCM6jjoizgMK6lgeFQv2ihVHxYr0oiIivUrvndBb8v7Wvs4Jofjh/T/jh7mdTEJyl3Ouc529dll77bzMEjbovFp2bceqxfaAIlPA9K0Z9tPGo3ZH7wb2tx41Qv925Khu4t56jH7TEZNWcfo6SR0376/arLJk7JF6COy+2b+GtUFJLezlYEuXIjhz/yfzbPRC9lQKxwoDWJKHiWTD+taHzXuGwPS/LjIFTLmODqaiucrQaKG1M0XC0cYRgLBRKvLvgdjVm6hLngimEwkmrl9BczxAJZvowFMELKSQ2CfZXIRbSMOGNO+xlgdFWfo4ygl25YICWyPjQl1LMoDt2APDAMfOokn7pg/WT8//fCdpZ+qgS11+kBuY312Hs/gg4Fu8NSamen+N83cvke9sqWgF6xY2XgyiQUUhfMVp7vhvupn8htIG1d/lKPBd4sC62aTEE7V2+Ps5S9SfSOrtsA1pX9aur3MymHpk6mC6xYZPW2PbdnIhIB4oOi0BUKVn5th9HarZzXWZ7eiRaTi+UDM9bI/NW2svzFlNzZQaIakWmWW1HTwAYelSwLSM1pl1+2n7XruZlO79zatbz1xII/xuP6D2Eb18Q2cttaWI2Ltsn7OwabGBMFIOwsnIjnWtb60Apl4r4TUfLl9vgyb/bGsgsWg5cjHOITI9uTXGl5PXbQNMn5j9iz08fTbSpkS0XlNRbZiLJwKQpm+I4SgRBmnuEhkJaNXo3bdlIxvc5xyr4fXHsG/UoP/egmV23w+LkBfcZ6eVL2svIdhQA+KSwFSoe4DnfIE25b1r9tpiJ2gpitINH3lPep5nX6Lr7nNWgwclIC+1b4elE1lV5hhupfH/wgoMq9Y14PmO+wDSwLlLaSmjTQQw2ygiCoY7mzW6gef/pW5lTznHYKo13ACD8+0ffrDNHHNh1B+tLIdaTMriyTfJrWjd69RB8QZD7Kseo30xMEVB6c3PPyKoIG1PmvWAtG8BEfVRqv4qTpxaW9SCs4+U9ZZNm9D2h3HMW1XMTKdnkcwD16MsqfZrLr3W6tWmMVufFIGKrlc+Ed1LH7xtY74dC+iX4lKgbUwmI59+3QwkH+WUHPKBEMgMKqkhjxSHQsCYJvF6ffkEmHSyJodQezpiGTmVLZHU6G6imBRqe1ed0cH6nNbmV8C00N5ij/111Fdwlyqwj5MANdaZ80wlE3Jr92Z2LeSlDO/jDdcsJiA9MXGRfb5sF1SIkpSAeA1Zjn2Aqu5GySdyNqTTIeidJTav0rzhtooferetZHKe/m6lPTJ+MSlNlb3khCl7IRU0zluykyL4aD8oKgs3PcdWaH0blLHhv1eKn+xS5PzG9fvBAtPvt9tO1jKUmNjrroWLwUFO1UoQbYiVlIhoQ2ayDegJAakrNVNn8x5/oLIBqpk+/e0q0rxLnTFvuwBTZUlKQzhSv7vE9wVsEp/fw8+KWjWfVPwK1yEnekToZtC5sHk75kZxRMjqzFuzzQa+PMGmrD5g58OeHnGJnJcwq1d7ZBf7/i0CgCH/nm8b93D+Kk/55AY+X1E72aLm5Y7a6/1rWdNcganAJdh6gemg0bPt4zlbmUHCsaTl0L6DAhIDTPqwfo92z7Iq/31pXsAUEL0/JiDFQBJH1lpwtWmwDBUBiIEA4U1c7xPBdCw28IY1kIdELvEpIlH6NELWBOqt2QDXLadK88Zgynt4a4xuDEAgiRunA3t2OO0uHRCF90MqdsNPAMAHrKTtBa9IH6nZEEVgGqV54wZyBZc/AKJ3LzebKsEbMY5lUyPdBb+RAvYdq5Hqs9y50L53BIvzjE7KcmKS6qcSqnaLQkjtET2vU0+obhZShclMTRjSqZxdX6/0qdO8RP6vIM01fMo62+YEGLwbWiNKAKhlUYd5oHMtotps2mSi3jVXaSIy5YZ/Yhb1oTmkeSEVeMkXzzsvI80ealfbLqiWE17DO34P4/SySQvtCgz8nUj/qbdRN/h3kIj+OXelTdjOpBARK5QSgkCl1EomYPRipwbWF3aiLw93wV6lKZettQemz7MNDIpWS1Eu7QlDTmsFmNY4KTKNwXQr3vujkJ0en70MIfHtOPkAp8a8xUxqsXpd4k8GQGQkjAL1yhIAe/2KFezv555JdNrY5316Cpdjn7Jqg91G7XbB9j12ccPq9tjpzanzRjc7J72TbMHLG/fZsE2HbLvE8hVVCrij2rNbDjdQMZgqfR/2mCLSnN1brDJtMhV43TXVK9l5RL2p7tAEMN1E6vpPi1baHIz8dtJURzC4OaRc84jirqlawS6vTcpZwBzZQK3fYqLEd3+ahf/liUk/j6OwtzVHWOShZrTSnFcXNu+vpnnpM121wt799gsAAr1nnAF/J/adUsBK42myj2Qn97uE4QHLZ/B2/naobdy/5alfZgLUR1nrdNb8xstvsPp1GrgToVqnt4nptSgkvf3vD+z9zz72Vh9JQhzBcdyyeTtJBFow+FwaOohQEajnRtoDD+EI55TCfVuaiC09M8sngJSkjqhbRZrKR1mjZFKvcqaS6b++hKj0gs6KTE/VGlNo/57+k9350Te2s0Q5fKAy3F5oLJM1KMt++2u3pnZ1x3qcA9fTHaCQQNJ5/wuW6eeIGOwvmeH970eoE4rtrCeUYQ1KeTo9y+7r2sCalI9ref4W/tC7baP/+pnpS6mZLiaNzjV3fVtlmyIxGrcFSt3xg4p+kT52Gvf6ZS2yKE00tPLq7VRcEr2vHJ7BAN+I77fS66t5vGShRGqiJuni9iIHpQJ6qm3SnpgFs3fAGXUhW8HmLQ6m0Rs6mOJQqzVmyOjFLrUZZP24j31wuAIAzlvZJo0kFJCqt1p1WpfN5Dspw7yMo0SmpHk75RUl5bSW89YQmb4x3Sb9ks8eqWxvXdXSGlcODGU9lGEaO2+D3fXmDJu/FufQVY9E5ORL/dtkXjog6/pK/7pWn15Wt8Vu65FNJEX8jw/m2KezN6NjzPvRXpWAAH8Sr+nTMNMePSP7vxFMCwFT1UwjApIulG8UXQi+Oys3iB1XZO0HUj67CSGF4mAqnPmCfXELbSrr1YdFwd7vINee5aGGdH6VzfebUU+6FeGH7BMiU128yYDjVYAdo1U5hBCZdiDNO5ySTgDT6P38G/2OPP/WldRrPW2rmyTUTB/k+bCqo4ggvoAJpHcZgs77f80+Psjfj4qIovSE2J1+N0Y73x3d4O36Wujg9F2P2DkUqxelJmfxqiVGLTMCAhlb2VttKqVlqVslEzIPbVMGQIT5eCoCEu/16pwdNnz8OtsqwkQCN4TEFvDSMhlDN7xrXftD3fIYlJCyjZviJbjwxMyl9jw9n3tg0WkqRALDvmth7IZ1bGC9qqrGxzGAspOJTPtPXWydM0vZk61qWRXYgTqVNUQsj89fZa+swODKICisgUovNZJMItUXaT/oS4TrKy5vFKPyxtK1NuTHJbbFa6aHkG1LoTWmuV1IL+aJfaZ+3/O6TaTBhs5YbM8toG+RPjgXmpf6kG5yd1hUr2Q99fliFys6Vcpb7SncaP2a17W/ndPV6pD2TXSiF/sVEtKdX0+3yYhH/AXDfE/bBmGNdNn4+2quzYMrdtprWxAgxznx3jefE6soI3KU3FkOgKoxs2qT858Bk9JMysiE3FSF5/8JRmPf8hlRqj0YyHWkmi9btsXm6tpz7KmsTQ5i3hWpm95YgxaXaoroj4GppBynrFpjXy9e4lrXmuOunt/DGDWBgAhFjXOy7XcNG1j5SAEp2nVF6699vnjNKvpMv6AksMMnzaQSBUp8RO8vpmmi2gxQklH0rsh056YNDqYaGl6VCSqZGNN99NkKTK+/7HprVL9x2NpxSpKzk9zfB19+aqMQyFc6+ijO8R6la7mOWQxeP6xZq3yeyHWKhrdqbBsRUTpAmsI1TSXKKE3GIgGjWsCap5AV2Ml+1aQdDbVIxOHod1pb63d6+18BU+7TH+bYYEQbFh8tTSo7mS2iQRaHifiS7c4zG9tVHetYOs5TDFbeKs26Dpm40F5csImhBdk4zbC3pRLFPi3JVyLXWvaqXaXSOIDVAdPSp66ZcqwjptBnOmElWQcJQ7C2GnKhnnM50S61KiOjfcsb+uziVNduvrpjFchw1WlbOuYk6BgdTCestRET19vOdUQemkkqoCsjIpPKRiI4ibnOvqf/OJse1gE96thNp1c/dWTKCe/Gdjz99SIb+u4POGjUdZV2TlbJRDZYNVKOz4mJ7HHJZsqQOSlUKjc8F4cjr1wKYNqASL9qiDrl5AlMEWYY+M5c9I43cusk2ctXtrDzKB8lebkpuJSzV26ze9/8wb5ZQIuda5azqX0snOwgfdN1ytrLlzS2mmiEhwsVtauh633Pe7PtizlbPNB3ngbRrAYf9GmcAQGp8n8jASmKTLmuRVNjnC4qN09WScY4gGFFbO3AHIhG9H4WB1Ph5mgw4DbAdJODqTw5finDpPqpsm68R46DKWlewFRpXr+B/fKGi6ea6VWKblV+0MvZ9R6ZVgdMEWOOE8PB0y+E9GT2p5VmMM29VgLpMvSZis1bPDKNLuBmbN49gOkH1E738/lH5Lmp3qqGYb2nbHRxOpvfAeGz/OFRS9iP3lcq6SVRBNWDJmlBecjaTJq/6rNKeTJfyRCvhjZLOYGAFN5TPVfb8fhfnbHehn25HKPEe6VKmkvOAxMdGD/3WO8WjCWqBFBEBfnoEFawds0AACAASURBVBxMFZkuIo2nPkeMhVoBGsK+HNa5oZ1BPUiKLDqusTsO2QUz11tt5A0faVHNzqxISwDvowHQb/+yyYZAgFql6y3Re80wZX3KYSBGdmuCNq+ascN12skN/+KSdTaMz92hYdv0tYmANBRW5q+CKa/bALFq8NQ5NGkjHqAIyEUTeFONPPP9xlrKW9YH6RiU8l2/FgODASSd1pgU6x1nd7E+LRq5TJwuwxYM+/0IqY9ZvNLuPaeLXdWkVlFaVeCklpU752+2KTg9hbBYURTAgMgr14Xmc2LiWRw6qudPe1Z/w+AnEZ1m8FUXB+hPiPj3od1F+z7siARbz1pcApiu5tqX5vhLAvyJ1F4rY6xuqp5r5yLyoI0V+1+qa3+4aJnNZGpOMiUA6eHuj6aYSORejN6GpLJ7NGzkZJ1wWPGrgzOj6PYXDPEHk74hekLxhohUIvl7cUAOYkzLYMhSIXMVYuj3A/b7kFvcSJS/j1Skorq88qT+xTpm/TNY+6suvsaaNW7u51Q8zSvSzheTvrZ3iUwFArvZE0dwTo7ylcOM0MOcr6ZDaZpLUvRZohBoik4SBj2VNL6Gehew/9IA1bIA8CbKAgJgCfwL1C5BAanf6e1cIeyYNQjnqcd46tHPfjndVkHQ+4X7DfEqn45TgylGd/RsbZd1CnshuiC+NgLTYaR5X2CQw15UhUpotixgrvpySdXqOVZkH6wjpJtHu1az5hVPHZluhST1NIINj05abftSKEHIQ8Yh8cHyyj4JSL1swJ7VlCiBLf2SZCbtxq61bFDvusccS60L/zmbV32m9IXuhO3soaScO1jmPgTcy0gSKdEUFYIPmOADzgZMu9UqBqax6xBSseozfWrsMhv6zlTS4Ooh5V5N5nh1T/msUgwY4xLdHu/FSAtYtYf3cy6KsgWmCFcMOr+OXdtBad4YTEnzbthrt7891yYvoYeWaz3wrGr2j983t9ISZgkZW1uzbZ89OmaRvYgKkyQY3ahonqvSveyzcxrn2IuXNrbKjLiLDJ7fXvPX77S7ANNv4Ioc0bGmQm5CWCKRVHHfpmUhIGX/l4IpEnvS5g2tMfpyyxkaip3QEMAU8SK7nWt1E5mI4mAqR+0trs3f19HDqf0gAHI0lNEKKKVLlKNeQBGQcNjLRZFpcTCdwrW/chVgqs4Spd65NgFMBaoRmPKC0NiSYAuJNG9abTZNRDKuUCob4TreX2B6rGYaoFBfmn0+aGWhvbopgXmEUbApAiuf44cZ2qj8Hx6Y8p6FcmO1QRwYozfSxpTIr0QbMNjOPnVJPIk48HulOEhz+ZvAiFXXzdDmqUSmpHmLRBuKgyltI9//Yg99uZBaDb/X1ORkbnnYfuXQEX2iz2nWl57RUi5GHs5fbQAC08dpTn9h/hrORxqlIbprWamCPdShjnWpAMsS71DGaczWg3bBvJ1WHonDgbWz7S81snzUlU5XI9nunb/Bpm1GHUXyftxsJYisMzn3kafVp+8ryAlqS6iN5zn6Ux9ZuJq6GoDIkG5N6hnajakqEG5OGZnyutX0Nd47YaaNWrmZ5nvaGcTclZ6nWLy6uQVyShPJa5bBEtlEYKpIHeZkOqzN/gDpXT1Ptzrls30dNNv10amz7JNFK+zBsztZ92qVQ0+t6qWsw7837LRb5220LTIaGgklwQalBXUdVd/WSXkGQb/gda7WpV8DdBo5iCdfldRYXa7ZHzA4Z5cDJCIVGl29zdS67iTlvQYRglQ+T8PBxW7Ow0n7Q41K1jmXNEkxMN1Oqvu5uYvsF1pV0CfiT0mkd5nv6S0u+/13zSpkWc/69aM+02B//IoXpTIR3KAG+umMafRNUrPmtQKH3aylBnALXCTSL6LIQdZnr0a+bdpIKRrgJQOTR3+kZmEeJM2ezR695ILLrFXz1sUgW9s+CPhPnjHV3ofotBU5wd0ce6IGlyNUkUokeoS9JjWl0lybZElYEnGSlLdN0ikGTMviVKZxbUsSBafymaUyqZVySXcwK3UbohWKii/v0cEu6to66jPVikYRT3Su38xcQApzhtc9VyFykE8pJY3PqUfN9k89O1jfjs3YNqrVhlWKtXmfmrDA3py1xFvsysIyToDAtJleUAXuYjmLi9CxQml7tEsVa17+FOIYvNc2wPQpItNHJi6DPIUsoRiU1F69N1rMfWVPtFkEhIUatsBeTsRpSDpkt55V3+7p1Rgtl7gnOZQFPDIds8qe/RowhVlvR8ViF/sVu3EAroRU08TCjWqx2dRfb+0JAalHgyI5waKT5YoViTZ8hQLSW9/hz0sERWDJcXm3gSIK9rmcVGXdkBu0dPWMs2aodTmbl32bVwUwvaCOXdMpgKkuvtdM1+cTmc6xSYu3Qv46aKdDoHzzT2dY5Uwxc+VQoF5EZPz69LV2/2hsFzKVEl+wUpRvpKTGPrqgdRV7/tL6VoFaq6+C/sfXnI177Y4xv9gEattHfXY1aV4GsCdSP+3bOI2pMQjdu80/5uTFd8N/4vtvx+aNwdS1ecM1KKod6nT0P1YAjXsbiH24MTto38ZBnKadjASMH4CUxohR6mGR5Q1FTn9P2aAsIrRbqIvfSnR6KgLSdIDk8l8SUMiJsJjXdhSYQkBqz/ewsNGdw79W0Hx9A+A7SQQ7/qYuqGshhg2hlSZEphGLkhfKdEq953Ucwtc4VvQlELXn97ThFNLb6XMZVUf1cw3tBXoIpP0fHsXojuVLToYr5cvwc4MJSDWw0Nsr5JGwWdU7pofky9hYQ9uR5m1Y9gQwVcqjBJEpAwKQPxs2lg2pGq76xApgkgKq5egve+rcDnZBg2pFGqYBTCkrkqJ9bOps5MlWUjPVgHPOAuZeJ9pDhrSrZR3Kp3vaU1H7e2t32h9mbYSAkWD9YNg91Liyj07TKa3h8/8Bkeld0rc6Nd3gam8ohyEe2ameE5CcLcmftgCmTyxaY0/Mo0lcaSm0WrUvhp7Z3i6sfwow9fuHaIqe1L8jofcxmsAi3kgtyIkbAjJFF2La6kvrvYmGYNVUNURcjgqGWRNcGuZVsbvPO8v6NG9I2lDtPQX29pwl9ukSCBgY5rqZ1HPYlFqbX2hXeIg+uDeQETyq2iykm6C2JBo5T1ANTExiAaxqSHFxSyeJgUlkLTOpYeXSL1yDyPQq1rI37Ew5J3ronLYTFTy6dLktQ4xAFaHSOIgQI60etbIzcGiqiegT7SP1466C9fsSpKnN1MpSACMpHtG16XNMjyj1CTGmBWnsXg0aQEBSa0y4f2Ig1S/08xbAaCa6ubtxNFTb3IETl8967dy503s/JXKukocPdwAUdjDubD/kk9K0tlXLzqYFmhmSnJuGcl/Yu591btvBP6d4ZKoRZ9N+/t7e/+IT2ii3cu8QlbLdS2vwN58lZ64kHnaKatGAiyT2lOZbT22+JMaxHCB7lKyW2rRKZJSzQ2VyyOiXtfWo/mzZtt2qYJD/eGY769+lRTHRhrBa8fl+MmOJ/f2T7207qVr55fsZLF2G46gFierGM5pbn7b1ANM4XaTLFjS2h0AaegHRhl1kLtIqs3cZZr+PFLEEMlQ6UvtFW3orH+1YwVrQ/B6xMaIrFUygwPRp6qUPf6H6Nq8tg+FTr6b2jPak+pFFRlJrjrx+ZacKSlOWOWp3ntfC/nZWg6KpRzGIiM07+KMlNuLLZbSKsZglcbhdP5n7YJ8iVX4urb2qPlNsZAo95mfVRE5QBKSTRRu8tk00OHbOBnuPftht3K/5/Hs39fB8soO7D6dQM8e2sSeUXi9EzKWwNJGMOB6yMWL8Ineah1j/oN8TmdLTGpOLBKZz1+F4vzPLJs9dTcZ4n1XNLmmvDehlXelhd6ee/zusVrm5G+3ud36yeasAAPWPp0QjG3GIL22RY89e1wqiGHrcyufEYLr1sA2csNUmrsHJ8dfAeOFvYg70qUNrTJsSJ0yNKbo8/5EffjMwHU1rjCsgyZCH3QwIRJGYF6BkYAqtEmBzB2nUG7gGxUew7RUdHYB6nK983cFEjLotErl5RRD1SSauqGN2jUe2pBCjCQL6uJjNOw1Qv2IFUYyE7vm9bqBOAlMiTbF6i/pMo8OU5uq1yxJsPL2tDL0HQAvtao7tnzhfoWYax8TBI9J7qidVILyVlKaUk9bRc7oO72o5LT3r+LcmyLjMLi/WEqifWLT24sQnTw17bytPoJYkQYtC3RyyNvJQqS35HcmNn0D9MQVS0JAzq6B9ydQY2KTFW3y01FJbeRWyw7Av56DOFCG2PpO8dTb11hEXtLffN6zqad7g2wSvdAM1yyeQbHt+xiIiU4waaadEpjWcWTvPHmhb01qRDivJOqt29sqKrXbzD6t84kb7cqn2ZPta1lx1Wc5hDzf5s6R6n1i41jYIXrWxRUAienyxAyPYkBMMKUaiMVJ0j9DX+hTKNuo1lBHJJaUztEvLKDINKdj4EacmF+G1DmQCyDcrEMbWsGu1EyhNrJquQE6AlkUErIbyjUSkMlio1XgkoOXnxkyHVXpJu+b2t17drCbRqR6riHjX0rLRkihQPaDKMKyEKfnEzIU2atsh2ypCVTmMUw7vrc/xNVQ9ic9XOtkjVhFJdL2O7X/XCQUkkkmz1KTX904mKPdH7Du0JwXH4gCG62uUgVbiVFXnvXMxGOU4hnJES+VwEMTkLVoHfvgBpZgPlpFFoC1EO1zj3VJxpkqx/rtVO2VdWlTMsfPrYTzVfxiln7WexQFV4gz7WfdDGPbDAOl+DQPn+z5ATt8FKIo8dwE+q7fsRKSeVPTG1ZbMAPSauRUg5BxmaRHYp0be56xz7fS2px03Pk1i+jrBH+bOIDIdbRs5Rwl+JNI/mEH6ec8Ojp+FzmAAu9bpiOQhxUiGUb5xq7RfafMhra62mZLUxQvYl4XU9DOzc5zJu5F0aXkyLhd172Tnd+kA+J5am/ddHMW73x9PoFPe0umNVa+sSDvSXr769KZ2bss6niKOH7r9lOYd+Pkce37eVnAKGUKOt5Cae4Hq80SqEshIoq7dJleRaVVrqcj0uB0bgSnZhqenwub9dBYgfgBAxqikCuT0Ieyd/ZFkn/arMikuJZpGPbmk3duvhf31zNoyEMXuBAW0AtN5AUwPC4RJh+7D8B4BmGGNe2uJJAFRPkJKyYOPASgT3XxGTRjYpwZT7Ys93Ic7yYFrROReHNy9EOL2knPfgwHbS4p8GyWWLZSPNvOcLQdLoouykR5Rpv8UqB8UME1j4lffxnZtzybHgek8RBsGvjrJJjFu8TDlI/EvBl/Ty27v3TTwUSLnbvaq7faPUT/a55CRPFIXO1czkXHYrmpZzv73uvYMjQijC93ec8yzt3Odvt9vkzYcobat0gt/Zy8po9KnBsPBmycwPCCKTI9bxf/MP34jMIWAJG1epXkV3un+13cZljgS82iNNC+L4GBajM2rUzvI76ewH34E1BQ1QWjzqFVz/jQNQ+lEz+TxfnVYt9oiVKpOGa1LXDOdApheSVCyFqF7B1Pey8GU3tZ24qlExiWOTTX27WrA9Cvs7UE+K43PuhZy1BBqsmkiF7knFH1O7OXr1KI0hvrhDvGliFXanQQYDrCr+XxFxyJCMQze5vH+q4hEj8QEJUWlXkvVyRPF4B0XyDvX7+Whbic1GdX9EmisT6EvbujZteyadkyNod5wKjB9ZfoSG/7ZT4A8B6G2ETHtuLlySx20Zy5sY79D7D45ZvM6mBa40Prj0xfb898vIOMMmw6DJ/WbC5Dh+0eX5tYoB6o5r1GLyNOMTNP4swTqWDVxiu6vl2X9YeaJ1atM9vhte+w+nvPjDvWOcoycXybGfWS76oxgyyoC003cqA+hiyvwPSqmt4Tuqeu60H2tyidNjSmSwKNeNuDb6TaVtGihAE7tAEopI+/ngKrdkI5Hi8F1WUEXAWdjSkhCKV+eL/5xQ0Dznt+dYee3auYpTUXdWguNGdP1XsWszodhDY/6ab7tov5SWLW6GXVCp+1rD+jGFajGGQ5FxSJLyFMQEmvbRGWOBEWPOEQ1uRnuKpdkF2PQSkeRaWwU1Cok8f9SEkyQHJqndeO9HXaqB7vsuW9WrbMv1mwwwU0BrxOLNZlUbxrXR20dqnC1QMu3f+2qMEFjgf9Qzy8OpuFNA6B7Sq4ofRZ+jpWSVPc8wLodJMp+hdrnihWLrWouw7lJUe7huqUDMr26nW2dW7R3+cXibEu999xFP9sbo9+xzVuITDHUGTgekgvUFBk5WxmKoERO1JVhH8lp20Y/8/otpLG5lhnZEtAQAxxdXM0zzq3iLTY7YLLKKbn4TNVMISD9GpjiKD7w7peQX0pZDuui2buHOZ88gPpyavRnNq3p+7tIs1nAztdD386xtzHse5V+FvkJr1zDyRNolUljvRJI3TetWNbu6dbQGlUgvXgKMN1KOvvp8UuoB/6Es8KqMrdTbUAuqKI9wH3t/ZsiImn6kQQ0mMqSi8M1+JLWdkMPBMKLZxVkVgWmH/5sI75abDsL2ZOKEPcRzTnxL0pXq0yUqFJLBjXTLITu8+zGMxFtYO9F5q8ogxCPx3Nnyz/Ld0LYytofYv3zDzlXiiAPEuioJLeGss5fX19ssxiSYYc3W5UMWmMubmvXnhODaSizzV27ze548VubBD/iCCzgEolpdlmvDvbU9Z1J0x+rc6+jE2Do6AX20vQNdlj3mUopZCaScBRvaVPOhp1XjV/pHlfJMMRqc2hr/OusozaZ7LbHD7o+fCVhw/tWSbB/NUmwSvFw8MjU/ie//UZgCnlIog0awSYCSgygUUkpZvYKlCph6O/Awb8e0YXikanT+1kggZMekRx50UWPPTRFp+L8uOmMd4YuvhsAA5CJTFdysTVyCfumrGsHRq8Npx2nA3mrIm6Qbxk8L/ad2L+f75HqUiDl/gHHbnAF2nAi0Qe98TEQjo8vmLiQMgYI5YgXOZEhAouFJDYBqo9RY32D9ckPYapnSBIUtopspQP3KFRRKWemiEsC1kQDnqrk1wiZ2dBeNeyaDlWRvVNq9ZjHGiLTg/YKWrfD/y0wFa2dzaiUD+F2JdSmRvyxs/VqUgWbr5ppdMyKTElFPc4osue/m48HCghi+FOoPV6CJuzdHZtYbXRL1XO5F6B/aMF6e3A5kV7FSvSPHrEbqkDiqJ7mtWs9lkGC+sfKHfbpuq2u+VqCGhF6QTayWUU2t34Ka7KOlPCQxZvt5ZWQEqQKQ90sl0b1Ia1q20UM9C5TRCYJW1/r42SgTdvs1q+m2gyJ44ukJYBUzVTvrBqzUhhaDFR5XAlJf/M0Lx67yEgSIeDPZYnYrqE38bZzulvVrNB3GgP2dmpagyfNslep50pYH9YLESkRbAXy/jKEegPWX21HHqKrVUaG0RnPboGCExmxhbUREgCk2uQn7iZ/exHtCcXBNLSnRqAmSPH+0wCgQUYumDn9ZhfnOx2hhtk4WluQEdzK8anWCVldXDMnL+3jqyUSin1rV7NsACRufw3ZiHCfePsL34+NpouE1MPZFfu/cF1lYPXq5z9621tqqgFohzCMO3ds8nTsmR1Pt26tOvisyyK5TjfE9G+vWGJvf/KOradGW6AImvUqSXR6ACeoJA5fChkMzcyUqtFBouQ9RMJ7iOg20KpUAGmndFYuyRUBWapPb0mmJr7nQCLPUVtOgl3WAxIRcpW/JnT/2vif7M+vjHHjLAGIRMC/FNwAOVR/6toQpag8Eg3HwFQOidZnxJQl9tqPK2GJ0pqDUSBBTcmQIfZETBk4ilTprDY10792rBEk/6JabdixYQm3UiZ4+qs5RKYzqebg1gvwXL9a68m+EVuWyNxZRGKdS7ijgAks1NWHXHuaXU47S8ghRe+p+4BrPvijWTZi3C+UmNjv6k/fQXZGQKrkiFpk5MUeYv8zck417QG9a9hNZ9clMlW2KLxXbDsVhccdiHI0i9vUeC+E3aL/IkeRf6/dtd/++PQM+47yUOHhbUG04Q9d7dqzWxy7nwSmUkAa+RW183mucZ2AsELLRnXs5VvPtibYj3iY+04cj5Hjl9pjXy+l912bOcwzTcFJva1LJRvM4HEx16ODd5CfvYNZtzMZibmbMpSrzwlMQ2KqH5nIRxsITMO+P2Yt4yv0f//+24GphoMjtedgqohOaCe1ei2AAISF1YlWYh7hwGzqlOXxprlJjoFbsEPxRoyUb4udcTAq8eP4FpdjYDoVh+yK5SggsXwCxyQWXWA6DPva8SQwVYsnBKS1CfYx9lbRgXzkKlyM9qULrTp7Pw+gYMiNMT6VFDWBD+emekkSVkrfZfycI1QkV3XsGOMNuEVgSvbiJelPe/o5Bk8uPp+v2pI7HC6Qr0iN1OEGIlP1kUEQkURWCqH60F4ISbf/lciUftFXJar9JXKCSiHLyIstAd5UzUq2Zy5rbT0bVGSMauwMRH2mamuZvsBemLkESU8Wb9c2anrUjc/oZAO7trE8lI70Eg0OH0Qv6hPreQ69XJhA68HfHqyXZo2iyQz5nMsTa/bYCNKQWyQDB70+A/GHkU0rWL8c2KHaBgJTDMADTKp5Y9kGDpFaDJFjLr1sQ1rVO6U2r9ZRnvH0NZvsli+m2cINAKTaGQRmWiMBpSIcKSApYnUFIoX9fCKj2mwrtSRFqaLxEz3BWbb+rRrZPb/vYQ3Qv9V0GAGGIpJJRH1XffCNraO/xaNf1Ump1/mXN5FriobY1qrTsqEVzGpJiytXuRMZGR4OgQ4Fq06Eehcl8EsZCXUymIb3cCJm5OTFQa8bAgdCqRwpSiQdy1ooOlhLBmMS03cWb8tnn0u9Ksw5bYvoeH8mmmRL41aHcgwhfZD7Ipi8Yu4K/5US03kfUlZELizG2k8HYJR4QhL7WtN5tL8n/TSZtO8ey+Ka7iH9doAvzWxt36ilndnmNJ6v/lw31VFUA9FpzXIb/fkHtmTFL956k8L6Z8CIVm+rRrHpP7XBpBDpSyZxN+0x+ylZ7ETeJwESUjJrfgiHKxWmpsbFHSlUfTrDZQnL0Id0/umt7XfeGnNsnqkbf0WPfH997Hd231tjKF0gQQgAl+EYK3ANG1XPs2t6trOujatHalfBsmh/yod6fNJiOAibyazgXFJqWsdaa05oJcaEpQLo62GfN6ta1v6ndY41pvZ0KjnBbXAhnhq7CDCd67Va35MuxCKBBUVYKhmwl46or1Mbhfr40VSrlVfWhl/V0fo2C2WIY2CqyLTA7n93mj37LWleUZMVMYi9q4MW50I9ItKXLKFUWyGiDeVtAEpKN6OCVLzPNFZ7mgkP4t1JSxzYS5JhcZ6y+vNxclSeUGK1BM5PInV/ZQKVCSmJM5LPNXqGiHsJIwALidbzsrMA0052zZn1jiMgzWdk4sCR39jEHxcCA1wjiFGVylewJ2/sZn1aVfPshNZORMDP5tAR8MkixrZhITUnNekIjnWy3XNGNbu9O7bLnXatX+A0/LStwP764xGbDhO0QH353EClWAclic6tmmgPNyKQ+O9L8xKZIgV4P+0iiwSg2jAyKErhqd6pgEAtVfyqEqAgNu+NxRSQYgDVQglP2AP+EGC6rRI+h1v0uM3lPlu004pqpuyhK1YRmSpAEJhyHCIeDT8JTMNnKDV7G0D3JjZXJKj4DV2NS5+rchzHD/4bkwKRM0xwkK0OsSeXC1iZ740lc1gktB0dY3xc/HMza/KvDTCACTR3+dByFxJ0I5cs3oFuYFlSUtx+8pIVg2Bh23mBt6octlKMRBpyPkLSnWtT9wuiAvHDI1OB6TTSvP9mAgNKRH6TQXNPoCG+TvUq9tRlHax7/QpcjpDy06sVQG0kzfvEdNoA5qOApGMCTHUv/pn65a3tG9L/qXSmoqIjdht1j9fXiDqPkQa86gtMqyTbeais6HgUPb63ea8NgbSzlGHXakjPhDU5smE564vBiY3cauoz9wGmo+gvU+2uEImyXJrMh7RpwMzCPEvnbjh2dgFglGKavJzZlh+Ns1920WNKH6yTjrRGiuSV1hbwqUdOhkWOgVJFmsghvVJITq6WBMglE71d2KGF3XPBOcXAVJmRQvth03b744df2wql23Ud1MNKjdC1f8th3DJII+uzFAVIOccngPhmjVxgAbn2fzgDZQFKcm1r8vPfwPqLmZ4gJ/L48wt7YSNpULFOtc+19/ScZIxNNmnlsoCFK1R6alYGJYDgVKKSkcs3ALC01ZDWLwHwnVaOWiI9qjnS9PWbK451IX9BPPp09kyAhTFkUaSh1qb9RL0Srs/H6VA/aCqRvtLNpXRdIcDJ0dTA6nLsvXQinHyRlqgzp3Nsbeo2sbPadPE+0JD1EJiGY127fo29P+Y9ZpuuRB+dXl1AMLd8ea+HqtVEKc5EiG+5uXl8VfZLt4f64toNRLKu/JQE2WgbgYrmkB603exzEabKsC/TAMWurVtZz9M6hj7T4iWcyDN//6ux9sKHRKY4pCsR3hdzmcqhNapb2/7yB4hTzRDPjxjuWiUFjUr7P49m81ezlsFbw6HAKZEAQz73YXki2xREJLbRPtSQVqc7Wle1evQ/nlLonsh0BOnihwGdfcyrLRRZTqxThU56yEYqxas70SX0NCEmxeo3b2CPXdzCetVKKwofPH0eR6Zvz7QRny+g51b7nn1JbdQHLHg3AF/pEmyQcUO0IbO6DTi3md3UI480r9YofLQ7tpznB98vtwHPTGbWK/enp4mR4BRPA/a6RgH6G3G/JuwhDS1bJPKdRCF47MvfiInnndJyiUyZZ3pRG7sG0lSwTRGbFzBVmnfiz+u4h8PA8TIQmG49v5n97feNnbkfbAcDTlbvtge+XGXjFhP3iwhJbVnThAYTRNzSgdm36iqIAhEt3Q+A6e1EpjN2JXpkqueX5n3E+f1d9UQb1gQwZXKJjqb4/RZW4P/++I0i0zCCTUL3Hpl6vlZ7JD4F/s3vtca5RHYDqUeeyOb1i8tmEYFpLIL3zcckqwAAIABJREFU+je2x7LJk2cCwOWUEQGk5YCk83NIER9fM9X9M1VgCvdkDf+QRrOneTF8w6nTHp/mDYspL/8ebO3zO1FjEQko2mnaV0XTGuL6L+fkNpS/yYYqhY+Klj1UiYuH7q8bwMiYhLcJHhSkM3ucqH0UAdV21oRyqkehchy0Tsrs+o0F6crzziJgaU6npkjQ9J9AH2YykdDQ36Ew0vJkApKPYMPIvD5pgQ37aKptEZOqBPURGSsOtFHVTHvyiq7WpV4l9zRjNrNS6hv4nCfo3Xxh6Rb0I9is9BSm48Xf2pGBws1ruZiCduIObqgbZq20j7awGMj2JSDzVoF08AB6lf5SAVJNFPHOwVv+B3M/x9EDdhDvNTMry15sVI7+yhCZaoVXkua9a956G600r24QiBO5eFwOprCI009M8/IaiQmMp1Z68zufQojhdUqPSddUC6yoU60GiKR72ky1VDXHc4yENUFecN3qcMHxstVT2a8TAg3nnmENIeuEyDTUTRcCTpe99anN1YggPQTGqplWEnkkpJ6KUrzaBDKCPtYucsRiNaTIY0khGskmGmzAhb6ZxvbeKNLEilLx7axXah9+wFi6rzdtJbEjZi9Gn3OrCOmlB9FzExSpZEx0MbR9dNpiIs+gPv0Sco4HMSQkMS0JUGyNIOsFqC3lSK/YXxEcPP20ibX4YMFc28X6JAKahyFAHaH1SsB6iFr2tq2baT3ZCaGSFCvnq2MpwEDvhiCTRURZpRykIM5xL/f4HqLUNLzk5tVrW6/23ZBHBqZOANOtO7baB59/aAsXzaMlqIBLtc3KQuipAnA6+YlIW5/VrFk7a92yg886lYN1BGOqfa2sjaJtAZwAf+nKNfbumC8gwkNeqlTLzmnb3Hq3beygV8zaFKW53h03zYa98xmfhTgBDpWcDaU1G9WqYXde1dfOaNM0AtOoN1LZKb5GfjnZPvtxPoO7AU8Rj1SzhYQjQlgZnLajAE3VCuXsitOaQGTjfijm3EYmBNLOPiLIH234mBmU7gE4lV00BEKkHfWU6+EqQp7G8z1UgkEKjVu0tKcuamBda0J88usdzqwITN/6wUZ8Tc2U68UgWI8qXWtVDrSzGnEklZLiZVkZFW0Adcyb6O/Mgdh0Iph++N1yu+mZsZbvQConTc6gOgtYJLGCFfViW2yf2m4or8hQIRChaDQoL/HZqeWZ10vm6kKm8EBAOqbPXMgQ+k028IUvbSJDA1h553GUZIB5b/p7n7y6FSltERiDrVy+85A9PHa9vTNzC2aQ68npZOHZP3R+TYaLZ4SpT2EhHGJ+IN64/WfdAxyyyiockkawKWF0JbfrA5ScK4qS7jv/P//47cAUMpqDqSJTB5/IO9dZaA34nad5+fdAWltuoLWleGuM4wqLNIb3+TtO0EaeX1LXk2upelAZQBjNYqsEmvYuU2jnoGYkUI01S4sISNi+K4kC1+gYVPPkjdvzHsOJhjt6O6JfuWBeuPElZD5ka4KziPd4aijauIqutbeK5paGc3BbyUUWV0XAqlMbVrHQrqfVR1s5TnPFl04GQWD6JNHveyqDyq+I8FKYWaD3d8musP9B9NAyo5tP9b7dfEG4EOdlyFk17LpWFU9i8+ozdhBFvY7U30MfAqYaEaVmcPVdYRCbViltT17c2TrXqug9lJHj6Pi9Ae/5cdoHXmAM2x6i1EIi0HJou97RrqZdRySbA2DqlLfC6LuMtpixmgqkdCpsxjT6Gs+nXjS0WjqReihobMc4DyF6fY0ZaflEyJlEkC/WhPEJQSHE47ScQJr4GzNUP4GcoEkn6ktVa4zSvBdCQDoJTDk/ieN/Q/vKn9/7HGap+kylFcpxKHIUE1LgiZHGFffo02XV1MenVC2ShbaFTaULCvkjma/+ndvTx3e6NaS+qBSmx3t8zhqO7bJRY2w67SqFRCB+oWGCWs06ITrVNAv1wakmLc89TvnGd+uxNIqfazoGpz69f61obeoPM/o0dH9LRfKM8R7RXpQQwfvrNtg4WkgKSAE6oOLJ16Q227NqVUQ0GM0V6QXHrxPAzKZd6I0V6yDBEeHxRiUAoRbZGXYu/bK6duFxzKBsQjXqnbmzaXvYC1gDUjgeByQugeXS7t/LOK3tYtoSxWdoKLzG8vE8Aaoc2RzEEw6T5ttDav4oddNUzq9RXnU7u21XF3oIDM0Yy1C7gon+ydiPbfbsWT4KUCPYdB2yaDVSr+YBos00hB/atetqrVp2psuIfsz4BtVhR36AAPYQwDvvl19s5Psf+N4qn1fHfte5nZ3VsgFp41ML3b8x5Wcb+Mq/mY5D+hgwTCJlXJL0Zas61ewuwLRb66b+2uL3q+qI//vJBHv92++ZipNBlJ5GvS4NJT2if2xGumQ6uRY10Ke+nAHjNSsITCNDH72RDls102fGzbVHYNhLE1iDv32OKWxYTiCkfUuT7VA5RtNYyM6UqFTTWjasYyP61bJ2VaVFq8snWxRcIq+Zvg+YfrWQklHxHSTShiJUzoUB9t6rXpKpMXACBvRubDedWROhjGPavM7nUGRKaejmZ74kY0Y857NW9Vm81kmM7H8nTIqbgE1BGU2iEk5sNJxWRdiKVli/vKySNqhfS7vmjEBA0iNo81IzfW0yBKQVXne2VLSVUZVSivzpKxpYu5pofOtw+W8HkfSIKZsZMrCRDA3nwfFVoET3RJ9q1h+HPNEJp8HpUSDyPcb09hkFNpOMaIEQFEBJhL1ciuddAcVhcL0Eo3up2B1QdJn/Iz/8RmAapXkBpEURHySQjqKbwYvDqsUwtzIC05Mj0+BtfEa6eOAa+unYKF5U5mK5s8v7adHLcP0uxobeSaahJj/H0WkRmHKvXrkJoygCEi9TWrNDCoomgF1cM/X7MwoklJp8BCfg4S0JLsigXzvvQxc4+lzfz56SCRGB9opKkoFRn2ADyAHfjb115yC6TLF3JgdBYDqCst37eFLr1ZfKnlJ7Kbrpvkbixcgx1WckAKYFogSLqaSJ97rJAJxSbOghHTPt2uY5p2DzKjI9ZK8x6eKh9yfS+AwAy0DIo2aySksmsTzZr711qJZdNLEh3uwbiCQfn7nKXpiHnCDScoXQ4cszwuvuTrXtiloZVk4TYzjhTdRMz2c6ww/KnSulJGk1jqkNvWv/BEy7oU6iy6W62NvbIPFsKrB1aA5nUNt8oWYp6+tgGtZvETfNnYw0+4rotXA3n0lfbS4APaRpNbuQ1Fn6KWZTHuAzP5m9yAa+O8bWU1crVL+epsYI4KQXKmEGARzTbrxhXQZKIKvoldSmbcabkSEHCNUK0a9jG8C0q4OppqR4io9rtRNwuZSa6djZC+in47U6aKIFq4mbiyatT6cRoOq7vnz4u65jEZpGog1hIyhyawiYtqHm1C+nTABTZ70eexSB6fqt9vWWHdhYqSChSoSxrUdmoDfAWB+nJLTJRK/UvuF4ZxJJv/nLGu9NluBBAlF3KwCgD8pJ5aPINP4kvXIjYPr23LnM2swnq8I9yev2EyUlRnq8YtxuYyi30uqZ6NcKNAo0cxSFHtVP0wE+peSklCSmskQmGlSpbj1adSGSVZf28THAXmQfv5zwqU3/fiq3MmlCZx2rPxaxeJwa3aWZAGvbdt2sebPO1CNZ82IP1VG30oIjpazNOEULly6zabyX2Lt5lfPsjI6drEvrNgFMjyt9BBT+6Ls59uj7X9I9sokBAXudyauMUlvEQe76Qx/SvPRyRlrJutahZlpoz3061t79ZhJtZVgQ0smlEKUvAVGqBHszCQdOPIbqKIBd3r2t1ax4bCB2fOgBTJETnDjfHv16Du3Qh7we7c6ZnGZlnuRAl5Lzx7MlgMBxlKjWyNrVz7UX+tUIwu6+nMGxD2BKOe39ufbseAhIAlP1aTuoqv1Lm0J7Vjk99j4TZbJg8A44p5bdjNh98daYmHD3/o9ke56bguA8NXOv80tQArvjAyt4r3hesMQadAQau6Z0cgHHLVZySX4mq5SHUz2ob6sApr4I0Qg2tca8+aNNpqf8sN43NZf1pD+9IN/+5+L69gdIVpqPrEt3EIR8d84ue3Dcelu2iVaigrIkhDJsRJ8M+10tTTMKoKt1OMyaTQFE7/gRh5IgRVlIWh6c2F+WIOpCCEj/+G8F048hIA0iK+lg6lmv+KaS5xK2mHRLXbSBnt8bySAUZ/NqgWQcPuOaDSRNu5INIiq6Tz/RSgtseJLs2NlEpoPoM21BCK81VNoygGmCTRGYssgOpno+G1YR6XDArv1xBKRwTPrMZ3fh7W1GAUb70j+O18rjivaxE4w8rxY2iOuq48GhYut13T7sryeJtiu4MM7xjDg5CFt536cA+NGKTPl5D58h2TTtOmVoxOyNW4lExDviYg7yVlVo1ucy2YPIa0hz5AQbpiPaEIr28UPnuYOazmvjZ9lDo762LS6azcEANglEp+1RH3r8wg7WBtF69+6KeY4Opj+tY54pqRWo+YVEdFVyyiLg3dAurk1tS2CKQd0AmPZYtt8W6thIA3pihtRzVYzNwNxUu5YbPzVK9X6/94j9ddlOmwWzOh1AKgJTGSpeNweQvXPpDpuwETAl6takmVyiwCF1s5iqglJRMc1lvwS8bh/p2vdmzLF7MIybNb1DwCJCkdSP5NUIKNUCo38LQFUfVR+oN7RzzCgGedpcY75wMvq1b2n3Ks2LwEFRZCrbxJpf/v5X9tGCFS4h51GSyEeVcHUlJyjpQpGQ1BqjyE/DCGQ9dDy6pnFBOhw4wgoFVgtVmbYQrC4hMu3G+DK1Ep0KTEfBgp5IT6eidQmcyP9vQGqmZ5WK1iCjjKe5PHMioy//1MGULMDKDZbIOiptr9phC3ooz2UIeZzmDabNDw72NpHsvPmke/daOby3VCx7AUZeBCy5uxK2385a7SOK0rQWJ/aw3oX0ZpZFnKIMa76PjITeTXs9mWtXm3pn9+YdXFrwxIfGro0ZO9omTR3nM0GVZlVLTwrM2hSl3Hn/spmZRKbdrGXzzvh/AoOQIVLafTPcgY/Hf2sbIfAo47IJYtsRGOhlAe5ygH2v00+zMzt3LIoui4tG6Fg+nTLTHh09zsseW1BO2s04Ocpo1o7ob8CFva11/Vrcz1pXnVFcM6UN7OOxNnr8NEoZSR4X6H7SPkxlDRI5Rq1TVdLpN5/bw+oyjP2ELK+/23buyefQsn74q5muSVzgsqqRB+2DLRQ9ygHhd4oKaZ1JrFyTDBJatBfVtFo4XyduFBHxBn+02J6djDaverQ1OUb96WIEK6IU49xZ5zjhmicsbd6z8+xmItPA5j3WJqX98z594zc/D5hibwrl3cuj1z2j45JxoszkQvdy6mV8IWD5DFVZXg0Hj6Re84jOB51X367pwnqGvK3bynmINtyOAtJkFNYOy4uQE5xACQEn64YeVe3uvs2dGKX7QcczFem6weM22dQVOD5HSltVdI9f7pdh3WGAFm9rVA1/3MZCuwswXbiLvaIuMA5fNIYMQPVi0rx/J5lUQWle3f9+ax7v6J20Wf9//uI3ikwBCtb8fpx/hp6H/KeiLR27R6cBiGiVtFyuwUC8hhtPEG2IwfRTwPQOMnIrqbF6D5TQ0l2y8F4Csk4wbQeTJu5CD1EgamDyojWbyp66gihwteqfqutjdTpw/QSmXjMNlsUfIbVn9jLR8F2UBHYJwNVTqj2vEoJf4ej4uRACOj8WbX85gdFntuN836hK8EIeLOoSiT/AnU+VGf9FW4zSvJLiJU4KnqYyM3xWsoBftSEFfLL9Pk2GLyG7zAoeWzJpqiHNEwHTNMD0+LmsuskFpq+P+8kefAcwxQP39CdMPs0U7VIzG0JDZ2tBZBpT0XUI8sA3AmyPz9lmL8wFTOV9cpFqoSzzQIeadn71ct5krU24lhu/06xtDMrmAHVsAi2sUgZOx+Wwhe+qkmaVvQ+M1DHHff+qfcx+peGdWZEjGWjet4w6fjlHvmZSj7xzWb5N20RUyo2nlgHtiyEYkQvROT0xMtVF2g0x57XvZ9s/P/3WthFBu4FTUUXXQ5GjvGRvI+IXijTUFkLUWqiWA6W85WEjWyg5NzXd9wdM7+nb2xqgMlQUmUbu/7VMGXnz5+XUZSGAiHChc4WBaDl4TDL2isCU4vWZi/KgfBOGRxGYCu2UNYNEQf9uE6KyP0NUOTcSbTgZTAts1PptNmHzDqI3RX1q0yqwukSmZ6PA04DINNkJOeGVwXnEMQFM31i7znuUE4i6krlBmiEwcU5eLlFVqJkWbUZ+2Lh7j706bwFlgYNEvgxQ0E2pdhwpKGnb8T47cdxEMJKMXxogkoroRRIqN+mk8kvjROzHSRFhTmSedMoI1WlF6tq0rWXL6fAlCI6sLs5RotCPvxxl03+c6iIQCdrkRNySDkwiuivNZ5TJKGtt25xu7dt2px8UBzC6xwSmKxHkf+qVF0KbEsZ8D87fQbgFaq9R3+Hve3Sz353R1UH/VI8xk36w4aM+RwsB6UucqEMIBxyBId+Iwd639D3HWqG4daJjqpTy059MtrcmzLAslTmYGLOHc96JOlAWHIAcWqX2kG2olZ1pt/fpZfWqnhpMt0EQenbachv+9XzIOhrowDmIUyKrr15y7VdvrRL48bfUTEukFasroxLfuKIRYvwSx4/2FAvqgScG5f4xy+xZ9Hl9BBsj/lyMXmnRQ1gW2V7VhNzJLMuAeMD0rOqINsDuVp+p/nO7pWtDnR7S4i0jJ9hOlOMKFQiJ1Ocpa/a3AFTvqYhSAKvWnhQcSkU2TkSSQIqyM7TzMMR80Nm07p12bD1dAcnlBBfY5EUoawlkNXOVgyyJcT69QaY9fkVra0yLTHw/LKNJ/wGGn49ehpAIx1OTIPutiypbO0Tdizo/2B/yH8ZtLrC7ZoI5uyMw5ZCY6YFQhWFHIPwBpuWx+XJM4315yk3y//jL3wxMP6KB9n56KV20QcUboYiuiZOQ5Ka4naZPK8HuIDI9UbShCEzJftwBWccjU71U76Fd5LgSeuOasE/+ATiei13z+rJu3ggYPTIl3ewEJDauAsz2PH8Y4N1JTpug9wQHZRRgeit1Vg2uFxpGLUvBiQwOqz802k/nJRD0DRm9T20u4qhqhUTKcdo5/EHXUC/djJV6jDTy2+gk5sshjS4efAzvEVQN1cvMCkadCeolyShixUsn9ZsMWA5pBZg2KhVFpsd2QADT/fb6hDn24LsTbMtGQEMpPKUp6dfq3rSO/evyM6xp3rF0lA/n5XM2kN55nEn1LwCoe/YpVYqoQV6ODW1d0c6uSPQQRbJL6SE9/btNtkk7XCouinyV6oYu3UMN21VKWVsUNnTm+zmelzcfsWGrmBDC2oxkBmufjMBgFFn5OwD8jnUH7afNRMKR0c3lTh5SK9MuzC17cpqXVcyHCPQcZJKHx4yzHYpm9TpN2ZAuqaTE9MFqP1DaS+CmfE8F7ijVftRvKiMuEQwMYjLf+7duYvf0A0wBKqUyZWSUpdB/t302wZ6bwsxU9ZiqLiuglvpRBbxARaRlRNvnxLQ/FJnGHm8MpEVowJ8AnSRqkjXxyu/KSrGLMkKf6YlgKrB4AR3gr1D/SSBKSWEzlOJ96nIefSrRfqHItCiijcgyHOscHKeRa9Y7YSdFGQwcjObUjXsTzWYL7MNODN/40PXURF+ct5j6lCQqabVhEx5BHL901KJ1kIh0F+u1h1SeIs8MzhPtH0zrUaJYfS9wgJS8nFS9NCqtema2nYloQ0Uk9/xjovUIIhGMQfvmA/vux8mQcNRHCZByAx3lOiVjiJVyT8Vpad+uu3XueDZlbwkghId6PlcDpi+9+hzEarIRAM9O+k8PkYoupaHoXJezu59pvXqeg18TzvXEyHTc1On27Dvv0qWHAQeoJcl4gJRxHZyNay4415rUq10MTINoge7BFz7+yt4a/x1kQ5iiZDy2w8TdQh9oGcT2yyPgIQnCZtWq2J+QpqwDQexUBKStAP8zU5ejzbscES7A1HV5dZOrVCJE4N9yxmRwxAFA0CCxYJf1aFzeRt1yumX6nNX4oZ2p1icCiX8vtRFfrCFBJDBdF8glR1XfVMpVLWAimhCaofObRWQ9oEcVaqZVI9GG4mBaaB9OXWQ3vzAOMNVwEQyg0rsyRD4VJmrn0XUUmOp+U2SqAEeTalRTRbNYxLw8CC2Deta0a06nNSbQzt2vnbuONO/b82HiQzbT+R7ExuDgJ8JArg356NHLmljv5uWLuCbbsDNP/rDDnv8JMhxOU92sRPvwwhxrmFNMFc3BlMEbZPvummO2ELzXOD8dkoTI0lnei8GHu+oCpv99og0oIKk1BsBYHBfF4+KiQFCLz78TICepZnoHhJ0bTtEa42lemLwDNyQQmTpvLAJTvZ4XOuHIrBrX9A7KV5driEdUvPaaF0+LwRSNHNfZlGapE5AcTKMRbNHd6vc6BuET9swNCOzT3uQA6p51VJ6K66b+VIGpUE/Pk4FStMo/uc72YpVC6xXJFRYZyoCLsGvNngDg32YfiVekkon0GhQ1V+D9KNkCsKxPCEQ9EiUQCK2SWkfANEVg2jKJyDTlV8CUNO/EufbQB1OYF8mHkYpJkJfJ9IUebRrZv/7Y3RpVCgIFsdFxOUGE9h//eRvSafn0HvKaRAgstSrZsLZEG9kYIHdWGFFH6vbsWdup/yq9I8MlkNLwgsPWiN17T9XSdgEuoRSq5IBP23PEbmeG4SoZptplrW+m0mShDWgy4fkdpHPm7lBdRDfuEcvF+x9SmzQvgtkn1Uz5tO2AwJNfTbD//WYyYuWAqdZKbQYCOqV19ZCn7+IM8k5Y5UqAn9i3EtN3QQy+IMQkc579WzUOkWmVSt4Cokfc5zn4qyk27JtpdlRRKBJ0PnBAnyG2sKQDRcCS8RZZw5WXokp5zOR1B5Blc31esgpENbW4wgOZMnIhUb+Ue04E070c83Oweb+lb1QiD2pPkAZs/TKpdlHlHGvKTNqiIeHupIWU+c87AcdVmzGyEGtYS5GEWjA15tzKkMcUoUReeXzNV1NvfmKhGuMPsrUgALHfU4ic0/k8Z+5KjUltMqR2D1OLhqTuqWo1NpVmnfaTIXGJab1O8m4AfO2sHOvVqhPRSYVwXtH/xWD6+fjR1EwncEmkHcyaiFvAZxdgvBUEpdB60r7dGdahfQ8nIx0Ppqvt5ddGAhw7nGSlaygg1z5OxdE4q/s51rNHLwfTU9VMp3z/vb3x4Xv4WBpTV9KVnErhIDSsVcP69+pldWvUCK+Lj5n3V8T2v2+/a6MnfUcLTll35NZTR1Z7mOqlSlFncV26NqxrtxLd1mEPnZrNyzxTxB8enb6CaJ50OrKVhex51y0tZP/I8RPjXGUK7VOyP0m71lgv5Dff/WtP/hQ7Q2F7ywY5AenDZTZizHIiZd5r1/zoYrA3E0Xu4kuAl6yZpimAqeQEEW3oWQ8wJVvjJJ6QUhUB6UMkSG9+7lvbIfEH15qOyEf6tKJUnOqnWiPdQ/xexyXwFhFJ0TPOUB6E0EG969u13UOfaSwdOg+S4cA3fkLoPt/r8CFdQ8qWXuHyNLQPOKcKkXMt2q5CZuEA1+m9ufk2dNx2W74/2epXKmWj+5WzOqiHxT6qP4/j+Bow/ftCOkCITOUkiWuoQyPLa1fi+95TFwKSsujxlgw//scev1lkOpoM4f0ERJ7m1YUQ8MShm9ZJoMf1ovzMPNOCU/aZBjAlDUyadoXIQM4sC15OUfqMf6rL6Wb23l/4obzAL9po2mye5iXKXB1FoEmkTDtENVOleR0bPKwMBkne9TgUN64ATDdJOiuORt3ABrWl6IzCObEXFHhrW4QIFWPJXlMa+UYFbALY2BpEz1Od9HHWxntZWR/5m+Cqv106/9YeU/mk6Krz/INKu8TRPWnTFJiE/0Pf1PV1S/46mI6fTc30W8AUAhK1qgTJcpHu6U2/6KNXn2P1KmlSSkS15xgdTKWANH21PT97J+OmREcvsA51q9jD7StYhywp2oRLMCX/iPUh9bJ9vxisuh5iUammC/sXC35Tbordlpts5Um9KVW+jmMeuO6Ajy4bUTVi8+KhHOAzv90FsKzaa0sB1cDcBEyJxhxMIRycCkw3E3kPmzTTRo6bYvtgORf6pBiOTiQjpbQVQSpaFItXikdqaSF9aIqWZPllKHRN9+3x+nM/psfcc8HZRWCqyxyk1ah/j51id38x0Q6p7pqBFyZ5QkW/AlPJCkr03sXufTNpo4Zr5w35+l3YkJrkoq8kPrsG6zUwh8gUQfDSp6iZSlLwpQ1b7KvN+UT2tM6zuRJJTTeB4HUl9c/mEJcEpgGGQ5SiCOpnxA3eXLkRgDkQOtLIGLSkfaVvlQreuhQ2b7SJ+XGlZsIuWG5LcM5kqkuxydJwZJI0pgnHYJ+XG47if+xFQAExCED6CGuaw46vyEYXEUxWrRxtMmUgXxUQwdZGEat3iw5Wq3zxdGcwqDrWbyZ9bFOnjyfTohYXaFKcgnaWBO+1H1NwVJo262RtWndDyEppxHDHydivWbvaXn39WfpVN7A3GcVG1CWwF+inksLseWZv69H9LC79MTANGaEg2jD5++/szY/ec9YwtC62AqlrPrd+bcoYPXtaLZjSgYgbVlbRsFpxhr/+DmD6A5nlNOZQHLK1CGMcxPlVfV8nUIa1PZthCYP+eL41qFYpRGPFHjpziTY8PXmJPTKd0WIQvHxkoJjlaoGTFdAkIn24ygZio+7a7KS+vm2q2Gt/PhNgOFlvOLB5pc3L1Jg9HEv+cqnN8B7KmMjZ0P5jf7oUUJJlMTXGwbRXc8sB+I4HU0ZJTltmtzxLmheHXUpk3qfqtltgqrYdjk17XSIQR7m3VI9NUfuZ0sg8UQQ86quugKSa6Zn1nZcRE5zmrdtrA19nnunc9fgQHFwp7iEc3QSGeKTBuejTHIGKPtUtl5YxraALpyzfbf+gbK5KAAAgAElEQVQYs9Z+3EzbVV6qvXdJNatBVkfp2rD7cerY7F+sL7C75xbYMlLchXj96u7RrS4p2itJSj2AAhLzOPxx/NU57lL9P//jNwJTsXmlzas+Uz/bEH7FPZdeAJLdVWSaYLcTmd50IgFJOXyeNoZrdrvAlLpcoWxBlFp1q65mdwyWWtGvwLbdBZhWV+gUpedEoJhK68YVGwtI84Y6ZBLRcCf2w3DkAaXNq2UNYOpm3A/2e17Tfw31JN7b+5U8rRwMgaDHY4/o+PT6KNAOkWNkR2/PKrR/llcfbIh+47qR9vY2opNnwLd3yMAoMi3LOVE+NXWZpET8GIGp12CVbuN3RyDvuNUBqDSRJgXCwhA2x3V1aeA/YTh4Uc10wjx7cNTEAKYYxwTVMKWz26a2PXz9eVarEjXUaOt4mtfBFALSNMB0DpEpqSalPLtUz7RhHTKtDSF3lLGxMTsL7HLuW3AwXFftWEWVrJl6C88Hy/4HAYeGGgjLQ0b5iR2F9hp104crJ1kfj0wTbB+f+QVMrzvWMRJLTee0V6j1p6Km4tSpAAvv5MhUx7mRiGowrQpvTJxuB/egTKu6qOqgAk+NXRNoSgVJNVKxmdWGIG+nSo3A+NXvXCSAteT4+ikyFQGpEim6iDARa9e+Om2GDaA9hvb1AKJEXpZXLYjoV+Qulei9PCjtTV/QaBM4Uy1aYN34ItwoI8M1rcbz/p6dZJeUTaRfOm7ACs/VTlNrzEtrtyLssZt9CDFHbF6MTivo638iPd8aQ+g10+gVkuZzkQmGm78Am3cPkU8+xnkfhq1LuTS7JS/LqpKCduNTBKboDlMrfYAhAwtY+0xqYmk4MSXca1N7QTK3LdJ5AGY+Eegu1vwQYLkPUC1FdF2TSDCV+6Pkkd2WjRFNA56kqFWrUh7A0hEiEsAUnU/Y/+EOmzT9K5vx0xTbzbD2g8p+aN+TVUiHzKPlKsUaN27SwVq16sqlOj7Nu2HDanv79efs5/kLMbSwiSHUJAMSSUQypWiFOqfH7+z0zt3ADaciRot/7JzHTp5gb3/8vt+1u+n7TMbxKsteaVSnFvXWM6xq5cqRnx5eG8C0wIa/NsrewKkqAEj2smb5OJ1iSrvQEPtKKebebVvaA1de4DXTU4IpDsvTRKaPjP2F+0HHxzqr55lRbpAZ2K/sJybRhNZBQHb3Ovg5ZewPXerZs1d1dolEPYrOivVUdDf43RmINiy1nbt5j/yVoZea8WRMFQ8gp55TxiTq5s3CeRtwbgO7uXdrdHrFzo7OsygyXQkB6XvS59vRBdfgb+1h9ryUphR5empXBBI56KrJ6j4jhewsX3Ub6CVlyUrQGtMf7XDGvRURhXiruev20RqzyCahnnbYZ7dyHynCZVJOSRyIDnlJNuz88tahephwJLO7lLFX93++3j5bdsBa10yzN9EGzEMYxsFUjhJP1GCNz9YV2L2keVdiSAsVjipg40vtS5ciH/tgQ/Dmv1JO0BWQEmyRyCm6XpK003eFcZG0mhYrl2tzO/boJDDVVosi09shMq1SRkGbTJFu/D6RZU9mw58LCt2PJGGTqE7nkQVfnuaFtLlWThq/TOL/OpI3H85AcrF5QwHeXVc3YoLUn5n2cj7R7Hqxgj2aDmDr+0q4oYus/e4AHIGrjg8wdd+f5/TLRDVFff2Ruk1sLnUMOzmWl3E0XiIc3cXPDFjw38XaFp7M4XdqMfXfyTnMJ6pxMMVoOgEJofvGgCkF2lOCKT2ir38z0x56E7arJmMolchNL1JKv+6tbNj1F1h1BMqjs/OISsZOYPrEtFWA6W6mxpT1y3VW7XQbehq9YPSORThjH3L818wnYnHPIgrPY3IY79OMLOhDVZPsbOqnzsTkaV9CW/4feoHuxmacLzDld/vw7scQ5apmug5Rh0IMthayIsyBITUy7CIo9idGpgLTtaTI/v7JWPtg6g8+akwSd27ZFJWqNqyIRqlYCThsYwPICGhaTCVuXhFjNlNbAhR03slEtf3pL7yndzdUbEhNRiDlkSn/+4Sa4rWvj3a9Y39f6mRWrQZgSpSqyNRF72VgtNej2oM7aPqSrwFLtvCAlSdaLMUG2MFGzuFpd+SQsmWax0lpXl4jMH1r7Wb7EFKW0v7KSO/n/RqSTvxL1WzrQHo4Jart+naRMeRr2vbd9vCSNbYJT2xtiTSfrnIeXvy9VTKshtRFih6hqWANkelDS9D3xTlLQou5JOCWSOSs1OYeRYq8Po374ABOzlb21FGpS+G8KAKtCIu5EgCcmL8ZpZmDlkFOvyS5tYqkd8/teKY1qEGRqjig+b1RaDNmT7OfZk3mbbbZXnqKJRThA8FZJ7kHWcwLbQaTt2mz9ieleTdtYjTYqNds9sLFRMqMQ4PQls71UKpVBKmzuvewrh1Pw2c8edKQPv7zcWPtxfeITEk5HaZmqb7aVIQ9OrRoblf0OdeqM5IvZki7DZGsJPvqgZHv2Muk+kvDGNb4OfWJClTEedZzkiFP9WjTwoZcdxHShFWOIzFFJoHIlD7TsfMYwTbb9osVzesLIfA5e1/pVOq4EBuCIZEoAn8oRT3+xvNa2yP9WkciBYEkGT9cTnDUTAaer7adRMu2B6MiIh7pXEeaw7yfS2oKTNVnWtYGXNAaMG0Z2LwnpnkhSN08YhJguoWaqchBPJLZ50oTi+SitjNlXgRWGtatUELtMbrDNdBcf0MCMY986qCLm9i1TLo5Ps0LAenV2USma+2wCEvJEGZ0z6hEAP+gZsZRu7dnpv2xFX3U0mDmFLZTUnr065X28qxd1g6G/8g+eZCxQpYlOIdhFPS/AdP75kI2FZgqWItuRbkg/anwPAyYViYyDzavuHRJsdvi//DjbxSZUjOVNq8ISNooMrjebyok0gXWgoffV8KZkmjDjSpDcWGLGFr8WWD6KYL5A7GFK8Vw1Sro+nmuMUI/0CaRqKPjkXz7JyLrp0GdVmr1WM00AdEGwDQCO5kTlxNkf3SUs6WlFXvRkTQw5OYfKmHnkX9fL/ssQ+aAET5buBFHoj6XVGDKa1TPOsIxur/Jz2fhzL0CmFaIB5ZHdTgXVCAif5EG4+dxPslM+I5Qb2kCwKK/SzRMPJkjUbqwgNT0UWrHjj7a/BB2khWZMgXhunq/UjPlxn396+/twTc+hyih5mo8OaVtYR1exBDkBwHTauUZ6uxpXh1DMTD9YTkF/62AaSb2orT9vm45G9y+rDVA3iluGniVjftnUioiF/lJx2ukGxhPE4Eju69aol1bEYYmxyy26Wocq7vwai7KZP4pYvs6nb2c88e7jiDMcZB6LaBItCAyRi5Gckit0rDwUk9qjdEaaTD4bZ+Oo9XhO3gR8pBFsedMVCfVBVFtUwpFAlPNi4zTBmIbquapPlOBq9oxiGj60eh/z++6u5yghPz1iPVKp6xYbZe8MApBC7GiOTHNlc3LC4xeCTmoFkuEFDyNKG7wmpI2g35dQA14tzVH2akMhncLaZmyfMS15cvYWZllwoD2YjexllRgOmrVehu7cbuneJVlOYx1qEk69dIqOdaK1/nEH39dWF+lecdByLlt6QbANAQoIgmdT5vCP2rlWPUTwFT7fTVg+tiyVSiNHSblzqgt1r+A+mgJQI5ZD0xOKgFJG+eN4ympWZ78XuxisZKlaVweIkoC7SWJpMo1MKA0a5mudGvHM6x5PanfFIXmYaPzmL1ghv340wSSEMxA5drtZmKMFItKsA4luT7ZmTkoIHW0Jk3bH9dnqihxw4a11EyftRVrMca0gpTmM0ulwXolMpQS0ekdu9jpnTqHNO9xaxoQ6KMvPrehI0aQnpZkCOvn9iTBenU93W7542VWvSqRqV/8qDlGYMrNOGjku2jW/ugj+zQUfR8gvJdTU02vgDSSXOouLRvZ4zddBMdAszmLf3q4ddVn+vQ4tHm/XgQzVWksHulqY2CvbiPS20N+ShcNh8YOCvz4EyWEv158mg0+D5nDIuMY7I4eDqavT7ZnvxGYksLT/VOqOvtOfAFSRwns9UQ+o6RswCEUkADTPi3sZuajZpdVf2wAliLRholL7OaHP7FdKB25eVM5RPeWWLtq15EkKVF0oWb26v7SQ+RD1VN1n4lkQmo4D3WEQRe1pGaqyDSYa33G/FXICb40xSYs2gHOK6tTJZRhlC5nkEE2zuUNHcvaHd2yrBxZLRcOIW39Jp0Dj47bYq2rptpTF+Qh3hARzPw+FZgW2sf4x/fNw0GkTCcwVSQgvyIRUO6fW2iP1mMwAU6GduR/FZiOdjBVzdR9hwCCOo2inGi4DhKLv4N06A30if4amN6hNK9fEKFWeLtQpNSqsGAUHutyUw/NS7ZzmRGZInCM0pZTIgWkdVFPqMgOqpUKTDtEzK7g3vgd5LZwKWygPnymomqvg0aH7ipdPE8OmW41Ra1hOC2pLq6oAiO9vy5UMxynFwFTyLbh4gXE8g21lRv5CRzIl/MTAsnJ74rwd49kAE+X6MQ4Kg1TQp9DPyfcnuAAsnGSYQEOqYdBrkNf3klpXmnz0joyETnB91BA2qIWkO2+sRLY8Jd3Jx11Q1/Lo6dSwBF8tRCVe5p3xnJ7YcZapIFpv8ioZpfUy7R7W8K2i4QWdBBPcZ/eBZjStBHCdVeG4uDkLMHoFcn1UpzOu2GH1fGbQoQwboodCVaXVLXG4Ol3ewDTD+nrvReJq03qklC/HdFpLjXFIfXSqZmWPmVkumL7Lrtl9Ff2zfwl6AcDmIqYdCxK54rRS6+i94AqYhVrV4pIKqDopi3HTay5p0RYuqApgGu/ZvXs7p6dmR5Ca8xxYIoB2LTFzvvfV5lzCpgqfZhOZIuQhSGBJ+GGBDR6C6UD7Bc/XMOiUUYSbydtmg7I59GykMlghyQMcA6HchVg2oOJIKcSbdhHnfI5ap+f0B6j66NGojSRe6AnXlwVMKV3NMWzHrp2x8D0c8D0xl+2IFMJVHCty5Ma7l+hjN1epwoSb6EOFWBFPyjNy8DzxcttLb9UGntHPmOxxAJWzRWRkIOsndi8R9ncpektToeclEaDeBnS8JmAahkMfwnaS1xrG0m5dFjGORjsbm27WNsmrV3VKIBTXEYRmM60idO+BIT2+ei2o1wbF1ng/NIA4gyclcaN21sjvlIluBHdGg6mzKUd9dHLSBwyoF2jCvlbair9rxh2pXnbNGtj7Vq3LZIEPHaq4azf+/fHdt/DD/lxqRVH1yuByK1Xt+7252uvsWqQhyLDEtY1qpk+8tq79vZX4xHGZ/6qHGSutUYbbmCmp5TC9Ly2zRrbv275o7WoU/1X07zPTFyIRN4iBqnLwWNlyuKQKUJTGmongLoXQN2F8VGGhTRcadq87r24jf3tnIZBZdCveNhjWlGvmb7zHZq/pHl3SJda0S1fe0GWBN0TZE2OSLeaq8veL0dmZUDfhnbz+YApkpQlnAQiXkNwxj4cD5t32OdIPEjuU9kW3ktiL0pRKSplX/gEl9Jqg1EBUkVJASjHLPY87pvusTwkRQddzDzTM2pEkWkA03mrGcH26jSbuAAhEMDT0nEkNBRdBU6UkEqReu7dONmG9SpvtSHo6aHjmrRivw36aK01ob/0wfNp69EsznCjOZjmY1M/YhMPmktGRllQrZXsHWnEJGxSP2yRT41R1ttX8T//+M0iU6+Z0kS7SMX1uNdPfSmxd6VIjDPK1XBwTY0hUjkOTHVxefpn1AoHki5eKQkzL6yziJFouF9geR88F7NmgxHsvQSbJpZhXOaczMJeRZ7MI1Oeo6i1PV7LQ1xHb42JPchiYLoc+3sZ+DMD0o+DhF7IhfFgI7JE+tkPQ+CnvysC4ZvKktqg2TzhZe7LLmL0RhcvrgHQJWL/onXoTfR/d/NZpXi9Wkj3cy5HQewSgKlAXGQpn+qiv3PvqW1GP++WV83NNwRFj+tqlQBMi5GcdEiKfiHovDZ+jj30biQnSMpGRr0EDsLV57S1+67rbVWITGMRannWcgwUHT4+awMKSLTGMEsxDT3OqxHYvqNJqlVDlD3cwkysWYrs4iINCefEY4qvdnWUB1dWtS2p7mE1E61LhmIALZSm8ni3kbNMdTq7WcT3GJ00iLr2Znn5LgeF+DkesEemVWiNkVBEsb0vIsovNOvf8vanNu6XFQCwxOsxJFo0WRzVT2nP8DQsUZYhTODeM3U/1+mtwIXR5yjNq95KJNb6tWlu9/Q4zbV5HUwjY6UbeTUkkV6PjbSlEtTXkci46D1Uf63XkM9RCkxOBV8C1LiU4cYPxwLxi3Qijiw2SjrrIzDN5W9Xlk+3nlmlKQWcKjItsJdXb7AxG8kQkBqRo53J+9cgdX0hNdNWgHCITMPKuDHk61vSvLcsWA24Qcqg9pxOtNmnQob9uV51q4rsXfDIwyZW9LScaHvQnIW2hvPcz3P3ID+n6yMS0lFANIH+xx0aDk1TfUVSiFWokyUdyHchCW5ZyGYpgMluzD4OZakydAml0VifbR2btrK2jVuHmaaRgxF/7pKVS2z8lC9sLwMHtjMaLwlASIPAo+cmk6othyPUuGkHB9NSahGJHkqnbty4zt5875VQniZ6KsBZPyQCi4ai4zy1b9XaOrX7dQWkDz//2oY+/Qz3LCxlzk87U9NtenTran+55gpUlLC6x+21wOYd8fY79vonn/NZOOt8VhnEM5LUp8q9uI1IdTtfTevXseF/vtaa15VQQRyRhzfTim8nsh/JrOAnvp1rO8gcHZLGLe0vlgjYqUdM+rYSFlGqVvcVQxrKVm1gw/rVtZs6hTaj+LoFcxXA9P7XJ6D5S2vMDkBJkeQ+gO2wIlF+FpNXsoLUPRFctXKwwG+7qLndRKSbTY9zLNpQxOYdP89ufuRb25lQlixz5IAqAhXBUGlfyQeWEjhj2FTnFUNTPYJHBeRiyYukRM20In2mlzW1a0/X/Nko/uGg567baQPf+tkmQ3A8XApAlnV0uyHOQbh/21QvsEcurm2n1Q+te7qtF287ZPd8vNzqEPHed041K6s2gbAYbu8kEPcB00wGzVN7n+7F8NYKIFRqdjBt+l85gg0vAQN5P3XHJWLh+v2us4rA1AuBwQxUktA99csbKCKdDKZK8xK5ki5exe1zFM/YN5zeUC+WtGBEqc1igw+EQXY9IJnNRzmYchG8ZsreWstiO5iywCIePcRnnkbe//h0jFtQW80xXwOYTgDI1U7jM1MVIUZpXsdf3kdBt2dpFZGqJouh1FlJRlA+1WPslUszgvnyJdCm4v238p6PQ8Z5S9PCuIkk6nSA38lAqAap45aDUJLfuW+mEop7/tGe5jVJ6A8OrQ+YVv81MKU1ZsJ8hO5nMRkEU4fqToJSPxjNG84GOP7Q3SqhwBMTEOJUj4Ppjxvs+QWweaGrl+Wm+VPD0vaXxqnUyI5p1t61qNCeXCq2XTF01GK4wDDfAcA8dDTvq51glzCrNj0SMogZnZ7+k0fJy18j5T2EXuJtnHiBGs45xlz+PqR6SdK8ySenefn7QkDmL29/Zt8vW0mEc4DIHUUZpUPxvAvVBqMIVEQheSFo9xZK8F6TYxS5+rBhDIynf0lXEsn2a9fMB4Q3rEiPW6xe5KdD9EFK+fcvfWCzmZvqUa8AUwxegWldwFQiEfKyZAzEwvT2GBlHVpUoL53Ueh7AVon+TVV69rJ5snjOFQyRPhvVHPUuFncWQpr3iL2/fIV9uWEzKTdqc/wukz/Uou3g98gJtsQROi7N65FFgY1jxuu9tLok8u+9gHYivzsfebubGtRm/JSoeseD6QpKAP8za75t3geJi6g7n3UrxTWQMlFJgKKQ2mAJSF0ZaLGm0neslG8hBvsAqU3dY6p876JfVJc8BWatpntUqZhrPdp3sa60x5Tk/U7s9VSddPGSeXzNAdB2+xQaRYlJRH2KGDMB00aNGfeH1m6iv173jVaowLYiA/jZFx/bdgTyDwLyiaSF5YgeBPRTYcF2btcRMO3gyk/F44+Y/PTpuIn24igISNigA6T59+7CMWBtz+jaxf509R+tEtc/4FRwOGIxg9dHf2qjv55IBJRoq2EN7mcdS7Oe6sUUOesQB9mJuZzDr7vQmjPu7lRpXgljvDz9F/vXuAW2iyzHAZELRezRpAtNkImYwU7Cyyetl1WRoUS59sQVLeyqdlWOc4Li4/PI9LXptMYgdC9wpnadsBfxE+qWIf3K/eSgR4sRNqwcEeOAfkyNOadRaI2RTXFbGdSePpy8wP785AScXAROoqyKZ3RwxGWhEhQxYxOUhdCXBlNIEamA6TKHOe4CgSnp4DwcuEGXMjWme9XjCUjrdyHaAAFpPmleZwezziq9uLshohTkvIwDdmfvGnZ1l8qILsAQ51psJzM3ePxuQxDNbu+UDnP82B2jXuBdR0owdYrn0BkE6Ze11ImJ7OfZbetHIulfLQBThN2L32vFf/YL/n94/GaRqaaJ3L/2iC1W8Vvhmgu4R0cqMA3nioGJhO6Z4vLraV6BKcZC7rk2XswQ9lqdEE4TZBLsaprgbqceV00WS2kl3n8qe+kKPJY1sps8J4kRaR1Y0GEEE5IVLL60oS2DWik1zRsB4C+oU5bguNWel6aUgYNcdIuK6asroT3Aje4Ay2tL8MtSYrTyzwGkrm8qFya9h4sWTY3hAovZ+gpf+XyWIk5G9TmI7GYT6C0l3KB0tT6kAPAUj8vHCsk5AVlL8jsH0xpK854YmZIpgizzPjfGk2+Nt62InyfgRSfIyOP5XsnA3lv7drGKmQJTNxlayGNs3h/W2vPztzubNwuVn4FNM+zGGiXQ5Q1ugRK2A6hNPE9rzBFtWs3ylKOkrFI8GYhfqaxyC6XF26ox+giQCWvgC1a0ZXdxfiORexy+oQBiDmComhHGWhmLoTD3+gtMTxhRpht/rVpAps6yRavX0WfKFBOAYzc3dz7vt5d012HSqgWwNI8yHu0wNb0DGvelVgTVV2U9ZRRkcAFiB1NNjekFASk3TI2JD1VybZtRCfrjq6NtwnJSZyIayVMvT6q4fhNqpzVCU7zOyR0LeepRdOoZC+0hol/WvbTYrt78XoATWcJuZZh0fxrVlb49Dkx5mSL+ibTG/LgNiUW/V0izcrz1qc22om9UakaeKYmITl4z5TnjIS3d9vM8j2alElUaY9QXebuBDWtaNYlLCODj5ef1azDiz8yeDRN0B7XjTDtCf2Y5al6lucZpfuzU5zGkZXEEEnBSxBOQdq1A7Kdf/j/2zgOwsrO6899Tn5FGmt49zb13gw3GYKqBpTqEDSwhhCQsCUk2pG1YasBsIEBCCNksgQ2BBEgIEIdejQ0uGLCN+3hsT+8jjTQalVF5+/ud796npzL22HiwSSxbI+m9++79yvnO//RzV9pKL9RRrtf10EpSn/7hDqKpn/XES9JznvjUCCyq/ypbxpnKcoBI1mpEDteRBONrYgyzWGP7ZEaIn26b4ppde3akL3/pM/gte0KQG4H5ei6GI9e0GX/p0/CbXhI+05nA9BvXXJ0+9bnPBg8fhdb0Qx5i7Gefc0561eWXp4XzchzBVDD9xy9cmb7+3e9F1skuIm73YEYfIGBuCKuIfVhHAZyLTz8xvfvVL06nrdFnOmnaWTMlYvrvrluf3vPt28jhpgvOaAsBUGjX3rQPQc1WfjbzlkaJAUmkFtni7v+++px0+Vkra2BaSBfxgADTf6AF29c2sYd8bgCXBwE79ImLM40PLJtjHVDjQYw1pMa8+DwCkKhQhZaazbylz5QqQjdvTu//1I1YGrBiEGGt0clsFxtiNPJ3E0Ko1rJm6wbbf5ogqiZqtA5zBr+Ma2hbN4wWk+1Keui+5eWnkhpDMFbhNJUf37q1n6ING9LVd+yNBglBxJYqDAVF/mTBkAG67yxPb3vpsWkRKTLRHYfPfugGzhHK16+cQ6ETeVEp8LAy+3HNffJeAhxvsva5c/V+8ksUD9wBL0Go//MnNKTlJZgWG/TYBNO6A2rR4c8DFG8hSOXuMhrWwZfBhErwAhBEuJRrowIS5QCt5ZqDv7NmqdnqytBMieaVV8mwZdam2cjvSrO5+wFRvAD6eQvgdaoaZ7D8AkwNQILRRws29u8JpsagTDyR6yaMMYUkyif3cbh+C636X6BLC249pbNKYXaT1Sek+rz7E6BQgqW8spGxOA99g1EvuATTIqhhDxv8AbTSv8dlZ5qMpudWzd4GyxXEa+F72ZDFTAbQ9g6Ff5ZrANFxCiC0YK7805Ma06+tI5il5jMtpWkro5AORCm6O+7bjrmPm2sSVLDhLscvm5tOoPB5m3lrIZpmCVyM2Wme6bX35ApIc5aAGcvSm8/qTK8mmKi9AHpX9jU/GU//yKZYKCA0tbDb+js/i9ziRgj+uSiHb11bSadDxDYTzlpGCagVfHsU/d87nj6wc4zyjZjy7b0KwC1F6HnncfhMqbpkbd6SMWaZJWthB2GGw3Y5gTEPsI79fN7iAgfRpAb4aRupHmjMNmNfX7+RDiOb0zg+t/CjyuQ1B/OsFsDUrjHW5j2paMFWMngBah8m89/4l2+kL6DBRYUjg5uoP5tOPBVzr8nxpcnJT2WwimIfCl8w/NlI7FHUnXUTHpphGMthHL+1tIu+rrNmjOYVPgbQ8vqZn6tlIQlTYUxmb0ZrrzGBOhOq5+WrNEz/zetuSXu14vDJTqKiX4om+0cnr0vHoNXWfLrFig4zvl1oVjYabwGAZJRmMwYvCtEp04czLOTF/DfP/et/+3T6zo3fj2CkCOdhXHOJNp6PufVJZ16QnncxRRc0iceBLg52bf/zPvo9ATx5n8u/S1CLn/6nELV1U/rMP38MGZPxIhCZ/2orNkfaQqDMxYD4Uy56CkUbsn+4/CpNzHu796XN5KoqkKlF2zHIz3ZSeGPVihXkcpb5qXnAcR209pFPfyZ9Ca12dnsXdV/pGANtHQBIbRtnDLJAefK6VbiNbwoAACAASURBVOlPf+UX0ulrbXI9Zc78aTTv/6Eq2Xu/cZOlFJC72gB0zjalBXPgnOBSFJMfJ2UIaXQ+wtsnfudZ6bLTV+dzE0tU3FyBQDPvP12f/uaL+Ey7uY+uDGvrmcIVjFI3jNG2HsqetICI/N9+0QXpdc+7AN+2fVe9X2Fq9QrO//ZuIrqjiL+8S+DMP8MkDA1GkQ5/D9LIlrsdFJ94zV9cm264E60YU/BKXBhv+a8nAaaaeTNvkL9EasyntqRr7kTgjVQ6zpMpQdGZJqfWNLImTz+lI737F1dS8tQCLAJnSl+7Hwsbt7p0dVMYgCb2Fl8/fPETd+P6+gEWLoX6cAHmMTbBF16yFjPvk5vS8o7JZ6eeRurI5WH9+shpplPA9AuCKY7Ku0QHNVFFHDVUr4vkrDypZabG4H6yNq9gGv0PCzNuRPNamxeT66aQQIs5RrqNq1RcGxtdTZdAi+8ClC+g5533Cc2UhX0VYGwLNsFIJvEEa/OqmQbolrA4MYFuxvv7APAneXYbm/IagPftVmgqV37qDhQfLfhaPsS8Fi60Kdvi0G/n3LwfQfSr0H2f4MtrsxmfOc+Sv8V0PA/+HbUQwgycFR/r9I7vp7oNvq7XA1JG866mQ4vmkOyOLtZG4UPTTSG91Q9DSbEWxVu84WVqQ/d1D6a/Ijz+E+uJtKRP4TJSAf70CV3pl46l0ovWHhkM/77ix+PpX3D4x9QVG6m1m/NN88FxzzUrHc+i/SmEfBnr1x5+5wmJ0oWKalCA6YdJtTmA6XDcKhZqpq2YeXnmL5DbOqfcZ59VHMwMx3nhS+uCj80e3cykPbySmgE0b/nOD9M/XHdzGtmPbyeiDouNB3iN8r/8oguiaMOJ1Oat93cZWLIfDe8PvnRN+vtvf594DDaH/Ml0zHEprWVi+FtzpxgXv2Z6yX8j+LUQsHEC5tHF+CDF7laLyGPCXYAg87Lli9LTFnZNRPMWKmO5ZfX8+IFOt/MchRkdJCL3y/dtSu//0W1pN4FDHiObZr/g2NXpf5x+ClJ5URmqRKtYvonAoLyWeY1ztlh5JgosrKMl6eev/vXj6aofXBcNvtU02yDcVtZiHqkqT6ac4POf+hx8i4XPs3hW3RY+0JTyvha0Uv601+mPfnxd+vg/fgSX+GIih7sQnEjhwuLQiFY3p2NeOveMc9KF5z0hzaUJgUA51Y0TNDLDmXDOJUBMvE0eJ8LMfgJr3vt3n0if/+a1BEfNT7MpgtGKSVl+Yu3iQc5kDwVLzjjx2PSOVz43nbaKUjSTkTz2otvUGID0vV++kfOMCZ7I8KjBLTlipgxgUVvz8Jtfi7a7iNSjz/3Bpemi47P5uViYfMbcd8H0E9/JYEod2/C1GrmuDzKsdgYMAaaW/8N0NH/eHMD07EiNWWg0byDixGAdT1gDgjIKwaZ8u0YOnq/JTHDrvsH08vd+L91wKw3X2+dj5p2b3vyyY/GZLqnFZQSYbhdMN1KbFzDVZaclp9WiEtzPcoWKcqzHSaQ5vv1Fy9NLzu7MPIN3DrLOPtV6u/mVPHaXolswvRMwvWGc331LhY0YeNa5iT28/IzW9J6Lm9NyfHA1Nj5pkx6UHB/0gkcWTItRagr6ClrXm7CK3SoK2KJH85hmtcwFs8+U6ymSE3mmv4H5QTCtNdMWDNgwywmGZgp9jGmSkF9loTt/hbqWhasz0Y7+FJp7Oue35OnX8mjzTLeEzxSNketPI4r3dwHIM7g+aMnbFuPydv3s+gepm/sFylK1Egn2K2il76Jlm77QTMyT17VIU52gyQkeFDd3s53LAW5+D+O5knSfLxPJa+6rRe6l+VlqpmoEXHtI0FJi5/XoWoMp2FD+UYMU9ElS0LpCIYbj0v70FApeXLhmQTqTSkFrCSufQ75WY61p7kz7Xw4ug579Ww+iuW6nEe8GWqX9eOdg+hJl/27dO8BBHQ2gvuKZa9NLT5pXtJjLwP6Km8bTvyFwhJXOU2JAQGk/VIKIoDMkfgj/D1ZX0q8TAb8gzNGlmdHYXkxmmGTeS/CRqUJh+lJCh/iXcr93HteeXroIMPV+tTWfdrInNiUk9/x+Pmo5kKsfMPyTf/tG+qhg6mvR485Nhx6J6G0lovSlTzw3/U+KlFubN4o2FF/esh+w+NOrfpg++LWrA7TSSkD0xDMAVLRTTadl9aNgMAUxGfrNGjTxrGMI3llOMEcbptI2mK/a/Fw2+jmLOtN55P1ZP5eKr+F/jInCANx/tdEyKkB5NNdMVL+1bjDl8Li31XkOInkPcsb2oKVds3Fz2rCnO+0kUtZye234ip+6DjA94zR82GooEnweZgbO2hHKDDpem0LgEyuc17bQkD76759JV914PcHX2RIw1yIOFL/vAgguPPN8NNNnkzFUVjCaALF8+4l9rOPRxc7Vv+/niBpHONi4+b70hX/7VPre9Ven1WtOilSYEfy7g+SLVjBlVihSsQDT/hoirf1eTWGNJaQvzUI7Nu2mLM5S29zaL8WCxNPVWFlP6HD3vn1py85duBK2037tu+l+mq43AQAtBB/NI7itlbXtRjvtNoqQQJ8zKJL/G885L61bAjgoOQGGmoADoNirvr7B9Jnr70ofv/GesKZE5psAaklOTb0KpQYMCTIdRIlj0VhELd2v/NGT05nH2EZt2kZEbd63f5IApH+nn2lP5B9mDU86bbRmtAzE+QmsjcTKzSXP9BzGeSpm3uwzncTQ6nlXjUimXFO/gMX1W7qH0i+95/p0HWBq96YVSzppDn5ces1Ti9KKmazT7YLppwHTuzHzWk2JoLWs5bBeBp6IEfilF2MB+t1L56b//mRSrZR26+ilVvynIOQAU9jGx28dS+/+PgFzRkZH3IM+U8AUPv/LF7amd17QSOckQ86msfDpJPEwXnnkwLTu4fLR643CpSTfDZalMsJMJ7bMS5Odi+ce82MhYPqrmAJfzpnTUliEbmSs5O/vcJ8/o1l3ROOWa+qb9RfG69W0knv/NiD5LDRP7+XLNwFAf7CvEn1DQ+HlPl0M40SeS/Bv5i3crwnAUguU0SnDrQe0tgL4YsRL2O/fQ5MtA8hiqgXfLthfTcP1mUUf8bhMI50BzWpgt5NM/AO0UdvSad7Eg0cFIMYqaAZz0/SNRqXLzSXyNb6t6mVMQoTP46chfyG3Pdu/g0pIezEFjdLrcH560rLZ6dw1i9JqIkSbZPBZtsyEZY/OkGZhxf7g+yBMaMO+A+mOnQPpJ7tG0u3UOdyLv+UA+zVqP0UW+eTVS9M7n3tCeh6RdTkyk8eC8K+k1dHXLKwUliQm4+KU5fPKaFae2Yid+sXLAUa06HVcM6GpZ83RXN4roJNPsiC2VauGZkpKB+Lp/1gzKz2b8PjZUQOU7wBBp1VInYV8Gq+VUbz+7rV+a37kGYOA8/sIHvnnH9+eRmXu0d+V9dHUSxBKC8979hknp9c98+K0lkjU8Iszz+zfU1EYTx+/+R6KlN8UYJzIg0ynnknhhtVRhzSkjJIJSQBOEnpqwVdqMYPI98RnugiT8nJea0B6IlQnrYJel+DHFjSbAdrZ+lZdQ9cfJmknFH2lhANFPq43GmcPRmA8Y5iqh0kpsJReD/vRaKQ2pov+CIZpoBgDlgWDnxjfeQTVvPq4taGZRkEKtbCCiLMWngU+hQgr6mTNrThsdbgakCPIa0Hi93/5zlfTjzbcFd1TeojKxQPI8UZQIOL4wtPOTs8k13SuObnerQjpVFj209EXlXUdY86aUav6y43Ytw6xZRKZp1HV40QYD9FrddPm+9OPb/5RuvW2mykgwVqRW2r7M/20fg0gEHaTx2mdXoXJLgpzrFp+TDr15NPS8euOQyOz+XhDaJoTlodsodE8rZDnOPpwCWzdti3du3FjWs/3DnzWPQDd1t3k+yIwNOd+i2imHalz0SLck2Nc08uxpME5vXPX4T6ZjYDVSBH9MXyBwwClHXyk3UPcYzPR1huxwIxZsEE60e/k2fYwGJ5meyppsxkgZC0WYRn62K9dkI6npWHeI/dAE1WmcdvYfejKG9M/fXMDXQU1v6mZEigSXTikRc+//lP95SMEd7WkX37WaenlVFXSJF+rbCCviGR3QS3XcNaJE/cLUshpRFngKr5LFx6v7OodSr/30TvSTRs08zZQuKMt/eZz19KNCTAtmKWugA27B9K7r9yYbqSL1Oi4YFrkr0Z1Np/DmSQdZzZWhf9yelv6NYoBrCAboMTSuJf/54CBYpxY+AhQ+ixdVf72h8RPUBy/8BMG3bURtfTGJ7WkN55isGYxnUdYKw0a53CUbCAv/iPw5Q03AGJ/TEWCL5ICckg/Z0RX8S2Y5gri8YV/PZ3Cmp5g0JDRY2FmkMjyvpoz9GMAiJKuOSq4/J4crBf3MuvpdHxttj6L4tncy5zO71HR6GD5uQLE3YtgI4U2VSlawpWkYsS3v/uYdfxzjvEqEnLxOX2Z3iNkQaclk+F3PTWmWsr2nW4/r5NGSQcaG2rn1/VFqWRa0UbNcxbfGjia+YBlsRyXxjF3xvetNmYQUph/kG7JJwDRsBPv38LvJmrvQqvBp8nzjqPn4WoKzLeYCxcOXIjTAvAsphKy5p4AbO5/AFPxfXSa2EIZpkN0lBjhAFfDb8ObRJ8auHA60vYfP+e49OS12dwi89kN8r/h5nGq7TBGxyTYUaQ6FiSk7XKReY3IqjM5DG8nReYsTL7ltpWBTDtYkz9HmL0Se/ewYKqvjwjSNiI+z24ZSseMYcLTDiY49pkyoGOZWMoAVmdhBqaExBwFR+eMlmbpPhlBdP1g7jft3Z820EOyamCKrddkcEb0cq2Rq8csXoh5bgXRy/jMTJ8JDdO9haEjLd9DF41biOIcowh7REmuWotmCpharEGrS3nanb+EgMm1i3Evon6pfttZzK0Dhr8UemtFamsGJDoA8Q67pjCXiuUeGUcLcD3O30P4NOzv2Uxk5DDaC9mc+FpHMI1hpZCw+GwD+ZkarYbIKzQxvZ17d7A+B/m57QDR2IDcUsB0DUxzHQFLlrZsQ+Jvwnee0+HHI9q2ybZ67J1AvR/hYsDWaAQYjLNuVhWKo8NyCKICXhP73cS479u5HYtGT+olLaSfvN1Riw0wdvuzLiN3d+2KVRRgmAc2WIyBfQKopaFW1ms21ZNGme9B0mr6+Pwg5toRTOIj7IcVqVp53w40TWgrQ0Qab9y0Je0kIMvShlUYez9pJq1EZS8AJI3iHUDiNPd0CAHDHPNmPt/AdV2kSM1jLHO76A3KXA5Q0m829x8jYE2tsQma0a/bhaAxCM3dd/996Z5719MrtZu5t1Esy7aFHXxukKL4+mmptMT+91sBiefrCd/ew1ozHoHRguujaJaNFZ7B+2OmvkDTFeMNqJxkdsC4pm87EMkLZR4RIFGknBjhag1oq22RxzubtXraOSfSMYYdkyGEoMYc7SGqrxgGcSt5xffcPwQpS7AyGarBWC+bqltx/ht4VtUcPXr3zhpCQKZQPF2EWtAKKwBtZsXQH1HAUWu3w9QxjwCuAnuXhvuGecgbpFX2vqrZ2Gsiqhf+RZ739+8+kPaao8LXbNq7nUa/tGOt3uLZLYSQPio+/WhDN9HjUp8pO/IIvo2wV2B0vNBkAzxrJXzsdHLIcO0GeFo6Npv5ONcRrZ1BVoA9hLZxL22+bts3GjQSKXCYzisUN1mwdm664vym9Eur6Uhk/EpAUZ2UGCP+6b+OCpjKiNS8Prh3LH2YQJ49VBQKu2vJc9yEsFvxmr04BT73Ll7PaxRpL0w4/IQCqa+Xak0wrAKNS1GgkHyNTgt8dJ29H9+2DMwSWv7bZ4RQ4/pJJ3xrDRG4woLs9T4/rnUTs6br84tbR3CQtzO42C+HpozsNC2yIGB5DX1qcxiA9MSnF/DgiNEpnqdGSoWrhOU30iachoKD3i1px8bh5nePqd4KXGpultzjsKdd9xMHznefOV4cPtJDol4lEmgFTUc7UsW8MCIvM5AWC1KYOYMuA1BMdkX1brcaiyaqkGxCGl1KdZ+LzjqWnFS0GpkuWtgBDsDX6B24DbMwnCkP3EmVa1ya411kmOFcJJuLKfmzKtw4aMZBzXmCB5jTddAHaauZJByivR1hPA1UdKmoRZq/ph+ISM6owkJx+vB7+noU8GblBTnvKaDaTLuIrBUME0n945gEo3+kxGQx/P2sn4RnMBKHr4K/r8G1MBXDqEgpwWLhVt4iQKmKf26c6MqoeqRwYhUlC93PNTKtEEDK8+laYzpuM/iIknAy7lZpDmZs67ImfA2zIOgVMIDF7IUgqY9f86LGb9Ni1BAtMxiCBJroiIEfam6sXwRuYPa0lZvAOGg7MT7XgX9tPqDcQApUTy9ViZjbQuZt0bshg7WY5yx8mo2aldkDA98cWwtA2wjTtsF6P0DajdXjIF1DxqGDTnyPDTAu/e8GkBmZPAZoxpYzb1/f39ONX/FAGiRvV4GgjTU0ZUQNagFpLp2Yl9u4tom98Hy0Yw5uJx/VDkH91E7eRYvAXur0DmEKVzNtIfViFuA2m4jeRgSzcdZgECY8iO/SqGHdAeb/GvHbSQRyK/c2NeYQY5epDtnH1T6onDgFoT4CfLTQtABiw5jE7RJjdPch87hp/9WOuXYJPUlH2LONmzamnVTHMsJ70WL855iOh+xoYwMAaKAdTbsNQO0mpWYAkNyPttpD8JEt79RsuxGi+tGSqoUwUrUIvABpLrSBgDIXgdMiH4KI6qnKhvWkbTLfjiZv9K0FEAahU2i3AUAOwdhoX8/ukLWmrezF78Nt7ME8yuJCE7aWktuM8bkwowlsqmIK0wqBFlQ4EBG8msVTc1cBpnI9zkw/JQSpepZm4XdznILxuGcB3kKj8tTEt2Btip18KGRZmTpzQMAdR4DIXk2+jTaXB1P4I4A4egjrwvE6HBqCp3yGqmARLGXOqUDqmhgjYcU2g6BK85wm4AAIvsKEbdcY1xJaMx+We1fhDbryQuCGwVYUFqxjTcvH95zTkC4kbsM6vTHCnx8wzWbLb6JtvHlzNd3CXoyG3ZXvkGbkVVwQEo+LU7wuM/V3kcnvYK78I8L4uagFye8RwMSCuZFlAUZPqfcNhIjVyr97j2Dy3qe4f2EBKYG1letrmR0h/WWndnzW2wp0pcbhkLxd8Tgfkw1Z2Vrj63giYtx6i3CN5unyDBmP2qOvuD7en3MXZTStFuiSUGQI7TRH8hrhrStF3FDor0aDcC/m0Fj1Z8d9hN+S7MnBjmo+Q0iWRQuzCDgIqVSi9RAanJClxkgMjxw0iZEHmp/mYVlyPJMBMHyGSd/kbDbNX5ZmARqN9gOl+k6FohlqMJb4GsNMXKWIekTwOJ/iXMUzyr3TKsZ/GpqasBIoZMQ+CvrO2XWjqfihMPMUaKRUvht1dR9CAow6wv1Jb4mqRd5Yt4Eg0wO4KoXqb5EReRBNW/HZ2sYFR4s3aNoVZAVjo7sEUMsJ+hMGmu1nbhyfpcVWVEvStGHAjozIEoLml1qT144x3lMwBWhCM7Ubi2sZVhc+oqRkKgnAsBDm3s5e9EPo+jeN6qW6Mhl15NKyV0sY/2yDUTSr2RbMYgJhPUBrhEDH+D3Mocwx/LXRdgxBjTVoQ5NTsxwDUOdR5KKDZu6zvR4hYwDTaIcaFxrZIaOCcQ+MhOlYfyvzlu5gaMP4FBSQRlhPQdMm3wJNL8zS6lZtrqE76PIAuDbzHoMgbTregCmuFXNlHxGyO8j/PGSTAda9Xf8kjM/n+vkONEzBtB3rwSyesRC/3SyEsHHe78EvuXv3bj4GCLIXglIceTixGqCat00lPKtj0aKtgZABzLmOHwBqxnUke1T4sCShpmEjuptk1h5/3tcUrtDQzv6VcxykhN0h6LcRU2wT+259X7uyHITGdu7cEZr0Qug+itrz3Cb2uIPGCVYksuKSz+hDKBsExO0eM2JhC37fiQbbj4Bo5Pw4aztUVWiA5tCI7dpUVSi0Iw/ChH08I6pSkLQpg4UQNPuWwT0CsHRr14uIJjOQSKZg9C/nwp8USEjNgJ/8wPKY4d7wTGRTbbjWFKgDQTx7cKkIEuH9JjkUP+M8ShO81wpdyyaCj6gGWLiB3ykrmgTaRjVm9znzuBycwlzIYw9+E47gIgAqLDzce461qz13RhorAHOdQoP9Vg9yrhXg2+A7+Fpzc/RsSs+ArsVLVFZw0EIlx+D36J8s8PLeAFY6gTpCgfnbBhbyGpoWzF63NL36lGZSwzAmYRkrWUxmhI/s11HSTDM/2wVTvoKIT4sT9BRaXbzhd5gE3VQpvpiUiyeCyMwF2TAZFozONdS26mqE5K/T35sKqAUj98SHGlp83p++5n3K34u3c/dtNyu3VVPKCV7FfxEnFbfyDf7nurBSF+MpqyZJ10rogqm/a0qWfqkHkXNH+TBTDx4bzJLhE/sUCqaaaAQbFdc6nANqCzw/FHBej6pYjGkEx+oQ6TBVkVUJtAfQlAj7+Sng2HtQE+gAvw/wmpXxSx+1/hdHKejYTslDFtq/zF+i1c/CwzzIi09E81rD30z0IKZQNbMuAnKQ8kP7kgHYiUKTMd8hr9DFJBYnDi7jIwo39iPs3MUeGqJuseEALSdXPlMfOvp6qDl+x5tMmAFiPkw7tkNERLF1A3xq2iZ3hwNZKZ8DvYv3QwotDq/aqakrQU8uOveXAVHuL5hHDwBtTpvRtxRyCL+zdUFlPrH5grIBRVzrT/uUdtlujd8JIgqGZx3eaMHmmgi0mqgkBM1TrIlaroAAA5gPszgVLXo+knwfTLSB73aY3TBrP8o+tDPOeUjTs8L/pTWDn+yRgV/ew4no9zQAakwmW+TWyfs6ude80X4+i7YJA5kDsDbCUAzUGeMeZRGDDvyKAuQAwDESWl8zxwufncIMNFJl3I0Qdj/v9wOgmpiNALdFmABVWkv0dbZSjrAR5uwuNds3FgKw4MQA1ae2bduaBm32bbqJwkHwQa4FoDwvglMbgGRt2GWkE7Uafc5zDuJqsAqSFZaiWbg+Ye6h+bcNC0AL+ybAVtHatbq0sA7mFduq3H0ywCTnsDdEo+4WgGkwGpXLjNHmo5whaVNoemrZ7QhIjYzpAGdoEDO4gX1NpLpoVjZvUtNzL7RnLu0cyhNqlu2H11TZrxbM5Y3QRRt7f4Ax7Me8a7cez7MFJA7Bi3oQNNy5Q9DwMBaXIcyrVRo5BN1KV543aVb66YSOLCIrzZqrHIAFfVpYxN658jjB0ICJCPjgs2EF4duiDoegSU3CkZvK79KommsUxeHz5gIayRuMy/xPz4U/BR0jaTkvmqE9V2GGBewcvb6rQFSuNUDK9/WZhrtO4VONlde0EkVTZ55lqUGFA8FUEBbQtJYRYZ26APvoecr4FF7DL+vnPXv83cY1lha0/m/E1TiegnkYjOVrCtAUP8lmvWytyc/mGzdACNfBP8QG74lGf/xxuKkWpDefUUnPXoYbpKiTnpnMI/91VMA0Y2OuVXst6/c23Hrft/CAGmPBOGqJ7TWToPtXIFIwd/lhIfn4089GqDfXRIqNKptEIxcuALMQivJpzy/nyvN5PLmggEyfn7EP/AzzZ93Censxmp9GqweYFrfKSnAGO18bk0nwSw42s4gDUj/3pftaAKoAuyNMmpikagCbtdFIddGfyvXN4XRV2MtpI1FRqcAdp9xP4NFoL/4RghdIBAMIWNAoig2xHrB5G19EwMVrBwDZQUDCQxa+UlFdfwTXaFKJKiuCK8SnxjUbgAhg4BrNvEqMDqbwORKymN/zUKml0E+T/ADuDaN0HWcD/+6VUkFICyySa+/zYl3dGxfDP4p9EigEMDRdzTSFNFP3PotiRRiiN9MGcjs9LG6Y66T0bX1Q63l6jQdLTdZdsd1b7JnjgknIVJRgBVPnGP5WhTBe09Trt1WRNBerpcYGy4AY1zxAcyEJ0Pq3ZGyCN22i0joFDpiD6+vmyFh8XjCAkNq4TRib0jrEoVMwfypDDPPsLpmPqTYwhxGYWTtvCKbtFpFn4JpeW9EQDiEsjMBQBY9hmON2onSHACN7hgqeXQgmURcX60Ejn2+EYEIAA3BCw4ylzznAkn8T66aZEp0y9t9oe2vtZv8K+8cZEFT2Y7Y0gEfQxaWFASNXbMpRxXi4WFMjY6PJB0E2dkqZA1Mb6tmZdm7fgqm2F6XeICCeYzNzwNMzEUYdFTAYqr7JY5YtCy1VLfIgIKeZuZdi9zt37Ag/qWu3ZSMNtHFnaFJt09wbJRfNf6VtH/Nv4jrnOMre22DCoJcctQvooTm2sD/DaI/O23KDvWhuKzDbzsMsPwez8zDanik1e/Z1gyvNkPYs1o7ALwSRwf79+I0z4FiicEztnfta0KKDWsxN0Mcg69VH9aiGQjMWrA9gkei2FCiCxiiCST+CbwOBUkOkm42isebzKM9R6AQ4Fq3Mwq1CrVYOzKTBdAQb6dVuT+S1xlmUiBSWA3w0AyM8exZcLGkv3B6ce4VOfZFDauZqu6adaM0oInylE7UFz0UIaI5Jfyq/qzWOcw/Pur5Se5aO+x48QUAj9zU0VdGWNmshnFswnLKjOYCqMEML6JrSFALUSq2F7ZjVKqPqmOe1GJMmwWYtRwK7fJ3XW+Q5+mhZh1B4fDbXWR0t/MwyT+7j36UwLT+JzlFqzvw8Zm1aeOra9GukxPz6cRXqUiu3y6iP3tdRAtMiiMj9ZxG+QNH7K+jCcrfr6Ol23QutMIAxtEaZAf/Y1DPMEOV1/E5QUa5d5kJmnhsgZ7CSJztOa/G6IBmmRP/mIlEprA0CqB8urstiWhbAvJxnRlWU8jMyEF8opB39oJp63Q+LUoRFk2tUSihBG8M+wPv6xvTB+jHNt/vFFsYTPip5u4/jZxTF58G9rIOpuGJhI8+wb6WtSx0T9R5iKvpgxnHsV/dA7HQRSTs3ZTAMIAEQPGAG1Ng1woNqIEFIFrOSyAAAIABJREFUjcXaeGCUGCVugUIwiXQlwdQ8SQ6Mh1etTY1MQImqKZpR1DzRCoi6q87FR6ivx9JGLp8JX9qjBU+lg9LUGQ5m96zYw3LP/ZCMQYlbBmLiqYsae1XQgHuiDc+Ajj1opXfcnMFU0FMYiGAGrtG0HQICh9b6u6Gp8EbR8zH7o3zZOTBn80IlBKV+7+V7miWV5pVk3ZAyEMK1sJuHDEC/qO9pGrd4/jpM4ZYpVMo1dxTNNiwVSNr6nxUwqtzHaltLAbsT1BYN0mA/WqzYIxgAIrPZ2AUwDqsNtcAE1NLaABuvGbKbCtG4tpUbhXHsV5vl2jWs9RLm0Kav1KhXmMZ4mA1pYcY+2YpOzcpm13YIiiLyaO2tgIKkYGlENWYLXciQGjXrQhdqUXZBGYNOhnj+Ae4xxJwHAfERwGqc92dhpbA60BxAFN01zK1WOtKHOtK/F4s7zZ4B34OYJnv298JL+8PEa1/ROCdYIMZgdHaUOZbWbHOJfLWoR0/3fnAEXyb73U0cwBzGbpXojRs34bvEesC6WLbPAvgGxzk/CW4WWqi5jsOsk2dEDR59nmnRVxX3RCfmeoURTb9amJxzM2dtLmDahsuiUmjYg2h0Bm9Zp3cAQASeuYfaJWZarlGD96uRNRzm3l3UYR4k+GgAGh5grqPsjSb0PjRpo6gNOmrgDLUgMA6gPQwCTKOYRHv34e+tmPYCPbpnanELEdii9jCbo3tBbdFzSdBTuGekOevgYjUIgKP0YjrE+Sf9Le7jPh7kbNgTln2seg5ivBDKqOfXjjE6WGRs8gnNwhxGgcvLFAYNVNLsSjWm0C4jx8ADpjas6VR+ISB7yF37gmGO87pCbZTOlC/rDvAeBcgJdCGAM68OzosNz8O/qpZpcQYBtdCEte3pitJsJ9CqMQuokTZU8G/nG50+FBa0RhTPiRQM/taHHCZkBZOFqeOkE9ILz51PfjUFY6iK5zBrddhjRx/5r6MCpnmYmZNK6Gpfn2Wu/5tcwo2eYzdegHNRojlowUjDHyDS+HcJdlxTNJgu8S9iY+SVMmG/SzANzbQA3CAW/in2OsDUjYnX86MzEeShRieY4tFVpR8FRIktrIa5c4vO68jQ4CPybX38apyC5ijPsl6nUdya79SlBM/9EDd9yCMKUzIIvPHJsQ5OFYbAYIzRakECdviDBlcUn7dP3wBrUqFQw9hmFnGXNnPMmwYbaObZiwlUTqk5Ze/mLLFKqOFbcJF4iKDZooSr2UipTrMoExM0PEiCLcErcaDnEggQ9Y89sHxr6jSE3h6gSslOXNVdAkYrjQPgGgqA/u6XkyxV6+BF/FMGoGmSJoI4Ape6uL8m10ilKfbEfQkzFdf1wEzvBEw19arNaqbVXKa/0g+4p7ausl9paNyFZKuEq/8zivAzdxmSDbytoSsD2s/1ro3PsnSbJimfbzqR12jW9fMCsSZdwTc6DQBSFGloXEAOIL5ji3jMY1xzACYZeR+AZki/cl+/whn1L49hKKsw8wKvwYYioIJ9aOYzCkutjDEAj+vbESyspRuBNARuWFqxCnMx8MfUGcKoUPztS6vLAL0TYFHDNLDHuqm2MwtTKGOYZZ1c/a9WeArzIiZMrorHuy7KVvxhgfhDgoOAiRZmCEcvh1Ow6LcZOME1+nJdoCXMfT4gpuBpcJF5loK5Ecc99Bnt2UvZRpjprr17IrJ3LrTTAkDkkA8iedG653bNTfMJ5JoFTc1DQ9y1Z1cUlmgjSEctr9l5YDHYvHV72rp9R6TOWJXIW4xCk2qVYZTiyibL22kWZm96ARJj9Jpgwp2z6IUJjWrlmUNwy7CaOFJ8I2kqS+k9W21Am4extwK0mpcDoPkeAbyaDMTSTM06DwFs+/VF8vtcBCgLisxCmBhAq7WFmsXt9yI4DLJ2VlNqZJ1buuajzBEQZCAUY94zQiQzEbO9+3jOCPtgFLCAJoiSSxpnTheBZzQYAmPxzKltajVCoMGxnEGLe2e3DPsnwwgLjf5CBUTo2LOlhqnZdVTQNF5CrdXFM4bCfVeKl/YVtnWdqIFzr0HW2PxUnxtEosDJ/Vs4O8ZTRJQ/3557tc4oTK81x9fVCo365b7Oj0CmYHJhHePzdsXRhO0+es4U0B0PaWMxHsFfjVT+IjCExizg+zz+NoYhzrJavHOUoWrOZs4GH+mT1oRMm8MKVppZCM7PuuS09HvnzU7nU/O9tSgiMNEOMLOpR/rr6IFpIdGVPFIN9as0DH8vPcduNvhKZsYkw9cewMaXwoq5lOEbKFR7Gd0cNSGuV1vRCa0JQOlMFTBATy1S/iiDlRkLnDL04sal2bGGxjLvDJjhM+X6yOYQKOXHhZYbwWOBfPIijUw5baW8jbxcxSyqHPKec53NdSfyeYst020sTNvoOJH6ovwQ6Zh8UD+W052tr9akdH6nKmz0iNzKmCxjGPUuXBatPHAKG4TT1iPnmkpgW9cDoJp+nC9g2Aew6k/0d3+Gf9SJ8b4HVmL0oCg9qnm6jr6nRurCGUizANOTmqlzD78hh93EavyFFXqMVvCJGiFZ65Lu+pS2cNGhtDKUAkvmwxlM3S+BUlO1+7iU5xv37seUZFwgZQAfDhM3ojfdeyvJqBuZLwfHCEd9xAswG61cHUEdcXijdZUSOn87N0ExChQo8Zu6IqBqogYoBUZN4woQgiwpGfGaz7Zlm1q3c7IMHubCmtkI5lixITctxuZzTTPmyi6YglO2bq3gthcGMGw9Uz4+gCBykAjKLhjGOYhZs2EKZX/UUZk2nzOqVPDU/9eCn6kDhqSvvRHwrWKuN0VHzU+J3m002EaTpGaPYfZ/NFJYCKzBZKqvVF/jHPZQ/2I7qQlRahG/lUFCVr0aN80HWhGAzX/WTVGB2AfQziINRvMkmzGIhmwA0gBaqRrjOPfRimK/UmG7U/ADdKT5Vvx9tpDbv2cnrvweaJUIbf330KDlCQ0yMkLXIhNGWM9fuDAtW7qE7WEtcR/0Emk7i+c1aUo1NAtNvRcf6n7yPXfu3AmYA3zQbRNC1wEC7zTnVqDPVqJqOxB8OvHB9mIOtcG4/s1hU4rYO7ViAVHSkh97D8swtsHg20kXMs2nYlQzgGqqThUB9KBNzxmvgWLWGHZPt9OlpoHxzUdbjJAATP1WPDpAvpo1fQcReHqhyxFM5EbzjuBS6cPvGbGCgFb3IamB5yC0DFCmb9zgNEsGVnSrqKlCowKewKdfUeuINKybwvZsRgBTN5l2T9lcqiVJV4VnXouNQYfUCk57N2WQDesM9xnk3o1c69mToUX2g7xA0AuxntdleKbPFDwN4OdA8m3UrSDN/dQszXlVwwVMjR+plubV8OPyGeugah5WiNfEH8FAgrfzYsxq4Z5J+U+4F0oBnLmZVhbpMDJG+Y58uzA/Ow/vTZeicOmExUz+IHhrTdLKlV09Fa1nzGdh+3h6/tNPp5D/WekMqqdF161iejX2H6888l9HEUyLwbpugIP+DRXD9fhOP87+f52gGju52EEjCj1LH6plUXrQdeP3ALKidBXMuGKTa3LNqstXQosSKe9FIFNhkjXkO6wQbnIpwWe8CCWt1FKN9JIoyvUMhp/BMke88VucQmnFv6W7/Fq+lV1kvJ/Hn9/jAUan5i4vHVzfB2hFqAYfp3hS6tFFwHNsCm1KgiBuwYZopMP3ft5byOtd+lG5B6QZS+Hj7RgTgphrRL5j1XwZ+k6m22/gxlth+oCEWmkvvxs8FMUVYHUCkFJrzJvPRJNfruVeFSVQTWdRZFpzq2anFXlFoisKUrABNwY8KMzoI+WgRLqSByPySr0v64aKVvQxz5+vLWzxR1EjM6cWyWWcMOPq5D52EAgLg3sSq5gXWR8TDaDTlvvygaFdV0Qsb7y7KOeHuRWGa5qMPKFi3m3vPqaiuYk1UthasTYfXlp+BaB2UZABQK36oIOssBJwGf0b/tXCfxWbom8V4UGAJkK2zTQP0ifaMU8a8NMIsx6HOWjOXwBgdvK+Bdp7EFL6mNBugPQQzKEDoD0BkcgKPF0QgH1bjMptQJubjVY3m7FKfg0UyWhkv7oQeuwGI2MPX7DBQjBZI0Ob2asodoD0Pgy4NzJxaamJQVgYwLUVQNR+G5vwvQIMIwgbvi/oNaLdWPrvkIyf82FJu4rWEIhrNtr4gOZdmP0YWq2l2/Zz7RCfD5++mldx1gRd6/F2YLpr4/dmDp1JEYNYDfw2haeBeeuz3I/pdghzukUZND03c+85CzrTsVSPsijFIHlfvmc6jYFQFkwf5HM+dzua6T4EqkP4cTuxBqi5HkRbjLLDkTpBcj+a4r7uvjAvzzIHVGBWQ0SI6kBzNtfUg6t2K1kb4NdJYFELa9KFwNXCeoesx9ooVBh8NIp53NgIeZaBW31E9C5auiwtwkTcR/qP9XgtsH/IymQIhQcInOpFsBNYh3ler4IB4FjBL0qZh7jvbDTxvVRKGjVtxjgPgm4q5poi9FYHOJDzAE4FJW1SAqiguhT/PKlDVQSzBouDsN6RJy3temZtLWivXtawsn+T4hGEJIABpJiWK2jy1TE1XgVE3Q+mpfEZ6b+wvmVzq9qp2qKRvFCj5mBBN3yTvqdfVetGVnDUkyrOgX1RGJMPVpsxNUf3F+ZuY3OpMT5jYJFpQJ5rz5IfNgZDk7CuGviAQquuITVM29EhONkuslpmfGhJ08XjeDABV9Roh7sZhwU4jBegHSAF8U9b2ZVefP6K9NzzV6bl82dnPhu8NrOUn18wLYGq+BkhGfl/yupV002s6/dBk5uxhWwnL6Q3OqNkkKlFLISZ1kUWWGXCLKZmF7UltaNQPHkvnJT8qqnRgxZ5KwVT9u+aszJjZYC2X37e70hMLa6PEQrQxeve11+lsUKiiioucYm5eoG9oUEWUBBmXz8WbmGuWsp8CUMJoS0afXNvg5ZyZDleGuYnYOLZgqbQWJWAeV+PAnUCIlBJMG+IsEGYneYcJPaKWql+gnkEytxHoM72O7P5xPGHhGsQgDpxoR4KmOFD4b2IztV8wzpqIvbAYHKq6kNE8qwsXUPDa01QgKiBQjbjVXsTNZ1ckRxcFQQNOio1/WJpM6AWVOxr4UvM6xZgbnsvQVbBJYIRtHsL0N6fz5nruQsfsFqjWiYVcNLdhf908XIEqjV5/hGRy7WqH2rSattG/imhK+kr0WoqixQBXsMEGFq6woIBFBGMAUMoSl1WRji0SNYVpXe1IPcCC0cnA1+BFtQF827g+iburT/MJtGzBVKEFk28owDCQZjOGN/OTZNqO4xPIOgkNHuWFZAYq4FDs5hzuIn095l/B6hYiEAyM9L0UDQ85+REj1S1S/1UXAuQas1oYRxhKeE5arnRgo7nm+PZ3KhGKNF6AeODUAVUwUofqcw4jguXmObRhZZnyzarYgVgo2HbLHyIaxssZYm2NG7KDvc3GlbTqhppMxakEQBmMUFp+nwFeSsKtWg+Zu/2kOLUz15alSj8/5ivG1mnk6hK1IYpXQDV99hJCo+pRL2YTU3NEWB72Nv9BCZJzx2YPls1v/PMvfhZxxGa+jkHWnh6qdrVB2A1secBmjzLgKIuPtNJI3fN3Nb1nYVpvgMhqI2/Z6P5qSm34aPVLN7MWh6yDq/0hPm0hXuNIKA4/yE+Oxc3h8Ud9mJyFdzdqwGtIvy0nOEAoGoshWd+EOVgiKCZEYSFNu5jVaphwL8fHjdGFGxFf6PmXc9oH/OTR9FuLYKSZCSepbCmMF+jdKVtTb60Y6sa/Of57MUFEk21oXHzzHVdqPE2agouzKZhndPk6wMERaP5+VUTqoRRZlKU2qVADM8gaiPzMk2vwU+CyLjeoDt+ela9ZYAq9KbrpZXrLFgfUb8GAkljbh1zDUkbQgvXj7xCocFgJd0rCFP4uCtR+ETBOrskQpMo8wcFT83ZUQLP65g/XXVmITAvQnNZvWhWesLpK9JFJyxN68iHbzOeoXATHo180mJBpv04eprpDE/M/DWbQ+2Opy9Dy2U3e2MUnGaTGqgV2lvNdxp277hBvqZUE0OsL75rAUYlRy8+EpuacTreKUDdX6MwQ/zi6wKq48sFI2ogW6pa5QZNjKKWzeFtAmP4Ftvdd59n8IPNv41qrD1bWiluH505wtSrZdon57J/StDWYM0R0Hz7U+6nBhLh765gsSKaszT7RnNefSqqaozEC8w3LZYs9yV0rll7rYYvDSmwiDKs+r4FD9Rmfc3Uj8hHLQA0tiCkiImfESzmZIpx1tayXNdYzWJbyz2sQ1zXNBzRImwBpg6S16qmmYTEwQNpg6bmGfvImComuevH1Jdq0Ia7pmTsuihNM+aIjI5NDw6SmYD2B81VMmalYiXzyEP2kLu2Stt8JlKwMnE04n8ztakFzapV0yzXNlnSj7Fb9s5nK/CEVhj07SAzcbmHOQo1a0VR9i/2vHAZOB4/H3tWMAGnLwMMIa/YRq9yKtKuv/h598E5+lwAJHdgwTvrHuYLI0gnBxnnnrw+x3xn7xpl/IrnO4/IMtEc639aIPigATi51F++Xynsu4MR5SstWxmI5zcDZF6bx8F42IdhW99ZlMLxScIGW/GerdnUIGPfXNuiKL1asv7HIHmFDH43NzRq62oT4loLUDgpTbsWeveMeH00ySgOuuM3b9Rc1Ww/CnkEASTnpfq6zzJAyuv8ioIYjNXnWxXK36P8IKDn+NzfUWsrh3amhokfOF6zKlOIPWHSjnPPNQYz5pKIhoK49p4Vz2CRWuaFLrqj08yrZhpuGcGmAKOgHKdl+UF+Fyjc0EiXkVB4nr5Tzw8gZWBVvB5m3NIU555432xZinuFJa7gEcEffd8HaR4qrIFSb1k1J86w59O1KjTWGJc8Q8GTvY/6x96T7zg7bkymmyxsc21BlzGnGCdf0EGREBi0F0RWKkrBV+RpJah7L96EltsR5BbNocoV9Ys7SNsyyC3TbrFk5S/5z6P+9TMF07x+eQFzUEI+BHGgirUteXLJbuPtGqOWm5Qv1D7MPuUL4q3iPE2sXHnA8n5Oum9xfbGl09+bdnG+a0yheFgBkdMeV0xshgdOGWP58Lpp1e96PKr+mvi9fsR57fJw6i8s71KucH7A1CnFmpREV/t43SI+VIKsw8kSU8oBTnt2uZ31Ey5+n74nxaGsrVMGoRJcJs8hj782i5JmarRXN2evqhvYJPKpEeXkkeclqXMT1I2//soJSp+yKLXrpxFr3Z2mvFe/t7X9yk+YGI9nIK/LTI+ojWImMplhD6auS23pZ/p8/RSn3GvSeAryLcdcXjplSodfh3r6mHQW6g/QDCe6ZLB5xeLfmtBcP946GskXSR/5+hobmjSHidNYu77+foWZMb80safTRqhgUhvZpCfVXq3dNt6uO9fF7xOjnLqZkzds4q+pn5hh3Qpqqo2o5KHFpfVUmvlrsdAe1xqXL1ZvEo3UjYnXSzyojWjaQZxOElmwK9IJS2Wl7rKfpVYaMzwatXmnbuVMf0/b3nBSTia4GtTW01YhfdaYVt3naqTg5hR/HA4Las8vNi3uV2NYk05ebfgzk1p+Ow9xKgMs3gtiqbtuMh1NvHG4hatdP5mpx11nILra3EPKm2nUEysdYy/p30sneEf+I2Y29bnTD2u9oFLyuCPC4bi4BKZ8pCYzlXKseR61kdTGPGUNHH8doEyM4fBzKIYw+f51BDLlycXkSwIrl3j6/Ut6KGljJmY3sTsTs57o8flg6z5lHw6/1XHhZOqs+yt+nf7heLluCLUr6uh3MmXPRMD54nJn8zmbcuPD0f30Qdfmke/4IOszdUqTF+CBnlq3xxNCU/3T8hkrhBfdPiXl1hPTJIJ98MdNXtYCXooNmPRe3a2Ctop5PQiF15+eGuuIIZb8SYtCbcyT7zYzadVRbw3Q5TnTqaJUoiYLUfWzyta5YFnFDTJr98USausXtBTR8mnPwPkQz8uDb8lDuuLRA9Ngeg8y/2JxpxJZJoCZF67+vGSmdJjrpqBtvmry5uaVDKdqfE8iqIIBTdwmS0jxFVJm1prKsU5mRBOy+hFJT1NP0qRTPXUNNekUbLvQ2A9HZNN4TXkgap+r26DDMNyZqG1mnpUPRWEjnnbaQgEoHhf7Vh6MEjSLB9XOV921U8dQfjZrHuW7U+hgyuTLtmLTAa9cTzlE3SBDJa4DmxmY6AQDmaCNScwkbpEHMjHM8tpsKi2/JgSkQuKvTaxutWfmeFMEueJ5xWJP0Gym8DD/Fdx1Yv0m1m763uZ1KLjgDOQwMaj82brrgyLK8TzAeZ5hitnkfATMcxJDqCei4vdieOVlpWw+wQ/cj8wD6p9X29tCcJt4z/nVjesIhli/aLWjXgJbRpeC9Er6K4/PZNfRQ3pUuQ2ZXeVdeBAwnX7/ur09IjCdTNMlUNb4a2EFKM94LGONJ9Xxjliw7KIoiXsqv5hEiIc5FzPxrp/mtUcNTKeIyQ86hxqxH+khepA7ZuY5QR6TCWXqCaw/WnWHsGT0dWOauK9gmg9C0GnJMKf/8qBzn4TxkzjvTB8tfGtHwmjqxxV0eyQMajo7ffAJlFdM4YqHEQqmgWnJ8IrlLFuEBROoB7hyjY9kQFOmMaENTl3gOv1ymgpQY30TTz4coB1ubYOpTRYe6kG4pJ4Y7ox+irrJPgDTmETRMZaJeU7s+9T9+Wn2un4TDnOfcu5HSKv1VHTEYDp1GNO3N5/PiaM6I2uatEdTzsphz81Ps3xT9zITQN1s6s3CR0LwM1xTAGq9ZaqOLI7wpjOf6ZmmPvM61QHyYc7vzJaaKQv0YGv9YO8f4Wwf6LJHD0wfwuCPjMk/hBs+funP3woUjFc8q2mR9X6SgiM8JOn8MboKAd9M1JzQUhjLWUj/EWb3GF30x4f1+Ar8lCvwmAfT6VL6Tznjxz/+c7kC0kGUbiMdwjxD/55FlG8HkXw5L1vgeVAv2mN+7iEs8J+lYQeJTjc7wKjZDoIo20wleszP4PEBPr4C/zlX4DEPpmGCKR1G9UaOh26P+M+5w/8BZi24SAMbKUP42R/vpIQbwEqFnlOXNKYXP3FNmttulY+cgvLzDjZmT1jx6rukDl63b5w6ubnqol0vziH/vazo8h9gWx+fwuMr8B9qBR4FMJ3u2Jnkzyns5pMANMC03l+QTV7haZrEPSf+mKTRzuDa+nndxXqT9+G09vpglYeFLj+Nf+Gn+exhNsUcTvMfv3rP/vQ7n7yDGg0jad3cpnTxsW3pDc89Ja2gp6o5lDkg4cj8vnmYhS/8iD5zdCmm3EtrNfeSUvfWn1TT5zbSIJzU2ScsrqRfXEUbKWpztB7lzhePzCzz6j6Qn/GRec7jd3l8BR47K/AogamHrT5SsQ7t1DBgblWq01RpJValMXSV2owVugJYRiqqbVorkrqqVevL+m0JOav7RKcBKs8ItFO02QeM9nrs7McDjqQ+gjA09mkCRv74BJgWQQqHUdemyRiT5ZWHF2k+XVaq7cV0n9+RSTkmuw+TzP7/rtua/uj/3UBlmvF04sq56aUXrUu//pRVaTGlxKbe22T+foqR5ypTVgqknmvUdVUAm4jQzgGDRwLAR4dIyly8cs/8uYdScL9+fTV9fWc1zQVML0Urfd1x1XTRQvvqPnZ1b8eu4HPQUnsW3KHQipq0pfuiH7AQ+xge/9HZ4cfv+p9lBR4FMJ2+tBF6HnxVG5dl5O5O4/dfn8a23pTG991D/dmdVIAbLgrawwzpEZhmWZDZ00n1DLvDz1mVKgupZbn0ZPoEnkD5rfm1BtbTwtqLITx22dLhyC8caiH1F7AZEX418JxBSy+DWcr19e9cEMdC3hZfp1qOlYGaO6LWaRmmPqNGOw0oJywG9drwVOV0kqZc9PzM468vP3X43bCYyiCVZz5w9e70wa/eTcHwvdSjb0+/fdnx6TcvXU0FlNyovNxnK9TcunFvuvJHW6Kg+yits1oWr06LKKp/7HzMpYsa0kJqAufmBY/eV15O9elCkyvOwBaKWb36+yndTGU7q+icBXm/76xqOo+xP1bBKCiBf3ZQIvTT68fSjgNU/mL1m6DPBV0tafW8xnTmvEpabi9qhJmj3cHj0dvVx5/8n3UFfuZgmhlILllWY/CWrLIv544f0yXkm6l6z3XRs3NsgMa91F6sWjaO7hUVWlRVrClrOfkF9PyzLVEfJeaoYxolrCyYPAdbWNexKa15Sqqe8DSA9Viqc1nMPeTiwjyct/vRZKQPj+AE09ClYukCCK0vaw1N61za0DeKUVvr1vqVdlaw7JigiaYvt6MmbIXuJFVft7tAlM/jM0suol7tiaxJUQ5shgHOmDdZAELGgRJt6zXOLADUqqHENUWZMUqgWRSxgf2pRFm+6ZqLnxNMB1B1/uzrW9L7r6aYPS2e5lBn9k3PX51+5SlraatqEFLxTPZ5GOD95DX3p/d8cX1qnLsgHWieT+H5hTSoaUmXHjOSnrO2If3iqR05oOdR1ZRcmEL0KKwp/rUeIHr1tXSf66OMH6UMn0jp5L84O6VTKd06xa/x8MjoKHzKaVjt8ge7xtMbv19N2/fT8Jz2cbs4mnPnUYt3SVN67jGV9KrjK2kB/YkfB9OjsAmP3/JRXYGfKZhOShAP3geXpK5kdfcdqXrTZ1Llrq8FAFTto2dbK2uuWn9zkB6Hu4ZTG/jZOg8NSm3UHps2nLWf3S5acBm1QUeKqClbFCCvzjsmpTOem9Lxz6NI9ElhHn50mecjtNeaweVe+xA+9t2UQXVgS6rup9C9XRXsHWi/0igYCmCgxVcVNHLblqi/a+cUW9dF8Xrxed6pKS17ZhTCj9qfDwqm7J39VEdUnyiCTjuo6lAvRdyxINBiLNqhenPqBVcpHG9rK7tGVCjMP25hesdMN5jh1uWp+bzX0H94VQ4imgJuJZj2A6Zv/9qO9JdX7UlnLjxEB47xdMXlx6VfOGthmBJreZPMZYgdHZjFAAAgAElEQVR6qh/7/q707u/SQ5LOISPUPd3XQ1cL1mQ+wUpvOK85/d4Fs1MHnSoeXXqYbGko9fzbaSH0q9ehUdPU4ABgelp7Jb3vfPqS8/OxKgFKjiNYBL6Hafp3EAS29Y6nZurHdttklLq27TSCfzVGoz86s5KWUN3f+ryPfz2+Av+RVuBRAdMoAKVpcWBPqmz8bqre/jkcRbTJQlOpyHRHYMD0mRyjzViVHIFxJHSapKRZq+gGsZQ2WtXZgAHM3O4fFkG235+9Dmn1U7E4O4Bcod9ktOGi/6Am4Oo5v50qa58ezZDr/bU/f5tZaDMC6rav0ynmWxSYxk9s53kAKh1iLSzgbisjtdaK3SdyY2+LoIeWaL/BKBZtJxjbP2ApaF2UqusuZ5HR7G1fN4PGVuqboRv7vB3XpLTp36OzS3XHXewZPTjDygBY0oxbK0KVht7jtLU6hLBT6aJtGb7MRtuB2RFjjPZXC85JjZdekRoWHMdzs+l16pdFww9QzfyPvrE//cO1O9MTl1fTlm096S9feXK67BRac9U02lx4fYRnfHfDgXTlhrHUiMB1B4z9qnuGabYxEo2of/vC2ekPz6eLS4BpCWGPInMvFjaPZDzdinzy2h+whIyvmy09iW7zf4ZmusIWM4+qJn340xL+UkZ/Lwamv7sTfzXksZtQ5Ks2jaYezOytFCV/Bd6X/3VuQ1rZ8dj2/f788YTHR/xYWIGfLZg6Y0FA0OzbktIdn0+V2z9Lf07aCdnE2d6SNhYYAxhpLzRGWyN7aFb3oknRJqpxDkzf8EZaLgXX9DMRsKQGhEnT7hCCpQzSbvUc4IrNkvUPngeYnvYq+HXR4ucIRfzD5rkWpsv6TZzRbFz48qZvdj00PRRSyGAaht6NX6Dn51XRc7WqSdfWSjZcH+nNZnRbkY0AEoJpJ443tXZbI9lHUOBtsDE362PLJIK4KivRTBecVwvimjqqSaZcTHhp45XYJD+BIENvwT5bQmGCVchxD+avRdihpduu+9P47m0RmEIjSZo+A2iLO1PjQtqoVenE0XZ8arzwLbQ9XJ1N9QHttqoqOpXY0Jpb9mCdeMPnt6ar7+pNFy0ZShvuuS/91eueki45dUUNgOtxZlBZTTLhvy9tHEt/9DW0JAJ7WulT+trzZqe3XthCcI8a0sPbhwfLf54ULBY0MP05YXX3uzgXepBdgWv2VtMbbqmkkyHvPcg9pyAPXgGYGoyUo9gziftVktfhXBYPNM4Hm8ODUWVhoI7LStogNiz10WpMT/CNmHzfcf1YunE/XVo4dpezxW87vyGtmUMbt0c8Kvmh7+NM8y/n4QzK7jCueW7lOlngKgMd7TZjdx2/7W3TZKBb0Zj8wdbw4b0/w1wnGzkmaOOIlqVOmpOiCmJ6oI9OEqwL9850q9LE7KbS509Lew9v3Y7up446mE5bdIGt+75UuQkmfDealUCKKatK89/KEuy4/J6G0a7QbnJbHrcBjdO+lHv3ggH02tOHao+z1jlosmg8akBqujTVVfOMVkX24IRx2qS3Suf79ITfT+nEFz4yYFqjvSKAJsTyHMhTm6+mUjStqj7M4hDWTJET7KdkhzMy25m3vgRT3r3vU/iWv5s5a2ihPNOeiPTkrB5C66dBdRqHIxNclDoQLmynZn9C11ABJJr+sl6CqVrhonNRfzCLayYu/MvTADUOjgjA8+7h+Rs+CYiyN4bNjrNno/iwbQfVwvNsqE5/yPH9aKo2IOucnUYIHmtppb1V+wJwvTm1th+fmi58M1prNvMKpPtpir2vf4CiBeME4LRwu+Z0166h9PbP35kOHBxOpy+qpp27e9Lb/uv56Zy1CyEZ223BoO2ZyTzsZzi7CB91WFcCpr/z1cHUjRBmI/dXnt6U3vWU2WkhfVjzntTDwvRVnwEG64K+ZoaxqWBaq0Eb9Jz/0jOxD1LuV77h2wINtqz99JZq+sjGSrpkoQ26UzqZbfx9TKTtzMv+ua1FVy5vYpvZVuZ6OL16WlR7ncQxwdBqsPyQuM3kVct/hVmeXxXmrt8xlt503Xi6bg+DZozPW1dJ7zqvko7DaNJ0VMD0MHtRd8rqJzgpBqC4xtck8X4E+V09B1hXgBKwbMan34kgb5u5NiLDbcEneAi4PfTL3UGD8gFaw9ksfe2S+bQEaz1KkdcTlFSrW1ugX9DplCUoha7ap4r9n04XkqV3QCEJEi2o/jBBejOBafnsidrYebXLIc0Yc/EYtbQ8pINQXPwzBFOZLaxy/46UbvhIqtz8GbRPAmHs/j6/I1UXoTmhTdq5PYKK9uMHdSPaec9O7W4yxFrdjUZL93n7/jUIBkQ9VCDsagQmlSzFYCQ0LQJtEn0vqza1veQtgOnzi358kWBzZP6nSZy0YB/RzzCbo9OwzaQBp4OMF59hST2VZp7ZOi9Vy5SdFoAff2aYVotgqMkbVoBU9CCceWx5KNb8LX675/8Bplfl68Mnyc8mBIcILMJHSKBWtQFwdZ1sNmzAVgC/vRLh2mqq0fA7/oEzrwRMWaOONUUg0nTmlA8EYxBMN/wTmunfRepSakBowdddHd4d+wrbZ7/QLgGwqqZkeo02zZ2bKjQQrtLc2F6g4np17rmp7anvSA1d+Ld5bQjN+dsbd6RbtnEf/u6vzk27989KN28cSD+5ezNNtQdSJw1jx7BEPPGERWnFonmpE0Q5ZsGs1IKlYl9lTjp5SUt62vJKmgtJ2Hj9c/ePp9/52sHU0zeM0tySfvGkhvSeS2enRRHR++DH5oHANCwjxS3K68o71iu9U5mPfzOldPU+mlvTrH7EJtc0c14PKX1/VyXtwNe4FJkG+TAtQga6ADmT1o1pCZ3nV7DFB7Xos4XPoKf0yWh6bu0DTWUS86yNuRxVZqJH+lUy5rKhQpZFsl49oSlX0zXbq+lPANMbKEChXPwM5KX3XNCQTurK4/1ZfT2gqFSepWIwuhT2HhxM19+7M/1o/cawXuzr6UvDWMaOXTw3LZ4/D5qbn5YunJsW0qhbMP3mrXenq26/D6GuOXXiVnjZRWekE5cj5Nn8+0EEtYezBjU6KzXCOm2yvN9Ump2e/jWRBRDspl7ICjaT7zBzTEERsxEiU0F1/JhI1StV2/IeeVRlHng+MwW/myFF8sHiGOKuDzi+CTtQzOHhLPLD+MxRB9M872LhyBtN1wMA3/1wBp7oHo9vsxNuYdNbpLrQZgYOpgod7Q0wqsxfBlPGhGmwC6kbgthYN6ezewh2bRNajWSaMg1I0oxZpNkQjFRBWwntFgaanvGulI59VjSorcnxR7zKBXjpZ1QDxDeY+u5nDBv4uYmxMa+DaNOOkwMVmqLa8SzMq4Jq20IEBcCiczWAtSz/3WKgT6l5lwNx7P4+YWqZtKfcNhvQ8npW7/xr/Jbf5Flw3TB38zkAe1wzUwQb8bdaomNyDWiEHPYqwdMm0IBs1abZmoi9L8FH1SWXwr0vzBp8jGPyIk2AKfbHDZ9K1fuwMBzcyi0ZUwQV9wCoB8OmMH6QIJpeLAfsbcOcDiJrF0ej5+rwIHIVUbcwrfFjnpVmPfuK1NjJPvOsvcMj6X033Zeu27IzHTu3MzWNA6ZoNrduHkibNm0Pc3GFYKcKZuY5mPDnzZ0Txoz2Oe1ovYvTntnL0kvOaE9/fHZDWjEbwIbZ/QPZVVdce4hgmLEAp8uPHU/vu3RWWjwNTA9DEAVnqjGLAoy890CU/cuRrGGyLb7dt3ZlOpY8NMo6Gck5eCS+Axn9LWSkdrmA5R5ENRVMb+yupD400ugjbWgAw1oCebfx0/vNYst6WH7zZ99K3NjzyEMlO+gwTCNrihaDKCOqCwqLD0Rf90CbIz4MNaZ5X2+VY5gZo3vgGGbx3QUAdTCfb2zBzPuDarq9l71mEM9YWUl/9oRKOnGu63Hkzzsyvlac0aDah3DvOjA9BO/YsLcvfeOOTelbt92XtmzdTvWpceikLW3bsZP9rKRO6HgWjahXL12UzjlpXfz9xVvuSt++4940jyC/BR0d6Y3Pf1I6f93K1GpT+zirh5ccHm6Ocz2gFKg3oU1mFIxVmNmcWoPjw0BNCbRZDJkxfqLUXOs2Z6pGGnOvY2U1MJ2EcBOfmliLKTynfEa5VyXNxjQPv9dTBYojo6OHf9XRA9NJDIg/jNq97d9T5Zr3A0DbMgjCLKsL0UgTUZ52a3flLdZANKYBRZXZcJBORG87yRvcgomwioY1jk+1spdvApQIE+Vjmje5VrDQJ+j64jskhDBrZQTfpIv/V6occ3HmULUdPpJDJ4JBXEXAVHX3TwCwG3j+bQwbAI0vNUGuG2ccoX36GhoZAVIR4GLqiX7ENrXvNak67ySEBKKLu1YC+Pp9I4SmOHiTKG36zhaCSRySez+Sqluu5OPMnYNrlHOK4Cxv5boI7AJo8XxAtmrvRcFToWCc92cD7Im1N2UGrbjaiT3xGMzhrbwuoc5ArJEXbGrNvf9I2CYBSAO70ugegK5/P8uNsALjrFDurzqEiaxvLDW0taF5oiG38421oIJjbYTglNExTLOnPj81Pf3tqaEDjZVn3dE3kN5yw93plp3dRO0uTB0NC/EEjKY78SPes3lf+KVSz9bUwPi7MNMupvrRKGs/0DQnHZy9NI0tWpZ+9dyO9Idn8B7Lovn0L24ZTV+6fyztAdx3YHF+3RkpvekJ+kwLM2/mGYdhLHlbaqy68FkOgp73kMJyfU8l3etycoHGAf20Y5H7i2bMtq5jey+k2MJpkKBA42MEUyNfP4WR5YPrjW5N+BEjcD3tZCuuB2T3aXkvSEKQWgkpQ01Rs7e/qNm7Ejnt7SdXqYzUgC94ZjD1WXt0b6MFHxT0LabAfckyCxBfA7nOBa0fCraVAtX/vnEsfWe7tDuGHNuAQFBN80l7OWNxU3oewYLf3T6e/uq2atrWzxgA3RccW0lvPaeSVrMmj3zxiSKOIHe7n2YteKCT7t4atHbrju70r7fcn27DMrILl9IQFrBVFAR58inHpV27cTGxwXv7cUEc6Of6Q2nhwgWwlq60g9S8+/fsIyWrAd1gTnrXy56RnnLSakI2JvKfZ2LRM1sLHpiZT2h/E+wiRGvZD5a/XJREIWl6H9YSeCabeDOR1Vl1Jw3gcGCl6Xt4BMuTvmItjt6gOCetmMHbanPPtyuBzQIspezmGAvIzxcF8M68U9OEh9ooy0j+yc8p3z4SDv/AK37k7x49MC1WMJZOINpxaxr7/P9E47w9NRgcdIgI0MWmcXAYDxSg6Ck3Z1KuokNJ4FPj9KQDBKkDTU9f5CE4ohENfXAc6rVGhIpA5pf3MPXDvemiuIMgq3b49HfCkS6A0ORoNdl82krV+GoQaKHlai7ec3dKm6+C290AV4IL+rjQ8goxScAMJVknFs8cR8WI3E/mTjRjmFSbdRb5k3HNBVSXnU2hCTg7IBDpPNM0wYnRTPVxCJbjd/91quz8SoBgrIefr3J/tVABXuttC8+yGINgrrCBb1cfacWIX03qbbwfeZ/8UBBpWZDSqhdiUyT0soyurV+U2FdewNxavQ8w3f7NNI6Zd2jrBkz4+1JrC9G6qH+hqZL/mQ4xq9mdmHctssH4CI4aR1iqHuCwk6pUPemy1PQ0fKazKLLB+9fuO5D+17W3p9t37k1r5y1EGzsm7dk+lrYeaEz9fVgnFAL2I4whJDSNHEhzWghQQ2Aa6ViS5i5fidI/L732rLb0aydWUheIMcA43nH9ofSVrY2pFzVyGKfkFU9tSa86sYHKPHnamZHkQ5kP38SES1liwrQJubKuP0CO+ty2avr27krazlLP16iCtt3ndiPIjfDcKmbbZUTiPoVygL+MYeJJyFKCnk85gEDxkY0pffgex4n8AsD42S2QzCbIOwclTQBkO9eo6QrWaqfz2ObjAdg/pDLSBfMblKUms6GCewm83yQs4Vu7q+Gf3d6PSdmtYaJzkaV+eU1Kz8FYMktn7KSZTzsaxQsTWstL/30o/dsWLA3Me0FXJa1gPL0EH1kU4x3nNaQfIRS873a0V0zWCgG/eWolvf5k80zrWWjZ+HmCjT4EJbnYO2Ogi/lPEYzKWR0OFMLHy4c39xxMf3fdHelrd25O81CzG+EhT1yN9rlqAdomKXXwpVb8pfch5N29fXfasG0HKkBD6mPuB4nh6B8eTtsOYiHArfP+X7g4XXba6tTGfSb3QC1XeAJc8nFyo/P8a8y/TiCov7oEJWlDIfIAEeoHBg8B5FSegmcOY/sf4Hy1Qx9L585KC+e0MQ4CMU0fK3ZQ07RAOOT3IfZG95lAyBwbsKh1IBDPQ4hoLiqGTaUEK5Ddt6s33b5lf+pjzqMGI1YPYfUZS/v7BtOqJQvSs845Ji3qbA2ryCH4ee/AIcY1kgYZ4xAEeBCCcOcXML4lXa3kgBPhXzRymFpMJfzYrhM3837lGsR6sU6RyVfk30+Togqadg6Cd72mXHfMD0fsD+n1owqmWZqAUg9isv3eh9P4tz4MUaKFdsE5WppT9dilaDD8jU8ijoNanBqr+aWCkCCAJlrBTFnF90l8fcHIeX8OIrXcZy+cR1ATfCEORCLu4eZyL9IvKoBYtRXAeP77oC6AKyS3mc0uNULNFJ7HPowJd/PVBNsQLLULrdTxY0KO8cjyzHM1p7NS+B/1JZLbKGiFaTruoypgIFBk3fPNuAVXtO7qXDTUJU8gmvX4MNfG4Su4STZ7OJip5RFdp5E0etO7U2Xft9AGmZ+RvCGewjEttxhCCSqT4zI9xuebShRm8XzPAHbXLrR51s0FsDTjoieltJBvArfqfSLxsbypAabpfvzeW75N3NE+Cs+DLjCUpoEe9nNXDMV1ClQwZQmzscFY1YP4nwgmaybKeMxxnvWy1PLst6G9zolSHvf2D6WP37k1rd/bTZnArjSrspjMm8Z07b0D6ZbN/cSUDSCndKdWtN2VMPC5VfanDXPw3CVpCYd4oKE1veT45vTy4xtTO4hxgIP7+1eNpk/djZbMXNdhYvybpzaki1eghXvQYUgG/YzBFD2UaoEtgKGG8rwVWXLPJAETGKuEefaTyFOmsDCk+Jz+zawRYP2HBATcYYClwhgEvqcCpG9YW00XLshBREP62gC5z28jeIrPL2H7lD+2smVf2mHgUSFx89p8yOsYtmU258NrFmDvJVA9LeD1161L6XTNpocRwfcwub8FsD+9WfHKFCP80JCm5mmP2+shuzedVk2L2rK/s55RlZxkQrQo1yHTwGVXDmPKZR0RIJdB2gsZ43ZkyCdjTHoX5tzv7Kykt9/EXFiL5aTDvOuclF6wIq+xhpxh1nw0aJyygyyegkaWUWtSTWGCns7TMhlmYHdNtBQoaPjTrzksKvw57ql8HRRft5dZ8PR/Pofw95W7d6QPXXNb2rK7Gx91JV164sr03y46Na1e2BmgUn4Ncu1uhLp7t+9J9+7pTTdv704/2bE3dQ8Mp53DLYRqdKUPvOjs9KLTl2OOB8SCe09ofmpy4R6ALgcBpQF4libvdgCsA4nInOnSSjABxJM4U1g9BgHMe3b0pls3daeb7tqBVQSHFkLlPvwDe3CTzescxX87O529ZlG64IRl6djlc1M70qN32o6P4Ht3dac7tvanveReHdiPlQeXx2wE092DTWnJnNZ02fmL0kWnzk8tut9ct4IIHH8PeU+fumZjuub27fiTRwHIEYTHQTo6HUoH0NpXL1uW/uQVZ6dnnbksrr1t0/70Q3zQm1gv/cqHxprSDs0lBES2k75ovMOTTl6Qzlw7Jy0GgCMaum7LfWYf3aI27hpMm/YOpF6eI/C3k2J37OI5+Kez71ozvWVEtfoIuq6j9/LbecxGuCnPSRmJnfdnOn09nFeOKphm8yindiNg9I13UtmI5DkBSjBthXusAkzVlg6YxM/wBaYAVaciF86zNNk+NFO41rj+P82npnb0ABwmoBqlqu9PjQw/WnzWQ+WzBeV2Tvfz/yKXGTxMDmX94mWThZoF41r/uVS5819TZXAfvj7yXwMkAEs1QU3J46gSMHCBxwApr6uQhlJV07KIgdHLpIgE2JWAhRRHJA2vA1aahTsI/Fl0Af7KJ+I3FqQn7272StUdqADN4TT+kz8D4L/O49U+CzPysIFbrhffAquRz/o/eVY2cauh8kyf0Yq2OAoiRFCy72WtXVNvZcV/YS2XFAxoKrUxJ/fq/n9K1U3fZc7UT66o6XIdBRlGd2zAr0kkpGZlt7MVgSiCnhCKkKR7MdG3aB7Cb9xy8a+l1ssw8xp1zZgOoSZsPzhEesUIirRz4DMGEd16IL3nK5vSrHGifPG5rlqxOL3ukuVpaSPgiuWhCeGmH+vAJjSv8xY3pKesyBG9RsP+92+Mps9tgF6gjUtWNqT/g7V/AYzfnMh7+qpovTJUa36YA1lNJ7As6+ZkEMymqOxt9IDeAUm88y40PZbZKS1kOS/EIn4yW+BBNRp5NybNewDZG5EvCEIOmXAuS/vixdX0xyemtMbiC3w5tp0ArveVobrDPWizb7urmq4lLEBSlnwvg3xfgvbop+Kbf7ZkN3e6DKOGYy0BYxIT4P1+zsHXt6f0z5urqV8DBHu0nnFtwuQ9AnRdfkw1/TlB3KsAu0m7HECTnzUBpvnung8UmnTZl8jf3ZrfN23nJMoFCpRPYqyvRQP91AbyY2+GEXLBBWjn77+AdUIA2g7paCLfOEBRf+VKgpeWsNUnMIa1vL/IeLlAlEJrLYXLYnK+I4NVo+wmB2ozE9t6cJyuQuNps3565nUKG7Oqk2CnTjTm2WjuQdp5L/NXnlgwamjtEz/emD72w/sJUh9K8ylo8pqLTkwvPPvY8Ms3wHfypzRn5s8Mo23tOzCYbt2+L/3rT+5P39+4J6HcMu629L7Lz00vOG1ZmDrjSYCpVgtdFJqJN7Lxm8id30IhEb+bAYWTls1Jq2kPdCrAoi9fM7jNG4oVz5tdjF7guG1rX/rot+9Jd963PW3d1ZcODQ2ja8yCpXamHXt3p7ldjRgE2wi6O5ROP3Z5esnF69LTGNMcwOsH9/WkD1x5T7pxA4GDEFgvA2+BT7SglR5o6EpzOLfPe+Li9NZXnZxWMh6fG7vhkjGHXbjX/upLd6TPf289CRZoxSPNsNusnc4lSm4ObrXXPOfE9NpnHJe+edPW9NnvbQIEe1M3EfrjnNElC7rgUK2AImyPhhV79gxEuMszzluYXnzRmnT6yvk1Acbn9XA4v/qT7emrt+xN67f1pyGeMzgwSBOIWekZZ69Il56yJG3ZN8R+8DpW0H74MJw49q0Rnjcbd+HyeW3paYD18fOJso4iLzGZYn8eGTQ9amAaWy+QoKmkb8L0f0ygSj+/h8OmDW0R3948IlypSFMhDD12i8CVktArEqLM1AIArRax5zOhoWm7ZDHwUSSYVoADZpjQWjHDpNn8rs/VSBMdRAYkLTiWKI0/xza2Oh+i+H+mBcyLG+bdQQjtDlI/1v8LYI8KoXlYzuZ7pOSEydSzkl1GGSwB28oQ6SEdOcAognxkxG2YTgV6wc3nCnRVuKGgahqKYNtC5O/SJ+HXvSS/VjCQaUCaBxhgWl3/Ibj1VQAVg1C4kJsPd/MTc3hT6YtVRFMQcdL6T0ERfatWmPIZw9v40zQWbZ5yUPasFQ695r+mygLM0IJ03VemP/4JMy97ev83aEIAcshoYNxjfXtT38bNpDL1p3aYglK5gWCNSukGwWCSZpn4DOtCwFnTk34jNT/9zQH4Qd/Fgc1P8fpMGl/ZMJBe+/H1CCgANwfksgtPSG966gJMixZq8IqGSD9WO+lkeppOnfIelvlXv03HGdJjKnD6F9B95fWnVdJVRJregJl2K/68XkxjGLiwhGNyhRWvY/nOW9qUXrymkqgJUUizBtFU0pXbxtMbbqaYgkDK9H4JMHol1xlh6zAERg0kuwHJbwC4fwnw7jFqmS1Yg3nzjchzryCqtaOmShY0V7BLNeQ331lN/3cDpMw9lzOP10K2r+QzYc1iNSKXU5c4fxu4pDFmOjVnNFQD3M/zrffr+hjY9I/rq+mLWMr70LKfu5wxPqEagFxwlrhXmNOKxQ/PVj42mf/wSw/794Ivj6Zr0T7dtOMWVdIfn57TXuS/8K70IebxIbwjgrim5N8CYO9gHN9H875/kChZfc0e/YbxpHyxlijtcxF2nsGYLqQOsT5mv2rWmXw641+jn+/Cbv3t+/rT3XspDIEQotNaQcbc3OUdDRiMmtJJqPUvPbEtnQ64zkEzcw65UIfjzsDYC5h+/KYt6YM3bES7GUsLG8bSq89dnV5x7tq0AHtpaMp59jWzsmNwjfr57A82701fumtnunv3QGrHnfI/nnp8Om/VPMApa7Q+TY35JjSrq+/fn9bvHMIy0YwwNpJ27B9KvaSIHbNQvjWczlsxJz3/hNnplMVtaZblU/MS5LORtzTtAIU+9q370j98/Y7U3dNDfZS2NAdz6UKC8U7FX9BDJsSgaTqz56VNu0fStj3VtLirPb3iklXpBU9Ylm7HN3zFZ25JP7rnAGxpDPl3II2RjqaLqAG3ECGM6ZwT56W//K3z0hmrLPaSfZvGWziGjXsOpHd8/Hvpi9dtTPuHmokRaAP8PEGjqat9PK09ZnF644vOwITbmN7/hRvSDXftg5W3pPlz20kZakvHL+tK8+DZ2/cSRMj1ByCQ+3d1kxI3kC46eXl63bNOTRcctygA1f3ZgLDw3i/dmq5e35d29gyzzfprD2FYm5VW4yqcB+8/gCthIcJIM+bpvVgJugHgg4NmfFggppXwmdb0nOMXpjdevAT3UeY1h0OBYskf8o+jAqaZ38ZpZOXxMX72D6mQczNMlVOFCaVKKkCFbi/Vdk7cfLSWOKG5dGDU3dU02ci1RM2xIpEuU50DQKlhYQKumtO5nRQbcVVgUqyhcAEiSDZlekLRbgRUJfHK8rNSekWemFwAACAASURBVNEH4LBowgVI5cNRz4JKpsZPAfGOz6bKjWizap6aFQjZrLRhrmzCWCbIhy9W0yiDUPsLkyl3hHGNY3YkVCSDZEWNUE0RzmDlIVMIFBQ8ZxH1q4kYEyjqSwQjrbkMTnAJv2ftMY+qPFHFydQgijm5uv6vSRX6XoBvzGR4J2DTze0AQ1NyXEfvgKSdkV+uy5WCK+UHI6LadbPq0ZBPYr3GTHMBXI8FTNe+hHFYhjA2NOsJBZhWR0HEu/DZbvp2RgqDEABVtfHhHqJ0e/ejfRZ1gWF8TVZpimjiRhg8kizFG8bZ6+ZLfis1PRNfeuHLzppQ3peSeUseX994KL3mnzal3n370spFHel/X74mPXXVrIgcLb1NDi34f3w8r9xOmPdrrsakimZWxZJw3KzxtKKrKd3Rg/kRMBGY5IrhHufD6iAdVBqaA9g9iyCaN0E6q63OyD018X5sI9olsWfyybNZmj/GSn/pYuO/SvGsYPbcT63zijtS+vtNkIhmTPb7MkDlrYDKqWhMQQK1iWav3zj0+uY7xtMH70KzZrl+ARB9zVqs4RofajtRlsYvqHg6ktbmL/3HzgawooVBqp/amNJH762muzFKXIyc9+GL0AoZT/nl9fo44VvxOfupwqOK5+f7baOg/eVfHaUwQ17/5+Gj/hCm3UWYoF0bFJb0gTuq6W/WZ+PRcW1jaIoEgFM4Yy/AN8y4pEjTo7TwKFy1sQnzWPtz0WLfeEpDaPzea4IaSjokuw77+j/feSDd340ZcRcF9XEbrepsQr5uSlvoYWf5SmsvjyPInbiyMz35mJb0irUtaRlaqhpfSSKhmcInPn3H9vQX19+P1nUwNQNyFy7vSv/zqaems9CSciDRZFdLqbFLbwf5/NbewbSNxe1ABT5xUTvNF1ASCtBWwPvGxt70zfv70/pdh9L6TX1pHsx9CWDTh79z6zABOwSBWWazkWtPwiTywjM604vOWZzmktuag4ry8w8SUffFW3an93/+jnTf/bvTqgXt6VnnL09nH78grVrcnuZj2x5D6N+Hu+R2TABfuwlT9L1jqY/I65OQzP7g8mPSuhUt6RPXbEjfvmlf2oW5dTdm3xHOfYUzvHbZ8nT5k1alZdz3hU9agZlbV0+GHcHUze9Gu/7OzZvS12/agXa6k7CV4fS8C1ekXvSeE5a3pudftCqtJEvjU99dn/7+m7fB+hrT+SeiQZ61Ip20Yh5a4qzwPw8giOzo6U/X3NmTvnXr5rQZM7BU8TK0098HjFeY6cGc793dn97+mdso2NJD+tgoawB/kQeCIS1NnF0lRnhdVwf5HWj5g8zf+tzCSSdlZxdwn71IkvOxiP7GE5em15+7MNwAM4mgtUPwMH45SmBaAKkl5276e7ocf5gqRmhAAil+tXFMMg0cusp8OASmHfFTZm8+YgXpqILZtIrWRoGcyDuoAKipHXWBgJSK6SeCF0n7GSi4p0UZBNpweOmnwDSoEkhd2DAdr3hySi98L/eAc9QKKEzmQLX0HbXPu6jM9D206Z71AOO8iD5Vc6voC60YBQvotAncPNfShfgmy1xKCySYW1rhcFSJ3o35REEFI20BHPEXyVdAs6CEgQFVa9kaeQtAVxoB1HUvwQmHyRcQLoGlhvtOOVQOArjuJsdz53dyGotgrd1xVIBU8xQ4faaRuhZpEETVqLlnxQpUONEsfEHd3oqBQCYtmptq0YsEuC84K1WOp2JUJ1r9NDObwAno/vBtOA2/wjqgvmnLpLh+7A17Nt7Ti5ZKmow0wBybrEY1whjhjmMIRCO9w5gKu1Lj0383dTz/TUG64cuuCTuZmssk+i9RDvBXP9cdZjKDet76nAXpFafPAXAKVisd5E8UH8x/b8fs9yuA6bfJNR2HuTYhPIRJld8lkQaAVJtHO2unD6vfoCxdAQTGqV39yenj6XWnUAiC6wlMTn95T5XvFJHCTyf387ePQ+5gywLoataEPAq1p++gFbwOTXYzW+BIjwdQ3gwAvwztS3NTackrLE6h1f7hrePpbwBTSDk9n8Cl30ObPY+jInPOuZ0y18zY4q4zgul0bqAm1Yev7ms7U/oIc7gWefQMqop99OIqGriEmdfuEBfehIHjY/had7OlF2KeftmaKlG4stRs8rwL2+0vXVVNP9nF3GFwv3tBU3o35mKrBFlVyjzZ9yFI/O0GAnQ4Uk1YiJpEZkzpuG3DNT+X1KUqAkcLdLiTyG+FGsETTEy/tLKafvcUzL6dE0E8ZRDePfjN/vCr2zDp678bT3sIRFwJgJ25AmsXAtu9+AE3ovaO9mP+ZMRdS+al2fiELzumNf3BBfPSGlLxyiVzyvrart2yJ73n6rvSjZhNmznfc/DJv/yMNemV5x+LX64rTIalWj45qCivmabX4OnQgPQlPWjyF6yv2TaQ3vzdnWkQvrStB00Ms+oJ+LmPX9KBtWM8re8eTDu2dXP8yL8GZDrndKYO3EX/7YIF6XWXnpgWzYEvMGCNbBv2DqU//8q96XPf25BORNt+/bNPTs84czkaIVpZBAxlkjBqtodk5K8QBfbRr+1Ku3Dkj4/3Y0ZdlF7/X05AD2hIO9GKr755V/rQl+9Im/d1w9bG0y8/7YT0jlddEP7IdvhpS11CcDnv8E+y57fgr/31912XdlKw4jdfclraRsT9a5+1Nh1HJNp3frIlveUfr0+7ewfSiy48Lr32maelE1YQA4F1oDGqQ4WoHFHU96PR//XX707fun0bWudYWkRzkze99Oz0zDNXspYNob1f8dn16du39VAJjYjqwT0E+Zl90ELsRBNWpVHuQ09jBKkW/lYjnoMQMg4vG4EeabmQ9mACHsM6uJyaBp9++ap0wVIIcJLYPv28PNRXjg6YlpyhD4fKVzHh3QnDtUqO2ltooFAFmmfVlA5q51bX4ZsTnPqQTABbgaViFK9aZj/goJYpcC0mYEeA3QOQWrjcIBvMxXHA9WGqzerHVMuymEMAB7+vuBD1gXEYuVoGHxU8KJutVIdkToxp+w9T5dr3YEv5EW8IDp4QuKXBNBBW5IbyXLXTCpWE7LsaVO7xsZKQuaVzAG1tv/4e4Mf9BWRTT9hQxxrD8BuJOlE6MV/PHP4/e+cBX2V5vv/7nCQEsgh7CLL3RkBFQIuz7lpn62ilam3r1rq31lH3rNZqq9ZqHbgqihMBGbL3nmGGEUiYSc75f6/7eU8SKFa0oP5/nx4NhOSc933eZ9zzuq+7jPvUxBVp9zOkjXK8UXw/dfx9wHo+wqxznsVFeD88t54Tz8mVvUjNsBbldQocEn4n+kDlqlGoECsYbcysJi4VoSB/SfHK8JCHqKFmwYHc4jS85MN2mLPwZq4nlqqRVxBmHsPU8VkMJSllaagkYaPStYVw4NP1hznNQBjEpcClqDAyynBVtuI9lMIfnDHwCss58uogASqetXIbS4Bqev85vcQuGCwGLGglqU/+ZY8cu+9IaAmj+GM4mpGCidwGzVRBcbn9cmi5fbYUy59QlKICceKH6REKWyHS6gjPxpwtruw5V4EYmueTF+PfTbIA8PQjB4cSLCai8jxe5nge/YR9sPSZyuYohOqaZ5k4Lld9Q1WE5OSdXjrJ7J3lwQtWPvA3KGApYXHvpmyHVAhP6OOLx8GCxH2qY3W3QYEpp9mP8pqK8KTfQ88aSc7/qEwl0sP73Ivi+m8R4n2c8PMknqMFx+4llGk3EMF6g668muP2CL//83xCxGyjdjz7rXjox5OHlu2id41l+5w7nFArx1M27IP7E45mu2pTx4m+LCcfeh9GwZ8XoEy1L7mvwqXO9okCyWK/5HEc83hvPr+fCuXgdq6jjjKZgE3ykANX965mx7fNdEYrX1/Gt56c+xXvzLZXJ4BNQCOXY8TVzcm0/m1qWa+mWXh4inyIRavURmPBzCGXVoqX2qpedZu+apMd1Trb7iTX3giQje83V3gcB7pSPTd2gf1z/EJKrtIxfggjopy6NKhp5xDu7d6otucbpVzS+ZyXnuzSjqnYiT7fy7AkLnx3rn08ebmlN2iBvZsGmCxJVCXbOpIodhsYlOvqtSU2cs4GGgSkka0qtzxbZwvxPH81sIVdfkJ3ywfOvRmQ5XvkDW97YzEh8u32uyMb2S/wHuvnEN0Lx8dlTdj+ei4MwM2l9sGkNfaPEYts2arVKJoadv3p3a1vu7oOslu0eqNd9MQn9snUAkRdmp0+oI09cl5/v58bEEE47GDjBnQtaYxJS+2yJ4fDWIoxihFzxiEd7XfHdiR3KeU31v764XTrDfjphtP72IAO+7gCT40x2IDh3JRz3hYUltijH8y0uSvX23zC0Mf2amHXAeSqS/RSIK0Z5IiLMdLHAHS4/18TbBNprnoKFbO+MWRqI0LIh3VpYId0rIu3noUxkO7nbfjCYnv2y3W2YD2ATeRvdcLMDx/XyM7rEcCg4fztpjVaKZZ2+d1eUaYuUhQ3WzDckm9fw46awsbX7GE5Ivhj4tElT5JUrk+5xcYIdSyGGEhP92wUpgW04mhczD0nbchF6OcwAWJGKgSdodiJgEDeDUWCXAAklJyUcUmxU/vFMvgMSOJkV0o9fnwnKQFytG5hhg0fdGi0C13SYLIPv4vQ9IcOKPK2cJC4Wy4uiNCqOnxS8NKEer88SoVppcjl0SqMq7pWdUAR51skIb3FmZCsqSbmfnuecRvXVy5VXp28QmLECcpmPNxbj2r89mfyjCi11ElJwb8l8igPSs54yhIFH6AcZEjwJYAPbEwxeZxS0OViipKCjNC6NZqHfOxWXBLlSPKUq+XfCeZanqw6wAi9rNyqDAEp0nbneD43nKmgKFyQaz6GX2qJlWOhC9wamAk1vrSaDG2rFa9YATBpsziYnCJSy5zGvGnNN5cIqZ3AQ6lpmYdfablHXMWSBK905xIGV6Zc4hlqUS7/V7Ftw+jKYp4u2C/T7j0Cz18jSnnOwUmotI3492Ip0w+32/AVKFE1qSbsJyHTnik+rm3MDmxAv01ydesxwFTKMZa60SlrE4SoS60TTEpfFCTtql5pdjHAIXkcQsFqPNkoUK/C4lrYBZ6TXMY23US4UsByIYTVFLsmgvN9pvuFJSAw+ZzQpUcCKLqxfdJ64J14KruK8l2H8fYriA7eIQqfQQhbZ/5xlGlPwD2Vr+hBd0sIpKBrQZmKYOKvKMnHKFlBrnuo9YV+5CrrBMG5DQk0kuN1xXiQ1cqzsk3qoeCuZDv+qnXcc9Fa/w/IOf92NMIYz78+Cv/vhIoH8lxhATQXAI4AUj2zUNdEkep4MFcNOK6ncjwG1ElaU/K0W5lMoo2sT8xm4rWVEP5vSh6vkBjz4bRsu/ygHGuCJ6l5KkUJ/2v2OjvvlRkkUdI9pFqPFM9Nhze1ga1rhibkDi4JJk0BHuv9NEZ4Z1qhtW0A4AUU7iZyiQ8d286Oal/f900qniEPciWh2le+nGsvfjkP4b7eEoQGmjSqRSQEtCgTd3L3fa1FQ9iPUMStarMPMcxCvSyyJAJM+cNz85A7T9ojM7bYLcPXWRYRrHIOSa8G1e36PnnWuR5elY83pBBkwE1dvsXueHOljZ5bYPs1q24FBZshJSmzB3/VixwsbQQpA3xsyAJ7DPRbTXLBA0Ct9yBZ37RujtVmTDlYNSqJqY48ygZjUgOZKJrNdZSrPPTWl/bcRzNA+dax84/oaOce1tY/U8ac3v2PcfbwWzMxnMh5N6xmf7vyEOvTRimxaG/6bIZzljJYtU9u//tEwrhzwEbEIekot+euPMI67FPbJi9aZ1c8MwYGqXWAn+pb/071rR1eaQPCrfnKXxIlyOIzyglnM8cyUOSjjJ67xq57aTwKtcS6Na9jt5zSzQ5uj+zlJQNJczpsVqH98qnPfR93IXw/YsZqQtH17DK87dP3b2J5zIG8Wb3knS8lAnYrrRsHTy8CxU7jC8CKvybU+/DRpLYiWfHDV6YiWpgE2nPoXYQiFwM2ZeOKyF7r4p4cis+xyzw4mzKp32E1JQkvuBco7kssylgMYS+0rxiN8ICSG/le4BskQYyYuysj5S89xEE+U56iNjfKIqnPCtTU61SgYtd5XWPwLCs3h8+oLC0RGcx8w5LjHuG6AkqRNyyOuqBAUycl5cJeikplLVL2+pyQvP5SLYTAP4yHLjXB9Qx9W11RKPeIRnGP1t/O/Ehxec5UX5ESkLvK9WOiKexwFq7DMXxG94isKHdKuO/WNVb+xQ1WTpg1Q71dQQ8rvO2Po10nI6J4KXqU6xCyimURV8xuzkcFzgIoJcCSCwI9i5JTzJWeEW/bc9jUg1p+ZwwRGgTU6Rw9T0qIc/8tPOvnv8GwGUvoXQ0GmA8OWBLPuoxid4V44yrqRliWs04Z1Qnt831MJQzUpqnAvChR1+qcep3lHnUR11d49d8txIDaTNoDYzbbLe8X21bWuWbJIrsSAXrt4Y3CXLpQ3PHldgxfc2nVNujTUvtiVYbtg/CuC1pX9HyXdsI7YEq8p2kkUjVti1EgfwQ0Mxhl1pIxC3F6QIOYPQX/f115kppf/tDhLsTrHLU2Zu8vRxAwHQuYMuzk4NmjFIX1wmlycgSwJ66EpYC7sLVu6Ji0Y7iu151KSEV7ciUC7fQRCRsBSKca9zsAj/TpPnioDhD69+fc6bH/4z91i80M4hnATX8iBEuKDfCV2dMHJq13XRkZAhYlCO9S2gLRPqXAbmzm4SFfgNd5MXnRRgJacb5eWYiCRekvZ7ztKPd5++Ak4W6EoqPxQeyyxn9Emf6FsDiATcvjwWuhlM+DE+QEymPynGQkeJta47UAh56fVW6PTRKQhb2yucRaZ5XajT/Kt95Na3hOejb50UuHrLCPybHVBGzTImu7/apnTTurV33qZEOnoxRKMxyTGCClzYRvF9sHc/Bk2fO58W324PFdbGCbBp4LDdsnUqmMYyP4iGFzltrQGQU2flWxTQXsk41wzsdYPbhlfduH8qs4nph4oNuRV+xaP8caoMGy1VM3WEaucPTflwCNLhpZYhOXlti+IKzqEIW6vFeundROrF0pL81PrP8nvOSoeevs9sGzbOKiEsTiNmtFovkulMqBzfIhhii2pz5ZaP/E09qEIV8OhelWymDataSspGVdJ84oLN5o69dxRtKa49XFrTmiaF/CwR+NnWOvD5/LXsyy4w9oY1ed1sPa7JPnivzLeettEOHaOYSa0+D1vvvXB9iFx9LNye3bypOVyttqvaYu3mCXPzmB8pwt1JButstPbmuXn9jRU0fvjCuwFz9dYCNnFGLgVLMS2EJyOQg9oP9sVjsPI4Nc6QZaNvK8AnjVBUDVCdRfKeCvJ99ZDMCpxOrXzbLrTmpjvxxIqNf5BwJYbOScNXbmEyMIWqZb83r5NnHeGrvo6I7220NbQJih/HIkRvz8y7BN2Idz19tz4wptMdFMdS/6Sef6dtVBUqbBOfiqGuRvcrZ8H3HDlIT8pp/9yvd7GIDG3jbqUUsKxUtIMbYdz2sfwrkKM7IBkgLlAFIR847nS1UUpsp0R33yb+/LyWoWKe8pMBJvkxJz8I5CrEyuQplSTl72Iakk2KTCyOrviTJNJ5eH15bsearFel3g5A0B9hA5p2ECmHRWdSW9QT+7hbGCmABA5NOCUnVWIXmOHgKVAlJpDvcr17g0dsYk3lt6NyZpBScuYctW43KNH29UYVYS5e4DAGByFLC8dhkbWnkHGslTizatPFxV4EuZVmfBe1zOjiPJpjxeasY15i2rbfuIaylN+Zdl1IamDzYl8eMaPzc2dwKWqSR/C9EQF2JaxBA5SDHdX/EP8g7+LI4c5hmycCv0b6ICDm4CNeu0h/KOm9C6TsQXwQ8MUYctayzx/s8Ji49wIyeu3wuhSFhry6r1cCsgFGV1c7sMhLHWUrSCUkRl6+W6yRmGv/TEm63awPNdmf67VxoJW+569+itds9HRbYJ2saawFyv6J9r1/1I7E0VWeUKwejrq8PE33PJqf1yJPywc6lLA9Hzo2Yxu45y4x4CWDu4JTWr4W8dWFqm2lXjYTjCtiD6Z11571sHxwj56t3qEBKzBeTrnlsEtg6PEwfCsXAeuZdNoIOvrcGzl/PMgeESAczPayAYmpDzvRxP93TCplK04c7Bg1yAEjp5tMKnATl5ACjZP+OZtlHF1B5QpsUYM0+iLJ9CmYItcezYY/RK7Y3S1jjVru7KiXiKAIsUgtxCaFug7LOpkb2SHCbRSR/rU4SBb6GGdC2//xFb60W8WwcfRYYN7I92LwCkv4IcTuD198ZwuKIb9bYNoRr0Zw6KJ2XY6ojPWFtufxiD9zkXAgBAPZ1qJ+yOAZk2sCXKlHm8byzlUaM3Iby3sZbZ9pOOmXbngZQ9CHgSeVEpAZnCQOiZFgCIe2j0UgTqYgy7LdYXpO0TJ3W3dtQo6lRV9fM15/IS15BaGkGY9Z2Zq2zWSkhJJPgBs2zlLK/lH5uRYQ04Vy0pRRnQor4d27oOZVUZIR/PNYq2lcHktdaenw1oCI+4HobZ+d3y7coDAL/IkNBqBmvCN4xLYfaV8rfTl23CQyuwoXOXm6reTuqUb3f9tIPNBaZ85wdzbeKS9VZM+DYdmVqNcHltNpG+quFBb4eFaU1RNYB6kDFs2QrQhxpSjBidm2IYyrLZ9Kf2a2tXnrKftWqUH4B1jPX650fYM+9NIORcbj/p38EeuGAgCGDlandUNq6g0PqvjVxot784ibApUSc8zL9c3B9wUb6Hle97e6b947P5tpySF6UmhOTNzaGxRF51snrB6NhA/ek68pgbKS9KYODkU9qmNV5LZUcp8mdfvO3rWaOzBzTfQZmOmV9oP3t8GPIozbo1rWuF5M//dH5fLy3y8xyFJXw6I4m1FXlXSCRzC+Atnc868HHWEidnpPp+8MrUNpAv/eQPVLa/ZclCyhnwGOMtAPPIkxPVnMx0AYskbYn/e+U6jB1O7yKgilCwCu+KMlAKVH1JpYAop1CuxJGn+ozKZhSSlcJTeFKEDVLcCg/DNevsR73ONutG/g8PL8XL6xFTCWJX/MT3Rj0JWIocpJqOU5eaRDnaesK+Qux6v1BJf5SMOOPkRYugX6ul8KikKM9XXkRdKd1ZYvkoNi2qszfxvA4MQkmJuMAVLIdJKGORwYtUQmhGaR65BlAlBqMAZS2UafOTLdblXJ5b4Cc+4ydfY15piTF42wv/5aHaNLUwU42qPErKepLF9BGlZk7WeIwOOmIJkkL0EHJCxgHKWuOqIcXPGPW3ngUQRIxnlgfrNaL7Hk6o93SUbb1oo4bOLrZptW175VQrmzvcQ2vpGEMxrQObthThtRlAifhYFWTIBKGZJpg/zQgShNnigFe2EWAoq4FHcdodVuMQ1uerlCn3UnjmL9O22pPDN9i85RupL8u0Cw/Kt3uOCOHnql5p1ZCvpmom9XznjiSEu0zoTgAbCPTbu1dhDIo+XBlqpY6Opf8dKfP3UKoC4zRj+30wMGat8A6l8lahHP62GIDOAmwwwplSSACErQkhXZETiENXSFjVpVOZQD0deUP2mba6ynYaKm/akpIawpi5UceX1OGfwbL8fgqKXIQQHIv9eESFebtTf7nzs/oPvsHL7UPW9Hm8yvtBJAtIko33+yc83z6wFkmhvbwItDI5XnnUrThaX8CLLJDWMdhh12OEKH8qgXoPn79vOgQQ3P8ibL1bCAOjS7wFmeZoIYbI3bznRWpN2YZ2Jji2W/Du5aG54vPHCR6H/lCsqpB5fWY6vMnjSgm7J6x1rTS748A0O6Z5mtcNXjJso706h7pG5Ee/+mn28JG1veTFM0hRuDVMh2vpYFDxpfDw27NW24WDJ8IlvN0aEW587OhO5E/rB+CQmmYwqEwEdEYqRMgHVSZTRDxxBTKokBxqITH+6ZAUzARANAeDUbnflgCf8uHn7Vwv145pUdPaUHahnOp8kL2Dhq2n1pgc7uaEndoqbrf2yYFvWrIrNV4fZrC+IuPPqSaRXbe/tdzuIjwZTyuihjlpd/18P3L2aXbtm3MJ2xZZA9BxzfORQ5wnuZDViJQlOL+5RPYaExZfsb7Ixs9XBK86ACb245oiOFw2WR024C/w4k47GE9OBMpaAubgnbELbdAjQwkCppPLrWMPX9LX+hGe9TrrKt6pxreueJs9+s4Ue33MPCsBEPjrY7vZpcd29ZzoKlI+Vz03yQZ/scARyu3IY9ckMlaOwZ6uEjkZ2CxYA2R9Ou+ftGg9RBkbrH4+4RrSYfJyY4CLuuKJX3FcZ+tLOUsqcqN9N3bRWjv94Y98H7dpWAsEOJGbCw7yPGmqrV9V9zDlTUvdpIwmN3oj56Wq7PgGR2mXb91rnqkVYrq+Dx/unM/xovDapIxUBkMPTUewSnGoZZoKolE08nbU0NsBRM5zK4GvwkFOokpS1P1FHiSeXAwEalJ1A1I68lZFwOqRY5WpYBKrX6oUlTSm7gPIxbr9NCjFKuxHbr3KM148gpAl6N0Vk0kQITUgM0iq5RuhlJhyn2Jk2qQcpFC7ytUiMjhAulZS+VABlaAPlKKI4ZXGGS9HNHioYh9SGQnI4hiebFJEBjo/GWwekSeIalGoDIWNlduUR7qJJJsOmPKs4so94HqLN+zu4eKUMjWUaXLkdZZY/BE5SnCCIADT6jQMSlDeKTlVNeKOCyGdB7uQNhNSLY17xgUEwnUqJ6fpVH/w4gaSB8ZAPlsJfYWWxUccq0cjzc6/xJzrGIXIgzJNlqyybc+eiMQfw3QHInc9Sik5QznwEsyqevBImrxTDmQcs3A7v6hG8lBOc7W6+1j22fdYZl8Mna9C8nKvldSMvUGh+T8nxiiOh9aNe53bO9cePjwnOPTuDe14LFKe6XhKYM4dhddD5L4mc3DTfvQKpWtMOEuV9ms4dOEnAulcMxWvCtASK2ZNsP6HAAhXqFXK9ROo+W5je0/ZiJfFdXrg8Ec45wAAIABJREFUPRwM4vUAAiECJImmsJjyj6Wg1mfiaU4iSCPFzFA0FdaIrX05AKSzpExli0UOiu49vihpj6Okp5NHnMy2oULCHgT8009A9F2Ewb+JANDzSRgOWQkamrlcilGTi6HzfF+Fk0UYgSIfl7TXMBROwjbrwIQ9Px9DgCPYBaV+IwxGPXlG5YRvgYzhyZlypmL26EGh1jZFaaj7CJh0x1Sz11HOcUJ/vyMCeDlMS/W9h2yk7yKl5yvBZ5R7fnkhxg7KfDmKtQlju7NH0k4kmrCY/OelH6+1YYR4y5EPtw6sazccHPKeKSd3x7kIotMJFjgHr0xdbpe9Nd62sCHrUZN5VZ9mdly7RjZjxXpQrSUOXNpv3/rUy+Z7zi2gyP2kRjEDlS2pJrXMlqNM3p+zyl6eupJwK+Uk9WsRPqTGE0/3LJBqrbCsxq3eZhcM22yzSDpnU3P91BEN7Cdt8b6U091pr1Ydt1IaymPeiHd33xCiZHh+zVCa1xwNkQqG+W3vLcB73Gwn7NfYzu7VmKgBTEoYm6VgEbagYSQy4/xMnusyogyJqNxIZBQiZcvFwO/RKhePOssBVkGL02BhRZH9+omPbMTEIsprsu1i0LmXntTRgTxVDVTx8H5JaPXmF8ba1KWrrGerRnb/oL7WFgosYREWE6L9/d/G2Qdjl+D55tkVP+1sPQlBy0AQ0YW8WjV00G0V1l7FuspDzcNTzMSIL5XMAZTWBOXYp3U+JUQ4T6mTikwZh1d+2oOf+JoorJuLPnjmNwdai3o8jx+kEOOpiHxEk5tSpJGZFV0x5Fb3lELdC8pUm5CnXgzb0Xs3cCqIGQE2SYhiBqspRr9NRXglqJ0uTyus+JezjPB7KStJZjat8qKWQyIcQE+sTnNI8VugyMgNQnifcNAP3p54emlMHaO+0UOTJSiijeD11RhbylWvw29CMhwThYKDUAosR4xzM7nFCbSEm/wcn1EJDgcU4JMrTYVx3dtDqQLoSYqjVwrdTeGwEJYh75OfJcXihGRUuYv6s+raCpNKfMLa47tciFrlKrXiQr4qT6nvtZrydlVaImCPerzKOFBXFxCv1usii3U6y2tPg9XFHyWUGo252RLLR1rp8iVeX5XWsBUhNSQ3udhSNnZJ0SanncsivOJIYiXgBepS/StKO0HIyz1iwtoCRHnUQHExD00rOcbARHPYaRAuxaFRuDrajni+Zc8db8kl4zxgoI+orkv0uVImgHd9CVSSqyiypihNoU/9jEtsItdWo8G+lvWLByy9N8T6X6NM/7FwFa3Uqtvo5TmAg9Lt523j9siAdA9khAOxK2WaAEWLF8hWXEkCsC777D6A3We28PhuJEiqirIg1NVf9MrpkBsQXFGYqiFC/U28qg5ozpXYVY9Ro/kkQl9h0CPprXoewl4KNZtwdgD9BwEv4auKjyXUZF6CFzeK0K1si/pMwOUtIW9AmYaQZ3TUme+RhOceAyCk/Osk7Kr22Fx3k7IWC9LOAmLHkX/1v1KCRLfRmCag1a//Eq8TwgUFJd4ZaNaXcPKIVYCKvgisSaqvbcgWeIb88WyQtioFugG7agDjEEXj1Xz+H8xBHs/y8kD4hwnjegtfhqEtNIaSoJsmJG0Y3MUKZV/FM/ya0HatVF1wmCJe2uiB2rEIQ+zvi8jXYsisFrCJfsR37Be3n7Be781YY7d+uNIWwJ6laM7gM5vZ8WLU0NpXMTLC8ah4Yp9ZUUa+PnO1XfT2ZBhyYOkB1X0loc4egIse/XyGzYTFKB9QzIX9O9kpPVtDq6dNVZnHTs1sqLNWhSMRBzzVwXOK7PVZG/FYAbBtRxkwmdcemE/It7q9Oner3T4BRYEh0aJso71wbF3rA2TcCSB2lOzBO4zG7MEp/rj13Wl291Csmpq1AGBl25WHNGW/ZdifvwArgSw6vkuOXTSgsdVTakyjjQyAlGer61TZVl6u5KKG+8uDU87XX65Lif7gsd/3xni795WpbjQP7NrE7jmvj3VoolBwwGtI0W9GLj/9wSx79K1p9Brebjefsb+dBUmF2s3p9/PIM9/52hQbPqWAMHF1u/OsPnZw54au6FIAJvdhWBPRKoYhBGuyov5XO0LRLr5S2a/U40xdWmwn3T+M2uCtVp1xNqUN3rMXHUj5Urb3Nd5hbisXLvy4Ys9FYfWweX7gylThw1kfm72JMl09w63XJF5oQuTfeEUZbFyFNuVpxcW4zb/dOxMrjorQcD2SYuihv2Z8/59T73gICrWZc7y6JmYSQ6ZM0gFLRuhfeb5bqGtcxwnnnla0hFOPNCwhhDvwZtAkB0cTFzaRB5Y0TpR9csT9FlvwWch9ZqG8lNuUcHeFLK8XRaNuNlL8UohCwErREk72LizK83qLM5XzMHa9B1SxN+p2mjw8Vq0zClo1pcqlOr2ed5LBw3UpJGOCZ96MIhXwSTV5KNgkpSux1hgCPa/Ag2xSsfFsA1Jn7K2WLPjYwUBxzQ2GRgKEsMKOW7BMCwvWE0ohl0X7kgwUc1w0jIRcNIfeS1aeqfKZbsgQGfC5VR6VZ/HxMbYcWqM1P9qsI6HYHBA7UZ5HnmnpcyfYxplIVT0ucyoho+91WMtEzKFCfPI1sjcclMObiOAEpCPXqVavuWWd84hV6/njXStT2Zi8V23ZXkCZvgxkduI6DmZpjv0UBfbYAaFnaTgnVYRfJLDkQYtJ6FrsOUC9Vp+uJo/0idkpKLHKV8hVpg6hvgc3YhdCw/wR3mFLbBxRDz5EgKATnumXeI5X45GNw+bZDwV6FUTzh5FvTHWEqbxu2J8O6mFObkApvYydh162piz7eXhyZ+zLdpPhEe1I3XsMttBdeL3LsM2m8NWS7XgrIdRTCZhU5ayt8gBf+62u66NxeYqnT2TgZpXfcJ9SQnFDf0zOFBDR3ZMS9vRMwtls23sPCCUvD6DY3icvLLCSPNNjyGBQ6miXfCFEb3ivlGkX0MapTiWqHfwAFPQNbI1pKGJRDV5NeF3NB3y9IuWXem6NTkpAJTl/whl7kJKaNIzPfYx60v3oTQt5xv1D59rfxhZCtIHSogPRqF+3tW5qt5N6VSxpEMxVXzpKH9E25xeDF2DsLbPW9FO9+uB2zkJ12wdTbAHNFbQOgwDm/HZARxDHkSEp5RM2l69lqPEN11bwbBlW16vUP79Gjncm8fxtjPniXll2Sodse3hKqb0+B08Ro7FX9hZ74eR8QsBuOYVLpMZb5fuUN6zxPjx8uV3z8WqM1ExqIvPtgv3zvSvNQ8PX2iYcgKPb1bBrDm1qTQgbhzFWjs1HWzEF+rmfTKdf1I+lc0KYMygfnROxCr01Zon99pFR0CtSdwzw6YLjOtrP+u9L5kvGRaBvnFmwwW5/aaK9O2ap9e9Wzx4cdACkGMgoXZ+bLlpNvvfFcTYK3t48UnM3nt7TTti/qSN2K09d6sztPBlhnl3H8qtU/j2sJTl9/py1bCOUAcOpi91MeVuadaG2+K+XHEjIl5ypDITUc1c94uGyO5QypYyX/zbaE8YWjXDPA5CYKMX7pr5ryXfoBrIKySOHTIhdXBehOxU7T6qht4Q7vQLdMxUVitC5Coar+I9awkTPcyw+4AKI8RtHVk3YABX5Fn+GlM0SHU2tuJh9NuKSFCFJVyPF2sEzW5/ETuQ1hPlmC4n+b/JrhHgfRuItVlPM4FUq3Eq7MAcfSSkqDytP2v0K7iNvVaQFYvxBieszDuSRt0yZRVIxTrgynWcX6L4jjNlMblAoJ0kcNA3rOKZ+rqBw3aQvo9RFBgQK2kqQqLqG6lFVjCeC/l5XAeA62Mni3aMuItwz/EbcHpXGMKps2tNRepTAeBDpgjo1FBeu8ZBRPjB0MY7EVJOrxgF8r5D0ttWreRQMGgk45+1FkSqGp3sITY2nGlOouQFJu95XMg5V5UeI4Y0rbNNTR9uamZPZ1GovG/yrXP7MlffBGpcRqisHHSqAtg4wmANDt/qSxRHiNRq3toyzHrdqXXCNdsGZrCOntxczF3+av9yeXF5MHjHX8kvr2kByRg/1JEeJdvL/osMTKPCikC3fv7gI5C75z2J+VpebP4DHdQbKdOezVrGT+Pg0eGOlTCeizE7E4xIK9fymeIks55AV2+x3lJWsh/f0cEKvN7CtVL4iE63SQdKoI6ONbwX6eWIx96bmUvWtLZnv85vDbsQ1pbBSmk6fmkJw5SI8OhHor+I4QCdql7SJufJ178Lvs6vRVz3Wu/7e55NLiJ/jHgyMR7gPUWgbeiz3wev+1ccJqO1i1h3j4MZedJdBqt0DyOg5jrDI9a/vlbTTWkFAwdhuRFF+BuK4C8GXl34U2qoF2j3h2yCr4HfXERGYANoZB8WuYgtfgDKthUGzq2fQZwCw2r20bPs7qN4WlFq0yymzMzvAV1u73K4bPNPem74aQFTcGjeqY8N/08lakjaKIrHRA1dsgsroE7+R4htZsM3OeHkpHtgaO5K5vHJAS5tNB5i7PpxsiyEW0ND7t25k1wzsagc2b1BBVlCZi61c05QCgj/A3ltSZneOL7VptAlU9OlnEHyc0CbT7p9Ual8WcOY5+odRfvXXk7IALFVGLb5qteTdCSn+FHW0l0FMIdasC/o0tdOBgC+EjOKqoashqaAOs02W3UK39faEN10q7mJLVOhTrie2oZkY1xsACHYEgCWvMdUCTftC951PScplT462YZMLqVbMoV9rI7v25DbWtQWyhYttov73H8MW2kNvTLdl9JO+6pRO9puj23mJTcoQWEV50VV/GW+Dhy8hP5ttV5zcyQYd2cLDxb7uMnorNN6Os+AGFfnpaYxTDFEdYKFSlCAl7+Wxz0YGnHD3F4x1k6ereoCI+9sV+1u7RvRL/k/K9OuPx3/9jr0T5nVlOpiymJsxY+eQ50OwUCwbADv6kjnO6kMinUShiO1IdZExJdOlDIVaaUCSZeAtcLlRwKZ8XoVJF7F87OLRw+aJtpBWX+UnKFaFlhVWrdhcbqagTPFiY8OgGZz8KvcNuVkfl9Cs5CAFdHJPUpdVTE8hWykdjQekb5I2ckpEeFNzz91wXW87pvervIcv5UuF9ZTxICpE0GpJxUXxyOPUzsbUT1T3pfazfD2uC7osLmUuCSDkLblZy0fqdhxksY4AkZRndWU6z7Z98HtLW/qZZYAwSOZxnW1wbIIoFgGD8g6l8Bqr5Vgcq1ONimW8pKF0FepNQJm4bdUKogSEfCj6dlAUAAcSGoHXWChpgbcUnsc7tYNAFbeHmYmuGFqLsvUQbN810LYsnxMUAkrCl465zVG0QYxBhL+2E66T1ybLn8oGzxnW5BFUAJG+bwfLOvdPlt6W2KufmJ2Qg9Gxk11xx9wV9uCKErrCpFsby7YOAKnu7lTD2uItVlWmqW3hy888PUP+8doplHnw7zosx/14SGcKH6ZV3UkA+fbkgx8RzLgSr011lqeAPm2YmbDzUMBNQWR+vqTQrpm+xWbHm1pPyMSvo2RkoJDBjD8V80i5M56n5j/Zh2+gXK4g1LuByEsL1W0SPT+Na7pn6gZ6EDEzsdFO+dwcwJMGoIkqCjsN1O9l3Efh8W+rSFPzEkXW7M/w5v6R/GgRyNTXj6EGl7vfMRpADeQNHfFSB0Hnp2L5p6cl7AGA7ip5uApb6pxOcZuNrfo0wZ+PIH/oTZj7ecBZagqQGpsgDEPdM6WEAuMgD4Pnyi4K84I83YUy1XMrpzYZG/LWCQn7ZEm5dc6jDrcOwB26/7Qjd3vn0Pn26vjlVoQyaFA71/51YTfr1tAhzr6O/+aIRK6Z/hIv7ktTN9jVlNUoSHtcu3S7+qAGNmruUnvmi5k2G4CkurDUpEvR2X3auYfaok5u5E1VGmouXSrEC3lJwt1vLCy1uyjnmY/RUJ3JPR3j6tR2aSjDrfbhQupoORT9qcV67oTqXlerKFDVsaZkUojCBq9M473l80J7aOQ6jBgYvHrXt8v2r0VpUJld+1mRTYDAoDvE0DcdUh+kM80iohDqV2kDdboZS4732Q9nWAGI4B/3bmYn9W0BYhbgYiqOyr3VNvDNUYvt2qfHUXO71RrUz7eLj29r5x3Z2udiDorsMQjuR05fYbXzsuzqkzvbQMjzM9WNRvuXr43Ij4ffnmWPvTULeRC3UwY0s+tO60QtrKoWUsq0ijhPec3IDynSN75cZK+NXkBbtiw7s38rO7hDQ8BwoT2lzuasFRvtxHtG2LwVm/DBMqwrtabPX97b2jcBme356O/vtdeUaXLyYEsMudliG+bhzKh8Ra3QEM5C1BI+VScQf3CFbBG8TjtHeCgmsI+USJNeljz8dos1wqT1FmfSVVWsw10IwtQ0pjZmSrEGy6bSU/CfS2HO/RSY5u14d7AeyX2ioFlBenznEKKVYlSJj5C4KCGFfBMRA1KM0pKkym+4dlzkByKjUD41BysOaeI1n8qLqvbUwUDckzlIAMYq2wDalmdJzwPRVhuFmlOHlCttlCDvFx1bTBXuNM7GxfOwbAwFlmx5jMUI9VoeilXKdMNcK/sYb3XZaEpiUXA5gJ3EyKTTKAUPWldE2uW0OhMy2Xkc0OGZgLwy5XUnilG8hIcJ6cYF7vL8qYBHGAbQsCln7WFfkJNOjtEVRqZe1JUKNYxCK1+/zFbcOoD07kLnp5D3oZsIcCREp/TxcnJz21CoDZgGAbVFFK/G4VliNZdx0aS7Zf7iKYvvi7voxsiOi6rV9i/m6taFhfZgAR1pMBJqkQvvCbXjjW0bWC8QPC6e/KN6N99oCvhaiwt27TS6lxDxJ3JlcIfbY4Qqf0Ipxy4VMJ9WS7AXURK3zA3K/0BQtN1rJuyqloQoQXBPWrzUHpq6zD5N74ghQiisWdwGsSRqh5bqMBNGEixweRkKG79CSPQOgiRiUapDJOY8pvE3eHmNFHV3HEhQpvNgYDqebal61ziKp2Vu0o6Gq/YmQr1SvCHMHu30XSiRrxMlKWXwNvSKfxhTagV0IX/yyGq2ivt9trQcsEu6Hdw0zQ5rGqccJGGvziqzW0eQ+9uaZr/pmW6DusVtAmCqVwn6fIbt9xNQuo/3D8aEZlXzrm44z1Fj+keARIUcCcCzdi1GzCCetyaRm8DkFOXsolVju1ELnLRrv4CmbmUZhPnl5GG32zldalgnCA7+OXGlvTJppU1HkawB2HXbCW3s0v7UIHpEQ9cMe8dxGB6ZCPOpozITKr1rPlplQ7FUWtXNtLOoTT2ncw7MQHPtr6Nn2FR6c24mJZFDZKpxnTw7uE1j+0mXfa0HvLw18ahSEdFUKiHsSYg66Dbw4IRt9lcoE0u2plsWz/rr7hgiNKb/cH6pvYJHP5caywzqsB88IgOSkHTyqtEe1zhTol9LGilTeV+jVwK2+rDEZjIPnVDEv+tdw06nDGgJNdN3j95sr83c5MC3c7tnQ16SBYIcY6hCKe64A3Td5dRXPkoO9nkYiTaALG6GkvztsZ3ttP7N8SrFIRxGonsXQnJw4YNf2FujFsKZU8MGdmliN57Zxdo0zrEhrMGrIygvwlnq3DzPzh3YGhIL2h9WAf6IzOGjySvsmucmQ7C/3dqi5K47vYMd2Z26XvV31bmIpiBasRAtQZEPn7nGbn9tkk3krMeRp4d2a2CXHt3F+kD8oKYBMtZnr9xgJz7wMf1kaedG5K7TPnXsrwCQOlIz64ZB9Cxfdw72xu/3njKlJCYx5Bb6bc72XF3IxfEFetQFngLgeqlEQ5Oght4K86pEQuFSgEfW/xKEON6QwqVB4lQcwl1aIG7hVyxRxXz5T6oI6lAnSbnOqOctMfQBlMdyajEJl8D9K0ii14ZCshBT3aWATQoHOw8auQXCoAlR2onvljiPvO4YtayqofQx5hO2FaxRilW5VYUeyK8mxKYkYBN5ynIKlssJA6cR6szI59lyaNdGAXb5Ovp1YnjEMwP4KibifgGDNI7GfUCJXE/C7aAgIdbPsuRwaPgKRnu/V8tRzpTOM5or8q5J8q4CGMVV44oCEr65FMWoDgrVhIiGXiCJ5xqX0aCpFSuVxisfRT1m5V5oXSQdRahQD9ei33UYOUQKMIgSKNOSO/vSwa3Am/rCtBZtZCG1hdgnZAOYppy/Vc8omLyWYDuhX3nD6Rxia9LTMs55xuKNSUi6QtyFMo2E4t3kSh5YChEEikjtoo5AQh9dr6YdWwvgQWSRpj7tOVm+5lALehU5wNkKmZK7aoyH+XeARPujIF307+J+Kud5CG/2gYXqzALhQFqp/bYZtZetaPPGPC5YucL+MXGqfbS9sc3MbIP3VN0ubsHUiEUyor3TdtMY1qDMx66L2cconxEwK01lHALnKNS9P9Mub/NQPN/sKG+q3S0lesIwBLUYJnnWHmynJjXIcVLj2VyBE9cY2ubhGb5Chn6lrEgp0+EFpXbl0E0I7FI4aDPhcS2nfKEc2rxMO69njgH29ODIEJTCdZ9to1YTvtwu1aBhS7chhKyHLCIsS/74lv7pdgFj01hEUSKwj8b+GEjel1G4LAFEGRgnoHJPoWMPpZkVYbtKYRqYkD5czDx/VmoLaMlTM6PMTmtNDnL/bO/yMRNgy8tTCm0kyKxRUMr1aplvDx3fxnoi5GXAVfokKUsjjF/1hU+MX2d/It+6Fm7EEzvXttsPa+TN2F8ZNQUKuzG0b6O2kTPfuC6oU5g2ttBvs2PDOnZc533s+A4NALmIL7wyH+chT/bGkCV4YV9usqlrQNKW0hWFxbjxoDQ7s3M6XmTCnidnOg4DYTKe9jHtyu2eQ2qA9FUUYGdPOsyEDK+5JNjvHbvFXpvNOcLLO5u1ubofLEd4tWs5O3+eutUe5PclGDddKQ+68oBqdhQE/uqFWuk8VOIHHGG7ZpPdAyjopY8mobSg9wSA2LvtPvb7n7YHHFSPUvyQy/Xyd37/GO3Z7oDdSCT8jWrl2PnHtrfDeza0wWNW2qQFRWAwqtlxfRrYUT0aWh4lcb4HuY9mXmjfmRi9lz4NCIlQQw6C4aR+je0SrK4OTSJPODII/WP6jw9u48B+OGW13fDCNJtFmDdGmL8e834aHvT5h7ey5iTt9f45eKanPfiZzUIWpOEtd9o3x5698BAPCas0Z+dSnq88CHvhF3tJmcJuNPd9S358EznTWcHDkfKUkhQXrHp/UhMVUxkH/SiByuLBkjNUTSl1o+oH6ouTh/ne6yxQGLQmg6Q+KSWQIqr3hahi4lRYJFUEclXlWvFW5XSljBbh2T1kpcNfxLKChBuLNKbuM6IllCKExzdJfsbksYmpSP1XUUTi0VT9qzMUbVeOU/lRBS0jQJG4dgmb0tma59b2AuwDkMeZh+ThAlGXQi2DOjFGjlT0djIyylFeZUDE07He0uoFNKEIIWICMyknW7Mlc4Fn2hHjQtSB62aiTH+PlvjSQ7rOik4ZTlLKEw/VNuL9onQEjCrHANiG5V2GdNmCx5vB57PwstKJBqSL9Fs5a9XupuOBRiFeF0/O06sejjybWrr1/i33p4yFw5jcsNy2PdTP4kXQBlIGQjWdUygmMToENCtHcW8D9SPmK4WhEsQ65TXr8lKm1Tgo1qqvpZ/5FOU3PJvfbycTiWE5WTi/fXBFsd0OsXYp18sgQtCavHoHDvKZ9fKsGc8u7p1ycig1I0L6MQj/ycR2v0CJqbn2eIAwjdBit7cjz0eHFBrO7ARwCKJITb3voND+BVqtbcbg2Jxcb7e3yrRTycnUZh22s3YfT5tiH3OYx2V2sOU1mlkn2qocQWBgAFt7Hx5LlIPj2TJfEJSYvIb+oVoOplLYcjllAiHRXMMOwnY7E6+WCF7wOnktI/d88kg+x2elTBtD8KD68rObQI7A++Hw9nUUGAY94uHVQGm3e6+UMp0MYOaS94psMqCuLEaWV4Pen3QVObZdtp2D5xYNx75cXmq3fFpsY5Zut0NI9p7eJcten4eRAKmDUu1vnVLd2kGLqDVSu7uP8epFDzgOHJ3Yldaw7yhztnPbJu1IwtXtMGREo+eBCB+y9hchZfbM63PK7aYRdDwRtzbJxtPbUKvZDQVED8pM9tDLU9fY48MW4Z3QfxMNenTHOvarvk29bVkue68q8lNGy3LO00sTVttfp6zHGNhu9Sine+jYZnYiEOnt1GW8Pn623f/ucAwJZA+pmjo1a+OBp9tKPN8M0imN6+bboe0a2Bk9APpAYKCSGTF3bWWsE9aU2vMzym3SMspSBKpjNvqCLLuhb5r1apQGaQM1sxBWPDeTXqv04MvJ3Er+N9POADiEPq/gG06tmrzCeZSyPDFpi706u5xykaR1Jbx935HZXDeQQei+7y/ebreNIq/IvqpOOuUIkM5X9My0/ZAZjqL3C4aoiLzz1USGBk8rsuffm2jz5syFDE3NubOZq3S8xTp2zcnd8B5rBc+Wadc4ptPV5ta/T7YPxi+mdCqTlmm1rQ1e+twVyC7wHv0617IzD2nuTbndkPGPhkiD0zLShebe1+fYU+8udH6YpoRtfnNcC/v5j5oTvlV5ZGqUwSMXYG0qeY2nP1xKz9Kl0A7QW1V0BMxhE4zlQYc1sx/3bGCrKUkaPn2NPfreXHq2CvLIGSCYOOjw9rSey7VerWtBLUi53NeUH+3eSfnm79oLylQWDjO4CF7e935vsdUgOYS/V79BKdNcSl2w/rxLivqElmKuq46iRFR2zGxNuGhr1iUkTMhR/LL017N67ekw044+odDHqXOLBC9Kz8Em8iJVd5oLZj+ngaPfKvKXwf/wWQkiOdivXpZTMMFK373DSid9SIknygBC5RiSKqnWSTD5qGm3+mbisnpLNvECiwBBOVTlJtVnVbnPJEojhoJSHaz6piYzYXmiFiBWg7FvIPG2he4VbN5yJc4w/eKMOQ7FYYJrxKrBTiSSdAlHdKZAyWXszOp1xbGLkAEMIrCWK6ksSna6/MpiPQbxPeVB67j2CDhtC0loiZsXhR6RjKQbAAAgAElEQVTzZgLqNIM0V34WpSOLOoEyVZVQAkNkEwjEctYiF1CS+i2oTFfgsJALZU2clAKDBgXtnds0bA+k4rG2+JEl+17N+jSzJEo08UA/S8MLTqhTtBxYdQVirAppJ7D2VYMbVz4ZasdS/RthIDkpRzpPWqDNAIud/RciAkBVdY9d6ASnE+Qzzy4vsiuWbkCZpsEDyvqILYZnbEJIvDYaqjr1N9Xh+j2IMqBO1Ju8DNdrAXUpC5TW5r1ryVVmY0B0w8I/irLa8/bF6xQ5f8ogi87OKg7wrXNKbRgIzzWJInqRbrauuFN98aR/uW8968Q+mbZkMW2wJtusrdVsQvXOtqJ6Eyf6bo+91QzwlUKm8oblrStiv5B61OqEa5U1kLKuzXSrVlbOf3e2s7rC9K0LwTtCYD0e9C+g6VNDbx2XfPEGsy9qYnU3xjirQR4zEwMrC8U+qGsabeLEc1IZMv06EZDy22as3m4XvrbMvoQPFRMB0HmW/ahDXbvxsLrWFZRsqvJrGaHMh7/YaO/P28L4yq0BIcUS1O9MyBz2p/foP3+a64pBa7SM/LiATcOpY93IMSlmsRXa1xZA1tlAwOC/6yQPO3DSpl46xht5rr+Rx310YjkkHWW09VpvDTPWw5yUZmd3qW+HUMS/mprN2z9aaO/OXk/udDvjSbNOTWraGd3r2xFw87YAlCalo84iM8gNvj2ryN4ETCOO3uoYXJf3b2QX921ANyBIIBjwNGpM/z5qKutZAFF6rvVr08Imga4aTCuclTS8FmAvG6xHiyZ1rSFAwOoYpgkM6WIMaDWUX7YRGZWsYY3obNOhfrqd3Zk+u6QDckD0S4lMp1n5jRCGjMEzXQ+6XpSKvZpk2s/ax6w/hgVDd/FUSOh1Kt74S7Nogr0YO99TAXDK7l/Dft4Jnl2nXhRDVQIyiIQ9OBkg0Nwy9lLCPdJjYBU5v2MG+Ws4bx3nE5T+IpTzKyjzF8evtYKpEy0dUGa+OtCg+NdBPrFfK4hPBvWifVvdaD2CkVbM/P1j2GL7wz+mOmuYDOo65EhFhJ9B6uHcw5uD0G0CsFHYjKCEIx3uf4lp6GO60dz80lR4eleiuMvIaebbOYe1s5MObGZNiSo5BIWXPNKRs9fa03Byfozhs53dlUeoJhs5olpZXVst4WpDjfgJtcJzMaTWwt9cprwVMkpdoGpyJvclFXDRMe3t9L6tOHchnPxdv/aOMlVobtU0i70LaGU+ZrakgmxdeVQinw+1G6FZOMpJnoyQcHFtGkAAdLpFKAu1KmUpEwVpImEtcxMye8+JqSZVilThV5E91KhjidokcNoOtHhLAC3ZmH87tFtLrbgUF/ecMsQ2v3yrlS+dhrVG/lLQbRYxlivaO9VlSpMwZsKmCSRgUsheoVIzVBKDCe4IXe1b5XcJwXaB/5c8r9UQYwc/386zLcagGPOslS2ajfVKqJeDrgYv6qQicgoRNHm+Rx/gcCfUX5OvDFwpIYrF75quMiEhoZMYIG1PAd1MnrR2c4utn23JYXimi7/wuaLkKxgMCjXiactQVDMX1e0m5SKgwaToHFHMofC6L1VNC8qr9eH+7tW616CaVKIFHqYWTaC7Qz7HdhCh5ub9uSbK9I8HWTq54+3qCoISz9D1lUCVZAW4lICgQyxUyXXMBSwNSTZ/kjKouN5PfVg5EYfMXz7HnHPdXXmmMnw8zIu1DBT4dwUYIXyfjqE1CcFdBP9vGmxP1fD6a8OKJCNoQK2a9qPaNe3FAjwMFOh6vjh7bphorlUX2ROL/2Gi1q2ErqySY9G9lpC8u3XBRmj1NkIcsAmFXAZWLG4HIITu69TIeiJUVkPo8c78hbCxLMKLidnk9A62GoVaA2ErZDM8/15zK4IZyjetH3aeFAlOgnedmYnXKi9VlVb7oWRvAhYwgLyoPHihWgWaup/8amtCwQVcaw6Cu4znSKOkJQujLBt0uVCeVxxA/q8T3rgT/O7eK5VLnEyvywtfmmMT5sKUxdpmokxvObWDnb9/Pe/1KOteJ2YLSu65cUX24PAiyA1gMcPqa0AUZ9XmGnYZ4ccbDhbPrEKUhBMZ5/VfIEiXaiwAdBizSEqkONUqT2U0d3M0+5LBESm9v/wsE2jBiPkT9uHLeKfbMV6Xrl3GMdsIWriG3TygqR1BWFd1hHOpM73mw4VQ422z5UVb6CO6HUFbzVoTBmxJn9tMjJqV5P3mQ2W3lN8VY2SqqeARHerYA8e2tBZ4uSHHriiJlNw2hDOkJwyyPuhTKenh84tQQhvIUSpClWnzCKmWwWcqXu6k8B6SHz50wqtgJA5ulmXnokgHNKZtX0RKod+L4GMseeV7x6iLTQLiCXEQA4pnLtoQcWgmFhFk3jKMjvkojgKM3i14jDqbg8h83EZZUG3OS0otaD0URh8NacgjM2jMvgJ+axSf+KW704GmLfPbCvFan/2wdh3kIkRYaDmKtw02YtFYIiiE9H/U3urmZtk4eoMeRIeVH/dphDIKxAi+HJwBR81y1q7/6wwbQ31vfQwFR+wiD9s1ybFBRzSz7s1DWDWVR9ZnU5ElIYPXsj4vw4n856FzWEtoQJEHLRvXtm6t6lITmmdNQSFXR25NImT/2aQimw959VYAqLVQmkf1qWfH9Gpg86BxLOH89aZR+JujCuzjKQAm3VinJy5rnwdIjd1FA4BSWK1or3diZzvv0Fbe5u2/Bert3mna8V17T5muW2T29rVQz7wfQEWqb6xHTEseKa25bAtlJeQi5UTFvA+RNhZKIQ9lCgOHvBh5csqfOvoVDyGmtm0QYHs9J4c8KWIHgW1YAFlPIj+KZxOian+IxQ4A+dqCk6t2JRKYATIZEv1YveUjn7PSt/+Ih7eayG74uXRnXF5lfiDZd/II6W6EWALhLUUV5xB42Yrkl+gCO1AjOQCjYR9ANKLsU4jFb8X7VDoz7xOYoG6zxKopKBfuw8HxclWtg9Kp3EY90tMJs/EGtz7jeMgKEatOMyB6UG5ScK2PtvjB1O7WBensYd7r8fzxTHW/YsBHXu+quB/KXgYjFnRSQCYYWOKqfxXVoQBG8mClIJVfVc7UPW4pXDUoV1JLni2epPLXeJdSulJGii4k9zvPYr3PAUS12rbeM8ByaOeW9MYEfFYPjlJzvmEORkLt87SGzGUCwVausDGeYwbKvlz1t+2PsPRz/oQHIFTmv4d5K2ijuaws/Xms9wuri20UnsZ4vJStm8lnQ+wdI9+ehkEljubjYLA5u2FNG817lvFIdTQunrWMHLQ8ioU8uoTPY11oJi2u3cgdDkuGMiXS8NDiNfZ2IYqUnNF2RVmIZNTnMw93amqn0NxYCqCQnPd0AGPzC5bbFLygL8qb2oK0xigVeEiZ8maElA9rFLMTmgIiwiYRJ6oU5ShCoI/Phxgf+6I7W/1i7L9+IGKz5SV73okCevbEZ/SGfJUy6dF42EuYRuf6Zd/FORdp/F2bEPQ1fdPtrG7VAX/tpjL1AEIA5qzAdfzD+0tt/NyVBD6oRQY9+bO+zeyoTrWZn0plqtD8GIh27/u00MYjYDF5QajS1Joj+dLPGtlPOlGSIMONi0ohvkye8HNCvfk8v8oT9X49zwqSp8rb39IHw4TIgPLcKeHtn2Wv/4Uc69/mbLOlq1ZC302JF/uuNvv28t60zCLMp8bXGvsi6CqfHL3MJtD5fTH0dRnURG8iv8gyYBdmkKOthmAusw2sX4wD1rNpvt1xVEvr2wzFH6FpU6Z1KiSaEov6ufKGa1Bu7wKIeX3GOkL2pHeQQ43o/SrykSIooVTuVLMGAB0oBM/rlmc9CbNqX6VWIjXP5SjgiWAH/gSt4nRKW1ZjmKdzltbiiZYwMSJer5OX6bSMm8EVyIg5vDE1v73jzri1K/9KQa6xILuewOv8lNy3yC5UMieAZja4APw+yyyhHI5nLWH98uIbrW3pAjuLwuhDAFYJCLSVsyDWJwcFybao0AshPCxA2LApa+zaZyfa7GVruG41iOrr23lHtaLPaH0iW9wvCqdWnNMqukVrWsgeG8w6PUtnmVlLIOXfTqSK/s4qYckFOCjGo2z1IwUkuZn0RlNYQvp3zCdsS1Py+lme35ViFoL7/jen4ZmusHp0F9vKvpi1eBMBLyotHNSYRsPzXLuKHPBpBzXBoAqe/Hf92jvKVAcWhpzkkLtIoLzkYU0nRNinBbsdBbSa01ZKFwcpSuX7lE8TmEck8QpZKjzp/LsKgfJ7MQ/Ja0V5SXg6j6xCpcUl6GDyctXwoqSLPDQq+wlhoJDrIQIwnYawDywe2jXK/yUIUW55734r//gJq4FmcwQgGyNdXh0hwlhjlLm608ijUU4UhRaTxJAHINkq6aCcbxtyuUdiMDQDFOTdYILCDi8VG/AfCtWm/tOSH95K2LfAHVqMNvgpQA9ixcqTScdKTpNgJzmWFFmCm/rRBndCB4G3uGTzfsBLuV8jmMnXTrfkZ4Rc1wGZJHzp2lmPKIWnDjgaiuZVNaMSXEqp6nuVu6imVwaBjBJCuiKicK5kbU71lUUhumcqakBKefxZpCgVIWgygI7VfyBsXGrbHzzMqlHOIyWeDpG1A5UUIua6SbWuE6OUKBSx5hMAXLaTD09DAKWncx9JpU4wH/386aCIq9A8Vgg2t3CiVnnR3KoMdhy1bOMQaCuJXW+nbjeN/ZLBmLMxBOQ5HsiXwEAbOXSFCNWNPJuo6lR7u4XDKQ9wAFD9nMiy1v0iU4vemyB2N262D1dttEm4mJPI0xRxj2Yc+ge6NLOB5GhTB1U1vOqDuQZjZTnu75xytCMI7qYYRmJEalwD4btDGEyhuiShZ0pGYGRqwfR3Eq+Hd66JXq7w+OJcFPC+EaviztOrFnFaI+QtnnICNidalLXIoM6wWoVi2l3hoX2p8LkIzlU7mEOJWo4r5B3LNlLKTnR1E2CeGblwA14Owg2hWEjj6ZsObWhdG6kpc1DSKURyCXONnoN6L0QF1KlmC196yr7U7TZgr1c4phHATB7XTABNny7bSn52De3I1ttyPMyGEP7+/oBG9lNC0CEvGtTVUvbAYLymz0FGTZi/zvuclmOU10Dod0WwClWqMo2ehKzP6bOPHdCMFm1SpBVjDTNeMfORAexn1pWLEOlQ5y0vobn3dnK/AtczX1xzLc0TqrPnD2qaTbgWcJD3pYvmrooMr2Q1IqTMs/1racKGFdCbE1CSCOEl23Ix3jsRiVLwSFGbfmQ8BrUhf01e30nBInFS2cs28h75+WJEy4jVhIjJyU5cnWazCsFDANxqjTNQR7y4cPrWQG42xQGALIlxOhx8BykVESNVyK0Kp4N5WI/i/+tH8+zhN6Y4FWC/7o3oV9reDkCpqtTOa8OrbLqqSjU1z9pfk+HfHTV7tU1bVGwTacu2Am7j5qBw62LAtaKReENYPbIw8vfDre4JS0mWeLwjB8gVO/cev3CtjSYcrIbmGzBktxFKLuV81yWX3YSw8T58qUfrvnXonezr/H9EmfohRNklhz9riU//COvNKpwdHo6QiNPmabeuh/JPoBl5rEroIZCcfQBUrZvhAvyoVYwQvniy4shNijpLlH0qOYGiL7mZvqUeDeYgEUbZBvJDfLQ18nD+BcHPxQQ+8NcAZ/iCgjDEPlEwq+bb9jdus+SX/wiEB3iBitbCXoZ3Q1BIJSlSHAIPCcQjkvk6hG8lyfC4fH/nUazY65cW63xCRe2lL1+kTx0cpe+lHEG8Jj67H/TwX7AT5KWjeBESEigJxl1esgXSIeUoAxI2BkJFU6JNoV6lDmSS0dEI7/cgELXNB1psDcr046sJt5KkUqi4msbHh1Sr69IAA0CdbKRF3TARQIq/q+GduoeMu6M6WXiIY8oBZ4MELgZ2ipVotJzzUDwK10Pr8lLFBKVogOpij7/Xu9Akn4AZSaxTKIi4Qu2glS2XeVafWuWZFVFQzbGPAyJu1ciiYGOqOdZBbE54/OfPBmUaEYx/tUIIijUhWsToPwUvZANIYQVVoO9Dhjf1SsHwK2ycyDur5HStVGQpcI5CycXiEEWYziU8tRiF2RiF04cGxGLNCVZLdIegQyJ/L/Wr8J6K8xwZBRUfkkDXkkaXqFrWEX4UbaJIxMkrl+2j5w6sMOHvVO/O3RcbYQ6DNxYNYqcJ/zdqPj/MqpBKEDLFeHF0d0BN1mafBi9AI4vmxa8XRXqqrkMUrg/lQzLsqqxRtDgB3CPgUoJ8JAhivvIwYnoSEqyHm7ujfBSphLq7lNoSBOxitJF4ctMYSxaCXl1B6lDgvA9eXy28KIGHUuozZe7uOG/RT4MmDSNSvp7vtPWV090oAc55UF9e5Srzyb2GGs+wZqnzH5RKmCf/i3952JfNKkDQIsLhSzCQNKeq35RRLc56od6bkHqQbq4o94o2ZeWzh8GFO4R53sZ1iX7bAhS28vWNUMRi7VLEQWQbAs77vnFnQnNfafLvrEzDdggGrI7+Ggj7v6SHbBHz3K0leemG2TSaULnQrnfdDsxC0ZTq2WV4lmCIFNAEfd7KYsZDS0T4d70HK1/iS3aWJE2/jy+1WsF40LiFdlbUQJ115LHqS96150j9+aKd7WPb/VOx0xH41v/cK56pjwYlkpgx1Ozdaz2/5yFTz41qJ4TaRwFWXKEy0aLPE3GAhzUlObSkEsqqPUXheLmJOsfoSx5Q1H4t9ENF6TmfL7yd8tC0h1XOgscVo3Y0NpDcYq9zAjmC0KlLCbm+Qe5v6lDfMEqHphGWCj0oObSer9V68AsUiZfziBBerdcE7JGX2v5wkj8o6XoQjnqtW2oNwjeVB1beKcpk1hCzf90MxJC5EMOTaMAgZFCt6nYaEaeDVPEN6tpBnw8H0Rt/qzuOkq35LVGm18DodCzhXWgaP6E0Zh10iPD3xvL25c2q1UWBuZZmTEK4iMFIUQGFf+WVKhyk2l7Vz8prVjs7ET1QS+pjVlhYroZC8/qdlLHKZsgTh/pbvK+eZxBCJ2/6t184uCChDjt4w94rFs8g8JYpPs5cY3GKSSqpiIQ2PIT/Hp3QErc92OynD4X77JYyjQ5Z5M2khFjF7g8ScMfDkFqXCq2aOqzhfTsE0qrI01SuVj+SN6m1qaA3S0nNlFTzC1VI4Oj+QSjvoDKqSvFIaFc98hWCKPpUCMhGT6Rr7fRoOyjs3RYBvrErlMXOH9tZmWp8Lrh1bKvcP7XLU8IvXKfK3v+3sQYB7c/jAn2HmYl+saOScL3Nb2Q0yFBSOVDlIMLIgiETBG1qfHqblxz6sqSE7O4I1zA3FXNedX35ocZTdQnDPaLrVrn8rhRK6nMhKhAUVepubmAorRPNofveFfs22qe7UF7hecPvVZYkozYYl+FL13C6Wn9LmIeUMt153VP/rhx75Zo7epz/fB1S8/kVynSH66bOU1ipME4pQR9QJZdz6rkrUi7RUdppCiqukXrmfzNIK5Zid9b6q2bg2/987ylTbe618yz59jUWm4tSlddEqC9J/DuGhymItXSiHCA/kIr7K2mpnJsrXZSWjpDT3KEY8Dq9U0zN/JAXFPpXZAIqZ/HFYTtJmXqNqHKMbK4SvCNATvFGbS12zH0QH/R3xWcLAUW9dbUl5ojaBeWSpYOI8Oe+cej1fEDylrbpOrxF3rQakGNNiQc4SZmOHXg+PHKUiVC4H0KUVY/ZTgvi3jB1oUPwhqe/E+j7hE5R2JpSma1rSsj7CNnLzxmD16zqGZQc4YcxFVZrrnLFRERot9PJmIxUhH90FX/DyF6KkhRwS661ank9rKtQsfKdXEcKrobqSfkZSlLECUnV9aq7DjmlGKUBHgInBOv5TkURVJKjLS+vVWFgGRHKswJeijfvZeU9zrDk6zAwqe5ByCxy2cmNUAcpfCtPWmAmQYXV6FzKU+AzDCyFtrz7jTyFDkeaHX2Lg8h2Feb99tt6z33SxYhL9SBI/vfaezOwg63hijJoL0Vo9KpUdal/6Sdqap6S2ilpGrSwFN0PccXcVdjJ2EhtrWAihNc3HXvKsEh9dk9tV9nGbsYG6+Qbj62KzvfrVBhlErX/xRrtGFb+prO15/fxXlGmFQ8JIij5ISTyw59A2CJoUaYC38SUvCZR7jlIFfsrcSiwjdMMysOMhK7qB1VPoJZh0kBC6gggI8CSkwygTKU0RBuoUg4hV3VBrZbw+N6ehHCmXq1g8z4U8E4+yYPZQy35FmUlKwsIOYLSI8SaAJSjkGYsojvjAoG9XZ4wwJ0QT1ZuEuUD1WFywGXUv5I/dDIHBWX+8xEQKUNyND1Txz3BfRi7qAbVkxXProzcUIyaOJWYCPFdjfIDhZSVZ4yLKxhP1jmN88gV90eB9vhZKI35+PeUxqBU0xQ+J1dZKipBIWhDKNDJL9DCXoak+WNeHAwmSkP3jIQQ4ZkgsPA5lWEiJahiUNXpKEyr1nFCMSofrZC7Ev516luy99mW+JxuOwl+r16nClHTZ9GblsE77FzFMgTEayw+YCGBud92lG6CMaVBpRjveozFDwOd7B21g8D8Ib528DR+iAP8TsekfR6U2J5+fd087/j7yvNW6dFHamQnuZpiRdrT490T1/OxV/G4PRQbXfj7Vw+pJwwK8L/JQ+68tj+8Z/zvV3OvKFO3Y9xMQgDPHm6xwYQjVwCUIWauekohdeMg1RSDcJku8la9FKIV4EdF/ygPhSzUYUYaN5aPRypyAXlJCrN6l1khT6VM5ZHJu9Fn5fnwc5lTaV6AINOW71G8hxBy7nayJae8YzYYpVROyBHgTBLgTZKehi7PlWtV+FnhTjXLVv6QNkihlUEUigFwlDwYBG8DiDj9QyEf8VUvnwsp/CmvEpq9DS9bHpwQzPL+5PVhPIA+VXpVqVo105Z3GRxkUKCgJIUKrAZDU+wQ7rv/L0LoHDpBW8a8qsYGBLRHhkVlKN0Eg1MoHpNnpbiJ5gqlr5CNylxUL6tkUCaKWI3c9V55piKlkILVYPQehXAVbhfSVMgSDYqQeKz5gdTqEi6HzSlOLjym+zuwSchrwSrVPk7dcXggVWBnEW4nalBK3a0GmJaPAu5OvvmQy7ikjKXU/P1wREiFKKnIW/3wxvbfi4Bvc4UdfcRvc4VdfebrlN4OStOXIqyHf67igu6S7vD6uuvuqfF/m+tUKNPwIP+Vwvo299/dz+yJOdwT19jd8X4f79u7ylQ2Vgm1AB/dbTYKoAkgI+UlkxTTx2shoPEc9b1ICbwJt9P8oQB5D+ol6EGFLZVTFUctecWklJ0Qp1Fy39GqXsaiOkMpAb5XblNh4phI6lFWyhUK/NJsIC0cbkbBf27JN67g2igLAWcAmCQpLXHvTKhhhWAF5NnKGMXGJEYjeWow/zh7Rxvypf0uRcnuk1KvrmS+StQGw4JxzfoQfrYbUV7URogdXl6uGJFAq5WDEFQ+QVS4YjJJF6INYIIMjHL3WEXBhzd3ON1b9of0fj0e6Sco05Uz8KbV55RnryGQFfdSxxeQs0mhaYVxd6QOv/c60iinKfBROSHcfQ+jkHFYaFUnTxaCBX8QSgzUMq68BMUofDTcxUnACF5AKYeXNQiIX1GHU9IjUBFGS4ba1WnQKpdJtXIT1zLE9Gq/p/emKWSeR/FlZ9qVHAzfL0o2sKL8T1l9H0Lg/5d76hwJfKIG05sx+BQPygdo5OUushejeOJ/40H9EObih+i1/V9XhHti3feOMk2lMFwhigJmhCXfBPCzcEKgEJQKcm+U75QXFIpLXZKVt6TIOsWXIMXr4VAVY6r+Urk4KSHCkY4ydWCOELcCu0g5CXAjj1SxY1l5fE5IQ2+ADcCGOsDkYbdYbONKamCvwrEVlRnvpMxCHq84dj30nIdXB6wwVirwDkpYYWhR2YiNiWvH2h8JE9DFjFmM6UKXhtd/VqaMa+EXEOvfRGnQODw1lZ8wXnlqhF0V+ZVjp/F42pNxxFGmCvUqx+ieagYlPkddSQ3tIJToFEt+iqe9YaErImdrUr5To5CxIcUoWkFpZ3mmggdrjtRwXIp3q+gQUYYHXhKMi+mf4jDyPnmlmi8Qzcqdlq8jD61IAoaPWJwSojDS+AQQJmqQxnu2Uoe7SVF3Pp5NmDyuQnNx4HkuVO9X2TykE2ItQCnHye8m1Amn24mW1o9ncaapEDbUHLrfU2VSA3ihCuq2woSJZjwSov6uPZUo+oany8cY/o+eI/Uk4aF2P3u349P+T4hpOqNuKpyXjxestbFAYUXakA9Q8OgujayHeFkVWfEpj7w7Xwv+SB3KsDnCvvrObDbdLNywwnfW2YvAQD6Q73Q8lZs6BQiq2LCpfVv1/ERAof9mvlLnIaxL6v7f2QJ8w1P837197yjTsP/9D180kcqPfB7Qzx/xAimJcYaekNfz36M4YmrjIxSvYrsCGuk9W1A2zr6jM0L4Uq0/5MEA91a40l04ebROQq2wrMo/+LkDmIJE1nUVrfXRlMEpe/Al3iXF3rmZxRW5vuogQaR6eQeCXh1NBDhSCYnaj3FfHyP99WIC1ODxWYdjLbn/71CmeFe7metzBbYUJfo+nvF8lJd2qDqzKBQuP5ydVgatmHKZUBe78nJqXNWNamzKg6bTYeZwmoT3RQEtBzz1ATWnmxZ571A1EfewsagS5aXLy/acp1eyBwStbBLumQChnAbauZwiwPhPaUGn0p337/TyIN/0ir3LsFB4l9CuepKKAUlRX9XJelpaCGgVlcNysxUFWwzcX9wZKpHNwFBSxZPXropNx5nc5d1rXRGMyt/WobSI50jrB0WiK9JIGKbET6SYKg591X0eRfJ2VFApwbXnc3m7c8Q0TpEyaBQhaaFxOHIjAOw8crFrIRIUZrRHwycqdUCVEPP3JHd35/H3+nuEqF7Defz90Nn2xoRllgWxSB/4Ys89qIX9uB11j6oFj3RTOOxBjAcCldS/wySn1mOvDrpisapYhVXGFVlY34syTZ2pCiDQTgIwi5oAACAASURBVOPy+fGJSj3Et1R+OsMVxsz/lOm3328VVjrfCMW5bqnF3rnXbNLfnXPXS2E00RLgaiatO0n4Sv6otYQYgaRM9SWdKvUjJamXXCDlV/VeebXKq+oCymsqNKqLqlpcnh/WK6QbwTOLiXXneNq6wdU1FMWuMhLHu4eapZiUKQ2HvTRHHjG0ca6oRV4vQFMOijQLr7U9zcZ7/Y5xwpe7m8pU90guoaPyuzeBIv4seOwCPAkk5WMgVEoJEPwA7liLKlePJwYjOdvyUuO5hJz7X26xg1Cmy1Cm74OULlnIM4rgXhMp80T9VQPhhWs/EM4hfC1WIinTLTBFbYPnAeVIJXrGuc8TEoYM/+8XWNp2AZF0T0H1ozyw0LdRSdMmFKai30qBekRdQxcIOuhah+FL6avayStkGIKTYWCgOGcyVoKiC1uSWVZOTWp1vOxqB/2iUpn6AQ5DT6lGtUSr6vIF2H9KKEZ/+6b4fpXpZiZgxLqNtooweRO88hzWQxn7OMaSalQbZ9Xw+sSdX5WIxCDixCOsOQiZ+Cpq9VvKs29/gH9Yn1Sd4nIINM6h+8kXc1Y7PeFBLWrbdYe2s940u0530F2YJM2pEL4im9iKoaz2cCLG91IW1kDv3XkP7dGnjcRUpM4jkyrcoWoNdNjG372JFKIoSiklbBOGsgw9BfzSouiQ5ie0M0s58d9y80nmVTnLfrwrDMs9OuM/iIvtNc80tZHc/9SkitVoJeUhw+6npcZgvD6I4uU5SgcEA74iTOPuDaQGCjOqDrPy98HUkcfmXi8EA77MCsN6SIcvgZoIKUpZOY2dtIM4WIXSJWxbltPF0tr1s9hEmHfU3kxlIFIWotZB6ClfGlCr0uD8XGhiKVN5lvLw5NV2QJn2o94zt3EUVtyNzSYPdMEoak1vALhDuFfX9zxmeH4psHJIrMX0p4eS7kvHaPDSIQdGIQBqAtrph2cqqsRlkDV8eB3KdEkIA6sfrEwOQtuxLOWIhd7lwuRkPacsUBaHJ0HutxRvMq57M7dpg163WF3Yol44F2U/EZtD3V1QgKI2k0GjRyP0brDxbMEDlYKQ8tR0yw4QYArWtgrbRqFiRfDV7Fkfk21TTc/BmibgWa5GFKKMet8ySopq/eR6yz3ojFAmE3D3vg1SB3ARuezp8KYq2r9FnjECtTGauhNt62rzt2jvUq/vEwMp4bSEOPdLi1fB4lNsKwC05TAjG1jMfNbguH0a2Gkd20MmoPTDjq9QkM688j4p5K2slQgG8rBYVDrtCuI/5ON/EFJkLw9Cp1s0myJnOPWF8bYEBp1i2Km6QObw9Jl9rEvjvCqNoYO8WQOX85v01Vy0EqY19nwac6um9fs0gsi/ZUNr3yg3Ir3YjbP7LZ7PY24MXEQNVAM6f3UGUbM8xuDd0nxdq1ITfIubfMuPaH7EHvSvLwvty/kbMdSrk8UqJ0VTBq0kjSKa1bIuzeHOFX5EI/2WqRPf12K/AhS5Bfmqy4iGMNXX9Fte9ls+9d7/2F5TpilPIdWax8OZeIfJwjmQPj5h8clQ7K1Xn6nIG1Xa0z3NoDgUnvV8Gz9UPlEKJ4YgVgcU72Yi3akyjSg06UpHOk+/kzen70WsLvIClULC6ylNsD2jKUT4+1vaDBQ6rprn9qQ0QRqHEDL/FrpW6sHzlIq18nvnCub3UlSdYP459GYoS9oEz/Rrd4WekWvO+IiSnGupOZ3q5P4eqo4qf3TwnH0PhaXLiUwoXV1YNCcKXet7uubEf3S1xfucheIjZDwEz3TzYmeJUu9DIZHLaQSQBpG1Ol4kUUYxOGzdK9e4lZtEuSYcnYsnjCZMGzTY4k0h6H/rMkuOew2cFWTmYl5SPhqF5c21yB8r3+mcwmjHbRojwxJPrJgLZXuIDs0PntK7UqYuSELk2fsb8Dn1PVUzgwzKjdJpUJ578t2WdSAEEK5MUxZ6UIvbUPYvFqy19wshHCe8V7iBaAZzWA/jpjfK6URIswfWDT0Owx/fj2DyOzPgOQDY3liy0saupd/mBpDhG9dZU/ZrF8Ll3SDfH9R7P1emO5MiSOBsIOw+p2iDzVhPSzT4fkUveHzz5nRMqVfZq7WKsbH3xcIP6w6aI9l+S2hy/ZO/jLZlgOKK+epB1/lnzznQ2jWIGkNHw9b7Z9Ky78rXptncRcsBn2+11dBDCqneo3NT69m+mV15dCernUM65GvP7jefi2AMJp2reCRZrTl0DVqwgb6+NNQ4hp6uPagSC8xJbNzv3jHlRCecKvA2Gh28N24dJeo1bfVyjNayYmvXMsc6N61rl5zQmIbglA3KkPtGcxQFkZGVm5HVM2jxN2E+rEfLSlCsZXZwl9r0UKXpuqKA309G5psv6G5+Yi8q0zCCFDAjZEgVG0TCblhGmchgWLxfgI0I0gGhWsVMJLdHm0spNoVmBUpSLlWKgi7zEppepxphaQJjUJBm0jlxYhWqh9S/4ypvkdXvUl9GIMoDT3ZLBgKqeTdLXzgGaY9VVg+BLKIBoVadB1fXDCApV+AOcopCzrq06lrb4tn+GGXasq+Xe+yU8KoQ7v4skQXqzc8nve7KtHztElecThKhx1VOEa1Zxr8VmdYrS9600sDK/XrOlCvVb2l2FKCj7qdYctGI0EhgwxwYooSAxujA+hXZYTW4LuNCIBfj5qqNkZ4B4I/HX/FGxTescKK6XqRd+LbF6N6S/PxPlhhM2U6SUhcpbr+vjAm3WgJxAa2hdK0kQiLB/ZD9HkmWh6o2YQIO13Z+Cw4Sc7UOb1agKtH2qhzXu6LwtQW3W+3GGp3/hHumHvzyA6t7hS2wBen52CKaQa8vsVnrii0LoJYCEtu3bLVVLNUvurSyP/TYN2J6Cdn34NvuHU/jK89TJDinoEDvnb7IJhDqXbp2LcbSNjuwUR2rsWmTndhqXzuzWyfS+1rEyhEqFFlMzv6lOfPso+Ur6UCz2WYVwTnNGenboK7d3/8Aa0NrsFQAM8i07/j5dlOQ7Om3VdUxqbDtgnWb7KQnv6BTSzWbvrrE9muQY385s7c1h5c1hG3DeZcym0q/2d89O9pmLl5Ny7VyW7pyPeXTMcvjHBzYtak9/dsj4HMVr/Cemc9U3tvrtxmHjMtHKQUfjK0rXuJldIzJ5HwfBe7u5v3j1gLKP/l938eSJpA1q4q22/UvTLW3Uab16tWzZQU0HCcFlEdrxvaQzD9yUUfr1SLnGypTrVo4iduQD59NX2+Pv7vM5i6D35q021Zc9M5N6TR0Vgs7pFtt5/f9Zop6T++yPXu9716ZurRU+JHifViBEhPftfjcTy1eXEB5StQeA/CReyosrHRvTN0fotymp9D0vZwrXzspHblBXJeD4UKf5VSO0butKFbmzUKlOxHmsXxLb0Wot2gh0n45oVNCHBncRMlAL9vh7QLcCOQkhS4vWb1TEXryQlWmkqzZxtKOA8DUR426U1R4LlUj5ZkyIrStXJNjEADCGvNnS370R2oz13onGvofu/KU15YuOkMpa4btitOVHY+q++lxCbnGW3QGgAQquv1RsFx/SsgYnt4CPH2VsMiaUO5SxgagrAzeL8MiQemRU4oJfORxQxQ2qFxPBdcBnXzumyjTfjRzH26J589D2S4CoauxReJM2t5D3EQK5MWLn3Q9/QSZqyVwROieokwWKJuILB1MCOWARFIXHB2rEq6zHSHiX3KSuXEZYfMyEEztLv+L1enPHFbJJWrdRY22BePqwYWFNgzPdP7qtVaybh1RBxqOQ3JdVpZhZ3RtZY8O6ExIWSo2EohM1PdxOCVIVzGuIcvXQe6+zWasLrS3VxZaBuvSgDm4tk9XO65VMy/hqDS8Qnh3Js91z+gxNg/PNAdGrAUYQEvZw3XYBPf17WUntW6BERL6M+4hub9nJcievJqfn7CcOytT7aWZKNCT/zzautCofdjcdXZgizr2xOk9rCG8rpVlysEzWsB7H35/phWso8E7BC9jpi60Dc6+lm99u7Wwvw3qgRImh7+HJlUAQ3c0dW4ZwDgqzX6NvbsIkdaMM7EEkrGNyJX2wB5u60tPXfB3mcinCrDPnpzHr7mWlGkJOZgnhsyzMfNwKJBhY2ZtpOH2WkRmuXVslGePX9zH+rZRqd038UxT0KaYrVi3ze57e4E9M3SR5Sp9xrysYS0ysbyvOa2V/frHzSLv9P+Oe7rXlamv606HJCQJw6lR6NdKVltsFf051ywAsUs4RuAcBFEMgFBizXKQq9NwfeaihFBIAtiq7lTlGdIS+l8oSnlSChVrbQRokmfqG4EbSSki7cUxXwqiN96yOxwPuFUF0wIoBOWdlHslYU+rqBgKKEYD47UKa3Iy6tUk3EkZjTy1pH6fQ+7y8EshULgAhR91+JU9JmVe4TkEpe7KVKHq1fOtbMjtFp/2qlP6lapMRLlGpTO5dbrGzL3S9LcAyhqzym4Yi9Pcqr1am/0pjbnBxIsbm/OBJf91vSUK5jIPIqDXhkXZABJSFDcT5UyXLh+Tg3zRtk6WHgG3VHqbVpdG5r8kzEvY29YuMnvzt5TvfAZ5vlDOzIGSnwpzi3JQAA/ljtUPla4523F6i/hSOlb9YD29rKnkbwUS5MDX4FnKCelu5SBtQ9OW8SyF6rqn56HtWrtb/m619z9mJ2UahXlZ40fnrrAHZy3h/aCO5ZGuxwiBIjGTsPPpXZvZo4fv751ffDNFsMHvR5mmpJcQvVjkq9bYdZPm2pLCNdYceszr+3Sxo5o1iuohK7O7UqZzpUyHDbOpK1bZVuqjN9Dnt5xG9Apz39Crh53fuQNUzoFY/v+8Vxp5+UFkBOPB/TxFmPhv/LIN9rO/jbP+AI+GTiqwgfSXffDkbpDER+HzSM7oMwIUag41b4sKi+38xz+z0TOWg5mobft3a23Pn9PRWsEGn6Iq3FO6zE89f0xYk7BBn9DOGYMzne45WzGKszmTtbMTdl3fuJ3aGtCPr+t3v6phjAGgpftrbFc8P9Oef3865YAJa7dPc3v0ks52iFoaadd9A4MjLEHSVq7fZne/vtCeen+Ro/pjGMA1AHGqmcFvj9vHLjupGa3nFOr9nzL92r1XgVJ0iy1SMr5xghdR8fsQFdnly/Os6j4j4gfI6ZNDH7Hy2SPxsghVymP1chG8UD6v0K8uLQdTTprzHSj6yb9rAMBVjFD9Tren51q1jn1pSoMmWzLc2YUCepf3iHmJ0kx5cbrcbKxKpTWbU3UiciB5ydko3TTR7nWGnvBY+ok27RZcSb99CDc6sCCFCZcyo55z8+SPbetL11vmiim8PbA7iXVPbxcGSkaA9IITI0n/4xkHFqQI8Qs8Nkb/T5MybdTNklPfprznRitfOc/RvzEaI8stLd0YDJE0laAIzMvz0ZTGwciK9Ip7QnaGQrLx2s0s+9J/WlpLcqbq8vL+3TA0PUKpC94fgiiTULOUohBHejY15dV8polQm7wpEVgHI1Vjsst45pq01srgkKrXpRRqNj+vBq/wdgyKuEqQsMwFkAZHYhvoutjlrjesZs9DQ0Qh2hthDsP+mASYZ8TqIutYM9sG0w/xL1OWWhkeXAbXOm2/tvbood0AlShEHrbPNzn0X7uBv8EbUntZw1AJx2eAXq4ZM8VWCvwFkOiO7u3sZ80bRy3AKsOKCvMuh8jkzrHj7Y2FBbaR58plzyfYBE3ya9mTA/tan3p1K8jFo0n6BiP7/+2twVuXIhU5g8ArHnCJyNGfGrnQ/jBklp3Vp4m9N6HAjunRxG49rrMrJaHGU6FehU8DYle8vaCA1222c58cbmNpIbeFzkmdm9e1v/+yq7VrmOvApT3x8jCv9m6UclrC2fjNMPYC7dbKUKY6zhlYkT3qJOzegenWrb4UafjMd71vq4pbzbB6m17zykJ7hqbrwqe0qNvM7juvif24e2iv983HR5ibKMBzHy23P76yxAqLysBxpmNMplsDuM9vOqeZndi/LqX2308T7z2x3ru6xl7yTENoUr05Y5to6yVoqsgPxHQTWTmVytRjI1WjX5X5M7dUXbJ6E3ArmGr22uWUlnzB4fFiGc/dCZ+T6ufpACYZOygNbeIE4UiVhqpcVcq1PEbz8B5HAoLhTdNe5z0Ag8QLjH5U2YYaqUgJARb0LwGcKPX0sksBjHPJB6q5bYx+qfGjrwQMdCqfVW4hKFQfcYWBECE1CSdvGPK4bXrvcasO161g6DLIVF7iJbJ6v/4tDc7PBMStTojbrQT9VRPLO5eHoKzHBtB2rXZLK5/8ppfZWOFC7kg/zzqgZUlMbsWdjnMh7xfJXG/Ck5YC+3/UvQdgVuUZ/n2THRKyCQmEsMLeW4aooLj3trj31qqtWvfWOtpqbeuGOnCgKCo4QPbesjcBMklC9k6+3/Wc84aA2tr+y//7vrSRJO/7nvOcZ9zXPa9bScmUynqKB9esJX4UltLVwm/6gL5PtHYjG7hxxYdW9/HvrTSXht8c9EjmKFRCSX1RmSNZlHRicjla8vzSTclRK7dkaaVfqDRYS6Hws0gcZKnqvVoTRxOs9eK6Nfy9tL6VJf/hK4voMUoDbVLPAwJJ+0R1m2rOrTT9x5Zssr8t32rBuOzKac113qCu9vLJQ+CWUGeb/+bA/w+OlB5W29eDf+fik2U6Y0+u3TxnGb0/Ky0SUHjqqH52ef+ehP+bomT+ThGjT73Nzsq197btss242UI0yVzj9IzOdgNx1phA0pKmyL/f/2Dk/x+9hCc3SvF+LN5TYttwC8qjUkmGWz7JR9/+mGXrsoqtf1qsbSehqFf7RDsZ6zSSw9mKEESSPCnInJZ4UPrxnhTar2lv7KGZ+JVvrbalWTVWdWC/y+R9/4ajrA/v+Z+DqdsHcoQ12hd7Gu29LY22FycY0GkxWADndG1hl/YJJlvb2ztOXPwHlt//ZOECctXpEVioyMC7P9xr78zNRdmus/Z0s3r2snQ7e4g3P//N+EQHux7f9jszs2zppgMu41+lN2P6xuLiTaOV238L1P+TGTgiFzkiYNqkqcOy02LZRIjaIUDoiNCMJ1DQFGN0UsjziRziwQpoit6KO7epEyQKCFZbw/TnrPEbakRh96kDEJS0o/waaVC6lGKHjrJXyS6K0yHwXQtVrCS1Qq2HizZk4Dm4VQGn+a9hNWLlyt2iVpu4XiuLcQ2pdpJv5fUQerEifo7HLcr6u/so2zKYWs7wgadZ2GmUqqT39wgd/M3pBXQ1HlnWZVa56msr/PgJq8kk2QqgxrvhxiyLNBD7lXs3CMASIAnAxYKkS7o6E2I7LdRPdcBlfONajkywulVTrOGLR8iO3uEEThhNkFvE0DMUdygmDrFP7o01rdKVAxxmWfK040Qb5D6y6BWHS+1ldukkulj38bKNM1da3Ud3W9VGKSs+QDAHLgfpoIbgNqKMagGrLFA9a7J6DghM+VYcWJ3rdAnXQ1jPiZWLh9YpLVIiyizGEn73nYV3GnLYYfWEkfNmSMt3lorZI/NX21/mrXav1RZX2Vl9cPOed5wlUr/5/zaYOpHkj1MlHN9l5dtNi9agVJRbHBvp9wN72WV9u6OYqNaxuSXkuS9VRpSNxrOPZKVSgKMV7oCeifF06VPLPF3d+8z/xob638iR5taNl7zwP4rpcq3NBZX2l8V7LRcXR1uaZ6uR9pasEttADL2EOl53O+4XzB6OIrstIjrS0jlUbUk0KuAzwcQw7hjf3U7qIzIHmqvnV9g1726yNXy+vCDPupOt+sHNI63v/xBMA7PapPzzBwHqXuRHNqGXSmRVHACagZcrQW6zw4Kl/1fX1l+8QISzlFr+Wydl29SVBVaFJ7AdfORP/qadnT8i4b8qH3LXdbK4EYW7hnBHFf1QsU5RJjNSIy0lPsyVf/1/a0f/n5+LIwKmAeFiJeSFfwJ/7F6EYMYx1jjgbGvRrjdJAMQZVS/h+HWd5DwoUL3d6Gv7fh6j0+B4AR9l/UzqQ6c8iLQu9kgN+HZJkqBcLVaoKGeVtBqCBVkLmLrmMio/0a1krsFvGzpygoUlwas7/UVcyHnOWlImbBlWnEiPZDnG4JdBobWdBcReuJEOAufa3U8WqhrZRsQnW8TYSy147OVepq2ICQLapp6gkjHuXG7l0563wrWzsZJr1e7cuXxE3qTz5J5BG088xSQlKWPWtXUFwcJbIXylXbfi5q07wBh0K+5lMnkJGNcu+4ierI9bQxGuGRAsBBMwHFdvQxDaPPGKYK5VzzWqSMxSrFixY8c4qLkR4T1oHdRpoAVNeBvC/u4MggzmA/uYkyetdu5EDFUFc+Wu9ipzxMgk97SUDI3ZGeJ8l8l1zpzF68HkCZDOoyxlns0dF1/JaUQpCIqQTxgXHhNaHRoPmM60kPYDfKDWmw8R0b7Q9O738Myl9vx3C60asz2UxTyxU4q9ev44axerbNdf1u49wXsIJh1yaryXvcOvd3mwELA2vb8F8MwTeIEx/lT8CfgVY5+1L89uWPKj5TOnCSg6D/brbpd179QUM9Unvfd6fMxy+TelbjBhmrcwlSc5geNmO/AEh47df7hfGnMgpHJwAg5+vLlr2numg+9uskQCF252V69MRd/kAfiMT9KglJwnYgSvYbk/U4HJ92ft4Lz6uQyek/MnzzR31wF7bOYOHBqN1j8FTmfutRtX7YIN2ZadV+xl1HMGwjnPnVLjaUoUBjNmlVWSvFVKbL5zaqzdfwZx6j4pLmN0+a4iu+vDH60Agb4NM7FPhwR797rBzkL92QSkg9vB2wv+c/yShXaQeMML0Sgo4npFSMGSeHMmgXeupVw6r5G/19zKN59nTxw2fR1+z8B+9fR2/43/JRIHxl1AmcwNr+22HXgCtmcVWQqNK/54VbqdOsCbn//EMvVqS71qAa/HbGAOvDMquRlgftTkBraIM5qa7Re3572HPGT7uv1y+PP+8pE8ZG8d6V+OHJhq5Pt3mX0MMfsGkmWYgYaknpR1nELsbxREAV1BJVqKiZTe/2p+iJsLF9/Mw9oqsZqPH7ageQCqsmv8RE43t3LhehS7HrjqNQBArcvk5lSFiDgIwuMTLXj89RbeERakr4kR0sJM3dtrxXmghCCAR2sazGc5v2RnilPI6+etNZOrWC4aceFLuwptnWbBI8+zoCFnWEibjiQO8Ty8qaGMGlrKbxqXTrbqzYAABfyuZlQH1R+LgE3gpIOnA0QiKJayV4mjoG+reEi8MScdCTxNyBtPJkbbc7zLaq2d/4GVT8baLcrEjY1lyvyGyY+rslnauQWp1Ehg7dLPpYd4v7t8Kz0roN2i2xgLu/4NWsp18UxKwL9xySSr++IJrlHoYjruvGp8sjCZE4WXlWEs3FPpLblArgInQQRHvNW5r+Wu1qNqwpxiQ3avrFIupNIYuW8bYlIt5s5vLBir2Ll2/YNz8Jx4lqn3KcD0m4X2wjcLrDoq2pUUjE5JsFfPHUeNYYLHKhP4oA5/s1Pzq8DUARt7hIWokiLgj1HPp3hcjNzUzWJrB4XdYUDA4urZ5uQU2rULV9uekhJrxV54dsQgu7wnYBpw83K/Ayx2LpZoCUpLMQleAqYQXg8BKKJx13eJicIyZVIDykDgps2AVy7lcpIE5CrWtSuVLs3fWpH01BKrVq5Fp6j68xE4U25OeV8tY6siTltDrD0MP3wUnwl21rPe8VOJpfUowV+3Hy7rMgLx5cTWazhotRUVJMK3sHTWomsK4CZqP7f+ugdjVCMHnk/7uorx6rVo3LIt1etWdwqAi/9sn63Ps99P28weq7eMpJZ4PxpsD27dbPr+VuqwKElAZ5RniOc6rXDzVjGfYpvSvXu1j7XbT+hmR3dt7YT3zHXZdu/k5STURdv6nAY7tkukvXXVYGuDohoAU6+05eAzBwDOew5foP+CO7Y5mOZVtrB88glUGiNlXOiqam0YsSk7qbdOsS0YMyV8vFSB8n8AD5LLxPdr6onyWgyvt4K5zdV4NoGuO1EHd7YbmPuPt1L/gau4+Xj10VzyLC59dTtdMBts3e5q60L97t+vaW/922sPHfQ4uLtrnn4CaJ42oP1Vw/pszamwclzHB3DtVZP9r6dViEMx0g4QbaTEhrtQmZ5ZymQ5ynUlc6FyGsli7RXdIpJ8iAi58PjS+YsU4YUfHz9kdzYD0+a4+n8bY48cmGoDUvpiU+kbunGWQymVnbRQ9mvnviTRDLbGdgOtRUo3zJp2ZMjCO6tgod/SrPnBdy5IYo2N62Za3bQnLCh/nXNtarJc8o3WWIin+lMlJmkPS74SdxQxQilWGiVqFsvlW6XApzv+txaWQdLNt89Y3eY59Bn3Sj1kMTYADGqcon2q5FVZZPR1cWUdFVxfREnUeiMI9GY/rBmdaEEZgy2qUy/ALwFQR7jkZlpI7goLKiSLFwGi8QhodI0qDlxLNhLeKc8tysFTMrEsPMkKNWfhLFlSHEH7ODXs5pceJOqciEWe0tt1a6ma/56VTX7KSqBpbAmYynIOdXU1XhzZgaZjGPS1ZNWq8rIrSZW1LpnUa7y1vOnvFtymkzsk6jLTsHmmNUyFGKKQFm+O9N4boyOEUjazJldWL2NURzaVw8itiyfai4/qjPC7zorrP6DfY4I4CCglfE731zXC0zpbq9umWXAKvWF9EfET8e0LMYHaQzOX259+WIbxy1FmfnsnxNszZx5jPVISnQUgoRjBgkXzrXpOAVPz3JKf066dciRXFId5M0kSmaqF43cBQx6ur0oWLIFM0e54CPoiBNPYIKGy6psG+lMw1fUW5B6wa+eusJ1k6sbx5idHHwRTPbxAcElOjn23M9PK2Mf72R+1eC2q+HsoAegoPnNpV2rx2tFIwRdmXizZ29sCz32lpbZlf77llVJixvpUoZXtycu1EMIfHbDWu7VLt+5t0yy+FUw/fulRFRssa38e8cdC9rhKRqoQfvVuPIpNJ9JqsFu7NECxtUveCTxoAFAqAP75yIOsEwAAIABJREFU27Nsyc4cO5BbQE4B2eM6XyVllofVN7h7ut164kDrnBzrQDSLtoZbUCwKeF8D5lgVh2jP/kLyD0JJsIq2Tq1TrGebeAcunj2uI9Vo0zftt8dmbGFO6iwNek8xfGWTkbsZgvsK0ZCKLlP80igDKkWPJZO9gvBGAjVasbExNqhzkt10XEfr5ScYfbpst93xzhIrgx+6BkrLK4cn2fMX9EdRktbtAYST35IZPi4dQgHyb6SyAyc+qDaJX+5rtB+yUarY51mEV0RwooZUrTgU7WLr7IJewTa2U5hz7S/fU2PfbUQhYf1iovHWEBaowZV2Sp84G0bGsvawyzNw3gAAhzeWqQEH94qJDGEeUXx8YPtPrEcPEw8C886CGjvvhU2270A9EaJQO2lwjL3ym7bWhlyNgDP2oK/Qn6Pmypbq0NnXmsNstIi/frPPMVBVINgKCclUoYDJ8EiAqOH0Yal26qBk1syrz99K0fgPG4qRz3UOVAvp7VzFWWjZMti6tWlprXHfFyJoJH+SGU8X/tazbRT5HwdrVPUkAY9JFXJcYisC+axwnFOW/HX1xcwR++fIgKk0TC1W5gpcsjSw3g59nkgLlCLtHoWSD4KUjdFw26YgyJMB1NadiAumsusSqIdUL07pc8yDyNpL9hNvXAcF4FcWlLuWi9c4wnUxDQZ6hfsn0VlHEuSK6dWjxYhXtkaWAEJf1mTLFCzJsx6x8J6joeN72WrmvUtCS4kDU7ESKv9D1pfbsMQYHfcDFxWYCuSKfavL4RTvV5zQsZlwMCOJWbaUlkwNVw0kA5GRtU4rE1iKGF6Dq+fCZRwulfMkcn0XOxXAqr5V88b9CPE44E9ohaUSR2szMjttxJUkH9H2LSLOgWnFnH9a6cdPWwkEGC1bNlhrylPoOOdZocrU9S1pCVoXR1YWMkOoUN2nSlfIqooYcrpFXf+KBSW2dxuuQb1ic4jrznjQGim9CZLrV5YmY61gzFI06A3g4rrasNK+IVlyWK8ELVEk61lcCzm+lczqXJhk+UZAiq9yG3kJ9BXWoacl3vWZhaRicf8SmPouMJU4/OG75fbq7BVO6Fs1NH0oXsf27mSJIvUQ0LBwUYBoIuCRHBtNAkpr692uNe56bHYdpsN4cTXXOvy7AdAZFKwvzG+wHbj5pfQo2FuGRq263DgOs4TkgPhgO7VNkI0k3pOAqzrguvNEi/clgSPX1tL9pXbDD8ttK6wWabAf/a5fBuDY3svm5X+VLNAn2ykbWLPe0c2FyZVCgl0eGyU+Js7CREHYvp3dPqCPl7QUsFAYbx1SZQ01rN9t22FLdu2mXKiQ+afkgNcOFBcBxLUWjXALJ+Qwums3G9evH/PQDuETZnmA+2ezZ9m8NSuwAuoIaUBdyGfjAN9sys7CW8YBRBl206knWXIceQ7NXHzaA/lYo2/NX2dTl2+27Mxcwh8qFSu3Ws5qA0l4aW0S7aGzh9lJ/dJt7b4im7lhN3HKLMsBTMOoBWXnkeVZbqkxLTk3dXh8Iu3onj3tpG5trXcyXM3SKPnaQ7r3XLrDqHQjDpeQlIHskkp7c+4u25BJ6IRnacQq7psaZUd1ImyjjkbskRBS1ilv5PrhdunwdmTr4sXgsxNnb7a73lloxcHQUELU8MTZve3akR2cF6IY7a4IQVIqZjXWIR7lKRFB34p9FaJzrXMeWOPDtb3AuvtgWsMcPY/9MGkrISHWMIiwR3lVC9uZD5CG16PkNNppPYPtpoEhKCINNnFpqX26tgpglJVea9v3FHCeS+yZCzvYmQOlSHHGiDspdrwJBqHdeVWEWoLd2UuAlGVQpxjrlhLpgMUpjs2t019hlgUszZWZlXbpnzNtWxHgSbjrnrNb2b2nYiBwzRKUSsU79a1zIBBMahVisXibFD5zIO4UEnnZSDriLN3xxi7qeyuRX+x1cgBy+DkcZToZoTa2b5LdfEq6pSd5+QCTFhTZ819nY6k2oJjXWAH1dvWchRhiaZ0g44gltpYHwCpJqm1iuCVRandiv0Q7c2gCJVGeB0TeoKKKetucXUXdbDl7u9F6Qg7Ru22EtY1jbkWN+h+6q5sO9X/ww5EBU82tzJmtVC1/QvZpFg2s2RSOUEFxOL8kxAlBsf80kJEZArIAGi2gmauzlghwDw1UWKGuM9XUm4ZUUmAsggUfMMqp5pB16Or2ea+0KMUFnUtRoCjXL3+v1C34V7cKVgbrFS9aSHeaWy943+q/ft4aCvY4ej8BgbREWZAydBUClQWnTaPri2sWRYsD6LEe6ttlrApseU33VlxVlhSc9a6LmfaarLi6JkWfDSZXrrJllWSkQfN+xWq1eaUc7Bfw828cINTIoQ7t0M2CT4HtaDCZw9yksabSKmdPtOIpz5ItzbygBYQjQOWilkLgDFRtMv9nHZoQbuSyldlobu8TS40cdb5FXPknwBolJrBmxVnWMItY8rw3LKgWb4A+w7OBDxDhcx0/saiciygBSfFUAaezQLWuPLejBkYrFDWigFvPHgUYaX4qaCmnEqDgjoOs9Z2TLSQlwxdVP5VUThvm+iUcyHu/mGNvz1pitSL1F3xy4cgomJSwUpXYUyENhS4BEYBRdHS09cYNPGH0ADsBpqS4KBX1B8SiJ2XqmaQDLPaUnZX2xgYsKwbZiKtT3VjbRDZaKgu/F3d2RmKo5SNQdqKEpJPWf0nbMDs3JYzXf8reoivLilhRWGbXA/wbD5RYh6R4u6cHDEgZaa5IX4tTBfB/vy/bXl+7wXYUFKHg1FolG7aG+3fB4q7gmYYCwi+MGQUJhqwDb/PINbuTcqHXVq61GRu34GrlmdHydL2eqW0A0BCsoSLrxjW2kJFdXFJsg9LS7IpRw+y4nt2xSIvslY8m28zlSyDWaOW8LCVoQ+H0opXFHx3fmny3MHvqNxfayF7dPOvU/9JzZebx+WkLbMr8ta7cpE59dEVmEhll7ZISLDEh1m47sa8N6dja/jFng323TqUWJAqqJgs3TPe2kAC4+EANxP/BtmEfCUENkdaPusbLhnW1MRmJgApZ6bxFPMz68ixylDmA9Z5PN9ini2mYAcA2oghcf1wnu+lolHHJFMZfzYYXEEvR6QmQJooukP+9+vUae2DiAislV6NjxxR7Y8IAa8trS3aX2KrsCtuZV8Iewx2JV6ANrCN9sH6GQKU3ICUKjwvz72/NX/JuOG2QMUioT9xl9s42FGISGSuwTEsA1EqyALtRuaaEqfGdze4fFQKZSYP9fVG5Td9a7ZICIxrKbTME/lUkIfzx0gwbkRFnP+4utVU7CywXMNmxnz2YU2xtWrdybu3KihbWsXWMnTwo0cb2iiIBMKSJnu/XWKlNWMsP32+utBtfy7KdZVhzWA5/vSzWju8TTSlRpa3YWW5bsyutEMYklUToLPVoG2pDM8JscOdIS8Ul5hHke7H0bdnV9vhH+2zF1mJ39pWHolBEEg5JHAi44KPsoUs6wf/rsVZ9uqLYnvlyP96MEIC4zLZDAymFMRTVP5z5iseuSsD9IHdvAmV227NAB5Sm+89JpXQnxpX1bOKeK3ZX2vId5TZ3fRlNNoJsRI8o65YaYV2Sw2xkF60rV/wX6/gfYOYvvvXIganjov3WGqcAAllYO2gOOpDKVHV9MxUrRNgq4zQI95nrUuCoenAZqDm46lFwC8qNKxICWYZyfSrrVj5RaWeVpRwbYn+hcg7JvNdjClh5TRmocvkKk2tUg8YfwpQ+m9bfWt7wDwvqQK3mZlh/pj5qdVsXO95XR+fHZ2WJStAIiAVq6oAia0yHHNnhSj8EVChTDggcOQGbSSCp9wkkxbyHjPLcpAIU35pzxBIIVAcoSnziOrLkXLcWgSD/KoMYpc65gSsbKXYeMM4iLnrKq2nVFOEOqpz1llXPeN7CqrNpiYqbjudX+1JFoDUPKr/03Lyey9txG8jK5H4qYxH6hR39Gwu5kMYDrSChCIApGdiNJDfVf/6E1efDSsUYNRe5jEmXU78AATayglgfl5cVrCWRYuCOFMDJIFpBegHmA3LesW0JENUD6FVo5KFMXGiP0db6tonEnPFINOHooYAayJAtQhjd+9n3Num7+VZDpqHSnEN4kCTqT+sLCq0Cl6eu4Xgu0ICisE6jcCW2jY+zC8cMtnOHdLdYxaCaWZFyTy7Oq7YX15TYghy66KARdG+NwEf77RETbMmQdGQBpjUIiq10K9nBuLewh9uGN9h1xJIubhdtsT4RuBP6DCAApmtwb1614EdbB/AlAYaP9+9ql3X26ky1IKp9zMEtuY5SmH28J4+Y47eZe6wS8OpBXenMnbtsWHISdaZjLIG4aSCuV4Jr85ON2+zvK1bjQi6yeIRK38QEqOmicWkms49CbBdUhqKv2whI79i7x3L3Zdqo9il2y0knWnpior0+9RP7csFcFyONaZXoXGoVagiB67Rvt54opqF23QnH2eju4p0+uB46uzvIUv7H1Dk2Y8VW25ZVYLU0K0gGuOV/ET/uGDKsTx3aFQDIs1emr4CyrthaE6bohzLRpV0iCT/04+Us5mF9VUJOsSM3x/ZAbLE7v9r6dexid5883EZ0xlul//n31pwGklh+/9kGe2PWThTuMOtHav0dgOmZ/dVswtvnOlcS6E6U+Htdi/LSFyvs0UkLrIzEmo4dIQwY29mWbi2yFbgYszgzpShhDbJcSPsPRxNsS+p+V+j+TusSbZcMbEMDchfw96zU5tafv98Dr2mOdkGhuQYQzWXfY5zb1M3IPHohd+Z6a3a3sFM6t7BHxqL8AQJ/XVhhk1ex9zhEg9uS/LMz14pxZ4/sHmOd2sTa9CXFuO4LUbI4YygsLpbfAtcneyKeQ1hBS8M4hMRZR7EfR8YDqGH/VV3oNADoNjSATLKOw0Mi7bfHxzK+FtABllkmVJ6qGRWzWhBgGtwQhpLSwnp1DLJR3SLsqmNT2Fd4z9z8SzbWs/7ltiMHPmTcxos34p5nktOSQwkxVOA1CLNnruxCs4FoJ5OmrSm3574SmIbZ2l0VZP7CwU0BvuS9vHYhnBVZpF3aRbg47K5cEQmEWkZyuF02NgFCjjpbzed25hD6QOGoxOPRLT0U4A1m/7EzOVNnUuJz8VGx1o6wmWfBeyv2U/XdLfN//XVkwXTlVKv/6H5r2L3VHQgBhfNouYw/hD/WjjNWlcwjQFXQUjirZBmZhnKP+kCj5JxgfK7BmEKuGTame1U9WmwtQWpMP8UJRUQgN63eF45FJYICkcXXKh6ojc8iBPcba62uf5k4ISoiCVL1tIWrX/gBtaVlAKmyXz1AkI8et787lOKWjRKtIK8I72WpCQTVGs0xGElB4FtAqwQoxQ6F29osAkoHwioXkeXGVyTPqTasaimn3t1ykwpIlSQl4FMbNpXi6O+lQWjr46+1mLPvgm830XOfM9Y6LMfGmS9ZXWkO5QAIQ/4cSixWZT1yazsqXt1DSoXGwH31LOIBDpdLWMJj+NUWdNbTxJYT/MPAm3mABrrb1H58r1VtWeqaBSihqAD3rEuU0Fv0nPxYykPKbczZcooOxoZbX5Ui6VsED2JKkpmvMh81aRfbityooX3HWcrtb1loEi5mt7d/urk9MFWcFTfv1/Ps759/azWyTDkgEZAhtMcaasdkt8M1kIZVlAx4ynuwasceKyaWWIFCVo/78ZqxQ+yiAR3RaLWZHHW/ZROH+dv6YntrWxXKT4idnBZm43ENdcUVlYDbzHX5U3iANVrOoXyPQ7wR5qcyTvlQDuUj3WJtAJpyQNsNaAQa8wZ4ei9ftM7W7IciEO3q+WG97dLOaU1uXj2TBG+t2uCpjpK45StrCWMwP6W4L79as8GGpLe1l08ah7tfAtKLs67J229/hODhh92ZloEb9qxuWDCpqZYGmMaSdKQZrGFDZvHsM3fssk+XrbC9e3ZaBFrNhSNH2hXHHgdH7T5btG4tCT15llNSzhzVEgKBk5Us93vOO5cwRaR1bpNMkkiA/cYTkjoT5SQTbN2ba4u37LMXp8wnHFFrl4wdCIl5oV16XD8blpFKz9Fae+STZbZkYyY8rLF27sjudlTP9ri7sahYKz1jDffMZ4wzsMxnrFzF/kUQsEkvGT3crhs3kkQdn2DdWaUemOrrninr7W/fk4PA+b94eFv73YndiLmSze1bpofEOX2vhj76/LQ19sT7xEwB00ieLz2uJUpMNZ4V7UUAAmEjMGiIjLH6GBqNA1ahCI8uEbX2wLj2dlqf1gep/w4D0+aSV+uqloE651LKuYXdO7faMhJCbPuBIFuxud5OhfnowXGyTOvt9UUl9gVuXtF+JkeVcK7K8X6E2MoNObiIIyw/H5cu5T6FtaAzgN4SpdcaEiysBFc+MZda5rOiPszaJdfbXWcm2rnDkpljHfpfCxSeXPxiTYXd8f5ey8TtJnnRgQShkvIgK0Ku0MfIyVwlAEnW1lYpVNGA96kWz1mD3X5aO7vxhBSsa8+LoespiUj0oWUo+V8uL7IFUBXKW7ViS4m1BvAfn9AR4owo571as6faPltRivs4CM9Hjc3ZgGIMmGai6KrNXtc24WRnk1BHdcYGXMibM2twi0dYAZp8nw64uMkOXLqxgtBZsDv7keSPtG/tJXjlOLKIYEtvHWoXHhVnV4ygUxW1815TjebN8P5r/Dzkg0cOTBV/W/ihNXzyEF1SdjqzRaAZpIRDT0F3HUfExeC4aKV96XUJMf7maAPdQfKApljxOgQ2ITAHEvq7DpVKWpRCL+GkGKojVhdJPL8r2UVWohIAJPTC0O7Cx11q0b95xFrQzkz9zuoWTLa6L591TEICUoGehieLVDFB0d/JMkXxdnWTcmtqKbw4nPNYefflZ0fGw4tye8oiVozd8e1yTS20hHgEUlrAInZCceD6Hm+XmFTBRSpl8vIzYT+XYFAS38daXfyQxY443ZWzqEygUWxFi960xtkvWWlWlu2GukzsgQmM041D5qkurDis7is3tMCWSWhFHFaWvJKJGo652SIvfByNPMa3rORWJeOWuSid8qjVLp+C24+WbTwfniYEgFdXKqVBcyQXtdzZ0ts1v9FyczNvWiNpfU09TjVhWn/eqzlGebew/qdY+p3/cCVKAavOYWqz7elZJN6Bf2zmEntu6je4I3EXc+EBndLsqtFDrG9KkrVtxaHCEg3DRy6lYt3uvbgiV9niXXm2DX90x3ZtSVYaZmO7pjiXlFyIC7Iq7A+L97s46dldWtkNvWLIoIWqEI3DeUncXT1FqJg1+RYyjDeILZVL4eLvV6eF2xW4kaJdH023I7xv/r8NkLp0zlpbUQxBPw/9wrBedmmXdk1gGnhErx5PLbrq7cV1m60NQvzjH6mH3LTVzh3Y154bP4Z96MV8i3GV/XPDFvvjyjXE/kPs5r497fTOnSAqiHQlN472V6PW9uH59uBi/mDFKvt89VpXS50YFWX3njzeBhGLreH3bCz6yXNmI6D2WHZRsXVs09b+dP21aPTR7JMQl/wSEI6BdZGbWQlLq5nXm175nFhYsZ19NN4SDt19Fx3rPvfO3E324tdrrXV8lN10fG87c1AHBBjgFKixVYa4xsnez8VCfWfeYpv14wYS6MjKBRzuPONk69tBDQwOZrIG9sAdH/1or8/aze6tsaEdY+05eHlHdExsOouBRCBvD3nuYf3vj1+usyc/XGVlWNJ6cwhzGooCVaWMdpSPsLpy3IkRFhobZ7m4ymqII0dyToOJzZ+I0H/+9C4kD8lD8FPL9HAxHKiL1v33c+jvX1FvwyFUeWUZWb55UAwyXb8f4wnydcT4dhXWEStssM9W5mEhl9vp/ePsgxk7LS40CiUetybWXH45ljzPHBcPaIWxh/GQVBF7bhFCTgOAs5+4/5h+8fb0RWnw6pIpq4xXb/seeqAOGaw3N9ovX6yqtDsnFyNH8EqxviG4+kNwa9XiAWsgmUPyLC4ejw+ALndvKcIqAu8SJ8l606rtr9dm2EDmqXnCn25fgTfnyxVFtnRbqeUSu5q3usiG9oizxy7raN3T6BzFplVSVRGhHwHcluxae2ZaIXKmzsVqj+4WBQi2wlMQ4hTbDXurbfKCEpu1thI5UmNRUSjyfGfm8not+dIARQu6ZoWG4UHCEk5j3quxsBtcMiKcwCfH24m9qUtmzn6akXz4Sv7nvx85MFXi0IKJ1vD5k7Ra2+tpA0rCcfUZbHTOqqj7akkND0FrkaWnU+aC2vzo+FvlGhWwCoX4VjzTdZTh21lzfLuEIbnzFe8U2T2TrjIWAXSNnxhTBxDr8sFRCRZ94YMWdvINjmRBDE31JDbVfEy95tqvWRCyG7mewFOWico+yHcgyxIwBdwwRPycQy+uqnHJsnRj5fpOR5AywO9SDpqydZkKZbbquZQIpPfQptxR/MkVK9xTcpMAVQAkS07k8Q2huEKGn2NxEx7FHZru3VRgSglLHeVBNd/82Qr35bjAv4CK896klGj6laSlL5fZ7ASYN2/O6EcJiTz5Tkvi2sERxL78NHu9v660yA5Mf90qpz5nLeuK3DOqR7tipOKD0LUc6xT3VHcYKUeKFcfyb0tlOisBmfHLu+AOmAxCnlulqyUQY4A1FjPyXOt4+8sWmkCiha/tNwdSjcMddsBLy/4C4PjoV7NQStCKQfMrjx5ij58+1sXYBJBNh4P1r8ZtuT4z256eOte+2QqrC3B/Jtbhi+ePslSAt5gHem1Flj29ooBYX6zdOSjJTu8Q7TRhJZ3o4GncXiTIV+awYqbhjnyLVlXZWGhDiRU9BAh3Ey+s1t3NtAfCO3nAy2cstPXqzsOzvzCwu03olv4TBiT3hIy3AGv05XVbGVu0Pb18nRWQ6XvLsIH28IiBXu9HBrEVcHx82Wqbsm2njW2XbPfB29sHy1xuLEdDqTFL23ZHAEuWxVY8diLx1e8273DW342U6FwzYgjZs/AlI4ymLV5kb0z/GmFcZj1wsz59xeVo9ZSOuYxl74mcTOY/znKTNa0+mDBR/f7N6XgfVOIQag+dP9pOHJxh23JK7J735tuibbl2wuDOuG37I9whSRHJCdd0cyqQFKA6axPeXLJ73527yFaTUFVKjHfCsaPtgmNGsY+89mgBQFTJxW3vLSWZaJujEM0gy/e1646zo8jc9ZJgvLPvVkE/+mCq35/7coM99TEkGmiZjUrowlsRxnhi0HYz4oNIDsIdyBj31Uba1oowFLYgSyYsEUPcvJCWek+c2sXO6dPGldkcYvX9HGBJP/LnbS+H47l1cN1idT0yD1Yyzu7tg4PtrqEhzoUpmaA4aw5W1hNT6S26q9RG94mwZeuzLY02itm51VbGQWufFGojCbr2aIfVHBRpq7ZW2bRlBZZFW8KQiDorLCohUS7eXrgiw84ZHOuIKprqZw8/VG6GNFWBwTcC5Afst5P2WyZKeSMgKV7z4PoIckzKrEtqKJY8SibnugiQ27ynjOzaStangZhtuGXl19glR6faH87qRCIUe1WL7F9bLt9pMP4v31Fs6/hevK7EzhjRhphpZ+siBiT/vVJY5Z5fnVltj31a6LxbCViQpw2IstMGyh3sld0oJr4tp9Zenl5oX64qpqwIj4J4yfFqpOP5UEeaeAypXATVXph2WuPqLUJRyTqAwoosOnuwks/icPdKIP17xcifql/9z5EDU6ynhh8Q+FNfsLqibMjQPS1fMU4BiOOnJTgvd0AIZQcCgzoErSZS3w5AlcSiD8ndyq8uyxYhXe/KzJQdqtiq15zayWx/HZWBK5ekDpXv9QAQSTBJ7GqxN/7ZIgad4B0KFr2hgkD5LKw8OGlb0LlG9IMai/IfSEKzIp9QSDNKZyJXAuKAnN8F7g6kBfBy+SqGyM2VTKSHjeX9rpG2gpgaoMakH30GJJe8qJgu/ygrVkCq51YPVc3TgYgOlnzFw5Z87Pm8T5qIzwrEmMu//avt+exlqy/O59ArIxSA8ssSpUjIRa0m32HEipXdK4tQlr1ATspBLe3oYk65x1qjXASzOI2uQ4A7Zh6X8NKvrPT9h6xu7yaXIVnqu7bVu1TC3Xl8fYubjm+G4uoyn11SlSxT58bmW65lWcy+mxtPKfNEYsGxF1nq9S9Q+pP8i2DqxuKsUyNOuNl+h6tX5RzxjO+ek4623x8/3APRw7508KoY6LuwJj31xSJceuXWqk2KvXXliXZqj7ZYbZX25Jwt9h2WZjTu0mQWKg4/dReKZdN5mDhlV7I48QiHWP6NRgAnol3lomldtaGQ3pTluACD7f6uCXZqMofdH4KEuqy3fXAp3jR7ma2nHrOI2OALQ/rYb3p1+Rk6QW++s1j8t7buxhoJtkdXboS1q9TuHdrf7hnQy1nJLqkpJxegXWPrAMjWuEhiUCCSycLtnpRkqVid0WhmLUlAikETFAVhDJZeFH+buWWnPfTND/Aol9nxGR3sD+OPtT5tU92+3bB7lz36wbuWhTBOpP76t2edaaO7dfPLippZpgEw5dkKEKRPfDTb3v9+hRPafTqm2ht3nA9peUtbsDXH7n1/vu3EwukAmUISNdKpJPRkAKip8S3JkMVVyZwmAMKteFZRQcbixvhm5Tr7yxfTyQZvsDG9utvVp4y3NNqCCRAC3okDxJXveOdTm7xwDWeqBZSCbey9Oy4DYBTvb6bOOCD1d7Iv1J/9cpM9/ckaq8Byjk+ItgMW62Ku14xMtjGdWjFXKB8IjGzAb3lOjX1KqcaW7GLi0GHslXIb1znGHj8xwyUj6esQUovA3mu2DQNu8Z0luO/X1VsSLpxnF0JziMv2nqPC7LZ+ZAp7epcbay7ve/TzYqy4Ujt9RKhtXLPH1pNQE9Eq1vp0jbLbxyfZ8IxWhI+8MEUe7sv35xbYe/NzUGapVSbpLCoy3s4blWb3ndXW4nGred6VX/4KgKnOypSlhXb3xALLJsYpj1gFpQfJgPnlRwvQol15ig6HKTKjAAAgAElEQVThfkIjG/aV22fLs232ulwbkpFgOXTHiUDwTryll3Ulu9pLBvVWoATr4MtlhbYMIF2xfb+t3lRulxyXZvee34F6U7nyD06evEVLd1XZs1/sdx4+1ZReODyW+8uN750TXVVhovcWlthDk/NdXXg0saUR3cLtuuMSyGyOcCE2ldjMJ7HrQ963ivIjxbxUcpVOEuTfJyTawPZSgH3r1C3ov5yqX/3iEQFTN5XlRbQbg5h+xqvWWJLvtHzXTkxp7H6SgNyH8mrKvSvTu1bgqN+ZTMXbJPSV7KKSFmR/k5YcqHusBIwDsVhl8GrSFTeVqSfNTy5bhUUk6GtAksYeYy3p7tctBKIFzaDTtjEjG3evsropj1npiu9dKY4Ddj4nbYY+4wTgiRkyVlm8xNoVvnAgobioQFfxTwd10jT5Wyj+fcVOgmUCsrgtFVTkweQSFom+wEgbxjVh8V2fUghkQYrCOJiBlVRGWsxRZ1jc1c85V6hbcTdgtgVpgnWU9ZRO+yuF7PmOsox4vgNvch18H6yXFKS5lHUvl7fTT9j4lUqsoYtD0nn3W9I5v4Nows+U8rdNIx+oz1xtZR8+ZmWLv8JdpUbH3rNJSZGFKdeu3LxaIykZAnPNi5QXt/WZC9Efa9guCUxJWL4bvQLLKfGUKy3tmmcsJMZLfvqlL62vwOQ9eoXeNHWmlZM635obPzR+KLWEAlO3ku4Ae04PX+Fgt2zam2e3/WOKLcimExGu7CvHDbFnThkIq1W5PUq5xGK03AMMroFO7C1JNexNsXp7SALK2K1bcZ3ls8AiAUjmYA/GOkim9ufd/XWWA/i1Daq1uzq0sivTiAU6/593JjU/asd21aK1tiC/CC7hcsC0t03o+UtgSpsuMjj/uWsfa1dnLyxcQSvCEnvk+DF2GzSEeh6V0szZs89eXr7a5u3NcW7bWkBacc3B7aklJas5F+D+cf8BKycZi7Qs6xDTygaSlFRCLdIX6zbSfKCG31vb07hRj+vexW2lEoLzL381zWZvoBUik3fK0KF27XHHkC0a6WdoHgQmN7/s2wVb99l9//yOGHqtlXEwHsAqvXr8YFf/OG39Pnt93iZbvhWllHOF885Sk2NsQEYKJS7BJFqV2waUgSrOWCsYVjoDbCNIjirEOp25ZjVJg/U2uCO1qoyxf+fOTdaVxOg+3NK3T/oQiwzKS4TosB497OPbrrE0rPOmPdBMMHoWreeCf3LaBnuWTOA6CD8Gd2e/wRX+6Pg0G5mOhRrQhPxwQhXndOrGEntqTrark6ymZKATZRxvnt+b5DSPYObfZcs6MOV7XVGdvbYei5Q99MaqOhLWGsnkDbebeh6sVdY488oa7LHPKZNZdIA6zFDbuZ0G89triTW3tKcuoZl5BzwATeAoooMWthnQf/rLbEIahUSrKjhr7E9i56/e2IU9TIatH8z/V2MNWP2T5+fbve/kU+uJktKFQ4sFf8WxSXbRUV7ZjRfGkH3g1ZLO31Js907aZXsQCuEIyEqsh48f6EXilM917KNkIWfo88WFtmr7AVu2tcA2kCh07cnt7c6z0kkqImkpcOi5rsqK5m0ttUc/3GX5WDGRKGp/AHTPPYr10pmWTOE/KoF5+NP99vpMyhn5TCee9a9XJdlxPVp6c+Sfwwpk3Np9NfbFigr7ZgNJdlxBIaqXL4i10/vKZY9x5WtdB0H9XwiiX/HSkQNTALTxi2etYfabIlN1VpusPgk8WSrqN6rklCoCaLKY3OIDpk7+qgRJ1oxIHhDAigGqJZmsPJeI5MxCDyAEehLkcpkKOAXCri0Yv8OO5Vy1eCOwvmIs7IxbcJk+RGavNExPNZT1puBt/Q/vWNnHz1ldfqajF9REs8cdkO8jRLkXQHWUmgIkBomMcFqQ7uXqU/kWkMg60+IoribAUTp4OGnhruxG7l6sXcXqA1UH+ryzpPX4Al+5f/hPSOvO1ubaZy1kEC3KxGfs3GNsKmVJlwOmuHhrv3vVaumosxbWRpX9tAfUBM6uCY7c3Fxbc+2yirl+OXPn2rbKosS3nnLJQ5Z21u0oM4eCqR6+TuT8U1+EoP9vUAZW4or06l/1/HKFaw3kkda4O3ihKPcH8fNrKaUsUOLlXN4CXM2Z7p/DPCrBt9tFN1uP6x63EJF1/FswJa6zcbtdM+kzkjFIOCJB5qVTh9t5vTt7ws0/Qc0L0bVFRITw3NcL7LnPZlpFeIwN7dfTPr3seFuwO9/u+/ZHQIxyCLkTsczDyQBuiyWlwvI6TOtKLPVSrL9iJqsEhAxFY5JQrMKt0sh1O4XW2QNdYu0iyifCHcGBNzeuSwnC5aofVtrc/EIX33x6SA+7rFmdaZMM8U+zSmjeo2tMEJP1yqoNkFJU2TPjAKmend2a55H5+9d1m+ztVevhea1gnwUBmFinaGPiJm5JerYUxwNokqWAZ1FZsVWTVBQO6NZzYGq1CDzT6E7p9uSpx9tRHdt7gIAw+nb1Knv7m5l8pty6dehod511GuU8ikN69l6AG9vF6vn9nwvW2dNYpmUR0daftnL/vHyMK5fIIeP56ZkbiNPupFaylB1MTI1nT0xkXqm/jsQ9UwtwlVG/VYzlXlCY5w44YS2y7NVusZr4PMxWXTPstlNPtK7tUptAS8rUBkqJ7n1/in2P27oGL9Ngso0n33I5WaAStgc3UJN72oG/TGp4nb8gjvvFZqtsiVs+PclePa+LHQ2QqlTsUM+Gd+530On+3m/2UrZSRH0jXgjKoz68uI8NpM/nrwFTjVegs7Kwwd7ZiqsfwT5pVQtLwjX64Cji7X28OLi+NMbcEsD04zL7ZGG59e2K9U8MMSGuhT13XpINSKcmtymGrxXwkrLUJ/i1OYX29xmZrg41EjdQm7Bq++j+Yda1LUQdPvj+UjmPW1t/jibNK7QHPthH2zRix7i3n57Q2S4eQWN7V/7lz637gEcXWoCF+uQnu+ydWVmUvsAlHVlj7/y2v502OMUnxvcCJGpA/umiQmqDSymVKSB5qNRuOaOj3XwaHjcV0jvvoGdzykM5k2bid7+zlaxcwg5tw+3352bY2cNTfPmgtWnh6nOfmlZgL00jCROy736pITbpjiTr1U4lTP6e9R7OyeQ9hVj9X5Dte6AFzREgfzk1zK4e7Vnuhyas/Qsh9CtfOjJgqkU6kE3y0WNmC99D+Khe0XPLBmmBRN4eTE9Mus9XA1ShyuQFeVQqI81e1mtYSzak3J6yqJgUxURldSrjVRaRAEyuQ9/z4Q56k+UkKe/hh/cfJjm0dQ9re/erFtZnjLeIgRedFsmGz9tpByY+Yi3IQA5qZKG0HvJu8MMGGt8IqAUiAmdZqOQruH91Hfafi0NGg4ohvoDUEKT0uoxedVThkQWoshIdUxBfLvtXyoJ+1zUEdAjw6PgYizn+Kgs+9XcwQ0Fw3yyG5digKoqs9puXrGIm7EXVhbYpx4u59iOnSptT86QYh/5lSj3rlHkVs5Pu6drDIQzTrnjEkk++EeXCR9tmm6ahstRK57xrhR89TQ/1PQCEFy+V4emStLiEMoblAVJDcC2AlB/FmpXZKyvVPabWznfbO0Yk/qTfo8+929pPeNBCWiKgfA3xcFT1tFFPwM3YtN2u/ug7yyV424m43utnj7GxlJu4JfZP/CFg6q7ZSMboNrv2T+9gLTZYNwT1l3dcYF9vyLSXsKDyeJABHdqQDRmHawvxj9LSgDkfjqu0PdpJHJ16VsBbugFrOFrkAQj7Yj+4348g8T1d4u0oAulevNJ7DI1hD5brFXNW28biYuuCK/Yq4qW/8UtjmucQBsa7Zn+RfbBhG/phg723Iwuto8peGDfULurWxR363cQ0n1q6yr5cvwX3OZ03OqRhLYdYPotZQTG19lkY2mTnWIgW0Fpn7dxD26siYthBVk2stJxklXDSq88c1M9uHH2UtWd/uTljwFkQOTz3yRQo4PJQGMLthhPH2/j+fQ8KJh9SBRBlWLcvTF9i7y/CkiWZ77HTh9nFQzPc+mRSW3vvV6u4dwHA2YDFTL0v9ZDlaqWGC0rUlHGAancSk8qwqhdu3m6FxEh7tI4F+MsgBaA+EPfSSf362BXHjcHahkbT9zKIw3juhs321Yo1NmXRCsgLinEvd7BJt14KoKcfAqbubPvroAcU2cTDlNT86ZsdVh4cbiP7pNn31/fyCCKaBISvWvvWaRka6VPzcu31pdlYQhUQBbSwKZf0sVHpzG+z/dbsuBzyo+dNIUcQIpB3t1GuQU0oQ7AUsugfHWl2YW8px54S6KzuogZ7ZEqNfTSngs/VWYd2NIa/LMqO70EJmLMwPbXG2+uehVbOOX6PxKHnpmXbzmySkShp6xBXDEfOCOuXHv8vk6U8SPa+FJb4x+w99hgJWnkoap3xzrx7y2gbCgOTLzp9Tdl7v+6t9nifLc2x+yZtpqyJ+GlYlf3pur7UdXuUmV7dKUYI1swnC/NsU2a5rdlBqRZC5M5zOtk1J+JNwRUtIpXAWlUjHL5bW2B3vbXZduw7QE1ypD3ym5527iglKAbWR/dutL/OLgb8i9g34ZzfYJt0SwJlV8p6P0it6NYAmVfEuf/jTDw/C2pxUwfb3SeR63Ay7mABSFMGzC+t5H/29yMCpprxhoJMq/vgfrhpP8VtiobsihzRVmXe6WeQxUss8jcKgl+PJ1klQHXMOb5gpszJgamr9/Zfk9Xn6Px4j94rQe0yGvnWexSbc/SPLpAKM87JV1jilU9acAzgpG3cTJ11ApvxyM1b8cEj0OKs5H5k+SnOy3VEoqBrIledNeyewDNG3KGRS5k8FGcdOk1L1hmv6f4Ce4U7Ay4FXdNZjRwGsR4pQ1jWtatH1bUQkkmDjrawi5/B1IRuUd1dmrkknP+0vNDqp79gFbNfs6qSIttG3EJp+D0BU6WgC7Bl7cr9LDBVTNZZpXJ7M359B9HJp/01T1mbE678WTDVfJSvnWW733zQ9vy4nPmEt5bPuzIfXYN/xRCFAu2SxgSicjFLTxKQOkpNPZv+4TUXt/Xd5spyTrj4D9bu4nvpDYt/+t+AqV7/dN02u+6zWWT+UWqQFGfvXHyijUwj3qrV/Bk/TcCFtYlSjqtefJui7lzL6NLFptw1waas3mavLdpCbWWkXTOql12IgFUikzIG9Yzq217CZJWxwpW4Teqx7ILUV1YlXa6si4Q0NLp+FP7Hioc2cNj9s7eTuOJlcyk/wTIcghvyLNiYLsAiCjAgBY5oAEyXZOXZuxtJwGGzbSoooSSi0P54/FF2Rg/AlItvKzxg98+ab3PIUu4GCcRdI4faUKxzbTaV1lSz4I7jFytUfLnqViLwC9a41QaRG4rpKKM13LkoIo5xSXo5+6qWhXn1q+n2+bLlXKPazh81ilKH4wFCLwHICXxp+aJA3LHXnoC0YS08uUfjtn769OHWITHGI5OA1eO3ny+1RXuLrGcSDDon9LUBbeNdSEcZwJWMpZyNV8b4yrXxGbOgRKDmIgPMuSywttStdqTGNsSl+PsuewTFl7i4l2/fYZ+iVGzak098ro29cfPl1DrKZe1Bg+cO9ElJdA75WxVumgc+Wmn/+GE39JCRdsaQtvbJtf38pJZmcTMNwf+MGLdeXpJnL83PdgDTikSkTyfQLLtznAcwh2t9h8lcp/zzPTur1ibhri2GNWZrHuVcHJqHRrRgXcW76y7k7rm7iL9PqwGgoN7jnFwyMtReOCcCNib1ZfWAKbBXXFyez5RimLy+uMJe+nq/ZcGFK5dTpzYwa/22K5y6Yn4KcA0HYPOwQfq/al1f/DbT/jiVRgBkVw8koWvSLSOtB6Dq9nVgoP77A8rtzHX77da/r6NUCldveCXE+D3sqnEZTiEKtLXbjeB8D6VkI/HfPDoBZe6rsBvPTLfLjoeXGyFwkBdZXrk6+3pFvt399gbbRYcgES48NqGXnTcGZclfW8GFgFxg+uJ0zkkh3ZWwSCfeEA8blsD5UE+D5qkEAfjKPIhZFtZaVkmQXTQkBM9EJPH6fz0vPz9b//qvRwxMG/O3W8NH9B79cYbVqw5SWbk8rMDPNZzWBEkwYZWKjL4BggYndBV3lND145Y697jenZah0gsBp5pL66TIrSoXr8BCCTdSNpWJq/ijNqXuow4p4cntre2dr1okiUcCpybp5x8MJ8ulAGCNFU9/24o/+zP8v7tBPQQoLwqQAvFRgSpeIAeuAgzneub1WFzRipuCL44QXjteOC4rzbVa41u/E55zlrhKA+TmduUiUgqYizrqIhM6kBV38WMQ59Nhx3EV++5dpX3r8Dk3bwGt6P5oNTPfoD/jAdtMzJS9SgYgIKW4qR6HOdP9xH2hTaX5EWgrh0KdZMqC4q3LTX+05HETSAgTTf6hX5qTyt0bbfObj9uu2VOxuHGF++uje7l0edXCaj15r8BUVnggbipCC72m+7tuGVxQXgVXZiowuuwJS73wt7ihldfsoenPgaLnMmu0Nxavsbu+mOtqMruQuTfp0tPsKOJt/gcPGf/B5Aq5eYrtqlc/srmbMslMTLQP75wAH+oum7ouk0xtqM/GDbKrhmQ4d6znTfMWy3Nq6tsX1Pzk/uYLbs1xcxJwt4X8/2wtqbBLYQnK4x1HpybbSRTgn5tCmMHnWg3MdKA0Yd4e2JA27YYfuAyyDtqxAabPnzDCTuyS5mI7W7Bcn55DxisF/PHRUfaHY4bb6LZkl/rXawIQ/8ISOp4I1ph8hPAVyOYlNAEzZ9769fbY5I+c1dszvaNdNfZY653e3p2dAKCVof29SfLPG/PXOFq5h04ZbWcNyMAViNubDbaN4v6HvltjG2nmnkKC0aMnD7Kh7WTdaNO6ifXX2QM8nbeDiTz+DpDw5n8BIesBh9a/gaxQ4sWbttlXqyTA8ywd0H31+t/YSQPpQnWIcuytWcA63Ivr8u4P1ti01dnIiVDKqdLstcvoluTcfIcCYwBMRaz/4sJce2VRth0gcSuSUouPL+ln40g4+3Vg6lmmM3aV25ubKmx7EbXwJPWEoGU/govx+I46b9pLHpjuKGy0B2cQX1xPrgJzdduYYPvDceEuMcqriWx+NrxrHyBL9eXZZfbXWUVWSGMLhcM6J2Ex3tHBJeI4Q8Jt3Z+CRkCx15pUoDT+/oPtNnHmbqsgBn5M31Sb+NsB1o46O29eAzvbe3J9VgD89ap8u+uNjbYzi/IvsqEfubS7XU/dr2q2A7rtTqzWv3+fY0s2kYWAolgCG80NZ3a0C49ri2v4YGNwrZVKZD5fnGv3vb6WUpdiy2gXZY9e3tcuPPYgmGomqhG4L39fQBwUQgh6xXZKpBzrxjgbiDV/UMnx95ubp0Z7d2UNXh0SnHY2YsniJbhCikrghARO4//5v0cOTLM3WsO7t1r9pnkIUIqPZZYQPNYjhKEVBLt4hX5RqzQJf8+d5yxSHT3+o9acsmykw0ayqQRM+hBeMAdiel8ArGQ1CnDVaENALPB2RwVi69jxl1vrKx8ma1h+UHdim0SNtwDe4dNXTf4+KyRLtnbmRFCc9mz8nRCGAwHJBJeAIwuN9wY0UF1CPVRRJB0LjwBdYSphqmKmegb3fn6QBavSEX1G8Uu9z5E5cPEoWrpFnXmrhZ94s6v99IA0MFbvB4Gple+3hhnPWvXst2A9KjW8SWQdNhglZu5GLhtat9B4fVe44qhaAvHnVotsIby1db35JUsYfT5z5JV3NP/S51Uis/3DP9uOKa+wdjDe8EfFdeXuVZcYWaSuXyl/1/UVC5awluUpxU8Hutrfs5ob3d9Z7bw/6ernrd05tzogd2Dwc9al2wde7OuPPyyxx75bZlW4IjvjY3/r/OOJe3luXjdPgRX119EDtkbKDfbada9PtfW0lurbK8PeveIUm/7jFpu4bAseh3q76ZgBdsvInmTBeu5a/4L6cNN0BBJZ9IfAuuudshoPnziNdT2geMXc1YaMtFMAvTGQuZ+VRrG9Sniae0R8ePkBi++lNVtt2b5cCyXpRfvmtTPG2diObd2YtmOZPvbDYpd8FE/5zB9GD7aTOrd32bs/FZUHRx54zWv1pvVQG7CD1lhgz+/IzbU/fvIp9YNl1oa+ucO6doXsfBAKIpqZ9hDPtKPggD1Fre+XG3ba8PZt7bnTj7buyfHOpSdX6o6iUrtv1lpbnXMAAoIIe+jYPnZCxzbN5tSbz4PqyaH7TYCphBJdz82rL8g9d12DfbNmnU2HzOLLVcS68wosFcrIF664yC6g1McpCIftnwCYriQ+fsek5bY0BxYfXCo3U8bxl8uH/wKYemMswj3xEDHTd5fvRSGspcY8yF44o5ed0J0yHG9kh52Ww5/FA7yviBO+uGQvZU1QfdZGwBQUbc8dn2jHtGvpXYH/aLtuxzJ9YCZlJJsgTOFZ7ySL9t5REWQ8BwgGfgqmheSavPBdpb02r5zcjgaiZrBnJdXb5BsSAVUvJPFLyUfeEfGeNQ8CiBtxrX69KgtZUg39Zht7544Bjn7PO1rNz4Qn8yqYx3dmb7enP15nJcTaO9H68XL6x94wvhu5Kr5Syme355bbi9N2QcxxAEcktfB4T+67OMPOHfNTMK0g5PIxnoAH3oSqkphpF+K+j1zRxy4+lvi+G4c3V1UC0+lZ9v3GOlu0K5J7h9s710fjBQmAqX8mndwgz4N5em1xvS0ASJfuJLMaJqp5t4ZR6vj/GzBFh9+Fq3Ti7VYH2X0FyQ9BaLahuHhqRbKgbge4l4Lk4sVkEe2cq83UhElIeR5hl03rOAx4jQRZLztV7xEA8T7hpSO15z2KGUpY63clH0nMVFKCEdkFHs5bXrSWPcn89BN5Dm79gMD0gSoAqHs3WwXWafncyVZP2ze1SoKCwsVkZfVqTBKqjkDFX2jdU/tPrnin0PtxReSKZ3nyWYGpwEyxRuGnNqZrpK2aT0oTWh17iUWceZcFJ5C92zxO2lywKxGkLN9qv3rGKma9DZdnKXy1QSQFkNbONZV0BDGUVyYkwAb4VMqjUhVZpyJ30Au10anW8da/WPzwM4ip+kHcw0SEXL15P3xo2yc+bqV7tzgCaa2Jc+XKS8D1XWN2fw70jC75iX/1nLqVwFRZyzD0UQ9MLBwlSmCRcMPLlnQa9b6uV97Pa9FuqD6YPj5rmT37/XKuF4Q2GmNvnHOsHUMCTCAxq/nQPRevLPBa+8eM2fbk5K/sAAlIV1GX+viJR9mnq7fYI9MXWR3ZWZcd1dfuGdPHUlgoDxsPE5TNtoiuW4jmt5G4Q0s2mmpMlTTj5Xp4n5PytboIOsGlG62Un8/GtTo6KcZOoSH1L4HpDMpiHsHq2wRI1JLxmhLXyt45+wQblZbqwGgvjEqP/bDIPlqzydoApvccO8wu6NPNJSD9XD/OgCKhuXEEDrjvMkkKak/8No0s30AruACYFhMX/HDBQrh01wFSvIeylNOHDsHVpoQSWKtwFX23aYe9RCecbTzbdSMG2I1H9SP5yeM8Fghm4Q59cPY6m0ZHmQ7QPP5+eDc7t3uau5e+msez3Rz70+yUNg5/Nh6WXVALppP8lBavptSBmlnPMp0HF/EbM+eQMLWOFnCVlk6Hm9+dd7pdP+5oz60YcPX6GyHgjtyYXWR3vLfS5uwoca3irjumk/3typG+K/JQaA+McTcMJfd+udO+XJNF5xJoFkmGuWJouh1DS7dfD6bUJcO1e9eMTShtnFkEVG+YX146r7cNb6cevB7Yab9sow7ygfnU/W6HchVXzq3DW9gDw2SZemQch39JbuSXNtgz06vt7WWEp3CNtYBQ/ygo/iZeE4HrXa38fhnwm56ae4sc4YY35T7fB0lDiR3TP8km3jSYWky5+Q8FcS2a7l3AszzzySZ7a+ZaSmka7IQB6XDhptlFozu6Tjyu1pSvzXtLKaPaYl8t3c8aYw1iZTx+eUc7Z1RrSnnU6k/v80BPYDp5XpY9gJs3l3rEThD4P3ppT/vNWA9M3R6SQQCY/uWrTCzyA5SqpZKo1NImXtuSRCSP9D4Qh/bOIgmPUCQ+/n2dTd8AhSdJ/VEAydLbCXkk+Gf2l6fppxP/b/5yBCxTZcjy1JvnWuMH91j9nlUuqaYFk6CiZVG8BeEPDAMh5eJ0h8nPzBWwyE3o3MC+YNa6iGFIMUEl/AReFz+DsFjuTBIJbb8ICriYGHhcc3BEfF18uiVffLe1PpW4oMtYDRxibwY9D4rQ7+CMugMlmjcAtXjqX6xk4ecYgnmOoo9yMOeCFlhqoVy9pqxgfpabN4lvGYfeQylOBbDwLeB1MUT9TUDru2CcBc1DhCRAA3bMhRZ16s0WBM2hFyc9bEwaL39zbl4ypcs+fQowhRQDy1SKRSGmsxQOYZPc4rIMpWQ4d7f+zjgUD3TPrG4frdKsxz1/s4RhJwKmLgJ96Bfv01xUQCm49+2HLGfFLFwmxL3QJFor7su7XQcrAbZcuno+P6bqplnTqkeWlaqMYtalWq3f+Jt6Zra79W+WdPJV/mTovYEjfuhzO0Bmrzw4a4W9MnsligexIVynbwpM23s1qoFkGm9RvXGrNGkl7tMH3/7IFqzeYK179LVXLj/NTuiabrO37bGbPprJnoFlpWeGPQgl3uCUOGcRNRf0h0wIAylFAfwy+4BNIkEijoSfy9LibBR+9Wg/bqqby4pbRr+/29futHyA9yLakY0G/I8nfhiImTqvp68g6fk+A6ge/oF5JtYql2kb2D6ePWGU9U9OoLYx3MUdX1u1yf48Z5nTOicM7Wu3j+hn7UiQCtRiukf390wA/yWo99IebdLKH202fL9DYD/6Tf/e1iORTisBKS2Bzrlcl5dvjwBWQXShad0yysapm8uA3q7HaRYcu5OXrbUftu/B5RlhV48cYMdmpLv4mAMEPl+My+LNVdvsLZ47CgC9uFe6XT2Ium7FXv2J1Lp4ws5bJ/0kl+E+uutMXryU0ohtMBt1sm6t5ooAACAASURBVPOHDYZGLpn9Rb21LFOtJfSI90ycbIsA1Tru2z+tPckpw+33Z5zgAP+gS9K7WQBM19IH7beA6YKteZTe1VLy0cXeaALTZv4HX5HWvdaScv77L7fagi35NphU9V64Ta8d0RFX4mEx0+aCuBkuB5rET924z+6avokKBHi/4WHuhlL1yFmDaEoQh5sxjFaOMJox1m20onqAmsgvt5LxDHHETYPD7RHqTWPl5vXB9OAc+tYsWapPzKp17stiAEOuOpJp7b2rW1rHJHW88Sf9Z8CiuQqxHxfxjX/fY18sZn4a8230gHibePMQ6wCfaZNy2USnJM9cC9izqu13/9hiny/ZZB3amx03MM1OHNTeToYn2TWHlwudeVwHUf8j72+xH9YU8HsEiYoRdue5bW08xBLK5k2AGcsj8BAtab29N3uvPTRxE00CaqwDSsyjl/awCQLTpoeXZwww/TrTHv4Et31UhvVNa2n/vJoOMSl+5nHAhPWBfx+Z0g9+U2ef/aiuNHj/ENBfXxtqR3d0B+bnlef/EmCPEJgi8NfQEFy8vLnrnDRv9BkO6knlbAQ1ldnr9i+CWBtGtHRKkpHFo2xXZXyKEUiuQxRRB6YiJRAzkMus5YEFEsogVdkGXOUufuoyS+Xuhe0onlrG5PNucw28XXy2STr+q9kKjAuy5exttv/LNy1v5mQrgdO0SAQTnvrj7iGwVE9PWZyy/pThKwtMnthwFioUMgU9ot6nZCBXdyolQNYcr9fi89TYYo+5wKLI3g1JpYPKzwFbM6nugSntr6Y+adXz33VZfHK7ZhI3lTUoZUMAKutQST+aQw1XBoJcrLLea6XQxCMcHnzdEgce68eRD4EOJ2U0+rr9ey3r/ads14x30UiJfXAxdU8KlL8oq1AgrbMr961z7/KssmD1N+kwcoFrDCprcpzhZFV2uOMflnz8BC/V2E1L8yMeEIiesCvA3383VukHEDfU4cbolBBH3d84Oyad3rSe+uxJGP9LltJO3I5/o0H350sp8mcDnT5qiP3u+GHWnqwpWYC3fzLTVuzdT5lNit16zEC7qE86bjWfDL/Z9gjoWxKQm2jeev/63TYXzl3Vbp1EDPY2EjYGQ+YeKkWH+wtMF5KMc9+POy2byf5NhyQbEx9tx9LFJgBgdajYecQq9lFfWoH1/O3WnQDeelxS8LRC1B+NJBzWvo11xMIbB9HC+M7pZMnuwxW4xBEsDIUB6cGxQ214Woq7ZtNwm4Gpi0OxAabvyLRn5iwksYl4K12ZrqCt29V9upOtDAONmzovPlzGmXx66Wr7cd0GS6BDfQ9KTi4cReYvluKq3XtsBjSHpQiyTvx+MlZxOlzIzmXskuOUBNVg3+/YZ39ZuJ59V2sDUhPsuqG9rVtrlJTDzSt/b2m+qnBrz1i73v484zvblp8PwETapdz32mOPpvyMJAAdNSeY99qtr0+yJVu3uzKfjDZt7NQhg+yxC05rakZ+8HjrkIn7uME+Wb3XHp2yxnZQ11UHmN6EO/LlCUN/4gLVHLpEK77n7zxAc/Ittm4PoQFid71IxnngpB7WCeIJTwlw7/ac9M2UXuV+FLCmIraoQpGav32fTVq6g05JFZaTm0/SS5gNZD27QJpxMm3qRnZJdsQXmVh6Dy/YZ5/CMVtZE2VXDoIacEwrFDZlxgaEvq8gaD4AtIWZ9fYsrEpr98GAhBtZjEHtqYB4a0IkiWbe534pMS8wT5r/FbuK7ObXt9hKalsb6vfb8QNS7e2bR1Am5tpGND2rPqP365jtoOvFbS+vtJmrdlu7NDrI9E6lj21PG941iQSzWrrwlDrC+417S+xNkpt+3EmWMmNWW8C+naKsa4cgG9IFrtxjM5DnIoNV6K7e3vlhrz330TYy0assBYarhyd0s8udZervcIBXbG+vfbfX7vnnbquN6Wrd2uOluiTMhraXFd/Mtc1FZeTsoyPHA4DptE0YQ+CE8mwmXhxq5/bxtI3/EjebtlrzH44QmBKj2bHcGr54Dgv1B6Q3rkiyUYiIIG04fAQJG0FHCXt9qdWZtHWVXMjC0dmTK1WxRFmvYhSSG1hgJdASgUA5f1dCkgS4AIIGEM5ciiK5p0UY3SzGnAchwS0W3oEEBfVGbbbpf3Ymmv7og6n7ndKdbCyMOVNsz7cfWc629ViejFtZlH7mqjaCEm0c1SHjlpuXqh+3aGqtFM4AHUWi3J16TXKfRW8IRvPrAO/uMRdZ9FFnWkgygXZqGP/tOAWmxTlW/+UTVrf8PVijyqAja7TNBR6Y6gwIr+Qc0C5VJrQOgDuT/MfVmAKmwYldbNDDb1l8v1FOIP7crnLaPUxW+7+daNvee95Kc/a4lHJZvxLEsrbVjs5tS36nxaFLRNLroh9UKZBqXPW77iuSDXiuSTqLgpf3NUtGiXAJYb5w/WncyxOk23Fz3jJjqc2CYJ2iPUvCh3437EcX982gxtEDMlk4KhMRocJ6Sidmbc206WtpU4aQbwety53HDrALeX8Emk0+SsGzX8+112g2HhLX2sYO7mu/G9PXBlE87ABPGqs/psC2kKW7FOakO9bssh9xmTYQ602hg81lWCtXUwaSRPC+QmUgnOB5uUV2/6qtrhvLWTAEndImzsYCpuL91eFVMs/UTbgRsZDLeU8OJTTbSToqk9YIuDYyxmA0w2Qsl/G9ethT40fiRq20+2jrNo/PJOAqv3p4H7t2aJ8m6/Qn2elMaik+/4/g831y9jzLYh5atIqzXigiv6Xe9nS4jWPYmAFLkVfti91Z9meyZaNLCq0TWuMJvXvQ37QTPSJ3AiywmEHmMJAa1RGdO1AqROF7kzgiVMP8r88psD/NW22Z1M3GMB9nUgd8Vp+u0BdKw/UlVzPaSuf5AEw/XowL//Ov6LRCswn2Yj/axv3ulBNsfJ9eWMLq1dpoW7NyANN/2tLt21HO6OyTkgK/a5o9dfFZxPdaNWWQBlQqxXFLiMk88806+3DpbqwdemKi+T5+0RC7/5Se3jlzlsnBL1nY8gJ8DbvP/Z+uAdzL4TQOttP7pdqT5wx0jeJF1B/waB1U37xrlFF7NhOlY8OeXJclXUhZ0h5izeWAaRaKQhGlANXhCZZKT+VLRlECRBOARMILuyEef2rpLvtscwkGRThu4Ci776hkG07cMEHuOE2dlDWdR35Wvsjnmxvs6R+qoWNEkakJgmUKb09kg710OiVSiR59Y0DPdJKsmbKp3zWnUoA+W5Fjj3+yw/blw3pGYuMFozraK9cO4lwRQggYII4NxZMj+pzawt35t3m2eH2eRVLiMghWsVeuGUY2cStbvi3f/vrFepRpGNx43m0QJ8DIiDxC7kPK3wKBHhNfbQOp0X79xiG49VtSflRjGzPhkp6XY8u2FNHzuJ4M4SD66tKaD8Yk0Tg6Tm3O1/q9Ffa3GXtJmMq1sDbtLQGl6srhoXb1MJ6feGiTLGOsOot7Kb984Os6+2ojZ5PnCSVr/4GxLWjQ3gKmsxaECzzD5lfDQ7P9cviPRwZMtegVpS5u2rjsc2tYN8sq8nYzmTWAH8dWCImUF4mB5Ljaqmm9nDuSSZDrVCUorvRFQo1vvBGOhlAE9OqPKZAQMImyToDqGH6Y8FZKqx96msWddINFdO7rWnL9W4A6ZFb8I+L54tgEuHyh7Ctav9iyZ39mJWvnWl52toXwLOLqFcGDFADi+K4cJ4RAYjSDloWtRJwoAFVJSC4sqc3IhopISqHedbSFjzjbInqNpFyHWIyz0HRv774/HbP3mrNMqeEVY1PNkslWxoFlHzrqQ90fljTPxStFhE/IFa0vR27BOAWyJWz0SJpyD370HYvrOdQTKj/ZTZ5SITak4jU/WOabD1j1tpXMOTTjUvxlgXO/INWt8rsaNDtOZH4OuL61qK5TEPMha7kOn284ik0EzD2pd7xqcSPOdMJJ7/u5jN6ApbAq/4Dd/M1yW5FdSMyXByvaj3UaY8PJdu2VBn0aGr804t1YbdvJ3swHUPcBwKWUYGj8Izq1tcfHD7P+JAIpO1blI+/OX25/+OQ7K4ZQPKUdpPkjsdgGdCEjOtI7XE1j8riB9xFreBdLZfLuAttDfWc0Gau18EJ2pqXQuRTzR/KMGzHTS3FJq9H2fEpxJJjTyb4dgnU2Iina2rEAbRDIlC3a9NUb7bMtu4iV0+MTN/EOxq5ON3XEHqv4XXtqRLs21jo61u4/GkGOu/RpMoTfhlnJ6BHaC8v1nrHD7NRuHVBQDo2dung+G2A9gvyNtRttGmBYCQAFY/WFsqgj2yTZ7f26UV5DUpTzI3r5wHshenh0zRZbsH2X9YHQuielPxlJrakXPOBqTDultLHRPbrRIzLJEdc3ByIlOeUy9reX/mjzSfpSnLMz1uuEQb2oOaX93CF+R28vC7w2ZWXbu/MW2pQly10MXmAqIBgHreB1WKeDOnVw65GZX2C3vfE+pPgkNnKY2mNly4q968wTbGjXDq75udcDlfOGEpJZUGYbcMm/v2grnhsamxML2sn6PTthBBR16bhCo5oarweOv/ab6h0nL95lz3y+BrIW6OXZ5DeN626/Hd+H1mOQT7jmxt7ZOhRMqUEGND+ct5SenLmOKrEeGbGHlniiwCxjbQu4XlhUknVI7wJ5RDs7b0hXGgtE2YxM1mmzWsKpDryFI5k5m65EF3SNsZEp1Jr6FpeHh8TtkZuv/VhvLy+soeG7FNhg11VlBC7Xp8eH0KvVO4uO0D2wSM3AtJq9sQ1X9nosxxkwvmzJqqIlHoxNKGqXn9DRbjqJNQYYo3EjebapdxFdQnv6ezKj739rCSVKWPtYnKNIWvrLDQNRaiJtwcZ8e3jiSlow0tyAAvocamhz4MmtgcKuRhUbxLr694A1DOF491mUfiEf1uw+YKu37reVKBPqOFNPckoU56R/p1gbNyCFDONE9l5LlOBae/6zTPt4AT1escZDkCMhie3xUoTbfScF29l9RNOosdLbFgt2Sz7hgb2N9uYi2rTtJQEK6sF65rJHaxjYCMkdDaDeQqlSBIetqfvTIVjwn/1yBMDU32QCVDGtH0CoEHcrX/SVtVg/x0Lhv21By5RaYnzkAzj0DCZNuZ4DFEbQTYddFqnioMJcHXWBEcqX20Sxal9G0pJAQsJcWbsNrm4l2MJS21vcceda+LH06WzXw5HZH3QR/NqJaRLr/hbCCcYGqlcT5tzdVrBmvu2d/61Vb1oJL242m4uBIkiLGbOSoIK1EdjIiiu2worzaPZIvHEMB20stNMgixk23sIB0+DkjtTdktnnAvaBDesJmp8HU15SAlIRmXdQ/RXNm0z8AkIMfYL7kInulA3Xi9WPlUqLdRqqXMC+hVjIxo5s18uGPTHJYjPUI/WXwNTLpK0i+WjfWw9Z6ZKvuXClc9sKUMEkGog7f4OLBypTWQpPDf+pD4rgmVvCoxxloaQvB0XHWGM0raxi21hUSioW+QUWnuZbCL+wNB6Ymv1I7eVN3y23ZWj8bp5U4F9bAbFHJJYvBdjh3IM1KsMdLHelWr3JXdpKFIGY6rcSuxvXraPrwiPYruWiK2AceoS61dnbs2hQH2UZndrbNXR3UdJMKgAo0PUgnq4UWKITt2XZe5lFVoCG3ZIHbcmaqT1bEPcfDAnCAbTmnQCuiwOWldh+LE0BipoIRGOJpyJE4mHaUpLaCEgi2rAn5mbmWDY7PB8AdvFSUVsy/jKsNbEC9aNGNSoqxv4wojfAF28fr99hT3+/lEbRRXRAirDRNLq+mUSgY1AWYgHUwF5XTaeIIN4ka/mrPTnkLITQDDyaIxLsalGTiaM8SI/Vc0jgaglwOziVJ4i99Slz/ASA2h7mn4zqEotVTIsp12yMIo46HOKLOLmInRLkL5yzWmRl1to84qof4bLOw2MSwrkYTD3oqb27W3eAOMK50b0lFGH+NviG312w2L5d8yMsW7D4YO1KGTmAhd6JuO7dMCGdOWQA5z0EIMK1+I/JNnXRage68SRK6bx1gSKxZ5vWrm1bA4paDA2+x/btbBvJNlmyHcIAALUEF2I1DCwlkG+M7J4MvWGq3XVCL5JsDk0601qLFvG12Vvs7Zm43clUVS/dYR1ibUy3ZDuFfTSiWzvfkjlYARAArAqUrHnrt9p6lIkKFJ4yKFV3kVgVQeZkDYBaxbUjIlBE4pFT9KG9emSGJWJVT9x8wKbsoTFBGWVisPookpoA2JydHmT3DQxDWfKaBHiWodlqQOIpAGL6VrrHIBiVh1CH0BRInN4/zOVupOMhPwmwiJarqBmQaskq2WMfL9kHNWMWXWtKSMypxuFD9xbCEwO7J2Dx00Xp+G601Du0t6yLBbPPP5m/1Z79cDlE+5UoELWOZ3f84DY2bnAXeHzj7K1vkRfwMxcwf/uoo6tyLsYWHFsV1odYzw70tcX7cv7RGVAMllEXTX31rkIrxnOgVm+1xKbCOFetUFhbE+S8+YyuNE5Ioca81m7/+3r7alkF5yoEHyF5N3Fp1paM+afPDLML+nrZ8tpj6r/85zmUVBFTLmX9WzAPkJxZThkGF8qKkjFP6NLC/noaJDlYwf8iX+vXAoe43g+z/3/1R3/5jU0amzNtFB+lRrHg/2HvPODzLKv+fzKaPdqkTffeizJKW6BA2UtAFOWVP0PAhfNVUVT2FnC9IvoKbhkqshTZe1NaoHTvnTRJm6RJOtJm/L+/c9338zxJ05KC1dfPh6eEJE/u576vca7zO/tQ2WUldUffecTalryA+bQaZowUoqRtJJhGmF9WGwnS6k0KEKhajyborcOUSoPk1UDEmvqetip4CRCVSVUF23danmUNnUQKzKcsf/IJlqEemQr97WCu6yqwpvCIhPzpU2FgzWjc26vKbcvKhVY5f6Y1rpgDyK6wemrktuCTaVFkHePuhw+jCEkoh2jOvN7DLWfIRMsedbBlD5lAqUD8AJQ2SwYaxRppqqy/m/VFM22tXW/Nf7rGyp/9C82gG71bDJ2c/KAVsGjbGYMKK6TmwUrTkb9SAQRNOE8z+0+wKTfeY0VDRjkS72JijURRDwBprLHKe39oVeTgbm+gFiim+iL2JAdbdmMmhcKJvsyjGEa3YjqOEGVp/JwGaHbrQWpEPuUCARSBigF6mbmY5Ei50HcJO3t6xekN86g5+8XHZtq7VbXWCkCrNVQ+jF50sBVgzO5BsXciS1UgvgoNT0w1G/A+clgf+yIM8LD+PTkwIToxTIs+pTDsv858lwTwN20di7Uds+3Afn3sxLFDKRvXywagheRjEhLIPYBJ9kXq+VbRYUEl1g4kMvcoAHEdZmXFfpShFT25cYuthFkMgEm0ACRrNA71GAQIuqFBDYBJ5CH+74DBjKOf5mA02rer660C5rSRCF51cSlSFQwklRquUWksBfIMgeneeMQBdjzAt5pG4re/PtfuI0+2VjlK0OMk0oNOIqhqLLm3vanNKgn7Lerf/g0tYzZFDjajxZWWldkxVE2agDb/Bnm3A4gG+/yw/jRBV5H+JM3JGKT2cdfOW2lvk4ZzaEuDjSbHUlfksn5H7zeJUnX9mFLkjkhRzVzsYF2r6Hf4GNWKXltFkQSEm0ykuRFlpZR762e9u1PZSxHAfG7R+vX23PxFaEUVaC61CGJZNmX0CKpR9SLYaA1pJD3sgiOnE1Hc2/dNheh/8NBTdsejL1DYobu3SZtN8Qa1CsuBnlXovzuaShGC0TnTJ9qqDZvtsXlrKc1HQQvAgmgHBJVWK6YC03DA9JrT9rejRvRKaH1OF/yTyfG2ZxZSK3ilbcA+uaqyBgF/p43FlH/LecfbjPEIwO2sOMlF2MTc//bGuwAEcycwcPs2gByBqhB3QCuKhWrYtrTm25rMPjaQAKrvHDWK/S2w389ea48sp9YsZ6msCFcD919Bb9FBxZn2i2N7Y5VQ5GuQeCQoP7O62W58ZbvNqlbVLjIlFAcBPWTDG48ZS81t/D10IrObphPfoHzKjmAKuP32uXL79TNrsOJss1potUVtHZso70hAXQnFzM87erR95eQJoWtRNF9PX2I/f//0QvybSxBStlHVqMIFozJqh1529gxKRxbbjx6ejSVgq22s3+YWI9FOFoClNBqvzsaZKAYkv3zyVJuPP7WZHNyZ8xusBwEvctO1EWQoE3QeLebUWuziU8fYqdMGu0Zw70vryC/d4u6RBp7fhEtv2NAhRJdn235lGmvYDzVnv/qZHfbXRS3Wh0CW7ZgzveuV8Jz57KTx8ymjzX51UlYI9JLC8QFtvfsOTNnAEGUZND3Pj1Rh2gZyJJfPsuY3/m4tC14DNCsVd0sdVOVe7bBcrmlBktDl6XCGRvQemQmblYLAFWpU2wxYZKDVZtAV3noOtbyDj7d8+n1mDZ2AyZhSadgWE4AY+RqCQBwxji5gVkcmHywsQtSQ96bD0QwT3AnQbCM3ddsm/JiN5FOxweoOX6hIy9xiwLSXdSulP2NBCb8XeE/S0MA1aKNhA9vDd+cAEwDX28ZtWm+Vv7nKlj11v9F/3s2QSxvSrE8u/f3AJwUFyaqsg+fL7tYvqs3oTTEm1jRn0H528PX3WsGAYbsHU983NWrfYXVvPmabX38k+ELRsEvLelM7nvhyautmFRNcQ+PldEoU+vyiL0UJq5G36zXaB76cESla2TdkzxsRg+l8An4uFpiuoW6y/LLcX5G8ZfhLa2AMtEGkLCXroFqJ0EkvpP2DydH8yPC+DiB58g1GEmu8tvKxVgBOD8xdar9/Z6ktAGQMbaeQoBdp2cV8RoyERiaYxWnFRQeCPBj1uKIsu3h0XzuEmrObYfDboYeXySv9DVrreiRq9VpVMN1mGHwbGq3Ri1LhzIWUzCuFI+YClqcOLYNBZtlDdFmpEJCzvq1bNruf1Oip2YyGl4bvNJ16tUNKu9slaJ+nD+vrwTHzKYrw27kr7OEFK6wCE3822lwe989mPj26d6cgCIX7GX8NQsaWzZusJ/ecMWaEXTRmmA3BP1eBpqW0nn58LltRyO0YLdoDTOppfL7XUYaxqW6TDSHeYTIFqg/Fd3oAxed7FhYFrTT1FZGvG/FYk/VoYy8tWWbvUNawBo0yDkDSHmRBEzqdtfX1VsP50Wfkx55EWOhZlDrsCZhUMa88anD260HLMUXvRWNciU3zL5jnZ5JKNIt81vW1qnrCGZKrh+cqGrsngP3VU6Z5hbEn313t2q6KpqdJiEQr34jwXYdqe+snp9qJ4/u1B1Oeo+Chnz45h5zH+bYeIG1knMpzU5L/TReeahcdNyUJphH9hhMcLCMPv/6WvTp/ITXHG9GbFLDAuPjayfnLUg/htmxbCZgOGjDIvjodcy9C2d8oIPLQomrOFuZ9gKaN3pLrYPqHAfbXHdLHNdOYl8p8+fhKfMEzmxDmuhEhjEWCM/kWebQa6liKGBQRxDGhjNq+R6Yh9Ea+08jKosjZHdDzQ7OryBVd5+6fQupMp9PTtRnhrx5zUyVBKR89ZKhdftbBnjfqnIr/yQ/tAUCPr7I7HluNn7WKPtNYYLCEZKZjOfjENCLAh9mNf3wNszwNDdwsrNoC+EozsFKhWLXS4CCNQutFlL780injaeC9w155i56tlewjWnkr5shmTYgqFFmZiurNtK+dOcKO3K/MXQUNaPcq8CCLm7vgmI/2uJT9yXZbbSDGGkzKtxKg9as3cUuxlq3qQIZG0cKEhQNZ3Vrs5HFp9vOTED68S0mEEB8AUPcNmEbE3x7p1XcuAFKa/H6AUOtqqqnMe8q2Ln7DNlWuIWG93vLx1aQh8SuvcydSl/xS3dIAWFTUTG+rwkJmFpNOMsG6jT/ccicfZ7lD90NzpciBQtiiMPlY4f6g0kanwCYBwYWE4FdM47CE54WNTET7xeDhQkWQfAQocdBHwJOuIXvwaulsyoxIv9GXHrKGZW9jbqS7CcSilBUVUlAwsAhMpf38WoWd8zfI0zVTbwbAe0V9BtrQ0z6LVkchi07NysmZO6jRKLmtCduJbLxULXJfZzR+d/prdB61E2nZQdSLbpJqRg5+rYh6O13e+M04LWIBftAvvTCPVIXl+OLpiTh6iP3opMPcj6guH1sBMEVP6tkZKgIvyZfEXxWEzwC4o7S3Dvw/JNZvIoL2mZXl9iT5kQvxsy7i90aArD/3LoERDUJb7MfB38ya7d+bSNaBpTYaqVoanWaiLwHiQky8AvYGTGgVLHIFzLwGU1c1WmIVIL+xukIOdhvVv799ZdIQOwI/6zrC1zcguW9Bq9iJG8HFTqR47Vua8rCR0Lszj4mkyAykxZloRcxsBeD998Wr7HUifBdRU3c5wmcL4D2c6F4VvR/D9WKC0m6PovbtDCpF9UXwiJm+9iXqAOtrkirKSfuoZj4/X7bOfr5guaWhZZ+MXeziAyn0ju/TfaV7oFkHVIB9I0Fec1attYU0ry9nDfS7ooaLCO/OBuD70PquKarqNXX4YJs4aIA3MA9pFWGrXACKhCC9JWaucoSv4Wt+cv5KW1y+yWpZ63T2vhtgmsW1g/ADf+qI/WwsJRwrMevWIFnqM5spv6V1rudadTM599CRNpZ0pVSNxE3VXPMMtZvve2WBzVq42tZWVMG8m91cesOFJ9vFpxziLoBogNF51yKGFB514qkmlaieYKqt6r6kZtusKTDifvg0gLKRrjWF5AuP6VXoqUMrMZe+gg+zhn1USEAbbbQ03+nkUE4pUzWjsA5aF9WmfXbdTvstFYA2sudZmIM3o1wsWI85kxricjOVonBcc0yGnX8Af5cSkiL7RFzLTZ9rN27HD0l5R4QAjbsBYWMHUkg55t5po4g4njzcyxkmOJTAUcLjwlq7/+Vye/ntFbaiqpJi9wAk6/alTx1EBO40XE8y727xACSVklR+aFuUT95GAKF84nmkX40n+qcYrbu8ZgcKANHnSKEN0N5WJPZm3Bx5aNiDy3JtzIACKiYpDG6mgAAAIABJREFULiAEQIUYi8BenKaj7zHo628C25lrCSYjv5TYM2dbWxGi5F7MRNgoxQh0cN80Yg4A4ygzsKu8eHdMa5+A6e4eltDu4uOrVUZsaK6h3dHaRbZ94auWtuQVy65cxhXUGAUZGmTGg3llF9A9oMcwyx492U26mb1JI0FDSkOCDQWTA1D5Idwji/7n/TEVQMPupj49ZlHx8zr6JbuijSbHmrhbpB3LFOJqp3vpdvOKxpRkTpFyzeWem4eG59GJu/18DIyBWYRQnOhkpt405fOJe7m5JT7FsaDRQaN5j62IoxfVt3A2wPQYoLcdU9SnJwzHn4gFIhp5YBARf4sgI+xEZ77g6EKdSU2Lfx4JzKGvJvpzHkUJXiTQSRL1aPKwBtLXroyDr2bNJaj22ZGwloSg8KR4DDHTl8lUjcy3AMx1AOYm/BYbAM+d0PSRMPH+3lQ8rJbT0S4AldzVKIsyIrHAtBVso6jgcoB1NgFaL6OpSSMfiSaue5fBpAeiicqXGvJnUw+GmHry9+S+BmFIht11+DDvBaxXEZl7MpWODu/fB+0s+Bh3d8ISe8APAk4VY1DhjFrSRVbQ8HxFVRVmvFxyDAu8klMBxfKV/pKvACqPHI1AI8Efol2MiCqycbkQ1ATANcDAFcEtqtIc9SW/bAECiISqeG1bVK40spD52qnBPNHGcapSx0hoBehU0se0ivSq1yjz+AYWhD6kP331I4fQPD3kmob/BcaeeAWZObw0SL8uHnwYfYJDuawZ9kVjkoaYYiTwj4nHh3CKxAKwN/jwMWE+sKbNXqcmt+ZMqiUNzgl2RFjLBUjBHtu/D9Gqcf3ZCGyStJZ8lgusErr5igX27aytcohzVF4uFmYC8/YpKeaghqCWKoSVdwm0e+qtFYB4q332lANs6lgVnAlnL7VBe3KRkj+5213rJwUrOcVgAIzWKmlST54HFyzCZFJuGz6R+re4KE48cv0erlKlLVyGPHN3KUSdjfe93vvXg2m7gxJPUyKHqn8gzqtgLdqH4W9olY+SVmEZ+ZgQpQ2hqTp4KjQ2ktTig/BBpYr3Wqhd/57cyLCnKUdFQRsdQCeVCSUZ/949NSaEdjTU7hapd07hlu1Gl/qB6GjvDk3FgKK/hVSR9i9nBR0/G69FO3B4fzNOPE/MmbGIyWk80jj3IAIkBhlMY9GvnY4zgKleceqBniMQFBhI+8zkxMddYdoBnjMAfVZ5lnyPOWxHISP6XVfqMEuy1yEO2nIEpmEAHZYyHrgWPjn4wKRSmA9/Vt6qClvoHgKIuPhEUiOPwbQjzUbzTghJsdUg8Cmtt8abjTaqtdgTkMYnwKfitBKtiR7p88aipBBzXjL7xjmqyZklmWG8gbuSknZFn4i5YnJ/4/OfGgISli2icd+H9s/ozHoVVkj3D1YnAa+0KwmfiuRN5EN3PBcJWkuZd8q+tgtNia71mXR69kJl6HQlhscL6sMKe6+/Kn9c+d0K2FFshGc2RBDmABEvYgcFY5cQGR9LCq2FB4Y7dRibj7cD81H6iQQmveROaecC6CAghtWP1zcWQTs+pMPv0dDaH+UOh7rDmUvuYbwI4XtyvyO6+CcrX/8GME0KdWFZkwc8AYgxA+pksonNjM5UoNfdoUH7xfzn/rYrl5aJLCldR+egHQR1ZB3/3BHFd0sARCp7jhhcDBrxkXFDpa/fbhE1ZkG+W4HRdNAw99nyxwyw80a+qQc7SQIpaxzRUaeg39nS77qlu16VuCZ5cWyhiAsYBNFc4wjglNSgo9sJiKPz3JGPxaXYUh8cQCU8r+NckgyqE8axC0Anr+maGyTcXdeG8b73RifPZzTrxAR381mF7CcsGF0/Dx2fk+QiKWsVjTd1W1PXa09r0BE0Ao8J+xkz6zDDlHntjn46ez9lIPGPuye/jjNIEk8S8MK5TNJVRC+d7Nkue5Sy7CrAEWt4SX4SZtk1mnFijb6icaYIjUkwdXGBG0e5e/q5kwVIfWbyz3KrRUJSV2gymsjezaHrtBhfuU/AdLdEsZs/+GHdZVHig5yyEilMJT7YMSnvco+uMMa9X68UbtThHCWko4jh+ZX7ehCpp6C9lpV6EGKSjpXn9wKh91yWCJj1xCSTjY5JzPS7QOTv+Zw9rZ8vbdBUdidMdf3wh5F0iW7bScFJjpikvySrTaxPZwzXNyVmOkk/YSpgtYefoCl11GCTz421tsDiw/uJnd/jBPekobmGkgL+uxe6okd02P8gCEQ4HC1wu3VOtTe/N0Ekrug45o4guXsB+z3AO0HbkdbeQRPb1djRuZDQbo4dCKuj8SKwteiiPQhAyU1MQFK0HskHJCr/vbfcEywcMVMIuvB7AmbnvLrjxsXj6UB/8Wjb0UjK4nR2AFP2w+8WC0h7y2cStBd+SNiBurBOXSXLfQKmMWPaZZzvA1t2EWx3s4j/V8C0/SF+HxPu6s51Qr+pJsv4z6lMJvUjews0uzwusQ/xX5Jg+i+xFLTj0u930Xb9XKfrtQtn3NMJfI893+UBKYDcYTgdn9LZ2FJBvD2b6GQcuxna7sC0I5iH4e099+k47n19KvbM8Hd3IlIWP2LgHX2pqcz8vShuT3PU0elM1uwaULV/cqfktFfbtGfge695vp+/v1/e837WJzG+jhuyD4hwn4Hp+1nkDz/z4Qp8uAIfrsCHK/DhCvwnrsCHYPqfuGsfjvnDFfhwBT5cgQ9X4P/UCnwIpv+ntuPDwXy4Ah+uwIcr8OEK/CeuwL8FTJPBEZFxP2H474I/YzervNtP7q1tvAtDCJd04cJOx7o7D1LS0RECA7rgm3q/Q9jbNezSPOLEg9SL3fnUpSjQvT087nd5z2AN7hpdt7dksDfj6fJY9uame3NtOx9fNNMo2jFBS3sgp92TUbhX+HtKgFkiyr7rBNjO3/U+/Vd74zPr+sg6X+g9Rvr6euzp9d4n+L39ukl+sDekkGRLnVN8l9fQz03HMUSrutf8uv1utPutiwezy+P2Ix+PPTUYdK9W8X1d/G8D03i0UYBzOLL84jCSWOCUzdstbSUPfHzyk4EDETP3VIUurE8Il4yiLDt7YBJG40jNLsJe9PDOuUg8A9WlCcwrvLNHQG3HQPd8sDuffOq6RRGg0W3ee6k6H2H72cVrr4m89x27sDvtLtld9GP7gxrNMeX5XR1JV864r0Liwi6JP3s7zfe+PqIDpxefZzSg9t+cluJKMR1vGk8hvJ+kvVjoDWuaLOwe9jOK5O7Cwdol8rZjEGHKAOLCAeEAJHer/T32vDtd2bs9npiUCN7UVLKO4BKvto8yQXhx+Y44E7rz0ew5CEef0dfeFTlpH47uZYd851IrdHQa5d3ZYigpOvp4kn8k+Wky1zmF5nZLC8k1SLDY+Jld2Ky9CVjy27UD08BJ/xWvfwuYhol1yBViATwhOc4fimfvexVS1eM12TViNgK5lEOZmhfWtcVMJeDdEXP7UngJOmjHwfd4TDv8MZL2IyamcmOBibz31neFwDxnLMGQUpi9U3QSEIOG1xWqjsblQk+Xhxoxhi5O7L2nnriiI4NNBYVUaNu7sYbbp6xOpxsS7pkEnr0Y9r/oUqXSxDAYtbhzmTJJcwkyE49M/NI+N7bjYN/PWsZLlZpT7tQA3SWEovBGYIS+4rsKwEntZM8lKQNDjUn//YBZ+1knBbd4PSMaSZz7SAHo9NzGvCRVMEi5/24LB3SZqUQpUx3ZRsqmei5nAhk7pb92q9SOsSW2ZJeCDQGo9V/y04kKRHpivBGJvY0eHS9F+wP7TzkXyZEk173rYt8HG8K/HEzD+qauYvi1LSqx4/VOoz8HcmIpVGtWm+abEG9gknji91Pv/X7SM3YZW9fpOckAoiGmbku7caX8wTc5BT/DsrRfm122N4XhdMy1TVyr9XTBpP0E4uWLnxGzhlSzeyg60ckkUoYWy96dob7qs+zKU4L0mh56eXU4UXtPwKnr1IGSIqaRhLlU7dH7fqfMI0yz/WjD/XwBd/NKSuK+foktTG3J1QVpaO+n3eknkiTTjh12oKPkmJM32d0YOyP61PfCc7p6vuJPtt+zKGdWu8EFiVIILGb7ApQxGwydPsJL+bO719iS6xGqCIX/deTeHdYjdhck9jxBBZ2seZwTn1y/IIomCSb+dMzmVE8rFpST5BY+H5Qo/qVWLUqQZRfoKDrr4Wh1cn28CIk/daD3zpNe41PgdaLjZfSSjPo1FtIinux7EwsFKfwszKz9Wrajm9Qz1pWpdsCNsDmpH4xvmEKvKbysC4/4QKfy3wqmmrLqQm6nzFgtxcArKbS8jq4AldTJ2uI1G3fQSqjV8mmz1J2aWX2oDdqLOp6F1Iwspm1bVlRWLuxlZ/UaO1mb3UqCopGUA8HPHcEoNm/FG5iQyKLDmCDmDrsW6DmVcgKzTgXTmGCTxz66PvEtMBbvsxldtDuJS49S6TaVg4uFj+RKpAxO49YyRwdGJd7UeSEuddfRcBnPQIXM1RovyahSDoxXUNn1pafq3qqJGbGP9024mp/2xtml5hAxDH1r5n31QI2/e91T1R5l3UopVp6TwojDOUuuh/bfpyV6SjDhaG5hy9ppT7Es5IKe2EZH8+X7nmHXP+iCqM5RJADE5lynrsQcIp6j+bWbW3hOvK+CKDW7DysSRQV0FHydaaeC257HGq9JzINj0FGLrW0UpN3O9x2ccZGqShfGzDqDH2hqQ0cZiqJz3vPo4BMXfPcti9a849Nj0Hbq2IX56oOp5zCeZ3TDxGqkMOPoEzGVJL7HABwNIH5WABzq/6p7ELWT1Wx8hwrea46+2ElBQmc5Ez6mnrwFzDFb/MyL2kdKxB6EhtR5dzQsh8d0nGfyE6nCcmcm+LBXapTeanXU4K2mEL+K4lfWNtF3lm5ZHPEMWuDl0xazOJ860NQtLqNRbxH9g4upC602hV4vPVqjWNQIq5rkcBGZtduSPQlpPlb+0/kOH0rdN70XLHGpJR/DWv5rXDD/cjD1KUcMYAvguaByk71EZ4aZdJZYTkPdjTT5bmjLsx0ZaoFCTUyuzQJoc+mAUQQ5lnKohvbqYQeWFtv+NE8eV1JopbTgkXTkR8UZYpKQwk/JxdRCe9G/aAyx4BLquMaMs42i5002m7EJ7NX6x3s4UhNYh1z9BtU9I5ObiPgz6KXYi+bfJZz+ABa7vpJwEw5TbIILBBHe0xDU1UUtuHQIt1OvuImOF/pSfdB8GiD3KymGWCmS3q6QfPJ5uq+unbu+yp5bvI6+fVHLNy26inaqrrHIja4MoV2auouoTVIb3VFy7dghPa1PAXWQXUBpPw9fW24zt7HFnuJw7dipNQslwdJYI7cuNNPCRp3JfaN16jhUdG4p5NKT+xbYIA6c147tfJk6XbuOb6p27tLGJltNgdKdDpasEwxLHWQaKfZN9yVvJdbI45tgaA2qXZuea18b0sMOoVl4TCsd7+trp/vpu4Q8P7jqDkP7LubSxD29DZX+BrNoY14DYBz9+FK93d3tSZcm9T4v0ljL6bWnNnFO9+7rSoJGmuoZi/iEgG72j85G7E5Riz21GhIjEl06oorta378oj2M/Wf8nsm8B9A+rjBq9N0V5qdxCTSrKZ6/hn1bR2PJNfTrXFOP4MxX/WZofTugCvG3eFsj2m/RXSQ/s9VKizJtKN2ux9JlZ0yfQjq9dKebiNqyqVlDJ0TE+1tpxL2Edn2VNVSCVws0nVMXErRJrU7rTqptGVYPV2mwgujoh7VL+p5DsfYg9lL+n3vpkWX0OTxwSC/rznnUSyuqZgkbaR23ckM1XXLqbC3N4ddUbQKAGq1+Sw1jAoQoPa5dkuCgLmOZdNApKB1gffoPs9H9aXLO/CYMoFFBjxzv9hKsRLvhJ5HgF0nlYb+i0cY9PRPCugvLMfCEmtLhvu3vratE3wLRpeVb7ZW5tfbqO2tsyYpqq6KpdgPnvYnz3aaq/OoZDJjm0FSgMIvG94UttEsrsUkjuttBI0psPHykX4/Q6chfqleuBzjdxfxZmygeEnFBvyBFbPEhhn2LebtasL1OI/EddIDJok67185Wg3sOYDdoM5vnZarlnjpGIYypk1YpBf9Vw3hfv/6lYBpLQWJGi2lTdOeCpfbE6g2ujQo42uh40EbfyLZutFPTqZZoyqalba6F8mnNtoWmydqMggLLgTJ75+bYMcP62WfHDbX96ZahBRPdLIKA36Hrgxa6kHvkQphF/K0AEMrhK987BoQN8o4TLLy0XDF5ESS82p5fU2kX/+NVDhsAKjyi63taDp1KGEPm9q1sJKCwY4u3ycru2dvO22+EnUf/zB5qfdXJy+kIYlEHlHfpkzi3vNI2NjTQRJgGumqBxHN20mty++Ya20kbsO0A6jae0UQ/yO20BmvettUOmUDD3jOOpXVR34TZq+Nh0zMaED7uenO5Xf3wW9ZASya6UzsTcQ6SRvO+TDWh5n26oRhMS0c8g96Lhw0qsVuPG2UTetGXNGIqMdnHxCzt4Z61W+07c2ixtIMDrE7uABnSRehGTv9LJhJ6welw0LvQaPw+LGun3X5QLzukVz6X7Z5JdIXgK+jucu3CSvvrBlrzqSMIgkfrzq3WimDQmpPvPU/lL27FoqGeh22iI2b46X4F9j+je3gD9SDBJg+Y5tnA3vy8vMHepGeTmnVvg9m2MA/1SW1iLtsBzxY+10yvyh383J2uJxf1pRl1n1wr4p6xRp+6ZvF8kn435yzt2ViMbxGTaed3im7QToOIeI6+qUn4tXPX2vNrN6ENNXmvSKNvrhqHg0xIE/Sf0kuNWQEn3ydvFMF3NXpE0zCatXMAqJzO+aLbjAA4m8nspB3cTjqIBFWE1mucox6s6+Xjh9qRfWjzlujLG/HLDpvXBA2vrqm3ObRKW7iRlmyb6TJSvwNQ1bDUDov+kq00r4AE02DUaQjSYtRtrH0aY2ujv2Za604ajO/w5gb9aFq938BCO3PaEDtmYn+0IBpjx7w6BXSW00Hn+/c8a0/MXOJaoWt7okdtOz3O/MxwFrz7TFs+AllOEG79fXGE8HfvOyyO3MYa+DlhLJyTQ8b0sZvOO8ZG9+1pagg+a9kqe27uInt3+WrAdAON57fQygxhVc0HOAsZ9GluhgZlZcvj+aLZJua5DV63s/sgS+s+lDPRnT6k2Ta8X4kdPaaX/b9pA2x4z3wX2p1ixJsiYV8/B6FOzQOg80iGioVdCZcNCFhb4Cf1dCxqoKWZ2qRtph1dHo3qp47s6a3NwjoIzAIBqnPM+k1b7VePrbC/v1JpK9Ztoz1bPf2MmX8mAodrnFoLCc6sox8rMUdasNHHWWuUlUGDcfobT50w0j7/keF29KQyVzDUA3pVZb29tbIKATWDPqtosGixRQhGBdnwaDoy5dOXV00QwrDUZALA5FzFFgndY+mGBjv7tlm2tinP0umSlNENUVeCXbdC4EKN1aUfIDwV5VpWToadPsTsM6PTrW9e1Eu5KwzmfV7zLwNT3y42rZ4D9o91G+zHcxbb3Moqa4KA0mBKbQJPdfT1g5+DasHBFmFzoOFmgbgBHZeakQhZYm/7M6mkwC6fMs5OGNjbzSTq8vC7xWvt5nfX0uuQXoJN2yyDtl0Z9OPM5F7pmXlO1JlImmoxVAyRHz6ot507abgN6y4QCYL4s6sq7bwHX7KNItYCQAcAd2BA+rQ6GgdKCmQuktyzMD9/+eCxdum08daLnzt7OUgz/0U1DXbzi+/aP+Yuse00R27dQp/QHduslc44bZXlAZiKe1kbwN3WyhpsrKSH5zZLpzPDhKGD7PJzTrNTJo+n1ZS000B0qS+ZmdSa6vczl9tVD7xJX0XuD4HSdMibdktLFLi6FJsDE81mvBzwbjDfj4wrsx+cNM4GF6nVVhLwYnlRh1Umlj+s2mHfnrPDatECQ/suMSJxRIn7O7gdzFAHUKYeAE1a60FFLXbbgb3sgFLW/wOC6VoA4Jtzauw+mhin4QpAjQQUmKf4ZWGx2AIMAFrJRigTDbXAlDn0Qzhpv9m/tx1REmnegU35/zXHTTDAz7xbYY+V1/ORbS7nS9tOo21YG2YtiMebpachkCFNWW/m/s1BBfaZ/gW7BdP25rZgM5G228xPwihpwNIDxQSwQrtwp/URAATPYLS/KYzUbxIEelwiO+1zb6ywJ5ZX2E5ovS1be4rGJOuAwBXpvU3SofZG45aFRZ9Fy0ZSCw5LMUQGkLZ1M7QS/p4GgLR1k1mYRdV5zC50jaYXgPKzA4bbKWhSuWL0KfTXTudgvLNWr7P73lpMv05MhS3pVtWWRUNr9ZVkHZvVXJf1bdV37tPMF9f4YmjsAnrOhXeRYh46Z2l8SYAVAz6Cxt4XHTvKDh3dBw0RQE7Rxhdu2GxX3v2GPfrmStsGD/BJytIl2pemrcWLUDj4KoNpNhGZ74IWOiRrEWzaom++aGwtjfnYiQPtB+fOoEfqNrv14efsxbkLraERAIXuW6FHH4v6mIqR6DyoKTZnMAuBNhf+pec1IeRugxe15ve0tHx6CgMGWov0Ztr8ASqjy7LsMzNG20enjLTetAFsb/FKs0bO+D/eXm9PvLMOrZHeqQhNDSxXA71N2+B1O+mtK225mXVtRkhpBexaaAG4/5B+duVFU+3ISbSvdNIKu9ZI79GX391kt/xlgb25eKNt5Vi1udbIPjgNQCMSKnztJCCL+tQolHOh9xFmbWcty8U5tFIbUDLQLjtnnF108hA3iKkh+cOvLLcb7nnZ1m5qQUbJDbwYvpHZVs/WAJ55vehLXYq2m2aFRQU2aUh3u2B6L9t/YJi/BIjF5Y12+o8W2vKmQmvFkgZjD2e8TfxZ513KAztJn9dsePvZY9LssoPTbHBxaNG3L1//EjD1YBhmISn690tW208WrXBTjx8YHcg8FkLMSodHL1qtYWvQDgQJG8nDFwwp1SVEGIQ0jSwYwpTS7nYlYCpJWSYo+V9+sWCV3fj2KoBQu8gzYDJWAwAKCdBcEGMC+0RKzwJQThvehwUfaeN7IulEm/bM2o127n3PcQ+YSiGbhF/DCQeN2urRlDUWmUlzkYBoavyV/Ufat2n63AsTWGdbpjUQ0D+3otyueuxVm7m6PJjUJEBofAKB9asjMO3JfembuHkjtExDbhi7NdZjXiqwS84+AwI90roXIJmldv2NqERmJEmjv3lthV370OwAphxyX2etMaYl1xo1SDEYtbaDQWZxr08d2M9uPXEsTbfVa3NXoBbDEVj/dvl2+86b26xGLaFaGZubiyMpBJhwhoUAozWSNpPBs4/um2U/PLDMxhRnR2be90/Yq2EKX32r1v5WzbNd2+Zeep46K7MXfsg15xzWVAxBAhiMNA8AvIBmjzcMyXPwC6wkOY6NgOmF726wR7lvizSyrYCNzNbdWDNp9N2k1bN27LFMkf1gnJeOLLNPDy1F21WrNjEYCS7h5WxKa8Z3kZ56864H+BejKSyDeVXRCLkeDUUNn2U9KUTaL0P6H4qUPoIevn1pTl7MfaXwx37Z+L76HoPpZ2eusSc4Vzu3QJt+ltgP2RK1Hjorse9NiK2XzlQTgprfQUDK/ITkes/Rns9hJXJtVsKWWzMQsGBOZbx/+35DMdkHzXQXy0g0d837pWVr7K6Z84iFaLM6GPAGpJ0NbE1jSzcYvp7DWrZKWOa7nPBoqWqgrrV1m6gEIh8T45BAsJP9BiiQGhzshpQV2AXHjLGzDx9hg3oWhN6U/Ju3vtauvOdNe+yttYCWzNfBl+ZWLS1krFHrvdBUM3zF6+Q3it7X7vln5NRtwozYbCdPGmi3fGq6zVuzwS6/+zFbsI7G7/q7QFmCgGuyfE6aqYQWHXTvkSaHwU4XZFlYfpeQgrXLrXESajV/AAKQ0eeLAIVPThtmXzpxoo0fWJwQQgUqNZjLb31kvt3x5Fz8muy7npemz3Xnmdy7TcqIBCpMrbLOIPinA+CHje9tN1y8vx02sTRh6m2AFv/6/Dq75a7ltng96+vSlIRheJwsWuIX4n3e2UV0xY/6VYKsa84C07qwZxnMMT3PhvQvs6vOnmjnzhjs50Cm4/ueX2ZX/+41W1EDT0vnbDL/IFayr1rjrB58Hl7L89IRkKaNK7FrT+tvM4bHYIrVsWKLnf7TJbZ8J5qyeHKGxqj949xzvoM2BBVwTrMRHj8BmF5+aKYN747lMUin++y1z8A0ZigiUjGTzWgqdyA9/xiNrAoznXfD1cHB5u7ap0ufLIw+KO3MpW+ZDXUY9IukYJmp+FGgwDZkAzIzehTYNdP3t8mAqdZK/rSfzllmt9IFfpOkKQ6eH87aGv+Mg6Keqxerq/65Z4weZN9Fq5T/VS2wRKzPrq6yc//+im2Ub0y7oI2SZtzCOARuTkh8OD/PsrqX2pdH9bdLJw7aPZhGGuMf3lxo33/6DVuPadsKIB4xNvVv3cqcq9eI0wUzHaZRQ2u1BgG3qHGbIcvZOSceZZeefZL7JwRSHSFJYFqHWPnLF5fajfe/bo1isFpMMUWBp7QWrWWWTL0CWO7AfXJZq89O7WM3njCKoA98EDpPfvPkE+Lgil8v3WLffbPJanR4pJHqfg7Q2iNXLYJg1IppHkYmHn7G8FK76aA+NoiABTekfQApcSWM5POzq+2pDayPBqr9EWBqnWTGxKzm78u87VpzoMZ0fp9YmG0/HVVohxXLRNje3FyNAHch0v5jm7bDu/l8AwwCM5dlsHaiORpau0kU334afxuEGenS8QPt3BF9LE9rFnSc6Jl6MqyTMdVAk3Prm+zZ2u32XH2rrUUjq+O97QJe39vQD1LSeQ7MvRgG0xNmcBD+wmO7Z9oBRd1o+E3Ah7RV7Yv+CRv4TOW2nXbRrPX25PpqXAESvGCisRlXF8vEDQj4WZJQqpcY/k6BqYYqpGZumHd9qyWsai0lNIi+9XkHIa7j535cd/uEoXYCDcO9UXq0j6l0GJsbX1ygEFPdAAAgAElEQVS+xv709iKr5thsBJDL27pZNZpSA2eodTufEOmkQY8CUS2BfPCy0UubFKCLJ0gzFTjpd/3s51mCE4IaANKzIMs+BZh+/vgxNrI3pj7mPG8tYHrvTHvsnXI3pzoAOIBGIOkAIPBxtTPMVz87aGhhtSkCDl0jMBWvEs9q5my02hkA3M1nTbPXF62xK+590paUV2C5EN2Lb0WWGp+DBABNUmusuUZnQ60aJaBYDtoZXwg80vna2rQH8ISsEn7TmqDJYn4/6cCh9t2Pjrb9BhVC3umOmw6mf5trdz453+oAw3ADzvROwGgn9NpNoMh49DtrkNYKtbHvRx3Qy677wng7eHRocr4VofG+l9bYrfcsB6hkxQrk6/xZZ9uXSESnH4IS4/TDXsL8+FUCLWdkJ19t7KX3qm21ccP727XnjkWzRuvmpRiQe55ZbNf95mVbvVkKUk9uwVkCfEWLaVJachAE5ILiK51zfPjofLvu4wPtsJFYDHW24KELK7fa6b9cbStai/k9WL98b8WXu/EzAqhvLXucxbk9Y1SGXXFouo3qgb8/9gkEyv+nv/YZmPo5dQJpIxikxR5eV21XzV9rK92sySbLxi5pzM2nLIQYlw6PpH+99LP7K0RUkj7YUHEm/KS+WhCpGM+JfXvYNVPG2gQCknTJNp71g3eW2U/mrrJabbw3Godx4PfiZAU/ocBa9AER52C2/SQ+oG8fM9VGlwYzgcb8zFrA9Km3bKPMfeo4L0AXmGZAANrAbWgtkpoZfybM64tjBtllh06wXvnS9HZ96Z7rGrbazS8vsF+/vsi2azzO7CSVsxa1BEtsrsTWiAZdUBaASeOU30sgyMFM29Jg0/cbYzd87kybOmYIvHFXzUA9VTehuf38qXft1gdeMQV5OdiIGWYJpBk/znvDjBw0LcgUZpqbU2hfP7K3fe+I/phHQkPszkzIYge/XLTVrnh1s21mDm0iYE3YGbEEH43XOT7j55BwiLMBs/PG97Wr0Xx758qM+MGi65bDSC6cvdFerGI/YrB07UGSqbgKc5YGLjD1YBoxQzFUfOe8/5V+mfZNTEjdObCpc6yAPi7CzPtEZSPMXv5EwMmtIeIbrFcZ+yJtA1pNR7gZWVxg3xnX3z4xoDuaZWhYHge/ifa3IpTNJbDmEYJsHsEXuxSBqQlu1epMWzQSDj7RKWF/sHKEvDD8bfjIswGQEtZyGr7CU/t3t8OJmByYQzBc7OviygoEp3NfXmkv4INvkQtC85RA4eAnkGS/BT566WetkwMV9CemqPUSYEqD031F61ovCXMCZWmorvVIaMFcBn3/bNxAO4azovMXm3k7gqmm8QJgeveshZiipZnmWgX7U4E2un2nzLw6zwI4CdI8p1kgyqPd1CtQ5Zmy2Aj0HUzl/+V3F7qDCTsOnOvbPc8+NX2ofen4kTawJM/mOpjOsifnrAtgqsFpzTUfnWOdB5evdC4i8NR5i826rn1Fn3MGLE1Ta7YTobPF/uvw4XbTJ6bYU3OIS/jzc7acoKPQlzPEH/jNZXHSmPVZ0YzWSr69GJg1b4SITJnVBaZyJ8mcnlXK2vOF6Oz8DqGuKLfQzpjcy77z0RE2kkAsvWo5A7c8PMfu/IfAVHumveR8i1+6u4V1E19tQwN0oXcLSly9nTB5gF130TSbNKwUHztKw/wNdtVd79ic5Q3IMNxD1gg/MiHIy3mw1kU/O9AyRll9NM0MwC9N+8C+tPA8zMn6cCY0cxA+0+vPH2PHTBDoycjYbHc9udSu/91MgtA4JZhzg+ldAhPnTK4a8T0J+WisGZiLjxiRYdeehSl/VNCidbYWbdhup/1mva1owi0mq5G7GhQDEO2v+7o5P5hzuvHvNO5x5eEZNrbkPx1MmZf8hHNqG+yKt5fYMxs22Q4dUhEZzMIPu4Mp3wUm0vgEdgrikXlTJxITSMLMIwlZfj4RBya4XDTa0wb3tSsnj7bR+DtlExdw3/T2Urt94Vqkfz5fj0YqQJFmKg2gEALQwYCAZbbKI7jpnAPG2iXHTrVhPQSm4bHPAP7nPvqqbQJAW2PfkBiODqeISsKApGTMamKin0dav/KI/a035tfOwFQg92YFh/z5efbMvJXwMZmJIQQJCvpZwEzAhZuRMdPaFoQADURrJOandUMyHt6nt13zmY/Z6YdMJKpRJuX2kbEtAlOcJz99dJb9+MFXkTwj5qNB5UPAkgbxGLvfQz40CTT8XIDGceVJw+zLhw7wSMLdgin7+bMFW+yal2psM34Z13Zk4nImJUYd+bd1ADHLpaUTic0B/eJ+Zfat/fsTeY0J5wOC6bLGHXbRzGrAVFqYGEnEwGQ9cK0UpuCHUoxADECMRgwGzzHXTy5Isx+PLbUpxWgFibG02RrW/bOz19jT+EwV7OBA6poFrwKYUkEh95LE1uhS/tjSQvvumL72sbJ8jyKMlW0tRT10+Hxjs/2uttVeqCP4A5+u9rNNDB3TemDmEaXge3OhStYD/azzIV+txsBzuiF8DuteZKf3yrGzemfZ2EL8ahGQrcfK84kXl+M2WG+tmxDGCqBvRZnKvKu9lXYkcBBD1xoIHPV8d5uI0TMuveeBRlwjYVDAAOi3ybKD/84HqzMH2g0vLrLbJgyxo3oWt9NMwyIFMtBLVgwH09mLMO3ix8dHtgEAWYcGsU0gulOAFpmQBaYCUb0nkJU85NikMyYrUAT+EgrktvHx8F1j4m+ZnM8RZXn23yeOtLOmDrJlBLpc9ee37el5G9wn7eus9Uo17zo4iHYFOBH9+N+FB9EA4g11E28A1Dw00/OPGGE3fHyyPTRrqV3zVzQtAgqdxiRIak1FcwIcF/QkHOh+3EOWJHc7YOoV8xf4CLRk+fAzKeuRtDV9yewrGpQ/OM/6Fbba104eYRcdPcyKccPUcgZufXCO3fHIUqtrlFCuswDNy3ROUE4A00jAFB0DdplY004/dJRdfc6hNqZ/ia2oarTrHphrD7y+xqONnS/qmQLkFpmKIz4hjdS1dIFoJJB4doA0VSFvZFUUP2xthK1gTiau46ZPT7Apw0Ok9A400z8+sdyuv+tdW4uw35YHr0UrD4KKrHOsYUFvxi5lpwl/c6PNGFdq1/zXBJs2vEewunO1wPTU329AKSsJMSV6tsbhGm18rjg7rqim2amj0uyqw2Iwjal033zfN5qpH6ggozdyQG9fuh7z7nLb2NiAiyTSLD3KVJKviIuvejRTSXMOprwvEJD25gEVOmwi0kj6EGMCbPP5/JnDBxCANNaGFmEa4DZb2bSbZi8BTNdYnSQ7+RNECKuXMxpWuBh/pA4hWoAi/PK5z/ls/DeOPMiGAMgOphDKMzLz/uNl20ggVJskHzE7P5TRgRP4E9UrH2waWstFB4y2aw8Za33y5Qdo/9I6KOfzwfmr7YrHZtqKCnyheTBm+UkbICJpQALUPOYqrX3tmiBcoIkG8ymUlMPYsgusmM985dTp9sWTp1hvD5hqr0GGEP2t9pO/z7T/efg1Ug4Yvw6TGGsRxOoMRBqFNBdJx1qWHOtB9NstH9/PzkVyFRH6oQ8zTrzinM2fvVNr175YiemeP2lvZE7SJOWrkzmsRYKS1ksMpNUKurXYtyaWAagDrAcCwAcF06Xkvn36tUp7tVrRpwpC0KMEQKKP8EzXuj3wRpyN7xKIxDCgmZ5IrV8dXGBfG9zdCpS6E81wOYFNnydo5XkCWFr1edGqmLeEvGLMb+KS0mpg5JnQ9UQCIC4b399OUYRyBMpahs2A9iNERf6Mg/8uWlgT4NvWCB067TDGfPmLNOhohcVt4j0hmMSFND0bC4Gen4Y/OB3tpBfPPrUkwy7E3DepMMsD7tajmZ7+7AJ7p5rgIbkEnBlyXyIqgyYa0a1rdayRonZdABF3Yq0EVq4tRYxU2pP/HU3AfWBizoFpphFkMgJQv23/0TajV7H72UO6SZhJMmI5RG8+v3S13f3WIqvkNgLTSjSOdfhHtzUB1ApAks9QAIIPNWimEsakJQss9cjI9+0BSRp/pO25kKGfo99ZvyzmcBzM96ozxnmU69V/nWvPLdroyl0Ay+Q4w886yzoLmquPPoCP+9x0vb60TJqcBF538nq6zmeOGmXXnn6g/WXmUrv2AQJqSIPx6wWm8Xp6sA7gKTqKYz2IYg1R1Fh0nBYircpBVEqGTKeyCDAmnR/xR/lBAdpuaICHjOxl13x8oh02tITI3J1260ML7Y5/rIzAlGe7li0+KVCPNFPNz4UmLETs7VkzxtplZx5gA/Ex3/3aOrvxwfm2CqHUTabu55W2pzFLGxWIyg+r6HAtkcCSddJ6ar9kE+4mpYDPSLkQTwcElS5zLFa671842sb1I3iPjwpMf/f4SrvxnoW2jkjuNixhDoAubPD5xnWB/8mihKbajT09bvJwu+rjI2zyYBQUPY4bLdgIvf+pzlbWE7TaJBeWzj33EY26YC8BGqrkYvGxU4an21WYeceXSjONtnoffdsnYJoawbiofot9461l9hzh8U2S8mVG0qzkKxGj0uaJG7pUw49aTC2/mIqAJotFL1aEJpvtOZJ8thbgRaMrJl3lHEy0lx48zvoBYg6mSNjXzlyIKXJN0Jxk2pVmumFtkMjzuZ8OpRgB0nshYH7RQWPsv/GZDiC/MgmmlXbu429i5iVEX0QmkJekLolfmmJVeUglENEDphccMMpumDbW+jKOji8R00byVn8+c7H9z4tzrVYmRDE6AermKhxfEJI0imLArgGNFJOdEXzkPqLYPCW2xcHohjR3xsFj7Ir/OsbGEMEckryTkKfw9qq6RvvhA6/a7Y/MQh7BTO2pKhyQfBis1sCBToATzMeS6Pr1gkmePdlOHdfbU4XckthhIiLmJvmkZ9fYDS9XkneGn0MMWXl/Tqjso2tzkpK1x0ET6pGfYVdN7mfnj+2LmfWDm3mXNOywc16vtDcrOUyyVAhANQ5nzpKUBah6fgSmEtbEDAVY8qUwriOLM+0G5nogkZKxK2UJEvPFs1djMiW/uAjw7NU30OFG9lqCQqzpsnbdoL+DyKO7fMIAO64XvqzIDLUFa8ijmzDBrdtqc0nRUhqYx+uK9vNhSuLussREKQ8hF1fAIiBh6M6UdE7YG7k0/HxoJ9hnnlnKEp9OWsOXBxfbOPyFG9BMT8ekP6cebUfWnu3Qj8ZZxJkRc9K9FQTj2KD90DfuJ6FNIOpMX+unb4qAlumN8YkJC6z0WT1en2NcYwpy7LYpE+yI3qUwq8CdUjXy+GfR4VOLVto9+ExrAMlGBLZKgGINms02NNE2D5bReRbjlrDM8yScSVuTmVdfenZkzg2aKHvorg+ZfTWnyFTtkb7NNqhHln375GE2ok++3fzIYntpSZ0H/YXJRfP3HyPa9ChVX5BAG04IEiziz4h+9J6eJabdTH6t2ZeOGWnfJSjo3jeW2nV/e93W10RCjBaZaOOwkdFjxesYWzr3KCFroYQ9ScfC1YhZcxNm/+3M04OPdD4FptIIxee0D25pEd1pDDusDwrDxUcNty8dPshln1sfWWZ3PrYcMy/r4AGAvKlx+n5KY9M+ao01rm0YHbLt/GPH2rdPG+fkcNWDS+yBmeW2RXxSLzelp4CwPu9aqUzOEnC0H5HQ4DEvEsiDCdl5rCwLPDsXvnbqkRPslotG2aASPT/4TH/9j6X2/T8ttPWtRC7nyC8sq6MEcJSGzSgQpMh4cB8Wuix40slTBtsVHx1g+w9SvmrA8QWbWu2j928nQpw0KgUd+v5qnvxRLif39Yv1UPSDv5w4NN2uPizTJvbE7BvLrxE1/LO/7RswjUYpE+9D6zbZZfgwl5PnREB0IBI3K0lchRm6CZPF8Ig6EbQWl/c2b4IxsMj4+dIKWXwRiEtZ3BxTaBpMq2f3QvvsgSPta5NGWE8iILXgjYDpFa/Ns98sKydMPDp0AihpkTpEro2J6DiAMJpiiPviyWPsKwCUtErxGddM12LmfRyfKRpImwfpyITAd9Ik/CBvrAh+Xv1MtO8FUyba9VNHk8+E+bjDLkm4WEQE29UvzbMH563ChaWgCibC4XLfqzTT7jDuPBh4LYwbc7gLEvEB94AR1ouvdADswIFldv1nzrQjMU8rYi0VTJtZl8qazXbzn55Ban2LIMlQoCEEoLC2aDjBBKq1FnVJu2i14QNK7VcXTbfD8KXEuV4diU3ErOT7H75WYbe+vM4axLQl9UpAcj7EBTqXnkogZiypNY1iEFl242H97OPDS7ySTbI03Psj54WkWpz18lqbS+6ig1wcICHa8eAIAZTGEcylLvWLGTuYCszbbACXfh1J/8IhpeQih0CaxfXb7Yuz8T9W1lqrBJ3SPoGp10uw0ec1p2DOy+IgTyslLWv/oTajrMjzlqEUewFt+aZV9faycim1Z2LMboHhSylWYkJifhIeZX0RgxIDcKKRbUoBchIMonXUgup8eECLo431w2z+GfItLxwEvbDmH31irs3ZWBcC5XxP9ExpNpH24BpmYGqJ6Ey5F4L6FwBKWpM0QQGwg2QEMvqsm3gVNGM2Dm38tqn72WF9eibA1G+bIPo4V5szBJjeRwpcHWDaAMMrJ3J3NSbERoSeNgnTYqQtAlM9W2vLPvBzuoQf5TIieLRqDR08BaKRhujjjdZD70VadQG3Owvf4vRR3e330Ocry+uRXSJwdN95NFC3VghAIyEm8bPeZu2UvsK6evEDLanWSfmpoH2P3Az7xvEj7OIjRtndry+z6x+dbRWbFXwjk3N0TnU/gbaeI7rj53wsOJ+cOt6OIrZCJ24T1pVZyzbY8xRWWd+4kyVQYKCE20iYUaCkrC6eeSAAA6Q4rydP7GlXnDQUoT3LfvDYYrvz6WVWJ+FcvFPA4vQZCQ/uwonmiGCu6kSfP2Gsff3kUfbu2nq74oFl9taaBmYXqX1yM7l/XXxSIC7FR7w5IhWRASZ7P/Ou7UZzblOwoQRGkdNOdIse9snj9rMffGa09cgLCCbN9JePLoUvzcNvjulXgr2bsvnaDq+rX8+zuLcsQMw1m7GfSsDi5acOsIn9sf5J6ebf/E3Q+4MtthLW67XHlYLnwYZC0IgIXUgk/ZG9P25ohl1zWDfbr5dqCeyqILw/DtT5p/YhmKpMYJvdvGSD/XzJOtuoCi3aIA+6EJAizUnqj9M7YALKrKOmBabMXCtki7MhogwxIhZrJ5L0NhhCA0UMttTW495psz7kmH6F/E75K1WcQeW56gHpb7063+4GTLdImtKhU4qDtBRpBR6CH8xXel4PDsyXIPIv4YMsw1+UANN1pMZgkt0o7YsKS+7TiSVZSUQOgipQAAUVFdmnJ08ATEdZv07AdIdMXqTafO+FeTYb4cIDKeQTjefu2i1Rb9J6qyCqKpmQ+bteIlhJi2Iq+HzTODD9SFa+7IKP2dknTLdCxpwKTgpkqNhUbzfc/ZT9Br/pTj9kAhUILRtmLjB1II3MP4q+4xnjiUj941dPsQkEunTmL9VQxJe2cCi+/8IKNOzVtsWjIwVcAqlIgvbIST1L0izzhFmPIOXoh0cNteMHdXfT5AeJ5NU45tduszOIDFxKmbMgnEl6FkOQRhOBjwdkSBtlfPK7e6S4mJKAnuR55n9yvyK7fFwfG09FG2n4i+q32RdnrbGXNuIz9bQnmf35rrWXYOclbAhuIEI6CyA8gqT9Kw8db4cSSa7XcjSNGxastwcr6jFrkt8pa4abawUYXCCXhsYo9wU5xi7gecCQQIXvurYEN4TM0frSnkUFJkKNRIEfEjdrPD6rzb47sodNIDr5/z23zN6tq4mKy/AsmUTd1xlpVpq3C2YCEf3sEmP4Uq6p12eTeSy6RkDsDBlA8Sha7qc95v0JPfLtp1Mn2qFlJaGqTIpVJMZTfVLuhqeXrLL73l2K5qPo5XTbgP+vgkCkTZzsFvnlSKEI6SCcRcyGedDQ8EIqnJFgr9joKiKfl5KTuLFB5fjEwCPgj/YhEYjkJkrWhX2dNqTAjhtTZM8u2GSvrt7CkY803DgQLTb7+5QDd5Xw2AMa6E5uYjcYsZa8G3uVR6h/NgJJHikqObyfy5r3BLFPmdDHDiLo7A/kct/4xLu2wYvJRCZp8QMvcSQgksUNXsEylyKo/+jsY+0T8CutUxNC+pqNm+2e1xfbH19bbuXM0d1JO0XL0kyhBfno3Z8qnknBCOZ5cH9iG04ZZgdAuz96Yqnd8dwqovclUIjABN4S0GR54/myQkUVz7R2PXPa7GsnjrDPHTPC/jan2m56lCITdVIWJKzJHy161DmRABpZYmTZ4LPdmEQxNFUM6OfAqylfwnPIZYU2tm2rI0+VUoNSUKHbvMJ8O/cjB9jNnx5p+crr0nzhvb98fI3d8ueFBM1loezyTPn207DINRLAtR2+yPp6bALbmcPYPza5yC47dSCVrwBTHW/2WGB6xoNttkLeu9hP7VHn4nMRyEUqaAbXzxiUbtcdmmEH/ueCaSgdtQUt5tI55JqtqvKSbkF6iaR1STb4UONDK42xF4s7nZD7w9G8hhflebSlhzNzM0XpVmOOWEUw08qNtbairsGrJl0wcYSdPVYVRASNafjxdtg3Xp5vf1qynmhKaZJsmnyPWnhFTbopLZgh0yGKEsbx1UMn2hemH2g9KbigMybf4FPrN9l5T8z0RH6X8zyiWKYoMVZJgjKliOhkTGizcw8cZzdMn4ipeFefaT2AfPeicrv6+bmYYKECpTBIK9exEhHo4EiKlCYtk1HF6gD48rfIdCdCd9+C8j+pFIIWfsEph9u3/utEzLPdnRnEL4FpOWB67R+fsT88OhNmonXnvhqnNF/5KmSKcrsJc4KhiOgOGjvA7vr6qTYMX5hyQ0P6ZnsdW2Aqzf+mZ5fbbc+vsi2x/1jmIM81FbhKPJXZSRxVgovZfkRc/+z44TatH6kLzKPDbRNj7+oP82q2oo2RuI0LIaT8SBvzbYCJCLwk8YqhRGCq8bloK1eCAFUBVhk2qjDHLgFMz+pfRGBJGmUSm+3Li+vslaoGPs6aa691T1kjtGYbNzijSoOBZMGsjhlALh2+IaVlbYPW7yRi9ycrNtlaquJ40JpMxcr79HWQliOwYhwysSoyXL5YaVnSQvQSYPXgM/ob+cEhRkDjjmhNAXTRfXJhmv8Pf9RHBxTbpaRBLaiHnnStIqwFPN1hUtI23X0iwGYNXCgU05c0LyGV5wnQZbrzvdOzKJmnMm3KiQS8VT5TJkqvMsOcJmIWvxlLzsE9u4eo4sgX2Z5SdMtWu3/xavvzO4uJIqXyF8EsKtqwAa1U33cIRDOhRffNdQMoMm0MNtQvT8i26b0FpRhpiAJ+fGWr3T2vmXOP9iaQckCVphoF1rlmGgQlpWGN6oW/bmS+vb2aSlZrIjCNfaCpvtNEVG+blZDTe8akUjt5XBEFITK8HrAEBS/AxnfxZlkeMqER1Zcu4vzJjP2HWfgAn55vVUphc79oJLDJ5Ckt0auABQGuDL5w53nH2mkHjPCtlpals/rOuhq023ft8XkVThZhPaAHxYooONPT+GSOVsnPFhvTPcO+e/xgO3pkif3PM2vszucpToPVL1LdwlkXKPp5FJhKM1R1qVYi6dPsWycPtU8dNsh+93qV3fZcOW4CzKU6x6nBXqI3PzPBOlFADvLUQblUZioB2IqsJ+ZiLyoGSe9g0Js2N9hazswyCiqs3FBvGza3YualiM0ZQ1jLQBlbMWv/7+Pr7Id/XWEUMQo5ouLNOQRFOo9D1ZSFi7gQsY886O+saVn2nVP7E1wWaaas47yNbfaxvwKmNQgB4pGxEcUDDLXmzJv90XqoqM/hQ9Ls+ukZNhkwlRV5X772jWYamRlqAZFL3lhuf1ldbVu0ye4Xiswykp5kJnUTFxPlAJ8wpK99beJwm0SaSz4ULJ9MDBMyGSsybxv33MJXNQynhnJZQ6iUocpF4TrAFM30G5hT/7xoLcHVkjx5roMfiy1/lMzLlOwTsaWjefRkSN+Yvp99BjDtEVUvEpg+7WbemVYDA/O2cLGZSQdapgUxER1qaQCYaT81aaTdePwhVNogVzWxY6Fk2fpGKqXMWmH/S0rMzlp8pNJMpZXrQtkeimB8KpkoIJWUK7Ovmy+ZlZLUldrjDnukNsYimjh20ii76Qsfs/Hkc8W+Kz02lASrt2vuetb+iM+3OfZ5iZm6pCqfhA57MBlKiJEQMoNE/N989SM2AC3Si0FEe5gKqJpLAxGvNz6xyG5/cSVgKkAWSHBP3d9NLUI17bEIPZigpwwqtl+cMtYm4lsUv/ed2ltEdYkmLPs8gntOe3yJrRQTUbCa+7qkhYlBKxVEwgP7JOVMhQXEusQglFSs74qWRuLPx93wscGl9j1C70diAnuLYgpfXdtsb8AQ2iqxECii3IN2ZCZmPtsALEUoM5bsbrl2IpWzrpg61vYjsnUBwH7pokp7Fm1qhzcY4CL5PD2fUCAqf5Dy8KKxunYqUxnjJofUaUn7TLRsiBgW2EpbiDRUD4DhntIiZFUBiIcTtXn2iDL7y8INtmLlipArSmlLBY9l83MGtN7C5xuZQ6vo1EvR6D685O7Qyws46D1ZbppwQefZJATaQxGqKCWAaRENDe0sm73NhjGr0cRUamP3VCCZbwdj7Yik0I5qJt+9dJ39/u3FVshcVeawnKAjBSFV87VdqSFoqQ4ensSQZVOLMuzGqQjUffQexlXusaq+zW57u9X+uKAZDUxmzMi64OcxEo70c2T2xZVshw/Lt4UEf81Zv8191sF0G5s/XUpM0jfzHtgdoeq4/gQillhulBYWUVvim29b9DmRorTB3wKmNz27GN+n9igC+lhYSpjvA5/oQ0rYHz49gyCpQYl7is/UEkB220vL7eecp+oaqXYCMtZF512A6hGzMv8Hv/AQNPdLZvQltqHEfvZiNZopgZb1sZUrmpfWQ/EQog3Sj8cAACAASURBVJU4DBYhZEAR4HTSIAC9p/3ilSq746VKlAUBtUzsskCI3iN3RhT4KKvVlCFF+IgH2tShhUQSZ4a6wb7noXyrivpvRxFoJHe+pmG7bajbab2xGo4flB+VaMVnzt9uf2K9/c9D66ySaxLxG7LeNCqfmy8Vx1FEL7nd+YDr2dO726WnDLRhpTo32kbAtKrFzvjzNltZqwIZ4jGRtUWgrTX3uBbxAdFnmh0xNM2uI5r3YLJuJAjty9c+BdMamNo3Zy6z+5eXewFy1yJ0GJqUVwThuKlT4h9BIYDqR4YOsG9PhukCph5R6gw0Jn7tXdR+CSIUu9Jh81qMbroJxL4ZM8NXn5ltfyUASdpCSDmR6ZHnSNITExOostTpBDv1gnguQaO88LD9qbUqwg2RiE8tX2/n/fkxq0ETa83jhEqSku9Vj9I9/FDzpYhciPzMEf3s+8dPI70m5LuGVyiK/k5lnV3y+Gx74Z2FkS+UPwngvdKMhgIxay28viX39IPIWMT4VHRBmkQepkRKjgnkdG5HAUy3fOUsO27qpOA3jZ4oMF1bXWdX/fYxu+epWVinI1+CDpbnXYppRsEcOvgc1nRA9lT8vbdffJL1UYoRBBrnS6ZmhOrg1FMk4PpH59ovnl9iWyUIuX+P+3j0q0x20uAj8ECTVy3PIzmEPz1lPxurClPR4uwtmMZuIM1zTnWDnfK3tyl8EQGdH6jI1KW0AgVtaG6SfOPoIjFeVUuJf0eo0GEbTzrUZWN6EtSTb28Bbl9f3WRvriIJfwNgqmudUYuJc1uJtiSFp2HqzoHZfGRoX/vefoNtqBglNUdvXVVn69wfyOfEIMQoFNwhc11UxtHN0jr4snSw79KQ/YWNrLUOYaqIa0VkHlOgXOZIQ9Y1/tnIB4aLoRsgeMaovtaH+7WgNecS1Jbfq4xtJrAOS0wmdDN/8xa7l2IptWLKMqu5qVj7zn0kzGrtPFq2CRfzduuJie4L4wfbhaMGeT1cDxdgPh7oppHxc46sGXsShiT48vW7lRvsp++usBIsQj3QGKpIiVlL0YYarAfbpDVJ2lFUKKCajUB2SI9Mu/ngXLTeoE3ptRUf833L2+ya11spjo9wqjPt6S7SRLTn0lIFlMGPN7CgzaYM7GZLK5tsvmo3x+Zsv5uEv2Aq99883cNseEmWffe4PvaxiT28nnfHl5R2NbsIeKo8dOReAPRXM1fb958nNUUmefdr8qXPS8XURdovDz5rIZYi3f50/hHkTvZNRj3zV5U7/NPbFXbD08ttBSk9LggKDGTeFaiKhjz+AOsAlpJB5Bx/84g+dvrYErv9lVoHxLrN8AjtRxwRLpBRCpxoxaOVpUJus6EUALnsxP52/Lgedvurm+zOVzbC36TFcYn7xhm3/KZxhDOfSWevDxlebFd9ZBAm9ELX2sMHku3x9Gu8akoB3IklJmj0vmK+2nXkW9/2aLnd/nA5RTyYo6LNJdzLHVSPiXcHtN+zH+Pm95o1VAPbbucf2c8uOXEAucMqbxo12aiA5u/aZKtaSY3RnCWAShP3s67HCU+kneL+QgCczi2vn4pAX4aAGWnJu2zwP+mNfQqmDdjJL3ltqd07ZxFBB0xSOZ5udmXhxNB1mLUQXgIt1/piOzh++EA7elCZd6ZQ6otX+eFAZMK0i9Acy8jjDJVXAv0kuh9E3LYOoPvCM7Ps4cVrrIki207k0vw8ZFpEA3FL+wPM0gCXMiIYLz16sl0AmBZFVWBUiPqZ+cvsnN/81WoUzVtCIIokHo+sFHhwLzE50UqhHOnd7HR8jjefMNVG0dUloGk48Cpn9tiy9fblv79h5SvXhlKE3gonilpWUQnlwDoB6+CJ6YvByKTM2OsgNDH0Qnyq2UqShqkpeRymcO0Fp9pFHz0G/kuEYMR8mpnfatIkLv/dY/bnp2cxAsaqiFcRqRiLV5GJ/CPSfmGy8n+ce/IhhLKfbD1JkZFmmuhAkaJ2iIeputI1D83EvLTYtsnXFx8jKaTaW6WlaO5uXhLjJ2iCEmY/PGm8jSjN75RZdYWWY7lK176FT/OEv79tm2SGldDh1Vj0EuKx9vKRSkP1tA69JfBCgJN/UCZgRVy7YNeMyS7XzsGX+21q7K6l9d83Vm23WQQgtck6oHxn7bMEH9GNALuYyjHsjUrpnU6Xj++NLEXDTbfL0Uof3ESjAs1ZgLVhHSCqdYcZqnKSGJX2ojv0oWIbCE55mF3LiCAv4G+baWZQQSH4ZhiwDKsOGAL0LQI8MQfupQhd3wSivTU+GiJMRTv++TETbRg+P52F9KjEn4BClpxH8NFfOnuFVWghxJgF4tobCVY6f9orF3BhnAhB/Uh9+e6E/gRm9XQgDbJHALZYG0nIinvYOHXZ+RUCxvVz15A50WS9+T0Lv3YtvtNytNLGbgWcTOiFYvdao2wAY3qPboBpjh3YIwmmTYqOXttm33sV/+lmCl7IZO6CrLZbWif74lqqALXFBpGPeVC/dFtEPs7iKtXK1XUy10emjThAzbm/V1/GvZNux40usAn9dI7i0hsBLGRaHksjg+MBlBwvUMK7EZjeOWud3fwc0bTu3xaQRucei5kzdEXse3BUi/VDCHvg/GlYaeAXKZLhdsD0/jlVdt1TKxAASKFys39k6ZFP2XN9WQ/mmgZIDy7KtkuORDMdU2y3k+t9x8sU1ieOJKSGyAcdCctyG8VfsmqgVIxCSLnypP52LBXA7pi9HUCttyr5amNTuZvQoXXXhiV4MBaEcAUuHTGy2E7CDD68O2UvdaxcRme1oKVCzMCk+eIqCfw4JhnvTqMVZr02kcrzkweX2/8+UWebFMktF4gKxyiXVYKjcsNJMXMX3Mb1VpzWQApSP/vGCYOsL8VKtOi6z5yqZvv4XQ22qpkgJpmFlZe9FZ6KX9uB2XNXZQVSMYx0ukSlkWVB4ZO+8n9/sGIx78Wn9imYys95LQ72OynYUKNC1j2kXbHUWwAIBafIbyiNTItAhCnVE7Go0ZYIs1p+1PbM5XYWOBOQKcOENZKaoNPorHBMv1Ii2kLNxgR2canMshdQSP5xRc2KWbjGJI1MIjYLLvPqOkBNhA5T6w1Af+/Ew+180mMKPWdS9I9mOn+xnfvDO/DboJn2HxLuI6lR9ngF8Sj4SPd3xkR93wmj7GYAaRQmv9CNIfCpWhzzP355jv3ohbfJS2bTVSRfZryyAeFQlWOek4kXws9Gg+lLZZm169fBGyDsbRwMZ+rSKiA8FVpQxRRpfLx/wXGT7erPnmF9e/YIQhnPFZiuJBr4u7980B54aW4oEuDaIheI0KQ1CrDFVHJDIfgstLYvnznDrjj7GCtEoAjCedKUExOR1wRFIr/izy/Y755biM9aPr1II3XexJjFgb2guoA6fD/zgIF2E91ohtD3MJT06go7jvWHxFImaPlN8uKOemQRPnHdivVXfVdvCyUhhC85dAT0Pm/56KNoQwlL8iPG5mjANgPgnUTVnCuH58Mk0uzS8habTWeTNtGl13Vm/UWf8m9uwmfqKS60wSMS+xODSglg6m3LCLC5bO46e6eWfL04GEt500RcWj72Je2zS9HcD9NvDqb9/WGKHyWwYip+wlKYjnr4PksZw7trdtg68oRbFU8gH7+KjvTGNKiaw2Kyep9gI4/2qKuzfiref8YhdhQCaFhbgUZY323Q8YPr6uxbFEPfoAozXulIoK6/SyjUj7wvMIBuMgD3wYU97Ib9+ton8cV6QRDd0WufxoJr5yylXUF/5qoa2Xfg3rlmcTkZN03WEy26J77TJjTRGrSuGs5MI5pXG9G8aWjzOdD0jNJudsvkHCKGQ5lMVbJVz9M/STOd1WrrVJxA59grOAm8BDIC06CVSlgcjrw5pX+6za3YYQsoBKyGa8Gfyd/dIiMXgOhS9wqCXzp0m+XFH0ROAsxI65XQzjXnHFRq1588mAAcFV0I27mJEn6/ml1hN79CCp7AUyAmTVAasnzb7i/VDfX8ZpSDDPvHhQfZRCoYKVI4WH6Icsas++s3y+2HL5XbevzC7vuXhceFaW2TrFSibc4lwUkjiaa+9PgSOx7w/yklPe+YvQ0wVQAU18TR5uKtntaizyl+QCvZavv1ybCrj+1hRw/Lsbvmk6f6Cq3wqM7V6tXmWJO4OIYE7zgKWJHNKhxCjnEBViZFJWeRCpepxUKQzUQwKmXeg3N3INhl2LFjM20I1Ybcspjgg23kvjfZT/623n755EbKvMJ7VTpQqWyia53hfMaKv9o2c25qKui+Rc73MWX238f2ReB0idg1+nflM70PH3oNQoC3c5OwInN/JNDQMMT5HLxeXXsOLmqzG4/G6sHYclXtrXPy/ae8u0/B1Nt1rd5o17yygMTgGnJ/lTPKQipi1QN5WACPtJW5UBKqOshQTMFt3rS+0ubS7spk/pKfCM1W3V6KSDGYTF7kp0mJOYYuCOpnGi/TJjTT85+abU/OW2TNYjw90OgANK/wIulNG6C0Fg9cSfNi4pcfN9XOoXBDgQI0/KwCprRUOu/nf7RanVExU+rvJrzuTuiM30Ep+FBPGzPEbv7YcTaK/LuYiLT5a6pr7Yt//Ls9uaaOkXNSlLyvsejgSeuoDgw6DTAtod7uOccdYfc88aJVE2DluV1eGALNRgX6/fwJ8DnUOO0nDu5pv/rOhXbgqCGJCFz5L1ZUVNu3fvGA/Z08OP+cCE0mY0/GlobFy+vNSlShChSH5NKzZtjXzzyCCEZ8yRHFJbT+iNQEptX4Kb97/yxMyLO9vVWbB7ZEgQ5en1SHmvt6QncuxVxy7PwpQ+xKOmAMQOsNxaa7RtKRLhHLJc4w9N4sCtEf+RAlGaPI3TSlUbhPnjWVOVtrK61SF3uajDgUDEdRqvJbeilH9rqghI+0EcWZYZ/v0832z0+3Wyta7C2BqaKAZX6qRgssxVYka0IdUdbKCebH3D797VOqx0w7qycBwZsXb6K6T+S/0RQ9eV4CnExZYmisDVquqnbNwJz5dQruH0LhBRW4V4F81QJuVNBODRaHt5fb2tVraYSB9C76cBMxY5c/VUx6QzlnSL73FqxlJXb1Rw61z4/r5yUNYxFEvBUXsN1PtMe351cCphJ0oB0xZzfpCVj4LulemgE/S/Ealt/DfnzQEDsBgTUh9kgZk3thD6bdjmCqfOQ70EyvWVLBrdtsINpPb2izCZrewtpXY03YwFcLFgQHU2jzWDTTWyfn2kh8p7FYsILjf8M7bXb/KoBH5yEiXzefu4k6soRACxnQwJSyNpvcO91eWNWEf43qZR6pzLUeuaxqSvzuqClzccqXAMdTYSQ1BDAVkKZz368cRilMImgLFN8QgelGNK07qYn8g1fWkUFAMIyW3o1LcglIUImsS572g1+WHqVPnzfBRuL/i+emS5dRr/na59bZg3M24uWRiVeBOXypqIXm6NphOFMZOzJsUt9Cu/LEUptG7uWPZhMhO6/NNmuj43rmsaXB4x4kcIi3Mg8Ac+oA8r2PyqdLVpY9vYrCFjMDOIlPO425W0zWN0bowij39TgTzg5+TO8AVVjqmqwH6BUQec4eplMjO72iAi9CsY3HhHzBUVn2kbE0RWAfQ/wofAPQ/tEjVfarh8mzb8UVUjoS2oM3qVCOCI/CLv4s8XpMtyUImV86qtC+OqPUSoPK6z7TORtb7eP3NhKQRnaIcEL8UWOV7OBxE1KbxSO5JylokwiK+f7ROXaEwPQ/VTN1RshCzie/8ivPvWOvra60HZJAVLJPTElASieUUB4ssrjHXU3EfJyB8L6IZCOMQxJlKZvntSIx/7KhoyhM/7nJ4+y/Rg/21mfy56iW7vl/edyeWrAkWOZUDEFgJCe9zBmqgCRtD21XmYH9YaSXn3C4nT15ovfTS4Dp/KV27l1/I1IObUPPFigrL9TNNkzMQ97xY3guWbOdRETxLafOsDG9KEAvM6nMbJyW11eW28X3Pm2LNlI8ISNiZDpgjRBNLaCuFAnPeaXpct/edtuXL7KbKLA/c/HyYGrUc7zmbKQFeoADXTOIUCYWwe647GI748jJ3rxcBCfNdHl5tV1yx0P2D/o5qg+hn14VUojzDSW5xYFgrGU+vuTrP32MfeHEg1Eqd19UQWBaRanC79zzgt37NGCaSK8ReDFGhcE7Q5eUzkMRQrLRfr9AAve3po/EksDB2wvNNBYXY1CNzWNvVjfZkX9bRRALCyCrgwDCk82lbUg+4H2Nx8FCJlL+LlNQpNk74MgHXYKARM6oxnREYbodSaTkA0QJziOqt00tpTZjRVCkpkBNgqAO+/qVflgLBgzGPFxsF2EavG8NvXmXVFutNH0vKSfCYyBeCpMfI9+twGgMJrHvDSDsv3c+2lg4I3ERb12qer5Xrm60ny+r9YIDbdJCZerXPMr6hnHIsjJvrqdn5Q4ZbJ+dcZBdT1swpYdFEoRL7dLc7y/fbJcurHbgSvgYHez5Y9y1SevEfLshdI3h/rdRfGR6mVKk9qyNxvvT2Xc1nPjlKjTTpRusAa14AAAznAnKGlcHKG4gf7caX+k2hI1WUmVy+H48mumtB+bakAIK4XOdSi//YWWb/WJRm1Vsj5oCyAKhRXMMlYAiUBV900wcgPw4FW/GlqTZ3XO32IJqzLwOmNE1rpXLZxohoptE4/0SyEa063EAgepUNvLb+O6+d8xgDA0hR1nYU00A0v++UW4/fr3c6pmbtyvzBROgyh8uwNaaK8o4zYaW5NvjZ4+yEfg89XnFe6zHxPq7tzfar96stHJ1QPJ0lsgvrvxm5RZLeJKwCshloRwcjt/y6tMG2UhKS/7wlS1Y/XZYnfzO/uIzLtgGXuDr4q4d0mpYnxmD0Uxn5NrkvhnUxzW7YqbZ31hfYbEPSm4lCRxaW31O6X8N8F5vZwgfKeC8SLGIo/jlepBff/kSat1Dqz1HUB64O/n6NF84ONM+e3iWDaBbi+6tJvC3/KPKfvfIAqtrYm16j0cbhTe7gMtYVdZy/erwbOi4Z0GrfR3g/zKBYYXSWCMwfQsw/eSft9MbFfeb51LrfPMlwtI8XGnSfks4SCf6vNVunpFlRw7K9HoQXRPj90TZu//bPtFMdaC1NyJHRd7+kE4pP3trKaZeFlyMTpvjbcXYCGd+kp4i6VF/VxRbXIxbRK1UEmkTPQBCJfXqAOAcl69vTFkp1Ysm2sfGjbDuMK0q/Eifvvvv9szbc6wZKdtNsl7cnufpPoogFPMlz1WNh4ejSV7+kaPtzEljkVwk0SCpwQieoE3c+Xc9bLWYULyOppL4ZZIQsMqHJmIlx9PNI0j2xxNVe+sJh9gEIiEF6nLEq+fg799aYlc/PstqaQLuYVOKEJVZV2OR/1TRujKrUB1nyriRdscXzqFMGGD1Ev5O1fAU8/DqIwgfIl43IykAijxcnv3ls062q845KWjVPEH5t8s31Ng373zUHn19QSS581xpkH4IZMbiu/iuiuez7oWYr37yxTPsnKP2iwo2ROa9DtqIgykBLd/+w3P2p1cWw79kTpI4zkuH2PMTGZvsU9KCisosD43+60dRFGNyfyJAo7q8HTScdo2vO6FVZ2uxn4nj8AptSI59rAItR9qfzGg6+KoWxc867GKS2ksxT9Jj0jATpdMY2TvByP+kqG2PbJZ5OPgQKftt4wnQWE4xgXKiDdvqYCJxcY0emGpLAV9ZIyimoRJx3cknvoByRKf1zrPfLFxv92N52CLQFUOWdiPhRrQiTUPCIYCVzR6dQbDL9f1ybAh+qNSyim74i6SGF+ua7DNv0BljC+dFz5SpV3sm64hSXuoQDKvQmFnrblQH+wQRvbcfNNC6w+yTGqLAFE2Xou+Xzq8AvMQgpXVp4yOhR7SrAA5FvOPfzSRoaiJ1X385ZYQdqAj5jmAaSzW740h+5sNF23n2L9fW2DUrqvApEs3KWozB1KtY9xrAtRoTaCOCXg1mwu0EjWUhMB5KoMnXR+dYKULZ2q1pxhaTogYjVuaJaMaBVLQgoIl+9lQn6Bie0I/jecmB3aw787n59QZbjNm0zf2AEZjGKUYxmHpNbEX6S6MRE9fZED1JYA73TYemroahf+PQPh7p6y5TAT2a6e1vVNhts6q8DrOPJgYvPc9dDYpTkLmROs49c+2PHx1u/dG4VJlteV2zPby0wf6+eLNtoHqVGtwnyjy6ViieyF29sApfrGEh9XY/MTHHvnvCAHdJ/eDVLZiat2PmZYEUYFcIf5Swpc4pmpALGdyD52UhOJ04BHP50fk2Ad+pwPxXi8xueZsGHNtCkJDzYrkDpKGKR0rZqUVw01+lhepsiaaVf+0pX1y3jqDKVW+b9TkSn+cgvzSNIMV+1ki1pmz73BEFVH1Ks3LA9vuP19ldz6xivRhbyWDWSDnvEnz1XOZQsSIIoIolyN1m3zq6yC4+ujfR5Bpc8L2+Q57pmfdtw9LJ3kpJEvvR593cr/vI6hTROQIJnebQTLMQJP5jwdQp3v/JyvLWhlq7HJ/hS5gf1XbKwVDpKS5dRgdbWph2VJKZHxBJndLKBL4QiohbNU21kVo4Z9pSTLLsuFHD7DuHTyKhucwqyM/7zJ8ftefnLLBm9bMsY9O8BqlSTHhGDVqxIz15WzxnzOCBdsXJR9ipE2k95i2qiBjkUY+vrLBPP/y81dZS81SHQ5+R5qoxySciUwzFGmKfzVGjBtsPj5lCWkGxM0mZTqoZyzVPvWG/nbkAJYDizt6blHHI3yVBQmAgrQCQTMfk+Knjp9Pa6Xj75bNv2i0PPYtACcHIHyNzjzQe76gjZq014pDyjCNJkfn9f3/SBqrjDS/lri2rqLH//vUT9iRFxl26dH9OZPqI65vqoHM/0XIxWtwvuMeZh4xzLc2LQESMsV1qDM/cQIm8b/76Mbv/1QVgC2MTWIgRSQDy6FfmKLMyJp+0suFW0L8PezPEPkcQUgkSZijM354bp9Z03S2fjpGGzz5b3WynPF9rTbUII67dRQzQe3BG5i2Ny7WvegK0YNCYbdcq8l+mJVlHxGjqFVUeChKkwUDyCRTaQUqCF0dXNK72S8UzaIztyeTqjqFAJrR5lCj7HPV9ZxCE9HOCjx6v2mpNHjEdaSh6gIBKkeACcMZSgnvi8wMK7Ztw/R5o7sliG5EPjcfqSGxAIPw80d+PVeHz88R27ilXhUphDhwaaMAtLZjXuPVJpUQTTx5iJTDY1LXcyuGTmffSRWimoiMpZSH7PTBLCR+ao5uQoVtAewpawq+mjbExpJx1qpnqjHYBTLdxiP4XzfS6peVeq7g/ADUOl00B+1NP0EkTboZGonrL0Uo38b0FzTQPTa4X/uw2gLaenOpGKic1AwZt0tJiq4MWSM8XSMRmWrSRLKxER/dH85qWY0so53jty3UAVhRc4/xCPCUGpwg59L4LpvKtR3+LC8sAGmkuAFG96+RB9gXSZpRaEftMK7Fe/IySlre/gebN51u9cICESYG+zpt4CeurZuyAdm8sEh8fRZtIQHZlYwsWu50Ibc2QHy4FuWAkNIn3ecCRQEsEqnPOPnHONLwhBOJ8e0YPO+/AItbG7Aev47ed02K1iuYVGCkASW4MouZDzfMIHMViWP/Th7batUfSK1faIgd8CSR07Ttmfwcvt5DT26bPCNQVnCya09qI9wqcJKzLSqP3ZKGTYqHGCsteCx2Vhk5nDBJO+SzXZFAO9aAhWXbF6T3tGKwFEohuenGn3fv2TmsQmP5/9s4DsMry+v/nZocVIAQSwgxb9lIcaB11a521rXZYW2tbra3V1ta6BW21aqu1iq3W0dZRrbvWIoqKgCggogjI3iQhCSGBzPv/fM/zvhmAiqu/9vf/Xb0kufcdz/s85zn7fI8nBXJdGU9SPIQiJd4kCxP+0ZUY6sWH5dh39qfVX1TSItKTMP3iw1W2UolTQnITbWTyoKqzliIQueK9xpawyzD02+sOybSDscqzWYP/QsvU+bovmDa3SlQeX7rafvnyG/YOvqd6tTVz9CBm3l0MvAWsIEqV9eXp7oqnstFj5BMlDHljbyZeTDy6viyiXlgNP5w4itjcMOqm6uzsJ16wV95ayn04TskbmkGvp5PrLvjkdVPl7Q3q3cMuIAHpUOKOAit3ng3lvoBb+gfT5xMPR5i660HqEYP1+lDGKaEu4aqNwPuAokK78YgJNqabLFMJtSQJECX2vQeftpmLVwTcVIdF42K0TwpxO2mdYZ5kZV5y5ql2wfEH2mNvvG0X/PFRK8aF5YxEVryUAc8M0gZlLryFU4MVFXS1P/zgJDtocE8XUoqZLkWYnn/38zaNsoSQqSehrSy9yIr0FnR6HrmX02HC2Tblxyfb8eMHhoQuaYHx/Pq+CiSospsNQBX+6PbH6JjxHvtGQoIvROyejcyzCRtXLt6cPIRpL+tIcf8VBxTZ10nUkQXcDCuvw6VBBrWrJYf+wNgcRz6NMD15eoXVquF73KBYG969HmKOcu+qG1FQjvbCfXsA2vhfV9UCHsIxEqZSkASgITxajV8MrANqbKwcKAGpnHil4qZiumoP5d03WDuYVjfiON8f1Imay7b2G9yyUysa6IikxJaInh1qkvnIKwwKDWufn9eFWGkbOzsv3TpIJ/Jp1T+xPRdOKYeGL8Tyv/e9TdAj99bYVAsq+i/oGZ7TuyCJJqg57pNnfx3XEwD/aH2jIVRzsb9RSH8xGLUbY6tOtxQtyMXr3WHk0pRLrI4i9+12SG6W3T5hmLdaez8krIhoP/BHNXP2e2KmVy/dYBUImK48/1DmpJN4KIK0BgFahUmhMpl1WKaVKIhJWWOKOyvD05smaFyiE9FX2H4BrjL6GSm5qcxN3+xGO28UWN2DMu2x96rtqhnltqocOpAS2iRMW7JSPTvXcYAFbqKNLzp3bNcQL0zAnzrgTbmBspCvjgLxydG7Ak+TML1lxnq77dV1jF1Djbw+LvT1DBF9HUx5JgAAIABJREFUe9Ibn6FMJ9RXFAU2ieWZlBWse8otKQXdPSTRc3vWta6n+ZD1rOz9ajticK5dcUSBDYV+yig1uX5mrd35ZiNA9+IPvJXZLquW0kLfg8GfzD2oF0bxOLW/2RUTSRbqEHa4ZM/0TQm7dm6jvbYWhDkEeVJWLWQVMKR5K3yi8QHpGmK4fCeBLU/Ze0jistVmwz7HvsFyrYw0HbEWmpHkcP6Z+7W3i8DGlTd+8ksN1P/TQcjLh/igVoq+jCvO24hVKkWXBDh5SrqmbrMfHdjRTt+3q2eZu2XKI71TnrRvP1Nna0jUUww1QKTys4x9KgVTOOHyGMpqBXFrL4Z93efS7ZC+6ZRzt+I+e0LGH+mYz8TN2+y2C+spulLvy0fA6rx7/nJ7e90m4KfIWETbdrBiEZHXfjKpconFuI8SVCJ0JQ55HEwCRBspcomIaWINZDPXX6Rry89x16rbxznUV75CE/IGpVl3ZJG1YZTIFCcryBrhftpaXehRue/oEdRgUV/JvVS7lKCQc0Vphf1j1Qa8KxIOEl4angifc7VQAi2XO0gJRaUldHLoYTeeeJiNLaRo3hU8SmJIYjr3nkdAJAI3VQJcz+iZCtqs2syyEHhzQhfcbDedf6adtv8Ym7NirZ19219s0WZg7byLBs/pmanaYJpQbkBpga7TjlKNK0/Zz87FRavNrvsuptXbeX98zl6avyRsWs2TGG/EuP2nSjZUHgSoQB5oU3+46BSaEPd3Ydp8XDMtScDJ/b0eYXr+bSQ3zUFZcYuQY9y1KW2TP0TIKoGijiwBoctamnz4CPvSiJ4hgSPSDd9fQ9R1ohEEiR6ytaOXPvo7Lp4vzaiwui3q1iFXLz9cC9Kz8rdQmKSZOnoMgrQg284f0sEunlcG5B8fYXUZqC3uHZElSVmJMwvFcKQgiL62IqgV2/cMUAlngWZECgMD7I7v6YdD82ws3TduBGnnX8SEaiWUZe1Jm5emLAVQsXYpisx1V2K059Px5btd04Fl05Q1P1jYMwL5AHoPBnsBHUnuo/+vN1mQRSpvjjwTivNK0EipgyZSUOiO7Ztvdw/rYp2jthjx/pNl+jes24vJ4tkYhQpD4h+T4EDo3FKMTFYYY06D+R1PgstvxwwEZCBu7/f+K9WK00RrFZYXxCPu/XuSD69eQkwRpteG2+yFUtHXMbYzAHGhYyUKXQVhl/VYpWXQYZ0ARB0BSASguRZX1npETMSxPqPxeL20EJqMjOZGOwWd+fvDMymNSbF73q60q18ts9W0vgv1pxzrmbuRgPE9F9Gs14Qq+Yh9r7AHP1MiwAKhP3WGAd/0hR524hCQxqIGEJrfjSSp/Wb6GoBYqKHHamuUYux1OBq7FH7RJT8FyKEx87cyamV5Jr1ki2dzTw7nOGC7PAUSpvqOtzroRNCHqiceml1Fm8jedsKwXEcVEjrUr16rtzsX0CtWkspd05ou3RN69mTe6PrSBfn1ywPNLqHmskf70GRexyte+twaXPJza+31EoQ0eSqNCOAkzSR8b4lvyFoVDSroKP4lnrh5pdmKOUz+ILLWRqiMgjfnUKaH1ux7KJUyugN7UJpyRJZ1ywHWb1qdPQyaVZUEnu4vgayKBQGkVOHTV4avPDk8Xzu6z+w3oKsN6y2ULM0b96bcZTPz8uSCStIZUFbdrYZizOdueJVgKTu8q0J7ZE3TvHwQXZauPZTktiI6hP23WqZx9l/wzsEkeFdCuK+CefvYolX2Gok5GzaV0HmNHqf6VhmtEXKHzvV6K08E4HTFK72wXJ8xsSI6b3qslGiK0znogCH9aIv0eesIUzx32jybsWQ5XjAEWCSsnPmIuMRwdJ7KchDciS4UubfrQLYb2XsarMo60NYbEZq1EHHSW8ZxPzFsUZ8IyUt5ZIXwFrMlSWQ/hOhNJyBMe4DgIWbC5rnhqWl2/eP/RONj0SVI4/HEnWdUKuFZzFn0FyQz96Jv294D+tqyTaX2/bv+bi9S3tPosSHdU3VjkdvHu8AoGxmYLX6eMaG/3XTGQXRnyXKL+F26nnz/jqdshoRp3BnE10HMSHOqDav504ZJsULm4K4LvmAHD+sVhGm00VoxS40CZrEOYfqDKU96PNYL4h2WTlOkJABO7EaSjNZLcVPwbIWY88sTJ9pJo/qR4BUsp+aSixZ3iAwDt0qj3yPS2UWYPrqpzr48Zzs5VVJQ5LuNNHuPm0hIMN9aW0/+MDscWJzf7NfDLppbZk8hIxvlppLFqc48KCMehxQ9iXl7L1mVnbDBXYGRgIysGEd30t+pgANk2U9G5NuY3Db2K4Tps8Q56SwV6E3avDNMlQ1F8yxNHTfymYB2X0wmbx5Mq7UwDfQlElwHmsw589bas+DaNopm3OLlmYSoJNqTy1kKC8I7g71zRtdMu7F/JwS0E2mTnasEpIdxJ168ohpLSntF+0dhA35XnFR0KKxqvB4JLFUt31eog/z16CKgPJVsE9Zqj16RHPH78xBBmFJnCqwnRrsnpPbHehqKcMtiP1XBCKuwQLdjkSpuWsF7K79XIUwbYxxseU+88QUXjd8uECUkqD3nOXqAN3sCySVf659uw2CcmoG7F1bY1TOKgzB15COdrKXjPI8Him6lzagYD0MOZpxHBx5hgUsGpTPXqSoZ42JdSJo7b/8uNh6FzC119oeebz3C9Kbpa20KyUNV0IPyCQJv0hXlIVFsUbF5xi+YUI1Z6xPvwxgGU3+LN0jhl4B1TGUmzD0JGZySZgNIWvrWsDT76kig/BiPFH4J0+tfa7Ap80GGijvsiP6VeKfSLw83iNdpXJA57tOv75Wwn4xNkCAUC9PQlICqLFC/GuzJZWYzNlGChPwsp4nEdu0DhZPgFZ7rQnmP97iV8N7IwRsWghV6YOiuBDCNkRzksVTKvkTICbowDc5usCuPybKRPdPs6un19ui87VYtD4oEoK5TjDVZjHVLazuvO/X8gm0od1strUthgAjegpBUnX1unjWSbFRLbWmylJwGCVjVjCtkJf5eSpa7wiHaI1i4CZIMlag1GWF6RF8J01iV3yOK/sgHfSaWaTyKmBlGFOR0VAczX0USy5sw/KXEUFdv2gSqThXeDOqdIIbtbMKNuC1Wlm4h+Yf+p9rL3v2AX0Rw0qodmo1Fc7OXRYPZDOldaNcc+znQMjrZD5+dZbMkTOUO1jmyGLw5MueJ1tUPVdqgEy8L76ULkWott4yYjGfSwnzEuJSsIuvO47pcS9+LS4tZisjY1Pvk59rNZPOOlzDlu42A8X/v9/fZUwBWNIpRSzkQE4sFtjaekECkgaIkTACsf8qPvkmP0k5WSkx1EklID89c5AD/STFxub/d7RO5Mb01k5Jo2tiwgnb2EFCAgwo6OvrIu+AKf//Of9hMhHESt6t3pI/d5XpMuYNkbUsrhsF17ZhnF33lIBvWk5hODHYea9lN2ZCkezH2dmyC6x5+wf45B2EqrVUWm5iUBJSyVnOwnJxpKN5STZcNGAHYx/v174F3SD1kmS8HAOfZ8Sr4JlU2M2ywG9Q+kNZoWRFySkxHzs5dxgYoib9RvnIGsaI6ra03f2dDxrW0Dq6vtaFcSkgsCI0TizraLfv3s4fXAfm3uBZGz/hkdWpe1RlGDMCtAVmkMBBZrFX6XgxJDF3eEa2zhCRCGgHZB5L5BQ3P9+neyX61vsYeAdy+SnSlTS2NWzXVHqPjfMfEJa4H3RzeOdOuASBiKIypJbRi7MHRE04vrbJvz99gK1assuQWhL68Gr37BtxevZxhMc/MWzsu8qP8DPsp7mOBR7hVGlm8ygx+CGH6s9U1tklx/ggo370rEviCrJOlsYMuTPytcNU59Mq8blQROSyhznhPhenOpTPqY3zbik02mV7GFdxDtdEdUWJHQL8Yke7V2I5Q3YFFuh1XbzXJYBv5u5hYYQ1C1pP+lIHsmeyyTiVQNZ+h9jObZxnatsFO6gVgCohH/fGbCz9XEH1/XFBm17y6ydbQXSi45rX3pUi6pA/syIV/gqTFdDtyQEc7blBH2qtRH8lhQu6RUqm63Wy8KUJIykERdB3T/0GpRJjeQG3oH19DmCqbV/TsYYugbPnBiitKEZIwjZHC9IX2mL5zLwZjk9dMngzxCCl37CNBB6ZgvQ/GZftN6lxPHdbWCindCromSVwSprPrbMrcGm8i4AqDnk/CNM4slidIygOCORel4+wRqfbD0SkkAsYhhogzM2zlCWyqplQGYbq4MmEryC7egndOORjqO7qDaxRzz5XbUqxkB7HsMkIgZWvRkIaHveHgC1LOZPHzTHoGYqM91ZDhIFCUeids8vRae2L2VvJmmBMJQeUjrF0V9pWy1ekQ5qVk4ldq6yYvTB3zUrLcrHAA9M8ekEHhmNIKC0omKAzDuSolEn6BlGsHuSHmD9hOP6AvJx3Uxo7EMkVf2lPV8CMLUmdRbIJIinys8z/wJF1axF1JvEAuyGxpaRE9q1l2NRu8EoZYg9CSZufxVYhyE9lpM5evtodnzbVlGzYSRmHy3PXCyR5bFcUz6RIKUaFyES2hJmEZ9uyWZxc+Os3mLMbNG6eIazOJ0GMmrRikE7UEtQQi144xbKU1eZs1EZFcCwJ34DNtBmlDjlCkzaLz+enNbOltCZbpzaceCX5lD6flWYvfszNvvIM6MlBNtHEklHTN2JUjQa2ifG/H1WC9C/PsyPHDeawOXK7eXl+92RZsph+mW4/ReY6uo7/lKpNAl+ZLg2vcL/edNdGOpVG1rMd3Qb353h/+ZbOWE3OTMBXh6e0dXWRli0lpPjmfpKwMhEP/XnkgQInaQnxCLi8HfIjivAmeM5PNeer+A+2pV+ZRh7ucfapNE7k/hTIVx99k/XsCxHbX8nsjBDp1RctUtqs2nlLZlcnsrlNpovW46tPs8KLOdtaQdmz8kKgUXhGKipcqBGF6P8L0W/NrrY4aXt+ISqtXYpC3WwvWmSz+BGAO6TQvPh1G+ev9imxVdYN9/fWttkBlCBIu6l+r7EfRgNZTngIlcyi+LUGtFm5e4xcxKVk5uI/lDRAu7uUjO9lhvTvZzet32J1rKsElZSxijFrjLiq7YX7kRhXdqzYYZj0AUPULEX6nEceVIAyKgnNIf7oSYknXLi6x389dDIKXSnO4nl4DhnAd0SYMR1apsh55dcHPeXOvTDuFjCh15GmZgFQFLTxI3erPNzXYZtG/GLcYrhRSeTfc48MHJFtpvTOh0QuK2ttVgwt8XP5u6WOPVmR3P3bOyFaG623ACV5H96aKCNxDYZQhKDujiGPqyeuoLd1OGKMSy6qeZJItWKIlMGVsEheoDYpvO762rFPULR6hHXNAZZF9rkODHZmfAvRgGrHiIPz0kn74B2o2J5EctBaB525e7W2xOWnm3l0oPFwCvlKAu/57+3Szc8Z25doRZGC8JtHS7JrVTAYsGbi/BH3onjdKaOhBeEheM/ecMcderiGrSYJBEy5BAz3FsKb6XhnlejwJYdGdYn5SThEgCYHR4EEYB6zQOeN72BEDOgAOFGfCB1bmwnQWwnTmFsICmhjWUvtasXCNQR4R7zkWaKuAP88dlWLnDEOBiISK6nb1dZsmrN1ItnN6ZU0jRp4MHPgAtCskqmJcHfM21AEPi9BdXgICIPSZj4CTYuYY4yimlZzsMVbdP8PoxWAXjDOjVNd+9WKNPT17C84Q8R6euxJLskJ11NqHhONcwReNskZpfJ/F3FXhIariPr1Hcgz5B8K6Fu9TmaE8RpVYtR735pr6W7klKjtEcU3p1N2KuufbZOpV/6uFaby5KiGiv7/xFp6MHbb/XgOtCCYjzM+Inl3TaynOYwG8Dstu8uPP2wOvzCZRQVoXZ4gpOX6k4mISCEHIKommT2GBTTruIMsHG/enj021uUuX+bqE4mMxEmmHOo9zJABlcYqxx4XJbvFG8Qr1dNQekNBUrEAbwbNwcWV4eyO5EWUVSrNkPAS+RwK48BsSiPYb2NeZ0B/+9ZJddPs9uK0QZsKhlIB2zVWcmZ8SpMqOk1sRhiv0mawOgibElYIArUOjrVNZjwMgMBhNmEo53MLkXGUqZyiDl/pazjn/wCKbdPRId0XJzXvOn1602WtKuZYKrnl7PS/X0f1doGujQZj6DiYrnOKEF7IHQeQ3jDMbtetRLLqAI3bRCePsXzMX2NSFWP7asPIQdEJwSOmQleiMQhq5rhPmKoW1SnTAYpdrWYqA4PWUfRh3eGFNO6GwfG2vPPupXFlx1m/wiQWG4IGCMA13YGn94A20ZsFFegNr1cZJm5Uw1UGMX229kpnA1NXbt0d1s0l7F3rOwzULt9gt71ZYg5dMKaNZygVvoPw8jqp58sQNxbzkMhJNyNUvZswFRG/cZCBC8coxne24Hln2p3XVtBost9UqutfqK16LOy50e5FCIrcq56NEqL3jgVkNdj4C9QCQl9oIWlAWFYKsFBp9gIShm5dssZWrSFqrht6UqKYkpq4wKl1DYOBK1HDAeywXftzTO93GAYnnaWNNwg9wBNbyIVBHfk7AdJPG5VB8jFHJf5pICWYxQhTUBGuUxWa8pB9wgkXBAv4olmlYqCY5RfcmgM2Xr7dfLtuIcGQOGG8q89cfZXQUqFKqsU1DIaDCxMpg6nUox9VKSMIiLYV4qmGYRHFDIilzXsDc9SfTeDTADvtTkjSMuJ+6oKhzTVBIwj+ypKbM32TXzlxHHacUT9dSmpm0W6dhP6UgfHp2oBxnvwL75pg8lixOUInmMcihMBctbRroYw2C+rrp6+3eN4ptu5OGwlByoSuRiEUWD5HAdCUeGpLA1Py75arQjlyx2tt8pnMUdpJHg/MS8Lk2xCsvOKCH/Wjfnt7JJpRRSQOIhSkJSLJMhc3L6Q5rKqtNORyiE9G3Bq9sYrSB3jl4MEabnTmIxgXEJLWbHlveYOuJTewLyMWQnKSjzjW/mku14nWV3lWGT/jmN7gvuMBluHGtM+5XPbdq5mn4ncjqgv4ig0P7BmUFa/pHe6fYft2J8c6otWffqfIey1aJ67YEQSie3K4Hzw3NaR/KyySlT7wojTkrfZfrs7/77hP2lTwVbeT9khYgvq4KDRk5/O6JW+J3fIaATaGioC9yYfLhuXZUf5D1aHQRq+gtHvRT+/Uzs0xjYboJ3MhLHnrSXlm0zPr37W3jBhRReFxgAzp3pFavDR6w1vV2ejJZs8uxOq54+Bl7fOYc2+FMXa5OCRN+ShMRUYoIYd4JkjwG9Cuya+ja0hnr6uLnZtu89ZutQRmPzhw5Xf5//SJ3ZEGfkEDEvVOVxQhzSXixsqwIsgoRlA2Mu0GZniqBkTUsghGB6O0lO2LYLLriHdRj7cWi3fKtL9vEQUX0b6yzH9/zsN37zxdRmFAcVB8o60cbS5aGmJmXToj5ynUbCWfV0MYdXUQYHuvR5pOmy+aQAPdUee7pQNbMh9zEENb+YAP//cyD3B31zvoy+879M2wOdX7u4vVs4EhL9xo7xQIZuxiyQ+ZpHmWlSPhJY5bwEMOJhLgnPhlZ05l28UkT7FHgEV8kU9PreLWBc1E75U6rQIvUhpSr1w1cznerT8/IBbTpldSgpDB3c/EWi4C5dCZWdDatsy4c2p54XUBIbf1ic0cF87e+vZk2e8DUObqNc0WegTmNM3ojVc2942jBPxzf0y7bu7sf+zRNkc/DNbchkzFKMOk2oqdiuYgiRclpS/WXfCeFwcuK5FmQZY82DxMeTBH+VSM62HEIxekkXly6dJu9jlau3pBJbXiHt5N2rfR95tgtBqHqUC+IVbg39YbH5bexcSQwCaN3Jc2iX6CE7B+42pbjKmuQVeo0J+8Ia9MhKkdw5VCMRt6SVDuNzMzrQbbpIf9kxPodjJ3/moTpuh22SftG53pfXBQH9+pImRI9EjPleDUPnEwHnfMAowhW6U5CZA/YThA+SVPbwVuXb7BfrSx1S9OBz7lgLkrKsG2l1gPaSkOBq8IVWM33FFNA5tl461Q2o45O2VhQ6dYb7aMXiktPLMjeSOACsg3xukbQiZEM9XsGehFQyh3zsIhnriKuGSlGTiZ6GClO0IrmAoYt13MhvZPPHNvNjsV74RB4kfCV1RqA4yNtX8Kfd+8OISt0LZnC176wxu4DClAV5F4HK4XdeZM8VgxS1qIDaWBVk4CW4gmQEmMcL4PC4Us5z8NXyu9gg3i9OP1DmZ/jBnWxG48b6l1tmjBv9S3PU0bm0PWvVtuU16oDaINCTy6Y2esqIfRkufCSMB2Ql2o/xUL8cl/i7Pytrj5X0o3n0fUkJBFD3RtdbSLyeBCZsYRoXReMmxvElCX2tRnN4dfTS+xPr2218rbsISkNMgikHNOAwggZeaISlq1QQ3pgBv/kQFqg9aI05o16++cKst4Vv5fyIJ7rWdtK5uR4zYfDzZZbSm0pOgkCsQqhK4u7IwKXGu+G7Dyr1z1UDkM5ly/KZgS5PHwZ/K3n9/22FQUkFWjDTjb5qO52zJD25GzAVZq1oz2g5o92yGciTOOkIxHNajJZv3f3Qzbt7SUumNoD1l0gVw3a1uCCfOtbkEd/PDJyIb4UNrvgv0oRZC8tWW1TyYbdSOy0URapZ+5KgPGAEmBxBxTOS+3a3cYM6m9XH7aPx01+QteY+ZsrrLEi8qHLJaxzHEWJhZC1iUWWRYLA2L69bDz9KNs4ow7ZfPLGvPo6SUy4mi0vL0BnaQwSaIqbyiXjPVHDRpGwHdyju91y1pftwEH97L2SLfbV395r899bTp0ggklM2zN/OVf1pS6MIXa5AOXqlNtDTFvEFFk/nrzgmizP7FaUsnelZXO/GBFJxyodnOy9QjJy7zv9INu/d2dbuH6Lffue6TZPwlTP7hmcyv4MCUeh72Lk+vJaTKW4SuvTRpaLRa5ruU+lYYrporBAoEN659nFXzzQ7n5lqb28uszqNUaPRwelxptxO+g0v/t5UhL4XXFpCdJGfc5nYjIONq9nCowin3jpuWiP5+6F2xqNPTBzMbJYRGguxC8SdgvA4D8Ggq1BG1Hzq2fYpsxe5xyRZo7FjhWUjWD6+cQ+9hPaTmknLcWiOHdBtb2wHUgzMRwpEloXlcJo4SXAvD0Z93McV80319Taa95UNwCzH5afY5OG59iR9M/cUJO0K4Cve4hOJd5DVwqJ6FXxW1ryORj3mmVBcEn5gxaz2AO5ZHDnAZKQjou8AqGyCaZaSWZxg2vuEub81NpLiVIs37Pa5VnQMqVYe4Z7BeR8Vi49NuNSi2jetPdUqfAAxfKXbqyzzYrbOXqY8/PI48Ez6vlFj9C1mifcPCjXzqLxdZMw3UM3b2u2A8Qdwup3uHl/uZIkQ+hYt81wwZJigxDmI2GYWcy/+pwGyz8FuDtg8np28eYWqdCOPFjtYa5teDa1/VJqTnDnNpcShSIuH60PYQdu1duJN//q1ZW2AYzjAIofKWZxrbXXUsr6Ca0fuyNQc5W9LE+WZ8WGRCMJCu/1qbVEkihRaTJYsaNAvVpVVmPXPr/K/jyL7lTMm6oIXFmOQzni2vJ8oDCkQJ8jyWYdRTKMjIcNgIK8uqLMNmt/K+Th869kH+4t17DOhXYV7vjVEUPty6N7sI3kEQnCXrkLWwhZ3DC93Ka8SfhfvWG96YQeIHLxajJ0fYSUrNoh3dLs0n1T7aQ+yiNQ32ezn82hTd4ykNqymGfYTzf4UT6GwGCqwPplkH1OVm5b3K2khFkD8cwKFPc5xUmgWsttBX1Y63M5UKESPbO8We+uDF68ov5BoYAAiwBCuezQVBuKsL7i5XqbuqKOx4UWHSo1KBfejWsr1mV+ke+3lB1lNrhnhh06JNs6ZEjpJ4auZcQgmlWcYTNKwH7egbLZCY+NI5Mxf7qGeHKc/AftSHnpRY35pKML7HjCR2pU/l8nTLWOnpHLewkZu2dN+YvNAeKuTjMiQG2YSwqTrsbqGSx+KkxbrsoUEoEUE6tXPJVzaxA4jd6jkreDGUsDkn9cmjmfOYRdBkZVjh0+ci+78qiJjjT0E+pM31y9PghhCTIRlQsxFlHajDRA7tmR2MS3J4y0s/cdZbkQcewEELLOjVNnAD79ljXSkioppqhN5b1QERZe4iIrVveHwWH5DaTe83dnnGgTB/SxJ95eZuf//i+2CQzgRrlA5eKVC9SzeRUTCETum1ywdmK+nnXI395+SZqtGGcU3PDkHmUNSF2Udq24AT9diIQSjGwYwxUHD6TedrDNxzI9+88v2wJip54V7QKGtydBxZaJ4q9isIrnQIwSuAr+Sxi4J0DCJFhqCblX+H7ckJ524ckT7LfPv2OzcN81yFWuWjGQWZqyEBWb1fg9DU/xUcauVH2tmzcb0JzJNcxziwGCgpPKc/QGyeoCCP5MulMo9T+4tPg3FqYRP1Rs/bcLSu2iWcXWoC4qOkBzKxe8A7lHMWbclils2LYwpSuPHGLnjS5E/mAxkUhxI6UAN20AC1eWBPRipWxMwaLJUaCXisHdmmbM3miYz+Ra9fg194OBjM5vZ9cOzrJDyCBVvd7DW5J21fpGW6nidxWl62Jq8K151/WXzuU8zQX0KC1a3hCVthBPTuT3sCTxS1iW94UOngGuIRpR7C3OalVcSHWAMD7J9wNwW12TR+NmuTu1xNG+82dg7irZQ/cjTK9YU+uYym6teF9Tue0jlx5oNc6M2B85xNd/P7iTnUYDaL38iGjeo5nZ4x8V7PNbl2+0X8nNK2EqzyeDlgVagPDYu2ITQAvMFYI0i32vUMARAwrt6ME9Qn/esPx++2ikLeK3su6CGN3Zg6Ga9t+TCX39jGU0oY68UnFoxelaSqyUSylGEu7wHVnCXoojtysWo5KcdGfvIsXfnrBVB2hCmv35SwNsPJb7itLtNplOLw/MXosApx7Bk340r7oHL1lIgsFjz6pB4k8PKbLvjC/wvrDvbCLB8F9L6ZlM31wEuYMRasQoAAAgAElEQVS7CzJV+zkPfuGeERDeWK8De3SwO764j/UnJyNejiZh+nKlTVFpjB5F99f6ik94KZF4bdjfKXirRhbAH7BMj6ZURUrqWtwWP5vTaI+tJTbqCHQIXRQMlRql483KWLvO0vAgpSSrEErcoEtPj3HvoEphR2kZ+CU8n3fjEhPXvEFX7/EMyrztPxCjBawrbj+crT7pIDwKHHrpv7bb8+/WUI8t3sY5WoPiNWQGU68qvtDvQH9u5TmcOL6LXXNYO8AbImUa3qjkyt+/VUt9bTXbnVir4DtxLXsZEgAmzou8IkReL2iKdSkESlRu3hPweLVlnB+TnPeI7j8Ty1R3lqtW0zBv9QY7Z8pfbT6buV7xRWoy3ZqKEmlSVMQswHS52PTCQlN9opd0uItQrinFISQM5CpDGClOp/Mj4lGW6FcPGG8/P+4wkm822E/+/LgtLN+GtsiiUfbiTFxWqohUmbsSThB1ZwTlufsMt++NH0obJjm5wkvdbibNXkQd1wpKZCD4UtyXYrxefA0RedRecSsIIkof79ejwH53yuH0/CuwK595hca98wLc3laeV5qnftemFiFJcDpwBL+3wWJK1xhFBHBJWYxeWyvXjeKyEkAQu55ZMa5YyGp+pWFr0/A8KWhkXxrV0246YoStoIXYd+5+zhaosNl7GmoeuY4sTbmstRE8i5ZriCDlItU8y93kcFxiCByvezBeuTVlaU6kEfYPDu1nN0x9y14HJq6+jI0joeENuqXg6BzGpOQWuUVlVSml3RURxZ1lbfG7Wtp1x+8jbRbrNBUFYlBOJq2/2tOJpS3gGbp9vBqRNI3cM9Jlb3h7i13y5lZrUC9ZZUFuXsV9I0GnuZNyolgycdP2JCddf1QfO5O+o5p+6e4vQX5no5GvqOIv0Ia8REbXkZXkigrP4/WJfK8kHSX+eDIWd9eweISxXdrYdUOy6HQSGO9ykkAuXmugFlH8rnWRQMCr4p6MYr6QZwBQ+qDU8PZ+prxFi52IJ0vp87pDmILKdjpyrHCl3fshcRIxSMkZhtgRAIwfgXx0NhYPOTgMKcxXcwKSLFMwaqlLuZw602La8hnKo9Firbl0gnMUtFQ8jz1ZwHXuGJprx1Du02oJ9oiVtD6oXDHTZQi1JWu8NCYVIaNm48ri7QotjMZK7+CxZFzAfKfxHzu0P22++kZ9MEUCoqdmO7Q5GSoiBh+lKMJH6wOoZu5vm7sCAPqloRzI60kl1KQ8al2kcIlstXc0r5HS58TBW5eWQBSfkFdFgklwfeRM7MVa3/+NUQimdraspNquoUH9w3NWI0xJQHJPT7B2A51IWZbnicQ9aOGqY/ay7x800IXp+ort9psXFtsdr6+yKlmvEtbii8L6BlAkhTCMLHA1xhCE4GWHjbTzDt3XoT7DGkfZvK9TGgPQfbnWUEk3ur/wy2XDu9KuZ0RAEk8f2zvLrhydsMNoRab/FgIU//PZWIqlKIPirRqzynFUD0RnqASJk0oIckXCPSRqQIKFqHnTntF+UEclT1DkLSURsnWTF+APao2cbR2O8TjpAOrf4SWX/WOHvShhipUdYB5F75xbupQTuVaf4W7Np2MNf2lAit1A4lAXJRlE4R0J09++XW9Xz2kARI41UTeoDHmMGLOsUu1jNwqUnQ8/R4YU0s1m0udz7eRhNLv3blGBTj8LofqZCNNA6uHfacRKf/SHB0GuoGuKJk5wfrLQRGhaJBG3mLsmV4+oEhDvEC8XCL9LoOpSrk3KLy4GjBBy3FX0U5hNr9597ILjjgABaaRNX/Se/fy+R2zRGixTaU5enykXJudJiAk0XAlBXdTap439cL9hdvaoAUDdqRVUmGJlFE+a/oZd+/ICFC4WXp1ClAgiTS++Vlz45mD99BnEsvrdWV+0IT0L7ZwHnrPnF1EjuAGtS8X/jomrZ4NxKgvT+wtCkBKmIgbFDiX0POGI49R1Xu5fPacsExds2uQco3hIDN3nhC6hy/kwpxEFOTbl2BHk4mwnAWkaG4ZNjuByJ5vmXFajhLaaiePaTcqVqHvKsnQkJ21A1sWFEZvFNVtugRBPdOptR4zvb2ePz7Xrnppnb6wtphwMBu2dG5gDukrwUIxNWqqsYZ0o5UGxI8VW2GxyHWv+erFpJIDlds7OZfNk0AYt3S4b3t6O7oa7PzZFgq0VhHpE/iqiuZqkj2vIomzIJw6qe29aEcWr5L6TIJfrsL339uxA3OXmYwbYl8lQDS3KzFbjlr1kRb09uBrgkJJi5kGMiHs4dCVjFylqDkR7DtgvpUcqclCmUqHN/ci0nDwyxyZ0IWtQeM6M68HSBrt6WY29h4bvlspGYjnroAGBQbgQ47P1q4OHhPCBdcNNpjlH8Ae5wOdKhFPWeGFPhK+S5KTIMCGSqS43kv7RgYDBXw6qk1ulnLtzakXs5r2/rAHLdIcVK8HK43gwmrhETJnKEqTQdqKs3Ipw9901PM8m0irPGc4n4DhBmK6362lMrsxelbPI0tJ0tie7fzCKVR98/166i/DK5LmOkTAd1r+p520sTMNg/N/dvFoKVlgyVsqts5fYTS+/TVMGhALPrGxU10dcqeOnptzrTbmoVwXI68N37iXlH+/cIqVXCitrwt4RGtLIrll235mjbS/MpcXF2+yqZ96xx7CCaySD5d3x5ECNlQ+0KKIpBLKSra47YbSdTT14JkqyatAff2eNXf3i27YUge8lX8QQvcct/laVcGQzH4IhrKP0Yz9q0Cd/8UQrEr1oR8TCFNCGKW8LtIH7qC+yJkkhAeerGoPomYh09UbbH9/t1RNzbF88GTpuFrB8l8xvtFfL8AQqm1fbNp6bap6DLl+uSMhgkOUn1CNi1/5W9jAeGNvAvtP+zkMZlOJRwtwR83dthaBrezpxfHsoSuY+KVQ14OadQdkXlnBtGbxHxoV4IbjA7kbPZv7oqCOrUh7L04eaXX+AQF+C8NdS1EJDty4GEhHXdiWNBkIoRWEK7ivFXvxFBoiae2BspcC/unfIsElHdkOYdvhvFaaaUJXFmD06c55dcvdfbRloNY4S4lZpEISBwnl5EbmYhVynImwJUL7XAjp4Ot8pcUeErwPdTSrKpxsCbriDx46yS089zib072tPzXvbLrnvb7YYKL9GxUZ1PQkgWbUiOGXlKgEmn6azIOFcgDA9a0Q/T3aIN281izDp1QX2y5feRPmptGQJLoU43qLYmay7KlkyEI1qEtkIhTDH313wXYyJjvb1KQ/b+jXUCEpw6+UxIVluEJwsQb28UFvzoAbopMILTF3MLirhSUBo9XzniQpispoEEa4nxOin5kgMAYLCukths3elguvXJ+xtvYm7fRc379v0/RQYdDJ2czlsmYL+mkb+kcta19Acaz5VJ6m4qccOI3cJ5SzqBGHtIMix3e1rIzra1Y/NA2+51BqkHEhoFC8LHVbUO9TXVRo6n3sjbgEM8PY4qZK+JFSUaMUzsaESxF3TsXr3xrV4zbhcmwgAgUeGIgER89CQy6vpIeN0/hb79dvUJiuJSY3m1SZNQsmtDcW3NA7OZO46EpO8/ahhdtKAbm7kyzmo7P1719bYL+ZR48y5SS93cv9qoEEH0Fc8WBo786XYTFNWdwX8hQ4zhR1sEsJ0LHWjknN63DL8vdcu325/2AD4ODSTnPGsz5sNIq3fmxdzpLv6ub7mRCEAh8bkcwfmZx3kct0O3eRjvXsrObll+SmmFhm8/QEO/ylM8WTlJXnSzK6SRrMl5KE/o1BdjjAtUdxW6+GQnJFw1h4TDZIJnYJiNJSGAH8Csm60sk/8mT66NI0tY3fzLltn179HizLHoCZj3DO7seRxc6tEZniS9YcZpijTF7fzscMH+TvdrfGPd381l7gVr9JNry7Ctc26KqFQrMKVUVmh8jrwXBIQ2lbam3IxemISn8s6c0tW0kUshvmRFYSrdALgH/ecNtT6wfTfZW9d+fQie5I+tjUCcnB+FFvJGjwnoyl4yRGEd+spY+0MGgik85zq7DSXWvDJU1+nocZqFPZ0pymPW7POHVO1/7ZbJkppJmhe+dDwVybuZycfMIFUCjWPVz9VhM3sBrvzHYSpvCpSbFVeIgPEs4X1jFKM6UXaWGmHdsWiO6ybjca61i7457pGu2wRXb3I5hXovadnYKmnomA1AMLfuFk8LorbS/CpHluBVRSuYK0zeZvgi6LlrtC4YqegbTkSkhLtOmfbcIqxL9s7YUdRYzp/Y8KueAlhSh1r7WboW7SXDx/YwTwLepMMd+fveAcy4V9fHZ1mv5zAFnGnWiRMue9tb9bblQC2bJV3R0quZ+7KA6hkU8Yrz5933sHXweMXoMlcfSh1ukM7eFnVxyDpwK/34PXZWKaRi1dp6ndOm2HXPfiErdu4EbermJU0NglEaeFydWpt5bsSp5NGJYtGBM/bVW65TyQ0mGwxYrkjpL0zaTgPrHu3jnbOcUfatw49gNKNduDavmW/uPchW7KFghq50FSy0RFBpclWbaMWH8QfK+wDJBw1f2P62TexTDtIs4oSFeTmnTxjvl37yD8V7ifrjuuIoKR9isCUiebNcTlHY6ERdNeuefabc79tmyiv+Clu5hrdW8JL8RBP6pEEizcv54kIpLHzHBMG9LFhQwbDTyEAQRoyZrYAiUTlNmd1CQm7it1AfLLmREAOeM9Lc6EYgVwuaNptiBl898Ch1FR1sR88+Kq9y45LusCTq4u5dA+A3DKKASv7L7IOq+UC17zC2L1YXvPO9zkIEdWGMibBDn5tQi87bXhnu/zvb9pc3IYNspr1HJUI0hph0cp9LIbCW+DXeVhXmQgNuac1v4pBaR6UfKC4qZwTrGtGAy7kwmybvE+ujSFVM4AwRYw8+hHUs6Br/Ay4uJuW15OAxB+r0Y5V0iIGLEWhhrURl9ScIKRy6Z9711Ej7eiibtF1xS+TaObA7M1aS+wXD4buIddu3ObOXd26IV+IRnv208IFwU3xewZW6qHdEaaD29qIHMHuBV1QD7S4ihjNWxvs8VnzrLKUmHWfIWFzq4+vaFuKmNawC8xJmZCesS13IHMpCCXRkxoFCCbN3euRlaGngV4K2BNfo/nyd1iWHlGz4/cTppUwn78SULsU4V4sV6UYjZQCB9XQeitWzr7Ceklh3sajxd+/Vw8sVEX5ojXYU3kadJ2m1CAlIN1CNu8NCNRKvEpJaFXAHJrTNO47jLHvtUNZm2QSs//lwjxp7Eg7Yvjg1pZpuOwevyqh4dtmLrTfvbrQNgNn14B7t0GCE4Gp+Gxogq1nl/dE+0mWnISnFMpIUDiSljSXSKDqePb7wZQM3XXCEOuZk2XvFlfZFc8vtSeXbMZQE2iDvGZcT6UohFxU/OfxXOl07NE/nDDevjimr0MSiog34hW6nXrt3788lxA6gPrQCM4GEiGx4PEUpRN6acd101Gm2vBzSE8U2aOPsiF9i3y+vM4UN+8fwLotL0Phl5EiRd2t6og/aNa4fxYhmKMGJOyqcak2BJB7xZsfWUrf3EV0mPKyN4q9+OE9zRleXQWWsmCRZL1HaFO++ei/G2pj+UP9ltetCh5D9ftVMpI2kgK422pJTclAeQBMBIHYnWzhWRx6+T+T9jIYwHV45pKEJ3wfKAYgviqIQZQGGVptcO1+YxTdlSakklkcCND1Puj5durLL6f13FbtFc/FYM87KA33VSjFgfmlhIJYJSAYzNzLD6GJyEgSG4mZRs6pPaanj3LgZyhM5c2qt+ufnGq3PvasFRNgD+ghkXvXEXakQbmZFCWouH8tELV3kxHTFfOVtqNj5a6Vdq9GtfB5FuCIfcbahV860UaTlSvt7uE5b9ll1Ke+R4xWiEq+2AJPVoxVBKe/u8Pke/ah+DvTLhrVx74xvIiswaCN67WdcV87daZNfno6DZrbI5AgUASma3/KGlMyk4YvJikhgfbatVNHm/yVE4GAe5dGv4tDpqmyRIk/NOFtihJFtXHTc4gym+v/8htfsC+ByZsl65jrap7kan584Qr7xeMzcVfJ+kQoiuF6ey/9FFXLWpGCIs7PJsQiOxxYudNHFtrVj7xCVwhi0bK4PMMw0rYjyMYAJcd1PU4aCSBZi45ty/VpAuzp6HIhwxgzeZ+zTwFNfzvZz/46x+bRELtBWqosQbmt3W0rC0/KkJ5TWjE/JZAlNCToUmXtMp66SHDRdSdB0lMGzO6wvKRdu0+eDaWJckg8icD2Az+K7NIgTH+6sMpuXsr9tQ4b2KWeDs+9vUGyxiDaCUlTheT530U5zyFkInt0U3qc6gSJM90wd4PdvYDSBibcXYHulmZsjlQF7XgXEH7mF3CSnklKXw2Rg2w7BrCGa4AoGwSSkTeV9v+JCfLzrfJqu3b6m/Y8iSYVRSPBZWZ8yuqNS5FE86Ipv54sIZE9A1PMTm5XadiUjiUYk/fJFEPmkO7snVM7JsjeTbUBBJaVuR7xy132vMhTwvTPKA2Xr95O0wS592M3r+7FOkuwa42UfIIH5iDiwPf072zdxXSiK+6xdRoJU41V81AOvdwKAtIN78nNq3XhAMfBVVIZDdmZ12FVW6zr9opQcwoDPHH8KDtq1NBPZJluxYV8K6Vbv3v1TRB9sJAQnorzJRCmjdB8YwzkokxS7ZsYdETzLM+GlAuvPRYNRQp2hO175MBu9oej+9PkIN0W4ea9fNoie2YZwtQBWVA4HTUKUYWC2Y4cDEAGAyANvOeeUw6yE4DU9H6+TMUO9vdTJCpOnjrLlqKY0jfH8piIDvC8DPZUI7wmA6+T7I8UhE17so0P32+inXLo4ehlbRCmskwR0nMpjQG1KylFL1seJHhdbBioTygCrg3882Rwi68cn0IDA0cItj+vZL8tBoAIa1xcV6Sv6FIKFnajsqAVihDPEY21DZ4C34gq55MisnldqO9U9mz3vaBv9ogSrqC5jPIG26drg/388+l2aBGKEufNWAnIybP1NuO9HdTQo1xRJ+y8QELRIV6ZFO9aUw20b9K+NaGdXb5/Fh2tmoWpUJruAI7wFy9Wki/IqFURkMpEVMoDqH2i64jG5G0jqYw1ycMtfclh+XbG8A6UDf4XC9NqmNIvsNL+9MxUq6D0QFlyTUF6LZSYfLxrZcX5RDAv7s7VwiiYzCS5C0YfQeSaM4SpMj7HDxlk551yHMhBo6n9kjYNOs68d+zKZ1+x5ZuIhYlZeNatYlIRQUhoYpkmsC56Ubv3832H2+lDelFMH1B3xAi2M45fP/28XfnIc7iKhUuJ4BEJSoNyRivmp4QGxisXBZ93xc177knH2L2z3rRlmxWHQ0B5naASGXh7kb0sjcg6EdOEsRQVFtrN3z7FDh/RPzTmjpiyAOtfIy75/QdfsAWrsfxkVUiYSptzFBBteLl6NU9yS4bxD8TtePJeXewRXF1LKA9yoHTP0OVYdzdzlCslUmDYCI6KozZQQtqRoiOaFMgCLiMKqXWsul20Yy1+NKHQDuqXaz9+YIHN34rGr2Wql0WKgqEaL898VTszPte1dU1KepICaZBlErmSkrhkE1gEKaoXa9uFBI2kHcvmu2ZMJyvK4fOYJiIhGm0n16glTH/0DmUXi0gw28iGriQGLwHqpTxy8/KWq0tdXhCw/TO2290njrN9C2l2HVkKWr5tjOFv7+Fqe20tiUhCeomsWc2RDhC9KMCnmjnNndeMat4bob1UO6F3R7uqX7b1U0wnFvhBpsqXYQvoKfv7ZeX2bDLXmXoDa5eUNyOOzSoDUklmTfFQxYD4DEHsMWdl+So/gOPTuWIfmMoJ7VLsq7RdGail1DzvIkKbP3BhyrrdhzC9Yk0NyEKyBHSi9oGYFs/j2NDBzZ8CEz8aa+F24IW6wdzcJf4xfWJy9Zazh26l/doNICBtdW8TbykVjkaE4sd7cHmxDaTongY8jkF7PJbpcbw/iZu3HGzWm1+Za7/D4islUSZF64nAkIu5UcoJfKJRFr8iEQLggDdIkRLerTq7+KTGqFiaRJWveX0o8w/tTzl6MBCZabZw01a7Yto79o9lmxwiNUWwn1L68YokEAjZKPoqBapijqVn3vulI2nzOCAIU+00CHnBumKyemfZv5asonn3Dtr6NYKvrFIgbotHJFv9alFUZdkCP28DQcE65chjbXSfXuCcJ2jBVmd3zi63Mizw4LkKiTdOV05rsqgBjeej0wen2RVj6N4D+1AJ6D2kgfxmJeQGjWxnfpR43lAiKc8zqD5f5+eqjpxrCUdX7EZoSCX0+iWBykrXBJ4kJblzf+7fjnwlFDyOG0A5y/dGJ+0ro0gA9Ppnoy69xi57pspmk6tQ5+hGokd5BXzxo3CHHhwM68xaKixy7JL92yJMtQeCA70WQX3nwjraeeLmFfC0vqtXQmUUL5bMcMhM0Rjxcha5MyGLnx1SaN8Y2QXoSJLdPmjTfMB+2pOvPlPLtIrEhqsfeMLun/qSFQMGXy+wAmXqesNkBYkVN2NDS2MWwcrCELOJXHQ+hbEl5S3DBCnWYG2J8Yzq19O+c8KxdsyEcZajLEV/Je2u19+2qx9/zlav2wBflfaiGKWYIsJbpRx6SWixDn2JAVx28Dg7bUhfh2LzYnfuvwNGcOMz0+zyvzxhjeoRGfdTjH0EEoiemAAFyi1HbLcThHfgiKE2/a3FJJWReMKzJ73gXkkksTANyoBntRIzFXEeOGywXY9lOqpP9xA3iRkyTO69kgq75InZ9tiClQgRnkVWuupNibEGd6xcZyIzXhJApKfnwPAn9uti7yxHSKyg64jc3BoHNZ4JBKdqzFQQn4KLNKWu0pNw5TZKkPWajuaWAVQdESxkNhYjgjsdSy2DrOjOEP/XSU7pgbvyvAfftgWV1EOqrnQ72ilQZ7KiUogLpnB8ylauiyBLId6TwrwnAKNIY6wZrGEma56OhZDJGDJwQacDaNEOjfbzhTTb7pPt6Eex0Asr2uIfKdooIOfMq7a7FhYjTFf75nMsUA8FIIS8eTFWYF5vV3aGZe2wu44ZjvtYQOVB0dbLlRXgGifNXmnT1pbhqoNRSDlxZsScySJ34AZZHKJPaBNaSFBC1QahdGqvTnYlwrQwSpDQZcNYpTGInMExxfp5mOzeJ9dX2hIyiythPnXuUeAwlbhoZ+t4B2Hwk4hDlaAsooT06ImnivXk+KEM5wSW/XhafwicIcR+Y67gkj+i/+Yf+nQrbrr7SmvtSuJUJQ4f2eIwCTZ5W7CaXGizJl/Gxf5rsHm7IHBDK76P8Yos1DIUyVuXrrEbyObd6hm1MF5vNsEayQUKY+xOpvsoFK62SqqCbo4bN8q+sPcYKi3CHH0cYb4FZLGbXnrN7njpdQTEDvh9NkyYOKXcPeyDFPZDgrVuEB1iPaq2vQGvQx2CVZCASc0TsX0V/Idq1mClN6KofbF/nt1++GCPvb21qcIum7bQ/rV4DQ4QtVfDooOXJXFb03qbkHh72BhrTq5HexShe796vB2xV3/Hvta8yjtSggS7nXHeM2MuzrcdxL9R1ATYoNiywD0EWoCQTUNYZzK+jrSaHD16nB0/YX/2ZBu7Acv0ztexTCUdvc6bsYvnSWGSVBNvhT5zyM7+1sCEXYYwbcfHlKjag7Co21aZrZJTh8es3EpAy2US9C7e5bjlkbdOEyBXsAR2KYqhMnalKMu7ot1aRcitnlhv11SjTNm+NAgPymAQqrCC49e0lXV2+T+q7bX1QruSl0cmtwRq8Ix4uZiXzjWS51Bn5+xNE/QJbagzDZp1QMNMkr1ci2W6A2EqRsner0bwx4AqnosjxU33ha5RBDplNNrFB3W3b44r4LoSph+LqvdoI3wmwjTwFCaNhZ22cLE99eocm/vmW7Zi1XL6jdbTtFvMSjWNAbo8xPSkVcCc5YYVQ5SMkEXgLYmUiJTpjQUEKzahqMC+dNh+dujY0cTE2Rwt5udO4AcnPfoM/e5oeyYqkTBVEoxr4FxPghvBJK20qGN7uwKgh1OH9vMN7C5AblvDGG9+eqpdSiJTI6U13ilBAtBbcclNyc+41lVEQSJMNhusf5dOQEWutmo07loIo5Z2QrVZdDpIMn6YSFJua1cURBlsOpSH06hzvfK0o6xP184h9T0Sppq/Ymogb53+lt34wgI2QEjaSnifTpgAPyWUsiD+LGIGamyeQcykM9ma+SSSLKUrz5biYhgGCTLMYxo4vNmMWYKgLcKvLbG/7KTOy0RugEQFk25PdnN7uu60RyvtAMGrLku0nsmcCUihF+gvG9EIL3hytS0tIauVMo40LNZUABcy01BycN9kMxdt+ayNxsVGyGL+snDHCDWmPWucA6NpS5JWB4R+FnOXAUNrgxJRgCupJwK7CR4usiKdlgJBhU3F59+YVWp/mUuCF4goAeRCNCRPgSx0FlHQaiq/YUHH5zTaXfvm0+waRuoMOuwLWQbrccHf9iadP97a6DBp7jkRhq4yQFEqUnmODJSlDFmHSLBMyg7SqRVtj5vvBLqInNdDTcJbJwDFCTgarRhmGRbwG+Xb7bnqVJu3PcWWUw6whZFsj3B0k7J8ZPVKwZMblJh8Gxho564drQiteh/udRj92sZAdjk8W9DnPlzQNQlTsHldmEpr1+NFDnPhNSfIsPdkEVE9Y/0O7deuGtgdBKpPQ5jW2S2LV9qvF6+izlS7ivvHWfwKMSB8MvBWjSNWm08ykmKDXxg/1k7ad/wnEqalJAvdNO1Vu2vGG14TmcGex7YTa0X5ozwHfqEkqCqU4UyS3zK4r1zzO7Dcla/jIA0k+aVznmSH5yNxfAMK9lcHFdithw5ifCn2FmhVlz43D1jNZSTDB6+Oegcn4A1Z0HQXYE234hlT84N89tU93zoFQBdippFCHvPHp+cvst8+N8PWl28l4QiABPiEctXkMVVWbxaftYM2uhFGysX1X1hQYPuPGEPJcidqaavsD6+WYl2iCCiUJYnjygr1u4YAACAASURBVJGScBR2kSKopkgAogxLsUvGqhlAeKZ3sGse25j0bN6lSojnLedgkhijZHKjDAgZ2sqU1caJSlS4GVm7qgrgp3hpHao3wPdd4AETB6XYycAVHooei+7aFJ8ULU5dA+ISLdjmrIP/S3HxxDfuAX03lQPKUwLvyaU37ff2ybaL9oMfxZapWCbPN+UtvJ0v1jK3DKp6PTFXFGqFpORZittMRgJVSmInBPNPDyq0b+7dw63Uz7Kj6WcmTMUCxf92oC2sLymzRctW2rxFi2wunTCWlGy11SRE1LB6KkBudCYoQcLCKYbnuz64bVMg3DRqLHPB9B3RI58m2P3s4KEDbBiWXDaWU4DZCu5ZvaY8+7xNevJfthatz+NgytxVjaZAmUUtcgfrHlip/YEAvOLIA+zkkST/cH/XQEVDbLTfPj/DLnnwKWvEJZwUaIESmDzDmGsJLUcbR2d4TWgaGXP1dvr4ETYU1/F2BG8FiRDlCOGK2lRqohoxYLfZNhi/2k4pfb+auEoq8YbvIMy/R3PyPKxkuaKaAMOlLaLdPzJ/mV09dS4B9xraKPE4MPkOlJm0R0h1YoN1SW8A7LwR4QT2JJu4I4JLgmIpKEiNaMxtsEAzIdBMlBdhcrZFiLVFQ2uL8M9GEOi509BCVQunBChZCF7i6oZTbG81aysbcFk+9u4W3FcwIzRCuTwzua48oMpPEDSeME619zJQhNL1hoEoixER5UIp/qxJ3eNZPdYUCYmwksF9GkRpuL/jNvPzay8V298WolqjRCiBSTCDvjaqb1VtcQdcpJRFqSPNAZQzTBnT3vowoDhm6sKU47dz7nOry+1msFzXkwjRDgbaBoWlDRs8U7i5KAQdWQM18u4AwpTQu7KZKyGpDMLlOgJLMWs3GQ0tBaobnjzDBshkCUkjCxniEnSxNbjpylH2qqATNTPIwIJqw8HtUQx6E+sazPWH8iiDsGBbul33VK/WrFVimf6luMYmr2uwCqziTGJyGaxZprwEKK7p7Dt52zLYo1kI1VMo9zmd6nohDjUrHnt6xyaj3NeqDMXgVgTpDfQw3urhG/a2Mum1waRIqz0eQBlDiNcPwFWnRhinTNzfTthnb6cbp4CPYUWo2cAtU1+2e2bONXWuUaYw/hgsUFnmqViqCEmymuU4jbOkdW8czyAZARTD+NTgIROlWYETealEW0mEyjdG9bWbDh3ipVALSA68/Lk3qJtcSTSKRD/vwYwlCT20Q6EkuGFb6PgjD4igRn/3jeNtnJpgtBCmosFF6zfZr5+biftzPYorsWSyhrtgMAiVqZByqq7s584ocF35vXPHHPY+dIgbupps1pumrbc/Aau5PbMT/S4oMWNqFTLJ4v4ZJAA5rDTz2Bnp/MWBKfZlajfDvsLQYSMp+XYxesA8WNtcoiWLSqmX3tpAJx99LwOHw1knz4YWU1C0SxCNK9eBUoQyndIB12l70IqyEaSZdlx/aBa51tzqLPAPPeezxGiveqHe5hO/r1PIAZ6RVDxUuRVKMlKyU6XM5Dp6n2bYD8a3sR9MQDGPQh3iDoqZ3rmwxi7FzVshrMxyeEAxKcnCKY+SxeRlC0nVWuc64suA+Bzc286i0UUuAwuNxj+b12cmTONmx9rU8sDJSt2KlrauuAQC2mxvAq6wZO16W75+A61+SjwgL9eY4qapspYoDWnDpureuZ0N7NPHhvbrbeP797GB3bt6AD7NO27EDDe4Z7Vw9z//st32jxeAZsNVIUzcTipiZrHKoBYJbWluagyOu7Rvfp798JAJdjiu1jQhMInJ8q5lrLfOfNMuefJFd1EKWCIVYajgfKoAEoiHpqIFpSqt3+M/aMBkkl15+sl2+JiRLtpVuL9DLeVgKjsI2O9gPJVs7q0E2suJcWwlkakeN8zEIUU2rqinw8uJEJqEqYgHQb2Y5ITnaWMlV1IejYa70PhWbu22bPa2LrgQYAi0NIShtF5v1sJUKCNZeXtiCIITc6Bs/ym9JfwMsrIZkK2JxPRd9EdQUpotIWmHlQLG51N/N107Cm+3+FuXCF7P0O0lNjab2HPkVm/Jrv1OjvkVC3Jnqz6a0ATB7PZF5fb6RpQlLEfVL4qJ+bzpoTw2LKmuWHe6DUVFPoteip2ixsDxkzhCF9dcV1VrszeBqALP7IimrVyLNpjjWQgxZ0xwkizmVusjxUNzpjnW755svhtZE5SB5ld8LzlKxAMo/bQt0AHgRI7CJHrLRIlpx8XoJQDzI1wF81LT+yg9L5qCD7dI47tqDDVM1jzakL1Y3khXlky8JxL+eCR4ctCnEawgRCFIZAmprrEnjKs7HFjRhvi153dsch74qRXQ/ZSla+3WRStDNq9CElJ2JKxElVo3hGlBQ5X1Iwtd7sdTD9jfjh0/zpUtX/WPIUzLEaYPvDLLnn1rkfHY9DsQA2U9BTsKX0lHqGqus0giU8mYSs+yZYljLckVLKtN8dtMhK6Ur3rGqRBFCl8cQBP2k6lXFp9ZVV5lj7y1EoS3UmgSC1AJSMrEZ8xZAqJBwNZiaSn80b9bFzuN3IxeeK5aPpPHljnmaazbdzeUgFWeYd1QxguwZLtSatKZfd4OLTUDBU5ZwGnKi/A9owTFBnt5canNXUNXKkJJbXDJqoY1i7cU5my8UxLOBKlQEMm3xAYoREELLymfgdfpeYWPvB7M3SXkMM3b3EglRKMtxfIrQWHeoTmRG1l0D550Onwua+Mm68YeEb760G7Z8C9aYOanAgurtnWBVLV0vucZrOh+2gpqRF+Bn62rQVBDC5jdnoQED02SxZsiYcpeTEIjeXRA+uZIymNoO5ctU9pHLH7YaH+kufjlL2+3Stp0plRssLQNb2N3Ea8VbKNi/Uo80ljx3omMOmRU2rdpGPCVCUX0e/6vFKZBsIXJbN6YWjxtqloIYSvp8ZspaVhfUsq7hKLyrVhraHYwgGzcL52ow8uFsPI7tbcCrFK5L1VjpQxGt0Z3YmIqZNbNlm/c7EJaRKBEFCUciAMnlDjkGXvKWMXNCzNshwY4GBjAAtyODurMObIitIGeJt7z1wXvcQkWlPhfNuOWGyYbYaoCc2UgZvEzk8XL5lx9NwZc3p6UyEj78RkQw46YthMEH0rJU8mQACxkQaotnVy08SYLtldkbXOCtDFl9upkAVRrU4UOEoGx+ztsj8CAWlhy8T3DXLWcsOhoXcf3Vcu/Xfo1vYJwD3Mertd8p+ajdvNb0zWcCiIvbet1ayKNpms2yYxW4/XjWhyzGZdsNVxAtOSf+0+dop0cTUokEaRoAJ/rc9b6FRiKPCNKbHBmIUVAl/Fj47HKsdz8/C3p2bf4Ttfd/ey07sAR9oH0mKBmiObcavZhhGvGceOYlfi8+7rvRnq/z0J4yAJaU49g0b4rPhJl8XPyfcuEDE9NcnoKa96aZj5wtVvQS/hViuQsEuBmbC7jdyWF8HIIzTBDEqZJ9mQWFl1nPAzU99tIEmuG9qJBfRQz3bM7tj5K7QtXkQC4CX4i35Fic0HhY9/wu+KRAu9IVzKjZ99KAPBd9Lue2ZXSKCExCIZAw+3Yqx28jSQWLPNaRphA6EdOB9E+0WjEZtQFSM8qBVn7uxMWZmxxN0+WDLJGq4DvSXFWwlImEkAhp6DshjVrtcHD7Pk+dIWdfSBe5nma/layVXiGmHb006/Xcqpa7fEoJsnSUNVCqzX6tRLV2kAt6WZAFSrl6uV+2QjAHJKHcvH/diNLqjuuqFwkdTvcG2kKQflcxdwo/Ax8kGthAS8ubiSOTWxZGrESnNzDK0jJ0F5PUlcJk1nEOftT/tW3I/W3TZZ8UGymkhX80Dt1OKWqCYeQiLpjI4oPPFpdtzxHk37ICGDxZYW02hB+GkBDiSIQmeShi18fR1H7MHr8VCxTLWxrqC8mUkKkBZePNaqW0lWTrAmqRTtRCrkweXWKrERltsrlKAs0Ns2DIzBs+GaCDJtTjEkfN3C9RrU901+R4A0HREsbWbAxYwpEFh0bXVTPswX3WwlBcSUFKQFAQlyMyC1YuUZjAvafwdILgi5OZIpu6mOLCTkaeMRQYmCC1osUmHyT6zp+1ibJ00QO4Zd4r8VMyo8PzLCF/NlFI/ZT30dAeqlHq1fzIOJrNi1By8XYSZK0vEpLoa1TwtbbHbtufZHmvyIGv3tpFUYby4CdRh/TXHzPpoNbDXCniY5qjiXhdhZgzQpF8xw23bLV+KI/wpJG69ViU+wyx80Der97fhQm0HQ1F8Qtb9bqD75CsEXP27ycrY/ZZUo/4ANXFPivGu9INXvaoUVbzTUnS9JHQkiZvRIGWTBAWZC7POP7ruvuByFBpnu22l+aglgwie58PNGFWwmaMFB3F8bLF++HnWgvqoiK1jVQc/Os7Z5Qw213mgwniV02eBhHfEVnqfHYmj1xu1V4mgRazEf0vOHcZjpsfWYYV7MAdMQhhJvKTeUS1vjE30IICIvXlbNob0REs8uzNzO+0P1PcqKlMt5yKzhPiJ6P2wXFL94yQb2T8lyBc6NEyUfOk/EaYJ4oFChXfSrjEm+WIiGFwnk21w2euPBuOYcfhab35NhPTZgGAoxmJ947TYwoTPOuxBDIJV7iZq1mZ3qLSGp39LnTZy0ZXbQrwjw0bZ7madGGk4UoS1H3luboSUCxzGuxNd6Ptexyv2gedr+Vmu/d8vud+UzTJo6Jayfr58MXNto40YWDstDi3i02ZctrNQnK9+Wjuxt1ywvH1P8+z9lC4O+JMN3tHH7YxO52cj7KSbse27zJd6Xj1rdrIvxovpu4cWAUfnqsROyy6h++rB/xiN09ScSedrpSs+X8UYT1+w3nA8RI0/N/2KNEhngz93dmu/vRt6LhwGhaHLh7Yt79pzutSYsbBvYRMfuWJzcds/MVP2AWWmu5rfUcv018n9YP3TIE1Nz+pJmmmticz/KezNauq9DkpYr48u6oNT7r/e/RTPd+bPwYOz337u7e/FnTSeESrkw037lZZkQe0Mj8iI+IXcxNZ3xkHvphFLrr95+CMH3/Ldt6mXciko8+1k/tDE2/emGuJ9v19XcW2RrKEToCQn4w8c5CSlxil6Bb03uwgT+1gf3fhf4jZyByVrFdPzh5YWeh+x/5MP9lg2opxGI3zK6CUEe1UHQizvtpKAb/ZdP1v2u4rpvGikWs8EWhjvfT4ZtJ4d8+F5+qMG1SHPhFJn1QJQKqahy3CEbS+5o+/5YJkEW6g+zYf5Co8Ou7/2wl5UCpkUl4PmDSo3sXfiI4s3/LA/zfTf6tM/BBwjSEODSclhryv3V4/6tvFqyRFipt5GTZnUeo9USEmPf/v8qw+9HFeXdDHy6lwus/bZJaGrWxgwEPZ5y7ET9MK+dAs3Oz6Vn/JxSpT1+YQv1KBy8jDb5GRdAKxPNqT5F+BxKLHJvyfeNl/x6+oAD4NjKL//zMc3bDPX8BZbDSjvv8IXbRmafbQNLYW1qm/54R/d9d/qNnYKd4U7yRw17fyTXo/Ol/Vln8j57Ljzq493G1uoLTUnsPkqHp35bZ4yE/4v+31wepEVGMnEMEgfhZxhE/8qw3CdP4l+Cy9i3YIpcjjnmHJL6QvNcqjPI/sAc/dWGqhVlGx5aH5sy1t5avBOcdHF0+G0hrsqPGDLPPDd8rZLX9DxK4EhS2gsbyp8eett/85W9WCiD5SQjTX3zvLCvqjjBtiWf3kanhk53w4Rr3J7t+y7P/I5m+Ekf2+BGbj3y/vRPk4Puz0vebg9brEGULa2RK64/qWt0qdXEaXT8GffBEl09QzxZ5dMI0tBbdO0+NO4CaPowz3f83iQ49nfu2UMyDhVLvmfC1VgvCURUlZnUkOinpJIPyENXrZlD2onZv3qXGkc3C+3//K56r3T1p610VdlnoxdssTP8z5shbv/veCrnuquVPUgddT7lRfR3t8IBZdCQpUKASal+ptGDKmZSt7XnwXsL2798Dn4IwbV44X0oyrmYtWWF/BEJw/qLFVgYiSVus0mqE6rA+hd6mrHvnUG/VlLHqLCPy33xGFN9ST2tkjOWVCNNHnrR7EKhltKc64YhD7aKvfYlWap3D5ovG8e/U2vxevGsAfVANasxI47T23QkZHyf/6JgmxhppaaKnKLO8lYBS2n8K6eQpAgFvcqXsRujEbvqm0hNWyRWNUPrTfEbLv4LAER34MKJ1Dr7QFjHo3RC7Pz+lEo3qJOLIPC1e4fTdv1x4xQe0PDCMxV9+7WicQktyJClBj4WnaBqZDvHxU/IgrFWQqpIg9ICFSXojhXhVmwD9AAFGfVQbWCOHRQNEPQmASAdQlzr3of8rCEzqliPsUuBkpP23nK3WD9Fi7qLFaKTpchIQeAmC0Nya85WhisfH+z1HF3B8dQ2XDwR+l07tdJrQn6In+kTmWOsFbhpyayUj0GuY3liqB4GXUE2kM7eP92q6T0TXDWQFbwMdagu4sUsXv2NblrxhW8Fm3kYtRy0esCygF9tRRygITKFw5XTuYt16FVlB34G0RcwD7ai9g5M0lU/5oJtLdSIiaX7O3axYcwJMtMHCk0dLG6zfVpne0TVaT2WkaGlftNoDu9vdzaTra9rElMIvAawkHoPK57zwjnGomkG/B5hNwSeGcJueN8KvBruWYjsEUnemRHCsH7BSfv5OLym9kaXYBJnTxEx0rGpiW4DQfIBwa81jQ3kMbWsondpiyW3LrG7La1a5aaGVUvZYA2Zx2zY1ID4CAUm3qdKS9ratJs+yug62Ln1GW8du/Wiek+tQpRKurXjOxyPFPT7rUxamYSO9tmSZ/eaRp2zB4qVWSi1pNTigIvhhA/rZ/ZdfCPBCgS9dK2H6GWsSQdAHG0Ix09KKCrv7gUft6emvWiXF3EcdPNHOO/Eo6wbSiAuAmE7jTfUZj0+3kcXcQIH7wqmP2rIFs6lvV9kNIPOgGAkXXXXNIuuQ7h3AZPSBoC7VTtAxxPlIrT2l2QngWnC+Oq+Og+UQSON6uV0LrMu4Uywdxq8dGuaFDShOjRbYAApJI6VKCer/GhEcSYCkk+DUpuR0s4y8gWxANQ4IWqwzkKbaWMnCWoh/jdUWL/fi/xTQblK9ATNaJJpkUti9XpQvgGs2nDNd/a76PWDbylZYzbtPWeq2FaF2TmNTpxF1lXLYSQlyGIZQVHg7Dxf0G/dJqAepWseBPOVZ+YCoJ6XJChdWfWlBxWqkQN3a97SUCV8HZ5cuG1FMyRkCIBCN4Ec3gqyS2LLCEqVLaQz/ttVteA+0oGJgE3U/3Ttq96QJV49HEJcaqRVMAhKeAnB/otMgKuT3BR+YJui5gIC3B3QfXNjda8sthWmwgHfMfdKqp95BT3V6vQLvqHqEOsISZfTQrNzW4IX2Qh6k9zU1pGF9mVnrddBx1vvE7wYicGtsj/lAayEQJfAIv7YehULdl0QbXnLmAl0/sRYAy2hA6auHVuq8nRsYtdRka39ldwGWsA/IYoK228NXy2zV2D+hPVEFXN/yFSts9uuzbdGbsy2tfJ2loXC4SgfmtJ7VFUSVSgj2URjK0HMO/Yo7A8zSuXtfy+8zzLoxng5de1LgT09QnmXH1lLbUbEpUjjFu4LwCShFXIHn0LMqw1+AMnr+OiZeY0rzble6P/B/Kp9jE0oI1IEm1cAcpVHTKGVIe0OKgCwmqRZpme2tbf4QyEEwqDspfu6VEb1rwvgnMCtXTH2jOxY3nwve1FsGRlallLqquXwNvVo5H6PsAfWZSKGbDN8lhM5Ex6Zko9pIyrKToi5FsBfANheCTjrGlb7dvqQUC7S3TtCdwlXWdOtagn0F+cmrefmbPSHeJbpwkJt2w9mTfYKs/xAvZLMCwtFgYCd3gCleOcvqNj1r29fNAYJ3MzRfY+WglG3lEdq1o76fdd5BL5EVywCcKAEKkj2ektGJ5jV7Wd9xh1qfkQdb5wJ640ppjjbCR9gOe0ixrQ/7dIWpayZJW1tabo/PfI22a1ts9sJFNnPBO97WbDDNu/96+UU2pBBtyOd4zx7vk1qHGtZ2iLwcC7QOwd6AW2gtKB73PvSovYXgb8zLt88fNNHOOHhfYP2A4tJGENmySbPZmGkOBvCButvHmvydT9ImrQVp6e+TzrfXn7gPQGgEIm+1A9Z+kisrnb+FMiLA9zptPu05Pu8Cz90Bqk5n9cuGyaqRBP2rqddNWCl1WdJTOwI8rZ6JRcNGWZ/TrsWK6UFjFQQOsIYJCqCTO2hGQGPqLaVbaMe0haLocsuoK6MdVDntzmiKvdfR1vmwC+jtLVe4tD6tdwsrVS44+jiVzfqzFb80hXGDU4qGmAVBJ1Pb02EMAHFQXTLBRN6e6ODF1hlAgaV0BOS/zzhLzcm3xtWvWt0Ll1jK5pnOuL0vJLxAMjLp0hlcT5onpwp60SHEpCEgSLMja1AahivSAbwfEw9hy4baSj9divkbKmFWhftY6tfvR+j1chqUUEhWrLf6dQutbulrVrdyrmUUL4RhA1cGcxA+eyaQZ9nCc1SnET03QtV7PqKxJPK6MUf0zwUoIFU9WzkmhY47jel5lugKoxr9BbNeY4O12mSR7Er7AYQChKQnbrHiKT/1NpGdCskuB8mmGsSdtWurbWOFivwprlfjDvghQDf+rgVLtfcZP7H9fzA58gh8MmFaT8PljYsX2JqF84Cl3gYKTjWIPuFdrzffp6Fs1VE8XwdqzXbgQdNhrllqNI7w777f0Tb2qxegR9CCbw/t0zjJJCho0BJ7dvP6tfbmnFk28+UXbMvaZVwfNAEYdxYV+hJySdZb1qgElwwauf/UyjAdwaqlSAfJqhGli51j+X1BGzvmLMvtOciVgA2LptvGN/9JPbvMX9YTZSoFF6LqFUVnOwBFqAahSKALtfCvWkAmFB6qAVc2E0CYeiGf0cyhE1BV7YHorMGDsU25ItSot6FTUgI+Ug8kpeYuHWafDq127D7M+n/+p5YFzbsyImUFBVTCSfdPCqFNeNdqw6afKLZJ+ps24uJMoZm69zHvMtQSHRFW3tBeRhxdqpZebI1Vj/LA7Gc1sZDSKMEsn4UEd06O91xVx0R3ofJLgv2Y7HKhJXLP5FowkN28dO9k2YsUd/4NgQqesxqOZDBX6sxSg4DVZktDANaC6MazSwlPpWNTep9L2V+naPd+oFIX+TVcQW2s2YwyPZN9+nd+TkfZ2Qhya6N3xFNvFDW0Ub0qW83hfPVzs9pUsz/VjVEQyTvq1Mijg/UecaDte9wPrXDA/o5Nvqey5pMw8k9NmAZlKkyNgBO2QYRC9fjVXx6xv/xzGsDE1daroJs9eNXFoJz0DNafC9PmGrf4QQLAQ7jWB/2+Jw+u6yjhaM6adfYa+MBpNOveBtN7Z+l79uLMOVaNRp3WvZcNHDPWxoH3Kxi3fCD7ZBXVIwgOp79id5CY3JO4h0xhT8a18zEap941gGM/dNV59sqjf7b0tklAshGe0Ov2qHGv9zFmLIKzlNUpQBZZJsLGBTnOAPrwQmtpcJ0hQHpYe6tA4Va3h7lIFPQfvY/lHXKuVS78l9VtfofNiKCkF2kq2t82UF1W0maplk3do0MDEGfIBrVoQgvc3vdoGPb11rZgQLAoW8iDoEehp27dZJv/dbNtfuF3lgnjE9yhQLvlMd0BILbGnwn2bRWNyXNwuyUawCTuNcban3CpZfZB8Kx5xRpf+QW7BMtcyFVUjCdq2JJA4SVZm0YwbRuYgEwYWEIdiNS3NE1N4IGOzFLzeGHAAhcpy1UbHg099EmEKWyhXVYFjKD3QZZ+2l24ZWH0jLlh83tWN+OPVj//aWvAqpZLN41Jl5coDUZbB6aulHL32vLQznuZc7eYc7h3N6SeurBUVXhrOcBRQ0svmGgCi5WdbTbuDLM+B7MIhd7iLtImm8ggTF8QpmsevNHW/v4S69eXboE9c9yiqQPSbf26rcBw1ho93x1zVdZ3HmssBWlTTZr1OXuyjf3ajz+6MG1hHIdtjPAuXmev/PEGe/mRvzqgCn1XnIOpCUSGWo7BRCWiPGufcYjJqXWYcMvTIcre+37eJp47yboOHLHH8cp4GFqTWnC0Vy9/z1557il7+/WXrYZWh1kIzCwUKfqdIbBBMhLus7CGgdZsoBWhRqTQhQBf2qJ0ZqVLC1ODbcJMrEN6ar0deMaVVjhkX5TI7bZ+/jO2ce6DMOsQo5NVlZpAgMnzgXlYgzCtYuMpRluHMGtkTbexzjVw9SSukgb2QBswsTtlgdpDB6VtuCC3A1UqL5x3pJFSxTga6bCSQhgghXPy+x9og4+5GlrKsspVM6ymZBEkWmGNwPTV4QWSiz+jgbZ0SYQ24R56Mznubz39Rdu1BwIS93XWyLMt0e909gQCUqodKEDJhT+2RPHj7AeEs7o3Qa8J4eoK/xb3dwIEOW3CJPMkkA6FUSToLPd4S/SYBN32YeV3jZk2SpledTftZX6FfqEOTUFJSMrj4JsARRbekZTiqWYezpzAIO57nSU6n9x8zV10x0iMumsJQVq91GrX/t1qVz/E8yzhM5QJNYES3+NW3v1QfA0Fcj2GsroukjfqRgOtq23TRn5HmIq/gEpIm9quduiXL7ORn/s6ypbiqntuvH0c/u3XZ+M00fDHvUjLTRA7/nRZgdxffv/Dds+jT1kFqoN6fv79ml/YmAFFunXEjENJQWypussxEqa6bss1aD7y/SdmZys2ADM02A3PvGDTZr8GEHMOPG+rLcQF/dbiJa55JgDDzx5An0I2QBYr0pGNpNZJWQU97Y4LvuMA1RrTZ9lxIB53LSD6T036rj350INooQBf091FGLAytsSo1NlCkF9d4NmySLyPMd+Dyx7min+2qbEDDFfN67ujcObKU6imHWr7iWAcNfFA63rweVbx/I1Wu2q2Y2XKjSwuXIzlBva7X7cXxp5cxWqDWVICrFjOWBv8zRstZ8A+zrR2BtmQC7Rm03Jb/+S1Vvn6SIdMpwAAIABJREFUX2Bodd4OVGPCKeD9u+WejPuj56ARpOECThl2pHU69ZeWnsuGXvuyNU6/BPfq697UWV1VtKkyOuAtoBF3EmGarIUN6OF14VSYRBvwlzMRpJJ2EqJxc2+5v3bQOFgNERCQjTSor69FDPT+vGWccLsl2ud7p4/6JS9a3VNXWf3y12CSYl5hTuValkbcyCbFCAv9ooWCpk5XSLIUtJnUzjkIVNzFdERxutU4OKiRRgbiTSlqEyW/XSdovt+xZkNOQgLi+nW3dgvqdr0yKJZrH/iVbbn7MhsMMHkGeKiCoGmghduK4lqbSlN0+prbEG6p3pRqNSnFanE1vVV/cIsNOf7M4K34CG7emAME766YW6NtWb7Inrj6fJsxbZorFJkIHBn9MtpEKmrUo1it8NDj3zUW4ZKLVvOHjrFDf3CV9dvvcCwDPeuHv2LXbh1la8sXL7LpzzxuC17DUyE8WC4hR2QbYQcjJKWsKDrQFitJDtR6rL5GXJUSEMLf7Yiy1S5DxIaFihWrFoY1WM2fO+Mm69p3FLRYbRvmP2Gb594Po0Y50LMwz5n8noqwbsDKFiJbA/RUWVmGkKzEPZxNnC4FT0WVe7fa4oLPkFBH+EoQV5EQtQOhXcfvauyQpeYTHQSVp+oBroUKVDDgczbo6OsQjhW24ZVfWu265+m8JKmBC5n71/IWwlBqTPdyhiiEw6R3ysW+7tzbsodfaFn9znBMWg9c1dJucsUFAL//w6WMz2OVQjasRCeBTYuYpfFI+MlKU4hEXh3h4vaxRP6NCNvP8fmuLnnFLRtW/tGSa26xFICjE+nQt1y8uI3dQ4MFrLZzxFC4tjpjsUjpCNM+v0aYHuc8Zfc2iOgsuNbrt75pdeun2PaVT2DsFgPhiptcXSPlSVafAV1TQ+dv+qAbzhmrgkfFfcrX08OkDAGrNaT3h9Q+FIquNuH4q2z4AWe4MhXkzS4S/cOJ8iMc8SkL02jiInevQN4vv/cB++MjT2A11eEKybJHrrnEJtL3M1JofY1jEPZmazVsalm4ImjvVg8hZKOepLGD5N7ZeWJiISzhKXdpXN6i+9RCrN+/7T6bOu0F26tnAZtzu61avRZX70a0SFwftGnLLBpIz/A8Sy1HE+OzdM7J755vd1x0ru3VG+Jwv/9ntxjNwrTCnp10jr34+N/AF+aZEahiJHFXFhHnVoSShJ8ElbdAhbh6QOOKlQpIXcxeLi/F1iQIacNIJwrA1asSWOL8vf/nrdvRl1r963da+ay/IpzRpDlOxAlOuPenlpcoH69kJ86TYNlIR4nazJ42+Gu/tNyxxyNIcG+2zJDUvCMtq1fMtY1/v9yql06zNrRS0rgFRyaNEkxzNxw1rvZ8Bp63ZXOTzLFfs3afx7XbBuktYfriz61hA8KUEz2Dk2fMZCPLfegmkBoL5dAaD/aUSCowzAOmKTYiyhdXDLFfT8CoRZjSJSRRXYaLl2bp9HxtKDrG0o/5DQyEjkCsc8O7U63h2Susfs08BKYslCD4NQdZNMxOILxl3ieQJrKIUhEssnbVWNrUH1PzIMtUMVhcTIFJSIPAUq1l12t7wxGTHYqsoc9hZuPPsNQCYs+ezNVaXdTfWx6eZOvuusr69gS0XD0h9UiMZx0I+c8tB3qT8U0Eb53ObG6dKpJWjsXQ+8J7LXe/4337f9TsVed5WkMxItyBK+e8ZA9ddr4tQai5my3kcvhY3CCJFA51JnFAeL6QEeT+AL7LQRH93NkX2vhTz6JJTLAMPvwV9u66lctt6t8fsnmzX8XNRzUAo0qXhanOQ7RHS6OJtpTDBP0/s1HYErhk5cr1DE9l8PKzDYNpR9eQJBZOB/qTyoMDAq4ddOZvLbdwCMKsytbNe9w2zXvA2skzj8IjizQdyy6RUC+yyPXKtcorytCVcJ/S97SqgR6lcO6EOgrRyD5TsVIeWCAw9eACb0drFM9Ry0EH0VePYGhFzaxrUIg69p1oI066EStrm62efq1tW/4sTQbqkHcocZxYVaUaeA8dupIkzaUdTpdq5jk3D0Uhd4C1HXaxte97qoc3fFEQprbsfEIVz7L5Q9lLsgwjATpNdkHpVVs1JdW59iPLVIlBAM0rlooCkpL3I8IR30dQcqOW9Cg6JlbauOZutOw72S/S2BkQiXjJFNzO8jlLmBIa8u4vIlURRnpvS+nN/up4+AcsuUJXKBAVC6xm+W+truQxXO/sT3mAovbPeLm9EZS2vPZkI3xJrtw61kuGgbq40cTKgH82ogwuTInSOS9rTCuw4YdcbQPHfxl6Ea/SZH52/Nv33Kdhme48Y0Ew4CqiU8qld95rdz35rFWyCCqJufhrp9k4EpEaUDnUhaUdWJydiC/k0V6oMwxSAMWuRCE8l65aY6/QB7WETGBh4Srm2qNbV1r+9CAOJ5On+aU76lWOO3klWV8CjFZ7MLUsaovFedPDT/4/8t4DTsryev8+M7O977KFpXcEFMGuiAV77yX22KKJURONLVHE3pIYe9TYe42KBbsgFrAAIqL0vmzvfWf+3+s8M0sJyU/fj/x/b953zWaX3dlnnnLfp1znOtdhpupc69ezkMXfYd+SmX4xazaEDjIK6h95w0dYn0GDgOVagWiyrYCRW/BN7JbTjrF+xYXdmrv/s0H4ca/YIIPWYvEQjkQKOOvZK8+2L6a8zDUGzlR7QOXBPI11VZAZd5gOafC9fIcmf9Sx+DSBbCA2XXNIZXTZ+zYK/gtaz8AhwFSNDO3d4WArPOIG6/r+NWt65wb2F+Qc3ruGBan6g6ATZT/5LEyVCRUdtrSJfJNj/Y6+0oonnGERRi9tvDij1Izq574HTHm5w8ciCog467xC9i0oGGhFkFGH2SRpOIr84b0sc7dLLXU0hCARlFZNta5pONMVM90pybpHmEahiRAh3YhEUMMoOicZKWSPkJmKIq+6F7vRCRwyGmSmMYyWhiTHgM9Vl4lpJNfQYyyyzy0QkDAeIox896a140y7Vn8TzFjmuD5al/pLaiHOU+8pQXERSXSDOY8w2a5nwnKIHCMmODenhLXEefhsVTGEqoCsGjHwgiYx+GFqxR051jnmeMvY8zQMIzDzBi0betYY3ucm2ZKHbjCmyLFeJfZNUMm5LGKO2zsLO1xzdEI/1gPGUgFQGc+1DfLF2Btfsuwtd42Lo//UNodgBWpdttTX2acvPW6T/3a9NVSXB0QyOUplnVpvWn+yS/xb014U7MiBypnqkSlYSmdAxE7HnWF7nvsny2By0wYtGDJqiSxYqyieMciR1lVX2ifvTLYPX3/JaqtrfJqLFoFqhqlEZsnA6CL/aEqptFlTGUHouLuTkPg5HIcwzkszaFNYDxGQgRzGmekZyijvce69llc6hOfbaKu/fM7KZz0Dhwyil8bOMY83BEkHnijvoWsGMmVz1TPdpoVN0Qiu2ATc3tIIZMzvc4BtUoA7wyK8ce6twLL1dU1klspKcTJqy1EpQLZOWCVGPVY8zkYdfgv7lSEfH9/CBLE3caytTCzSFB+WDI4BnpwHLxpl1qKSJFuNgoH1LCW46jnS0kf/ybIGAM/KmelGtq6y2Pzz2LxTeCAyJiAjQFOeaFIDCPkoKT04bRE9IH7OenKro/PruSuw8V0gPyP8YSZsqRsknGls9aM40wc5ngwRTp+ReTqIO1/OwTPTNk4cEXyPpiJku/3uxLON90ME1byALx+0lemnrOkmkMHvbrT2Fa+y1+qduKY1Jn6jUGT5evIad5pyppRvvU7awWs0ShUagU9tq6YEpRGrukwlGAqcMnMH2Jj9rrH+Y44m+PX6zGZNhvw6N6czbSLEuuS+h+2JN95jlidvRhQ/YPBgd1SaodjO6LUs7lpBTo4NgeF74K472LZMXtFosVbu4tOTp9idjz1taxlinAHdfcKuOzGGNNdO3HtP23YYUNl6gUZgCkL26fyF9tQHHzO+tIK6eLON326MHXfgvraWO15LlKuRRlr4n82aY/c+/gwOe6XDNQcesI/tutOOOCEVylKsiicYom5z7M7b4OxVM928MEHCubYwN/Xvl5xlM99+hYk5EpfmylT6U7TLmmCudzBrNL6gHALh900a5en1KqBd7LkGJKimKqNQwr9FRhJZox5nmrXdUVZw2E3WXjbXWv55Hht7hWe/tSzISnxPgyBNRcQcS/tRIx19dFYXwht7nGPFh1wOuqoWjHX3xJEEDFT5jBdt2fPUPBtX+cKm3OnHUpRNZwPZNgPeOR/VNzJJrUrHDLfUvTEufffmHuNw1nxondMux6l+yb8DZqWyQVlpJ050KSXhIJnZOEYZKy4Sog9pbbDj1MYCFh6S8RIzUC0BzWBAtFQQvQXR9cgTzXa7lhvKNYgEMm+ydbw1Ca80z+etCk8Ue1MZWBJTMcLcnJCwNqC+GDCf3iZEzctbPzDkPo9XmWtuX6XQASZcu1YpHtYQR64hzQRs0ZRMKP6NVps21LIOvsjydjyYoERtCbJAgQlTDXLtE1fZkiduMbo5bIth2ax9HAHvuXxFk039rhWjG7Zd+ocsl/tTXh+zj1Yqaymxfe6YbFlDxsTr2T81Cg+m18jg1pavtlfuvNGmP/soRJamwFfFnanHN/GsVGtMmak7UDnT+KNxp4xVHL3Xobbf72+0HgOGr0OSEpY6fnrrV5lUJ5331Qx769nHbOXS7wkSg8KOwjGthWQNwIiPUkvC6clZpqQC8zK1JOKTl6ihalQeJxbhJDXdKR2HmMbiU6Yeoaa+6xm3W3bRANZqg1XMetxqZz/ucGyqH4NslCwxoiyXdSASkEhCzRryzXOs9p55EBoo1KqzOlGRDZemB6VgFjtVU82a41mJsKZgsUuEBaLaHAgLUYLF1oLdbfghNzFlitfOuNkaFkzBOUNyUpbNpdaxTCmP+uRIxph6/Y/hqIyMZDxfAaPkCra2lC0mWmrP/f05aw/G2ldadOm5jJZ8z7NQUmCL1uPAFYe4PVPjlB5c8Hz1+xABmIJRkfwozFt4MMFlHiUIB/GDAMdzog4CwjX/gNn+UDDlRcVKasAKHmPOVSCzTaLUAQoTS4nPq42RlAy9C07C9n5++lhXSpAz1TmXW8fyv0D2ux+Ytw54G76F6ryyc2wJ+T+NvwUkATYP0BByM0fWNI5a9qoCG0LFziq4Z1WqpsTROiEpvfsMt+0Pu8ZKR4GicbDNDfFuZmeqTKjVLr77H/bUW+/7oF4KCJZV2tudQRfGLYRFTYdplkJkV5SfY8MGDbDDcV57bzOKTZNkD9MDesejT7JhUqy0b19UlRgmTj3s7MMOtnOPPDQe6fizCmo9fDzOPNM7XnjVlixdau30km43fIj99Yrf2VYDBwaLBOPcybl8MXeu3XDfP2zGrLm23egt7bennmA7jx3t2bM2sLJqOd18VrQmx2zuh7HOmVbZE5efYe9OnkwvFdekYQEKRFiT+SyyvHjdv56FpWHcTHZywpGg2cEEinKe2g5ypMpO5RvkFEfAkcljQ1bXE7Vvc6IVHnytR91NTx9vSVVkgb6xNJCcRawNzAclSjY9x+ffrdQqxWpM2/JgyznyNrKq/v+SVbWTiZV9+Herfvc2glTCRT50np5Zax/zvaBoCKpKFjEYzEDcYUdL3uMOao9b82paEFa+izO9wmJlX3t/XIRwXapZ3WUBJnF6lCnKvtIjMRrTcaYROVNulA6sEw7zOjkz4KdoHbNsK2gZ4J6E8rFMY84w2+VKHyockjOdS2T85iQIHPO9/qe6tAyRnIXqhElEBXKGITlnHKe386km6TBtAFdR3LRQ4bDgQdVTw6qBESF4WL0rsies4S5C5pqyVitrJLva8Sjre/TvLZNN761B8Q9lZ4seusLKX/iL9e1JNtKb2b45wr3S8c+19tm8Rmdr78wg5hiwxMxlMZtNzWjvMTBVb3jJUvqNcuLL/5MPGVy1gqxd/L29etMf7Lup7zDTVehRcE/ayWp8+ocMsm49X8Qs185L5MGJn+kWDdh6e9v79zdZ/+332ABmC8Jev3X+4e/LdVevXW0fvPysffLuGxhXiIHYhU7VE4kW1WoidCoF5xXGoSZpvLfm2eIAk/DiSfxcj0EQr1pjlGmqfSIDJk4K1xDheWUV97GdTrzeMqFJq+Wr8muc6axHeD2vhZuQhGNOgUwkLn9UjD0hESzaDnp+G1lTFVj3ZIK2CKiH2kw0SjKZNCoLgovaQxoRkKivI0nQtEcFsxxT59QJm74YR9iFUe8o3t+GHHwTLPkqa/n8ButY9jb1PpFtYO1zX+mAsg6hUDhT7WXBmLl8n6IkkP0XydvOUkdcY5EeewbeQx/ty0FVzmJ9TvU1F4U0ITKbTxyDIxCTM9WS0L7h9/qM8SAdLVC2SkIT6nOyhfvexIkHiFMAFsjpsbiAeK3uSX6nLBSIV/2fQNpqM4NHaCmZJcFa94K56kLYhkE3g/xQzkssxMRUIt8v7dZZ/qTFll+PZ1xKPAtELpsjO8H1+lpizclxAki48xSipb3oZSIF+7yvtnkVCfEaTlHziOXsnUPCNfXuv5Vth40rGb6/w9Gb23773dp8malw7Xb742PP2yNvvQudv52gPce2GjHctu3b04b1yLM+DJfVoN6FK8vs0x+W2vLKWqJts1P3H28H7DzWljI4/O3PZtrSNWW2nMrzN0uWWQor9YLjj7YLjjui+0E5ihB3pne+PNn+8thztqq80p1in8xUe/CGK13E3rNLNlsnBnHGN9/aNXffb599Ocv2331Xu/isU23r4cM8+k1kvOvquj81yv/ppixx/s21FfbkZafbO2++Sa1JdAoRqILMtBg/IHauYA+RkPJYcMr+tPkYHWlD2XSZ+BB3orxeGzGD73vyN/3YjHkM421lPmHStqdbzv5XQeIpssbnz7CuOc8QvFD30WLl1HULxL6lLOSOo1ZIKcfKxrum9Blj2cffb2l96aH00Df+wc1qrlphK167wdq+eBjWpdiCGjwcOGfiIBORnznp1ptarK4nvzTFCsjOUnf/My0zZHUym8vesfaPLrfO1bOBNhlsjI9UlK/dHYPtEupUSs7m99474dvCdGRtuEj1mSpoc7EF1ctUzcMB1tM6QMqt90wqxoHuACS2/R/4G5iJONPo3JctOuUaduYPQR6k4MU7XHhPRcuIIYS0SyGl+OJQtsGn14d8ECMrTdlJPgEbtTirIVOATh0jDU9wHgSndfCPNVUxW1FLxkKv4cDjL7Heux2On+T4ARbm2Nbsuy+1shfusjGjkqnji3CDMSDjbWb278ff0iLD1OsdyUxX18Ts42U4LRKEfiO3sW0nPmE5/YbFm9V//BpMGDxlBVKZWTlruk2/9QKrW/qdD8zOgI7tl4xFa+GbKt1e/q0SdvysfZC5fiaoEl/mAV5xn/621wXX27D9jotnUfGMJ35q6yabkZWwrxd8/am99fi9tnI5zkHQqdf2gGpxpmITpxCMJOGQUsgiYyoiu6Mly2IdqnfUR2/JyWsotpwZz0w1Sxpb/HXF/UfZzsdPpLRd7Jlp+ZcPWz2ZaTZRaYT6KhAGMU8bf0dQJ8ssZIL37Wyrd2JRDQ4+mfamCG0urdRGGyngiQeSJVY5BLdO0qjq2k53AmGtPZ5lB5uqiyCkTyEZLX8X7X2QDTzgZkvtqLT2z6+zjiVTINWo/QpnrhKmWKs8zwz2seBefeSxd1NVziQdCxftbGk403DuuG5nGmtlESwmQOycTrKBk4PspHsreBcuFcdkHWvz6WfiGzhDRyGMBEWE1IHCFRDUDb6HTb4Tz1Q2MC5jgtO3CrLSysf4I7XpVKJV0sCtFyqkc+JOiSncKjhZQQWbO204i/I6jNOQuI1ez34qCG6eQR32TxatmeYltyBD9rwBXgOnpnPUdtN6VAeOiEdsPZGStL2F1MlG6Xc1UBJWEis7OY6/UVYvB1zSZzvb9mAy02ET/r/hTDU49+ZX37V7Jr+NZF+Njd5iqN162rE2ioHcGtyaqI/WN7XY9PlL7L43puHcvraxg3rZxF8eC+Q7CCPeaV//sMDuef5V2LhfUIfLtqvPOd3OPGTff3GmwtxveuI5u/3pl6yGgeOKcfoWFdqjN0+0XUYMC3SBWSQdGFrVYife/aB9OXuO7bzlKLvy12faztsCoeDc/29EMRubuoQzrasss4cu+aXN+fgdy6U1RsQIZQX6UBaQx6bw2kA885Tz096Qw+rBmhb8AVfHHTAdLu5YRSTqT/LWq0CRppzpOZa9N1BtbqmVvXuX1b12qfXJbfM6KUpsPmRXZRAV/7WQq1jgyijTMTJJuQOt6NT7LGfU7mQByuLjeQabpHXtAlv9/BXW/u0r3lpCAO91XJJCh3Xha7jGQTHGQghBOi1HuXucaWl7XstGoF7K8+tcPMWaP7jcohXfkMniTFVqIgNVFBwh8vVnI3q/q1SxMTFmloUzTcaZKVKXJ3Q/y8V4GsWb066j4mJzHWSuwgIL73EJ2emv+RtOhouMzn3Jou9ea6G6xV7TEfEp5HVa3ks4NRksk5GVYvB6QboKj0W5CfBOOVpBvipuxSAixYC8uqhrqOajCFsPSIZCkfQyIKnvIXPVk2EPOfBUG3PqxZbVs3/3mlMv4Ce3X2zTH7/PDtqG4fX9yMQUWdOr28B0ozdnNdoPHGMHxJbmY+fK8N0H4lgbB+9pO15+P32MkD9+Yma6LntQvNAIB+yfNvuvF1lNDX25XKWcqQZWt3IPG7k3VYLbFGjFH72QB4EECq3UBiVNDq3ZfCYx7XjK723kUeeQuANHxMsC3c47vgmkSNZcX2sfv/K4TXv9WZjfCES4AIeMusiEzK4kZUnFZkQJqDLSyVTDIApiqIgUxjsn49C87qn5ltA+tTZUP1WWGkA7UeszYlfb6Yg/Ar8WkN3App35gDV+94zl5ySTbcKdgCGn9wmzzmJ+D3m2glNgAcsOSQgiSQEYz7sOElJ9Hc6UYF21TXFA1L7UzGenzoklEvU+1eA+FRDINqDYkzTwIBu0/y2W1lFu0c9wpsC8rSIuyXGLE8Eyo5LgS1gIRAZLT2X6kDhcRM4pPcZZ2iD2S+aO65wp2Z0tO5MlPx3HD6KGY3bCpNradA2KOeRIXTDeryrIJCFEBWwd1rui1n6XAfn+hjUtWDReO+0g7Vv7MJ8P4fTAVKO1FgW+irUJreFYAorUeoKXCyWV4OhEeBoEyxHYOINSnIdbQcjl7X+dZLXltxD9P4RThinMebg4izJk9ngHZQtoBgHzn5/p2hXkS6BEPl7ZuuqmAp10WWoZrJKmhDJX7rnsVIw/KBk4zkbvN8lKBu2K3Y8TITY2uj/zvzdfZqpIlod030ef2204wjVr1trhE3az+848niZnsat0jwN+rCAeCSo8/u4ndvtzk+mja7bfHL6v/ebgvVAkyrWPySLPvu42WwyxqLRXb7vpnNPspAnju7NRP5iYcNRor33oSXt8ynu+0WpY7AP69bdnrrvCRsPI9VmlvKP6Xz+Y851ddd8jNuurL22X0SNtkpzp1lsRlSoiDj4SUXfi+5/53m9wuIQzrVm7yh689Je2YMZ71Hel9BHYc+cP8FV9m2LYCoIV9KE1JhjOz5GfiT2bJehNC4t/5/LaYvzMQJCYQtJ+/Tyy3fmWtMslbNAS2LefW80DB1FfoteUiJ4kTK15NOqzgJWRKgHg3+J7tbPLyzsLrd8JN1mv8b/welFwl7RXaGpf8YVVPH8JBmo6UTh9evFzBP3ymqkCWPm+gjgCm1Lcw3Jg8aZv91t5V99wbd+/YY1TcPTV83hPDWMPiANyrBHYLmFtfNFsvWjMV2Wm1D7VwC5mrue/Cu9lQLlfsYbVODewIKA2ZzOCmYUnXGWhrc4I6qpSeZr7okXfv85CDcuCodK8TuhxyCmEOG0uPpRGk32zmtTJNnXjlQHo+pU06wYp0tGNkwCEWIr4cMFTwqxEopARE7FriZwpnxUtYRu8/a625/mTrHirXTiXoH2ki7B66m2/ty+fe9C26xuzHQZFnMVOYc9qKAy9OafFviFOHA9sDw/GDdFW8lPUwQec81eMrQQ15Ajcev6kJat92AYkvvjle2zZU7daNcoQWTwDEYwaIaxkUids5bauZG04uU2f/Fsxi8O7vJ2QED0S3ZcMIrMt9j3WRp96meWSMQeweDe6G+wv3W8+q8pW2kv33WZzZ36M0eY5Iw7gtXLVpEldJKyQLjIcRjtMFpkUbzlSr2nQbyqnqoxUqmEYe9ZjkuBe1cl5zslAwUO32de2OQjRkbQsSut1tvSzf1j1glchhjOUPNpg6fRAJeOk5UxFbuqgENwGyuEKSJx6EjBFBhBzLNLO9Td4jU8wr6y4MtU2sMYw6bky9gjOM8Y9W1PGmmbtFuaLgEb23Odg67ffTZbUusain15nXQvfJmvstFaikUb+VoGsohLdc3WhxOCoibggBDXcJaWvCZbU51r2gmrjKn9wFzuWk6JdgL3FmTYiQ0nviC8BfbapNYfHoQgHY6Las8NPcqaCfOU0RSZMzsMebEfkfRvfo1Dn7TO6BhC+yqfwWA+wxXkftd6gwtXeoP2HfYJTEKKmFAPKCUVQj1NqmMVxBt+Gox3oC8Hr3o4nk4XWYptXTKTEN5u/057h+RM8xfCCgnpF/BN3D6Gm4P5qYXGqWuuqmJBIB1msYlp+1SCUjoClBmROX+VsUyUaMnQv22rvqy2/z/bBfviJe+EnbZz4izebM5VDkmF6ZuY3NunZV20ZUO3pE3a1W08+kmyDjRKPUn1z8ToXVvhhsV379Gv24bc/2Gh0fP961vE2dnB/e3Pm13bmTX+ltaPJ+pT2slt/dZodN36nDZ0pf19ONXrSI8/Ys+9NtXZ2dAtqJaN6ldjTky51oX1vqeE/9b++9dU8m/iPp2zeN3Nst7GjbBLH3HEk8mdEnf+bzrS2fKU9eckpKLP0FPUfAAAgAElEQVRMtYI8jAxUea1FyQUKatWn4F3fJzJm/C6XzSaighhucLksh40pMkgrEbKINCXslVFqpRARQ/WlXX5nkR1+h2crhpq+0ioePdYalsxgw0Ny4D21flX8r6kkUyQ7lc+S0VQWtJp+xmFH/t6GHX4JkbTCZW06RZwt1vrdFM9M6yCPyJ8RiDsso06SRLuOWMfqf03DOGb3G2jph/7NUoYcEF/svN/3k631rcssVPk9G5VsFOus2nVMF8uJheXc5EhxXu485dBoSfH+N1k89dGJkQjNXps9BrnBYFg6vgwWGUtGF3pfmtTHnOa4UAjCUtfcF3CmZKbVS73FoUNZsN5L8nREKGHUCELpNMgrS/GiDJjb0IMtVjoqcKaVP6C0QL2qbI4rIfkxuH+6h4IdVc8WTFXJ1zUEKLUcpgFDm9uzj+1z3kQbvNdxINS6l1w/YgJf3X6BNb/3CASUqPXtQa2P3o00SiI1qDV8/k2N/YCj3hZnqkhcNfQM1nXOhNOt+OTrLJwDBBEPLhPO68cahij7omnNEpt972W25IN/WjPX0ZPTktiHsmonGHGwZSAVQhwSZCRvwZK9ijtUPV/FFiqZFI/Z3UafNQllxZ3iqlmBg1+XDdN/idVc+s1Me/XBvznEK3sgXVXJTpKjBrKarBfVPpX1yaCL5a76aBiDn8QClUxmAAWL6assEvEFrXXqhV1OTgvZyJ0Ps20POpdsJwNnWmvzP7jP1sx/zXJL8nCS7BtrQnyhnmWDaAfrR0GC7oGeZxNRRCZBVQYMwGRKGEnUaiM0fneSfeqZtZKt1VV1Wjo3I0f90+w5nfPSlQzV4Nnnso4zCS7ShxxiubvfYOGWMuuYcR3KRVO4DiQ8ucerSAKJ0ZiuFdTrddqpBMEhgtAgPkm1zoz9LGXUNXAWqI1LBUwBY8tiSHSnOXzaCWlKe9Z5dArAeW/FjIZzD9PmJWJViGtR9ubGQ0+NEkIoSex41U5xprn7eNHX9xEZtJU/CjHwQbLF1V6GiGi/O/tMYiq8Tv2utNpEuWfhThxqzp5AYVcThPZfz5kq0CyHzERWWv007x2cpOyRTriTXpcOIRJxkpScqqs7+lrhafLvJu6ttqCyWNm6yjpawpT58291IXjQSkKQQg2817ADbcTuEyHYw8VgD//3tsbEd682xSuz59sfH3/RFq5YbhcftLf96fjDHN4NssTgwxcE/9VTbLjr9Y/szuffIAqN2AMXn2Hjtxxuz0/71M6/9S5rYof2BDq69Ven2rHjgDnW+1DBfcnaCpv40DP2MmzeVhXr6QPcFXbwIxefy9BvDK5cONZN/a/vz1tgNz/7un3x2ae2w5B+NumcX3qGqsz0f+MjkZlWr1lmT19ymn33+TTrAZu3gYxKjfES2tEG0WbLZv3liynLYhPcJtvZigNIJtLLh0GYwWbOkPHhU9FcPrXXkb0iQMQoxeAU0veEwYszCafle4tAxeSJ1vn5HVbUg0ww0brG+4JW+saEZGk1LGYIgtRhw5a3w8m29ek3g35iuD3qxOAAm9V89oRVvnY9MFC5tSocFhuYcxf0rHPU1qWND2Yk2Snpc6T/dpZz4uO0iQoOCkxs+3evWssbwE0VC9TCibiR5y+OezmHQRmqvLvk4xRZC2KFWeutMbBlQ97tzeubYCFiVKPUo2JiNsqRAh12pfW0pP2vsdAI9WMKAkPI/rvnLfYRNZ6aZU7M6BLlmP95RC/GrrB17mUY6xYVbbVorNn+N1OY2TKI4KVRuhL5w/dvsPa5iAyAuatlRRCfouy1fF2NPy+T+INIJk7+pS0oJ9f2OYPA5KhzMb4qipENwUBZeNdvrfaDJ7h5GHCcRg4ZRWkfmMdc89IfKiCsRB2yV/+usp7v0SYdccJFNuSky2m3BReMYyo/qdfUA9oOq18wy7686VxbNv9rzxr6cFuLs7SW5FBFXAmyhAo+JWeo9SjnKVhSgYMSIGVm3gfNPcvqM9KGnTbRSnY5iOeGWk48Q1jnTHnmQMvzP3zZpjx6B+1ZAlMl5qFMjqxUPVWch3o2pbSjLDQihi79lCkIfki6TyIHKcCzEYqOzmgHIQhDPIsQtEswIkRZQPdp633OttH7nuV9h3KmC6febtXfPWc9CiFG5mXhSDmGNG3RdE6mPzlCUNpEgNYM9K7nngpckUkbXzJRTCTUCHrBOUoGEDShhRSppaGTwIZrj5dlZOLqCaDqxBfQDcHhpA470rL3uMEiTautfTprbgXOlPYesXBpNrAq1ojEWZRMSdJabH0nFXJvk3sgcNL3UEve4mrKLaiQxYXkoy0LrW32CRaq/5L9okEZLH8cc7aCWJZNSLAQTkZfQ4py4miPGjZj6p2TN0rFPmpzFvyCetDVXrLwXL8DB7r6TlSQ7nXpyCjYK3eVQILngaCIpD3DCJVEyWZjundSAcve3WwABCT60gP7IBOhloMZeECuuW22Q15RglVfDhiZmPSdEZoQci+egpPc+FC8rDXmCAiv7ZSdEwrB2qisASkDdPLoX79nQ7TwGVFmOuIIG7bbVTC3affxTowAldycH5stM9VJi2r/PBnglU+8BJlopV11+P528VEHO2N2fWfqN1sQH8D3Cx9/Zdc/8iL9Q+1270Wnw+zdwp6d9rld9Lf7vUUhn9aGa079hR23+y5x6xp/XmQvc5eusCsfftamoXTUjsJJB5HVsUyDuYtJNdmC6uIbuRE4ePr3i+3+t6fb+x9Nsy0pNl597i+9jUaO/n/jI9GbW716qd3/+1Ns2VefOhtQOqEKAuWQ1GcqhEZZgvo/VQ5SpppO3SZv0BgytGLLz89FF1TtFLmWAmYbpoUknYg4C9pvOtmP+kOTSoaQwUjWTsag0+pmPmmN/zzHinIRq8BwSjatg5qf6qaqTVSwyefSF64NTQXPMkdOsG1/c49lcpzAl2LscF6V799ha966CzJJPczFKNH4un5XZVElwMzq/xOVPZnIN2v0wZZ/6pNscGGqAczbOu8Va8KZxuRMuX78P8ZGVloZsCJqjIIyJIhI3nMOBOrTWtArpQkvqJ1Sf3U8CL3RmI9o0veQP/h5F0Sl5N4jHeIWACUB/9jcZ8ym3YAzXe4OOuG8FTW7zqnfaN6LSCMqT9gXWPZQjAXOtLtPVOIPXz5vza9dhwrUAgyjpnWQgXLdcqJiGyqbq8aw0j3B9yEbgGzVEaeeAhHpUgvny/Dg/ikuL7/7N1Y39RlrZAflw+juheHKoHgcYW3WrGkiiIpaQXGyk1t+WNFua4HcRv3qWut35G9peFerjYcJ8Wz/x61mn/KD46r6+CX74i8XWlXFWs9Ie3A42jTdXjVCXkvBKCtAEtK+SM3yyhT4nR6PtzDwQvX5RVgsQk8yILkNhmjV9wBk3XKA4+MTdJxJqitmPUj1a9Zrj9j7zz5ALRlFZ2p5EQhIISd3BSy4TiegyXFGgZ7VMgX8jRhDZl4JjOd+lov0TTJGVMSkjlYUi+pXUafHo1DblnOVfvCW+11kQ3dBOQjv1NVaa6tm/sWaljwPT4BeURys1maYv48SPSKd7rq+zZIRZJMp601FbSlDWRzBWrLkN4VrC3bB2bZUkF1RL6W91O+HZivIqXnK4Akg+yqabp0Dj7bMPSgpNK+y6FcgCQ1vs5njAYNiQNaKtoMrb/HHLlgg/8fNjFCvjRTSN9mXMkVqP8+4HCbvWEBf9/Gwu2d5YNsGctGID9Tzk2S1nwTv7+crmJTrCuHYQx28SbtKFYocedCCjVLIJnvdhcEZGZx4J6z0qntxgtRMNclFAzBiBEVCaMSyF7rjZEBBJRiKNu55zn5kpjB1U8Co41FTTMyitY9YqPZBDkudQvCys4gIZqmXS2xCWWeMIF7UBN07oVpu8PShQIB9GIshwJHekxr8aGsK92WtKEBTsFNr9ZUrYcsvIVCqtuLhB1i/nS+zjDzadLp7uf+LnWk7m/7ud6ban59FaQRloauOP9z+cORB/9GZvvLZHLv2CeQHEV+48/wTbL+xI+yV6TPsivsfsyKy0hSE0s85YIKdsOc47/nSh0YBqSdtGqL6E3HcC5YtQ0u21iOpXx11qN36m7OCxvu4M23AmX747fd275sf2PTPv3Jm8cQzT7R9dhxLBBkvQP44G/SzvSrhTCtWLLT7LzrVyr5jOgbGROUywT4yxorQtC9UR1UtQXZJNaqcXgPsgCsettxeQ53VGNZkFu0+l5SLQznx+rQ2VSBSL2Mb1Kval35qNc+cZtldS9jIOCsZxpYgC9FhVuD8Zi7me/ZMnpRl0OYdfd7Dlj1YJAiOo2kZOKIyJPmWf/wcLqDVe2TlTHUM5h44BNOXRNYb/MV2xFjm7Hahpe1PpKoNKWOpc5EzfROYF2atGt9TZJ20VzFUnp3yKbaj0/e8RMo/Bu9noXEXc3KDAifqUzV03YloNJ4WB1YtcIC6H26I2MyzqQlNxZnKAmkqCnCSl1lgecWclaUOckX2WQQNKOT0HW8hegWtBAfu99K9Ai04a63mkQus65tXcaaMBuM44v+WI9Gouree4Upsir7W40yLgW+PPvZQG3bqRAuXwIDk1Nob623lHb+ytR+9aJ1kK0WkF32A6MRkbQEVWLwSwQAK5gP6pNmi8g5buAqFH4zSyAv/ZqX7n95dxw6W+o83HoLSNfbv0wdvsen3XIch7/L+5CI+S5HEK8CY1VNy6GCfSQuYRM7W0qu4uJprY13KTisjdQcph8rrdWdQr7W+h/zKBh5zgaUVKYCLP4PEuemZN1TbrBfvsmmvPWc1tFa0cp1RnqMyDDlQF3jhYBHOKZPjJpMN9Rwwyrbd51jrTV9tRnZusO5d+F6wMQL8sKqb6fWtXjXP6ld9a40EZ4PHnWT9GDqgViSRX1bPvMkalz0PoiNGKwiEs1zleBWwMYSBYCqMAxErN4YoQSryhGkEdmrLQT4iYFmTXcUkbk+EFOHeJFH7DgstyYNDLAEUsqdkrWOijS5YROEtQOZ2gGDXAGN5Fs60BaEFnKmX+blG6fhraauELlF6CRWo19LjTbR4w32RxxtyBd/3DOqdWsPtPzAg4hgUxr7xZa+/cXiXy0nivUPsackveg06bgNDMakZ8RA5trOIXHoIlS5dUwkEvXwUlrzhGpi39klNX+B7DioZM98/6tETmULEP14qtpDa4cQcysOZll7BggCjDjYHNY/vqHH8hSjyPU5MbCG9H7Au7UjOQVAwJ/IWSZTLCEqFjUM6Z5R7F0UgIil/B0spBuHIH8f7IgXq7OF4kK15p+hvtzdVWkvVtwQeKZbTGw1uaXZ3N279bOZ6kwfarJmp2LzXo4n791enMD5qrV1x/BF22TGHuDrRv8C8LIpy2l/uefMTe+DNj21Qab7d8svDbbvBfe39r2bZI29/ZPMQWEDXw53yyXvtFpSG3I5BYKJW9SQzVO945R2OQ2aEIw3hUC849XibdMbJvogSEoNq2Xnny9n2F0awfTV3vg0qKbI/nXmSHbLrzgHZ43/hI+FMK5cvsEcvOtlWzfsChRWmwLDe5TwFsUrtQ20xOYoudd1cv6Rbi4aOtoOvfo7FMyRYXPGeg4C51w2ouXENbGzCoMlHqA9zhbVOPstSmNSgN2gF5pTzc/4Hx4fHZatgjjoZiXUvAscWv37c8saivamNxUJuL/vW1r54sa2Y9RHPt8v6QIpRmVJvr+xZjhCbZ83s9hScTCoYVgb6uJn0vAYwTPAcW+n5bHj9MvqQF7jhlGCBLIRr9OKUfKAHhkUBq8ZuhcjCQ8OOMBt3JW+gaD1xjcF76x7om26Gtv7dff1sYKXfc3CmH98IWWmVsxxi1JQkxiAD5KIQ3j8HQ5SvXW1kTP33ssgROFNmKLpkS9wxqAe1/vVbrOM9iECd9TT7Y5i5gU0wjySVCogINIrKD9JyKuNm4SDH7bev9T8Fo8o0ER2mg4kCX91ypi197xWefcz6E5T0K8YgQ8rpJGOrr4dYoxoq5zJjAW0y1Z3WCyWe0Zfea/l7nOATMn7qh1Ah3fs26ssvT7rQvn7xCSBoQZNoQ3O4gTjTQdRuuzCYXUQFXr/DqVCyogYMcUYyXHyIHKfbS5zgE1uCgQD0kI87zAaeeIVleg9sgPl3r0pNSqJ1ac7zf7bpb71ilR3UM0l7VScNyEc4R+698x0UXPrj6LT9T/8jzvT4OKlpw2eeuP6A3ARZBiHXhvIfYI+X0EU10N+/s6XSymZea80ryUxVElKQplSQaC/KM4/Qt5zCNJQkNOzk3FQXTQZeTsahhzlmEgzriNJxjH8X0UQHzzUJ5x8pZKhB5khHhLrImlpaEbzH0afBvIuBmkRKtmDKEASd2nkQ38jeaqfAemVx4PC0qKUDLcKRYkJFYmr/iMd+fKXe3/9MCw3F2aUIv9X58nfN82lvOxZi0FzvJ1U50ssqKu/zEmXJgpXCghS8v4RfqNDtEpzxsoimwYj+C3ITyt7NYj3hVCRJIYyNX/MCyeQLgTP19aUAlyzVIQkZCRywSH4uTcQEpVxsc8nZvCfn69tPpRYy8LI/szgWeinGp9GEiSw1Ig3ykdTKojD2uqiPaJhFjIBGq0pQeph9HSo4nLYgemEzuH9q54nHiYEzDdCk7jUlx8zPBIP7DXA72L1Nf+r2+NGv36zOtAmndcWLb9lj1DAbUAe54uiD7XJmhqa6WkkialatRgQaHNzcRXbnKx8im7bWzt5/nJ21985WzEzC71autgemfGCL6LGYvXCJnb33ODvv0P0h5WiViF/S7Izf+ye/Y5/MX+ybuURjvhYvsV+fdIxdcfqJ7kYUuepD6kqvMcf0GqQOl9G7NwC5wAtPONqO3nsPWjcEGwT3z6GowBqvd74/+t7+pBd2O9Ol8+2xi0+2tQu+tlyMKQiut6foNAR7yEH5rOi4P9TotV6jdrZ9L3vMsktYdHHD7pvJg43ghX6/Exfml+Qgpx84Ro0oOuNKi81jcgoilxUQj6pZ5xK5zyMzUe1PjlTB5Bp+rvcY8cu/WY89fuVQsQodHcs/s6ZXL7BWVJVUu9AeU01X/aV6GxlaBbMQAWEjk10w1SHzxH/St7pDfJXrpMhwv33Z6idfQaa70AUp0jUdhmhC6ENzBY5EnCPR5TWftQfZAYPmrR/ZxnZEwpmwrBKRd/zuB1tMDQIKMvxBxjedrh2nCQHJM9OPcY5AgzG8nshOIjl1kp0L6o1AOhGcHFPqAhwWGrCXGbR7Kxjcbcz94MqyvkJT+Z+XWVgzN9UuQEQSVhsNgUGMaLmV7KWN7LYZGFgtLz2239vSj4AQVYozVY2wscY+vfGXtuiDN6xfbswGUMfW6LxkDEOqLlw6wzQTt0BfnLOkkZ5V6oUY7p3+eL+VjD/KUYn/ZDc2tZ4Dp0PLy+L59hyCIWXffO73XpfEfAHPjIeXQITiRyncG5c9xpkD6sHYjthaNIPbeOZCSYRkaKpPEpCh9w/yf3lDt7F+J15juaP2cE1n/0Uc7lUm2VaHM33uNvtkymQr64BpK0QEaFbVU5EYO3BertrIazVSMI3ncPwld9iInfZZ17/6L1ftUROPO2gHCR669oC+csyWGquae591Vk4laECYxTNhapLURSOoXYVUd61GUahhiWdgjmTqb0Vh5u9FvJGOs1En9QZbLxpzbWN+b6Ehp7Bme3CZygTl0WTU9X08M9Txar4EJ8eZ1r2DI2UdSlNXAw2U+AlYUWAS+HYP7Hz9RnGgPX8NSeiigCMQd6ax5m8t+sPxZKPfBmNJCUZCajSXeVTwqfNWzVmBjB84LjGEgpFITerfluNzQ9wleJ2gtPhMDMD23ldqlcpMX/HgJiaaO3XkABWUUcCJ6mcKmJkA5eoSecgTFp7Ez6WfrZ+zUirhAFTzGQUGdv6D4ClSo7CIgxLglZwgWSkNyj5uVfdTClNZ/bnmX1q4gJpwCqUQv0B5R71/IDwRPOB1AVpg2YIuAP918Mi7zZ8vlc3wsVmcqZ+7amMwTf7w4tv28uwFsOFa7Ffjxtql++8KSQaxah6uhOxFBqokq5y3aq09/dnX9iW1zK369bYLD5pguwzt7/J+DVjk+15/x+aVVdoHM2dbX4o4Zx+6n43o39s1c79FzOE5GLwz5y9wDUvVlgrR22xjLs85xx9l5x9/ZCDHB1ynRu5Wsq/JU6fbNX9/1JYh7tATmPf0ww+00w45gPYRmvrjzjSRyfo27Hb+P/9TSDhSrYmKJfPsmctPtKpF31CvwpkSCKrOpgK8IA9xayTyrA8JNghuKx62o+34y2upjzA/k3P3hnXWXBKGx6fNExGHYO46VhR3toln5AcSZX0xDuXzy6y1osqWrex0Z9oXbVhimcB+yJHj1OdTQlFIMurw36CiRN1Q0BC4beO8t2zl8xfRErKcZwZxRkQm3lqUdZEK5PR17iJjlGisZ6+dLe8Xj0OqoKbR7dhpr6FNpW4yU2PqF1s2GZGSQhlksfxagBm9odufB3sd3dpwHizEkr0sNuosnyGq5+S1Fj5cT1bbKgtIjHqy5tM6nBxcdLAJRbuVM50Oy7CRUVaiRSsdwBhFIcPEKFZHvEG2mLPkzYHajBFuthNTOnKVCW+ojtX21StW99B5lkLrQxpwbAuZbgYZXjJ1zzaMruT/2snuCggSMmgIjmwxwSIHXW/h3ohg6NxQ21l+x2k2/33uJ858TM+Y9cZuZvL6zGwRrbLQSe6y1SvrbAnsUX82OYW25SUPWu9dDljPmSaC1Q3X6791pjiqJdPfsslXnWstdavcCWmpSIyhBz23PWGC5vAMemDlnM/C2pK8ayQzwjMFGWqQMwjIziKxKdjj9L21KQd4t+SYqy1vl2PIjhICFcH5yYlLOWvuc3+2jye/YGujOU7OCrmurgscAo+qa5S6KQQXCSqkwubdZu+jbMeDTrVcji293u7SRXyv+rp3FqdWa1ztx42rZCmF5hIAArXKiIfJQrWO1evsKaHg02aEN+ZciirWdJwNWZjaRETc4cJCIgDACQirmVRFcYyLO6wYi3zbq82G/xJnqsHzm3oGzpTBB0HwWkiJoxlnyj6XfrME89XxI8ckvyuhBY87lFH6qCX6qUsuZB7vBe5xg/YVHEfzHIst/QU+/zuHhtVaLUcqfxsAJzoI90KBr/sdsZsEz/IsqJ2qbhKjNQa9y6AYrrFquXsTLJ4QOMKqRxDRn8zPlTorklJRnL/3/hsibUXZDk7g7JPIbHPZHwXH+Vr19dYO4lNJrbThfd5fr1dPl65N8qBcMCesbgCdirJUtck4qpbWg9mtIFeF53jvquQig+RgPaTJ93GwxuOu1b8LfhS3LP4Y4s51w+3ws/5rszrTxYi9XvzWp0y6WAuUU2MjMCgHDelt/Xv3hFCRBTzUZBVo6C4D3l1UXmULVqyAqRq2k/fc1U7ZYxdk56gRcCM6WaxfLlxsj7z/sb39xRxrBDIet9UIG0rvaAPNkAuYAPP194uYTAJlHmeYT2+qRBvC9IgdtOfutv/22/C6ettu1BZo+g6mJtJpU1BWupbWmAWr1yIHloRwwwg76aB9bQgtNIrQRMLpB/yb65nqpg3Tz/kkEv125Yvm2kt//IVV4lR17SIeqawhR6QFpoBT/VdaLGqXUfZYUNzTCocgM0YaK1ugGaRyWDk5GGtJqfSAfTrwSBwKJIHuYnxiAerALN5KmHbTzrKOsu+toirKtA7qdeoLlb6oDBqOQBNl5kNE0sbZcrcJVvyL59xoSJqtesbjNu+5iV6rzsU4yHkqO5Xer2o+PdlnypmUqdLlYZGxZ1r2vjex4YlkfT+ovxOIec7zVvnqlRYhI8hDNSZVTo2/UZ1VgbPErWXLVEdGrhlYK9na0vtbtBgmtm4Wx6qRyASvlchEtkZhjSVjG3E4dTghIsG28nf0dJ/NPY/r+OQWi1XRlqFIRRkrBkzsX/UaSUoQvDZgQpLFWD9gsB3Ox8H22cCZum/+8gVre+oCrrXca1Ri9aaJpMLHitUd9kM50nI4pqGlSVwbxoF+uORDr2OKTNBmY42VVn73qTbrvbdtDlnneJbjliUEFVxaEiSkNkgjC5a32SoUOdQPqz+pyuxte056yEq3JfPzzPQ/r9cAAlv3Gm89It38/oXbbfZDN8JArUefmT3AkeRMXbaSw2qSl6YPqYwdgUEdJkMsAqKU40W21lm+Mv5OO+DZwyVxYlImovf5B/zW8g66EBus1h21qCXWH2gE0PZ3L99hH770mNWQIcl5ajB4sDCoo0kPV3VTSQOqZonQegaw6cAtd7JeQ0ZZAfNk0xlOIYan1rJgxDQCjMzcYqBd2NvJZGDuXANkqvu99ZyDdwl+Hv+HnmOsealFZ/+ONfFJwDb132uNsnq4V+5IxUYV/MKNCiorEKy2uYa2KbIyKXL9y3MIrkcOKVr7FapFZKZN7+AXg+DNEyxIXoJgExN83JkKHhC+bdy7YpS7SslO1ZmQcKaNX1lsEaWsNpypdEVwptJjcFEwLQfh7QmehCJywQdi68YwEsDwrjtNRhkLkUnSk+J8aqBqKzqXS1A0D9tdGTQYtAaXx+jJ1ahCQc0h5rS6BjaGJxRSvzf7Ix9HzGBwnx2numoLM5NrHiYah8WbSDv197pxEIdiIi5x4v6MCCiiQOqaFytWcKgnAU0GZFOl69q5/ozWQbq6T+ueYGJNJZ5o8Fp/tn7962rG8Uf+s37ZrM50kZzpB7PsnWUV1C1qLA2HmgVzL4W0JZOxZyG6dOvXrPLJJ9oIvcGW9tl6pB23284usqDaqj4E9Sg7fQmy0F+f+aeVL11iW6G525se0irg49WMW69CyL5nUQ8rLu0JVyVqs4B9mxm5lV1Sav169XGFldMP3s9+c8g+LhIxfc48u56WnTlLYHASKaYSwg3t189Ki/J92owYAGeS/e68xeDuEXE/653f6GDdznThHHvlT8dbWxkTFWX2R8wAACAASURBVNSvyFpQdCnFI6l7uOhO3LGS4HsjexoWS/2xQgE1uq8EWG5YH2A5+mekbBLrdYCFxl5KJkVNdSNnGiw2jGkTjuTzC4lw36JVgYyHNxZ7t40sSrVaZaV67woclRK3AbQc9Tn9LZi0AxluXGmVU/9ii966nUwUo4dlkbMTIUWTaHScIfhxyXwp6u6BTmnGAQi5b8vYJ2+C03aQQafPcfZzVvv6VYzCW+o1VrF5ZcDEaxAxqE7H4P1zuUbFqTL4bYjfC46Vg1B9tpJsuIHzzyczzEWmJffQKyxpN0XzwWu6M2GZSHnp+S8GmSks3CgXKjJbBCmfEFrS7rGl84ucnKZ0xDT8exDGYscLfdB3d2bKocSM7vjwLuuccj0BjyaecP4UuMOkylWV6Oguormf1+00MEIZgv7Hdhi5w2G3HzrRknsOdWMRa1hrdfeebIs/e9+WoGQzAvs5FARO/ZRhcNRmxB6+XtzJlAzY0qwJkX9qCwbaXtc+YoVb7RzUJLu9w49bsdJo1vzVBXefazVf/JMRf51WBnTbTkSiHZgY+q0ESetNrjBnELqrzRWW11khoJDbyMxO7r1LCiph4pl3CJ5kLUg4PnunY6wYXdzk4gEbBXTqyW2whe88bu88dY9VRzNd7F+QbjBsgO9Zs0KTknHeEVCPkIvvtxHnZIFeoKLFjOJ0+qiS9V78XJOB0rLyCaoLrKDPaOsxaGdGwm0BKUVM53VExESWnrhLgbqWh3VEAjjTb87HiXzq0aAEPKR3EJUSkmp8XnMMyHq+CJWwGYSb7YDsh0DeQat5Y2eaQKA0vShajwNcwWtbgJKBeIPGUg4GBBUT3OCFWtV0+JlG88iZxkCe8mgbyz8jfuwgLIg1fY7O7Wmc8/eBiotqjo4wK/pWEKDXcRxn8yorJUFIEqzLJ+8XwqG6epdnkgoMRIwgyC3gmKm04NROZl1+FGSpulDp9SLm4M20sSAYDtG7G3PJJT4LDkYD+zDvW1WqHGqibawGiLdjCX+vDazow1mIfItB0XQnzUd1/UDpX/OaEEhQIbKfRdReBQVH2dSawRYfjedBk4hhgkN0vsqY+SqN5ACWl7Hke9UkJMWWM4Zt3F83JR41/bi98VNetdmcqU5iEcyVi9+dZR+W1VgTUM4AmKB9iNYbKTR3SHKLZ9vFyKUkorUSNsVeIwbbAUj6DexZ1C016AaGJyyHWlZbZ4+9+b59ip5udl6Oj1YSM68FA1iK7u9O9KTmMMbtlU9n2rsIPTQi2lDJJkxBN1XtIRcfeaCddwDRDotrOZnw81M/RQnpW1u0qsxWlSGdJsfFQ8mRqDbHu+a8M+2kcduwSf/vCN3rOsvp85s88ThrXEOmTZuGI5bcJzWVyymJ4ab9K4eq3lMZOGWqqnEp+xNxpCgPpmhPakAELTHpA/ahprgVikfZWkxBdL7uI6iXgXlZ7Ft6J7+7F8elaSuQZ2DX1VI/rVOmx3uoJibinZDQnr1QQjr5KQv3mcAeW2E1Uyba0qlP2lpqgZ0YQNHy5Uxl7KXT3g+UWRqayKoCV+Zb8UkPw9M4xCPs4EMs2jarn/Ws1bxxtSXXLaNmzDFkvLlwqaM0Y7CryEzVtF1EdgsPxW+GI08cSdJiIv3qfqielYVDTOrKtOwjr7Xkcb/2zds9DSMwQ3FnCrliGjXT8oWeoam3zdExYdU5NLJLDEK1JLLSmKKVwTjTnalbqUYbFwLxbEYw8dsTre3LZ2kjQVGHi02Hzh/F+M76ocOVj7buF7FhZNzJnm3R7zj2JEs76BJsF/UgnRHSh20PnWBN86e6vm22hsNreopUgEAJ9CxWrIYshNHUGlD/b2ev4bbz1Y9a/hbbxeFOz6N+tB1w8lHFCpt9zbHUvOegHJTEWKt2Rua1uyxeAiFxCUvZdGpsxXufRkpMxrF0Bn2VlCOokUoLWkQ5wcByprJhgYqO5FrHWU8Gy6cymDsx7STxCLqoW6/44m17++FbybhhVytjxzG69ALGXkpEnVywWLQ6IQH1qaAQhfTtSKBBc26ljEWjF9ev/kX0YsnAmNGC4EWGFQ7azgbseAJ8MSB19SInoP5E1rI+8hTPdJSZxuacb9FqHIG3xuh9cXTagJq6IoeqCS1aKF4v5JOaXmh7WOGDDmfhinK+iWfg9WmyO5ypIfQeagf6lMK9iDhSU/L6oYqGugf6nmMkGEgRlImKriSAPTEOdwapdKzxU/pATydL/iHwU/pPbV0Kkng/T8pgXgeDaclIxUjyhnLOUQ8pRNTqk1U0YJ0AXBtKTjFzHxbgnpCLcKRN0zkXno3eQOPW2tTeIsck2F6qUGK8c0h97XEshKGDg6xW9OS6N8lun2VvkTJ7Rh9/jjovaWcTKQtCV5Qe6sJpxvibZIhcRZMIJCbwc8QeGoGZO77he2QfaV1ywRZ9anEJu9M5J4aWy5mqLuZTpPjs5Bz7X8y9O4j3Fy06kEr88Tvkx22lzepMl0NmmTRtrr25tMzSuejzxg62bUuLMCLopBKtt3KhEaDYNBZ+AYZrQGG+FRFtJmT/1tW3gosRHLWmuhZW7wpqT1gVnl4RNbN8dOpKcrL5nuZhFs+n836wOfSctjC1ppGoMgbWkUpGse+YkUzbQAcVA9jBOaxBL3iuIOIFS+jXW002o4fZpbkkNHEz6g2RiV0G9dugrebH3daf/qruzHTBl/bKxOOtbhX9UorKFfWp7Mmn4DYtANUEtVZUQtMmVoDXiyBzGLa9uIQxTdRz1FYgWDPKvQkNgeW59cUU8wNYcuMPd6Za0EuY5DDrSpxjBY4LqFeCDWB1zuLl0wNd9o/WZwbN66UHXsMEmvNhz8+FxXqRrZ7zgS33VglIM4KgBQ2KmcgbNlGLaSbL7U2vaWf2EOt11vOW2ZsNE1/UygaitDTUf/20raHFJpVMWbKDkh/09+T9JW/IzGO/B6oXi5yVgqXvgOWr+yFRffVwCsnqibPNwPsnsZFSjrjVwtuftg7q6r4BXJBaY74lap6KM61a6TdW9VmHgzUtRlRqQUxojmp2Y6eYhEMPseQJl3tfawIu7URQtGHGc5b6xd0WQRFJ0paZUnAiU6ysbrcP5hOk4QzHD0L+zq9V/auwO/f6nSWPZ3yWJkDLMNaXW+ejJ1jrt1OB7WEysh6ba9kryoowOIsQymcLWBH3ReP4lrANWmAC733dE9ZjyFZxQlQAgyXIaP9pNXq2xPNv/P4T+/yak2hJKOc8mW7C+TdKEFVZOvfT6/AEw0LSpTHU87iryDbgQnz8OMQkRoyB/UogpJyAR8xYb0PkbzR9RbqpyUVoOp90s6WPBSWReMN6pkwBTPWyefbBA5NsPnu3Ky2PI0rtCJF5wbzcgzCGUm0qGpGWAsScxRjHfG6ARPA72BAd8DPkBDS4PYkTSAOfTk9CGpB5thnwJ4oHbmX9acUqHMoUEbgD/zZ570Zq5Ex/Z9Eqsj46A8KUIMKKEhwS5+xdBFZZmjZksIhD2YMRTb7ZYv24RtVfN/mhbJs/Esy7BJiXzNSZvArSyAzd86mvxSNmHIWmIKkAKqiZHtBQbwRHco/SL+PXwPHqEIxfxNSY6EI/lxhRVkjIigdhHJugLsT0GD+OCpNyelrgqm8yJSYm1q4UxNw5aqHJIwsKHkTN6ECOSVtL0zRfJx4l6ZyYP6rXeJ+pHLL4GNqEKjMU/QKHT3uMhhWA0Fg1wWo1BCZBvJ6Bc+/kSPVV91Bj3Wh38kxc/aiKTjJxfIV/4vXYrPb57E2ClLYP/d7EiDL9/qv2xZ7w7NR7ZcXC19c4ZB7P0kMhrq8//I7CY/kd9znuTBO256db603/xWZzplqszVjd2UhUzK+qw7BGbDyNhj1EEfd6VXAvZBgdhBCUz0UGdY/gZNd3pokoQhCtSEtNOEp9pDOkOc0VlQL4RotHLOIWPvVaURgc2uR32RCQJAmWOG4Xm7SVY9VDV61HoFxRsJ6Jq41wzFKKexLk93PcrHXT4H54Zvr9THvmiuOses1yz67kuGSYlBEoq/N2A17rItAsSMpvViiikPR3WTMlhdImxbmIWq4NTt05Mvp0i4y5iExLbNd/daYObWEsusrQ1J0GiWjtbOBE7jPrXPVOEYhUsVCtDHTelXfqm7k/u5ximfvdg9bmh7Sz/MbKly2y5Rh7lR17ihiFgxcUzTAgWw4yJJ3ggUU406JxVnLmSzDz5UDWga5RHFvDl09bxZTreIPlrjksYXyx8bU+kFOlrYRzUX+5nr2yVs5RCk1KDDSHdQnvo/s1EK5GAVBqhCbvyGF3WHgMyi5xNuUGcB5MZptDQ/pHqpmuxTCwYmRstJ5oQfFsRPCgWIYY0U4y1Nio4yzlIDKELNJtOcbGKmtmKHrt23dZduXXtPPIWEjsnLXVSAvLyi6rhDy164CwFbGX66hHa43l9im1lINpwB8D0cPHeHGs2jLrevQYq5rxmZOOUjBurfyt7PVy7MxctSgJKudeIoiDvCP3GLbsbpOetOy+QHLxvtcfE3n7NhPJh8CydurjNv++8wlA4R2w9lOkw5uAvP12EBjgTFJZgMkMIu952q3eq1n94pWWhqHPEMzO+VeoHUjjxDzQ0eHJLomGkph5WXj4pZY9gV7YTBHFgj2ucxCU21y91j559g6b8f4Ua4Nl2iUnqok+fO3C2YYwxGk4c8JgnGMyAvPI8znBToExZCLQlC45PI1po+yRBTSazAR6QarpDN7OJJDJI3gbuNfNlt0rwSAPfEr3R3BD4jDvEq+ZRis/5zlSzxNciVP2qE4wrCdE8Y3o2CjrJX+ExbajXFC6F0tNke6mPuLOtOFrYF4cRMsHBGxyYgRpOLugtsvT9n2KU6V30hXlpYmbCnu8FMGHLBzc+s60/kNgH0omnUs5J0lm8h6wz8NydmrY9Homm0gIizJr9c/oWnGioYgIDAEBSZrIDp96XVcGhv2Zzb0KaWI5mamwY81c0wL0mWnsBdkYZYUS7/aCuWqmxxNJ7+GZboys0lm8ao3RffM+HV2fIixdt5ypMl5gXjkEGRwJSORxjPwz+Z7jtX2LMyXYbf+cv2WTq17kjF9l2jKIcahXDhkBB3fSukBl4+xX5taBzt3I84EUpWN3kxAD3/NzfWw2Z5rYKJ3qI1NkyQVoAr3XrPQAuhPt4HJ+bCydqHP4V69/bejoun+/iTv0b18bP9bGf7I+m/fnuuH/doM5/AOEN/dze/LiY6y1epUHqRL/8aXBV5FB9G99L2MswfsBOC2HVDGsfSnZCA7WehTcllOM4ctFJmzU2RYe+zuMgdi+m3CmOj6GKEo7SiuzRNt+QNKPDEOBSEIST4RWHRuehzv4BctC1nf0ntbjhGesizpr8xvnWTXjZdYwFkyPtkQawXyKn7FoNXtRU2NYx/k0xqZtfYINOPE+b3oPKDQKLAkAUCNqmvmEtXzIGDc0g117lmsMwyalVc/ViWrY19qP2RhHaY+GMNxCwmQblD1TUfCPYt47Q95fAt70syaPAnpzJYb1rl+OBLUm++ofFn3nFuuCDKcjqYdSs1IjpNdhjYji4G3VioRlh8j0tz/JUvaBzcv66yhbZNVfv2ctX79hyegJpyHJlopUYia10nag0krGpX0EmVGGf/9hqv0RMPEzaRMXM+8z7XAyjcF7eI1ebxTlucceOcKqvv7anZJPCeJ9Jeg9C2RtNQ5VcpKgz37Ny7C1w7fd0Xa4+ilLK+kfBAw/8iPwHbwnkHTlC5Os4o07sbWCVHH2Pj9U8DpBltiqvFTkn2R+piyz+Fd38qddVn370XR2gP7gBDLJDNRDW825qgNGs3C1QztkNBlAkD/+ZMs94jJLKpB4g957XXbVTvb37Sfv2tvPPOBDthXoapap9mCU7EVONBcoRnYjHdlA9TKLJyB7ksS9VMM+YLU366v/MwlhgBg/8xmonFdqpIG1l2QFI46xYQcyb5dRar7uNrKmQabOXpTe7eyLaJ352tt0whj8MNR6SQ3Kofo4QI16UYYkeyY4Ow8d2O0ReC8Z7w7s3+11Z7+iVhQro6yizFTtTiL/OPyqbI0N7CoOBBEouWlvxtACtmSGBRThFDJ359BBguCIlmDYtbTktJKZKhtUnV+tRXJOruCgNcEDcZq7Fg6bWW0sDtGKH8J7S/wk0bqjZna1deVDSkrtFzjW9kW6W1wn8LHqYQRdwTw03S+1fQVGKSSWr5xWJiphUmjqhLFY9xgGYGo8g+e61MSuvm0gePlnh3q1VnywhO4nkXDeSSx0ggahQm3zyOT/ytcvtMs5DgGCkimJTZAJu0P3OqsyVH4nB61TY/0E0iFcZ08Cl/wTu53pj9wiP+llm82Z6iGXkaLMh1opoyyqeh6LvAchazEwkgg/wWKOW8KfM0T4Sbfg/x0vdjk37tnCrz+zv59/tKU2lwWap6xjBWGS9ixWUKd1za0rUI0UR1rA2szCaUjHtxD7oIUl1q3qhzkkosmakrLlry2y7fkEuLDt/k2GHVMxv4W68ey/WfuXd1pDTQtQfDAlRMQ7Ne9LVU/ZsPbRUgLOfiO2tKLjnsD5vml1zAOtqW/1uqYcr7JGxa5rWNsiMKVzHNU+Y0ii9T0C6bu9zwsUaxIohLIyWMENnz9uTe/eyJusdm5QLu+bguOUnenkfOiO8l5XsZjVuiN2swse6b7wXmuxdarr5vN6EkvQq0JLP+4fljxSG1MGKBF8ad1hiJCVi332gHW8fZt1Vlc4uUoTpZJgUIbJRBzZUCJSKUo/r5cUXdYAetOHAkF2IHRQZmWLVjJisB5d1i4MfhD8ZClr4vgibn2GPemP6MHWA1KCCW5y0Bq2PuYoyzj0Sgv33CKw6gooKiHEPXi4LfvmG6tlZFypnCmnPZ/sfoG0kjm4zLTYtXo29fSnjNx5nI2/5mlLLRRb20PGHxVxJwLPzkrm0N5zitXN/8QyyYQli9fl01gYu4ZeYAtOQ4mHIHvcl6X339qKfv13nkmqNd24p0Xo2ZTd1hpV8ASqzfeqCxOMqcTGcwaktYItxgP13sYAczSNVRf1rn+dLs+eCytftczee/Fhm/3xuyArOFPV0PhdEosug0gyX8xhIiYNyU6BbReS0RT8q4RJmSP1uTSgkAgkG02N0ifFDswp52+1lgPLPDe/F6PvbrOC4QRXcTLaBhbAFyTPuYkyy9yLqSXPcpW9JEQ4InJoPieXi1Lfptf4lMW5P7BYwY7U0hEmKNohaEPZ5AcHk3Nspv63+jac6vucB69VGUEXokWr26IIEcmzUB3DuJmx6kywdCRD+2rodjyzdmeq+sZUBOQvx5lSM/U5ZQSpIn9poXTUBbCoHKgyOQk1RDAUYa0V7W02GYxc5wIIohUyyDxUJ5Co746s2Kl+gmhdeV5wA6/xES9x2FdLTtfrmr8gj2qLydrRA/dYxwqc6TM40y8DxTGds5AG7RINqVAPOXC2O34nXkH0C2O4ck9mwTEZTHtWmWntHXydGzjMRGuDByy6MZyHHKyCFPcj/I0fS8GxXs/rSsjo8zlmPDPdHFZ/8zhTZet4gX8uXGV3fPW9CQWvBWLQtIHRTGg4f8sBtlvP/HUs2bhB/VEWYHPchf/tY3owrB0Zs2WzPrYHL0R/E4UW2UURaoQu9VTAp3IKr5WTlV6FAlAfEM7a0WSYELT6FshHYmGqPSGD7zsiRRbZ5kJL3xECjtRN/p0zdRJSs3UtesnaP7zMmmg/qscSRnkfzagU+cj3EPu6AocGadcGDOhlpcfdZ03fvGZrpz7CwHJq4eqHYB3rvBlyYkiWuorTMMhRcp7N1C9GnveC5Q6nsTuOTwS3XxlSndV9+qitfRPItWmNj5nLZ48raI4rjrkTX8D7F2EPxlBOURlL+96hXr7X0HSNYirivCU6Hs3tYxm/eMhSh+8ZYMV610Tg5lE98xk//rt1vvMXZpBWOo/BtVF1P+XsOQe1GoQ92AmuQe8TxdHUcS8aVSiUqpEG0/BvZd+qK+p7PdEenLucqWa4lqB73Mw+6IcAQnIWwuDjL7CMXU+lVAYe7reAe1C1zDr/dph9N2uerYKxW8J1NHJOP5BA13KNqpvnei2Sl/NVbST9d9rTdpYz1eAB79FY13ryn5Z2wpk2/jDTFl5/AElRA8NFqFbiIFqc2aXEJiA7ac5mEmw3Db3OZZZtyRl3+hzLijuOtuiqWTwDCUsgqsD7t6rBlMBHfka3RwlPI9lRauFQ63/O3yxzSxRyEko68SBC195GL/q3M6fZu88/YuUrl7qzEz6iiTA5FOBTDMdAtimxi2RNQcCwpuPpOjGkUaZgp/K9y/2pZsi5qJ6qbDU9qZ16vyaSMCAAfLxw619Ynz1vxznqIf9LauprMdZEZjr3txYtn24R9lPY1db5ZPP5xBTFZcp8xL5V3QOt6FDRLhbbngyqYGy8dr2Ju++ZnJwpdcjye3GEH3kQHZJjklOVVqNIAnJ83I8QHQmWHjieWOY4FtGf8G/DfR0HmSl/1/gOM0Jh69MbG+oAsmVEnCWzCVRUl7NEKSXUIagXx5VBtolKkaUxBBwmbahtWdAC5j22QWLj1yNhBkcUgvcJGl/l5Pk/b6/RxvNbxafOXYUX/R7n2wNnmr2t/02sbbHFqp/BNlH31LpUIBEcKPg7sdqEEHs2LKeKo01lY+efwgbeUWlY4EQrcaYoPLkUoSBuoZwikzlsrBIMG1DPyAWihcGrYZd7503FZK/FVzPsiWz3v86ZchkS435y3iL782ffMKG+0xpgj7XC9CpgsV+13TD71RZ94yPR/tN2///H7xLQklbm4i+n2SO/O4oWkxpExIG0WCt9sbV9MGZqUSjAKGuqhNa2soB+ICK9JSLC2lmNoxFbvQeOK0pkmibReqak2Jg/WOq2EBRUbNw4YkkEMtoTQCXty6dZ3esXW+3SuWS4gdB8AY5LDl06uY28jxSSVLtNz8pEuOFaS1r0mjXN+8jrW3SQ2Mq1tNDhgByaBv4R01PT2oqZdJKSO8x6nz3ZkgsHdW9UmTORy6JM8qj79GGrfOs2gokyh5V9Cgh/K2Otfk10ODwzVR9riSR5hPrIa/GhGnGjbAe2RJkx4A5ln8GWfcpDljxoJzdW62QFgwykC5GElnfus673b0ddqcr3noiOSbTe6IDegynhbY4rwY+IMHWMcxSD3czzWUPLS0iatbxGgvYKPErlANnPzLH3fwuKZTCJ5XFOKwgEIqR5/XbayzIPo2VnAPMWBVXpAuTcq5Za6w2H2BK0o2s1u5Xrm4dNqOSaNCmoF49QtWcFKhrlphpm7132t52uegxniqFMZPr/Jmjyt4lvq8CNMG3praft+5tPRm0JXgEpvrLfetlVlRW4B2p7aeLfHRj5ZNKdXhOOs54nTOI60hGo+L01ff6UNcFEVU9wJk3Bgok7uTdCQKUBoM8mMuiutGIbdMaNVrj7sa6EJMEVZSrdJ83ZNNRW2ydvvWQfvfoUgVkLa44BDfRhpkmBStNcQpL4w0Wy1kSy85FgrraEbi4ZabJ+Dgs2FfJRJplkKkxZ9cN2klEK7i3CKScVbm1Dj3jc0nqsm7HabWnimWkUZxqdDXqydhoPX8QBkBvV0QUJyJCr/iinI7RCzlCZdgmdAluTOebSM9zNUt/IhrkzVaH/B2Z7Psra+lRAeNy5cMNEnlF/JsSpkOT5FP/JyWnvpu3MIriAfdw7flAhO8pMp7BAruKYbI4wBgFIm5SWxYEhUO1DwxkQtPeWFzLQWFpvi+UczfvyHm0zuS7ez50SHzz8wB5JMUlZoxy7EAEOqf0Qr6f6ntXrld0L5hU8pGxQWW8P6p3pEiHhGIKeq58DieGrLz5BVBqfqKxexCOOJFq6kly1PQliiuDsc1E8ymDPujNVZgqvgcw7JoIUkJUHBtR+XHRCzcwygIJ95JTFIJYQBAFWQARj3xfSnyu94f9GZypW7UL6TOcB81YC9z78zUL7YsUah3uvnrCD/X7rIV7PWJckBFs8YezW3/AbfB+3FhuTk/Sa7gcc/34jqxE8y3XWJr4cgjNYPz7dWCWm29+s997xlbFJ45UwjMFxFdVttKE2+meCyavluWDGR/bwBUdaBdJByoDUr1mK0xgMpFnIV5UB9SnJRAX3fUTEExTCJPByYMEe1EkL+7O4VR70oZJsvG2YSjLytACK+U/OVBq7FfOt5q2r6LN+w+W99JElcXscmlCZDgyrpshojFpTC6zOXY+y4ubpcBRW0AYWjH+qZC1rbqecXKacOk6wUgEl71267VE25Iz7QJs0ziL4CIhjOFP0PRtwpnVv/5nMgHmPnmRpVBnOWw6TvVqOk9bPde1qi4+ywSU5mICMRUKSF1eGoiw6e8BISz/pfov0BiJzmDdYc92qUwhjt39wj3VOuxNnWuO0johgZSKXKMasE7k41cw6WzXSD3RFU2pIN6PtDWRtLdSncTRc63fLOCfOsQCbJKQgF/Um9dvOAeWiW8sGYB+UTVbWha02o5/1Ofx8K5mA7JxUm6Q9nKjVVSy2xpsOsWjZAhwyrUlcwxIp2vC3QiSkiCXUQe+liS0rmiJWNP4wG3/lA4zEy18PNte6C1au16PW91nrUnOvK82952Jb+vydDs8PiItrQCAOhjF71Qn1Ju5zKw4kFaPe/7iLrPBAhANwiI2v/9XqX73Ga5zkRK5aJGes56C2KEdyeW/B0VWdKWiHXGCDj70Y+B11m3ipp3u/eR5KoFC2yqa//qx9N/ND+CS0GLF+0tKZuALbu4ssNBPCTnNrPRA6SApwY4bTunGSLFCUfXGq0njFmVCDz6S4nKLZpyyGNLFmdXKpvWwrRv/lD2RgQfesy/iOjj+HaCMw74xfW3IVrTFi19IL6nVeLT6N/pNjdd1XZZL8XNlq8b70PlHTzAG238SmX9dnisNSplb+MJsIUo1IM4IolV2JUaeGcdaclIDUahKiTcUdX23UvAAAIABJREFUeSoznHuSmabQg6nnKUcj51T/poVWX42PXums3Bg1ZVY/x1AfKA+Ce6Sh3bFEzTRJSkpnsVBBMprecKjcH5T3BupaaAMTSgrU79wWlw5U4CKnx6e3negSuWb/VfxvZe1SCgOYNy1+D9pwolXP49AXBTfYBST0jd5Ajk9/LwfLp+QKhSpoXnA2jOW08fyS92gnI61/lOx9CbdbjpgrdzKTvpeXjy9u71PVeenY9Z4chBSN0/Zj+azXHMYuOpv3fzDIwZn+5I/NA/PGjZXXv4kiy5lTesWHX9krS8qo5XXYn8ZvbZdvN8J7wdaPSjdQZYlfiuxBEAHFneX/5Ey7I3OdROIg675dz9rEl/s6KlTi7m3gTP39ZY3WP56vZK/nbCoTCJypVkkgEPA/O1PdBr2ezBQD8uhFR1gDrT/KauRAiwmuVN+XhoVa24QEKUtMxTgMKAL+yuxr5QzlLQRfzCjl3yVkOmIh6w+SyEwHECn22yvuSDZeSOtukvelNa6lpex2aqd/hxXdQHsEdSbeT6xc5+/wcrXMrMLAl+EY8qW+FK62kjTakOK8gBpsgjInkRQlxK+PCqT5lJ2MOvYyG3wUdUIZjMTj6Xam1VY3/R9W8dZfcKblXqNVDRPpWYe4VbKpEJrDHlQNL5ObglifKztFw7TAcP3SH412RiDK4AyZ1ZjUb6ilHsgw9IIBcWca1BMTzyjGmK62D+60xvfu8fppKqyZDEQltLdjHKcdiExDi1OBOJPA1MMYzyjn3lJXh+qP2ru4xRysFocqXoUSV01bceU2zn0WyYKGtw/BmYrYZMyQjY05xlL3udBSEGqQQU6w0J1ZW7HImm8+1FpXLrAaCctzrqq7ilQmJELsXXXr9OI9BLW3AmEN2OcYG37hXQQokrBb/yMIMbV+1111nPXuLyMzRwv4i2uPZhzZB16uK6V1KQvsvAWnoX5dd4jULCXRqWsPUXPre+qNlj+OUgT3ofHzZ23lP861TEg56ZpJGS9piW2uFS3bVk9AIMfcBBRaPO4YG3nuTZZW3DeQutRZJPZ0/LlEMZD11eW2eNY0WznnIzSZV3JciFBkJWFEGVLIYJoRmWjQzFoa+emSoRQg6BW1K3cMAVwIBcyRjQwIbKwK5wC0ULpI5hlscdgt1musBgOI/OPWPfgQOuDwP5npV+chJ/gJhwP0dtafdJtVQ5dT4T6qP4tF6kJEWlWliBUwuNuyhmz0HBKHDvaaMkRlWVYBy7XlC96Ph8qImRD7zdthtHECD82/RUSSOdFGoOezD8dnkLd7JHcicqZvsTBos4HsE1MmFlWJCFzGRS9UbxBZiExOe8W1gtlQpUj0ZaO9W/MkiwuGXPckbs5RZDjBPJoTrFvjLKGgzuPWw7NxBYD6XdB/6y90ZSUcodi8aUOD82tbSmb6Eg+frFJ/K2fpxlN/I3hYdW+xccXC5auPB8LoZdGnmnMYr+H62+ZwjY/wJ6s5FQILHcanh/MNsG5wVzknxQ86b2fziuOg4/NvLYI8+nCzD/jvdKbxdek9e2sYePyHd2fa64ySbyR1uWTsFjZp923ZFHpA/kS0xDZdz0s4M70iwV5L/Gw9Z+mLNE4o8Ae+kc/Y6KXB6v43Hxtkr+5HBSMFB11niONrOX6MDXytX1HcmQZ/+CMcqqx3zJZ+8Z49fzlawox10nmo1iZHqtqgy7iJ9MnhVJsTASejoBfjA/9gHUyUz0S5IYwSiacuclY+jkzfi3TAxtgU4cKP5sszcOiwW6MLnmVY+PXWuHal95n6fuQl8s3KjLRvVsKa1Wi2ZGCaVDz8cM5Fg3rV5ykhAdX3FAT4LGL+pA5n2omAxLZn/9X67Y5wNRtvg+BJGQ3CHjUfPWA1QK6ai6gBPkJtdAdLRa7i+0VAyIljl9L6Ei3ZylLH/YqJTCOCIeGKQoGcwmoe181SW0sGjN7usXNxg6A1xP3tQnGoccod1vr+vdzjOkuDpCIWq1jCgm6RjXYnlgdEnQy+msQJdaBM1KaWFc5sNa0qXdRMhTiWc+29sVNFyh45aWWOgniFDJZg0FOzM0G/kA886GKLDIKsEiepJDJz3wtrF1r1NYfayiULvU4raF/9s2UcW60xGjQ+nExXTG5KqnxNtl57HG79TplIRh1I2HnCFH+s7hjc1AcSgiHm2erTtVr5d9P3n9n3t51h5YthTHLOer69BZ8rUOEYzQRArTKcvDaF4De1R2/rdepfLZvrCAMPNM370FbdfYolMRA+jLNyFUA+hGn4VC6OoWcYJHwIKQzc2ob/7j7LHrpdd12xe7+5DYg7V/6gEwdds2qhrfl+FuSkRbTE1TubtqO+kho6/aVkng0NFSSNkL9S1Ava4plpMs4oAkMtjMxdKplZRnqghyzBDyEnGRThB+x1qQ2bgOyjawVv6EzdMDcusq6vziUqpDVGsoEEZlHGugluEbHM4UlFNdJ59EyHr72BTkf8iZs4YNOWJYjgPMqKtS9hU9B/2Uq/Kecfaq92KT9f5IpYiRalKBTyjJH31fFz6b0sosVNvaHrpQKxxinUTK/lGBTnkyAZqrfTgwpB0wHMGbTDqMjOYpLkX+lvydQIsOv/yTnM4D3lzICqVdag/cXFVCQiofP14EHOW5moMlQRmoLJPt4W4zVT9rMyxSTaxfLITFOlpcu6aVvOPcSZNiLwoZ5UL72qrglDGuNAhd2JGLKXTkpyyUaOm0lWWngK54Rh0TDxxqf4eRnHZF+r/OHQOB9ypg5hKRuVE9W+1/OU0QoyaHf2BRwr97/RmcY9l2d0/G9xPUpIH31lMxhsWUmPxKVbD7c/7joWAwQ85wtx0xlePORwY6CPTuCFKjK2lUx6aZTIq4whu1cPVZR46ej2YkhwD4QfkjWeK57Or9usgdtI4F4Jfxu8Lh7fdHtdPVQhGmQHWmDxP5OgRBLH9n7Yjf/GXxMcIHDs6z42Jv78C5Qcj4gXffq2vXjpMZBBhPuj4iNmOOu1ME40UguMav3F2MNCfZ+/hfX69aOWMpCxTuu9YxD9xY3qRpHFJhGAxLlrfuSKqdbx/mXWBrGkHSYRj8+vNF/1WvaXjKOcSCXGvRRY0GuDvACdDFsCuoa9cjWcbNa0jLPWeDM9X8mlg2yX8++20tH04cWNeeIOyZHLSFZ+eL+1TL0Dcl6FM/pls+TISyBTJVGbXEBduJxbI2Zzb6i+MVRt8o650VIlFC9QUtfcfduD9ad/qz4X3I/484lfbxczSBvf/ps1v0/7TAz5SfkZpVOyD5y3ymItFP1AGcl+YInyO42oS6aFoR0cfiVauxpWqrhQ7UgSUxByoMCjhr/TvRKRqroLxa6t9rBSBninDadtwDPzRKAVf1DKTNf+YI03HG4/LFjksBzdHN7vq7GqC7nf5Sz7kQQWvTgf/3NFK8V9rPeWWxNDZWA/1JbjXA4XhujEo1ExJKBhbBj1suSxB1vqNgjiZxJg8OeVb/zdVj88iVaktVYRR/v68vfZ1NvbuVetXINKCsHwAEbilQywHnudbRm9NAqLAKliia194RZrr6GEw4PS6cTlagMVJG6PmOWqY8sxZ6Astv1lD1rxLsFc0QSb312+ZxLaO+ucmwc8ONUWZEg71F8oXVtEAzp5EI21FbZq8Wx6sz+Ge/M1hr0ZeB9IGOaZZojK8WYB+Yb5WWUNwhTKXLgOmrNsyITf2KgD/giRSYMtNuFMGxZZ9Aucac3nASlGdlk1PunmapG5mAe3RPfFG9OlsoPBHs5c3QwINJv4COwYfy970oYzrcHJNCN4L4omsozBEE9OUoGfji+b0KW6oCBNNlIP9G4LNakJ2b/uPc0xG8lMy29hsbIBFUmJhNOtQ6t7KqfIOTqVnIfBLFTrhbxm7n787Scs3Gd5ubJCFptnenGSngJS3Rs5U0VFLgag4CEolaiUJ5GbYIMJGeAzGSZuHuIIyUywkjOVg69+mfeY5X+rKUoxUfCVRuqrhLclJwjz2tt0dG+1yVLI7gtOZdON4L2Br9uA22M1gZPX/YjLBor1j4ye39dAVEJZvT4UwQke4ZhkviGdk673vxHmDYxYsHxmo517xcdzbDmYWDmK2DePH20njxoSCC3EL339UuY6kkjwSx2lnUUwH1H6yZ98Ye/N+NKqSBnS+ft6ZHHaiZBTaGqUyMJuI4faETtta1v06UXQqEn0ggU7geNoY8AZt/K9nLJGbGUh4pBDBKgM2adkxA2v3lMCDiuqgB2ZjdoMztYigQei0nTqMlv0KbFS1JZ0nm38vIHralPhnv8agbQ1iDwX5lAevQQpQAwJx7oph7q+w5dDWfLJ2/bK5ThT+sMEp+r+MTLRZQPzWSdq20CcyYZIVlPGoWRLG3ERPYZ9RXrovpub3MwbONvuQCO4w+tDjV0V31nL+1dZ1+I3vCZVD9Sr+ygSjUiU6j1dyhqWk+8PfKk+vyaytUVAmgwz8axEJSQhbzpvnWcTmrI9x+xm2/36DvThR3ZnJeuuH2daV25rP7jPat+7mzepwoHhtBxmCtSO0jhOtbJe9bHzfc+8VEva8gDkAm+AszAsuP71I5gN7sJ6qIJ+7rGQRBLWWNs7f7PG9/8OVFvv024KcSQq7ci2yxvoa5SoPlXRAVio1wHrW7x1p7I6+n/YOw84u8pq7a9pZ3qfTCa9khAIIaH3jlRRsKACKtKvgh0bShG4oAKXK3BtKGAFBFG6ECAIGCBAgDRI75nJ9F7OzHz/Z717z5xJgXA13sv9fQOTmXNmn73fst7V17NAZhIwOUKHa2W4K2ZaCTh9lwAFwLjtRNPfPPpgm3TmZUAoHgzPUllHLNhTBixhWrPEOq471ZqrVzKepFulWmfdVzCOKm0UYIOSnByOk/czVIaimiVZC7whSOEAEEPMl886mpB0q9wKK/jgF63w2M+RYEWyEhZB9a++YcseuB1IwA7HDVZVhJCOymn/J4VCkIYkz/rvHUhVoWqpMD8TjU6OQ7qs4iomfowEVR6J54swLge5l+HGW7LQFftVHowSEPf6/L/bhI98cYirX0pxE6AZEp5FZZXesPsdNjMIGphqF7i+GxY9ZW89ebM1bX7Ly2YKsnrwBsji6XTDURbyZvq+yjDDQcCoc2zi4efblOMuJ9kMpWJbbl6Eaf9zuEIbEDYkN6URJ9X5dFe9XPNKzolLRaRJKf44mSS/iRdA9Fhn26DD2EOgTervXBUstnYsU5KqPGmmG4uyiYMl4vBu4NADblu5ZhW+6FeWrFqwybJ0X4O+5OYFaq+GbNckn1VRsrsBcC94eUgkVGSlOtACtJo3gft8GeFyPBvMOOp/wnVkxumGEriuiLOR7tWK9sEJSAJVQlMeL1movHZhGhTVkC1IjkYxcIKZSpJijLRwS2t+GGzfl/11WoSA5Ni5joDEPul3xyGW9cz4BYwhiMNSYpwlxKElACV8Y2+frFf9LuWmVZY195abWPuhxDA/oFEJE7jd+lwayUdpRcdyr+Ch2xlfOy1mGgtTaS/Pra+1r8yZbyuAFxyO8LrrpANsJuDUAqRvY/OEvSnlroBsPIHMq+lz0BWd46Es9drLi5bYL/76rD312kJAw+tg7IVWwr062NAmZQuTcddFYGkYkuajh+xnF558jE0ZNcL3ex4dZV7lG74HDwTjUwkfZIKV0mHm0MljbBbCMZdnRxFO37J1Dc32k8eesRW0d+vAClZNXwvjLASe76MH722n7rcH9ZNdtmBTnS0C/b2BgFma3FK0dBNqUhmcZTLQiXvvMsFGV5bjsgxCdXtf7mJlrdbPfdQe/dYnOBPtWD+AzEND8O2AP8sloivFiMaE82TlE2bZrG8BY1cJ1NjAmgUFJF7B+GQHj/MgznCwCnRdODz+CTF0kn/6XrvVel6+zVrBrqNdrO+PsnrF4wTrtxp3qyymYpJ1erDMVI6yVhi+colGScOOJuVnUC7DDNy7n7SpgJ0nSinaj9YiVZgmmzZZLe7W+mduw9Jt8Ixcgc7rHOmMy9UtsAKh3Kl2dZiwmfc4hSbjYO+Wj3vXQ+L7Kybg4QLNVcJ0g3U8dhPKw8+5J0KBt0cK8AGBomc7HWseuA3TFJPlfVd+FcdsTNrm6k6SiuT6C8AKJfytgvmXgPSUIRxqMq+q23CHzvigTf3CjZY7fMwgZccaZPyOkrA2LbLuH+Lmb14F4EPSY6SqmZWrWO5tDcnDgwxUpT+qfpDAE6/TWuunkkA1vSw0Ga1vNkyrk1hSV95IK/nIN6z4qDOphKDVWf1GW33Lhbbppccdk1rCVCVN7taW8sK9BfLjrTj1NyW1RkSl7GY9xFPaxPt1aPipJujiZzKMXL7zWnSiZDR9y2of84FP2p5fvg2ZHIAT9NWOIjP/2Uetet0qmzxjfxu7yzQrKC7zuGogldRYb6QYaf9IoGqpWWqLHrveNix8yLJxnZQUEEnPAsQBfiA+3cqgWvFqFMqFr2OEpTbukItszBF0J8oZapnGSULWFISp0TVG6Ef9LI4LQ62p+LOEjRrXAwnpSD+gQvVPVK/RsxC4aLrbPeosmgaFFdnf/CCbh2Uq60zfXWT21eMWVRNuaa3K4FWmnTqGKx5ZdjZET+KQeurGwlQL3HwPWt2N3BO3jeowcQ+kpQ8PaRvSZCWoJJj1O1m7afkonrQ1s/wjwnMbf46l/KY3HgndyBVXVYKEYqB8u9CM5qx5SbuKkLY8tuqxVB7mORqjyRQmZpqJlq2PqCNM61PEoOdyHUqJ15YzHglC4t9x7apQl9zaFqPTeKX5FEwPAjVBKZAXzToV+No6fxPwfQvJTQJzcGxeueOVjawDoL8LzUwngcGDF5xedAyffb8J08DHfcJJJvUYnPfip1+z9aB0HzK60m4+chbu2lYK0dttNa7f1vY2y2MxJtCJehoCcMrwCqsEHUMuVRG33Lrf/a9f2YN/m0tpQokdNGuGHbrrRPBAKapHMApj9w2ahr+8aDFF+x2AFxTZ+QjT82mpJuvzhrv/bL9+/BnrJ9uxFTU/F6uxF6mQRezkI3tPsy8cdYDjAsd2shSAV1auta/87Hf2JiUKSTiH+iWmE5OrGF5ppx1+gJ1+0Cx7esHb9tiiFST/4O5iA6tgQFnUhql3ay6Atl0U6M0YN9I+fMSBdgDt3woFNKu12ZbW6po21vDzD9t9XzsDvOF23NbUL0LrKp8SMIpcZWqfqC+5f+kNYGMm7G7Tz6UDCx0ykC2BhkQ+wpflp6xGWcq+H3LRFCDIckkSiA+DhhMxqyBMxY1brf+te633uSutYc0ajxtKgOt5YqroRLYeJVoCTmevXUoh95BLVNaSkqb0WokzgpTL4gGZmNTDTvyqlR55CQpByUAmZ5iNZDjuSARb7RN0DpnzEwRlowuQerB+dR+vjeeMlYrHiMkrqx4Lo2/Xo63gmAuoCyWLMMi+oBtEU9FrZfzK/ZhGlmLWqKneUzMcMphxw3rQm27AzXs7QrvV+QShTRCXuIMUZz7bCvxfXhU9eKGlNNX7CXxCSj+ZNT11JMLg0xZakYSI1keYwjm4pfuFR9zaZ4s3plt92W6267mX0wr1w1H8Np55yk/FjdcusNbrP0qm/yq3TKVIKfascTV1YWlCZyo1SnJvgQnkMZZuvCJJta5ifSTQ62SAaB+UCMWvspT1Rm/FeKs447tWfChaOpm47SvftJU3nG1ta950YHAJTu1bnXi7hLYMDT6rRiPSQbTXuq+uY9q+/yrXkUdSf9NnG3m+BDpL5bTg9bbyNIq/8Vou37LJM+yEG/9shVVj/Ybai5aGWtCPfmKvPfuYVYycYLvO3N8m7UbHl5FjcFuXQT/ZKNk8TOGTyJfv/AXXb/3q+bbkyR9bw6oXLI+DkZcLWENfI3QfEJRam3ENQxyqd1atuxCAKg/8sg07iNi1C0NJx5gQI39a83L6+16Ip+DvQYtwNwVfEJKgDr2BdzlJftCy14SmsdgTvsSBPINruOd2pamez2J1r8NaI5O2A2GKe7dfpTBCK1IWsmpDBY3nWb2KAQrVhzGWIwCJ/aXFblvnsIxLSUSbf+x5BoJ46aemTHFVt9C0SW6pSSllHnKtF5BpW/55iOcw3sfCbsZCxrqVmzx00oCAZdJ7vSuXuFKpExVZoAJ30Lfe08GM56rX4AdbsdYgQIV6XVkHGcudz/FasV+dHQFsiEgVKw3x16DdapgyKiJiQkGhf6LXxDpGL2vhQBDuERBTwP3bzhp2rw4Kit9CjCIS/r7Xel+Mg3i2LNP3ozB1klS8g/k8sHKjXQLgfU1Tsx2IX3B/rNKXl68hoaLLmhoaSWRrIh7WbOXs3YTxY+3EWbvbx2ZOIyamNkZmz8xfYOd9n44S1Zttxp572nUXfdb2mTTOY5d6RjsndsWGTfbLhx+z+/72ojWRVjp1/Bi79rxP26F77Gq/+MvjdifCtA3iWC+lB0ZSjGCbPHqUHTN1vH2WpuWTsR7jLx28N1avs5v//Fd7kg40dZSpTKC1m5oQ7z99ih1BZ5sGJMxdc16i/q/bpvOsXaoqbRwSJxfLejOYd224e5+iu806QPlnTB5rF3/sFDuaz2W6mj9IO84cREO+8X224YUH7YFLzyKZqJ3kEzIQxZxi+uISxX0kvHS2ZSWOYC0rd9vTqgiqTh4mKYIljwBQaESKYgFg6xIkfg7kiprOYRxzKH+Mgm6xhTjAS0SIEPnaZ6z/+cutc+XLCAusG8wg9BsUX7wJFPJvIEwhlJsEfrNeTCKBtytMIQxsJTnK49M2UEZGDIs+loUAziemfwShtnWP2FiY1s++xZrm/Ix4cKPXmW4iJql4nRKdBMUnlB3dXzjFvZQD9RSigVdOQoEHnF0KP0JNAlzeJJXvaG0dDQqLoov5V531fWD3Jjhz0f+99Wut+7EfUhpzB+5rQgcsi7KH07FA06Qkie91kiUqkBHmJEukr2QytXoV3g2mHTzi5JqF8L9OB9GQ+SyQAT24CWhFPfsVvG8t6cU28fgzbb/zvmfZpeyD2Ios5JjofP85L2tet6YffIx44GrbzGYrq1gZwhlkIilju4kWZelMsAfmqrEVQQQjE01W2lVjrbiUlUmNseyfEbax04HWA8nWVzXFRp5ztZUd+EF/asNLj9iq2y6x5lqgK3m2N+7gWwlkaiigtZaglOImK1PxX7nt2QZbJ68k6z0B41Kt4ARaIRe0rFp5cTz/TYKXz0Sk4c8U0EVJWZWd8oPf2oi9jgxnAWJurN1kD/z8Ops/5xFwdelJDKZ02TD2a+w4GzlhipVWjbP8Ety/KMABvxvhT3OBptrVVvv236x22XMYWSQjUV+aTR1wP27T/Nwe6IC1YlCiJWXHZ8Boe3rxah16uQ3bh4byWH9bClN3IePmNSzT/o0veFs+jTMdOveziBaTrhaAStPGsg1WE5J64qUE8nFxqk70nYSprCiBJdT9BSIlU1WWaD9uHf1UEpKIVm5f6iQdMi8hAccmyJospf5ywFUZhEV/3R24eW/jnrhq5QJVcwsJOd1LlqNn5+o195MmmocwrSBmKlhCjb2T0pO6WzjbNRh4Eo54YeTeddB9NlQWqhKg4rCc3NpSKl3xjoS1CFkCP3eiC9M0EqH8SwAVnaA9tT/JvRifvycrVFnAuJ5dYxX2ciQEuWfwVinpTdq7EiqpiyWGmpYu97mEOGvTg+LQxxr2reWcyuLQWmmukVWq2LaEqjNXiLD4VL6xTLV2292b+DD+937uFDdvnOShtZYWdz/grJc8+ybMocNKMG9Eeg0bNrLX3ZbAFVOAluGxOSxUCcjJ+BO/ftxh9iGEagEu0/uwSL/+o1voz1lqpx19mH31ox/EvUiyhRY+rJbHVJ+YN9+uvesP9urbK6C9LDvnlOPt8rM+btVYtq++vdwWrNtkv3phPm7hfps5YYyde+whtv+E0TYRpHiB4OvL6ZjvRnybb9Oa7fo//MleXrDUDth7BtZruX3isP1JNOm1/3zsOVu0dr2dtM/udgLjnIQ1naeifjQndaSpwQp/eO5Ldt9Tz6NsNtqx+8+0r5/1CRtDz9WYWFxbHNDqApzghucfsEcuAxUHBJNscVKNRaABSuCQCy2iD8XPxLTGwPgrgarbdST1mPlo3whP8Rq5HSVMY/xpNVjOLBlvmUdcbmlTSDn3VlQxNmoqeSkRRAd0Cf1Nr7W+Jfd6c3aZKJnEi3RIWxro8kFpTCko+/nlweeYAfGqkYTiu5kSsjxb57JXbeQw2dKrJln+Kbda5ji0YSyMreLHHPaexnXW8syPrXfezympafKQSjXnT3MVE9dyKETjJULMUXFTHSCBxjnjFiPneYX8US7yGsHvKYGG6yqK0q05f4JNueJByx85eeC0JIHv63yc5I2X7+SAAggAoxQOsAMKQCcqRk8rYc9yYJZaVBhl/x60wNpFfXERpq89acknf0bPx7XUOxLjlRnIWJRwtWETAPK4B1UnmkeG6bDp+9nMC6+mBO+QYCGI2MQ0nMEEZap31XxbRSu0+vrV3IPaTWkGIF505BTZZtCjapIl1kHMjJECkEEMHwVvbGG7TexdbJmbqy29WaDhwSqVIFV8WXuhc5IcPR0EouusfN8PIPzbbO39/2Er77nJutpQZn0sCmUEhc1zWLSmUtr4CdSwGyEOfgM/U+mTFIURuMSlY6A7hsYIUmh4Ld7v+89gJMQ0PS2fvBfdlD4c8YXLbe8zwJN1lzudcMgcv+c/v2tL5v3NKochNEG6UV1pDgg5I0ZWWVnlCMulwa2uT6KxJaj77AZwo5WWdepMIuzc7EzFQ1q8dCaBIpqTDSOHoXqTCFZFSNDykvTQxLroqFusaOqpHovcKgFJwlRu3tnEP7FM+3CDhBAJwpTFyAB9I5NMcp2JNIFVe+Y4wmMskH4VnC3H1d0GQw4bzXxZqE7cuXRS6adxdhp053091T1FRK4FlQtUvnz31SrTFito1BUlAAAgAElEQVSt7N/YCMpvHEYv8D23vBp/bf21P+Uykn0A9w+t3LT4WKkqZ3KgAgmrSDBmoUxWkiilUht1QVJrtEaEKXFNx93l+n7BNUbZsEGLjMJUnrErV0W0qY7PG1n2cj/k4ZIt/CTroQS3QNP93atCklTPisBdXYlUPammoWsE4IBg1eHmvIbGJDI6JMQDI+un+QEmd3iW4qy0jPSfDtzBNdLatFbS+rQ0IkQdfIW1RHjl7IsL03dSdLaxZ+/hrZ0iTOPn65CozvS+ZevskjkLrFbBJtcO+6ysrcVGwrgqOOkZaGqbmfta/If9JBQUcND3QdhdeuKRNmPUcHuVFmkPPveizZw8Hitvgk0aMdzbLjURy5QQlVCVUGogmPfjex+w++a84C2w9p2xu/3iyxfZ1DFVMNluWwo0z7d/8Vt7BuG4914z7bLTT7Ijpk70OO0AqL2UXtZe0GPVWKT/dusdtnDVOpuCu/aiE4+xfYiB3vPsi3bb4y/YpLEj7ewj9rU9+VshJo0QchLCNHUXah89U2vtN8/MtUfnznM4s0s/eZqduN8sT0rSlx+H2L0R/b7kiXspjTkH+LQOq8qHYXCONiIUhHEqJieLTEAOYhB6jOJm41CORymeyW2Hc+ZkxaW5KxINWhYcD+olkzKzbBdLnHClpe9KDZcaBIcCufCVevh1AJRN++ot1jf/Nv4kEw/3FmudjoRrAfVHdY9l8I8MsialaMuy6VW7LVxKvRosBO4JMnIBcwAygQ/MOekmy6gkDhJn7aUQqqyTbqzEtqdvJp/gdlyTzaqT93E3kM3iLmPup+cKAcoVNYYVe5w0fjFqTUe9lHV+Gvm7rCkl8BTnY5kWTrHx33/CEuUjw4Q15rpV1vTI9cSHf826kjymsI9TE3MhzpZBqnLGRGJMAI774QTf2A7CnTf9NLeoepc+Z/2PUJZQPZdjS0xIAUsYtOpPN6yn9pYxaFwCc0grrrTCD1xkpR/8POEKBLRnhIeFHwBtWDnP1lzxCdtctwYXbi+ZqQlbR/ZlTfYoYqG5uGAzyBIuQKAWqYrS43Va5IKMVhvZudT2ap1v5ZwrOuSBohVwmoN7FQVj0l42+fPXWeleR5DrUmNLb/mirX/uL+5yE09SNrLir4qbykrVGgvJSd8uEBmn6E4Z2opb6w21AZRr2fNQZBhE9CTr1a04fuoz4u1CjnOvJB6FaSeebidfcbt7FHSjuk1r7d5brwT56TUbVl7pDQg64RFZ1P1WlOWhqORhVGSCFUwMv5HkNA5Csbr6yJXrvTuxRkngSSOZR63v8tV2DIskwYBUupWhfAfoRkpZZ+ZYkLt+bbmjDvT1G6LY+XkMwjT5+AW4eec6fq33BZUMwyJN5wCmKfirukglk8kSzYGmxtMBqIzylYFM2i04cSxMHW8TYar6UPUgFUg7bl63REW49GQ1GibwB0kF/kbXmjTgJ8torgBebRAyEeW4ML0LNKU7uG4l77LpKoOTDHZBrNASExdCkIRpH68zyJAdgRVdiGLrgpLnEHdN23ynN3Jw5cDR0iLt1d3EEsoRlKIOib6kcCleKuEozVD8JMFZKaAFmxp6B8rm9pT9tD/BXHFpe+lPdK3DPkqYSp4yhrgpugS65hflN0hAKrTicWK3nCOXrp7NNeoN5oLftVMxb364a57rvAsPzylR3apipu9TYSoCVFnJvUvW2BexTHtIM0zjMIzAxfqZ3cbbISNKrAgBpK4y6/FdPr50NQlGBMLRBNVR5ILD97VPk+ijROxWhKOsxy4WffGa9fby0lW2ZPVqLKQmgN+DdllEgsjytWvttWVo9XDRUoJf1513pp3zgSOc8pqwNv/rT4/ajfc9bAUjRtrFHzzWPnf4fiTM0B3ENzhsvgqSlfT06Mvz7bJf3o3G3WPH7bW7ffMTp7FHPbh/H7f7X1lo+cACjSsrsmkI013GjMQVmkfWL1oxWlEph38YVviy2nq7+dE51rB2tZ111CF2KQ3Ky8XpUt278ZljvV576Pf222+cT9eTDjI2VRYgXFOYITSvmkMlnAhAYRiKmmecQi/CofX+oYqRRQpoM4KtCY6mRBIXMhyInJG7WQldSrKnHcd5xJXjBYnRw4do0qyB4qbL/2T9r/+QZMP1HAgxAGm6lITQAFxA2tkkYISPKbaCNYti5JmvmDeevIN7rY9C/e4uwA72+qTlI8gzikZGmudQ1V2CqQcB0jb7JtqB/cqywYkVmL2AG1rhKzSk8aHK8POkPR1kWU0SfrEXi9dq/aXEGQlxyT5ZyvUIFMEythZOsxk/etqycReGcy5g+ZUozddZ10u/IdaGi1BGRjQ0eckySgstfcR4GCo34mZeR3fo16knVEE5t6jHHfj0v1v3G390fFBlkAsAvpcA98Z1JMfwbO2b+jx39VCUsceRNvzsKy3hdZY66CnCVLS3Yq41XneGra3ZhMDNtzbKWVYny6wzi7ghSl8b1nJNJ2AJWKkdMMoeeQRY5wTSbldbasd2P+sKl9ZKWddSdAgZ0nQCT8K0A2zPiwFcmHGI1S9/wxbc8G9WvfBlSnfUxQYPgPiQjAPWUe7aaAsdF1m/q5xPcVT9LqtUAlaGgDJ1tReyWiWMda/YGvUkUClV/NT7yi2RG3nYngfaZ398jxUNG+mKRM26FS5MN1HvOpKzKRCDDs6rY7+jVOaqPyfehqamOjwjdVZE5/hhdHYQVGAGD+5obyU+XY87t9fKIfo8uWJJrimkxY7wYOWDKZRQlQFTvpdVnnIXDYWwolJyB2Ka8BAVbt6ev15gPatwH3MIVcLs8kXuf2mtZHbLUHJMXYHIF+0GAPUVCNOjgrK4XVdiWGSvv2xUvG8Jr8X4EZjeOBsr2AEMVI8mQQrhk2mdljEeTflKnrlfEFqRT85rSXHx9tf+BJmhmCnWuIhYtZoSpooz637+DP1ZE+EeI77KmA/kOZH1pxZr674f6rIdp1caqTZONZ0Sdvzj2brcT14Vjwlo3/kpetPfPAN4F4gEy5TynQElhX3oByUNTZkxwVccplDAKMHd6wSiscVxaUcKYZ3UTECWsIgsXtE4UUmvY9AP9sfvozpWfU5oT+pNrWVSnor+lgfPK3ifClPX7yLL9A+L19jXnltMrCXN9qE48kszJ9nBYypxHQXXQRC6/bYYn96Njz9rf31rpcOXnbn/DLvi+ENwXeJ20IGjTOW2R+bYI68usDW1DdaBhtrXDmyUsE1ZSMdeZgG71XiZDZclcwnC69rPUJ/Fc9RK6iWyer/xiz/YAhKMTkFQf/vM02wXkp5iaDMRqRKBJHgv/a+7bM6ipfQLLbDvnfERO3zGbjYPd/E1v7vfnkVgi5/LbTS8osyKy8otSYFfJxysG3ScXtwk5XwugwPx1orV1rdxnX3iqEPt6nPPpIRnMNkpzroNvL3fljx2p93xjS+gOHTaCEwzWWfuYoK+1RVGVoDQZAQvKNeb4mGKVw2PrNNOdRXQezCsehi4kldEpzXtxBeHz7BJn7raKmYc5QX3TqhOplsefSkUPKT6BeqaridTUNlyCt6q2wl6IH7XJApDpsxi0TwSr1/9Y9kACf9egM57BXQu80Ruv74Cyz7sqyQPgnWaq841cuNED45+uGWKlVjz+E3Umt5hBTATxfyU0asJ1KJwqyxmDIahhIXCP54XIYHKdQJj9+x6Lpcg8Lpt13hZC4TKOuo10kbtaUff+FfLppNM+CJ9owYL5MnrLPkGReEkRLjxpOxlLBpZ3RnsVX8R+yXiQkD2J4mtH38lSDcnhjngiux/9lbrprwm2VHn1ksCqZFBxtiS5T22aAOWEWPJZhOpuLHhI8bQWPsrlnv0Zx0oPpz4MBZPJ1k6l7Zmn7XX6nptZX+FdVO/2EOtXBacPIH52AuNNEMAzVh3nbhLsV0d9DuPGtl9bb5N7XrL3f9CZcJACzi7rMFqeHM+APX7f/5aK999P1s7536bf8s3rWXDKsK88iBxMR+SS93DBAxLYQVZqVJK9J54l2KPEqSbWdPA0sNay6VczF5pj8Rjyc1xJUI8VhnYapQgN7w8BetZ32wSiz76w3tsDK5vnbf1yxfZ3TdfZq2gHY3hPGarFylMWOD3mbhsc9mLXlyhzbh229jQYkIzJVimWRwAdSNqU5MCUDbK6ARQSsefLFymebiKhX7UizYpV5/2tquDtLUpH7HhJ/4Xe7VFWUw4hGEnAG3oevICa1n0nBXk0vJNpULqxKJkUDHtsiBMtUDCtk0r3QvLFGFaLMsx3tOhND6wzzpbXWtZLGKmiid6M2sEpmvCkdCTu1bWZD9xDtWfAoJgI67j+Xu532TgS/fa8EPqk2/GK0yHGVmtEvY62LIk86Ax1lEWvI9LlmmCMVbgXcnfK1iburYbhbmajjfdbzFPrEovgdH5ljakDeaZepYOmwC7PTYphhsZISIQby6OZVr4KT4byg2CscgaCT4Rt3aaspjljfCCZJ0nBeIlBMUTome5xRu1kBOP0j3Qnj0sFZ1rn6Ano2kcwcXreUsS/q5p8yHvaK+14HXh8ezNce9nN68YaZ/9Zslq+9bTb3AQeuwrB+5q3+E7N9I2Ah8JbtpWFvfnc1+3m54H8YTah49Mn2A3nnIk4NR5JLMk7caHn7HbEbYCbpBVOGH4MBsLkkAm8YBaTID11dQpEh8F5Q33TiZYGP12FlbpTeeQFi2QAB5VTZ3rjX+abbfc+4jtNqrcrvzcx+3YfUgMQuuPkgT9cC8lvnrej25DaDfZJ448AKv0w7iLsuzBl161q3/3J6tmfLvuMhlXE25AiCBXbl7cU2VYxw1YFS+urnVBmodvv5H4cClEeNYJx9hZxx9JVmxIbY9ZaOqRe+Mvv7Rffeti3FRdABP0ucBU0b/kksA9VKun0ojdyGFRYoiK+JV04khJMnSk6HGtcFYV25L12kMcYm1zhrVU7m3Tz77aRu55CMw+jruI7raVe8ie1C8GD48DtuphDjRS2mMl6u4CkyNtU+dKXURkcvThMVBsVfCDgDd5uZtPUcpx4Sis0mstb8/TggCJD1nKxD0BqWGF1c++0dY/BQg5INxKopGSrXni0HDrtKpqsHZVFpMMA1mdar8mPqS5C76ObnDuAleoqIH311EjOX7mgTbr23+OcIHFHLi4Acvy+eutb9mfiB3SfYQepEpSSZSCosRi9sEs+pmo3FFp1NGmAdRvH73ObPdjg0YthfGVP1nHA9daN4AL0pBzWKMs4v7PLemkmTd1zBSvFuCbrirKtIlI1HLcrPknfMmyaOMmRpUKGlK79HV79qZv2jpQ7BVvzUORzM4tYP8R0GqyzTPbqetsYayqQezk/RYk1IjkWjsi+y32v9X7jhagDOQoGQ16EFbyskZA7Pc6zg7/AsrULtNt8R9usjfuuAGFtNaVE5bIha7WUy5f8Tp5NFQuI4tUblr1YBUt6kvdgIRuJq9RAkaaQ5KMkpXU6EDKnie96YufUogk3AU8IY1XvLgnv8CO+/Ydtsfhp7i7fOXi+VimV1lrzXqSj0rwKmXgFiYjnq4+Ap1whpjWyjkmt4LsqGyy0Mo4+wVI7B42v7u9ifPZx3nMsiKsxgTEkMAsLyIjvkPhAMamjjtqgp3Y93vIERCAhMu7lVbnZgAG4TJLPncBtdbPI5h7cPfD8FEa+9jDNKxex75l1eTeTMslblpGxukYGsYXYu1F3obUcz34e6Soks1rKo3p4YwJhxeLzcEZ5PJV0FTZvLJK1Z9TZw8QBKuE7hJb1JMrAYlM3rTNP+M6Jfgwfml03ihbfm25NWUxok3pMKhGNftoNJwv8BNr2vHJ9DGe0/xbvjnrUW2rNGF56VyCOfgB91RmmRIxFKeUduWu2NjDIi2M8eUBkKDEIT/ngQkorm0tf8XL9RKWqbReeIksUB1axUTlXZSy4oNRTCFoyq44eCxV66H3Ir7i7qNIaOpXCeU4ruD3kHCPmJDGUHoSCk+EgLRdr8G2d2xH391pMdNgmWp+ffbzRSvtypffJsO12244bLqdPwOoqYEJacK6ljo4GPI9C1fa1XPm2UpaoJw4dYzddtqxJFPk2pwV6+382+8jjtli0yeMsjP23d2OpjxmHBpqJgypsa3Nlm/cZM+8vtjueHYeyR/VltHcYJ/76Ml20wWfDvVqPEfgDQ+9ON8u/fnvrQ1L9+IPHWsXnHqCl9O471/uRjbvjseetu/cca9NmzDRbvnCp22PsSOIw3ba/c+/bDf88SEEYpF9HQF76G6TYTQkojD2dgiuRaUxJFKJoeiBuUJPYaNzIJhxlZT8ACyhkp8w53Bww1KE2scX7v6Z3f3dryBIO+ky0keSD0yMM+GxLP4ul9ow6HQKlqmYnTxso4iTii5XkGErhibXnuDmFCpRC7NazlFte6YN3+0A2/0zV9P+7ADWQyZfIN3t1b/2d3I43yDlftHtPAxppk4NmBrdKBINazqwAjhbpHJK+RCknjqpbG7ASkCgCufVu4YwllwswrKP3mK54+nz6AgqWwtvrXtn7XJb8/CPbM3Tv0WYtvkcSlgqPHrudaipI+5HzErA530IC7eCFcbklrJM49917hQv1dJqXdbzuxpVj5t1tI3/6r2WqfpGQeS5MF1G8tEN1vfWg1jcMBQsTTG1dKAPTeWCHHwge61leZcVtGZYgiQe+9QPLGN3GFIkTDtXv0n/429az6uz2f8kWZ551j5qmr29rhm0JrwLAIrkUbqTyz1LgYoqGTXeRh/xMSvfbV8PZ6Rm9W58e6E9evO/0yC7AeQpenCiNCZyCB/AKPoR7Blq/syw26F3ZbEnYUoSMDN6F9oeGXUO6t7tDA7LGuajpKCNJIataSUBCtShIz5/pRXgRXn99its8V9+a03kGUjI6EsWrScPsdZSzPRZdaZx44Jn9lGjmMNYRAcKmxUiVFrU9g9vRWayiZCC2pyFLGINAb3EE5okSB0Bib+NRQnMxXJsyxluu5/8eTvqExfDk7Ns2Rsv2cO/usna6ZZUBtHnCl0BHMsMxRDVN7abVnlYar0Im5aWZpSsBHHhHBfiabhBdV0mLt8CxiTM6gK2L4+9y2ZtauqUjMQ54dn9pTNIPrrX8obRMWZbXDKyTHubl1r3Cxdaovp5XPZKZEJpYNyGMFUYUlqD3M79UkrZ17Tygy1t4uX8fd+Bc7VtJqyFhEC9NAbBBe6sSlL6hV0p16S0UFmqOsQZKpFR0B/vB3FeG3ENlinIUyneDDfHNt/CRv2KX0lAUt0ouLyuxbo1ykI4cAPvY1B4TDT/A1jWWKZCF3JhKpGlPAlqQetujug6TMPxfZXiLaVPhCEvoDq/Oz8N/FIx2n5pTwjd9EyQyHLxBDqMYbzCsQKxEI0KgIkksIAOX6q9Vc9aYEHdUybwkzB0L13TodcZi1vDcQbc6pRmJ5eH3LsqU9JCO4INc5HFHCnxEsb+N0cywSoVSMX7MQEpYIKqUXDSvvPiQvv9629j0XTZz045zD45FcJwJh7ILRa8AsH/+bwFdsMzL1Jj12ZHT5lgP/7wscQ/suzr9//V7nr6eZs1fVf7dwTgwWOrIuSi+CYhG3YjnWouIGlozrxXfeHPOeU4u/G8swaEhtxkC8G9+94d99gTr7xph+25m116+il2EMhJ2bK8+FqxqcYuuOmn9sLCFfb9cz9p/3by0f4sCdOHX33TbvnzbBf+l5LAdMKsANivOQxOJpBnsLdh/NEEldIvd3Kc7DQIKRh/Ns2e/f2t9uj3v46234U1CyMWo5PsFcoNh1fACLLUpuHuHAGzL1bWJkuwHEEq6NARCDi1AlsNA5U8V9KHjkspwdbxex9m0868xoomhnjdO4FI+IjUe3Dp783evJE2Y2tCth3MvA9loQehIdCCbKEUINg6KYxXbaYUxDaCb4pzeh0iTKxo9+Ms+7ibYDgAu28j+chpAILvrAGHlfZr6/72O0AA2j1TNIdHavnEvzDIHBhGllM1vMdxxnW+o8WXIFD5jraxlr/revEdAIoYf5qN3P9DNvKSO0jIjbBN5SOWNfnQNZZ86T5KO8B1xZJRX8xeOrA7T+J0b1zDmm6EQSNhCqbNtOKzb2BOuMqihIc+YBC77wOS7+m7EBrdVp9baiszplLxl8BTh0aOABKqj2dQy+qF+Y7a+1Abf8jxXh+c6m7f8NYie+Jnt1hDfZ11UPpRjDBVclcXeQRKusvCRSYXfStCsIVwQi4+5Ik5TTY9sZw1Yw3xwQqsQa6BbjSwBjoJ1bEW1d05NGQ/3Q6/8DKSeBrspf/8lm18/W8oXrjsxd9ZCkFFSujJEpXjSAqhak5leQpQZQz0s9vxp1tu6XBi1cHfliQ211LP/e66zppXLvT2cFKixCe1T1qiOKs3qXg/BNFGZmYbpROTZh5hH/3StQi/PFs6/+/2JIpkEy3YvCSHPcjETZuNSVmEtM9Ib8NKrUeJaPZ+qyU8SE0J0lAw+qgPzs9O8jzWB2tEVmhOgqQs3LPCN25iDTyux0kYfsh3bPThJApFAmmrMxC7eRsRps9caD2UxrShFSjNIbeUychCTSjzVNmo8spAcHRA6i8/nDACGbJqPba1vRtzh0iA4LLsWIUHF8EiNy8NvN0K9Z530oY5vOx9yO6VFcf4E5SzTPgBBh9xXh97MELcYt/8HyRMYVUmaxxCsY/mB96oW8xD5SWeeMR9lOUrXpXLWEsvcWEa6jajA9SN67nmSq6Fmchl6z5VvrWB6iAjQeVIbzp0ctXqGvFfxhx7GhP0SS04NbR183UI/Dm0bmOeyurtVNhI5UB6TwJPOMSaj8pllPAgZUJ7psQmuei5i4S4eIc0ZQeWYCzexFhuEIX5NF+s26jsJtrwMHe5jCVIS0gOez8L00ZMg8tw3f7mlQUUyBPz/PjxduYeMFWtsGdyDeqH9WjaP5rzov3i+Vds+ugqvofbdwBIWFHfZJ+7+1FbVl1vnzpgT7vhxMOoQwylLOHLdWf/biJm+c077ra/ADsoJKUzSPq55tMUqes/LtNVmzj8P3noSbvz6RexMAvsUyQ6nXXUQTYSq1FQg79+6jn73u13kxlbaj//2rk2k5pWEV0nyUd/waq96nd/9sSqb3zsJPvYoftykNGqUkYTuyL0LN1vEwAVNdSSjMD1V4mZpWzfoYc4jF1r8fzv/tNm/wArh6QBgamLxBwGVG436ELKmqAElR2qj6i/KcfOhZfgit31C51u4GzqWqHxyAVcxh+qZh1lEz6Ju3XsnkHTfAd3lB8vHbINz1IoSZf6ulc9o85jJHTsUMut+k2q41NiMGACzlyUPYwbEt/galyiunxkRZYV7PNZ6sMvIwsSwIjIQ5C6XP4oiL5r81JrfOqH1v76Hzie7e6i7lQSLQxeRoG+PJmK7xomLaxgr2nlOlmgqr8VcAWeUbfYm1EuJCh0PYaNjTrsE1ZxNu3YqFV0hiDGWb3Y+h65ynrm3o97WI2JA3ShYojkwADCgTBlLZu5t2qIS3bbx0rPvckKdt1/UJiCnl49+/f25u1XY1kBPEGZREbpZHjsMBRBwPywdnNJvusk4JYFA5LSVjh6oo0//CQrm7hrcLlHe7F28UJ74nYgFevrcV3Wh2QoMRzXuJX9KMWNseHa7WIfhhFT2ydro1XgyWCprIM59UBHnZiZXfpmIYQhXNubZxNO+qwd/LmvWc2S12zOzVdY7aqFLoDkrdP6ycIXypKEqYwBxZ71uxTHTJrKHnTGhXbEZz5vRRUjImEUFOZuztz9V19ir/zp1w7H2EF5kj6nxvX6u7LQFTctLaA5PEy43gqtlZhaRdVo+8J1v7TSYVW2mD6+cx640xpJLpKgLqZmOx1hkqsG4Fi8CRKLkoAaJCkjUVwsn3sV0DS7nw3uZqPysmnFRt/TLiZCZBmlSvRNIhyMV7CHsizTCna38fQxzR+BwIvkx7aEqf7Y17TMep+/0DpXP2+NNd1eTlo0GrZfqhieiFACjgni5UgjScwKjyIGQYasW3uDNtlWdO4CJBKm9bh5leEqbFlZlKJLuWaJvaepu4RkGe3UPIlI9x1G+7WscQN0F3iG3DD/SYwX/NveaoQ0OSSydEnsTEOpU0YzXWYVa0EgEfjSZiPwLO9c7i0PoYSpn8BgITfhhQIHN6yP/uF6xSE9uYiVjCxF0USag2hEs3VMYF7kHgYTIjnP+6OmClPdS+61pTzjARLyVobXAF54WYy7zTU1GTQpAl4HQILSMQWkmam3auTNRKkPgp55qUxJZ8QzICNh6/CEOj88pxw377D3sTDV4lTTy/Tbc16zP74G02Lyt55+nJ01A2EaEXNMbHq5jFz+a57+u/3pzSV2xOTxADyMtgv22cPmrq+xs+9/ithPtx0yYaT94oOH2mTACoZ8iTFykxasx5vItr2N2GoLmb7nUK/6w3POcA3XE3b5R9nD8wCNuP6eR+3Z+Yts5vgquxTBeDhW6mrKWa7+/Z9tERnDiqV+9dTjHLpQ9aNJPvf84qV21d0P2iLGdMZh+9nFJx9FT1EK+oXXmTIgaXtKrFoDhM1Pn5tvc/4+z46ZPsk+Tfx1wrDS0Bh9QJhp7GFBnr3zJrv76stAmekmwURYwEFwevcNaETCcleEqcoPBeggd6oEihJF3iKZT7dUBqxwfEeiTVepPItr63uzrHLv42yXTwFaACi8Dkeqe3GIMhAdI7etKRGweddZ/yqSB0iS0AHpx8OgVPYuEo2a6SLdDueUYirPi6qfBNawEQ+xHMlFRcU2/IRvWcmB5+L5YeCRi3ur5ykBCWzVmsevt87X77HyPFCkUKSVUcs2hq41fEhoTGL0Ok6CLVTCmeNzszbCMtY4lAWs1ZRbHPAiVzIyaliLo8+xqs/d7E2tfR6seW/1Imt7+HLazj2AxUaXFj6rb6IJnhEs4Pp1rQgnNkCZ53kI0aJz/8NyKTPx/YuE3aYFL9sLP/oStU0atY0AACAASURBVPivW2ce7vwxE624fDhZ6ElARFpxx4LWxPMK2awsAsH5RSU2Zr+jbNT+R1uO1086J7E1C96w5+/4iYcKmhtph4egUu11LhnnEnw9mP6daBS9MJEsVIZd6D4yM7uOefdZA/Sg1qd11Li2EyNW2zBlTIp2cebamJPPt5kfP9+WzH7A5t5xMyVO6zy+GyefKgatMhjn4RoOa6kkpG7cfJmgZh130aV2yCdQjEAkcvVVYZGo2P6xn16PgL4SgYmSJeB/LoihDqWIJCDYfLSUJIKnnbhlGxZtgnU49zs32W77HmSvP/eovfDo71Ge2h2xq4jykwysF3V+SeB6UG9YdTbJJfbch1LbQ6F+gQPt0kWGvATp1vnkGHTjnpHLt0BEIGWUmtRsTyQop7vOVVY248wBbOSweUMpMS5R6mtYasmnwOYFTrAdcGGFIXOwTNU0vp+EKCGvyYTOQBlPUwZs+SmWNhLLVIlCW9xzkC1E51yWUieJOJvBlaU5uCcZ6WwlhBZSjEe2BQsToteBUkBbMcWCWZR3fJk9icq6/KYSpmxaC27e1vvZC9y80jxlPVJzm0Z9sgRLWj+Lo3pStW4TMlL24TCNz3Aoxgza0HHIqeMpxvQbRymKygDY56DEOb+Qf1/ZvB6HDTFT7x7jNXjyiCBM86mFlVaaYvUG1Cp5DzmM7Sjo7TxHFjgMI3SeUYcbWQ0qwYmEqZTIuNuTZqtDL0bgqEb8LiEcCXmVxqTBBNw9rlIZWavu1tN2jIBZ0FihAIVEysp292eoSHmvr3ZOzJSJCqyhmwnO3Vhn33x8ri1ct8HLNn59xgl28i5jU+o6AzE7hN+mzXbl0y/Y7KUrbDq1pOftO9M+BSD+q9UNds6jL4Dt22HD2dhvHAhQ/p5TKIXB/cMm6bMCsK8jCWnRxs32S+7x6Lw3QczptlmTxtrNZ3/c9h4/ikMZLEJdX4vZ8qsnnrdbHnwKt2QzQm5/O+eEI+3p+QvtKb7zQBG54KSj7MCpoOtE1pQO2nJiuTfe/7D9kdipEJS+etoJdiygDYWcZu9MEkjcGXUHDPjBVXX2nYfm2to3X7VRnO/zjt7fzuZZlcRoBzOI409RZXH7j+y3378cIgVyKweXI7csUh6BMiP5ltt2BGdXyRweVpDwklXGa9XRCVRcnhAh00zk7Oha7yVJIXnVfida5alX0tiBJIH4cERCfNtWKoe/k56Rr3NY3/w5ZmKtu8rcQuKwhczpdADKBQnG88E+9VIULDrFM11hKiB79UPXWtHMUxBiwPgFqbEVOcsy7QbkfeNjP7CmefeynsRkkb1SFFTTTija69gpPQywofJYyXLSOeQ5cVa9Z//y5bkuDFWMvKmVGtP1/Tb6Qxfb2AuvR9FHk/V4DVbN2kVW94fv0ZT8L8St+hwKUc/sRRD1YiH1EHgWDGMjipyEU+aUg6wKyzRnXEgEidetpWadzf3Jlbbx1WcxVkqsasQoKywbThZyhyez1QKmkEt9RWkhKFkE8HJxjZdPnGpTT/gk+MpTB9L81y6Yby/eeSuWJTWq3lOUvpwISuGZ9mABd8MsVZ4l2q7KaLS90tZbJQAfLTCgRmqoOtCc6rBCuvsTCERBDHa7J6QXATbpQ+fb1GM+bM/fdavNw4pMkrTjYTCXnMHzIRKWE0CuWm2VaEs0VVQ1xj78pe/Z/id/lLMhuLzgKugTg2TxX3zwD/bAVV+wrGRzEGaSZcqy5bMC0nAoS+bfTwJae6Lcs+WTjO3Uz37JPvjZC+wVBPwrs+/D+iROKoWQ2G8PlrkSVErLybrFHa1EvyIy6zIBM+jEAnNnZx+1pSDiZMFccgG4T7I+CbSuAgihQD1/s5g/GdEZtEcrO+S7xNxhrJGXKuK0Q3hmjETWL2H62EXWRz/TJGfRe0zL7S8BTkzWyxop+0qXOa8U5xGn0zXmWwx8whb3T729aE7MQQcW9J71hFAanuYNsnDJVE6TCzIdWEyyctOE0wuN9FNel0ZnGyvAmqzE8qU0awDPOhKmaU0/Qae4m4NPUpPUzKRKY1g7WbU65yQdhQxglbwwiUIstILz+V2CORgYsXXqwAoNNwEyhOWoM6w2adLOlWoWuXtlkYcaUNn8UijFV7kOK7M/51jW6ARey2qVb12COPD4gRwRd2PTNq7rFfiIYsVR8oNfP6igOoPTYReTc2D9EC914S4PmebqSZES1JxFldqI8WhUagwgt5maDuTiNUigjAwgU22pyg8hgf/2i50iTLVoDbhs36RbzKPg8j6ybK1DCfahZV/zgQPthF3H2wjFglIsM63b7NUb7Kpn59o8oAFLwWb71sH72im7jPOFunLuAvvd22hzMJlpENin9phsB46qpBFzDnB3oBVV19nfsTbnUFazfH01MTy0Wta/FHfRCbOm20VH7mczRo+A7gWDJW07aS9Q13rdA0/Yi28utPFUn598wCxbDOpRLZ2eT9h/ln32uMNpdSbszsH1beS+v539nP3ovseIRfXY8XtPt0vION578jjiNHL3SoOmTpV9Xo7E++3SBrv9+UXWTJZmVv0Gm4K/65JTj7UPHrg3wmcorJ60/Iduvc7+cN3VYNDCPIiZOiAJ37LCxKDKZYlGQlPzU2xQAAEz4RGKMa4gRKeQgvijymJUQqPkpXQY+JiDT7bc46+wtEpiJW4hRkk40YHakoqc+IUbuvgPZnN/QP3oCncdOnoaf0uQNSnXSkc9rkyNk4E2kXzEVngeQA7+17yx+1jFSddYzoRD+ByDd7d+lDKf8kAJ0/aNYCv/9d+t/vX7Hf1GLuxKxu+xN2XVYgnLfajUh16sFYGrC8xB/EkeI50jKbLuMOIxYgHwXCDnuAEmavnpl1rV2VcR9o2g0KTwAQVY/7vv0eT6QZg0liPgDvIipWteuDYb+svowlJEaEAJMD1WMv0gm0gSV97ISYHBRMSRRNAteOgu2zj3r55FqjhgNmDy7UiohctW2QY8HjmUKaihQoE6m6B8FYKotdsJp9s4LNRMJTwxkzVvvmZ/v/PHxL87cN0T/+P6BFZLEmHSSYKbBJCbzLwe3VdtUxIg/qBhNdE0uVvMjH62fYD+92DlqLY4A4aSB2h6Rj7WMl178mkE8fSPr7U3nnoERajDS220Je5ZkKHB76I3GQFaa5XBtKEwjZw2w0772lW228HHYFmrobYYmP6XoCcbl5jnHy+7yNrXLsbFGrBr29S1RmukMBe71ok7LpmFoAcIvoPsJlnXBx5zgp31lctsJQlIr815CCuwDhmivzU7upE6SxVTYqbSmAK6MOVADFkk5rS2bAp0DkhDHkhHCQReP2Avuq8s1lJkRhmZ03kkCmaOOdky9/iqJcBH9r6bA+d5a6Y6aJkus65HLwBU6HksUrJ5OXvphDNk5CkeLTxZt74kTLGIbQQwnaMQponRgbFvj1+7EicXAAhLq+/EjfAEk8DdogPjlh2Wo4qSvYUYh1uHvoBSLtCKrIw4J8hCA5ZVhB5ELRXCGStXQkrPFSByJj4K1a1KGKluVAk6GrwnIAGtV3Ae94JpRGMNwlQuUrTW2h/h4gCcnoPurlOEmWfbek0pr724W0q13Kjid/wuIqJcy/IQ1EV8uzDdQml2eglKrBqZWwvx027gFBVPkXYiYR1rxX7f8OyQMazh8XfP6FXZDHvhMRAJX10XCdsBFy9zTQC2X3IIYyIpDBCJQYPhfSZMl5II9B8vLbQXqOdshju1KwZFBuLexEFP232SfQZhmKugdqSxyFp8cPlau+HlN+0tgOuxy+ygsaPtdATvSWTSvrK5wS59foG9zX1V41hKmcqe4OmOw89Zt36dLV+3EfcWBwriGQajagfOrwZ4tXwEby+b/UGed+lJR9ouANUHJgCEGRi+d/ztZbvziTnWTqymij6onUj1qmEV9uUPHW9HzpjmAj9Vs1IM9BUs5x/e/ZDNfvMtL5c5ca/dHPx+CpZqEZkKSvx5izTIh2q67KGV9UAnVtvojmorpPdjFxikZ1Ae86njj6DvKoJaMs0FjOI6ffbAj6+x+2+ksD6HeCTatoSDkkKUjT5WNZYKYfAAWaECHFc8agR8eDzKK+A47goWk5G7Tr0wp/IZxb4EFD72sFMt9zjS94dhCaWCe29LF4sJX8RJf1P722W4RF+2ejqkuLCRlUD8KIuEjCTJR6Jr4eLW8Xe5ZcVMlMFcMvPDVvyB76FQk0Ah6DY/tZH2OUSYEt/btNBanr7GOpf8mUxWMhiZQyluNSVeqRxIxlACXqDmwfL0yPet+To+JYdMCZEeMuH23tUkgjztxE2rkFTFp6+witOBfPMO65qghOmb1nj3Fdb66qNuPaXlUYaCGO7F/QS6K3FrBCBB2AYmRQTOymceYtPP/AbZoKMipWBQ6149b44tefBOeFo9pU00EmfzmmEQy9fWWD2Z4wk0fNFLMQ0XhlFnWTZqjI3f52Cr3HUv9geYQsa0bsGr9to9v6DcQ/CagEhQdpRP0FzWdC+CSIpAtgAziAcWY6GVqdYSha8vDwLAgslCgGcU0V4N16NiWglcfdl8u7CG2KoXzbNnfvIDW/LKi+xXB5a9oDwRdayFEn8CRKemxtp6xrOWiuS1fQ+3U756lY2bQQZyjIATn10Uobq1K+yPV33RVr34BGNiXSGAZtpfQcX+XCWP9AlUPr+Ums0yFItiXMeFtuuMWXYiruMeNmzFoldtw7JF1lS9mqQmAFlqVnr8NA/FupDU7jIkZC4KayY1mA30Mu3g/BblJZFnKJ6UBKkdWxK3jORPJaVNZZXUsk84jv6x51h6mdzyGkvEgLdF89F8NOkklmn7wxdab80LxL4Vt8QnQ7mO0sKViJeu8yPBFLX7snG0X5sMmEc2tVvv5EaMhGl/y1KyBH+JG+dJLkeYogTJ6zMghNWDk1IgAT73F8KzSj6MkDqba2Uehy+30CSY665BcyH+quwJxVm6cN+g0ARABqlFzFkHQGhHSkjK+wS3uSAI0zgzONJIHeqw6R6EKWhIzNnPipiQEo4EA+p8QWdR78uFI4VS3huUgF6Mg8yjqG1VeVBY6yFiyz8YfV4HuGc9TAt3r5KwelEEZFFpuGIwvk0SksGV7A+V68ShtqIb6X23SiVseU8JAg5GrWQKlN1C8hoKZ/Ja+MmD8dvtbP0//PZOs0xXgaN247zFAMavBQYtA76WQVxP3dj77dDKYrv2iL2oyQw+bTGRHhbyodUb7b/eWGaLN9dhccFIqGk6d8Yk+/peU0nCSbd7lq+3x9fV2GISkmrUsRhfXw6p8hnVaw3YcZtaVWHTx4yyaZWlDk7/wIvzbEkNLhMYyYeJ036eeKXwdePgumKgb6zdaLeQjDT3dTpnwBSGIUg/ACD9hccdQelHvseb/MtdIWETWyhce/r1RfabOX+3l5aswEhI2sSxMMZxk2z4ZFLX2f/l1ATM70y4m20PJN8po+lUQXlJU12d7T1tF9tl7ChvYJ761Uc87KFbrrLZP/kRTITEC4hZyTCbhOsMfY1DMMp6kOCSVaaEynLoRqUyyuClSoGEo9ADVGUOEri7llO/y1q1kg87km4h5cQvMyoAjfZElnhq29DUYsKXG6/+Let/4bvWt+oRa6PGTzQtppsNKkAhOKW9Mn15XjdI5y1Yjy0IL0+WIj5Wcdh5VnIE3TmKcSkFzSE6YEOfqbVPbqJjylPXWA9lKj2A7TepNI6zrQQs9VIVL5CFkEH8TbB1gvsToICSFBVPSTpYRDhPqnLpR9tIxxWXgVBQ7WvpmeDSnvIl9idCSuFDHWsW2IZ7rrXNrz3DjVhIMk26OYzYlt4aUD0/88mqkVhAZaDgf1/b7YyvWV4pDM7ZVCRMmVcjab+v/OZGa12zlFg2Lk3VzoKpW6uaTIRlBcKzciQK17ARVgJ4Qz4lKtlYThmUGsQYtQ3rsGJff9GVHylLqn/OpoY5G/R9CZ8sBGMCwSrUH1ltGVJIiQ85xqx+jxFtBghrcJ0lBJo2rrZVr75gm9etsS4Qg1oAPunkuxvlU/HKDhaqX3WbxB6b5KNFmRJM5u5HnmjHXvRtG07ClGq24y+RSR+L3la32Z786TX26kPAMmLdZ6JMdCH805h/guSrLEqDCivHWsnw0QAuDLNi1i8fMIxScHjLhws0BcsVy7KRGu2NADisXPA3oAWfY483c22+lZGXUF7OfTgzvSQiNVNr3sV4C+kQ0wv0oL7B2oIPE5slnDAG13nVHida4eQPgaMrkPQ4ySvCQt4eHcpShy56KJlqfORiS6972QoKsa917igDS2Nu/UmEHpB76dBJf49qLjmkEwCgn4R1mhDA+ztYPn5/+c4BR1hNsk/d0wgiAT9ke+xRHpF0bbyDcEPIxNatGAFdgTAtpB2Zd06J5Inr4FxTfTlyFGFKTNn5abLRW8W5f0p1nNokT+SRZwiGUXA698XNm1nlfGBwM2ViyAVNUpRauvXLVazkJRSxLIEwq/GIEI4RmhkIKH0ruYnym37gLdMcmB4lE1d1GGQ4HSFNTW8NKp7h7ChEQKJHz8sIQvq69hA7jlqpDSg9MaSgC1kJW/0SFHLP4PVkJAlT7u2WLcpGDhnPhaA85UxkjHFN/9YK/ODE/zm/7RRhqqG1Eut5s77Z1pHC38XvQjjqRONvRHsYzh5/fNoEB4b3zdcW8vc3yPr486pN9irZKyvJuO1icT4+dZx9cdZUF7wtxIqWA/fzGlbqchh3I1pRJj1Eq8h8m4ofdCqJPaOJRebjhpAb9xXcxrOXLHdr8dQZU2082bQ6jLEQkYbTzj2fWfi2/erRp2wBbdymT5uCVXqs7Ttp/ECsdEBddGEa4iUSqK+TpPTsm2/bMsa7uq7ZqiGuwvGTca8Czk1aaVZhKe7jbDtgWK7NKM/1InqBowubV8wwWOWDbEkNkh+59fs27/c/RtsOQjEXwVHTTswPN2clGYylZCkK/3ZjE643Xo8rUlwow1aQCNTDgSnh7+NIlBA2aS5SqIqAq+pfm8jmLJxxPHGjTwOjNthPNDJDtkFNYWCuSAundy5ISIvvtN6mehfsreoADQFXVAi2TG5edTHB+kBhaqOmtb07y5KgHZUddpEV73smNK2izXBwt8lqlIC0iXpNoREtfQymkmQP021zs5hjGmVArAENxpPseREA+1m8p9c9uCBzlI3Fwerl+qTgC1Ee1DknAzrIxgUqRgqfptQMFKb9acXkyWIh/b594wpb/eivrHbxa167KKzYbsWuYFpeMo5GLxi8AhCNkhxMA5Jx4sln0zyG+TiDCMqgvtzVe//PuNfLZLyOslzKYfKGj7N0dTuhdWBBKc0QSDZSbamYZhhHWMeYDHo5HwJyzxBGotbL/xx5RwaS1iIt2xdSyknEKCIPR8xswqZG946ITYJPTSVkjSZJle5qa8Vj1IJVzznldQc1nO20Q2tFwNYLZaylBWHZZRNn7W8zjzuVeVUNxPo1b89BgKZ7EMJv/e1hW/S3x0hQKuS6SmCMqyiFGe4JVgks5lwSl5R4lan5q0RMkHIxs4zYrjCxuxhL3YbltnrJi1az4hXid+u8E0wu8Q2VoXWwzm0kdcmJnJeBYK3fDI/ptcoRWLxl41FU9raqyYdbydh98XBWBIvUcZBTqS+y2LakRgk7/uttXU9Dl59besdqhCaudrwKmYSU+oUrqEIt4rBptFpzpB/FIQvw9hTAvAdA6LdxpKID5ehinRsoaZnNQUJRZU59fSoPoWYYA8KtXgQUPhlikCo0R6DmTubn2CD8nFhUNqLtR5jW3RqSevz+CnRC7F5qEujDhY1njENTPEfQelZwGoJGTTdShKm77EheUl/Upse5FlexrLpMaF3fygj2LF0lNCFABczgiUZSrmIPnn6P7hlbsfrrNv3eWmkJ1Gb0gCXEiXH59qzkIPFcxWz0ebdM5TLRVCItQusnJuxp+nK7sf4JiojVmDxnCsNjrbJ47ZnBg9zmXUsBt7NlO/r2ThOmDiXIdweTVl2Y5uS4IUqzZjHKsRa9lVK85SxMu8pIyGDZSLxoDZqyGodPRwDOqizDBRU2SDEeCeo2BC2GCElNcgGS/SfG6QIqshW4tSyLGtI/lXhUjnURu2wH5JeODfdrouXFK3SaWY47dgyt1PanvlXYumH/9U/MrFI+yee6cCk1YIE34L5eu7nRNiBMcnAJlgiEWw3CSWIqhxOXwuwzPUY5+PnUuE2I04g+eu212X+xja/NRkCQPgIx5HKIqRx0UPM8fldiRS+HooX4RDHaZyHfYkotCBF1sRfkXBV1JHKP9fG+upX0ch/dI7N0tCUqJ3LedVBjTW17WvSgMFXctG8RyRKv32FJiuq7lZmqb8zEQpQEWUZJDlcPmmmC9P7eflyl/N6dqLCCifvR8gxGI0DwFOt+S8J24Iem9da5+CGSPha5e0dxmqZOxo3/sQx0dWHbooo4Tmsm80siwAWi731vXfCE171y+0jwiAmy/mmqjVX4aMR04AHHhoPvuwGN4hpsWfs2iE7E6lzAoRA4cwjartzZ6VgSQrPqF6PERVk4lnIWddWIli4WpppDA9iyHfWbvBYzG8sri64imaxJjCMamE50xFMYTLTag24054OyTuITEn4ZeGZ45dcM3CYWpj65MMMg7XVpyn66wIju5dcp7hme0wsT6yEvQQK9y38KOhJBRtJRMYI00/MCQg11GE94Th9Wbztr2AqikmKq2cSH1S5NykkcUgjZz/GEgnUxmPwSphruG+4nt21rPUKtdhVCfQNgIZvZr1pyJADBZ2x5uMzzhJIEQ03LG24jsEaLaDOXS0OH7PwqFBIx+ljx2JLOw/O3/cUoyBZOtq5zXF+5qDPUcFuuTXdxyx2r2kYpPPqWSzMk4Wz/nmE7wpcsKDLiVa+lEhhXpgLNeS6DZ7UqBKYzoHuHZ4akwXhv4y2GsLs4LwAh+H0lDImVOi5v2KHwwwHtJYgZROYYhA2CH8/ewDn0sYlepGRineJ2dReyN24lYU/x01TM4dSyxq0EZUR7umM05+0LsqC8+Dr0AuZAdrp1UUEguEXBI2ZgWTvr1zXc15t/a1YI8qQsZGp88yYgQDnXtGoDeoxlUvbb4F4M1vNvb7+3Qwbv8e2dJkzD9EO5ytCvWJOOmEO0TvExcpzeyO2rn9kIXAEmxEwoBoOI75nKbwKTGjzofuvozLh2v+VIosHpnkJfUpNlWa7ZWMwDgj5yVQS+NchABuYWMSYV1PeIsXlSSoBZkxYdBHjEvqN7DAqyMKCBomkpCrRr6wFCTYhNuotnEkfCQj8zVKOq16lM2dc5cGjN0wV3NNlQ/qIXoVbLcUW3qSVum3KCoOfANkHktYtRGEG5ITswzQvAgdxTjS0/SZVBwJJdLZej0vCJr4jZpIOy4GhLW7p4thiD7yuJNf2dyqAirV+CkQNB1NgPRqrA3DreGxNZmKe+B7KGozXx9z2VP2J6EfOQAJS15kguWikflzYqrGdQAYOy42+JaYqhxtbiAP2G9ZMw6ud+woYOaf263VDK29b6DwinaOMGj8223OLR1QOMKt67d2IWqWu01UEYeCMkiMR8PxY44RyH8q+YsHxphsgOWZWDEmNoEk5sgW+byoZ8bPBMiCa0P1jSPTQBTwJkkCTLtQs3g+q8VbOrMyZlLj1RTJkmcVgpii7kIpp/D7Q+ZGxO98ocjdd06GRT3w1bHNPedmeYsjRBYdCixrub+qmtdzHQ4uAODnoywn2Ir0qIhpUbuNVW/C76iyx1r2cd3M3Um0dMcyvGvQUdRwfCmc7257yjgixcp3goyFK96p1IFmOvqgf4nXIafE1eK+zxUfccycUsizmynBX/YU5esrPFXrwD5b/DZr33P+1UYTqwt0MWOxDlkAluMdtwoMM1Lgq2cyAGyHuLQz2wgfFzov3ealEH6CVoR16IrEGr9s5/0wWpbpDBBR5KatErZ0KROI+y5IZMXbTgAnf7BCiGFK6JKd+Pqr9wI4NnxNbA4GjeiYmmXPWeGEvK0XTGgpbq9WAaiLTk+Jlb/Ayaw8CY/cDuwHNTFYoB6khhIIMnNt6XaAhuWW37a5uHaFtjiRSi1FG/41F6l/kM7N8OzPu9H9n/mU/ELt13e/qOMs93u0/qSXNFy2lQ74bzEZ+HcNpEC1Fm9Y4ItR1++M5kw6kcZMfO7/aHvQ3B984EvMMr8K+/UHOJXLie0axMQ31r32MFScaEFFXl3IjfxDx6x3jNzprTzhWmvsfi/mH4g1aqS4Qh2tCAphcLxuhjQ0huOzQXBMwWSxSbpCkccsujsbXV/E7LvIXEfo87EuRLSGIaHOuOHqLtHbydeNhjq31Aqdh6wvE84nUMr3d0Tu9xAd/l8u3tzk5coW2OKFWR+x9ain/uwv6P321L2h/q7XrvZ+l/fEL/fwDvsAKpilLqZdvk8QMX/M/wnC2nsVOFaWzbhKmGQ7D1ogRJ6PbGFpxvyHtBFm2HgW35t1iLjT7wDp8LzH9HWG7qNYOse9sa+6DmPCiw4/jQf0eYhvULX6mT2ZFx/zfPbnTreA8HvXtbL+ZOHMUOD357Y/hXj23Awk4Z+Xs1UN+bkrfDS/S/4sKtvSr/+LCGKnP/+P0G77AtxvFercB/5nj+N93rvQiwHV+zsJdDvZHvvL//iJHzXubw7mv/LxCmg+x/CGMbWF/9EgRqMOODvEgVcfE0dmjqqSvvMjV6UCSwtxJLumbALI4cuwrC+3/hD/7vwG0i1WDgObEzOFYZdG2KGhFpBPoRJ+DsiNvz3bfuX3PFgHBQTZuvxA7twr9mcP8LnyI3/aAbPyaaVPp590EH8vm/uc6DwnRHGey2OMHQNRzi8fKwwruv8btfsT1aj/iV3+Bfraq9+6hTr9hSKfvnrEsqN97RhU5dsx2Zwz8iIN/p/lved9shvB0Z4bau2WnCNCQKMfgu0u8XP2ft65d5UW4nhr+MEQAAIABJREFUuJ0K6gvsQ+nqwu8UQoqyyJS+IHxQwfDpGmXpqv5Ulwr5R5U03qggch0L3i1kRoRN9Tp+cETV9k31v4IVUy5OJ2DlLZRLqAxJ4Ae6h2DoBLvXCjhzJ/VLmd77kXFpWAoJ8rNbDa4l5+Njw736CIJ7b0fHeA4lPZLGgp8LNcf9VgYCi4C9PV5Ohm1m0QgbNfNImoYoaB6SlPxrR2nxv7u7O+Vz0b56itXO/XqvrGpH43qBDYa7b5mWNvDM9/pw3ZOUYSXLhMQSvY7Wx0MaAgvXA2OVJGiMcUJdyDkVLQVQDN1BUJlxolvIhwqUsxVrSuERcWgx0OzgHEWXg0I6VUBFmms8VH0uCkXE9wjeJJ6+xZq4ohWFazxU7gpxGF+KfhrRepSIF8U0/YdfG64ekiCYSlg+2WjGkXwLCl70oGiO8TO3zEcIORe6fHAtfd9Tph2v54D4lOJIEp3X7HoGa5i4J6lRJuRtv1LGGC9LPCy/2HMAB9fZ10XPjBMFtzw9vo5Rspt/3hfUeWY8Xv/N1zwssO+H33foxvhMo/tF2+rX+VsD+xjWb6uUg2hiW1DI4F5FjxKoSd+QD4cFGcITXAEPfDJN3V/iBfZ7xBOIyMNfa4DxavtkU1+EE+IDiw6WPyw6EfESpNDTwNydLgcuCPf1DOwAGvTPYsQ7VZg6U2neBJjGN2317Idpsqv6NugDIdkFkai7RQnoNrnMTUKvBqG3tCn8TXCXFULrUo0f148DCSebmskswAyEfKNifsGeKXFPzeMlBbuRfG2AfDc2IuQQjBWUgQn4paUdZB6y0ClNdSHegcAVWIYyh6spqK/nd28cz228SwaE3KXF53pd61m6+jub0swYtefgcPuYXbDyU6DqvUhPnbfxpf2O8erNCujuXbbb4Tbry7daTnlAR3HtPD79Azv+fvlle2JoB8c/9Ny/44ciFrYdgt/6RrEQGAwXbCEq/WxGzMgvGpqwMGiFS3Ck3H8Ih9hiyCmXdW5cZvUv/JHM583WBEGoj6wAmjIAYMjpa3WsXLVQU5PtbMqc0sl47qHOuQv0H9UKZ1Ie0AN6TTu02w2hlqBlJgAmkMLWCW15MrL4K/eUAqiaW9Gll+RxGJTP2awaW5XeiSa5T4L3VYqn3qRqkt4IKpEaXamFmBRFZX6LjjMYU4YQb7g+GTUuSPDa4VD5Vnu9XL7VQs6bgvMZ7+CjNlmMLTvB+CjLkjLbLlADMW1HPqKhOZnfeYVFVlJa5j1ddViTJLP1CKoLxphFiYuA6dM51FmcdYFRpKtO0hXuMMF0YO766O3pwAxk9Ha01cNeQr2hI8l55ne2Z/6nA16gxha5atLO9aqQUau4LkCGGwH6yGEewv4V3KXahQqSspu5FubTuFzVLzCVvCmngwx4FHNSp4hQk9pdu8BaXqUJQXOdFQsvHojDDGq5BT6QZDHUxETgIEnGkoW2nQV4RAd7K6HTx/PblfGPspULgEc+EI9Z1Jv3eWY+OetkvfeBC1pAzWVeAdm5pWB3CwaQzUyjDEjwgv3ic6xDmqwKZeVro1WyxXxDqzJKWFhT74nK2ATSkeaNvfmcOmWwxy5M2b80QYfBvCgLD1U3kVzSfnq7NXrUCjbR2FfvFCV8ZfUyBOKyg7HO79jV1m8YBs2i9LFnyV6a17PmWRCeVkRY4gn1lgUvuaSgzarKG0GyUq9Vnq97K5tYuKheqaEqg6jqQDLDlTkxXPFglREF+edErf6qmqs6eyhZU5CsuocsIzdstFWxd4J7ynKSQuT4v/E1fLboSATLzKCe/pNM9p0vTBs3WP2vvm4bnv8z6CoAtQm1Re1ymLi37WJeImZZo3VqVMDcBeYuZJsyNnJ0fr8VQ/SZal1VAhIMIG+ZIgKVZylLWrSO4KUszNsxaU3r1PGD+5YJDAOUHtFiD8wtHWKqJdO6FuQqYYW083zRVJOsYT6n+wl6T/vkNc78bAKcQLSkM93EM1sgKmEECJkok/vp8+qp6dYs72tOeULs4RyoNVhZSY4NO+BDtv/FN1O0DvrSFgx8B0XQ/53LdkiY6qJUbUO/b+mSia+JNcugSw9RQCMrcGDxVOrgl0tYRhLSf4R7DYQZfJfi50tjfpfljy7tfPsFq7/vCuvesNqqIZbqjmwXeup0kk13E8e+hUGqebbwcp0hgjbU0QJiDdCRYIRRe9jmglTCPKudEhvA6wVxWSflkXGI7nSfZmhRuMzgcXiLNXlWMlBMmyU4pRwyP9GmBJ48LO0IOSEx1dBUtBtC7RXt8xzV1srEkeBM0C4uHWLu7VJJF8VOYmouRwAAQeMtASZQTLkDhTWNMyxeLmQddfNRgw6BwffRGKDV64GFkJdruSA3CbYqJ7fIKoYPB0qRNocC66d2VfWr2RymInCxc+kukAQgI5f75sLEs4H40jOE55whhtrTTM1xI783gc5Ug3xt8vH2IlDFYzNZlEQWQor79SFskc/8zmcRxJnUKgrUQcAdm+p4XgFQmPCGErClkwjXmmr4BnMA6pt9gRIAYyjc/yrLnXYW6wFggpMHCs2a2Vb3l88BarGe/qZ4zkAbS4DXm06tdx/r0kYTcip44Eew6HxB7OUArYm3wi2yhG2mnVI92NWZ2cOssryM56v8izkIlD2jwNJBEivNbYFnUVWOApbHMwQ0b9TV+uAFZUh3BxceQv9xHFqBNKj2MjRDkIaUxpiEv+lITdBXyMTnh2PZ6ov31aMQAnF/oJQoPHRu9HJrhykUg0QgC0RJDW3SJEjbwzU16eX218aDqMsfAQ51UKx6UdLSBUbDPuRSF56LCzAHhSWPvrJlRa02ddRamnvUBieimqB7CyzhBHMOhNktkBL1MQW4xhVZCUGB2iMcnAYd7Jv3RPzezogJ6B7UMxs4764jSxC79wDqk6Impkw9uO+fBIpDEbobFCsHbOLio98fwjR2zfTVr7OOu75oda88bvUQU5eEmgSpzqUEGN+Cy5OyosOoJu5aPFmwVfw+SmvF+11sNt28OLSsjNR9LZ6UDhE/LylNDAJWzIP1o6lG6HUpwSx0HK4SXUpw01xmQIjWyzKVRsk9XdnhZjHco27crDaDPF/dM9SBRHsiSzSq3fY5iEa1z64ARlpUBeMqkiaJdjrl5HPsgHOvcBSY4IZ6N+78Lsz7//SfY2nrUm+bMx0qj1NfDQrTAes/nDLuE7mD/I66b5xqr9cpzxxwIUYSUiUXDrjxbl/Q9JJnrPlPV1ntmrdtUy1dQICc68PKacM0TNBoIA9rRZZCCQ0MMgU3iMBL9AococOh9GRlJBAwYqreCQl69rr5iGREg076omMpetCjlL92fod3o4RSlQc/FZ3q3jF2uEIawnBu5gzVdGZaI0xWiGRiYLIqxJyAqnCweCFGaTn0dwkI1VvnYmbk0KQ6G89Sn5uzXM13OnND/MK3gL5EgOTARHswddp7EWJgzRYAqq8mAbq/akDzOcCqOW4E+EN1w3nq3gMDKEIY6bm9QDdKmObQlzSHQ5Yh1CFeZyA0GkFSa2im/hqBm5HeAtMG4J9uOWm9dIzhWbJ41cC8gM+2AxyRzngFkJ+JYO6jjVs3B7+VZgeyHAtQGAokqJi7mqfXb+4D9EVNMWTFy5qpsNEf+L4VTz+dMdASzbce5WPlk9bx+DmW2bXOeQqyG4VBnWOo25Ty0oiXoQ2lCA9aJpjJfTAHx3AXD0fJaKeUYxOet87+0SgZJVZI5/s0hGM7aEo9yXwrop6yvLAWWukFgAbAEbq+ZNKhJk1Yu+pFGIy4QBBqdiC6VkcXsIrdioSW1B4ueDAj5CDAN/AB+rWh9E/MSzi76vJC/SaDU39YF65xFYoLPL4F0yn6A/HPkOdicEn2ZUnaLjanfj+arsPPYNwKt3nHFsacCRPPYy/z2I9MrAk1v0hg/k8dvsomj1gDHXBzESSgPM7soRGfjwQfhB1OPGPV+KWtAajjskTCVJBwqlmXoBXjlTCV1SPFVMzd14VrnQfL+g207a8dLCgStkJtqgKbuOig95kwBdy9/RcXWP3bf+eQoYXBKFqbk/R5ZD1lMUpjYv5limUy73qBurMu6iNZLDrh9yKdb66hdSAQcQhG3FAOiKT10x5o/bXp8hqxsd0e8wj3kXejXdfIguRnNu5ixW0BWbIG3pO2DoiRKzpqYyZ3rTRt9xxwW/XIBB0QhKHITSxZLrdapMXpOtd1NA9ZtIxZbjUJ12LmkJ1fZvt95ms246NfdDBzJ5YBGfF/QagOFW1DRU6qYEz9y7bmPfTaVAtza7SkcC+BY8Sm6GBlbnhPUIGKYXpjbW9CHKAclSAkdJ10Fbnr9+iadG2e3lOrL4GMC3xB8G4jJ2N5RPie21CCBkbNM5MLn7SG+66ydcsW0jmnDaaNRUrThUZarwirVh2LcuSZgelJYy5C20tgYXXD8AR/2YMlmkAbE5wqvwYlTd4XHiIaVG/RjWrqIaWO+UugukcFGtS13iSd96oBaVbIQ6428V4pkApl6PP1XRn0PaU5gfISvPMHggwrKBv4xgyaQ6tLjdZblqvyADI5aFkciEwEfRYWpfhbdi5WoIQun1WOg7wxZSQJ5NFero0wCM5a/g6IAspjgnkLFawQcP8sfu9QN5y2Jhq442VCoegEbD+PceQD1SegfTUkyUAQ5qFBZwvpKh33blcj7lmUDp6fzSHuTbYgVOvhDViqXJsOLmw2GLJZMIDcDARnSz18ly5BoHPlchAF8tBFM/WmRhg/wlIwm0n2m54Z7vZNQEel8GMxEtATgX4cadNOvdYqZpzGmaVtoP7E/nateNyaHzsHeMONCA65McHhKWatUJK6cI81NXTZZhpcCIu8ULCRjKlXOLustSBYpHhU02Gpi05E2YDXZwngREIOuhAgRhlWXB59fKWo53HvLPYkOwGcpVqyAcbqVhkL1C9hKItNdORSEKGYFdffQreOx6AYpZhUyOPol2DTSzXwjvy6wQ0sC0LWaJi/Mz0hBmp7Y16FQkBHd0cqbM0tsGfb97b5q6bgceZ8yEXN573frBQAhGk+MTrtrXi3+uxmo6RNLFlnkyZsoGsRz3TAeh6kpurQhAtHCVYpeBK0+pusIB1l3LNuqcbxBtzlYWRaVwlLdfIRcIxc3xKmmp4ORAC28ZCghIysYSkOEsLq6zruEksropvMP9G42Wlu3tgyTW5aZu0/Pc9q3n4Z6D0Og3zjqNObcHeAme5fY9VeTMqGNJ9Iy5Yw0jylaMjbIKFIcwxnDnGXHrm4dE3cPECHUdpLOziDaigs4ckZwjHMF2so14+UGO2lmIA0+zrG0Ii2Snc4f19CU/eUEiQLQFjfuo+eL+FNgxQXxLJQxcTk9pfio70WHahJscYsS1sHoqxkmB3xxWtt6vG4jCRpdfv3hTCNxESKjEsVd4NzSE1sCfs5aOmFTzjpD9xOv0SxzMgK9AbTcilGBflxkb5icxKIEnyKp0kjSuOgqSFAt/Ce5cJDhRaCUQ+HTi3S0oQGw+tOzLP2li7LQYOn94snBrVi6nXjsuikW3gmmn4f3+1iSliDheoVg29LfVrz+ZlAoPaWjbb8j3ybjjc0UXa4uK2VgFRh2vXKg7b+15fZpuWL8Xb0YimCn1yJwGBussjkriyVxCOJpQ/icvhLnof49DXrg2gkFJXDJH4ioyNWwrWI3fgLa6HtDRC0LE3lACC7Av3zU94V8Y1mWRW8lmAS65GiuJlv9SNoAoayFetRnhtvCcl5zKELu56VRtsdhS4GMkWEeKSYnpR8MLAL2AP/M3MQVKM7zWWhoSQWuqYboC7TZXWzXll0rsmhC4+s0xws8z72UWsvBaaAJhJCuOrADVlakIc1Q7yTQye3r3hhNpqwusOkCwkn2cR17B/9VyV004DLy+jZiIsbyYdgoUkb10rzRlliDn1gDavJQ1VFAjhN5k0fZEF/tsrSVxs/nXPyKBrhQeK9w8C3riwRw+ZsIzgyyibYuONpirDrSd6sIZYz3asetvpHzwMustr5g+LE+WBG97LQbckEHZWSto5YVVsyC0EO9GJ2OfSF855QESuOYoSFzeb0gJOdXVDKPLNdWVE8OjOznW43CE/clr09oLAhJBNYmfnZXbh+gbpMwKS0yXSR6aOVWn8ja4OSkZauAbPhau4L/agnbz/WsgggTQqT8jiYgPDt3cvLkrnbVGdPBmtkaOg9z3WSINUeK8yl11qgCDtBDdE3ZI20Z6sPsFWrq4JFi4vYhbQD3YSYaT5mvnr2KnaaybgKUHAmFa+0sWOA2SyWoRNZQYKmRPiqKXg/cXW3HOWelZCXogf1elxcX1KKYybtbsFIKdC+e6A7IKZ5mzhZWvo8OQk+eTFmCQIdKjVPz6I12xgaXuTSku/9IEwDYgmEu+Fta7z5c7Zx4TxilQTYlXzBBmyOrXfmWiqrlJ+yRL13ZeRVE6OQQEMuuvBCwQ3Kh4hDilAUp3GewGvONNq2Yj5smIRnJNicHlhLeRL8PV6T92HNCMV6aBSe698SnLIqRUPiecDduqavN+LWeRLAcv0qUclj+pH3IU4wk/Ko/ZFlkctNiktH2QmX3WoTDj7RIQL/N5fFDAIOSEAGUzveRxca0Z7638T8JewkKKTOurtIlh/Cjt8Fb6bvDBiw4m/SCmXSt2P+d+CeycRlKCswAdMQ8HoXzFrJIukIuB6EW2s7TAnp0I5VVwj+6jCSF0LySSfafqe1IARbCIYXJRBMCMnGFqw7/pZDr8scnlm/oZfOKL1WgtpcAVPqhSAaYTZ9svyUCAJH7YLxqGdogr9V0og9j4QJJU2IHhNsePrUg6zk4l9aomqCQwNuZSFHRzqo0FguL99njb//LjS/1Js0KEGouCSBMOtBQIvjkOQiJDSupSMbyUeB1kTTCmV4roT4lxR3KWc6CwolKSFOHi+ub0MYNECztdCrsKml3HmuiM4FP/W7rFWdJ+WOiBzVk1ReGNFyKzHTOpi1LEj3qIjnKE5JZ5o+Dkmm9oqbybIP8Ka4dOV+Y4/yEVY5rKdc0O0cAJ3NHLTJwmKsUGKigvFL0AWnj1iwFBt1viksqcDoyEVBYJ+Iw+QRJ5OrOBfhKReuEnTKS0vcWlSYR5aMlCrRUQbJOOmAnqcTF2zHFd5KbFlnSMZJZn8jAreDz+QgtItZJ+4Hk27HhdzZQY8k9rGyJN0qSmhdx7x6hOkqVy1CqLaBZupoIh6CQ5ApM197j5wOMc+iaTbqA9dZyaRjPDEo5FnDy1b92Rr/ej6QnyH2Jw9jQlYAwjRJdmsTbuT1DenW1odyAaB/FplPba20g0zST1ZxSei/By0mibCV+ziLQLOSuoKO3YJSgbscy6+bWHs6Dc+ziX0W4rYuza8DZF9NKVEmUXxkIWJScz8ko/K5aEHnMVW0JT+asrJFSLyl9qQignQVEogoUCJCYleQUa4oRN2ZdETVBFjJQMppkTfPPX78UKJSBxu0xHa1lzbMsoY6LHbPkiVmLUnMRemY664QkSOQz/7msJcZ0EsW+zdl2HKbgJs3Ife6GLWzEJm0URJSXEIha0p8Jg6taFB6jninkgH0OS/p0JkTkXMv1kTXu9In4ekCIXIJe2dnHQ65esKcLQNFoPwL0Mz4SK3XB/7xr51imaYy3s41NHy+/lyreesVDkSPexG0HnQy8jiFtGtxFPXeLJY2JNdstNduJMqNyi8KPxLq8QQLCTIlYhQrdq04dYjB40qT8EVTZqEVd++T0sI95Q4TM1KGsIjCK2pEaxCa3LjSWBVnqhXh6ZBEqqiYlYYnN4Z+igB1XSPXycOgccQZ6NoyWbBubPlm6ifCdPgE+/CVt9vIPWmOvQ2G/I9v4T96B98tH3RcctBHjKZnM43AWxvcCpSQ62DvJIQSnDDFyAQEvhl3vbITi7OJy/CzDyEn5ijBmINVkYdgy+eg55MoImHbgyBdvbGHzOoeK+N9WZGlOXwOK3AjmZZy2RWQLCKm3sy1DUiKzQidEgTdLnR1krdBAimdn4oEyUVfABPMRKtpJEFCWeD5xJjAxFdCrVWv5zNsnPIx9KVz6g1m+F0N1UVfUlq1d7TLpGlA8BCJDhMIhKx9TrDSi26jQUDo+/huwrT3xbut697Lrb+Wxs+cbClsWWhXKtXKlubOfcU76HtOm7rgzXC+BkHmMycJE9G7xql+rKLZ/0fdm4BZepZ13s/Zl9qX7upOd/aQAGERUEAccAeXAZEZRrkcdx1Rh/lMwHHFQVwYEBkUEdCAIqjfgI6O46iIqJcZIQiJIIEIIXvv1V17nTp11u/3u5/3tIwG+K7YfRkqHKr6nPe8y7Pc6//+31Igq1RNQRiuda1r+B0zNcFwGEmxd60t6VQOPpPhXMPC0ZxEr8Ln9JmxQs+hTE8T6t1Fs7pMvd75Di6sV5XgpKOR+a6K6FiBUpysxjyZJR3xbNEjF+t/GmBAlVRGy7CmPNooTj2UfazfKiT/03TL0WexuXmTsPYCwBvvyAYOJYyePhPQMJ/MZzWMHlvdGWkw9G14d4TCqKDEbWQuneUQr94NKUBJUFJdkMu0fVwh1WeXDnc2UmeHvqYMvhHEgyt0rEHYaiSPDKXz2Radp7ootSaWcAO0oAbfgPHAngikdW3+89KhL3tlmrn86YxPQVnHPffu+h9p/T3fgyIGSVwI7QrGRIUv9lGQerpnttt4//aQ1bgQUaurJ2d17mrUw5AkeM24Gga1kQWBUsFj7JelGfYN4c0BodgqAk2ifo31ualNDAZRycwBIKQKn5WCGB4hh6IaY5CO8cbLjHF4dwhXS/jCo+Q/8+FjQvNdFI+KuF61K5HGri0KWR2cRg8lkL2F7KNrBeMfKyT3AOdym/sz6W/2nkBby6tZwzYMz8rU8xtSLmFQBBAMz3CK+Wxzr3qmysgrZu5Pj7ji3tReZi0JGDKEgoEUi13l6GT5g+EpenlsqEQPVOHvCfBicz9WhSzHBdBI7amH5BwxUArpyechiIv3QgHztyAar1U+wqDSaJ0WdFnyPYyVqTc48Wj27rk9nXrFd6et+/82ygBOFUJiiXG5nMjQZO5URCpGnzs2qmuhsLJ3WQAYmKEUzVUo8ETdkePPaGktqhjIrIw19HIJThaeIoQnczYBcdBEJuemCoWqUFozCqBnyjwgo+N6CiGVqVNjnspG3XoI/q3gMqTruRWK4Qlo/BXhXq3oucsfl77+Zb+aDl4LDPtBBHJeQf+yP1mJTmYCj+3kHenUn70hbdz/sQiPzlbwFoXcs3hnEF6G6wYIhfvI/1QBSUxP4Y0yWbtI7o7hV6U4G77BZyuzeH3MsyHGbTYtHfYSHfTSFfbvZf7anE9FcAylabTC91RqDrjh91Wsa1Jf6RINJwbZPWZ6BUBp5A+tUwaUGftKyzO8O5UI31sXNFFED5DHIGVzBMNwlgIi+h37t8qI76uATNUYnke0p8aXvCDNf+trUtnG25927rIxEqHpv/mtNHzHT6bRuXtiMah8Ee+xTgTCeP0AyLlesNBDVhh+4bmt+PLHxzBCYmg2MCQ8r2vTVE807+YAUnPpGM9nONe/9TiLDEfIHY08IyQBPOJza56N+KxRNnMMdN5J2uN1XehR0AoYKkpRMnJ0KOm/QylKV+Oe5zYUWeHGK3ohoXzxahHWCs6FhTla/7UJ7U4FWEnlW0OglRncGl6qYcueHi8TM0t7xBnaIebwtSUwQ4w08n1cu87DqUwd/yEu+z4uomVCfdDNrrcRzb+ncd/bWAzT1tIBMd1aO4miBEyEMhY5WjUMzWgPQBhunCOkb6gcZNayDX95nj2sjA4DsrUDdoPnn0aRqeQaGHt7DKJ6c9HymANPTSso0+mjTwmQ1cTc3L/zHencu16Ydnc3ABMytxr+5pxZtKNhM52jXeC5Hdsl0m6RloOOh+MUOWjBWqCE+4SDq7j0ddzRYZQ2GXJHwbI+ZlsDDE9Do0RLTB8NGpy/hg4QdEWqA4OrjrHZJFJT4nlLJTrbACIaIgCH5pPxZo27DUiW73RBktNndYwCnhpvxt5dGy6z9hrkh9dpqr6ZWuRcK6J/XadYbPtBfh8ZVowAlCURDAF0hrFd/2e2FtKHjl2Xzm1iEFlvr1IPj9Rz+GIOeea2oV2Ud4P7mMLQXmhupJXmibRydJ0OUmx8w7sBIGKhb7JJfdglWqYp2A0hWmM0yd1pkZpbRtmOLasS7FQogSjjmcguw5U5zJI3vWEfDQU3QzRX5nPDwQE9v4br/TDrndxpNikviAC+KJ7pRLj4oLt3fiidfNX3pNLpD2MN4pWYb+T5VFCXidRlARdI71i06kXzmY6RSlXv4y6seL3KFYToUZ7fzagcUIEZmilQ1LnFnZ4lAyeoQE9VwapSjVKpQpBFmZPjp5BC2Ki0Nc4M3yrIrEVFD+RwMi9zWN4jjlgILzep8+R5VLheN5p2c47ItfKlPtevsWiOPPYZ6Wt+9JfSwtFHxEUfjmHeST4zFiGCa/uu96e73/6S1L33tgiP1RGk5oZVdGFhu1zZhGvMCxG68NL1gFSY1kT6+YZhSMbpCJ9fxT4Bl0GePHtcIiqX9ABVsry/4NhyrtvxJo0GrAAAFd9Cy9gAqS0hC+f5NxUNMekCLNYZc2uEFwUE6knyuZ6FytIyKUFihjcNebo/NdY0kARBxjpRafI9lbEK1T2rUSYCe4acU4mmz/WvfmFaeP7PoNBcSP907sIEcfBiTxMG/Ou3pd7v/GSqdB5IQ9xM960hSsejz+CUeLhIA6Boa+TpDB72zeExHq437921JUhRgyz6CfCyJMsQFvIp3j/Dv31260bFHWgcaAhMkOQie00bKa/CG+d7Pqd50/v2auk4be122IQKYQFZemjmugzv9m3SrjGLVqvoMXGXgnm8AesI6whIFZ9h6DYDbq9P3edacybqKSeiaZqG4A0ACkOEot2fzKHNUWtqONm8qOtMedmLV2bmAAAgAElEQVTjRIYC63VgS4JkWGt23dmnEHx7az08UcPQI5Tn3FyLkpZpIg94YtTtbm+cZl8aZhSLAdpYJDAC1rZ662zUHgtTZXDwwAz3gBIlPt5Dia6xDpU/y4ARVRwaVV02tMaDyOLFK5+RLnvWq1L70BPyBBQ/vU/+dtr8yxem4R49XvlOh892e6wTQErl6mw6jTV4xuJiSgwW6WVruZOo6HG1lTZYT/2xHW1muEfLRiw/ivBVeKtlxl6gl+t0irEw/DvEVeyxUMuFd2cPXDLwvEAxR7UwaQ/ysLHnrLcldxrFLnjwXcqTNvbbYfRz9VSjjeJwWKcMp5HmW1sAPFepfcZI5hoC0SqMVdQfm5uMcgpJaPBmufc90MYdeobev34o3X9yBSPHBuF+zjfCO1X32d+JKAFKf5Y87zJGtIaBivvI0nGMoB1CvBzH2imZFxVE5QLYIO/rCZaX8ajNo7OGIs+hJ6PXoqWL8sWCFqgVP6E4+a7KNUq7eE+lEjVIWnvaBG4iFarCyp2qmVq8Zh6f0pX0Z7Y/cczA54Iy5UbXb39/+sQrvi81z34E6wcUr2E1lRWfGVrT8/bZA8Sl0WBIi7EUGKRgsQb0Yxgvon2fSt74EILWMZF0Qe/TMiUNjhDwvK8Qlbgkymys9fR9X1iwluWMsM5HCAdRuwH1Vpnyp7kn61FVAAp0h1dhGyE3jvG+MGjTGger5H1fQe3zeAFTYlHWxLUVZipd8y3X/qvnpK/6wdek6WVChU7bw60sZmJ2FwrBQVwHeX3nr92YysduZU4IV2rh80xgRnLdIs+tYFfRqWeMvhpqFCio50KqLG0bjuRzEaWHcOwMoR+HOGOecxwUBGb+jzFyvq7F0FVxfuhEHjdlrWskFAvHUV4chtS03qXGK5/t6o1yblMFKkn3kdcVeIJczQYPv10ju1pKeZtlYe93+e3nAEbjO3qnGrCmDpZnzRGCQn3OjWn6uT+WgWOF4Mtnyj9ZmRYnNY/47ptS53d/CmV6IgHmjdTVHHFmSyjA3QRCVjR6C1fafNuYGtI+4ekwvvWUuRfXZQAsueQkBWJoTgXrGDs+eqRUYMRaXDXHx9/mXL1/DYUFxsFlpsGXiRnyy+9tWh5DU/WTu+JDEfQc2MIzsL6vzmDkFogKJMkPcitBPSUFbIXjbHfWULBxfJOwYQfLt84mnJqeD+NAoS5qfYYyGCMxZS7cRIHq/dYQnnUFogIzRhBPUvICFlAb70v0rvlzlYry9tyZkxyzlxaXDRUT2kVYNLmHzs5qKFwF/4C+myM8slk8tVnCuS2E+i6lMTtbnfCM2tS51lEIOyyw06fPIV+HYTDjWMZcl/nDtdDDgyEqSUSinA48+pnpume/Mk0dur6YXO+VMpq/f3s6+Z7vxdPbZf+X0jYlFme2pxmvJcLMK5H2OHNuk/uCqGVxOUch8fb2sf5WdwHI4Mq2mtPxDFNYP1MIrmqgyklxoEwde8uAGuameVZBON6b9bYqOhmxZmv7pMjIlxrvx2o08pEBbCqoTIRTHmxhtFlDr2Kin3OZMeIaDVI0vt9uiV3ZT1UxBIR4xh7ntFjHqhFnPpx1ojzusPF3MBTODA6nO89dCVp5MRRw9Az2rmIiDbsP0zKQ30MtvN75blo+uE/pD2ukPUxtjOmy1q659/CYFNKsOb+LFxo5WoytcbMdrRv9dyDyBTgFsQfXUqhHk3AFECdRiWo9R6iE0LE1qiGYQ7OHJzoWdOTzeB1SFFgBedMuPjWVLn9VgOQunCoNw/of/JJPFRT/nL9DPhenPfO3N6ePvfI/pUPbH418W9TBqWh4wMtRjAJ9XNwqMcdAJXUc4Xd3IQAVDMsI0sNM9mGEsmhcsAxhGTswRghUYJNa3QjleX3f96VCdJ2ZO0WRWlZT5hx6n4Z5BXfpXZoLVbgrkFSSzt0ygt+wbrAtcZ8qWU4RHqrvK7BVGgozhZbrpc29qnhJC3LeqXT9V31r+uofeHlq0yj6/1fPw3/OwD+U7/4jZWqu7/THbknvf/0NaXD/B2ODOrbmqAFpRgg2nHqeXU9U2ej4awxFdJdnt07a9e7nKgE9PiMSejxHaEF4Ka9TGPCnLTXjZIcYZ8Ow9HGP6IBKWmV0hpdr4zAo7idiSCkAHW/nVDCav9WQEZrnt4Yq9f+hXKNOXW9TpLZzrCfFevC+pJR0I+uhaEDNqZRdK5zOSIkhyBrNzRef/xOp8RUvyovnQaMKnzp4iLW/eGPq//HPpsHaCTxIPB2k0RnYuCD3iTKpMPZ4NVCmIjhH2ygDE5/ci96l96jnGuxcKse4JuOvh10YlhEZKQy30zybyF6fnxr9EFSK1RluVw9WO09PR4PBH1Mc29zTGrmwY+T3cple7j1raNWx0/sZRb9W827KJvNehO4E6KA0zZBZMlRDuQrm6nAz5qpnoAQScKeSmVpYoo5ylrEFATzdSkuLlMVwXkQw60RvLSsOGYRcKzU2DiqHHBvKNSIMLZQqTGaEcWsw6MxAN6YXpFcs2K3nxmMw+wjLvX1rNrZQjHhBhJFrhKJ211bTPuHDafKh03y3zzivgRw8Zt0d11UOzIn21zlizShLlMkaVd39alp41Neka5/9itQ++MiCli+v+c3b35qOv+v7UE6ER/l3n3HYxvvb259NA2pTN0ez6eQmJBuE7hcJf485eR9v0HHcpFxJEocqpB32Pm4jKKbIVY0Q8PbqbOixCfhD0cgCZWRAb7XMgtCb0/uUpGG6QZSI/OkQReNYZrS7oVmFFMqH0IvgJRXvgM/AGROVOIdsBawlw5SN7smp1nAuzH9XMV7aPfKtjIfzOuLexyyMhoNiOJ+90IVZ6UTvSLpv83JwJsyNBA0YM9ZIy0hHYRCO0W46uLyW5ha5Nl5pnVBIhXIhve+SVot5FXMWWt8u6AA3qvxQyGFgafWZtytyPBElY5C1NMPb5LshaPVY3SgqX8Bh4Zm6+FUCKurCuo261dDz+aX1rp+uIJ/5YiDcPx6KNDs4D0Vw/tPvXFxlyl2uffA96Z7X3JBWOncwcUDH2fz3IcSWGNNrJBfhQVVMpDiifi48Q8Zvg/HSg7kaBXoFwlThrTU/y3sRitXqY7BUmFrwkzCYQknDJ2rsFOwKCOeO7+6Zi0Koy9Kl4HAuAfYFuMNzGk4zJGb41t9LXNfrBKOMnhLn9loAAkOo+z0/12NwDtXvenDm+HyGcX0mPeF5/zF9wXf8CPdhTinU/MPyJ9RCoHNH6YGPvi/d/Nob0viB2wLo4dp1bS5h/CwWiGo9RgWhTDIaiM4PEZsI0Wvg+PwKe8P0CnuVhELd2l+NjfsNtbGIJbdQ+AtI05MTk3ACRXsv53JuDBcben0U5FGGdLWUqKQIJW743nCtOUMV+iLz5b14v0YrjPRoLOnpOj8+ww73ZH7UiIjKXTCQIT+9kmBPM5yt8iAkOfW8V6bqk78tb+RPp0xj72pJIxze+0tp/NevTt3jp1OXuLbT/dHT2fi7hnUcddPcQ5XwYhUtN6LGcYwlJyra3GYAhzQoue91aQH19DTg9FS5jGtPz3WSClrlWQzzRo5U75PbmKSRopSLf8vGZYhXJW6t6Rnc+TVeG1iMXVz8kmhV8kyWYdTMuSGYegysnmzQyrHpotyBz6fNqWBlDizrYUJHWCJrABoGRfP3sqQOPHQD76tB2LeEtbN4AKYfSmMsA7KURKpCvcxBAJ2kSERJ46V5/UYZb4mQZi3oxwih7q7zNwrW6JV5Wz4XZFNnkmswE51dW8Pw2ELJkJfDNV+Ys6xkL62fPRPguRbkB6KDB1jBHYyWNZTqAcfeO2CMlR0NlIoGoBGDCDOzoBYe+fXp8Bf/ZKovkFuLuWUseG3f/uZ07t3fz3dQJAiYXUuU8OC2KFXZG8+y/w8gR2aoVYV0Ai95hLsn8UYfTxUoHrll7o/cqoJCQgnzpV2ESzXYp6AWjLIviTMAHiGAIm3IHGT0vD+kCcQiMB5SRca60HtzolGUeqlO9JAFpOfufq7i2U/VoT9srBEeNhQEHaDGUNBDgoPgO0vjUyjWDvuAxcLnlvHMgiLWQxyqlDn+xPAohhOGUekse4zQO5GA8hym1QGUPorKeRMgFRy85IQ4OwtWS0VvUg9FYAADLmORAtoa2X02uGunpnfD/ZIaiMneJhQ5AR5FqUuhZJ00LcSw3F3wWmKcP+pKNQoLrl3/Hci6IqI0KaKd9GSe+0pCXT/6OaJMwyt107DQPvCutP7LL05Tm59AkQ1yWIqxPMA4L5lv06vgaIXzNn/r0QHsjDE6zLgvICD19hTIE5fdtRVUZgpFjR5zefzT10S2CfpTeUZduq6+G8Z55bcC2DnMFmP2hhS6Wv3BHsL86TGz3kM4Ga40r6aNFExIHCcoxKhC1PV573pBfL4gMIr73UcYWibw+f/+h9Ljn18QNlwoE+giqONQpoZWsDDO4Jl+AM+0c/dtCDHCZjybqOjgOuZ35DN5ZkF584RoreXbkkWqEOwaORogp6Bu/DCROsf8CMpQAgL3g56nABsNFu1QQ7WXcG5D/yo0PTTBSHqvJ6SG5HwqIxWv5UqPwks1vA4oNQRKcesx9hLuuIc0pryPIfMwjab0GSZIWu9TPIJIX6nSDPeuFx6e836UeT9w6Uqa+Xe/mEqPe26Bwla7PIgJWyitUKbv/0WU6X9L3buIV5OfUGaY39zgXmGeS+JgXBuG1AYuTJ5ThLRyIygvXWMaBsWVDI277jUW/Mzfk3SRhp/KVK/bsHewInEewVjmt31eN4NzpTGhIahjtskAruOZdmTkQRGUEUAVBLZsNQo4y1YauPhNJ5XnLSPcKmwWw4M18nP7oGzdJMFehNB2H5TrIFdVfh3Q32btOHcZAdgi1DuDVzqNcphhE8sAlVmZRHBbR4kCBN1r2VStBNAIGrMxgrnOcRU+297YIscOYhfavboKt9xJK1hS8huX6vOwF22mc6t4r3hQK1i+sxzTxzraWF1N3Y6EDjIfoexFx2ptIQQWZ61/1ZDGw2Xs5whL1PC6awyaU1lljx68/hvS3ON/CErAK2LKg2bS8fvoTen0u14E8JQ1xbOdOQs6GoNokzzo5gBwUZ9wNgWdJcJeI4T7DvnpDot0gCVfJe84tCSEcYFfIQyCQQCrGAcsoToKZRBlW5SIoegqEjkgBDOXbkbLugJNX3szciDLGW7qYARCW7W4r2I15xwhUlCxfG+quoMcO0uU7WwYK2JIJNmoQgjRru5xPkBP0Bu18V6nmN+aQCe80uDk4FrBo8A93zO4Om122umaQ3elpaPkOQUwsLBK5rR8IKHALrJgvGEM+qYC9FgEG6kE9Qy1WOVrLgQBCGQFsWVYGg4jEdBFPXcYEJlAPSvG0Cb+mJLgF/NaooZ5rNXseaVDlKBBj9rICvNtSkIFG0I8lG4Rwmw9O5UojZl4phdKnF4cz3SiTHnGkzdTyP66H04L23cyYAgOn5Vx0kux5lMwowAWhyTo/oowsOEpvQdrYgyfqmwNSykEzdfJzmJNIODAHBlQeGRjLMbM+fI7jqMkIQJdoi6Ml+xLYXFxn5O6PIV8CCe+H6AUXlF/huUqhy+Yg/AqAmHMMa4bQ/J6BgoxvQrn1D2rktBibcwfTs960cvTdc/896wZFtXDWJlmhZQ902O335L+lGjC/j23wjGcMzIL8hwzzgpp8ByhGM0pa5Q4po6FglIPXu/JCINo3HsAFfn9RRSvysM5OI2SNKQuU5h7z45Aem2G+GLe+VsFcxJlfC8vlakgJL0sx/ZqymQixMvasN5SQ0gP0/uRgNz7YdqyUor8HKUzHON60qh1joI9ywgGNzfN35Qnxjwa+ltGIc9dcXWqPPeX0/jKL/2UkqYHjwdNkOujm/9bGv71L6TR8eMAOtTUGJNoQctglDd65YFUNqzLL40Mfwd7lvKmWFfmoH1O11bQXKpQHVOO04hQwRoV8XM/M2XhGKlgZQsLQB7ve7fuM0Ovej9ukU3i4Sf2AadA3tAlXGqotgwgRuHtlwzLtVj4cxBby2eb8VV4pWy0GZTVHu7YnnWzeBFdhKRKY5vJtK7QEidJMOQC1l9S6dXJDTS4ocMr8wFY6nPzQx7W+1k5sMCaIm8oObrIXrzMXnedlEiDkP9W2jkHAIl7bBkSRQnOAt9/xKUAeyie7OLVmIrpIpAtbTnEpFWwUnYJPeyun8BI2kCJo5SICPVLMFhhSW9CeQRnE1zAMxjHGeRkbtKyHT3AKvKkySKbu/7bU+uRNxACPnLeMXWmTn/gzen4H/0nwtZVWPCmQItXKOlSPhDqHUyzNzAwWJRVcox7pVn+jS9Iwl41OKT2dGgemkhAkyR6H+1BsDbnkiXv4GGGLAhDtxLwV6O9FcoAw0QkNciFvGAwZELRWCakstO3ZE5Vrhpk1qLK8Ga5jV59u7qLHDN/jDeJ4q7xebBGsSAdtwZI/aXaRjpcuzcdKp9D1kpcktdrlH66LLi/7VGbc8JUdRD6xkVUt4TkBcPSWGGA9Wp+OIATLki89cS45NCuC53Vt78TTEVjjIqxXXmCeJ7jDfViXOpHx/GGhyYIOh8ynteFrhZ1Y3NuvGjJHkoqBw07PKTg2y4YzfImUyC5gL1XTRFDWciD1vMR8t+e338wA/khateLqEwVzqN04j2/k8686aXp4M7dCEk2q96hSq+YLIE/6qFAi2qxm7tk3H12wUU1ciECh/awpi18VuBpDFmWpPcRESEpkqSLYzH54xAppDIBM//W8jc0zAcKaz8P3cfneiUeqzdkGMzwSdOawGLsrd2rYFBuIGxV5HoIgj88rx70GT1bQ8VcI9hqtDo9LxM3ffCK9Kz//PPp6iBsyDRtD+eff1Cm70vvfs2NqX/PBwnrMq55D0fY3TGFNS6IDayVDgeIMQ3GKudVw8IwvaFwvS3XM49tvlJDU4/THLUsOmfXqRU1b8o5pw1HqlSLeu6oHea403iMGirBhMU1zG2qfBctVuffRjMi9M4cuK/0nuVeVQsIcDMnGw0luAbyL7znSfhfw6vBfcwSY+5rRTF57fAKWHeHH5MqX3cT4aAnxWL8THOXlSnK4A9flc79/mvSePtcpBHMCXaxugwHmo+LVIBREm7ddRgGNfceUReVOgZLR4CcQCWEbJV1KMjI8XJ9it41HaJRGYQuvK/BrUEouMhUYoR8dRB4XveWe0RegRh/3nwAAoFVPKhtilW7bArrPPfYX5LSH1ycjxINlaIegqQWdnQRqVlHuM+h1GSXMkdaRoBZGrPH820RppBzeAcwSShMSThCQdENhjrTWTay350ixFchnCnRQ5MBmMb9MT+oMith2RhmHYxhYXK/bazC7y5hg6hiwsxEF2YoID58AIKIml12cq5Ln6yN9dvCwu50uAfCHv31+wiXd9P8MixD3Lc5Wkts9vBk6zyXJBhtrj/mOa2Ztba2hlVVYuBUvs1HfH9qPpKi/vYh1KAY1SzQz3zwTense15MukNQVY1UhmxUtnBESSIk9vHE9kHsjsaQ+Q9hKoquMW4K7kGjDkE+oPWLIWqbDOwaXuPZakYpBBtRqzrwXAJq9NhkBkL9CQITGZyjlTl6FMQjUXajkENB6XEyX0MEk/n6fYFgltgIEy9IVaTRrEgbyVh7PlmL6iChD6JMj049kK4o3cMehyDCcjXOFdFS9owKFVuAMJSCOofFMzClUFSOUNQghnZn3xYCQ4Rg1Hq6yLUWc23rOBal5Up6isV3VMQBfONZVALxrApqvguRRWzu80TH/E3DhGA0sTwg8qMaH4Yo3ftapyrg7KVLQBHeLfSOIfRnvpk87jd/7inTjT//7XTuppel5ua9hPRITBtGNzTEMysgDONp4ChEo60Z42co1cHUQHEsNTYCIMD4O0/mkh0/LX3HzpC64yXZfZTZcJyhXMqwAsClQaLVFmQbzo/WvQLHcE8e87D4ResquIMjVKXP+RXeCkFDwROv12Oi1rTwEM7hgRnq9X4j5Ms1Z9hsV1x5XfqyH39jOvSYL8we0sNVmbpoY+1mz/T+j9ySfv+VN6Q9PNMjc2xKxtKwzwrjqjGjIXME701AkvNgZMF0SKBo3dScDwa3CP1qeCpPArWt0tP716NibO89m0O+gnP0oA4aNuYajrXzFcAljpd1yo1lXfFhFblhXI63SYEG0iTU7hqRsCHOx28a9oSHqqWt8okaVK6rhx2ct+55zjUFq4NrUJLyBnPk89WueXKqfuPb0NxXfWZl6tiFdUYJzLtfkdZ/7xdS5xRAjKKOtmvZi7JYmedYcB8ub8O90TqMfxhidmxcu+t87vt64UawJCmZKFO7KpkGmcgK94FrM7xWjQoVrwpUo5FndZ1qbNjK0FD6PoNyL2CZ9QHoViZoDwEXJWiAPKb4rM4CtjWag6QydlyreAFy0AabVeQaLfUhzIl3Z6eXbTzBHYTmHmEgmatmUJhSDVaKUFtzegbsAQhWC/kB4dVBAk+h2Ud4lwHIlDuXPOeA+qCM4iWHyOYbU8qysXYKtL2sQFOcV2KHEgoVikIWwgEHuA/YhbupMZkWZO3wwAMU+3DjOOOPhw3COOo8USKy8AxLHe7cGlaAM3ji1mwOGUzJQ8oSGZDzazRnU/u6F6fWtd9N7Sww1GLPCvQ59oE3pVPv/VnuTwpGhQxeqaFzQRNGuqghHY5nIMGHuN4yGDYImeGoQZVEIbwnW9IB2uhSw2lUYSzCVdpGxtzPHfuBXqoaDFMhqP9cYh6jYkdYWWrUZ+L7UVydlZfKNLpm8Z913q6xERtTRGyUzvibZ23YRAAylVwIQz0oyOCDja10aGE1XdZ8gL2zxtwDkJJ4BS+1QteuktgW8Qr2LDCP4Cb6FKaiKDDy+pHf5GNlbjh9/ENDseAnVjBIdxhoXQWKqQT/DoWrQ8RceQxtB3NezutwAgycknV5g51QjuH5Rgcu/sZA0rgoUXdTonlAZkLS24FhLagInX+9VhWtXj3vrfwgm+IF+bMLKJMvrmfKAuy8561p9zd/Oo3OPhAE4woyPRoXiW2ljuPxGY6TlEEh6GdB46dxwjEKBYW1TEXBiayVVBgfwfJSKF4XlSQp7uH6IoPkZ5QdBKLTYVchK9AZvD1iy24C5ytK3hQonFNhF16Thk5h3RttkWxEJaJHOhHI5sEi98dLoIwGgF6aXpl5JMsNHvWYJ6Rn/pc3p4XLH/WZBXLeL/9yP/9Ima7e8b7054R5z955G22TCDsxHpZeGKL0+RyzS4ORKCsHw216E+6vWJt8biRAtLTGpt6VP/Bdx48eq+N5RqIGMS+FUaQHFc0JjAipVIo9KUDNl3vrUnKn0VDe82QZFuskSpNcFxxjCNi9pydNui0WgGvM29BYU1HoqcU9ca5oD6kQiH2LIvH8V31xKv9blOnMoeKhPs3GU1G6qbGmB3/yCtC8v5jWT9C7EWKBmSUEI2tjSAmMDxNREuWG0Y4gSsDD455toGGoWuNE2j/fM/ysoei6DLIYDRHHgXMoQwNNzQOZu44SGo6LUi3no5BVUfvLRz6fbbEGrZl0Yq8dId5oyIE0nwZoNaA3aBU2nd3Io9SDS3caVpMO6Bk9HXlzRZLubHGj5jfxLgUW2SZMwX6Ozdlj8ucJ/cqjXCPn2uBahiArdnLh+y2Jzy2pcR8SKtpcP5OmUIhVwowNcnU9PVl+qw6sZ9UrHxDKbRMGnqMmq07pRYt7srRGdOs0HnCb+xgS39eIFYihkhxgvYwBLjWY5LJAKOrjZNSplPboh2x0BO5ecwII2wpS3/no8Z1deZt5tpmF5bT85B9L09d9K9exvCevE8FB997yq+m+//MLKEr2BIraOkX7eG4zMXr54GwZD5igUaR0LQ307lgPUw4xlKf1p9nTF8TlwlUBacD6t+QYuSdojEIoXp4haif9EVVvGDhjUfy9bzhdZyA7d6EwY/z0Og34Iuf6CM+AJkn3yTEtalEbGA6GgEXhHqhSBzoPQGlhh5DwDk70GDKURfb4ID326k9A47nO+OLJOpuBIER1WsoS11LOmptEgUULMD4v9lugA0PwZiUZC5ZNPWadmMssYbzZizSDV3x+j8eIInxVMi8fMknPttjYRa9dFcg4gETmQzmP53Xz+x6eaYkxjpwsFx8DiCsF5V0ON5dQBtGqbuWnmYqvysMaaaDJGBdD/RB/XVxlygLce9dNqfeOV6TeueMB/daqs62QJSyWmBgidcjMd0W+Ue9U71IDBCWmtVoh/CLwK8Lv8zx4KLjMnBOWWzamzwsrFaocvWEtmT/gGEL0me5RL8VQMueO9naeo1CkUWslbJ8J1MOK/CzXFJ0deSvXhPOm4FK4FSFePdEor1HhKo9UJmyy6z//i9LzfvotaXrl8sL6vDCT9hDn+rN+LfdEhBLtjgxA2r77VoSwlmQOsdrw3DlyDAynamjE2PHsRnii/MQ8ajFG0ayB9xzL4DLWsOF38E47/xig99u0nffNgwfmwD2hAuC8GksqbJXCMY7T67TOWH5bUwGeM5Qi3zHa4Fw69qJ/TREsCWBDqe5QSydDjmsLQzaoKadYH4Y3BRtqsKl8I/1CjYnPW3r0v07lZ7+RC+iduHB81gebv2yJSKW48c6fSaM/fX0qwSEbJR8gR6mVZ61zjDLD53INe7wyQm9eYW4JEPIDHEmsKyMtbQRWGB0SKdjeizHc5EM9EpW+AK+JMg1GJb4b5PehrLLn7bgGYQmDMmyAMq0tkWdFICvAufg+E2N7tc2zeIAwaagYy1gic7TFalt75H1a94jA7KGQOkLhHWOL8UmCV1GOJWtNnWiEYZPQ7+YahgTx6rmFhTBsRii5Kjc3A+WfeUFJIqoI6s1zZ2jRBoGB402udBv0LbVCEeotlc07VtMyjCAHD5JrxUUf9cmBwvJRxwMJkgdCmFU2taFam2OXbKRuLrC/k/qbZ3LjcVIGn80AACAASURBVMKDs3i1Evj39zcDgbqvYlXl7O0iZzKaVYWmYpL2sb2wkhae8lNp+hHfEI3BJ3M+QvmeeP8vpzve86rIUVabcxj58BAnCA2o290kfGJT8SbX0yDZw5XrkkMVwKXC2QclZp6wHAAb89S5cbpNzaOJCi8RvSrTkZNmPpB5K+t1su4i4uM9RjcfXipJrH8BSFFfHOpDyWVvGoWn3YdY43qndqbRe3OMfKFQfQlIWqxtpfl55p5Qj3STa6PpdO/qIa49To993MfTk47+fbq69UCap3a1jhEUDjORnHGxyaNG1HxnsOioFF3Ybubcs1p5G8ZCeLK+tCA4h0I6apMUwD6rRofWOaZErDO+aLjbc6mgDd2o+BBAk76twcrjy5xQ0IhpBSOkNJnjXviOXqw7nhsvoXDHUjAe/BU22NPPy8PPDWWK9Nz8w9en3Xe8OlU2T0WNlA1qFWI+p16OwxB1czxzAMG0yhEyAknCk9EbZMxlsdHbAXGPxZkNmWj9o2dZWPOKusgd6CU6yeY+/ZuX3orzEla94Uh/R2jCL+U59rr+M2gLfZv/i040fKaimPSRNHjg8Qo7vVI9VM9nPktAlQu4h5T+/K/8mvScH31jai0cDIF8IUMKn1UzPoQDJjlT2+Xd/uYb0/pdtzLOmf3IsQmqP41JFRa/Vax6pJPctAaKcxJAI8Yt+GT1lBiTAK/yW49TL0yPflWAkTI0lFueY/PQhnBp+HG+pZiK8wTHimMQsSsVpHNhjtWtIjpcdLDzbL3lYRSu9aIqlMitcl1lnPd66hT3zwWl2JuQ26jcJlSFNno20Vp+6jel0le/GgsWuLIL58F+XCRRha5xt5c23/lTafxnb0wNmlgrF3YQZtK1OXbRajDkB8akqENlBDnVqH3HKhATcC7al9kYBEAOo9JhDe2xbjrm19CmG4RGzOl7zmHkx7Jnqpfv+Lpu3UuTHqhBncim2ubBd5uH0l55nvC7hf7KKZGvdN8hv9uhFKGP0Lb20zIYwUbTsNFE/1H3F9bkJnVPCnGVoT7OAjVqJTamYVwCakEnadPvPTbK4tICKG9oBs2vYmRUGL8KCkZFIgixgXdplEpSBZGr+134csmRliG2F5CkErNF2zI53EUS35bODHrUjXI/jSYesQZGF7J5/msRyrLMZoxAsVxHJFpn4wTH44lKtG8ojPOPsFj6EuZj6Ihc9l7FYNj3tGWOkHGKUpTW4bTwtFelqau/jjnS01GqiLKlTvWWX0q3v/vnCSdTDsJ9VLjPVJ1jnbdh8BJJW4n60YpRAOZO7m+9dxm0+ijIUeQFDefmshMF/JD3BwXHrI21c0fPrEj1ACS6EGzpvKtMjRQolyYdyWy150vwkoBKw9FZDiqwrDXNhqZkGnIhiwqW0UzFKEG9jFPBYMYcGa7vwejkK/AEkOsfWjmXHn3kk+kLVz6SriGvWpf3ssAr5G4KetBZVoagDO9GzzUL0Il8DYE5OdD8mR6p7EkarhqrLtpQugpQPUj2iAIm0KR+NMl9SuSghc51FABY72NzeT60m8BQmN5olMWYxnBHiTxkTM2hep4r/jchYbEQD0FIfoavXFzPlAW49T9fm7Z+57Wptns6A3t4zg3QjZKJK/zOMjf38G/n5UhRc2i+y/yo86Ji1AMypGdJip8FdRxjpaKLcK4TolByPvR6Ck81prfwhFybke/mFaQPekqOM68AqGjNq6A5b3gHrnuXtR6v3oOGkl6Yf6svOEaP1LydwkzrUJIByxfOIRh3oA/7km/4lvS1/88ro0Tmc0WZuvrPoUw/8ms3pJ37bsMIsUg8Kx49QetM1TeG5MPLUqmqKBkDjZ0JYYngUAV9cCI7EXo0HLeGUnTe9faP013rLvKm5gYPIJf0VqONnYqG7+lZ+X1rME3lhQOksuHaVCSEBxo1pIVS8W+ZsswP6rFalypYSWPayARRN7yrrLQXJAzhs4hMON+GlVmEgVLEDS8/Hej8M36Mh9Wj+gzKtJAh4y4e0e+/PPX//FcIM5LHQeCv0nja1JDK37UTdhsCparSkqiCgVRQjlk0u3jPp3ioKsJfcI0cuUMW9Z6cxwE6GmK0AWYK1CIKmoF2jDQ0fH7nQBCcQCTvVlkWHZj4YKOxmNab1AmSu5Mn13Ut0byRiDW6AexuoihV30YmGOE2CmqGDSivrly7duPp4tENuYcB92Vj82k8V/OidY7Z8z1lIAAkle3SEqQN5FRVpsHVyxh08HyjObVMSnpjbMJpaqtKhFo7eolsRHPidSalwhfmUNbz5BXaeEHmbEUAT0Om3yYvZjhTftwmtamzwvkLFiC92TFKsrN2DDDiJgYB4WU8w972Joqa/CrGy9rZs6SLaNjOYlOxK38ly2+yzqU5LLWPpoVn/EJqX04YMAxglZ/KtJvu+ovXpg+/+/VgAaBRJATcJKw9qswHknef3JREG1U2i0xHFSNc4VxpxYMYRmnaVcfVGE5aeE96dHlv2DRABRpN3VU6Ch7yfMo4jRjLXqJtnuA0lTvv6aWGxzrxWiMva4hXLzsWW84xagCpSDL2lz2Te7j6Yxh4F6HWZYMLpMp7NZNqeI9ja4ynOunLrrs1fe1j/wrwFb1Vw1NUOBYeiAosHkNLzhx0SE6lb16cauZQct6UAkGwhetPPt/4Kg9RgFLiRB7vULFxLPmIzwtB7Qr1Y8dNQWSYyTCnn8e4RpwzDBtWJG/w8iIo03h+OKTTpbdgx1zzuaZM99Pu7/xc2v39X0rlzmqwDwmKMBwlcbljfB/CTcJy82WXsi8sgXABmdfSqlFpOZ4S5JMCDQEpbNvjo3WRk+p4TyRIoYBVsH7fcTSYY35KL9XpVNnGwJtz4346fofjZdhRccTacA8oaFXGht+wDF2kCgZDuZI8GHqLcKPKgddJnsX3N2Rv6bXTl33XjekrvutHCId5gxc22V0swQv6K6NSQS1+/H3p1psoDTh9G5Z/RvVFtITxcX4CvOOwm5t0vWvQFMaJhoWKS4dAo0VPNOrVGCs9W6n9JLxX+Z7AK5Vi0LmWZpBUY6C5RfaqQIwG2E3IfCnyLtaCtcAqSsE47icJMsIh4R9y9Ko83eO+d4D1pIdrxwvvcZ40lyT54cHaflOL11l1nvUW2ZwlH875evqPpdKTvo8TWVz/aZRp7PtCIOxtpeHvvTz1/vLN9JnUjeY5+eW6tE5drycUOc/gvQH0RCm58YliALtdR5EKp2miMAz/7SIlbSIuIf0OC1QvMhRrlFlwTv7Pb2v4OZbRGILnkH5TQzGAeVxnD2/oTPVA2qbMwyyZBBF6djOiKZmYY/c/QI08hPJ2B0JpyccqriBa56mczLXxjKJwVS7KOPN+NfN7jh4DugfwqKHSss8snujy8lIovmrkBwlD0sIpWuzhoZm76zAwesNTKLsam7lOKELu3ik2fjNCf8wVltIsn9vXdEjyvcnimSZsG8qN+7Y70TyJ/Dn7mxKClQNYL7JGknrQ0duGcpC41xQUdftcC7gPvTRpiUbtqummjc1OEMAIohpwjzVysrFNW1egTF+fmpd++fk9q4EwJl5/31/9XLrz5reAhJboYoY61DnmA7CRkFdCX12EUp/7HNAAog4TUt2YKO+rUAUBiei3/jbCsyq6kChqE/P03r9q0nbbwqpA+arM+W1Y3lC6yjSruJyOUWGK/I5G7hwT/w7H0L8ZN7mJOT6TElKS5D2ghVo8q+xKuz3CzyhQm7v5NVsG+uPx4bU62bxaALWefPT29NVPvjkdOrSaHTr3vM0cQunHRsqL3Ds0bBuFo5xVwRjKVKuXf0evzInA1mrWynTxCi6YeEHFhQ1JTlCOE3c89ptIbIW7Vog3o6ARpJFbtakQwkEOwIzhMq2avG5SdQUqwQ9gZB65oLLTk11cz5SQS+93fzb1/+QNqbd+LtcDKnQLw8UHvgOBY63gIYTi9Qg7eVi14h2SKBlyclmTHqMXu8LngmFUuM5hyDnDPhYvc7xzEw0JHD8/4vPI6ymMCysuQm6xEHOZjcTp0gRq5CioC4c1rhELShSrURO/x28VRhTQ89Jjji5GvCfjj+HGLTTzWn86PfsHfyY98XnfWzAfZSj/w/lnokxPkDO95U03pOrqrQiwHOYN8n9+Rx6TcVEhCEhyj6gsYr4M1TIWoWj521IYu7fEPmB8IpfNhypMc+AS5UuaEXPMCVSmO+bQOd4cokaPRlPsgSI6cIbvuJsjz8TngjonNHoqUxHHRhj0yowC2anLXIL1l9aPqkwFmlmGoi0mAjFoEBVSKNKSyN46hNvPfEUqPQEIvewsEb56sMkLWzyH1fBGB7/7X9Lovb/O+t0Ow21PBcn521xcz6JrZxK9Su8v+liK9NRTho2I+OwI5TUgtzkA2GL+q0E7sahTZbzKdgbhgbdJkexzTokKgm60WNM+ryFeDdUgdtBARBgfpxTmtNyx85dwH3PBjmPpy9w8qFW8y2PHTqQzZ2AMYkKsL40cnF4v1v7QSeOadj+Jmj7yK3ZCCh5ZSa0FDUkxhqK1xMbNKDXgAcK8VYn+BRLxHEOutx/Cn+dDsHapFRojPK1bbeO61/EYmywY6QBbhHf1xJoo0XrgJVQd9KXFUw5uAO/NgnzeXSJMoucfCOMCNVg2P0pId2tnE2+asDFjLEhJNHJZ7lmE8D7thHr0PD0ILLxFmNDx0gOucoHS1DVpCc+0eYSWicx5Dl8yDJRlHL/l59IDH3gnXjGgLYBGPUIdO7ijNkS3q8kO976N4hydBdgFXWONnF9FggnCXFE1wvka/Nv+sNlPVHYooET4ZmWaW7vZls19YFid0CuKcZ8TuEaCP0pFEp6jxPSZD9mognPnglQuGfYdsWmtMS5FMwBb2+k1Wh5jdK2KzNI7zAs4OJklm+C7Ng042NpIl82tBhBsDm7fx1/2sXT1FfdHB5v4kvrQAu0wCLVGtWDNvxkOKRSpdWiGoDw+6/MsKCahrmDI0WPVG3E98dv7id6WvHIH9hy+jXHJzx3nNwQ5QfRFbs/PJpuxUNCh20OrFkpbQfKIlK67mT0O88sF/rm4ypS8xfCdP5n67/5V2iIRHnCcGFvr32RtWUPQvudkZmZ5CujQLwLrYYguShYcAsbAvFvNYkEGUQ/SudNYMdfsHAQKk1c4m0KyGS8VXQAT+TtCu86/Stb5UKDzmffh/MiupEUaoDmOVxD30azmIfReQllzT8HcoiFgzq8wtpQfIixVIipT+WcNTa6hTFf359LXvfR16bHPekFsyod7vtR1lRuC46187H3pr95wI672rXR9EOiRw+tRnoTyMizrOE0xLyOp0IzaaCjqVBhT1cDMw2n1Qm4gIMCGNwyRRxmoY6eXKty02AOW0wTXcaFMJddwq+p1CT5yf5mfPolCtfsLrRGDj9fyGedcRPghdJ+hXgFT0SYRRQC+L86jMtXBUgmd58gOicZLbxuhbpi3NAXs/rmvw7p7DmurWJAPmmAR2KGljFADQNN/x0+k0ft/A2WKsgiaQO4XAbWN0O2xWOtyq7Kx28Sx6+RFFX4bm3ieKEhz0SrXXbycEkKpjjtdWd9OuzzEJtaeHqKCyTZiE3ml4RY12Y6RHjx/a0SGfOLaQEYS0BFYmAhJAqxZPgDhAffa2d1JUyin+fmFtL52Lj1w7HiEaBsiSfEyB/YtlUhAwUvoRuG9H2TYeqrOK4o9ELEoDYjkhygQG6DXWAh6kItQhwkS0YusxwaSQ3ePPYIXxN4IQBKh5DniuioxCnO5Ti+tgGqbI9fqMeZUFYI2EJ+y9RoKtIsHLblDm/CwHUlaWL4aFRpCPcZGj86a0R6clPY/NW/aQamqnOt62eYJxWyskm+FtHmKNng17td+qjMUAjcpG6nNPzrNPo3UzMqTi1WZQ6Uq03vf97r08Vv+gGdZYsnMITOcVxSdC9uyHutuRZlaeWBY19ryyINmT9NXNZomAKgKZVo0FZC3uKDAGxoBi/pRj9bgz36lKcJ9lKmh3WgKUij5KEspaqUCQKgilfFJAwRg1xbI4h02SRUFKeuTkQnbwe0jtAIEx7n1WH1fRW47tcPUmn7h1benKy85BQkGYDLatV15DYq0Tbea4EUulJ2bzPIWlZwekGCW7KJmRWd7qEBHFVou8sBakuZcclgxG/CslfNutcvFDcmPx0cNrqdVwHCPEuGHYavg9QFcXz6EZTe2iVQ4Ow4qY8YRGWXJUEaOcoo6udKr/pgpQNlc4J+LrEwJ77ztpWnvT99C+6nNUITmPeXddU3plfwtPNUaII8H53Ep6Ef3VqDAXMqMmZRqQt9nFXKGav18It8QHlnaZo9Hy2qPhRRUaiziKcIZI6ycHUoBAnzGxrOQ3uBJgJastWLRGt6qce6ixC46yTjHdp2JOfCa5rqcf+eaczpnrhO72wToqAj5iuiVoPxE/0B61k/8Wrruac/63EDy+mDFply9833pll+5MW3cBTdvMKXkDj8CaTQ+VER68JadiDzVIJ3sr+CjnihTvVPGx4oKAXqG1DWg3COeK3KqHBtMdsX4aTCFLcmYBkG9BhI/kkQE9zbfPUFJjcp5zsgBn7lGNGrMw9tdRoPM/JsgJDmgPZfLZMFwq3ueCwQqX+vfa7FmDO/CCoenxRqbXknj572ZTfelERYJgMSD/YR3kNepRA2Dd/x4Gr7/t4hYbefeqTzjWXKheisqpTbKKVIJeKqSjdt66zQhQY2IBUh524RJOmU0PgNI46uwCPchA9hF+Hbt8YggE3yhQtCw6KCENT4iJcL+2MQI7LI2R4YcebKzsNasokw3Aci0IE/QY/RZNgEt1LCOFg/Q35JuKseOnURooqjk5CF3lYFCeqA5P7dviDkmwpCrjanxVlGQirQWYdQRObARCrKKgDTP2kTIDjiP17KHcQ1F2SK80R3yfCDSWmwskavzszQPx1tkhKLsbYVefI5BGF56oAjSNt5ri7lR2Qxg0DEPNsv3bDgfJSBB7O7aZX3g0Qe9JOFxOWmrhId3aOPWYcwqLFRlwD6GxAjWpAYKwEbbZVuhIWAaLOg5uHzblzwl1b/gv0I390RnNl6RM0WZ3n/LG9Idf/MHaWuLdmqj+Wi7VuXG9fICF8xC6yFrHCfHUMCRYUfD5YKHgrilqBc1exkvlLGyxbWo+rT9us3io0eoz6Re4cOe5zbUG3LHSJy1pYb6CwrBkGVZLgluXcKYeMz9d6Rj1YPpjiOXIcy0gsh5h1OQFWncgU6cBpihfNbdYmM3feEVH01PfOxHAw+xcRyaxumNdOhy290VlpvbIQr1eVaUaXDMh5IVwatiDYFZ5DHV7sUmcaEGcpQvMC6OhdOVE6COtf9fWNoRzpooYT/w+UQRcz0JLAIm7FATFfDfArMMfQYxhBA5lS+fK1w4j5Gi8MKbX55KR9/Bbdik/sL+XFxlSk3X/lt/KI3+/DewaAh9ce8KS0OqKihLS/TkzHNFeNfQjvV3BdbbvNnfkVdboffjVYcZtFhgDJbrlROFB68gyesXbxfrVQsOC2uLjg3265uSRcaYRLCaUx9mXgwrdx82jDY1brMj0H1sLEFqkUPVS3WeXDBMQNROFjnwuihPrf4wtnLy3z6cPoM5vODtVYjyfKtTV6dnvext6fCjn1x4pp9GIF/Y+XzIZwvzReXA+G7ddUu6/a03ptVP3MqiB/yPUpKM3iE05CsftYpJhRrIdb1Rv+7G1/t3o/K4Ef5WJ2hEGpZlPm8/npWlHXki3eIed4MbsvQ3nxW16BEt2NCz5XvSDRrudD9Koxc1mHzHdIiIYZmoDAnPe3/cj16qXL6GAY0aiFW4hGuK9g3PlOMm1I/edBmO1hJlV4EAnz6Sxl+PMr3saSY28wZ/sJ9JDND1vHM2Df/gZal789shud8KJW1/UMOyIzzRHg9j2G6KEFcZt94+p2U2uQZlHw3gZ3VAOwOaI1QGNG6mp2WPhbfZgaMW6PMAFz/gK+bRGLiafUeRrJss1B7XQQXG2gtvt7yQtkrwxfaaGBnk8RDYEq/PmCTUi8ajmqGW1NZo+0zOyZOnqJVcDzo/eXJnLCcJQaslKdgH9iAsHz2X6N5i83Q+q4j4MreHR1oBOFTiVaXAXuUzRMmpdFWKdpuZpyNCF2EX/LFsWMOS87DYzEq4AOvRMty681PmApEZTLgYhwbxcJmGBIY1UdK2EROoUkawtvC0plB+UScuSta9zzxvUzMki1ObOso59qtNs42CRfQAgb+1eixCJRJ61DCsRywMDXDBVAdI1rcu+Vep8iTqEBcflxdzbAs8cRqV341n+vcf+mtYlgi1AzCsQvDQJFQuoX0fJKyUfvLwhgJGUQy4sKFdy43Mk/qf6za8SZmYUCjmSKuRyxTJjZfLLNtDNliPYrwdS6kmculOlJnhuQscqljzGwmBDDBSqYSOMbUgqvrOrXQ/UYkzV7Xo5JJL3Kzz9D5VXzYBkKrQHPJhWqddPneGyNNuuv7ye9LioU08fJDIMKjMw+s7PY/81hpxYUdBN3+7gQ1TySYlStANrGJWgYWF5/rJHuEkTRIgNAdVwJVlQMoKzxOjouLDLHEiHSONRo/VidIrLYwb92iwQcWX9XazNRUt27xe9N91XeRNK21ozKP3Nvtv2ddv5pr28rywPxdXmYJw3H8LbBM3/yaTDtKPiZC8/AxWjfRf0ybnWeCIEDyVPHjx8AgEh1fgyX1Y9oexWBfpDu3erlCjFg1p7T6hposEaJ6vnNTPf5+l9sv2UDNTCBo2VQ+6OMsJHOG+ln57DtalYToKlVYb5hNDwUPzd2HtFF4pgtw6RL2v7BUhEEnoRSkIx+kB24VE5XDGfKmhS9bUDmje5jVPSl/5E29LM0eu/RwK8+aQ0eYn35s+TGnMyY/fxvOjTHl+IzqOgbWbR6j0sZ5U3u5ovm6koVCo2ZbP4xOhdHPKDFAQsvOyd7LhcLl6Dd0GQInjTZkEo4/jHAInGzQRyWBsYXDLDQn4vCCcyYpY653fGjSRZuGLsgctcW5rTDWgPaf53cMIUD1DwUzudQlCVKruZcNBJcJ+2l2llUen8XOpMT36+VH+kVdUrMxPu/tG2+Qd/8dL08Zf/lYaYWGZFzXF4P1XENI7FpEi8FrEc+u45W0JCvi3nuQgBoo1OEW5BQJ6vnsqVQiL7pN/OAe/6ekg5O0ABKGchBvX4GwgdFTC6wiTLQ0LntGxtFbw5Ih2YOVljDu4asmLjYJowd6ekM2DfrXfaAuLSPYduWy3t7ag71tLZ8+djmL8GZSsYdoaHpXRG0PAeyip4PjlvQaeXKBgUZ4279ZLqDBODVDrgmUkypeUwryo4Ltmm56iIfAggUCJGK7cZ7IXIEiYJpeyv7+bLiGEMN20tdguHhhk90SWZlH+erTuOwXuPlZTHwNCL3EKg2QaqsspZIgeXpdnsYPNzg5NqEmUz6Gkl2zdFv0X8UIhve+CAO4zT+pk576uIuC+A3zFpl5A4bcAHjU/7wdTZZ7c2qco0z4As4/e/KZ0xx0fT2SsItyu92n5TRmPPFqmMRdDQp3yAAt22Sf3EHnQ8/BXFKDKhEWrkh2GvDMIbK4SIg1/q6dszB0KVSko+Iz/l5+Xc+Ya7dzvVZBY3gOZ4Sg7Y0ojT8J+kjcYFOvQNc3GEBviF/ZoB6cOMurk/C7UUKCXPpAuOwy0nnNdUj+e5g9gWOGwNAnBN/FWq1LB6t0WUdVIUQvWM+/jhrV/omEBN6Sba6JwI2TlLRV7J2pQi38Xxlgm2s6KVNfaFnCx/1kDOk+ZKEDRXdSuyiEQLEe5OXmu3+KktqRTdoSizco0/j7v+DLpC9/D/v4ZPhBs8Wm380P64KIp0xA/KNMeHWMG7/1/EXKEkRBWKtOPbwHMQEs98bL5NG1Io8PE6SkgLESbiTRzDCWLN4fVoidixXCC5NZMqtLPZHrU9eqWsGgNb0zy146vC7CnkOS8Gibxb2WSIXWk3Ijau2kE2vxUF5Sf4Sze594CV6EHJo2j7zmPrs3C67L/oVy9UXPKseF5cW4FvoI+mjaziJee+JXpST/0Viorcp7q4Zwz/dSWtlmZUhrzlhvSsTtuAxrPhtIzZUNqi1jCcpgIieMqAlcFRoQwuvdYshKE7a7zYm8YsnOcoi2hypLjT7HvRPbO8n3HWmUmwlfDxG2ljLHMJvKn/FueX/OmoufdM0EjyDV83/MFcxa6yrCx82zN6kHvRW+Y7wuasq50id8qcBHCGgf+bc7VZ4kFoEI1pXXZU9P42XSAOfy4nPc6r0j/6e6boHnHW6dS93d+JO3e/M40hI1CEJVpMIk+9vVO0K49PII9vMQGAzqPhdJDMq6hbfsssgYP0KQeuYZgnu3Bj7pFRxRahm0zUBtIwSpWSZ3YcR3voMGgVwvAnXSBOzyLeADJKc7tlNPp2qG0Wz8QCPQgFDekxnO0DcGivDy2TnhWQd9noDt4nhvrZ+nCArE8iqxl3iVEvIKfXKRhA56hy+BKh1eXlxdB2GbwSnjMXbER7ONcSkPIFO90xL/bDHJDz4011UcW1DwvwtRaSUdyYR5gFOfYRRBP1ftQSUooIIrYsC5KRhYjQg91rmWKZgDrvwrKENI8RPxtkHBT5ik5t+shgIFEw6jK5DwglgFcSSRflelouImnZx0shgEKpkVUyi44NZWxUQGU4TQ1s80rvjY1H/P9yKrL/i9l2utspo/8+ZvSPXfegeHHuGn8RXmNHWwkkxDhrPL0Xs2lYrRjxPgcI+YvAK2GfrNLFV5WyMhwAKwRtd5UNiGVoTrPDeQ8ZNKZAO5xEhWpwL7oQhYq19N5jDSCOQcZ1IXeR1EOE7lC3gsCQdZKTzJ6fmzoPV3pQISylo7iiU7PdNPByul0Tf1j9KQlPyr/r80DIKdowiA1XWcMjdyIUxFH4l6xV6myEah6ZENYJ3HbyrwiVK0mjMcOggfz7t6QKE/uYQAAIABJREFUms71wA1FOYCKNIeqx74Xnqi/stIMJG4gth2ScL+zFy7qPA7Mb+e4cfHb93Jqls8NKx9GWNyAAPh+ziNJRLGzLxAy9OIqU5Rk9/UvJo/03yHfZjMB6LHEpe+GChYRQlosxCYhm6BgJFjVqjIpSCK7xO/TWLcVlp8KTGmOtORvv2sS3VBQbX8DJOUOSpChcTAVzgpeF5vf46VgNk8bYUHH1vnTug/DFOFkGEkgml8nNimfsgCXyrItqFiAxI6hqYzzkyZBCucJkrlGcI05L/N2UbvKWbQIZ5/x/HT9S24KLyDXq11gM6hYMxfi1//VH55FukXO9MM33QgQ6YO5k4Z5Ub0sxsByk6M091YgW3OqonV8JcxRoYbhwpg4zirSc+Q35egVo6AHG54oc6IRKxevHlz2qDL6V1nicRonlsHIjeyPHr+5oCCG52W4ds00AWNuTj0aGEy8Yb5/oFCweqXWrZqLN8crKt/yKqfRHD46JRvOhvBjcbDhH/OsNH7Oz6XxAaIKE2X6aeYvjx0bn04lg3f8UBrf9nvhVbpUBVdJpSiTnPy/CkCp4qooGWnxRnhF2zaQJnZWx7VfIG4+NcSw7JNzZfCkW+zhQQ5F3LH5h+AOKpR+TOEhqPTM3ZvJHKF01hHw927P4MVCtt6yBohaSEFExOAta2mwwGuAhSjYICSJpxreZWY22gUoMrC0Rw8PwA5FLuFhGZ43ZGC4toFBa92owCD5dT23Da0lM9gzrCBpAgugzuaS89dGD3MAhaxnlYpvYOkD+6AFjFovecDJZ+YW+DeoWBSchfcLKNNYUzIeoTD32IRd3s80v4Sz0Za9oEIbp3kakM+S+J4m1zy2dVzQCppL5H5YSBrN07Tokmu5IVkslrKE8nsofrvdVAU90UmlwVz0YYWSo7dNqcvsNS9IU4/8Hox3BG/xY5i3B1r79j99XTr+yQ9lpKyFQWhwwVIlapEHFVqsMTYaImUjXwp6c4gqD0bUz6KlWhH2lIJP5aczpmJQoVuWVBGlraI18oZAGRieNhwcihJZJAuSrdpUmO41DCZTHd5/V1IH14N7SFkk9SDfk5hBHMo++VwR3homFjnN1vbg2F4DVd0B1NVPS5X19ITWreng5ZQVEb4RfW1/1jPbh1MT5qCV9kmMMNaDfL0TrJENeL1o5NyMIKjIFaSGhFSA7im9Gj1Ww0BMphshCvj5onk5yUus8Q5Akceai/H7ceL4z8+ixZpWdSCHeUU+iJdj6JGFEzwJT8bW9HSxwUX4XULuB2Dl0ndFze/5LM0Fks0XTZk6CMPttbT9+pekyod+F6t6h7q5nFs0rRBNBoA918ndVBvUgilxsE4a400YYrppnbBsB8b6mTkYTxA0VSHsrDyTzBaY95ixVn8tTUFz1SeGaLrAc5blq2QQZdhRsBuOYvtFrta/FayGmyUV0FCOPKmTEWuBMAz3LeLTyS0jfUdaTdx4BdJUqQktnxjxRYEY1ni5GQw7mt91jeywuDGO04GvfmG68j/A/CQzQFEDd353Pqz+yBZgNu00nyFtoM70tl+5AfKG2yK8pJcpPZ+hWcO8yNXw6ByzACHq5ekJ6t25cLF8DUlNCtIDzSuZe6E4JeRQ2BlUUOkYopUtRoq8KIvSm1OxejsR1sqctJYxBT1hYYXqiRoyNjfrZYMf2Xnm3wKWLLfSqHI/m3MVye90mJ+fN8zFy7xvKGJOIDNOdLx4Ci2anvfTPOzlbDqTRMVz/aN5y55FoUwhChj89/+cxh/6A+ociaBwvi1udNU1Y3svO3jgVWph+wwKwTqDVkab73LTWtcH6ubARKPaLmucTkmhSHqjChvRHkq3w0BI2t6s7rP28CgpMjXP1sNgO9WfSZ84VwcQ58K2fhOPFKU3xHOScWgaN7xObJNAcXCjhgch3Sf3GhEylFE/u1vsMfKWTGYv6thUUig3QEOCk5oyGPH9UKrcl83A9wkDG160DMRzuS/KlBcFP65ILIUhk9/g+gJ2Knyni7HQhvhe5qIx4SDD7QuEw6eLNEpNAgVeeZ+h7AEf7RJaFbWrcpufPxgE+KaHWgKJOKe51J6lMQGQGjO35FxlAdIbHWzjCRP2RRp0UUZdvNkyBpSh5FJ0HiEyAIp77tpvSNPXfCOKFoux+JFFp4sy/dv//Yvp1H2fYD2ChiV8LquRKs1ylz7j7Jyae9WzNocpIFJDRi9ILt0KlqLzXOYz8SFSCZoVrOIh2vGlD9o56iFdz5JrFMp0hOIJr5XrlQmra2gEiEh4mHy25lsRYnai8Y4M9e+h5HtuFM7RxAM3Jy8SeJ9rhKHT6KYjC2eJLjF3XL8GxetSYzNdd+jvwTOcRl53I9w83K9C+TqHUbiEIQri+uBJUgVUO2vkTigEVXRC9DHQYr9oDbO5A4BrJYbqUE81mnkrD4sN7Pfd6KGA+dyNEflT150bXQGgElYpaikXMkpZTdODQOmqW89PVP5qDilmbz6UqVSF1JeCKkul5Zew+b8xIiwTJ+JCOToXRZnmZ0PRwJG5/6aXpPLf/V6UC9CsIOek9OoZ0JHdI4CMDYkXDGD7qGhJ0xlAq1ULxhZGIxrNlg0vKbW1pklu9plJLdF290yqCIxg0CNqUAhwPRhDjT2BHozqAEsq5kWBjkvVZOHo4UY0wTs1J1EoQxVsewlFSnKtRMzWPO7YuCHuUAnILnuG0IF1dk54DiuqbFQOelM+YqdTSpd/w4+mpX9D4T+GgMjIh+9PtvzyysvF4BtBJ5iJ7hFl4f05vpcS3oW29bwS8qkMl1p3KggphLJgI9e8468OYtOZN123oQGXsEZYQJf7w2YBhn8Nleu4qHwjfBUhrTxiUX5mVKCIMqhA3Yxa6Ib27bgiMCn6yxZGqsarLc/QQ1GGo1etJ7vidTm3ZW5zKlbvXyUr+C1CV64GDn7ad6TS1/x4Gs/RgmuiTB9kArMRktf6+Ox9qfd28AEf/sNQSsqTbe7R/hzuaHORGncb5gu5b/O5lhZZv7ut0uL4thy6HNvhgOjdyvGzCA2DG9vc4AYCsoWCgUCPa4DsRPF3iWOtVWeIvLTo/VpPJ3ep9STMaq3MmHyEoVzDynpgeoRduVrZW+EpuTe4rgaEDaolV7A+VMajHazRPr/db/YlHZIWKWONymImaEXqupwoJxajEazi5nl3sYrqKPK6e9cwI0K5zgIx9Fth/wpCUoGMsKIWlxdzuoaJb5K/myMeb9hW38zwrorIZdDvQ/IAg5p9V3uEMfA/QZjKQLSYy7XYz+ZxXXN9FL5ddAxxTsFH2uRNFXAHoR39cmdQJXj2OwAy9OAkMDC91KAxdaotpJlrX5AWrnsexwDtnswu99el9OkD/+u16fi9n0Dx2X6N5t5y8Rp210CXZzdqRs1X5S/2LZPxfRFQIfV5afDzsn5WTz07qrnZdy53MR+YFa7jp7I2KNxHeepPljBOcijX/Wau1felDSQk6zWYz13yW64NPVPRtTUrFgRZGskzFI1yXZjeSQszoJpBXqrkBReVeTXnoBBsnyYlcobiHxqsu0bYJBu0jtncpdn7/Bb1wGtpmrQdK4W1xJoVsaw/jeNRcQ8FYMJ8mtY2/1bZ+mSuF2nIDCUZ5gvDmxCueSDGQ1cm1q1DpWFneiEGKL8i1OtnnjdCxCphB8sVlT353BOyGG6FjNeoUOrWvILjsOKnX4JX/a/z9y/wz0VUpowhoa8+ynR86/8MBpGg9JPA3/GVHBllameFPuLB8bJxbQkr1IXQt3Bd5A8CASxcDtVIGq260pJkc5Rts4P15SBGQjrQZlnJRUd5i8sRXlCShhIUZCR6muhPTtzrjfi+4TdQHH2OrZHXtZ+fVllwd2pohcvLhAm71oF2blUaTlxev6FUJe0XCDIipLD8Ta9Ms1/+PWEUaDU/bH8msY68HHk2BA1h3k/++g1pk9KYrjlUQ2Z6dDYItyyGx9H40KNXGRmBF0PgHqHELxSWL9usaWiY67Q8Ri9RlG0DUJh1bRI0KMyN5qhUVaB6pypH5ZLEEJI3qFAXWDcKQ/ufGubVoxSlF80GOO+moWKjExxjGDc6DhnW5TijFoYPbccWDElMhso0ajv57XciGhHgENIHz/yBVPoqFCOAoGBy+Qw/WaEybqv3pP7b2Kgf/yNFY5Rk7XFDhvsiEsX9WT51muexzdqVrEmVeieEqGtLyjrXmshfO6ZAlYdBt0icO9hq9NA5ld+psRY7COodDM1VqOy2RoQZsQh3ABytdu1UYks09getvmwV1sIrDWOB6+xbXhONsIn24GEGRaBKU1CHTbsJD+8RZunwXp/JLA0IwRoecILhQDRUOoOFoldrAYIhRBXxgHHrSlJu6Q7ntyl4kKCjfO32IoLX8GQ4DdIMoixnSWRnwnZKUqhn0lCwTWNNzl48Tk0Lj90lX9klnWObuB5esCDAGUJMpoksx5lGOc5g8Bp6tnuN91Hn76bk3niqDqzrencHlHWbFmQc2wMQtk9IRE9uhoVtBGkI2Gvqkd+WZq97fvADT35U9t2dtfThP/n5dOLu2wsFBvkC35UJSmN5HOxO5oN1DPSLc766J6mDyFuOtgzG5L/j4r0KWAquY8O3hYdZsayDe1U+RaQzlK0iLStew8GRZ5XyTyUVudV8zESHCYTUAHXpaZpURF7zLzl5F9q2WzuLWLIzjbl0DBdrxSV2QMmW9Z6Rf0ZSptq7kIgQBldt0lC+u69jQFSgvZEub91HtAOwGHmTLiHuCrJ4BtL8hZp0gxkhHCWF3llE/XgF+bGRPl4aUY6SlrjRBnOawU8KHaPmVqARDRkqUN1A/A7i7ww+Uq/G3xqiCnK7yhQ+S4SZVboxcFxLr7RJXSn7Jc3j4LSf9bmnTMe0XRv8Csr0b/8wQkeugwrlB3oxIxWj3dnRZuOibY4Nb63ytz5rr74E+TJSUeAEG2tqvBHWyphBLsEMI+I3CnXxTALFZRjAOL4DquGC5MzWG4PM5i/PKdVZ0IYSzWeE0nNRGovPOVLzEzWKF2toxGBTEqimZagH66sIY0bkSuSvq7VQxnpWIjdlvGlQDD/37W9KM096bgASPptA/hdVtBP3KiIoWZnuAkC6/+03pI27UaZ6CTy3/TdVTIZzXdLRvJuX9k4wDblxOIdRGw0ZDW/zqhpQKkiVpVOk0S54QfpGDceoi3NqCosyKAMZS8k6wuLX0rbWmOMD/QvIxtCp//b7Qd/I+c3nBqJeheP98vkizoUK1j0ogMoe8ovcgKBEPT8beLt/g69bzzecB8Buz/nhVPoKuHnb85917sIWsb7v9N2p81bwAXf8CaFPlBKeo2tM5p/wvjUouM9j8jfzFfvBhifPMYJk9CK8R4kjLHvYpni5xbqd8k1c+RySIi9JmmHAntigb+aOXWDsTUokxJzZCIWwV7LWUtSnoUAiOYRna3ilQQ/oXuC/FmjdOlaR/7J+VKpCDRejv+b3ekxYV/IGLUQ2x9DWN4aFMXwNH08zMbazipp6NtOQFM1eQeyg6aFHKVOSilevWDIKqURzL08vEpl1Hgdj2H3Mvc1A2FA1dsi/JXwXvVsSXg8wQYpC92rUVBKybeCJaiDUseJUFM73DJMpwUN4bSjnBrWtFpqYW1aZ1gir7m6exVuUmpDmY+SadrDmBBDNE5owJzumD+nMY74jzT3i61GmuWuOP6Khu6Ss3v8HP59O3vcxFBreU4SVTXNQCkQCcVKeY0/SrBzjQxwv0bzSmTqU+f7CqQplaukL55/UW/LsVQGY3O/INREgJlMmURGf00qBZMoyLv4MbZvzlIKb4nzKLL9XGKq+qY9PQoF1dzxdemCVaFOLaAaNDILs357FEloYh+JE5iP1+jh3l5C24eexEQ19FeZqtrZDPpr2eHOsASohNNKqRCAWq6tpZQYk+mwOs0s3mME/ykBuU1J8BYZCWs81OpC4FIqNG2QOKlpv3Pd80LAgstAJpFEI9fxv88qFvAllbaCkyMrEYV6Xhu2gpMIQTOyXdPhnQO1/6eeeMh2duTftvxFl+uE/IlwEI4mCDa+khmszYlOVi/zIWDdEmi026zCS64wToashWneM1FbYNIc7qUrfRcrQIq+TkWPZKHFuQtE5gFJu8XdZ1yNCdCpTlpdt31gcJRGO0LxFPkDPNZAC2YpTI9QN7yKBwSmQzzUsjGDS6V1gQ3j+CY1PEY4MRatHwUvB3hHWPn8krbzoN1Pjqi8KIfRpi/7Pb9d/yT+KBRuWb+GZ3vW+dO9vQNpAC7YqdIJS9kVoipfKJ4xLvU5D3L6XpyLWvBF6laCoeadEYFfIy8IQ0Zt3bNGJkYfVepzkTyNawMv8c1jXxbiKsHZfChjS8LGmVEER4CVDvXIic15z16t4ru6pwwXPs5tZ2eDl/X1A49dr+xzKDT1rtGkj+FlZAi0QoF/3Urh5v1N2hc8+dyHbWLN4pluM2faH3sV5IV3gwQIokm2+qJc9zr2dsMwHj1jaQ0vzlA9yEUePVcYqOr/wMlTp502AS6iMGE8VQo0QQQdBv15a4PcSuWQ8Sb4kpV2QNcjIE10ZiO4YYkRBhdLTO8EqErU6BTJeA0nPZF+lz7xXg8JKRh6BPtD/4ZlGKNg0BwrIHLjcraJT57jRAP/p0bOHh+bh2Ig9AUoKuihVQEALUsJzqQq2iuJtF4nhZSJNhDQGTLzKowSCtynHrkoqykKMCBklMNQDb7A5WOrCDX12qUspl8jdUpM7RfHzLHmDmF8uGV1oVMLuZnKLypcgQ1A54ar1QRYa4hxh2AtC2jNqhZD1eVwDtakDafb6b00zV38V3xUUkH/0Hnc3z6V3/dZr0rkT9yKn5CEWeWodLGsEBRGPHUpDXzCTEUR5UHbP4t8S4IcBriL2xlSspqa450C4sl7KjLlGg9ZiNAAXhcs5BA5JCuH45H3iwtOD9d96wYKP3L/ZG/VaCtJoSMNv/cv52lq6au7+dBCy+i4hzzP95ci9Sn7hQoz6zShDYtyM8nGN7p4odGkgCeVyPclHPH4fQ81G47MzcBy3duACOMYaohbadbqE91rZgvRBS9FNltsaxiI39WC4Ve/SUG48A06SgjwIGLTINbS0vpUqPpAC3dzwRCD4OxsRkd/RNgsrrng5aX6VNVMak/vGcFDLluqXpPHBl7OvnxoHXKhc6WSdXNQw7/DkXan7hhen8e3vCstFW0Oh2oD9ZaxkdJNbpOugiOADjKGFF4xQ/HaD6IkqVcvGZ4GNmscsAdQI1iM9CRRzznW5a8ylScrAosSbjXYdWObWu42h3hmjKHV27faeyS+5QCS9tfAQfO53Jn+EVxAsJBrKlCcEaT4Nxy2uduKi+Dd2R57TCKfMGshh8cugNXNNmn3hO1LtkuuzVRYzXUzw+S36cPlDCZdvLiMNISK/+5Z039tuSKu0YJuaGQfwyHUdw+Vv86SMTURe3AMOi2PCb5G9grvMVeqpRn9a95AKQ6FS5EANzdpOz2nSm4274Bwq2olitFxGMJfCMkLJeqp8T11hOFlFGs3YXSJem3/bqs1rS9jgvQk2sjRG79jfgpJcLv7t3AUBPmtCZeW/q5Qy1Z//8lR+ygt4044k+nKurwefvwmad7R6d9p6+4tRpn8a/LeRa48QqkonkzMcQ5keBym+jCwxbK0RYd2hpS56xnr4u1HO4jMDQOJYW7Yp6+bwxGYJR/YQ8vRLAQ9g5GYaYAjtvxw/UbsYqB3QXl0BUOYbzT/ZEzL8DYEuoIXZE7N4Yr7TCxJfBbxhQAaRiYxKMybRri4+tqCesqFAlbMsPvwn8YQgIsOt0VrPYnl7lbofZE/iOmP5cA3ZsqetNe0hOOX/HVJT6tZfPriATWxUSJSBcX0uJ8pY3eOLAXHdVPVOpTWEZSl3i6EjD6GhKZC8dSZxGquohVY3jCkSthaMVbnFm0pBUJlee4+FJWirBGix31/n3luELfGs8OYbvAwLTy1fnWYe/Z3w8j5D97qYciNcpD42zqT3/OZ/TZunjqPYCLEbmeFZp2yIDoAy+HaVCVE3IrjF9V48D29nPgMFTUa8KtwsHdHndL7ju0W6SipAPfOgDeT98FCdoYI3NStUEbrWmapA8WLZbPqV7iOrgyNM7Pk0akiR2bt0BZrAK+ZPwAq2Hq35Tu2vpE1IHXqYw+Exq4zC8CJMTsTB8/ZsEWf4WmSy84zgs71klzZtoecICbdmu/RsXoWghNB7x5Z5++mRB+4l2kDbO9MmgkVBDs/Uqb+WcSpKJxgH5iTKd7TKHQ8p5wwBRoj3U4SC/LxafwGQM5Uw0RnKcp2ZsCAKIVL8shysBsijAk+tII0AS12GNY0ybTw+z+0FzpteNGUahcTHPx4ApNHf/Vm2FM1zKSjM7au0DAU5ib7YPGNCv4ImAjIelh7/tw3zhpI6ukSjVKMnW5Z8gRaT0UgGAXb1kNDNiJNXquR66HQgjHo8jWuv5XbyJGEG3ovsfv5ugAGo79OyG4AIHiGlo26YCTIXOJCjl1CC0QcIT3IbL5VpGPGymSgB9KJ5X247FzjfKa08KdW+6W2pvHxlgQbN1unD+ydbtT7c7t14poR5t2jBNoNnaqRRL8RnkFdZjEVTSx5hpZKL7jkoPZVYGCQakj6yRqlhVAMPTpHvOe78bEsriJJWsYk/CFSwitV6U/4twldgEm00I0zqfND0I0z8UKaWL/H3NvNl27EojdSrdR8awufvdf5WqcqMpDI1X6viFOkbJC0TD1rFXsxP/eBlafpbXpGqn/91PFAO9YUyfZD5m5ghDtz4zJ1p/x0vSZ2PvIf7z4T0fQamp/cTvkomoZdXWGUipalC0s8cWg0B88B9BK30li3mISLfjg9eRhmhXcJz6hGsG1bJUVnmguLYBbgny5FzoCdkaHbz3Hq0QCsjhPSUrPMMc5PNZ7/NNrWmtkZzj0VURs+F6wpi0eMy9KtBEF1OuKIvSetRn+HdOq/mWsuEBSWgCKakEEyy2uB5BCE2iGTyAFHnymuIZ7hJq7dOZxtPsJwOrNAdh3vvdShto9wnwp5mBiOCoYrxDyMIrDFCxc6B9ydvsCQP9jEV4d9gDcp4JTl75FjNH+DLu0cl5FcnjrBGRsQDvQfq1hirDfKzhGdDgzHO5Ker5DxnL3lcWnzMd6bWIXh5A66aw+LyIu+sn0r/57dfljr0ZTZ026HMxBxoXbYoGoWL5o2WjlGKYokL1+f5rXfVAwq2vaLrhp6dHmA2sRV0GaATKQ/nUW+df0dkhkVub1S6r1KvbLjVW9boVTvr1ZlrF3yk/MusVdHqTWXKcTJWtUB+zjQ66ZLmarp86lg60Aa4iYd+YnRpur93Gfl4NonjFbWFriMpIOVk1iPWSLIlYA4ze79dPNU+aGaf1fyw9KnjJvcpJ7DiGVDT8ux21KqaMy4R0ZhtbKfLp4+lIzMn09QSa8o8jOvGOXBDa6HTFSiUaSR8nStzqYxF8P9yvGTdChgHLgAEcbtZe/qev51SN45jTetBBHMWWDZcr15LPd5P8/4jYw1faKF8UZXp4P6PpQ4509Htf4H1QJG0AlXhapGfcG9DvQiiihZPIEB0AS36neQyWQyY3YIzSoH2yovFfIW1ny4qUXElrPYSZn0fOPsYIVM1CU5dWUkJI/1HSHclKyNI0aMlLkrSsYlyYoUjynC6m2z+8JTzFjLcso3gMwqsFyZ4RNkqetWJmDQtcBKtuRKYE8T7opSveibezZuYx0t4IzfPvdATVyyjC/jrH5Rp5973pRPvvCGNjmduXpWs06N8c927rq0vDTAM70exvI6NgkC9wxgpPPQMbSIQ0QjzqipMx4LjwJRkbEBhiHqsKTrtJsfUqZMn2/6nKt4I0TLO8Tkvyw09lQGGNY6LFEJ4Utlj9n42TZcVGk8vVhvsCIbcpYJd9U4Lj5QyxRDdho3rh65NU9/66lR73FcaV415+2zTF+HxkxTzv/0HUu/v/wrFjUIjuhFUgt4XZ4mwtferIeYYcS3f01AQLG5ky1t1rWk3ei+ijK21tdxqBGpOVqNtcqWGotuWlMmLS4gR/CyoZkkIlEO0PYTRaH75UPDlCu4JXukI8zgPNJxmsUadqAqS/WQIVqCIoCPze4KUBnoAaDa9q5IUfny9BagoymQY1H26rlgrWeN8UQrCs5hPdb2LYNVPMiIk0YC1rnZF6TIp2zB8NFEyLaJEdXpLjqAZrbBXJYHQs5JzVg/Y1E/FchU8Hz3hIJLgJnYIY+zBratR0NAoYCwV3lOEHJuBSKYWlTj5mPxLZFmxjKNXAUah3vaQz0eU6c1QGN3E+pPEYZt2bDX6k85d+uR0+InfnGZWHlsYwYWsZny21k6nP/utnw3l7x7IbGp8jmEzrtHXlHsNEqKI1tiBxtAmSF8xB67J2EQZP2G4NNJT/jg+EWLPpXYqzsBpmPPEEMvt1Rgb5kW0btSXhtuZ96VVBRo+5mhle9LACZljHlV5iaCawok4OLOZjrZOp6ONB4iMnAmw5+poJX2y9wgwB7BhhfFhoDjnXWPCVUzeOwbKPh6D7dp0RryW4WFD2K4c5yza8cnSpF1l2kBQkxFEF79zBNnOZSjS6w9+LC2trEfaLHev4H8iekFPl0RQT6wKvW7DfOLho4ZRq1ItyU2F9enDa1QUorUYz3AIVLRuMtaXrfJyOFKLC75l2Y/qV0x29QUVyxdVmfbv+XDaeAOoyDv+KgrBLf6PHJaKh43aJfcjgbU1TRH6iDCqLCtZr0ZBs9YalmPkng3txmSLvNUyM9eDsENKVpiYsfB23JdKjaJ3w0yEhEcUKEZDXZCDpcuoKWMzj6VG4rq2hjJ0YYIqLG2TbRHSYNEQ6trnfcOIGgBuoOhLGYJQa1OgoBSF3IZGVUSU1axshcd+Y2o++9XRfSQ3qXVuJ7un2EQPs1+hc4ow7/4D70tbf3hjKp+izpTNo6APoEy79hj/AAAgAElEQVTkyPJ6NvJiCNevgA/JlTXZsD1vVat0cQAiiakHqjyP4TBvCiGBXmTMtVPJexoufu51VI6Gf88RGl3HqHH0ROLG+POZ3qwK0/MaFo5IBuc3cuk9GRHyfFGLKiKY74jmPcT9HOR+9HKtdw06Qe+Z73iu5mWPT61veW2qXPu07J3EDWaN/KBzGPsZsfXA7Wn3pv+YBh9/L8phkKRkXys4UAdEN/RIlQcHZIrSbuRvw9MqITvwBN1iYRD4rHpoZSyIVYyGbc5TJ1e6B5/oWdC7AwT49Ox8as7CmASF38DrGRpwaNk/7qkWn2eMhyw/teiaYriyhpBvmPNEkUqhZx5KPl7bshkiFjzUYb/1DKXxn+HmMjB4hagsP007kASRBeAhFbEhTYR3jw3SdFFw8ypV5Z9KT2Vex5JSiatku0xcd3cdAb1Dvg3GIY1TlGkZbyj6oVqnzWS5Vtq2L0PJNOTaxbrQU1aZ9qk5bWJx1FuSUJC3VE6iCNqEL2xVt8feleVHFC11dWFwD2VXI9w5kgeZMRBtLLfwFpzEOxD/t6BxXLrq6enoF3xbmj4oBWj2G/3R2NiAavF//frPk17okKbLYC7HAYJIHkASC+VSVoLueQkahOE0GFdrcwMgFPlDPTW1lGOnUW6UzMiBIR1ZdjPaV2Mi+Ko1/MODRtYIWIqIXECMYqyjC4y19Z4HpVQmdBbVEnb4UZFz3vnWXjq6uEqK41yAhJYaq2kKDEuvD13lYJmuXXNpq0oXHEsP8QjNkQo6UhmOWSebnSkMVmgf9TJFG5uL1RNGueqZehXLpSpEEfRgrZmNNezeCbSwKZoSbfR201WH7kuXXnKa7jySWChTNdTIhVeXOI6oCU5PPZLCPicRRmnp8KJDcahLVQhheTNeYdX8g0KdGCjBG+BwKkxkCqrNcd8skubTs2cKQ1ik3wpDO1vL//yfi6ZMHYzeJ29La6FM/zpqkgzVhbBUaVm4DWy/wk6oM+A+vZ+VdRMMiRi2dRaQlC4SQ6ou8KGKLwJCLBgXT6Bb2PQy2IT0ZpAI3Y60vmmzFETR5lyQYGUgnGVcmgACyIlqOyt+By+yCp6NPYT/bc9QraGvQBUw9gWIxuiVoYzQiy5YbkLBrhclCqdF1xtzvvUveRHNCV4amiSU6QWarH/+dD/4GSZrKitTvJLjt6T9P7mRMP1tUc/oEOt9hrGnN+ke4XltWq8SlDHKc0Q43OM8jWvdfIbRiCKHGkQPKjwUBxiQ7I3laFV4pQYb/FzlZopcK9/9smpPVN4TwSuqWA+XiGGEgRV54Z1km4X+kllxRs9U7kUlBQtdKFsNApUofRPSUfbYnOQTeoJ+l8+rIrGvfnKa/e7Xp+qVn5cFqiGsz6RM/SqfD+7/SNq56XtTokmAWpHe0FECs8l62WDN+hzW2C4BwGuiJA3xClByjTmewfBUeAKBAmbR7CB4N/AIpHSLEC5rqYPQ6/FqtJcgxj+IQp1hDGExAiBjV5EKiWhBP9L4VThej0jF5PNFk2/2nfR8Il+9nu9Z3rJPEpogatSUWvy/RzcZNb1jW7ZkJg9FtCubwqqsyQzGXuUbKAVCnIUkyy0oyUHKWGSOFFFr0+9QPCwaie/Xz51ifnfoYrMIOlxPF1IGIlfd4vgKit8xanDxPgtMRWP9a3hueCu9LmUyFN/KB+x1rU1tsv+VAXrgGs97WFIyNmF3cH69VeplNf6iCTohYkEw3Et3cyt6hXrPS1c9I13y5O9K7cWr8sMWPyrT9bOn0u++5dV8xRCMckAlgUxBadlSTk8/GnurIV3G3HuvyDPO4hkGJW1w9qJ4WIiheJkfkdsRvUDharAEgMsNJOAmPGCOi3CMylS2J5WZo5ptvFxbz/eMJOhcqEylFkRTCVpSuM3CrXt0DkVa36IFoOUr59JCdZMIgS3ZMrn+en05yPpnZrYCOd3fZs6AvfcZlxObB9N95w4RSSlIObiuDkdf3l+EpnX/IePcKzyM5BBB2BJisghpR2P0MihgKAsP74AENpKyT4RhK+0hU7YGC5HeuHJmNT2ifVyerixcOSbR9CGsM9al3r7jpnAo2XINw8+xKC4W9xFK0rUdyhwHq0q3JFIKyZKYpR/n3zo5OVJz/nvnZ/uh/3FxlenH/yZtvfEHUwkSAJsUCSDRg7G2s2zpCgpujASuKIUj1q8VjBhBCooQ3BdBhmtRVkjYGosFZv1d7ipvwbo5TBQlvyMMGcad7CtsXCz5GtDtXH+hxSY/pArX8IHCmpwWqF6AhBG2DJIGXAQVrGUKoSAdbIRYHSSwVrqbTmVqnkYBpULPMHcjEHCRKiQJu7X+zctT+xkvwjgwn/QPFu5Dn6aL+83za0pr0FIIlekf35g65Ey37M7D5eEAjx+FxRTjEYBNhJO2D4DLGAPJw13Mk/NFDWlYPTk8rrBz81ug3ocJIiI3cvcyH6ZD/J7lNypYPU/3gorTLjEKHJWvvNqzXGeD8K+EDZ7b0oiJt6dSirAv11axe27DuW44a1RVaKZrlnlPhRqGgRfWM9WTeNSXpKXve12qXfqoHAoK2fiZd10o03s/lLZuemGq3PfBAMqI2pWdSeYmy3b0PmWPUujLlKO3qtcn8ElFZZ54aOqDq1nvPGQgTmOpQ2/P1aFpiPwXH/LegDZto/YKBuIcHpbAI+gE19fwBPH2llfgmJ0FmAM7EAI9HJvoY5mtoSilUDmpDBXGenb24gQMsotCM01RI+TQwVIZMHgTFlnnxf3bD7ARrdGCN/f/I+9NACw9yzrf9+zn1F7VW9KdlSSELQRZZEZQQeIaLiCyCY64zKCCd7wgIDAIglzF4aroqBDAcMF1VBCRTVFR1rDDyDYgZO+tqrr2qrOf+f2e9zudDiGkA2noYCXVVXXOd77zne993mf9P/9HrAPZHggajHRj72n62K9+JveeaWAjYC1QTAehdrm6chRFDDnA3n0BYhLV2aZYLsG9TfjyFE9xw2zn8ThHsZm63GGAa4c069YGPLJTWfmO8MIksWjiZdWCejRzv3r9tvfY+lHCwPSIcshREZn20jSED4KOamajjLL4vD1+Xzj/O9O5D/wpOqLOvoUxXT56OP3RFTCaOWhDMBB1H2uyRvpNnIUYmB79pUqLjr/KnD8kibF3U2SxHMOmSsMgGt1lSsEYh2qNJAxRkV3lfE4V0mIOEORxRjOiUl/rugb4KEdxerUaUbmNyROEYpI5yY4FwUfzDQBAtMZMlklxg77dS/10jgye/aQjvMsuStlyV2MBXAnLFBGy78HabWxMpOUjM8iXJo6h4tTt1/pzDCKhDQsCizUG0PeiLUfEb46ce/yee2El+JBnGaQ159I5q5Fyb0xx3TEik8Hu3I8B5bgyBnMfRBL32fu5dH7rataTa2lxEYA7o7k9jKsKlyxHkRIr6TlHNJT1U3YwxrrbOhT9pUxQikip9Sg2IXSCOKPjPPsdmTE8ZcbURe5/9gNp64pnp9KXPkQKzRpMyFYQxWurKmyGCoZvYJO3kaWFd70wPdCoPxdTWopURhWhdYE1psHfEshbi1EY2+jVYCEFfEjESk6+ipCUA0mEsKC1h+QopdYaGimIAMWYmkGw1aOKViuhkQdq30KoVUQBCMgZlUgrulA1zi90388YtpLjrPOojLtMI5j8sd9OEw96ciidO3KxTq1JzVFK9BViTHfe9oy0dc3H4IeFAQlFv59avhzGespzljY0etb1TbcWkaMgPdPArq11Uz14J3SIco+WGp/gXur5tjepU/O7k4HcI6tMspAaTnII154yVkTD7h2VTURRfEtqL7sRXPKRgndhgrSe/WZq2MePYDSjjutS8vw8e0djv8TsXJMiGlSJHUwbG+0GbzDHE2Ok1n0fnvY+5WWpvv+CE4xpETJ+xRSDCg3HDGN66JU/w5ijj6EQh+k6rkF5UaFqIKcdW0Y5YoDy7RIqC3qRcN/RdjraGtM1fukSCVRQngOALUcAuexIaEJ4ZWRrK4v1f5Hu3QY1JqLQGcAZjlLTmduBC3tqdoYJS0StnMfa3A7nkgEogh2MkqnUHjfY/eJkFiMIOXZNSm6x92wj0eGxbtolusvEBJl5yV7MTYxUh/StPMJlFrtGL64kEUas8g2rOAe+n5kmEb+mDo2y2FMig0voAUkY1iFG37X3zJgmU6a3vINBNS0YxBHcq0lJGVDdGpIqltxs0ubGKuls2jrwtPbg3VmXi9nDEEsIhJqi10peX6PcDYCL2xynAbf8sg2f5Q7Rt9cyOwHTEWnwSMdq+EidOCJt10WXMSjoR4n2afI/Ya01CMtHDqU/eQWlmwAv5jmt3qc6+sv7FzNmNWAGBTIwe79NJfK3FIOB99ChD47d7KD5wx5SQUYawhj1pq4x/R41S4OLbJzMsBm1hs4JisXib+kYdTq934HcBZsL2rlhrzPflj2scQp3migzTq2xHmPWdmNM99Aq05hEOtkfXaJSaKFxZAw8eJ/IsmVcy3CNVx+11mMwRCRLJLo8nE83bJ/FcISptLJBL6p71E0PEEvHN9quSAv7u+09or2ll4yviBi5h6yFIL0aa66hVac2AI7edeHq9ID9n0hzdcCnzlR0dqJtNjb3W9YTOW6ri6mrSIG70dzE/LCfOd9Y3gNFJZrXqNQU2dSP8VmfwjkKcvW4lJsyEF+vfj2FxpQI79PvTRuvgvybfsWGdQOUJa0/EZVGH7jMIBgwp7jUBQiJSiMSOo4yZItLXm1+PCuDDM8eqNQRaD3yGFMcHHO5fmrfkb2PI0nUacGpOx0axbBCyEIGPu017aMCt6JgRhkl7r13RJE1KscMBYiIxdhCeIPcngVTccdAcdZkKPKR3zNzTg7FNPDWN1ozu9L0T74i1S754azBY63uuAX7ehf8q71+3BrTo2a6/MZnpGPQCR5xcgn36WwYe7yVRnIxacUSBJkyI08bp1UCRi6wygVwLoAI7i2zBXxHBK+8qyzc4PpAGhpTvn57TN5juebJY76vIJ1IqfO8NVDxtfJveHywTXG8BjwGP3MdEmBpmBxCfgiDZs5YR8BrElDmwAJmcwf5hAhejbDrH3MiqavsfsgT09k/+SupAao3r1t2eW9t00UUwgXvXP2xdB2R6cYXPpl21gekppEFfToumGmAQbZgu8rIbAWO3QBr7/s3+WcL5bTIQUcxngPARZJ6l6Dfs3a4bW80ROrbXOAmfwv4qFHvc+pRCYajSYq+E6BaS/RLGoHO0T4zCQjPFKTRaBsDYrrd9KC11VDh3OSoqxayKwtQhc/QIV3bBmsQ3K+SPjgOy2wOrxGV6iJ2qBlWiIJalmFYlLm9TEUKY6RDa02VSDWOldsXvljev2YZhve0d1FD4/nXMcpVHIYJAEYVlLwBRgXhiLq694uFksBeJdkEMh4ZDNpi2u3lSPfNM8sU15eDmclK6reKEm5h1JpEpxqlY0TqaxjUCZp66xj+jTVSGdRPbYGZYSTcRGsP55eIXm9GmP5k2nOPR6Yz7vt49AYdACd8aUxXMKZvuOK/k3I3bakRkCNXJiPZmijtRIaB56IGr4K3x9XhCRqQwATn3vZwhjKRQ3QWKD9+jkDmykrkY4VBVf+opyIKzcYz5pYGqQH61Nf4PoAEawB8BGI1atSIwaA02ZTR013UjjU+Te7pDKxGrSn6fOHm3U2rzPTsNvV4nKtVDiYyjYqHNIQwwTnft+/mYn5rjY0oM1K0BurgkjnY2CFpvEhZANKQLjiUbdLn6429THMiiu0wxGEbcozgAtYtykhEy2dG9kEPiwzZ56zT57rEaHTAaXvnN9I9zrk6XdT8Ig4SBtQRUBpTCCKCnEe1KkI3+Ee5X96Pok0gdE1sWRUOPaZkcQKMhgEdzT2Vz/UkfkdG4pMKaHWP3zH6+RQZUyMcQv1//Zd0DGPa+9In0gx5b2sW0sP5OVQkAnvMBwUllmIRaSJTuEYZgi5kboENZsmieinN4kEN9AzR6ApJTK03lWDLjLUnoyKjU1B6DVAmKqUynvsAVKFqSG8lpt6rlOxT0DiijQNAwzmFrNcw9Jmhh63K65ukGBTaTQpglahJiTbmfRC8aDCWegsv2paBNn0a5ekDafLHr0zVi787Qt5I9xSLdccs2R1tTl0rpS8whHndMKbH/voZjGIjMoVMXQN4ACfEiDAMV6SBWEPKEVHns4ykgPtcAUpyI4cxdWWLiNRjoqXMdddIGtnyE2BoNln8IwrYFJZ1zGgxLsyZpAf2ahpVRjnFYzXg1jz5dj/pU2kfXM+2aVa+F3nMvk5BYk6xqZly5aK8BnRQOkNwFO/lIIStYTMdeMTPpPOe+OxUXziz2GS3bkzD+YgCMYboCx9KN17xtHTs3z4Z6HPHw3lrdmP5B8ijdaQglUOhCEqpy9qlnKOFV0GD3tidSkchqa/SHhBN/4Ba5LGV6zb4a4xWtFGmV4k6+0MNmHUtSBhmNaAzMQmmSXpgZhZgjk4nHp81Pu+NP+XeFXhnP6qzShumWGOFdFJFvU4Q0Ts2jF5jbuBOAUhSiMs878BvgT9tAD6mqa2/TtDvObOblh0n5VBnbRIhtqip2uLmfdkEit3jszo7VOcT9YrT4vQXsBDsSVOgVaJa55GWuUbTxNZhWkx0MaVqylzDswnavoSRGBI+TYFF0Hh1AF1VJIQgNeHoMjMUZc/j5+BM26RU5onUJ0E+2x7hVBuj8wbApWZ9Dn1B7ZcJOxXa6YKYf/bs1CTFWxkP51X2chiZjtxwdXrjK38jmLsyf2yudaq7rAdb4zU6VKgCRYvukAFKWkSxFmbMog/eSDT4iIiKPQH39TgHr8ZSpG/UsbOTrn4cFBFpgJh8LBpQ0TXWDflu1jpkOLbJ6rRxBLhv6NoSzlebwfJmzGar69z7IpIG9eyS5wCCX7hpU+UNMjXLQdsaxDRGks6XjolKvCklGdlco0ygvOsw6wwo4DqjZoDCsbX+6kD7yXTNzpnp4OIuDCoApp6ZFZDnRKoRm0Y6D/3OxrPkoc4WCyG4qc61z7U66RwQx3ff/29pYQ/gCK23m9R0r4PIuVKNY7jWvYiacGJw4qgI00eTI88S+whjWqoQBTi7VGNqS0z17Pz+sa4F/uX0NqYuCIjAT7wzLb3qOfQt/q8CkWc9i5voQrFG1mFcEKMJEZmmJGYBaEw7BcLFomdAgoW+QxsVQrUnqbLGAhrQze0iB00ZJ9ARsVE+UBIUu8OYelLHQXnjUDymUVQs3LztVUAXeFxGpxKky3wkyLeK8IkOjDFfTrHYVU5rzF+tFsWMGLjhRmZzmBF20IPp6gaGVXBUd9/d0v6nvj5VzrpPeGLHv/w8d7QdvEPOpzEICc9RC/dox9aYNzwj9W/4GJsg0+LFHGDui6xFEi0EelcDWkSdQbfI855qbGP8wBpPdYyRfLRF+TKNqhGtt4fHVg7lDxLo4OI508ce62skihBERMdH9LUG2pdzSlbgujur1JSqzEkuucZZKyxBP75AtJ6ICraCYL1UcgQV+wCg2ay1eK9Jv4hocOHRz0x7HvG0VJvZPY4n4tq+UmQaje7qPGR95zPvB2z386lz47+iVOzF01BSL5s2nUoVi+vqaNG5GZOm4gR2qUt5/VJ1IV3XOC8tQe/WRglqLLdpbB5Qx1xjzqhqukVrjLrLNOlIHkfh/hhho6QpQEhRfsCzULFPU1h2oooRj2hekbaivqzL2cIRtHNEniWeM91rinaCgncJY7wjhJRjbY3Z4UZ2XDhbPXgDWZF6smrw5TlryHeVSNBlGNL4O2XRPIyN7TJEhHxuoymNtxGjTljd1AbXED2gzBSddHKUZC2CWMIh5m+UfA3jaAmoDFmDnbjaD5mUJMufQnnKITwkwghSCNatzOus9UrCYIQcbnlhlKQ2jOgj0q7+6k/3Y35s/Hcc82VrPSbluOHqL5DmfVnUKcvyx+pIs4DebwcIaEwlOnBPeM+VCR3Puo6LI8ZE3JoWttzBZwkSfFv8BCPFVIdcNhrXqL0X+WHT4+xMo/oAKtjuQr2Wvv0GTFBG8E0i+6kKiGj7eu3/hn+4RoahA5euBm53+SDfyzhxumVcf5E9sje1M+QeYgnrNZDcAfIMvyOXYzRwXhd0ZWYRw/ESaQy7nAxm1SWzJDmoGTkxxto2n7fNml3TOTfdcOTs6P3fGMyzHQVdeGLbpPKM3ZiLy3pJIzkBAUfcRyLeBTAZ8zSsNmeRE6b6hDG0KV1KQJ200AxuPC+2WMPCKRyvcwhiLHZ2Fsdrmx8f67yvvK9DCL6Gr1MUmWYFs/2Rt6fFK56TVr74Gfo0h0wjyPUvy5h6WCow/y6cvdzWgFc0g4JrECEG8ED/NUBBGVWp0vY54c8CNYz6oy/VlKueqagxwxOzNyz0wGHD0XbjGCP7sVSa1FXIEa4vIvQYUwkFjDhNKYoOFsyiypjejSeFC7wDK4CplBAmhdzer4iOvOAMcTfbUOc9Snf99jT903+cygvn5Y1afN2RufmvYZ1P6iXjNO/ghven9jt+keGzDAd3g1v3NK2d9WDmLTYoK2Q6EiY63twDUbnueSPGcFy9BfwioU5kaASf8YIgvuHL+7iKoVPsdWK8l942o1KNXzCKuXE5n6wzRq4eJ0o32pU08CowzifwKEbh+TpepgFWIdn+ssTz4B2Clze4hnlMOZwP/mVZf3ie1qp9T3pxmr/sJ8hoyCxSvPlXuXtxzyQ7+PR70uqr/2saHPw0dSbSvlxrkzfxHunFDzGkplElwa8QmQmciTYDbtB2ZSHd0LggHaW+s067wg6bwmb5AYZta3MzQDMO9s54FKeumM6jVjpFVEXKtyoIKdpcMHCB8uMzk+ptOIYtrt3aIqlQ3tsxbNHDS1TnpU+Tsx8GwT2Ki6i2Z6pRZK/3CaUjRWAQr7NQGom+TiyZnqmZhTS356yI8urMKDVwUMYFEza4d9WYeYrCZOE0ghp6FzZ4e1kAxypmUgWUq0ZS5iL2robXyHA8aSlXFrNSz1/+zI/dpCALpyYQPwrQ+Jlw7Qql6+837ccsneNzjo/JkeiJqb+8J0bpOnTYn/z+izGmVNZdC9anwrqLHrZWbN3UmFOSBLsHBNVIvuAEHY1ERHW8Y51MloxYfbzwYE1yDxS6zU02pl20xip9o3WSIIdxv/GzZiqXQeoNqBbrGNEqkaaAI9sLBWd2uT65i6fLRHQaavTw7MQKNdK1NKER9iLI8GnXSpbaLDciD8F6aDsmGe5If29QN951Ly6Yg+W3tck+hhcYCVJmGMl9yd+uZ0z6wcjZ9iDXOpmBHfhwuwMJdPgb611m4+vkCEQSmZ2BmSfc61suaRi9cYCeVz2v31ims6PjYhc/T5CSm3n043Uev8d4P4+Xf/z31/nz1BhT1x5Ba3/orenGVz03jW74bCQRvX+iLb1Bbj4DTD+fFU8AfGEMBf2ojBsUwB3sK8JrRLFsQEQ77q0aQ5+jt8sCPRpX0EKAiFAOWcljDo1U7eUg3TMgvJEkQARqTcpC8nqbG452s27F4QhUF01uP5QsRx1TvkUUtklK1zqpgu8Vq+gjVW0ZwGNV4CoSvicvvSxN/eSf4kgBcDjuHX2dq/QNevkYgNS9/qq0+jfPSMODH40RUwKwor+Tbw2Y7YQaUKPLoM00jasx5W8Al5m/2sdDweZIcoyY1WHSeYnjjVg5t6QMRpSmeqI10OXj+c2CDUm5EMVrtmAdozdO8cawbV5nsGP06bnUpxpT5UrDbIeH62TWweZPnTAJOPSRp1jf3ZRVjFIlgegxXmjfT788zTz4cTEL9MvV+C2WQTuqXKME+//rXWnpiqdTqP1MRNhdh0Rz4QLldgBAhCq1tohi0UjWdjaYx0sykkGrPRh0rindJX1+tA+eYWZlyjSEUbGeFE37pD8tNdgmYsZGEI3pXAnba/ZW8tk0tLZ3xO94+hGlGZmZUBRroMGUV9WB4Bhy+z+rRHj2jg7Ii8cgcReGDTEE0OBgaK/B6zY9vL6aW29M83WJQs++6G7poY96Milm+wMF4KidtZcYTK4vaoURGRTa77giO8GAjQ1jDheLQ8Nq3GQvj9/0L9e2N1+N/FZjNXuCfo0t6znz3vWXyEWMH7qFQr25xs22dJSu+fwn0p9f8SIicu4LRiOMPiexRUjEsjXoyO2IumZ9Q1cEQAlngvsvg1REwBI5iAj2fblPYj+sNxpEBOGC54haqRvM+qztfxL300ZS2yYzRItPw6k7opzzpJcGqe8mc5378OjuDIia2XBzVWY9j0jlKIHIYwsjXMOQR6nRPaZDLHDQzJKb2YBPNL7gQkLSUoMxZfd4IUJl/VhnwOv329JVbvGJm+r9ERR0s9t23JspFimv7/juj9fpFvvpyx4Yi8/44ZuXy7xPY/HK577JiSqWuliD8VH5Z6EkbnbwbV3JyT1/aoypAoEArL//b9PRP3xOqhz5QmxsFWWUFfip2EifZhZJBRtRJesTBo+/NUx6cEYkLnykE7M1KzabJeTADIaABnmD6+tx1FpLCJyNhGXygv0ja0Fqndm8zJPjMWscx1MLDDjlHbVuqgHmzBsY2i0M7hwgpgiQfS3PBJWdfKsInmCbbRS0n0EgiUjG6qWPStM/8UcFsMEK0AkK5eTW5Jt21Dgy7d/wgbT9lqen7vVGpqwlBkvnJxxPDaObzgWUcN610qhgRGPyS7HHwoeMlEOOKqNMYepI48e5gvCbn9Yx/RaIFNRvrrGGgdc5iWeD80Z903Svr/dlRqkWU3kuaNq4Buu5fkVpSmdHZcFj8vtaTqDtMtZKnJspV0FPlsY0qOF7GUnO7kl7nnZFat3vcg70oscK/laWREUSsk4q9ZPvTMdew+zeI58N461BtU96e2ArC+cyesY7JymHrJL9oM+yaThN7nxILe/6dG761OicdJR5pN6scDJD0WUWJvl2ReLWuJkNJ8GwEPYmOkzQnRsAACAASURBVK5MEXMd6vReqtSUT8F69oeORO4W5PYT3Ah5ctukCXr2XUpcIHMPxtXB3jIVmR8XWV9xzjCGvM3Is21Qwrbe9INC0Ii5nS685JL0sB/+qTQ9T+vBl319vVmYW0up561/k/W7rf7fW65a1r5f3ZjmI8ZfIf/8+cXPfTL91eteDmmDo+d0nM20ZO7fSRwbjaYeTXAC275S0H3FuDUzNbJNBYUgugPny2hzxHoMdF50/hDskr2mYkLMdvG3ZakGQKIagcFMnciyDoQSPePQdAXcuax1QAAzwyNpbnA0smoD1t32lYopfNNEOsMadaDzygblyzg3NLlZrwHOS85Bt8TivjGrTx2ytOdJGNOXosekqxsbwlu7o7fwSG5lwxQPF47P7XzVLc553L26NT8rrPeXP/nVnbKvfuG38bFYuJu7Yl/P2W4SwYhMl//lr9PRK5+b+hDeq3BjvjdyYLpQvWsK0PXUyEZTuMbU373LOhD8ED0L7SNRixvcBuYc7gsOiqqHtUqESA7dSJ+LRKOuWp9DiBhiOZJ0Gxhnl6bUmG3qxzXyJVUcY5IEMal4IqWgts6JpS1IaHew8lOEPHUu3nYaKxqO1FIHZoaaHFV5/AK1VUde1e7342nyCb/LB5NwO+AU+cOc4H3fIbf4VJwkFAdZAABIO2+FtOEQpA2EezFBh89LRi9HnKYuLZSx+UwHGrlqwLwPgi1iUQvj6ZoH4EgHStSvtVAzkSoQ1naNTT2mKCxAivHJNNqmZX2dxi9sLG9A+yRptozkZTpX7BXtqtcQYCYNpTrElC7nsPXG95uzxMBjrl0YU75lrXIdzTSISJ49cF468+evSI17PyzW62SQfqFsMXI7TItZ/P9/Ccfxc6Ewoy6L7NjQ3iGzUkbZ9qn3bEtvKVDI2q+pPI4u0eayXD8zXZ3OhD5wghS2u8OY1xYJjC3RgOTzkjwYfdoKE58bb8OSRnBQS/0nE5FIYRGj5s9l6jFrY0oVGZ+dnmKG6HSMZ+vKEIZ89mS+oJVkYm4GdDaTmgQBmbrjNfaUtgntt2iFWbdgHXvO/th+uvv9HpDue9ljQcsy8/VUyOJpcs5sTEfp85/6WPrrP/r9SN+aMQg+cVcIJWY7jjSLEaWJVlUP2SeqoVQH8LjpYHVc8FTHgG7BSG6m7G6bEi5bTEUnhRNDPX+SmvLuxgr1bFp/6BGNkgtp04HpcDToBMxGonLhJ4oRlXYg2J9sLVQS7TJAlGYdpwlZqoP7KNsnz/4JB9iyhv4ihrRk8Onlu5Fio2FM9/7nlO71kkCMn1iuOk2W5bS8jFMYmfbT2rvfkBZf+9/S1sEvZS5UIwyVKsIVSEyUXaTnNK4KnA48cuCxwblcPGZkFA3aUQgzrWsqKz8vOkXEmodHcV+jbYSp0p3B6Box2uS8kY1g1B1EWju5xgZv66RcSACXUEDBtmT6OYyuCpXNwHv3HMsmcTlvag0xEKpcu9NLBOYIYHKuYf2yZ6X69z/veGSTt0q4SPH/6fYVnlThT8WV8sGGGlPSvAMASAMcDNOmrok81DpDvibKxUaURH7j0YO5bpbr4K5xBKY6SUWGyM9Pu18QZQSPLOsl6tXXGGAZZcpapOcccsDrQ1ZECysL7nnWTicsjvM9fC+Olz7Q1wca2ExBkWU0pev7OvlG8JK2I9LLyBSBWUQNvlbHoH7upWnvz/1uat3zwflF/vvluaabLWCOWoz+up98Rzr2Z89NW9d9jiibXlzOPQv4SIJykef20JoaWwUiuQ3FmePC9DqscVVJ824y4eJwbTfp4V0AqzJhfc9Rgwgj2N9AgHpHVco1b54AP3LTOoKBCxFJiSFdw+i1QPbaQzpwfKGG1kiJzzG/sJseVPpCUcqSxffxgFYhxRdhOz0zyZDs3cVsTZDpeCX2fvrx5bTdZLq75Pj2mhpfX3Tv+6ZLHvYYHCxDm2/drzBgCNpnP/nB9Dd//Ir4oHYaxPBrI39l3D75QAAHXCdKIma57Nd0YoksQ1ZUbZmpA65sQERgBkxnXvnJiS9Hr1n7lEgCAcUznG5uMhwe3mLafir00gocU2c5iaVCGDnfPArNIs8rZdEfj55CrrrWregsaAAEaExRGrAXl77uoGTlzQCBxx7RWdXRpboRwFgj0wBWIT/lsyGduei5OQ11AvbjW3elv/5PdkqN6cY//2Xa/JPnp8Hy1XGlITgqL9Zd9iKneQSHsd/BCadeyB1AoSMs4ficjrqK0todr9OQhvdndFIoY3WNICKjSHv6etErau9cbksQsivoReGxT3KK0SEVmg1HW6bC8AS5oJHNpNRKm0I+bcK2fup1848AKIuBRsQxpFclWihi670qtF6ZGYuPfWmqfsd/ySFPjp3zKp2GhjTWZLwwY4OPghhSM9150zNSB9KGCrNgJagaB9c6LBmSy2tlGrKXU6PmmniYYFANmnrEj+0b6AGztqbzt8BFOFlCR0rQmEjdAIV5To4VBWv2XWPqMUaaOlk6Ynr1ptRNiWlMY+B4Uc9Vb/m6IHLgsaAX5JpinB9/Gwk6fMIaapBvFNcsOEmlYlBQuut3psmf+s3UuPB+IXg3gVFubaMVdRsiu8En3py23/DL6cgXvxAMWjIezejti2i1boYQG6Ws0kjeRkHZlqKDMsABq03spZVvOq0y5WIwsZvS7gyRIOnV9WOBMO46kaSYpjRCyU4IOOK/bUjaAxfAxtLQbdJXuQw11MT0DLy3pIKJlqJv03Xg+SlaRCQ2MM3c3lmnJr0FLSMD3Wxn4ZxNvKWISlHYRsI7eD4aBTdu9GnyNUN0O4nCPnD+heleD3kUkemuseR8/drotDuD6dYcmX7io+9Lb/rjV6Kv3Ps4Fd73AAyJBZF32KKToi7a12yB99HRcQq6nQUyGqFbSLM16JHNc2J5hehgU7pO4MHLnIKhaBKOoSahY4O0bgtkrpzC1SGc4nKSY0gFQcm5O91aYt22kC1SujIykfYdkvYL7nGvY4IIWEPJHh3RnhspHPeZzRA6qO4d93PRNx7DO1SstDpVzn1OKu97albCp6vyOs3k5dQZU1z/jX/8n4ylekGqrF8Txkdi79CteX8mgrlYX5WeMqdi0FhpMOvWBmgctq+UXutAnmnErIl5rA6Ui69StZlfjs5pUq2T0FQZLWqwdzCQIjpVmKbxchRqw345ze0ynCTqtDnRVKZDxf2m76oucUO8iUKOgIbMkwqW/1IvX1FVsRc1QKM12236TK2Z/PFXp8q9HxF12SyDp6kVvYUgFoahiEy7RKZdItMwpuoD07JGqJbo/Eg6who2H9eo+ZgBkxvS+1I4PuEM8ZowpBpaa5g8piNtBsB0aESeofGzES6QXmFEBTQ6vyAMeuE86RDF2Df7U62pckwYY40pDpPncEqNa23k7CSgwIxpWIoWmuhN5XFlw150QWf1+1+eGk/69VQ5GxTjydbmIs3LtJWPviG1//KFaeWGL5HKze8VoDgMm6m5CjVSa+rrIOAsPUhJaY+ldHKpyTSYxoG0Xt8bo9W26I1bXl5LK4uHiPxmwRFAd2e62AZ8PIgp0KSTkMTLZdslKo46Mzd6B1ahdQY52G4wiaM4CcrWtHA1elTt66OthOKxNeQdRqFtYEw3MdrWVC3L2Kc6IQ2hCF/+7vFtb6mo4zaGdXsLOjomtcyBBtt/3oXpng9+OGuzYNU4pOl0bf762nRukXWINO8wfeT970pv/rNXZSNKxG8rh6jX4NYV0Oj8ZeR3QnCRWQFRkMphzGXNzG0irmNAhL2eIV95GLhENKJ8WxAuyPozjUGVtM/NNcFs0EaZqTYCjNh8bVG0grx4bRWDW6126NmnvxcZrBRTWsowfQ01opY73a8KP05snNJ9NAaqu2Y5LC4yLOo0ZGXqrFS724swphAcjCH7X9tN/Hf1qlNkTI1QOmnt7/8k9f/6Ram6eV1EEdamNIbhwbGAQiuir9CfKkQeiNQdv0tdZ3QpjYztKf0Ve6fwqKldBujQVJ9CwldMG+HYuV0AiyaHsJ/kKFSFq7EVCSqZSpAL0C4zQ//ozLyMnl6L2l9rLHJO/tCcFrO5O4bhqonZFW6QDBXVoGaFnSc+ZJ7eYCmZOiM1nvKGVD7vgWFZcpn01ov3p4OkZTWY12QMQBrdcFUavP3paURrjEPWrQ/pyXqMpTj9Xh2e8Zg1097xmBu3uE0xTceaqvfJNffW+R5Gmvw+roMGfsZapq/XABWGWh9HmRA4ZHtZADx5zDUHZxNGVrJ7jWmAw5Qb31MjjbFQaclGY41WAJuOT1BAs9ybBHQ+H204vDZ4g03zfscTUu3xDAbfd+HNjOlXXacAaEGscBWO41+9KO0cvZZAIH+QkSha0qBy5FZ6GFOyI23CAlN1KspwIL0v1bm0NX+vtDlzXpAQrA9bafHIMsb0CMbKWZmkevkwUc4gPTPJTZnbPReApA6UeVbvBGfJcBRk6Uq1zfz2j2IYK0WTep0bPMn5m/QW6dzs4MVsYiDtdRTIVAKF1YSEoWHfJ7Juj2kb8gZTkDoM23Di1rj5Uxjqs86/ON37IY9MrVnRK9lhvLO4jSez78ZQklwzHaYP/cs70tv+4jXh9Im3nph2qovUhSJbrX2SrjcFT8bB6TjB0EaJpEmKxCEFsvzYEuKAgXrolFwVrwM+aBJ5NuGrnWlKvgAzFBuqDhK3RuqnCkk+Xcdkc7ahonS+KAhrQsogfLA+y+910sBWSgOnrMMoCY1tnW7KIqvn+6m3orfb/aTyHQclPm5mmZ87K1xv64LUuP/LUvnMy6PM9a21siez+l/bMafMmI5Aray/8/Wp8+aXpOHyDWFs1B0aOGtqgj+CoN7Ftd4orRi/W59TcQagRMWIQgouV7rvA4FL7VLlPB6LFi1YfDcBFDVpOBwgXAHhNwrl1PYjtiCCUBEPoXirYUibbISqI9ucvSijRsz/gn4rWhI4mdBS0ZK0NIxkNCE3aJqsZLM2dSn5H90sarCRFkVxMwLbdW6qPfUdqbwnj3Aae+y3iQr92tbuDn9VNqZ8pkNXpfSuZ6TR4kczKKuYAhFlZeeIarg0VH7uIjINv8EbXqRXXW8dGmngXItgmDOtKwsRx7nWGjVvtUT0Gs6IMDW0HAPxTyyggKOgGDQVq9NiPZWnzLr7ejMQGuwYDs4x+kU6ZRrpMJYaci/UKBQFY61UdiSPKzLxkSkxWKhf9pRU+5Hnp/Kus05egahsaR0ZvO9PU+8NL8Hpuy71nVrE6tsm5FSVPTO2z9ArjexaP4sMTDgX9p9yTH0q7ey5d2pD+NGhj2G110orx1bS0tFF0LJzAOEcRk3fNpungmE1VTvBt6UR0aOibEXjeqMGGMiexOEqWin8eJ+GshsLYk8iU0Tgpa2AIPa+ydNrxGqkJWpXhh4HZZtZcepKF6i1UVCfsWebK8usYZXXT6Tz7nZJuvRhGNOZed3GO1wWv/kn1M3MRO061+9955vTW//8VQGw41YFWYG9k8aIHmePbI30iH3DA3qKAzELxZ+9zDURtRxlVCtgqWDSixQ6PFdBPj/R6kINKbGGXlEf9O4Sz5la5zHSJhW8xvK450uDHRD67ByKAI5yilGn3xpQZd7MjU6wj1Hati3Qx4ProDhWTEDse/cLtfr2Mins6bun2qW/R6/8g4t98K24vne8hJ06Y0qT+M47r0zrb3xp2jx6Y6Q8VLYaT4VpCiVpClbQCrokepxUjApH1CP1llScykyRHu5GSINg8picvd0YIpyBJUHkoGG0pgk8VCVVReA1aDVrqNLhgJCrAzxyOkwYOJuNjWA8XnoztG+FMCXP7uAQGk3tqxtQPxKkFMYEPkQNumlfL9RIwY1jtJQO3DtVf+ZvoIQ852bK+OttFbjjl/2WZ4wINYBIfJijGNOrmK6w9NHs+fjt/xosUwuqT6dN+Bo3rXQoHhPhbd6sQcBhxCmC13V143PbWYIwmDFw3bYiuat17HksItOxUdQZUlaKWmq03WgYrPdoNLXxhWKIqRsqCN/Tq9M7Lz5KpKB9b56LtLFAJa+pSFkHgtHfNcgPf0aqPZLBDLMSnd/2V6hbnQ9kffDe16f+3/x62j56Q1yAU16MGe1BBkCbZgEIOKNy4EhBXjPgJlGux0CC/LU95sDFqX3mpajPGYCYEwxF30zX3Xgwzc7PR3ZlHTaKdeTOwd5zcwvB9KNdVr7tPbXFxVrnDty5GlM3WzcyLihplLx9kFLzaXwnTP8agRbDvlsQOTi7Uoo/kcRtwQl8OUbNrISo4c4Wo7JIBXhvJyZb6ayL75Xu/32geSMy9f5+ayrcsTF99zv+Ir3lT18RmaupuHcieCXjtzTlXpCmEHIC7rWzQJVXQZNN7msdb857aZ08SOSFI0n2IBaAMHKyijFtbvO8M1clq4fRqAFjUZkUvMP4nBUKVVtFAIFCp2UuIssoibjcZumsf/J40Ps63tbMjRk5AbmKND+jJa3QxZHRsQRmokR+V8sIG2QCp++Tyvd8NTXXSwoP+VtzbW97h9++I06ZMZVebPvvXpO23viy1Dt2MJSftSRTaqbhmBIVCjdaYFR+GNNAmOUSZp6042cpdLRRRtcUrJGNcqFnaNpDY0akKICtrJaOiTN8K3AaY07ShACii/IyqmqMJ76EBtBDA9mIoQ2qQnKHeuYtCRss5NtTR0Ts6EP7xqRt6KEMpQ00dRNcwEapfC50W0oXfk+q/sTrKPrvzyePf32T27co34yjx8Y0plIsfyilD2NMD34kDxktjKlhjpyvWsPoh7MObcQvg5Eb2jSqBq0wvBpVezuNRl2auF8CxbhXkp93QVg7vs29rwOlF++aFyQ+GYBWGFMGi0QUO4nujtSx76ecmK5FbuA6j69A+6ocwvDbS2wqPh+rUxY9qAaHyqGy5/X74UFjVh9Ba8sP/kIqT92c6PzW1iPfM04CMnbwnivT8C2/kbYhRPdedHTU4GzekK8ZBbobwNsIQRpAINIlC6KctZG3LnI3O4Mx3XdO6u27Z1ot7QFbwPg1aqbXHl5KC7t3h/HdoB4a+Dg5ZCdmgzFI5q8MkiPNK6NSUfwyau3yobacmsKmmpCej/RulwjWtK610VlaYWam7NAn1Yg3Os84HtPFDgg/dAQKQ4yzPLxNJ80AdOpQnx06C5gb2IB26swL7pG+/fsfx5SajOb91jSmYwDSIH34H/44/cMb/yBq3E3uW4t0ivSBAotiMLeySG1cNqdwNo1ZkYFg4sWjq1GqgmMD2VbarWFL9l5iYH2HwQsboM8BElFvtZVlorGK8V3lWFC60cfFyrB2OjYZ0l6oFwWw+I4MnR6lAAAftvwhraay7yUVg1LCmKpv3T8aUnvG3StO5HKMHqWI0cK3p/LFryU4uQtPFIHHN0Mp3cne85QZ0wEAh5W3XAGTzm+BPDqcU4OsvLrMPcwUpCwH/CPJuOOyYMEKZKURq1EsGdkQUiMKUZxDe01NS6AgJ5lf1WCzdyGgb2OlY6C6NQBTkpwXIpAsNKJ6Qx4wlEyOtlVAtJ29e/btVQIqrDGnaR2Pc4iyq5Iqk93EcKmLMQmYe/Ra6Nlbj809iJG65Nwx6BeWpHTpY1P9ib9LnWxvMS3iziUNuU7EDV/6cEofgk7wOoyq5LaBtHLD8UNP1w0q4lnqOfiNYwKQH1UjyVp5aCADOd0q7YlGg9L+RUrftZDCT+AYm13CBj1r21QEEcUm56HInvO3EX8AvMxO2O+K7o45qRjXoHnV4PK3PacBkBKdq5LwGNPLGvDC8MY5lCcdLw2uc1iNnq3b1+dT44efl6oP+y9wYsu3dnJfUVPjg3T/4YrUe8tvph6DryNilY8VBdVBOdV0zpCfbh8ULjI0EPDGjdgiUnXwQ2sCkBJGqT+zP21Mnp8Oc8+OLkOUQK57eh7DzuaRsaiMxzawfmpIyrfRTRUEVVWu3RjkbUdh7rfWi3RGZxNmkRqy7rE7tEqsM8bMmukkqaFJwFFiAyQUmAX962zRHbIw1x08TO10gt5uxqrhCGxSK+2C6nN+6ZDFHFJ/OXDhJelBP/QEsAc6HkVK4E7gNJ7cqo6P0pia5sWYkmV739tfiYFk6LrIOVO2yFBdo+i8TrMEkX2RMq+ok8oMxamabBApTAXbGanmvjIdoVxjbZbpF8XyWYtt1raI/Jc4B1EpNeyyGbUiKxNsicq7ejEyQm60vO+gSMobaFz81FH0Y2h4rWOYZfDwGHHpnrFsZcRiSYwjkdURm23I3Ne056Gpcs5reN6gQL33Lbewt08MTvLoU2ZM+5tr6cib/iDd+CaMy9bhnK7l+xgKjixR2s0eDGF0/blYKEhDKcZED9fPLapw+lOQCAc56BZ9RLZCxiMEERJdnao+CiBaZZxKb1TA7/QsRzQcFHWeh799L5WvvXIa5YiyOLYi4g7vvEQd1YLdCG9wSA5OQgGdAI20zfUqFpmOHCVnqGVN11RkKG7mflYf9LOp+n+9hGkL1JECnppDtONox9NcKMMwhDH9SCp96FlEpqR7I2LXmPJ57JUkKh+QPnKMXhDbC04yjZtVan7Ml3DvxiQKbl7T+aEAXF9sVfD7ciztc2GgAUJnFH5R7wnDZ6wlAIpjYxCE9Z+o7eTXhU6LAqpKonitEYKXa8rKhJotOV5feFheg20Ljq3iGEpSwT5jzX5+f6r+4PNpawLByJzQk/0K3lqoAXfe9kp6c387jdaPxEeIEiU/HWQeMsdPUcvKj45iFyFdI3Jucz0tCsMyIx0kKh2ecW/2CPMicWKWllajFloltTtJS4o8qMfWtqgnO/NTIgZqc9IAomUFGanUMywaB5Ab4/csU1Osf9rQryFtc62Sztf5bpruBWzUYKNNUgiU8k6jfXRlLRjFJp03zKdZ21hnGPtaTKGJiJ7j73qvB6TvePiTaDHLUXwGmd0OpVv0NscosnyGE2757TjPrSzU+GwnnilnEsZ8sCezwkaclnEG6T1v/YP0nre9ik4AWo7Y9IFWRzGInHYdWhK+y7VsKp9WJjMdZgzso58YbaHXhtRaRe3qAWKIdeSlIrRNBqNZQbhbJVixACDV64CPqmsQjwAoE1mmRVbRha9b6JXIvPDtc+zFEYYx6CADGUiBwSlFZo7ieZ7Tkkd932kQAiozSs/50SObsZGjkdNXeP/R3OWpvP/30LvMAo0o2x76m+7X+Nfx/fSZm639CTc/HMvjL81PCG7Lr8lP3GytvtLCfcWlOukDT2ah75BjTo0xtc6yuZoO/dXvpWNv/j0igKNR95F3VwDSPhRjnTSvxtTUnnfTaDTo5kzZsd62T5g6dc2DNSRkh9Qqiq+BIBqpauTMFdvrFa832uH8juYLDlmen+d9xsO9ra3G4AVeJpipqZBNFNPhY0RW7h8dEE2YHpT8PFibMP4q3TI12RoRcaB4zQ9i+aNHFsU32GKDXPb8VLvsmeaVb3LmbLQuxOV2KZs7ZHlvz0mK1hhjm6WPpdLHn4fnQ4SKMh2BYHZqRPZu+DyO2dFDMTSnP877bvo9YPb6DxpTNzL3zHUa1zCtj0bQZL+njojrr+PEa+QPPbHmGmPWDHE9lxGm6WFPH4aSGiLGWodbxyxC4SKbEa06Kpkiso3zei4f93b4+qJtRidceTNd2p29KNUvf0Gq3++HY4TXyX4ZuTB7L/Xe9nup97e/k3qrixHMR/DBNTvPNJDDXCw+X0R32hGyrXEPKg7BBsSzxtzFazuTIHnh763Tr7zrPOgsO2kJ9q5JAEPTDPxe2Wxj6CC+507IgqSzYA91jRtad75htG3YziIloKPQGMfGEG1vtC1nW+trQSMoMfsEkano3wHK1Mi5xXU0IDP3+gQ6laiJlAAdebHbwPAXV1Yjldzifaf4LBfd677pfj/4RLh5c5r3JmN6ovq8uSq9meosdGGAYY6r1LHaPVFdF8bjZBdEMRqDak54zfgs7sVoWyvE7bZOO45Mr/r7/5E++M5XBvhI/iHp+hwhVgHVJrGGfb65buCwbz2oXNQ0eyIXr2pukjSI81vLEDc4k9TxbM0GzFbh0dFjWtvh/KR4ASTV6vT4yspm87SpWGua7kHmC4ds+1jgPvhp/liZdUPFkxhTlFdpK4M13SgRhdpL777V8JsqcrKQkbcKt4Y3y+PDIQ2pu34ylQ/8Gp/HMkC+Uzet0013rDCNccxt6rbjy1jIRLzmJkN6XFK+3EYe/3tsgE+UDZ+MYuBp8XVqjCkfrbe+nK79899Jh9/0ChZ2KeYAxrQO1901zw5aKGDTcva+qZtFWlomUAFNI4/2AcqOpAJtQA/YYCzP6NgGMP08As1b6UADnSv6z4MI3fP6Hsq3/YbWaaNewXF1nhToFEIOybjtC+YUS1jhqBnw3yCMpdSFrrhyxvaJSBePX1cTb3EYtEAZHWrauetouUf/Vmp811PYLCevjE8LKYiLcONliR8tUiu96pnUTq/KQ+qlaLR5PWZLFldsTYa1kVFK1pSB4+xcUxfECLTIKow/n5B8jaZ1S42qLS6ukesQICPVQIGv0NjFEGIMjlFmtDRxXKRvedyHNKbo/+TUryCM4dyyXgV6d4xmNAJAcYVCIRIMRervkRbLhlR+X6Oj7gLgsct/BRTjDyIHHnByX8GQs72WOm/BkL719zGmSwEssqVH7mbT1GYpRniFjnwbILTbyE+M0zUgIKrp7blLuqG+P31psQOovJ/2nbEfWT8rItBt6pQz8N9WUZbXHz2Wblxk7qSGEi8iygtREKNvlaiiROZkIGO/aUc8zbk5ansiTDGQXYBJfUJj55oaUZnGle1qjRTugFz7JDdy7x5I6y2LWPFjw3WIZMMR5D6r8NdWN4luLV730vl3vVu693d9f5qZc2akgBupC0PtFsQmmHputntekghbQ/SuRB57VLRh+pDsZJwvOMz4PFLwaeyjlSqAPXpnyp6L5Tr7ewHK46ClLAAAIABJREFUiVnIZKn43AISvXbvp6Ud5dIao6T7SkxJLAVkB7X589PM3nvGucai/JVXWkEpaqZ89o+847fTZ999JY6WQ8lJ5ZJOaTXJJ+Bgl/G2S9SZ7DXVLlnCaOLcmD0T0yH2wl7TCe7P7CRGs0Had0jvKD2igdmglq78tqAEbJL2KfNctKQZUQRptS0v6illlZ9GIMHJ6Q008kDImjhNDhgGQRw1kO0VWI+8GO4Fei42ruC30GlGCGQsqsz8jJTONtdh5CK1JJm5WbipJx6JYc0gBvdb+B/qTi+Hx2IMIueSfKJHnS5KXh5LcGOmLyZ+UU9RNkbcq6HrHuoUOSmykTHH1TYiUs6dNYw/GIIgWKEro0ptp4deFm+hPDd23z1V5+8anvjpikM5Zca0jzE9+Fe/mZbffgX9ocfCSxdEq3GTQk4eeu2YDrU9T0aZyohZCO+7a2skGek4lSmSWAY5WGbTdw8uptXDtACocN3rbnZ+grcIQ6zSJRuTJ5qwFmGQec5+U1lwBCNZz6rGYM4cYbmJBQSU6PkIA4Eykb5LASnb6oC3LhKzChWPRnfAPLAu30YbUYYgNTf35Fen5gOfELWtO9vXTRTN3I8jRKQY07Ty4Zz2td82dlMOFQMt6KZ0k3kvSTMNBS6EttP4ZiMYWQZTsxpdnXX1qMaUx6PX0zXXoTcDpa7gOb/VH6Z0Y45x6GDSYSoXjre/1HW1RhoE+PZzhgU1zebxWuy8brl4m2uII5vr5W8unLoAXnjBsjj1qKcf+I5UffQLU/Xu3x3sNSf7FWnerbXUf+v/l7aoqQ1gLYqsCO9jdhy+hZA7ZUtF04HWbRNAiTiBCCwwAn2IEA4zyHh10EpHuJ6zLrgnk2T2AEA6FnM7K6CuNLJLGLJtAADOEJWMQSsnD2+0s4TRKEZ/2daFyqlxo2JyDPm+Ph6M9IBSDNYwAE03CMd02XANIqpJ6qOzUxgF5D+zVwE8AoqsER2ykALGVpaX0vISrDtsqGnSx3VqrpOkqGdm54LKcChxgEaQ9+lgIAcSusNlN+VgatuHJK7gOa4WedARMHVB+hkj3WXhdQa0vlOwKtVp3enALNWJiTaZdlSj2aF2295ZjcHgLQdv8xLr7ZNQNwoabPCtUfVn3VpxCZIM0RoooE6/lfZ/+0+n8//jT+ou3OoSn0hXHuvL5/j4m16SvvR+QDnIetWBAv6H16asNPCa6ty/EQJpVsvUbBP9Ms1GqBCBtolcdWBmUHrT1TYzrlcCXOTFa4CZ6hrC2KhQl0bZOQS9xL3RgJZE3oWgFLleI0qjg3Hh1Od1C+z7ggYwFKfe6tYxWhLX4p6W9uexaYIbRlG24f7DuBXNqFKo2qQlHaJIQibQjBiWPmI6Tp+ZlDrT0T+O/owpTayFJYvIBJm54703CGY7RLwwVcZ6ViDbqVKCK3Eeh3T3aRrvLsMdjKzVJIEhu1hCnzvdplSeTWsHN9I1n9kmi0jJg+jYbzB2QdjT23HzzqTG3X8+VS/8MSOqvHZf3RM62e17hx53yoxpFw/9S3/839Pht74mVTorEZlqSMOrUdGyjzSe435AvV+dLzej9Hw6Wo6UjMI+9Fim64ZOtSW0XV2kh/VQJ1K/QV2XU/7HB0cbMUWKGO9GJa/Ta8+fcqhM7UjFBoCjiXavUz+rGeJEMZ73QbE5NDl452KkCAKNEAxpWB0CdKqEkOBxwqC+s05dlcMEy0xSBJ7/sVem+r1gPwqezjvX14nGdHT0w6n0gV8izQsACUViRDpuFI7YVQ/G9KheoylUNoHk3GYPIvJTJxZ+ir2mQYShIeSJwEOQsuqRclJHBD2kDrBOOGskuldghRmzyCJ7G02xa5CNJpUHDbCRrukr06aii10njSc5VutFRpzRX+qXzrepXy8tot5cNzU9bap3Z5MU7PmXpcnH/UpqXgyScRwqn8QSZmO6ktpvAsn7zlenem81A554rc6EP5V7HccgSlC0bM0ZG1Osbps0zOEdbhAIrWGDIeBTIHsn9gFJySPbDq7swCncBgdQg7t3JoZhixp1MLU92LaIRW3fHkdTtxgmU4ROmBkhy7ZWyCrdw7OpILst3tPHq3iyE85D5V5M4dW02C8r610cRIwir52UXpD7GyxIrN0mTsP25noMEhcRLNVhI8aP8b6cWwNg36qtNNFSZtSD1zMhGTOLiyuBGBHZWZvlOjtAsOU1XifNYHq6wTklTqmw+eUXLoVAZeKUiQYpZq59ZW2Rc2BgyeXXTGez1i3r9zrqGA5R/nVT5xicEZEoLQAR/XRQ2js4Iuc86Llp/32enA3QrXzd0pj20hff8ox0+OOvi3TDyLQun1tC+Z0+NVP4+GIEnXVHSyKsbTkGolMWirqSKV2iUkgZdo0Wg5jefPGQyA0GXRwdR91hZPAeo2eUyLuMYPozD0pGaZmCiYhDATbKMwNRCJMwb593w7jRbO7GERLoFoHCHNEcALMR90095jGWMkpuvKDPQnhME0U7BZEpddwhxPgDHJ+hPOdikpdtkaLmO4uDxsts+YpuCe8BRvc6iHIuPEvCG/aVHRFBO8f7orj7vE/vGKAqHSPeRkCnyOMSzluZaHrp+rX06Y9vkxmhBLiLx8ngSPnanHfDq2+mU/nS56XSXTCmNUZbHq/Nn14W9dQYU9amt3I0XfP6l6ajb72SdpK1iDws32hU5Sw1CxCzGU298Zj6zrUXuTnDjRRxqQyZLpB9SMaPodMa5lvQ7KK8UTAlUEZGoupO5UAli0ObgU3KsJ43RA11SBsGGIDoReTxbRZLwNMEKcAmXpLRTWgjNmKFIlfZNC5CV4baTatRsgcV7yrYmQApDRH4Drm85aUBda0s31Pn3iXNPuH3U/3iy/IF3Gm+CuvnlopCH8aBNG/pqmcToX6wyLNGPi6TYBuJug4ocI2p9IA4/6GabE8J8op8mrjfbtUAafHLuOVJhyY4lVVpPB6cy6Z+TOGa2jUi9f7peEWx3CiA5603SfAgziKAHHlD254Qzmq08JiqMDzKuibAFja3UrAPAJRBgB9H/W5Uys+YJ3mPH0qTP0Ka97xL+Qwq4JPbqGFMN1fSzhv/37T9j1emWkegTs50j8cGmhKzp1DZt+zlfYi2XO7nFuikxcl9GFRRuyB+qXOsdDBwCxfgwWNYK/ScEsa2kcEVwEcrOHR1MjQNIsKypCOxbjndFk6MqUUcQdOmVaNhP2B8ZEeHyf+KvDtgnNfU6Cebkj4QRRopdyz+Gum2Ha5BRqQmEZhGzk/TIE3k+7RpDrZ2airYfss5QAkCkjSKfT54EEEYheJFDRCQDrU7p8wIaNLoyqok6b8zP9tEmUOyVlvQGvrVcvg0kZny03KsmdNVNKbRqiYquoxBx/BCo2d6MqJusg2WbkTpm+2cm6vSs0nqMMIpgEG8d6uBYSGVutapp/0PennaddETTmJ35lJPpJgx6sf+6WfT2mdfxxraL+xAbFwDPLzNwRRoagxnZLW48CCD5n/4l3tlHHOiQCk8HNg9VdlOC4ODlD/5vE7HMAXqAgZQw0k0bhqNkHvDx4wS+Fs9BIVk1L50Sa2F6UTiBJUg2ghIuHUFN5yOIijwEXUUy1XBasprSyjGEZmBqI9ybSXq8mWjWAGVDBnPaWOF014xHEJaugbUzuzddwbugMDByLRO7U1im1HU0dx0rCltW9cT3Jwxi0zJpGW/PkJuwFQDqV4isukuUjKg5m+bYQWdm3vEcXrmF9KRa9fSv36ik/bvKaX9uwU5SuoD4JPhC8rzqDKfKpc+P5XOfSwn5J4er4nnrorT5euUGFMFpLdyON3w+l9LK3//OlJb6wgWYAxC98BJmIblOyjnQhlmxRpp3+JbZWmds4LxKtMnGsgivLky0aIbeYhi6R9rk2JlMyHIXZTlCjJhytVWKw123dQwz1eRwzatK2OmHH8aBcWYL94wZpgKEdfIg4gJHEFMqcFjjDQhC8z768SV8Lg28cQ6MLJvYah9bALhmDj/0jT5qJejjB+crced5Ct74RnhmH/lAy2S5v0AaV7TveEXGBpqpHKNauh4J3k+Wb8ebUJD2as0FEaqLJXG0Y2kc+rfBnqBsfD8HCfo0HSuX+qfcI59a/W2NUyNqXKg0eSn6N3QU8rIXBGN6n2NM896yVnn5/Tu+GB/V0c4acgGduShMqVR1cvm2nnMa5aMrXy/R6cp2I9qZ909p9dOcpNGzXTzWNr+i19Nm3/3WhTGRsiyc3l9e5065Xo8uFyZs1XL74HAJ2Rse/LMtD1xVtpG0yzDlQueM9Vmz+E11A5J87axwNukedvkjxcBIMnVO70gJ252VmpELNsYJNu/RJdaU4zxbBzhLXIY+MDoCAVYUQmjUI1iF3bNkf0B1YtSNf1rtLq9uUN0upnxBry3EWcZZdtCodeIZkYYuzaRTx/PYGa6mXYtzMb7aAiij9U+WhHxwK0H0OHZjlNhQWsoTtHFjn+r4GXEAG2VAmCbHosg/aiIYqdxWss1Qq0bwRilcf6JqVwr20Zx9zh332wR2r3O5wmKeQlbcLrnmGE8he4wapfYwmufpLbZmoTveGsyXXzZy9OeCx6WZVHxvJV1zk+bNlGY5Rn/qdT//J8FmGeH+rsZkr6zQyXLCJpG9FCAApAtFQl6ZUhkViYvWiFirtFKVoHTtMm6uAah6MymxKg8U8kaT+XV9J2Gyp4wAQv5XCXqUyNp42Kag0wnvJ4Rbam7xJ5BiKfIsYLOjghkh8dQcJLLRLameSanQQn2lzGoyMnQkVoYaIPcpnUxQ0wdSMlu+Nkl+sdgDzfcUKybzG9mqBwMjpNjHTRVMJJe34BzUqOV67nH8RMobZ2ycLqDjtXjiU6XcDJJ41kD1yH2PsoUVQF8d/0XjgGs66eLzidVTwnE3v2ov/N8AyNfnbsgVb7tV6A3/CEtccjB6QjqPCXGVDHsLR9Kh17/q2ntH/8Ez2U9WqJA98daq2SsKUXk4YJad7RGVhhSa2OTkNY3ZTCy7mEZIPgITd+waXT+0E7t5XY0vU+Q5tF+raLgj5KOgJ43LZC3n9hlEdZpHaQV6TF1mpB10IqpCA2mm0kyctFtXkekInkPzu3j4fGb1/f3mBTDN9ewQSpMnlWL+Vtctwjlmbs+KO1+3G+l5rlMHLnTGVOVSrajoZ6XSO9qTJdhQNKzzcXIAOqE8cWZAMUfRk4Ps1e0w/QdOKxj7UYo9EVRcs332gBSI1MYxmgfQtGMDWb06Wlctd3iF1wTLZMoYI2iaVNRjXpDxWPxvIQNBhFRStK75u+wvPl75IgijSl1tRI1G50Aym7IRD5uCDLNlpiJRz0rVfZdcLt6hANAs7mcNv70hWnnH/6IqJDkrJk2vXJ+RrbLS3QDeDlFABAdDtynGRzFGqmYHWZIHqvuSseonQ4Bh1BpTKsASMqtWTKVLaKqUSJoTIeX2Eukzeb37i1Ce/QhUccOaeChSpkb7yzTPnk4FaDAPls7vIYadTxroAPTbfx35pl70yzGsIJ3O6TOVgaV3MZY3bAI4QpsG7OQ7Esz6PQTJ5VMEOE0aQS3VcZU+IE9C5F6tZ3G1jGrbw4xH2jIrf1RRtkmQtKACkCyP9WjNH4d6i626wxZDAeZGb3OQF5R4m+VcFfMgmelLlk3umTfCyYy+m1zzg4Rqga5zH4W6NMzyuOaFuiFM63crPMagCx9HIwaDksThP1adyLd50dek/acf/8T0Md5Xb7SVxjUQLf10ubbn5R6n3pjLkli02zRC0XGNVm39jM1MUbaxi51QssSDvcO4JyofwMD7kmVYy0TReSpvB+vCeR+1ihKakxNyczQmsKsW1McsT/dXGIVhIFbFx0SlXbp7xI8Mme/IcjqSV7Tx5hCfh/tMYz8GzUv4ljec/sIzyH0GmqMUhScy2QCuF8lLJz7nBiaWuiNvBYAk7zPrLtMcGE4TcO74XTyAC8FgrhzCGEHM8B19IPyVeMZ+ahsdJVzo+J1jPMqDhbKMvQqDwva7FD7OHgENDlg4r04yjvobydJGWgLJsfDTK19l6TJ73xJqp39sLjOfNLi6/QJTA28xj7arQvV7X+GG7J8MB258kVp9Z/+jI3D5uQkjsUyHWWdUoWjdycgSILyaJXQmCIv1kBmyJ2bprKYrzETNGQ0OYmRtDVDsNFOtLDYHoEgEx1uoHCOIV/29tkyatTZR6tZUjDqmWSxrP6IzHUNjDpF89Z4fYU0jFmONt5QTRSg0xwka1CKVdD2lnHdgksGWFBTN3p9yEda48PNXfoDaf5xL0u1M+9RhEe3/659s18R3rE7fBFj+kFIG6idxpeIQJ1N75roMDbEUGYjOyc0VtzrAZtCRqPIRLnxLb/wa2Rcdbq9ja6/OAfLNpyPklsoCb/sS40o1miW44OwW0OkkRwbTo2ku9C9KsjIthfpDa2zGoLFa2Nlc0g4bm628X3Vk/I0x6mvtjGmEBdFartMKqr50J9Okw//f4KX92SjUq87+hBBYKy+nrm9/8RgB1KcyrmtYOIBNGaWvSKtxSWY3o0+Q342SXfOLBCxTLdAABOVVhaYHrNAamyev2FmxWmpolW2+aDLnXJaArx0cHEleHrndonwRfGhAFumgzlfz1FwOD09UsJiBVTYFaMXx+pFWsXZv6bx6InmGvZhkHfBsJQR2ChOFrSDMVxc2U7H4AY2DTw5i2HgPDKENflA0wAa1qEWFOBzYBf1W2d6sk+4VK7ZNhv2t3l6DbuOFgavbxQqNzFGnLknRM1GpkSrpkrh8JZdzJqj9VdbNYZCvVHIAxSDDkEZr20C4wjXRJxrG2UxoqYo522gPf1onEPj6Tg5+zkbcGpbTiiRAquIlqWuuQ057X0f86dp7kymAsXXbWtiDZzR+NabHpc6n3pLTDAqyelhCUrHyH5mhDsoHa0TWz5AEEsImmPSKhi0PMXM9hS6AfwZg5fdUAq49V6vQ6Mdnh0yqrHjRE1S/wJHohRmp0EoqBjAEb1oso70MKZE6iNS7olJQiNq6tZf0+BopHOTvaKVA44JQigxplxDoOL4lk840saex3II6zdijGTqSDyyjH5mnchClaqk8ufPYL/5QSx5Gc1oZF0QjKRIcRxK2bGkuxxhoIMgn2NGRkkS4gjRd4QlbFoOVpCDuMfbrrMPVxaRrVmG16MPNtaGMV1qLx99CWDT2hJDSc55QDrr4b+WJs99UAEQPbm1Kxb5G/bjlBhT7XN/6YZ0+A9fkI696y8waFChsYaC0ERvGnFY2zQd6N422FAnKpwwocGQRHiv96fl0rAVPXolhFaD6Pm3SNtGlogb7zlN6Zry7aFwrJ8Mgl9L4cbIEpnoIU7S4tLjcUlI/CqzYT23o7JiWwm1t+CunKMNoxF+rAQRvL6Dsol0V4557oxPMpoSgDTxbY9N0z/866m6+y43WYhv2DLeMW90nAHp6IdS6f3QCR4GzRtEyVlhhSUzBYcSE/jXdU6iHrd7UqOJ0Qu9UPzuEsRkFA2uTrAGUn2A4YwxafYb+5j7TjyFjqwGN9amuI2+d+EMxRppgCO3yVE4QYnNF8Nxi/cxTRxnMPUh4a5f9k3hZJkeEXMhO5bZMkf1bQE+akzuShM/8LQ08f1PTeWZPbfDmHpvUP7rS2n9tc9Ja//055HiVI7Vd2DVMvBIeeNSfSyMqXVLfjS5PjmlbZbtVGfTSmkaYwrAojELQclkgo43mvF7LVKUePFH1wbpIO0xG5QYmgv7AvGqXJtm9N6IutV4tFW41hLl4yVC6Ul3iKLro9hEzcrT20LBnXHGvrRAuljkaR+r5IzTLunilZUNSBpoP2ORBANNYZUmArcAyhTlaxq8AciHLC+62TQhKU3Skzsc32STO7y8TQtQl+9SMckmZAujpLPRkWEM4zdJ2N7vyADCvgLIUzNFjXHpYkyDf8DxhxgYdh6pW1LHtIxYMzVdrDAZ5Q9FCHN/G3zuKSjTylxnU2ahaLFxihR32lQXBrXD/b3/Y1+bZhlE4YJonL6SOS2kJstOYUy33/6YNPj823JmxElGktd7oHbftyhwAyLPg0SkyIy4DgHK0xHU+QvaLoWbm2eq1QhUheMGM23jZsKLDK44SMtLpvI8Rs9TcUMnxlVHKtU072GE+LoMsZ2BgFdDqYe7fi0/OaZ+Hucj7HP2LbSFiek08f5aeI8NeP1K1DsC6QujSkko/egQASitWos4SyB7J/bhZNKXCkFw9owts2jTkak+ZY42MiNSt45Q5IH1GfzZJyUzwOGqAiirUSowbT8CaAHkDwdadDt18BX4oxmJqYG15XFznelF3NyDR0GQH6MccdF3pQsuf2maPnDfUBCRKcvhUF6j0+TrlBnT7tHrMKb/La28+414I3ifKk8VmbqEdTTlq7Nsur9IsYdiNVKdmiPthOu+I5mvPWpFVNPAYEpUr9Lt8JxjujoYVdsz5ObVqLHfggdWliKCzBBqlW94zHvyecty9yKUVeocVZmMeF3FdFFoP18guEaqQdstjHDwp1FQbT1qLnoFxWy0IfDI95Knt/KAn0jzj/pV+tj2n3aLfLKydtyYCjx6L8b0EGnecPtzhcL76H0NVpWC4SjARgY7GgsVC0+pE+Tk9TVSCGosw66Zps2Z9xiJpxIKVip1iSl2zhGTgtQ3Ou+hzPKWiXWUPajFiSLMtabN33pp0QpTVFGcNuMroy7lNTizVhBZ1j0CPKPexbfZjY1FZIfRedOPeEZqfM9Po3OpPZ1kvdSzRz/y2tG0fuWz08a//CWRkwXerI7JKsdNsI7vjYno0cBAW69TybWoK2UxMoU3BOSzTopwowTN35QE8nWiUjh1Wwtpea2Tjq6W0iLlijUR6pIUY3w0bKZ3Rd2q+CuAEmI2ATXIJhZpSJrUzJBp3C49qB1ufo1Fkah9lh7R3USm047tQalurQKkou90i7rpDvvjGMCWDsZgAcDTFEayRG3M9pQJEO8ar2YMtBaYZluUoxLtD3U/akxFBZtqdFPm6Ssq6R6P6YB4SxrAnEd4ZCORvjgPdaKaYK50fBz9kiUEy89W5XUTtJJYL93Y3KbvFmCKNxYnuAfgy7YtAVKi9SuOJ9Mx5zERyXISB5qR85dpN3rA419B9hSHN9IUt7VVtV5Gpj2yDo9Oo3/7u9TDSevwBg0+J6BXqEcxqhr+Atg2rt3HqW0BUXit2WtM9aACxIcAyH8q6MwaaeRwOZnsMKbmAsXLBoGHeWTLi32stjdoAEXqWuiX+Upk8QADeewz4aiU5s/lnPSOes8BxeV5hOijOtGpUT7j3Er2oRLpu2aRqvX9pQKjnhqF/PCONdw38Lkh6kC/jtDfdRzOBOVmAvzljWN6dHygUZs5q5uHMYwAzViAkYjkKk4eDoCR6oAsSWeLGbs4To253cgrKd9e9mwHpPR6ZKRtrWvuzu11vVUQ29e007HlYVrG2O7A9bnvku9NF13+a2mKdG9E+HFTTy9D6n4/dcb0yDXp4Cufk1be8zekD+xly4pT3Ilk55I3KDPelyCcQfrsT1TRtBBCU7NGlO4FqegmKeC3SAWIHFQg5eNdx1tfgyzATMK0glpENkaqgUkp6mwEpGFsKwu2EpB8YdE2UMIBpee92mwIxyM152wwlrygaJtws/Be1lE79JSKnotWBN5v3f5m3qPpxqI4Vnvwz6W5y6Gjm6GWdSf9yrMbUWICkIxMFz8eii94P61fi9rRA1ITupCFC29EGmhqDUWR5t0G/R+T7FwuMRTW7nxNpN8jOxTR6Zi4IWgCNT5FCj6E0whUJ1pn3ffyGnCAAr2bg8I8LWP8GpF/esxZsgv0Mb9izZQtjWnUeDU2vozXdvGMy1MHAI89JzW++z8RFYJ8DBTTyX3FBBjaNTb+8Jlp/d1/yX1wVkx2HBum/iwNaE98X50Inotxcco9utOBD7YfOExaH6EN68z1aQ9Ixr0EEaRI6dVbGk6lJYBH6x3oBDvVtGm0Qw3Q2ZZWIHVovI99UqdlAAbWTZ1DKrmDZZWhipmbH9EpFj33XyPVWPPdpIvn6Bmt4ET2iPpWFhcxWgCYMOKr1Lk2QYbO4PnOAgCaZdNO0Gddx7BO2FepEefGDolYN2BXkqJwQo5XSzKEi6adu6QAbN0RtKTXJdF701nFrr2o22ilobYLYXcZ78qotYanNTchrgEDivFXXsoITMcQFCMgGti2GAkU9L7qRFoihatmsUI/KBhOyXEwN3u+Nhs16Cnm1D7wsb8DBSJGR30TcnJr61wId6SrqdG+HWasL/19GqovTJ+7LRRPW1nMlhjkRZ3IvcFr9RBt2SGCt8c5aCyNKDReoagM66Vnk9VDT4sTRl1SxWhKlm+OHU1jgNxUbiBfY7bOgr8pM3POepvr/xunkjRr6wz7SXiODakDoRfX4yfD5xP9vtHoHakg7w+/683GpnUzOT3cx8lhO8C+S2TbIeKN/R65a373XEa7InTPips3IlcbxpH111noO82X1GOMBMSAD1lPsS2COVu7AKvxWQbUbUs818cAb1zbZzISwosPOzSDhE3fOtSnjgqbKc6j6On993t4uvDyF6epvRkceDoa0qxyTkHN1FN2D1+dbvyDZ6f19/9teJjjelF4bNw7m7Alt1euBKmNKQNtl6qjNJcwkhs8b8P7nDVQXhDN/QI+0MICMkyDmXdXKcbABPv5BDgpH5zfQrYsSbtojWkR0UgHKEhB5o4eF6RXLT9mz6kMgiBILytoIxFF8pmiocpsZp+PBnxhwmpC3n91hesjpRwgE+oVEw97epr63qeDFpXP8s75NZ5nGjXTD1gzJTLVzZfUXgg96cXI14sSdCELHWB2wfJJzs+yKURVO4qxCNLEDESfsNkj9YntLfweAaa6z8cLoxtAI/e09lL5cE9y7jCsKj4Nu18+F0LFTxWY6TEXI9L7htB82w6jslNxBpVajgyVCWVQg769hiGpHu5rAAAgAElEQVSbOzfNPfaX09SDn4CSkLjg5L1eDUp/5Uhaes0zycIwGB5hLHNdEX1qBCwhOI7Nz4hYjSN1g0vv2azoZIwKuNRIPQ9I8R6qU+NC0TYo7Dbx6I+AHl2nvWcDRXe0XU2r0ldyXAeDJ9BJAJHW2nqijoDALlO6AuaiZcZUa+TpTdEK+BJ9bcRFJRHyhl27UNgYRdmTtuHg3YHrcI2IRCezTh1zHial3XNTZI0cE56d2YZ7iUXZIS28Q+TboR2nSd1jUqCQyyNAkL3TxVg6+q3DDTA61fFsWlqpkqomyhtq+CWGYOOavlVXlFmgVlwjkQrRcJnex4pRrkAxouIhv5fZ+FUAONPIZcw5Fj1KVJXrxHxGUecYX6kX29V5WPhm0/y5l6aHPP6lZL7OvA1jqnDrWGZRE5k8xJiObvjHcAyDF2SchTG9aw0VRz8WXedOoyBwUa5LlNKIFOxIYI6MNHnmFd9OEULWtMJ6CxFsOU1G2bVXVWNpPplvhVYjMm621qk1A6I3GmNgmPLTO8r7ED3WSPVqGE02WLgfoo/cVIISDKFVtMGaZXqe7w61VTdqCKysC5yDUsVg+/PsdwxqzMg11a7Nz0a9RK9nqiGjbM4RpBElAE8DlLF17GEfTmEE366Hko4Vjlx/HbAZjkAVRV8KFKEjLHU6May2TgFoGpn5AGk8IuUr73Z7p5yOkDVaJlLdfclj0jnf98uptfuiyEKcrl+nzJgOj3wprb76F9PS+96GLADN5x5umGZTnFg3OUtVKKGTWSmdr1kem4YAQNk6Ql3SKGIBIJJQ96hPICAazh2U+Ro/AxtUOKLR7sLxKiz1raQNTg8bsLB79pLukYSBry5eoqqlHH1ruWbSc0yXqUUWX6MpQMkNqQKUDH8DpZLre2xcNm+ZN9ggDXH4MIrA9DAAlrMf/Zw0/z0/C0hOgbyTfYXSMFXn3eAnLTFRMz0KraB7nz4jI8KgXZR4VmXhQgom4ldrp4Hi19nhsODl5d5FfKdt4xyCB4PD103Ja81UmV635l3oj9AVGT2cdUcO8VQy/K/xjDSGVpYn1Ev5cnnDnIrPPJWFgjEaFXGt5oNFJYw0byT40csvSUHJ79sr1NfOuDjN/egL0uQDHxU9cbcLgKQxZcTg4pUa0zdFFsa2L7MpgfkpAgFR39p6dZnyH4PL+Z5V3jEqwWSk7iMPvT1tzymE6qQwq6TmdAq3SP8eHO5Kn19rpuuZOdlu7I2o1VFrRl+BDzD0tcYYrQvWHunFDgS2KFqvJRtB+zZNXcrXayr0rP0HuJWgZAEWtd0npAc7Tosgn98ifTpNT2QL8JGgIcxbOKRdPSh+71ozs/WGPdSikdyItcr7OcVmg6i2xzUIJFS2NKbRW2562KCINepxI5zaI3uQ5BZy13bJOm2BZDaKrTOabEjtBpOYJhgb1wT22Ud4ekRiJQzqAnWhmHrGZx6Spuzjoeu8RJTK68u80ebQgevz6Yx7fE/67se+ALIgWHROIpU/di5HfYamv+cxaXT4XRHQDXDM1Df6KdqgCPAEJimbQbHl3jBi4MHQW/LeanF1QjGYXT1EDKxKj03juDuZp0Y+R4bA3tpQfiKuSNfIBS7/rxNpMkKPx7z/9pvasgK/L5s1jFxJY0jadQRIYETuuVw5MzIIAhXcCyVSxxEJDzhGFibSxCWRhA2MrlHNUPYjwsP+4dTfOBKzn/sIoA6i9IaZrhF0L8CmaB0MJWDqFmdneG1GAUtcgQNRIR1ofXSEwxWtcaaeWHNxKo6p1ydozviYHNP046KTR87jhX+4RO/3kE27Q2RdPuNH09QlzyLrd96/U2N66N/S6iufno594B0wt2TlGxgE7p3etJFpGEAfY0lENu52iDJKTjTXMeRkD+skRLopRRi/y15jNHqMiDAUrDJhZMJj1vCjjqn+5XFZqPzafQ58vgxmHtK/Z50U/oio200QrboZ3FPRR+rudvqCKEhbZzSkHC85v9cs7aWmtyyzCsdvH6NFgLLEdZI/0Hh8tye+CGX8n3hz0XR3rq+bJydYHKbGBJp3+WNZ8wf6kJsr0wIbZUR/ra5qyZSPxhJC7eC51cHWcfT3cbqV+wzpaL4nhKJGm/Kkjoi0PE88rvKJ1C1/qyviQe62zeEypciW5ABy67WmqaLoqbLh4IDKajy0YMI3FSzehE1ZIpIeiVB0kW1t4joBHYb84QzzUYy2URAHvi1N/+gL0/R9vzdSjbcnzWv011u6Ph3Gcexe9eZMOqAMGgRo23kviT0iFauBVd44IEbSiRVBsYQjIqEBxsB6U5+614Ciboxuo6zVg+t5q1dLRzcr6XNH+unqNdqzynuxt0SUWhIUuDy2GjXTnYEY1ZJj6AamKY0nufH2/9kHKD9vtM/ghMiINBXTAvqg4zF+RJMNLryBN9OGvrCE4WvZqI/Stx2t3mQ+KvzYHSyg9Iy2tEi9UiXyqhLlOqKtTkrRZKiG1CC/xQe3J3RLQ403IQNOhQ1tVGJ7ywD9IDFAg7StJZ4ecrImYh6yfed9Osu1jRd94JzZtHffTOqvLseMVTOfk4T6wR0QLUECDmlP4SaPcASsl8rxuoUTuMUQgTPv++R0nx98HlgdBlGEArnlPi2C0fxUQMlFMkMR+e7HpNKN746+9ch8RvaC2ApRi044B3dECx2/u+7OjzSFGyktezpxsknBBypX74GWJ1GWI3m86QGVpSmSKpExAOhl60sUv5Uh+8CJ3jyxzqP/UBMPWbN2YdN3hQuRf9VaplGLUX7UW3mdIBPSsNJeliZonzE90jvI40vsJ4wVbFtGKTH1pg4NUf8Q+0biBtpe8IDl/YjMEYFEyJcIPtNNdcBKDVLLtXO5pA107MdZU4y0ToZOG/LQZs/tQGvYAkXcZQ/LBzA3p1FuEv3KsQyBzqr3CMOJemmAPm+qj4lMdQrL1PXLF4BlOP+pfJ79t2tvfqO18CmLTDs3fiEd/B//NW195J1B7G3ri0HCjPVuIxNueKMQSD+0rSy2tPhlWYBhLlFXrdIKE5kqFmcDtFmQ3guf96fybNYAxexcQJ3CSKPxsNgluTrndgONR16HpDwGLKz1Tv+uOzHGTReKVn3k4kfhCU+qx8JCAsE193ijvTBzCLzQ8VcRmCa8dlF6NYGkpXT2OfvSXZ70G6lOOsIC8J3VmEZqVW1gf+nHYEAC1RtpXsEEujymBTSERn0qEG92RH72LmabGOcQY6LR1DAukEbVsxYzoVdvm0thdI/T/RVZ2Uir8e1bRluMsqKidI2NLn3vQtsJ7nDXDmVHkutVEE/kcw1zlAlJvU0xWAPnbwcjUMeVbMd6vBFvxSkZGKnyXR6UZp7wwjRxN6H3J89+FI4E/3WOXpMOvfqZqfehv0X5Y4y4djPiWyJWZfBBgSiPcV0aF9Uhv2PHyXjQBkaw0MUJ2wQg00fJ1FBwfSMSB4BjaLp8pg2M6xKf4TDNpos4k6s9FDMKuQTStszxbYcQRH3PmrJ7SwZcyiEYxCrrJCWf7DQNjEukgG39sp6I4g5KT4xdn41mXdVIUnugQZb8YGQPZyRvAd3gcE7POmg8l0skIqhyfYKZWtRTRQVrUKWiG6GIyyKWJUbh824CaJJ4wr3f5TqZxIoxNpIhcua+Nx2pqMyY7YD8oce4uBqpC8xtWKxd++fJXLFuG4sBZhIEVLY1h586CjGuzHsrCp/PVnHge9Aocv+h7DvjAT+XLn7Ic7m/ooVuw5iGnGWBHLaPpu57fyRVjrw/2LkUdMGNUZ5Vnj2VYCP1l464ek0kZSgenR3uH4Yl6PusbehFzYIap493ZAot5hbixGlozSRIJUa0WOZexX60R5Q0W0xrGrPcmLI3KjWSaNi+omG191Sn1wjT+pagJa7JFIyZHMPnaaJkW1xAVac2SGCF1YkiRrrIFL19PEeU0Fnk+esjmzOCkjEGoDsMPTIttvcAMhLYNHE+Og9jjByNtq/HAH+eWwBZv+lBcQDcr+4GMqK3HZkXUeyscyCaizQ/Tbur9DbLuKSzsotsjaBSUYLt/lwq3+P/TpP3ewolNBzI24Fn+NYxptd/Lh363Z9Pax99Fw5WbswXkKK8q4Mj0+D6qqtVMEaLyh2/62laSwrSahraRyADVwknBP3UoAC0bUalrlxHP6k21X3E66IpnhMbBVhjLcucwgPtNTxoPLQaHtKYVMA+Ui11jAaT+B5LP5SUeY32FxTgtdRFL0S25gmjt9CGRiE6e9ukwJiMBduLEytofj//QJqG/ah8V6Yt3I6JI9/oxb619xtHpgE5D2NKRPrRZ5HuvapIJxSWQAUk+EU75smiRKlB468CCDQegZb5STkOfRLTYNi7Ua4x9VkAGANty98aFg1mCISG029lg/UP5WJfpmwqelLWx3xv1sSG/QgzjUYDVcOGPz71wDqAF6Hnxq+HqLHLw6sMIif2Re4EgX49TV/6fWk3kWn1nG+LiOVkUoBxL8fG9OAX0xEASNsfflu0ipidM7sS3Qc6feGU5btvNsbuCvWu+raFszhA8RyNtpgzMDSQ2IOuJY4M/tsRUZnIzlVSbdev0qoAQGkNQNJGD4Q5NcIdFK0DwyUzNbWqtqrYGiJwDs9xm77RaEsSJEeU0vLiTM9C6oBZxWCtch0yIwGyi3tr24pOBsbXe0/0aqQXy20/qKAmUcKcVLKICTZE0xFj0g1KYCA5PnW0POVFliPRp9RBrb25vN4La7vcvBqpwK2Nlajj5nYd21lcSrl+cdBibYmY6DFtYKhNUXv+BvXWOQ0ADoHp6h7o1ApCU9ZYcc1G+g35h02d8t4q8i7G6uz/8PPpLv/x5/h8pvIDD3zrju8JxnSwfWPqveexqbz4wSgrxYs0+h6j3Ct6Is0tc7gXVDCOiJFthtF6cbx1ItMMPFeiJWVEu9NoCkCO7ELKsUaWdRzJVKSj012PNHYYVg0tgmsQaq1g5Ozl+MONY7bGSJHXAESKtK/KFta50n6iTH0gho7g1XJ9e3gtx4J8G7X5yWQZ+05LMESFEizbk8r72660dTULxfNkakaifCPN4jWqWHUM3FT8bKEgSRGP8HxHwxVoBz+NM30jlyZDFbJIiqbMHlQWgzKRs5g56W/ooFF+m8axY+2NSod4oH2i1xkcvjLOn2nebm93qt7lF1PjwicjB4KrTt9Q5ZRFpjvXfTZd8ztPS9uf/OdgB1nFOKlEYtC2jqZp2UJpRg8owjnP+oa88Puu2VzfGeIZr68yT5GWgIabHM3blGtX4gfBZeqG0Kcaxmy0M+dvlqMSKamhHJ/W+oTvuwF4w+CXZcMFEIVr6xKJVrjAjuAO0Yccfi0yeBHg3GkAOFtqQ5TKFDn+Pka57fmK+lQDdGD90b+fShc8JDbESSvjrF+/6V83T/OyKEsfTaOPMILtCOleix0qxqgH6S1qDQtrquIwqlQ1ajyM08ZGsbC/6pUYou5aGE1qTVyvCM/4VZpRs7Oex9cYNbpUvo16qVBasYdARkpbZ21Jj0yqvTBo0Tdje4wpeL1sa0lFKgQUtqmOke1MtuVxvPVLywhrGCjbM3Z/+yPTvie+MNX2Xxxr95W7D2+5TKFvBRfd+Ll0mNaYrY//HShTIlMuT7ZZs6cab/+OmcxmS5A3ydiN/sxyxAQN6mu2xGxD2lCC+1KjtE2ask7DfgVQRhdmohsxpEsbtLYAWlkmguhWSAWDqtzEqxct3MCwObJKdqA6g6CtN1ZRsD0yMlukULoo6KaGj0hkQHqwxwUFvTFF5IgcuQ9dI1BvrWnYiHKll3O7YJyjVIcSDGPC33i087tAHEuGjzGT93fbyTGm1mVAIu0Y9HQYU2uoCobJX9OZmlW7cSqs1yaz6IJrm+frpqG5WV5PpH/5PEPOra2YxngOQYE6oHwGEFIZQ7njTFHSgmXSHSOOK3HPZMixBm1lQgfL96wQKbeoZZ//0BekMx/4UwGkiVpyNg9f4Su3PPnl88PNa9POP/9o6pOpETpUsdVFUJ3OokpG59ByhDIcI86KvaITokdvDyjp+1LDdqYc6ZNyi7aXkqnZGIps9keyBxWS57B1BblliELm7SystvUDM2hulED98R6mewW+bVzDbUbQmV0oMra0J/PijoxCcNRKVVLN7hXRvW5AAQsAk8hf8LfE2kTLeryCHqQppFY9gppQEF+fmm+5tS+3wRpxi/w0VVe7K5/H8xl134gjLP/v9amzci0tMXA6Q+/oIIURTpA1+7Kpb1zJmDJl/xwZwjLgNkk1hvRDl6jbm+IdQVLShf+8wnU37/MCHN3HZ2fk36Mx7Vz7qbR85S+k9mfeG20syxSVYQsLI4XIB9DASMGwn+Axyl9GrIG+5W+5dXWI5HC2Tur8RzN40kXKnBXk6QYkfrs8tk0UvYYqA2rZ+TmIr/tyYyKv9p45VT7o0SKqUNgJxJClRaYeuAHV9XIASLavXTAt7YBxPVmfq8IAYyG/j8DrbatkKrsuSKWHv4rZWf8hLvLOZkxVGtkR919uHB746INPp0WGdG/k5I0IszIVDBEOsX/rTTohKgwaf2sM1SNuOEFIvlRbbDaiQOX6u862jnqcQ+8pItxCp3F80Bp6Hn+6CH6pHCNzwROhKb1U17woTMZamlrjIFMgvrFhkE2tm/xuVMqPVX6aVZCab9PIFIN89kMfn/Y/EV7ePefFG5/s+kVnK7LQvv7T6ZrX/FJqf+qdBCREUZZtozlfO57T00PQsUFyw486TD1mXPpESCOUkGCNmIXJ56lSW2sDQupIgEBbhCnTtdXD6eAxDAme+QrCuYrBrMHF2iMy2CbfKLVfL8bkMVWG58JY2EdI9CApvRR8pssbgIPK1sWk68NQaVhniPJgzM1OBlFopvskGowNgvPKIsWwEuqZ1iEFSrkEDiuXr3eE81CRpcj2HqNY+wrta+WGy7bk5JIpiAI0a2bdO+R469S+J7gHJdYn0sUodtH1cgY7si2mSQWa18wEUW9Tx8BUo4PNhzja1Bj9TKYWGTM0BVmA7EwDI1SjTlLlPdL/8gd32aOKUYv7ecH3vjjtufcTA8jz1df4hHICa9xb+ULa+ccnsi8+lp0AfQMNaFHf1+GzzBBsRrqU43Sbsgnd1kjyhcieKPS+CKGOSR7WS7kWyxf+LnWgSo8obkTqt0y7kLy3sh2Jmo2oNsAJ1lAwTtL02V6jMcZpKq0BAIppE7TJyKCkEk1EA6sgdn3evVGnZiogCpmLerutgDZ9a+SNkH1cw62x9H22MNDBxuT1Uec1Aq5xDvtRJbcun81xgJ6CW5T3Qa+PRgwvOHhtWrlxg5ZEygI4wTWnbcloR/ZgAEWgxA5tUL6r1HcXzqS22iXbgeO7jZc7AEsxSdqmQ0ZyALJ94aG0xdyN1iQckn+XxnRwzSfSzut+IR37+PvSkXWAH6wP+4d0FYKt8mQJjBBCN/I4WZwY9qyHd4CoVMMroGALT+8IzlZQAiqPRrGmgsJDcrpE9qRH0ekvIII0cHi9LJy8otYNFF61uMV2lI1IOFOT8uvK7Xs1MuAoNQFQGnT642MDAihLZ5Nu3is9Jh6hmRivL/rrRLU5a1KvfgHI9mW/k0Zn3Ccb0ztd1TTbpjFpQ4nWmNH7no7y+Aj31fARt0PwUEDx87Ex3FnjYMub66ZzY/uHUeg4Bead11vXgVL5aE/y6Y7PRAyeSaNQ11OhKAxztMdobFG+Yayhe4y/TT2YHw2odREh28DOCaSly29ioYbISOPudWJFZUyTH5zSTDhnXkM4B7Qe7HrIj6d9jwGYMlcAHE46k2QvJOQi13wy/W97qj/5T2k3AJ05UrfKUQeFPuR67bOMliKOFQ9QAxBQwyNskwYUdDSiId/2iSFKsUcdamsgs5E90K20CQ/u4tIhjA0Gk2jmCPyVfW58lah1gBHq8pqh6UwBPbyFo9qq/O5wcMFE7Z0tFJoGW1Yd7oPIWyLODtdiBDhBGlVjqDKVWWmCzWkCzjSuLTdV5L6C89mwGR9vxmHkQWEIG04e4m2/dgamOKyrgzGVZalH35GpZHe6rGYWy9vsty0UQYVeqBbRVV1QCuvbHQjMcTlcMGIUHIEo+fC+ZaIzZafPfpUXW9rQWdP/Mh8RzW5Ayt8kPTWHsm6ATpUcX8Mb6WTy+T2ujeYLrm8m3fuHXpz23e0HMnr2JCKcMZq3t/SZNPj7J6X6sX9lbJjIcNZdve7ncj9EX57KySiTbyMC9ZEpXCNVmYYwfEamuEjhCIQcOxELwzWK1IIRBbpKQ2U7DUa3HMxNZlmoPxO1Oa2mJFWY6Vc3nvuBHtoAHZlpW7ku0LMx5BvdF8pRYgXoLkcQJ5QEQZHqjc9uOlDQk72sGk9oLKOlwhSKqXm9X52CNkAlwEim4iM9bJavTmrXaLR9Nefn9Q3Q4GHseW2QQmAQl29IXdbGrVSz31eGGxW/ThOMSk7VWV3ewsZvQI2JA0m0ZDlvY4mxlot5cpCyUWcg+FmXvTgt3O1yZJp7eBLrljXUN/7rFKV58Xau/khqv/bp6foPvz8tGxWYvnNtjESLwMLResH5aqTDzz3I0nlnlGFkwUDh4fUobLURkuViypCbasyGFCWy/8Pee8BZelZnnu/NlWN3V0epu6VWKyAJBFjIBBFMMjiMvbMzXkfWMx6vF/8WCTzY4EAYfjOeWY89tjGMGQ82BoxHxmAsTJJIAkUkMsqtjtWVc7p10/7/57vV3QIELa0aJOGGUnVX3fDd733fE57znOfwOt3sFyXZWkSmIUfnnEb7/MDdi0RmeRrOm0ZeWnkPf7A/1YhUuqoRvaJq67qPPMDu65oRpgaD6+kNh02tSKlBNpTj2zSIvUQGZeuxwi5bn55yz/l9ArQLskPyeHemEo9uuCq1aI1pqeUZrEaMpSQE24hECTynorZKCm44UNdSO+E51bl6q3WKPtS1sWyinZGcYGmIXmIz2KijtoOj8GM6OveL/9i4nWKSJqHeX6IlRbiNqCKDknASJBmfa9TFC4YCklkh/2ScVJNo17IQvokxZhlBzfJRiSnEAy/4t6n35a9BI1dD4xue/h+d6cr9t6cDf/HaNPf1zwSEqWhIN0znLu6XrRPuJ5mwSppyKREU6hh0T2auTUghZTK9Msa0gTbqAnUjJ21YYZqbn6GeRGYCfL2AkV6kBzQv2cZZpWQ3fpnJ1oA3g2Vq+wm/L5pO8r62ukQLh2O0wGxrvNa6PancGAVHugwO1cnF4dZZrCJBYrSx8L+yTFnZm2QjZotFnAOV1LjXnRj/MplticcXdMhx34CcMcT2nK5CHlJEwmy4mwPfgPCyBiRQB47KY3TlQ9TJOlsac/tPLdH4fjj97mAdew+8Q8K3NP7jiKnCUXIBmtdpU0u2LWgOLoR9pkP9HVyjLFGdaSYwb723xn108nGpoz9d8vI3p+Fzrow1PjEc/CEDpzbUK9w98dXUuvbnGHCD0pD7XoEgSk1RqoislHuoAUHDVmcqpJmXQBYyV+5Fs1CjfjJCFWtkYHmkYn+yGfH8EpG0JTnrj1xrOB09tYQ4sz4zReeXRbO0Wp6w6SBGZWIKeh7xeANJg0zOgFqPRjGeB2D+FjXYGONWco9HYZrHGcHIONZ54mjNWOeORIDQ6ofxHLNRISJVqXfZRmN2SlCSCjB48zx+9W5e9yBvD1LAvrVEkRMtwPk2IZDZLmVZRpWoGBQOe6ylWAMZ7eLxBWwvCItvb2mDAK9Blnr8WDMdO+oFmGTl0qZdl6TzXoIz3fcjoe71A+lMm/fdQmb66jR2x81phhqDw7klfYhiiIiY8Nh3HNwGIyy+zkFSau8WoTch1TxTM5xQgWwgSkduLlETgz6zndD41dFJjDOjdJoM/7ZZXKURlYs6OcQFeuSaHLzoI7VGGhtIB9pIhyfEHPGB9rfyGiKCGtoa0c8uBzBwcEUMc87o0wmTEQg7K7rfz2s77SOak3f/SMo9843gwXuzqOBx70yBec1Mx4F59XTWPKxXmvWZYeno2qxLh1B41iOz0LDwPeBZjUXGOTjxx17RGKeo8bFnGOhTlqf7Qa5GON02VBz6phoKHbPvxe/DmYY8HI7EXjZxQ528sK9EDL1JfPFzgx/rn0GOcsA5eRnvDRE05r7r1Hy93kEmp7z411PXj0C9p0f4kTjTtftvTaPv+s20dNfnwiFFNs44rF1AqJ2OsmpD2KLNY9ZrM54QCQ2ugv1YpVWjd8vOTLCeD+weX4VlvIw4eICwOKUlHNECUn/OOy1Sr8zznGZMNEK4gXpTTdlBAgylAvUkZbISWe91PrtQq+5R1mtVZ+qmtm7J5+8DEjJRKqivy8I6ULxJZptXf5nP0sQhdXG2eiF8KUTvIVQgvaDalMtj76oOzNcG5VkLAhLShWQ4vp9EoE6gvgKbpIb2rxqx1j3NlL2OMp+jFPVSEXqCAAIts1ZnDYeAg5uGz2EtWHihHw0/z32MlePCl0jQbKfr4fr87NafVSkLtSHR/Xo3n4qZo91DSNL9QerfdUXbmbqxvnPQFP2Zvo791h/7xVAaiucIdvllMVwiSGSmCjTgBIMzIDYlWsA12zuj47LeRz9m5vzYzOzLlvT2KHEYnZrJmr2p14ujolaeBZMOgeaxy9QjQ/fUOqn1KK5NerpN3qqPmF3GcF4CRx049yPnNCxZ3swiVcAiJzQIlJxDnlIkwgk9QZCSY+Br9gLZNnjNyJp9by6gBuPXOqblCD+jgUAR9m4n8DG9qI2l+9LaHOxdrrMyvCvIRmEQhLe9fmfnhs21BFMB6l9KMyjYjx5cSFO0F8bEKD67NmCYFjq6ntIUZzTAcG7P0N5npIt+4k1p+Nxnh3qS9+mx6lDPTGaqStE9n0ev9DXp6BdvjaxUUSEz0dBKN2vh3yHxxl61Kd3Idz/OdIeELe6sgdYE2cQ0ELGPi2yH57pftKEyugMixihvYe8ZffscnbIZrLe3Wk8AACAASURBVAezq9+JEbwH8EFszGApWj5opftpbTnMQdxOsLaT54sc6kyFk22+HkJasAMHUsfb53mtmLBA1L3uXFP+rtpLPqAZ6lB7XpLS5a/lVJ+VfcDvdkq/8xn+vv02jIcmUgWkm3WmGJHAaPmxvUpSU4UW4uxn/XYiOzpN/0R26XftnmiPrXKus2un5TVzstdfH+g5bd8pA3hLP3HrdMw+1se0HZ5OuqXRYl2sL4oRR71yDuMcTcDWST3Aba8VEbpBOc+xLceL4mJpe0yTx3FmqmZpE3i97q270qYff3XqffYrWM+NMTbfxcqeWCHvAdDtfTen8Xf/Vlr4xudD7afAG+YHB9Owo8NwINEsz0ui350OYbdAssLfyyNZlf6PkakMbEUkfDBg0xoOTE3SdWpsK/4dsfClBQQVVijuk8l0kGHkMYrOYc3hWB3ZtkrrxxoRq5lgxC+OVbO/NITaJe65byHPxRxQM0Pf3/GF1Cy5HmHaFo6rhMESMjegXRWydW4pcPMgHstMNOTclDmUnETmksez+fol5Qg5Z8tmzoYEOOWa9VkW1CS5JJ+BDWEw4NpLeKoTNQjJMkAudIRlXsviLLOeOmg6TvFDhBMcbqUJKwg4VMw6+arI8KW+2qDO1unQePt1QyxbKJprcv3lNhCFNZDBK3ZvTbtf9N9S9xYY29GSdxprbHbI/s9NwWq/6RXUf+7NuAH6M5ESI3oINBl9GCdoy03UJ4BylXVUyMD6AiL91nHtx442lwrOyAYpVYAUaXACjIZJJq+KRwWYvvZ02ysadUIOwMIxNgtfrHWLrDCCzjUMmMpGBikaWbNoR05KQqnQbhTKStx8DG+DpCQGvbMv8sND7E8F7UV1uG5rriI9LWq0Fa7VgEwWeaiN0bpEqcBeoJyM3hh/ZP8qj+XXjVXqo+OHgrRZHmRgxKbNrIWTZ7h+DruC/VEvjsZ9pV+X0+EDC+ngYeBcXjZY7rzOMHZ//27WGZu/6vAJgrlV6mzF7c9LO579BkTuQf9CsOIHyplmGULzzhvS8T//jXTgi18IXkoEUnwpIRiqIaIMrKX20+8yefdxQyUX6RT9msH4TXDDDQA3CHImsQ43iMEHZrms0whrF6INQgP6N/qU8mSMIQ+IEZG3Z79UA3aZBDS4HOkYCktCTdt5bgeGo5NIToMjnFRhE3WQ0eZV8NDkk/nEuCGjbSE3oa9ePbhMCd5w30+ldMmvEw0Cf7jYp3NQv28u86Hf+IQzVbThttdw82/JPJsWxAMmnGCvmwvmrdVp6fDaXzqIjW4U5dZEsGJaFA/ZUPqL4d9tdEHILCT2tP06U52u/Akv0Se5OYTSdObB1vYaeLQRlL+fx4hsEJJiNp4/dBMYdfHGjl7bqPOaNbHuk5AUp82mfUkzqi370tZ//fo0+Mz/PVvjh3VYs5rpGoHj+Ht+Ky3ffXPsfe1sCB/43kYEGHonu6xhSCe5f+Nk9wtk5RKVZLIuK9ag6hFi4krqdXIdGlERkBkYvMs4SaHeVY0mr9dFbaOA4a5CAlEHtUktdQUiz7qwmsOqudm+tcbS+aXeSNtmHDcY8CF/7yI4ypGqm5040MHMVPhd5m4ZI1wmw1sj+xeilvHcjUMV3g0Na0kogpBkKXkyzCows6IQeTKcNWYXK1VoG46Tm4SLzWF9XZfOeqrr6nDyurVssq0u5AK7uZ5w/hKpiJ68DwWdO3m3PeElWD829BvQWsvsRLu3i6wvxzU6bFwH4Po1nbgijClbNxjezkiVALM1nfXCt6bOIUoxrE9G1tUwf4eDGOUNDdHnUuuLvwyc8UC277yPMho1TJ6LEK1nA+tsNESRQfFz18vrpY4eyADRVGRpOKKMmaoxbGe/AQ+4x9nbKDaFg4t970gzSUHUHyH4ZEPE+T3s70xKkHuiLq7Pt34GvN6S7FORJp+VAvBQkZ1a7lAqNTcIsrEFuBdCUcv2FuQWgw2KslYECDlebwEIGZ6CM2Uj9Ih+Ng2x591o0GvrD3WqFRTAVmjF8SQP7hjB7u6JYDb64TYyIaNo+l2dGnT0vqV0AE1ee7FNshRP2U0esu8cvbP97BBUgdElp7WGfjR1nvs7IOiK3Gv9f+CcKQQHWmLu/7PXptGv3hGETbPJ6IrIEIhYM52rDtCkZzt7Yyf7UUNkj541LcheAQ+Hckx7D7uYvo7BZexjvvfxehvDIWTWWUPNJNU4sNT8SjhXI6ClaQgLrO8EtTpfcERykSUA++dwnu4A60dqm4bguTPWhGpUHxHecGOwWc2cc/3UNjYG5p4HQ/DCf8sHUZf38epKNTDt9DEUkH4jy1Ddv1oQb7SeErq6TtR9HcTCdjIYjlN7IKJjVmopSNtnoO56yxL1sT7Hb9zWGF3lz3h8zPzV7Bv4emZ1pL53xqFo31WtoGbcFJgHiLn73cxUuyekK6TJ5srhPFviqvEL/m8ghb0QpLAG776qkXU1Ry5Ku17xhrTpih8LRxQO/bRJDsrycRnf+HSaeM/r0vqBL8RMyxzX0OVnMhO3LoaRq3ETVjDqM1iPZTb4NEw8Hammyq7Lqq0TMHTz1Mt6cVBdMGVrPH4WWb05jKVtJ4swqJq8ToWbqZB4jXqXSkIyYRV50G3JCC5LMSfSNJO0bilMrFNTxk0h+AAbNNxOa3EGpT8IYYdsbFknMI0wbp2f+36yhUvcYyFwz2e3wQH3yD7CHI5bmE4xBpnH1ZVFnHE1asaZjqqyoDg8J7jglO0flXEcajvcJ4PVCgzdPlrYhDRs71EUwAS4AHu3QtbWhXqLxKM8479ytH0UeK4QtvXdfLT84LxDeUKkwB5FnA/XpaSBTqDgPevdlrY+/3+S2O2NPdPett857G1T1FvTn0qtr3G+ETGICUUBf+kU3SzuWm2HMC9frJv/VLBCrdlgvcqudNL1ou0kvLMexPuvEQzRBoMc75WBl8xLe3bdu7SKKPwbWYiZnnUSZ7nylG56SK1hBubNYz1QQjxO5VEprETUqAMjsGwJtZLxtRhX2KJHPgcaEV+OdZOUVEIMwbWAURvjb+rjfEFaClET+lVx+DlF7jNKeMC1MVNVdjI10vXVyTQ7NU59HuLops7Ut3kz+8dkQ1koVoE1c6cn5DHrDE+YPrScvnH/Oj3SmW2wRXIE03nWjowzpTCIyGJtDeLYlv8tlfa+juRoH2umo3/s2tczAPMa+VLr/ML16Z63MuPxri8FzO7+kdyjI9RvbeOm2e6ivdvKntjKfe9nX7lfZtgDU/Z6t224cIL7WqcqvCtf1mkNIaKhrW1nqkHr5zWitIZDLDBKZkWIFmq9QiQyxhZYQTgdKNXk0jZ0f+0FlKbt4gUBIKQPxeDYxEzTiCwHKUInzkvGcXalC1rcBFRDv1tLw3XeL6Tc+XzZR/Y4zUrDZW70t8DiDaF7NHqDDWvwEJM4rKEZyajqoyhApp9sBjCPwIVr1630J991rgED+XBukUH7hi6tvirKNPwsE+BoO1LXc8PKbThaUUWNJvWljXaNEMCPmYqmX24KMwLWRz1ZSA35YJJhrGX8BB7GnqQ1S91v9+AYZMi5ZSYTGQHvviyd+8tvToOXUffeaGv6TtlKdqntPxpvtJu/fH2af9/rUvEoU3aiNkvmZLDHZ2gSKVaJGqaQOxojG11gU9cJye2vjDK82s6OEsPZOC+yBkTYjdZzJ451lsfrTFco8jqKbAVYR8KOLQ5Of3GGaBE5ukDKhJYJIO0nzSQUUVKCQSfQ2QyVIB9DvVH5PzNRzo9wb16CiBmhMC/BRCcGWRJQKNSER1Oowfvv4vB3z1Zk3k6H4TUcD4ZzW8UiygBenJuJ2l4Pa6DDFqZt0q7hyDf7XGuqoRkURAM/JhZnWeFgO8M4nwditHZgUOU0GrK6bq55mF7FEsZ/TWgZaLdSko2PBKH7FVX0CrXAEg4rynztQCFP5hg6CNx7W+IqPbvStuf9JRnqDu5FRIgPeVL9XJmm8UZm+vGU7v019hPO1NhagxaDFbw/7fMhG6nsMG/uuVq5SgJKsKIGmpP2i84tjMeAS61Bxr6MvjqDCFu8LF9I1LHP2LqGtUtHppGyAfOnZf5tlytzX1tVnq+tUgc8xmHxeKNEZTX9VNxHImEeK8xs36d1Z17SGeD0cDr5RRwg1tTBHF30oOqk7XVV8lCKPYFNC4nAFszhkPA08LQGJmqAJGGBdp+MvUzL1vp4mjw6GzOmSypk0U/Y093PmijmYL8w0p5uJ8ddAjmvTs2le+4jSBQ9DgjfeFh2edaGeNb2rIbaWAOeP/sXUvm81+JMz4pg7rFsX8+IM1WqbOqWj6Z73vY6ygxfjSzSUHBjSLJ18N1qjvJjIdthDHAPX5JR5ljwOfYCwwNis7ve7mnPddResiA6pAYVPDEZidflu72hBmuys92j+SFkqtgE4/TmjZPq9rqBMWZNosvNzDbdotRgaIuC91MfVdnFQCBKCRi00Os1gqTzXgp5A+0wGYm+V8cmNCM5OLGR9/+7lNv3s2z8aEh9kLl9PP1jw3i0yEhzOtNRhoN7Po3CgzXrdA+ZkDhVG9dZCw+E67bKbbE+GklRG+7NNOlOrp8lrbAdZmxmbpa4RGxdawOi9u/C0ImU8b1J3bNexWkA6TmcILaS8K3n3dYW6fbREsN3Be9hEeY4lTI5W/TAKCuoIVGXV2KPAdwYpaZxrpdVTbsuviLt/sW3pN4Ln8XrPcweYZ0JN2Hxjo/jTF+f8ke/FEQnuwush+rTq1zbIhH9MezfFK0a6/Yr4+Srenaze66tjDNdJ0OhSxK7WUOur5/Wl8E0yugqEZ3M7TiEgfvOTRL8rKouE9kkWr6sjWesSOaXiRXB1m1AQNIwsl4yjFUKCpSOGy0zvcR1SQQSyAseNM61DGzZo6C9K4xhDjEOkyechoIK1uAUzJC52y1J0Otx5qbUJbJSW1uW56ez7NJ2lGD62qK0Cgu3zPDunuAgrEUtlr3E+zd4XoXPHzVQ7ldZ1TNe1+c0+XJSTT/GoayQA3Blg55SSaZFNhAnkntNpmowTEZXQshbJ1gw2lLNKYIBfseadA1emHY+/208ZsspztTI7cHn9aQa2CnOdPIjKX3tV9lbo5nRkuth8K2TEbGJocZsZLPIyPaEZ2zfQuPWUhNM17TkZBfej7aQgGxicoMwDc910eyZxplGWhtUZJyxNcv8UASreOOol+bIIltOibCtxT3vBfl4I1kEPPx5q4gGb8wd5X3gFTRm2UcGCJyJvG0qBEc6essBaYB0sAMyUairGIlgRDW67gk+b6s2zqVpE3G21FUt7Ro0FJgBnJddnOaiLjo/NQHEvxqEtzUIowOwq4c2U1eVQS5ZhoCphF6xe6WFk58aryLGQ2sUb6OUsAm159S+/q3cRtskm7SIlXb/Suq66DWsGyW0H0xnWk+zN384PfDnv52WDnw9G/TBvZrlptlHbCY65N7jhmmAJf/E9CIWakKZPrkk7h+Nq08UGeGbQZjN9+5ha6tGnoo4mG3YlzpskGaSwsM0zKtskGNAD3fP4UyBOc7pxWC4/zkAW7eW0+YdFchzEBp0ABgiYUgnG0SdxfYLtVENEqmBaLhaK6PUXeMkgXCoHCGzke/US3Pn/susDqLhe1w61MhvMkasog22xoySoSpS7w2N7NHac9ZvKgPflro5yivMBw6IVw5EJIm+kv7Nsk8Wi0RmahuT6xOaCjw+EDHXORxGBhEbLIXRd3+IfsmroJYTZIle7q0Gydc3s1WoI9oP3Eg8eIO8pDNVI5UsNdceMC99F25MONNJ9tA4tqnIG+x8ynPTVpxp176nPWxnmgUfUGy+9E9p+t2vT+sHv0qUnY0OlPsxRP1hFSM5h5qLRKMF9s1KtDEAhypuwHNFWawnzhE9zNN25aiyXsXo2VsrEDBUGoo/vlU4PRwp3mSJKDQTsOjLoFhtkcQbSxYY1yIiAArZh2Ytmak104YQryC55B4cjc+XJ+DLNIAEe1FO6sDQRtbL2dFPBNOS29ulUo29rErAcR46fF2MrHDzKp+nzvNLZI2rZNExy5TPV8HB6fq9R11MlOnutVVDIXtruGrmqlzEa3BdijF0MpBCIlOOYdQFaoRFaqRlzlm3esVku3xqjLjDuPli1Jd8OCdS2QqkaehyPioOYh2nUmUyi7y4HB+ixHsMQjwavvLtZDjtkWTte/rN6emDnanpHF+jH4JDgDNdIdvzRmcmACTBDWtmatjhL/hht72cfM4yJCLgz1TkcBhFUv+LjFaJxJAA40XI2IPgZKBKsCCRS5ZakLz0k0GFR5hBqrOzKHW2wsKhm+pAjQxFE1IOofoI0LKe3VbR+aRwPMhMmqpMoetsr66kuzKKbqq9GXDkhGI9bLbFOABcsoNnTbgZ6Le5cpCgR3EGAiQObssM1Wk0vTs5yw77tgbeBSAzDRp1BE4UrVy8Vyc9hd2058gVyEYtZMFbnew2dH4jmOI6QQ3JWyOgLmKAA9HifFq5KRGElPf+Wurc/yquF4f/MNvWsoPzvftzZjJTbtr8TR9Ko+/8HWr2d0Z0HQke3wfYfAPshyFshFlMGymJaH6aGznLjQz7p4NjD+lgw6HyfIKdaF0xatEZy45UBEJHKkzs3iYxiUAvVLr4PsbrCSVviOZYpjCD7WKxO4ZsneFN8NKKhseYoZgg3e7pMGKCZtxCccXBx7l5CAAMtLXRP9cnfKMhB9a5DLWgc3+SD6OAttH/4zE7DWsd2751/ObUuO7q1Bi9PYyX/bVZSqjFzr7VNQwcbhGkWRzqlKPNuF+D3AJsckas5cujrzMVgTBoj0lp8hfMyOwEyF4yq3/zdaJNRoeq3TGK2qjNOqVGTy0+ijZtXJd2SSq46QqZn4OUDbJjaoyH1hYEnR7kqbW5zKi4h47OOJC7nLZc/tJ01v/JxJ/dF7bFt09/7Tacae2OD6XZd7vXvx5km+ixxVitk7Utsenr9nuSuUyxFxVyEAmpcuPWsSZB/sEgTpOBjxHRL4mghOA7tT7bIDYYjECpOh3nkxL+BeRrC0uL/sAi+1GJSxMAIfkykUsJrd6G7WRRYDu5hjFCy0wDI2criVNfzBJXYGz20JeYV4lJkpLKRRwW0Rqvo8P5pVGTVQAByT8MfCcO0CB4QbYxNT1rmfZMynBeUtzc13cABcFNOUQeYC07WUUnqLwc2ZdnNdi/0Qxr/o1TNjLjDAoRV4jO+lnfsr2skJCKXFMFGLOxPB7wZXcv9enwM5KqbP+gRWgFB78MZC6EDqKh0nHP9pem/mf9Z2rSlmLcIBH2fnNiesLyZk41ouuUjlwDAemVlC9msnaPE60j7czU3lxRDfcmsGmrMhxKP62WE1RmcOA6AltcDKTMGIVhyPLW6AOhpSV8hMpqEsikenvPhkjPCkC0q+xtrxM1pJxDG2JYsEQza5Kyhz0ofCO1C4jc9N4DJSw8K5zM71iHGmzOmp0Rwq0eOrJnIVkVo4SOm9ZS0QoWbs4DoyuI32JIeFq5j7IFU3PYD4uoxM0ystDppkNDvWloZIhuINsveE8azleO30uwSx8x1y+RXsJahcDQVq4mAV4TVK8GEcbJXTGCjz3bxRCRFhKtspBVgnKq08pCK4sdEJIonfvr1ExpW6P/NrOrrku2fo+1P2fMmS7f9ME0/q7fTcuH74p2EyNH7wXqftEGYz+x/+7AA1bB2lf4WsQYqD5kP6olG7OZtgRukJLsizMx9LuSgzpSH7OZ19pET+hGQ5+OWPsrXOwINaGEITaOCIUH3cbvoa1adXeWxW6MBjWqEHUg0lUjsqksm1Hj5l1ZfWKNEUb2VsgS7SSCQ6g6L/TBbLbWpf9PSme/GEP+2G4q/m6b78T8xtGbUu0jV9FGdjvJts4osykxCYZb5j0VFfCPGeYUzkmGrH9Xf9ygJ57D73WQS23RDpMsgyczCsihQdvQH0aw5fnmNU00XT8DLZ1pMITb2WvWVpX1jgYrss1UarF+OXXejL7UDRW4XEBA3bXynItDkznlzJgOwKaFyf2lqVwar3els5//0+mH/t1vp/4de+OwZgf2dB1qxlxfv/UDafa9v5dWj98Zcosx1IH9NkX6sqbz5FrrlA2m2MS2mwhBR/ZG5iHc7RzSRbKKRYztMjW1DrLLgqP8yDjXeYwjzIzarX2WcGJFe0HZp8tkCSIjXexP54GuQhKx+6IriCmSjyLfj4hepyXEq7KSCkhCfE6Q6YRJKzy3Qs2tkyywxcIK9KqnmldazlFZsI0l8bR8HZx8GWfaw2L1wPZsUaRc5LnzkMFk6BY9P3w2oVxZtiXl5VhM66W22FSIpmx/qRLsRNmA+2cd1RYWxzCigs1ndR6qNTt6TvnsvTiaHvpLO1Bhspaqgpmaw0KKfX2wfTvITlm3DhxrBaKS/cQI6/DaKjjRy4pTLu/9pdT3tN8mOMjQI/98p6B3I1AKz3T4vUxRehW3kfphVnzOnJRtV0K6ZtwEC9EKIlwTsoF8MbA715xPzW5ankLmEBTBunBEpGSltrZEIzsvFipe2TnLKexAe0krB4TqWqnTK9pieUU2rgQt1Q6K9IuqRGS91RmkZiTCP2a9jkeahywJI7NFANKgraquDF2UazxsPM3gFmg8z3W15oT4eAdromjlpkHbdyBhIrBQXz5MtjnNPmH/StoFwu4boRd4aJj15XPVs8k/1Rk0oGUM8xlsihEx6IZtKiEuZhk7CYha97plGla6AOTchUiPKndzC+sh1BHoFFu27JSuFlrAu65Old2MYIOPcnK9Tvd8fjeL9+j+/gw4U9aL6HTphmvSkXe+kdF4juSBrdWG7RxvqQ+LWpxHnX2oMbUUacYgRCYcbMQrmVZ7oNSf0JxqRGa1iixskXTG88xALZuZwWq9i2QEZdm7bEBHpJklRf8j6azwluLLDRa3b5u1ATeWSsFt+IQCXo6CehOCgEa8MMSbWKcQOmEYsQ3sLRqqcz1sNJueV2la1Jk+9TdTbtdLeMITwJli1uqHb07zH9CZ3oGBAhrnbEsMjHOPcxIRCIle1sZsaMx+MW6/yo1CgzpMoxnXx+f62BgAwnfXXtTKAN36iI93K4DuRYtM+EQdqZGrAbx/F1J0E5mlkrXVyN7UR83LLAx2oUU01k6d0YBFNbgKa/NkGYlOX4HGnUcFZv2+xTSD3bmbwH2y0Z9GXvjz6bJX/Gbq3gQJI+zkw3CmZnA6g1uuSdW/e2Oqjt9NjZ6f4aSWdG6qGKFOsQ6asQwUNochrEP6WccRBIEH57RI2q4SzKp1Rj7nMim8Iu6Dm4Y4Rzgvjas1SQ2lBCk+n9mlDnIRYYcWDqNDcXgOQRWjukr0oByfjPR6jPUSj2wPsyYTls9Q43Viigw3sQvmre0pVVKJEIEgy+w0c+UzlGj/kpQU8o/AxgUcaYYikHHwGEcmNrjmRRzjMn2J1kVVelqRMGP7SpGeWL7MsrtQmurFcGsoK2j1qtvbxGGvUj+eIypuMAS6H5i3UELkAuGAEuewh3Paz2eLigqftwQJrStPdkiwq7JRIpsqUIcrleij5P7lydwKbKQQ6qfmIIxYVVQFtKLr/F9NlQteH2c0gq0I9b6bQ23DvIfeldKXX8NHQlbPNFJY1/1vMKf1l4Kq4IdERaf02CYj8Uh5sOYMAQj1DBnwwL0xWcY4cBW2LD2yseeE1OwgEMKFKdmC8apBUwBkY0yhQaTwdjbQg8cb4MPRyBUdJM8+ULyBCUCpTMarrVUtCHZuDNm2lgI7tw5a0IQZbFVE8Zyor5P5l8gy0yIO2poZjr8ls5zhHXEIlS5sKVPI5yAqbpndQKprYYxzICLrs9x39nB5QBSI4BBynWWfGjeoh7XJCz/pvanzBjGON1Vfogqy1Ivjr9snq6IV69c5TAnB9SJYivbKHKSjrb+B4NLPh8N/rPNRzpgznfnk36Txv35zao7dl2gJS4Gmcq4r1L1KpJYNR5oRkVqnl821SKPunCLe3GizT2vjGmL7UjWqOkxVa3SuOzDaii2ovylr0j8hzGFAh/E0a6qq4MLfu6yZ2GMqqCPRgwy4Axp+EUGHbIK9kbvWXPk20yJIDhiDaKUk4iygnBLMPGWyQqWcyR79FMMVhpaQIIP36b+LiO8L2ROPv4kxD4rNdA6O5Tp0c5r74NWpOXEHTEmzmcyZBnOX9YrxYvxMjdtJIBuRhM1Kisqd0P7wOOU9kQPNuBQZkp51E2iEfB3+bsDCMlgKDaca66efMGXlu+WbfDeOlBpPTqaih91WDLx1TkjXF1JSUG1bN4AsqMCPdSCZXnPOcUTCxV7XIlH26GoiyE6TQKoLCHT3vPBX0t6fuZqYKYt8Hxbxvp2yL33uf6Xlv31DOnLo3qiDKlO46H+6N+GIELSnt3IN67VEBlcF3Wiw75VKs49zCaNfV1/Xd3YrYnDqeK9yDwQi7xM1rXWFGzgI9pQWnF8qpMjfq2Q/SxCWXLMeMiNZqtYw82QJZSDxhm1EfqaYBuP0FEMefZD9qTghMsAiMnHrOPg5Dp7tMF1EO/aYyugt8tVQ+MA+WPZ2/MyaLLe6A0fYBcS0ykXOzUI64nWFcSVkeV4dVF5CK7JA2aSDa+6CfNQJI6sM9NCpFJ/kIbLPVeBJB7SXYMuXlQQls62SseVhkvaRZW7ZQhY0qKSewyrIPsnoctUpjqvzXqnVRQa8xufhS4id97TclzdCx0DUYsJCVyqeexWQIdmlDNQQo892/kNlpyczU17ngXem9I3XkmGzoZE6Dd4PMqSZEphQvPUJHBvBj0INMXuvhwPRqfGSlWtWT7DknreSaxBv6wwQT8RuKoxZ+5SRDStYgo49nsHJQLe4qR4zYyHNvgvcE6fO5FQysq2liC0yM1mBLSycR33T/D5n/7vBPZigSkut1kFuB0kCUG8D/+gfNSZCrQyD2ZjL6qh563CJwNKh32YqyBbm0OeNiT2got6SjgAAIABJREFUdc6wFbLNqVBloDxn4MLu5VLimAWrHKIdjlV0wwSmwdk0qy4FtMy1YySc0hWKRnzGIrNY14F2bcEpky0pMSq6UU+7U37nb6biNgazIzmYGerH7p8z40wJPWavf0+aft9/SMWpA4l9HuP9JBqVdKbQeZtkiDFoGoe3yKYaxcBBOgtI1vpa2CnuXTDl+Ttly2jXmjBr5efnE5AN4EmNPpdZmMhkzWpYzHlgBGdWDm1Xo5SF931C/kwHDozFcOM8L5bToptFacVNlyQZwbJrodIivOXvcrbIaJTXgDK8GIWlbbBXwGCdSLCHCO6y1+Hdr4w06vFZL21vUJ0ph3wNZzp2zdVp/ShTMmAEhRZCBMQEIxg1x5dZtlQwyMw0xnR5K0UceGzML+VLBbgYqM7T9S3yKWS4OqhAqN8/9hxb8w7FNSEeo3Z9ob+3p4/Dl2ku829JRlFYNZfN+h4DbvNNJX+R7jalBboOsX4OTfbJXjwvOEdb0xR1G9p4ZonEp1tbU/eP/t9p+0/+Ggo5wqpe6cM4sHG/EG//3N+kuQ+8Kc2Mstd5u1X237TZDwa1CbljlUh7DeOg4L3qSN4INW8XSde9n9HXzGY3O7WWakuJ2ZWs8yUGOi9DXpHAUbDdAAg3H7NChW4h2ijNx3V0KyzCIjR4XZ2Y9l41nZrZugxiBfVlqttChINxy1egvbeoRS6aOUOpdORhCYfZabaCAwxOgEGJkoYiC9ZZyV47+ZA6XZnFK8gDqhWLCwvCnoPCjZbWiKQUQyn5fvxMnd8K11gmo+ohyRClXMcGrDqGi3suWtqpFKBtNur64lS72CyDwxCQzHA4l7J0e5sQk2hizjPFxjmudYNy7lNloMGOYKA2DkN/yW9SkYkydeFpZsBWLmHE3jn/Jkhmvl87L33I1T7VmbYO/Y+U7no9QR4bmrpstIrRWhVRpPvK/YhnCiF7FYvkXSAlmYlkALUybLsJYSA6XrAjRuot5Pdcc7WHY6i9LU1yNbR5lAbyku2E8czmSDR8SduJYsyhARJrkA+yETfTTFi+hvVPhWUggdlmFUZROUKJSzWJRBPYP4IV4L91HGA0K7iVWIK1Q21UabMkMJwwakYBPbS1xs18axCwcuwZs83FGWufwOe8tEiINjuQ536vK1MG8zhZ+onSM9fvnS/RrmhN1Tmu2oM6BsQe4SoZbQlnXoS5nXOIebQGYFu3vhpHLeoXhcLHrif16tg07Rjt0bvOJs507rp3paX3vyXlpw4GO8v1tKZetPmagxgTSLDIEjXUSj0w1iRbyDJP/aes0PYUq2Dl9bhQ7k3upz3K23mtEZJCfdoqcE9ICZoGOYvUAj33fnCESFpSEcV7IaWWNHEWuUw6lMe6qzXpPMEQXwi40FFZSnNRb7OQb+QE+y/GK6mDmc1gy+CdmCgOeWDLJTjT3+ZirggP8HhzpqeyF/WEzgatHr4pTbz/qrR4gL5J6zTWLrm1kXXyZRw0wW0aUvSFdRHG1XHG4eH32gRJYnJKQpfWDEuH6+0T5uNWC9OLPpmRqoscY6yslXv29JEsvtBewFkx4Jt1DGUOD6a04fabb6hAZINsgwgSTljWr5FWTOjgSUztSLRtpJn5VJ2spwnioNnCztT3Y1elnS//ZT4HkX4Yjofxp90aM/v596bRa/9LWpk6HO0HCzSb49bD8a83qJuywZfVTCUzBMnkMoG1uMZF1JDMHqPsYRCIc10mmoygIohGDi7rpA5KnRGYVbnDPHuWXWbuEcbFa3Z7ylLXqZo1dEBu0VDWyFwV0teZRt2UWyLkGQiMk2dkaLIWq8B0MizrziXlOrs5L2VqLA5ODzamGr8Y+xL31uzQda0YePJ6y/ROVnwd52YG85eB5ZCZFqjbCOP1GgGzgWzFKUlEYg37WPvOvqxVYw3qvq/tJBmnz5gqLRHMKkTY09uPg+8C5lX/l88EPFLBMXXkcJjWW2Unc93qeDd4H+425DamyCDukBfWcCYqv2tRWyxe/l9Sfve/ijr06bJCM21eruTg21K6B/TJOoMkuPjgGYsukxl1j/N9YBvTZNhH1Wzodov7QlGE95TwIfbqXF2cnU8F79UOOhkmFJt8Ee6bXI2qnAAQoYrkHJfOcij7dYUgrRsHW3SEHwGGzjOX16jy2gaTwjqSBBR4cKh3BJzWrHXW2C+G+jpVpsaaLeEI/V0MO+e1m2PsS5/GMbFkUNrG+eobDmF6679mw43qMX7pwG8CvOm5NHlokfi1yaB2mfkyz32vzEY7DlDUMYbEs8+Ffj0SRfuYDXbYG9oaa8CabYnICkMVHXxekCTmhaB6NPxK+BDY1hhF9QPqTFev+59p9e//Y8rNHA4j7F7pIdoqqhsYjafsEpvqCXklIMwBv0oYGnVUFj8GOs90dTXG7BshYoVAJBvpZG3wdWSaRkT0yprcDE5Vo9CLge9kjFvXMBACh7EFs7FOBFyfpKbBgS8NApeRHgUtXWNNVhIv6ODkGbIXJs3njZDcWZKNxEJq4JmqtDuIl4uqs/pG0aWzEWB+xptwqpdFfSkM3MOwx9/vh54cgpxBMXrLVTLT0WuuSjP330HmmUU3nlNdzYaK1RyBjyQy21uCRSrQoCPU8bIeJvHaDxm8sYaSxfhm/6VO1G0Qgi+sLV0TQYjItH3tccxuuYZcz5KLdFXD5RplrMcY6aMoONloNNnHGCGhXw0sj9fYORbK3lPpbwOKkGNMxoEkj63EpKC1/j2p88f+fRp87s8S+GaMuGztTnMF2870yOeuSXd/6I+B4mB7Y8AWqcU6LCGkKNkzrYXxKFdU7Y3kMLhnDfiWQWQM7roxQk47mWVazBI1rgJOy/1ft3YU4T4ZHzXHqi0IGCnFCqK1gBVRVciez8i2JP8Isykcz8+q6PXybgGpxhAZJ8e0Jdl0kBpq0fOqQ5jV08b42/qSJwuoKMfp67qQOmwFG1jcMsFvk3tddr4oMHUV9Y0eHG/RhmGcWZEFX2Q0zzTGtpta4iaHQXAfzL7KRFHWxLoIbD2j6vJmqh56Iw6/gRiHeQ3hdkVUnKLj2Lce0p+eLmBonFmR3/UUFtkW9mNlhBodp4Ss9YAwaMnRr6gthUReEwQiV4ZNe+WfptzOl4eRP5E9nFjvk6dw43cGJlFX1aEe+mOc6Rt5D2eIar8kuOEkte8iWhooaoC5LiUht3FdsHCb1EStmQZ5CEQAGxRavXas8NiGmasOdx01Kw5RAYimRSC/TqO9bUyehQqiMvroPAz0FmZpnRarQr9rzj73OmzB8XAJIXeQxUUdWQavkaxEN9deb+xZAFmDM2Cv6Op0Lc1MArt6Fr10LpNLjAzSxKV/E+srk1BUTjaXa6QQAPs05q/aY0yGPXlknvg0k8904H2JNjpRb9ERg4QSTrzgHFyCgwU1JHhxL9kt3Un5JuZReO4Ngp0xK4oYZTclFIGD+56DwX8N/3xKOwA6zXP5fTKqZywzXfvoO9L6B/4TNM+jbek/jgV4fH5QA2hWZwbBplykRkmxXQKR4w/HsX/2K+pvnacsnKhhGZSMZMTj3jXQY0HQaw5FLutl9pqumpHymE4w5SKLled7XkfJhmsszOEPrdEadfFEjFALapp1t6gvtC19w5YKmsUjSwHSjYkkpsnRbOykEg4EB75BrapJtF/c9xKc6RtSbtOTsgzgceZMY9+1LciG8Vg8cFM69N6r0sLB2wlscAkSiQI3zB4aMrj+DPtpWcX1Er4VYdD2tNX9snISZ9AI1YC+W+SGF7AcRICbIewG2AZI8kKCjST04Pk3guLehwZh5KtBqgj1GiLdXL/qUzImPeDiwlmNLBriPfxSwxXj1cDSvhSWQ7LDLF9AVCF1uOWClH/561L5qT/JOps5PDJn+rVP/kO67QPvSGX6CrtwGAsIJsh4FrJ1Skpp8Vg4OPeoze9lHOoSzEjyKFiunXG/dCILGMsqTE6NTAX8rSRSAlRrRmd9EFfF1jdgUNjA3M3PVsYZmw5IviF7cJF0Shgn+zlLkpbA2ALVIXts6OSdIOJO5XkS9daA/ErB8IU4tW59lExYcQcFD7jWgjq5wLtlBeZtFbNdRufNOZYF3EG9Wf3esi0dpB3OYF2Ynwum5xBpaBNr3cLhFSDzlThPJSy4I9OKfA5FHJyX2gDpWQfRqvGaNP7Q7qIhRlwfx95pWwx1NcO1TuFirqujMM1nygr5ZeTquHMBDdeULqSe2kUdtbBkawkL0bUt5a98R8ptez4f+lRn+u1P6wlnG7Um7vPEn9Ee86bMQEWZAdsBSTEyTskcQT131qgRAtkca9WqUmdcn4wpKrk+a9yIL0giWAUZWAe5oHWlweeKnmAYVgUMnOFX3UwC6UGfl+fQNP0u9COXiWBLHoij6vIePJAKYVul+vKUm3J5nHnM+TXFFALKbF8QHuhGSFWCPSQO18kGa9ivsnOKoX+jVZ+dXV7SpgYdnS1SQXQIwQYjYxyrX6FfPct6LafZo4tpGZQnr+AHR0yJTk1lFwTQOPu2fSkQwfs47tIk1fNe1vHqmCVyBQxjIKgjpbQge8CWL895P+s18lqClCe3nen3yUue5tueEWfaIhqvfeztqfbB/5yaU6NRnykQTRURws0Dg6QVKebWwlg9tP1a6nWymMsIK4Rgg8aA0+6oqoCv2plo+F//LjzIYgkzdklQsX5jo3nI6rDZKM7mhZ7swXAoL0aoDk1cwpOkojxMSTdiS2NLpJtDbSaT5iFaJILLsVEyrKKdteLNWw7opZk853BxjbY1AQ/R7h8NAlIOAe1MqcTrfWxHUN+yNx7kTBtp4f6b0t1/dXWaZ05ng4Ni+SLgWvd/hqRn9WxumYxrCWQ6Wxuv9X3GJnIwzHwYfhJjGGXsD/DviqRUUQrXlZe07upjC86vbKt75IiicjbDsVYZTASc7kg1mNMZpMYGUdQ75vnxAn3olArrLWM8NV463wXpx9YNDL70/l6MRsXp4ARGLvHOJ6fcT7B2F7ww4M+HzRaMzLSVbvvkR9Jn//7dsDnHgbdpFWFAd0uCkLV6osTexhyJtyQ20AwISAXbWsgQGhyMDqJC2bsrBA/RRmNwB+RZti5JO80aBWRJP45Y08AozOCdszc12M72buIUZdDrvITOnFxTbwu+q6HqvFEhvYaRqG01saAGlg4rV9YwmwtbwtEvkUWYQVof906GDKSiCBhWW1ccvu0+19E2STUkVXUNbIFgVMHPgOxwcNcggi3rOHhcP437TTIiqrvsAabByARm7Xo2YbXJH1fJnoJ+xbBvx7c5e7iE49Rp59kDHQr/29bP+StyzjtwXnlYy0XqwnnISLavFXTibKYWWVRA2Sx10fmoBsAGxR2Iup//7wnALm7DvBsn4Nuf05PZqZCa80zfllpjbwkCgOWDFoFXc40AQc0qo/m2JGC0tCiCUAHurU6y9ke5Fh2u6Rfw76yMPIa6k5kuTNBqolwiB6GMfSnA0iyy3uF016f4LI5gYz3dw0ByeRIGyV2R9YmmCfHoiBz3xj7Ld6ixi11T1tDnevicT+mB8TG8Rot9iPfk2GDnYNfmYBPXRyGBzcDAZu/VWfPhbTprbDVoTtHDHRNthKYUoshYhE3qwNaNV+mJWybLNXCEBBwQbq2aaTx3AEXbThVoEtey7oxe6/62fZF1Fv2dUHWQt0y/NSBtHoTRt1+dT8Vo/Gvswt4fbGfa/MSfpsa1/y8R1VhW3/EmSvmMCe4YAijk1rRypghmoCgrLC9kU13c/w4nsR1GgorRdhhl4TH+MUIUpDG37aWLzVgkgstLL9fgKrHGacoZapkGkcFYR2iqbi7PzUOMQEPgCxYvgP5iwr14JM9rLY+x8SwimBDxGIY2BwRFXiAxifEdMR9SDcsCmzW/96UpPeW3SJ3PP2GMH4/ONDMgGatw/uAt6a6/vjpN3fkFAhsOsOivPszkgPsepUtLM/w9lEpMKEUEtRue4YxAibO1PSNsZtxi9ZD7yYIclKGPFHHotOfbsyS6I+bkbrGB3N45syDfEGeYkwFpZiru5bgJYLIwGFIS+3Gm0acjrOta8TpS+NWktS4Ppqt5iJQPQx+jqMQ3dz4j5X78DSnt/WHez2Dq4QdBwqU3XP+p9In3/y12apKMexWdYuhHIhoSTbj+PuuBOCp7mFsKnpMdrDgqC0PSgWHUma5iiOsYE/vrCrSTCIHmnQaD4S1zQ20v8UYqkReoSUzuMFNERo8FUQRBp6vsXg3jaYAjcmJfn2IPUTvjeXm8Y8gF4lCVZ6zjhJc9bMrx8RsdcSf72qCpZrYa2rxk0MCUOtIin8/somdgCCc6HNB1Jw3+JTPsyFrIjlncqlmcKJGZGye4QpDRi9pNB+ezDMO6hBQnuXeMkQs9XSKxmgIb9rgK7StYQcAdJR2l73iVImmPQXlMMIngzkyY3wSpSIiKH4YkZLahMiEFfm8m2XkOfxc23lhjg+VvCStP/CBWzpKBP5l8O8S13482pNh7cj7I9BoNslNrgKGP6wHwPtu8OZIN416jxmiEGfN2hW6EJroJTitpZnyK0maN6gPOFJgmH2PkTDa28zpkkYrTcw8M+O3PLOjMJEd6s/w88blxSEpGaiC9X0alnpugy3so+e6XwaRrHPCb18PfbVWhVl6fWGSYC0hbaQeLdVZoIFdRkBIx6QI9iHmoBq0S0lhfQxTtQQw4EHjBzFqXL2GDu5S3i6DPdkNFK9xRnisQFUoOOQNDdZ4J6BzQkBdR8dw53UbSYDy2vZYxwNz+XGBzA4RHcDYfenXPzG/OWGba/OgfpdZH/xChDxqXg1HHzYIeH6eCjRECCPSLBTLK5mjOLwH3A9W43/iZdbhgjVo/8x4LKfJzS2GqJ1mh0b4Y2ES2OowxGHRTc4CsbSrH42EYIBNF9aQ5A6MOw5Efzogr9iCGRF1MVvCwYagxGGYXYBdRGG/ChCsM0z9mNmPgRPHeje0UqQaYSGloIJUu+qmUu/RVZEc0/Uct+OEb5DOztKf3qicgrfClWd/k9AO3pa+97+q08PVbgIRkg2awuwm559b9L7vaZM/apkILIrI6yBiE4TmgPt60LYnXFGKs63ExjgMs4DAQnsxtX0NnGjbQfeCgbxdbLy3hQFgiiq46EH4v25OaYm4GQ+VJ1qCIETNgOq4siuesVZCP2ocUZqgU8YiQ3Yc2uJqh2lO5+7kp/eibYbNdmjF5I715GEvYzkw/ef3n0wfej+Qcvci9tHQsTBwjUEDUgBuj0yrggFTo8T7k2G8Kv9fU8FXnVkIPjlZmbl6hBq9L1WAFwhFIr9E02ElaX1SaLzJLow4lHYXfyBTVPOWFV+AEqJ/bTS/nGjXjFfZpnftR04jyWFsU8jpe0BSzaZnFOnMF7xfm58mA2cJ9A0Es8nUanCHZozGIPNi/ZjnK+CEsT1a059LL076nwhfg9VTR0UnL9N0YFhB1cpcxxAiyKTMFs0Udepv6rQBCMFPbt3yDChki8xsoT/t38Sh/FsdLg+uf7GffvGQnT2D7bxvPideMKPk0DodkPCEYvsbfCkkHEpJ6XZYQEEhQBL6hw3QogPwKN73OPRiUDB8Qbm3AHLLn2T7pkLzknkNOW62WmLICcYsaY/+grOwM+mkROBXYy0WcpqIMOmr3tJ8vX+agIBjfCvYzP4mxkBlzz73bitmlpuU6Ju2sw7/Z50JF4rgwm0Mj2HtGO1QM8AZWry+hXMQUrfzWn8OX/lyoG9XpdXVf6fjC8G1Eu21OiKiirGjLWpIxDRizQQvtNYpF8h57nlyfbIWjZSfW0K/230/AAKes2sY5bL/Gxh45jUX7vj7kDDlTFvHD/zW1PvZHZBlsKHtiHE9kOq8RDFxPCyvjThzOTIKWBTyozlPDbWJpLU4JVste0ey/8Xd+b3AV6Ao/NHBSb7IIVTLmGnJorQvpeXO9bKyRcyAMHGcjo+1JfScK9UZAMTeMTWWhQLaM+piLR0OKq+7ILiLIjs0wKMWOQmYQ+JrUmPJrzHDs2zmSup/28yn3pF8lTSaye1BrRbZLTnWtJ/ZNe8kf5Mi+5dH+4KFf4+SueSjn/a2v/u12WjzKM+jL+DH53/G7b0m3vefVaeneW2HhkU3oszJ0Mb70Vd5WoVsDXdFuRWDMOMNMaVeoV5s4dnHATU6izxcloD6yqS5UlUQazHQKqFGpJ9sQqtLg6gTtJ42ajamr2USWgbbsn9A5OMdUjUIvmv6zMMLRjsB3nICQVjS3CpPBkIw2gYjUzWh5P2VcgM1y9ga/9E1Qi8/PnOnGaj3ULf2mG6ixtff449d9Nl3z9/+EQsxy6gXWa0wcTgO0UTiqTCaverPdEDGU3zN7cZCy5KGqbFaVtnBQMnwNMhsOVBCy5XVapPcF6m9Fe5p57w6CvjIBX420M+aO6sikY+J410BNdGbdZEk66iWuZRUhBVGUMmvQjQNU0MK1q/GzNbN9NacJWuZpGVL2T/as9VFlADWM4aYMgsl6yt5/glMAu4CTn/Ssl6RLnvvydgvNhtNqByPeybYzPHUXbjSkfFuL900e8dvFNBlZ7lRXqdN17R+8108+4pTHt51ue5Nnp+2hsp32Ocgey/099AcpHf/v4YzirWDrOllFuDOnw7EbwMdpx9Sv1SCx/3LO4SOQkhMS12RJnxqucqnLkIpQ76NNnT3CflC0BDSe/QBzmW1fYu8r3l/Ebsq+DuEYHTnKXlEnEf6hxBFTriRKKkzSzEQlWmWQGs6FZQWzulxNOjDltGD5ERxDTsoZeDowfgG7u4YTP/8tqbj7lZldjPz91ECkbRziZ3FzMj954r6ffKxrHJyo7AZnS91+SsQ+8U9/kDngk90EJ5fx1GXJHPGD7ei33T+PgR+eOWf6USDeT8KCYyBsKISElhzfxd/bBTgh3sgUhBKAhZQ5CyREFEI/yz4xDtPdMgAm/K6ONYZBCDWITpmM2s9rwG6kb4Fe4+0GdREGyCy3n8MulU5GnYAs1dqTkmTW2RRjiF3db80Blt3CvThUnCkju+rg/52kwfl+IjoORcvhx4yzmSHQK8IGHtq9I5Uv+hmmxvwSn5E6iVWaONdG321HGBvGDXQygj7puDacWAiMtV2nGyd7bpj3Uwx79tP2f33N9tfGHo9M/OQ/sm0YrMQH/8k2e7thvL25PYSh08n3sbtuSp//i1enyfu/QDM18Fw7mDG5C8IQFyYqMIhDFfmWWKgzdaGihOREINZBhIl8P+RCdab6QmXxLJU7wD3OpMQgBQY42HnWLy8Tl+EEGqQgmynKENRGlKb8d4iFw8oOSSUjKUdDwea0FhkoE/+xrmXDcieZHn13Miltgwr5Nm+q899MxfZS737ZG5CM3JsRHuLQtk/8aRxODYF79iMf/XT6wD98FAINPaLWGhmUPNCaT51NJpoAy/UQMHR2sTZAd+sxOsz9S4ZiP7Q1eDLVnILztq2QkVRxlgaOZQOJIOhIAoNoQ81Kok/IAeLgAuL1INjSwoFRiL7EwqyTwTjmbAkyXQVD362OLhCpWrVLlCkUgFjl3NmuIvt4fmExDbKYXbYPcf0llHqULZQUFXtFiTn2hoGDn8f3vvg5L01Pff5PcI1yEuLGtf+zsduyjXty722YxRMP/qZN2f7ndwhkTu3iy85F+6S0jfqDneMp17Fh/Dfe8ds+vv3LeFqbyes7eKbG/hAW+J/zbmjXmkFSr83huFoIJOQcnSekyT03imzZ5ymcbxlo+y72LsL/jm0USWBdbdWp6sSoUTqpSoe7ROBeEc/GWc6MiyQQTy7wbvBBRs7uIQnw8Zwj1jCvHKW2xU1k7TTEdiVK4ujJhHOWraJNhuA+bBC/r/n+/FyeisxqkQ/LBfy2SY+x81Pz52OryU59fNzbCC6/zZ9Tb+sp9/HUVX9Qu93GbW2vQRb7nLSNp3HMHjcPOTPO1HaFa6kxXPcnLC6GQkaK0VtY4jYeaDHfmXlipkTKDdiNdaBVbaCZqftAvwsnKeqktlLIhrRWp0EUUnRhRJ/cOzojS5vW5ENpRCM0gFqMjrIPaBe3nJPdVuZA8GTrn1LVbfIO7zxEnYP5pM2Ju3EgDGMmcpQ70LuJ7GC4PwxYEzp8Fa1D1b7yKA1s2oUQ867LaYu5HEPfC9SWSwenyb6gtm5G8imIpngQFWuE3uTEaKw7rSVavouCYja4XNjTx7vPYqoTN4B+dQgtNvpnn6+I4QxiBZmGsy4nuTmOFSvZv8Yh9xrVfPXGSURxZqHRadbykrlzIb4QQOdnXU7fYDmEb3NMudhzxctS7+adafzOm9Pn//vV6dgDtxNJN1HoDAWxIMQKq8eoOx0izx3HPw3ybx2r62UfpYm/pU2zVrNSA2fXJNZGk+NzKZ+HMdRZSjzyyQGhuUfIgoTiQ5AgCjQ8LmP6RRO7tW770IzKl8gQIFI0kDrzs+RtgbFtA2phi/pWwUxVo9UH9KZj0Bn7dDfVRT+dci99PXXxnW0mtsHLd7Dm33Ssw5lyPddfd0P6+Cc+E+IMZoKOIFNcvXNljJ7KBiVdgyyb3HFyDPnuBQXppLa1zvrVuMaGgYD5h2POMJBrwcBz7xAMSCCCRasYvUGFEKyPM5oRQhUJNPOt8RpFDLj1rKnJ8WDfruKoK5QvnN5SDlSIjBTijNlwVWF09lMXKvFF+1epiTkpxr1mtlcmw40pSt4zR6lZLwtYWyWfYroUZ/q0F/xYCNg/nADk8WAZTzptzoxI2sQfAvP+bbQZCZ21Cs43JjinTGUAk6MXpyWSArSu6EsNpEGBmDLjzXS2YUhsWYFd7IQf0bfouQQtUGJ63cyVx6gaNHFU/V0eSgIq+jPA3nEsXZ3fdWM/O0X1omTi4eJc0GOaLzLcuwMWsd251QdYN35fPDurxziTVHzPx7MHA/olMYiFNqmQ8OZkml3vxCe/LHO+D+MMPB7W83t1jWfMmaYPvSVTjDftAAAgAElEQVQ1P4EzBUrN0UdlM3MQRCQQGFVtiOmq40nPZoOIXVQipg3oULkD2lbtnq0YQonWUTXiltMkw+iEOoj6y/Ra6IBjXp81GX4fGQ0MJUepZZaJr63n8oJmOhpvG6ihiq8QtVnTQNWoRSbQPH6ABHYJdRrRs3wa3MFsSV5CZ7/OfMkVmp1NnpqkY33bGCulEoUenYs98sBy+vjXGmk/fVqX7aaF3LKeyA9Gb55sC72AaMZXAQghnnSUf0vKU4v4K5xN+2z1DzGik0sckv8EiUopRoMIa40V7p1n8TjO/ojlQLMwjJxtFIKBiys43EiubGmATBLYq3Ck/Yc6Ua7dZm1+BgEzEO4l1FxK/fvSS1/7p2nzOZekibtuSTf9+VVp/NgdnD9eg+sjSA5nKkEwegQ903y2kLzjNbX/Dn1Xbzfq2O1UW7ZuC2MQUoIOdM/OsDFNDKSWj9NpyxT3xZYjtUSVygsnG5g/nwp9W6N/DUBLBZCga5IRGV3RAtNkMou6oUG1H6JG7gczKqMWmKMhNgadqVsonVi2pZ7eQOai/yPlrriavcmUjywcz75O059GvzFB4Y2f+FT63Mc/lZaDnJbNOK3xWYowwzuAeyubZbGyfxZR5CFzGQAF6VS9CNLdKs50HQfrvZE85OpGCw03ieYF1lRGrcpAGbphjVU1oeiPJkNUSEF4XGF4B7Gt8/rWT3W4ywQUIUPIfe5HiKGfWsnK4mwam6DvlRpahfMxMrKFrLmL/r/eNG9AYrYarFzXCqJQFMC5b7yP4grODPFWXXolmekLfpyzl80QfcL9yWoHbFISgzspBRx7T4ZeWULKcfCsQYqoySOwlYgxJwXnfYrCoNBUW0AlGUSk0EnUiFdsTo9DUMPJItYfw+5D/YjnQ+5q2CPLHpgcJ0jGiWr3+Ge0UXsZHdoM7IB2wTUsItyQh8wlCclMtwQ6kIdUmTNRgKMSvBFIUAGlQn5rEWwprRnZqfbYaw8jayeE3IbNqbXlPVwr4ghRj34Cruf3YIM+6s40ojoIHq1r35ha17+NyI4ImHFlYvzCH9HmEEVta6b8myK4rDJhuxAc4cehEIIdNesiWQ3PKpy7weD1MeGLWfcOa6X2ykiPN9ORpUlmmBtEQzcsN+/l5rGmtvVCnpSxiSNKw5HaKG1DeY4eKov46xOHmGixlmbx+6pxbLn4IpwI0eLM8bRyeAqmJgaQV6kBmfRvHU4ju/qI2jXyufTlLxxLn/naarqQQQ6Xn++oKhVi6ungBBkkzkxJRY245L9vMLVEjdtLIKvdxxSTGw8jWGFDt4o4HJws0+TvPEeSXLSNCV9zjyQUut8jg/du+roZlpwRuPSfwqlxKzJIJRh4bajFRNwatGzafs76wlKBoOHS9OP/4T3MCt6bJu+8LX32TxBtOH470BLO1Eyc4MXXk+vjMPcY/MBrbsKxmuQtclNop0tbiKYtj6v14B9JhhLEZMGLwIZUqvU4kXNVfnhtdWTrRCiKd1QQBbBuVyPo8UNKgMmRxmYMXNaQzCrTLeTnMUBV1CHTNY0bjvEPQXEb1Gcgk5ENtmz9kCYuFO1eRDM3ddPIv/9f4VB/gdegbeGEAXl4zlQB+ls/8fF040c+zvXb1mJARLsBtdICKYaftQRCUmTqSd2SAvetC6NXAGauEh3ap1kDdramaZuHyIHOsqYoA6y7Iph41JKd9SjiwE13kopybE1VZtoOT2GGNSY7KM/nPbcNocZnXiIbcr0HUMbopxino52adJrJEm1lBIT9m4JdWQGfF+6tgM64t0V23Ftl4IcOyjQNBcqDIOY+yKeLn/0SoF4yUyH0J7Qzpbxz7xs4nB8EucKmWK9U6Yc+0xatWE0QriaeL0/QVzCwhSUJ/wj9Z1qGtkDoUulH2cUjMzEOrsHgCNnUspob2Aa1mD2rVlWPjlOJpc4lcuR2NTDtQ1koDzqkBnkex1exPGIApdAHNfgGAb/D2gsSG+CDyKSVfJeTbOSoSAd32C5mMuuZ5VpzS8fZpLyBiBD2swVjNrfz/ZwbFIeitvLPzvSR+N5H3Zl6EaGP+mE24HU4U2uiiObmqO+0lMyBtZvJd+oZbGMwAyS7cDyQws8KI4vs+09sp1G6GVFkQrY5mZ2YnRlYWcMTGvP1hX+twYpi8IT8AOxI64VuoiBbsMGG9usheQzZ6OpUwFz2jwYzrXd7XMfK0SPM5kQOkfcfQmR7+8UXRj9p/dhhnOlEmlyi4V6iMIZlYGQg7dzTHwOMbWA/eOfxdN2X1tLTziqm/XvY8GziozON9JlvNIF9iS4N8NVn5ZDcQwSq7X8W5dwbHkjpZr5kL5tV6ujM7MzI3dZK83kOzAT9rqMyWaCVKx7vzz0skc2L8vo8HqiTtV6ZpaMZdB7aBW3nKjTbjy9SWWVo7zPTC3/7L1Pvlp1p+u5b0y3/7ao0d+SO1LcF56+UH8GFyZ6tZnCyQv5L4Qz9uuvkYXfesFm38yWNaXTgvrVnNshjvr81brs8RGMVDbcHjvsv8Ubll5iJyaeuw1CyeTsEUQh0ms4ppSc5h86q7QF5YU+FGWgnsEnZxvWWQ6/pHm8x7QSZF1i/9Pot2/wKHEYWaP0xm/+mvjIkjWf+WkpP+8UMWdAL8qswI6dpSwwc13Gan/rgP6TP/OO1IRTfA7OzCty7jKEtqjzjPbMWSSTk9JqmRX/2Y11BASfIUOawvcY+TltZJBE5Gq0VtVBLAvbaoksrMzoYs7J/he7Z90YtijLwvuv0KKwTBC5DUFmrzrM23Xxlkm0NFZG4kVtYbPfPCmS/CgdF0tEyWX8T0kGF3s41Bk2Gdq1QIuhADBZ3jzk8wmkznNlGkBbITJ/z8vSU51EzVTmq/eeJ4VTbGWkwm4TbcZZj2LLlz7KQ7Jlg9uOQ0KptjvE1zTQpbRflgyKKa7nNrDGBk/fLkWu2JYXeN/uXjl5EZIDUbXuhTtlkUkQOQYt8jEzqpZbamWYnEZehjqmd6OFA9aLkJm9BUxkDBFh/NY+VRA2bZ3uh04Owi3mG0RvU54seLs4BrN3WyjGQG5yt4yVtIzNpWYCQFDKbGhU+bx928bz3kd2SbISs0z//eSR34FF1pidqDaoEXfN7KX0sy0wdmxXWXaNijVQkQfyPqN7aVg2j2LLzlz/qGdtyodybe9l2VGt0Gudu4UIMgPNRda6hpqWwN446z4G3nUAjJGVblZCANnSwZmuOTRs+z4ZWvNZBDgcEAuFmInIFAQzn62RGS5NraQylpBnrr/zuoh8+B3ne7UxamE7L99+bDo6tJSYtpW30h42MVBgOQRbUZeYErDY+nj7xxSXqZLn0zIvLaWq8mj5+N2Om+MhP3QHMy1sPEFE6s/WOUcT6OZtXgDx/4Ov8m8zULHQ/CZOqMENklHM8jvMan9fgwfpY8G74WGaEBhzbuI12+9iTy5SxuL064Zi6pCOzw8RgtW0jhJU32OmKUdkzWqVws/nSl6fnv+qtwNZb0sxdt6U7/uiqNH3X7alnKy0esG87wHFdtii/cp32lw7w3uNmrfzMGaaSj2JegMIpOmxBCn6HahrwcNZcLrEs2nxHCIpwMDGbNLytPaS2FhgAGZwYvxPFWzeF1epggvDW1DczpSOhi/aHREs5rZDW06sZtaOYE4fj5SvkH8megrjkc4wChP572Q/Pey3O9GezTDdC93Z++jCc6QpO8VMf+Hug3k9kzs+smGimipOtLs2FmEj0drJh17nPlfg9pQIWr+Fnw3hVOBed1FGb1kOtZnOTFMso48nszbXFpUJUZEaoqEM+JP7MTmD3ssDrBBPzc+xnCC72m66hverkFz9SB+/ndBql3bbR591FNLSOs686zMGMSHUaMvxOkSOMfVGHzvvUCDCULswLYfo+lEn8XAaRfqYnPfvF6dLnkpl6CNv364njTNtZHJu9CYlsdf73OVwfSuX1HhAaepadEMOw79bkIb4O4ugcJ4d06XZ+7wgkW1iEfIXGJ7hnwDjlIf4eIsoOLCfzpzShUcuXyUQZIadBK3ioCPbryCAuHUepyJFmnCHkiIOTUEZEXtGG6EUWccLGxXeRBM7RKiz2RabZDJ81yGP3EVAegOcB7KvNcN9JBBW6AjnMOh40sDy/9zIMz7twpvuy2u/px5OPxOc8YZ/zqDvTsEkUwlp/94bUvO4dwFDWTFmg6G8R27OlAUOpcAM7pQmWWwUSWceZhliJdQIzH2m8onpmPWwkE4cNsQyzL9sLQ2XHw45kWbQJ6kyljAraKaygapHZqRMWmLiRencRqZGxzCL1ZWRmxhWTaDMHUWPzj4/V0vEpahc4J1ttLr9yb+rdsYcLWUi10bvS8YNz6eg0USMFjD17hlIP7Js8M06FitcROv+nG+nZ4/quPD+Xbrm/me44luPvHIL2lBwlL22TPILtv2A7znpvJX3pYDUdJIP1cz0NZyrR1CzW8+Z1TOC8de6qQoXWPp9wD/dEIpRZoi0q1pPH8R0GyVOi55YbeZwcBOHhmDFqDBMwZJbdDllONlvG8J774l9Iz/g3/xF1mgGc6a3py3+MnCDO1Ck/XVtZF8LiEmuhw/S8xWQzLqgezi8LgHTwIdjAYzyzMXzAM2/MwnrFuEYDG517KPyRgTmeSQcfY9NUt/ED4hTF8XWaNqtbD/JaLdhaD9KhJ7JPJciUHnNyyaKEEAMqsjH1lUO0w9TcQE5s3L4/MoEGTgKH0hgBcbjy1alwwYuineCRDB52b61ASvvMhz6Ybvv0Ddn8VmtgEFAWuYY6rSkGRkKAfj6Rb8eYCfTVXSCeH83xcAoURzBxVqavSZCpsx0aoIlf+gi1tl5qniUcauzbUP3xQFgll5zieEBnpfo74GOMZZX976yZMuQ04WGl/oZhpXcATSzieHWoqhv1gBYJq3uP3G/dwLw20K+zFuu2wpj58j4Va3U8Zp33MNu94JkvDJhXIfqsd/CJYSOzkN59m3ER1mBaf/Sr/yMdW7guPXVgJl1EEN1b3AlSY4Z3hP17gG2FeIOZIYfCGugyh7bFFJ4eINrRQ6wBh3bLVhAGSzccDM+NA7IN3htQ3ruJ60pKn4ouEfg1UIWqotjWIPAz2DErJaEN+MfEoGA92/eLcWZ6W3YUXIM5RG+mGWU2cjbXOMyecvcQNEXw5RkT3QHqk8Dn9foZnW+aH3xuyu9/O86WFsITrPYnxnp+Lz/Fo+pM27sw+viaH3oz+OVfstgsnNN9HX6plQ0mmhimDDOiXKdGLDl6KpKe6NG31VBNBxE/+UnZcOAsmTU7kjsiKcjaUBjLQdpfzDBjAK2vooA0m52Dn9OSQw7I2iyojWF4m0vztLu6AfldZMl88TK2edw/ltIB7DJIb9pFae2KK+gl3YvuLs9bP/q1dN/9yzg/65GF9IyL+9JZu/s5AMp44ciOH0rvuW4mTRMd/gvKD5+4V7+eS8/bX0pHxhkphcO1Dqzjc+74BbuLadMIsCD3YJ0MesnpN7TkSESyVixbVhatfvAIDtjsU4Pdz/X68yl+JqwqxKrDnOb653nuNLdaic+N7FBnF8IK3v4wFG3CkOXj8DcdEFtflS78mdcCwTLEGpj362+9Kq0hdF8hrczRCydhqGSE7e3lvazneMgjyPGNiLh7qQcFoszPvc4YxcZ1uH5BHON9ZS/qY6sacuupeBDrhBkDsR1pY2BUrglYqo/owgvXEZoFUXcP2TahCt4gauRmnXppX9zeKjNSmSExKUFnipPVeQGnNamVLpd3pMWBS1LPM38x9ey9pO1MN47d6XsFje0SzvTGj3ws3fG5m0MisMAa14AAVxbncXJcK2SeIs7JrFI4tykMF1qkIm2wfok+7O8sK4xgOwo/0zlWHHXGBlCRKHpVldUjs3AybzC1rStjjDM9W3o/nXUKBCjBbRGGs9q4jvTqdKwaNf9S9JoiCRj9iHxWnHIXc4Xt9VUsf5XNvwoC0AlG7x4V3xUFErrW+Xv9EpBqQNPCjBfSZ3oe7O+SNW132unftu+lfXtE75V1bmTOdJ1zf/Nn35u+evCzaWhbKV2+fyVtG5RVh24wWs/5Gs508R6COEoN1rwNQtz39Dd3kDUGmurWU77UHr5g3DPmkOHMawRJ2qpues86qLV6C2MqVtRxsuBlkZ7rOqRC4x38JU42Q3o8CrLmHTyQ5wytAgVPkcHKpxjGbqki1U/5S0Qi2PwohuVMaLCPyqrG+Eucu7XZyp5/kYr7/4DzdfZJVvsjunM/2E86M84U7d3mB9+ccp9+J2cSz6HykWQRoV6ssCo7Oeo74pAtaLM1DGDsX22fdtFyURvaZB9FH6PsclpET0jbhUKXZ5jCew4MJGfd1IZpvS+btYU3stdQCDFHLSEgZrKTVvS2YoRwTMKk2l8ZeNpjpTMPYocPs2GFWHcP5NKLnsoYqfOAP/AOS0fuT1++by0croTRJ+0lO93VQcKtEERXmj40lj5y+0K6E1beLz09lw6QIPVgkEBd0gSObpJse9rxj3zuJzNrdf95DEzeOkBZZj7NIOs1PddMW0zeuRUSenSQsvpOtAlxvcK+QqlmqLQRphHjFH5OIBxaxZKaDlASMTgx6BDeNeOJBFzYT6Qpas3ZfQ2H2+hJF7/izencl/1KGP+Fe25J97796rR2HwQkMNya0NKeIv2mHMQFtVx5rvCt8YmHWgSf2k7eoc/o3ionapuP8K+xk+hSwMPOkkX1xZ52582WidxdeD+f9cwIeLxYJ8RYDO7nxg3tyF6EbC0o3XqCJp7dVoNQqzdq8A2EFwKzZvGIhsgoYjPJDLbFhAjAiSrrCJHPdJyTVgb2pS3P/MlAHR6cmZ6+QQhnioDEjR+7Pn3ppltgRQPtkvGt0zIRCkLaRIhC9no6lrDGlyzdTITBrJoaK8Sgkpm42tLs33r0i7pGEthk6vJxHVGGk4xuBtm0gS5wnwkYV9SLdn2tcRJYFn0yxnuegGKZYega0m5QlD7OR4iqk2X2wUr17yUMbgPyk2WOOgfBdiR1Uxc5QzpYa7dmpIpI6MBr7VYuNXrPu+IF6bwffllGEGsTkJ4YMG+2/oFohTNdSl+55X+l+dEvRGLQN8Ka7KKkw9zAc4BqRtIhavd3UZtXFIaM1PV1/JkqbCH56Jpho+ylRtHKfd6iXt2A3V9TZY39G/3Czu0Ngpl/EOVgiIO906OjzidlELt925RbpKDEtBWW2b+HEiozQlexoeOToBL8TI0cY0eGYyVNny5bBnCP+ugOVQetkOyWVTZ43W2vSIWz3oStVLqvDWGd/jH450e278Cj4kxPbcKNvy8hx0fNtPFJcPgOGI16BacqbMBurhdtMq0Fag04vLq4ZsSCmZPwu1mp5a01HitvyczKbDRKX5YYRKbcJOqFQjbKwZiMTESRcRunMaoBKWKIjeDUrHQOZjMmVGSb0vqijgH7H+0pwqk6PO2xdcpOvM9PPx2i0Z4RDCOMvLHxdN9Rxb2RAeM1+4R8hkqQ6IZRYNqc5o+Npq/fPZ3uo/H6Ry7KpSOUK0g8eQ8yUi5BJzfN67vBn3x2Ke0+bxs9skzuWJxIs7TdONatlzafIzB969yIPdsNLMho7EHlIn2uTl5JRclKZokjtAZtYjakiX8Q9PA39+BLZq2fmgLqmYVabfU1i7XHk+9mvdZPq2TDtXp/uuSVf5J2XAm7lcO1fN/N6dhfXJ2q994e8N8yDeZpVyUNjwAXgiFXybwlUKubrJJR8HeAqdZh5FY41EbRtN2GD9RRCkgI1+sMyrARRQXQNYeoQZ0pHCgHm2v19zJXA7K3FiQFeJgeuj5uhDMVw5HqlIFNJZEFaci9ZciuY+UFzFSZWhLj8vh5g3r2eueOyORaSEDONgbSXGEo1YfOTWdd8WIIVzAZfc9HwEh1ry/SfnPrdZ9KX7351jRL79MKEU7D3l6+Gtbu2zJ7LVIAURNh4EBOcIY9/f3snYHIYOtR61yKNok+FDA0yGFooVxnghq8lixooTmM9CLM3RqRlmQ9iUYSg2xrMdNcAv9XsGGFxyzDDdi2bQuC8wNxf7swpj3UBdRczocIOU7DbIn7JWNY4lJDQl5km7RjoNzkMGezrUydTAdcTfue8YJ04XPamekTypm2bZF2iP1WRY7yS2SmS9P30vq0QrsKQQYDO6pA7jt759LZg4dTRxNHOnd/WprigBtoEiwVgU8jCNKZqsRlSUOY3L5i25uskSvFB5omfKO+r7Xo2vIKZ1gIV7UlelYxVPZ61zB8eVJSqxfGS1bLFPLyLLuM2gY7EAyYSYoj46Q9Po0gLW5Z1OU0oXaIlvYwhG50ppzZwvZXpfw2prOUSGn/2Zk+4uDgUXOmJ+TDPJzzY6n+N7+bGje8F9iQDYVBUcosZzqn0LHFUMgZLbIca0fOpwzk10y1TTLTUZplqTXvKL2iGSaHWvgwYKq2ofZ9ixjd3IDYJw7TlNM5kDpTHxukDsULTHqcjJAZhijJ8XuGzgdzV0fqd5m69piKAG8jMfqJy3GY24epKzKjEube1DFm+OFMVKVRe7aTJtBN6P92bd0LqWAqTTwwGvXerTsgIFFbrYOZTc57DzJHbVBwLuSbweEKurSbaY+gF5AallBOfyftDdyLe3HClMvSDsg/ZnlVxCDWYBGLYFo39Vp1lv28ph8bVcNwRpM4UYMMYbrj1GQdtu6tilmkchusnfJlzBFLwXfOLr/cnJ78mnekoafZtM3z7785Tb7rapzq7WS40u/5IZFzcUuenlMmXnK4RV51lPouVafqGF4Ssug+sT+uRKYaULzsWQMgaz1eB8XgOo6kdpzPNK/ajvVW4URo/2ZYwl3AXjn66JKkoy4gfGfKyuJV4JwsNLRBIzwR+1K+jb2B48gB37fMsEL0XI/O5Jbu3Wk87cMQOXS7nsYam9HARzRh86507uXPSt0qZOlMT7BoTv8s6UwXWLtbr/9U+sqNNzHbkcHj7Gdna/qlU7KFJZuNmbWaVOz5tSeU9+wfGKSswWg1Ig37Q21lyXMfesHFzUrrtJGpRGTfahHjbY25jkNW3ciZoRraXjIkxfJXcHA60w6y3On52bQA/Nzk9+79zVu38zvUk8gye1l44WNhWwNJT4cxbs3aGiIqAwicqHjk9XgLu4CInS26gjGPgQcYfHtXz7v8BWn/FS/K5AQD3M/O5OP9zwbEG8E9912G862f/GsoE5xr9b65L5sZllF2HnLnKlWI8TTYN566V+9Pq+PHWFsmwZABlpaFfbwh1p2pozOWz/u5NO9MZVpdmKYjeqPBW+d1y7TzSbmrA/2uQazLVwx+6D9GQcngtAx3QZ1lZQghYzsgKWgAmx2hyqE78ABlH3y5PeCCcyIaVA/SDuJQxeeMNbV3PtbZHxEA227IReV3/l7Kb0dKUBbwxlo+3hfy+3D9j4oz3bjuTHOR/8+Mptr7fic1b2GShgNixfkYEdSkuC4zME8ze5oZyyZ6SGiwgG6xXwjDbLKdpUjw1TnY3lGiH8rIzIQjzq3O1DNs5iOTV2aPxUS9MbupIZtClEW4sF0DEUE02xWtyjRKM2KP9VGhUlm2U9YccTB2XVzARvyXzyoDBe6OWZr1iSNpZhRDhTMVQVzDwAwPlmjCZ6zUpm2pNrcA4WAGg1VOgyP9NGEvp0PHbYQHjsMh3cdm3zOUS0/bRy0MI1bn0KhYFK0PkhJIJS2X6AS3OGDH0mBQ4olkuQ9VDNkc1zypWAPXpyqUWe5OAkoDDBLnkPDr8fDwuKPc5iUhQwlcJm08x1KikK+HysxRHY1y/1npSVe/M3Xtf07c29rBm9LCNVen1QfuIBoHTuQaZO+vOSpKQhKQfQfrFX5SKDqMbOaklRXUmW4gr5KVNFAxLQ24MdfFmxI1NXGkNYheQYLgeUVqPyHGTrqrxGDON4yFp85tO5QDhB1jZaFcIpuRgbqFCn8vc4EOU7TobTbumxKF2Re40HFeemBtN84+e/1JsvA6F7fl7LPThT/0lBiBdiIzbUfwp3sOrYEuMEDhpo99LH31xhvTKlFYnci+TqGsKQRNyqBEY8P2lODpmjkgeM/nMUPtYnKKOrirGFBbKQrAwTE31L5n5RUVIOH1rFOWjIKsubOwa9DD5+cn42eDQ0NhOOepkXayqCUilmUWdQ3I0RaMHhxzD/2HwvcV3tMWmZhUwzWYnepsucIgJJWJ9JQddL3sCbe2q1P3oK0RNUUfuOeUfbjnsmen88lOlR7USzyCxP50b/P3/HEna6YELmT2t3/6vQR+o6FGNTU6BrRK7Rl4vmk9snsdhzqTtvfckzoYudbB+LNu1rhEG1FMt/GA4IAbjJOrOvyd4EvnpuaugbEj8GaBmUQz6iArDmkP4QYOzMgwREdsXjf1mJ6twO2WCkDInG63OEMbH/DvJgJpk40xugNm1WsQ/uUM2EGg+NJm9X+5jLB7bf7CJn4mqdPjk/es7fqvqLi9gj1iKJxFRG2T2ba1Dx0lZXn8I4+jNp5/YpGzm38CKdo4kt/8uG9/RZku8KnP/15unjPiTJtTR1Ltb3+Hfo9rWDHwfw5xi1l9KJxHBtKankx1Ka1mSjhJHWgdA1sDj9DgWLAPkaSoN2CANMSy3YBAm7LbhJvsKRQijAkUorj8g9qBjklhiEZMFs8yOesIMXmGhytFWZQVRzi+xuaFB0B2SgRqnYnfjeEohVEXcfBn46R+6lmdqW/rOezIIWaz3ptmwG4npxBu0DHxeju2odHLxJoisoVVoNoH7ptLW3YPMmKzJ33pttE0Qbq7g+hRGNka6rnbCunp53ekyel6Wpqppe28RydZ3wxs3vvHODjEHX4kh6FnvZw5sgWgVz7PVw630kEHpui4eHNrIsM8bh+vL8o9ymGq4RxtU2GucmTax/lcEhfkYQU7mt+HML21Fm4IZb7Ut/uidM4r/ypVzr40PlT94M1p6Zqr0vrhO4h+zYQyODy+Ck4AACAASURBVGkNo7nOPR50wLVqOI5fEorndRRaMmayhVNjEdoY3nOs7Bqw+AKQVjdKR0UYjxVap2JsFIxIO6dkN5ZsTncskApZBlRaBGFN0QZJZqa5lgr4HnCv7Qmdm6gncXH2T0V0ZI2YLMBh4GRXTYZRzxT3pEPVbVwjguH0XS3HRJqOtPO8PelJT39SDKt+pIdPZzo/NZVuvPbadPdtt2F4Ye+a8XHp1kglI8UM0va8RmG/EplphWzO6S1FJ39wHiQd6bR0eI5T87lqR5c5Ly62ZCYdqhlNVS1fPuoqtc4ir9Ef9U9ugSL7vbB/7TnluWa5zjnV2VUIYjt9T6yrpJaOYBYDKfK+eYhdHfzMnmhrdv5Pg2wrTsyQdduQDVeZt+rZNLh16c5+yjPTvh96Xry+AhFPtD9ZzVRnOp++8rn30es5GkjM0aPH0yxyo46D6wXV6CCjrHQsoCTGsPKOtTSIoPyOwjHY7tS2JXkQ/DUWJjm/i2lqDHhegxNkLnuGQa6439MOzo6JLxnXLjq/+KdZp+TCIRKFIeyM9Z5V+69F4NkPsyBfIk6QwbMZD5xtZae1XxNK8fIa8it0phKWYuIZz3XLBykQJ5yD2V44588Ap5gb6vi2jAb1YGf6zajNd/Cg4fxO+X3mlNUBDwn8k9skHmii82Dn+dD7KEN3Tr7Et7jhBz01kNKHGRz//93DZ8SZ1lUR+rvfTa2v/SNOS41axRgUKyArtZ40MYMsH9NDsObdQ4z8EfglFaxjEDuMhrkP1tVkvVpu1ZkWcaYqeYR4UWCXWnAMMFBgyBN655wI4uur9WtiQMbq/Mf1FWtXHHm+VmC+FGEx2vje4D0aOLJ1rHcNQ1tjMy0AF1ZJ+xbAfwdw9BfuB0brpzcEuLA5izM9PJruvJ8GeZwt6G/avrsTQZ1ezkcPhwYBcRhGlbMYx1YbT1+8+Vg6NqlgQ1slCGe9dweCDnsh+cBgXp2rpc0qkAAFzkyup6+gyxkOic2+U+Uy65tA2F1ICx04VE+fu7OZxq2T8Hs/vu0pjqO7YFMu6qvCP/br2ridqKXWuVGTkKnGHTTBfdNtRFsRVhEbEBmv0N3wpc9Iu/6vv0rlLXvjPtaAeWffDZv34B3sd+tGbZY1m3mJ4usgrN0CjCda8LJJdyaQ2ZkJaMkDHHVPfhhogKg+19RJAFPn4gcgdrUo/mq4JTK5nAZLOTLXlkZcmTYWP5AHh4BH64ZYv7AvN5OiuU3vCtmLbASDTK8ulFUcTEvl7akKM7XKY+YKW9Nsfms4Uw2Y2rn2Tp61fzfO9KITI8IeyUHSmc5OTKTPX/vhdPcdtwO90RIWLQcGiGR2wb3lc3HPPNw+XpaugvIxJ9TxXdZy3c6hjZsZGLWjGzhEn6fC0sTxoyFDWOHGqsHrPbUeq8zgAEIMKiaZ2Zrp+tmsu0YWbO1OhrQ9kPzcx3dhrc1ehYvXJRZRFuliQ3Q5KFzyFMFqxQwVicFg74KcqPFbJ1Oy/9TWGrOZXU++Iu1+6pUEBBpgTbAW/pHcxcfmczac6TJDL+747Ptg84+FXOMUScCBg8cgm82nzVs20/KyGWgVOB4yUgV7M9IxmrYNT+AUEafpEDYlmJx8II2NzaTjRxppVpWztg+xT5tGg2hxK+k1sWPy7CxPGR8Gz4GHdwOzj2A3hvrlezi5x7WH/Ia2c9WuhDaSp03QYUodmLRNTihYgIfXPuts29OAiOVS8KUQTI89sRRPS/venAqbXpTVgto+KhyfBzOcYztb1Y77g1CW47ui/+3ebO1yaF9bytngMBlM+nh/zlfYpfiTDdkIP2pkRpTyoNa0eH7bE8aL+pjsvp24psznx6N82RPIiA8HBUBBI4LmB/3iDG/QR9WZZp+OBR5/IM0hdN+8/7PAUhUE3omGc7MxGUQWYY56TgFYDvl4nIcEoUhhwgkWQv8TaNEaahBqdII2vmeRRoOb633UUNdtM6BHpGAB0Cp83Ph4UGbM+jTQwDGqLdmuw8+X6MNytSvAiPpg+/sdZO1UkSbea3kRyI0alk6kQsW+QraUx4DnuragojOFMMNkOnR0DSgYAgnP2z6CgaJQ0SXBQ4oqrRgtJOvmD92b7r1vKTI/kyxrswYGZ20tpnP2MZUDmb4qAu0FDo/wzzIR6wzZpwdIcQfnqO+ANehOmePfX6Vn9RAsYeFonWnov/OlhN+57Jv9O4XkOCTcm3W1W/1MZJWin6NjZIZIFvr+Ous2Yhi/64Fl2H/5i9Pgz/8l58pB6ETLONOZ91yVVg7cQdYs4SUTxHfzL3OPCmTihVFkyoCZCq6b9WN+52ccxH6Y8Zqr2LLmZ9cH+oOg9yvOjtBFcWw1asD9wL5xsFhfCUmFPmpwQYrhl6IP4taBUHDhthd4jVoPQ3dhKZ2o0oNuFta5WR5KK7S+LJW3pKlmb5rNUZcubMLAMEA72KjA0ziVPRfuTfufvD8yuUdCPvK46xxnEOq44R8/nL7xxS+DdNhDzZ60x9mZqWabBEo6OLNSb2AHP+ui6TYyRodwcy3rZoh8Nh2krS7mg6oZVal5LjFvcgoMTyfWw3PqwLfkqBjJbIj3IMV1hfNthcisjbND7QsFLZGcZ80uIHIRCZ0m54XrCc4AZyQnFMx+KSGvqXO1L7aHep6ZslNwFMVfURqR53TxfsLT3rPtF/9Q2nXZldEak/3J1vGJ8GeDUGlmugScfuv1f0U/8ZFgWKvMdRh06hBKaZ3QZkd2bEtn7RxU5I0yCmP3hqbSzr1rDLtY4izOU9IiQKGv/eC9s6G9i+kL2ybMKtdBZGkN6KiT4Nfg2WkxC7S5LHu2sHtuKRGXYcpD2XArkB2HHKgUJ8mNB1TpL52ByWuQ7EwP40u2ZcbYd4SpZR2+2+sdqAb2xGmEHRzUEozE0siTOVtbomYr2zjvIBDtAE43WPb83e4KBfg913mcsyNTrWRIILXTorGk3CQ2xnHRbXJTpMuefZ2yz/cIqHjWdqb+zLKTSnaW+ZykE7rqfGk7gvnMfQi3KmJnZJG5mGyvtXOouKiI5n0fCSFPgnnFaMyu809ux3jShpc/M7v0UXWmWc2Ugz5+II1d+wepce8NaY0i3xST3As5hxcbjfN52VEl6lxUUVHvwUyiixeIrRlJiC3wOvzAe1NQOcdRJBoEwizFDwIREfVQ7gwGTmFQfVbuthvPaEiKukQki3owJlsarPkp6qgYh2mgtsiIgV8wOms4zk7adXRESzRo3nMU+jsvtessNtn/x917wNl1Vufe72lzpneNyqhZsmW5V8CAAdt0EggkuYTkUhIClwRISEwPCQFuSLiUkEAI6QndxhiDQ4AQYopxxd1ykdXLaKTR9H7mzJnz/f9rzzh898v3uxe5/AIDY0kz5+y9z97vu8qznvUsmzhp7Sl2AFOTudYV5Mc7jiAycfdBGJBc4VkbCxCQgHqovRXyTjuhTnf8SBo8MIJzxCFzCGucLnAHRm9anefYwG9kAlNkslMQCkL+j8/cADu4iWuGP8JioV6CMLvkzzGg5z2HmRJDVDu+3GsqW89BECDfaTUbhQ6bGLZNqRYVFuXR2YxkGQWIW7MEEOM4VEXx1S1XEEhO0TFYw30EC52X/GLq/FXamBzBRoi5uOeWNP6py5lnimgDzjRuuM5QZ8rosPpaCFco9ZeEaV3DZkr8KdOaUlIgrhlZJavhiFZ6PqfF5HlmSxR5ymMwV9UpJvP2OatHqmJMkRp0BE7SusWjPbLOlMkcMU0GybVgOsnmsCYlA0oWld7B4isjhGrNq9Nky5Z0pLghjdS6qTO18axQuLJnEqdUIAvcdsYp6aTTTnrEznR48Ei6/tp/Tg/ecx+ohy0kWd2ruAiUDRIjLK0sX+x+66D2hOpQIQ41I8SghOAsaz7H+lpC3KGKgTS5naPuP0UddAZqpjIPjWalwABmpnlqaI1kt7axmK02Ct1wCkX3Zxn/1sC96mLdO+BZOyNkq6iIqI0+Vy3ejAnNdaq0JM8AKMf6vfBvM7UGWdVOuAmHijN1Wk0X9NBCjFEkiDzjwrTxwkselhMMg/fY2KjH9ag/OubNdiCd6W3f/juELg5lAi/VZrLTiXTg0ABB7gT3pCdtPWl9Wo1iSUzVgXDZ0TOJdOOx1F/eB6o2xoAM9Lkp/xwZcqJQRhBsAQHe0s+eFdbFwbTgLC0/ST5agm47TafDNGxISZgy393byjqqnlQmmi6D2HR08+yKIDwQORUBs1wyB8dhjv0eGt08EB2w2aIOXPKj/InQ/bAtEGfVyPSrZvZcoHsR1WJTgZMNoBewN85YjUFfOk6JTQbHwsNMs1GopQYxUrliaTA61ybsECqKWSYZiy/bwhH8+zNtnYvFv4tK6Uxx8pSaGVWXXUL0rhujaUM8r6+RIuHPlst1kdUuJ8ixQHQgnm+Oi229lAzjPXQBXJgtSl/r12O8QB9dZxqfECjh6N504CsfS5UHr0s1PMM00ygEJ5oB6u07HR8a5+FX01ocyjocQRuLqAY2Eeo3PNTgnZihq/IhwK+yulRPVUGAR+vAGwWZNzRW5gzF9BBaaw1wtMcgzECNwmKsfXYVjrkH0YQ5HrzDQzasheSh6gGYiPJcRSJ7hRPu3jEZDNzztjelNb0YFhZ2zYb3tWwUGEQZOS+XJo7zWpzpFOc775QiMm1kaiFhSMP7fHP6wQ8OxYqlpBK2/hjEo87lRbCGTbOhJ9s407S7SCLQZ8Rscp2gm4263uQohs9JMAFny94F1pFrY68pi27EwRUqNfLrHjaIpCPbdbDRJHDcN7N6ftcBpKrm8SyZqe0pMRpU7QOua3aKQGW+kDove3VqffUn+Hw4G55hbfdNaeofL09TOFOhWKEn4SKj7yoOq4aMYjv3tgxMLaTksQIQWIblh822+blC+rKNbcexxcl6qsQXNV5LMEIX+QwdBBCRTvMZDK3ry32S0R8sSyo88PLsVYa1E+zj762hSpZwN2MZLFKGxTBjNeRupR1mbZoob0wjS31potZFRkwLEqSkBeeiciGnn7s9bTzZeZNZW4yf+8fNUM1Mjw8cCme66/4HMGQOt89IPSVZmtyrBrK5Vm6EcGsF51QFv4sh3vRet7NAFHGYJsgT0l3iGhdsWWHVHhk4Sm3+eOrs7uH9yPlZoqAE4QBy22V6e3simtdCOKKtHuxfhD8guLR0dtO2hbPGcxYd28YeEhXQmWbMWz2qnOdFnpHEFpnRy5NwcfgN4XzzXNdcDCJXRMLz96Kq47xUBTbWnH5h2iDMa+Ht8bFVD5/nsf7Lww4VZzo5dizd9d1PISl4LJ7tEpbffuL9hw6lgcGjIZKxDhipv7+XvdYetfC23MG0pf0esslZCHsz0dpydO90ehCbYfBpD7jDLtbAl+jkuVjWae+m1m4CAWegTI20xpoeQbr0CLZjDMhWRMm+cJ1Ro+Urnk8XDq1nFQG7Y+Ai42PUI5hxTeamSQ120pKAvagGvCqp2q0gi9u9LM2kwBppAu61O0Fnk8eQQIUkC4WRriPDydkvbn4jETFH9uhrcwruE/j7mpiiqXY3v7f1xvNFdiloZNaqI9Wm64Rdsf5Hm7G8FI2JbfUJXXVeHyUDjm2Mp9P3M0uGK+AvAon240nM9OdWGWQmrzjMRYiHzS9IuZPegzE8O37xMFP/MV44j6oz9VP6v6mB3emhL38SObqbsKK0K/AU0HQJhlqJ+aE1oudFsMt1QJ1MzAISUUgbqBPHAr2CTA/SDSlXQaYZKyjXjYco0O7CVHgjoUUWS4laa0EZoWg9MLsxnIn8NqTkak5HCIke2I9BLCKrZSG0UGgUnq0iEWRWZMOzhJ69g1Xk/xbTWRuK6bSTaSMge61Rxz10dAGxCLRyLfKrd8o55jjWgP2WYJjraeJup0fFuYV5IoB5mHm33YvBhPHTS/QpU1hSwCpRShZEG60hzTZP85mnYRzb8tJOLcMYoMA5TaglZI1N4NRYWH4kFN5CJlCnptMdx1MNAOuE9KzJtwxaFq+SY82c08RO+LjEPbUmY2ZjZCllPrgwJtx8yybOVWEmPvfy1Pji9y6HbtZMb0zTn3tzqh+6PUgpII0hNdfKRpEjhIQ7YvLAwyP2TvLMhIDdiC5yXmcPrOQxFY4EDYSUhHTVny8BZ/kevfA8gUtbF0GI4Tn3IGs6ZTPwzJyKEfKBOlgyz7z1GXR30zw3QM8e8leGpuL0kmAU6lgWJ3aXOtsTx1kprU5T+b4027QqjdaB33PdqdCxOm2Hydu3iXmTj9CZHjt4KP07Qve7dtwXUn/R6qXcn8aLa26m9tiFY3MSkSQiH5j1yxasYyssMEsVFRCPJWqPGr4FHOIUn3fP/sPcjlJa178eIwpyQpBRC4uDqhEPux1nbAtLlefjfNwlnOA8PYzzFMXsX20A0y9RBwiik+shJodwL3HwXocO2FahomPwWFiOcguxFP9O9qNzrspKXu5BNQP2mq21NXCs3rOektZf8EyyJYOa7OsxDvwfY1P4H4d/GOa1Jj58OP3bNR+jhDOD3WhKs9TnpxDBPgzb7/ARROQh0zVR0+xbvSptog+ljWfT07AzbT/9PtY26IGsdFK3OSi6e3ZnDFyzxCq2SM6Gz2YjcO9a2uDclyqfVYEqO9gTs3NFCI3zKBuZgdbR/A6ALkpBoO+BADmoogU72UlQ2siezMn4xYkukjZWceKOWzQ+jU4x1toIdmMKp2qpR7Kjzs+yt/2w0R/exd5WItTA1NiU1/pcV+BX75IOzyTQBMZs1Nmr2pbYjvxCsmJ0ZXDMiHX50/fHedyufJswxSAMPou5UCCRvD84MRkQFpmwJtys1L712NbL7zcQ93cer4BdyWTVvFCCgc4Xp7T5D/lw25bX5eOzMh9VZ5otQnRt9z+Y7rvqLxnldUdM1WgkG8XMxMihEhq3LeT0vfRQNWN9I+IyiuFOWl+sCP3ZMmqnC7PHGtStC7YMzlTxaKDFcDI4o3xMThDi4gBl4FzubEypUaJO6GwWb8NCrlGHMJmZJSOSLLRAijc7WcH5sAAhZIwML6Xv4khbuwrpqU9oC5hX6LCKB3lwgOtrXkonbcJ5mzOoh2pCJCDGarC+oAF13mYJw3z8GBmJY5U4Bi1lseDtW13Hou0immuzxUcDTqbieDZZfA4AtwZotv3gfhu0l9I6/IjiFLJuRQllGjsD1czaEvMRmMEjOlMu1axUhLYdMf0Y36ZKkkxgbptkIJmHMjMXyOrdyQG5WlOlzpGjzaT04ven4lN+MwsZzUwP3JSqV/9uyh2+I8JSaywSjay/+FxsFh9obE+9ZkmzPI9lYEDHrpyZcK8RcBM7vweykuISwjz6SglhJcJxay3OIy3TUxo7x6bXCEi8VtNqfkZwkgMTWxoGMnUXdW3gQPw5eXQ5IpDfzwWh3JPN3PTBeDIuRHyck8ZIdAouSzjTifqqdLxORodYfj/asu3r/sOZnoilNjMdPKixvTbt3rGDYELxA1YGa8I6pe0pMmxbiELMSoXeG3kWZqXFKApp5bKRXLPKu3G9i0RTR44OEXxAZsE4uy/KPNwWZP7mGD+nGL3vl8QUdSacXVP0bgPxcT+nCFRVOLLFJebXinyzxpx3mjk8ap5qYzvJxIKV2APr1XqsTOElYN0GEBtWJveTtS17ns8kA7gFK97M+wrM4+s992nhTH90asyJ3MP/qu8JyJYAZfz44fT1z36APY1WMiiB3mJaCB6EYWBgAK7DBBAwU3hYt9u2rAV1KoK27U71U2jPQ36wq72aNjcQXFdG0vgowhygUXRTpQmY9wvYBwOYPgiEG09in2gz2NNMd6MOi3AHG273PSOQlrBN1gy1YWZubhWXjgGs2R17rQ1HapuMZKX5YdSQgGgbsW+rukGWfPSSGQ2gZfvyu8NHssEY67dm8oONZKiW2cK7c3AdvXsp6qbGuZ5fyFYT7940kZUPgm2AoxWQ74KOVNKUjlIyoM7Q4ACbYCKg4bHMoEqofa5uUx2ptsggwRhbgReNWpRAdcaiaZ5zhdi0jFrq0HXeAR8vZ6U6bwlVOZjJ+ZPfBbJ10uO6vB51Z+oiHNm7I+244mNp/uBOskPxSPs5MLpY5enR8bRaeBdpLKfASNu2zURpNckPSmw1qsTCzYMHERmc7QPCH0saKtmjnMNa4MoIL+eQqkKgoHd1TGYdzEXqrHU0+RxDpHpRlQUyxCzSVWsx0DzRKhuiGUPuw75n10LadayWLjq9AYIQtTX1K6npNqIEX+HpTh+l7UCiE6ynYifiAQ7ztbZlgzvYyTz9pcIRRpvX3VtDlQgIh32n7sD9EAHsG7V95aytOG+HmvrQZXfiiOYMUy3ycx1lHO0AG+3e/bWEfn7azCJ3Yo4R2jDwJmWUmB5hQj48luPzZMV5Haa6Bk04a25rJnnCYZ3QJQW+gHHMUTBZkm0Mi9p2IRMK56XnS0xZ+eW/SfmziOb80gEduhk5yMtxqmSmOOdFo2k2vhN9XPjWNo7kGYuWZlMbJCqjSRF2krBAWSsK4POMmvmszbzflifjEzdSztSGoKHgxHP7QlXbwXHkllnZOcNQrIptIopyY6miHznXQPjpN5BoXZ1ePTO/zzUxw9EPGnVAhb+NHtSfNTVUUtAdbEgMmxflowps38Wu/tT09Fekht718Rx+XHh3ZYfqTI/sP5C++aVr0h5gXolT1i2jBUamOYFIi3PqiL5UQpLEo0NtB4uXeCRkK1FOBGYc4ts0wvij7A/rVdZEN2zeyDqnN5trdLKM7S62lkn6aWTjRAYsXKuz5Fqscc5RO+7sQgwCqyYhpsjnVzNWlaUq0J1TbRqBZhxeruC5bTkqg7VhaSvWebWlBHqzQtK8Roct7tNIna6FwFU5SuUF15795HQSog0NKCbFssls20/F10pSEH3ER3en71/5J2k/SNGqNRsJwNlHGg3uygRlp2HY3KO0R2G9UBxqhOgDUasT1Ajrf4j7NF8eTuf2HwFRgoHOaDZHsq0inetkeHjzBJV8A1FL/2ZrLF0HyOhIRBbm5i1d0AIDZyIoICwlESris8hImbYXpZ6AUXnPGsVg6JGrQWY8epy9ztI30Db+lLcAYJGNISSQnWIs2wAOvcIaXYX8dR9ooGUljUOe5x+JKXCS9hbicuxvoWmxI4Nl65cqLekgV5ytMykkPnp7dMKh3GY5nutzcp3AkevL42h/JOZLcyAPyuJ4CU6SkXhPqKdpKkW7XFzLQYTnFRYWgNRm6l6ciawP9nVL9KUXN70iFU96JwcmGA1M+fFZmY+aM43gQJiX7/H9D6RdX/3rNE7NjZibG4E6jWEKd39gYDwh/pNO7oOdqE4kd2sWuLHAZvUhRuGNjd/GU2gH2oip8vobOyAwzMF29lSkZ3kbKq2XmS36RMEWqzRXElfBjLbOWkoVHN2SvZJAw5YSWnogf/S2UJpVnWiB2kc13XGATHB1KV1wKiQjGlEnqQU2c96ONdbrgOFQc3CmYBlvUIKM5AKYh6FcQCQiD9s0b8bMddy9D21fVIisRXh6pQRVMzKTBE1OqJDF5hHWNro8TnZ5gFqmz3sjfqIL9nGViPC2AwQk3LaTcKYbcZIousWmsUdWPywZoUBYOuWAaQkCQiW8fxULzVqpUZsBpnXmEkFIXszVsU8cZ46eNkehSULS7+Q616b0y1+ikHxRtuj0jDrTa3GmZKbWTP1/jQ0dy5JzubGHnUYABN/ADDYhYKNeW3WEdFZYdlLyMdlRO/F3Pse4MK+rjykawJtm9rmY2+bOiYJJGKrAi4w+tR5eQCtOE4WWnCINnkBMyjpRc0QRkZlm/af2brrlFRkwwuFGeoPsTzW8Fkbu3JRyzyHz5rOfqCP1KjW2h/fuS9+6+pq0b+fuOJYZqRtbB6gGr3q7ZogaUdtfXKtNOMMWMPkKRCozGzFhM0C5BZMoG+UJMNqxmN1YOQNM94gDuktM/VBisMgiKgMRhAi9jFyzcr7U4x0DruihntpIbaAQ8ouS/whogI8VBRGubQpRZvYS11dxfBj7rRnrtqSDxSlYCphQYQnIsEy9VWGLGCYPNCzcrGPuh8279Wk/Q3AlXfSnx5mu2LHs+cKSPXBP+t7f/Gbah3Z2adX2tGrTSQSoBCOs3UF6zo4fJ1rG3pTzcKxpmi7D5O+GWNYEdXaC9q4xRgNWS7P4LxAFNLxtBDx51XQ6dfX+tL4ZhAWv5T4uUNaSIJTDoeTlj4TyVRPTZJAl3TONRi+JBBe3Bse3fiPlKpwfcSaODg0r1lODdVSQkDK9Zq6/Ieqz2hApJ9Zo3QKhZKlTNN5kzS0RiA2xnSx70xZP600sxchkR49BTGxjzVJ6UuZQcmewd62BSl4ydtXhsfcBTMIGBCeCc5g9CxDa92orzkpnhq8PNSe3O+8H3ApkMpTSuD6J+7oA4+Tl4TWRaOlgLc1F0spSN2kOTt9ytiuUHA7c68u3p+bTX5PKp7yDk/Q+ov0dC/vH+Hp0nWnsKuoMwLwP4kxHH7wzIK8aC6mRSnZvkWkWRHLS9dtZdN6xJRg6cyymBrIYSTlLTsQAR+zFe3SEAcqMsJBndEPoOKhh5tsg/Zi+cQcXZfkCYdqfqNONmx7ZWBGaeSUUixxlZL/nggIBsHTtt6vypA4MLaYHKPJvp/dz+ybaeHCkc7B8mlhV3cjn5YnWZh1vBGHKYb1m0hbDZ6lLmFU1xcTveholyrwHJ6hds3/M9kjVhfay4E+nTVX+1B4dLcc4izYWa7L2iB2iD1Vns3EVABzHsh57xwH8Gdfk5tqKr2DSW9Qq5YnoPE3YjDhz/HBCXWOTPbJ9HRp7Oo6n/5EJbTYZ/snCK7tpDk3DKg6qxZq0bUprNqf6K/+NYQFCIhJxeCOiDXVg3jR0RwgFVMlMp9gwboZ4HrxulLpOxSwHZ6qDdQN4K0KYyBqqDkWXpk90M/OzGBsWZW3OwxDWQ89wYgAAIABJREFUHEzhnOOqAq+SJsC5LRpFdmrhxezSIgo/b1GgwQ3ETXWc3oozNboyMsAZ1OPEOpCMHSuCUJ/DWUlBsI3GLMoaQe/2lF7wTlSzsEySj+IVP/6XznTf7j3pa1d9NR3ctTeIRyoWNbL2rDXbI5p38D3GqAzRp4WHlqdY1EDm3QC+VSG4HGNU29joaAjXm41XWM/WSvvXrYtxaPM4rsYY9E07DTc3b3uZvZ5YndCOFSqntqwAw/TkOAHa0dS3qpeov4v4hACV/eSQ8hqWzdc2sEiiZr+sv+v7dLZqAddkatchsEheWYaly5KfOHfd3l6+XTP2nq47/dzQ5m2w5+IE79+Pf8cfn3eE3LyLgns3deiudP/fvwK48WgaKa9N4y3n0ZeOM+X+TLMvxshO5YSUcjOsb9qMQMja6Xsp0eo0jmC2mf+sfbp4oFbWaTPRbnsr5MSOQ7TIHQVpgv+BF2niT0dSzpMB28KUp/bX1rsBWBgS0gNHaHUhsGF5b1mL7TDBYO84MD5nqxptLXJGapUxkCQYwCBW08MI1xBEWyYC9EA8Jrt3oX5mnZHP58xoCY3OhtaewKHKuJzYEOeQOBtEexYypMK4dhJwDKFc94v1VGuXK21xisN422QryxvUwUFzCdGcyEr5pfGkdsptqkNFmjoyyhgVyc81D0Hm59vgf4ISXYEkSijaawmnqUngQkwyojOLzyS5EmAHk9GZOs55Q2o5860gkPb5Pn5fj4kzPfbAbem+L/55mtnH1OsIYzAI1Fla6zO0fUxzcxn/RB1JrVCHDS/YdE8W2gAuWiLUKTN9vg+MIPiaKsZ4EzmMfZFGzU0spiZbKCD+6KwzKEBxcV9nLc4COs4KZ1rhh8OoC5GQpR4TE6MmjhXatJwWYm46zGLbtrkB4hMwHJF3sYSIA/Blg72m1mwJpezvi0HPysXx5xAqSDLKnAkqIWgXC1gpQhm0RlugQdGxofLRyQwBF+q4Y9Ch4rl0EaU/a49NODQjLx2kOpuzEqRY5Y6Ac3KNi7KHxcJwmdTHwpM0oDMz+2uQyAPpwLrHIg7YNSX6Ee1BnNNFKXGq0MLNETNRcwyjLHxdxzPmiUyiJWfd6Sn/G9/POO3BAMCU7LopLX7m8pQfJTPl3zNDbE43g/U3E0L+nIIJ1UZ03DrqfcmgetHUZj5fdE9w2pCFtAfV83CP9HX28tSJLOrizzCUnKKS8wMZbiobqBE3YpLt5M5RKlC8yoeFcco5DxQjExcjjdidqKcWf47M0x85L9e5pzwjcaroI+LzGwq7APpRenrmb3GO7ozJewLOIKh2fMh9ONGvXvHVdGD3/iD1eDDl3zzqAmumSmmjSFrQ2d3FzzNoVmfoGK4pnN/o8FA6Biu0TJTW5MxSPl8j3319vThTiEu8rkSW08TvNTK21ZiRGrnHCC0WViPqYlNEbrPCF9x0hexzhPBCesoHSsRbpBxhX2kLLJaSNXSRSk2wcQx/mhEEU5tgYxoIpOLkGJnsDiNw9qH32x5ws1yOu+GMc9JZl7yAGEZn+tPTY5rdlcyZ+qxmj96Z9n/hlSk/s4+JQ+U0WN2Y9lTpY67gUJVBXe7vWMSzmP11UV6SC7KIXbPvugg2W1tmbDdQz+xFfrApjWC/qG2vnk6b2yExdpD1osutvOMCiJfZoPJhDS3oRitoMz6bxgYRgWCtdxKxOtxAJM6A3MQg17TOjcVPIV5WhmH0goZIJSElnSPoHyUwdxBGKD/6Adlu7mdth7VYbY9f/cSWOjgh2UZKRt1qfmuDnZ/qJfHmmGRojGu91ABb4hHHMAb2rw4JMRv2XHJGRNNClG6ZMOQ9YplHYKBT9DpjXWvfMAmaiFCwFO4VxhX1slTFz8x2tfERX3PNcjGgEsSXP5PXkSt1Q+K9PLWcdnkE1CcWJmfH/HG/HjVnunJiF+DQ/bemB67+M+Z/Pkg0CwRKWFLCQTrOa5anOs+n7oSCKjFmEZmyKnTzOQXLyWA7MLAdDdR2mNagnl4rEZiOJ1pGlqciaKwbhUrF5zUq1r1wLnnVDFQEAWeo8bBHMeDDeNEeXjvuz1kMZnixGIxseEi2cDjWzD5Nw6ECxmMVfaB1PNw8ulwtnNyG6vBOfrGwKhCHjgyhDsM5dJ5q4B5QHRF7ryJRF9fnCDWjMZFNF47OXG3es4iwLqRUp+03ShMWVEzgMHAwnQ+RdRr+mYXvtt+Uv/dxju1kp06BkHZetWGb+qpjs3Kw84RurXcQA8TaEQJWqsyozWbnnNNXLEL7A4cKOF6CE1ncT6dcmopv/IoF24ed6RKZ6dIXJSDRGsOFiBxIDjNi1WGLni5AE25r5plRhw3W3XK9w9qMrMK8vUBBb3fMFBkb7xH6hMHCjhFrcudwtE7bpdyFWYkg7pjX2UEEYiqOckwderCGJOTtNN5MkJf8Fcw9oyu9tLQ+8Sofgg+aXRh1GG9m6Ekabshr5uvki1Pu4l8PXOqEnelySWPvzr3p2iuvTYf2I6EpfKIzFYLlc0ypiIRF6KYXscnPyy9VNoo2FbKemakxnt2UrihqqBXuVQvtQF22zVDgypk9Eo4rA+gkkoBt+Y6anbEEn9Nh3c3tnSH8MOdIEQKSDnqkhJYNjkLtCCdbw/KZ8TQB2UqXy4aTVyPb9fxmBsY0KoPNTE7xzBVqyAQfmnDqZe5tjAgjC5siqj3pnCensy99Ebdcaybm9uOanv/ar19Zi/NDd6YjX3tVmhtiKgz2oICBHphfnQ5P9yHXCWkLNo79wRmVFGY1HQpFR6zx3Bdgmre1dbMkm4FyrVFbbaF/vDyPnZhM6/K708nt42kVHQEFbOG8A94b5Hyo0sWzo4ykvu8SG2+e8tUinqrJ/WOAyp4s4rDlhthCVi8ggeNzxs4aKS0IFdt7bZY5xnMz01sOeg3eBygx6ejYftG+onSpeuDrsE1WUvKsO2uptqO4t+sE+mWb2l3gsvM5DQh2JDnWMc1i7YMnVwrdbzNdM+IgYboFWZpWkNzaOlO3g3VYodk4hg4YW2UGHF0Dij9wW0PrxExVm6izFArXprq3JTb5Xv6t3XTbl9pXpdYz3gaR903cO5/LysI8kZD5x1ujj64zjYAOybv7b0n3XPXxNHXwwdigJe5Ca3Uc+rUTElAYwhq3waypY/jg1Iae6qxi3+AInbCOusD988BzJTa7zFoTq0ZbDnj4yg2WaaMwCVHEnqla2d0Ets2rE+rd5gnUcdhzAPkHEStgqEvUBuyokDxqqTVYY0Y7/GHiI7En2jp4YA3dhbQG2MXRcAGBOcmE7FRSS15nhOGaUACeB0jQmA7i9BR7t05qJimM4uDuCRdQtvzSUV53iNc9QRq8JFRehxJZ1uvFeVU5Uk9zWMfO78309lNSEZ6hTJu24YTXs9jNBhfYeEJMRQQf2pVEZMFLFLEsHexNFmY4amsPqgjFlHGyFeDFoL2rixzDXPn7ub+c8i//G37HhlzmptcP3ZKWvvG7qX4QZ8p5hMiVdrSxWpZw+KZeaP9gK3OQulQls1YbEK+QL9FzYQ0wOw5ccksMaXfnmA2BRthDGsUPHaHr3QbZwIWWs0wfhJmrqfgoUzYYGJBjt0scc/pQauJGEPi41vIhfG9WqjNtzaDeUDDgQiOsNjjJeoTrpNR1KYmnPTvlnvjLEUCcaM10Zd7l7gd3p6s/fXXau/tACNrHtA6wtSXWetXav46RbLCAQwwxe2uVGM0K4b+zMrP6NQ+Lj26LiupMfVHzZJoMn1n2eImHGj2jvEhVpApOMyaP4MiEjL1tVT5jjPzinnW0sA80zPaV8t6KPb1oyEkicrbqApYnnKVlAUh1KhrJUFcoxCx+hnqpPaasLGA/nDPTC1pUa+Im1kKVaSZtufCydOalLyGotVzz4xmdn4RXhzMlcJk/fnuavvV1wJlH0oM7iIZZVjwR4MtyOrTQl44triEfZE1amTDjh0VTJG0y8HAkoe1Pzit10EIZDzFLlJ3H/vW1TaTtqx9Ip24apx6IvCQtXyFC046+MzTfPJu4BIeixhpyypAkQKdR5Xke0eoEhOttz2H3Cu4VEhInFS2SceQhaFToV1sCGitgN6sgV9oEMzvLNTqdQT7KceyRujbWSXWmQrznIB4Ux+V620S/CHyjdIZtiLGXy0PFdcDa43EFadzCLIMhHLT1Urevds14TWdqQiE45HdwK7TZnoQTV7SxZqJ8m3Rolv04UZViW4hGGiMGAMB73OpmvZK13No67IiXeZ1rtdS+NrWd9Y7Usf31mS+IrxUrnHELHquvR9WZrrDgBu+9Jd35xU+kkYMPkXVClgBq64IazhRFcG3UVEROuWNzUNhqZAx5FkFFkQU+tCpJrRT+mpemgCCsNfHAefolYFehyWg2FnXiGC4+7bNmNU+BMa9Iuk6Bm75IeKUztedKu/0gPAGdKgldHMOA2oHaDu124IzCBwb+nCYx6AUFE9o6cFKLnGMOJSM5G/M2LEumMULjYdoGAnk4VEokaLg+fKg+aEq6mdA8fsv+SzV1zTY3k116XhfEydRSbdgOcg4Q0CC13SnUS/BT0U5D4pL2Hs7qG16jhKY1yBEusUhmqfW6UVQcaqQlxkykigiDdZeoT/J6Gc+GejkZpa5OIzUZ0eNgyOysnBd28e+k3PPfH+pHmTMlij18c6p943IE72HzEjQIewXF3Y3IdeHaUDFCJQcMO8fvlTQUypFoFX1g2hb6R3PMes0MtN8eGgMgzMB33bE8ZGLhZK1l6vANnaOTGwNixENglZPohDPFuodjiAxagfuIhPi5XhKufag3BatXco0DD1wZHNv3KDFm8za7vI5CUv3cF6fcOT8TuPQjdqYPPJSu+tQX0+6deyJ6UVxeNq3SlfZwdjFmbZFg0szR7NOWlQLGVIdlAFSK+imQHte5RCY+T7DZQ0pgXb6m4cJwW/dsWh6MXsFYzmswOXZbu/2k6PfaC6oj5hhthP3N3EvHs83xOpnw9kOHihH4WxOOW4lAz9MQ5BKhY7VeMwF1B05MgwHKLq5C3nL+aRvRoaPbnIBT4Tks0Ltx+jNelM647CUB80a2v2wfHytD9Xgf10BNe1Y5fmeavfPtBDbDac8D+9MoGzobtQvLv96R9k71p6FqB73WwOdqI2PrCtBLlT11VF4D0L7PwGEDzWSp8zBkVZ1qb59DvP5wWnMy82aBsnro3WtU+KUZGwlrR/nM1vyRrDCJp6lZtpqTVKcN4hxOmwpZMmbYws7Jyczm7/PMZivQPzc7iY2Aj9Bs9Mt7hIQXsIXzEgm5frsDHIwRTmqlysJWO/+szH7pcOV3qDVdVQ42NNMzcRPPrDONnarDVHwFZypypa6KDtXqikG3Pa06Y0EmbYTO1F75sNE6cc8jKdP+eM+rU+TnQRLnBJbKZBNHqci4eRnytdMjslWOadxsblDijfXy5tR93rtS92m/xnr+Uef5E5CZ/qhyzIozPXbvzener3wyDR/cE1lNw8JkapsfDTZgDUdQwPGVuFtTNCUH8d56TmU8NrSwVBvRXRMIvGUym81DFo/UyMkkCgEIIQiuO2TXuqImpxFKesmWC1sC8G4zeKxZVsQ4LFyZYIoneOPNHHsUkafuOsbiGqQ+2Y197vFheu95kA9Q2zzGAnkqPJUSkd802VcM0jaZ48HZHmC0Ze0whpVHZpBllTuJzs6jpCd7d5BFIGxRdD2b/UoF532s8WirFBI2o23XyQONLhAmztJGYg3DjNdMcOzQss/g/OrYrqUXttmVjhNzV5ihx7hPzqesl5/RgGxFfivHhedkRClD5EXKPI40U1lGjvO8DwB5/k52gAjgstaYxWsuTwu7bwNm5v5b/+Wade6ixRX6f1WsSoyBMrI1tvCafS5S3i1VOFIt5JnMPK1fmv1EsRcHayZG6u3A7GgLUmg5BIfFdMSCuDnoItc5WM7dNkx6buisuKh6aGamshEs7vjAQjjAG61DtWnN4pDFHVNzi4E2ouPca7zeYOuiV6Z05jNDaONEk6qVzHTP/fenr11xFZnpQcq7BAvc+L41q0Pqz7VsfbTmrmdjqyxUJDJapI6qoywCH9gyY82yEaNVoy7Af1MHw+ZdKbVooiNI5DnZ56nDFNkxC9XAtpExxlxSnSlRXAOvbQN+jz5R2lwkEfk6A9gZzmm7TCMBhBlzFSKXtTmnljQI5fJchCbtcZ7FGo5OTLKHRnmmtFtQkmnHmarSNDEKLM1+PueyX0hnPutlkGFQlPopc6Q6bp2puOzi6D1p5vbfxwkeTscOH02HdkOg5FdtGG7HoR2Z7mRe7to0XO8LlK0ZT1sGalKG0cEHEsVKEA1EECQl+dzbiMzLtMnMNeMU+2ppyzpa8toWKQ+RRHDwCeZCNoCLrmk5SPJm0zjBIetqyUlIgRChbY4tzRsAkynI5s3BJK6xxsdgFc3paNlrzj6VoStJskypRynWhSkyZhssWEI8yjTGt2pqVlwMwpGsDjsgxSLYRlmpPLanNktHLNEHRcVwePDckOnMap1L8iqwzyTC4WR1pAq+2FYXbc5ufzacA8TkA5rRel6/FY8Qqo06rLVQj6u5slSWxd2RFPkdbZMCWWbT/F1URcKUylz18rbUe/67U8eWly0H5o9fGPaIM9MVtZAVSTafxMDdN6a7rvnbNILYe55NXYZJWLQTmbtaIkvKw3Yzoq0iUK5NXIS9W8eZqqxiT1wzzeJtbHSNjMbF6fSNbPQOnEir7THaTQvY2lOeiHXTFshIZTRyLcwvmF5iTOcoiO5krJlDvr3hAzQXb2VxKZ6wyEO3f0vlDv1MqHPw3cDTPkAWuwtR6otOw3n1chVsAOt+wUjjoS7iQXV2zcDNZpg22A+xcHfghM10X3ieYuOZ/J9EJPugItEy+5Vkw890qi5aa6tm3iEUYabAYjNpm1YByUU/5BBtImSdN9fcC+lojdk57wnIhc8VUmH6Lmu7Ro7WJ6OIb13ZwencF1c799HRZsHYFSLHcede+qmUu+BXsvqcdUBZqPuQE/wcmelDtxNgAKWyYJ1iYSKoQ6/iNetg43kYFpGVcE9syu60X2w5IxZRCJKMhlZasrNMoytbPIxvJ5YorBH1NjNoReExGkK/RiBiPc5w8wZRwwtIWEcpUYrXxfvInALWjQnj7CzTYuqpLg6z0DiXThyCW73K7+yjtO56yW+m3PZLskzXx2A9NvrRfrwvWycO3nt7+s6Vn04H0X0bpWFQFa/OLqTlnOYipEoAI3zbDFNCkXjVh+bYCxrXJn4W94+swrCyiqP0VrV09kYWm8dguh8MGPJ8ziWsywLZ5iLHlITU6vQjxTi0OmSeZW54A0MXckQ/SgSGEDrWZwIt7FkCjw4Y9ML8OtNFrqMJSGSRcyt238EztX1nljUyR1AwjjMdHkJg30koq3tActQZzqNLPcI1LqXzLvm5dN5zXgFKJNngp+9rxZmmMTLT2y4HldkNo7+WHto5QtDDhB6XrPNxyQCPLXWlg7WNaWqph3vcGkHLDNnlIgZDC1YEzmrn/hZZpyq9SU/LQQKpY3jyKibBL1jVjhpcy2xa3cl6V8WKtdq+VjRDBTlKHXpw25KwaVWi2iIawEXLGqktBink66jKWTeHFDWDYkpRFjnXaSwrnGqLjXbM2dG2/cfcUw5pKUnGrQ7NmPaUjTJos1KR1RftbNgXOREcShRNVq+0C+ueHUijajuFod1yxnljOFq3osIRdn7Jd3F3mQFb0hI1o8wfNsnzuE1jEpJQMMc1o3Ubh8gZXyY5OlMhXa9FMRpV3wIaNrHStHF9CxUFYc5Kqy98T2rd+HOxbx7Pr0fsTH/0YrM6AwzHO25Kt175D2nqwAOpBbq4DrWKRm+dkKiFaNq5kjIUG4FFyhiMBSQ5ClS589RI50iBGqCIdVso5F64wR075KIosjg2dZClsmiED6Oobmao/QWOKmNcJGUs4TCKQLSKRg+M4pxNVHiQ2mW5h8po2TYyI0uNhyksYWSjY2zHIdn3JfvNmsFaoFgn3SxQ/NdJCUE45cV6qJTtoHBzTP3EIRaODL5zN1Nv4CEbYc27yIz0Iss2IgPKMTzj4kUhKmSYNY4dUd8yGWkEZaLE+yIKhRo+D1PYDHhBZ0+UuZrAodsZlIg+1IGMlnAEyjCWY8NwLfgeoaQVhxqZnjuBmxDSYlbvvQTuau7lX025U5+bEXGWCS6OYJtmBFvtoTvYTByHzyJzMYSJyNQZNpUWgXid8GNwYB3ZjRBdEjptE1I+kL1ydS7Cuo49RQq/h1C1aTqZVB0EITgC3lR3shCtYgQGCnEt/M5s2jov6yWnHq+71OyWN9btDDc1V1LFC/DLznF397IYgxF9ZL8sEg1ZXjryZW+gx+BJDzvQE3GmWeABEe2O69Mdn//zdPTwwTRVQrKw1k6j/iqYkKtDSlBZtxn4AK4ha6aLwL86uVZqqdZWbYPxuVQwoPM4WbVe23CmOt4Gsw/HipuB8HkrWLEZxO9NFSQkNZPhlEgZhG2VzzQT1nA6ilxZQXtEZcsPj4wFNNxDtBPygOwfhRdKPCNRhyXYeiUcZBfQ/SKMjnmvmQ0xcHh/nL8TqNrpIq6zKXpZ29lQ51/yonTB85edaaylx9t0PbZmMkMeuFfHf5im7vyDNDMCykYdcs+uAWI71i6/X01gWyKKHZ/JpYdm+9Lh6gaC2tZQhbLn1/vqiDpFL7pBnrI5thAv2SQFnGNdD0aQ1NxSJEhm6ARM3/5VrI0GhoB04RBXQaqA+Zsq+3lIOFTY67JYa0qQUbAslCFSNPSy/1gTdZyuMBH7QO5JFUbvIuWphTnsB3s3HpAZnwE9W0r+nvvUuqnERzQk0pp1GaMXYaeIX7eAsOkwTVhYwvEltyTgXNZCC7bYrNfBFBVITtrSuXEEK6wicT6TkmiBMWa19mn9lJ+HgATONLayfEEvjZ+bZSoR6PBzA3FLcdFaJ/JntssxQkyC67GzUtuvudG2aesqONPGVWhGX/w/U8fGZz/uK/JRdKaZ03CR7f7hD9LtX/yHVGV6TCObVL3PJXqgGgHEm9mUCkWXqO20uVjo+F1gMkNZYgYffw6+NtVUSBTmpRanXXjesGIaYfrMhhZ63MrU6oD/tLPa3zysIqUFI8+IhcNCxWkZwR86CtkDTxQDlPmd9UhLiMKqZrSqJh1lQYnNr2NBt0E+MjJ3oLXzVdsQpg9tXAeXy4vRMbOBRB3HWRwzXIdtNo4lmvbcPGA0IcIxayeXlmf/We+1uT5HaBdkGCdqe6mhBG22iDPjfMeAiRHBQXKRQ7noWVxmhaGlyzfuB1gacW2yYms3izhmRX6qbJxQp+PgoV3MrViee41Dy9pSCrxB57fk0G1+n4cxm3vVl1Nu05PD+ayQLur7b0nVL1yeKg/8kI1iQ7k9s7YcOeGHehyfPzJTwTAzTtl+sguJlgsYhgWFtzl5SXydaFynWrAFJrQNJSOhteuwa561o+682Dqyhln2yUPxA8s6kCvvlepo1TKMvlOefSM7kRu85FgLmFzZ3MhlaxHOVWfKvSaz1QlpPcxkl9A7y4lNXfZ6RCrONj84YYsccnPs6qO3fyc9dMUH0wzN/XUy5wnmpw4UN6Wlni1E190ELw04uzmIJ9bwWfcUiBqxUK1kpR0UmnSa01iqKSyQdc5mLIgShHU+p4PEc0RUKySjCmzh6QkGU2N5moHK/S4AHdvzGAQ0v3mfykuT42PRm9oCAjTGEM0F9qDasjpEVZdq9mfzHNT9zWQF6WMEdrEdrAHkyKxleOgQzE42B2uzCRzOoRPz7Nd2MMAzL35+Ov95r4LpDuzzU+lMnV4F43rg5jR850cpWT2ADWlKx+mTH6EvWNJWN9q7bQQgBZ7LobFiun98Qzo0CnuavTuLJrkoxBLydo7Eay/T200xspUe6VaG/jrJxyEHBRxqE4GVZaYNLbTKlAeYRENJYF0HovOsc2DeenUXhkDCgkInHBMsVIA+37Q+phKl6mGC6Iw5nsPGyoWYYgJWBeRNzV3R2poJgrOQLcWwxRRSoCmBQecZi9ZscsMmSVS5dP8OnWc9nUmZS9Ukx8aJPGlThH/n6MCoEJy2k8W2sOfNFM0o58cWkV8MoIp2QYiZlHzd8tpC7dg0yKAJUA9m3/hXh2mS0ITtlAFsAqCjDD1eOShCzMsQr8fU1ovqzRAgmJgEH4PzhG6wQBXX1bwGZa6nvz919D/9hPf2ib7xUXOmkdVIBWJDP3TL99KdV/59qgzuwXCK5dOvSbbZhiF1Ec6zIFp7+zC8bUR8R0NEWqkyec5TIxOpvVSF0YtDEKUjKjc6ttYgtLnIgtnQyYY3A9Up6FFg8eSpFQX0Z73AqQbAbItUrqegk41C6rEnaUpnCvWUQJv+LF1BlhkO0l5i5LUGjcwutDUXyPiGEaAXOuijfOUQ3egDZYG1kkVFBKWxMQLDAfYKb7IgZnFiRlK230SdATZekQJrleO5wizpLdqnimPNs2Csvxa5/oYQ+jeqzESoUSdLNWyYrxFWjp5NYWAWk+w2A4M1vKc9Y0KE012iUBGopVmqUE5Wpgvn735zAk9YPTKZIBpxrlz/6Sn3K8C8azIKX3Sm+BwP/zAtfvmtaWHHjSGEUcB5LrAZHdnUYC1TSb9oTnO4OvBjY1coNyliIMxYIzJfYuU7nH0RZ1IQ0gS6L7nZwXkKfKi4HnuL5vmg/j1YZdn1BwXQG+Fug0Va1znjmIwa6qyRXMHRFIrb45ADFrZHynvMt9G+NaRgQuEoog/F3wlhcPw2AohLyUzXblveMyfmUMOZYkSH7vhu2nf1R9PCwL2x8+e4V5P0us32nEVteRvBRjdLklF7sDScd1rEmSrGoOKQ7TLW06agWE6BYSlY0on1aieDXCQzXKL/oOB943U6Uokf8/w8R5jexPvL6u+aWZJp6iStsSoSUAOPX8TBNuEBKvX3AAAgAElEQVRM22F2THMvK5xbdq96wWYuBc61wP034GwgS7IfuIqDbZQkhUNvwcJWZ9CTHR/kkdCyQxBi/c9RXQYDG855VjrvBb8epJpM1NJHd2L38kSN12P6PgNy79fRm9Lkjj9HVnAvMVprqFYtTg+Byng/EYUhQPO+z5M1HpjsT/cdLmNvfFbYOgLJcrmb5wAc64APhGyVgWwiwGkkS23CgxgoKRXZQXC8vWsAUuJEakLiLCcd3/s5R+2odoBAjb1iXVRhGhxOoZGMlH2XC8kzUD9/B8RWKGlYGJ3H3ydHsFUgE7OsfbPFUf4t+bKTSF07qt63W6wNbsMc5EXnSgyAih2HmKQM6CkbsU08W0TkCNCL1M47U+fGUyF7nIHWeT9lNZ779MHUXLs7LRx/KB07OJ327mUduRywPSYo0Q6kE8Ss2Guqfrmpaonyk5SGKZKUds7fQ5ZbprevDKJo7hQ5EUnAItlmQWisgWBO5hKGfAJceh4sesnWLhFKbbNtM+ylzs2XpFOf+YHUse7Cx3R5/GcHfxSdabahIjO95fp02xX/lOYOP5RFVPyqkQ0pi1EqvlBXI7q2c/xZsdMW497KjSpDbKiMDFAznUfeSlo50BZFuCb6rso44CoKC0ZwbYinh1we2eeCuqQY1Eal/WI0PdFbjCzAqHDDVR5ZNJMi27R4bdTopBLbXeyhtMXlwSMomWC7N+IUt6BvKdlogc+BimDQwdtxlMF646T23dlcHRPrZe5qu/EDFZ6+yZRRnjVYbXhOBpz9oBKowlNljdLTRIwy46wrlnA4TRZW+bKdQkc4TXQ3A0TiyCSF7XWiOTJpvegiDOVx6rP2ba6RpIuPKQrjkjXm7ANkFZulVvDARnOqNjVAfasbHmIs63p6a5UoPdX7L0r5V/19yq3WschejAeY6gcgIH3pzYzQ+2G8Nq8whExm0WKcpb2bRsEVGIhVMptaA85UJavZDNotEXzUhXWDfUWGSlrcyuc0Si0IC4ciNfuN9ZCrTWAQlpkEWWqdhcwjRBRS+zqAsizE2pxmCuzuZ2PVDbKCs0/26XsstET/pQafgEFSUtRMvbdiRQRPCrx3bcSZkpn2ElZn3vvENp21aRzUyB3/mg5e/aE0QxuYIXWjE1xYg3ONa9JE21lpGqe6SOg8i6jCvK0rPPRmAwfbrLg+daTncJCzFNhtoWglK23E+ApzzwMVoipNnIHCkWvDHmcjPBvuZALzOZWFc9KMdTNp4wsyh8HtGvncjY5/Y5/J0FXUYZr5mzMccw7GZzhdv7HMHbDlWmHsThKQtZBmKNagylUeozxPi1qbmrNY4ZllGFo5vdUQuM5/wWshk/x0OlOTA+3I9KHvpyM3/xHGe4je316yQjSLZ44CdqAkhuTPAsPC5Wk09fan2bYL04GJ9SxfSlgYAgldQ4cHcMCQw9jHFYIjVb50iA5zb6e+WgB9sZe0Axtw6urj6dR1e7Enwmc4YNEV07Q6eyFv7RSdatdrDOzmfda3Ws/D6IDHOghk1sCUjHju3rQ4vBMHfDKzmJ+UJqaZjzoLQgTrp+yznbot5afpJSebDaSifAphaT9/h2BWYe9gozuKY6l12v1PiYJyxczS+alp0y+kri1PJQmivw8HF9q5lFrytcE0vf/atOfWz6d9ew9E+5e2Tah4krg47BxbUKZDiVJN24anpZ7NF/IvMlxQm+Y8iA1qxjMDN1LK20tZEPtKyroIjN256YLUvfmpqdxN4N/IWsNzLtCmNHrwzrTv7m8h6v9AVIncFuoW9JzynHTmCz+YOtaecWL7+hG861FzpivX4CLc98Mb0+0408rgXhbfCDc7kyGrBTXLBl8o5BjhUQb1FRUgV1nF7GuWaGMOBiHRxyomyrfYsMlTaGOhNfDeGVok1uFMZb/aomKP6aLGWQGITgwQmIaZSg12kASMMSJEI58+7LDwQCs9HHWOl2mgM/gXpu9xnNdhHzpr9jTghy3AukZoOeBNRkNGxtrL3EAp2UblOmNLFhNku6H2IRNNNoLKS0IPXLLOVK1KvxzwXYB6luMeLOHQrQc4kUFykAmTTldnrJOetXdVRi5RpMN+Zdw5iUzfoqawNdEG8LdJrpuxhcGMWw0SpHZ86LRiYPNkwkvqEFNzneOzt0UtGWcqHIjDmccgO+W1LNd82wtS8ys/kfI9bMZwpqanXAM10woEpBytMW6YCEZY3I70Unh9kWijgrLL2CgoAzWiPNhPnia1Gg7L7ErCUYlzFuxxDd1krkGFK+d68ozKykRqrkEt8kv0WjLguO4DDZFN7qOoIzBl0ADZyHUetEYop8J3y6oY1B4koyj8WDsXwxcy1kNnDtQaq3/PMSmoviTOxI2k5Sq3jiz8ktexiCgOPZKvcKaVNHo7zvTLH07zB3ZE03wROLSi3ByGa7r55DTfizMtQ/yR1evNFPZnATpMQdJX2WktZIeydIVhG3G0BSyvbTWztKiYnerg/IgGZTNA4CHCoMAD8KDrxjYgtXerrDH1dK2/tnEdrQjqhygD5x0HxxsaGoRxTFnFkW+shUXgwioBbAeZUE/fao5N4MpiIlcms4UN75ABKJodqDdZA3dYuX291v62X/TcdPEv/gai7kDZJxqQPJL7/xi/13qpMP7gjn9JD3zjvSArCF4A0VZnydYnxTLJWtkXBerWyjOu3v4c5K3fgB3ayv3OSjljqFt992tXM05vNy1SKL6x83LYJWeRNoM+lNiTiiso7VhEHW5d+/F09pbdqXUVkbLEjjywWMMTcJbns2YIfmPKB/urQpIyfZ21ETDT/8FrL364nFGnBWD8oY+n2Z1/jfN7Weo8+48CoVkpatdoRh/d9c+puvcjlJJ2MiyD0tbZ701dW2kXK7Ke3K/uttEb0sQtbwbqH0jdmy7kOO9KjWuewZbSEPLEV1CIiMCVcWVIw55Pp7uv+1/UageD2W9pjApDxLMGmY3lztS//YWp/8LXow5KhstKC/0x99LcUBq64ffT2ENfJYMHLWldn9rOfCVJ8Eu5Vxs5hgyprJ6gjVHIYteNf5PuvPadiMdgW0TpCD07Nr4wnfmiDwNAbXmMV8j/9/CPojOVMCLMi3LPzdel277wyVQ/vj81L45hOKnRcNuM1Jyq0dmBjBub/NjQsegf8uHkMTBFor4yKZcsWQk8ZQxKI461iLHo4gjN6pJiVEJuS/EEHEedhvh8F2ox9gyysJdY7POHkNSChHSAzE5YY8MmXochtyfPNgwz1FlqCuPDM7QwEs1zOGuKG3GkXTwUB3JHzRyHdcyZmzi7LmSI6jgz9XaHDtk8n41Msv9UBFZfkAOuqOJwm4F3HQgsm7fNyThAyotGumaoLKyig6/NYNgzkgEUubZrZIprsXwVLTrCu9yTWZx2DeilkYBC9luNrDPPi4V+rXtIXNKXu3gLGMIg70hC4UMtShqy+ZN74Y122ss8C9xuE0d75Z/2qtT92g9iAMj+liF6nenCrlvT1KfenqrUifI4Leu+dZ5XGWMtkWaKnro56jcFWIOzczSbI3rskHU3lRR6v2rc54JsVu5OhQtvArovA8eXmO/YDtyv4Lps3CYiByUj6+LwFbJUsaHoN+KabX1RLYlMLXYRDdk5BhvqmIQM/Az6/6z4kkUv/rPuv82KY2gyUK8RfEg0cbMxDOkSGrpV5X4kXxoAHNLRW76e9l71kZQbvC+VbUdBD7REBlMA25qvAc+6Dkpr0uLmC1KNda/u7QJQdcVIiXXdhsOTzDEDiiJhSV1f/W0wf2XFKUzB7y2P2GIzSZf8DJmlTrOHgbllC2Csq2lkF2fp1Z4lqHBkWteqHhRsejFikInoDd237xC1vuGM4cvrF1zcLLZmqJZl7ktNARV6cHuAeJsIeCRCTVEAO34cpIhr1JkLK/etZkgA1nHbE56SnvSiX0ephr0cd93AxjXwk/61DFpHTbySJnZemyav/xAlKljuOKWRgf2R3Zcw6ArIj4f4CCIv574kbX3+u1Nr36nL3AOQLZKFf/7S59K+/XtCm7kDMuYqBsKvZ7D6xm1nkXxCCHMdEUFPjw2mhUPXpbWLn08tfdRkCVjrshnXwDzf8KaMNOGXC37+bphDH2O/wBTqfSNs/edlJQ2RKRzu7EMfTYdu+NPUtv2Vae2T348jIph2z8uLwA7MjdyfZu5/H/WkrzPgnElaF/9lWnPGL2MDsWQ6Kz73zKFvpuM3/nYaOIhjXPvkdMqz/mdqWffUaP1acaQRfMee0x5xP+boxb35w2l4B7afjHqKgN7M1B7ZVoLgk+ka2HrR/0BKcUsQCOM4AdgRDE4dTkPXvzmN7fkXgvHe1HPWa1LPOb9BVtz3n5YPRA123/JX6c5//t0oxbUjyj8xxXjD9T+fznreh3HA65etweO3Hh+xM83AyzDFcWN8aLt0pld8Ii0O4UyZGtMIISJGPVkwprbQQoS3hBeZdlAm2YV1R2mdJSQ+2kn5M9yc+o3auPbCqeWLY9iAU4tWRbNR9S/B3curu1Ke5vVMk8qrIHK3mm7kaL0OB1cuW6t1rwsB4lipsc0hTD8rMQN7ZcnOCSf2OdnT12Gt02SG6zqMLq1k1G4o4NHbysKQnKQzdQ7r8hKP6IshD8EK1hlbD4jxSFyWTNhg9xpskimWUHSIUUihDkQ9mM8k9KujjS4HFmBoVpp5K7dqdOdgZ6fNs2FWBvkqTSY8rZ+Q7CQTuUlcWNiYfrIa6fE0nnNavU8+F3s5lIpi5igbof0ll6f2X3kPTjjr01whIC3iTCc/8w6gy/uAo4nI2SwFvLYOsrJESxMbd2yeagq10zYyqdKGtdSjkTxTNtJrZMPViJoVTzczlelcDJVriEhkX+FMqfEsESW3AekrEJ7T0SliDxRQj6Z1M0wd5DKNUBHOdkYq8UzD3HEtZqZRExVrX+7DscYcP/OhSnryOKE4kY0cS0BG6dmI+Gs4XLcnWOcTgVniAY/e9NV07JqPpPrIbgI/6GFqO9uqwPqUuVnlZk8ttaahjnPTQOtprFnm7nI/1e2VQNFD1le3pgUMUsaZStDLe/1c+TR1VjV7rasaiFovnYBTMAO8UcEh96Av2U3/gi1Gs9y7eTLcMX5vX2kL5KZtp54S4uoL1E8PHx5Mg4PAcWSX1nAXcMZNZFDtrMcm5n4dAwJeIuNcy/t6gdTLzZ3pKHNVDx06SAZsqxFEGLKeDupmvavWpFOf/Nx0wYvITDvsiQ0r/7gbr8fGTLq6MkPmDNjJvVenyRvfm0oTR0FW6PXlXhZRh5fkJ9GnSlBYZZ2XNj8v9TzjD2GTgnws20JJZVd9/p/SXXfeCZu3MW3buj4947kvSX0bTmbNq0u98gkyJn1tDhRv9IspP/l3LO+RGCGZ+pD17H8z53K9eo9Vd7uLKP9PYcPvgu/wFkoXtIHw+1iT7Kmh2z+eDnz/w2ndk349rb/4vWwDrVQ2alCHu0jQOnzPX6aJ+/4ihiOsv/Qv0yqcaWR/noUsc2rvtek+HNXAwLG0bvPJ6cznvyu1bXkp1+Fey+x9RhnNdJm1+5H1HvxOuu2aN6ZxbL82UqawzPWzLn5VOvXpv0VZ6qTI3Ff2XtZaiSMeO5AO/uvvpPnD30udpz4vrXrqexiBafbqOX50bWV/VxVq7/c/mHZe94fRo1om6B6ZKKdV234pnfOzf0wZEWry44yYPIrONPvMCqM/9INv40w/mSpMqZfcQL4Y7ERHvzRTS1B8W4kzp6YYlakU4jDvRmpi6tqaWRE7g3TkiNbJiKh/NsHdbsPTOATX+mNNC83fm/rITMVliVTiuTgQ0NEpQoV0B+eEDmEPz6khS4bYvErIDHiStoyxEc4NlduSnTC0H6AN2LQVKby85Bkc3VHmnJotrvKBAedoqKlQ0atlRJ+xz8yuJZtGCwm/mwX/tdZqUX/BNJDfq5vQgvB8ZHkKV/DevL1jCkvQ+vIQzLdTaMMR/7chWl/r1wT8g06MbWsPGaJSWkJFDhLXn/Be5cGEhl1zOtmObqZ8qL4PHDyLPNMEU3PMGVrIhP3Wuc0p+OAosJf+QSo/DwUkU+yIhYQg2ZB7b03zn39Hmt63g/ciPOBvZH0q2k1j+iIBibXfWRiMZdi7TYgUmKZPgX8vOlKNwMi+SIMQM1kJRJKTZIPKaRcu7ikyZQNGQsneYkftMQKirjOdJTu1/mk0YXZp+4uizBajMfA54NvYxMLBNtmqiOTN9uF709RplAUs5C/rIV6n4H1GAqtvuyTlLoGAtCw19kicqWWL8RuuTuNf+9O0OH6IWin3g7XXQF1Hgo9tEVXmK44jTjLDjLy9he1psmkja0RnyTxfaqFdZCriIFUK7go8CPEuCLWb9ggF85GaqKW6IyQxDR09Fqxge0u7ma3bY1e+7WOQiibo5xo3c2VRbNy8Oa1ez/BzbosKY8eOj6Yd99xHiWCcPQX5BafdjPNsJyKsAfUe5LgqiLXiMPocaE43/nE0MSVHOVN3duIQAMckcp+tqX/N2nTapS9NZ/7MayMz/Wn8ytjalTSym2Dpto+m/PguiHiwrSEhNXFvgoCIIoHKUm0EZl2bn5E6n/T2VOyTJZ4tRxGEL/7DX6SdO+5k+PeW9Nyfe1naetpZPNOM/PgfbPKsEyLa/Sh7pPFPkan9LQ6DftLONzEdi+wzJnPrtQgKZ65P9aEPY2COwXd4O870RRGph+w+TubgLZ9MY7d9IG1/OlngOX8QHILMsWQ2TvRqAqd39IY/gJ9xX9rwrI8zSOmlmAQdsj31s+n4Q1enO778ZrLw4bR2bW86+em/k3rOeE20Vi1VjgcDvNi8lq1G5hg96l4bwfvoQ+n2f35j2vfg96MToJEgXLnEzee+Km2+8E2sl00xYnAFss1CFwLFsT1pF860SlB60sVvSV1AvCFK4Y3ymoDx6hjbrJRDQM1+3vWt96T9N3wkamEKSeRzLWnrE16Rtj2XoKYNm/ST5kz/3xvJD11P+2/8drrrir9Is4P7+NxmKNLxZ+mKoPfNUU9KB2rkiM4WiZomKABOYQSaYXr2wU4tKijAwuhAyaAX2aAWiEZN1ClqjA9T6NlzyPhq0LGuQtcShxvcFXFPsgWzvZguT3NnEU9jNuhEDFXlGpvJsoA+Z2GJ7T80z5DtrLHZ9haY7vRRkd2h8FPgH3Wi92nEeid4jaik2an1wBptLVOji8HK9b0W2MtkswWuJ3pfqUk5a7DIP5aUsfNa4nqBgTXoPOQme9SiFxUYkB6te/cRhNp/xTVYIzWzneYYlB8gGpFd90qu4uc4Gvk7EnmMjvE9mfCE5WV+rj5vM6+v8z0JpKvTUyXHz9buMHScyDQtRrVye2r/1T9JLZe+KpSAsq/Mmdaolc5e8e40u+eeEPKu4RxrOikzfaeWkCktKB5Mlt5Ae8Yi0GuOiSxVIs45am3zpPjOymwkWoysH6NdI2uq4/RkXZtG90D5b4EAoSh49J3q3MhWcxaMfZgBJ5nm83ODU5W1jQpiqjnfvgb4Kmfjumy0aEDj97QisMv5CwGVOHooLClu4S7kJp0BJPaEX4n3n6gj9U5lmQTD7m+8Kk19nRrVGKQUoXDTf85dUAKT9V2FLDXJIGav8SgtM8cbNlORpL5PK1AHMF8jTq0Kq5ZQCQdnEECwJmRG5tqkYLnkFWuokOvG6ZkaGDgSg7ut6a2DRt7bzXB3gsNpehzGSAPmCGYWkNLs37gp9axeE0Gn8nNj9DfcjTMdGR1jiHRf6oXJp3SncJnB7LHBwxg5psrg4PtAeoTtZ8mEQz6OIGl24gi3EkSBGu8q+AnnP+/l6fyX/GY4lkdyH/+rOuKVLO/4/V8h+/loDAroaiEI5L7l2tbRElciQBnDGR1JnTRgrznp3LT2aW9JTcEizboaKuzVa6/4VDp2aFd6xvNfkk4754kxFej/38iH58BhjaQdu/8M4a/vpdO2/nZa3fPiIG6G8w1neh362h+GxTqGRjbOtP2FbB8QipiSRAB9/9+lgZvenzY96Q2p9ey3LWeCK86UQ5idokg3ePP70tH7rk6bLv0gzvQXQsQ/XBvMx6EdV6YfXvU2ap5jaS0JyyYkOFvXX5SO7f0BuukP0A7Duuy9MK19Ihlkx9YIDrz2WchBd3/jt9LA7utIHtalzp7VtHJNsm3XpPXn/g4s26dFoG1AkcnyGMXjTEcfTIeufyu3pp42Pu1PUrmLyU6RSSN6wjEnDt+Q5oGnCyQBDR3b4CBuToN3/GUavP/zoXRn1aSHeW79574mbSSoaXDO8U+mM12+ld4XHtT+G76V7v4cQvdHdvOhMMAYT/vfGu1lUz9y9HjAJQ1EyPNEH5MA6xUIQc3UdzrJLKVlN5Gi9QKHrlvfg4ECrMOZTh2nfcCWEwvaAZlys4FxJSLlaK0xqlf1owJTdQixBkcLdJsxqizEsSIe5OGUYQnP4VkPHlrAMFG34lgqEHXYWI3jlRAQovAFlGKY/Tk8QGaME29j5qiftAokO8O3QxnQoKDOlWkEF5hynwdKrCLbNTWBBCG2W4o3bWlBCYerEcmTNdSyU26CjEIGCaHozj3ZcGBnrhr1uuWqwzZDK9RPzXQVQYaKJGh72uJhr6d1YxN+yVPCy+oL+zvnvzpbcIq6qQh6iUiAiXVE1WbWzj2kgt26KrW87s9T+QlEtdHIu/xlzXTvnWny8+9N1QP3wWAG5OVbjR6RBFmmeb4d8VWTtUcWwx1Ni9RRazgx2zTmrOlypxQdMLksY7RlQJukl4Bri9RAm8lErdc14VoanMMoKUthC+jxQYAwo6pQO5LNJfuVNo1ElBz7o4UU3vE53qUYIWQbjA7Vz7DcQxTaZtbx3Z9cjU1qvvacn2d0z8/GZn4kX2FscfBzN3w+zXydzHT0MIfj3gBlV3WIqnZBympkjc/Bevbc0w091JtXp9HSOrRcadGx/ssHsnfTNpZQRDKOENblwdYk5BEkxMBxkIExoOAjR45FzVWYay1jPrpxphL4JilZOFi8ShBSx3l20GKzek0/B4OPQC48SX/qjvse4jXzZK0bsjFt1sC5gnnu/eI8qAJOuGzvKp9tBpQg5zBw9uTsxAgGjSHXIiqsJZXKzkVO8NJfewcz2//zmtYjubf/Fd4bBCSCnAmM9bGbP84zAjWgXNSKYEodoYTaQltgNgsEGjmcWlPP5tTzlMtTcz+EoWUjXsXCf+2qK4A6x9OLf+nlaCmDQuggdDu29mnMJA06Jm95Pa4I39z70A/Tv3/vC+myi19Mv+fTIiAOsIqaaH3838hMP4otIfhc/VYImC8IGDiQGALT6oFPpcrd70vl7W9MpVOFiN3fP+JMZexz7uEHr04Dt34w9T/xLann1Jc8DPMaOBy/57PpjmveSR1yKq2B/Njb2ZNG4W7MzY/AIYHAxqkm65vSk15+ZeqVh2AAwQ+nRvelH34F9TTWz5mMOexdfyETb3alo/dfRa309NSz9QXBBWlqx8mKiEUAX0uzwzvS/n8js2/dnE56zh+TaMA05XcLU0PpwM1/mwbv+jT7YbmJVeSrZQP3Hrj6OCRXDiFXo50G1i0XvyFtuui32W4qcz2Moz8uS+oRw7zZVWYRlam+MMCu73893fqZv04zw4PhOBpl8lJPa6Me2syiWDSCpvdtgSht1rYBahAFaLBlVTVyiGvznhbIKuvbmTHa3U69DydMv9sMorbCoDE1gZsnc3YJR0NLaAhLK32mksckhW/7/s3WurHDOjRH+ijgbF20WQfMQcaQ6bP+2YG8YBuO2baOENkJWq4qBwrlAwcfZjA4xzH7tN0jyEXUJBWNUInDLHFJtqhi+yH3gR4qXcsznLiZ1hjnPxZZaDpkNWsVoM+g7GxTTU/W0n37MmeqUpIL1WStrvgJiU4Hjtde1ya+C0DIIkEVyEqeP7pCOJC9YA7nluHrcZBCj1YKUYEiijWCRMERIuDIk700tK1JrW/4q1Q667KQn4un6CbTme65O41++n1pfi9EBxZ8DufnNSn0L8xd4jUFnpvZniIIs7IK3RjLerSLbF5l9Bworfh6GXRCJ75AWu5UkyLvadAok0o3lOiZrMLqpg3DsXEFIXrgX9Veon1E+T8fB3KTaXSATFRmMjc9hh8G6yrTFDNo9yJxpjmL0zIfoQUbzcd91hjpgC98BXj6JY84m1pxppWbPpdm/u1jwFOHySTJGqhxzhBYVAhYWjhnCzDqIqQkpBdwssC+XG+11JVmS71pNPWkyUWyeaBCG/mbmD2l45ckVFVD2UhJeNz1yP0aJUsYPDII+GLGjRrYpvVkmD2APNV0HJh2kqxzCoKaaHqBAO/kkzcHqckIf5jm5R337aRfdSltBgJuw9kuoUg2NXQUUhq1a+DbGtlwA2ulqtLSzBg/Aw4mUBkbPhbokSFSI8/Lxpkzn/GS9OxXw6TshhX9+Nqsx8UwRpZn7fCBT6eRu/8xjR2DQU2gpzxnY4PQvH2ePEsdmIxrnMOai2CphjPNbKItMN/80hfQme1IT3/mC4IpG/VFxSCAiMdgV0sq6+xdTW9xT3ANskxN0Y3R9I2r/zZtJ5s98/xLAhGKOiX7pD7yNViQf87eY130kc21PCdg4MyZgkwc+iwSiEjqnflbqbgNVn7WgP6wc1nRUF+Y2JMm7/2T1AwDtmn985ehZG3PVBrZ8U/p/m/+HpKASBtCCMVEEriDkGEIm6NRvyvNtV6azngWvAvnC/OlEMjAzu+lW7/yR2iiPD9d8Nw34TAJxoHLDt11JSWr2xFrWI3Nak2bzvtFjmNdk2vjfkwP3Z0OfOedqX3DJan/ot8NiNdAY/zAbWnXdR+n3eswMTUoDHahAsl0+thu+mYHEeIBbjbw5sa2dq9Npz/v8rT16a/FmSrH5tfjtzgfJWeaLZ4oWwGr3v/ta9Kt/0Q0h0B5HratcF+RvqzmpYnUKR0cQzNL4y15X6qE4Y5mPXIAACAASURBVNXk0csGo7OJummR1LNEr1Uv0XMP7TEtVRqZR5k2P6KByhi6UXOQEMS/j2NbdCg6kWEcDaXQaE9RSF4Hakmxl7aXJV6vrm4DGZXiPNEzynsVgVYmT5gup3xeKPEAmxCZLtGeMDlsJMYoKkQdFOl3LNkcDtA+Ve14SPRxfhOjEseyf3CBkTGj6rQiAlHmovM21psl2TO6srjdWGRP0/T33bWbGhrXbwCgk9Qnr4wPLHDNCieYBS/hoKeo84ZYtWINcm1wmNP0nkqIteXUKE0huiUlBcnYRQBCzo4MsSakS2bTyAbofuM/ptJW+tSWIc8VAtIC8O7YZz+QZvbuoK2DvkMypjwBzSwyajUcQkyQYPMWuRfzwKqztIIUJQHJVBVu1WhoTBTQkGxgXxHXVcToB/We+2Pjf4l7bZ9tgbaAxjpENQxBEYgpN3eUlzs+TPEFl5ZjqIjC6aPLyTagNBBiDR635OBDHbkRFef2BheX5QV5XzYTlGPEGAxe+9TXpdzGCx6xQV5xprM3XZEmvv1J2pmORcuPJK05+vXUZra2X+IaCwhFLBhoms36XLiHiwQCI7lVTBxBfpCaeFdPN5BvW4jZz4LvR7kXQ1vnu9HJP3xeZQGP4kxnCEaVnty65SSyT6BcIq8jAweBgacC5RE6LuJ8t2zdCHMe7VbW2QTwyM5d+5DOrKX+DRtjEPkswqlD+/dFD3g7BnIaZ9qKysc8i2sOklMXWa/w8tDgAAgOgSxM7GZY2UtACNuf9qJ02cvfQmbKxnr87NUjfm7/xwNkIFvA6K656Z2fTUdu/VQaPcLaY0MuqsjmIOUCvdUEzcqAq7S1vr+fWt+rU2u/ayu7IcpH/gBbuHHraWnzVvokzUpZE/MgAA/e88N0/530erJOtm4/J5153lN4Bhkz2ox1nnr8v1/7qdS/+ZR09hMuizpjOGKuqXr8WtjjH2LZEziu+z0i+mfxO5ypdRCRsSNXprk7352aTv3dVDrZeuv/7kiXP6PTbY5/LZSU8u0EAe4dj4KtHt3xd2nnt/+AnnbKc2wvNXkdpNCz6YmpdRPOt+e0VOo+G2RqQ0CvspIrM8Pp9m99FNGer6Ynv/jt6dQn/fewde6V4T3/mvbe/NE0cnRn6t54STrr2e9Bg/qkCPQMAKaZzjP4w3enHghE3ae8MoN4eQYzx+5Pk4P3R/Df1IHT5j5UZ4bSxKFb0cW+MlXHf0jwJyHMNqWNadtl70ibqJsWLAX5JE6QYPh/XCf/yQsedWdqI/uD374yPXDFn/HQh1IV9qL1xvx8JmnWRoq4AOyVQxEE8D/qg2a0DRjIVqA/YndaWHgAZDN5rCDlS3Ro51IjkdwIbSLKyuKfw4nGPEadKfwUa5FqK8TEFTaEan2guZmUFq9RvopkMhNJZnGsow3GHsyY6WkdYxl+cUivdV4zriUWfR01mYlJ66NcB7NEjRDFTisM5J7ngAHbcjxnAQZT3BKfx8K7k3DHoOxyd0Ygif9xTXW12sgwQ08A6FXk9t5dQEgScV0DGFc7QtTYzZOBlnGmZtdFQrCAdfn5wyxkEZys7JBJCPpZ/Vgcc4GFXMADl/GuPpeqi97WIC6ycdP21Pf6v07FtadkC3rli01R3XNXmvj8+9PM4T1php3kRi7iKBaYNhPamlxH1HBw0pUGxkrRU1nynnEDpmjRUCKwkRanIAoh9Vel5aKCYWnmZ0Wcc40IQFF2s3jRAA1KgWi4mfqp4/pKwGYN9PEUqdGp8KJ0WlYw5e+2yYTAvzVTi9XLWaoGQ0MopOXuF4MPxSWDpOXPR/0yXUakTvvCI/1acaYzN12Vpr/zV2goDwX07YNRTEJS3KKZOkFGGWUNZ17WWCxVICrBVW/5FPTvI9XONMc97GTsmkPAZ1nnMxbLzYw06NzDBjLeEkZyhCzh+LHjkcnKv9u06aS0Hg04h36PkRkfOYrY/gjTmTi3znntmj6CShAfFkQVNbD9+w+m45CYVvdvDIjt6OFDCEOMMxS6PWQ17QtuBhoZBxLWqff29Qe8f2zgMAiJ4hFIGIqucK9PuejZ6Uk///pg8z5MpPlpcarup3CmMKT3/D1tJAjQ0CHgvNAaNaXpmUIarxL4YJ+0O8WmjtS3dkPa9JTXklldFM400BDW/A3f/1bafvo5DAA3C/O4SwQnh9P137wm7dm5A7vUiibuhvTkZzwvbdxyagw4CEEUymD//rXPpt7V/en8pzwnHJa3t0a2PL33Kym35wOwZLFVp76b2tAyzBsMO4L2kWtS2vMuWmrelvLrXrvs2yMl5v8OB9VILTN3Fw6zFiX72XedGRMHjE/c94m06zt/BEKC7VUcRhEijFzHyb9I/+dbiWFPCZZwNoA7Q7XmJgfTbd/8cNp921fSuZe+Op152W9jy1sp8c2lg3ddkXbTrjNybE9af9Z/Q/CDVpuuTdl72S9TR29L+3/w/rTuvNek3pNfnF1zkMDgwMQ+XjlX3AXsWyVNDXybuun70tCRe2JMZrl1azr54j9M/Wf+t0zP2uTlJ9OZZjd0EaO98/pr0oNf/1sy02NEcsB6eLgcOCRAXkjLLYHvN9eGeXQIK0iGIetqJy1rcso8i6ERj6DiSw0ij860B+pqgWzWFdrFQ7VEZgeeY3zsOVXAwEHesnJ1eqx1zst60SHxthkhSl7vt7q5/QgprEI+qJGsd5G+xllqnGZ8ec7TZFbsBBOcUBWKWJ5o3Hl+1gCbnMCihKEFfKDeeXtAeVgNQLnClRr56P+UmxMZsHVUHFFPRmt3qHjGuJMRR93RY+G81VTdsw/ZOGyxk2XmJnAflAfqZJuMNwz1kEmywUA+lyFsWcRuBwZOZK6G80r2sa3UkVqB+FgvwwDaprFAr2nNBUZWUcPZtJ1zcer61Q+lfPf/RiHnjdW9d6XpK/84TQ8cYGajrRc4h2Xj4JgjjsDngISE0c6hH6qDyJSIgGBCB4xnWMDxWhcqKv0HTMy1qXxUciScm9neT8lFbNCq/aL0pZWBsFogHTUSGZeo2+Rxpnnua1GHKkPW/kcfqqoZRi9q8sZgcCMrjqdRWJk/J6vYQD2m1PhzIyn6aZ/5zuhXdbc+kn0WzpSa5tyNV6SZ7/0Vz4rWCRWOYEK6jhY5l8FMEwFHqaWLuiQ9t8Dhwr0ymxWbnyaoZDhhmmrAkXYiRsGzmWIgxIKarjFxhHUiKcRZqEBl4/T1Hqf1xRYZj7F+/Ulpy5YtBGDI2k0NAwEfQ9t5NAKnNQjtbwEGVvy+BENuCeh8YD+1q6NHgeXWEssVMOpHUh8QpPNUaxi8ziCowVTHkDtgontVf/SfjuCgrZfbO9vIfEyVzBwOfv6LXkP5RG1e3elPiyfNwqxwpjiVuQc/kRYOEzDZr0YEo6DAJOWhyQUkHwme1E4u83w71mxL/U96XWrrf2KsLb/MTG+5/rtp+5lnpW7kU/0y6zzCaMrv/8vV6cDeh/BpMIGp9T31mT+Ttp1xHrYH1MVSC8Szb//LF+gVXpcuePIzw8nG+515ewSZz8FrKGuxlzb+ElE+WaUIkNdsrff4V1N97ztTfgvffa+O98UVObR84WDm6hvI8oIBHESD2DdBCOL9NVpnxu+FAHXHh0gY7Aagy4GY1dagps2/lNrOeAvtffSK0kojCpelzByJPr7Bh65PN1/9+4HInP6MX089/WciEXsg7brpM+k4pKRZGM5bnvjy9MQXv48SwcbloKNKpnlL2vmv/wtd3denvtMgCT68noS2DQKEALjfP9LnqtPfd9PH0u3/8hHKKrDOe7el81/4/rT+zJ+J1qPHGzJ5lDNTbigR7QM/+Hq661tfgLgwHHTmJgqYeaLdKpCgzNE8hrM1TQSxaHocJRacqYSinDUnXi/ByGhcp1Xm4XZjQB3d4zNbje00A9R+a6eLpKNVez/xmA6I1ZY75VIhBtsCVgZX44MiIOuk7tiziokbaxSSbsEhTqeDeyYgLdFqIOOV4oDz8vIhlG9LiAII2QSWov12HtTMCJKN46wi1ZU0wsNeMuOUUcvJdKZ+vjzzR3P2+5hpMH4hhOY5hv2HPuyi7+dzHjgABMrPHWM2Q6F/+pjQLo0p7GHZwJN8eOOJItei0zXbN3tVZXDG3lTbe/y312nSxrl9jf8gmQ028yIwThAdWOjNT31J6vzv7wux+9hLyxCUXlgC0vQX/5iecBrUkUabJ5ioKwfJsyhEAROoUqE7svcifaPWQWX8Lph5xX1xmHrQiKjR8byVFERQoga0Kcu3GDM8caJRm+a9bhYhUaDaEn2nJTJUZfQKOGU3d5m10MBkDN6RytTycqpPSHtuw0AFnMPDFqK3hzjwf3H37PnHv2XJ6oTbMSCXvo1/Lws2hBM4sa9wphBL5m78XJq+/u9hOCJOwgK0NOCg96XWvkyrmEio3NaLHS4xpagMGYmgI3pyq7AQbcECi0EmrQL7cJqsZ5KywiItGTVQEe9L1eAHspwtXuNk/SOwducI8ko81w3rN6UtmzdTsqCuCWQrOenw0UHW32xaQ8vMadRMG0grCgQcCxjhQSQPhwmQOjr70jznmqK3dAPZ6wKSnq6SFgg2oikSYtppjHau6pJDsKmpRhsbN5VOY66lkjae87R0zrJow4rRejyzgBN7av/37wpnSsvQ/D1/luYHv5XGorYNXA7UPkOJJ1fsCD6CLSINBHXdG89BAenXUuvq/5Cxk4B083e+lU4/78IY+B4ZK890aPBg+sG/fjntvO9u9jRBS9/a9KyffWk6lQzWKUKumwow7zeu+XRav/HkdMFTLovMNL7MLh3wsHA828tlWkAsdWQYcObUjl2blu5/eyqc+q5U6H/V8oeWPMj6nL0R+zVCueTpGAkh+iyLjuDSwzsph37X8fvoY937MZjcyCcqNqOdIfhrRsAhdT0deLsbyb5zUs/GCx+uT7onZsYOp5u+dHk6/MB1EDY3UQZYj+D+cJoA3l1k9pv7/NSn/iqZKTAvsK37U0c5hZTgnus+mDY85Q2pd9vzH3aE/m4GycARWMQ5/EfvKZc+LMjgtR65/7vp3//hddT7D6ZVG05LF774Q2n1NmDxh9uB/u+f+SN95aPoTDMIYxE6+O7rv5F2fPMKhknTj0QW0c5DLBE5TGNMNA5N9E8Rj1N/cYI8jslRaM4hldmKEICN9z3UJ1QdcaK8LR86EJOLHmynDlMZXkdbFnCOapjPkCXak++wbR0L6z0gmPWyeflT1E+b2kpLSrkLZp7q9AjtzyEScPih0TRxLHPiMmad4yebWFEGHbfywQ38uwEH6wxDySx1GbFqvUKSih4rmXmcMAgvONMaLGE7dYqOXCO9DqlDHE2Vi3Xm5aSsKd7Wu4b6IX1SA0fMWjMo2c8xQUSwoLOGwFo/mrXL2DJrvGXN2Fqt/aX2wPoy5QsbOSRJcrTVWDe1VqyAhND1HNFFGEprDkAvzc9+dep92dtSwckUkaVl9RxXd8XMFGe6hLbyHM/M98nc1R/JulVrdpFNXwCyd7i1ztQgqSpFPaL3TNAiH7qxkpUU80fDF93EBSJv53xKOKtxLVHqFE6wmojhXiIiMBIuAjM0kaUWHJ6ofidKWm1EVEVG9RRy9Ndx33NdaykHkMojOB5qR07QsdlWIpKtV2Ee+IYNXDfC6AbSpnE8stnlAOKEo9dlZzp9w2fT5A8+HfVc17IKXy2gGepM5slMyurvErDUYPNWyExneA7zBFUV1soS96zRUgPMwxFqcCPca3Wr5x2DRgRfYE0Jcs9BzXaQwDhObYp6aZ37IVqxrn89DnUz8polShHjZJ3H0uCxY5wfwW+Cl81reiHbUc8GGZhlsQwf3c86P0DACAOYvlcJYe0SlIDMqqABwukyhRWPkNjUQjriZBNFIOYUo2bdR+BEMNB/9sX0mb6auES91MwM/bQ402wfuJ+RVbz/ozDqr4Mx35ZGhxHLIKBZWGJIh/sdp2ZfdQHmafe2Z6Z+Wq6a0H4OnyfsSUB0w7e/mc664KK0Zn1G0vHnCiXcRvvg7Td/D3ZsNZ1y2jnpGc9+IXAvtUscpAIdM8DyX/7MX6TTznoizvRZGQFpOfLLCESWPZbX94qwgXCU2Nfxr6e5m96aGs7+/dSw5eXZwwlCC+Sl8WsI6h9Mue6XkZhuz5xpPD+zD3ZMsJiPp+qhP0u5I38Df2GGdY3iGeWICfSyta1Hx+DgTxfofd+KdN8H0Nl9UtY76mcGIbn52t9L++/4bLDMHVhu6O0w8wbsnDyVU5/8Gpi+1HTb+zNn6iCII9+nC+RP0toLfiOtOuUXHvZr81OD6dBtn6CF5yr2TT5tfdrladMF1EQx1MK/owP3pOs/80oUxB5IfZvOTuf/7EdSN9q/kTGfcKh8Ym71UXamGBM2+v7rv0kD7hXBVsuDebfW2fxQ7xfI1madpKC60cKwVSRuMFmKYvXc+AWnwmB8ncPnSLZenEZTqCZFUhnflHcC2pc8q6B6AecjnjoP7JoN7s5mkQrt2hai8iB+B0nCzOk0kcq1kX0WnJ6CI5iBrXvoCOQaapPYpB+BSx0MzhuwdeMOMMGJdgPZFqQT4xjqOPkaowo0dmaBJUUYWBmx4HGYi3j1aHERi8WB12UGAfvNUX8dHUIA20n1FIA3r1duMIeuO4ZTJFJJQtpuHO+mfm9edAkhfse+2cJjNuwpQkBJ4iuLu8nz67BkKpOpG8RKCJgjGxXi049U2AUV/l3EyFdyZKY/96bU/f+0dyZglp1lnf/uVrf2qu6uXtNJL9nTISRAAgkhYVcGGUcEZ1BkUNBREUZRH1xmVEQHkUfEUQEHBREFAkNAEAbQyBJIJCQhC9mTTjrd6X2tve46v997zq2l04FOukmgqeIpUl117rnnfuc77/9d/u///fE3wEi0xSQsYQ6mGHNrph98cypvszWmCw0r4hGZhoBWU4fAdK5C89Say6SH2oBCRnPHIaIobGq9W5Uq3rjAg+LjFHcvpj44ZBrQKApoWYuNEa9es+leNX/ttSwDnNUCw7KJDiRMVZi4sdRJQqQ6K4WdpMdxFWBQRruL+W8+UzDQHPEWAg0+paZ5s4J5wfTZ6vNSoq4VDOVjfdACTIlSrv5Amr7mH4hMycLo1eMYVKhLlfEmSjByy9QiGvQlFgF0U/FT3LBQpWKPtEybcr+aeNx7msPU+gVT2lzogR6nJavI2tZxDA6xRydwzqa597bKlFmrIrWzFSMj1EVPoaVLpaVRSEa7EW1Q2xqQxhFdQopFecJ+6pqmng/RCzt+cG/UcMfb3nfq1dQk3LPNqIlPRHZA0fvly5dSa++OaRxTeJOho8w+c9apgisbnnI5YPoqOF0nlmhDBlRuZTMsY6l1P2nevVdz3/opSe0LGcHutS8P+dOx+74YogbV4fVpyXkvT8OnXg4nQBapZMx21Ea/9LlP0V96IQSjp4UkpH+TmLdv78704OZ7cWLqRJ8bo26qkxm8Ct571/Yt6Z8/8p504bNeBBjbm+ke9/lHinL0fgzcAzj4ZHqGAEQmyMz2bPr6fZ/HwXtj6kawoXsDPdXxQh1MOCB7/yG1x/81FZa/hszO8/jTvHRoDqbtBt773ren1kPvZ0wqNcuu81Nr5SvI4u1Oe++9Km2+B6cMMZiBJSenC37iPWlk48URJXvd0+P70lc+9j/SvdfxTJiBYv9bwmmgblexZINDtunSX0hP/uHfxhHLyi2KYxy4/4vp9i+8Ja19yk9CIPq5iCy9E1MHNqfNX35z2nXHPzFKsJXOeM6vpXOe9+vYG53oFmB6c7r6/a9KB/fdmVZsuCBd9NI/A0yZVSxhK+zO4/d1fMC0s//4+HU82M1X/wsLc2Ua3f5A6qGPYxhEq+LFaQzG8M4Ljs5BTaWMZ+wmKRHKF6iPlXiQy3h6VTabKj+ybglAoiHXPT7EfpKFq92UOW1A0gJIK+RyLRk0SLPWlfrDWI2RjtyBNuoAhJZTBjBwArCsX6Y8aDAIGCNVPMXxe7DXRnGe22N0SgWkZWZPeN+dZFXUGhhm2kyBz1IkdJXEM7qbeis9reqYdpFzdU6qEYNv1pZxKhElpohY+AQECa/ZU2k/M1b37IdRLBFqNdcOCekgswBHDbl18Hh/jxOUjDSLcrVQUxKYHfRrlO0jYMSNnY2MJyRitHN5TWRhAXOjZz5E1Fos4GMAi5KteGBbAFnPT/5u6n3Ra3mWbCvJXN5Oa8wMLTEHPvxWpsfcFizSOqnIliDIgjUAAyn/DWeFWosLKUiMgPMZ2b51Hs7QIDaSNfJ0yEG03rh2vDfg17adhXqL/ZAlh3wLbQoVAEST1AhVAiobspLu7cERKxMJVehbW8LoqG6ZyE1Y4lUiJXplne8UGS42hUMMiqGS72tzMFXQmM1SYPFap1+eCk+lxuS/j/UZs4WFAY0TX/tgmv73j6TS5H72rEKkJtVZb4CoxHV36bD1rQG/AVMdPaI8nZpJNm8NEkiwjXFUDlL4GG0xuQWAOzDdG4MKarBGp6jR2ZM9xU23Rteyt4vaFB3aDHJelkYA1H6nKBNVjo7SD0rvXda/OxnDD3oguFTJIPQRqTZIRSvo0OoagoE9wPMIkxwBFdei4ZACrn0pBKQqjkcVxon1bSOnGu9ZpW5dRvJxjChZkf6NFxCZ/odXQrA7EUUbMkBTGWrsjr9KzZ1fB0ypZyuYwrOz5un0ky49lTnM2+BVHKKEMUy2az0OugYjA0xTtfegfHTV//tEWg3Z74UveSmCGN4njWWmUy4L1X1aMVMTadwMhM3U3HjNVemW665Kz/2RV6T1Zz45Vw1SQIP2p3s+mAo7r4ANuzqVNqJgtvQZUUvMHAGc4v1Xpfotb0ils/4AguHLcufAmwxLfNffoJn+IUhLr4SI9+pocckyCp2wlwwZpKT2NshHW/4Rxx7ndOT5qXLWW3jmVtP3uS0d2nNfRNf9aOwuW38RVaPheIYF7HEA90sf/o20l5aWs5/+42n5+mcgLXhXuufrH0oHd95GxqyRnnT569I5z/8t9k6W+tah23HXv6Sb6Wtde+5z09k//PvRJ+qnadCDvf1bn0gPXn+FjVnp9Mt+Ma0689lZV4BOx31fS1e/7+eImrekFesvTBe/4h30vT4lSFWPd6bkOIGpHzuI2bAGx9N9V306ffOTV6TpPdvScPsAqSQ2CpGFRn4Kau0EkU0Fo9eNd00LZdwEtm7IBg6R3u3z33jiRqraYfVk/WKQDE3wGfGoiGMSaT3TeR4Dy7DBppgGSGso/2w+MJxu6z07nTf0QDq7a0dWZ+UbzkjY2n7eWEC2d8paqy0qEkKNNI1SbTsZ5n16bDvBsDn9perUGWelOmMTgz++Dzk5xsIZ9UqK6mW4eBFwjkHUtqAQKZnaaBFCNhVzB1hLXMTovhakDglNNhobvRaIfttpB6DNAI+E6BJRD5/TEW8wd5F8jWuUsyPJyNQuXKiIuA2UfYZhtoTqHssGiQkABGSmQGPT5FVAr4phbZGiIsaAlDScBn/+Hal6KQ+aAwLmgWmkapARfOjDzOik39SOlwa1UbWegrZv7tooWJ1evVGMq4DblIXo/VdDlPMVMRaKO7TVzyW6dRZmMWYx8TN9mJKvZL2a7g21KmzQJN7+eKRncaocjM0xVYHVdCmGbaQyngZ0wkiBlVqwZ0/aGL2mwaLmvPExHG7ovXbDuFbStIimTLOn80kfnQdTMNcGPSZEdY8CpuPXfihNXf+JSIeVKWUUAVSnt3Rx72N8FkpHY6i/OHqqQTQ6jTNiTXSGn+usofVle40ncQbGMBbbm8sx2pQ/+MzTyKNN4SC6hrbJOMmliVPUwPns0klcszKdtHY1DFuGdmPox0YPsAf2hyJPL2dzmo4j0gT0Huq4NfrzCuon44RMIhixm7YHp81UuedjSG4aOqs4JsPUW2I2xkjJzEEPzFY5DeM4ww5hXnfexemcF2WR6eNttI7VD/rOr8/AVNLWoVv/GgLSVyPFpKM9Pkb/+4veApdtQxbtucejtYz7nU9uCiIm9+MbX/1cuvmGr/PQ9qQXvPhlaeMZZwECHpvrYHcuJCfwZGCK7O6OrekzH3oPjtNE+uGXvyaddOqmDEwlL9IWMnPXXwDw1OmR5queCWCOPGd2TweeHvpyatz5+lQ89S2URdHtzR4E7Mb+1N7+V6m1FcLcwAsgKP02dtQpN3k9NkwxvI6p+1P7zjellrVXJS5X/kgqnvY2HMT12TUEIUgxEZXn7ITIHrYWe/TArjvT1R99U6SAL/6Pv4UzN4KDdzDdee3fpruufTddHDvS2c98Qzrjst/AYUPwwzMSnW9hOs91V/x6WrPhjPTkH/0T6BCbspqwFCkiiykUuGT0dg+uwtk2C2aMUE/3fuPv0i2f+R1I9ONp+brL0tNe+idpeHUm2fh478vjA6Z5CdtNVIfWv+Uzf5fu/MT7Up20SK/9pQCNjeVByMLyGYB1AV5lBc8x/hUMrXNJrbHZtmL61/riDKlN61AChizVfgCzdxDvzAjSPhBeGxM1+LnkCB5AqY0RnoANe+MDK9PdvU9NF666N51buisygd45slWkr0g8OrdMuq1OgFq1Ss5xiiAzAWzOBJVANDCCR48xU8C9YHrX2ZqAS4HC5ujOA6SISVlzqhFbBiSVKh/If21NUZKNOcBBSBLktfbdgPg+AHKa31VIW/p3iamWpPYTjeqQ0IESz6nNyC1Yvd0yqviy48O1kMlbwBjboqIMou9nWlhh/WE+WxkGr+k4o6QeWUmyZXnQHeE1rTrREHJyv/QXqfeiF0f6cz6YhgzaA99Kuz/6pwGmYSBMi1qjIBo1fVwiQinj5dR4D0eztYkyndVpGrMtuJmmZTF6rXcC5uP8zgfAVhczXU0F4PmWap9NnNCZolXElCL31A+P2xJ9T2VFJvhviXrPCKS1ZY1dqRc1JCXKCutgItNT2sLA9wK+rwAAIABJREFUtyBhFEljFalzxY0IvV5Za6Yksmi9DUGEru5YsEjzHkt4GmC6NzW++jepdcNHY7SWHk8dj0YSUhceYAtvbaYHY1JibiU3bxrHYwZwLLZhSNqDi1EyCmGXxzrvRRB/axPVItuG+Lx7W0vT/hYkOVPCjlnj3HVZ2ayO+r9rVy5Lq1cuR9QDprAaz9Y2EXOuRL0DVnTMM+1DO5YpMgylbU6oIENppR/d3alC2k0xvMq6lNkXdSJUs0Tq/VbIIBwiGq6hK1wl3eL1NnnvItkCnzef4ZGzL0lnvPBVOJj2Ruaey3dGqe/9IzpZNlmttUNp9OZ3Quhhvq97kauvdJ2SBi55M6qVWVSl/ejspSxDrB2hjLP9vnTNFz9PxkkZTNZrZE266DnPTytWsWddw04BdHZFMgAfR8Xqy5+9Mn3r+i8hWLM0/dDLX5vWAqZZbzq2jxrixDfemWbuex/TYiCfXfiHqfsUhVeyHtGITse+lmp3vA4wRUlo2Ytnr7M1vSfV7n5nam5+F2TK01P5SUyUWXG5UUkcE58GO90cvTfVbnpjmtzyhfjb4Fk/lsqb/gj7t44jjpw6jYiaZ+CeGz6drv3kO9KFL/7FdO6lRL9mXtjn227/Qrrxs3+QaqPfTOdc9t/Tac/8NZw209OCYgMi0SfT9R/71VAM2/T8X0cW8L9m497iK1ub2GUBsPGqSDvf8Kk3ph33fDyIjSs3PJ/08R8jpn9mnlI/lgf80W/V4wSm3oQsOq0xnui+K9+d7r/ir0hN7gvpsaloxpRoQqRhv2E0tItJVtOIHawl4j03qLH1USvrtgXCeqF5Tmqoihe4lkXHmaHGEZFpNFWypAo+WFMFTJ0QU+ScbabCb2NW807qHKvX12ADj0VE5+2gbSobmA0JKaaAK7Qe4S+RFYDXQmWp4CQXvUsDCyQENcRF5ftM04h+hGstmtonyf/uVSGCz6cQviPPYgC5ES6A2E9t1ujTzF/Uu/gc/k4gtR9WoZ4qdV+B1uP9u3VW8DDqu6a3zRxWLXdE+hkw9iEE/J1z6rjXGAFq5C7TF/DuchYbkV8bz1iiiLMyTeeFBnzMduN9TzozDb7mnam66TIZStnmzL1j72MNMB39OA8dMzq9rVMAoQrGFYk91DKKkIMcq2ejr+SsOh/EKTSqQLUAAhWQVIfpITLT6ZjihtkS5YgyvdoWNczpEuvoTFLJadzzgupAnH5UsAcAic3CibHGK7CaLu6lFrmmtiX1E5WWWJQydSYOYGGcmUrKlOi1yHu0bSrW+KjNK6vPcW226Tzr9alw6rNE1vzBPIaHzYgEqbP0lb9M7W9+LOT9QLvQc7Yfsej0dkBU5rSrVePzOgnPmn4bT7xsndjhyKR7K6g+9TDTdRqn4GB7BanuJTiXXWlX4SRUkpYSJdqSxfMB8EpcmmHzSEJyEkk/3xqgGixh66qHGJsmqa4XJ0Tykb2Iq6sH0srCXtZmhvuUjeM6xDl2s+9UlDHzUyAVYr/qMCzeAoZpQmGVIupjyilhYKdgwGUCEpnC0qpzL05nvOCVgKmyb7GrHr31+V58xSyYsg8B07Fb3sugbWbVsiajMFt7lp2fVl3wcwSbMsIzMM2AKOsj11DJXr3zlqvSrbfRx2tzO18ztDutO/WMdOElz6LlaGVIrAqo2WOXpYXHqHff/I2vpDtuvDYE9IeGBtNzX/KT6eTTz82P5biJbWniBrJGt30wdSF60HPxW1L5lOdEm8osMWni2lS/45dTacPbUmnpC+L6YmJXbRe6228HTN8bDlHp7N9LxbXUTmEmZ59DA1SjfHFXmrrpDWl691dxintS3wbA9PTfA0yJxmNARE5YjM8b4Ug4h7u23JK+eMX/THu23pGe+59/J5172asjerUdaPONn023fPYPsWe3pDMu/9V0Nt/q5/r5dRR3ITd46z+9EV9vPK2Gjbvx2b+bBlaevyBqnt0u2maymvd/4+/TjZ/6Tewm08ZII66jJea0y/6IPbnhBAFTotE7P/budCcj2Lrq9JJyEx1lNiNRxdvAwlqv9JZ0UxAcFEwdZ4Shd9B3D7VFHONQ1ykIptZBVfoJsAjbFDNxVZILroqxjQ2k2kcbi6lrGukaBU9ykwThCgpDBaJWgx6nsy1hqkrfamuFGR02mKwUG1tMlilA1BFIVUCwP7MJOFvXK5JjLSirJPigCNQirdDYdxCGH03SgEioE1nO4pRwZEKMBzJlpI4tc9kqLVgqOBEMVvctp2qyqR2iG/wd/82xagw4tca6sZ0o2TbH4SANWIbRNrCXnkxaawRp9MvDmbDeWx0ihYqMVgur3eDBn6Fn5iCax5KxenFEnOCgUELXWU9P/a96O+pHDB2O9NEcmGpp1eQdu/KdEBBuI0OKYSWnbl9iiZSgzk+FYm0fANDuXkKdl3Ulba83Xud+tUhpFSAmtUmLqVNsv2JQkEJKzRvPWvIebSK1lgQKFo2EZ9Sg7V0V+GVhS8V3iLIs3QqgWAYI8PxSN1J6beRYutALXdZDZqM9ik/lODOOxQBJeAowDTFtAU2HyZPxwD//t2lkR6EmjwqOKQ3kxhrbk1pf/T+pftOnoo5pirdprU1hDOpATfZuVc1oSF51wN6JQUH6MYr3CbBVifXtKvgZxoj+SGfVetKOwslpZ9dGolLUkQqMaEOoQra0KXYHvDeVUONzVXlm5BlQrg5nZ4rnbIpWrxnSvV3UCLoCHJnn27OPFDn3SxeoJakIQhOpkHEyC3WzDVynfdJOeOpBAcm5lmpXTzNU3TFjJTSqm9Lk2Y9FCV4s5+rznpk2vuCncQZPLAJSx2BHqpb6885rP0CEdn20wYyz9l1Da9Oap/xY6ll9Fg4d6lLR3ywi6uyixDO6Ne0hCvv3O5jPOTFIZohsBM/iJK/VuVlDan79aWcg8rAOv3w4NHenGJiwnyHc9991S7rnrjt5PgQryl00nT/rh16eTlqXCatEW17todR8CAduK3V69knpjN9NxVUSiXIpQrnw09el9r1voKGeNO/gZZ28IRWQnanx4Dupm/49rYYYj2U/kYrrEcJnaHdqUWOa2s9e2Jfq+wHTe96PI7AZkMLZ6j+NnsSfSsWV9G/2b4gsVVE50SCOYodwFPZDVrzx83+e7rzukzgBXRDUXkb7C2PbELufgU9w+1f+Oj1ww9+yUXenDc94PYzeXyIwYrC8bXYY9123X5nu/bf/wd8heVHTHzn7pWnNU1+X+padFankDmGwFVKbB9Luez+d7vi3P6bUtjmcwwHKE+vPf2ladzGaxH1r88j/8XXwjl9k6i60L+7QnvTAx/8y3faP74J9hcI7D54BkRGX7Sa7qUeqISuZRidnifq5/FtykWkUeyM1DtYgBRxKkAFCAmoIEuDst62bimsK4JveFZhU/BE4JTtRoy3zbcq3NcYGJ9pxUkzUnrig7qVMlCd9FSO/UKyxn7VNLbcO6BalhgMw1jiLRrtcUwmiSJEZrNk8K9MWRK4YoxmEgCdIB9u24FYmEAxgUyPA67e+K1nI4KhhvZhm7zrpNclKg4xj8wM7QHyCD9nvv60PsBZ+ZnsVJSj5rGq37VOcqg4xkJsZlNtIcSJ2Mcq5pqn5drEhFZSoDJDuw0A3QOCazgFRjwo2LWtm1NW67AmlFaZ69sWp+9k/DXGBTQfQLKyZQi568Ftp+pP01+FhTkiUcVArD5AN6kZVijZ04+zUeAh3TWLUSTNIiDGylCmcpbox9JLLMPYKpPvvJtfV5nMIeD4gZYhNuD0x29ZjHE2n0+T4MeJbgNkPn+0Lo7qJOkBM6rFMir4CoPagn9hfguBWZX4ntdSKdRV7Uy30qphiilrvRpISbTltSA9pNfMmj5hme3RhUqSdiECaGNvpWz6DETIqNa0N6NtTLOnLPlMi5zKtJkbO1tZ88qP9xX5T07WCFSnrIsL8Tdpr9tC/d7BnQ5qCtLQNqcHJxD1n75nqdch3AQJRH47WIEBZZR0FzQrr0KBWPYXDUyd1Oz2BaD3Td/phFC+lLWtlF0xo1qjCekzi/MgOllVsfVs5DoGjS3Uq1qnKa0zhm8FpxLQBni3uC1VxxxlEvVxuwtJzLklrn/ez1F+zeabH5Jg8uqV/HI7OiUCC6TV/nca23Rx7TYJXFUexRfqpf+UZaejUSxHbEFzIqpCVmNx1R0pbPs/Yxl3pq3tOpR1pOA0rtm3bHzaiAiltUOlSyiRVSkU9ZLnK8Aisd48f2BeiBwf2k6qH9CVXQGG20xgkvgwVJJ1Ln6cW9P4Do9cQ4V2f1lMjW73uP6XyUpzi8Lgd+E5mpkkkvePPeX6eiZ2kbKB36hfO3swu5Pf2M6fY7EmZyJAJLBW6DQrwEVrUn0ZR2dK2dZGpMJgxYNEBr7WG0oH2Gak+eEnqXXMhU1tOCSLi5AFUtTZ/PT10xxfJ1NxNv7PscDOEy5kt+kKGoF+Upg/dQxr3M8yq2AKXgPr7EOxnas59g5DjeC6bEEXH9j8IYfUaZudiR8yYICIwyOzhlWe+NA0uPw+zq8YvBLh996Wdd3wq7b//C9hSFPYACWkcDlrfeOEr0oZn/j4BFyn4yDAcmzDLo91oxx9MD9I4/vH/ne766HsQ14Z1yYdS3s7+JMHukKQa/m2K0t5RR2/6X3Vp/TYqFUz71AbkxWBFYJj8kShxEnS0uPnWb/yduqtq9IburUIFgrQpDAUTeCOVhkKJxwwl3mVJNq6bkrxn274S/ibLNtIk1qNUlve1vpmp0XhzgEStXlN55mcFU1K6pnWNeB3+XSMCnARYwyGwdsrvJdJ6T62JSqaRjzKFzqGA36NovgIOfMCahAQnq2BgK8wHneFD2bpjas/vUDEy4qwwLYUZohUZSgBLXe1aRpI5Z9Q6bhkRigZg05Q5itdcZp5rmV5aFYhKPLimWkM3V2auvZYRlc4Zwk5/XeuBW1LjE6ifbNuMgXa+ptKEtHq4LhheHxYVRhqkMced3arDZASKwZelquGtEPGrmNMmJ9jU82ERZLNGHKznwz0yhdjFTaxj5Ef57FLp29yXJrW/sosVsRRAAat1EinAcR5eCwM6BuUgNWVzZ3v5plMzDZOeqiiIb6RAI66f0VaCiExto3nBm2Ax4uWHn5vd38f6lYEpNUgmWrRu/b9EA/Qk4vEV0bUtmYfw3JIgynh/fn5HG4UzYbpfoRH2phNhIPY0JOfJbCavP1NdglA+k2WGNqSdvYxrazBijjU9SKvMBEA5RIp9hFFgPTgv9uBWkeAMuWWcFKN9BTbqNPw7nst0fz97YlkFJjTG0r08jpis6jr2e6urHCnpiJIxYOous7bO2m3GHFj7f3121JumFm9ftf4A92zgLHonL38te64DppnxOjG+dNAz5uyB696VDqINO0305azRcJQIGPrsgae/tMDelDVv3N8kRdY7szs91FqT/n3vmaTjud/U8BXucL+WeVYHAVfHpElAs47eTSYgnjvO34vDb039wKGJ4JTUEQWpsWf6GK5tG50OaANnfxrxgwLO11OWb0mbNtCao25q1BRNa3GDqjq9tLdQmgrnlLJQtB9aEsLmWcaKpByvKBHZtKwZcesadBhoEq2HqSYXnZpm+dke42TA9h8spj0H7efuidGM+/H6J9mXhyiN1SlvnLoGp5oXbeWx0BaU9AbgDVTRc3YsoWRRu+Na1MF8ZocgbHZhZycnFe0hoBgMwgTZPole2EVlT5kksmzZCM4E2R2Cn2lGx83IIlUgxWALU2ilx/m76y54VTr1OfTW9mTj1/z7w0rT38UNesxgGg6Al27qznrbfvqnrkDs+Mr3hsanKU3TuhJLHBVmf74N/QKs0ZvAik5DkHgkKhmNOQ4N/IgUJ8IjIZvneazVRFsMdUdTHnprljIFK6PYAuSeCgXHFiPNNNplNplgpBZuE8Ng72cFpNPTip5sLqpBitVo1bRyNzXXbIdlb2afpCFvAfaiUa3psDgX1xuqSESbtuU0AURTkg6rliwj+adGWljQrgwS1Rolsfkco9XEOy0rPG/0RHgu27TGQ9W0EAzjswLozagURQjuxAXbSMoQSWy8d9pCavBhDXVJkRYg8RQEjWg3yYAxz+nkm6hj3KKak4PII++mjtB96/6bU/1jf5xmdm7hunj4+R8VtYguTcsqS+gwdZpUeGiMQK292edLqpeHyJ+tecbnxYA0FFQQ/GRnc0lNUtTWoct4Tl52k/8bIzMQA9qtu1KPtvZpHdtar6PdpmDFTijgQZTURUSrPqyRlKmMquUBGKxLW9tT/9RWGMyE+0pCmu71gxNJtJdT72HCRVIs28j0eIDp2C7AlJTbzdRMeaqtKVq3pVs2i4qdrQqgaZEaRPemtGIcHPtNhSw/YwkxihYRQ5taQMGWIo04DsyDK85P9w08HeWr4UjZj6LiUSHNcQr6ksOkbGUnNyKrAnNY8RP2kU6VWQmjJCxxEMOMjPuIXoe6ELvgGaipnQwZYIq1maKOa+Tuno2omWOdVSuTWunH+Dz8OhtmrZiABl1/rJEGTr8oLb+c6RyD1DKyAs4JA6Yd/kcD4fZdX/tL1Hluj+kk1S7KK6xRG3KWTFtVrBwE4Mi8GdmtEL96G/vTvVMr002718aUpQaMxz6Hsdtexj7oo1QUPizZrgrPbZdOswUo5DNjwhDPwcGD1KIcpYZIh4MiuqljV8nqST6bJGo0LdxFCeOp6+9P551K+2E/r8c+xdxkJ2VYJ7LOxH0WSCUKFuQiIFpuUCEZNu6rJTPMjkRuyo6MPIzLCoCq8HwxnyECEQdvM7aVzAjBEJdmNxy+L/yGjNfB4xrlrJX5iMkdTLsSkK2KhcKn5SsBmmO06wJ8NyA6AIgTmIagoVO5tAWqTJF8ifdhsFh8DTvxyziA8xhk11nXWqTvsnjAaWEDS5amlZtekzZc8ibMKmnrnBfxXcTOh536uIBpLuscztHM3u3pgY/8WbrvU38Dk43Um9jEIqqeJ0bZGuK0EP0omahGcQaDPoqmeE3lMno00ptKAobXkbOvJfN0CXi8znpmh7ofNU82W1PvjfNM7cFz5zWOLJNMUXDOKQjY0iPD2Nui0eLkzhGVAaseqUpFgyPqmKrmY6jMzhBINFhKLAGGbWd40rYwMUHsRSTQO4SxGlQgmKkqShIJcIBekx1JJSv6OUtGhkRILdOf/M2/F1AgEgBjd1grjMnz9r1INbfGJ6HGn7kOd0wY/7mvDjDOIucsESIDzPj/w1yyjtMzd8TDt1kHTJv335Kmr3gb9PvNcVOsao4TSem8eK8bfj6urabwgo5CyDBBJIoaisxcvW4HitNGEb2Uamqyxhj6Lj6jwf0061fJdZC9NquxZg6qChKQXrOFZBJj34w0NAaBqGnUKFixCM5hy1KZNZc17J5RZclorZe5dX1pN33MhyJDYdo9pgucckFqv+BXs97UCEpd28f+FePeEPZuX/MXiQY5mLLUakPODYB0wo2EoSoetRYOa1IHFONukt2IehzRprKaZWq+VsPbtKxYn9Rpq7NX7l56Wbqz9AzAlLopxpN8WlrbTW9peYzX4NBorzCWZYC4G2Nu9O4A91gva9Xek0juYPA5eoBhEUb7Dmn3Hk6znlHOkNNgClqlJoyw61UhLHE9Ta2r9iWDN44NSryC+M3Uf/rFadllr8GxnSd0f4JEph3hhtr47rTj6j9L07tujcxVgT01yJ6dRvJRDeUp6jr2k9e8ZxixLtZ6CU3h+2qD6cHJVWl3YVXajyZzN4bLNZyG1OWg916M0wBTe6o4m5IG9eybSGTa31sIR7xGGp5pLTHclgxQPFEQz+ghk1Coc9vFE3PW6i3pqavvToNDpFZBG0ncbfeb+zDSamTgJtmX3Nf6Ps6C6EFEqJEpM33Lofbx85KDAKAVMzFIAqVcSzEJLluk/PfzdysmEg7tRlCRzSg2bLZZRWzyFHZyF4Ct0If6KfbdSzL2vXzGpcD4e5N9Hi/uG/Vq8pjrnZEd8QMF8w5IkwGnbstjC8/Nc4UgGuBucKp4m3MvtI89SHau3PQLae1Tfw2zOpCzfh/78/1YXnnMYJq9aWaqNTBTFNI3f+Qdactn30cBG1KFNyBaYvjwtrA4CsxaJscP8G+B0vsec0adWuExOfhKhHNawQgtJG4Pb3BEj9b8xRzCWx96z1WIAd0aEuXajFbYtNy5qNERBWIewDxZnd49akUQMaZqGBQMkMxT3bUqUWQX7MiiEmv9IwC0FF1BG2NDE3GBjS37sUa43NKzxOOM1KnAqBBA9K4QJcbuiRA3AzXbMry2ALgMHOfszjyY7Dj4GRwe8X7OxZr5n/3FPKSclQWMPbbwHLNZhEfYKWFE8ESbpHlnPvq21ILeb5pW7skMN6isSoS1TdZvBuPSQAxA0AhlfyKhEKE3344HZCQquUW93uhS0WFQgYn7IpDWSXsWSZU5ND2IXoKp2QokBLvw+sdpIzkEQMiOLqknyX09RAYAPim/Q1uZk1a4bw6St41ZMIgVp11osHwoDcH6LTO6z7Sce6K9ERavkSlTjDLX5Mjre1QPUZ6FSQe3pvTlP02JWY0towjOGcMFSNmGWAdPehHAMwpv2hiNcSxgDRS/aJKib2MxShKXEKcIl9wUMIZ217JN6ebS89LuNrVTDPUUykTDKE5vqO5JS1p7AwyNWEpYT8HUSHLGtQIg7eetG1FiFWXSV5ow2THyOhoVUo6mbzXQNcfEcdwM91d5SOup3Ua5pJ3Vu26QDZhsasit0/mwSfXz9vJ6vOKe0y5Jyy/7WcDU9oZjWMujWvDH96AOmM7QerH92ndBNLwpiI6NGVr9ihC86OWdAFCFOLkMNaLWNve1z1F2pN3Njk/Ue9LmdGbaXF9POWQwU7hkvU2rl8mMDYEQ3ZY5REDOMy1S8S6+T8yzBah7sW8Nnp9J0vYN/+4+cg/xDPbxPut6H0oXjNyWVpyMA8qUIFVc2jyHBdKhqpKp/NVmpKE99A1620HieOYUuwnhU0s2kSvNIkH1z83y0QwRQCffgzJ9RJTa8f2OFAZIEUWK4EhQG+a4kyhR6vffD7ndoSM6y7aUhxIbn8qMIpWn6Ac3KpUcapnPlG+YSl4LfyiiV4+Pcb2uipcsc1MQzjiFsbamq007S2OReyOfpkqNdt3TX5/WPu1XeF8ye9+PkensNg87Shpi19a0+cN/mnZ94e9CX9QUAvX0fKKJFO3MjmnnFR4QTIO5yR+qLEC/6QwW8QC1xToHDZK6XRYdBoAVacHqsNNe/BkgM2Wqok8I9Wakk6KpPRZTGasSBqGFkTEKNFosm1d2t1jMxvtvaNBIlZZMlQYAZDqzUYTy21qXCWONSUwjZyPPMxwBTmFH8mhw3mIEli4AtI6gdOf3nYOz18bhbu4sbJr3NQ8CF4DttzMwR31gdpLszWevwTRv7aNvpVn9HoyqdCOuSi/cyAZD3GJdlP1rRJTn4HM8Y4ywGpx64LFuHGckFqp+OksASB1HpMvh3v6S1ysfGHUZYYinzMhWNawijIIpnnj4YES2sp4lMBF98dSpbmVtUCGCbqKEbrIIXYoLcL/CmZJshVUYoEF3oPlgqkChD5f6DGY+PvdXsqf6GKPSaNQ3DQP5In0FMP3mR+B+EF16XkU9Yo4qH9phutbYXIBOzxxuvuUA62zW7As8HIXomdF8YISXrExfW/ET6b4GNTcNNceXYV6e2nUgnd26HfWn/ZQFiEJx9Ky5G23aXtQwujSzwTqosKSRj5m41PkqzAh2eECJtWjz3jGkwLSwDGedEkC3mx7gnqk9qQoDv0C0OdPFpBvo5rLwpxmhZwQmKSxrASHvsvGSNAKYVjg23z4nDAmpA6bTB3emh675AKMkr4/ap9KBFcUwaNEK6gTOYpNoTD1jkuvUUWsQ4hDBoNfI2v6B5ki6p346amyrcCqdGGR0T2lJTgf2pAvDV1WzG7ui4L1DIkyou8YtwsUeSlYSbKxHuuoOiJDrYbtJH7yL9dWt6ckn35mWb2RHMxi7XQJIzTyw3x1MEdk0Wk1C0cUpGZYS+L3g5XQnBUNUmRO5olrZIUtKmDQZAsBKqpSHYqS4HbDcRSkeP1dOH/uJbZ1Hp5rVA7xGQNR+jxnRmr+1eiBYUsZkuE4AHxSB2QlZPiaK51j2Ux5VDNQ8GPVGuzinQCkzwFwTHJwYfm9kGuBqbMJ3D5yIdZf8Cv2pv4y5xuZ/f4JpbrgDTOmV2rEl3fqBt6ftn0fyCq97xtqhrSV6tg7WxSgqcC/LtMc6JS6QNcEeosFuvofo8WiRNj1oMh+QGyBa7MWNqfC3OulSSTY9avvhqtjUWwQo1Y8N8QHbIcwLm3qMYafZz3nhJzPbUSzIVEiy33e+M1DJjEWg4BzQzAJmBmxzEd980DpK7/wRcK7zAM+C9ezpvlM8+e1A9Sj/Fm9hLY83VYyAfrHGlW9LNaaMaABappltOVGUgFS27TKmuRVK8CXdpP2sr0kwc31j/BGsYttiHJs2jXGfIn1ly0gIrxutQaiawTBUFPCWlYqiTxdANI0TNT6VDdiu8XvTkNFG65MDeDRUdaKWXMUxspWjYjM9T2uQl6KEkLVGmacYbm9NfdMPQezBOz/vx1Lh0tfF06hn/yjdjYULOQumW1L7K6Z5r0T4A2EDh7gXSfPSM8qqZNG4nrc1W3pxjfBsn1GQQVe+ReGpoO4tRanOvjs4dEr6xNB/S9uLKwLsaljtPsDyzJ7RdHrhnjTQhp0RETAOIeDpdNRgELPuDcsS7HmdFCOYsixdpTtLADJpQQ2xPa+mawX48P65f/02XTEyr2diK/fhYGrR7lIvIYZPDnCa801Qr25Yn8+n++gM9Wy8KK24/NUwyAHT/Pk4yifgKDflE3dYp2Y6uX972val96eZ7UwsYV1qEIJazGGuUO9TKEQWf4xcdINyPyuRaYEJS5asByaObYH9gUK2AAAWRElEQVT7GNU2RYvTDHyH8TrRfr2LDIukPrkI1qGJGnMH2p91vix9uUEte8iYFYD9OVK0ALgZMiUjn9RzV3rSaVsZ1k20wZQiJOd47HTM2G/6/gYEzi9lCHg0quO0tekCSAzZUBLS1hbvv0BqX3t0+MT7ZpliAQwfMYIh9c6VXUU0K2KLEVOs1k2JVDc/lBjll71OADX5Z9k3SMScU8AcxFQMUV63fqpUqo62sY2vycdJx3/lSBgRK2LTGdjBcCOyARk5FfE2E4uJ7phIiJnQ6SFb2U8LzsmX/kZasUldX1Xdjq2M81h233FI8xp6BMQEmE7t25Xu+txH084bvwJYssGoEVb9tjeTWmG1tz+UWWzcr0qsIR9QJFVqxKLyiv81kgzSigIBGkYNbmiYGiVqOE28u+PyxzeALwt354NRJgmf42KOSTkcZr/vrNjjSfl6LHfpcXlNpgCldWhv+WZqfPzN9LLdET2ktk+Y7lPiTofGGnOJGlEkpUihm7ayXcB0vuQEx0gV7CE1vU3qSdm8MBgaAYosRp9N7n+dN9TbRnIAkX5IHbzPRKsHj76P/xIRYwCKtJtYJ6pJzoHmXTdCYh/IBK5ivKo4Zs7s1Ni4D23TsU7eIDrupo1gZOZuyI0QhZ72qlS46NWRmVAsIQOAw5IAR7vOpnnNV+25J7X/xciU+ZGQUpyoUwCUiqSl29HnygPNNds4pfF1ckyRlgOJQO7ViGQpEBVI42Zd0KgYDZyUPt7782k7zG0jzxqfXVBchpFcQj/qUlqBVtCr149Rd6/LhqbKFs/FVLEvppkoTCgxSTKTBr3MNZkzC8KYjU1YWnV+BdxuItYhpjiVIXBVaohhEN2gT0j0sYrIGIeH6x5D1tCatUscX9yL/vXnp+XP/ZmomerEuJInBpjmzwH3YnLv1rTlqnentPtqSFxjODajgItzdjXsZMR4Hix9BMPXZwc0gJONsR/G9uk0jnP/YE9HLZNMDaFXAzLjPrSX97WWoec1AovdsXxZC0cMBtdRU6s8VGmy/u3YKdazLQM4QxXbN8A+uGjV7enM5czRZShBW4bODOMJ1V8oytOw5GRvNq+2KKpDCdO8TetNgZRP1PflrhiVOjpRnyyYRXPEIaM+BZx20+EY41y5RsHOtK1ZRSNZ07rbqKeuyIZPpX12G3oc55E0qsemqTbhZ5mOoDHkQ6M2L4/S5J8/q31uujgHU6gqwUyy24y2aTsYgwejvkAINhnF+v4ArRmq3uF1acPzfzOtOv+VrJUO8/cjmHYCp9wyqbozyfSKGXrd7FdT6cMWhhBcFxxt9fDn0HXs1A/dTIJhFvVl2pUdyzYvhgiu8zwT6M9xYP4gf9un+cR41I/W3h/tcZlqy7yjBYotN6X2lb+XmKMU4Npi99YhAxlJzgBG9u32mTaMYkYmKNA0tWjEg5tuyr5Eq47+Z8N6KOCnwkuRJ6fkvTUzYISL4ajwVAmmDmefIdqqEdVO8d9D1OsUJyjSMjBK0XaGn7uohzbNRhCJKoZQJTekKL4pX2unsoUFnoZ9fzy1TkpZWcBzr23NgPQCtIide5pHpscGpjzp2+kr/Oe3BpiGXFZsRf5Pzce8QhDax+x5BerbXG8BoI3h6BqaMHIcL2Eg6OjYiMGh9G+VV6SbqudzvMbUcN/2IyUGqQcTkaxr70irGw+SmjVZq0E3XWsLEhNiqBP3oocdYBoEtkyqUX61DkbDUXCIMczQWmWkOcTQAKNdFZvU3i2QIm/j0Nao0k43iag4dox6r0aXXEGk20tcT8/6C9Lg81ACks2bG64T4gmLx8H/g8G+54F0/1XvSsU9X4ffQeuTussU7FrWumHbG933dpHWRdRCEJDDIfNcnsZ0zSEQEsGsdxpxcu9w6kypTzMVaLrez3TFk9K96dS0oz6U1RZlxeuoxrxJni72hulaM3txD9kvRqdm97p43zNO3ps2Dd6fhtENd8IUTfUgFv8VoXB+QtoqJihxPlAp2qWiaCnRzd4Y9iTPcoN+dVvMQiUpn11qOkiyD3r2DOXI+uFtQEC2OWqhgpiEe/eseuZVnj9LensBVykkRqUCpq0ygqZbUSC0XmskT1Uh1OGiMsLvEENKw2uyeqjpXlPBlIpt5WaYSPb6iNYddGLSkX+qia6j0kU7YXfl1HTyxb+TVp778shKfn+DaQBbp/ymO5LX//IUxvwYYHbM0awN7wBm1sN4eLwwh6tzVn9WaCA/xwnxIB8tAh7H4zqGY3bNdU4evCmlTwKmm6/LWlWITmaKS4J0VLOBm6i0m1pdVcJR9MIyp9aHx1omj5Z6s/Wo6bGp8YYlr9SNUvGWjXQLDqzWycIoV035KmFGTXuabyNYjf44U02skXpfR+11lVGtl46hcGxfF092D71UthhVeFplFIaIuK0LAK7TacxsDDAloBcvvrDhafSYnhlP5TE/aBGZ8tRvuzWlz7w1FW75dNb3Fk8430SjBYxLGKcYWk5t3hpVtOsYYVhwM5KNkCXrF1O7WfvGdPe7+y9Ln6+8PE3YTmS87jprXMNAFWAr19Kawp60IW1LS9qHAsPV463Cwu2DqFRu07vKhWSULFrCJIIp+cj9iFm0WjRy8mWsWi9NT32uD9Fr1Hm1WpHmc3oJtTzIM2PVpVEb7OGaS2QWrOWWT7kwDT/7ZwDT+Wze47gxn8BTdVjtE3u2pG1ffm8q7v8WgEn/MKApTpmBa9LqVKN4WMWilwCtOhmGUutQAItOZZ3pVD5bJWfycryzbQeYCVSh0Gg/e5X9MA1J6fZ0Trq7cDYdbzJ+swlLPYqryAZXOpI2Jyczqatty5NMalWTdI8G2CvrVh5KG0/ahXAJ5x6jt5R9l+VO7S10eIEZD5CKyDQx0jDrnzH6du/pzCFSY6RIzlVHqmUPI/vbLYeaIsL1PH+8LJwpU8ecGl2GiEiVeZWoJFabCo79Cdg5bEMzIpCaRLT8o69o+tcKkFGqcrJmOgyge0kRU0kIOssE5xUsp4l2Ixq2UQA/1Sy17ThFeFYkSiKS1181WlZ8tI81XPWk309Dp7wkOiKO+Rl/DPvvOKR55951YTSZRZmzIaaGJUyjzbQ5KC5Ir2beYESZi2nXx3ArH/tLZl0Ua2JWTrfektKnHMF2c+YqOvSb+NHULMUgAimOg7NuvVJ5L3V1BUzJWwKkD6jau0VSXRX/Tu27xrfRomr9xSHaRMgVma0wDWX/ZZsauFFTpPIViA+SGIBgJBy/93jZDIKnRDHSy55DdaOQKoy0RvY9m/LP9mCAkamf4zEtxmUWTPXsUcZJn/lfqXDrZ6OAI81fNl3ITur9G7kDUAWArG1zvwBvDyCjsAqoHsV2tx9Vg+c8Xj19tHRvWP2j6V8LL+EfGkLbgUzJmirWR80IKr0Y8A3l7enk9nZIRsyWZPZmD438RjW+c0gw8nuThKp6TRPtT6C12woHhd9h+ZzsQ1UUMOV1RqUSOqJD2xQe953PJNt9rDwC5PZCsAEwcAYm4DOU1l2Ull36U0FAOtG+OmA6vfe+dPC69zMCkdq4k3q6IclVYUCTfavR4G5CwbnGNUMowrQ+wCoGSpDKtR1LFrXEpCCssf/KjmGkPl2hxt0vU4fz7JxZle7uviQdQKhD4U33u6TK4JhgM2XyNgFft7XvC6xmPd2qkBEJUylLwyun0slrdqaTZm5P1SkmA9mvgq5v2whXhJvkvxQ/7U1uExJG54z50zgPm8qOCDavaWudPrdAtKEApgxGCka9xB/bZIxQfbxscxGXfYuaFAkjUBMufDO1LeqdYr61WHlIpnZNxGT8TkQapECAsJTiWVeuQvwXiCf4G+le9zl8OIQv+AiSlgi6Q9sd3ZrSkBoD6pRzHO/hAI6u6rlp2aa3pJ4VLwzEfyIw5DiCqQzHTlSZmeeFYDoPVw8Dy8Mj1SdiIU40g/DoP092/0wrFnbTEvO1f0TD84GIVuy7bSosAauz0MdDWsUo2wcrDU/yF0CoqpJ9n502IcEv2imMBGWuRktN1mLhUPYYLmC6NyLFrB7e9r2ynZN/xybKjPu8GkiGmbljNnvId85NLNxXQb+Ze59HsWCxXwNMv5nSvzJN49bPYawgaHlK3eUATHFQQ+W7AHA6CYbPRq6h+mG6zQ+Wf6vIxa8PLj8tfXLotWlHew2GSmaLkalRjjVYz0WakfRcTEvi9z0cc1JpTzpn+o60FAJKI3qX8fZh8BIfRZRUhoRiv+94xcKW7WNeQ5b87SVy6mUQhFFJwTFFiAbYIx1tPLkCUg0gnkYg3z5Yo55JgLXIHMtlzwJM1eY90ZxfnSVuZmP/vWn61g/DJt0bjN2eMr2fqElNwYapUcSbsQfdli4HwtNbXMKZUUWqQURv724PDlMXWYKmItyQ5gpEtmWG2kswqsjq5nVTrSXpwdYmxi4uw7GB4Mf9m+wdSQeYn+p7ilYOyrZ/u01kqlMV+IfzYyTbC3t4mHEIy/t3p7WD2yBwTqKhS1qevsOCBEEHLlDnFZXMagQZjj1RoOYeqOo2IMukOpltUyq/0doct1SodQu7YULrfDx7Xqr+G1CdOph3KAi+IJtM+5ZzeHll11LqsPz7AKMmo0aqyIovl/0MybCbvWZUqyKcj5OCbP2IlPWgilSWzMTBNVK8yFXzuPCzjF7A3EyOTl8BQPZx0oyUUZXqWvbk1H/uW6gfX5rt8SdgTx5HMDWyzA3hI9i1WcbqI4DpE7EAj8KGnuCHzhEvfHLa1CqdtJLf1NxgzrGfg3QS9zmLBrOWnk5k2NkL2d8fth2i/pHzV/PThCN2LA9AXMOj+erE44/uVb5DBqZYiAevT4XP/WFKt1+VpWq1c4KpZF5zWEYiRgF6z/5XayKYxrJwveG2R7gZTFvVoq4b+S/pq+1nR79sw3RbzNnNgDNbnpzV4TXE7wBLTn5u8+50zuStMVnHpdQY6Zx4nwR5KF6Qimxv0UTyllELt0WDdCFUmEoJa2XkL8vUAe86VR6nkDnAYFbBaEECk1mD0rqnpUFGbJUYoxUFwxPpKwfT1t6708Q3r0g70audAWi6Aa1qeoh0K0QicpszRI0V0q7d5CyjC8pInjamonNqkb8coq7psIXxKYZT8N8KkWuT+1IhX+q62iIFK5MIlywMhDvlHht4VPvqS9K90+vSHthEsnk9LpLGbiKzQNy3lizt6GudTCdXb0Zyj1Ywh4TwuwL6v2kFeVMdWvelIWQdxrgDKUKVIc+bimAhSQZK0ePShp5bQBil7e+ow7Zkz8sMB/CKXoMCHm4uRwI64OIQ+8/QlPGT0wdg4ZOadQKYlYImIjjO720iqdhyVCMbXwa+LUGNGotFM2splCNIZ+OYd9Gx0bucdiFGXipYA+ONa7ZrgL1Yx5lQKAf9gDr1ZlvAFNpXrSv0v4nEi70rGDf3LMhfEPeOUCp8PLbncQTTx+NyF9/j8VkBo9SAjTydYO/kHHDmf1l4KTmY5TmJHC9OMCPb+cSR5sVAbf5GEJAKd345W6s8Ko0IVSByaLsgaho7JhuJcgKZM2J1/VlXjJdptiidkka/cfBl6YbeS0KrOQCX38fLMBohR2hJ0z8FHguGmWrRGpSfnjxzaxpE8L8VgugOesgzARgftXjtLw0w5TWmc6OrEYPWYzsHzGcZIrbbRNOM6X1FSJyAIziYgyP313JaiETCpSdF3TQGCORlmxPGGc7BtL33jjRz/ftQcoNExILX0eodKm6jV7JGHVDxFnqcWfwq7VAVRgKaSrftqVsZURQFbNerA0JTHGedm5gTHFIWyLIIfcCCky1n9oVGj7TDGXS8mKJSG0n3pU0RiWaOpmlT9W7t4QZYuD8OkehBtqhrhLYnwG9NY19a5rAHaK+FZaTfZZQ7b9hZlWQZiCndhOHZBWAB+JGLdcize4sSjmnrtqArddaNRn29TWRtKlUiVDDh5T24dwC7YKQTajetEdsDmw8/N22cDUzPynb2N2ebPyNXmTuO2bhBQnVfZ/s9I7P53fk5aifZv/P+cH96OO/Gl3uuJ87mLILp44NO33fvMmcgO5f+xG3S773FE0wxOnsfSAXGbSWIKiESaq0qxD40DP47T21r1IK9noNbGIfcaGhkjAQEOIBstGtt2l8i3xUSjNaTM0Matd/oj9YAZb/PbE8WkVephfUGwzoD7YhAInIVMHPDpFHrZArynz2JcUM4AyGkGqYqc6JmjVvHkYqcdW7ovOas/eeEBFPXYGJ7am77Gm2aphosfcqcxumQBcvnbkktBagyaT4dFlPhZAp0fOz5Vekq2qJoESR61SmSGW+UJiAKPLHOZmni/noiF1gGNoxgcgaxr+JeZwAzBxhZj2isf7SgEfGqhx09KZkDFyAVSaIsHTvXOJi9X7ax5p6uTIM5v7+z/80P8PjsJNlX1O7zr8is5K+cD2b5VgpPMQ6eO8HsaTqn6Jw2XpP9Nd6y48TnV5ZdXa4FsCAXNY/wetjnmvuE392fFsH0u7u+37dn10CeMJHGd+EuZP2ARHmQSSKPOusVdwxHx5LMN1iH/dy5rjAeGXhlhm/O0M2zdQs+xey9mbVPC83gggzBPPsYGBkpw861ZOncqJfnhmr2jTrAOc+Gzl5yZu5mI4FHus7vwtJ/90+ZZ2UirWqxMF+fhwc984Bm4aJl/4qILAOx7P7OuxGH/Zj9Mztf5pwsPLdkpFn4ym7uvK/5v8iySBlYdn6fg1N29hzT8npnfpbOZ1v4iuyPh/NFs+WZu+O+VpnJ+e+Sff55l9B5n8MvvXNNnc9+2GMz/7072bLsWjvvvxBa545//HfkIpge8eYu/vJ4rMAJD8jzPfVHXLAs6pvzsHODNs8cZC/NDWl+nsz3fuQ68JHAdMF6z7eKcaqFxmVB5mH2WI/JiFmzBt2oaP5nO+wzH8n4Ho+98z1zjtkPOI9TEPclc346X7H2s//I1nsh5h0RpuYwc/ZMGQDPbYkMXTpnmw9k2VXkbtPstXidh92k2XuYn3jefjhSVmEu7sveO0tSHA5Oc++T/e0RPl/+l9hFEYXzi3k19oWvyq57wdbNP8qRoXHhZw2HI178xHSELILp98xTe+JdyAkPpoeDzBwmzkJibj1mQaoDVEeKVuaMSC7tOB/G8rTrt/O3HwlMg0zUiZJyo7jQYGWAPwubcexiZsKbOAc2eTQfOPlw8OjAwJEiowwADwe9+OUcUGUHBRDMAelCiOqAXAdtsm6JOEt+f+fgu4OXC12hBXc93ibrwMhTqrP7Ob/WhW5Udnx+zALX7xHlxI4AsJ3ywby1zcDPE+eO3Lz3zaLsBdno/LrnPmv22GUHPZH7dhFMZzfQ4g+LK3CMK3BYQHC4KZw1CQuOW/iih/vmx3hN80zg4RFG553ndKFzq3o83vIEOkdmoDOTfTRfRzLoD9sa+YmO6AA9wls90jnmY3DnfAujy/lXPf8s+W7jP52S6NF8ym+7zRcs0CNe8QJA7ADhfGfi279yvpNzdPfkaO7bsR6zCKbHuoKLr19cgcUVWFyBxRX4gV+BRTD9gd8CiwuwuAKLK7C4AosrcKwrsAimx7qCi69fXIHFFVhcgcUV+IFfgUUw/YHfAosLsLgCiyuwuAKLK3CsK/D/ATisBonipQ9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4" name="Picture 2" descr="virgin mary illustration, virgin mary, st, church, crown, mass, virgin, chapel, religion, catholic">
            <a:extLst>
              <a:ext uri="{FF2B5EF4-FFF2-40B4-BE49-F238E27FC236}">
                <a16:creationId xmlns:a16="http://schemas.microsoft.com/office/drawing/2014/main" id="{30387C67-D016-4A5C-9555-1CEF89871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929" y="1409109"/>
            <a:ext cx="6130732" cy="408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0657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79123" y="89049"/>
            <a:ext cx="5178612" cy="7848302"/>
          </a:xfrm>
          <a:prstGeom prst="rect">
            <a:avLst/>
          </a:prstGeom>
          <a:noFill/>
        </p:spPr>
        <p:txBody>
          <a:bodyPr wrap="square" rtlCol="0">
            <a:spAutoFit/>
          </a:bodyPr>
          <a:lstStyle/>
          <a:p>
            <a:pPr algn="ctr"/>
            <a:endParaRPr lang="en-GB" sz="3600">
              <a:solidFill>
                <a:schemeClr val="bg2">
                  <a:lumMod val="50000"/>
                </a:schemeClr>
              </a:solidFill>
              <a:latin typeface="Candara" panose="020E0502030303020204" pitchFamily="34" charset="0"/>
            </a:endParaRPr>
          </a:p>
          <a:p>
            <a:pPr algn="ctr"/>
            <a:r>
              <a:rPr lang="en-GB" sz="3600">
                <a:solidFill>
                  <a:schemeClr val="bg2">
                    <a:lumMod val="50000"/>
                  </a:schemeClr>
                </a:solidFill>
                <a:latin typeface="Candara" panose="020E0502030303020204" pitchFamily="34" charset="0"/>
              </a:rPr>
              <a:t>We trust that God who is </a:t>
            </a:r>
            <a:br>
              <a:rPr lang="en-GB" sz="3600">
                <a:solidFill>
                  <a:schemeClr val="bg2">
                    <a:lumMod val="50000"/>
                  </a:schemeClr>
                </a:solidFill>
                <a:latin typeface="Candara" panose="020E0502030303020204" pitchFamily="34" charset="0"/>
              </a:rPr>
            </a:br>
            <a:r>
              <a:rPr lang="en-GB" sz="3600">
                <a:solidFill>
                  <a:schemeClr val="bg2">
                    <a:lumMod val="50000"/>
                  </a:schemeClr>
                </a:solidFill>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600">
              <a:latin typeface="Candara" panose="020E0502030303020204" pitchFamily="34" charset="0"/>
            </a:endParaRPr>
          </a:p>
          <a:p>
            <a:endParaRPr lang="en-GB" sz="3600">
              <a:latin typeface="Candara" panose="020E0502030303020204" pitchFamily="34" charset="0"/>
            </a:endParaRPr>
          </a:p>
          <a:p>
            <a:endParaRPr lang="en-GB" sz="3600"/>
          </a:p>
        </p:txBody>
      </p:sp>
      <p:pic>
        <p:nvPicPr>
          <p:cNvPr id="7174" name="Picture 6" descr="silhouette, concrete, cross, structure, god, religion, christianity, religious, christian, spirituality">
            <a:extLst>
              <a:ext uri="{FF2B5EF4-FFF2-40B4-BE49-F238E27FC236}">
                <a16:creationId xmlns:a16="http://schemas.microsoft.com/office/drawing/2014/main" id="{0543F970-3F35-42FB-A2D2-5AA7E6160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859" y="1508051"/>
            <a:ext cx="5481336" cy="3656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9160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6158141" y="983908"/>
            <a:ext cx="5827357" cy="3970318"/>
          </a:xfrm>
          <a:prstGeom prst="rect">
            <a:avLst/>
          </a:prstGeom>
          <a:noFill/>
        </p:spPr>
        <p:txBody>
          <a:bodyPr wrap="square" rtlCol="0">
            <a:spAutoFit/>
          </a:bodyPr>
          <a:lstStyle/>
          <a:p>
            <a:pPr algn="ctr"/>
            <a:r>
              <a:rPr lang="en-GB" sz="3600">
                <a:latin typeface="Candara" panose="020E0502030303020204" pitchFamily="34" charset="0"/>
              </a:rPr>
              <a:t>Glory be to the Father</a:t>
            </a:r>
          </a:p>
          <a:p>
            <a:pPr algn="ctr"/>
            <a:r>
              <a:rPr lang="en-GB" sz="3600">
                <a:latin typeface="Candara" panose="020E0502030303020204" pitchFamily="34" charset="0"/>
              </a:rPr>
              <a:t>and to the Son</a:t>
            </a:r>
          </a:p>
          <a:p>
            <a:pPr algn="ctr"/>
            <a:r>
              <a:rPr lang="en-GB" sz="3600">
                <a:latin typeface="Candara" panose="020E0502030303020204" pitchFamily="34" charset="0"/>
              </a:rPr>
              <a:t>and to the Holy Spirit;</a:t>
            </a:r>
          </a:p>
          <a:p>
            <a:pPr algn="ctr"/>
            <a:r>
              <a:rPr lang="en-GB" sz="3600">
                <a:latin typeface="Candara" panose="020E0502030303020204" pitchFamily="34" charset="0"/>
              </a:rPr>
              <a:t>as it was in the beginning</a:t>
            </a:r>
          </a:p>
          <a:p>
            <a:pPr algn="ctr"/>
            <a:r>
              <a:rPr lang="en-GB" sz="3600">
                <a:latin typeface="Candara" panose="020E0502030303020204" pitchFamily="34" charset="0"/>
              </a:rPr>
              <a:t>is now and ever shall be</a:t>
            </a:r>
          </a:p>
          <a:p>
            <a:pPr algn="ctr"/>
            <a:r>
              <a:rPr lang="en-GB" sz="3600">
                <a:latin typeface="Candara" panose="020E0502030303020204" pitchFamily="34" charset="0"/>
              </a:rPr>
              <a:t>world without end.</a:t>
            </a:r>
          </a:p>
          <a:p>
            <a:pPr algn="ctr"/>
            <a:r>
              <a:rPr lang="en-GB" sz="3600">
                <a:latin typeface="Candara" panose="020E0502030303020204" pitchFamily="34" charset="0"/>
              </a:rPr>
              <a:t>Amen.</a:t>
            </a:r>
            <a:endParaRPr lang="en-GB" sz="2000"/>
          </a:p>
        </p:txBody>
      </p:sp>
      <p:pic>
        <p:nvPicPr>
          <p:cNvPr id="3" name="Picture 2">
            <a:extLst>
              <a:ext uri="{FF2B5EF4-FFF2-40B4-BE49-F238E27FC236}">
                <a16:creationId xmlns:a16="http://schemas.microsoft.com/office/drawing/2014/main" id="{20AABDF4-D530-4536-9DFB-D39D63D533D8}"/>
              </a:ext>
            </a:extLst>
          </p:cNvPr>
          <p:cNvPicPr>
            <a:picLocks noChangeAspect="1"/>
          </p:cNvPicPr>
          <p:nvPr/>
        </p:nvPicPr>
        <p:blipFill>
          <a:blip r:embed="rId3"/>
          <a:stretch>
            <a:fillRect/>
          </a:stretch>
        </p:blipFill>
        <p:spPr>
          <a:xfrm>
            <a:off x="162199" y="549745"/>
            <a:ext cx="5995941" cy="5520839"/>
          </a:xfrm>
          <a:prstGeom prst="rect">
            <a:avLst/>
          </a:prstGeom>
          <a:ln>
            <a:noFill/>
          </a:ln>
          <a:effectLst>
            <a:softEdge rad="112500"/>
          </a:effectLst>
        </p:spPr>
      </p:pic>
      <p:sp>
        <p:nvSpPr>
          <p:cNvPr id="4" name="Rectangle 1">
            <a:extLst>
              <a:ext uri="{FF2B5EF4-FFF2-40B4-BE49-F238E27FC236}">
                <a16:creationId xmlns:a16="http://schemas.microsoft.com/office/drawing/2014/main" id="{F2179321-297F-4AB8-8A13-A5E8E7FA33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Diana Roberts</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0000"/>
                </a:solidFill>
                <a:effectLst/>
                <a:latin typeface="inherit"/>
                <a:cs typeface="Calibri" panose="020F0502020204030204" pitchFamily="34" charset="0"/>
              </a:rPr>
              <a:t>Adviser for Catholic Education</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Diocese of Westminster</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Education Service</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Vaughan House</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46 Francis Street</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Westminster</a:t>
            </a:r>
            <a:endPar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inherit"/>
                <a:cs typeface="Calibri" panose="020F0502020204030204" pitchFamily="34" charset="0"/>
              </a:rPr>
              <a:t>SW1P 1QN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57968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Tree>
    <p:extLst>
      <p:ext uri="{BB962C8B-B14F-4D97-AF65-F5344CB8AC3E}">
        <p14:creationId xmlns:p14="http://schemas.microsoft.com/office/powerpoint/2010/main" val="276158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3A710A-8005-44C4-8373-DB54FECEF4AA}"/>
              </a:ext>
            </a:extLst>
          </p:cNvPr>
          <p:cNvSpPr/>
          <p:nvPr/>
        </p:nvSpPr>
        <p:spPr>
          <a:xfrm>
            <a:off x="7556500" y="787416"/>
            <a:ext cx="4473300" cy="5201424"/>
          </a:xfrm>
          <a:prstGeom prst="rect">
            <a:avLst/>
          </a:prstGeom>
        </p:spPr>
        <p:txBody>
          <a:bodyPr wrap="square">
            <a:spAutoFit/>
          </a:bodyPr>
          <a:lstStyle/>
          <a:p>
            <a:pPr lvl="0" algn="ctr">
              <a:defRPr/>
            </a:pPr>
            <a:r>
              <a:rPr lang="en-GB" sz="2400">
                <a:solidFill>
                  <a:srgbClr val="000000"/>
                </a:solidFill>
              </a:rPr>
              <a:t>Images from </a:t>
            </a:r>
          </a:p>
          <a:p>
            <a:pPr lvl="0" algn="ctr">
              <a:defRPr/>
            </a:pPr>
            <a:endParaRPr lang="en-US" sz="2400">
              <a:solidFill>
                <a:srgbClr val="000000"/>
              </a:solidFill>
            </a:endParaRPr>
          </a:p>
          <a:p>
            <a:pPr lvl="0" algn="ctr">
              <a:defRPr/>
            </a:pPr>
            <a:r>
              <a:rPr lang="en-GB" sz="2400">
                <a:solidFill>
                  <a:schemeClr val="tx1">
                    <a:lumMod val="85000"/>
                    <a:lumOff val="15000"/>
                  </a:schemeClr>
                </a:solidFill>
                <a:hlinkClick r:id="rId3">
                  <a:extLst>
                    <a:ext uri="{A12FA001-AC4F-418D-AE19-62706E023703}">
                      <ahyp:hlinkClr xmlns:ahyp="http://schemas.microsoft.com/office/drawing/2018/hyperlinkcolor" val="tx"/>
                    </a:ext>
                  </a:extLst>
                </a:hlinkClick>
              </a:rPr>
              <a:t>https://www.pxfuel.com/en/search?q=images+of+mary</a:t>
            </a:r>
            <a:endParaRPr lang="en-GB" sz="2400">
              <a:solidFill>
                <a:schemeClr val="tx1">
                  <a:lumMod val="85000"/>
                  <a:lumOff val="15000"/>
                </a:schemeClr>
              </a:solidFill>
            </a:endParaRPr>
          </a:p>
          <a:p>
            <a:pPr lvl="0" algn="ctr">
              <a:defRPr/>
            </a:pPr>
            <a:endParaRPr lang="en-GB" sz="2400">
              <a:solidFill>
                <a:schemeClr val="tx2">
                  <a:lumMod val="75000"/>
                </a:schemeClr>
              </a:solidFill>
            </a:endParaRPr>
          </a:p>
          <a:p>
            <a:pPr lvl="0" algn="ctr">
              <a:defRPr/>
            </a:pPr>
            <a:endParaRPr lang="en-US" sz="2400">
              <a:solidFill>
                <a:schemeClr val="tx2">
                  <a:lumMod val="75000"/>
                </a:schemeClr>
              </a:solidFill>
            </a:endParaRPr>
          </a:p>
          <a:p>
            <a:pPr lvl="0" algn="ctr">
              <a:defRPr/>
            </a:pPr>
            <a:r>
              <a:rPr lang="en-US" sz="2400">
                <a:solidFill>
                  <a:srgbClr val="000000"/>
                </a:solidFill>
              </a:rPr>
              <a:t>Thanks also to the following site:</a:t>
            </a:r>
          </a:p>
          <a:p>
            <a:pPr lvl="0" algn="ctr">
              <a:defRPr/>
            </a:pPr>
            <a:endParaRPr lang="en-US" sz="2400">
              <a:solidFill>
                <a:srgbClr val="000000"/>
              </a:solidFill>
            </a:endParaRPr>
          </a:p>
          <a:p>
            <a:pPr lvl="0" algn="ctr">
              <a:defRPr/>
            </a:pPr>
            <a:r>
              <a:rPr lang="en-US" sz="2400">
                <a:solidFill>
                  <a:schemeClr val="tx2">
                    <a:lumMod val="50000"/>
                  </a:schemeClr>
                </a:solidFill>
                <a:hlinkClick r:id="rId4">
                  <a:extLst>
                    <a:ext uri="{A12FA001-AC4F-418D-AE19-62706E023703}">
                      <ahyp:hlinkClr xmlns:ahyp="http://schemas.microsoft.com/office/drawing/2018/hyperlinkcolor" val="tx"/>
                    </a:ext>
                  </a:extLst>
                </a:hlinkClick>
              </a:rPr>
              <a:t>https://www.rosarycenter.org/homepage-2/rosary/how-to-pray-the-rosary/glorious-without-distractions/</a:t>
            </a:r>
            <a:endParaRPr lang="en-US" sz="2400">
              <a:solidFill>
                <a:schemeClr val="tx2">
                  <a:lumMod val="50000"/>
                </a:schemeClr>
              </a:solidFill>
            </a:endParaRPr>
          </a:p>
          <a:p>
            <a:pPr lvl="0" algn="ctr">
              <a:defRPr/>
            </a:pPr>
            <a:endParaRPr lang="en-US" sz="2000">
              <a:solidFill>
                <a:srgbClr val="000000"/>
              </a:solidFill>
              <a:latin typeface="Candara" panose="020E0502030303020204" pitchFamily="34" charset="0"/>
            </a:endParaRPr>
          </a:p>
          <a:p>
            <a:pPr lvl="0">
              <a:defRPr/>
            </a:pPr>
            <a:endParaRPr lang="en-GB" sz="2400">
              <a:solidFill>
                <a:srgbClr val="000000"/>
              </a:solidFill>
              <a:latin typeface="Candara" panose="020E0502030303020204" pitchFamily="34" charset="0"/>
            </a:endParaRPr>
          </a:p>
        </p:txBody>
      </p:sp>
      <p:pic>
        <p:nvPicPr>
          <p:cNvPr id="5" name="Picture 4">
            <a:extLst>
              <a:ext uri="{FF2B5EF4-FFF2-40B4-BE49-F238E27FC236}">
                <a16:creationId xmlns:a16="http://schemas.microsoft.com/office/drawing/2014/main" id="{F0DE53E8-59E3-48EB-B3E1-3EF96EF732F5}"/>
              </a:ext>
            </a:extLst>
          </p:cNvPr>
          <p:cNvPicPr>
            <a:picLocks noChangeAspect="1"/>
          </p:cNvPicPr>
          <p:nvPr/>
        </p:nvPicPr>
        <p:blipFill>
          <a:blip r:embed="rId5"/>
          <a:stretch>
            <a:fillRect/>
          </a:stretch>
        </p:blipFill>
        <p:spPr>
          <a:xfrm>
            <a:off x="181148" y="346649"/>
            <a:ext cx="7063389" cy="5570757"/>
          </a:xfrm>
          <a:prstGeom prst="rect">
            <a:avLst/>
          </a:prstGeom>
        </p:spPr>
      </p:pic>
    </p:spTree>
    <p:extLst>
      <p:ext uri="{BB962C8B-B14F-4D97-AF65-F5344CB8AC3E}">
        <p14:creationId xmlns:p14="http://schemas.microsoft.com/office/powerpoint/2010/main" val="25352396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60375" y="89625"/>
            <a:ext cx="5927694" cy="646331"/>
          </a:xfrm>
          <a:prstGeom prst="rect">
            <a:avLst/>
          </a:prstGeom>
          <a:noFill/>
        </p:spPr>
        <p:txBody>
          <a:bodyPr wrap="square" rtlCol="0" anchor="t">
            <a:spAutoFit/>
          </a:bodyPr>
          <a:lstStyle/>
          <a:p>
            <a:pPr marL="742950" lvl="0" indent="-742950" algn="ctr">
              <a:buAutoNum type="arabicPeriod"/>
            </a:pPr>
            <a:endParaRPr lang="en-GB" sz="3600">
              <a:solidFill>
                <a:srgbClr val="50535A"/>
              </a:solidFill>
              <a:latin typeface="+mj-lt"/>
            </a:endParaRPr>
          </a:p>
        </p:txBody>
      </p:sp>
      <p:sp>
        <p:nvSpPr>
          <p:cNvPr id="3" name="AutoShape 5" descr="data:image/png;base64,iVBORw0KGgoAAAANSUhEUgAAA6oAAAK9CAYAAAAt2JGJAAAgAElEQVR4Xuy9i3Yjx5VtC4B4k1Uld///D94xrqwqEm+AOHOuHUFSskqWfNqnh6VAGSIemZGROyPhmLH2YzqZTO48x+PfaIHpdDq5379v5l9+/8+2/3lXp7z16eO1/e2f+ff24TNfPrA1/WmXfTqZt/1e+eY+Wfqkvz5v99fJim1nfHOdLHi/ZOv75Gl6myx4nvj8fF9NXvh7opXlfTdZPRwny9l9srnPJtvZYrKariYL/k5py/Ye5g+T+ZJerK68fp1cT+vJ8bSYzNeHyXbD/qvbZPYwmVyutLeeTi7n5eRwnk8228tkMb9NXjmdKfut1/fJiq4/TGcZwffLfTKnz4uF/X+YPPE3VnF7NnmlvTn9euD18TydnE9Tjs+OD/Th1feTyfk6n6w298kPn26T1cK2sdPtPrmdaaOZtmw3oY/8ndY13a5pm+PNFtPJlX5c2N5914vXyWzOHrx+WPKkzSvtvexpk/1WfDenL/cbdlnNuHq3yf08m1zoC5tNbvZ5yXnRLk3ELrZvX+5Xrgt9mK84Lm3bz3rcJ4dn+nB54Pymk9fXV8Ye+3LeXoPlcoat6R99mXLer1dGQt9Vg93rDD3dqdeJ/W509so5vV547bF5f6YfntuMhhcr+s/5Xy7sSZ/t7Cv/st1xxpN9afeBc1nS3xXX7sJ503TG7vHo+9nkdHR00cbsNplvb1zj6+R0mk0OpwfGG9fc8786Sjkf/0PHzzfG5nmR+8vzuHPe05mdYBxxPq/XGeNrPjkzjo70/3TkevPZ7c6YcyAyrq/sc5syHtnn8npirN8YQ6+MJ+xPf240vHuds82GMe61uE122pkzWLLt9D5n/M8nr+yj9Rb8m7f7jJ5m/yOGObPtnn83juD95ym8MlZPfHds7d35bjY9xzbLtG8fuGY8v7LDIVcHQ+RKe8+yheM0Fmf83A+89m4s29adzonz7ZTxeqf//gb4vq6yz48DwH2q7fdHjJ323n9rPnyd78b/jXy0yHg9LDAsMCwwLDAsMCzwf2+BmpOMx1/UAk6H32F2yes1w0F0FWedTs/a1NtP1xDflsnwuk2MD0x6naAfYr0Z/3gH+D0BlHMAaPUApN6eJvM7rT1cmSgDAw8AFGA1B+IEnDMQegEkNo+HyeppD8QIcwWXUtLtBiCwv2SyXJzZH5Th9VogpaOv9GXGnPp2qr4KiBsA7gtQJKgIWTeATLiD9wJeF4GLz+/0AU4A5oARQQzYWwPHT4/AAW1P7QRAdgW0nNo/8Jk8mLl+KItj26bnAvjN58DmK1N8IBIyy7EWOVfhmmPw8RG7HA4FKZ841oYGhOjAtLAF7J3PHJP+CplTvq9lCAConZOfCI4CsG3fQ220L9yzzZR2PCdB9kL/zzk3IZf+YD8uS85vs5kF7jzv2t+TE1EajMNAbuex3FcItR26hU21nedLm4CnoD5lcUIQ196ev91y+5PH5/1i1UCHY1yyjaDrQkEBlEDrdbFNKdF23U8AnrHPAw16veFtrgtgeAOCrwv+Cr0uYvDdhWUVxsnM8aad2O7A+DoxzrTn5QzIcazX+5pjLfh8xecrILhWI+7055VOe643rjoWyi/k0XPj+yUQOuEu+Urbp/sldwlmnlxZsMnSSP4HYAKvBav2DMCE2i+8OgGhh8Bq2XzBNkdOyO92fOIr2/S43oe1TMRyEQP1GRt4T75Do/0TpYX3K/v67QtPDJnepPd5+D29bAO33/NZjnjbol7U8sH7old72/C1vxt/hwWGBYYFhgWGBYYFhgX+3Rb4Pqhm/sJ/fkMJdE6j0qNyMh7/igX+t9cJuqalegM0MdWNgkO3Vsy+D0DC6dVtmHRDUk9M4p+YrD+gojmxPjDPPaM0XVRPZUkUm+niNtkAS6tXtJ5XWjtvUd6Y8q8vgY4Jn29R9RZA3QMQdnXyzefLNUrs5jxZb1CyhB46cQU8DoLbhd4JAA8XYBXgAQw9Bk1kMq4OJxAJMGvafKTvqm+QU8aw4CvEiV8LgbCpgjLHA/QquCogCbOe+5JuL1RCvaTCG/tHkVS8jZzH5kIo+y4E2vB+V5zqpR/dPV/6s9mAEu5jc9qs9UXVVur1c7/3xY2+uFsAG3YSMW6CXMBTWLf9AiKB0HO+q/4BxDPBlfN+oANzoNBzO9P/E4rlFZEtf1VptQ+wusiTfVCotaOg6PG0h9s9qKhiB8/5AjzbN+91r0UT9Urhpu/ZNn3y2dRsXtuO9hf8FDC10glQP3NdPc9og9jIa+52KtsZcQqFXGMh250EZu0UpVniZzHgjjJ64XXUZjp5A0gF9MX8XOohO6jI7k7LqOZQKPuqJB5ZfABg91uAGU3UsTq7RHucTgE/LxsnphfBhQsd2GOx5GG6o28XlmN+ACofGPfn0irZYcH3Kp1doxRSV0jSnp/2czHnolcB277w78o/j+NiiKd4xrDX3FWltrqf95zLL8dAsNsB429KpzZeeWdmnAq+Qu4rR/IIDpAC1Q6jtusP9Uf18+MaZR+/6XFa/Pnjl0D7i6/H22GBYYFhgWGBYYFhgWGB/2ELfJ+UMvkuZeRtWf7jwZ0cMtF1RvWqFDAe/4EWKL3Uy/hZRRTgeWUyvUa5+gHSe0GNe1HN8h+fbXGVfZwxMWZsHFRwMjYADua0cz6f8cUD7pqC0CPy4wa6uwIPE8DyYcmkHhff2XWNkgjMAlE31DD4B+i7AFUX3HvPk0fcbud0aAqUHXAHfd7j+nkGoQGB9fKK4nmerJaXyZpml4y9BWM04CRo0tYTLzdQnypjpt7xDGaKrhrINiqgU8EvgKVKqetpwYSg5TT9DVTZHoE4TpIdRnPD8EY3XF1YPVfPW7dmITTgqCpoe4HZei4FPkeIMB/3WvrCOVyEOLuffvlCgwjnpUL65ce+P9AhgXQF/N6AtQA6nRfsEavr2NDcHLU2YMixbhf6xue6FAucUfLo02oD2OsGXLQYl2XhOu7L2gr7qCLLxaqt7q/7r6p2UWmaKvdqQdVrGhYqNVvo1IXbk7CfGV/scIDarro8C7IB1hm2dIyUa7Q91LXbhYBzs880iq0KKccQhP2c/gr9D/RFFXkKVJ4OjDHU1AeeN1Va+nsASuvaNMXb4+L6fWYsXg+MWxZg5gtcc8+44R5ULxm7jLUrAHvks4I93XmPwOZpsp8+5jLpT3Dmu7PjAVfiGSrqRbdnwRp7LjCKsKlTt94HrBPIypPdfc/6R7nnattoqAFV7im8Dhxv4uciHgsLoFhnYpVZnXj9XiMzDlB2F3HWL73UJY9ySn7O9fRZrr+1fd0JuSDtwtW1qYff+6j9+vZ1gT9+396OP8MCwwLDAsMCwwLDAsMC/2YLfBdUM8HXVc/l/iyuf1x9b/Mc5TcpwRnYePxbLfCvaa9dHSkVxemnl9S2cKKFJ4j9490X3uvya8ylk+RHoGCF6nnEXfIFV0qVng1xf0/IkULSlYn92e0bqC4EPkBpqRtr1C+AVTdhY0BVXANv7Isb7xYg+fzE1JxJvW6/pcDhbvt5P/n85RrX31cg6gJInICEZ+ITTzccLjkV1cL16oxCydM+ckLzHJNzEyqZg6/5TMAqSbNGra7C5R5a7rvOyePuyl9hSBdV+xHeVVVlQxVlgbHcbwvCAr8B0IpvFWgDSQp8KqCefOb0qG2QkSCta25UTvbpcYn22UfWgZr86msPqX2Fu1fuO9sTUgW6uMTyFBKN3Z0nPrQpnhJu+lqKrcqn8ClM55xUGzn/rjrHUYJ/qsGbx7zJdx4j3NkU6L5dLnNsVi7A6XuFSea6C9SeueBtLGpciHWdDUQXjFUMKddBYMNN2z4m9lUV1MWSR13DSzGdcI6brTauUS+E5zz4UmU4rsGReQXXUm192KUbKqvKs9fHfsce7sc2jkNtcWVcZQGF7w8vkjq2YCHl9LyanHbads6CCfcI4/O4AwTj6811Yd99BMpL4FNX99fpkZ8/Pr9vwFjciNNTQZN4Z/7puOu4I2KWe8Z7yddA8R3oxQ24K7A3JOcL9F2O10aOazTiUrlDjV8VVL03jZ9t0a2isA75+TxKaxaaBNVvXo32LNvUj3iPS+3wmSWSnNs7qPbt/RtcbqDrhR+/8x+tM14PCwwLDAsMCwwLDAv8ey3wff7xGxSXqS52znHekrW0Dgk8wmwt1I/Hv9ECcXsVahpM/T5zewGdaOr+V76triv8tyDHV98AxSvPLRdQUNWp8M5BTOCyJnZUiH25LiffdDlFpflEgpsN6iNiU9S/QICTfsaGCuYjBGwM6NXkPLw30c5GWEI1FVKNJ1wwYD5/uUz+9ngBRJeT/VEJENgBAB9/OAEnJhWScaaT3TMTf6BjL+zQ4U/bE8mHUHVxLV7GVbXU1MSdeqYNiAQ0gc8OxsU3xuMthFBxpGVHx62bCZNhUgGU1x0MjXXNQ6UuhFvXIEDJDm6bpFD5vJREgch5vxAZVdHdorgWV/XFAj/ozQtVgpJJiQRaOyV8qVwGTARWY149JUjLvmwe3dZ+gUHGzcY1WKjVTbeS/9SxCxB92EdjRW3fz02ipKKqPW4mQRLWBVVjQPl30g04DFNqaIf+cjfm2G0NpKu2F9qL+soBYocW8xtQbQaIWExbJ85Ntj6irCaWlov3AC/aN3dVWY3Sq0rMiXjOiWP12CjCswbGvq8Y2Lr40/YbFUB3ASOLIHW9jfs9oRSnL+xz3JEcDGA9H4lxpTMrXNPPz1tcgiv51fpJJZrYVhRaFV8fB+x7QJUVSWcs3FyJUdXd9ow6+iPuuTug8W1BKAi5DbIKqQKreKuDservFdg9sofuwP5TTTUG1gux5IQF3TPPr9yjOCpHK+0pkwqbiadOhOsqbaq01jLTnv8Kq1miadhc90uNwPpv/fC3C9u++8c//n6o2IrXA1S/a6bxxbDAsMCwwLDAsMCwwL/FAt8HVSd7uBeaTCaTmxYrVtP7jkrf3/3f0tv/kEZrIvnrGkV94+Oje91vn5gw5ualeDGB/t0rA5WDtFwXccnl3X9xXbcAxTcg8Ao8PgIis0yWBT/i8JxSC05c4h+ZlBNOSFzqefJZ91XGwyzupP3ppFvQFBjNnFrxprpgbgDOlZlwmeQ/oOYJHEukyi0unVsy+6poHQ72gaRCG5TUR0B6y2nSvslvdntxoKbSS/rzw9MBpRcXTY5n3xKXGFBFbZKc2dasu5o37r0tI29lPqr+FkCWMhfFUUWSZwcos+u6ne33Y+iC3FgvAKMLdAEUtlXRbTGqdW0K6mwnEYseI8pYAZkvbMu+C3gmnhI2W0Rn+qwarPoXGHQMCcCB1Q6SnC+KqpBp/5OVWLVUNVWotx/20SzDwqQA25TNQKbn1oaeGZIFZEdqgV3Brsc/oXoK955n+sB3KqaFPyrMhTuaOWqvQ5Tj6boriHnhAtueb1PajQ/18yvj40z7Zv71nKdL1EnVeuNveXr9sqjAM4muooTK85xXU3YDzh7Gv34mRzlYvP4sDhjG2l2mVW8vQH5cvPnOJFxHXH7P+wUZktf0j5jnx/3ksscVGPd07enxHTuXq67Ade12BxIikWVYFf4OaD6f90kmdmKMi4dn/i743BjhBRi5IWGTca56L+hB4P0h2trxG+qpoHrkWxd8opMCql4N3YZngO8FCD1yQie+ZatSTdVl2ZfkybjrO/hYcBJPeW8WYkGVnn74QSkdv5C1fpXqrvK1f3/t0X5w3jIX91+c723f///gt3/HxrfDAsMCwwLDAsMCwwLDAn/EAt8nzUgyzvacCWae1h4DTn/LwE18y5Ty47SuTxNV+FS9utbx8zIQP285QMNzqzsoM3Xm9mn3t6aF/3h1OhgX+MA4yTRr1lWhz/fVoqUwyjXRhxFx31SAmER/YQL9BfBZkA1XWOlDwgQ2TubXAGiS3ITIzML7MHlE9bR8jOAlP6ooGfu3pizNiqflVY7EoN5xBzYecUkSJUvDCH7G+Z2BhcQVWtaE9182xKUGquk3INZhKxVmAqNVLqVxYSRWt43d2V/gjLDXoEZFcmlZF+HB2Ec+78rqSgBOiybXKTQTiqOm0j8BKqqkqmxzNe6KqrAWkGUvXYg9jm7HUTv5TBiMKqqaqSqahDmOiUqaVF7BBY0BbvdhIJnoyCRHAWUMumZ/qUaYNKbUR4TMfS7JZIXr7EoJ3c8Tnyskl2u2HXGcBhJ5kczEZvdtiY90rz1YQof3nndK0cT9uc5Xl2FhMIsnwq2lZnhbLsYFwvZL2PaYfWFDpVX769ocNdVrZzMsalT5HpNxteRIKs18Z4xpjQEBDsXdaxXYbb9LOUHOK5mF2zWiHdZgEnObmFYzNwurqL7GrXpOZpM+7QBBXH+XxD2vl5Slwc39dKAc0gsutZyQavfU2GsupOP0TMevNDTHD/0AwP54OgU8vS9NdHRjlWAORKqhzhnry8kjELqOMupxVT4Tg6obNH04Jv8v6mfcUvA64DNh3IF2NbVZYNX7QZdeITdHCwhvUHM3jhOA2BhXBXAVWxNFFaj2X4mf/Xi3Ud1/mTzurz1cXqmcw+/tlNJev2p1T/z88c9+mb5zqPHxsMCwwLDAsMCwwLDAsMB3LDCo8394aAg4XSvtsNrhVdAxQ24pHAVC9fj1y2CG2idhw+y3Tu67tPcbfS4nxe+puaXIqpoa8WbTiJiTJ+FKNGV2fzRbKp9tkK6s2XgECH4AJIw3NZOsiqf1N80mayIg+7YVzADT1MrUfZiJ/QqgWtCeLsQRpAQ9OrcVVEmm5LavqFNmqxWULJuyIsursah3FLYj0GD9yzn9cZ8t8CH8qXR6jJQ+aRlikwlXOPJ7YdSzjNJZLrBRX3XVbTGbZ2RiHZoFObfRWSBxtLQpBD9KmIp/cSVFxYW8TIaUuqG0K7BZKkUIyr9AHvYgVts41rm1SlWQU4e0VFZVuu6qakKkJbZU2QsEp5MFiq/Khw0CslDRgO01iYIK9Ew2pTqcuE+uhaAq7Oiimqy5cSUGVK2xqgraswMLSvKdfRFWzRZsLVczBmv3ptqaaTcldJoSW20WgM4ZBwsHpteAz4zF1Q6egrGptivAC6p+qK28IoFlgT3qZoNINhaQvWa6+6qmUnY3faoyOGp/Le6ZbehmXXc+TxxvqNsD61peQJtkVYzFJCkSUt3O84Imj8Q9d/X6CnhejkvAnkjSDaWRSAKme/rLt81k9+M69vP6ZcwTV/1K5mn7b+a4C/T8df8lbulnEywlitu+XrmnVFQB1bDchk+euOeFVe4ZxxkZoEzB9IAHgkro6f5C3DixrlFmK17X+sTcJYHFGoHl2gsKx0mYnvDtuTm5PIrFXtnY+eegmqjduhAZU0Hl9uvwPUitMVlhA/6NLF92buOyfiF+CcAe57fabE2MP8MCwwLDAsMCwwLDAsMCv9MCA1R/p6G+v9m7CcNjTu1aAKITulTFiOrnl8YPtuyv/zDR+/kRnCQ+tnIkO7ObClK/6ESfRjqV7J7ZdfxS1/r0tDFD+ma8nFhhLyym8YlX/2XyGhUo61LS4QvU9wg03nCJtKzGJ4DH+FCVJV1lTVx0VNXqsZCqqDIC57eBfB8J1Zuilk4oDVLnj0sxWVUXAMTGtqJktljPwGK5O64FQLYRTl5wy7wQQ/hI9lVBVRWp4vcEPKmOSf7BMzfBEi6TKpzdQIHFUgmdO2sHFUBjIbMr4GXWWRVF3ZyNWwx0N7fQtQZUxUospCVfVCdLrTM2M/BlqRFAaK5qG5dY+tPqjWoMIcfEUIl7bR0TBDVIXHP5fKWLsPAlVKuaE0epCpjjtGfcd1X3OIkkDgJKVXSjWjomXDRINl9tUNvpyqqBVYwFwHJ/bhAZAKynn6258NpFyDP2M9mBOY6uuSqUSaCErUtYrvq3D6mlU7Dbk1IFfwKP1ccoq5yXyq4720ddmM0crNIqaMbkLWOv9lJ6v1sH1raMY22D2dxMSaSV+FLhvOA/CawqCDbQHhfuXGs/q7JD2sy+27cDoOoGOS/HOTGotyuFZGZnbIU/AFm8vv4IgH4VEmuhYY5yvdiiZLKo8sp4nOLaezjgtHvA7mz/wkGuLhKwA5osEHlEjc+Z8dQtlwRN3GWMYP6y2ACoHryrrNnqqOf9BlC9AakHboQD9wrYHGAtK1c6JhVbO6/PA3dG7uAD3+AE7Bk3t+AqvfNK1l/jSgs0bcM4U1+fgtPvkPnLX5Tauh7+9SjlW1APz8n3uUL5vKcIqzj47lJceP2PMNuaGX+GBYYFhgWGBYYFhgWGBX6HBQao/g4j/fYmTsSd0llL8X2OJ5CmBKmT5H9QQjX7L03/YdLIV2bjtUyMAHpi/tf38Ahdc5PDWt6euOzaQtCtzTUzsWfjM8f3I6eRKjtOfZlyZ/qqB+kWBegHY1CZKO9wUd3R98etcY6WNWlxoJaMaSqaMamnpqgWKuoiWUD39HSffCYd7x3QMRFQnWar76mBjJE18RLbBiSxkf1OSRvn3EII25tx2HjELaBaah9b8bSPAq3sdQI23Tlqn26avhakBVIT9Chr8lCJy5SavyqmGktX2sRCclxz5VjmJC6zqrrsZ/xm4i1zCgWjURSBKduOWs75aceSJ+mP8MUzZW+sUUpbqrDF2EVRvT1rzs4BPhVk3Xnd5wqoarOcr6Zg+ySH0h3W46ka6hJcgmaLPeVaWCMVBXSJC3VlIWZvz82+eoF0KfUvHyeeNIseNd5UL6M4B+oLlIVKkw9FAWazlLSxybQjKFcH7jSUONGmpHbFOJ+1OOA1oNohXiU7dleBtixN47kp9jTLsgsWumi7r9Ad12y6ZS6pqNic1A3V2v50e9S95T34Dqq67QbgBdXUPyr7lwrr534vgKNcntfY4MJ1IBPvaUvM6tPkuAdgUfTNXm024vkWtfVC1HE8BIwRx7V2/g2F9mGyeyFJEm1Zz1Xvg2tWAKoMTyU/ImHT9Km58QqhJlE6RBn1Tlwz+B6n1j7lvuO/z3x2pNSNfg+FqmbaBlXjEmxr1nGt3xv8EQBcPuF7vb+NYr2mjqot6RCsM76tVAkbt/hYqiYDoN2/9ffj75LHzuDhX92oBa19+et9D93n77giv7sFe9wOxP3v+9HGq2GBYYFhgWGBYYFhgWGB32OBPwyqyQr6O1xQf8/B/0zbOJWz9ItzPfIUJeZRApq3REWtqscvTrlPDJ38dZe8mi4aO+onjREyZew6RW+kTyW7k2B3vHMia1+egJALk35j6AIp/DGWLc6/lo/hNVU4ktzoMRmbUJ3Y/syE+xNlS0qIEyoLFHoM48LkpvEqZBpsLU9Bh86sUaCeSLj0iOvr1LqiAkX8OnXZRPVh3Ag6GzqnklhQVbGAqevZPBWDIfTXLunWmxMX1p2N637p8VRQtVrEw4ICr0GBXYNX+yQUqz42QIsip/IJtCw5D7PLevy4iQrlAKb9Mw7TBYIb56C6KHBujaGVepvbbTIE2zVALUmTABkdNDWGamqUynax7F8UT3vaVF7PXZbWzAL0NUG5bJHERtWuMK+AmUuoetugUlMJ0i4kXJKYyHaqn9ZY1dbuG3fnDqqatbWbg6bNgt6FA4Y3gvIRtVDw7dmOzRDcV0einCetsudRZ5f6q/mkKZitbZXfhcm3+GcioxNC4oW/cdMW6lJDFTsB9Mm+HFit4+py6/sopbTreWnv067qvFb/m2YYNbUUYxcdRLxgmXHOKYVTfc02fJfatQFWHGiPm7hXe+WOL5sA6h0o3VOWRnfrzQ+48rJYMkF5nc1vjC2eK05k8TzZ7eaTPaB6ZTAJty/uh0ux/apY4wTYopSaERin4HYPGmtqdKn34RPwtyFS1ejTnxjBL4FP0NLkZEJoQ0zv8ZuJmmi1koyRJZt3mC4GvbKti1CmZ7rSXq2OlKtvAa+PtnLGZ6WAlg3r4vbv/et7Ydmj9jvLV/13yn16m31fbdt/oVyhqizE78pqO8T4MywwLDAsMCwwLDAsMCzwOy3wh0H1d7b7l9ksk3kn223q5hxeUE0sYBIWlaZRE86OLe/m8bv6tCZ8/YKUUvkOp7+8UFFTfUIZQq3TwmrIRCwVd7pmA12GX5ghJ9+O20V5yVQ6SZqe3JbtttYvpd83JDcVqS0lUIyLlZ10C9blNW6hnmuL0xQsBTofsqvusZaMERbjnmu8pbaQOGMPMwRXSRjhSBDxxRJX1Tf1L26ZWIpjW6Nz00BVRanqiVZbFZNqAqJSLIUQXXYLzCrmcclxjUPVRsKNrqB33D8FL6ffS+RkXZWNR4zpOjQ2dS+upeyne6sxpSYwSpyqiqeKXKvhKTB63EpW5Gv6oUECmHVdVE1T3zVSaJGcLwPX7bXxqRktWQyqqy/cNiwsqOO9CZ0CharaDbp7dmAz5wqqQm6V4/GYqqAFgT48/6sLDLyNF6/I1IBYUD2gWqZEjszd4l0dy46BipnVbbZto0qp/Zv6a9s11EyOxDUA/H1vuZsj/GT71qZNvKdnqL2EUuN5wz/NDbnBebZqTOQ+R/p2yypQGS1DyKsprOamK5jPWPcco/ZWAqYkc/KY7Wa6EHd62lGS5rRKbdVX3cFxAfZxwvXc8jUrsk1PcVufz3HrXQGYKsqA6+vsMnkBVHfPLGSQDfjrt+XkGfC9mWUbQ2XRIP4QJluaUg8VpTSjQXfdGn8L/j3yas03AupP3kUApxHkjll12SOrKkeU1FQ+ot/LOMmfQchv0Um1rmmbhMpn2vuJ704qvjnJnq23R+Z2uOyK50dX3fYDUYbln6ma2iB+g1K3qVqvtRzQIfd931JSffqL55LZP/7m1cUbj2GBYYFhgWGBYYFhgWGB37bAANV/dYRIF+8CxZuk5CQ5KpVz5jZH+56RhUWVzVey1ry5YrZpnt2q6LOKP5XXorC2qZ/vdds1HvZiAhnhiOMZD2lWX8FJF80rE+tve1wGm6KojmIbtvsZSvE0BNEngG0N4JhEZ22c6RNwzcaWZGsAACAASURBVMY3E+nIVk47fW9fgIqeXGeLa+da+KRza4jZcjFxlXVK7vkLuMblNnupKAq4iK6oX5WoKHCb/Tx5y6PoZml8IxF4nJQAKsjeABxBx7Imib20X7rKuhjA8T3nxEQKArqO4oKczMP0Q1fWg3GXbs8xliYFSuIebYG9WqKoxGNGcWucTT+FcaEvLrjtPJJ4iKeg+Go5ErbRrdaD6TJqfGP0pywOlLtuQNVuByIKYnPspkzGa1Rb+Ve1lXhd7RzQZZeCwepDxZmWu6uKasrsmDQpu9Ky9lMZ5un2vZ3sB/VEYWZjVU8V1xza81a1NMa0CW72WcANWLbzFGrPxB9bbuYM+Buj6X7JjFxnmE6bxdfrFEgUqLluuX6nchkue2qvBv+Nd0wMlTFn6l4Vd16nGjCd1L06Caf4n/daP16254S8doF7PnhTvB03rYRPrmvWDkzshAKKq+/5sE7NVJNMPVBPNXG2uJ5rzMX6yDlcGEt7xmjFlaqwysovqKm7Z+6ZHe28TCb7lCCqZGlqptZF1bI6+b4Yg5qjlo95MvdyVxuN+kAm4K+4+x7u28CroOqZpR1U1JPAp2st21lsyszCxrbWsdx6m1jVH7nZvrLddfot2YNN0OQzSijteD6VnsrvXK7qvvleM0eig62WyATfWn6qePa25OKIzrPaaSsCb9e8l77xRjAe1vbHY1hgWGBYYFhgWGBYYFjgX7PAANV/xW5aralagVHBlPlbuPQPCgiFdO871cRb5WRCWZhyZb0ZK5dYx/vkBYlUl1Rj+nTOEzROHtzYzah6vNRf2K4IL3x2AT7VR4TnPn00hhbRNMqN0GaNVAHUCb4q5heAL67CxioKBEzCT7rBKpLyPi6rxhbiF/wDZWtsw8RCJghKPU22Dbg1sIsG1iDe9lVLdXc13vUV10xrpcbNl7ltoAGyXlmyxlIsbJN6npyAsCNo3eOuSfMCVyCp4keFqJT5oO2AM22qqhmDKrjUnFuIrqy4cYulY+kP21qKxTl8MvB6rsaa+l2y3RYYRUHMikRTeLW/zWIjr1dcpZsbq3aOgi1sNbBKrCxPT1fmSpIl4SHwVeeXSGJBtSnWbhFQbeDYXfC93kJnR0RRIabWZRtQtOaq8bBxizW+km0rdli1tuA5e2BMYz9NYmQNVc/FGNEO2EJgEiextddEmL0YPOr5GZeraps417Jd7NTaNeGRx3RMvLJPVOoG1d1VOwmqPP/mVl01YquNqNUNUr0+U4G0IWrONVKz47sGWGyN/S1hY497PVUXEW64OwjYd24OS9HsdyQ6Ali96FPVTGzuGDPRUimzaKSUr1kBrDNAUTs8kFDK0ff16zoxqib1upJd7IwM7aKEtki0qOeoms8IQwjmYYklEyH5MOWS7r2MdcbPIVl/n9RSc26OyixkcMw5iuvD3bjWyi0cyGZL3YWNWr3eH7mvt9Ev963ojapreWvgzhwruPKgNR1sfYWt//x34CxArtGkTbwo/s0yRnpdr/vyQPcSaT+C2UbfjuQz1vJtn/FnWGBYYFhgWGBYYFhgWOCPW2CA6h+3WZ/LVQxf8UqpcH2+9gfbLB2mXB8bA8edd8t/5sCjukwBFoBwZArsZNn4PRVEVEMB0w2SZIftomQyn7QWaQD6DPSlXqcxr7oRWl4GADCTLZ9ZAkZ3Vdsx+c0X2n0EXJ1u6gZqnUzB5aayJhjxFEoEyzXS6IZAuY2Q29wuLTej2idQJ8bSWqJ+11RF1dRkD+bYxthZU3WhEikIqnippPF+CWjpvmzCo9RC9QwSv6m6Viqq+ycjrW1CNDMvhJBne0DmUlUZULUuqCcbl2FtRDvCvxDnVFxXZT2UK9ZR9bYUvIhRHFvoM4mT74W9AK4wpX0TI+nCQNnTzz2OEJbSMP3y2QUXHxqo+jclW2yvueWWoqoiWqVlkmW49SGx4dohINbcZ6NEF/r4SrfarjZqzxVjKDd5nX5cdo3HTcInjBf8aOcbOG/fV+kXFxJAJxcfTCAVJbbG3p4wTbf3cTnq5nsj5re0wIDUB9VWM5rtV3fkuP7qf55ttKdu34xhrlUpoXUmuZdUKJvSriJ+0v3Yb/sg1FZeS+3R1Gr3DuTyWVx94/KbJpMQK3GuQjNwejpSpxT339sZFRMgnLaxc8UHXgh/Jd50sThN1o/k112gkQrhWRSw/dlkT2mbbz/huKuqTPDt6XDO5y5oXDDOTnvyPg62rEbEy4BGRFTxc0+dVDP86hTsNs84AgugHmFxX3LPzlmQqiy/15ugqvNw4SoFbgLFZwbIgf3OlMBJaRsyCF/uR16RhCzjeZXrcTdulb1KxReH1WaXScBUCmnhcT18VbG2dZfWQsw7rGaUNxB2dcHBbxuugNhHB0Yzetvz+3/G/wX9UxONDYYFhgWGBYYFhgX+ohYYs4R/5cJ3mkwcJpM052V9LvcvtGdzK+jjB+MqBRHmhoKRoOV07wAU7Jjo94slJJm4aIsiqLKncqrrqd8LPub7cS7v5D5iqwois3fhTIoVgvYmmWGCmWyruvfxle6qguEPePxttrolM/Vkfuvxncjqruixpk2pi9Ko66Y8oUJn8ijntXJmU+v8uwSI7I+gsAase0mTJIESaEx2I1QLd07mOW/hTADxXFRul8Zm8lQdOpgdl6Q3coVAqourxw2MaYsAe6l2G7PO8v75mQm+WXpVXel/3ElVaoVG9jO+1rqmwlf4iX2qDmclgDIpk27Enlsv7SJYCU32Qyi005VYiW38rgFpKakiQoFAYjGNzaTT2qLqtTZHSr4ThrxGD11d1D05gKpiLBkbc9mUbvfTtbjtF15rwCwwLakBmpGREi4Fqo5VF0CMP7W3wvYZKo+CadmWprpePHdxBpstWF0QkuIyTItmBq6ET2X3Ul7L/nV6pRDH2dXjEqMaV2W2t05rgLZ8nLNAEhflwH3FztoXG9Jugmb295ppE1HIGNq4AZeCqQt8ZTDmvcqpCytNFe8Zo7zeLlqYJflIDVX3T/9O1k31RqEIDIrr5Qq8ZnUBRX99YPHmnPFsfPRNt3Rdd80STIKlrz9+muwYi6c9saEvwmHFcOqirPeBEHfNvVH3RyneKqEosmQDPgCk8ztZerlRd7y2uIyPJSC55d+Cm2YNfF7vP/Ipqm4D1QOvdmnPIlMbngu+JRlT4lkFVTIZ86lAeqONG67CJmDKwoSgOt3Gq6DQtbsAC5/l/ltxvG7dU1N5Xqqy/loU/NaYbYp87kzbefPZyJHGY1hgWGBYYFhgWGBYYFjgX7XAANV/xXLNnbUKltKAM/FuyZoJ/vzxT6yss5/lYZ5MKsNk3Qn3ynIwuBg6STe2crevKaGqnerTEyBprKdQc0hyGdXT0tYEr+gyqkn81WU24hSNW37F7nwjpk7Y+Uygq5+peDrZF2w/4cr7GTCRvU4oqs8p8VFQZ8Nzs7Qa/wnQfjLOkxaP0E0SG+lKGghkm+ZOK8QJLXPaVJUUWGZM5JfGBKpgomB5HpV9tVTYALTZgJvqKYAJCGdVOQFIrhBO2Eag63F0c4hCuBL+tF3cf7HrDvdnXVqTDMnMsjJ7AzrbKnVYYNMG9J2OeD7arrLnciyBoy0MFDiW6mj/hd8kAuKYKlbup9tnkhGxVQ2ZkFdTPO23u5frbHdZDQzl/MrV2CMkgRINlPtwgVpXVx1oflJxpBxXt9q4/ZrIqFyhfcgcUTkxnoq1nwuxpX7qDut+9r8yDvvUFdi+uxDgsQOQ/CcQKMxyLQJ72qmhS65tpLyKe9Uunk9cf7121rDt8a8q7bSTerPGq3o92T4aH/2IW7OJl5LYyQvWzla7C+ZxE7dTlXQqpYaCiWWr7jqcOFs343PHfOq5JuOwSqjKaRm3MhFrizqfG59bN9WFihW2CgBjq4sKrNh3RhElvvWgQgqVvkLArwwmY3Av3A/eE3oluFCSJE+OWdV+Wt8Dl8/Ju60OamVVsvbiIlEJl3TrJ6MvgKkz8Job+Xr/xlGMclVRFTBx8+WEnjPat0STAtd89gztX+6ngKqXPpGm7K/7tbotKM1/iV2dcuO7mBAXXfvQ0nq5WkCH45hMh1Vqy+egK6aeQ63Y1C9JV2Qr5rVfgYJav/u1H8Qak+MxLDAsMCwwLDAsMCwwLPBbFhig+kfHh6wRyTKIkolnZohNqfw1ZfXXSvq8KxFMM5kkf9HvNEmDUO9o0sy4M4BxxgRXscf4UF1RPZTg5eTeSaHqlPUiTW1iE2a5Ne+KLrHGSqqOfeN5Er7Y4BNzYy96L6miy+4qrorAWKiWfZnDquya/ffiBFc3VEHB49POmnZ0S7atL/aRrw64Sp6AoHIzLGVMCwk5AqBxgQK4rsIPtsf2U9VH7Rl3V2Gs4C1lTVq5HJVU+1rxh0ycjR/lAKlfqlus+0MhgWSOFwdn+60ayDlszERsIibjAI2R1BU3AqYKaal+TqeNla16q5XgyDjMOoMGt5maFxzHJVcQ9TPVPKTEJLGlsXLTBUWEHu3AxbM9AVPFMXCgeqwGpkttlGDVziIpr6enKlgJ1Hnd3Iz7UC332ILPiiv2uLiCYtcL6reJkMy2axkhlUChzadQVqBokiauBSWIAnyqpOWf2vpQKmXKK6mIo9wnc67jrNlZsBU8PVYgVPdhwTYxtBV7K9jaj1KNC3wvuMl2EC8X6VJUk3VY+DfGuJ2cXYgq6tPuCOmCq6ikt4Ex0xxbRTmuqy1+N27lLV47J9hYqWdJdqzfGH9xlT5z7Ux3rVv9CTzT++DhxHncOC4lZQLMtVDwgLu1mv75jBrrvYfr72G3Jss3OIqL8OtV91yug3Vt98SoYhjVVEeA93BikYHRKQY6caInl4KE7NkOdZSETMSr6tYrYrrcYiqjDe/itg9sHl53OW4poYxn2iZ6ldeP/E6sgpOWFr6gnpLHOCVuMtS9D/lRqChXERaPiil6a24E3zl4zRzsklNGdauxfAlQ01K7Exwk8TfoQ7H+mmSKY/48y6/tfM/91+N1yP15U+PdsMCwwLDAsMCwwLDAsEC3wADVD2OhT59KJ6tH5bxssXzts2R+ddLc4KIknLaTf330BtrnTQ99P1oDNOHoC/M+YfEuxAlAKj5MyE1mI0Al1tFYTV8byyh80JLQ1bMA6z3qVxtrdwoITtp1tXQC7l92UJ1MyRDjMXvymvS1XCmFWwFQePUEhM3Ehza3YuMMdUkVsAKrbLexrI0na//orxASV1b+CpVCy2eTLUEPKpIrM+Kmr+UOnJjJFkury64QaG1TY28DT/a9CzMCKR8JPcmWK+jUvDptZdLfvjdDsd0SlAUXk/AktrclctKAXZ207yqJS4FEYGpJnpIUqcmhLWSzFF4+jxtr3HMFyga1UZ1VN8sjXFvEhflN0SslN6Ve6J6KZ3dttX2h3X3cxnOMW6vn6L8Gm2JP4pMjcRaQ+ew1R4X6gFUbN/mu1SY1W3ISJnmd+Twla7SXfdWm2jHH5RhRngtk8ydArZ20dcWauhgg9AlgtikI5txaX70YHkcQ9iFwOoYS69pUcQdtShO1eOl+nMpO/H5PpV9v91zFMzv+Vck9Z4FZVbZK8vTjVq3WitWs81JJVTUX6qNA4+rrQkHskMUnXYjLIVb19E3ZRV29Wyf3leRHLkgArbu/PwW8o/qSLfj2gKJodi/sYx3a8/GCIqnrr4sy+g6zgEGSpoMKNsdT9zwz+LZk6bXW8ddEo2pyVVcdbAVGjGZpI350Zjf88LkAXrU9/dPNVwh+IFtw+T+glvP5Kypwzoe2jYU90docd2D11G8cwb+uA/ndjWzDFsopl99cpdxQxrhSuIdtN+wf6d+W2y9h1YBtEvcHUGWVJGfw/utZv1Q+/CxLEGn//Qezf9a+Gn+GBYYFhgWGBYYFhgWGBZoFBqh+GAq/BNVfMuf75MqdvmO6qGbvczUn7X2e1qdvgR8VNuZoX4COz8AlAgcqkfGCxmASjcbMVRfXgKVup8wVt9SRWa+rcd16nXTjqTjZbIRKFaaCl7eYQeeAUZaYNAuvxmcKKEIl7aoqqVhZm9KajLrbPkAKK+Igk2xIpSuSZWVeNUlTVz6Nid3oPsr39kElakMCJhXAyuxK0idVWt6bmGnDsYXyxNJ6/iWbRfE1ZtDtktmY75LUCWjXjVWp0umxYpRutKpuUfOAFJCh9hGGAksVTyp8CFCCUxMxc45uZ91UYfnVyb/ALqQ6abfkjeqhHRHS+a+wH7dozlHIVblbQ9NuJ2ALyYlN1SU4yNmAVYVPW/FMAqk2VLoS6gH9TGVcgrIMkDbuZWAcM8aAXrBhYoDpb4C1wWKSDrFNQjx5CHlJ7NQAIcmYhOYoiwXW9s5askkGFICMJp2+Zx2gwWTcXqHCqL2Jka3FgIxjz6kN5iQlEhLdz+vNH+Ncq/Zqc1XmOMkEnGRNZtMV3lS7GxDnooJJupm3cWHSJhcN7Kfbe1zvgbgXN3vaKcfjmeNGgYYwvX6zgGqV6hG6HSdn3b11R+dsBVoXbrLIwKEd/wHtuOXWiXZF2PFU/VQp9iTqmh2IbfV4UyDxuCejLqBqMrA79VfvG9BzgcZJzdWAPGPOOFUiXNkOKMRl+HxYpMyTngrC6YFVIEH1Cu1bosaLsxYsHVH8KHgfWhk16rk+0ClTI+SaWgnVV/UVUJ2btAmXX5x8a3HB68F3h8Av9V5Notb2Em91CSZVExVXn6IC189WrJJX3nFiLneY2n/Ov7RsH144H37e3DCCyLoR/7IkTf9V9Y6y/b7q1GG1v29Njj/DAsMCwwLDAsMCwwLDAs0CA1R/Yyj0qZSblB7QJ10NSKDFzqHRxjKR7zhak3tVq8T1ldCSya6KpWVhVEA/ARmWa3Ey7nRYaNnxTBkOJ/pNvd3qtosy+YDaGFWRbQ4ILMLsVsXSmSdfiB8qXU7Go8DSaFROgTZZcJtCy+YH5pUBIjIJr9nPGNkkReI73XQfTWrE/sLkjJn/MplpBQLaMqFSIKxcYe8tbjDKYFQe8FKYbKqf8PCoumnMZlS+UrEEG+NgNdvacijGpQq1ugs751WV1f6CmufiFLq5/waCOccogcV8ldxIV2JeCxra4q7rsP2OythgRFi3JI9ARt+1ewDeix3FtqBau8bllPdeO69HFNO0WTG00ZdcEFAFjCrnidVICOgJDoJoW7XQRTUqZ4tjTXIpVbcMprLxmeRBcc9uqmSH066GRlDVtgE5qVUQL5iKC7TG6Yp/60cg1CRMnkv6wLYte3DUyxy9FgJUVJMYK/2u7wLa7sNWWeAw8y/jVIfRJA+yrE1Ovga6fV/hx25McxI2Ebtp3dUkYWplcBxXwmkqgjbArXtFyCyvBW3rdzYb1dMFAj4TlJOYyUWHXNsitIwXj8GBorS+uSPXvRgk83vHSDvvLDrocWC7APJ+Z7Zo+6q7NG6yxiFHLSWqE9gOwCaelTtO92785h9WKJDWK2WM6SJtMjMV1z3ZhU+6ZR9NtgWwquI6NumHwLqaH2D92+RFpZV6UuqbUwb7dLFh8YoSNvgSn46otVmZuLLPNSmLdGcXNmfEm3prEhVLmzoFawavxRxX4AU1XGeTFz6J53HyBYuwVmxdsQc1ZAPGlfX4Fv/kXg8VNJ3yg0OSp7ojykm4rnBPrpQliva757cdXMvO7w+/8+7ys77Nh6/Hy2GBYYFhgWGBYYFhgWGBX1hggOpvDIlMrZilRxRiflXTRDNtOmlzLo5zXeLW3MB4zlL1+iOlRYQ/lRlj+VRIae9RCDQWldi/FWqSWW2jsjrZB1DMyHsVKpg9q1iu2FY19fNTJQIqDYIJMKAqiC1UWZvi6YTdSbJJipy4C0RxD9W90kzCbUJvvOvzrlwUnVuveP+ZDLlVrqVcWHV9NV7VwhqqVyZCMjuuACK0JtOrICMc8CITZP4TwBPmLGvD5FokFXZ06U0SHxXiZtNAp3N7jmVmXfuq2ruAcAUBleNgoudFn2TXJMnlocLrqeueLCyX26q0WjCkKqd9vHjaPVl6277CvUmpjBf0OglE9t1EVG8akGpf4L36r+390mscLm+w9z59L3jMZDzdqONFjQ7IlltuLzkTqI466qKEEFUq4AODQQAUVD1eXFkz5FrsbQXm5jgB1VwE41kLVO1nFkhaVyqJUoGeCxi+d5yYIOoN7NhW+yXaM4pkayseoTX4XSiodoXItsihYskWlnMRVO1vz7abOFjGlNc9Gl2LZ038LtsfGXu5jwLELV6Zc8h15KuedCmuxHXLBSKFRl3lVX51402yqyTdionqOHFDbhc7Nq9YU5MdRVmOW3qPEa5rlJhePjtwXzx/09aqsOUefEFVFfwWS6HRa6WqCmp6CO8TbqBSfsu7QADeYY8jwPv8vCQm1fhjF440EB0+1TW+cA7LzXFyRZE98NmRtr3jonIuH1mYInY0LAigQuUqr2fruRozzPGX0V+FVVM0HVFwaSuZhx1rVFPloh2Jf7WMzZX35gP2TjX50lU3Dsd9WmDRjfbEXE+p1FPsBKSir7vMU8Z1zMXfwCNYydU8xbr8dn+CulCVTKnU2Xq4r3m+RWi/K2z+x8f4v6RfMcr4aFhgWGBYYFhgWOAvaYExK/iNy65xTCrktMy0JBW5pdudbnYFa9sonk69rPOoJyPTQD4XSrsb4YLvTbBSmXXnk0/Mih8fL5MnINAJ8kwXW+Z3TnL3TN5fvjHBhcic9wuGX6KEkumX5De649a8viAjZTN4n5qfTJ5VOHMc3s51Kc7GpVDGBdT9hCY+1h1WWKD6RdKlqNr6wAM5k39jAuf0Ubdh65Y+0hdVVwF2pjInl6QkSE3OhTfB3jIulnpRpYyiJWcKayrJgjf2iUCWeWrBQmBOINPe/jXjcVyZa8NAcMmFSVCTnuparGrbQTB8KHAKTRUPab9y7AY7qefK/k+fK242YGdCIttVnevKt+pqA6DAnADfgLbiSUuhrWRIVdNUWNawAnKyAmtvPtA9OAmXzHrbFOIOiF11L3ficncVeGwonEW7qWNqP+1japAKwZVAqFy5C9a63BXlPn2ua68bduBPdRA48nsXMWxPe1QpoYq5TX9cMMh4bPHZkaoLVAUt27pU7ZW8TkKltuAQRDG5khmdBTjgL/HQjpGmpHocQVUlvcfGxlZ0TJj0UcDfAJ9ju2/Ztvb1fpi7mAG0eh5duc51tC/Wa+2LBs0OXbHWk8BYXe+Jiu2tmrKxIR31nnh+th2uGWPwTMKl84n0RBfrrRbQL1a6+EbX5B6jlvAWdZPrpIqqjY+WwAE8d88P1FrF5XdtVt8aU6kT7MKBia0w3sPjDnYlE3DqsdIiJ3NQeQbsHhg8CwaWdVXPDOg9CZV0+J1xMe5A65w792GGPwTX5XzbAdfnySWxq0HVLKqBwvw+4bKMf/cuS0TbyQZIVQcVSR853oZ3QirJxVsVVNM53Vh8Q5VlX9M7CZm6Fuce42n87AVovtLuO5jW9atfmOQ8zjHqofbe3YX91arx9Q60vh7/l9SMNf4MCwwLDAsMCwwL/OUtMGYFvzEEnFIJTjXfrXqhmXY5+WdCJdyZvMiJvhqBpLZOgBxqJZRpltnAhAoXjayEFdSNz4Dn5gk1tillJtUR8FRQdfvdWzpmj5skc7nHR+L3VPpoc/uky23NAeXPhaVXksCoMgKndqVAJrzpdmlQKBtfM4unnUAtPTI2UxBxUmwfTaTEDNzzibutU0ravgslKMZCt7CxTXKnglqrsSQeVSBr526/Ak18EndmFVAUYqE5rpsNxo2HNatx1TR972dqlmIj7SKIpMRMsvTWdDbu0k5um7KZ0iSCnKDLU/s50Z3ymSBy2JUytzKGl290Bc65Yf8VSp86kSqx75O8R4AznlJgs3arCX7S7YK5lHoREF2E8KybS2ky0dLPcsMtwOuQWmqpR634Y9W+Akn7Wtl+vYZJOqQ7KN8nFhd7CXFa1zq0GYIBxrYwEHW2ZfdtwKVarm1S4iYLB4IAfWtqaiBIiNYYbtOk6SjDLmpkuAjKLSZWuOwqdUC/x8ZWxt8ozewSddVxZLynn9CvHk/aXb0DJd43AdqKVxVo44/QFGUvn9Cbq9jAPDVvVef1MDAuNopqAawlnDS6dki5Io/hWFFNF57fYn9rrMa92HHlvRJ3dtVfF3YqKVYWTkw+xvkcqP0SVZ42jkdqlO4/0V8z+hI9ivS++fyM63jVNU05JcaYbemO7AKJrsOXCy6/+8XkAKxeANWLyjInaPuOl1qPYIlrSdkZ6rLuPTfvVz5+edHlmGqqWeXw3qR2KQbaX14qhniKilrrB7gIo7qyzemyD6iqx/osMNfGxqmqvKqq8qQ179uqnsr9w4lvjWSdHlOb9aKbsNeWz3USvnLsRe7q+meKJX/xFmCvcHvNMp697vVY7VeMGbi1B/W97/318EaqhY7a0guVlbbq8IDVZofxZ1hgWGBYYFhgWOCvbYEBqr9x/ROZxYRNESt5X/K+6oMGNphXLRPzWNsJZ07nnGgJqs+qV75jH5MJrZlMkggUOBJOCtBWKJa6boZbeCTWj3aPgKoT878R4+fk3vmqaqqKjPumPmcUPaHEyXc1YKUNgSXZT+OOK8TWJNrJvSeRibX7mqzGj/hMaBOIhRddHl/1gVUtdZ7MNkLuimM6+X0QhIW6zLSl1WrTiXSURj41yZG2EoLdVqAQmK0l2ZNDxWXS84qCVwqq+6vI+pl9KdW1VKxyKuwKYMHYaytxk2sjrApJJrfh8yOgquuvmYl9GM8o+CyJTZ1Bj55XXICbohoXVGHHZDu0EyUQ+wnPqdNp6R8piO+626h/dXktKMKVGxftuKD6Vlu1kju+0R5eS91JjWssMMoaQqDP75qpAk7JltvUvupbt0UbV0KG7txx6/bwpVBVLda6tu9uvy17ssAm3AnmTV2NyJ5s0cZIWjbH861rnXI+zSW4VOCyT4A6farFtVFDrwAAIABJREFUCGG1sjPX9cn5uz3PJLjyc8cj+wpzgmqdb7nj5uo2l+DYRH61r22BwH29fscd9wVtZTFD123+ZlsP3VTjJFFCra2syfTYBRLHjWV8zHTc7gHviSPu8wF2+bqptqfUWaVBQdX7Ebff4+GRc0TVPKAtLsmI++UbycMEM+zluPB3Qi+Ig4sks8nhRXfhFdCKEst7Qk8nV1ardJM9swK1J7FSFgQsf4M78XR5jgp7J+PwlY789BWwZf8lN2AWEgJ4jgmKzHCi80q3lDjV2YMQq6sysa6kDC/kE1UrkrSCE4xC3+Coq0Jq3l9L1QihQCb2tDjNNlVcLwlvyOIB2+zUTU3WFMytQeh9rsvv5P416ZmMUm5+Hfz14vtUTX0bse37RIq37+NYnPHzDqi1eFOPj5+/NTReDAsMCwwLDAsMCwwL/IUsMED1Ny72UkCxdqfww3ZOsxZMurdAgRl3nbDrJqvS6FRNF1cn3zBm3HadJCpqxo3SWETdaZm0VnVDEil9uidBkmQTxVFQBKx0IRZovTgb95MZhbqAAn91U6QPibl0gm0N12QTKtXPpEmlfdAOfRR8p0zKE1sKAKoMV13HistUvbN0jKqqc/Yz+6iMJkY258YOUaCsxVrKpuAakGs1TlWYMyVWKeI4KxTZwKUQq8rH98k4y1bWNnU+qlonfOuinKRExqRCb6qcjyievdxJDBD1ry0Q8N5MuJ5ynw3ripySKnymUqeimlqZHESAS+Ihz5+FASf+ZpfShtYIdbHAh2J4lMAGooGgyHUuFLDQAIRGUeVfT+Bjn26WPGllX3QhFcwCbAGkaleoTzIlx5K2F7JTpqUWNuJ6G0W5kjOlBBLbxi06wFwqYi5Fc6vV9dV4TWFOVVip0HIs3c039WVbvGYf5olcpR+elnHTHr/cw+tz9/FcA64t0667CCel0LkIUACXWqsqcwx2Y53NvOuxE4Mbd+cGio5PhzknY3mjI8m7zOwrcGaxwfYD8AWbBZYFoHFv1w60qd2SsMn7MOO/7JGsxxkLpRgHLlO2Jh/VNW3Q6wuvkUm0dMfX1d5FBsslBY3sUxYq6rq76KEL8JGESMfDhu1BxMUZb4ZTMkIvKEtjrHoWjGjnZUc86mFdYxAl9mrN1ZyTiwB26Hmyo/CxoDr1ZqJsTWJKtbeLF6sDyuh18ndA9fVqwiMTHeFyzN8CUBx2MVYvm1Xjdl2g+irkFjzfWCHCKbfSFuV6W6MVZRjjCpbirPirYnozU1mOYLtWd+UejHfCbfLj/YlPjWj1V8v72DvZMlq4Pt9fKJOjI3KHzuiz7ZdHUC034XcQzUBr7/3FFFTb6kA+z9mk/XL2/6XK2vfto3n8HRYYFhgWGBYYFhgW+DNbYIDq965uWMp/FTNWmAScMdeCwRK7ijdflVxp9ShfdYHET/Y5kFolO5ztCnbqDoZcrpnQKvA5yV6ZrVd3WrPhKpjwvUqQSqAHDJhELUMJsmwMDQp9zqFVY80ArFKTybqwyRfOfe2Pc2If0SxUxVTQAooqo/wXJSaVLgTVqF7ltquaemHjKIa0pxqpOuqEXXddlc6ousJEA4NMRZnc6zbrMYxPFVRVizyRioGscw6sCn52wdPjvIVFy2t0t1gT5Qjogmqy0eoirc14CuJdbRPYomw3OwvuqrGeUwEL+hAgkgRGXs836CswXKOspq0OlC2xkbZIDKdw1GDReMaqe9oWLaI4NbXO4+mK22A4gNViLd2hgM5OFqhG+RWGjO9sqmm5oZY7bWJda+gkI2760q6RbbiNIKhCGwVZ11X6GrE3rtLN7TWsxTYqp+mHxy97OD4EK8flWzmZpoTmWCi1bldttv60U9DlWiC2nI5W8Joab3oNHLa4WVXqtr3nk/joBrUuIsQ9uo3ltOG11u03gnWNm3S38Uv+NMgvta/MWeNKe7DwAOhVrGzFAqvA9rhYN4+rOX3xHrJtba8S7LZxq86YrgNG+VahdYxfHnAF3qIE48qbTMCWDSK2lIWCJaA6nwGrZvpN3C2xn+cNbfLXbL871M7EsboQQ/KnHTVT+aEwzv0VP+TpHah1PwBziao6Ra19NlNwklSpYeoyXtcxp5zBanqzqpnqv/l0WyWWhNMoqsCjSZdSM7WhIPvRY+5tWwS6k6GJ2Nu4BQPBLqwEOW8oq8RwNzf6nwKqqrdmDRZTgfKoq1RXne5J1CQOdxj1TqzX3fW33vuo7+rKtnMJ4BYQt6WJuqjB8P7dL2G1DYQPQ3K8HBYYFhgWGBYYFhgW+HNaoOYN4/EzCyi4ObkmPDNKjfGfl9SlxD0OqNry4Rar4ZVbk13VPOePUahKnbGi4L4BUsJW+ewQxZOERMIfz2Qipf2C1TqOiV50yY3qKXwkThJQRQF85fNH90XGFWw7rNivRQMaoeZiUKkJhZqSJFTHjdGJO7QcxZU2VT91XRZQnblfOJmoI056mag7tbREjdl41wKzgqKulMycTWIUZZKHNUadXy7oo26Nc12UhXcaUplLgiQVWEvOWCNTV2anowCDcYZRx5hIa6OLcEv7xvoKC4krbPCpihu41HW1u9Hqliqc0Afdhh9RR4WXi26fgqDuvi0BkCCoWuiITykaaqomS6uAyPEso1LuvgXk1jC1Lo79TIKnAH6HqSBjACXxrXG9rjGiEi0s++gg7Ouu+IbUeUT5DFjZboGuwOT5akPBTuh0856Yy/3y2rHhiaSpguZyvS0VM0piFife4bEnWEodWt1MPX6DNseiqn0wo6miia8NMBTg2tdkDRbiHNt8ZmIj74GokL1uLfsJjlloEZRp1HMXTnVpFx57IqoAnq7Kyc4cvTev426cX6cOaPVSGEyGYM8x51/A63XV1qmn2xTf1GL1XAJ6pUynfnCLg/XYLo6QUDd9T8yxLrwmQzoCb/YhMasrXHmtJ8pozIKKyZyojjpDgSShkiV+BNf0H4X7jFoqqJ72j5PdT1vacSyrPGvNnyaz9QulaFA42e5OeZsT+7wCr4+09TpdTvZ8Jv55X3qOKqwuHtWyQDnPFt4l4hxodOmL7cjaW6BaGucNI5qX9+rvRxCUvlGrNcposgQv4+x7Im61aqVSqIabRhV3Gxz1N2RNn/zOWsyU5kkEqwANVE++pX1bb8sSaaNcej/+X4uv64aoX4wsn7R3tczUltTaa49cqzXvyqrvaulvPIYFhgWGBYYFhgWGBf4aFhig+uE6awyfcWt10uokMK6eDUD5bAOoWsbF+M8Dat2ZUhZOhs3s64YqE0+R/ihPkdmx0FCurcKTwLsme69K5RSfXLMEz33NvOzihFXFKy6TleBI4BQ28BakTygdgNq2wVoSCAldHLtiV0sp1EvWrKsnS9eoZOnO6ARfCOJLp4CJ06N9ITkKHl+r5kbB042R7WMHnvbVeEC3z0SzlXwJTGsb2j+rbjLBj6Lq9qpXARZL4qDhNMU2E+oW/7dqCYskjB7na/1Y9xMUBQZhOmooR3607qnu08ZfNjUvyqCKmNvwpJpH6FDTqzhqvzgSCurCa3OxFqKmwNTFWpt8blzmhoQ4AWxOKvHAuuu2ZE5duasSMwWRHUILaAojssjRlMmCSLetF4Ep2k48q/CmamxioaiTtW2ViCmQjjLbzkuQryPUIkpquTpvF9r40PN5q9X7hgPNVba5cru3AJgkVYHkgrOqU1rHFyJzjXOSdSxt1wFDl1aBUxWzZ/rtyaRy/MByKd8uxlTwde1tEiEVzHrH36istX0A2EN6G3XIbiq1Y9ltBOnuLl3x0QXILlBkn3akZBWOOttcvqOQd1s2l3S9FFzQYJwfrOMrPAvqDCTjU4+7AvDLZV5q6nHOOHfFqdyXH1Ivlby8mx1jXPffcj13fBwPuNSe1uzzODl8W0+OlKc5U0PVc1w/fp1MV6fJ3/cUhFHxR2VN2ZupOXgB0tdNIPOh1Uo60+4Bo1+9D8q/IwYT4IxPxWc48avGTl+ATAFXLdXvNX3iVI1jzRDkHARWzInjMlupsl5TsuZ0T2YqzsNtzfJrzCowCji/cgwTJQmle76pXxCB+LnurbTrdfUgbdC/ue32698GRq5+dwnu274rsbV//yXOaG9tflRW2wAaf4YFhgWGBYYFhgWGBf7UFvjLguovp0BOh5ycOek3DjXlRdo0ye8U4jYA5sz6p05W+fArPr47krus+FJX2NQDZcb8GcVTEeKbypAZdtnfSbFZgC9MhD/j8mscpqVQevyiMam6FVoOZkZxUN2FjX9V/REgnTRvcKfdqPQ5X6Y//i3BqdxrdenNZNmYQL4PSLX4TCf0c6HYrQUPvlN47Rl2A3dMwBNXKWiw7Vr3Yma4qadqPCdPVV0n83GPtQ9sK3zvm5uudlOltZ/GaspCQt8jJ2M7mcgrN/PYso3bNTKKSieoq2Su9a+2n71ECgYPOLdprvAnIAtR2ki1rLt0enGicLvIEJfSGuYptxOltNlGIJeO2FYo1V1ZZbrcbDkP5u7un7jGto/JmWKfFoAqMCd8tj0DnLVLudoKMA1CA4oCbRTF2sbrImiXc3MrI+O4aAVdA+nalADlxLV6zbBn4lw9sEmPHKdN7dVeGRECqdDndlFZ3cc4So7XmMHPBfkkPGpA2svnRIRv+7XTKJhUoVQhZ/uujuuG6tgvtbPFqfIyJZG8LziMUOZiS+eQKKbaqdkm/UvyLCEMqOP7cm2uY9aYLSD1msUL4K2x7r7LR5GfK4b8xkJQ4q9bCSUXdTx3r0euLU3oHpz6r60tywxFcfZzEiPtyNpr9l5LylyMoTZOG/dc3X9ngOqaWFUl2yxqYZMTqunuWQX2KSVtzPp7elGxpM/LC2OM8jK4Xvz/zzraeq4onK8cgxNWNfW+M+Y1XhAByMvkgMuApnOxRq1RDdN/AugUNXSKSmpN1fK0Nz7VsjHlAlxuunRMg/PKTyxfgw7M034VqO6B0elUSHaxzKjY2+RzVFNAnXdntga5kwH4SFKmm3tPDxXDH3g12OEjYBorW/EHhZ4f/6+mXJbrYb8cBH7/Sxj1s7aK9ubE/HNgb42MP8MCwwLDAsMCwwLDAn9CC/zlQLVPmJwmOT2q2qilESDYFWCYlMeJsRzgRWfDLZPu7VOVg1FFMDOoE2+BQbCNnqCrqo0yOdaJ9hS3RNoVmtju7yiwqoKfAnEV85nkP2aoBUatnUjVicnWGp90SOC7O0Em+Yww5vEFO2P5VEdTP9TMofSn91Xl7UrnzWwrPCejcGBFcasm5AKhsCkgRblNemPP1fI6BVM9e68Ko9NQQU02iFum00coOa6icfsEwo13FWppx3hZE9aYgdgZtu1vAFXjR3UDLgULF2r6qAIaRYxNTeLkX12T12yf6SwfWLrH6xIwK1Pnb1xd89ovPYVym+0g5qWLAyEwppra3awFl6iIwGmO4TVE/VM5LndVH6Wa277g7Hn5UN3rsaSBubg9q6RZDqRgJYmtbKGlco6Sajc4TrkI13eed8XZGhOsS6nn11TrjEXbrvNLf91HwNW9OC691U+vXbJAt7eeT7LWujBRHpS+Samfi3GkLRtuau6qTttEWKbGW/NizjjItkJwA8QKbawswxW/Wfb1mMlS3DwLYmwhWmhMbdECzFLPm0tzNVs28X951jkXfmvg+qx5AL/Vei2FtIFrS5rktlGKc508l7qeXpck66LpE/eS170vVqhUpkST/7gWJsXSyDdWcQ67OQtRm1ogwC4Zi5SSmc9zorjr137Wcr0BsW5zeCHh0rcNYxz4BFKvfJ57D6idsTL1MEMdvT1PvvHjYcZdff5vKJjfyD58x213zS+H95lA+pD4Udylg4XlZFt3Rb+ibZEEdwzdgF+9hglG93PK4NzFUe9fi8toMH8bquazYGwpGkH1jLStQ+9i8sg+gDXfL2nvEfi1Hzvcf09sZ1Zgb4mvd7OPiaxqsqqstchSj0qG5PcWt6nSM37mElPf5t2FtyvE79/18Vr3UPsF7h/mr5ap/Wx7PIYFhgWGBYYFhgWGBf6sFvjTgeo/O6GeLbODasXgFaiaGCnqV4O7wB+TbZMJrYEY4yN1lS28qYmv0BgXTB4qnCkH0dwMU+8x6lypflcajNIoeLGvqkmynbJhSsjQzkn1LKppZRhOFlS2Ff4en3Sj1V20Jvcp3WH7gkygtLZlvhw3U8tv9myzQk1XrFRdo1aGBcoCxqD2eFVjD1XmojwZL2m7wpdQ4y6CigBA+2dcVwUgp48CgAlmhNvuapkqN55Lg824vkbRK1VM5XTGgeLqaBwe55L4UNoItOhW/TH+sKvQZsltcOPMPZF3KqxeCK+h5+c1ddHB6yJUYQPPXbXSNnVPlqcErpQJslyQM3EeqRPqJD/xs55r2dtjVMbbDINydc3rig2tbeqj4Fabb/ftG6dm31Itq/0AtvGeLna0BYzs38SmXvczUMkJqcbpuqty6MNxGqU2qnX10c9UiuscBcZSVD22CyWJZaWlxN8auxk36oJOT0JVs2czjpoZFbdsa5bhgrtSVhPrm7EqCJo5t+4J7X1pyY2af2gy1GbvuPZ2d+jCr4LV2jcxnw4BodNz0xZZ7Kh2A2QCsi7ivo0aWuPT9itzby1ypE4s/1wksS3HXiWNon/AayAWcfS4ZyvVZW6iF4DzjM2mxJ++XqVAr+sZF3GwjnGuiu0xUwKKEjaWsdmrpB4AT2JTX36idilxrMslLrkAaw78gCp5/4l6qKQmAhCnZEQzbnRHbLeOuBSzCdaZvmg5s2gMcMmFUJ+sfL7l2lvR5J4n0MaNdwOCTXZ05XgZEdyX51cRt7L7CqrJN84Ace8TfXnJNfI/VermdbpGPUVB5aKqqK6n9gX4RkFNddU75W94tU+pG+6tuP+Ko/1XN6t0+T2xXV2Z69v6ffDhf+uWaQM7v5hdffXbVC2uy/8GtvWuHvq9dL8KQfUdetsG48+wwLDAsMCwwLDAsMCfxAJ9hvEnOZ2aCDkxcpr0a4/GDU1NrWlOqQ4qlEJkAwcn806b+M8ngk4r62tzodTFsc2djgSiEmaWREGqcqqxcU1sk2l7oXphGREV1ACl0Oa8lfmZwKkrp7GqZ7L9KjYucC8+HQBjYz2Jh5VkVPSMzxT6kmGWj/1MldTP1oBDEvk4sReq7D+KSRQ1jqtaeTNRUyClYmaFk0r+BAQDjAFS4+5UoJiAJ+EQHRbSjAU9WXfVmEiz0Go1P/dYbqerbgM2sxiHdZyXZ1pZ9ggUs23iIQUI+rImLrTUwgIQ3XmFy9Te1Mb8x/NWhTvqtuo+ulM35VRY6xmJ5RNVvV63MwCregaMJINvc23OtRJAA2q1kJBapNqXp5CnyqYzYwccYUdo9xwDe3U6eR+A46U2zfsGW1FE+V8vjROQDkg14E/cqaTF+x5frHtpM6XHSMIs4V4lW7GsKbgFjk3RzCKAil2ple7v9ilbkxjpAlU9AFR+gwKOv+p+A1WTcDFWVVx7UrAovpXhV1fXgLP/dfx7r7hYwPssAHAs1eYCykqylINiA9v14f0lRF6yECII6+pcKx5n3HTnNOIRjNt1jNe4qPqkySbstfQes8+OVfvHedrH2Ih+CsXdBvW59mjXi20q07IqMdiWscixW2mdSqJkciVLySyJTd2wvZ3HLfdCgRb6vVjuGqh6Hdu14bwPxLQeKF+ze/lCXOqWJErULEVVnXM/mRn4zP18PuN6O+UmfPgR+OQz4R518oir7TVQaGmYSma04EbJP+8xXXVx8cUioijD5QTaoczqVq4LBkB75zgX2rgYdcrq1yuD+GYmsWCq+8bfoNyw+VQVdY/qKiaqtxpqYF1Vodm1jznf2ZcznxvP+si3S0D1G20d0FajZk5f2HvFEYxjLdfigswOj95f2q/64dP39qj9umZ7U8/hT1I3e0ZnW+kL6HrtPv6We7zC3frO9n/9t75G3XgMCwwLDAsMCwwLDAv8p1rgTwmqXozvTV0+gqrb9QgpIU3Vz0m90yTB1NhKJ87WOtUdNSVAnOhFXVR9YXrFJNcJuK62Tnpth3luTcpRcZyrH1BlEguqe6ZQmwk7yZbYV5j48sjkjHnft68FErYhqJoRV5nXBEdv7qrCkkqn7rXGYNIP67gKqumXXNvmdoKTCWuSG1RYiaraQLVBgwqU7QToaDquvnII7ab8jt6JKmRM4nXvFSY1rqqYYJhY1aZMme1W1+Ml/U1mVyfYzHr9vkIueY3MW4mWqkSKr5fE5PpwyiplWZ4mICJMeT5xp63srKqvuhDbdkpquCvfpayLMY1JOFouuKlFGtqtZFPpp1CtTYUggTjAU/Ds8VJ7NDDjMQpkBUxr1+r+7ADQzhknTRSKSysPr7nH6irhP6iu7Vci/JbXBVFhwNjevXUhVVlu8B7lT8Ct+FXt2lVMr6zlSirzsIsIleQoCwiZ8zvOCuJ8CI9VoqjU6l6r1X56bBVFY65zGdydHaPQs09A2d65UKJ3AHZ2THv9A+JxO614z6oTa78L1F04CTA5PIXLSOG62ZrIqmz5dseqWLsg4TiNQs/3nrcw7BhNvGmv9Vr9ulhiRtU2btmlNFaZHo1Y1zwlgTyssE97MY/Xk8cJOPWcPGdBVzuYIOiGa8QrHbGO6plkSo73OYrocqUKXa7e8Tqn3R1xqLuXx8nz1x+IS0UXxe33DKhmgWMNVuLWf6YG6xUou81fWLzCAZeDXnGrPaZO6oHfHV1tS0md4w584fgulpi+uhDe8aiTr7AKjOYSG5/Kp4YfuEgGrJ7JILw/v2CPMzanFitKaYLq2T9uv7zas/curru44Eeh5HfKHnDcGI2jeD+poPpel2TRcMfJYq7otFZjdUzEhbmWD9JO3TW+KOPUEeub+kXtN6a/TLbvNvg+vwFulgjb+3ZztBZKUa27p47SJP6378eLYYFhgWGBYYFhgWGBP4sF/pSg+lvr6zUtqkf/6wRakAnMZWJYkPYF4cDJqCVh1rqGZgpWIKL77c4kR2aptdH4IzYAgcpWBKY6MXYifaUNS7ysBFVhywOzz0HVi7+frXMjJLzYKdpX+eLvA/s4QV8smSKasImJaFwW+U7Ai0sqnX5CzfTwTmpVI1UwZVaz78pQyYyrcIdKKGhUORj7UZN5gcO/ur3qAmwcorYwU69uzzFJU6VKtWyKlBBEl82QLKQ5kTWeUaUttSn5zuRRyf4bpa3sLPBF6Wr7Rin2fHD/VWGZp6RNuz7Om4XtBo+ev+e4bBBkfdlsK4A0QEu8poDiwgK7m1Aq19fjBnKIxxOCXIgQ2Dy/QGbZReC+mYnXyxHabC7QTtxbJllHQvhPu6sqa88omzWwis3K3nGjDdiWohi3bb6OU6Yw7vXKAoLAV/GRNTbr+4+DNVlvcz3tdNlL1Tfw12C9T+Q9SJ1DjSvdhAPRwnEDwajKQi7bCny78getZEUt9tf3V/rU4VdwFOgCuCru2ks4VZUDPo2PrXI63hul/se2DWF6EiczPJfbMG25SmKMqKDbXHi1X7wNHFveB7FP2cvr63d3AMx7xIRjAc74lXtA3bZVfAuKS0HWRdexVBaqjMalGEt9np/x4h16g7yx1Yx6qEBm1F88DnDl9ZHr5lXk4wOZfVVgX75+ZgGLuFZdgfeSPAmXNsCp2YV3qJjWUEWZVJQ3ApW0SXGgrWqmhiCwEANYXk1gRNBpYTdaJwBayOhxLTtjrVRHCcdx0YYx/2DCLe6hM64Th9NzgNWMwIvZI3HqxuKLuKqpxpkCurh0PMbw/vyYYAlbmpyJf1RJDVK6iGVWccMIjtjxG9t4bMd/9TxpldKPemr5OKbXRc+jv66/5b/ia7G5qfQp6PWuxNaZus0vf829cnWc+s59fusX/0M3xsthgWGBYYFhgWGBYYH/KAu0afV/VJ//rzrbQTVwU3PYiolksq/iFFh1EiwAAk+PTNgfcb9VscykPupVJWAx3i0xh02lccqkWrcAap0MChWpkaoax0xZILQ8TEUGMnEU3thnphskikviVU2s9K3qgD79l/sUHOtJaZbc0juEkuqPMZQqv0KlTJQyOGzshNSJehQv4+gk1iSzafF5gcVSOovRKstwYkmd+tl31VIB0Uk1MKy9klQox26Jfdg+aqzbNlBze909NY1P5s+BcwEn7sQNVv3S5ubYaClsN9CvTLAFT8YQpp2An/at7MY5X23RwVB4SlwpmwlIfi80R4Grc41q6vnnu1LrkvBIoFM95Jr7fdxkdf3V3ZTtSjmsBQKvfdRLj91I1f0S8yk7RlWu7MXpeIM0Fcb6voavf1L2RYByzOmmaj+b2p7do0rXxj2W1TYFM8/VA8QGxqzaRsdbL7O2a5BbI05QrTa7ylpusa1DjjG+P+B+LoR25bIYo659T1LlLlHMk8Cpziv2ipJadsvD69Bs8d4f2yr33gtKZcrzCKFZPAGQuKe6q3DGh9emKZ+eRU+O9Db+hU3HG30XVu17QFiEbwp3xWZ73i2plm7tWRipxRvhNZDKvrpH25ZQmnI0GsCEZtQ89bx0sdbu5+sycaoPc2I3gcPjfokXBHVJj8R5fsNRVlX1XKmP5gtcWOnk6UDcKxD5Skbegyl6HSsq6LjyLnGp8LWuvkZ/mqpIfI2TPccsbROVM79ZBYI1AqjHyntdh/PjYD1mVhyOhz3HVBU1zlW6b/hI+7b0VRcO3Yz53LI2YmJFtzZQ5XMdkVdmIBYoAdhvtGN6Jo9tZmJzAWsfonA5Bx2WS/UtjFUtfQf6WpbJaMlfAb98Pfylsi/NP/yfQqd9FFT7zTUU1brZxmNYYFhgWGBYYFjgz2eBNs3/853Y986ozfvflC8nwca96UqrW65Jg66WiWBDgciaqY8mQKoyg3EXTXZTQOFAfKrTrUCK8MCbJSqsT6ddworZbk2KFLc9J91tMm//IoJFEGDiixp0B1ZfVZmMJWUutvmSeWNcXIUBQXWhMpawrHJoWUhAAAAgAElEQVSRjRtt3FmDE/n86MSbTXRfjpIonAiRJitqoFpumBXf6nQ4dU75mxhI57WqTpzjPIouT+D7Cn2rZrqf8+lSAOs49k+X3NT3bKqjsO2/paqbE/MWNymUJJFUKL/KwqiOCd1VV6emocbqVm3KgjkT+JiZ1z6LADkvlWJsmHjYBt+ZbtNeh8fAeQPVuPx6rT0Ms/4AmQsQddj0V2XQvqUWp8cVVBNkW26tLmbU/r4uKKsESAXvudp1avXwfD68rxqsFWHngQvwWpu2ETBrRuhNvAFuqdWBzii5XovW+RpKMV4U30bGjnE/Tv1U9s1UPzGxtUNlTzYW1DFddV0d5y7e2ES50RbM5Vr06xFX5TqefSpFu1TS3Gdpv+wm1FYJmg6qxqX6vtTywL5uxQ0Yc7qehy/cz/Z5ucyYMIa03N4de14fy8KYXThuxulUeSPYn7j6xibVaMoU6eJOuyq4/Tq78KRd31TWXLdSc9Nv9k6mY1xyT9RJtWMmS5pxkwippyOqKlmCz0Dr1bqrN+4oVnq8TifU1cNpNjm+UtKFONWjSrCxqMZhsoKzBl4d1TPjVfkcB2POt+Ixl/64BBaNL0ZJ5UejIk51LcZFGdsatXpBvX1lUUyX4hOgqlvFA6BqmSZ/fAKILhLQ2p4jmEfYkjjqmkKq6wsmXBIiTX5sbOqKG2zNFnu+oWJszj/jhza3LT6U6FW2NxLWHMX2tOqqdsW0DYGcS12ZnrvYH7+PsNoV1Wz2G4++3Fit1QX/eMP9s/3H98MCwwLDAsMCwwLDAv8JFuj/L/+f0Nf/kT5m3st/VP3kgbjQMuEO3PCF0Oes3LmhJWk+AaoqU+RWaTF9rawLm6m+pLanrqktzm3zqaBWz0xrrlYSn6rDKdRFPRWscja6cVb6EcWHG5NtYUH4WnlcM6s21coO6tIrSO85lpPsR+BRBTXJhoAKk7McmPxfmXx7jhtcipMgSHUtbqECSgGS3NVrg+reW6BakCn46eppLpYtdLE2hjRqp67BEcpisLgEIpcKngp8HiuehA1mTpC7m+pi3M/TKWp33xUGhcsN8b3Zzv37dNb+kbzKcxOUvAZm5k1tTu3lMQIQBRPdrbiUO8FXoKl9tXMprA1SW9mYlO7JdSm1KfDZ4MS9yrXSiXk07HqEwMp+BVPZMm9KuW3XM9sW4LUNP8ylm7raFM8kb2qKqtDcFeAOnTZVUFldSLZcXgfWhFW+LBXxHVTfupqTqj54PlFUPaMG6zfIMGDJ9yZSOh6MhS14d4EiY184c6HBY+p6LPg1RbDqr1bsa6wlE3n/BLhd+CgbdPsHZBv4GaOacjgB5RZfLPyn87VdlFAP7cIBxyyVvDwP3hYn+F7vhCBUAynBNFmMhXMzczsGjf2lP0n+lazPtaDkOBdWjyaSop2AqmKhVzZuzvU3iaF0nebl+UiN1BMDUmVxeZ4cd2T5JYnSniRKntN8RWKjkz8sxhujuOL2e7AuK7GpYmjcpBObqpLKglb42punIHWXhEV6OFwn6zs3PMeZMuCzVwPXKRD6QHmbve6+qtHWLRY/WQG4nnXkVY1t6mNAVdAUVC15Y03UKwB6i0tv9M8sZlWAgxqnsbNbjnXl2Mav6vaeBSKea179jXOr8jk4LtN/Adz9zsB2bRXr8rdi15PF+Q0sM1rLyFFeTajUY1nbx9/90/9vK7/mXqUPbf2zfX/P97Zp278XnH9Pm2ObYYFhgWGBYYFhgWGBP2qB/v/4f3S//8jt+7QmcYicQWJTjcls/qMIIEmaZKUUp3efVF1ajNzFuEkVOJUQE64AmCqoG11vhdEoVYCcM04aVsUgj4lhd5nkm2AopVLMusp+SUoT2Cgl0zla1B8T3tDWo/NUOiEAOkmPG6Mw46RSQGYuJeAl5lLAY5K5p197a0LyfWJZOWbKzpixWHgTNhswq86mDqpTPdrSPdcyN6l3mWQ5fMNxN7S7SDInkySp4nJeQqmA3ib8VRJFg9a8MeIjDxXV/R73Tk5Se7oo4AETfyso8RQWNvTPKW0ATaB2Z8sCtTI3Nst8PE+zk+b6abvMa0sVrrhUgbbFo7bMupUJVzWvoLQ8XUspTB+0k9ePf4F5tst1yDXKpnm88Wa2oR0VWpVuvqs4yHBMrn3UamMz210SNT1viroCiw1sA3+BqrZ11C/Pkb16fwN+GqjsnJu2gVdE6abqxh3UQ+S4lT24jFn7dlk3x+YkYsemsrqZWZ11vW2nk3OMu7pj1ezKze3ZY+vGbXKrlMWh8cpm7Biu8drV9px7ILLa0ba6LYtNPe646sGqFJcN4rLs8GvKfAzbzj3H8juO59hPuaPmNWqcdFeuA/J8bjy1fQqwNuVdu6ZOMfeAY9aYVMvQ6KngeQqp2sI+JBt3KwNUsOy1E35RSPdPKV3zgKJqXOrz18fJ7kd0xstisv5EERhjbgHUJGrCCOcjKZMw3MPsUMoxvyVx521KKhVUc5n2KJkH4lTLAVh90uy3/hVqcbSd6n5BUiVPBFeHr/xgXMk0dcdX/wJ1X06kSuKgc368BNM7BwukZhy6KCPuEjfLK0FVt994EkTlBUVp98BrP9fFVx038ed6mgi0fK6X8ae4QVOSJwqqDsXWbnW/uEZk/EWvFbCz2uCF9W5+jyst9PW9iZlcHeh3TRu3v/rnI6j2179nv99qs3/Xb5q6s+s5HsMCwwLDAsMCwwLDAv8bFuj/L/+/cex/+zF/eXJ9nTx/hSvBScVRxEwQIGAGuKyNgXQiK2g6F2SC7Xq/7Tm3de6ieunkK3GdTuadm/FdlFM+r/qC5RqcGoXGxfH9BtCzPUHmFDithEUdDp37GTP3aQsYsq0lWQTQuLmi1AiU9k0QWAmqApFgY0wZspL7Jv7WJxAhzBprKsyprCow6vYpCCeLbYCNp19EPWquoJrD8+Wv57zFPTfxtw0Ahbxyic0JBtJrSmf8WqGSgLt7wWUQpUowsGZqFDchUNgFPHVfjr2E8STfabGiwnNclyuJlJmBBdumDwUYSuWq850bM8uLJJxqgNfjRRPX2IAtwBlQa+fdXJm7GpqTFnLoT5gxylBRaKawZtkVUnPGdfzuVhpX5mbPgKqAKQ3mYrhtgWoesUPt3OGrIKvslz6GeKsHjT6ba6/7abNa3EgdXz6KG3BTJ2ct4Lefa3fXjSIW0HYH3UQL6Lx4gtr5pOrYDhcor/Puqutb99nG8eux4w5tc2zb1dWU4GmLI90PugOtsaQ+AsANIAO5JpESrNoYKWW3rpV9CmjaVa+PCZta0qxKpFXjMXDU+uSiS0FsRUSW+27rl7V0Gc9eEs8748n7mrGKGInrbCm8KbXENmbhDqwHoB0fwB7uvjNcfz2v4+EJcAUwX1ZRWx8oSeOi0/mZ2FZiVRe8v6CoTh7AuO0L9wXZfg8L7mdAjqRJqpAmMPJxCzBaMsbfJh2BK0bVO0y99WEKXrL9EV3Tb88omXPdGrihTaBkIqVXjLLEBSGJ31Kjtdx+4/5ra7gaa+edSZVUs8sygVI13wPK6sHFBD7VCVkUdZi53Y0LolOyiZ/08nB7a23dgVrVVfctUPUeEHTVXTtIflj9qavpSGiw+jGhUt0m//ho989be77/n4LUfrS+ujMg9XtXYXw+LDAsMCwwLDAs8P/CAv+O/5f/f9Hvf3oMyzxUTs569OmNU5AkBArdMEVisrpyws6k9kGYVMl7NKuu2VRreuWE8cyE2om5sZVpmX2SYTeqHJDEhNaJ+kaYYgJ+NI7Q5D7sK8geCRlzmvhkjCXbXJjxnlRh+au66eR3z+TYmFUn2KqMutk6MT7Eg64SMPmZCq4QswT0/Ks7sC7FgVYVH/Zx4j1TTWWbtcAnSDgtjOtkqZWWv6mEO8bGVXxfhycNJ0w6IWW6SzIpJqfG3yqlCCbCmufORpdWYiSZdAWF5poaGGdy7vexQ3MfTm3JdnzBMhlsA3UVp5jY2QacSdRk+R2OnfhP7cPxVd+626/wHBdur5X2aGBqORP7atbhSlok+Nnvcg9O7HCbk3Yw7AmS0n6DvgwgwZaNvLYRh+rLTO67Q2M4VRYJbxTcvo+8Ose3gegW2aRB54e59tRSI/Y59NcGcEmnaa+OX6BbttZ9tlyXu6uxixI23UuwZO93LggkCtK9XIuNCmLGeRqsmCzPnqtQKAzzrLFed1Lqq2aMV6beOm/HX7MJbgMuZqRMkP1qxxcwzS5cia/Khdnr8pCBWJmFczzdfhsAl9H8DD1Rl98Gqo7Xhfepqm4bk722a8rWNJfdeCPYB0E38FTjNws0fFfXulz6D5ScMmmSSZ4sU5P4a7Y9kmRKUE6yJho7X1AviUl9eADQyL522H8CPFepnVpJlAREAPS5oG3z5UDJGk8RrNscAdolAPvA4g0ZfPn7fKYGK6VhxNG5kGmHtSnLXcuompZj8ti0A/hduCuvd6DYSFdgd85K0J37wLI1e0BVqJzru03fEm+exaxot21/3IPZ5ugPn0NQAPeKcLGubPfMdke3djEuNVVZNPM7fzrZbpXlvbpmuQcA1Qvf7/im1iHcst0D7F9LduVl0H+La1S4XW+nEjyNx7DAsMCwwLDAsMCwwLCAFvjTgmrhQ83++1w/kyTOWHXPyavvBSXddeOKR4zoFglxxXvrdSYDrq6KbPfCfEqX3SWz1qk+v81N2DmwaqqZgwXSrhCW4leTWieQ1lEU/NzGDl0aUG5VbplP6v65ZyIbN8GWuVSYTN3J+MUyUWRCvQLahCUBNDGdtKU77Fx3VSaytiuEfVItamrUhnhXQTXwKcSpJsWNt1yUnXhGbXWy6nnSa8F1pQ08ZyFAVdasw6q4UUucCJeKZbZkXSyjfDovj4tk1bdUnerKWuCWHaOUEkMqjEaBbhlYO8dFCbV/bOP5Cjseq4Jjy13aLLPM+YOJKt+VdbhclHW59pq/1VFtM+OumqZ0TUC7MDMgxcEDelHELXlSiYHi5us4CKiG3Qp6BMXE3PXx1SAy29vLUpQ6pSWhTT7/+S0XUDaOs6+odDj2QP6vDd5838gt9Ts9XDwodSF3/0a62s5z60jQ3LG76GRcb3oa1bl6n884luesW7v+6qXUF1pEdXXsaIem8qa2qoqqiwbuI9cG0MueqZ3rQkGM2lXIUn9NymUstvGxqf2qy3ZrN+WcHP+1DpDrk2RTArnqYECxFF63db+48NLZruw6TuKCrCtvA9hk/BVy2dd+ZyzyTAx0IJYFFYDbEjdCdOJbvfFtiz6fUVQ18ZHxXG0AqhcpFqURN+DTccMTMCUu9Ybng2PjdqH+KmVtpizMPMxxsQWCX0/EtFpXlf3nZA1++htxnSiz375uJ9/OxL0CiQ+WwMmVUck8s5Cm6yxwSptHQZ7PzbTrj9ABCJzy/ZwbsXAWVfOCFspNM+Nmj2cA/Z9zlxM5y1hJ2qVsaXGZwtUaLbn/GBg68b5wLONSvZjkL86vaVIlsY2/N4KqrrxHPjNm1r2e+e9zkkF58WxXtbkA9R1K+x3T7wO/7wmV/K7fCI6l8RgWGBYYFhgWGBYYFvgrW+BPCaqelPP75hFZSYKcKglXuvLqqdbcQ1OMwTkf702U8oSLqXGnTpAz72ayyvw1NU9XTNAs53B2Fsw2fzO5D4pOXGBVGaL+tcQzmZ2rUqJgZNZcxJE4t7gp3iePlmURmtsIPJFt9cbB7kzGdyZMajCY+FeBkHYENvshBNikHCBw2te47QKNJj8yW7FlLW74Lic7MP3KxTa+zr7qxssBFO9S6sXzRwm64dMsZLj/VuAT1HV7xA5JZqRLshljaSdqZxTRUptVM5P5VxvRjjCpHaNcGSMayMO5sMWLqlgLmZagEQh0s0zYW1kqdl3j65x6qM1NOclp/JbzrGy0JnRqYBQ34VLJUkJGdZVtS4wsUKw4Vr8rZExMbAPPHFV3UoEscZ+1TxiquLFcJHWhbOpsKZkFsp0No/xGXtWuXnvtXosO7dRKzVRFzgqCDdfSStyZXcTws6YMp5ZrB9FuHv+6rQsM2iHxonbW49YzZ5+G3m3Vd39TTGtQBEiT3Ta1Vo0hLUhNFmjVxpZMqcOzCytZLOD06tLUscyY7b6OhZQWsn+qr821Nq7CPgOknla7fia0sn4qY9hFjuBMxnepxXH99d5xH9PTmjjIeGzBLkp+V1VrLNW1KDi1fmzq1TqWhW7t68KD497PG4Dp9iyoGqeb4wjnic+tMS1YH44tmZMLQwDpgbjT02FbCjPwaebfmEJb8P7G85XBez0Bszth9ca9hyaK0rlYXgBVcJHg+L//fz9MXoBc7efOUT8BwNXsNNmimHovn9nuwH5WQ/Ue3sc919zBtMl5ELVa97ixpFPcjzlBEyYZ6O7ykkrsmRqugqS3mVGqhanNMTcSvAsf9NUEUDmRXnbGa2JO4HJANvGT71VhQfSMlm/s9y1qr7GmHT77iOsQ6uhwxPhoPufZ1r7bj3Iwrgs4HsMCwwLDAsMCwwLDAn9lC7TZ+J/LBE54ep5WTxCuiirqPP4J2HJi9uJkWdfGZMrsAAvkmTyJ7TaBKyZzqCAnJqd7wOtRlYhJJJ56AdX//jybfHo0brPmVZUF14mi7nOlUHU4qrIWpaT6WSC1AVVPZqQyeW7Zdq/O/VQzAcNM1J28Aj3GeRK6GvAyC6pq2mfOSRiVxXRH3gQWWxIZIEN3ZqHU+rC6LHt+UT+FXlWlxkFComC64MTNeFxusOwjkDQAfnwCzM1m3OIPbSuxfZyrEK39bOcI3AbybEMoCBiUe6mulbodG3dqZ4Rkk1rZT22gmpsanwFsXUrrOvmvanRWwqK48vKZZWzi8ht1jmsgfAQM7X1dg8Alnwc4nY/ndamPbtCzuibBksd2z8BhS54k+NHGxyl0efZW+6nB2g7X4bBcd5s66KYey760era2l6RbnkybmMc9tXk/Vv9tvI5RO9dBKjFRP2DBm4sZ2ikT/nae2V7FtKn7nvw02bzqmNNG2PbDNvDgbKBc8Jp/bF5Jkqq/ScgjCzouGyzbnC7Zvcasqn9c5x1zbKsrbVRg7w3Vyu5azUdv7sHZv5IsvS8saLdKMNbVVqGwl8wp/2bHVo2/bpGowd5vgi+gWomhhMtyRTerdamqbVyw48n4VED1jGxpH72/kk3Z820mC7c3hVfX4pedSiwqIgtC59Mq7smLedUXPV/QIl/X9H0TdfW0u0wOP10BfCM+/e3YTRaEGWjP55+2kx8Pj1FEdbdHbw14UvCGWs5nzu91siNJ04GDe03UMF8w/hVFde09ZP9beZg5kLqE3me54XPXsJ1Jk47RYlOWxja4UT0f8TPn2DDR+Ng47vJ9xbT6vb+fqrKVLIkeZWjZyzV9OPBKsN3j/Itjc9Cz8NfR2AE0Sxg1lDP6Sk2tQV1bqdv2bMFts/FnWGBYYFhgWGBYYFjgL2qB9xnyf7gBGiu+rcM3PspUqJSZSgpkfc0r1HQVHJ2cGVfHP6dPS4EuCYNQVo01ZX52+EZmTFxyVYSE1yRhSu2ZyeSH/8bF9jPKY9xOCw79XBBmvhtxy+P7NCbVSaETOFWJT8Z8GlNWAkpqtjqxPjOhT03VViJkSUxrICLnURlum/fwmzL0RaVT10b6ZZ3RLdtVxlOPXQCoK+05KmMlhxLm1sbnNvVYEUq49zxMJuXEPxNyLRrfyFKlniy/o+uwWWNzfgVoPgWFlPxIrKMJjvj+/7D3JsqSHVd25ZvnTBAkSyqVJuu2tjbT/39Nm8laaiuNpSKJRL557LX2Ph75CIIEyBK6VOgbQGRE3MGH4+73ne37DNSnvqwVqD6emm7af9up+a8pMQQqZ6alpL4HzEJt+yHgM6BctkwQKshQtYXF+sK6ViaCXNkxX7ZDn1VTtijXqMB8Zsii0NtepBKTWBTvQZfNj9ocncGuMflsActMtFixSyagy7IG6HaUc6itiI+pP2bLZMqpRMf/NGiy38OwDiatyS19XmYAw8p+6WHb1JQ0trEM5L75asdkN4KwTsFwJ97cXjhQRtXuLHCXSsOo1vxb1nha6+3OX31il0xHXrmnTajvKPU0BZFtKUi1bSuSsrXFt1VfWF7x53VsHCOvnXQ2srAL2Mc02vsSnbcANPIaEORZN09k5L1QAGkdDbJUUKxsNUsXFApek2uYc7GGYK477pqp3+Mnrglw/FTHz1WT5pV/1mdJgy5hqk8e5Zg/Myft98PjMbIzaJFWCS+09Rwz4qvI4hXErin8t3+HH+enI8As5r3n13QNqAcAlZ3+zSMZS2nfJSvE/3xGXRzcsrkGoD1+3Lu+5TqeD5rgviYlDJATk2BBLcsGtlTjX+RAxODzg7MY+1ZWwFN2IB4T47fZTTX5fUnqHGDqG+3OYLvGkEPCNzkmQuXKLB6ptDUAOUGcOm8SS5jybdMj0YjvqePBAE0Z1o5bR3rN3gaMypMjdWoe7CKytT4dbZ3biuPj+u7e7esmgU0CmwQ2CWwS2CTw/y8JjDr7T7vTIa5G0Q2u+k53mitTRRXFiU/5DkGXrKKReePrNsqYuUs99wsArX5izwQD+t0tZnAosF/BJn68ikaY1DRXgFQZ2rMx313WkRcAJwO9aOKrDnbP9UbvVelLDlGOCSw1+xXM6QsrmLTMBHbhvgBtrl3MsOSsQEB8pXmt31WYLwCbV5ouq6CjXF8YSTcgpgDF+8KAQvuuXJ1gvrDMMqqaEIeJTIGAQ2SUXKmghOcB12Uvy5idE9RIE2AB0CHMnKA3eUsFwJoST39VNcOljMnuuR2SCeO+RlSWSXWkytLFPDiI1zQhAgd9hxtIaQVDsi8xcx1a07YnErAdmjFd5KTgNubd7+dChyMyj68u7a5vKPcPizpEY0HboK+YPMpWCioTzbYsYyB6NhpEmH7OrsOAxyLe9mnBqkI/B7dMkwUFoA7O9XjaFLJpJvNsFFTpF2QrVxnj3luUWqCa15gVL7IqgP0dUF0rJGOTQmU+Z9UI8PyteayfQZkNppRgW4L9zEXB19qk6LgGTDJI2fCQ3eT/5Dd14CKGBTjHd5nzZefdRHBA4BO5vozpOxCd+hocSbBXQ1bHYUZXU+Xlx5w2lMENM+tLwOo8G4AboCkgTx0w8OYrpig3VzQnto4HfMobqApQp0k0x2TtO0xcw2bS9XVZXK/RXPgBZvXpkSBJiWQGi/msWcIp89gO1oz60/842bv/VvN5fEUFu58+kPsYNlbGkx2dJ0CjxraynJS49/XZ9d6vfv2ZdfC0d/Obk73rzwBJgi7VlFfwaZqbE96wowZdQoYCzzPA6hHAMqbTyPMepvNxH9/VjJP30te4AeRhMROOa133kVVnm6zrcrV2C+cJjvc6XqvKpts+md2YKd+93cKl3u+Md5V5bRN8ra3EztHkLc6/fVJ8WanLt/XHpqqZ4r/34325a4H9qeu3c5sENglsEtgksElgk8D/ShL4WQBVddwQMwPelpfT0o8MdrRMSTV9VanWXFc/TdzSUFplVFuGCq9mox8N+BPmZ2/vM0DVSKhX2P5eXXGNfqTUeQ67qKlrfDytTLBlW/gR019uEzvI4Nxp1ovyZ52J2is45ZZL2naOsit7YrAkFTsBbFOqTNoWlVGVbN4CXMsM6OS40YET4VVNG6RsShhZSH3cCmtq8ihADiuqWa3t8m27BYwCRQEtx5ZJsOA5nmOCYwGNAIKPs4kiHD9bQIZA2fPxVaRKAau+tk+JYmOwJJRyKjunDQEqMUUuS6o5o4ArZqxRZXtN/EjNW4scZMkEMuFawpJV9Y2PoeDEiMsBOmVsfQcilyJO38q+yREWDK/rqxwPO5rjvU82O1FnBZGy0NxQk2DusB+ZWCuVSs1wa1M8k3CHHtOUzKcdmiwVm4ZExQ9aqnx9LcV+B1a9XBNUz1uWH86NAc5O+uJUToYl7kWpxcGLrSrHxow5TXG+pF9t9gKZRXJTibfBDpZR7/W+Az5yz/L1/AJFAjJlY22Kcky1azPA9dBOylTHlNaNGIF/Nmrc3AFssVYEpGFWMylqGu13fVf1lZ5iOk9mbgZWUVfG3bmiv7Zm1LLAHPLZ8B4EG2laoO0c0ufazREBqSz2PaDTdZ9h4Zo7LCpITdpAaCNW+3mPW4Btl5G917f1zqjEMJ3KDeApCHZT54idqRjCCuYAmk9set3dnO19+5sLgComs6an4bxd0afdEEpK9fzoZu9XX33eu/hwFznd/uZ075sbgzUJZfGnpVSS1QQwyo7KfzpCsqkCXTd1TCHzBJt6D0j1ivhFZy3AjjKJHM/ZrckUfNU0XG4z7Kp31CC4dgACatLqZMPB8SKgFPcc0S8NgvV/1bzY54QA2PQ2Bav2bHasKsKZs03iVUn7vPJToFrOd7co5p4//+M9UO28+PGvn8Wfxh/f3e3KTQKbBDYJbBLYJPC/oAR+Fn+NBRGJkimzoUK7VBKxg4whFGMsHVW+dPAcICEbolKtGWJyf47i7rW/osxndKVHzQjRdC9MlxITU03rAIhEv5Xxkx3cpQIRcHHuDiXZ4EJn1GX0XTXlO00O0eAEqVGZOHzK9R9MQwMYi3kvNwvwBIsBR7RH5VGWqllBel4FXPfO5DLEZFbAsUwTAz4FeZzTlFkfRM0bNY+NKijAlS3ze/AVZVB3IhwLLBOQCGZ1Us3Yd338AgTtK4KW/Y0COuAw2Ca4sOAn2ErQyzVnEwl45VxVzvFX1YxZJlSGLnbT1UtlTwP8ZBa55uKy9RZkFG9lqASV9DWgPuVVHS6LW5Dsy7Ys5i9+k86HkjoBEgV5BT9Rl8N8oeRnEjWnaEoV9Mqcz0bHDg3a9ADVso29WpS3VnvZ1JQeU+B5DYPboEp2d9rrjx0SVLC2owxjitCO2q+YTSuf1D11hZlVlnE8nHvH9lYf1UDK3D7lRWAcy87OEqzN5PwCi7lEUEcl/i/bP8MVc2B7661pxESZjWmTqi8AACAASURBVOhmjmSToCAygZmsSsbUeWdU62mC62qZ68aHlbWXoEcyeqXaM++dBwGgvjmc8exQZZwXE5s0MtMlx7Z+pf3UhFgzecffDC6uGTF90tlQt0yndThcmvYGhAJK7Xc2b/STpnDX3PJdvde/1UBUYRm7OWW5F/qgcvlTgioJgLHOIBLwf/uPv06KmmcqeKKjSokVG7m8AQCFq8fHT3tff33LenymnbCnn2Ezb0hJY5Am5sGtEXYFnhkPPTtlcgmkxu7ZPufu8BPXPBh4TGlOaIGoEBYgTGqbhDICmWdsMqk6TwNUA1CTFIcy+ksml2Q5gOJugDXWL88iwOkpIFXTYkKW5x5dH34Ls/vYLURKdOKZ5Kbz74DFmzkVQOrLp4Wy87d2LitVzVqh3r8o8rll+9gksElgk8AmgU0CmwR+1hKIjvdPvYcCFTBj9CwVpMSqUeGzdwZZ0SRV3VKFW3M3sarM4gCQ+FLy1hRO9kps+ZXIV0U1qVdqNmw04EOUbdmfqw9E7TVVSxRkFT6uD1gClHLMqL3n1P0V0XNlcZeivXJ56oN5agoWgx/piwm4ksWR1RGYhR0qdklEVxngMFT8Vok+pBMx3/WfISOS+oV7nwwUQ5UNUFSfW82TZU3tt/6iKT+t0u+VIhCiyrJA+pgDgvAwt6YREajKuqrUh50uME2sqIBECyqYi1zD9lEvpbsvoG9gIgUnkFPZ0rCT3ruYSkHHAMgAGk4aqfgE2RyFnWuaEiOvWldMfik30YsF//bB4ZapdDwFJgPyHMcG0+FTn+Qo9l+mfvTzTJYIpMRiAF4mTQua9mZM8p5ls7tvwOEspjCWa2EFeA6gyjypvAp2nTyr4ox2zgXeZbBXgdMM2UhvV7CrHPvjeyHIAcYW3WBALWvHfabqyqFAlbYOEHZHJLfEJCCC2m0+WEaB+5dX0s3IRMacoaa9kbtm0pYd89kCzNUUr49vsf7AU74Uf8Es1+r3KQgUjArgZkw6/hP4yjpm8ySAUgY8AKgM6i54kzNc0Dxtc2412nAZVRt8agA0ijNvakycrX/etkcAu9IVyZYq9sA4ZTEAXPC78gEHxCV3qQHD+gy5ndQ1rzT08zfHe9e/w88Tn9TbG0ElvCgAL6a1gLt7GNM9WMozgOovPj4wbwGqpwBaGVsiA9+TFueO6MKmqqmHZ+eSLOgJtK+WH7LWtzf417/cxo/V/nXohKknAYpPXP9IPT3jk8uy8lQs6LeXyNNATD5XHwG3luNzMoxqgKX32PZb+nEdU+HPnLsF1N5Tk6B1tiy40ydPF1BBqfUKSD3iOXvh78WovreNUeqz5nafvzcVtx+bBDYJbBLYJLBJYJPAz0wCX7T1f8IdsxPgwYC0RxVn9BlNQN2XTzCeKM4oX2OiKkuYlwyoAKY6UpTUN0CZEW+vBFaUd0/EX80RLds3aVYDLC8/6mepQl/l3KBM4lGV6lt0LQGnAO0KRVVfTAOuqKmHmZxgRWcwvScTsVaw6D22IUp+THmNEkzdgjKZR0GirJ6RUU3NMQBWwCbrFOBGO5oKpIBNc0UjAcu+Kpiwp5SVPK78Z70ypPEztQ+qkHw/h8mMSqk89Q3UbBn/1CPd7lSQZX85f6qP4ZhmNpJuGSpBoRGSDwXVlCcYUBV2XFKGUXw9l+jCtrXtD1BETk1pI2iveaeMczYN9IGcsZb9DcttvTLJA1xiZhnEVNU3I5Q6vG4A5IC0nMsADqwUJMaXVnTlDbapYCkvv6szD3uaY6nMY1NlqDfHkN8Bk/w/5b+/t2C49zeCcQFfTYXbfhnwHfjz92qnky1MY8uviWyV+bK+mp/ar+lLylO4HaOYgPrpLc4FyxXIuyay8+K7begmxDwqBJwTddf+1h+0+UwFsYI678n4je9wcooKPD1FuVowOG4C1ZSqry2TKts8ij2Regtu3SAJCzps+lpvaU7aVeNS25Eh4HpNxAWWtqWrc/mjOi/KiArEVqohA4oF3LqmFMfMeTdobOuDAZzM+RqWugHBYp5s/dbNuSXPWEWEza3/t/PcMm4x2b3F3PcVhvP6k5GCYSYFnJ/ZEaJ/R6Sh0eT82RQ0pIk6wO/gw8UdmzVAPX4fncOXavmBXJ+IMPz58xWRyBt+qHsEHfNzHnjnF/r6vu19vnnGwgSI6fwb1lST36wA1xMyuAfEuvVhjlVXaF0G3KNo3N7IDoYXGJpowQteZmrlaVGTY7OoGlf4DnPiT68yr4JtJ0u8WR2ZjG9fXegrFU1n8YL/glPvyZZjaumrbelrt7jn9/axSWCTwCaBTQKbBDYJ/BwlMNrnP+2uqeIYoEjW0eAtYTYEqZjUfgAoakYoIBUQGdRIJqE4sOBVUBUVX+VTs1pNelW8LUYwyOeZTCPH/NT8VYAlyIvuxP1lcRpASVDn4VMapCnrKehEZTzYIvXBfNI2I98KEqtz76OgNjJw/N4EHGGUCvIEOAk7IiBV9ZvoubKWiVoqGEQ3PIOFDFuUNB8FxmE0OX+s4j+YKgyR9woobdO8bYv9NPpxUrd4nYo79y6g6myR2ZJwE7z7SpRWfi9weW76GdnNsG0CiPELpo2C55rfNspy0pgoxgGbCwyKCxKUR0Vcs8+AjKq8preJObN9H/1XwBxGVRAsBhyWMB51ggp3LNaMz9iN4ivbKKAbM9qaj1qACv2AxwF5i1ldoNT70pPq/juWMhGgc7zsqOd2bOzK+zPNqSR6/UoXY707ZrN6fnX2SXkU0G17BZaZJVyUcofJ9FuR4aj3ZRpbyaj8w/TGT9aDs9EQM+FUrnw8uIBBgZ7+2mIQ/RljposDtRsovrQK8JJsxkx504z2h/8Eoa5FNx8yxrOOAmgdZ1MYZbOlXfK+AMORY6Cn63kxzxwQfIbd8xlAG/Q5dWNjjUO+T9/jb5sBE9C5QVPo43NCObgZYv0GTLrDX3Wlw3HTy+vuMAO2PW7ECKYfMOfNms1GkkCVticgWIdM4C0beveg3yi5WPF5f7w35yr5V4kU/Ew9zSELW5o8rKTCuiDS7zn+nhx7uSMG8JisH52TdxXgaDqbe8pwOsh4ynL61DhjMZyQzuYZSvg6MqnJf83ffR5pruszQpiIiW7Y1t6rwfE8CQviI40GUHpMXN/ZDUB2mXGZP5byQqocgj3R7geA7g3Xy7F+AZqW5CItA7uY/aahaQqcvjxboFpWderLOY8voLrA69y2fWwS2CSwSWCTwCaBTQI/Swn8LICqxFL0ZHV1vi/VRz9LzXWXuals3jX2cg8qxFHUUL0EcQJPlV1NXDl+BnNo6hoDGBlB9wpA9EHFmEoMJrT8MJNag+MCNnTVKLoyugKCE9ikc9CzOr7tM2WKrKjXC9Q0G06O0KFhVcoflnOtZcik6i8qUOMazZUtO0BMZW+YVsG5gNnjglRNifVPTYRW+iMIsM0C331yWMjQJjitoEHQO4xlALMKfICxZreDjRBCWCOulwlNn5UV8kkgGsqWgXvR3Nia7SvXXQLEbVfTlRRshIkGnAfAqLoqE5m1AaOJApwBLKKqT3BZ5oMoxwXhqcN264srm2xhiil9sc8FqgX9BW7+bvCgL2gt8MvjKNeBe45FGEOZurYlAFB9fEfsjEm2QEtpaVYaMBt8kYbEDHlWVsxL8xpG17KC3K18odGZvOlHgaFfU1xAdPsX5jUBt5x3C1jWLzpAmFubZqRmp6l1V3/7Ok350iariK18Ty5z3bHfbcVppn0t22o5SizNHxPd9EDQZBAjTsj8Oc7eF6Dq+GU8ph3OITdSZqPI+xeTWX/hMrTJ25o29vqIxPpHxqu8bkx03ATL5kTtOLYN+lkvP24Fekjjwqo6r2XsKfcxkX5liVvGM2UkKJP9ca7KZurDmhQ5lbHnzbMso396XrN3TYgtw40EN5a0yLjHffOJ9RfTY9bKzfUhPqTnrGNMcKn3mdyqT3cAQpjWg+MXWFECKGGOcPvJHKxuQj3tHRtx++MtIBdA++1ZwO4jDX4AlBpMidWYcTnCXzRBoJpYd7f+HLVDBCIz2kBpAtXA1jCuR0LVTK4GUGqEYIA0jv6FtYJVmfoCWsdfP1N4271vAKx3DMb9AFWfrcNPO/oZz1hrDAReGVprGJyV3Smea8qkAufneCMg9xXYnSu31yaBTQKbBDYJbBLYJPDzlsCo0//0OmnDl8pioCGZxSj2KGgLuEZ1U58XxCU4kJF3VeYx6ZU1UdHSnNf0FAJFgeCAIBVw1SUBnKbAvzhrXk5TwSSvogrVBLN5sCzLVXGNKDEf5ppzzGIbiVb2ZUyFLR8AZrRefStj1ioQ1CRSk8qYt1bRvaJO61cvFBgGM0wwnyeYnqTYmai9FwBDTZE1NzR5hQBFcKdVs36qAipNG1WU0yalJ4MZFrbgznoNJiODm7Q1tgtlXTVRunoFIQo7Q5kx5w3LpFIu2B9gbmqZBHQqiB+R7F1hn60sE1gJjVi55D7bzffIIoBDxntA9IDOgOMBi4KUmDtP/wMSY2rqMf1pQ4mO0lv2PErzwmNpUw4Wj02dkS+FKgOvlzXfmQZ7mfctFnb6FXV8fXdiDSkV3BeA3HqjhcvqBqBWJLkPoBHg1+a0U4v29ib7HMQ99w1Yy3RoJTvgG1CW4wp+6uuSKLhd9eZz2rWOzcmwlCOTEVGHzzFxI8VyS44VvMv6w/A1SjEAaNjI/QQEm7rzKfC0owXDYSk1OV6AEx/VF3OQDpPaHLGdg7ZV098VICmBpxQNF4fJZEckGxNjQWB6GcFk08+0bsfU4+74pAvDoh5Qr6DV8m5hNmP+yzUynJrsPjL/LSebSkxY850aNMlxWf65Rg23HjdObO09wFM5HMRagEt5KBjYSKa3KXMErgcwotocAzYBqYLPF9LUvBI12J6fXDwE1D3ensY64uSU3xSmifQDkYONyPyE6e/b6yMbXIDNA3KX4t9qqprD/YfM23vzo44Mlxwzv5Un/z7w77ORlmfs5VRdh0dv1BWmFdNkovwaYvrIzb0krvGz9LmbCLbyjqjCDymNfnLPDfMh8YcVk89jvh/RpjM+z3ym8PnCUU2HrzkPzM7Tuyl56re8R5nPGBw3CJQTbu0UuYB89Um7vTYJbBLYJLBJYJPAJoGfrwSW+vtPqoc2+gzN0Ki5z2iRqk2oU1F30BlRrFR+6ocm4yh4gcxLZNtEyVThVPUxuI+mryihsqdhLEtoYSYLyDNCEy8B6QeoVcHRxYBLKR2jXyZlBkqpDJ+gTBO8SxhJMGYBquAr5qqaAsuiwrRyUl862U81WyMEh8MY5ies5/Qv0T9pvKaSYhQZKD8fdD1D8T8bH81znGdTPoA1OEI2infUOkGrnzJMKtTTNhkTQZ8myIJ5A8h4rW1O6ssAnt6rGbXmvys1iAr4me2yD8gn7KogR4aRe+1/mMxEHh6zaeR8Aqi40ORZUKkSK1im7pUyJoDNeqi85sg1PRaoC1ZUwJeJsNfGdHiiN5eR7XgViwWeFSe+R2rr4EJiATlzoew1zJe3xpc2gKyIJ6AnBTluRX8lMAfthQHsfAsoXnXO6bKgvpWoQC4X97cX81lz3qGJF7gLaAvN2MFPGFsrlt0cylUW1ijFmvrmuoLttHEiBRetLpn0/hVItfJaDe01bb99sR7r5ZdjsfxtPZ9i+sV57vjXz7rgz1dkyPcwt4Pa03zKidl2xNKgXQLYsLap3w2U1q//doIaOWdGvtaj9cBM8iGBeQYIOONnPJtZgiyZUECnuGeB/PhxJ51TN4qM7huT+KyDHjPar+1M7mCqct0ZFdh+CJ1kQx/Z/UrPMj9rteBGk+v2DMsJN4A0F354EFxynHn6iBnwHX6rBwDMR8x/7+8uCz4FrNR3/uE20bvfAK9OskOB6Css6h0xdj93Ppg3OTAPP9QDmNHnV8oBnB4ySMcypyu/Ktf6LNLod4wG4oN6F7Nd/3Pzzg0s5dlAbPb/NWbCPKsAnodsecVD1XHks0a5QkwjmluOR0j3BVAVXnYPA3/bBG/y1w0B7573LiknbPwwr99wxoQ2NV9vICehrP6uxg7+kqZm1l0543fHO8e21yaBTQKbBDYJbBLYJPDzk8Comv/fd+yHKh4dNwrg2kP3u6BUQHTOW5NW2Y/4LVaPjsLjde7993dNY43rEldG9WfBo6we2luS3jf3S0CA+VFlChNZV1M/lEZZwI/6RKIgJweo2ELAyG0qoZZ7EUVWVNC0M1H5x4RVLCGTot/rFUGKLgJ6BawFZZ+vBYYypyrkskMN3lTTSQFTI9uqoCeoUABtmZpz/V0Xk8p1mjonCq51ypAKVtustFM2NQk0crzlJvBR9OHxS6Ve2StxRQDoYKnmyRQAwH3g8Hoh4yuAHRylMqy8BXbHyT3ajQBNgc0VK6stu3uSQDoFJ2FVwzTWXDQmuCr8KNpNaTM+shNiuNhuogeP6bCAsvhxgJkml4PDMg6CuGLD9c8wnQVBmYulnvJqappuDtTf1XLH5NdT/bm7fjGqtVX1AueZoJN3cgOlI6GOZcUU9g7Qmj9pAGwDKdk30pTsGmNldkahOG6NjuunTRBg7CdXi9dgKhk6mHaA6t9E9ppkG+xn8rOsAEABlpnz0+nF/EYCgYn5VuPngrXIyo0Iq+O+Rnd2rXxZzTbFab/S/QQoO2+ds5kovSdrZepawF4AuICqTXB9Nv+vAYRqdqvZbG7NRFPM3VRIf1KvgYoE0/V/rR/r+I8PCbfMuJOXl5Oarz/SNoGs/RToJuiS9RrTx2vczGEOydQGqGYcDvL7DneCxQR7jWvd427ueJ9jenvjfTCNBmZj7Zhz9fYaY9tDmVBYyXtMfJ8x/b2DUdUSgii/RyfG1QVkAlIPcFh/eTnfu7++5Bo3hEgGgznxPc+LQwIxncBYPgJU7wCnBkw7pSHPr6fZgBOUKgV5TgWn6IC1gZnZaAhQdBeCbK5eC9h9I8Kvi8b1KHj1wWhItieO+Wy1ROfbEflZX/BPNQ3NE9uFTVnjf0cc9xh3A6Llb6/4ddoneEp13+A2kLMtaFIaZ5ttM6VO/WK7JeDLRdygTPVfXYut82p7bRLYJLBJYJPAJoFNAj8vCfwQXvxJert0/KV+/KlKvFbmcUXzlNEEl0RRNniQQEvfThmXBgmpGelKPaOpr9erHiWO5QClgCLuf9I/0utHUZd8EldozmtQoRuU0l9e7e39zVcrKAlKmgyiTGFIowIYgVgYUuqL0mvEUTEG9RyDOPXhFCzLQialCnV/wOdM0Hgj20J/dmlpuO4Ys2EVeNthgCYZ0wvuU/H0ZeAnGSbTyQQDaW4rINSk2M7KIoU29iscSMBCYYdpRrXLM8iSjLOyNZdr8mWqr3JMRipBobhPYFk/Phq2mEd+e4+MpuDhKf6wDY7k2Pg6IdmrZsWaETciscC4eVoF4o0pNOCYb24MLJzld2UkUEnKkgSnmQA9s1EQdlhGNia/VVZrnut4FuAsoLpzGp3JFrApYzlAdc3BAETPpTCRkGUGWXmgPp9J2zLKMZ/xCxXIAkoPsBd+OyDG8gn+hyD0/ewi2EhNx1X2HYGirJrudhvGwEQH0pVpGOxVqdqwpAMVB5w6ix0Mx0a/2oKqNO9AJDa+frKSLgZ3F9xcEOlhe/ombZ7FUkRZkFcQOrM5ZQykrAwzAJXLjnVNnQ2O80Z05F0bBIZeN0CycuoYxid05u8ae3eYUoqsY8xsuXbMY92gSaCt2YxK4KaIyL7NiGW8ZyyC/p0rDcrkvF7DGFA6x5ripsGWFE83pLr54zWKKNGJNcPXrJdCElyMNdngUZoSO+dlWGVUPWZuVuCe622XQmiZGFMW6Wme8Ud9YRxkPJ+fDupHywDanqSBIXDSM5GAn3kIyYKbR/Xk5J71R2gi5vjT09nezbdXmAkDADHDuP38snfD9WcHj2xYkcdUoPp8ljXmhtQzwPctpr4xxB3zcvKqIuC3RDlTIA6rfChQEaHpt/oWVlZIKXOpoNe8khPVQPeWKSUg5Zm2Lx9KO94+wOCa08uUNt6RkG8Ze2s/ZoDj6ZpNGDlW2wUgReBdqvjjCk/j80p54VkXAF2gNJM8a6cvv9u+TJjttUlgk8AmgU0CmwQ2CfzMJPCPAlSVYdi9UYH+1H64rIjMon6XKjQXfDcnaNJp6k8p4KGgWwDljYyoQJMCE/xHug6l5sCImnwTyJ7Kxsp0CLAATKYstPwhP8OixI8MBVrwKTD8FSzorz8WUASwCYRiiluzX18GPpLNVDe+xRzQqKMx/RVE0vaYsQ7eUelUOTbHaoC26SxSdpnF1B+FzXKqjyUAkySH8higudK4GK3WugSeAlXlEeZRcCBOSXGi6iI3owkL3gWOgqACVeGC5r9lrMq9RHzpq3lfa65bELf8Q6PkU4HmywaM+vihgDhRgmmvZr4JeMR9ysh3xlO5r1QxsqnCL8F0mDv7OWwsddbPE4Y1wJVzYWM7ttYVQLIi+gYoDcyaa8aGdceChvgM6GoHC0p9W7+d+wJ8M7jDlOd76MI0BzzJyEoXn9LJ4zPAhJ2VIfU9oDTMasuIceOY5wZQ2tUFFHeNsB2NEp077Ppq59CV+bkGQhvvvAQdNcgsa7rAm/PAtC9OXFR/QQoTbJ+dlDciBr2Bst4Arh6LLDJNBoin7ppzG7yr8ikobpv65VWfzZGf4xAGNXIcMO6tCcQ0+DXjmw4Pi67ZbzeZLFPzWM1/3eSJ+XjmsWutwHIB1UyL6aabNcuCWjkLeC1QhlbguTMFpm0CYeswwFK7wEbRWCisaMO2Ltdl8RhNWJazw19rhTKwt7dlcPVtNXdrc8qOf+7aRKGw5yd9UWEjBapyhabIkZ1mXerz2jQ8+Ko+nVIGIM98rYzt2Tkms6SmcfweHk5JZ3MVgHd3TaTdbzCtfTnBHeFu78PlNTMAn1ICNGlaHDDIOcWsz7bRhg+O3NgAqNIp/U3jH+BGneb1mu+yaGV9X5/YcFH4YT6bfEYxO6NrovvAM7b+wT6jzJd6v3cRt4u4L/CAs5cy/bK4u2yrzp+wtEfdFJOJdU5n1Mn5CqP7MFGE7+VgkYkRjW1DZ45t6rxZ67ZAegOqI5TtY5PAJoFNApsENgn8rCTwjwZUwYphOYkJFDUj4GenAA+G4FhIShU/FCDNXM1jqpnt1SWqDUqizEiCg1DInQqkfmt8kut+75BKZBxfDWTCfapbsg0GRtGcl3R/e48GBRr2zkbcqdTyvoGKvQTMfg3w+hpG9Srs52GAcXw8VddkHePPVhPVROClPJXbz3dNlXEedrNRagWPftcU0N9XMpJGBVW5s90BsBWCLMstTE0YQ8sNQK9f6ysMlsqf5sMyPUmvI5BD8bT+QGqZKr6rB+p7K8Mbs2WbwG/1U4GtTKQAscyqGjV1q3gLrA18JBD1Xi1YYw1YwOErsuCdlEC0V9B9NqaOytKovUb/TU5NDgjks3dA/9OWAMKJEMux+h6qWTsfFGplXda6LLR+e7Y54C+gZUxyg5U4IEqP8jpgLUUWSC1idIGb3G9HgssGiC0/ytokD1nnzeEOAU90GFvRfRLNHtDZA0KxvnKswAuBDasXFlTmTxaVzqYJMpiCnpjoGu0HJdyAQOMguw/rlCjBNl/KPJ9FYo1cLJNYP1bLTKExH6B85RQgomCcEIuFEqgadEe5WNAg8THlDfIKWL3be8MB8/XZwXcXyLptdCjbcVpWXoMMVz5Xidng49W2YXczzo5v+73GKmDUn4JPPhsUi5ET4KVfRsDtBlCq1XxdDM45N3+MnHuE6WzmIOUn16prPVHT3vuvttlGSU5U3QR5ct4IAPUtFZQVKO6bVsUovwnAtABk7y+o7To8xd+0Y9BNMxlRo/k+8hB7ZL03KnEmU87raxqgyDqwr8/4qL7QYEfonj560F+aAcusHhw5H45gaQGrgEUzl54QAThWBfCRT4BIg63tH13v3d8c7H372yvafcQ6fNj7+IvPexD5RAkmXJGLl82S52d9Ixod23HfP6Qj5msFBN8LVDE7PsxDR6AK/IUdfr5zF9Ahqomv4NNWNvZ31wCQGxPex/ihP2Lee/12iQsF7aYuH4c0Ua41a5NWaAQstKUsN2d8dmn63qjDwObyojyUTJXzaHAngTXHaOmYKNO2rIMC1Ug581ND4QViZ152lm+vTQKbBDYJbBLYJLBJ4GcggYFOP01PVtiLFZ9RHHK82BoVmgGp70FFVJEcr8LnyxygAhaVWgGVWsylprZ8TeAS2TtZPMtU7+K+a/3UUG5ORXia9aHPiD3OzsvMacb3wrWQHDEhFjSqFGtGHKzDy7p+/VET44JMm6NfqS/xQYKkoPupaMd0lvpkAlVQjfypMm0e1xX9VGAY5dmy+S6r66dsj2AyTK8IUvVrlORgNzFblPqmzwljxnGjCp8G7FaCXptovQME4s9KG1WKZcn0NY0JdFjImheXiS1QVakVMBih1Ii3jYbc6ML2zxDCti8WpTTQegXaAmIHJfiVhgXLabapcm8/lZ/jOODUdsXP13YMGLXRAuXIWfAq0A7iVqZeV5/VfXYhFtMWQQr+rDamzVWEkz1jUeTeq8x9T8qZNDP3aqYokohmPezlLAnBcNFawOkbrOkBeYsOnACwp7EbT1sFGQPsZIqGP1rlyxqF0gOYvmGL/eYuiDbZYZJgN6XsZR4z55axZOd4kVJlGtNaAcTkotlHcPFVtU/Oh+6eBNnvy+pmwfidNgFa3mofHV9H52iAno7aeQ3aDONKG9zVILLQG+gtOVUF9AGOs0Nhx612gGCYVr+HBV1AQnNzZTPsqtUEtA6wnTmUqM8GIkvQLiMtN/CReUibC3hALWULLN0EksTOeDnmaUvT3AxJmx5lAytAmzWghYOmuVo5KB8Oy6gminA2t+p3KlANIzoRsFcAJtumuX4ChynyPlIiw/isClQBrJ6TJRXYxp92iD7zLsenHQAp9cJ+SQAAIABJREFUKJbxdI09yMaywfMA+HbeHpKOxjKeNP+FgfXBZhRgK3TcXpk73m/nn9msuv0MQOSBp2mwzOshQPfuW2lfrmdX5+npnHsEhWVT90hb42Calkov0DfG2zFKm52iD8xxzZYRygsIPbxrRNgIva/ZHdLP9LHeohx/ZB0IWxsRADlwzOd9vUthZrNIuhknM2p6HNna5HEVnPJO9PWYAWtMLDjVRFh/1TwJ+y/X3yWgk/6plYG1NNhSr9lemwQ2CWwS2CSwSWCTwM9LAj8pUFUN9j26dnQJ06UIPJLOXQAW3qCqh8qPeGjwSQDEM0qjgPQMpftpWC8VxyOUK81IY2qIpnOhUipAAlhewoDKkNzj+xnTPUEl502PILDzuicjw4ahK1tyomkr7RJkCvYMfKQfpSDuRMZHVkdWTyaWuhOkhUbrw2pApo9X9flcbMmTuRX57+NFTSFlBJoipzrVkYGABBLccBdl/BVArLL6JW1LcjUKXgTiw9gWYBTQrSBKTkmV/AMKM4Jp85ei2AGCVm5KAzyJaQS8KvAWI0MqIBRMnstIUZ84KqBeAK/gUSSPKTD+t/oE64Ma5bVmqQnAZL+htWy7ynzSAZm7lTIMQNXIyzWxDRgVnASo9jNAbTYjBHpN8/EOqHJMa9qA8LWTYacXq5eCbdPQbMOgLpCb1CoCKdsta7fWsAdDs77Tc/3tLoEM1DCn+xdf7e2fXpW1DKBUuR/GNiC3qE3Ff1+NH3ZSe1DZybcBqoLzQLigastog2KmHIA5AC+nRukWgMbkdm4TqMZW2EG0M87/d+BxzIED2BZ9HCDORJbVZfIeMKkPoMpfQ1UDwO1+bKFFaLbRFctsMgCTfYEyfL0BtGJqUD/UkZ5m9mnHjIMANOe9VzkBbdyYycC87zPXJb2LeUzrheicSWoZJqdjnJynMYdvXQGEgFQj7sZDdwDvITsvbkplCFyfMXntyfiyyo76nAEI6muaPKoRXxnWsLoCYE2KzYcKKyrIdEPE++2+94UZlCxXTHKFyNLni+y+4/BE20xRY1CpB5ha79H/1fb6SvRoFoHDegyYdMPt9mafqL8CZja1eNv2zACjicN+GwH4Bbb0hYjANR2X/WRe0Wj9XcPLIgjzrh5R5jFMqT7O99eATTeeLmFEAZ5Jb2NQM+cJprU+ZxybRguWM9V//iU5WQ8xMTnSFJkowr6dG4mp7jxtSKX4pR6yNp4TKMkoZnnyTMIan7MLqJqv1XYmVjDPcM2Aga8+DxKsyWi/b3ufESr7CJyhPVm/haYC1eR6zdtZSb9pxw3fDNXU1eLZ5Bx6t4DX4v7H+Hz/IPnHqH+rc5PAJoFNApsENgn8vCTwk/5ltfAaa2kCpn8oCskCDMM9ueMuAHX3XIVTwtJ7BCZPMTMFkKq/qY7EJK0sijvs/hdmEu3zHOXsHPNcI3heABpjUof9r+a5gs+wNdxzjHJrMCQjTlrRAh9fce8lgY70FzuCfRCcJQCQ+nyUeQGtzFXbh/VhAh3dyERw4Ax/UxlOlWyBXqIMc68mxstnVJBWgQtsCthl/x4FPRw6GT9LAbNsZxXEfq7ARwWqRg6ViQpfUYCw8E5AYX3k7lGaYxqpX5jgU5VyGKRkLJF0o08XyOzSqKbWFX85rkWxFqB3B6EMrql1NL99DkPS8RIU24aYEdPpc2QY8MM1sUr1k3MxTxZbyX6peKadXUxHnDhK8KgFZJePZQGm8gtINbDOrL8CvwKZArOeyMeOWhsg6F3VgfMK1gsDt6a/GvmwmTaWQEgHFx8wpWTH4wg781C73qyyP5WFtpYhBYyCSN4eABEypYZidgIIzO1vqNWZ9N4qjnIe1GygLR4st2u34zntTH+CsEVVflaGobr8f8axNwwiFDRnXOzXCCxA2usVslQ4/ovrHeffJT1z4Vqos7x9jg/rPVFYb2oevOjEMKhpz9Sx6hrWN+2bUw1IZXG0AzYwJG5Ho+tA0cSsm+OmXZlCBZtuutzDWgoiM9d9Bmj5UFfgtDRRfiNz5mbmGdfIDmpeK7u5/FT9rdw7OBGrUXsNBnbP8yIRxJFFQOywuWkbc1RzZE303SBziPW3DLDioeaGWJhVzYl1CRD8LmDs3KehydnqOABCH8zHCjDWfHgZr9rvrELkbyCkpwdBouBdUA8/CRg9PX3mnkPkwYYDD6FnrvGuI8x4/fJ0g0m6m2/4SDwDYp8fiDTts0RwSTsPZG25Vp9kNwoMhHZPO2JS7Nq0buoqu2l+3LVQ62katpR+G+XXCL9ynIGx5lBm46Opa8qKFgYbREnD5c4lIeeJW49cL+t6zfnPsqWA6OUL65zK/QNWaxyccE8pwU1HP19kh2P+a9njgzHz7R/nYzfb/3Gq32rdJLBJYJPAJoFNAj8zCSxN/X96t9af7IBOFSneppSpslNfJtlVzz+iqLgvfokSfaqCojKKP5hgTL3/DQVLi1jJpQeVWHX7KN4FeOcCRQDSOZgiKVBAxJrUqThGiQmrp1INyyFQ817uUaHVTFWg9guYWM1b7zUZtq0yk5w/QXkO0LQfAkjuPTMIEcXeoDjf2j594zTj1bpSSXKu95pPtL6VnlGBrZlb2R2Vbhk+Sxe4CbpVKFUWT1E09dlMSg/qtV8JfiRCtHyDElnfYJiUF5argNrPBHxxZ4CLBKnenxypXGsQWK+5oM+XI7cok8jokHFQ9rZM4F2QiMKsiXN8AQUTBZ7N+wlA1RyTr5ENb0GFgNQIv7JRCSqlEMV6Xjozz8+cq4XjMK4C7YIumb0wsMrQSeQNgp3MgWEhB/BWyjPhipY7/hHGfDo8gtQ6y0beFrYPrb5/StSsy1/w+aG/Z47l/hRu3ajQ+nM+3jAvr3k/QHYhDIMkeX70+ph7L8BsexdwLD4qUA1i7itM6eyIxF/W61Z/lMNsRii/AtX2NmaoYVK7aRHklTHx+5SxCsrmTu/b1ex9DIDscSh0g0IRmTXCzkWhSoWTTXcDw/p2e43fN+CcfiddjSVmF2LJue1pTWlU++J42H4BbtZDm5u+amLOJpLpgFpQP16JjquJrgBwpbdp9Oqa5gtYAka9VqBl193QEMwEbFK3jOyytqbQ1GtT+bRcN3NkNl8Aj14rGE2anADdad/Mu/h061fOYeuyDLG7/rOPflLGrT7xzn/OxyJbP+1s1HTdGxTKdiUnq76qYZ69l000fFMzvD7nqER/XBlSI/Jq9eEG1s0tbCZyyQYHoDdm8z43NRl+PEeOsJeA4heiCL9gQqzZsBHU7KPrWOuHF8YudQLSrz/BtCIEQbQM6g44OwQG9tKCIBKvt+oLu3V3Aaqk1wmr6SNAVww3CnyIWbYc6VqYXmE4PGGqeVUB4bGlgcnl2ydOE0fYkvNs7DQSqK7fglqNlQWmnVOuLctPWq/8p+312inp9PnymofNdw//4G/vm4fW7iHwp25aq2o9MH6wgu2CTQKbBDYJbBLYJLBJ4E9I4C/9C/6DQi2T2j/zqiSCoEvZDj7NVy8wnfgn8TJSETqXWUPxkHDRX9N0LA8ENXoBcOonapn3aFF3Mb0tk6pWJeY4h9G8+ljQk4ifUfY05wVEXapOmbtQJbF+rIk3Qz0X+KzqT3kCMLS9MYqjzCuo1ETxlXzSBFh9UJAV5kE9HMVUhVZgp6KpQkpDTmEdBUEGFzLa5iWaqkGQzMdqv6JUCZhVvhd4olwBoH1+guEwtYQmyjI3iSrMbyP+HsnIRKYFJYsc84c+fdapv+6kzJzcslXMjXacAFJcqx9ufPEC0nt8RQC20FqQqrSbH5J2CGR5C6b11QsbOma3mutpmufx+PHx3Wi+y23TDQLxT/K3BqyNpukMCjum7yllIrdGba05tOxYmcQq+HaGFJFRdmNaqlK8wKCXLTbReRfhjNIYnbFs4tI1C64zMflEkT+DPb36NZ2DQYWOqqosEowKXidGE2o+AtAePjEJAaqxNRVkyI46AFOH5QbBdwEsbriIzQP2ZbjEAe0FwNOm+CDOfTs2tHNuJmj18WjsU09Mj6fjKu451f4vZnLo7F3ZCzyWfgz6DaraZ1fi4AQzZ8B6fHFjV7s6E3Qc0K//6uvNJ0DrDWy9205TXxjT8RX2WnGz7VhjNPPG9WOXNAPOQ4gLDjSdGCK3Jskc15Ja8/o4bXeDJBGAeR/RXpvnuTCxmvqOnOy+Gz2C3AVWGzS5ZsBJv0TZCZT0LoCT5YHDAyKX9YLA180XX8esQS0owt7Ss5vPBcFJJQXou73BP55jSafE3DgyFdOkcVLmAaCz7vVT1R3YRjvFHgCfWT95hmma3MjQi/nXv/ORa64/n5fpPASqaW6vD6vPu0fMfHG8Pz7HDBjm9AVG9cWcx0T6TToe7g2jDgB84iEXwM7mw/WnRgKOoS51BKhyXzYBaFHiFM/46Z36EnNfYWZZ1dmGwKSXKMVhT50nT5j06qdaFA7E5s1aw6fV7UjbdUxqG+HnJ+7zb0BWNeNjnOEnTJ3lWJflTPlUWdrKw1XKFlHMgTUF7lbnu0XemfoXvPLwmPnsXy5LtXXfBz7nGbM7993ff0H12y2bBDYJbBLYJLBJYJPATgL9O/wTvNaf7DCpKHGa/X5AGdMv6ZsBqlEmrZvf4XBGmZfxFLhJooX5C31RIKOCZAAlgZLsYF6cv4CB/eXXBXAq5wngI9Ac9i3BQtA3HlRW9UdVeaS8gEGuPwaoNlhKy9U3VT9LmS9ZQs1xVR41kfMlOBUU27Ywobxtt01NmpkeInKwkX9bhyZrfqpMq7Bq8hwgIZAM0GuaF9kC674S4M3oWL8AUVZTM8SymZWHQM76NHHesU6CoAChAmPZR82YY2os+OX/5KGlbdYroA8W8FpBgGbX/E7wGtrxkU0AWd2YL48ZqUCg+VnLHAm0owd7rz6HNEoZW0/GKnin7Y8UB1Dpk+p4hOQMWBUc9dr89toAwJaxcFmBYI+tOD87kOqJHaCbi2ayaAr9Jk18cbV3ePELGg4oC2VbuQiWHZTXF01dYWruAaiA1H1psiLnL6qpl66XgvBc+jnjkx9jyptmLPmNB+ZiVkMRt6CFSXc/5lgEPeA9KWTeX7BrxLCv6/Sqffd7JlSR424MdsxzkJ5AjMktUNU3l8jG+4kI1IZoGhxfUDcyYJb3BKzKCcAa39aYNBdHl/m1wN4bADp1OL4xdx0gbNTieQh8wRxcm/QvE5FNc14j5640MN384O3kcY0FjLZuZ9kz166NG8voJlYDKQkwE21YQGWwKJ813KspbIbapg2j2tRIMu+tI8wr915/KwBs/XfXmvIah6rXuMGV1ExaVgyrKgP7oq8tjWS/o2UpFwHXbMC50ROGuOYX3Sux3/F7JRUMKWjeyMm6jynwMbmK39jBiemvjxJY1bo0+KziGn2Fj4B5gNRXd+h8VhgsigqeMS95wizk6RrAaMqiQE4BatsjUE1QJBh2h9QrDJYkUM34eo7KfDcvqv6nL3sfAHZkdA0j+sCT/c2gXelKkmLxVed3NsD4a/D49rD3Lb+sJyXab/57DlDVL1WI6nOVtjl0XIU3LVdqKKzpsBY5rNO00K2DcMu5Y2ZhJ960+Mv3OfQHH5btw6q+2rZmDJ7/4Mo6lPh6X5e/V31/rI7t+CaBTQKbBDYJbBLYJPBjJFAt+id6Wbh/9j8YKIQfukdZG/oZOfOqYArEhAiyq5eauvKp2qHeqR+oprEx00VnSJoWFUkUPRk6fTpXTBnZ169IWZNUM1oxAlwFt7IGppC4Q4EMJvSegCd9M+v7eS9w45iBiARtzclYv0lBloGVbI/K44umsLadt4rrMeyYZrL6vGpW3AAtDXSk+bA5X2vSWtCnsBtptGDHaKqJoGs9AtX4943faBjKMsYJSDSAJ/6zanT0RWZCNjWDqCKnP270SGQ+Pnrqu4LnBP5MpfrZtV+C7Zj2ykbRcIG8JoBnoG+L0Q9XBfErTKPP1S8H/IpjBHyDHdN+Ab2KeeQk68l9yldGSVk2zUhT6jj2DVDFF+WjjLn2UFbNng5AiIlsKumEydn1XUaW782zah+cLyrpFjovj7XEVBaTXoDX3odf7+1fEiSp0Zz6zmoQSeB7CnP6ev+bmPmaDzJpXxa4S9G9PqA94HPqG0C+W1Sr6PfoOsPTNodwsu0pcrWhX7+Ax5adfixtXfmMjL4s4Pb0i15uefUJLtPYK9PNVeCiLnPftGnmiIGcYqTLgto//ZiAUgfHmEdnBwiZxIba+zSHRl6ff1e2eU30Vh9mfo1b8HjmoUcEtRzgHeBrACsfBimT864FAVWCGo2AOSyo1LfSlDsGIXLerAWQvKnOUYfLIpStmHrY095bgGoZa1fh9lqz0m66rPW0ypAw1nzdeexmzh1B2txocuPqDvMQu+t68DqZ2GtYVYsWqEbM1H+BxYebNZriP91xr0yxTKxreJ4Z2efI/B3/5jwjWs/9HRF2NX/GP/XxHvPerBUDLGnGe8ozj9BFpLJ5uLtCVqcx9/XcIcd8hlYurFeBsZLXEoIobre/vaEtfNfp142zecosg1otRmRU783RyuBk3mR4nFVCQpPVYGI8YPUICvxrzHBPgZ6sokQFJtRT119mHiCbt38KjgiN9ARQvY65cdlLL9MI+IlUNfWTbebWmpLXZHyWVIDx74DCt6Z7ytE8LXmn5rViOgi7+r+sljnxnQ99fu1nfX+F5+Vx/9AHtg4Vncd9rYfAD9Xx/TVvRzcJbBLYJLBJYJPAJoHfl8BOZ/2pBGMFeidNdpP8WffPvnveS62oitFr1E3VXddetQBB8JLdekEoypTmdZqwqQgaGElFTEbyQlNWkOwFgNUcnrHY1NdMpVAWgwo1Y1WXEYh+wK9VH1QVTbOEeNw8oAcxMS2QOzOCZkDZED/mC0XTVgEX/An4BLYCzPuYFKoEosKcYAZnHtHxC1WRlR3WJDCmi9EL1aBblzlRJa1U4GQtz2jLAsmym4JVlc1VX1LScF3S86goj55k3dkUELWZP1PFG1kHP3mOCsztKpAWYC1m2HaodCUQlOBSAKvpZEyPVbQxkY5/2/iUBhzot+hYaDrd66NAhymuaij4PzaaMfdWETfa8RdwGRNhy0xaFYnNqshRRxW6No1L/8tnJkcLXwgv3+etThvw2UuTwzO2zPqgwg7CoO5fQA8fAr5CS/fCgNEn/E4ffwdIhUGV9nI0SuMn0ExaNX0LMxo/2h1GKlhdzHFU84lcnAk+BpKLCV0CciMmgLPgpCa6bf4C4P01r2HZGiB1mNqi2nbYVjouU0jKfPd7yaVXt0+V3bq3Ym3ZPfc2gC5RgzGT3j/DRJp0PUncmWsW+kGGhLJ9vUGG0oVJsOr5digbDJa3Q+aWzYlhOdMandFtSijFnnPjx/XSMspkJteq5vUxwe3mjMWGoWRNmF4p1wbsts4ASYMYzaaV5QbWcPwzzKgAddyN8/xwXdteN1QaIbts6Z3Bh1InDCPgURPezDOO3QB4/a3I9Nv0aAKTnboem9P1hYeNWzxJVyu7ab3J1VrG1v4nRVOLTHT0uxuYS9PnmPZKhtI0TYJaIuhqUXF8aqoZGFfY1kdMgI9PiMkLeH3DtP0Jv1fZ2Fpv1IpDGT2Sw+v+dzDiSEEA3tQ3dVMww2l8pWmAwYzuYFXvtL3PYujz2u/UCiQkijTg0x3FA4IiHbHVeJi0M15jWd30Evy9venJyvVuSgBo9VK9MwqwPKlmx9SpM8FjDHqbrsaXcYXXY6AzQbm8AHUfYWS9vm0X/hakvgeWbWsn1vo+i2wV1tnFf2xipYyxeAhQ9am8TIvXDUqgAab61O79fX1f2b9X0fZjk8AmgU0CmwQ2CWwS+BESWH+1f8Slf9klVuB+Opgw+8/LZ8/AJ+qB6jIFZ/qBNhfqYKBEfdSkTqCo6auKoiZ79yiHqj4JUmTqhQAvzqO4ngmEZPBMJ6iShHIoAFLJUwm8JG2DZr4qFRfcr++piqpsqBULeKVtBYYCVf03BW4CwNyFEqffpeax8UGTEbNvBhASRBu0hd8yMJrwGY34YpTe5GtUKaXDBFKN8qj6JYOZqL7c8xTzPxRbFNETmFNNh5VNWZcxiQ6wEygNEFfhDtCpj5fXaeYbc+UBBolgyjkB8JVlyrJwn+23Hy+acaroI4sz2SM2B8w5mTZqBZp79LfzXJknAVGCsND3HHMgo/xzL8eSbgQBq/Sr0qnyOd72J2bDtm/MQEtsCg6Ckgo2BR+ObzRyj1ZJLpDpfFwBj8Lc5UDbJfAL4eeh43OCc/1qb//qr+iICvVQkaHMYF+ecCp8+B3+p98gUFBGzHc5l5QeU2gEWRapEWwHULTCkoB+dfJOX5bamnyf8blN1wasWe4otEuHfr/EvnuM+tf8E2QU671T3df1Ge8RkBsT1vIdDX+x0G2SDbe8nTfttHEp204+zjPvC8x5s+AE/XvnH9nUwWxahnWAbpHVPWD12703Aat2u4tNVkidkDETSCvd6HBtiZQs24WXRldeYckDVAuNDAbkXA5w9bxDOMMUQOs8H5/V+HpaTI4b0dvnAGalBBXy+bNsSY28e8Pm1z0gU6bU+2T9M0ICTtfz5E/+zBSRiT3QDj/PDu4j1cyjEbap+wZbVOJM5XuCrxkUTV9arn1mp6oMcmWrFYHNeLjzXq0quj2XiNauEWXBfckhem0qGp9/9Ul9cXLLQgJasy5hTv18esFMFxPfY/xXD4/wPQVcPpGL9RVT4Tc3Dgz6hVCU+8Onu72Hz/fIVQCpL6t5UMeqg3WxXn57gBlt/N7FjZYFT77rsKnkbM2THlNd6jDwketCo+ETyjZ1jgDw+c3rfPIblAlrBUDlPX2QxUxwtGwIIVMZWdjZeKbGKqD+u7KYTkOBrkAV4+G9b/ZlVddfDtszduJpWxbju2PfXWTvf5v39XLApyPhvT61vg/4Fqh2G3AB1fdlbd83CWwS2CSwSWCTwCaBf6gEohL+Qwv5Y/cvNcEKQjShiGj4VXavxzT1DVBVCRFY8FYHVJmK6jHRd/WlFLvcaTon+8D1+kxesAEuiNI00GBJmisecI/6s3qEZVmRLoj18SxTad2LOQzzGpRBmRPw1NtkLQWqMfulvqZ6qRmuCmc89VRA+dQsUAX3xryLXKMZrEDaFC+nNNygKt4vYyOY9a0Srj6sfGQwL0DzMpgq17btTCYm+RVhjE3fglae6MAC5QCGAXrqs8PEWaZfBaoHw1StnK8q5/ZJAD7Ir2wxbTMv5LLYzDWaRQuwZY1lkybPo8eTZ1LgEixBmW4kCOaRScZVJTtMc5X0sKwB+8UGieJbce+AZUx8B6OEHROw5reFmfqikybpXhwcX14iyPG6mcX97sUokHTk8OKXmPj+NcAKX9RJwBkuX4X4Ce+4+/+Bie9vmW/SbAavmfICEjSbDHc2rF9BhK9d24eVzUKSZbX+HCvrP6irbU+bBX1r1Tn4RdyJ/pz+dD6MG2ABuQcEqu3WsHfTiCCbHl+vEpjDiKax/T3E5lyWSZ32BKL+AVCdB8PUGbJt97QQKXCeRbVP4KWDc2R7ihm14bHxLUzdbmLot3rz2wRdElmudC4R4ZS1Y34dR/u4exoNW+xv/TONWOuQhNRryhkFktypkYGbKoCXifKbFE3pd19JCWuE32EvXYexUuBemVbdA/RNtQs7cKvZuxsvboS5oOiXwZNKnnZzxw2nAkieSwBUrT2sy/NJzWRqGOeP4x9zZUz1B0xbVzbeMCV2ffjcGhIzlbgBF9xP/59gch+MTBw/U015YbcFq24a8DQ7PjZnr88Yz/vsYgOG37KrL4BU1/ibJtph5LUyIWDRNea15Mf1mRPAy6ASDwqA2KjG2ejj8qcAT0It2ZY8OZVFF2HyuWYTz4B1MqPKXRNpISiQlPlwpskxa0kj4H2A8zN/BWJMu39LqZoI48c6pr+y0KadeQCkPgCWjfYb6wX/QuRvhnNMaAjfSrvuuPsatpOtEZ/CadOEXOqzo9ueAzbXYvkyL37/m88Zysgg5K/UgFaB6nK29o4+uGr6q6Q2oPrHJLod3ySwSWCTwCaBTQL/EAnsVM9/SCF/7N7u+ReMluUBjPGh/qVqIkjzT7xKjX/4TUyvnpCgSirsKonqeF5XXa8qgQoqF8h+Xun7Nf5hmuQZzEQF75RcqmFGDAAki8hvwaDKm/v+8S6iYP1CrV42RgUrvpIJGkT7FqjVpFV/VyP30oC0KYp/GUsDo1jPsVF7BYoDiK1Xc9ljUIeKaAIqoe/cy+Cqf3GvkYVD7vCWlZQVUdmzn+rGql7Jx2rmEMG67MLIYvm+6q+biKcqt7leBhtFKtpmEcyxSjNtiCJJ4Yo48XJkQrnwHl1Mn7kQmTLF+tgazImyZIVM/xNwr3uiuI1iVbiDGzlRU+SOXXKmBgta58h00vyEeXS0xXLq2QMmQrbF3LPmw2EzRyFsQlbr8iaZUitV8AJj2l9dtIpp9GeFSS7Uy3/G+6/5fvEl2JKq5QsmvgDUt/u/Y3KCUASPaZDtsuyy1ctcNwJM3Zasat7vBYDzPX3yvgKktzDeCjy7Gpwc2i+6cufOAorVpyuIMIsWuTBuEUPekU/+75guU9oIdNbLAsK/x7bm6s79Kv1zfUDhoMaA1rYhJp/+P2MT2S4dfy4voy6QE5AzUWRXz7+GuWbnKGivYyxF/3oLWw1gfRMNLrGl6ulzsEeB6g6Yt4K0zty+Aapu0GhF4eqLia9zaBKnAIYCQrWT5dU9ggI/387VO+hCTYZjQitQldEUtCHzB01yPUb5gkcsmDHTdc23LPMvW84zC9w15FoxtYzDFaBHVyz3gfvMl+q6krnVp12rj5j4JihUU2c1vRYWGARgsm1Yosd6JAGU0n6tOgYG6cMrgKQ8n6hK5QWWlJ0YALs2zqZSQs7pC2wq6WmOjuEkH/VnPUs9B8eY8jIHXx4xu9VfFaf9F0Koa4Ybed1GAAAgAElEQVR8p4WKzz6Eb6owg7497XOfkA9w+5jnkf3HFJeHxiELLht3tOY1k72LwbjBTTsjnMTkOKMnz8rzLxP6Fd9VdzjOgJaCzVvOPfIfYFqmNMu7UX9lSgWrAtVEAh+gaimyrC88xDQM9ppHoxg7NvF1tdVrd+f993c7OZHw973sh8C//VmbKN/nn+qD5g+B6rsF80fr2E5sEtgksElgk8AmgU0CP1YC/mWtZvcTvPQ5FWiZzkETMXV1/RfdNY+JrgpZWIfu3Dcj34AXzSVVMtGGEhhUZa/YJDq9So0paS51lRNbUH6AKqyGrIt+kGFS+Z6otiiCRhK+4Hr9RsU6KmTLdzLmhJbPW2XVdC3JXRols0ysCozmg4tJjfubABEtKcpsfF7rl2lPVPoCbPmuT6htjyKm36z9FKipElmGoOsICagwxjbWfgHGqVNW9dIoxZrT2j7bY9+4NkyM7V4BlfSn435z1sa8Ub2Q/7zHduU/+hDf1JFT+10lPhGCqU8GSbnZvxP9bZG1YDTYy0kjcMrARKdLvlTbdCq7avRfT41CLise8FkSJjek3Qmy1eBWASpGT/V7hdKCxXkIPzjSij3nhoOqchjjVe5MZRtx/hXpZv4Fmx6Y+yaarw0WXaMeP/4G4PRfYbcwTUXxboykd8tA0CS4VnSLpi20KwDd9aDNW/3JBoBtj0lr2908I4ygLOPaHfDcpIOpX6OAbNi/Bdbsa2RVYScVjgGJdkDVNnuvZXlBOtixDqhtK9v88U3M5RbcW9b5fF16vdcKPHcd65obznXkOB82e5q/a8Ohi+vj3uHl14wR5tYCxVWhfr+f/x7K8VuaV4PRBlHitUD5KlMElPYOi2zwI03qXefjN5oeB6iOGAwcNgGSssE1ZrPxBx/w9wQok/0MAzqMasyykW3yqI55s4zoLT6rMqypx3at8c1qwnoDcCdQ1Qf2EXNiTdVdt0+AP6v2maZfvNi8eVS5nvL0X03dU64+rtngcE4jB4FsI4l3bXTN9IHnsyQbFq5XHqqvj2fU3fykYUsFfwRSOuI5cnQMG/lwTL9ckAZdKtP9xo4fQazxTQUOzvx7g1I+GGfxgFI6LLwUMBqWKAHbsuLcCBPI4V/LL6PuZssxvqV6lhoB2GuFqT65YgjMJtkhV9V3NLGy+PWoCTJAVeNhAzUZMb1DSc5UBvbuDaDNurHWTs/x2W0vWJvcB+OacEvZ0DAiMRGReySTqltrC6za/x9iPm3xmmArUJJzYOzMO/XnNRNv7SLl6HogrKfE792w/dgksElgk8AmgU0CmwT+TAm809D/zDt/xOWCVBlUlS2Np05QWF5Mg8DfcYGUf85lLWXrsE4j798o2AITkELYCtkN9IujgBWVkurbBh/6+qvD+HBqgudBTYIJ0hp1RKVPNu8cVzpBroDkDPD1ARfFfwa7arP0S03qg4DNsi7+FlReml9VpnCUZf07bbBMjOcFfsutzp6Y5kYW5cTUN7TpERB3iyKr0itoMw9pTHUFYyplA1KfEj20jKQ+rTID8cuNeTLXUa/gz6jG0b25NhF7o081mEcN76omqczqF3uuPENXW23zva5cr8arSXRkmWOZYlkQTVyH8VV/PT0zWJVmyOZ0baReZR5gIJOs7GLiWNAskLdPJ/RdU+zl/xcWjHNJY/NuztRvTwWfg0trN0dtdx36ytzhn/FXTQliN8GkbF4uUmBVEA8U/NU/xxf1X1A2LCoXhuEUwxEk6fXuvzRY0gsZGK3DcxFc2a2Uskx5M9ytIz6y1pQKZ45OnWF6+0996TRTVh2HIgsAxhRzN293/R+lOWxrEBlNKFPX+iwrCF3YEGXdiSNgTbql0JW22dtrrhwxhOEfcDn9WUGXlhKdPg17Gs7IBbW6tZ4GS59Pt61kKeBTygDUaXrTzYwu/+a4ngJSNbk+5w0F/yYwjb4PiLhlo+Db/5EEpsvKImDauWBOWzcuXFjZBKF9s4lh5KHlWrwTY4Q18wQApt9lzWrLhr2P2lvDgoLWB8xoBYjxPw2TPZGAnSecNw7UPSa8d7ew5248cEnY1myQaIo7frJhMOs3aqC0DFwCT1VmWnfItp7yENQ14B7wewODqrlwXCptjxtDytcAY+6lyHYml/KXtmXziAXm2Oo6+qy/KR1/eDqDIUW+GS/aOtGXfL44n/TrzWZVAi9lqzDg9PY39O23murqBgFXyi6A7TQvKpC1AJn777n3ngWyNjYcp4JRIwQ4L/UbvcjyfQgzmqABKUdo6vx/oKMYKcdf3r8CwupDmGAhqBBVePug7yrAUy7WOfzAWcuzT539jf3bNVrT4Gxa8p8BlwS0Du899wqsu2qxqNhndzLPCT1mDYak0P8Us2obOx/YpkwLx+ZnN+W+fHHifbestU7eP+m+59bt0CaBTQKbBDYJbBLYJPCjJLBU0x918Z97kYWLWQRGqgjZrw7WqDdRTG0FbSp4ulYNiZaIl0m9ovldAaGsbNJ/RpfQL/Jg79dE95VRzb0CRy64v4dZRQmVeTnn3BW+qupIj4nWi6kw2TW+5j4VwXvZFuvQjNCCZW4ozjKTisWiNX0NKG0QpPjZCsYkywJeCy8EYpru6pOW4E2CXgp7jtLawE/+VqnUHDhAVyWXOm2D4Ne3psPWIZAcfFYg6G/lSZUXoHvZ3hBsKzBLdCPlSwCnYYP1UY0pZLFQ5KfiLTMrwBeImk8x2v4ATftj288AqgJTXzKr3pMaSvI1i8sAmpj6KgN9amuJmLbWbLuVB0wtkOf4eo8KtIcXOJx2VvKcUOH2/glcEzA4Prv5PoA2LTvGV/LD32B++mvKYwAF5rL3sKivt/8NP9T/DjjA5Nc22C7vDaW/IFxr3VWdjZSqvNnWsJIBO2FAp4k5axlJmOlb22g7p6Kr0q8kBJ3tf0s0Wa5985zlVoFe2w27kGI576QRtAFUSeURhMM7TKCRimWWZ+xt1WvCSb/rS+nA9CLNj3mtWr4CTJN+7xVQshjWgMB1QdnWYKEI/929655hcssmY2B/BrN9+cuYXkdm6Qfg4wb72M9/x+aBGTRbXMfa8eUf59V3CbA8BN43t+1aqYgUi6BR4G07V5TglfplVSNgdU3EbDemtIqjoDVBzmBB88zhmqSh0SJCEDnPpjxjJj5UN3rahWtYSs2BXTNOZ9eG1h3K0yDJWjPI0AqABbCaBCfFToaH/7R2EKjyW/Ni5etzMYGzrMDAZoJwzHlNR/PMBsgTb3/HX57cX42ejQEs/qrPgHGZYk2jNVZ/wSTYVfkISn76DBN5fZYZdwLbqlzj/+qaUaa03yjmdD9Mp+soAZBMT8Pmj3lV8xzP3DiZCL/mPDXYUt9u3jjFHtxIMYJwovwSWInjJ+Zi5c4XIgS/gLzvA377MHGbh6MBoAGl+a6xryl0Zsz9u9FVCfP6QOnZ/UtApUaTh0kGqMrr2vIaCRf4fgm01HH7/pel+4dlBVL6ziLpzOP9fcf/VLnbuU0CmwQ2CWwS2CSwSeDPkcBP/tc2/JJ6usojtYl93FW/1GyV40bKFcydCKCKl5qRBOVQ3fRelk01hYP3sj8yf3wInD7CxP7qq/pAWoZkhuknBJ6Wpz/lKddoQptAQShWl7CqV+jNl/q1uuOvckpFibMjhuHYB3QU7/UVVYR/2ocBbeZbjQ1bzXiTCYY2CTQ1Ow5miTlameEo2Mnj2DbJnBo8x36YXkbfOU2NkzJmRu9Ev1YVz4AgNXgVvZojGx3Z/KwnMnijsFmWbKvqleysgFGGwqikmugaTMWy4lPGp0A8ORyVr+zqpNFZKTvOEjW5TOhZIgCrfFc5NOJm+MeAggHUtlXzZIGq/nWLKVzMowBcFtn+iOMoUzPiVlIZO45hzC3XOeB3KzQgjf6EC2B6+QBJ58bB2V8BUv8Npr4fko6jPef6B9i767/FNxL/SOXnGDp/MsGGTS3ycjBrTiuYKn6p2WvqaTtKWA2yzcqp/DOWmhjvsytiI0HhaQcd3Y9Np+PnzYx7Ck1B/Cd4cPcDhViUJbwPoJOGn/vCoBpIxmA5IB9Z1UkjUttX7wX5pHP8/12gOkAqnUoTCjwyJy07jF74xy8AtU3tRsDIIgIRXM/YtFUji+VbOv61kUf6mEnB2PxVGNbucnAORvAV04e3jA1hdHdK/wy6twrKrM/v8Quwzbybu2q5RaZZiZ7rxI3ZrFYABa0LpMZiYtqW/vNb6wuBn+buAsyIxCIMe+tcpQ+aCMu+Wp/WA15/hxnG44NMJebwPFvcxHFuyJRe83a9hBG3LMuhfWdsjsnGmtrGgEvmgX41+Bt1JWer8yP7GY6/99r4EX3mYDe/NE1+vMer8/YjYJqNkIx95XN4jNEtJr8nRPrVDPgZMxRNzg9InhwWFKCqv+rtJ0AbfdiHgfYZdYTvqkJ+eqRPBj3S+oLyrhmj+/iGKhz/v4IVvUA0gkrnrSDb8XK/ByDKf89JM6OfqGa+5sT2Wr1MZU7r233K/ccDiF+J1kvimzCqD3PMefXIvLbVvrzvMSbA8qJlhc8DhP3boWmy5Wd3L+fDvTJxbxNvuLHG68Xszod86/ugSGvtp6p3LwdD02Vf373nu9e+/52Hwp+6YDu3SWCTwCaBTQKbBDYJ/BkS+Mn/suaPfZSZfon5Fr8v9KOMKR2qB8pajMYEOPxWHYl+iv5xr6rBPQW1VQotSx9U86XKkCbfoaCR8yqWgqozQJNlaJ0a01qB3YBPzWavQHSmf5ExuYE6CPgdn83EgxlgupDqkVFFUw5g97wpc1ZQIXuWdDRhWBrcKUzl6Cwq2yuQivcZWXiHXajXlDReKuN7FGaJ8kdZru9aOy4zfaRvL9817RW/ajp9LMgfuRg0KdhkztuPuHKqVBaJNxKvwY0W2+n9gtUByjI5Ac3V/5BlP3O5WMG++dtxQn729wiq11yTGZ8AiQaiKfBq/yw3GwDUHfC9AI1gkHLi/+qECfU3Zp/KeYIpWUaY2UwqfsnaXfw1rN2/hM3F1DcnBCso8Lf/ifQo/xny0RlEgda1gKoyfmfiWxQ6gGBMYUveVF59lRUOE5uGtBlJ7cHuxP7BV8jZgeVgAIeg1JQbc0zT3gDMllVAbAljXpjxEfiVyfWamIRGgRc8ycLiQRj2VRQjOLA6abvJicS9rwJZ+zuy31WV/sxyty3L33XGcsekhqGfPi8ZrEJmQu+u7Qxol2Zu5OusU4+lNBboPpGBDy7+GWOGWbD5fZUFJtiv13/POP2GcWp/shtgnwXSAcZfRJTyZn20ypmHzqWA2NZdVrXALpFwxyR4166xNHA904QAR815m9u4syj/KnYBJ8eNKC6IvcYceOUq1g+1ZD/mtFhx3N81IFP8fF3XXO88u4RRdd9Btlbf1oBkU+VQdgI72VfqNIWM1ws6s270uRVHytIypZ4x5b29PYOV/QDAjUnHrGmeedxzdEIOU0x8jeirG0XMxjPvDDR1hN/t6d71t0BAl8OM8fGhYY3qI59PrtXvdqWYEQy/ANre3r5iY6wM50P8VwtKfRkQSWhqypxXHliJFsxxTYRf2XTBiDj8qM92+Nc1C3mOPQao+q+sajYRKDkBnQScsw5eEYQgVMipUbHBmTynWfG6KvlWd+zv295nrrtNO2xJy60DSn9/mbTzNR+zPrJrkMk414/pyPtLv/f7elas8n/whu2CTQKbBDYJbBLYJLBJ4E9IYP1l/smFNFaWUQWCEdABBGwyrKcoRpJm+rqpGqhqC051WU1GPK7XXzSuXCrwHDoFLO5Dcx6fVYnTNFb9Q0VMEPv1LwBzgNVrAp3cw2QKIi/xFVNplRk5neBKAr4bTPK4jPYccg/sZlKwjMldlEGYBj5kbZM2hnsFi0ayVIlUKU3eUc1xVcYEYurOy2+Pe++JKmpRZwYqmmijE7+kVpjcYLAnWVHZn2BqBPWM6Z791vdRYCkglZE2IrCg1PLOBJYyyNwSPzrbqqwktMLgdpgFmPGN5XoV8ABMzr2gucpKmY4mrKd9HIbVZmj66P0Wo5jDImcMq5hbjj54gnBPOL5LgQzBOXqbY57YRiUOO7D+O5sCuc8yihILWsNWzjWDoaIG07GDq3+FP+q/oTwNyRs8Zf/lbu/l07+HNfrvFCCg46YxFx7cR31F4OajbDMU1gDC9K3MXHCj/4VZ9FvZ2s5Qy7Cx5IXEH3b/4Crq8L7mkdkp8B+jsXq9A7yUZTvhuZnpcTAcwKECjsDSfY4fpCB/O5FmMsVPVYdqAHjapznwsLGRuv6gfjYy1Urfk57g82o5NSEuijTYUGd6QV/0+fn5RafPBM2YiBwLVJ0AileUFbQ2xztwv6+yy4wi72N2la5IFXRGsKVQgeYV5ePuN3svv/vPFO1uhZNAlnHqGJPf3eaFdXby1P8yvyl/AiZVdgO8+CGoNNev873Bq7qWXQuPw8A6h2MOHLHIuKajOxyoqa5mwPq/3wM+azHhomwuZdfDM7toMrNaTcRknzYZSdj2nF+aV7i+rAZ8M6hSImZThED0jvvSPljORB0neFn8uh0fytZC5JGgSHd35zCyMKk69DOH31jksoeO1zEgNRGQBeYg6wRxkx0FBeuf+vCJZ+G3J3t3gN36rDcXK1xm4aBzXrkgHy1NCGkUVlPj13tyi+qVagilMKXYbTxzjEzPnROBpOvV3KqFiLKjbrBk1y0z/ljwmvowAQY4HoZRdRaX/dT0xO8GZcqekDJKPlVL7Xpt6Xq4Opez1Tlzs+P3Qtm/48htgLoTrB6xX0DqmuC7Rn/nywKoa1fK67vudxXtwO77W39/1v+x0rfjmwQ2CWwS2CSwSWCTwI+TQBHIT/zyz72+lWodxUxVMGUDE7AI5VRzsANBguoEp+/4R6CqMhfyLc5gVeAEoBfovEaDFciq2wqS1IceMb/z+yUBk/w0cMkDSqQReQWgj2GQDFYEIAWYCQ41wZPV0JT4w7CloxG1TP3ZUMwFfWcA2YK1KqSCVpnCsoGWrT8qaRgAPjLF3q9ObztUPDXb1XNKBVUFNKldaIPKtgyvSqQsb3CAIE01S+WLY4JRgbXRlO2zcjkVpNKOy7A7sqUyedwvKEwk3jIZMX302IB6+2PwFWVknsbgcduADIwwXHPfUboDvKoEhlUcTBN8pdlh+lCWu0GZCgQcTVmnnR4pMyRDutS9sI78Gv/XTsUCAA9nNkQzHUDifQofn8eDD/+aoD1/xbWwPQhRQPj6QMqZz/8Bc1ICJnmrGwYJzmRDg+q+vAOAU0kP+z27C14XVdqZJTxP2bJSq+/eZNveZEsJ2KIxYkGrdRlEpki8prE1k8y5/t96gprLjtbP1PpK0+eaFRk3QLWgrqBQZd5JZV5SAYDfUfVjGt6l5fZOTIVre+Diaf0C3CQNGVY2OYYcg2lYCrD4PhKWiXAAU9qbo1NH58FuMHtH/CXjGxywOnKaJ0zljLwuCHilKXD61uteH77Ze/v0X1got60mewxlRhdbmipGdPn6/sklwJz2BHS5hhRVbrddvbnpaCongWW2lpC5Qc8MsBRGlD7IsGbu0AbB5TX5U18CKCdFDvOngahc46R4AcS6pvVFNdiZz4w7GFRfuh+4RsxVLHv7gB99Noc4p6WFz5/uAwAHXZ9J5aQVSYOx3d3if3l7CrA2ii/+odm0wvMSUNxRN1iR/dAUGPaROnIU4Nr8sySC+fS69/kzQYtYB4sHf+X7oYGIBPOBgd1eEiQ+yZpSSKL5DnC1nkNAKh7ySSnz3Khmc5ebAkq7g6DZcSBigGTNfl0P3exxM4uSmKMYJO89UIa5W22LG5T3s27qNWF04QZVymah0bOdL0mb4xroUmrd2VEC+u7tfeIavVcFqos9bkClzIj57Pj84WsWwu7Eu9223P9+4r2/ez3Z/tj5P1bfdnyTwCaBTQKbBDYJbBL4MX+R/6dLyT/dAqtwOUEPVTiCTzyHbnEBSFCZiBI4OvMN5wVyZ2Pql3SEKHDmTj0DmWmCq54Uf1SPYcqrAmrAEv1JL4jae0/2evUald0rGFYBYcBvrOZqTuy9ZR8Aqhf1X01OUNURFTXLTECn5kqVidXnU2bW+89NSSMYo1wDjyQisISHgI56VW4Fj4t5CZk35pwGeFIe9kfl9hx/MpVm9//VuQSeflWhFkwaUVjAT5VR0lUrzwSv4CUBt+lqBP5lLFRUgSrJvVpdP4y0ijDttV8ZA+p5QmnW3M82Crwt6+wUZpr6BfMx17U+TSktS9PG0dcCZu2vINg6ddXku8FilHGBai+Oeye/B/cWbVfPbi7UZdXqxADsN23MO/NSLz8laNLHf40pKWakDGTAmErq/X8hSM9/oAyBjg3hX8pY7FsqanGpN5sAQ9m0Grn6Dnw9TzVb9J7EKZ0+hGrrBNLY0cBJS/nOd2/H9BE0bgTbFQ14h6CUQvT4meTWK+Bciq9RiiMkwU83bSyxt4i8ZKccuJaxA5jmbqEcg8hkgwMG6g3GNfenk8MQCV5D5RldV4ASZ8mC+nfMlMAriv/o22nuYOQww91F+AJUU9FcPGa3FmrKk/ZiTP7TnpqYHlz8ive/LLAvhclE/0RE4P+U0N1vkw+1TKpyqjRaTR8gS5Rpkz+G8Mp45ljrSn8MOMT3Mqmci5nvgBzqSPAzN6RY2zXNbURq1/EtYro27pNtMTqxwJadLdeDTGr2DQb7uP6dc4LeO9wQugaIgcsa1R9doGqaHOtJhF8jEMOklo3HsNW8y2wSxaIDGQiQZWYfHki9gl/q89NJTP3tom1url965jMp5KV5R3kH+XZDw/G7/fy89/mT/qMFit2Kcc43qm4ZUNes7KY8K0A0VgT6aGqcK6N5DAt6mU/zpQp6nV8CRgMgPTHvLO9EuWtunIjBnd31WrVODXedcJrwPrNBifm3m3Ocb0gl09MYbGnGe1oYr9WA5oRVCgBt6KSOofyvcvB9w3mST8U/1nmtufDyco0bQO4q4P3D16p3nXPtrM2mkemOWf3u3d+993uK3w5tEtgksElgk8AmgU0CP1oCUel+9NV/wYXLVFUVQh9TKxOf+KdfCKAaIJBVobnjt0BMhvALo6p5a5nHndkt4EumYQXnkSk1uFGCKaH8+f2Ca4y6aVkqMmcA0FNC6b4BBk0xo6mvjKJpZVQ0NeW95JoLgJqMreaiiVepIirjMGyBdaqg6hCrSaxmr/FXVTHn0yBHqmaqZRAaCaIkS6m2+AwgNIhJmRiVuWr7gu9z2hxMJzurcMIqlrV6prEyVLZR82jVS5nZgFHlJVDVXJm2CVTtVwLJcI/5GGV5Rkts2huBZJhejgucVRLHdi9BrTTl5VNQLhskiIzZ7zIPnFQhAafRVcsIxz83VriaHzpZZG1rdh2TUZvRhLQF69mxmEk1WKoThL5rHj1tKrKlDoIlHX71vwFWf0HbBYJIAuD1evsf915uAakiXdmmMPbDmA4q7kR3c6Mmvwq2IHZYR80YZckCwnTQ9VNQMmA4LfCwQrdQA7oIVmuIWHtmJ4IgdZyhw50XRO3LZM14V3lfPE8EVRbTPoWaHwSVwbEdXuAxI7TKCsF9CVaS9kWlvWr+Qepfprn1aY0cbDlgVnPgyD0mxTKr/H5l1QlsBWCZCdQz4ZwD9ErRZp4shtVLIotlbuuP0F+VcsqxP/wOyJ0xLj4fnlW8fPrV3uHHf8UQYDqdTRDWxjNg9Rv8i+++nfFZDK5t6ObPuPKOXFNlNmIS1nqiYGdorYsxdGPpLX6xlXM2bfx0IynnasVgV732jtynK+2P81hzX01/HXaBqBtHt2yI6buauEdxKa2c3LjRisGytOTQnFgwd4H5r1F+dTMISBVYymabUks2F5NcAfAxD43DROrVHJkyiBKsC8HDw2ne5k+1/HaGc9nMojyY02cA7d4hSWKOzIYajJqxfWE37/p3B/jX6jMNCOR6E8U4V88AtUcHBCSiI251ODfu305gOc2n5WjJT+oDDTxkbh6/4WPMvAdixjPVeQQnmg3A4Pic9eUa6wKW7ff5X9bWdaOFAvOVeQtPnGs07RVOuq4fWX/JqT0bVY6FYNiwSX2x5rMJ0l0MQewTE8Pp6DMPo5q9a4HzGBSb+9VrCpWd4YLURC+Y8v7Yx3o4Fdx3IXrPH7tvXf+T/kn9gTZvpzcJbBLYJLBJYJPAz0cC66/vT9Cjqr1iJF/xZuLvd4yoAlQ0B1bFr5mnQEyVSExnahbVai++Q6ETqF7oz8q5+FFOawVAKnMCx/pHovPisyrLaJAU2Uzzl6q/nxOQ9QIfVSNxeo+gVvApk+n1shSyowJVzVhlR5u2puXLImraF6ZTHY/7d0wix04tg/YIXANMBML2lbosO0wOx2V7o+pY7kQwlcW8sl7ujT+puqf+b2GlZEpkMKv4G2RJGQqwk7JmvTWfNiKwv6nDYE5KKm0cq1Tlbt+sT1VKhkc/t0Qr9jq7J7CUmVUph6W2TCvcmQHbdu8TQy2QSmHeL3A/ZCMgQx09s0q0zG4daK1gxk+wYIWLXRz2OMrxXJdIv6OwHsCk7n/4t0T4/VUKks3cf77be73RH/XvOAZYA2wt+Oe9BdBrtnR+lARax4X85jutCW9MaaNjziAGXAo2C6IS4dfRs61us3Csyrc3WbBmtkb6LdD9ohjbTUGoQGAU3UTA9b7l9zb3W9Yuv6pobvxMA1RV6uuramTdmAeHkXUwsrtBa1TxC2KMg5ocpgFsUoi+M4A0r+Xsv4DK4s9qyhsZMJlbF1W3W9pGPzoHZ7+mJrmAq5Snuflqd9a2B2eOjC/rTs/nS7g7I0h77kSG/F9BrH5Mf1LSA5zYJ3xWH6ATfUKExu84ZrpYrV1OH+1rm5FUTSHKKKPLKOOQjaVpe5hhpZ7ngG10QQpaa2Yr6JRRTf+47XFyrj4nx2/ntxtgsqUGQlpgNf31kZWNq4JVAydp7ptAY7Ck9/wWuOqrKm4gzO0AACAASURBVAB+YgPKct24en5i00NTXNLFHBG9VzCbNlJXgkGlvaaiOeHzhN9HTMOCNf3kHVrT2hwQHOmIMt60kjBiMVfcfz7c++Z3GNkyXsfj8H0PGHRG6+d+csw6QnC35GV9xo9ZNtVEMjUI1n7Zeae5Lh6mb2eBeB69pcMaCRuFWi5VkEirOl8GqGZtZFxTQoBqQ+ZFYmFVtSFJdGF+v7AOE5Qpg90xfOZ+Qy4lYJJ32e/sTHRuNjKwwFQ4erD3icHTrqJcbuHzl6u9w/bYCyeL51vOn379GBD6Y675oXq285sENglsEtgksElgk8CSwE8IVL8IWdUFjBgzOsGhhOWJkSXHN0lQpsKkpoc+lyiv6o9H+IveE2VTRVXfUUGlqosAKcZY6Bgql2EVA0hruqp57e1nldC3va9++bb34SMshGlqBLayF+gnKomCVv1jP5hX1CjABkmicZrqGtSk6S1QNgGKzzChQZfUJXvpS0UoQYxkIGVE+ZT1DAcnq8g9ibBJXx/5olpkHbJwUYo5IMDz3o9hfCsDqzEysUBVRdpgMB6MUhmlu7INw0N5ykUFXuCqHiqIDekSzbnMa9LO2FaA/vl52c+kx6Bc/WkFk8pVVdJ7ZaVlesM8clwF3HdhZiFYcGbtZ+Nbq3xDVlqhPnMBZnOhTGbS8oRrLrgYFmpXWMUbQBsgNozrwdlHwMz/AZb8enATii45UQtS/2snAHJSYV8g5UDmNu0rKA2rl3bZn8WQEJjGnKsBeSrmBmcpW7oQUbdb+up9jrpHI4x2LqwrbQo68neTyZZJdLdD8Dr0MAeTJzXsdJnohhAbiQYheW0DIxV82i1NODWMrNdezX69T/BZy4Qlz7R3gGrBaVX8/din8h2UpN+idb69EJQpbDjmtpGD1y1Qi0Flvrf/i11tWhuuC8YemUb0gyxs8DCqi5D9osLP9WOSv68vKBGbDzHnfmMzImMZhpCct8OsWr/Atpsf+SfXlIXueo935TuT9NSbHbC2fe0OJbot5xJtd9rQ0wWRgsJnc5zGkqLBmOJTys7WCkx2LwtKipcnfEddQw65ZK5tjF+464mqBaT6uh7j1+5Q3cPK3lFWhoG69Ws1+FIYeQIkPTyeJl3MMW/3Cx7DkmJKXmoUtwYeckTvzeacJrQwrwcHBDKCQXUDRDPidFT/VUBxWNsnTGF/d7L3DUyuHT/T1Jr59UiDfJ64fk+vmAPU9/nmCmZU/1O5Tee9XCQm5ETnFVoaCImnBWyl8FUm9SnWC0JefUcN0OSTOfN1BRGL4GX9XfX6uBoV+DCmw7bDmk4To5cgaMy/F/y919ZP1xpyYA4LVAtSZVMbaKySqznwU1hXAizx/Vv514y/4N+1ZF1rlGvmnKBjOeaW6I8FqzOX/uhHn4U/Dvj+UFnb+U0CmwQ2CWwS2CSwSaCo4yd+WclFlCKUNcGhv9UjoqQXFKkQ3mq2yzWCP/TAAEaZzycUwA/o/heCUSHC+DbGxwulLZhGIAUIM0VK7r9BnUdR/AUxW375V+7Zz9464Och7EPVE9UqGdsPMprc/4aSqc9nwFmwhREyh7lFmVNJFOQZjElgeKypaUAcoFUALWYy8JL9452gLNZNGTKrlinWNHeqx1LGmBCHkbT/MsCCSv2xZFRVxNG8LqBjba/gMqbHAaoC5YYoEQi6GWCuVWWtspY+iJ34XtazOVRt1WNyOCr/BngKY0S9CXAlOxsmdrGaykSz2ZaTHIx+nw0GByFgNpirACIY1vNhicuc25bFqKdsj831ayZaT/VL6jv9uLf/1f9eJjUHZY8IlnTzf/P529y7gv+kzrydEIs1LRMWE91StQNcjc5rLkpB5JeG7Wv2GxNay12gcQGwVtAMokNTy9boxxqw6uyMHUH7rwCKmCKMA01bxQu/p8z2fO/zZHjw3TU9a1v0PVS5lkGdaKcLGOZTgLJW8+qPs35Ap6VMECbt0ReDFR9Ve0S6m5jeOuUF/YkmzGZAGNYZO6ddAjB1XWSfIYCbL2Hw5/6U4SXr0SKoXG3zZIc8rG2O02ciNx98+Ju9/UuDLGkezwWA1ddP/7VmwGPS27uDvd+9ItTGprJddH8Hmp2DWgAoHJs5jKvPjUb77fFE7u3+QUHsAFXnxi0A02MyoxbzxLqRSSXuU9PMuPHlhhnPljwLtE6YoXftHhrS3OcbNqmJ/u0mHSfuBaq8YzbPXH9+BvLBph4apfcO4Eq6m9cX5ihj8MLu2uOD/rxZMI2ELYNJWpr9A/w82XWTUfWZaLtw1c78u705wcdW3rLmwCewos9syjxx77EbheYLFVgj0HuCNTkHfOZ4jdFzyzo2c6rPHr1Iy8H7vdSzAFT51jDXteF9A9o0yRUKBhgLTI8xLda016tMN0ML9m/4/sAxHkwmsJH9DpTUsgUAatsmtYylNTOslgb6sppL1ZY0yvAD1+ujWrsCIxt3E6mrbi2QzktbbGKc8XTNNX/4sh+/N9m+55p1aAOqf0I426lNApsENglsEtgk8GdLYKfa/tl3/pk3+CdcvKJ/lAGSVEncpXc/W3NewdWtLCO6wgVaURnHxidVfRDoxkxXQDk5UvWRM+hJLfsKhAkIG39PTX/VdS+/4t6vVL7UnQrkwqjEjPctoO1ccCqI9JxgE9D5hAJ7CL2rn2ZS44ySayRPmYqa+JUNrWJqEKfmVXzUTBDdxnKN3BkFaqIEB2NzjWa3qkopx/vFVhzXhNh+Csb17bLdMehEcT5HUT7ioqSH4XhS6WgrLaPGgUQfpt5TGRzu8V7T5pjaZjGNmi2fmtoz+KMgLlFGx4zSsUh7BjyHmORcxmIi/FqcoLqmypWNbxV5NxcCpBWvnRrycgUuiplo9P22uwiarw3x2VdAJT24JPfmL/5PGkw6k0gLpfP57/FJ/fcM8G+KKrhnMX0FqMVrsrm+ZGY1xRX8CSbr2GzVmvoCAgJsvKPMiylcEuG3HB0Xht4dcNsmQwFynWU6O63TBLIrXExmemat/oALMDVv64yDss6cLcCKrGKuKqCmDWEKC6CqrvvSskBWVafH+qE2WJObDZoIA2LDLItg6KcsqtfPvRn/sLv6tWoSbFTgYZUAq2H1NKkEJKUMc7bGGH9yceqva83ufmQxtOuRcRBgvrTN8xkwOv2LHNrotts+eqzJdoOH9qEs9z/+C5jzMe8WsGMG/Pbpb3k4fGplyihsbeG+soqv9azPhNPxQRNRjxwjPq5PHqhpsb6lPj9i6muApYg1QySY1Td9BUgSUMq2xqzfLmU99Jif+q8aGVhXhETwtg2MhZG1XQsxn6eNT3eYpAJUDYz2iEXHNV1qpGDb2QBexycvbF4RRfgajvHG/KcEyIJtfYX5fnr0ExkZqEs/Vr4fyqgC9F5p7AuNEag+fKb8a9t3yoYYwDTrzLkKo8m6eHw7Bajin3r4vHfz8iGxAw4FbOb9dXQyNEdhPWv5X6sC4aJ+n0JCQ3WZ77RwUJa0xrQ1j++GkAa8bq50/4CAUloaUKLpZw7Hv/qIdh3uw6ZmqhwFDB+OBYABkowI/MS1mvVq6m3dr5RZQ3zGiWsfqGEloHnmekuzPcJizYjT9jwqfFg4Q9Ymk7XWV3tsxjvHdq8+Q3YT+ztn//CnLZoJ/4PXbhdsEtgksElgk8AmgU0CPySBv/Av65+zy/z7TVCFwYo3+EQFRoMu9cqPAihQkbpkfC9lHQCh9/pyoewlSAfHDXhkDtXs9SdvoSanKD7xVzViZplA2ZWwg7CwByiPpjiQudUvTt9TlVB9Uj9ibXipWbA6DOfChKg3W6d+sYJY7jNIkhZ4NyiA+n82B2nNY/U7LYlXLkzGROBhRGGB7BtA8A4FVRZGQGu7lo/nClykDBLVOIC5+s6yjFVZVHmOoiyhxVvzXv12VYLDclJugi1FUVTzrLzW+YyCsp3AU5Zh+bKxAtUQcpQTH+CUV5DdwC3dNEjakbCqldPOJze6nNFNGSWjlYZ1K1gomzqgVQZVLXjpf55aYGc6myBK9p2cmwe//Hd7hxd/DcaQTaTcp2/3Xu/+LwYAJnX6UzDXMp0VsbwdBBVQySDum0ImJ2yIdLkTAaA6CmtkNillDHpU5mUYWH8PiM8sDGVrWc5k58qEjwkYKCqvObRv+zudjRiU5Uz+5Q8bM9puNBTLoaoHgYmYFvqzPc5gAyQNolosZ8oZe4HcKBhwolT51pS58uC7AZMyNoCNKSf9Sb6W+r/GNJtrBLH1HZRmRPF38ovK0t4IvXIPK96Nkx3wVv//DoOarmdAMh3KiBocqQVVLvYJ+/H9K8DqBamHhEmWf0+ykW/+n4LWIvzxRx1QIGMeIIrUMyy9xo/UsOZbAO5ACav1WSBIBXCWQW174huaCLq1ZjCCr2a8rrEUzbGwsT6beObc3ujLihlufLTtS5vgxo4ycd36HBHk35jGBpPeO0DrZ4BqTdNbl3Pm/IznFHlUNUG+/YzZ7mc3QbRUeISBZUTwUX19DfLN+pSJfMvYaRLLs0eGV1/Yu2Puv4LBlYV1Y2J8PAXQeobi4+rGmsGZDFOEEW/ypepjukIPCSi5KpAzcyNAlZ065ptxmx6Sl/c0M12W03yo9qHrByNf5qZg1XYp2WPLYu25WZnNFt6m2XE7MjmqOawHqzM2dgPI8T6MaWP6rkjGsqy+dI0omBUMuzr4e8EkuOd3TZVlo7vengN+ZVodHs2fF6C0pspvZkbK7uvP/TuXmf3u/u3rJoFNApsENglsEtgk8A+RwF/4l/XPua3K6foDvrBLCBWOFhJMECWAXSLgomsn0BBaoorXPRer9Hnhh0vAn1iDexIUSX1cdg9WQjClGeu56VcMWsIpWdF9zXNR/swPqpKpyatmuB/JtfoBoCrQ1ExYpTRKZdgvo/rSDkEbx6/mXtPfxEc2ZrxlXFX4wiQY9AR9R//SmMdynebIKkXxK0NpUh2qvlt215QzR9gMR7UT+Kr7DaNjsCnB7hFKXFLmcJERSC1H4CwgD8ts0CPN9yxVUCnoVLmV4YlfKi0I+ETx5PtKlZPUDZrX2k5BquB7IgQPORkzakFAUvhYRtohmK3ps357y/1SkHlgf8O4DeMVYKcs+CcmuEElHUDL8suOSRU5a9Z4vnfw1b+DCscUVD9XnSGf/n7vDSb1FSZ1gds18aOLBhf6z8TTzcRyIEi4a6RRwUAcaBs4qTVnNhYMzYCVS63CXU9oPuPn2d/xUxWYOaoo3WFAc04Qu1pkg8oq2aaAqwFzu77vbGFdCAN8VaYzdjPY2ZUYQBhjxpr9JohQEoMK4Du/cjwXy/R6rLYIAarxPZ3rAygLTMvWeo3NU1knBI1jG0bXa2R+6w9rdOU9Ut68JUVOOxrj+QCsFWk4Yu0rgbqWPN7LZUCu00C/b+eCADETdx4K5lq9/Ju9g/N/PnLk+N1viQb8t/iu3pZIl4E1+nSGfZnD93sY3VkDy71ghrkpcgNS+4x5AtRpumskX+d59mU0fR0zYDesXPM+H9ZUDWYXEApU2Ux7ArUZKCnzPP2vL75uC4ksboonrUTCpPLJtZoB32BD67JQhrbF7pt265TUUP64+fZw7/r6jGcboY1O8AkVMBNI6YkUNdZ1csp4pH5u9CHlqNPWB9jYp+cPANaPfML0EzDr5eUukX0FlG6nPQFUX4nse6T/6eH93v3LOewk+Ykda8b+0aBKWhcQAbiZTKkrgZO4Piym5rvmWvUauUrBri0QjNYs9/9l7024HLmOLE2PABALEEtuTCY3kWJpozZKKqlVVd09/denznRX11FJKm3URm2UxC3JZGZGBAJLAIi53732IlNsqihKLM45cxwkEoAvz5+bP/ew++41swGSZsCh1nOldxHsamy7rq2z/3LqsKFiVbUNMbOZU5D9NUaF5xUCoqNKlp6LFqgJa+rpIY1tpMiIhmFV52pr5kktPTfVb7JgO3O141ozBlNFOAxxlA8sITVUewi9f8x+lN81nnuw+lGM1m/bW6C3QG+B3gK9Bf6sBfAV/hOngOO1NregERt2+HDK9IUZ9HJDDBgBhEhccfwAXDuW6wKQNOOvDQGWgDcnOSKrpv18JUMCk6gt1rE/vvgCeR8xVGJqd5RAiBhUuxJaDht4qAxPY9hU+gi2wlcxniLxT0BrY1dwOPfYH0xR26Sua3g5eU9mWZD77VALEQDnmM9wB7ZysZHGaoUmrY6F1aRNwKLeZApdArplC7IQk2CKYydmt8V7wSiErSGhkuNfAZL0HUAMZpHzur+n2DBINhSvxbK6u/KicegaSDVQ5RioY21vfdr+9tztx8GkGvsZYEa+ClBttVMNGnQMgwX7zSWrLVBqzMfB8elB605+RPsN3ciBVWeHx5/vtg8+fcVGXgqkbs5/ruv2rm1YWKDYqGL0HF+ZobxtWo33WG3QQU6q2FDHjxYAdYeybVi3AM4MWpYXu3kFXEEiHi1e4gRKBpWAXRbH2U1ypDCuVyVnvEMlSGqZeGnH+9AP9oG5JEEO/aNNLmKAaBxpwGMAqJlOA07J2rGlASwgkrsK8FmDubG/bquhNNqI7DHtcg3CmHk5MaoGqlrvzLK5/o5rdUxrO39+czNXzKx71hhXgGeGjrtfzJaBnO81fWkk1uNANQbU6e9pDDzTbe2JWdUgNaiZvtNt3hOz6oKh2gjKjfvBttZ49jGyv8G3QVdOz6fYkCabMMlVE0JrnS8ZcokbDSMfWbCV2gAlx6zmmQWA5fBIhWEuaQPgtSCkF0YTAAyTClvsiZzEclvur2ULaqsCcPVJTVUnVMMUlMWZM554hgkY6jhzsaIbgfmRfo+U7tv1XdX+SuBzecG2Gi9kDpYkeEtgjlCB+YliYR8IdG6UgGzrwJMuW5czTXCdqSQXY0bJi3YlL9aNO5vvqV8b3fdLldvZdSZhMg6v1Nmz1cRJlWApLay1jFwxpQKDuxoXS7GVlKehwioxomhjkOMmPhteVpNivvi5yMSjNrkuQHlgGTAjDhBMpCx3W4TDPJEDQEmSRLb0RKYy6pxKrIAqjw+24/dC/UMeTGsDPwtS+ZXf/o+Myr7fqP+aIZYzQgIfOf3f/uqB6t9uw76F3gK9BXoL9BboLfDIAh8CVB8BiI/DaOGkUINWEQ0AWPmrTkqpdWN5bbCKyHPJynugnQCwk7FkcMqwtCfZ775IMmS0SH0tHYYdNcjSbzmYgL0DSX6JvXrwUP/IdzpSnKqzb1o9GUA7BgjCwIqRBFDCTOAOmS+TV0o7eK12SvVmOxI6gYNwggCJyG9VhjCYQsvgvXA8GwM6JHER2wP0tJ5SODiuTSYJe4tzasyGXJlPGoDZVb939R2SE6YDxoX4UiTMAFt00ms5cga7ZmcDNnkZX+rT54Yk17GhSHfjDOKWOdaUiYCSDSMDZh/OD2barKz+aVJkVrqMjTEU7FOALbjqkqzBmMudxQetDrCwcFsDPOlgjSiwhelOkIX6dvwZsakvqr+RPHYXqoh49mPZRiVoOGkjlgAQJi/CuGbfJkV1bOjWRIu4OCllY9Bp1AKoaZ8BpslQWvCrsYUYHzbSADLsqA9toAowAADAxHIeRu4xOI65Ec6j47jsC5La5rgDWG0sakkWvDaYqzIe7o/2Ma5kQiGzBo4pbSljYZnM9ALUceEBE9YQpCNuLwPY5+cYUxbCfkrWa8kwxwNI8AKoRiLq82ZP4hrpXwZ3naP6QDws8uDKKGzZMEC3yYZLHgzoTj+y85WJ6J6LXqarwfdhQsMWB/xtKYZ4+/i5q5hVA/3TN5JgSaiNEixpH/vY+B4DZlHNDOdecKZgnwfXpVQHuplcAxWgqWaQACP/5XfNRfieo1+egIJ1FZ6hXA0snWufSr5LFzgxqztIsiTm1Qmb9NrTw41hxKSaLa/lczCRPknOBLjlueIJKIcVCJhqwx0lSDJbuxxqf7GpehvoimLkPTtXjKn25zqkFitla0CxYiHPxITOlIBMqoRL1TylcxuxqWeLE/VB8FJt7Y0paQMzm2cdw2MpkHyh8jUbSYGJTj5dE6Ma/hVZcC4+d9G6GyvJFuLac8HLhe4tlxvS9efZLm7UtVCHspEn8HyRGwj0HYQoWM8OB0mIAU0W612egTpOK1zj0a7xSeImYmEt/a0RtLm61pEPY1umT8gOvCIBnfuB3DdrLc5hwjI8rP/jlazzERfXzZsL91e/MmHy8bT1V3ei37G3QG+B3gK9BXoL/P/GAle+4wefUUMTf/tsMwcCLlh0qR+NRW3cFzVGcRcoEkJyTXw9jopwE5nr3v62nRpiTimnEiYjeAcgS4KlbYCqHL4dOUkHAmgLgCyyPTV4eKxlamwtmR5MLEAO6e+B0ChgDucHlgOGCOA7E1Nhxlednpb0j1qIB4qRxQFFfosEeQyekfNo/ABxpyZcogI/XG9qkUaRmiQlrnsKQDS4CNizc+2Y3JwPYJgO4mhhBOxBP+Y6tz0dk1I2AFycZ9abWAPEql/0ifbcvvZje5hUY53yNx02qXVsg83oATJe4l7x+pzUicRIgEFrE+N7GT/j48XvD5BFqgtAcXmbMK5e0agzdndcasC/vUoODstkNNRGnvadPN8NrknyK1bVctmNYlJPfyb7vuljkJE5fQlQ3ZIxYXD9GzBIYzB/Qs6XSH4dj0qHGHkcMMxqQBvbF31sFzidMfi0cUDfHIv9qvaj41fZLOysr6BZu5xMkjrxbkC14kMB0S7LE0O6XquPBhDOtIElv+zbKD3HN7Zl7MXRHjGquUOCiApOGSyWeTzeaN/9LVbW9i6g6q8+QJNVtgRLgI4C7n461ADzNeMaJmYV6bGndcymVoImpbGJshsQyzmFXW1MdzpTL7Lt2gxaaJK4njX0yahOe2GTkeqsHgisun4udhVH9uD33fq+6qwKJQYDXw2i2LVNBBUA9nj12Mt2Zj35WWwo9/IFIFQPIWJDLdl3iZnIoh3Lqj5aJuyapgBG3Y9VS5V+Jny3JP4FVHd1nzJO2If7iE9vZ1Ab5QRxqz5d/aYcDW0D1rNtJpUGTFKo63Nl752d7zgb8LYy/W6LDV0DXgHMipGln5uVaqGuxKZq1so1gNXGUoj4XEB1qBJEkwmxyipxo5qpgz1lvVVd2JXiWA3EVcrmfEYdVcAhIFWspid5gI9APgFM/TvxFlK4CAgvzIzWOHE91cSoJn0Zz0OQP6ARTjSTLSQ5aqWUAJSMa5IocXUAk7aj2VwY1yRG8p1QioSWcXuFLL1GF6zuTP1CBszkHYxqeNxMytGHDCvAMP/lebbUJEtEyx/HqweqH4cV+zZ6C/QW6C3QW6C3QLOAXdGPZo42u96c8r9sd+ACSZTALMZXAA27O3nhOCI85E/9WGuQczGz78p9Ib4s3T2a4MhILCbHzqVYirga7Wk7gVnOZltsCWVbyBys5JjGJ2T33ZMMlg1MguirkxEJNZLQCCAB4CS2FTC5oO6p9idmE8CLNA8mk/hZ2Eb6P5YjSlkb2BGAJthmV4ANiR+SWGfM5Tzt+AYX7MkBhvl0bKj6gpQX0D0EzJTjDmvaSi9gG0hKYkWtdFRbJHcinpS4NkuG9SazJ7VbfVyy+PrYYX0tV9bByfjpmFskiSznP9uWdZS/oS0yg2I/WF5AYA0R2FP2w96P0GXVLgUIpzSHcZ212tk1gBJvP05/mEkW6kclWroUZbW1/1Q3vPE1nay03b5KAiRn/67kSa+lPYC2QX3hEpqQgb3OgI4NGGVQ0WT0xbkGiPIdt7mAarXeap9m+Df2E+CYPvpkvI5lyQScxEm5qI9I4OacarlnTuhPDdjHaOMkYSqbVMsGuiXRNevnV9nbjGVNELHImXxb4hfGG33UeuxcMxaR/JatbeXcYYlTrfvVwCE2C6onOQ4AGEBKPGpdOEsPsk9qrtZEgFElYLUArLLRJpMwn3p7EIDcqO2Zc0r2XcZrGFBLcnU/bcTgGbTTDWfkLZlzsE32lR22Rkfd4PpnNTaUwpuNdZOu33lVkxh3A8ZtsoDQZnLibH1YmlfbAaaVLI37yBJ6lA6ZArAMWEDVCc8425DQuWbazlmAC4Ay+eVMwJwDrCyKC0xY57pBykFXmDTi+D7tJG5yHi89H4g35RkWEJ3+OK5X3wGs3lbH5rnD5eF+narUjBMqiW7dUrZfrLWcqi3K5JCsTazoWuVstrYPdQukbFYnOe9K9bhms1MNzVm3ew0xrCZeNpLY7+oJq3v9YiqGdi6QquNyTpwmWyGknVfGbPL6IivfUaPUxCYh0lxtrEoijzIgDCWQU8DTkzExHnGoixIRbwQMXZjG16xiTXnm+Moy+QGoVT9038KQku+3ZRVOiR09rzWRwu5IkplgBIzS3/PLc0uJYYFJBZbWuO99F9jYAFXOjxzd3M0Ihtm33X1X919G00d40SPOgtYftfYRGug37S3QW6C3QG+B3gK9Bd5ngfKK/xK7xOnNu2SEltS12MByqv9MU8y778vzilMRd6AEmf7Tzuy5/8SrSfwr5rjND2lDQwZ9ToTKbkkLvBTwuX8aAEtMq2NBlS3TsatiBXBQjkWowVw6iYbeqZOahDewiC6v0oCD/AvOSovl+8OkxJk+lwOYs8KBTAmbEY6d29jqbugYB2q3KRCH6pcBoABUYSs7mSJnDZQBrshrSX7keFJ8bjt9cV5hAugwQHKUujBx4LSd2c/CEDhYyfgJYyo3ThvBQjijsBZa/su2uHVmcOMAOzuw+ufyM7CsgE+fa9btizGGqaXEhuPqyt+iXfNzLGNb2ETadA8D2sj2a8aW31wwe/sYVEsyZOqq14fBV9l2KMf6+pcFVm8ZFFJK43L2q249+7UOoFmAOm62pr10mvqPISABR7ieiUdFMuq23T7Fd4tRLQY1mUAxhlG3x7A3Nosbh5OSNkFVGNL8S0BoZY4qHtzLDaBtDGxRbbm96nB9j/S4DlnLCsqlu9xO7g//5U7/MAAAIABJREFURqKb9gPuLc3FDY9uWP9rva8tNB2LsryV8TB4v7o/PRrcbjpmdKjPhpZog1qqHJ/7O6Aysw3VS/dLYMGlTooadBImmlM67C3N8rhp3YFCb238tBjtBqJ9fk625AGT49TslUcVZq/7NghT57R7SzLgTwsr7ces87Nu884v/Jk+12BtJm72YLG660Rmzuyb0w/T61PNmAIcocDIcLtqzuBG4I16yI1ddVIjpMK6eb0/jKz3zX0GUHUyptLMM48AAPbIIvxA+50T6+BX2kBejMnZl/ud34l5jXLCZa+QG2sugOOwDVLllX4vpqq5eiqp7hxGVqznzkG3o6Rz1FV2CSYkwdNTDeVpNzgWi6pnhuP1BSZXinW9OBfAFfA+m6p0jH4vNd6SZxcQB/AMkNy+3OvGQvA8iy7E1C4YWzyXwoM65vPCSZSC6FfET9OKEjBdkHnYcax5ZiSaVLG3+m/XYJjrkVjUudqY06InZsImp+pqVAltCibDBiibhExzlVxa0gIstnYi+pT7lyeDryOjuiTAxMMmpjUqBIZLrki7adv1qcv0oR/0iiN5IH/o1v0GvQV6C/QW6C3QW6C3wIdb4MqV/vBN2YKZbJxmEmMgbyVJRerthacsp/d9jTV5L9lxzWToqLtIZ3E55GjDKiImw882MAOvAeq0/QzGQ98PhTdgFQ/lZMk17d5R7OlADiTJhigvsy9GFYdxLmcNie4NSX1HctRItuSyNpSaMVBOnCeso8vgyAPEEcLXd4kYLVsLiZIIBDb2ApJIy/e1HbiLGfyl3khjr4+VYMksbTIJA/725SDukWWXsD3tB4jFST0QluJ4gCwnPwLQVn8AqkmSkpl/MhWTxVcY3KBjCTK2JBmJLdsG8FN7dt/BsImndb1G2QsW2AScwSsAM7JjXzNtAxDF2InBC7tr4AtjSv/sxCY5E2CG5D4Gqw1JwdRyrHLi8e22FfsWMKddkE2CkSrbsC+4ibxc4Ehfa+gp2dHw+ss6kTtxepErzl9T4pwf2PB2YAv7+XwAbUhQWWfsSDskPdrXYTxLwIEDMI2qqZVqw5ulbgyL3V1RXlfuqAEy9mPbONOWTtotNp1bQC/X21y/QRF9UdvgvnKj+cj3xiJncD9O+llwXcfxxA8+tU0aVzzsaQFV7rmKTU0GYTbk/NCKl/zVMzK503zkBjI9Upq92SdJaQyEDTobcivwaT0sx/Xg8wRNQC2AMelpfJ+TNdi1VgESand9oh5RPgbkpr6zi73/HN2w0KAzFrcU9+pxEbBGQrLYoJ2APrk5WEeSqYmSK11XXV2uM4chudK7P9XhHiVzyqmFeU9cMN1OnCny2qsSMwCfilPlkFZRUKpGs0pmMek/baFk0H4GkljFygCBO8XLL7RtRAECnk6OlOORIZj4U5513Neu/qP9MBPyfJ4V1GPm/vLEhtYBdDknAOMloBjLssjXlZMhYzBxtLElIHVxJrCo7ednu06otNbK1XJH4Qb73d6hmEg959abiZnWzeI9PVfOum2pQIib94SaOktcKs87YltP35t00yWJjBpkZJSNKz8v43WkyTra1LkLEDOZmLuC5yVwESVMICUjBXYVYe2SCQwblHJJtrbWwrEu1faO8hT4wZXz0vpz7Qcz6rGgf108h2eOpzYBwNReTUQrDxbamWksIv91XmNt60zAOtjIE0fcSRnnHJ9lTEyk/irHCUxu9V//3N+xXIgPetHTqC16oPrnrdSv6S3QW6C3QG+B3gIf1QKFFv7S3eI6xH2oKpSALTluxhIuA5CZa/5o47DgWuAM2+ny9+TEGcGS6HcTXbGuAVq2WQNEAIQCTady0EgIdKjMvftCew/kJILdkNnuamPYAbLvIsGby9HCCaPe6ljLaBemckwsqgDaTN8BkjAUsIcT6ZHJiuuSE+UU4pxTaoY+spx+jUk0pGM5+6SWHwCOSaykEwTOuDYqYBFpMLgGBxUfVE5nS0jE+YwANQW8Eqsa+xiLagcApxMWaVmT9QaoxnaGHdhQ58y2xOvapgaqYUTJ+ssF4XRYxqe3Ubu72gkZMm3jnIeFreuKM60dAfLEupqRrmvmpEk41lwzLXQfWQ8rBvjhw0G46g8Gg2ElU5YvpjFOI/wKixVLe/BCt3X4RWYMwkwuBD6mP9QOMHSADfbLORpsuknOL+cYMIlWWoJxgKjjUNFcEqdaI8oyYDZmWw9eXGt9IRY2wLTFSIYRrY0MGjlR5ws1WDDLadDK/pkkeHRTsG+AYtjKAmjFtMZVDkOUsy+QaKOCqAJaeJs5LVc9LGMxNT6XtGuQyUDjPI0GOTFmAnLBm5Q8V9cnHRnuFX+UNnP4lvkURtYUZG3f9iWJEsuNGrWONLipx5rpH+JTp3oTeFkpbipONccH9D6ylRlN3RtbZipL9k6mXexj0J8JJNa3sjVc28Hhp3Wpn9EKwKp4vwe/U3Kl1wJumw2wjcYiPz32YCULFA90P3AUACTPC2fdZZjI9CRKglFNkqVMMqSub8l+eR7YLAJkBrV895SDJ5Mcs6rjEO+KVNjxqLzdkWQrZ7wsBIR97zERoHMHpLrMjcArDCm3EZfRbcHwMiz0H6CUfnFU4mVnqsM6P+fckPJqbFOuR5M0g12VndnXdWGIoi5QR1bLE/0Qq6nswYxx5nOGang5lzR4JgZT9VrP58r8y72l+yhdLrYUIG32VHcas3e6QKdryYXVFVjZRKnWs9bP/QDSpG9KSaXwoWyTRF3bYlkBnPCd4WPzH5Oe1G+dm30NOM34UVIp9wexLhMkKoPDJKlWcgyAaaJqaYP0SBTUUd/8t4krBH+bPhJmwbktNHYTOcuLZQG1ofc/yssPp9q/7o+Psnu/bW+B3gK9BXoL9BboLfCBFojP+2dfH7L6sf1wn5PXJo4UgrGRHBvHm2rJFEchOMbArx20/YnntxlWnG+BEFjDI8nkjsRQTuUAnsqJJSZ0V4B1AyDTGxCL77dSfBbxbwC3C2bK5YBSk29HQJWERBeSA9+4BvNKNuHI5gBie6IsDwCqOKlmKuISLfHAtB8sKB3Fqd2rGqQcT/lHBBAlnxNwdvUT7Y8TihwY9tQSWvACGAK/BbbS4EYvlsEI6qttAXOJRK+SEcFoGoPZMLGSM4oSX6dlLjWp9ihXQ7/pokvT6AtxpbC6MEgN9Dt5bV1GjrMjI9EORCyAtNVF5USJM8PNNKNLFmVfT/aXe0ktWvrNb3nrdrRDNNqBZbmzOcOmOvGR1kMJ2+8LQ1QIy9cYTLY9frLbPvqSdlSWUqdSVobfh/8mG71n4xiomMkF3BcyrvEVsApzygWANVUsakad3walxmt05GoKxM6yAS/bkVkYaOSTCkA1IHZH9QYwOUkT7eZahBFinDbH9LGbwIC2LrwvdOyVJmkB8JmJhitS2Y22dy5U4yAj1eWYzfllw5Ial2Qx/X0MXLdgaNrhQAWs3AuPJ8BM7tEcC+muB7/eMKWJ3EvHtT63hH4Xm2oQzTUBAVamYc3mbJk1E1gVYHVdUMe4ClA0lFZH86FjRI+jrao97Iy8dQd6LgA8VL0MqxrAiCR7+/gLkonfNgK8VLzq5p5KF51rzPAy4K8xyfXzIApg5A7kulk2K1CHHJjNXTtU14pkakhrMRsqD6sAygC+KvSJruj+IibV6mfsoTcgEuCa2s4BrI5b9bFykblPmQzjOTgkZIEJPE1OEUvvLMDnir2ntqq2RnUBuKZMl+8nLVtQzsYTZ2Jwp5fdg9dhUXW9eCBp/K/OiSTVU3So2quThcMhBrrRtxXPulxIKi1kTl+dSEkPjwHJmBa6b5Thd7PaVx9G6jOZfwUHOT8k4D6/iilFXeH7fd2dCByT8AhelUzAANASjGtpEm1pqklyXMBoZglyFpXZV20AVDP0A2JJs6ReG3TCqHLX7lgcrGctv9UXFZfR9Qnjv6bWq8ZDtAewqQ20Bh47I3oBY46gSrIeAzWVFJnw1ahzQG8u6l/9osdpsX/1Fugt0Fugt0Bvgd4Cf7sFCsJ89IaaXKrtaedKb/5U02hcJzGWdmPkJMC2emMSbmQ9hBvODbXynPqmQA8NILOFJdxTIOqOGiW2c0jWXu04kMx3QFZagyVtCLNBEiScFxxaYlDpAywp/QBEakGTByOfA6hO1B4S3MRcxRRO9qRjjNTGBMeSNuRQ7uv41Fx1ORqzJADTJC1yzVS1jyOKY2oQTQystqHvVTLQErtCdDpm+mg8ABgzayJ+QQ6qASFgkPVqb6PfJF4hAoq6jEAGQy8AMnbRJ4CUBFJ8B7QjXyTediRwjkzXskftD6DGKSdjKHZBYmyQDXDEYadtbMp1xOHXG7aYmF7DHMCCvrnearGauara3xRwBkCkx1nDucEuGygYRJAgR9lcr39dsYeqkwmIFwpYn4pJXb6mdRy0gaw6UceeUusHgwECKV8DpQ0rGnbziiWtrE65oiRCIiKtzseYjmUFKulsyW0dY+Z6lNkm4DInlGmGxoFygu+/dQKGE69a9sP9TiYrA72AvXBwQcEBVXlXezVEbP9cBW/v7Km0Z3YZxBQwkJ1NnaWPMra3CW1b62mpMUbNEef4SdhkCa+7VLR31WpNH3PX1s2r5okB5Phy+olFtfwXYEt8K4wrTCs1XUF8oC5ucgBPMWpmBOvN2Aa1uUsBRNgheJp/AvT5x8mRWML+w2ONnZc0xg6yfvlQ8aqvSDJOMZMC4Ji2QKsl9vxmjKfZgDHaLGUH7cNeWrLrZ0BdeW/PsbW9kyQhlyVRWyTXnpxR/2dCZX5WaCHxq9RhNavK+TEmDGDD4BLPTZZyJnisgCaJkTL5rgWeHZvKvc49g5l96bQdoBWZr06RqZOZvr/3R2XrFVDdOVjIPgJtkgDPlbV3S6nGx9fEQI6hY5VcSddlc3GqA4tB1LNhtWRih4fCvvpBPLcYVJ3TcgrDmqy9vuSONc74G4hJdRyqOjxXx5ZiKjOaVVvVAlrZx7Hc+rZF+ZoLlZYhDpRiMBnngZfEsPKT7LwAWMZsJuBgUs80rufcg/oPgMrefDJ+RjoP2H5KRAUUA8yjIDCLqvVkF3b0K/G3nuDB/siFVQpH22SKKvwugDjjBQaZz1ItZMR/wKsebnna1U1R90d78PVA9c9ar1/RW6C3QG+B3gK9BT6qBd7vbX/U/f9ke/gp3pnZDlCVm1SszCO3GmDKNk5mhJur361EZliwWmd/gDZgKbe7AyX9XMpzMzglu61rmsqJxEGUA0ft1T0xBWMxnZewrDi/8uHl/5m9OFQ5ml1izvybmNfIX4mpbMmNHC3F8b0MRzO+NjJfwCrZdmEZHNtlYAe7GrkvMbT2a/kN26n3WMuQIRuIAqJxlrUNskeTTdoBYjAOfclxAeB23AGekdzByhiY41/SfwO/Yl8M5Ou4AF2tgd2h7wByshUbZnFexJ/SN9hVZMsFQs0K67tjUUNuBRTSv2Js+el6sMiFg428Ps60XEvHxrJDYJ2xle3RmDmcUjfYDQ5eFJv6kh3NbRlsM/2VYg5/IrCrnYhtTY/VF9hUTk7yRiH+xIsySGBQ9RujVFquyHTJ8ps4VYNCU0CO+NO7sveW5cJYsr7AKIDCKImY0Fg3hBrgMCAqJxTAEuvzevyzkJAdcL19fBCZ9aSPGU3fPTlB21ps9jNOtbuk32FLOSz7F1CzJJ6B04SMAVGJFIRFxj7V5ytwWheqgWujOwYRjKgPnnclb2J5QC7LG7AFHgFCsi3QIIxqStOwXdKk1e8NQJWAy4Day41iWrkGZbqWWMnhsJUll44bOHqg5RyuJjsYZwwdPj3LdUcy4M96THi709+IiP9Nbo7qepO854bL5TNQLbsDkgGUblPHMyPqSSiOEZWAJcraEcBJHVVMmNjRuhf0HYBL4jVePDPMkPJMovQM3dHxuBeR9vKMQgTA5JZPU9sCjqmPaukum7ehUJfNMa466PmZ3qeMKwHj88vu5N3ksmViZwjoVd3VuWqxbmlmald1oz3pxY2qa7ESst3oJC2BtkpA986lkpipFtbmgm0kmdXlQn0CU+kqRDow7DEvarmSUOpsCQQlHpX7Dr6SbzzPd/RsZjJSjWyd6hPpbVQObMWLBEcGvbx9jgkS4d+lls61dqoJDrjRxKQCUtk/kl8qvAKG17q/ORKA1MJhGcH5gQHi9IXnsyZGL9R+KgWzbbIBIwSm2BSnlRI89K3lWOBitfvBN8D7Xu0+Z3F7SPL9sXveA/eD9v2A5vpFvQV6C/QW6C3QW6C3wH9ogXKFPpqVype2G/t4A+AtStDwsi9pjxsfvOLFkNppeXzQxLgWVrvqgDMBw1KUz44/4KRHauhoDAsS6Z7UbSpcrzacMITSDSkLc20yVMIlOYgAQTstW93DM7EBavjoUKBRrChxpJbW1sEd86m367W6DineaEs4UkBVyBMnlD6TDAWHExAEUIZJBQxOkONqV+LIkNbyGzBsVliyXI4BL2H3UufvNsqnucpkC2ivOE/L/AzKYJQAqdC25ZRWlmBsZeZ5h3PUASi3ow8kzm3/HfUT1tQlcfROGZvIdwGqzgCs84JdNuA1qA5ji5NuGGcZaElZkTK3RLpmvtQ/XSSSJxnk0h7X3QRdZJVXGA/ZnhInDY5fFvNzPaNh+W63Ovm+tlWylxaYywVyTCrS3oCRAEemQpDzgtSR5PIdJM6VIVZVbJGBKh1hm+qffUm2wfqJ07tiIgEjTjLUTqrGRovdvQJ8hbI8Wqs/gZq2AePc8cH8dm0QffM1lrssTXhYQWTqUGtijQA7sJo44sgrPYMCjqCkDAZspxkA7VvLRYM5DbKocnpIwjkX3O/HHWlfUS5G9ZZxVHerERjHNRqp/tc6jzcP7hjhil0F6AFCE0sIYE1WYgArN5IkuPruszcwRwLMW4xrkwiX1NNy0gKULlkDLq7YSxuAw9YkiceWAWOeJb51qluDQyVWOng2N6hmqjbvIQG+7/Mlxtz2z+m7Te5zJ9+qCQFOjfjQS2q6GqAmk28DGqllyvVq2XZzT7Ce1rEcmYQt2wWf8RxRDKjDainzUkCV+Ql+LxVbT1+tztZJrFdJyjQTUKUeKtff95/jYnO+noSjX2JplbjXiZoAX1MB1pWkwk7kRW3QgWCbTtCAd3u/21UNmd19DDtSH5XS6FwZcZVoziW7lIVtKCZ1a7Bjye9G0l9PvolNRfprhnGR62+FConcdM8vlbAJs67ElJPJHL5zLSkLQlsYS7L7qsiNHlGIakmIJDkxNtd/AbOMHO5ZrnIUIxYPC3ye670U0Lxwrl7zrt4r2wBAYWDD4prRz1X2iM/UCWMz0yVLZMVattQECqwpd0rSO3FHJIM235k6WfqJHuGxx8sVaE2qqIyF999X6WF71V83t1q566/W9V96C/QW6C3QW6C3QG+Bv94Cj7yyj9CGHeb6E96+85s/+SIenRly7ODROIK4AGTfxY0N5xLQ1v7Uxw1IeRbzY6YU4h6kPmccSWJQaYustGOxo0NJgMErayS62t6JiNZywuQ04bhRExCWBMaDhvflvE0OFN8Jy0gNznJBAJbI8pxsSADYyZn0HQxmea02BOixndlKnFrTOwF19OdAJz5BVgvIlvMKtDpUWxNJ/GgPBsXz9trNNVPV5tLOeixoSS020bkH0Mb/xzHEHJb3VjbdtJNzNp7Te4zEFzZTywcwm4BMjKUDOmqTTMeAagEdl+fBVpx/tcm5J0NwgXhMZoc57TuhC985Z1x0e5BhkDkFWGmoDTvZ1k/XAIEBtK8XJvBSNPj2ta8oPvX5oIi12JeH31NfVRPTTjrbchBT3ToeEt82pcGZQ6MDTpECF2C15LCAqhlVrG/45wvfpLiJDa5R545znAYzyyF1zVF256TYPzatbFE5We8LqAwblMqMgF0mFMI08QrG08YKmgaoGiwJmF3o94U8feKizxdywLV8VBS1s7wysUNtWbXJ2CLWeqQ4RADgUFmmd5TCeotBiZ1dS5ZuAcDDqsZefAaoGji605wHKK+AIP1Oat4r9jbbuPs5x5bEyc58STUd68de9EnAwrJmpL849zRey4XwWL8lYHNJ0iW2MUD2DVT9IHkS44XJpbI7Z26gVujSjDh95sbIpE1uDI2lGy9J3XpTiylpdE/JlV7VDS/UCEazLTnt9DaTQtwb7f7QMuS5An8OE9AG7Y40i6r+XBDLqvWA0ch4AbS5LwCQLAP88vxoGXoNGPntSYrIdvnNti13F0OEiarFNJJeQLEzfvvSZYxFkZB42LP7AlzOJKwYfPVlRuks2iTRHBNRUm1wuksBzW3FXg81ZhgX64v9bqlSXk5Opr4sV3sSHfAwGololWhXNVQHJFiTCuVCieiI0fV9stb4YWKRZGnULVWXLgDJsKwwp54o0xgWFOQ/2Ex+keeX+4GyNgtAMmPS7ChjAxszocLlWZgtBagSl3pudjOJxrijzJQ6zpypPfLzZpKPF0xqLOMLahDbNBisAdamGI5kxB6Xbby3SaW0ReKmRMmmdY+NDJga67Rez4U6Zg0oHzevjK16KLzv+2Ob9V97C/QW6C3QW6C3QG+Bj2yB9lf2z+z4Iavrz7T9ZL3xsXCNqdhCzVMcPSdM0coZoMuOffnX+Nn6ntnwgFb7rrUcVtA+GwBKIAymCqdSZf66vYlYQxL1KG5qrzLLWtaqHWZTuRqWEoYpcntGc5RyUXmbQ8BamBX8YFwSwOxcTqBZUcrLOHNvY8fCCMJ0EHPGOdiRKybK54zcWKAZaTCOJkAVDHFDwPhI7331Fd/Tc/eAEBxbYuIsKyb+i/5pBy1zCZ0CEpFF5xoAJJtU16UWzGhQQzXO80h4jv5bMko2ZICMVuFg49izL3JmStOQLMnlaGDjYFXNtgYXODaspMINsBiolk8Wae8jh89ZeXH8CR+lq/wuNqyB3GCkGGB78ryS4XxFB5VnDXMz+6no8B9nQkIHtPjRhV6JnTO/buAVuSvSXQUWA1J9TbMuB2YECcBpHWU00uN0qAEUHN9CdfErG4ABqFkyG6lmpMZ1MgZ5OZaBr51eUBB2iGPrZEdmGtWOWDIrdTX4LzWj4ay2MGuMXzn/C0krzwEnYr5mkqfzCXje1kB3vCJghjFhLbzGtwDq7gg2VjuJNRwO5hrDGm96M+GwJd35Fnp0WFhAN/LoxjobrLrDj+7vR9rbWgYaArC2CxzwnumkArFeyTkGaMZ4Rou1DLaq5L++9gDZJhcAAaqglNjVbGP6VL+zvjGrLsliTS2XAZsUsIQGbYc0Ssx9wjXfAuHv3O6GN7+UWGC1uX74m+7ywWuOrXQXOC3Pe8CMYluNMiZyzFjrDKmtqgktgBcJltpkDL9b9l8ApuNPKykYMaWsMxsLR0jbAnRcO8AqbRDHysEBs66RrHXEuHKNkBxzBxEXv5iKUSWUl8kjs9mcWs4zWB4mVkD1IeCedlUESM+4tZjYNUyulCSc065uC3aGlN8m8Zuei+vNrvp82M3ui4mcn3R7x6pOqgcF442Y1ItTMaoXO91QWeMG2n+heqost/UFeC9XArILrSPRm4y41Nhd6IGSKQuktWSK9g1vaHoh2a/EyR4bANUL1zZmTJoHDZy7pCQU+zMWkBnrnmByT8t4HnEuztOrexUgjH2dEMnjOBMk5vQ9polFTemZ6GdiL17w+zP9C1jNlCRHIx8CsBboy2QW/UNwzExm/golzr1NyrAX90eewf/nK8D50bq23Qdt+wG794t6C/QW6C3QW6C3QG+B/9ACf+4v8EcyG43wLh4nMloYCf/5h3Fo6+Mw4Hs24FYJdktwheMStnUMcNLfexyuiSS7OHoL0bJrOXT7BwNn/IWKcqIUWEAkrGT5JY5MAIA4WDAV/s0OclmBSYAcsabEbZoRob6inE/qJ8J4UL7mUCB4LBmtAaOcNaeAEjAbuehhXBoYX5ItAT7g+BzPqrYBuHswlD62AKrau3ZQTKv2S81PJMpxYHmZ1Swm02sBKzjYZbMAozCqVpNynlrWmM+mlAVIG9w4S25YWWLKaMjZgfWmf8StwbgavOvcuA7UknUom/pFO673eqXVjQ3ddRhDM691wQFGIHJTvnHCgw8LyLYT8qlq2d41s6nd7p2czMU7Inp+oM2VsTU1OMxAbQlVbxWQTaKkyPUuJQHeEosW8Mp1wdkElHKgsKqwrJewsE2C63UYkXNgv5oeoe92VLmOANXqu7dHTllgib2dnAkjVMwq4INzUmIhQMhGlJmlq/i6aCIBK8p+tV7IHdfvC11QAAZxhfcfLrp79881lpfd9Fy1H51eFaOOBGLVHzn3e+OJMlxP/HkgqvxgItZLYGGo2NGd4bI7VJKcw30BPyWtGe7J7aaYMDbzxQHEYxP9dkB0sZOcV7GncaybM81gi+wROxHzm8RXnGMlW8ptm+RJkvKmnbZfi5VFL4ENwmldZQJyvCv0HzLgKoHjhEv5bvtnZiZ42nMA1TfPYhVvZjaVodW2zzrq3m4fvqB45+cMpjbzB9363i/Frqp2S8sk7BuGez0pc8JqZlxckhQJDKi3Fdkcmnufy6g34LJwYyag9AMmnFMAmGbSRs+Jyl7sdmBa/WypbQqoMtHFBAtlcACUrJ9rTLDvDiEJDDPAlJMwZcg5NpZj6ZlGbDgqESbjlucaU8SUwoAWib8WsCQUgXYHPK9G+zreXrc4kQz3wUw/xWJqIs7jWOVlVnPkv9pHDwbAH8DXABWGGeAukLoROE3NZLGP6tNCNPBaExaAwAuBvNyZUTwQlUq+3jz3xdj6YZBJjJrW8DVx3KjGEHVWqXWKgQ1PSXpW1z4wNBMHIy2ntYGlxdxeTsVkNpTI1YykStZV4xjWNcwq/zEJhoyYkjRAZHjfFNUB0jre2vdDzqWe0ga/HwxQ2c9Pbh8577bs8XurFvcfvQV6C/QW6C3QW6C3wF9lgfxN/phe/Nn2JizSAAAgAElEQVRuYBXfBocFUZXZUr0P5AKYPLRDZpxZIKHNWQdQsA3yYRzFvX0lURJFOxM75VhXgy1JcwGHsBqAQuSRcvSQnK7kvJGVlxeSOJxegOqOgNCuwNSeGE4cVbNXFLqH6dD2+LL7AFnFkwJo7fAJXOD+UIs0JWCShIO4U5IlEf+Kz05GYoPZYmp39Z3ERAC+a3IMDyhFYaATgFN+ue1yhflgOOWwIQe0swzm0MaAYmS+gAbAOMdkJ/piwOlYX1hgHQ9GteERbA6Wi49ukhKgqoSgkVIbfYb5NatbJKRru8KygnFsP2+mzUu2WB0ObnsEVCmv46toQo5GObmAizQiJ/ToM93WkeIKAZIk1zn7d5Ekr5vdJd7XPBNAciAH2owqzHUlRapY1S3AKRmyrEGuThtFM7PBQSUtVOxdHE7GUyYUeDnetSYL+EzyocccSwO0OkH67eGobZp8OfAt7QJWOTknqPFA1Bv0oU+B1Nl02d27d97de29qUDqfLbuz6bx7cHLWvffg1N/PZ3LgycLKNddxzwRANgJeu3t7uk6Tbn9y2N26ebO78+TN7uj4ejdWVq5rR/vdkRgwSjXtDaYas6eSeQq07mt8MAD2BE6qPI9PwEwU/2eipcmAc7W4LpY95GR93VgK4MdiTRLJ6oDQSyE0BPxIefMC5RHr2sAuiZPIztqc92JRAaZrscKV/ZhSNk4IxXXgGskOSVxUNwi9Awg6qVU9por89QML0NowgsbT8KZq8e7e0D6CKGevd5v7v1abVYs2JihAmnAB7iVMgkojmW2R6IaR5Ll0xYySONebZlKL+4IJIGfwLWa3JVuyUtlMa/qXSTDiRgNGHYKgtpaacCNJEWWwmCSDkaUcjYcVMbEeW9z3lMtJORv6uOEZoM4g/V0oRhU2FgBr/o/jic1fS3JyIWZ0pPEx2BurG9QXlk2kMbYSmhudyZWVmE2xmwNAKswntlTc85pJvrkmKwDHasuPIj0wsReZjhfYCzWI5bi8AxEznYQMHDEwsavsy1kESobF1HIzmqmDPdV9yTkCIQfc5xUcn6kJnSsTSPqe+qk8pNWKn0W5Dxfan8zC9AEb8Aq3GnnwzFGoEawnElw9EYNLhuKM1kDqqAf8FynH5Xj8reFXmzSp0Z6x2J7a7dnRxvrVRv2X3gK9BXoL9BboLdBb4GOwQHmAf3tL7U/3FfCK33X1J10T/84CTLIlgJAVfDBPHDp44ko6DAAiRhRJLLVO2Y8C96Jpu0sBUuqommmxg5+aogcCoLQHQ4GHASOa5EGpCQq43BG4G4sxtYsi7wVnc0H8mXbZhw0lFlCrAZ4jJT9qrFqT3EKswTgmhjZZe21AHCd8fI4BztJCM5jyCa8h/VXb9McsXDlUMHEG7ThF9r7KSYUt0HtbDQzlicOMuMc4bQbHJDOhf6m1yL5DbWP1J6wo/cCWSGmRJNrJlbPHOanf7EP8Gg6vk8twjUjGAoYz2IQhLna2hoUxi5nawj3+ku9IKo24yb7shSzP+bTfnPL26IbiCSlHo4K2uIWzP6h6yY+07VznZVSefa31nugrZWcYG3RMLI8TJiFrJWGSD6h3gOclck7O01LX1FIFDPv6WZabUUkGYdpqtTWrk2HyauC67+bJa2DWORnTMbSYNMjJGflcMpAkw9zMxaDqfSH6a3Y67966e9a99sd73cmJWCAdd6Xt5vO5WNXz7uRU7zPxUTBiBWxIfjUzgAmzaDKc+2VvV+D0qDu+cbO7dfvJ7tnnbnc3rx8LqO7pc6+7oeyuMKzDgZIIKRnV4EC2oyYRmV05J18KX8HHXsUie2Vz1kFvbXxiP8a11nFNHHPKdoCUyH03ZkQNp7g73XZsViVrmkTYxgUME+QpZtXlbGiHKpsCtEi1lZXWWXb9PKi+cdlajC9t16SQa6zSZAOpJRfeHj/VbV3TJAiM+oVA2XuvKpP0O3Vh69S5fuxvoJplSVjMGMozCEk+jGTL6ksSI9+7tR50zHNjqeeGwxoAWwaJYUhtgWJEHZ9fqg3Hu9Zy2oSdnCu5EVYjIRz3I8von59ZlIOqMjie8HONVkcFC0iSoTcAGAYUAAk4JtZ2diqgOt3r9pWnbHxTMaKbifqHBP2h9hdYnAm8Cshu6yYfqtYWMc8GpgK5nJvPQ7GqqU2N+fgndYQXOm5qTBPfiQyXuFJEwMBQJgWWBtNEqhLewLVMbOqFy9m44qoYdrLtMgqYqmBiogHVnB0x9ezHFhHjsiypvzLeiF8lDl3Rz4bKZI0H/Aa+BqSSO3he45LBTNka+NgLAXdaCnzNeKsnVX1vfHAeSUyEPoKhfiBVr7L3o4FYY6z/6C3QW6C3QG+B3gK9BT42C8RT+htf+Lfl910JonBP4LsgCvjbDn7kQOPHnL5RxTrav9NKJfENUBQYJVMtpWh2YBrFSuANDsRODgX8BlJ/4rRJWSkSS46OHLrrLNe+pydhKXaJ2VSWYAPLhPAZ1OzLh3dtU5wbO5FxQnedCTgMpggtxW3GUYE9ARcZVKqNA9rUJ3GtSwrCmkkV0NN6GFT6D0BQ+Gx3oDYOdC5mf7WdmUocXhKesI2dco4f57jMYLACSIcgg0sgwyoAiWRJJh2AYkh4wXQ43QWcDbJ0cEArCXhgo2GHCjf6fACznOuQGNbyu7AFxzP+kz1x4s2Wan3yGgV4GtcUoORaWkXr9dqNvjB54IMUzPNGvMWmHirpzeEXsvH6PbFeP5Qd3jbQzbHoj1xUAdKtgfTSyHJ9PJbJXbXumYtC5zBiyVudRCgowsynZcHI+pjeyKQEnbS8tzGvBrQYJhcrGXXpaGLpOGkkuDnnYht9jNiHFWb/8OQ1CJcPZ925JL2wpvfunXVvvvVQrOmZiNWRxtKBAMS8Ozt7T+VFzgxkT8/Eripjq5PiOE4VSWfk5xzOjB7dBqz5kOn7eLLXPfPMre6FF57rnv3Up7rbt44NVm/fPhDLymQMWZNPxa5qew2eS09yuNBRBkGTQ5PUCnbUDF0bdbmgtqWvcbOXB2yAqpF6gCjCytiCDMrJBlxBzgECRjlhxAwxoOiMPAVwXWMVoMsysV4FejnfMFh6N/a0sZZ0j1NoALVOiVkmmiXp1tb1Tyv0+WmPm8uzty0BhrnPIM1I8MgsexoYw4JH6+zryuGcZZes4XquNGLYQ464UW0ahrQxwQDM/Lb8F6CLSsPsbPa3Td0m2YN1nTUhsZglBjUKBEyepEm8uM8tA7ZkmIRwlKbReBGwXch0AFrOkUknzMzxAc8XtK31S9VSHU1GqqUqwCip/PxccamrE+2z7s7vHard7W7vmp4TmkEbqBwU0uLldEfgVAoSpL9aD7PrK+EJQWrILruZ0PBa3wMJc8/ATyLsdUIj1/YlBj+xpSZp9S8gkTsLVn+jsTKDXTW4ZGQUgwkk5XEqW5CCCYCb9gNOGTkV+ZxniJ4FFp0zaaJPYlGTQinJlMhEHICZ+FfmOUna5Pqx7l2MXWdZI6M9A4DUAb38HftTvvTRMyVXqw3I/OpfvQV6C/QW6C3QW6C3wMdngY8FqDYJawOsOAs4FmAhaqDy4jeABLZvaUlXgT8cES0DwAlbObYSBhP3ZCFnKXhKnyr7sKOEH8hdSf6THDphJpCrHZld7LoH96l3SByr2hF7itPn+E7axnEHMBpUJo4TRxHwhjQWpxLAhgOYOocpIYMrQhvExZIYyQAWp5CTAqiS2VeNwQKXP+wSO3sCbGPWabkzCqvfDsVUm87ia+vjoMqpMz5Kwhe8LbK9DsXqbsOMlfzMiY+aY1tgkr54B/+PfFhOKGBcYB45sEvhlPTVeBb7Eg9neXPzzxNH7BfAmeNYGhmZZEp8lOhVy69iCItJvWJD7XhrP5+YXvZUOZmb3fDaN3XStzwSLqevqM7tLwSk5AbKTpZhWsqrC+HMWYeyI3VTc4EuK+7SbOpVgCxAkrIanoHwwby9pcIAVd4Fat39QgUGr3Ximb3Iusb8YS9fpAKqbVfGrD33AmtcMMWfLh7Ou3tvnyhBUuS9b74JSF1pkuSmQONOd3bybjc9uStGbNbNZnMBFIkmlel3KjpJmwukSgKp7wvqU4oRc3Lg8oyZnGigmFhgxu6uNOeHh4fdnafvdC998e+6F56/0924vi+J8GH3xI2xZMNzyTlPtJ8a1Y1EHc0A1QwT/1Ogi6RQAOAA+FrO3ZaBqTeTA3Hemwx4ywAXQEBHfXn0nVI7ZPUF/If/Mtvs3wVyW4katlUG2ktp9LcUc0iREGJ8URgY/HNc2uXwf5IJuLpvXMAJAFwBqbouAEr6uXvUDa9/XjevwJjsvXmPWFWxqtap16m0cckhAKMCgebIa3IlEtqwpQZpubX8j5lWX/7i4Yp5JY7VUmCSvUEcQyDTTRh9cHC9+Q6YPGeSghAFnjHVLfOGlvhnoghFBBMWZOIlNh+gSvw9WXlREAz0bCCTt2XEgGKdh9vUGGHyjcZHkoGvLvfUN0V4rs6c4GtxJimw5PN7R8SlZwLnQs/P2dmOY15bWSfAqsH3UrDRTK7iqn2+FbdPP32bAwoBo8BGXWvuZ5srCZdo32VpPC64pAiBNc5hb7GpYWRY0rYnIxahcGqnPppuuoARpUQNE1dNAiGjOrGT/4sYWfxtbmff55H5npnRbcMgY9q3M5tVf9PDJAV7vLJq2yZbNqBaO/5JK21Z/9lboLdAb4HeAr0Fegt8HBa4cl//lsYaQC3XwD4hGG4k5wS4MJfXQPznnnS/lHqYS0JmkAgYNWgtSbCWAEwn0s8u5cUglQPQjfaHqn8qd0NtkAUXHAE4hKV0vJV8C2S7OKQzMRV4Jsoj4lBIQCh+N0mCAXHOLqpNWG4wSFImmFR9ACjx8XCuiFUFHLR4URiOPfWrgRWO6e+0C5NKSRvAs9hfsnfC5CK3hdkFD1GmBqYTTECmUeSEtGnJX0kCTWjSHbAeAFv776gf29ty6tQxM6gAavoP+OZ4OI8wLPKgHavLOZkxTX8pawJbA/ho7JmBfoFPh9cSl4jTb7yW4+AEOxPvFYEA84mf5guXFwYwoNd3CDfPAODr1jZII0nWcvQlJfz5gi6P3L+lEiid/JvOUVJVnURITk4a45DcZSLXD4lvk/xy0nwnbjJglna2q/RKnEj+LdDJdptsH7eUz3olRXH28InBVkf2iRENsCqpU+ok1u1hj7YQCwmGtO1GXvvWdNU9kMT3d5L4Ts9m2kM80OZI4+4JsaYPuzd/90p38uBd7bqyPH0lyuzsTOlmJBVeCHScw5Dp2p8KIJwLcAB2YFdtzyr/4ZBkM5y5RuA0ekb25iefvN599Wuf6z7/+Re7mzcOumeePOpu3jrsDo9ws9/WhicyKQmoCpg3aii0vIFFXhnrhhfU5TSo40Z47FoXj+bY4gIgYSbZC4YUAGo+ra4HYNXZecqMyIUTlwpQ7TZifg0o2A5QmPuu2TkYKGypMyYHmaZPkrD6WLX5tilonZPeW0fKKn30aY0BsXfnb6ZcDQgPICiZg2XfzjAcMGrZL02jCtBvlBIwiD5iAWdPgDChRLiAT6dl94V9RJabRG/OEVUSX6ySckiPgCoHmp5sdacP1TbPCN1jWKsxxa5X6ns/UmKYTkuG1TYAuE1i+f5ick0hEOeak1hIUU0fyDTs8lg6d9rekTx8tdL9hFxZWX+XM+K7VdKHZ4HLUgFgJbJV0qTpwx1P+GUc5Jm6ON92NnRYy+FA8aeaKJorczUTC/TcmXs1EUHcfOCoU8/p2e68veZUvVQXcW3lgvqmsVdRzjJHtmcUEgfr66AlO5ajz3VcAGPu0YxEHZu/GeZc647XhJLEv5r8dDVXAWBJfp2NmNCGSPgpQzN3Vm76lnvapXAcr5qJlbY0vfFV8efjwt92r+TzcZibJVfPi/az/+wt0Fugt0Bvgd4CvQX+JguUJ/7Xt4G73yBBESzNvfdyHAP4F5IPIZulRMhMTv5Ckjv2dYIPfTl0YiA5JHIi9yVbdL1J0ZnULx3L8R7Jm5vLqQfIOR5TxJsBWzmxZmHBrThWOHWALTGwAC5npsQB1PEAeC4nYSdbAFn7DeScI/s1CNQnQG3isjc6pvwWHEcnLdJ2JGiy0USTOF5RJw3ApU/EpHqt2rYM2PLdMLDHkibTBn20XWCX6UdjZ3BzkBYWEEfGe0nsKIBTsbn0FRCKrSwNLmmundfyq8j6a6ZUzqZCGwWSAzqdDZjjggX5DSsNM6odzbK+3+/CD9Y+bE/ZDBNSnHQDMWwfnJeTwaG35xgHurxKD6rB/i2Vo/l7fTk2wLs8/7lYrp9r2wLBnuUAjUm6ucXsAmVrcGqhyAWynOUpzAgxpkkKxEEKjF6N4NYh+kNilpY4qTGugDNGQDmYV3GuhhJeTjKusIt1ggZCYf8T78p56hyEIDZiUM+VSfUPv3+3+8PrD2Waw+7oxrMCMrvdO2+92b3x+1fEUr3jfRkH9AJJ6VyM2lyTKXNYMo1V4lINWkmQQ4ZX6v4Wq8r2jjlmMgOmj/7okwkaxjUs/vWbB93nPvd895WXP999SvGrd24ddLefOOomR6gO3tMpC6wybjjfYJC6cHWexn65Pzx0G7tapvJW3KMtMFSpccOYNlAKkowwM8iR77xg05D2sjPbI/lNLVXpvrWYup61reWbdYKNTtZRnOepgKTHKK+QtO5Trgy/2dfNS/V93A3Eqm6Nrus+EYsooHpJrKrHb2JKDVTZEcku3WF+Iojb4NB9LpuHq2XCijjjRxL9lrCNQxM/ClBtsmRn7Q6lh0H93dup7dMHuu6KL233lp87Neauwnq1GxJf1171ftqfXFTIfAlX8KSUbjXd32QAnp1SY7VCGQTi18rUuzvRc9QTForJVFfmGq/Lc7GmC2qsCgwq+Rb3yIUyTc/JCqzYVvqaMANMoRjQ85GeubCkF5KVS1Crh+rUpZYS35mRkGcW3+AsLdL1vRXxbGJLAap1rQQknVTJ+2XmxMoB7QPruq0HCTmIuchLXVDPp12xmABVXQdtnkdexMGcH0CV/xqz6ulPtQkLi+QXOTDLgL70Pcf2XwQPqpxJK6PTngFMysD6v/8Vzjjvx19/bvkHNNEv6i3QW6C3QG+B3gK9BT7UAn8TUG1/lgs2XM1D43fhygA5eOFXSqmW0i3Sx/LnH6mjY620TqGU3TFsq/a7ECO5J3Cyzyw87pIZxUjzYKJwona17a6kvY4xFZOAs0eWXWJP1zBTcvJw8CY3tUzYB0klR3LpFbUF82nnW9+prcpvz+yro2Sa3BUw3BVQdTJXvCKSN8nhIRlTsuHmTV9xjidy/PZJUqT2Gih09lztBVAFZB8rhhDQzjnzGiE1tDRQ5y3GFNIQ1+6C+FU2kFPteX79mAjkAoaN5yAYDfJw6rS/QQ1Ze2EvtY3eQzFHu2JTkQ8Si7ql9pHyAYwB0DCxMHJui/PGU7eTagGigSlAletIYhcDGM4ZBjSmK5BKLKS+syGAgosTTOmtwIXDo5eVG0lsKsBmda/biE29XAs8cU3dNw4CCGXmAXAKo4rTuidbKrYOsNrAozPgcMBCyIDRBoQ8HRHHk/0pRRPhM05wgVhYN7+C2GBoDbdwWukP/WjrDVLbtrULdlrI5RUFOlNc6ltvPlA86n1JLJ/qDq7/ncfKz1/5QferV/5N13qtazCSXJyM0TDiYUwdW60xOlXQthL/FhMmwKoxupCUGCACq0oiHiUPTryqLohlkgBXI1cmGxIrDZO/r4Q4L33xU90//vdvd0/fviagOu7uPHWjm1wT+B+9q1O9V0A0bj8XxomluNoNULHc1/lPHwkBqFgs4AQmk3hVi3Q9O1FglLsVCa/vdsYM+8FaMUATiwoi3BJgvSTjrzLMml2lPixSYuIanYE3kwaNPXX3OLTlrHW5G1A1QNLimqyx0phxPlGpmuPPZHsyACuxko/Rri/DveT2F3NtRBw6zZuNzIU3yCrWlvMn3pRr4oy83Ctax3BkUoGY1UiXE6/qexxwasCa+4jlqD3mZHZ2/CeTREl4Zpk9x0BCTNIkjxWeP4lrtZwYM8KyotggAN7PEjH4lD26rwReUyU0qoRmgPuhVCj7hygUiHNlIAFW97rpaRJt7ezp+aq2SLC00XOVwUlCpblA9EYTPUNlDE65I85XeXK3VY5G252IvYW7xLiwnY4PBSgKzCoi1lxnok+T9giYB9xkDWfN0z/RyYDVPM8TR50XHKyz7npCCliqiFbGPzZEZcBQ4HkpJrWJgmFe2S+xqUBVBMUMGcA0PVIsrv4l2++8JquyBUfRJKifN2RXplRNpWb2cya9j/Lgg4Bpdbr/6C3QW6C3QG+B3gK9Bf5TLFDI5M+33aABf6pxT9pccwOprHc0II6TnDPPUwN09EkiJcR+F3I0KPOemNA4nHy1U1hxqEpASWUNOyAjoa09gT+DDNqk/qEcctcclLZuB0kr1Uu0O+VocKb3zNZqc8vzSBKjeqgCs7tKLANLBQoGVFnWyhvQDDOl78Se0mdnvNQJDNU+zAJ5Vmh0X8A1flNiyFw3Ff9WvjYJhChjSVwoDingweVQYE8NoAXYBSTYZkC2TFIMYyPOrjCUExnBXGITJL5muMKmASip+4pTm1f6CjCGqcPgyA1xqpH7AVyQFLNuLRpuoHOhBqf7BtsKU6rPJjtust+rDMbqBRjGJXcMlAG0ALkAe19/7MxnkZ1h0lhe17Z2vRwdqGzIP+ra3bCxLmc/E6P6C20YQMuAcM1POcR8ypLCUJreKDbVmX6xpWNJC3wWMxgAyiiDCeL60LcCsZb4sn0xsNYjc+0eDeDEs2Z8xbLtmtXJwZhnUWSmJBGC1oRJVcmZtwRQ7747V4IjgdSjp5w9+uc/+XH3CwHVxey0Oz5Upt6jiVSnd6UQyCkr6a+vP+Pm/FxMmBx/YlSR/wJMZq7nS5KwyDjZdk6iGwhDkvRYDgzzG7M4zpmJF42Fw6Od7sUXn+6++V++1j3z7BPdU2JV7zx5TQBa0X9DMYqDB9nB9qqBV+xSgCGLH01EtLkBT5cU1WdSjHENSNXNEr7MaCyfTqkLHGi1VRkXBVQFVgGtsKzO9+qLwUzVme4rZJ5Qm9ynhsA1SaDNzKqGrWwCUGf8Du2Xrhe2NegmZnWker03Pi9C/rqI3FMlVdK4W6hWL+fHiSVjkq8Dk1h0BdWEs4gDerWNJzCwN6A23fL18LYeRwGzPDOcfbcmFMCEzlDOeMMqMa2fQQDRC6E0JiwyQaAtDAQzhFtmX0ajgWld7yVsasXBcm+S3RcQTNI4Ykbnil+dT5PQCbC5pYfOnjK57R5Qqoj6tTyFB4pz3RXLP9H+4iwX3B9KWnSgWFCBzLUmDhcnIwHeHYVdSK4vMDvSQ2KgB6R5SAHVxWzVTVWyJudE4Rme6vClXH3A6UzllMNZbmkccN4A0rmA75JEabYI8ay5xhceb5pwsbngYplQa3GuSdo00HLuP8YHGYMT0cqDJ+A2eYeRk8fO5nR1Xgt9njrFkiYYu31nEo7kOM9nJktL2+JpLya5gLmkeuKFcsOJ1QxS23jme//qLdBboLdAb4HeAr0FPikL/IdAlT/ggFDcgqQ9yYs/8azjz3hyr8ZJiONQfBe+sL67mkF9Zx+y6pKpl5f5L0Cs1u/JUTxQVt8dMWgrOV8wobvyCC+UVZWskYA3ahLiJAKcglfk+Mj5x0nZPQx7iHsBi+mC9zrWSEmYSCLSmA13xkAMUCeXR+3syYGHHbFkT30iKy7+LCCCkzgS4DXDWMAa9xxneRuQrZNXKJglt3aW9I9BO3bgvNTWRJQxGAE2xuwnTBjxnwWOYDgTWwYox5/WOdB9JKPql6WJOiYgm/6zv0veaD0OGO2Af1HJ7rov4RaXAlYAUUApNsE+QzF87GfwyifmMMIvcID8DssW4wvGM5FpXFdQAaBELBsX9HEGju9XGEi9mnymGxx9xaPociUZ6um/yu8TYOJEADxmUsWakgAJUCqHUlSO2ob1IZ4ulK+ZHXUElhQwlRejK8DUvWqsKatgWyoGNfJQUAidrl3dZ5poo5Z9OFA24DpH2FoIwllt5KwKNS5PlDzp7mn3xzdPJT9/ThMkT3oi5bVf/bz7wb/9i5LdzDUmht3zn/6s4qJnqnf5usaAnGBtg+SXDK5rzYAg/QWUEgNoqa9ABslqWM51g2GFUYVdPYeJRfbJJ9cJrFWeOWcwEE2+T11VSUG/8NIL3T/+t290d27f7J5UvOrt20eSJCMhf1vmnJaUmr1IpFPAjbtW1xO+K+55JjZsSta5PE1M7tsHkHaVxTegK1NUJE6CKU0ca/FfAbCezKAt4lKdtSfrL8WoClJs1ilb4/8bc8whC6j6wO36GdCmOS+r5b5uRlECV4cvdIPDT/u4mwe/6y4fvhYQxISGQaXOEmAKuNNv1/JF3eCaTWFOkzypZNFqluthRlXLiUPnUHNNOMCWWlRQSZ42VZYG+wF8nRyazM4Gq/WcYISZEQ7IddZemF0mHnQrhI3NECVJ0vQ0SeJ4zqDkYByZcdX3hfrAemqoUh91R3V2j55QO8h7eWorFmK+2DebuloqpnOhJFswujuCbmiY1e/ZqcDkicIy5tyLTPDJVkLvAycu0jajebeUWhtGlefUvh5CF7rPlsQCe2qCUTOV6VqW5cDSFayqgCqMaEZT1YI2oAQcku2XcQjkDHuLDBwhsS8trCoKAOTDbi+Zfdul93X0EnqZGq3JLAxQTeZfVSU2p8pWQFGeK/Qjf/wkf77qf4TKGVB0uAZa5f7Nuv7VW6C3QG+B3gK9BXoLfFIWeMxTr0MWqGSWu4FRPvkTzZ/tuBuPw4TMObc/+6xralAcLZNJ9jHDd5kElKODGtfAVcthXvflHO5r5R7ITt7YiDqi23I0FKhFllTXfcGfdkkY/S+nfEvgca3ETEgGQdRk1SUucx9psL6vcIAkEzd/oPYAACAASURBVFshOaSPPnYqPw4FUonjpFmnTpGDCCuJ00oJmz1hI4BqStIENMJy2IEvTEMCJuS+rpkKuwWuQl5bSZgAdjiWMKIklrLjVn5QywCMPa/KvBQpZRBdkl1i47ATcbWu2yjHDUYXwG/7wRLDyug3CaUA1GZN1RfYWTvhMMjE4gqk7sg2TiCl3pCwyXmMYJAqXixpZNInnyqYEkmhtwuINjXe8GKhhNhF/zCB4Otz1A2ufUvb3lA7cmaV6XczeyWgmH1p12BSQFWu5BaxqZL7biv4eOPsvmxAe2FdAFE4lVcyYCMn1oVdocNmsu3s4mxT3ibnaTa2OmxMoz40RiuArLGMKdlCZtsMGL110TeaLNmcKWOv6qM+uH/W3VdW3274tJLVPGm57h9/9+vuR//6v7qThw8FUrcFDp/sPvXCi93p269qLO4qxvqabE/+aznmYF7Jh5fKAHw+nXbnqqk6PVFpGwWszlSHda6gaADNTCAENpXMwFON8TksqwFP7kPfj8hwfR0jh2dcHB+Oui9++dPd17/5te6JW5IBK2b16aePuoNjMZ0jxcxq3LvUT0OeDfgjvZUD/yflbIpxDqNq2F52AU1G6pvxC9gCOSLhhSWtcjRN/mvmtJhZmFUYPoGJcJLnkf8S+7uFKLTAZuq6hFktAIp83Ve4YkwtfedSFao2y2q8DKuqWNVrZAA+EpN/0m3uKcv04mHaMwL0KemwxHRqdJXCYqPf2AbbAsgq15PHP5MFTChsKJWlzQCQgEY/Vwx6MUaQM6bhWQMAPVdcMkAVCS/rnLlb5+IRDOjn+ci9Srd4jjCnwnnpEzA6VcmtU2Uzh40lvpwsvBo6uRf1Oj9VP5wNOLfMnkIFxsrqS9Zw7uYlSbuWEt0qadJajGuSNpEDYNQtplIxSIZNgrcLyZJXS2JYJVufLD3xRSfIRYVUWomUu4c6Fiwu9aJhyNe617YHuwKs1FDlBBHPVqZf37MkU1LOAU0ySVis/lDYKPeCFd3eIve3+UrHv6acDa9Azdy92CsC34BTjyAZqqaqLPuVQNlbWFhO3Kv35j/1WQYyUPZTQ5aBrdXyhZZPiyHPAMlzJHdZzih/5XpG1QbpX70Fegv0Fugt0FvgE7LA/8Go4vRZtqs/2DCDzF/7b/djf7r5c42P5ES7+o5TwB/3Nrdt6IDTpJV8JzbTUivYQLsk3jxASP+KR/N7D4ZwLMkZOmDFXw2VsRYGZiGg4HBEOWMtiQkYZwNQFfuEU7gNY6i2hurU+HCrm+iN9PMCkCpHmgy8ODfO6ql9R3LsAaOWnVmyHLYQZhLn8dDsY2SzxJgCQC7kTAJ6Q0MCDsMQwwj7PPWbhEdOSGKbxLEGFyABZr3rpYKrC9RyHgBNQKUVrIB7WE9nI47f7dhesBTnaUlxnHMSOCH7BBgDhJ1gB0BqSa3aw3mu2QX2p7bqrgxN3C+dcKyt8WChspLBGksWTnSMIo40oIh2QfYhOK8cfiTRPinKXQBaYJUnf9eNrn87CZQuporr/Fc55++qDShajAKLQiNiUJ3xVzJFmFSyZCH9xbiwX06gRPQu27QY0gwu88YuI4PnD2gJSoYJSpKV5nA+BlQbAC2Y9IiNrTHuOMqi1gFjumCbU9WQlNyXGqn37kveqJjU8eGnPL7efuON7jv//M/d3Tff8kTC8dFh9/Lff0uS9Pvd27/+QTfWWB5ppmIoicDO5EiSzGNdg0ONV3E8mkHYCP0sZgKqqlFz+mDa3X/3fvfg3dPu5ERxsAKo5wLCU1hVJMICRWdkDAa0AqIMigQuqa/L5AQTJjLfdcWmfu0bX+pe/toXu+Njxas+cagMwYBVyTxHyrY8glkMuL+iTj1ZEUVCfHXfCLnB/Q/3YkAVv60u8OiEIiwQ68zJPA2wIfpW0BbPD6SZ2DSlbcyqBlHqaCBv4hAl1jTQMRoMCLbkOmg17Ck3fcYdINDXzvGlATWefHAwLz9kl6O/E6v/jJ87m/uKU334RzVtZJsxzKYq/8IyJ0zTvQ4QbeVlaNOyepNwkeJTlooXx6QmakrBBKRa5QyAchwrLKlguBhIJjMiK2YyheeR9i9guiswuaPJNeJWzZASftCkwahP9P3svsaB5L0AdV4sg11lUopka0jKFyp5E4UGE1UAWo15AciVEiuRZT2TWchxAc+co1hOAdWLC5WwIQZW0t+lQCjhEONjZbAeEcPaSmOFFSZJ0/Rk15mCL3wtZ5YHj3YONVYVubqee0wylwiMRPa7YtJIv0mUhKkEjbVGGYbJ7F3QM1sTJoKsOM9hM6MeJVeQtMZh1A48lFw5FXvmSSAYLFl+VVT1XxkztmQJjnpAU2CMXG0pEF8QGbUG414CdDOrAcXFdAfu1ljlew9UPQD7V2+B3gK9BXoL9Bb4hCzQPPk/OZwZTq3ZlbNDXB5Oooum15/q8B4p+YI0GMfEoEqf/DmnUcAb64AidvD0Cb5rkKGiCc1cZFtkv3IhSAIk7e1QrBrlbIZymGCf6AShkgbESN8IIAXMAaDk0A0kr3WSEjnxY4Hd/YkShoyS6xEGZL+A54X2oy/7qrEKC7qtzhkoqo/EAuL2MNt+IFBnQAfIVfsTxalSGgdmK9P0Sf4EW4lUGMCLWhYAyok6TY/AAOzHSCshiuk7skMAheMe8XG1DUATgzr7Z3xu70M7F9pu1wxpGFW7UsYPYdCQAO8J0ANOYVE5L8pW4OfDwLCxa3AyCaA2SRJFaR+ccpxtO+juT2ES+sRbbUaaqFet33JQJJ1L3wqzxBE1+KzOyfkbXPsHJfB9XiuUoGT+WzGSP5DfiJxQbcpolEyJpBdwKbDKaNkWWJX0F7B6VSaloWIzf2xb5+/EOADYsKH5jmHofOJTUxOSwVqdw3BVhiXL6a/GuNluXx0DCQM11wWR4y2Wcymg+vCd0+7+/anG9w2V63xBq4fdwwcn3Xf+n/+7e+M3v80g174vfu5z3Ve/8XL3x59+tzt5+3cei9gfMIRc99Kya7FWqvU5ObqphEc3xXJPNAZhgAE+q+7s9Kx776173Vuvvde9qxqtZ9L+Iv89F8B4ONt0Z8hIDXwywXIp1YAlrWbVNR4koX9Cst9vf/vrilt9rrt+fdI9/dRx98STx2J4H2iyQcmVNMux0TFbxllsFDs0N112qEkRJ19qQLPk0Rgv8akBnGESQXVcIJ4ZAZ2O8/sTkJqESwEbxKXKxgKo20aD7EMcK+Ag35lpaWVZCsH4Glviy6Fi9kdg1emRaVpjfnK727r2GQ0bafend7v126rfW9rbLdGWXGcrmPXc8P3g64RdM+6bLNfbeWwIhgucYiUnfguOcTvJAVVyYRhfnhVK1ARIZDLN7QEQ2a5uI0Yck0dMSiH75Zy4pmQepm3adVyzmExYUNbNFIu6IeGaGGk+iUtnQ+qrOnyBGGdiZp2cbOJnH7GjhDnsKYESY2R2Lm5zup9kdI7VFauILFj9HQ6XAp4qALM/N4CdP8iTeqhnMYmXlsoEjIR6CaAnJIPa1Lpnl1IJXGi54aUnDohFRRIsYCulhK6w18GjZu5sKOAoKOvEXNhb41r7nem5b0k6bfl2JuESrKxiUcXWcw2GTpTGxEHK39j0+nemurwkemLbaGgY0+pDKQWYcJwV7YxKgJhVaTg8kXrO9cqZ5pnhFrnALZlS+6tXq/uP3gK9BXoL9BboLdBb4D/dAh8IVGEHxwI+Y6XDXVNKhpIE5TriFLRYVXwk3o9H7thpAMDxxpHUb5zJsLAl/7WbElzD9inwnq7g0O0JIE8U+Lmv2jGjfcnSXLNDW2oHnDjl/ki2SDONRhvajp4gBQ6A2x3DgjqLkko9kDhpuzuaENuqY8BwCqVailwyONqDtcI5QoK8A0tJJt5KnAR7CSYCzNJpu/TaFnAI2MPJJd7WDCn7KxnUQE4SXXc5ESb46TMYD9kuGDj+kG1giTAAsghHDtfEZk76ZP8poBY7wrw4VpXESMSmApZL+gwLLOziODYcSZInYV7CQGFdiat1mCj9KLCKs5tEsAG16VyhZr6b7q3ldfFqrQepr1zR6Ns7t1Qi5J90MAGE1Um3PvmOrt/dgFNsJaMZiBKH6oQsxKPSKdG9yH5d/JbpAoB7DO/ESAacBeYbECUe0Ui6IWVOljFh3j6vyhBq4tdMbLFqDfyWo2yW0IgC0CAH+lxJfvQ+VRmad95+qBhSjcnjz2vvseqjnnU//uFPup989zu6Ry5cfun4aNx97R++JUZz0r32o/8tKeV9jQ8xe617FXMMskJuaimrbLA7OVQpkZsCmMdKEhbZ81pM61zHvn9X9Vh/f697UyVwHpwtu1MNwIcaz+fU7lQbjMemVuR0GAOWAuvzOZWr+fY/vayyNXe6WzfH3bN3rnc3n9gVML6rsSDH2xm1sFPUBykYxa9CgL6qDbwC4BmRZTuYcydUqrFh0MrkCxMqbFdA09pZRjhPCd5IGrAzLXMjayLD21O6hnWA1LYd9VlhIzl27nMO34Crx4fvxwBD96Ww85aDtiUpvyZWde9pPzhWd3/Ybc0VK80pMGFCN5D60hdNvjg2FmkvDCxA2GAow8nLAKIVA+EstHRfx2shz8xtKNTW7VmmLRM7JrnAbLL3pq8uFcUkWJWccoUdZxXOEKRtZN4kUkpmb11v2FlNVLQJJMDrPlIU9QX5r5XPxNZy7g5y15Qj7K4mDVBpIPknJnchQLpQLOpCUl/67HrRlgTz3IhCBZjGuS2nYv0FZEcTSceHq+7k/p4BLjGjSMXXfgMISaLVePIKINB4IePvcutAWwvg8oxx0qQ8P0dEsDr5EmBzuzvVva7T8PlxVzeFTv76MFGq+9E8LfmFw6hm+MHjA1Qlnfc1g7EnUEB/vzQeKU9DyRvUPMTVznUskixxzIhDYHuZiMySuvI+AmMxKoHImvtXb4HeAr0Fegv0Fugt8MlZ4AOBKo4PEGJC3KYcJ+WAsdPwOCBtXSzo4D/44BvjFVbqH5MrBVazXag5oIc3rb/7zHQDL7yFNhmrhM34QEUD5MTvjOXqMENOVsqK06PUDUCMOFWYROLKRiAFNTo/R4p22U0mCL7CBrvEjJypfe04UX1B5HIwKvSD2fRtbURfZwIAONpk1DXDgly2KGFn6ZWjRywrwBEQaghVWGptKWHAHnJgwjhZh5RtpO0prQAjvE/JGO+UUE98f9btiLEdi7VIYqVIeSs3yxX4NThXP5wMqVCiJwS0z1hMKbLPZDOO84ajSWIlgKpxprYDqLYyPaWuDWNq28uZc+AtAIDzT/mWeIOcLBcT5k4/Cy+2rKXepuTVJFAaHHzRMuDN/PcqSfOdOKnqmO1qO6J9RuZLESOAKhdFzixg1rV9Er0ceXBA6KUZ2JreaMDU+IXO4NpiPE7WiLRGFH2POxqpbKLf3JYRJOfawJWpcoMjKK2NStDMVYrm3r3T7u47qv44+ZTG5bNKTLNSXOofuu/+y79I8vu21QDIyD/z0ovd5778BcXj3u9e/9n3NPaS+MVqaSZHBB6JPXactiWlJEzSRApll9SH4e6kG994sju8odqzO7vO8OuKOJpBeeO1u91rv367e/vutHuo7NenYuqUgNgMPySirzeTDjr9lDxRzPf+QPVVPyNm9atmWC0BvnOtu3GTLNpvWwawBSWHpNpxu61MSDguy3YfA6oWZFYss5WVDcW1QE4cez8rSKoE2gE1BoSa+2WSQCBiYylwfpt5tRy4gGpgmt7nWkdR5KA8J81hTAYPZ0iGctMy4mULcGILLjD3PLLgydOSAH9WC/Z1PX8lCfBvE2xar6ZO8LkCgolhBxg6sRHHSr1k7GCSHaa2Jh4MIjGT7G2ACBA1eK3ESQBPgCBnr3aXnvCDqE88qieX2FfL2IekTJk0INFWMkOT6ZwNkAUvBVIBmgBjA0x1fk+1opm0mgnE0ih9ByBvtNFI6pSQm+ozkwjcQ0LEKz2sDFjPFc4gEDqQ0oGOrSxR5qQFHQGgstNKE5WrGeMDe1x009munsOSrUtGPETmK7m9WWKBRB4d20zOmUmtmFtGgyafFpdjx8VyJzptliedIu2lgAwA9lxrz7U8HGtK30QAzJayr2YoLdLVAqUs83a8GBuoFYCSc10rYlVh+4e6xxdOxCQlCTHRngRRbVjqxzr2P7aPToVJFiTr7U8ibdh4+kxBnR6oXt02/ZfeAr0Fegv0Fugt8IlY4IOBah3aGK3+PH/YXDJ/6nHAUaySKoP9wmcGMrA+CYVwLJhZDzjC0wMswqoiscU5PDgcqNyG5KPIYuVw0y4lZ87Pqb0qp0MLiGf1jDv0qJwPl20Qa7KWEzYS0B1J9jva0Sw/QA4WVfFWuCwHx8jV8C6ZO08GXVhR+rVYAFQbA5nYVrOZhXvs05sVixQ3lEzZCBCodqnnGmFaOZ36QHILmBjKCXIZHtSqdAFbwKTImaJPSYYUIIotyBEFo+vkTAAbbU9fk2GYvlZtWC0j4yugGiDU+uYYWgOXMC04rch+YVd4DQGO+KVcH9tJn3WObfRFEpzOmoXyiup84TxfRjOkgFuJ6W7+V00i3I5jePI9hSAqPhDgGTwZ8lO/L7fFuIr1cWIZyQMzg8CAIc6UqQuSLDn616Mo8ZEBU4lKq2tAw2y/SWxqvPN6t1ouPmgNxPbF7QVLIcV2c2bw5O1L8nvxgERH593Dh+fd6UKldsYvyLEfKKHSafej732v+9XPfi65pNgqdezmNdjUl7sbN4676Vu/6977/auZUHBm6STVIsmXGTQDl4wBxkWrxYlMdKmYyd0DyYJvPSn2VomoVEv2QpM0F0Iu998961792ZvdH/9wvzudrtQnVABKuqTuWgqsEWKGH1k2nzrmEwKn3/7Hr3Sf/dwL3a0bB90zT13v7txRrOyhYlW3HhgQB3lhibKZv19dadso9VS538KqBsjGwY8RGSjqCIDP8ukEbVICxU6+QWttQ6kfj2ZepZ+1hhYAW0wsCZcEYhPTSsxqsapBwiFpTZG7OwalANfWdUIAHHCu+MnB9ZdE1N9QUqUH3frdV4TqTh8bx4QMAG4zgeAwh2I2nWSMnuY2jyxYF6zNl6x0rVzOBsCDtJtrIABI5maXoLmyaOIoyQq8UmMkN+J+9r0JDELqC14nDIE4cPVjLonx2QmTFNgzExvUMWUPq0LUR0DhSBNUkQrn+Mh1bZv2jFJbTgLHnp48FCep0jQcywyvmX3OUyylWFUSJXEOyU5AMju1CfDVufJ8nCrZEhMinsjytWYMwE8u3G/K2hCXOtdzGX4SuLnW89m1WS0RTyzoShNTfp4hj6m/MoiCp3oWws1GQZGkTHlzDHjZmcXDU54JsNzqg+vd+lP2Umun6v1cx6E+6kDjCUhLluY8k0npJIDO3wyfJRLm6C8ywmOrMKm8UnanZWKoQdt/9BboLdBboLdAb4HeAp+ABfI3+eN4AfjUGiVHiXFllr3NQzcnYGzngZjWAjp2uyK9ahAI3/fW9UF3dCxHZQOrSpbbxOStZsyK67cclANCsNTwbK5/JMkUNpWKkIQs1ACUHk6O7e54rphMHF+yXqZkyaESyuzg6DnrZhKSwDrSD5hXjr9rSSyxVgAwGLH01yVqzCwUGMQJpHUAGKBWvhMgEeC9IRgVMAnzCw7AZ9b6iYDibkmgi7h0P8x2yGEcKTaU8hQAR/zwkZAH8WWuq6iDoegjgZJlumZ2ItXdc/1U5MqUt8Dpps9hZ4z5ClM4lpXzhRU28xbn3gmQtA3nEKwXEJBSLTahgWpeOIZxqO3hGXiyWA75/rPd4Oa3w5ZK9nv58H9qseIizaBiO22sGE0A6uW26CCxLa6Daf105NtmPwVanbnXmWdgVwtohrt3HwqW1DZOpRWjeUIk7DjM6ZYZVdAGTG6dW1H9xlZ2urnYMGAaY7CpAoIzyXvPle33TGBhM3pOzvU1g9bXXnu9+97//p/dg7v3U15JbX/hpee6l776kmOU33n1J9303puu7bsnIEHWZwDqHmwqZiibmRnDGQeEaJgSig1LR/KdCzFV+4c3u4MnnlF84IGB6oXA0KniZX/9y7e63/7ire7hdJ1kSwVYUxsSM6th5N+MCbFqL754p/vmt7/SvfD87e5J1Vd99mkkwJLVD97MDSvElAyyAUIZAAVGC6T52pmVa4DUR8rA9jI+jPgDZh+T+zawyfrErDZIUKwrU06mSkGJPDVmOrwkwWZZWc53wRMkwBl+ufFaEi+jyPz2o4V1Bq4MJ4GV489WUiXBprs/6dYP36jxHZC2gqX0uAgDWkjFX9y0Y04LxJh5Tew4x7Ssl34w4UD8O0wlpYcsPwHAhjUkMZ1rrla9LljatVniSHwBmNyTZlhZRo1dsaSpu5p70JJenhP6YBkhBMwzUMN3hcQY5pTng8aZ+6t2GNYtgRtqBr6fn4U1dt1oS50FTjdi8FeoEYBvAmlCp84qrc5cCKBuNM5meoaenvN0T57eBkQBdRbT8kxRB5Z6bp9vJBG21iDjBIkvQJMHrPIJG3IyGiyvVV8TwboiB7QywgNyuZ+5jIoRN0zVXmpDVV7FrGrS0iVm1KKzVbeJUaluvE7JnkogPNb2Dgaw5D8sr5nXOgbMMdcpT4hcq1x3AGqkv7D7OUL/6i3QW6C3QG+B3gK9BT5JC/zFQLXBhLhKeT0S0LGwss7C8uEkyRuAAGC+nBcH2kGqdnV2cb5aShzW44fhWF0/GHQHR8TPaRZeelkcrIHS/Q4kRYNgoSTMvoI+Pfsv50koIgmKyC0sULOaS2omdmpb2U339+TkSrImIZhkciOxWsQThu5gJp14TaSwOI4k/wCsTcRs7hGzVh1nPSDHJRq1HBkd/SW5UMvXY2YSEGIWNu6Zpb12cGmPdbCjspPsohw7igNmpzj/OExI8rYlw3NmXwF0jrsjoAoDmtgzQLBYW8I4zezSiRwPQLQrwyMvbQwx4Iu2zNKYhY19HQIKM8un+hACMlLngElAaIHSprM0UMXGnJTNEWlkU+ZaJixp3+FXu+3Dl3yAy9mvusuz76ufuH8FIAGgg4n2B4Ti9MKiwgDSLh0IYL2EafUMgI2eUWcGjwPyosWiZ93X2sb9jfMZME0bpX22D9rOTX0KGRQJq2clxN1IR3k5FSgU+pupdMyJStKcLQ7Fpn66m0l6+Z5kwD/9iWJTv//v3UoZjjQt0l2fDLtv/tOXVAbmSTv4b/z0+936/MyZpfeZmACo6r0rDTAsGjJ127oSyTRJ6UIsGklqkH3OpLefi8jZFiN4/PSzSuB0ZJkwQOr0fCU29/XuN7+8252diVnVWFf4ajcVeEmW50xQoJomjvtAMvqvf+Pz3df//gsGqk/fPlRfb0i5oIhAsgALXW8zGAw6G1CNja+QIVp7xmohRTOsTQbsgWCkWECWJwMOPiBTzJzXPQKvHilcVjOtBJ1H5OnGnfJWtVcuBQ6EprZcAkegyftHGcB2HodmMwsospjDIgVmGydbAkDq/th/qts6/ozsoeRC7/22W9/7ZQHmxKLCCvKMaeCu0JWxCaDRZWn09lyLThXAiJ3dPImY6L3WL0h8pO63GqetPA2g1RNhApMcb6h7hQkK4lgdB0ppGO3nesdIsGmLpEi6/q6vCritMU+fyNqbUjWaZ3CSowLlwVhXggKPBZ7BCo0gPIJJgqXGykz1UCPvZTVZb8n+qwRmsMWS8AIeqc/KPjC3S0mQt7bJ6KuJEYVWkHyKgzApuPHkQ6S7rm+t/q+UUXi6OdCE5K7jT4f6Y1BPE19rolIjLh+IGYVtZXITEJsqqch6ubMYU2xNnuAWKyrhsQHtVHv4yD4+0HrQnejfOds6DICnw0U30UXa0zdiUDFOkgKKrYbfZVLT90oB+yuQyhOZaR/GHmOTNEs9UK1B2H/0Fugt0Fugt0BvgU/MAn8RULX4Er8Qd9MOJn/zK3dn86G0FFkpQI5EJoSetdIo+OQVGWg44QS4dhACL4J1cA7CYMAKHl4fdmMRbiT7oZC9S78A4jSzTymO0UbSMSUFgUXZlvcPcLPTBEBS3NXZFLZCtfvk/EwOzpRARjFVZBOW0zJSvUYAIeDa1VKKQXT+FX3fVyIk4kxxd3AeAYFmiGFPyLCq/wCDqFJxVolDNXBD+mtFWkCtY7ZwcfR94jIy2c5ZldWGhK1mRHGGl8oiG2aWJEyAjLAjSICpd9riFV0/tfptwFoxqQBu2DyAkctsEBMLQ2P2NLQuv215wHLFrsLKZBnMbMA5oLHJfBvTHUAc2W1cPu3HjAQ2CAzV7/1ucOOflLzmdkDY2b/IS35T51XZeR1QSxbcJE1SHlLtFLDpjMKADHvaspBi2pLNlqFGIhbo3ivqtnrAvgGlSboE2GSAksm3Ub3J43zlwUc/rDaJt2RE57hmg6nlKR3mSnVNZyoPs5Sm8uHpWjVNn1JfbnQPxKb+8Y93u1e+//3u7d//wSG7aHeff+5W963/+mXVMJ10a8WnvvHK9wwUsT3jh9hoxtBYmal3lSxpd2/fwGwtEEZW1rWCG6kVTOZWQI0T6QicEKN4rnG8tbPXXX/2uW58/bpAiRguAYWZWLuf/egP3a9+/mZ3KgANq3qmZQut9z3KJAUTFFxLgYNnn7/V/V//4xvdCy/c6W4qC/Bzz1zrnrg91jh+QwNSsk1LgNk2EwI1TSPb1UQGjrrZUgZA7lTnWzVT9Qio5inBdpW514wo1mdb2LOwqi4dJF2pwSrjk/hK118l8JM3GtZ8Igc2aAAom+HPeHM91UbQwmqa0OVasqlRmNn6LSXp2lISrK3dW8rifF/Zf3+sbSslnOtRZQx7YHtscNMGpDI5RAwo35mE8nrjYJjPgEQDbbPiAZBcw7WlygDhR+CV60soAwcApLbno8vDeBIiCgwmkmA7F5qsSBKnAHSzs7D/FZvrsleamErGYWwcwEymYMcfV5KkpSbzyqBFugAAIABJREFUAJzAufkZ0mNk+pyigOaaiSMAJ/eclATzhZIsCcTpmYvKg/qqlK7ZGU+1j7LqKmMwtWd5hlxQpkbPWg4/ouY1R7CJYJz3BVT1XCZBka87K/w0DOTT/Qmrel6Ak8RKMK4REQ8dx8r9SVVUWFPu5pXGA9LfjZ7p58oUDoyE9WT8LXSs9/RbuYo9ecSRtpQFeKLjktmXPhGzCqA90zhTkSlLmJO5mhZ4RmVkJS5WMdKeZm2TLhkb/au3QG+B3gK9BXoL9Bb45CzwoUCVDXASAF1FYBiIUdsT9xGHmheuALVKiXF0KUM5zY79KcDmeFV+s10dFfC7Lych4Z6RX45gd8heS/kYOfc4nhuBOECY3Qx5QgPJY7ck+bVPK5ZqRxmCzBcYaJKYR8BPzMGFGcqL7kClFsZKrjQQutxotn+gZTC1gFLAW7IHBzgTD4rcOM4LgI4kRxG7LSTtMyMJmwkIAJQW0DR8BRgaLxluJf4TZ1q/AL1KoiyGV7hAx6VELIfxueOEUWNRjipOFvGqGxhkbdfkoiskonJmiSslYZLZUICp2iNbMDZ1vK2BafAajjVgNqU3wsBmebG7JPexnJf1sG9xormYzvwbTFfgL+CncB4nGaITG+QMlBdJMtXr/6COKEHS6p7qj/6zmsLRQ+ZLpl/8UxA+UF3LAKpBopGeAlQNnGmUEjVG7o7FSx3VAp/uVzgTL2sg1vGorArYMmDl3Mz45TihUdkoLA2yYGdRRWYKm6pxu1QSpTPVTV0IqM6oMzn4lGJCt7p33jnpfvmLX3e/+NGPu4vTE11HjRDRbV9++bPdS196QWz9sFvce6t7++c/lOx8KIk2MamapFCppLESG401kHaV/WbgYOeM17UY2NVKcXdCpwshjKVmQ5CCCi84Kc65mVU5zmIDbzzzdDe5ec3y0qXGy4MH8+5H3/1N9/vXHnRzsXWUrZkCVpHIAv59LQPEJoej7lvffql7WX29/cS17qnbB92zz9xQdu2pQoPvUeMokwjeBxvVpQ/nZOBtdslMasAayWds7gwSr2/MquNKYVMBso1RvQKxJFsKumolbrZIPGWpr/O2apWMQJxq1V0ld6uXA1QxHEdr8l56YGa8ugFka1pdNtS6wYGy/x48b5Z2Lfnv5Uzn7MGcttr2nnDinFzXOJJagKefTxl23sUAkkmFkva6HBRsuK6ZZfp+noX5hZEFPHIdmRjiGMSlJiFSkiEBJC3zFdjlmcQ5cv1JbuYYc4AtEmBdW+S1bX7Gp+nxW0BVbTF2uOtSg5jYcEp8YTBqqGpCRCVuKDXjmsZIbHn2aVsngTqV5PgEmXLuLY5JR4djQbuhYCMyZTG6sKcXCylXJAVm4oRnDbH2PKc4Os9LokOBjOJMi1XP9Ea7p+cClzPK12SEGWjD54aLZ2zontA44O9M8ggDZsW2a/lUzw64Vf7jOTBVzCuRx5ZZA0JZrvhXxMf8jWFKjKwEUz20AaqeXNE9EkaY5y7AlZzCKYdDXKos4WP1r94CvQV6C/QW6C3QW+D/Gwt8KFBt3cJ1xa0BmwBaxwI5cwGmM+l7W8kW6qCS3INZ9VHFdeGMgX/4k+/l+jSxpk/yvTqvD057/D859MhzxTVSnw9nu4DszoAsk0pcoz23BeIu5Wyt5dRtCcEOhdosmcUJXB24nAICr41ZU2U/VS3WgzHlFdRnQK/KLJBgwywtHUD6K6cMAAn7SBZg2gq+oTQMElqcPMAcyZaoWypHytRLQJ6TjuLyCBRS9xRf/4KEJXQBI+owgPtjcgbZiYwMuEIl7WhezJLkhAQ8KV8hgOEEPMn6iQQQJxg2FAAL0CdW9/AgwBX72e3Wjji7OMotntXAWu3BzBIHR/9ox7jRPlskwpeur0qftZCOtjZpD2fRgCWg1dgRm7NAbMv2MbLfL4YBnf1SjOp3nVzJdVEBuU64xE4ZSYlRhWGlgbCbrq1qMMl6nGw6F4eajhkUwxZeoWS2BV3Qi7Cq3od+h+aOIfluEMy7RlthK8CV4yqJTVUc9Ops0d2XxPehmNXtnWe69fYdZf496+6+e9L9+3d/2L32y1e7odAHpYH2Nf6++Y9f7Z5S6Zd93QAPXn+tu//aq93htZGui66f4lT3x2NNKIw18aLMp7qwxOvy6etlOS1Zf5cCMg/FlJ4pNlHSRphcEiUJYAByTk405gRyn/n8i93OwUTxrHLbBRDu3T3tvvu/Xu3u3pt16q6AqrII61QYL5wlIARwhHz86Wevdf9F5WpefPGZ7s6Th91zSqxE2Zqdwes6EV0/0kYDvjFRgjZtQ+5BY/xiRc1ael2O0aTwAbEBn4k9TJwfVw0G2zF/ziIFk1pA1YwrqXJJnMR0VhhXgCtgNfVYARbErrIN8mxsBnJTP5wIqC6pqToAaz3WgqnVvCZ9dp/stq9/yXrZzf1f++2xYtBZQ6iuh7tGu2rfQNTgOImvsCWn4Dd2JqmR7o2lnkUAS0Apz4mhWHSSqzX21QCPtpDyapszXb+UtiE+FEkuGFrbc066dk1GTJyxS0mhaKB/lUAq6uYC7DC4/y97b9om2XVdZ54cIyPHmgfMAEEABMAZpEhClEjabrn76X/Qf7I/+FN3221ZtiSSIghinueh5srKOSOnft+1T1ShbUkEKcHy0x1RCERGxB3OPffcG3udtfba3Bu+OJGUOxyqk1JCIJY1RcLzBfjfv4MbLs6907k2/B7wHsaW5XYAa3u6/SK/HSHBj4Saq3EZNnOe/FBLIuEWrIX5EYzq3qYuwAJUuXHvzkJjxbnCvMo17RZnHYJ6NnFmZzzIbm6Ty3qYCaWSAgsRk7sbObH86E7bQxnjOmlrfkm22m32suUkk9uny3QM3uf4+HUIc1qn1L2joOHvecaLn+7w2RbLLPAp3sXFl+be0YsiAWLNiLX1Lj0BqnVNTR6THpj0wKQHJj0w6YF/iR740kDVBZXsEns3SpAG1Ix4bmiyUeq+AmCCIH74TTE13tsliJqRAepBLerHfC6kWOuMhjIvAwa3Mk+gvDQgeEamm4BeKWzYTeRnzOjHHIggWWb1iGDPMjHm1xkYhgE5JPBBtjYzw1YBqscEOfMA2+VVvB5p25HukxrNGCYRoM3rymr9EFq0gORXEKyW7p4EsmJ2F7FeoK6W8wuAXCjR2H+If0q7HBYlct3u3CnbbECpE7Ag3n4TDOdIBVv2lW8EARq06DpssNWZWcHjgBWVjqaMTZw+bYvsrAZKGqcgJyWn1tzHThIUO2EZHKWBkJcp0NBzFiNJFUgHfJdBVHLv+nEIzH0o8w1g6c9gExsbVrYYWiXYeQQvAIbO/KhNLz7owWBY87fQRh+wDNMR1kf1rIcJGk93mIfK50bh2UnRS3H7tL5oCq6aWOtrlVCRYS2o6nJF54YRzfoG6l3i63LioTSuI/6AWdfrYLdQYkcpusoCovZg9XgekqNqLuq124cw+19v23uDANWr12613/ztb9qVTz5tQ9ozz04ukfP53I+fbmdODVP/9+YHb7Wtqx+1tVPzbWUFCfvKELC6zITBMkDVCRhryTKxooFRrokCd0fkZo5wo90DqG5v3mkbd0aNMqrIf4tZ22ZiRsZt7fKFduahBzgsbGW49mTj3nrt0/bKi5+0mxhAoViunEcARlg12XuOWWZ9jgH4LXNVf/B0u3Rhrd1/aQVm9VRbWiB0H9yAEeeaGxsrBaw6Hg396zyny1LCI13ZQWkBmbwNw+r7qnJ5F6h2NnbMuCoLriu+SoZEhhsGVudYP3cbXOtJBI31Dc8OZgWrmQQrI6KA1cIZncwtNYMXXid/UxN3ikmRmbPfohNWmES5jqkS7r/Jf5XZrpGSNQWlMpzeBjQaqmTaALlKyS2nX9nHYk4LRIbl1iHXeyEfWhKqixXILa622R4nm7adfBB3cz0ltUHZr4fnNS7YldUH+Hq9R/XRU6wr95z7BBMYYWHZhJeTINgc10gq3KyTSihLjpiUc4TZtuMDgCn3O4H/CDXKEffF4yPYTPvyCFAWqTKAGaA60l0dZ+DjAyBnrkXukUMEubioH+wBGp2wm+feSt9v3l6MUZ19pNOv16KlYMS3BVQdPbKqXokRB0fe6z3cNIcNjPCU7doZgeJ00gHtcKkUzIbZ9PQo+nUKYwbwipV4u8Gv0WbWI53DdbJklZdZ8r4gW5oeKufhOP/ylPHVMRioHLYVcjg5sBlK/P9AuTl7r0xW/+6DKz07eUx6YNIDkx6Y9MCkByY98N+zB34PUL33teHGkOBijcjJOqX7gMAdgCLkT8/RLBCB2rHILcGgoIbnAbGFAYTyK5lYA3QNSebNo+QzSwwkPBU3sJUFIjKD+pm5QUrMKGtNyDO7TwBOiIF0lHL1BFOWn6HWqjmXRIV7O8MKwAx55jFNMreUiEnguoK76dqKVhvIMzEOMSyZm8cVeDDqLrsCQubtLXaagNR8MWV7BOrEYXMBbgRcHPuMLKz/adJkTq7YKyxAsVeV9mlu7Sx1U8nEBNQGYAYYVkiW/Df3QWwmWCyCyWC48tTyuQAZ5lZAKiOo/FnSK2wrHZbjVr7LMgbGttPA1gDSQHGBmrHWV3Xf5tPFXMe43rboQBtA3GXPCW4rJy7y4LA4vt4DKXfVt37UpcEJ8TW8mltF9vs8+zhDn69jWvOXBMBbyErNgaOGZeBDZjj4SxdfzpNsa9cwhi2KTLX0ySXrdWpkDFaN6itvrnpXJtaOL+luhfC1D2XGbsr32a8Mb14r6AwbnP4uNBt2DpRwvK0+U8AIUL2x3W7cmQfXPAFI3QWkbrSrV663F371m3bnxnpb1hiJ9Z968v72ze8+1tYWB0x0zLQb773S9tc/w1160E4ht11aodTM4hrS82WAIrmSyNSnqJeapgKULIUjSD4iUfFgbxsGdZuyJNcBqpup6ytYFZhsY4CjdNTA//zXHmkrFy/GBVhwtIn776/+0xvtvfdvMzE0DSsLq2puZTpK9r/cnWXW7nvwbPvzf/2Ddvm+c4BUjZVWKakzgB3+hAEDhFiUVQVwRLpafT5lfdXq9oCZtN2eDsArIBdm2H+OI9cN8BFs9KfnKOt2YWfArIxpdK8FSLv8t4qlyqp6LQpMthizTDxl2XL+1gE4ZziLFljNWKzExZ6rWgC0mkkfrFGmZpH86UPuA9fIUz3YLvWvoNa2e5ACUsGboJM+zBBhmcpFrZGnSuQIWvQ4NUfzUcaX54lqRQG1XtJRWrC+n9tGh6sSX4eZYC/b43kAME1X8da81BFE3kjDJJaZ535DinLyULN7JcYd1DpxY5rAIRNc8d0FKCoddpzPMGkynUkexgLbOo6zMTVsbQs7OzrmXnnIeCRffwqWVSnw3s5cZMFHjB9L73h8ZajkBJ51hLnfAUq9t5pDL+O8vTFkbCL/TWKG7Rhfh0LkmuKoq7RcpMdVUr3uLcW1pfHSIcZI5dSWq1vruwKP/ip4nrnXu32ZfeCvBWaukgOrEZOO2+7jkGt6h6VGjKPFlJ4x19VOq7uNhkpuy+Gxm+3wG8Pf92yarPeqyJix5snPie0UfUbR5DHpgUkPTHpg0gOTHpj0wH/vHvA3vqK5L/HwB39JcOQsPkEvaaDI4RKlhlETHMgYxuCnS0SVAu+w4BHB1xLLLDDrb3mZfaI9wZSz4YYQlWNlkBWeDBDGTDkS4BXA1gJSXVkXGyrQPGYW3gB//4AyFiC0aSSiSwTZ1ko93FtibeRfYBxZVuGjpSQWBkftLHlWsnqjEcCJdlu6Zn6ecjWzR8kf1Z1VpjACNMEzAd4RZUKUIc8TZSoxnmN5H9ZEPEKOPIWzcHI7+S91We0O5YEJegG/MLQDJWsSioL3DhbdRvpMMNrltwGRMqvStGFWy5V4zLoKUAXfAkzBe1yUe/kT8E+AQpSVsps0ZDA8ifQ0LIXmqgaCNtB9iv/sa3ai1DjSQpsshhMvdulz0hV7gJ4TlaizpKDjAF03UF1xZ9a+z4oEwPvvteM7vwqgMMduypPB+RQIhPWMuZId4cH5XeVB1n7coWDE9444Q9HKl0v5mbAufudxGPl3RJ3GCRwIrJWNZ1S7wf55JMrj4FMgJaAqBjsBKVTY8Q7SRsrR7Ozs46Y7aht75xk7lwGpd9oNGNWPP/gw0t9DkMaQMb7E8zvf/Vr72hP3kQcNIw94XX/vJVDGTeoAz7dTq8ttuLyKmdcpSs2cAqDCIIs6pMhklKTQBHQCVrSfRzz3djZhT2/xRAa8jewRECoYta7mLsN3G3OludW1dvHrT+T4zZvW1fWt1z9rv/ov70XBsAGg5VDKVCng33FWrtxLy7PIf59tTz/zeLsISL3/8qnUV10ZbnIqbgHkpOnt1zrBKSfkZIDttQf7dZ2LINdsSczH3R2wGhBqt46Z0x7wZ12hAcy1RkoBBEp8OwAVtAt1BLPmDgpMSUSfwgX4BBfgsK+Oca/PaF+rDcETmXhw80GNhYmDZYuBz/W0cH+bWnk0/XZ84/V2vHWtxnF/BGwLSCP7LUY1h8HnMph58NHYpTmTKy5OW/xM8Kk8WIDroTrnIkgdce7i0G3zvL6z7fG6phRwRCF3WdYarABPzY/d5zjdOsxuLRL5bRyhc04ZF5g3u12XOOAeOMUNZX5Y15wTT35mbqsTA8fsy3vatC7dSo0BdsrE9/cWUyLnEPo+9z1NkgCrrpdz4Y7J7XdSZXZRCTf38O0F2gHTyX1uD8CZOrH2T4Cgk3P5P0DRycY6dyP27Wde20Punzu836Y0TvJUuwR4xP72zBblBOoYLGDVeMnRwTRMjJauAzMzqZk8c5fA2AkGdgdGVNCecl9OLALeBwJm77UZfRgpqXzJv5osrMI4wtoqjTQBqPeuiclfkx6Y9MCkByY9MOmBf8ke+IOAao/T7uIEQY3BoADrKMChpKZDTZCcuSfwWUDrOzIQwm1ykQCGoiMwgwBKAtV9wYKgig3HDNNXgosBQCZz8QT0OqXO6EYZIyOWBZDagL19xLtK49Q0AlbnAZ0aJ4322QOBzxzbSN1T46s5sqcAo6eG5n4aGCoCI0SB6bRG6oDvh0OkxbR7lgBKSbB5UtYqTL4bjOAMoEqHzWmlYaBOyx0IYIdhF3SQtS8KnFryRWZJ0eRcJIx1bPNhPtl/GNPKCVXGK7Mwlglq3HIQh077FfZaJ2HBP09j8JSfYd8LvDcWVfoL8RwJoA/NX+xQ82rNTw2w9ZgJOJX5yaxZWzOGS0JAvpsl2E1KYkCALG/VQ0y4KanWwepY+ps48y6jWoNg5vQP2gwy2bRh45e4376TYFg33+lZzZSqRmqFizKcaiMNpgVtnb2LO1UfkgGqAloFepaykdlLr4TpC0HnZ2FkBb08CXrziER4jEDsmGJWOnrq+9CptbNygkXY+WMA6mhrF0C4DzOGrH3vQVjVhXYTBnV9fbe9/ebb7dXfvQaBDEvOPpaxeP7h899oD1xeIwd6jkmak7bx/ktteWajrZxZZJIAkLpC7urqGdioVU4eDBZjNRJm2yOyyKvsFBcLQPVwZwNwutF2ed28c51X2C5LlXBedQHegvHaoW0XAKrLp87BnDLmeX/7zl77q//r9fb5lW3K1CCplJVj3Mm45dJkn/NIf2XeH37sXPvR899rDz10CQnwapjV1TXAzTS5qgPG65Jy7c5sx5DHE54B0pnW6tvCrCKye8xTMasCG78SCDnY/Z7GZPZAp2Mmd1Ib1dkTKVGub8Zm6mz6uRuOe5BsqmAXaSqsajkBuw0ZSuW3ukLLenbQ2uuZZjN1m7hr/hQlKYZUM2ee5hjXWqNMzeHt98P+5jxkO31McKGVA28dZ6S+3qsiha7JoEh3nWdwXboqpkvd6Xy8nteTUl5BrJNZAs/97k7sZx6zeexe2EnV5W+3K+ANyd+7LgyqDcnOiu118sLtOyG1uwsEBV9VfzCphsX47FDwByCXlDa33e0zGXOApPeQcl7KYWfnKNKCMmYXJcre7iITTIe0l3NBG48ZU5lHsE9yfbo+vOaAFAqUJ6PdYdu9o3t1zbuMBK7eV1XLeM91FHAvVXCrzNsMVu2VDi1pw+fW+l1BLbNHW7ZgVI+9pp04YilL1Ag3DzJhIewUSFb91fkA1eN2M0C1ytpYoiaVXWkndmQYKwlHvcugtpkaVrm0/jujSRKkdU1g5v/ej9xSrAF5HbOpdSv5wx7je05NKkwekx6Y9MCkByY9MOmBSQ/803rgDwaq/9jukp9K0CKwUuYacNbZDWPMxcjXShIm41psVsGXLEswMQ84mZlCqGVdPvPhiCM0GzFuhbQCQJF/CgBTFqmJhwTdNDPzcwRcS+xgnxUO98lSimmP0kLZXfJUYQ2XlopVasrjZH0AUkp9hwOei2U8JJCdna26eYduP66wBlclw52JLjaRWID5EIMRAagsSjhV2mwxhbjyegyWICEAkzU1z9U8M6O75HSmBI2Bryx1QbjUVjQXlb9lUF3PfK6AbsMqcbOANeBVVphgzXbb4XIDfq/hk4CUvpFVrnVrv/Zn5MfugGc5GFcg7cMAPXMEISor8AppqSQ68meP3QVy4ooABYTOnPlzzgtlXE52yU/9v4m2yXlMjVaBGZMH0zQ0OWx1vgWZJ3xWLsCaZgX95hhqlNRn1lqNDDjf+15gK0iSTrNhVfpmCplwtTeo4y6wEtFWz+XoChR3MFxxP+uYIwggVPa7D1jdhY7cgdW6s/dI++zaYbuBidImNVVfAaS+/cYH1OEFpALOzqwtth//2dPt/NkhjCphMZ9tAlRX5nfa6bOryH3J/4RJXQCoTi2uwKjSB92kKCfCi8UZBtshq4pC4ASAur91u23fuQGjCrO6JWiFVQUI6Qa8T2mRTd4vnj7fzjz8ON2CoQ2zG/ug0pfJU33h1x+3TVi5TXJbd3Q5c7h2xn6213FdXJ1pP/3z77dnYFVPnV4EaJ9uZzBVGs7eZNJiHaAK8zuAzXawhUmtwV7y6T6QxgG+4yFyiAJRYTDHLHXedqpTaXxyDj1voibBi7JnP9MkqeS3MVDqTr/TkQ+P3X9B3joC57yXPNfSPl41sXTqEuBO3HVG9QuAIUiPqaNzT7Wp4aU2tXWTIYr7r07PmcfgwAR1Gh6N5cN9NI3HSSkWCqjG4XecK8ryI1lVJ7YySZLTWWDTdmXTdf5C/gp2YcGzvpMJXn+CVt2eNToer2N7fPJ+ZE6+TKvnVGm/jeI/r2UB3i7n2/VnuDHML5sTLsMJIPQSQRQ7Aszu4OYbMbz3Gq6nuUVzU7mPAlKdvCM9uh1s1YRWkddjBr3Osf00SymjaSb29rcoP7PLtek9EcDp7W+0KwNbE5cHzHDtUPqmrmmnLkryXVe/L7NM9CDxxZBpF6AqkLRvFPYKVNmisDag198K+0wXYYGq39wBhMuJupZS4RKeu77i3fQyJcDwI+D/At3uCcX9cQRQLZZ2/OtTr7avzz70b/LxH/QIx96ff9CKk4UnPTDpgUkPTHpg0gOTHvh7euCfFagG4BA4zRI4yWMJygR2MwRWxrGQe70eaElHS9RpEyp40QVXkwvRp8BtnkBGdnEPF8pZmJcFgp5jypYIBkcEQmSZKuQiOKT8DCTQgk5PBOPHSHsPDi1ir/2m7CAOrCsjwCiz9ARPMwfkEwomA2gsP4OMk8YNFsjDmiNUmiOQAZ0dYEBiOxJ4hjpWYEa7lBsTIRorzpH3ZQ3BQ4OyUJl7vKcsQoqsGuARCHOw1kYVdKZMjNvjO4NMMZ8Mq8BSQFk5tUqoe03Wog6Da+bZhuVzZMU0nbJhgl3L0ww4BkGkQHVWFlNgnNxE9ltmromSZT9iyhJWL10fkBppYkZDfd4JNLXZfOSKsiqxZbor/y2qDjA+f6ZNn/kF21mBvbnSjjf+IxtAshn5sI6/nBxrowboSOXKODuRUIZZaZyy4LCoBowlDa7BWYyq+4ocOEyfp80guuTAd1nVuzrOooDrzBVwTTCq2U//6O7AN4IFrByTl3oCQN3b2UnZl919GKOTx9qnn2GipAPwOo6/v3q5ffLh1ZSlWaavH7i80n78588g8Z0jR3UBoHfU7rz/Qluc2W2nz51qq6vn2uLKWpuBVZ1C/js1Z/3YzA7Ua8qD9BmDMIiwiQc77WjjVttdv4ap0q22sS6rCr+khBSQss8kyw7SXnO1Lzz5bJsDDB/S/j2A6rVr2+0//p+vtuvk1G4JtDHGcWylq9mT+dPJTWbS5lvffbT95Kffa2fPrrX7Lp5upwGsa8tINHEAnoYdnsJZOOclqKKXuqk3faB47u3eoOx6drBaQFW0Vecp3+U6qNda3s+lCu+5+fpZgdWesyp4OKQcybEg1c/24o6cdf2vg7WS7Hqd1PApqa+nu4B6nu5SxvHMo2169VFRFfVUAaomhNbgCMMu+xjc3bcxLv2STQSkFmDz1uKz8lVlE2tfURrwpzJabxBRLvB+n/uYLs3K/zMZxd/7lvCivVmGV+Xdvq982ZLzJpfdZ8Aj0D7S4GqH+3VdJ5tUlwhU/WAaMzq8zpNjOkse/gl5vjvkke7cGXCP2wWgWq8WoMd49WGZmdR73YGdx3TAGqpHyIWPyc/PNddzuW3ZDIx73JCtYc39MBOFTtTZB36W004RGcAnGpcaErnm0yGcUa9rS+xwj6OtO7gPj+tQK+nVvbcLySPC1VgpoyXXO/d4oKjQlKPIcuPRJBhVvCtIdU/5/SmPel6REgfo2rncq+MnEK11nffxWMyamdH4Ix8ToPpHdtxktUkPTHpg0gOTHpj0wN/bA3fj9X+of37vAv/VioEIrJT8U/5elCVN3if5kgNYBIKEXQjL8msMbxaC0mWViSUYMo8VgDRk+ZE5eARBEobCkkMDLJiZQ3KidOA9wghkCoffOSTCU0gxk5+oxS7BloAvNVfNL10APC7IbiLRJMd1VSdeS0MQKEUiS3mO+cEuzCt6UfNIAAAgAElEQVTbMoBLTU5zucwTBYwp74MRFBTJ6gqwBsrKpnc5BsAFdfzc9hxsrGUc5sP8WXZEUK1ED8glSBSM9mBXwBjXT4NQ+1GHTV+JyBZheRc46AOOX+bA41AmbP9ymJUHHNaz5MTmqs7qZCX4T05i4YwAVg2YkhZZLG7ixgTjHTfp/OKGPRcxVaqTGkzFd5pdpWqMMZxY0u/pPyWsOolOLz7Upk79lOWRAu6+AeD7ZSHwoF3AGY6rMp5hP8dgOJJfn4wM0bM4pw7dEVAGUOmUYk0DNtleCLwgggoytUqx105iHFOfhQLuQLVyJruB0r0dVAe4nkhA2S9A7wQnnK07mChdx8jo8CzB7QPtsyt32m1kvzFS+uXL7RrvrQ65AEJ54vEz7fmffaOtLgNUVxYbaalt/f1fce63YVnPRpo7gFGdkVEdnuJEIP11JidA1bxPjqozxWOt57EOrOSpHm7danswq3vbPGVZAdAjapbsWw6Kcb2+QX3gy19vS5cezhg5AMRuATT+y398rb35+lWcuGfaOiybsnvZe/smkyVOctDOi5eX2r/6ix+3Bx683C6eX2lnT68AVgEyU5+TywlrtrYaB+CatahxVYy1A8W+7g6/MqjKdz1ZifHV2HagWj0cStDcxtLAR0+a/o/7r1L6gNdoWQvs8V4wEumvye2w9OZSKgs+Nre1rpZy5PX8mp/ZFZuR/ArO+xivXFXHBMuCLKeW72tTZx/PZ0fXX6fM1a0adL39YTPTZkGikyN3h0qkte7T+5GgM6xmgKQyZMdSB1RJDu7ybkGrpldRSlRXaiR3xPLmHDthJRDV0Vl5duYrzJNliPh5ytYU5i+XYc6/ADX5sJz3cjjXPKkOwb4YHa6yfRUGSHVJh3C9rc1FtsU9D+nukAkJz+WM5bs8j5pCydoyfg5g5wW4exsYJMGY1kNmuybCVFbYJx7LDOzqDLn/NjbAmnSM3S2sjjBcOjxReqzJUd3XZ74wQWEpMB+6Zo8wRYqhERswB3VHBUaXAAtcR4wXS7nGoMvJytgqVYVTv6+r2Nqn9Cf72ratjlVOpOVygOoQ0Ew8hYmvXG0VOvZomTU5rWELqjTSP+2Ru3cN4slj0gOTHpj0wKQHJj0w6YF/cg/8oTj07g7HP8njD8Y/zV/83JAWoq+dheVMDqqIlP8grxLYxCG4uIuCqJENCm6sA6rxUuLFAI85tbQEXwNkZpq17O7rGKsUVrGXmjfWQ/Y2pQsuSO4QM5BEeObEWQtVtlbjoNkFwCW5pcjXFmQSAapRnwpIKU8zhIGYo+6q4DSBDUzgLAypAdo0OZWun2O1TSeLAL9dQOBmjuIYqd0My85QRsdcW02P4pLq8UkcmpJpOGTgaTDGsYXpVAqYALX6wvqcKT0DAA2e4iGWjFRYcMNSkfx1ck48kdxTHIg1SzJnVWAsIxOVrnJmvpsD+Ic9HWMPtmvgFnBqrC4kdhvG9R69p0KHY4Pujhzj/qqZkvl6bgfZ9czKM21q9bnqxM1fQ568UQeMJHhqaonldBdV6itQLSmpALNksPX5WKIbtFJo1I7hbxnVXoLGZXt/dugkhA+zKniKLNkejla5GzR9MWgMSq5Nj2XnQQMUHj2mhsgJCHCXHNUrVzbb7Z3zgNVz5H5utZu3d9qnH3wGo/oqbsA7gcZDAu8nnzjfgeo8QJXJD87v9ke/aktzMKqnz7altfNtbg2QugyjutBzVDnWlN4Jm58LoF5tkwE0SY0nPvc2Mfu5Q/C/BUjdxBEYsIprzmifHD3AxI1bFONAan3qkW9m8mYfE5xdAPcrv/0AQP0OeaozHEPVVZXBi5iabnFSQ1Z1eWW6/fgnT7dnvv2Ndu7cWrsAWD2DqdKSeYtzSICRNetI5uTP3Ud39unizYT4gs/USE3w73vRWj0jyeUZUadoKRDCz3puaq+pGpQ5dggOiC3gkBqqTETp/DsFmzoVNlVDH8FSL+3TQWVRa/cAZ8ZH4diaNUtTWG+AO/W5J+l+GMdbmH6tf5IJojGRVusoLa48VR+ZSEpJnFI/xPDIuiYONf75veWcks2bTQlaXb5eq75qXePmrNYEjMZY5SYsEzric9MSch2arsD164REys4EeFm+qhyC93dmAzqVDlsuZlZDOCT+VSYLt1tSH0aym8ntJouTto50jAZdDpf22+IywD+H2eX1gkxuSgc4cR1ooKQ50jYpFGxbEJtjCWhnect3+SQffMb8fEuAmR7BcoewsEqM9yTCTZcQAuZe4n5MSwA4mo+c0jH6FchxpqL1XeZ0h+9yyFzXQlKK6fR7YN1Hh0h35wJCZ8Kqyrea/yoY3pHJ7TJgJzusglpToSNSQux3+6SK1lQKir8Pwt2CrQVUJyCzRufkMemBSQ9MemDSA5Me+JfvgfqN/gMfHRZkBrzmpv/bRy1T8d+apkMu5ax4YsYKdYUg41jS5ZS2zhGoaMyh9LNAnHmiAkDEbIDHlRVLK1CchtIKMqSLlEwYIQ3eQeboTP0siayZySf5S8Yg5VoEeYFG5BFq7SvTCBO4SG3AAOSwp3xHED/kswFAMzm2BH1zUJEl04WRtZzKCbmG1iiN+YrAeIeyJNTbBAUcExw5+68UeBZJsEFriEr34aEYtAWkFmjQbCjuuj2vz+BYQE96YIxXF0D5YXT6RL8mSm4zgNttdZAjCHUHMrbDRQEr0joZGRaQsY0EW3CZEiVVm1HAWqyK39X6YUiTv6oMks+U+7qcYDAH4me8xDm4hk6ALyB1auXZMGFt6y9hWz7ne/NSOevTXfabtjoiigUNLTtm62RXk4c6hp+C4Jx8/glqZVPNQ7WRBYiqvqV2VcXOVJ5qLZttjYF0AFSmHO6N0wzFGrVTMJEnPnGxOQExjEAHb7273q7eucSxnab0y04cfz94+6P221+/3jbXrehIaQtOyje+ca796c+fbqtLANVl6qZy0nY//jU5qpvt9JkLAarTsKkNee70AuNm3r6QjbR9BVRzTBkovJqwCFUWVpXSKWh+wWmIGZGnHsCqjihdc7C/DRCB9b0FgGWiZO3h5xi6K3yGvJMc208+uN7+9i9fabc2kCEDTjYBNztKRe2uTGwo/ZWBb+2hR8+0P/v5n7RLl863y5dOtQvnViipQ58ef9rmcAeewq1rakFg7fVYLHXcl8tOt4/sUJbCtb6cAE3H3nIzDkiNYZL9LcAcA4IOXMOqdqCa7ETW7TJR81PNeY48+GibbekAXKA45y9gNZtVI5rxM06JHafMpp0aIclG2gnWsD37DCBrrR1vftwOr73bTdBKWpqx5D3K0jRKddmQJkipm6rkFaR6kBqnNcmkeVCY8eSYF5gNs8myuv1KjqYeq3nQnVX1eyeRdpVwd5AqjpcVzbXnCGaYWHP1LmucnFi2SVdsrCOA3SQH1TQB9jPPpNv8ArVCUY2MAIv7uxgNqTzhGvTw9wGcB4yNGfPxKdE1gFU9ZIIuEnyZY9tqWyiInXtz8BxM5i6Klf1KYQi8s440ihPZcQ3NpsOuqgipiaaU86KN24Do3ahDXCtTJLnqzTGtz6pUzQBeVCkwSRkBp05PMO0Xl/bxutoJhKB2K5yLoXmknORRBL1qG2hnslZJA7E8T2dUrcN6JyBUxwAuJcZwtpt818qXreqrtsX7j/cQP/c5eUx6YNIDkx6Y9MCkByY98D9CD/xRQFXQ578KCv7+hxmbxju9rn2DT6K+Xc2w+7nfU4Am29GB1+1YN3SGgOfQAMpAhFfFWz6mCXYXkdVOSx8S4szxunL6KMCS+L1t3mR5jDmmyFM9AVRa53AO+awMkuxmTIkI3Kwrepx8S9gFAjZLNciE6rA7Q77lArLfZZiCkHyAV/M9Y14ki0CYJGgOJygwTb4ozKySXv2MkSAfsg0Z2PlZPCr5WwyYsN4YX2JJdsJjjVLVeqeFIFIL1YhKLOj++H7J+om91IV1Ys2hMxg0iDWv1ocmKwajsjEC1ZSrgV0RlPovKaA59jpPMq4pk9NBbvcyCviW8b3L8rlZpX4dbQeodhOpbDvA1qbTd6d+hAEPckrqph5v/yVfAC4AZFPmpQaodsmvwExn3hR0tf801TL/UcY0CDhBqOAzACSjU6AjUO2uwXdZUXux+sCguVjXYioDVpVn+6VAIuO0OmDMBoomkuNoTqKoA6B6hNvNNuVpfvPSrTaa+TpjbBETpV2A6kZ785V3AapvkusH/0MbVgjSn3nmQvtJpL+DtroIWAWwjj77NWWYNshRvdSGa2dRPcOmLin9XQaokveZcjxeBJ311UgqCcLlOHuSuiSAZvJV0fxCJlJ7hPqqBzt3YLg0xQGgwq7eXt8iB5XawA99l3I1l/kM2bL1X2/eab/9z+TSklu7wSZcZh2bU4eJs0Qac8U52lI1gNKf/vy59tRTj+H+eypgVWZ45uQay1ADl/I60vuOgdSszUl3YPS+HzPf1dH5lwHMnWEq6KJqnt5jqroEOKyp31eJmjJUctqrjJVSATbnrfJSpwTuR2Ys6jQkaiw5d736IvJzd31iR2DqvzHyDDLsdyqOYfrU1yFULzFWr7fDK691abBDrYySBF1dHdqHYM8V7fnj5grHmVfs5n68n0SmUGA4zeH7fQ3fzDuVhBTsZaaq3uvubY5qcl0ljrmuPSdRhWciq+q1mqPvsbo9Qehod5Y6u4A7jIsORqQbAEjnmZzS1dwJjhGs6CE5+NNsaJ5aYd5vdjaHDClgHYZxC8sA1fltgCpA1/ulUwMjJmgwUhod8JlgVBM7PXEFyhjKjZnpE1QqJ0z+TakwybVvB9g3Tl4ImsnrR/Yr87unvDnnpqCiE2ZKcXPavdIZG3MWoQFc7iL3TckaHlukUOjGG6MtPquWFNT1vjir/NtyNJkYhE1OKZujpqZF1wGmN5Eb42vAuNpKlmzxpiZoFER2azUhknGa/fqbUuO0xuA/9KuWJv4jj/HkzR+7/u/b/uT7SQ9MemDSA5MemPTA/7964I8Cql+mi/zp9+e6MoMEqa2dkjTq7xcIEBDhGsJEuOVc/lzPMZQJdD19QQNUYVVRraaMTAxG2NrS0gyOpTAsgMON27BGtzU3AuIMCVcsV0ntVdnA5LQyu78AZpqjPMcaryfYBuOjCgOxmUDz8AB5KvuZxgBoCZC6hARYgGsNzwaIXRDYyR7I2hGcTcvyCqesoSqrJ8iVZY0zboHgBfJdZwGqYZBDuQRvJR6KIZKHxVtz18IxCjJtm4Ed0ZxKZ6XP+ZYFtRcKVuxy0dR8FUwb8wtse5A7rwkVmuoxHnLxmRhKFbsq3giDGiBQEl7Pj4HxjPLBIiiL6csri3YCNGDVeLwawqsHs0Lg/zxA7GHYyc/bydbfFjOV43VnOHoqDQzb6T9BKkczBj5phTsotrWiYg9MICwD74hxY5qndHY1caAN8Q/LFsXiqtarVnfwx5/9OMfBpy2o8iGCftpPnp+laU7i+LvXrlOK5o13R23h1DcDItY3ttvN6xs46r7VXnrhnXYI6JOdWyVn+JvPXmw//NlTsKmDdsonIO/o2ottqa3DqF5s8xgpTS8WUMVViUMgV9dSPYCI9E1clDuzbImNaEMFYsrbkzQI5t+ibczEAE6PYFJH5qvy2ebGnbaxBZt/8RttcPYJcPZh294d8flWe/XvXm9vvXGlrQOUrKlK5RocgPsECectYwWwOg8T/+y3H0EC/P124cLpduniKXJVl1EO7DA+ryBbZmppUWdXqT77u8ZijRzPiX3dB3WY054fOAbdMqmeSIFPrHT7e2XBAbC9HEjOsTmomivx2hnYMLOCU3NV+fwEUyULkCTnNOdRYN8hsptWwhvkWrtVSjGerLj7mW7fKw+2aeqpHu/Tp1de7fpa81wLEGZixHHjIdXbXA+R6dJkpb8CzZSCUrFAPwbMR25fkl0PRTAL0R2ifDwOc4oFgJ5ewWcHq8cykN5n2FfcxQWqHdTpJrwL4N0HpO7vzkc+nHI4lOLa28PbFvMrJzl2qbl7csAObRN5+hqsqSzZ3wG8YW60sMR9cHGb+8MW65seAUCEyj3cA+rZ9QDOkQ68gNOUA+NuPY2hnRMCziUo79VgyQ6e5t6n7P+IZcO6ylQq6e3ld/aRG+/JJGfSsX5mDp2wol/RvXDFK//eRxVgbqnXtoASOS85q46Xaeu7spbgtvh7rxWBqkV39AQu0yXbaF3U7UxvOZmC9Jk1BKp7yIQzMcA3lhNLFioTH467e1qgrhTovzh/PEjtt57Jy6QHJj0w6YFJD0x6YNID/2w98JUB1XH46g605BBGrERCWHGk7Kq5fgLaEcGEwYWBht+X1LAC0ApTlAEDCA3iXIdc1CFAdYgB0hSA9DZ+KFt3anszAKN5AreFRUIcTI0OCKRI5kNGS3AE62ANV2WpFnifQ7ZreRkdgmVxlR6XiZFEEsGeaA9Zm6ByWndbV+3Mn+/nzZflAMP8djbWoPaQoHN+Dv9KArmKmwmYE3yKY2WJC6ga3HmcYzdWQfARZStGyARdllKIAG5lgwSwsjLsS8a0zJJkTWscGMDJuPr9bFxdeT9OAWU/4gxdhWOulJI4tY7pmYLXcSAeVlWX446dKsq3gTyVFwfU8hqjJBEw2xqcb1NrP4EtvAyYehtzmperoYJh6s+Wq41AXRBZDHqxtiLtfpZ7Hmr2FSOkkvkWE+r5r9qpAlLhejE8vq/1Y8oUWWEF0QVsZWezwXqfP7/AdASICFQ1UWICBCOZrc1t6pDealdvYyq0+k3Y1L22jrnSLWS2LwL+Xv0tOY2mQ8PcLcEsPf30ufbjnxejura80M6eAozefrUtHV9nEuUCtVPXAKnU7Fy0PA2MKnU8TSCe4gRZGqkMleok5mgFZgCHkyQxS78TUKdmiK+AVf4+Uv5Lzur+7p2UrjkaXmzDy98HpMIqIVO+AwP8+ktvt1deeB/pL3mQe8dtmzYrARZEuVtBEHg5LPzlSyvtF//m+Xb/g5faBUrqXDpPSR2I1NmTz9sceayWqrG9GZB9rJlnXOihI6lMapRc84sgs3JNXcaLoEt8MwPhp4IFwUp0tZwh66vusA1nblxeNlbGVbrRpzVVt/mM9ToQDasqmjOftE9eFDYuVvMeUGWFKI0dO1yNwwvU/X2S5gHQdP5FYu0ZEIx5reWCEJw55J2Y8hZiDiaA0RxR5bbOJxyZsOqoi0FZsbmeOtKdyw3YvwGYYXyVxo4/M2+YQ3IiRPBraasRbKVKh9wvF5io4jp2eHopJReV5/b2HDnUjHP6QyXIvs7UsKXHR+ahWiPVvnHiBuM2Lj1z0gWiRyDbI1IWhph+zc+bU8/dNrmxAN/tfdajnzlmt3m4h2zY/H7Zbs2YuO5T2sXrJP2uXJjJQO6vDoKDfRjUXW82ddpyv+N4dmF/D5LCUdegymxlvl6/3gUGgFQFu/LkZNiKgjFOEr6S0iFABlAyJVES3z6J5VWMS0C24liTax3RKEGq3KmTfLKxOwGy1mF1DDmFxRb5ezP1VT3X7tWe7jfQ/F1To5PHpAcmPTDpgUkPTHpg0gP/4/TAVwJUx/jGwxSgWpZGmFIV7Up4Rfib72RUDQ8st17ZQboAl+trQbzAlgQ7fm+e6VB5K3Sj4EyDoeR5Ec8r8S33IPyEiUEWh8jcyNcEfoJlDIZgbQnerMU5MwNQZcZ9mcBN5k4X4Tk+X0YuN4RFGJLzNcvsvnVUIyYl0Jllpn9WqavMJOyp7sSpBkkAN0NQN4+JzhwA120ZiOsILMN6xHNegyNBbNlgJu4XTFpbNfltdFAFuV1+yBYWaPIQdlRgqpRSJlB5cNV7LbyX3EOe5tfG4VegyncysqmV6mdhUWVWq1zNOA9OqWPK5fC9rG8Yi2CSDujSlyWjLDq38vHCwkanbdD/EHmYP+S7swT8LwH63i8pJH1zIlAlcvW02OfWVC2wWed5nPuY8FyWOlRtMRz5ThA9BpoBt7GrKZDa81kjCgxQrXIVAqVpgO/YCKeIYbfvHxEU55Fjp8NPZBqRPh4im12/vdk+/Og6RkRnqEX5NAB1o91a36ZMzHaMlF773UcxsZnjmJY4xieeONv+9F+ToypQXV1o509j1LP5dlvY/aidPn8ZkymcfoerxaoOVzg068ZakkdKM4iRfpONkqnsoFzmMSgnSIigX/cdrhhqrEKNhV09RgZ8jAx4a+Om0y1t6cEfBYyuw7DepLTOe+TTvvLL19v1jeNy/mVM+f3IOp+OXXZtSdd5rqMF3LJ//Px32ne+92w7d3aZUjVnciwL1FOdntug3S4osC4jrN6bwf/p7zCtnrdMIaT/zWGseqeVuxqEE0a18lJL/1lsasCo50UJcHcArq35XhMlt6cEuJepsS+So9pPZK4L/h5jDMGR5zbt63MhAbPu1nFgHVFKBp19Ov1+dOM16v6uh42Nu65YOw2oSSQnj8J+WsPUa9NcVZf9wqRHJn0kHrt796GOwrTBHFIZWBdVci3QlWXd2bbkVq3jPszr9B4yR9FpJcKR8aP+yD6cS2GM7uxMty1qlyonFqha2/kIZ909XHa3bgEW2YagVCMk2d3BsOT/svRYI3Hu0K8sYP6mqRoltGzbEYh6fxN2VRKWcXnIpNzRnndlS045McD2TD2IWl32egzIGQ86oTM5JzN7tK+PQIZpHIm9H+8z4Ra3abeWnFLPPswm17mTj8V79vqr+XUwq3Qu+ar+SnBEsK24CHO/8AhKi6G+psS6AbMBuhooybGiyhHsarTHGFShsxP3aHwHNF2iLVt6CLQN1u4ljuqmVmPyLuV+9xYx+WPSA5MemPTApAcmPTDpgX/hHvhKgOr4mNy4IQjYCTmkNfDi95kwwXDIbM9xblIPaRM4mAc6UC5okBrWrOBL8TMGxuRlwfIMkxtGGMNy0wRuBmOWgsnsPkzVEGZiZVEZL6US2KaB9rSMJCBrAadMDV9mcQ02iGzHzLsD9laQzA1hVQcCuLSQTFoDTY2ZQrYQaMHixhWYNhh4HSGvU6I6Mws4pVyDzIRsz9wMBjCdiQ0m6VjJPLZpGVuCRvHeHGjVoyRFklcAsAm1hlh8KCgfEMCGrSEIVPBmfmpcf2Vp+Oc2LHsjUP0iiK38026mVIrb8u0R67nDsSGSoJK3Nm+ekySzk++N2C3vEwY1+LBg4xioemxLTyKl/B79vUTOH7Lfg6sJlMumGMG3LGFYQwGZ+Y6eJ8Glfe5ZF3ErCSwwWfmanr8yYcmObVjQQwHYnGCxTYaGAFegOjZLiij7C+v2Tu/bryMQ3MDwgQ4KqBLQ0vnXrq639wGqbe4SjNGT7ZPPb7Y70JK7W9spTfP2a58SmNN2cNOAY3/sobX20794BrnsUnI7z51Za8PRZ21m4w2kv93xVxOlBZhVgeosQbiJwCYj2g+RAI8Bus0S0HWgd4RawL8F0yIAJJ0nOP6e7N2BENqgvOgGjOptpOMY5Nz/J7BRi+0mMuUr13Et/uxa+9Vf/Za/99uWAIaOUvpLGm4mNhwrjpM5JeJ0/+Nfv6/9m7/4aTt/7jSlalZxAIZVXQQMHXEsS2rSbXMB6pyDMUjMifK0dYltzpyIUZBZoDRwT8OkJH0Wosx3KVNjuSjywQNglWJrlqTGtESfJ0wkKRkuoMp35KlaEzQSaR895zO5xuPNA9TCKo7zU8dNStor9wvHDfeJmfPfYFxT7OTGu+3w1tW7gzvmRcmrFLE6Rr3uykjJ9WVASxVQZWp8uI4Ma0CuRH7Grm2qfFRlveZ7hhnl8DZJO97n75ge6wbsuGc7Svbts4xwt1NDNRLhHdnUHfI32ecU/ZQUAbar0nfjRklyzTvd32dSzstP926l+eaTujz54vOw+t43ZFT3MEo6oD7O8T7u0mxnmskTAbjj2/qqSn7tR92w41bOmEnt1ABhZ72YuBsoG2a9AzhSGWhyd48A0smljTy77mfOE2hkRNY+7rtOO8J7OmHgNF+62OMHanIvHXFuxhNKO+Sr7vUxV+BVoCpUZRKvy3eZigyLairHEePEicNNgCraA4CqZ5F0Dzlcjn8TwD46Md3ji6Voxj+B/xw/hWPQ+8ULpIbq5DHpgUkPTHpg0gOTHpj0wB/eA/8cv85/717d8FhY5esqAYdl6I1fdpOHWXmXCXQTeghZDELMX4IRyDx6FR+oR8mDVebpDDyEibIEywkOuzIdC6C1E/SMI2b4U5cVMs/4etEqGwAmt2WLjmCHDOKWMFLSiMP5+inyUH0uwKLOwRwp+10SPx0DLI5lwWBKkQiHqeE4AgqVwvb5fYGALNKMTr8D2LnIUpXjFiuhg3AMjHiahxvwGOZTBFzkmkGpAWkkvQJI8TbLyroOJSYJjI8AHQL/yH8FqqokWdBlzKkVHwq2Uyu1d5uf20+aFrmNyJfZfgSyMq0ep93rLtmnzK9BaVgqAT8g2TaG2+zbDKOquZPmPKvfAqh+u5jSrf/E4cLCRforY6jou87pScyDlAgaNAosK8fQqNpCFRWUV//G8Tfup8XyFog2chfYiR8EIwKDDpwiDRxLfd2PLsVjSe14+PQD9O24rqeAJmAVpmV7t33yya320ac3GDsPQX5+rX344XXAHXmf65vtN3/zUvvk3SsE5YIOyeSTdv+lYfvF/wJQPbcMUB22c6dPkbu60aZvvkx5mtOYHJGbKlCFVZ1aWObQGYz2iQwlwKDydO0iJ2cKSJ3AioVdZdxMp3CmbrGMPYHqAbJFclV1DzvcvoOx0x0MlHba0gPPMQFzrl29td0+vrrVbt++0174zy+0Dz9hGYEN29XcZpvhSOphMe9MjsjcOfty4dxS+5/+7Z+2Bx+6H7C90u6/fLatrtKm48+Za+D6kFUNRe+g66D0C3eOsOwBrMVYxwhHsNmlvx5PzmIGrMCzGybllAu6AKGhPAWpXmdj9tXPWLYzrUp1LVczLlFU0l8xY1chhE0V+RORzHoAACAASURBVBTY7HCRXQoaC3TWBAdTGee+wbW61g5ufNiObn5cgz3XcQeeUT3UOpaWyXhVLivGZlEBqAyp8vmw98Em3o/Gctd6b86mMlslwN6ndnXE9TwAVJO7arust8zfA9Qe2XZXVZQbuHmuADgkuQfsRyfgaczKvHT2trl7cUKpWpRcUVMajg4XYWdzkeceYx1nzcLmsBKfYRbKiT1TEna3AJQOCHlOZRqyqY63FKH1unQsaqbENcI9lptrmFPvgcqBB4usy7Hu7yAVDlvthI9gtdoi6PV+J7APu8r3Mp8xNZI9zw3Ke3xs8zIJSRVr/i/jWkZKmzDGynrHDGpZP6Fw8b7NvVbX33pfdXf71Ee7xfaB34h8M83YzlkCB1oYwTysKvLx7jFcF19NDNR9ypMo7O3Mf791fPmXCVD98n01WXLSA5MemPTApAcmPfD7e+ArBaqdD0ugsUhgIqs6oztkzJLuFQwxwDBgMMvQwMLQJBmNyTGCNSB6lLzQdMkGG18vpiZqsazK5izZMg0AEuQqP5zB4VLjpVlqeM7iPLRAKRsB7jFB2TxM65Aga47AzJIvMwREAq1ZvnObVBoJWyvLOkV+6yyF7ecBqlPKFWV6lZZ2FD6rUVCYTYM8ExgBqwZ7Cd4FwZSusa1hf22n9UwrKI3EVjltajZWkJyQODmolSsqkTVExicTcmAxQIG6cajMiGBYRlYX16Dhel/yXhZlG8lLtUsq1u6VUSovNQxrZ3rz3nXHkmHBpidOMG1begx2LNjNd/WcOfX9Nr38TI79ZPMviXsBUqFgpGbL8UnH3sh6lbkKVAMqi6EyR1Opt0YsBYd9EWyOZb8u43EL6koCWKjIE1DbKKMVz4Pb6HVZ03iBb00ojIFEXo3yY8QTFKL2so02d9rnn91qH/M8mHqQkPZ+aqbitEuQv35rvf3dX/2uffLhjUghjwnIHZ/nTs23X/zPT7dL959uK8h/z62ttrMAu7k7r7TVlSVAvJJfQSryX5MGqcHrMzJ0JcBfcEOu9nk8soGCOceOdByBM+2TOptC/nuElnSKfNWjzXUA6Xq7QYL2yn3fbIO1h9r129vtQ2rA3lrfaL/96xfb5x/fZAxUTu8uAIcSsQGqeg5Feq4UnFOyTL73cz94un33e99up04ttwcfONfOn6X97Rrt3uT8YgKVpGf7vPcl/VoBfk4lD9rqOMvkU03cRDoaZUBmFViumNICpB01WnrmLgMrciupc2TCcfi15ieQIwBWhrnuFj4EUWExPUD/62C0cHEfPznfY6Aq8CsZ/TQGVFM4/x7d/rQdXadETSZOglXDkPrMMAsQrWvSXTtkHHOaIIUtdXm2WakKNTQPnVxI3dFq0yHLlgGT4NQ6p0qAS1p8d/YnkzQC4EplyD2A7o4hE3VTw5iy7wNYyxDMNEoAq8/WSFMn/otc+HiRNirxzYxO6kkfYSg3R5mhGa69adQgx6DJrdvWYPVe5n2mg3SvhUw2MFkCE3vM2D9mcix1VL0rex/wvAN2dTYXkB7iPuw9oY61hkHUEU7ImTPKjXufNuhDsE47FOyOS8g41mfY34Bzvsto20akO8tys7DtZaykFNhhxQRipiwBwFm/Jj28v8WzwHMQVhUTJf6/kTqriouZdGStRf2FuT+Q3Q1QdQm3kIHB//1NKZa87i7k82bU1qRLKQRcNmfrH3k4AMY/p79v2d+zqcnXkx6Y9MCkByY9MOmBSQ9UXPUlfoH/SV3lj78/8gq6zFX1J3xIwDEP8DggcDVoGaeXARcjtnUZ4SpwMABmL7Ix2U9hiOxT5YcOYKbmCJoGCwbJyuAIpk3tI4iisgimMwCgI/YGG3TmLEGINRRpwyLM6SI1L6cAfgKPedjYOYEuT2uiLrM9yZRGrukhIHZAfcIZmYhZ5vfN+xLYwjoYoLEzgitBsxEzQMJajzAQHkM8ajU20ciI7SkxFkQOaJt1LG2LuVOyNLIuVV5D6Z2sqDlggGiWEzzO6yiajirLIEkQYs8QXeK6OSTLYr2U4TFyE1+m2KqBdJnoFOtaPJOvSY+seLbyWrt7qY0twCjOVH4tG1vtNZ83DKDbYKXp0xgpLT7OwhthVNsJ0tRpZK5IUU9E15H8OhGg9Nr1BKHjKQx34jJlhJLt5jsDZ9/3QDJywQ6Swsa6jswrfRQWzWOw72qECM4KptTYiww0f3ZJcySgAlU6lM6vHNW9du36nfbZlTttc/dy2xydpTqMZTyO242rN9ov/9Pv2ucwrgGqoL15OuPU8nT76b96qj3y+OW2jDvuKcDppdMw85tvtiWk4bOnNFHCTGlg7d0khfLaXYwAqsotaxahB/f9ggxAkyUKMoJ9wlRpCvQiSDsJcsH199q19ua7H7fPrmLcdP/T7RzPdUrr3NmCNdrZaX9De99/+9O2jImYkyP4QmG41IFqN0GS8RqYp4rk9IEHz2Oq9PPIf++/fKbdd/kU19YdxshNSrlUm71+fNzloBxmjqcgFE+rJ8IJGxcSRHodAC2iceV4AlRdNhay+dtaqWM2NXmturJqoARrGCOlgFrQmJ+PGdEOGo5TrqmDVPFxvpdBpk09X9R2pbJU8kEF0H7PuDn9NYyiHm5H65+34ytv97bU99lkKH6vyw44WTclaXpSeOWslkmzeayRsEpGqlZQ8msuurt1iAEkBadgzCyDmXMxsuZ/mvfuhFRKPnUwy+dJR+ApCI0RNG0+3DdP1RIw3iUFseRwbimfZsLN8cbN4ODgFPsG8FEe6xiWNDncThzxTK46QHVvd79t3rDUjTMWun1zjsyljwDEgwBOMuHmBMkx7fbCn+45qV6FXk4H5MweCZD7iBCsZ6LIWRAOcob7qNfs9hYwVAdgFt1yconj9Z7vnd/zNMfkn4zq9gmMsaDT+zzjxJqrMVLyXOUXothU4arVrz1mzZ7K77vGpbwsVgV8z/0Y2bBTn9OaQmU9c1lxxmaM7fbyNLKwmXikbSluxcTiAePMUZp7UsZZjdMa1BkR9kD/+79+GS8zAar/QAdNPp70wKQHJj0w6YFJD/xBPfCVA9Vxa8bFQ+RDhoCRZWbLnSm3CMGISMF3SzFRGucXVkkV81WPCGamCCBcRhXfvkEklNBpHElXl8rYSKMYzUQM6GQnU2eUgG97BGAid+v8ecAypWtOmNV3D0MYzXkBmDlZspbWHtWoiQBveUGpr0CG/Cekv4I4A78jWMOZuIBWfT+NSwxoBHCzMwY91mUVNBcQMraJfJdjWkBuNzAnFfYTT5NIdMPcsHjkg30CX2aw/HUIrQS5LD/OV0ug6Rlj2TlARmS+MVEqt96AT0vfhJA00O3sZ8/bzbIV/xYODDjt67GNlNkIBeuqFTh3TFjBWdC2gXlRtNOAl+m15+m8xziIK+1k529ZTjrIEhMLkJ7FrCrDTQmau8mx5mUW+PTM3yUvem3RNDAo2WC3IH81ysCbID3lbioYtFTJ2DinStz4XU2P1KMzqx5BiJGeYwiIOnaGADdTEwf3oRuvUy/1vfdgTWcfxVDpFPmpmzBgHaj+5YsA1nXkjwAUAvQ5OnIJ/PbDnzzSnqTEyxJA9czqUrvvAu6q2++1xelNWE7MlGRTB6vtZJ7cQVhVy9M4oOKkC1CtnNzic4oY7DUkZSMBplMBqpraqKnUVIlrAaTz8Xsftb994a12C5nv2QeeaOce/hZAFEknDsZ7aMh/++tX27uvf9BOwZZakxdz17aOic9Ixi5jzXMNUGWCw5TZtdOD9rNf/Fl74utfa2fPLIZVNb97ZuoKp5JlF2SEa1YjY6sK62Y7Aaph2uq1PuuMqjnKAd6dbpOv0po3tKC2agBwz3MH56mbKsuqhjTla3wi97UvnGhI07uTboBqjdV8PN7FXUBbIyDVbqLm7Ode8LP6SJ5Hm9cZum+GNk3/O1kUQOs1WddoOQBrElTy3RyhTGnYQ+8N9Xq3tipvHFouGPa1GyjtO8lRiujcr5ycccJqDLZNKYiPVk8x8KgEqjGnTpoyucbbMIV7TBApu2XiQQOkXLNRFXCvpIbqCInuTJQdTnpxv+N5BBA8SnkZS9Ew3tnOActNU/LLnFVnu47ILc01EWTPsQpSmSwwF1UGvnJWLeEDdGRbTgrkfDgPYV9Ftl/9rFhEQL2zjzQ4Jkfk2brNjuHiyMu9X85UllRQyrQg0NIxgawZntWcVv9W2uurvKrlanAVyLpOZJY+Q7lwnTfBrlMfI9MJWEf21C17txHgUrm13TzBFxgAa7vG1VprvygrAqM9CO819sMXjZf6wdaw+nseE6D6D3bN5ItJD0x6YNIDkx6Y9MAf0QNfOVB1B4EZd/ekC2OyFvlUtFRz1eBEnlWwphi8kqQZtE0DAJnaD0AR6MrBzglUT89TpmaW/C2kXVvkKE3vk1uHuQzbNDifQS63vbuUIO/02h6YAXAAwzqF+ccMDMEAkHbC3wbfiwTjA4DUygK5q4DKirdlVJVrAuhSc7VyTxcWNCexXIX1C2VTqiTENDmpBmqzcVQhqAvwwBiK4xiyzBJB4fwSIHrZIK1y16LuJLALoBUEGqx67DK0PHQ2VsWne6hAM7JftypJIntKx4p9BBzFUAmcKxoMnhS7hQXqUmIP10NL93eHUcr9CDLsE/PVZA1zasr/qPDImAR1m6kZ6XeDe0D18BNUmr/KfpVGp+7pNH2tOYoEaWdOa4y6v7FTr0Cz8mcNOZV9j+u11rJ2oju34QVEq3GCJQ+hl6vJsnUuDVgrm3c86Hp0rDRUaa0vmhQJUilkewSburWx064BVF974yos9uOc7/MwrLcBHAS2V2+GUb117Q7raDgDi8P+h5yjJ75xoT330yfbysoiY2+xPXDhFOYt1zBV+hwiFWbZ3FRcf08GvELz22f2hS660twl/x0fQ+eBAXAG0Q6OKlcjpaZtL7JE5L/WVn33rQ/bv//rN9un5KSeufRgu++JbwdzL6Ay2Cev9ncvvN7ef/3tdnZZ4zHL1Jy02zgAbwOQZLgCLMPI10TN4uJU+8EPvtX+5Mc/bCtL8+3hhy5QbgfZ+wzmWHMoCUxetgCrzH1ctezbqjeajOeMD09IMU7jHNVIHGJ+FNTGf1+onaqDb0yVnOTpaBIgpWGSzrZTfqecXukvQDW54O63a3SdkMoY8DwXKrkr3x0rNkOmWxsljGqBWieRppfvb1OnH2dy5XY7/Px1EyvDntalUkA1ZsHJb3VdwA99KFgt9t/limmLSoE/M5fQJwEiIXZ99qtJ2jaTBH4/VjBobCV4mtUoTVAssE1+aJWl8ZjML5WZFQBz6pH5cu5oQ+5D3Ah2cAEe7a/kmpUpVaa7R63VAFVLcbFt6+VOc73uY3p0CBDlgCPdVV58qIMw99bBAswpmpcRdVmPGURT5H+GAbf7c08IEo3h2AEmTIcA5Uxa1XzVPaAatYV5rUiVMV7SL+BAkzs6XzGvzu6CyEzyZXZKsW7VzLaadjjUyHYBlAxOIaZLDdx3RoFlxZT/Cj1tsVd8B7O5LxS05A4eQCtcVcg7CFClv/je0jUbXF/7pod0EbCTm641inA4JyJjpdhUn1/2MQGqX7anJstNemDSA5MemPTApAe+TA98pUC1yspU4GdQ4a+/Yarsql8ZHhjbjOuszhLFzQRoKd8kQOO7WdDYwvxB24EpksFYMPfJGInPZ5U1wqhaoN7qHUq3VhYJb5SziS8BmgeAyRHSzhUA4OoaARZR+Qm5pwn3CIaU/M7DyM7BbC1CMS4vkS3F++MUsVdzSyt1uIRtTIA4e0B79hKXC1Rl3KrGqqymHIDAC/MO8+cCXg2lFgDPg7ZInutgcbMtrWogw/H3dLvkkrJsSlUKSg2WI4OtIBmVcl7vpoZaM1Uwrhlr5Hw931CSoyiN5K/Gq8fPeqzl38qC3U8Cdt7PIvs0vzfuxH4nULZd7HqOpOIpAt0E5vRBHGo9dy4fIyjMpk79GWzbI5zY9yBfXu5BfGdMkfye2N/2WyTAfUiKfu3buP0WAxrLlHFuaoi6zBSkQ2qCwE4omXDAaCLJMiGqoXVPHlwgPOi4Qs4xeA2wdV37tUxmBKojyrpYmub6jY320quftvmVJ8nVvI/3t2FVd9qNazfbr//qpXbr6mbk2cauA87BgD64fN9K+8m/fobSLjj+Lg7b5Yur7eIiOc1blKlZIrdzUTOlU/TjCqwq/cWsQoyUZJTj+hvknyOt0juy8XUCkqcKuonk18+oI3I8wkhne6v97uV323/467fbx1f22goOw49/+7tsU6MwgATmUO+++V776I3X23nkyQ4rpb93dk/aBq97mgC5x0w4mP+MuRgKhCeeuL89/+c/YwJorT1wWQnwacY6Uu52HWKcc2ZNG3NVcx47syoaSx8r064zEdAp8kpR08zEVJ9HZilcsY6l1KGt0NBHzWlNQXlRTB1bL9X3rt9rqVpiJbnFdlHfk8C1U3SeV0Gh9xObIDOaBgUtul6/4fg1lPL08kUMlailuk3m4qfUUg1zLSNYSg6vGclFgWrJemVTO2vq5dDVC3XETlpZU7R2WSDMwwN+sc4e4JISp6WGsKQLE2jmmjoXMeD6E5/KnKausTJ+Z6Y4Vm5bfX3ZUw+uALEM7bGTdqP5trt7mq5e4CtZaMCWMts9aquiIpFNFayqshgl15SUCO5djivbammZuZkdwDLvD5cAqoxLvpuldJfWdd7DZhgjOpQfc/M92oNxxHnY+23yy3Od1XCwPZn84D5hfVadgJ3QkVnX8deJF1Ml9j1PnpKM+f77oAw4EFa3aOtqM9nCzcvK2jFOYvuC1gN+KcKfckJqymrsAVz2Rweqb/isNAnHHIHlaKbbIvdj750bbFyA6qiTO62SOPL1nLtIfr8wNvuZzIm8O+FV7/7hxwSo/r4emnw/6YFJD0x6YNIDkx74Q3rgKwOqbrjjroAmwahKMsMDubRSxgW+BIq4/JAAZJ5gYtbSHQRXB0RuA/NHCZT2CQR13bTUzRAN7BERnc8TQSbRBiFZJLYmdAkcF5dholj3UHaUgAtesy1byhKQZZkDweos3w90P2XWfwEWcB5mYrC4S3AuNSLEITCi8XNz5mzZfj6DjdCUSW7XkjWR/8qI8qJRibP0RzAKScGDEZo26MTOY4n8RF1+h8N12gEYFjwZy8ve9NzV8Az8XbiSYMxNhyUqUFQOvQUwwzSIHXQPNsdNDG4bguOqP8epoK4fyGcsKSMrQJWpLW+jOPhWSlyB2HEAOs8kQOhcmdpst4OTsCmWrVlq02d+BlB9EJYPVmr/TZbLNETo3rj7Rspd7GlY3RxaB5xhz62tOs5bDV1cAL0bsmiiNC5nEzDqun7tZnq9nIIt9+qwxlTHg42eeux4nD8js0wbZIwAqVPQ7QfUSb1NzdTPyU/9HUB19dyzgLXLbf3ORrsKeP3s46vthb95uW3f3gqjKlgdmkdMO1eW59pP/uJZDJXwFsW06zyuuQ+cgWm+9QrMJONpjTzVIeVpkACfzFmexjFVQF1JtGyXbRXslDDV/1ft0LBbOv7yjDGRfwNU0X+2V159p/27//Bme/cjhJCwtt99/rm2vLYGIDpsmzujdufK5+36+69hDKZUk/xAgerOceqp7jGmTEWMMRDXmdfX0tI0ZWkW20+ef749+rVH25lTw/bQAxfa6RVz/JD/rtDvaITT9sgjMhJrpAr6HcfjE6N01PzSsaY7oMZz4baUWApOTfjUNMq/PT6fNsplyDSMG/D4LiHAtSyNutkOej2FAuCwnU48CPgEp/7tSwemXkye87z2fFOda8kdnj79DLvdaaOPXmUssP9+/ThOwzimFE0GS8ab/ehnOZTqglwTSoTj1CuwdaKhA/mwrKCyHSW6fKffmduRTdVcyXdD5R+0Z1xX1a5VFR5TJffHWAvITM6ty5GzD1g8wqXcLYz2uAYzcQXTDvXqfvb2VhgHS3Enn+O+ccx1IpCemSV9AqB6uI/p0LayaSb75na4VLmbBahaI7ryUytH2vIxNohjZFxZb/UQ9UpJ7euqq+6pUevlmDI+gGXnBw4Bt07kCUxdwrMp3tYV3WvavFHzT5laCXiMX8FYxs17QaffVpbqPH/NB6pa09rP4gGQSTB/TzRPYkus75SJkHMn04nc2/sJk1EVqCrv3XHiQ6dg2dUu+3Vi5P91XLkT16TDl3tMgOqX66fJUpMemPTApAcmPTDpgS/XA18ZUBWk+giXRmQjUN0hiCjTiuJKzFuyASHQeApUXU5Yo+uln8WIyDqfspMBqwItmEzZGcEbgcgAMDNgo7IIB5RCkA4ZDpGSwSZZAxGOAfYVULpikAn4ZflZnDHncTUSnA5BawMA0wD2dBZ34AEBXUkYYSrY1wKuv87u7ylDFuQZHk2zTRhIGcwjmIrp5GX5OQFdAlxAiLgLtkKG1bqvuv0uLu8iM8YqRJOiwlGV+mewpeQvgLdY47BFMjuWZXE5pMMywKmP2gGnjr8pT2NQOv68Or5LjysgFhCNZYeyIYLeBVxCx7VWbYBBWkrvhOTjCJB5nphsRlt7VF5BuDlxRv5zyA7P/ByvpPuQ/b7KCX0/IKZYQllDQavlLXyFjUs91XEwJ3tV2uIw6EHClq7pgaEMTVFQQvaA+bCQ3TjFQzRMTcv4X5ktiRwEDzK1nZ3Mgp2xLJecAMG4hkp37SNKxGXo1q3N9s5719pvX/mknb/vu9RBvQQeJG8VAPsB+aAv/vKVtrcpwmCvBOKQ+VaZCVv1/Z8+1e7HUMn9rq4uY6i0gPPva+0sY/Ds+Ytt/sw5BjfuvylPg6HSGKh6PJ4XSysF9nXTqg7GDkA4hztbkcCGBddF+hCma2urvUB+6v/+fwhUKfgBgPyTn3+3nbt4se3uYyhDrurx1o228eHLcZ3e2ZkiP/W43UY6uqMXkyVDGFuWEBEXBKgu4/4LGP3Wt76BA/BzAHCA6v3nKcFDe0+uUE+VfadIr6V1vGKrr31U7dGxiLM+iwiz3I2Sfxr4kHI10o5CFoGs7F7VtFTqG/MlTJTMMhSoVqkaGVXPsloMr98xIC5nXq8hWdS7wLROcQenhQzv5q7aXpvEhWbe8DQTEub8jj55FbYQuXEmYmp+YwT7HHMkb1bumX3pYBsmNOywn5qa4O2mTNNKMtyX738LVPe80QmkPWoZTyTYAtsoqWUr2YjyYOW9uX5YcMR+xM6ZQMp14HpMOGwp4YUx1Sm7O1/PzXkv2iHHFE5wx3qrgE5y82VTZ8mpMC9/j3Fht1gD+ghwfrDnOYCBp5yWDtr7e8vcP71/mYfvMZq6UM7YguZDxpDS4ilY4sB3Oz1q2/Ex1yRT0hj6RMUB15d5qidH3AsGAEJkzLsY3NUUhpNybqA40PRl/pVyRSha4lwussw9CFQH3EXMcTazVDFvTTw4IYbOJe11Pbe9zzHpF+3W3Ir3HsGrUuBNJj02wuoLVpU9O74yaNLP9SvlZz3RuIb0l3h8ZT+nX2Lfk0UmPTDpgUkPTHpg0gP/3+uBL/nLWoFSPb7cDLPQxHC2wqGKacICdtmW320rxeJ1zK/Nyqi6PJ8LyAbmQBIQLVgPkABqBNFymPw63ytbpfwA8tLBATPtvTwLuKONrBsIE7i4QghkvGtpD5x+l9YMW2BXCVoGmPwMCPCVvc7zfg5AahkY8zQDRjXbsGCOssil7Uhj90bk7AUa6xDMHD7fGcBaFCHSXYByAmpYXsOjiiNn2yLL6ai7QNC4hEHNAJfNuAZ3MxjZTYPiSBfFZxyLwESQnRg9MsPqe181VRJQBsbxnUBVEBxDpZwpmdH63pYE0CcfsoL4mD+xjTEbm5XEian1Wjl3sixhbg1ayVEL68rOle+V0RINm19tM6cBqvOXCfR/F6Ca/FidbXkKLItJzVkthrUDytRKzRNwGpA6ZkQ9zqCygMlKlC0QmtzOsLF5y/eCUV8L0AbUhkauBQpP1Nj17+RTBrVIuRHsClR3EAju6Pi73l5/+0p7/Z0b7czlb5Nzeg7gsI/0d7u9/caHMKqvUHdyH/YeqAzoiOMyTfMcfv07D7eHn3mY7cPrD+eQ0XLs62+3talb7WuP3NceeOg+8qMBq8qABaoeAxMXCfiZVDEP+8BZijBVgCE0prdubrf1dUA0kzNTsD7LGNosIh0QfEzBqv7u1Xfbv/v377aPPwZYMOvww59/s1144H4ORxaLiaGjO+3aWy+2HcC14Ghz9zhmSpoq7cqqWiolXachl2MBQ6W1qfboIxfa83/2C8zHzrSLZ1fbww+c5dq6xXzCern/ClRTw2h8PxDElcSzSgHR20o9BdWZgRLJmW9agkslvXVeBBu4+Qaoel4ADbGd1dinaqeeHIHMUp5Go6NiUgMSazf1XlVC8lb7ae9gNmPDiR/Zvhgi1WlXKWEy79T8qTZz4RtxVD749DXq0srYVs5tGSl5ryj1gkcqsBRIxkyp787P49w7Ho93lQsdRGcSSzOlmnCSbdxLqZrqliGy37lB1VA9MPdZtbMAkO9Syia3Wg9MRYnlc2fJS10CkHkNAMm4wczQrwLVaZzODwSCmwupr3oM4+pEk8BR8y+lteaMlkkb4B/zt1mUIgL80e4i2zY5wxSH6qgql1X3nxGTHIfkpnrg4fxjKFfMcU2w9J8RJxMBpJ6/Q8ZhXNeRJ3sjdKxt074Dy/Ow/QM2HAf3SMYjes8VHiZUR/gAUe83TtJ5vBYvUx3RJeI5/44iv9PbwLtyeoV1NekjV9d2sZ8qWWYN18N2m/9vkqdrLqr+vzUoBN/eaGXzPaaa3Puyv3XjkTd5nfTApAcmPTDpgUkPTHrgn7cHvgRQHYPU8Y/372+Aa+ARyo++FhlykfXocKWXoCE4Z0HDVGvsOTtO3FZsKu9lOVeHK0i5qnzFoQE9LMNsgApbjoEIjADytcEhsl/pRBhRg3SDqxnMX+YBhrrjHu1tErFk8wAAIABJREFUEfCMAJy0i3UgOMEJ1FZlH3MxV0H+C3IbAiIFa0riIi+zZA3bWKS4/dwsc/GWhThaoo3M7it9hTk4JtBt09u814TI9WBkh6FGSH+EkQXgrS2OIh/26ASsQ4I5gZ/sbqSoPdK1h8v4tuqfygrKEiQHVqbV/FzrsApUu/wyUkFBk9jQeCxRdLkLu7yRl8ZMVQOxctx0Lg4LCyAOg9uxnYC26rdaHkeeg/eJA2lZmKV74MQQEV0r0t9fAGIuYtb6G4LSd8J/nsxCzyUXU2bTMyo481VmNFrj9M8YgI7B5F0JcL4XvAgKxsu5bq2X5eMgbI5qeq3+zsFW8FxBdYGNAMC7oFaUpOTUBEAGCqhtHzD6+dXb7Y23P29Xbuy2tQvfZOysASpGbYPvXn/lvfZ3/+VV5M2w9LRH+fmiNUjZrXVWLz1ysT383ccoP6LDauWJrl/5sB3c+rA9+dip9sxjF9ujjz7UTt13P7meGCp1SbT730eT+/lVSuIAlrd57pOTug8q+fCjK+3aLaTGc6fbqbOX29lV5J57621r/TrzIPuYKK23V1673bbvlIDyez97qj365KMwc5UrOjPabu+9/Nu2vykjC5sEoMYvCsBKhqgOsowDSTUJQMurOB7OnJ5qF88P2w9+/Gft6088TvmdQXvgPt1/NRi7BqvqjAhgJ6xq5RaPgVTRmBGAZvwpka+QnzHU801PNEWTpQuo1BxJ0ySlvxqlAUwPLUkjy6XE12WZIAqz2kGpk0JcM3W91J4DVOO+7Zsu3BSgjoGp64ZFrc/821SAprnVRer/Mjt0+PGr7QD2XMZUTOs1NVYfjIGq+fHKgZXjHkmj2ga353BSbio4px1pG9eroNTFXLbK2nDFSOCTrxrmlPVWlguoHsJkOkmVlHSeuYcFY1VJKutBJ1+VbW5vYSNEjmv6GnY0DCffz80rlZaxHPBcACguBmwfotc94IRrrnTI/emIutDz3IsWllB1zO8w1jCi217ChKkOyAkuD8JJMp+yrJaiCVDlHjmn6533vpR98ZbgfbDYZFMfpgHA+5TMGW0DSndRvlhrVWk0N13Vzkcshx8x5WoU85a0OJNpTiB65jmGzZgoOaoFuJoq+UtSNVcPnHhgHW9JQl1/OeqewNK2m8/lSF3HEjgznJfFuIUrKAeoMp42AmTL3uneDIaSdEGwR+XYHY+w/ueXevkSP6dfajuThSY9MOmBSQ9MemDSA5MeSJhRIdM/9qig6PfPLo9BTIUOgtIuGM3a/u1nhOmZG9euI0CKx2Z3YoVvyvy4Qd8Swfzq1HLylswjcr48gakMENHjXPIdBQsEeQQi5mHNEUDPyyoKSgBallEYYMQ0WMEQhuB/EYQxGBIeEWxrxjQg6Jkj0DN31Dqks7rfau5jtKgxEsjZ8jBDpL8DGNQjADEZT2HODJhnYDEMi8ylM1fVo5lDnjvEFVgWcYTD8AIB4vIS2VEGs0jgzGud5/uAxPS+/WBAagDm+vdKzUQK6ly/hk18J3jU+KYkpxUkG9nadl2Ag0vFcHwcSa9kZI/hU3UmEXhnVAXEkRgXsPBz21QpYua20b4oc/3CDdZoSd/4p8Hp4HSbPvsztnOW/v0NZNgH2aFuv8fIfWdsQJAuKFr3326WFMAahnU8heFOx+jAWrcGoLbLj8eS3w5YY9pS8ry7jbJBabjHEaTQO8dtFFdTaGfMrDppYH6qCX0HbffOVvvoo+vtnfevts+u7bSL93+PJi4DSkZtEzOlV156u73w1wBVWCLNvBbZ9UKUyeXMOjy93B79wdcZCQAExoHliz795Gp76+V32kUq1Dzx4LB988lL7bnvfb3d9+B9bXFtNeP15ufr7b1PNtqvX3q33V6/jUSXEJqx5KTJCMecm7d3281bMpOL7eIDD7SLgMYRKOfDD660d2nryeaonYrZVWtP/uDR9izbP2Y8J9Te224fvYZJ0PbtTOLs6Porowr+21X6K2vHuZSps4uU/y4zv3Dm1Ex7+tln2/ee+wG1YecxhzpF3i2jfvoqJlOMF0pCyahaXqdGQu/zDlTv3ifGEm5fY2kr+PS1mOMAVRjVANO4/HZ2NbmtunzX51EofIFNHY+/Gh5cOwGLdb6/mJeaaYowqX0c2St12k0kTamg6YvPphLL6OOXyb2EZQOUVS3UflwZ5zW5o7Gbjr/WTw2zx/jP5+alJm+1xp2fCxCdAwlWdvelNEeWrYFROX17fS0BVAV4glC3k5HqvYB19pHZxshJsNu3o3R23xxVXXfFytZr9r7B3/PULXUSy/bt7g7azsaQfWXN3FucJItMmfx5XXwXV1GBYJq0tz2PpFhA6T1DwBk9RtyGTY0+xBTJsjU6/cZsDTVIOileAHVpnXBPmzaPn8nAI66pwy3G1Va5/u4zeXPkhFugqFMQJfQVJtY0R+Xkl7xbAyQL1ujpW87oXuNjl+AYrnkzyj1OKFvyYFMjrLet2sXtl7+W63PvZ8LR3x0nZnboTOus3u5AeVzRNfVUa2CwTknRa5D+np9GdzN5THpg0gOTHpj0wKQHJj3wlfXA7wGq98DnH9KCACWe4wyf8U78fJVACJ6x7cqsZCacIIIAwuVXeD/XSxEM+ETrDIW2B8pqBTcGi4QywhxLviwNBC0E4cjLDNDLiRXgqY6RYDrlFwjGltc20Z0BdpW7nhJIYGxEYKOPSYyRBKmpRwrIQr5ruDQ/HKUWqwBPBmJeo6QTpMgwAzIbmpPIpMwATGdgEQI0afssRiTzyI5naVtK07DewsIOAaJ5mDKq5LMaHcuOKqGzLIzBoTE1nWHOGr5LAeH5zBIVPQfONqamq+SGuC2RXuWbGvhmm4JdYzmBKYFlSmfIsPIq0+c+DcC6h08Hyx0TdtxosJr9CH7tk86qGrSPWSvbTWdiSKP09zxs4y+J+D9ghSHAh3wxAOq0LsEBqJao6Y3qwWYZI4U/z7/I79JonT5rUqKQt/3oEh5wsen16C6/Adl2xJjd8zvXL2ZxWmBbf9ydbynXWBEALAqM6i6Ovx9+eL299c7V9v6ndzAT+hEHb+kPTIkAqq8BOF/8JUAVttLSSngkWaUlfRpB8sJ8+9qPvt4OcfbdgrEM0MAx5/XXPmzXPrnZzmNK9eB9c+17zwJWv/VIe/DR+xizx+3t99bb797dbH/3q1fZzmZbg/GPCyzHPc+kySGM1vYOAkVyGs29PnX+Qnvsqa/FMfW1Nz5qN9+9ipoAp1cutIeevr9970dPZXLAyZsZPr/6zss4BF9nDM22G+vmqB6zXwJ2y5jAKh4w4PaVpUaJDAAnhXaFNjz62P3thz/+aTuH++/Z09SGvbTcVge32jzKgJkV66myD2rk1qSGRkoFCmveqejMyIA746qjbgFUpaYCVse/0l/yUWG4jlOjyRI0G3wncsb191hDJYFq5YTGjKkGRd4XestQFuXU592R+a4TdE7zPbAR9jXL8BnGVrPnv5W/Dz59iZqhmBF16W/wreAy14kTTDKTNfcReW6GZgHV1DfV7Gg8XHlVxu0ciP3idZY6qPS7bGqgl5Nt5jgzf+M2NVJyOwJFl9cBWLl22F8vOZ46/WqsJHC01MwBgFSztnG+tbWklb0fWuPUCQjGDKmo3DsYRzKph5SeQSnirISX4tIa9yQatruBw+6eHcn91kuV601psYZwh9SY9r56xPrHtKfk26hInOXwFNpe790w7tNz8JiaOSExP9pnogXZ7x7GS4fc81ynsk/LHMmeHdsWMQ0j78k48K5LDm6qowo6AbLJLS9ZucvJszK9lQnOgr2OIBhh2puhx+SgHsE6DGcygS0v+HvBdnY4dn4FmBpxncPkqrp9M1oPmBzR8fe/BarjQVbnfPKY9MCkByY9MOmBSQ9MeuC/bw/8HqD6xzcmRheBCz2wSyhUOaqk2fVZcoKhsuOE3ZyGrbKKKoEP38tduq7smjDWfFEdgY9S647lCZSX0SuGg4WprDw2Qh6OSNmvLNQJUd8hZizD2d0GXmSjzK4vwqyCwGY0UMI4aQFAOS8dGQfWcvBslGyQdfBjFcXLBOYLBGIGZkcGezIv1lB1Dp8Nz7L8oflcpdcLIFwYwr6x/sIQ5gLmVbmekmIlwAF8ObYuY+zMskGrINOA0YBVueHY2dRoVbY1LpyC0VJhFjjobr3+HTdfgYffjXNW/TyfdWmj5wJmNnmuMT/SFMr21OsYqLq825jq0l/L6AQZuA5M8TTAbGpVoHofgO/XALn3+c7GwzqbTwpoKiMly9T0EjOR4RXNm3qrTlb0XFVHyJjRTX3UUDYp+FNAYJy7OgauY+Y0gIgDHANQA1yD2QCVClmDcwNsep6jkbYACkC5fXOzffrZLcDfZ+29j++0J576CastUPtyt90GxL5GKZgXf/kGnlLHbdmauGxLRtWcaqXaEnqP/+DxNn/ubMOTCTWxNXphlKh3+uoLH7RbuAlrerW2NtcevH+pXbq4iEyYsX7q/vb665+1O59/Rj7oSTuzNt3WVmdxHD4Pm7kAQN1ut9Y3MNAhj9LyJwCihdXT7cJDD4OzBu36R1fb5+993q5d2W3nH73Qfvznz7ZFrKCHPJcYvzfefQn3309w/J1tV28fJ0+1clQJ1pWh0gWOW52mlX0vMDGjPP7i+ZX23A9/CGD9WltD/nv5AoB1dYdrZbPNrVpPlScDsBh6xpTr9zIxhR7ZsIy7JznOy5VjGhAK65Z8wNRMGrv/SvXBoB7eyCucIMuCsgJivXD7dZAxICtYQDUyd899tL2eWkGonxc4zf8Fe6m3WgA1eFdQPb/YZs4j/dX1+ZPXmdTiGg2oFZRWeZqx99cBmlUnDSxJ46AaKx1cWpY1br9xCfdwnVToTGrHyDFnilmSyggnIWpCyu0fsN0RE2ruN8OY791X6rGKB73nmduaUi+2DeMgysgInme5Jzkd6LiwY5xUi9wXUInnFnJeANoGtUcVeDBhd8R9sp1wX7TkF5NnYVQ1N4KlnTYNQnM1zuvogJqq1GO1JE2kucn3RVEC0JZmPVY6zUdRopDmMI36RNXHEZa+h+zziIlD27BnHdWYLwE0abtHGRffOk11z87/a2IqZ56JJacvzfn32i94W2NAIyUL0PhQEryNPmcvbK29pw+7E19uW6Bq/VQFwJ6XActprkT72DdZ28mTHU9nHfC7YRXVytqu7dvmyqPu4zWtvzfpkYUmj0kPTHpg0gOTHpj0wKQHvtIe+Mp+fd1w8hV5rRwkgjODKX/uxToJIapYhYGG3Kk5qr4aVM4DaKh+51x7tiQaGOfEJQghyhsDLVlUg88REWJqoFJXkAKWGKwKipARw/4NYD2nkK1Z/lPGzlyrhSUkvbKfMW2yXI0GQoiNYSoOAUkCvhWWW8W0aV6gSvBkAHYSUxK1tbJ9tp7gLc6mHp9t4FgI+paXYGLJR9UJWBBtTmtApCyl/8yjNIZ2KwbUrD8LipcQDmj2u9A4ZbZkYFg5ZAVEBZ8JvrNeyX0Npufdh2xNQuo0M6DbR86L7KrLSkiPu9fv3FAYV9lX1jWYtsOSVspxJ5Cuv6cwXZmaW6Zsyc9Z7gGC2N/SDR+JjrsslJUCTt0x7BuBcBhU+ywbEoA60eCfokhr2/oa5F0mOGFOapmEiBXJ95E1ZlH98r8+iL5Yxtq4vipb6ECkSqUIlrr0F3T56ac34/r77gfr7bEnfgwjPECOu4Wp0UYHqm9i3MV4oO84tUi6i223SSPOwaPffride/QytUoBguAx3aSXWPDGp9fbi796l3xTcgVpgoyppl0PP4bJ0qOPtjd/9xoqgo22wsYvnptr33n6wfbt7zzblmAub167DdP7KczrZ7gPr0c2umvqJkZAFx5+mO2Qs3ib9r34OXMDg/azv/hOW2HMryLZPU25mTsfvtE+effddmd7ut3aIEcVoArmVe0cMyWVoda49DVpmzCqiwDVtZW59szTT7RvffeHAOdhOw3Ve/7UMTnj623lFJNCOAKrP49jca6BfoLGyNBPxkmid+W+MqNcgzCpQWAgwSpTE7ezAqowqlNHGtzIrSEFxgHYup53TZRqCBfpmvqmBZRrNqzGbd1wPNcyku7HphQ76SkvOTBjl1zh2fNPsy2yFT95M+Y/5XLb2dOUOCoMLBjV+dZrS6dv95ncUe4F1hpNfVWZWpsSYFlNya5CIJcxkmyso1fz5EwaBcCyvnJxV/fa47XkxPU60lSJ/ewjv9XeOhNegj8WnWPiLWyjbKezex4iTOtO2EwYVI2LKGWjsmR2bjPGX9wE2SamcIDUwQDoxr4PyFN1InDWc8p97ZAUB1KlaUPVlo1k3iIuSHo78s9nueegEJERl2U9AMjKpp4cMQHJZJ5ldeItkNNRipjx74G5qpqEedOpUyOQ1ESpru86o94RnKYk3YHPaXk+9067e7IA+7pUqh3BvekY/C20VcpbJW8KpJpsYhsEqe6fu3u+NU+14CnXAOP0yP7tJZGUDRdrO85dHU+59kE4eZn0wKQHJj0w6YFJD0x64Cvvga8MqNryzIzzNM/UAOFuVmHFgBWOJL6CmSRAMiChsAeBO0++XVaWSxCyDxBRCmblGV16hwY5Bp0aHxnAWNMGELiH7NIcwdERQRrbGML8LIIMdbeVQbAl0wR6U0ghZxdoG7mnCwRa87CqsyA/2cgGoD0m+J4haBsiv1wA884JHtm+xk0nGp8k4hGoCKZkIQl9kI8NcN8UjMMNA4RlamFlMUsRPE9Nk30Fs2twGS6BdhwR0CmGC6NJYDxNrpeBsDmogvCwm1lW06WS93YcF0AZsE/0J0uTHFX6o2onKkmusTMGtJKTxqmRHXY2NrJge1DpZn81zy11XTVWipOypi3SJzQm9VMLqCorttzK1PLPwJjWUX0RM6VP2CMhpSyqXZSct2JUI9vlcw2WwtCESXVE1OsxDHkkwOO81eCByhkudOxQKaDaBbcZUQG6YbIruL33KOQfoJptClocbGOeX6QRJICZ0lb7+IPr7WPA6nsfb5JH+v2wwlcwLLrDd6+So/q7X7+V8kkrHPsSkxtD5ynsC7a4A+N2+YlL7YFnH4nZi0BwlhMwlHaFlXr71Q/byy9+hORWuWGDMZ1vP/zTbwKARu2tV96OYdCZ1en2J9+9v/3bf/WDdvnhy5w/GKI9pMcA5Y8/+hyX33fIob0G4D2gtisQD7D65DfuaxfODNvW7e22hbvvU8iKdZK9sLbQzizPto2P32kfvv4GILXqqG5wfWwCJnT9TXkaugOchIGTOZH0JmN9wFOw+tD9F5D/Pt8uXDiHizH1YWnz2vB2u3AZZcMq590ivpnp6NLqux1f/NZdZlW5qGM05U7GuYAiFuGBHJr5qMIFjJQwidLkKgZLJxhJHW8E3BYbW0Asp9vrzzzTjImSyIdFzenNSa+UWM930g07QunMqgB2erAEo/o0AAsTpU/eSM3amB8JEAXCHff6hyB1XHbGyaHAlzCkMo31vY2JzJflQyJnbs2SWdyTZF07eI5sNYO2FBPKdC1xZdvNP3c93Xt1Chbk6v5r7dRDyyJxf/DaOTIP2f2pyFCb0pUQGc7JYV2AqSVPXMlvmF5g4PQWIJJ7W7aNwoEOGi7Chnpdc69kKo828jltMVf3gGK79oMgOA7IAmKOw0km95tU4kwUcF7Hrsa6lHvZcf+xjdaK1bXarpQLHXn/LIq74CGTFrY9EnS+N6mjChkVi+sI0dRuwHeLAEb9grnDhivdIw0jrr5ZvtajyE7e1UnHi92cBe4//rJ468qodMwLTGWiIwGWySWhJAC1frNkZBFFe4ayrZoKdOzeG4N3B+Pkj0kPTHpg0gOTHpj0wKQHvrIe+EqBas2NF6xIvMjTbCKB5vjhfLdwrZhT+bPZtkwgIuc4bx6YgQxByQJmRjOU53CbwpNdmAODngWCZUHhNPUAzdva211KSGOwuAqjZRmaY6LLwRLhD0CBTRSQCv24C5jYomoIAIIoUynnjOUVAAlLuIIuI688FmSy70VjnigWy9YpPB9/W4bjkCBOV+Gh0kjh9skwjMms28TkZMa8WYKyxeEGMjnCINY70KTkwFqrGH7Q9hNyX80z0xRlFnA4A5OrPFBQbEkLY0INbwpopatiJBNwR3AsMK0yI7jSxkSplrMdgtjE3TK4dLOlfOYSFHfHTePsPnOQWpIhi8dAgL+VEBugmz9ZZGivGkO28fJPiQUfRalJPuTBZwTnSkI7y5ZtiJhtEGC1A9Xw6x2sypKnem5kwmPG1MaOpzJ64mxnWcYmSgVadf0VKDlOfD8eV2OUUaFnR7NF8rlU3G2krUIttj3AqIyqQPXz6/vtNLmLe+TnfYbZ0T4JhK+8+GZ75YV3wuossrll+m8l59QROI2k9qidfvhce+I58kd5b+DtLo6QlZ4iz3Nzc6e98eK77bMPr6Ytjzx2vn3rucfbe2982D58/3OWP8YdeLH9b//r99r3v/0UOcGinC545rtDtnP9xs320mvvtf/wNx+0X7++294CfD7z+KX2o289RO3WhTIYg/n3vN53drGdW/1/2HuzLkmu60rzRoTHPGRk5IAckIl5IAaCBAmKg0rVpaqu1S+9Vr/1b+i/12/VKqkoSqQ4gCRAAgRJZGJGIueMefDwiOjv28csAWmJYlUtqoQHdyDSw93Nbbh2zeLss/fZZ7pt3Xi/XX/zrXZb2a8mSswjuvFE+hugGrjgayCAYEopJ6fC5MzZs4vttW99sz31zDMkc6ZgVecAqpvt8kWA+ho9YWnDM1FNeLtzJWap67WjMTlUUlShMmXPfOrY1EAQfxekigrtjUkiqeubGvlvQOoWwEcZMOvo5L0O4ImAKOsTZJVstAeqcfb1ba/zh8C0W/YhaGV/dP099zz9ZnfaAYyqctaUyjot+H6AZQcoXVfAZ66nWr9SXoFhWsvw3RmLlnnIprqsLVyC4VmYVq1Z76QgUGZVcBoG1jZQbDc5FFUOXfIAUCpQ9ZoXBB/gyOsxVr2r7sHe37wLwhwq+ydplB6vDGfJlrm3ADqHOP96n5mwN+rEBqzxEKkv9aMAVevql04B7LIN9x2QeryYelQdgO2zOtJEKXWqfe/Yaqt1Qh3sie5EYaArATRCxRK3dRJ/AlXPuRJmgbPfd+gPvd+U/j4nKPX3LHqAJPkAsGzttapu2U6hYjn56lXgVS+YhC2O2RIgPLWozFfuv6XIdryqEnZkcqG7P+h5kJyd9+mMGICY9cR4mXsyRRtAUmGrVzIJS+tzTYqmx6pLOU+dYwLVrkC5psL4MR6B8QiMR2A8AuMRGI/Av/II/KsD1a45SQXE/LkXdiih7DeserWwDyCA36xNndGAgwUiDiVQCWNIYHUCmzpQfhsWiMAclnOWYPkEMGT/Pw1A9pCxyWT4vQV7TkZOBmAliFdyO5OAFDOSGJfsEZTvt6VlfCYFdADGyVlacczT+xRZ6/LUahgyHS0HsKXKCScIyNyHmfRKtWWEQTZBjm1jrG0N0wlbY80Xvw+mDQYNQjFzwoE4JJQA3KAVCbGmRNOAU6HvFLVeAwE5A4IpaYBqWloQFLt+Gd9UXIaV6cxrbP3Q1QcKZP2xLU9qJ8Wiyn51883vfBa2tkCt5yBBtXFcR4y5fHyPokk2kBYRy5Kwz6mr87XPBJJo/yZXvgdoeQag+jtYlg9qg8hmExuyTNhUEg1BtrrFxhypQGZJfQWqwv6qEw672/2k/lhA21NQD2eKrWrYD4G6rInSxMgmO2QRVqXYlh6kOgAxaRLUpj6yqLMTrFj3aUFz+/ZGe++D220Lxen8qRfSpubBA8JYXHbffP237be/ej8GXrZdskZ1BdAuO+1c3Nw9bmcePd2ew1BpKMCEPd5EY/sBwPS5Zy631ZWldvf2OhLdd9sm9ObL33isXbq81n71s3eRFm/FzOv/+t+vtP/zL17GdfdUHEzDcXcMsMkGA+2bt+60v+c7/+8PbrV/uLbfVhdm27//3rPt/IUzzGPknOzXqcVBu3p+HvnvVNu88Un73S9+2e7co80OeI9y3LYLeEgPVX6cNpJhdBMJMPJ3z68KgiVqZV968Zn29W98M/WySoDnB5vtwpn9dvHRtTZYBD6oUc++dedRoJozz6BE7h6tLa8rcVDOroEslboKw5reLTwrAxaUihRFgZyI9FnlPZnWINOSuiqljVQ+2ng3159rEWZt3tVXO5piQ3sAm+VlY+cBqmefbkebW214472S6Gbn2TPGRuDY91R1fTmC7lDDgrJOp5HXpxs0yRJXYK9Vrx2v1S7HEkCbtjYdi2qSAITmsM0AMt12TrVAqmNRc3wC006K3DOxgtwDa1pVmZB185z3THCuZdZrwm4ImDwYzgd4Otet9T2COh/ua5ZkHTyMKqUJHvMhYPKIa/QEO7uR9am6E+/DNJu8YD3uexQf3BuVUR8iJz5GKq2EXsAaB3BuKskV5ZzIwjIeJtlYh32BTyidmGRepW2PjLBMNAMoK7p3XAZKAtVDjks/aPnU/F3gxGm2NOx6q2Jzx36a7vR65vgBm2nbletOCXDNLiXD+K4jBOHuz/XoOn34fcGuPWiHXFMcZT5x5trWxjusZkzKhwWqJU+vWV1zt+bI+DEegfEIjEdgPALjERiPwL/+CPwJgOofXoWBhkBUAyWX2pP549kMuIFgPo+jb32u6y8wMM66MgVaK9kKRiCYulS+PAdgGh5hKEJAM0swHMDG7/GE7BgLn+cp1BSYyj7I/MwBBpQ1FlOohK6kbX53aeWAnpH7tK5BfogJzQAkMpg+1aZHMEdCZwDsFC1lRkSCA/bNIEl3X5vP6wCs4dMs3yM8ZJ/5LvTmACY3QHqWFhwGnAGzSNAAazNTGCzxXc2VNBJKB0ECp1lNnwCtmiZZ/xW41cXikeL62qC7x2OOJT8hfwJcDWCtNRSsVpBu8EtL04DfcjDszUy8AAAgAElEQVQuWbA1qonxw8oWEA3Jw8kRTPuh7weomm0IWC2gGplwpMGc3aVvEfS/ANK5hknruy7EjwNdNa2TMqkwzL6viUu1q3HNfXrClx1Q9f305/TjkvVO2Ic1zsUeWycez4B2XH0/GACFcguu/zwAWZZqsSlIqrEM6AhgInjWahX0dri5A2O5TY3qTRIdbHf+2fbJjW3afBzws5ceqtd/+yltaZhDnMc5xmAFjbcMvIZEOv2uXV5pz37nadjR6u97hx6oP3z9env6sfPt1Zcfi0z8M4Dwu7//qD338iOw74P2xo+uA4yH7dHLM+3/+b9fai/htmt/X9n9etR1UfXKANXb99pPaWXzX358s/34N6AJtv0E7OyLrzyFYy/glD6na6dm2+OPIP2F+r1387P2m5/+st29s0t7mgINmihZU6vsVJBtqxoI4XzmsTgHlI/PzE62K4+da9/53mvtEeS/K0vUdE7uttX5O+35Z86lJc/EgqxqnddMydQymgDy35Jf9okCkwMTSRD4XrV0qhlY7OokgBSxZjGjAhucf6tGlWs8RanWstLmyf63knjpQVznNPM/tZRVC+9BfA5Muwuoe7+wMvtIj+aJs0+14/W7bXTn446Ftea25LaygQG4gjFXkUlZ14fGQIIjgWyYVp4FqDu0/xE0TqeEoKZ62lIJanUChp08kkU0R2KdrAksgaZuvoLjDgf1suP42grsguVLji9juMfQmEyY4zr3/QOdpjPUZaK0tY4IFjZUk6vse0A1MmBluGFBPb8H6Rtt6xiP1brUw8NV1gO8A5sNod4da5eXoXXdmsYd7M3Tc9YfnM6RSwsoB9RcT815/+H60yUYSfShQFl22V7TIN19WN0TJSAywnEmdn8R2HoN5f7nKytLnRHqa7yfVtGIfyE8swp7bV1Td49qT1O+wCT5Ujri8Vntyg8A9kC5Msdv+tPkj0vskTg76CpYlfzW3QLQyne4w7N8yX0L1gpSMfV6mPjqr8sesHaX6fhpPALjERiPwHgExiMwHoF/lRH4EwPVjtno/sz3ok3DWG2NfARqEJzIrvp/We1UW5UlQOlCtYEPGJNdTThjAEzkOT2BAQhB9MHRHPVHVrFWexkI0ASLfVA4SQ3qDBl+s+sCHgghHE0NLgUuSvIMpnHBtOUDDpUzc0dt7cw60lwAqYwnEtXpaVqvsDeUI8JuEv0RJI4ExAHF1mkRMgFWq0bOliCjtKKZZTnlrrYu8b0plon/EeziJPs0wI14Bsnx1KQAtmMBMDcxQJwZyLiy3hkAMYGoAMV9diwkKiNvC3tk6NQxql1NXs+QGpRKXnYdegIUZFT9XNCZ1jY9m+rwBP0WtDOwNbgW0BYYKPY1BGnHpIYpKkK0XF+Xvkad6iswzZ+AK972RHRfYJ0ZTAoeST8IOE9EyDFY4sthSg1Ak7oI0yoTWYjYQL97P05ONa9SJ9g5/MbxNTJr3/PjAqMdnugulgpDyx22jjHyVJGCgbCAiH4th9CoN26ut2vXblR98+zTvN4m2D5qm7Ct//B3v8aU6DMkvyRS2C3rU+cdj8g+q0b11OXl9tL3ngGoOrhTANWt9lc/woAJU6S/fO2pdgkn3RMWfnBvnf6ZMK5QnD/9+/fYj1F77Mp0+z/+/HL73itX2xkYVeulA1Z792KW2ljfaL+5/lH7xTuftJ++td3eeM8WKLBG1I9+49Wn27PPXGpnT9G3F6bX+tTzOAwPtx+0t378y3br0we0oUHSSUHqoSDVhA6DITu3ZwscW9bwRvp8CsIA4bpKr56eb6/92dfac889w7UxB7NKW5PJm+2pq4tt7QLXxxJXrhkRJ1x3fWfgPREx5QrtWbO16L4Ot8YNqT4DiJ6QOPKOEEOy9IXhuuL60ljpBHZ1AqBzYgfM1K5aHKlclu9y/AXEeEv5qtdHt9luAuTzTB83L9YN08pyS+z/mSfa8f0b7ejuzQ7M1VHIfFpf6XqdhumX2kl6c8Ps8iy5JPhHBnZ7q+pW6/5RtevKhDVZUvo76qTFGiP1KoZ+wsqahvntgL7A1v32/KSzj8qG7h6g3FWmUqBqMssaUo2PerdhHYT3twWqzGMzTAJ6x5OD0PhJ5cYRc3yGpNgs97tics0N0E917xRzHskw9amHtKwROnpOjpEP2/95emaHY9ElGKDK8Z5Q86o5VnJT3DRklZXkHgBUh4DiETtf8nJSEJxn78cO3RHH4zwLMHWO5x4vo5otBqgGhobZ9I7geq0orSY1U95vWfaQz/c1b+Nzb1Gz0c4UUHXv92Kw5LKVFCMFmG27lX0ShXTOzdodA+W/ByYPw/J7X+7GLXLfmsOfP7pB+8I741/HIzAegfEIjEdgPALjEfjTj8CfAKj2O2UA0NWL8ZbNW0oc21vglJTXmlSIgABVq4AMFWxXI2BdAOAtRipq79R4xcZU6cjXBMMHsCxwqSw5B7M1gF0ts6UZgJ0A0hotJWcJZHCGidQVGnYWh8vpuWN8czTnIQxx+YF5dcHLbNrUzK+sE4gh+xXM4Sg5P32a7yGHU1LMl2apPxVIyS6cEPQfE6ClJyqR6QiG1/hmHuOk5UWdfcn905ImzEsCK8ycMFGasgVOgB5siBJjzVHY36PDvj7VAJywjc917rU2dEBNa/qsGqiKXYz9u6DV4e1r59KTVaDZBdIxTAJwpN6UcZrVpMk6U4/fGliX9TNxlXJqpY+ut+vVaj1uMUea7LisHxZLGmxp+Og2V16gRQ3mQ6NbMKpvdHhFFlyw4ndW2IDdR/s61c+lv6WNrJ9Ja1l7V9+g8gKuAZdhipXtFngLsPV9GFYD2oLu9a+PAquBHN37hV7S8iYOsF2tJIyqfVT3N2xP86C9/8EtDF/mmZdX2+27hLEstonz7z/84A3qS++2JVj5RZIcqGth80umKZDYIKg/9ehq+9p36aXKPhlwf4bU96/+/vexZPnm8/Q4fe5STL1i6MX+fXZrs/3DD6+307QxWludaOfOTLf//K0L7S++8URbXIXt8wR2vWc1+rn1KXJf6mT/2+v0er1x3D6+x/WjEy3j8cpXH22vUfN66fwqTtPK1o+RBWOqs7XZ3vopIPvaZxkzVpN+nAcBQuVnas3qNo6tGAIDZKtdygT7ibcVrsKT7aWXlP++0pZAqSu0qpmbuN0urh21q9TkztJjlYkMIV4JpZynjHxorDojUS907kSJ7z0PHWoMfxZKkv+U+PZMq/1UTCjIGlftanqqpgerYNbfkWwqAwb9hCU1idHJdd18AGuSSD3LykvbuARzAHiWHmmTq4+149vX2iGOylGs8lM1psWU9pJ612evWk2RPKYZa7WZomJqQapjdsC648zNdRKTNTaUZECAZFejr+S3c/DOQJk4y/5klncgudrj+CL1+WFTTVB5CdT7cR/mpmnvW4fI7ZuAyLoBxrr9DkcLrAdAaZNWxs73D5mw5f7N+0MM63D9FYXrRu497MCa1l36B1vrCvtb++eAcO+Y3c79UVnxwTb3Y5ykjzWT8kjNLeS+Qv0rx2FZxYgbygGUqv1/PRzN5vLXIFJe9s+/Bp0BmtewN7Wwqd39LcupoGAfht1c9W5gP+2UBPD7Op8LVOVYFzj3iyQy3QOBsdoW/1LIpuoZbDLxRJWGOmZOHpCbZGfcDFiKkhG+JaN6ErAa6Mz3qka16qlrZo8f4xEYj8B4BMYjMB6B8Qj8rxuBPxlQNQT3z7uBBNxgavkMFYQSA0CIoZohgcvZ4WFEIELL+QQVkJ0JVWX0NFKaR157bG1qOFWDGoMVa40Mb8zZDwAMynupUZK2gPI7gkU9stcgYNRWM3ME6jOzZPFpl3BEH8mFJeo/AagH1GgpS5ukdnQKOZrLza2Qw8cVeMFWMsRGBv8r87BTA8xFCIR06BVYTlBnar2oQZ5Mwswcx6eLrUCTvZyl/Y2gd1oZMEFTYlENhPhPJq7ktwY7SpGtR/XICL9g4WQspgTQwn0Cx2A8/pmRWTVE4ntx/TVgNZjrWOSgMllXQ2hWbVuZcvoV8Bb7KTsm7onMMOtX+ivj4+9dUCwj7Tnj5ARMu82Kn8OwBWd2TGohEMZQx9ClJ8Ci3yWY3SAe/nHHkMGguluR8S6xLEBV99+AUXdcICtKLq69BOIGoCyfbcjOyNIV+CifJJMgHcvagxBfy6Q+JDu6Y+la7KRPYzITLpNJFtljL0uN9Hdnv+2sb7XbdzbbZzfvI+OdaQ/2L7b1DQJeWKH79x+0H/63N2gzs9EWGYdFxkxjLY2+3DdNbO7DQK1dXWsvv/ZMmBxP2O/fv9v+6ifvJtS9dHalfefFK+2RNShJTp6AdR0A/Nc/fK+dhUU/t1omMudXB7CvZ9q/o4b1HHWnUzTctBZ3k543v8I5+Me/+Lj9zc922r11gAXHvAtA0Jn62zC5V6+eb+fPnmpPPrrM9qTaZG832tuvv9Ou/fr9gIKOhCzprywh29wBRG3HlZbrketCCXDgfVh4jJkun2mvffvryJMvtJXlOVruoAY4utmef/psO3ORWlUMxzRWKsm2LH/pKAqzGuwXp5Z5mzuEqCb62/w8lGEj67WGNcuGARShCVAFp4IlHYk+b2XjMqkjhOqs1dW5z9x0E18gwDI/BLQBs/yuZHX1SptcvtyOPvsd0m+AKuAuPUjdnPuac+vxVK9jfy/n3wKpvjeCdRX4j2JwVD1SBZEmcJxurs9EhgkNlxH4uoYoRHIz9B/uaLZ3yaDXXTStbwScfF/2tO+lLAiOUJWVzDCHvFcNbQnDet2G63TdB0Ncf0dIsz1sXY0BnUPuWceA/rkFYCL3y+EQKfe08upiWjVfOiZJM9yfRlrMVhjXKc2duJ9a3zrN/WpqQLfRXVIK93Dd3S7J8JFJD0+1l5lO5STW0vwFba/XRvpLhyl1Nvg3wBIDIKD3+LSOqne9h3lvkmUNeLaHrmPN+8y4Utnk3q/d3jT8+kR7EIjqK8tGRiQ5ZXA1TNLZV+mvkNj61wKrJpCKa1UCjOsvc4g0YlJdLk/Kin8x8Mr9yIdXbyVSxo/xCIxHYDwC4xEYj8B4BP7Xj8CfDKjWrivBErQZPtDPkVc2aZfIIKefDLV+vjINBwA5YVp10zSOLOZyiQBmjnVMW9vIs/lsK6GOCCo01hC4WteKxyQ1g9QLzs7z2xLBkHQhQQ6Bnc6Us4BUGYe9bVx/CbbmqUGdX9mLLO4Yqe0M9ai6hChDHRC8TYOWFxatPcX0CDZ0BkZ2MLWcurA5TZkI7gbIhYdGkRM0SYBNlZUMyLLnqn1aDTMBKXMztqJBWpyAFOaC5ZQsD8LIlmHQLDWv05grFQsqO2kvVAO2apAQoKqBkk7H7mMn2418OYH456fOgNWHuzONPLVUowXQlO7Koij/DckpYO5+8r2KvWPoYjym4clAB9NIqTtw2mHGuHlGiRsUWmZJcxcI+v+igO3uD/iOHKIOvvVznPPYM6puULAquyHYd8Ul/9XwJGF8z6YGhOao6idBfA9ea64VbWd03v3e6347x+OakkFIpbKMsY5BJwPo+ECTnUAp7gpUYUA/u/kAEDjTNocX2jY1eENQyM3P7rUfff+NtnVvB4CKGJwxmGdOhJgSzLCqdRjVR54+355/BSlp0P5E+/k7n7a/pSWN4M3+vC88cb59DXnuFCdnRsdlqLAf/OTDdoi0+LEzZVq1DQg4tdraX7y6CrN6qV08t0qrm0Mkv/fbD39xs137cKdd//QIl+E614bRF8+vtG9/+2lknAsA1eX27OOn2+OXCNn3dukDu4UJ1Hvttz//PWipkJujae2gbWlkzHetW2VFglfb1Chj7k2VJHQXcA/+2qtfaS+//BX2jX6qp2fbaOd6O39mgCPwpTbPe5PU2zrR0vc27DfbEU0FVllvKvDoZNgG/kWB8lP9hevZVjXeI6pdjVCjGqYGfbFC6Wvk8iPa1gSOCHIBqxpiibgjga85/I+AamjSbnMev+oEDn5y9QkA9vk2+uRtFMXbAarWrKcli8DNyzxJjkK/vRzX9celVxDJsjKt/bVokqioWZ/SiCXtYGTmk+ACvJls6tvRuGaXy5DI4nkIvEzbmg54CgT7Nkh+FoWD053nOAhbX2orm7DkZb52CDuqgVkBZeSxAFcB7fFoHxYVAKpmmDvo5MQWx0DijvuhtaWRJWuAhDPwhCBP0AnATXpLFYZAFRC7e4+7uqwrg+RxuePeeiepr/eesE/Rs2MTjzcv3ZwW/7XBjH8FBJNdSYfj5D3NWZD7KVBVya/ti3gpMyqg3ed5DnZeyDlsp1JnmppSnklTAlRdUsdeQa0mTQ6gST5niowp4Lxj/A+ZU9an6tA+Q9ZhD3B6YP1z/tqU9LceY4DaDcT4aTwC4xEYj8B4BMYj8G8yAn8EqBp4lrzLYPOPP2IllGBDaS4NXhKW7ABelISZu56POAsDmwQF9eh3Ar6JgIMMOVLRqVBrGmgUuJkNgLNWC1AIs6qpzfK8Ed4qwdVSAIAoMdJKWCr3YkQt1gmM5gzSRPuY6tw7xE0mbK0BH7WiAtZjInINiBaQuBo0TwIOZ2GzpmRmMQmZwolXw6QBeshDTEoGU9tIg2UmEpETpFe+P+wH/83BzA5wubQ1h4ssCXat4TKQEmwry0We6djOwL7OsD2ZVuW5mn4IGlNHm3pRts+hxcnXINu4tiekgt+Kdcg4ClRj8iN1a42o7sTK9hxLR7NqD2VKApBlaFNTaxDLusVvblNpYx+r+Rwik21IdgBAlBIHkMj8zpzGavbfsx5qMHe+zzromxIA6YYEL5zVI/j1tKaRKS2XZhnWCUyXKoC1JlMEbGzpxjx7Rr454x2wgVENA9vRWQGl3U9XNPjQ8Mb15CMBUgGYwjDWMMbCtEMEzAWB6oMtzJPu06LmTrsFUD2avNJ2dpEGwpR+/OFn1JL+CuBHkoX9D5PPLli77HjJqG0A7h57+XJ74rkrMeIRfPzdL99vb1y7mV0Uiq1Rq/rtl662C2unmJee6waQXG9vv32jLaNZR+3btY5h3dRUP/3YbHv68gJeT6P24Y3ddvPeiDrI1u7vINNlu5LcQzIOL794uT315KUYhl04v9weu7TSzp9mBbjq7O7utU8++Kz9+sfvkKChhy/7LyBKjaryVgZF0Kr8VxnxPoDHHquyYJ7CSQ5yisTFE09dxlTpG7SsOc02cCXe/xjAsNGee/5SO/PIKYyJdACu2tyaZTUX6xwEjn2BOe1qxYMmZU97oCpb6u8+6/Lr/QY4E7DaJSQAqiewghn4sK0akpECE515TfiQWe3Z1T7Z0vU5zTyo1bbJtWfZXXi4T97k+6TMSHZoaCRQHdr6igXLoduJIxC0f2kHQJXayqIKKJXl8rn9nZ1hDxlZpcsyeNaPmhNxXL2EXCxsau1Lj62zb9aqeggysB5SR+Yl6eTQmsfy6lJaLFgOa6lMt/bFetiHbsEk51SPaEaX6k0WPKSmdCZA1e1ahAGHuAc7urcc1tQ+tsMD5j91+9Mk2wIeud/Zgka1yoB7nvzn4Q73QUqGj0DpR+zokcwrSTbNkg5trUOdbKkxuiRRrjy+x318J+1frEQtvY0tY3yUwJZ945xqhNSnNfJXogOzk/Z7ZY4NMWdT6WJyM39X2I7OBqW48I7S1aA7v21H09XCex6cGiPm2V4+Me2p5BdGPUebCdQ9/9OnP/Kn8g98a/z2eATGIzAegfEIjEdgPAL/8yPwL/71LRnfHwepwlN5QUGE0l9B4IJ9+fjjv2OnukiwDLKqtgj7muyx7/XCT8MEQ6fFyISVhdUaZdGsI5q3FglwswwZsATgNCCbpU/q1ICeepgrncAiGBQeEjhZeTSnbFYgG9npHEEcYRDsgj0pDUplShcXN9qA9jQn2OIugKcEnwK8WUrvNGBKL1QZSsMYxuIYw6OjQ0A0AdmMvQllX/1OgKpMhlYeAA1MlWRYNUdyLOatTdUQJYBvPtLgtK3h6Gf5rszqIG1qQs6CMZQmy8SVhLfaVSorrOC2HEnL7GVSAF849CF7GvDH/30bGl2EM5KuzxaykScWrogRSkCXYFV0IotbctuHJaFhlroTpiw4AJc30mOW8V2BUZ25BFD9e7DD3VqhEb7mSSdIf219YXKga1Hj+a25ZRsiW9b0r91G0HDNjBgvdXMwcaQAutthXyYIr8/zsmdUs6j7LIiowQln07dLCUKwtQaBNwBu494mPVPvtY8+uddur8+1uaWn2ia05S5g9drvP2y//PHblFoqYS/pr/kMVc+9PHQTkP/sN59oj1w5F4CxB9r76x+9A7hEoCigZPsG5E/RkuaVZy9T+0mgzb7Okqy4fet+u00N6YDCQANpQaRS3AcE5xpzXUCa7nWwDkCViFXuu825UkcwWJpvX6c2dZn6UXsJX6D36eOXT7Xza/PMEXpE7u62e7fW25s/fafdu3GP+V1tbxxHAZaGNoKbbdixA3+X+QNNDQO2HVrPc2unzywiL361Pfb45Xb+/BrS/QcY937crnA8j+IMvLA6H7A6SRPWmmklYY3La5cwKAjWsaNpXVPJgrjqBpx2DKqjZa2q9whZ1PRGqYSMZkongMqA14BfwdU6x+L7rruSEimKDJ1p/arJim7uyryHpGVMz30lTsFHN9+qFjB2xBGIBgAKTN23ThrP1x2v1CQ7Niyj3DZT1U3qMiyryHvpr+p6OibW+tT0Nu3AafrKKmPv7rwBqtZghhmt67iSK+XM3C+YrydxU/uXVrssY12q34tJFmoNncSVcY9ofTXkPlJtcKwH5f7HSnT7dZCOUHpYb7+/M8s8WUnyKwJYGFYl2NPenzhPrn93HRYdSfDsElQ+k/Bwi/nLuo/ZwSEsreyll5ngdChVT9JJN2jvtbaQEcjbtikSXlUIHRMqWBZolmqmoOoU+zlAbVMNagCyMqs1G1hygXemw7xS4c+cFVY6Obp2TjU6rBVXdYFxWtAIVrmHAm6D+00eMH/8G1SuwjKpVc1ak6cHrHUuxo/xCIxHYDwC4xEYj8B4BP7tRuCPpIn/0Med1LKiQYW6/CjyNZgAqhI42GaGphhhT6ttiDVcxUgo2eofCsusNMpzWgwAfAA2B7pJhp/1xzpWg8HptgoduQg4HAKq5kBei8uulBqsXQIqZYsEX7KfBqPLi7BgANDhcDk9JI+INK3/nBIYsQ+zCzttZkE53BQmNABX5bgCR6SMszgPKcVN43jqXwVaI4CqwFDgGD/JqR0YJ1raCCQNzDiGERHfDBK5Wc2TBLYA6BmAa+qrAMxTU7K/1JvyvRkkxoO4EMveEKDxPKPsNvG264c9FusljDJormhXQCErR1kr++v3rX+zZs31doDYM8GqwA5pVRNpsWypP5HtFpCLq2kAYIFVtz0lXehrn3KqZYcEtn5YcyJgNXWrrGv5u8gon2/HO9SoHnzUgcRoAfnqAkfCSZAxNWDmPVBtBYYBoY6tQFXQqVzYmeE2RNElDf784U5ULWsWSXRcBl751j+igSvY7y29JuPiWeAozB0Mki1Djjf32wPavty5j6vu7260DYL20+efozZ1p21vD9vbv7rW3vjJ7zkOWHF2UaAK4dwPQxitXfbppe8+35agRW0/8hng8/s/uRb3VNssOS9QXsb1+eVnLravPHEBIMN8MdnCOrfv328fv/Mx4BhJOefT62eDgN/GGJdXVBC09ukGcyRgAgY3o3LSHn/ykfb0M1fiuLqMiZI1sJcfWWhneVYyugejurG+095583r74LeyoDLsJR91JglcbK+kQ+s+gESA6nu2rBH4xLzHOQUj/9LXnmtffeX5du7cmXZqAXHl7rV2Zm22PfHYxXYW+fHUMmkmrKZPuiSF+5l5knrhmkMCz2JKg8ByKiL37QBpTJLsaxkduoCUcwSAFcymbU1wRAHZvIiN7ybLM1JQ21EU+0kQv8t6quuaCcTLpp0TJL/OvYSCf4vWNO+W7DV1ulUf6jTyOS1h/Db/pA60qzf1M9nCScb9WGDPepX3+34Ydb/LLrg5AbDgtTZf6+8hURyInR8sq2Ow/UWr3Y0/jo8rqcSC300/XQ9LLJjrxM9VQtR52wc8xryJc3mwB1SLKVONfxIHXOwDjOWyTQDt/vYCc3Sh7e4JVO3JWiB2xAFNoFoZkGg74j67t0XWjuW9Vzomwy3OtSZyJmWG1MDKqgrck5xipLl3TpCkOuScBIayH3s4B+PZleRC3f0FhzOAV5N7BVW9D03HdEkYCWsbKa+wVnBbihRTntUIzM+6eoUuDWriRRM+v58JINPNsuUiT91uhsw9shmNJ9GWSF5ljuvDs9KdgOxk9/gjfya/uOj49/EIjEdgPALjERiPwHgE/mQj8D/5F1gIaS2qgYN5cmtTFwMsizkxBFGmRQBM7Q8WRHlP4WbcMB9CiwohqeJMvVCkqzr6xgBjlLpW1sJrAKntaPh8thNsDVj3FMH+lD07qV3ah049lLV06cRLSIM1RwJ07R0AfJGwhUULG2r7GuS9i7gIzw3j4rm4iBkHMt8Z5L0xQBKMwkRK7lWjBkEqYQ8MjyHNjK7D8zY0pL4NdmJSm1QAqgHeNEB6RmnvsW1ZrBPVsITjhFEcwAAPiDJnNWdyTJQC2z9VFlaQ0rE0unSmnlSGM+DSmLVcTK1HM9i03m06QDOHVuWdLCcmtKa1mNiSDcd8xTMUotKFNFfS8bPitGqVE3FsrUN8bnLAzwXLrjuMcAFbn7M95b/LtKhZ/A4Ourj+7v+m5oDgMyBFRnWlzJOgc2OS1APVFLzKLpk4UJ4tWC0w6saqgvnhDmbZibCo7oSBZp8w8TvGpX1QLn5NxPqFULMYuKqX7AoASVyMMCrauPegfQzj+NM3PoSkvdzWzj3dHtAH1RYyr8NG/vbXgDxWl9Y0jq1DwqatUd7FLnfm9Ep76TvPg6sNzkft9Tffa+98cAdldO2A/+jWZxUAACAASURBVOqwK3u0sjTXXnvhCvWnpxNACzqWcWfaerDefvnWx2397gYGS/Z8rJZCa9Ss7gGiPr7P/huXsx/2nlyjNcwr33iyzS3SfZhJs0gP1QXm0GgHV94LyH8vXsk4bm8ftA/f/7S9/bN3kWvuUT9tn8+67qxFFWxYZ3kQ11ieiebDqqYulPnWse6Xrpxpf/adr7WrVy611RWAyuFH7fTSYTtPHe2FS6fb0hpOxXOds6qTxzyEE/yh05XJDuutM1vrP89FWg7JmupA633C2tNqDeJ5CujIcqKc7v2HSFCJsJ8DNpAFiwpzfXQgNUC124VMF7Et65kcLLXJsy+24wc32vE9zjlzSqBaYLGOWzMgl3ca+Y+bj8w2jGoBx6gavKcFgJWxUJ8rcSq67GEAcMeEslxSewHQxYZW0kApseyv9ZjupIz35+xtGavZrspjYG4o/RVsRgWRIcu1uofkVjmwigtbxBzrRs7qpgSgkX2TxCMhprz+YE+QCuM4nEcijO6cmml5SueANbrWp7o9VSrKf48xpZuaJ4kA46r7ttWfStBPdDgPG183isiSNZOq3cr2lCCPMLQ7sX+qEmXO3xHn2sIOpbhCU1t/BdbCdiZRYGuZ3I80zSqZ8D7LUKUc3Y4LHbJsOqHqEC6AdT+YY30v1BmWmcbzQKDbO9L7t0c+1b9C9khNTfT4MR6B8QiMR2A8AuMRGI/Al3IEjBI7quJ/ZP8MFRTqmtVOowGrSANAC6jahoYaTwPlk23ep6Dpi6jhH23KoHwxkq4JAtaqY53hHaS8BjCpUuU9WFZ7pgpo3arskPlyG70LA7ZlyPidZjNhQWaU0oIoDu2LCSMa0MX7shJzoI7ZpZ02v7geCZ2Ab2HhEBYUWHwMK0Z7mkh2YY7CHNoDtWLvBGSCyFmMQ2Zs70AQ6NGKACdx8R3Y9gbJnHLeKdZjUHkMG2GTe/d8mpY3c1Bk9m4VpHrMczObYWAFzGEAdQg1iO3YrymAbhkfCdS64JslpzVYEtN1mCyEhoGiYSTPVY9aLKqsatXcFYCVbS2g2QXAXYRdzq1dmxuBceJPWdsK2EXMUeZ2jM4k+z+5BEhb+Utcf9+FpXqdsRYSMz8AsfZRPVH+a13qIHrqBMxJW3QOwD0wDYj9guy3r3ksKXEPWg24azrVGe0RUQ9US7IpUC0YUY/0RbRnJyghNWyiC1DZEMbx7q0H7bfXb7a3fnujnT73fFtYfhTH3J12B9fcH/7dr9onH94BoOJI7Th63DJoAn3WtIUk9/xTF9tTX32SAHwyBkb/39+93XaQ/4ZE7OZ9t8uRLZ7D9OjVF662VYyIZMLnqO+ch659j+28+ZuP2sTmTluFyVxbnMC0qEyW3rtFbSoAZNsDAmn+GbWpT2BmpBnSNK8XF6bb5t1b7dP33sNUaa69/I2vtjNnH6HWdr+t09P116+/2259cDu1sUzzXFOaKblf+510VEB10LU6KfarzvUkCZT5pan26jdfai9/9QXcfxdogbOOpP1OO316CbC60s5dPt2mFnr6vgBbGXp12YLQpxmQ7lH0pzJWxZkTtp8J58VVL8qJBNjXhTqrD2vHpkbCXfXGMoHxeT3iHjMCeFBn6fXpZlLz2Q98EKKr5/zP46h86ivt8NbvAKu342xb9anFTKYfcwpEu2uLdXiefFi/K2Pp8mFuuR5SM55HGSJ5DcYwDoWHYLLSKV2SSRDK8kcCYw4tkmFBcNomsd85J7UfSnoDNHXoTvup6vkZSbP7FFBeF3+SDNTWBqx5PjVG4uQpBY7w3O/y+yS0/Igeq9sbZ7OMg3I04prEnniEKdgh+yxIncaMzqRCnNQ9ZpYd8N7JCOkt83wP4Iq6GMd079mYKu2QpNk3EZWRT/2oV5/r2gOkHu5yb/WyCxjlr4aJCO4dXove4QWhQxITyohzX8g9hGuIxJ+jpwzYxIoyXu+kMrD2QdWj1z0oY7vuHGQMrV3lfRKc/h3xHMiilsdwScvTEqm/h3TlKP2ZHD+PR2A8AuMRGI/AeATGI/BvPwLm6vtIMgHGf89D/lQgUjCgQI3fNTSxos5HwCuOr/sEJCPMKv5w7Y/fgI2BSTWkkqO1SnURls2eqgYZaVMvGyDDGsCiILcClmkZPQ2bZCB4DYdZ7GeCGdcIeI1RTwWCC/OY4SwjKpvbjgxOSaeStVkw1CxFosepZ8UGih6Si7S0UfqoXHIaZsDa1BFBnaZJE5O2q2GLMKeCxRP2YzCATeU9R9HfbcsjIJgiIAvbAvM6MWn1LvvNtgS6g8EuYNlna1TLOKlcRUuqK6gQJEZ1C1jSHdbgXvYnct6A0WoD4bFUn8ROntwDVcnMAO46vwbSaU2jqZKAVdwoAHYspKNTC1cJh9TSdSRmX7cabOjQuiXrVGcx8zn1nwl277SJnb/jXSP30hvjpczCst4iZZlqexrqBCxQdUWmHJQEKwD3nHVsqnVuHRTtrIZreaXC3TSt+lPX0aORLlh9OI1LslzhcTF4D52oRBc0DhWofvzJ3fb27z/DTGm9XX7sa4zhWdx/t9NX9Qff/3nbAOjNMcYLJgac87LXAjGedcx97rVn25lLOMhyDgSar7/5PueU8WU/+mujByvujpDsIsDuG7gEz80yFiZgOPG7OBvdfbDdPvn4Ttu+e7+do8758poAZ6J9CFC9AXt7hxVcvbTW/sOrfJe6UOsY55H9LlI4e/Ojj9v1333MOqmHffpSe/7lF8KWDjnOD6iDfefn11HfIqpkXlhvG/8x9kUGVVPgGNYGAJXJku/7e7HwGEZh2vTdf/ettkYbnEXaMLWDD9qZ09Pt0iOYLF1ebYtnYOZAwspClQALdAo/1GQxWdAD17CmXt0BhAKWrhVNzpNAo/OGDYtabHhJfQWr4SBrh1OD6u+bnA+knEd0aA5w7EBqJLy89EcZsHN8+TGm46Pt8ONfw0BvBeQ5HWKE5P0jALCujX6uBSc7sx0X604FtYLEugWWAqEDkL4VX+JItQW0BXizXgGkiSh+txzhENBYVZpKhjtFQe56tqzxuzW/bSdV++N2q4Y4Q9extd4PYqqUNjiWBrhwJckE4mEcYwhFMoJ6092t1dSxCiTnF7EW2kUE+8BWW8wNzeA8v2HAgXbdsU7LqJL026SP6j5SXtUqs7DqWgAfbLp+7uGY0ClhPshxOuurptf6d8dMibnrPfInVzusqgJce2Ur+w5g9K5ZDsGOmUA4YJV9UWljEuOQ+bDFe9sBsQ6EJR9ur3wSpgDp3n8FxZo0uR8l9/U3tTqC1O4+lavU1/99f/+ykvFjPALjERiPwHgExiMwHoF/9RGQXwvNUWKtYhH+2KPCdYGqj844Jd81Cy7MLLHsPI6vBn57J3cTJnz+6Gip7htTgBkbzmibVBVIZOpBQssR/RaHWiG/Dd1rLzXpiCMuAY+BkOYaLkN1HgFdgdRDe0fy7jzU6jSoT2Azj8R3ZZWMehxhDbIwX6IFgzWmeNzE2XcS29UlDJVmCfhlM6wbFBDLlhok2lc1TCTgdQKAaQ/UE0DvHMBzDtbhiNrU0Qjxs6wuYEOgWs62gFPYglm/QxA1IEgcIBeepFbVGCu9T3uIaHAaVlTpb0G2OAET8yegZjiLMf1cbmhULdhN8oD1TSkhTb/Ukqka8Lod2VaZj6pZLXdhv5s2G64v0tCqQ+37kIo1wtwW8kq9aoAvP7qnTp76TwFcbftvWAh7WoDpCQB1ontWDI6dcLGq/g7TkeRBZL/WrZYMuM6zG6vPq+5UWq8wQX039HJ+BHHpzfkwyOx2MMs6tYvhEVWepPCw2LhiVHE5fbDTPgIYvnPtVrt3b7ddvPJ1xnil3QfAvv2b99vf/s3rAD3qmVmNUsIefLrauPcuLLaXvv0iMvLFtkGrmb/+4W9gYrfSQmkQQ7B6CNmr62PwA2wU/U+//Uy7dOlsSThBHgGM7N4eFOe9u/dgVh+0ZRyzj3nzHjWqt5h3k0hsn37skXaFutAZmFRrmpehemeYJ7vbO+0X//AbZJ24CJ9eBKg+h4z5XBxftzd3269/dq2t37oH6C4znr5W1W1ak1qJgHCaaVezJ3OYWtU6NSsrc+27//4b7eoTj7ZTuBjvb13DefuwPQbovnjxdDt78RSsKkeZWlWvEU+R50egFMgSkJLzEVDsuegmc8yTNN4pSBFJr+xa5O6CExiwAFWuFfuO9u7NXL+TAbIkwwCrcQLup4PA0P33dexeuz7Fp15k+YV2+OkblLtqIFT7UyRqMZy+95Cj47O+3YpXl8ZHQ2veledbY+51IYDktddmVtYZluVOJxD2qL4AVL2u9gGM+7sYUZn04h6hJDeGYAJMr0fbtADw3Oak95HcB2SXa1/TTqa7rcYlGFmuAFX2WYAqm2p/6RF9nr1fHcOGHuz5g8h3D6UD351ELr58erMd0Bd14/ZC7kXTCzCZFkS7LfZD5jX3m8V9Siwm29Y637VMgdp+Gc9jDeocC7JkU1zjSn2H9G71crMtjuwzU4L9A5AC8p0H9V+pY3DmQnkjUO2qUQPqUePw+QGTT594+U8d0+n0y+/2O4XVZZxM+pRzsA3RLCPwb4j9t73aXE+B27DUAcJ1jxWolhi/TP+q2dP4MR6B8QiMR2A8AuMRGI/Al2kECr0kFOoC+od714dp/fPnILYT0Ro+5XslIDRC60BG1kFgPmHTeQGj9i+9LNhv2DOznDvNf9sm4ISWNJPWJRFOGHjYS3WZf5cAMkKZBHmCDf4zh748RV/UWYJMNrtzSJ9A60RZzxwBlkDQzP+IwG8SSe0cLKrGRlPIK+dgSed5T5dgtz+Jw6T1q0eHC4DTHZhVgdccsl9ZDCWBs2yHfq0zuwRxtjQAXBpQKqWzxlMjJHqqTsNCzM5ghsO6j46p/9qjDk5ZLO7A9madntReahF2dsT6lPoq+xUIC6yLegtb2tUhWq+anqmAxznYMoPUyA1ZVDbFvqjzaSNT7wlEE4RlPcXwpLatA5jWvnoGA1r7IDqtZpSO1jmOSYyJAoGJ7XQcotR6epzdLDEql6xxmZgpOQUIEU99j7HW+fcHlBzeTFsgzynRKwuA+tOuRjmwUE0WUYvjYk8bdWRhXE10ZHslJq+YvYDOQ8SXJInfqcRE6hwfgp8CryYkuni/g/3uu2jBcDdTsY7pECb+9kZ7992b7ZNP7yOTRcZ7+VXwzCyM6m772U/faj/6wZsAI0JfjtOfQSg2ATbMFEH31eeutmdfeio1hr98g5Y0b38kgi12OsNXqQdHQbbfTkGzrEhF5nMvX22PP/towNwhrNcuUuSD9DsVqDA3YapmYAmPoN72kGXuM6ZT80tpnTQDm7VIn5ylZdZMK5pZVryAVbWtdG7duJOWTGcfOdteeOVZZOYYnTF3Pvvodvsdxkoj3IDTV1cGkP0pcy53Q1AoUIXXEpzp0BoS0muiEhvPPX+1vfpnr9Cq5kwb7X3WjvZutMeunG6XLqy287SqWcLIaRIX4l6T/rk5lof1eTJMZ9oCot17QZOyeI6vGy2gVIC2WDTZ1BORWQyVyvjnBAZVl9rmPeZoIyD2oWdWVsMyft1V58Rzn1j9FvXU6+3w9m/K4bfbVN+1yLESmHqd+WOdafULrevJzVnTqpGYMCib5+PUuHbXr2M1qUyefTAREJl11z5GtvbIdjiwktZ7lhRd8C0AlREFvlEqkOSeY5/rGkVHJ/PvGdURYNBEQkB2aoypJdX5V3Df6VMOAanDfa+t2v4hrWd0Az5AuuvVMk1ybXZuh2Wo2NzCK0BVCPcyt5dcDmBa4Ov1dDTD/Zb5cnhouxuc1gXD6JetaZ3CQGmSGnTvQ4cwtZo5yeQPGbhe/eEKw9x38zu8qaZ5XL8C1SFjoLGWUPOQe4JA1atHtwL5TplTwawqnekkNY4DL8s1IHBe/Uys/ZIiYi45io6GvVPLQsmlXV5TJ30CunHO3XH8GI/AeATGIzAegfEIjEfgyzQCX0Cn/xxQLSBaQYB/yBPm84jVS54LQZRFxed/9Hvgqw7VzHb1XShWtdrYpCVF1m5YoQxUQKtk1+0BLgE3p/USJvCxPsnarSzDN+eoTlrFgEiwt0fgdUQdqls3ZluiNlSAZw9VAdHMHKzmPCEOgdniMuvB3dc9OaYWS7ml9Z9D5LxHBI2zA+tWDwCpGB7BDpSDJoBgcdhWFmk1kj3R9MhQi9pXJKwTgNQ5erEu8r0pGdJIPnGsPJgLM6OpUuX6NVYCYBAIzs5s0f4Gx2Alw6YKukRBOXkavFXW3/3UpVhmV6AQt89gMYErTC9gI/ZVOS0FNuNIrHGS2K5Ibo825kqCQMFwAjhNmgSqLifgrBOURECwaChe3gvR2Z93N1By4J78jBOwoHjpRcb2a9Sp/qJNHPy2gCfgvAAogNW2QxhJpXVF79BDQiBSX6Xkcf7tEh8E75MxXCqgWhvgyTo+mTplpYF+X5ybtf81RQ1S8/UE+pVIMeiXtermphmBvT0YxvX2e/qd3rpJmxPOz4VHX0tNqIzq97//s/bmz6/FtVqQCoGUrYbBF1swcF//86+2Ry6dazcwY/qb7/+63d3YzezuupPkSlFj8BCoknBYWWJOkRB58tkL7WmA5H3kvgeAjNmllbbLig9TvFjzQPMjEzP7aHGV8e4zJwWUs1CiK8skXphfH137pF196hHA40r71S9/1979zYfMM8aZZR5/+gq1rE+YkgFcHbV3334fB+CPYHx9p5JMIZj5CdPk78o9OU4VCQJwDyb8Iv+vnIJV/fNvst6nOLbdtr/xe2piZ9Nf9cIjq+mrOnNKOUL0wh3w7BIID+eRkk5RZOjHnBsVEoKHnKv+/V4e7HUQRlWgqgqCZwFqlhW02luVn2PqVMPu9cdUIDLtagCHgtg2gPVde62N7r7bjrc+KqYzLV5KkhtjIFC6YNLLJ06+3CuU6U7FUVuAX6yqDGrff1OAmkOqPENAqlPXU2kSILJfTZgCjDVLMguTSznXuHPbVkEHyHcFnKl/FdJ18mndwdMDN9uo4xuyrCA67UpZz3Fcg8vsSBBtO6gh0mIZzqhG2I71qQJJ61h1EbePNJZgqXU92HfO4TkQJ3GROdvYs3c0wmyTciQGvd6HB9MkTkgvkqQTIO/D0GpAN00CxQShyYS9DRj+TVhgEopZd+THde8QRA8AmtaxRkHDe/ZXHfK6cgZIi3UE5hhnWU7zI2tR9zgu7J4COOVfqWrt/ioVP+u9RI+CZe4dFoToptzfuXSa73ncEmb7ylpVl+jnYTcdx0/jERiPwHgExiMwHoHxCHwpRuAL6DQoKWHC54/+vYcIoPuoBwpdTWGAqFDR1/7R76K1LN2LdbtgNeDWsL0PDnpxr2FDmSMNCEhOwcatEqwYXuwjExWwGOrMEKpQecRyAMYY5EgZKt9yH3Hw1cyIIP9gZK9Kep6y+TnkiTpRLq1gWARWMkY8OvD7MLjUVRmgyfDYRsZlFlcMuDC6sUQVFmF27rAtLeBurAspQaKuvsVmwgdP8/k820VyG19dtj0l4D5UWgfQJhBUZjkaWaupkdMu4ALmlueHYK8rhFPiGzmsO8jDIHUGNlf2K7JEDrF6qxZQDPjU8MQg2c8EUhKXSgQ7yWsYSoGpUlQDbYF0bSbLG1B36u/PSUuD56zQz2rZHhSe+F5XSpdtZEXIsOcvYqj0v3GgH4MZfhx4dgxQncRMKXWosTAGuOqonJUKPpUHfy79Tc/UgFjnXZ8E+QIqzh4a7BpQV91jQfqaxmH+HoLUAqhVA1kB/xf6l8Q85gSguo1M95NPcf2lh+pxWwF0vto2tg4Arg/aX/3Xv2vvX7+NIpUaUjYt8exwyZBponTm4rn22r97Jef8Z/Ra/R3tbXZp7dGRagFSzlmhumBVDmuelZym5czaykl76qnT7evffoVWOFvtvesftTOXr7blMxdJvghCMKjRlRikJKgbsVF7eXqEukYv4LCrU+5n1z9se9tb7evf/Uo7vbrQ3r/2afvFT37LsQBOmNOzJF2ef/Gp9sjF8xnXbYyafvvGu22dljzlc1SgJ+1fAlRz8jO29nS1v2r6htaSOTXPv/hE+9Z3v4XkeK5t3PltW+HaeBxX4PNnVts5mNXFMygp3D8mfkHhILesv5IygorAwDDiPgTjAcS9HDjfM7lQKoqJAFLao6Qvp6ypok9+1yALx9oTzZiU/h5u1zmXVQyoE6yyfXEXDPrk4qOw/y/QP/WXsMEPwkjGHEkpr1JtgZSutyZ4IuUtdnVoXbrnX2WCjCrUoM667lvIYcenQ0WOUQCZcmAZRPeDzwJQJfZhU2Pu5XcqMxCAd9jVcXqMVQLB2nPtVV1+RoR1KSAQ/B4w1wSBWUQQ7Db4sTRB2f9DoEqSLv1RTeApD8YdWFbWGtNpTOFSmGpSgjmXZIDjAAhNfSvM7gEHIFAdcC+0/dLOpgkm+1SbWJCdLUbTxJ3SYnXRx7ujtoPzV4A8+7TH8clk5p6dZ4yTZJFzZBN4DMD02rIps0MYWqobK1XtjL3DUpvOx1zfXhOORrlEVxbLH/5+8N9i9zckpzxLCID7REjdDzqBe/d7D2frPI4f4xEYj8B4BMYjMB6B8Qh8OUbgnwBVX36ROf1DO9mzon2fS79jWFDh7Od5bL9vgFqRXLFgvWGI2/IzwFg+sZ9eaUkV+55PqE3FqY6xLDOaKNuMeZ0iiUDL91GukrAmhJvRoWDXVWisgWEIrOqAgGgGYDmlqy4s1hzmH3OwrgFeR4LU+TSzT29T2rgsnx4hoTSQsxelNZ98X6BKK5pjJMLWOc7OHLSFRUIpa/0EhwBAe7za9iO9BAWlIwAaxzE/dz8OwIqZp+1JiXmSPwPbRBjMCtuMvQrHJ5R/WIvGApAU1c/VYNt6rQxf9T8toGoATNDGEFvjqnNwwYFy/o05kiMtsO3qUa37i+uvzIl9UAWy4kMX9PT5WXIUMitdsiKsWkcB5bQXGA67KnlGw9bJ0/+xtk2dagCI9b7Iv2VM7eGoHFhjpch/ZUWVB/dS4L4QMuCXGdEbJYX3ExB0ALbo3kICDwPUfsfdeqjXHEZATnSdssQVxZdAmv+klGDlhrSgufWJ7WnWifXPtVOnvwJQ3WsffPhJ++u/+tt2+xbeokgsnW8x8GLbQ9g0e/a+8OoL7SsvPQPIfC9M5v4OtXY7fAbLFROiTvY7y/M8jlyTbN/5urY62c6emmhPXl1s36HmU9b02q9+3vYBG8uPPN5WaI9zNLnUdpBO7oFahwBWj1azppooVNftbrQb777X7nzyWXvk/GL7+vdeasv0Mr2JhPlHf/tW22b/UuUJIFleWaJe9SnayJzL+d3d3EIC/G67T79Xz3/Oa+pk6yrtR/PQJAjjHEbQUe16764i7/3O977dnnjiatte/7TtrV9vLzx/qT1yDlb1wul26swKgNCaZNZWE62SDzFCc03UCgagFmitrYrABDWCJluo9J8V0Kk2NIDRANlaRxhSEGa1sOkMlUYbgDfeS39RLw6TFaxA91rqUadOv4Dr77l2fOt1XGqpUWacBOcaEZmsKsZURrXAYLVr0cW2ZNEOv+vbZ1cEsAWuy0lbCXWI0NzWBJn1WQ9gXY9qgqQEOsl+ZNeAwWNUHe6HLsZVO9kB/Fo4dbhhCE1icfg6CpNr6a5VzmH2lWU6VjVAle8dIPs9OOA6A7weRWYMuEsNqw7CAE7XjczX9lhHAP4jwK9AN/JjgKotgvbYJ7lH++CaONnbQ3FCAm2K5NwxShRrY4fQ/Ue4Do9gVyOLZoxMtgyVG3s0nPt4gSv11TuA1emArdD3kAFSh7DPPVIP+bTg8ZzC7lZdKdcBPxuMXdQ1jJ3S9EoJORdct8qdSmSV0Z4lJOpvvFnVw+RIlZzU36jPge7DRca/jEdgPALjERiPwHgExiPwJRqBLwDVDin9I0b1n+5pv3i1HxGIFSjq+h0+DBz+uSN0yV4uXMFwMasV15Wbr1pYnHtBPmt537pOWLnk3W0N3wevZtoNYTTmMSDT9KNciM3Oy7gtYWpk1n0CSd+UEl8XBYgunSI0mgB8wKJOEKhZH2nNlkcxmD9ui6vHBVRhWg2IbXGzSKP7FZwxq9aNWtRpQipcMTVgmuJnBiA5RaQ6BdqbQxYsAG7UzOoqPINEuSTBfK4ZkpJL61phKEr2awxvBCo4LPBn/9ZgB4K9aWoPrVdNpZXOx8RiUwSVvWw3yluD50TIVYNqMJta1JBYrC/tLcpyyPcdx/RZZb2lJS4cEXAahsdhFeTy3GOjigETGKdlSSTEiSk7YyWOafXbkNuPB6i2o3WWm2cRATvsyECwqrS7WvmUY1PXd/OhxhjOMUxpN096xlaYmLrVbifdD+NTgSBzpT/2XpJuv84CNCUkzE9pI1lHlyAIEsGYhT6qtwB3t+9SETeLk+7ilXaPHqq//tWv249/9HrbWNf1NLgjeRh3yZ6ji6dO0cf0ldTUvf3WWxgZbYWh3Nw6bvwaICGecjgnGVilsROgkv2t7bZ2qoDq1UszmBO91s6dWWx3r/8MFQAmMYMVLquzjONpzGtWI4I3SSE4HoGM9na3MbO51e5+dqMNt9ZZ53E7hcnRK9/+Ki7V8+0zJMx//7e/afc2Abjsrz+ep9W1lfYVmdULZ2HdMc65u96uvX0NR+MHCeBTk9klPOLSypfsXhIWTybQURRc8d5AV+GnHm/f+tZrzY40H1z/Kc6/C+2pJ863K5fXAKtn2wCgOoFeesJ2RGZzTEwUysv5KMmsCYQOsPbANOdNWOQ56/S0cfktcJoSg9CT3ee2penBxzHnYASjapsaAV+mgBcS14713Tranvumcop2dPctrnt4NhjJMJHKeDWUcq/YbFrL8IHT3ONXwhvzKZaNmdKu94hqG+WdrQyFvUY9soKZwU01Tev6duz4x/XmMhMgO7f4rqyuElt/dM0tNuOJGgAAIABJREFUh2TBc8lU0x82LXLqej0EUKaVTK7Tuge6rhEAM07BUSZ4u3LuVEIxPWupmT+B3RSEyoAKYFMXClg9Zn4ei879OvvmfZHWu5G5e4f3AjDBZonGVEoszBNQj2qfVMeLxqqC1NTlAr4PWZd1zlb2z3O/E2Z63kxNqpQxMTkkKVV9VPV91qWX5KM9sju21Ls8leRpRWMLG6zn4gddZSTekNUpVN16d5fMGFn3eoz51ucmfv69cuyqTKWSqn1itc7T+DEegfEIjEdgPALjERiPwJdrBL4AVBNSVUT1Rx+ChoUOeBp2yt0oxfuX2FjBoHWHHfpJFFdsq9lwPX+nbedCMLJAULvMcp0lRrL+hjWzCWANcSojLlCtekf78MU/soPZAE4A4gJAbOpohaCKZZDn4pHT5pY14sBACVnaYIosPEHXForBY6LTWXoCLlI/OGuzSSWqZPSV467MH7RVsOcMjpgDAr0pTJUGsKo62k4TqSr7DRjO7xIPMLkEfjPUec0AagWKHq5GJzE5UgWbGtEacgFpgvZOkys4FvTElVeSuUglpJyCViV3BozFpoYN5bPgTVkKAl6X1WWzWNpy3LSNjTVsHbEVdjXb92ul7e3W1dUpun2HQYLDANlerkVdhynqa2ULY7pe6tEW6ae6/B2Ir5+xs++xnMGhzr8yp7DMrEwWtYpiRbgdI9//Hhlw957LytjmsDppX8CtLE92uovZax6VO2wvF5aR06TlCyDoYU2kaFOK0KAZoxfccG99fB+Ayblaeon5s9pu3LwH2Pt+e4/aT2XhI0BB4ahyYx3y/OxLL7Qz58+1t3/1BjV665Fc68C7iSR4HYdemVXNboK1mBtPPn0ZgmjU7n36WVtdopcqQPXyuYn2nb/4M2o719r9D37KHBq2hVOPENzPtk2kk/ua+BDwe8z2Zd2jJ+rwEAMYgNYx+36CSw3TLB6nz3wdRnVtqd26s9V+8qPf87yZvqsHIijnHiO7vLLSXnjp2fb4U1cyontbO9SzvtNuwsqihO869+g87MGWkZI1qtZO5tpSyso3TaQsLU6273z3u+2ZZ55sNz56C+x3sz39JL1dr55pV66ew1QJMzHrVJlksulO/JhedUWc5SZdRjcZ3M5UKCAitahKUGWS/Y6zs54LwPpL1aqmrYjmSh3ArX6qW7zl5yVrDliNSRXdmc+9hkL4Gr5LN3KcAeWCdMEYCydlxab2TDTw2mtQEK8hUFhaV2UP1JRwdmws6znkXHudlxN2XZBJrCWZUphV0Ku7s7tijWqmYABsuSsfIMk92HO+AbxyL3De2StWeT+Mq0A6deYwlRCjB7u6hnf3COaITGjYWY+LOSQYHQEWbXtjIk1zNxlyjeQinbVdliMsuE7da1Hn6eOMxnhvdxJWH/CJGVz1l9V8iX/ob2RbLk/JPm7B5AX4nOYygtVdZcf0RgUc7/G7nKjJLNItpkMi1U69NLPW510SVxRDOGBhSQXNphyrdtXxdg332wbvbXGvRo/CWirhVCmCuokVSO2BfHdvZP64zQKr3qjU3djs5vOevXUHHD/GIzAegfEIjEdgPALjEfgyjoDRUMK/f/7hH35DrP7zjiIIHDTIoeAzwYGZ639cL1S4qWBGPQwjeulvBK95LxJV1mMI4X8LBBRwT9QZdSEIYMbG9ZF8hU3R/1HMYPDh8hhnAHR2ZRyCB82vU2cKUNWQ55jap3nLQ9PVRBYUEDln8ANwZb2yFEPZVVgGnX5n6Z/q8hoYJZjDgGRm+qCdx0xpYQ4QC1DcwdHSIGoRYDKHwcg8jOoJKHhymp6EMLmTBImjA9xPCZQWF2lVInMZRlAGhvUhJ7btjI+utWMFtY4Ix6KEOL1T+Z6xvgYmuoYa3KY62HrYmCN9LqQu5q5qNA2wXb+sp2dswPIyOQmYxT2Orcxrd2bCsgpAE0B3Z6uL+dIj1nWLNcwzBDOWq26MXjyN2Re2N3umTaz+R07ObSL9X0RaWMwpTCrsau1AAdVwV5zbkgHL6liHXJLtjFVP52Z+lZivEEC3Y51hTPXL8diKQbImMTMvgMiA1pceqUDH4Fagat2i6MTmk4BKQN3mukD7xba7M9euIeX9wff/S3twT2moMnBrAQvI7RJNzy2vtucAqjdvfYY0+CNqNYndmRuCASXBdx+ctA2cYA5gmI5BJSYwvvI87rvszfu/+31bQor+CKzqhdMn7Zvf+RYtas63O9f/AaZ+1E6du0SbpGXmN0wTLOAB4FZZZVI1nBxZvEMkrDu7sEzbm+2QRq7WA1547Eq7gMHR1t4h2z9o69t0LwaEP8DcaYu2ObtoVYcwZnPUjl59/NF25cpj9BReBhzttY8/+LB9dP162921D6kMatWnKlUV72VKmFBhGEPQOu8AKk88dgkJ8J9zfIf0cP0lNapL7ZmnLrRH6fN6lvY5A91/TRIFpDrxegarbjt9IqLOjcDELVkH7mCL8KufaGlufd2dywAqk1aCWe4JAPc6t+6szUm5Rxx1rKqtbLzIOKipuceR/T6O2+/PUX3LxAqMuk3FibekurKQMqo9oW8iSWmw4yID63koUhcJsPWr1qqyCa/Lvu9xVBLd3TV1pR17KjNbdafdoNaVEInxPiDVMZcRLfffQoeCT/ctyomsFiCoVLnr9Wpdv9dPzpH72DGvI2rkrUkV5Dp/rPMdyaB6PTmZu+svztmWIuiYDIjd37XPKpfw7pAEBvd261V10rakgtyT988BSo8RRnb7215L9iW1zpef7TJuYhqSCED5MUGiDjb1iGt6KENtqoOBVRPjsWxz7986WYa91y6ranPVYQhxTUpyJ+W7G+02r7Z5pcmSLGs3E7tx7Nj5OL/Vja3+9vh+3Qe6yVPnvGPn//Dfvf78jJ/HIzAegfEIjEdgPALjEfi3HAGRgyHXFwKn+lNejx4Y9J8LtnzPP/yiFgLR/F5mSsW3VJsRgWtJrPqHwZLfcd29ZEug2zsIG1oMkf2etFMENSvUMtplT4ONQ+VgrFe4enKCW25RagFltrYxnK2m7oBUjUCUjsl+wmTZiXUSp919gr8AuDlY0BUC/9n9Ml2SMSM4E8gNYA1nCMBW12BMOcz93WXWyXuYH51du0uQb40q1bRIe6cIp+ZhEhfm9wMwZCdcx/ys7WYAXUf2R4Qhm0eemQByOQZQA/ZlZpYaVUBoOm1IwBjD6+ppDaVunbIwggH2JxLdrjVITKAcOkdYEMoyMzFgYqQNxh1hXjs+AZ+2mPEMcyxakxgg+x2BsCRXRoz3ynypGIm0Gu1OWWSFypXdP2NAY+FMCd/wf3fel644K6IG8M/BpWeQ//5tyRZTk+rCzAuSBOUGLNDtExfWrhpoW88qhSti7pjXbk8EsA9rVhOod8xpGNc+edLPs9r7MlbqEyUd2KmGmgWYerBjcI6+cWfDufZs29o+aW//+qftl6//PUw77qM4AEd2C0DZA3Qqpb1w9bHg4/v3PkMWDnu/aPJDUE5fx4OptoEsdHNn1Da3CeBlPTn8F55/ua0tr7Tf/voXTKz1dnZpql1YPmrf/Nar7dKjl9rtd39ErSpz/8xl6p/RE8yiWKhC4YDvcjW1xpH5isbzcG8XUL2BDPhu27oLKEPbfvErLyCzncOB+A79TNdgiFe5dqaoKYQdQ7+5z/d2+d4B9a1Li/Pt3PnLJGZOB5zdv3OzXf/9O5hIfRr5p+BM1jAOuI458zPEZHcFO9cXaI/z6qtfay+++FVY2TfZp7vtSVjVxx870y4idV6m5ysTkrGq+ZFpk7nQZUU8uFzLfa2hkK0yAqlRNVHUgYqJ9FCt96qOta56QVL6IQfgaq7EfQgJtUDVGuQsHtoUoLryzXZyANC/g5GSxaFh7IpR9Xgdbee/Dr/lilu7mt7Jtp5Je5cyL8vC7G5Jdgvcu6zGZ2k3leMqRCpzK5hN/2Pr63O91SUTxQI7cWDNK+DTOas78CG1nyPbZnmPALQrzXXSuQ+CzhHX+8Oeq0p9vX/l2qzeqV7sI1hNE3GpMR45Fu47JnORHluuYKKIZF6YZWAiZk62s9nfwYX3PnOdgTiQ0c1NgquOJIeX8ECnYHZ8CKAd0X5mAoWK979D5r5AdY976q6TBWCs+V0U3zqhd9djgLLGThzPNmzqNom9fa5xbZO0XFrM3w/PL/dWljg82W43udPvcs8trrVLOD0Eot77vNfV354Cql9MnPbnopOU/4vKn/4+Mn4ej8B4BMYjMB6B8QiMR+DfegT+GaDaw5R/umsGXfJ5gsviMtNyxeCuM7wwWKxQy4BAedXngLf3Pi141Ed69lk1NFGW5WOPcGSP3qluRRBsYCLARRYcR8cKSAm/OsEX+XZArO00SgpGTWnga7UiEMMtAp5GMgm6heoWiw526TSyXWqsjo8WIo88AbmlJQzgdn6RbcOqWsc1KRvLckuLD3gPMyd1uARk80SES7RamVGGF+AHALbFBKBA52CwQupX7RE4DbMruJgksBvYMzU1qpqllIA5o2psFZqlaqsM5mVEp20FI6hkPGRqAhQ0ZOF1saeC66o1Va4nA2zLHY9FKaqgUjAs0I2ame8EGAtcu0BbMFqQswBpjwV8P/Wngn5BcQ9S81634z4LhsOqGnETUC9/hZ/XoEr+jpc4AE+tBqyW/NNzWkC1JJEFOHM2cQie8MdpYJwfh6bOhKfrmdqNVjfHMlodO1XsjI+A04d5l8+l6OnFGYDTSwHdSDFtRubD3TOYIFmfutne/MV/xT1XhpHGHeAdQYutYWRLJ2bosbu0iCRyJ+d9mXYtM1DwCwscG2BxF/Zrm36s27CpW8iJR2FDj9rzzz5PTerldv03P2q799+jhpq6URIcX3vlq+3ihUfbnWs/4hwhqV19pM0vnwFALpZc82HdY2kPPM4jUNPxwR6M1yYA+zaGRtuAVnr9rq61lcuPt9/95ndtfYc2S6fPtIXVMyRn1kgyIIGf43oLle7cqetlXxkoQ7DI9oas89MbH7dPPnq/rd+9BWBDeSBIV/qrQ2uGs9jEtMih1vX8uaX2ve/+ZQzLbnz8Bq9PtycePUu96lpbPU1yht6uk/T1KRbRa8xz2s+hOlFJKpg8ENB48iLTruSCrwuk9kkvkWMxpzmnkf12fVXTQ7WO7QRg1o5BXDFZqhr2qeXvttEGfWQfXC+pq/jV8WU1YTI9U2zTti9+ntnJ5sIyK6kNu1mAMtJlrnlrMcsFuECo0nxBY1+H6piNaM0yBHi64MB6dcFs6tStgSVZZs0rt8tah/tQ7bIOAH5KoI91qLbO1nQTcl4TYLLOcWhOLkapsD1IHUJltEjtBbX+aLDEHBxxbkXFJoROumav9otW9dAvY93r3iYJmfUCuamDpfyhoRJJooH73wztvSYpe9jfQY1iyx5KG2zxtb/LNQFwPUBJoFS+TLM0TrJClWVNOrKv1peGFeW4Bwz8ATe4A671jUh6bT2m63vVmx7Bxs4BUhuf3uP9dSCs75cnwj9OcFSdKseWGVOJ0/p7VPXudYdzC9V2Z/wYj8B4BMYjMB6B8QiMR+DLPwKGjw9D/M+B5T/dcVFNihEDGkuqa0ghyDD37b8GvgLUnQ6kGqgoduyy3Fmlr92cGXMDic4g52Gtqhn4A8IRDZXm2YLLh9NMEGKYIatqvVOJ2QCytoIJG2gAQqCoFLBTM5ckTt1d1UcpNxsQqJ9asdXCJG6W07irsmb0tWExkfjOUv85DcqbAYwOCP5OrWzAdO0BDrC1gR2aHSy0qeMF6mVpfcP+TNNHdX5OJ1+DZgA1YGOAtFdH3aISqlfggu7BOA8nQA6wNn7uaqmE1UjydA+eIoAtaS6BLAvFdKWImQDGxPD8TpvXMj9KkF+teyLPlVzRjZiAWbBp7VvCV5bXlMlHvG2Mwj0TAYwyS+5vbc+AXMZMcsJ1GaS6D12pYZijqOx8DpMqW1YGMBMzgKLV/8RU+Ji8w09YbpnvwqyBdFOfaqAcEOr3HUFl1L5f3UYTUPL7ZAANr/uWNZmoPYNa6ZACrv1PHU8mdPBPB0R9DriqPpwBRHnP5wKqJwTxxydPY4J0GmOgd9rbb/4A2ewOUkz79NpnV1YMZp/ExQSFuw7VCGOomfn5trwoUF1G+rvA2phTzIE9mLDtPRjVHVgqtLPu65NXH20vPUvP1JtvUaf64zaD8c8c18rTT7wI03q23X//JwA/5OdL59oCr+dkVRnwajP0ed2wTJhA44ha1SHy1b2te21n60HbxDzJczegF+s6TO797d028twAijSxOpxcaceeG82NVB3MLGHctNx2rL9FSrzCNbC8eBrVwKkwqg8Aqjdvf0rrnA0ACNeOjBygaYIflQE64w7Idthu54nHH2tffeXV9uD+9TaFmdH5s6vtycfPYiC1SuKHzpag8gn7+9jYN8fTZTtMtgiu4jzcSba7Kz6oOK1M1LKa2AkdmWSIsuDqpyqysy0NoFXKs/S4dY5FUZ7bjBc9kKcfIRfyfBvdeR2y9W6ZKImFnQIC1e66EpQe2nfV61ZFATvo9QARnWsk7YnSc9XrUmk2u5nNBjGGUXV8lfha33vIXBghvfXk+PuAe8AcwM9pncSReRJVHQDe6uVaEnbddmVND2HxR7K5sJ0ZJ514U8fbMew1m+sazriaUapmSDr3ChqH7LzjI0j1JmGtatrswEAejebSruaQImUdkLfvAeWs2U86kLpYknfH3ONySXFvmiVPaWue/X0TW/gG4H4u2767tUBiZiE9VUdQx94LTBhOU986raES9zpdrbGW4w6Pozr7aMWpcuBN7/rcTDwO05b6FPg44jzOo6CB7weqDgCrtAzr/tbUncy/IV2CL8+5IXaAtFf6VC/vengUJlA7WUr37vhpPALjERiPwHgExiMwHoEv5wh8Aaj+SztY5kkVCBhKyHyJdIq5LMhQMIIue/xrHanM5jL/mgWv7LrvuczUxAIMp8soDza0KJ9M5an6wgoBF2DhlgNcYKf4FwiZZQSiCaGs5QwItnNe1XnJzJG3j2vkBCzDNIHdIf0W7aGH8C97MENQtQArMLVELZbMCLs2uwRbm56CQN959oNgcw7TkHkA6gxSXUGoJh9zvL8wudhmkf4eDwEmgMuV1S0MmLaK4RQYp3crLMO0x2cEC8tK/dcsQf0s669gSRBVcsGMSWSC7Ed8hDQGojZ1rpirOPgy7DI0HmV6sgpweZ4BFAcL8zWZnBCVrsI2NP4uO1OrjHvxdJjYKHRjwtID4LCnCdSt0SuuYiCwcBwBqtWYpcxgDNzTElPQa0ytjDGMqh8GfSKx/Avep85y869L9jmFmI/zGaYnTlJlppTAO8EzAFC5osG2O2digp0TyJbhUoeKu3Yf7niaqgTE1nAmuM9YFgCpdifVg/Qhkxq5aO1qmFVBDzTWMXLQqYVX6Ec61d78yX9tH73/e+S79MkEHBxE7otd0RwSWRhfzWVMpUzO4GYMaF1ZHCD9XUj7GRmjzeEsQHXQ1ml5tH04y77YgGPUHj270r7x/JNs9l67/f7ftMHBR7RautsunHuS+T7bNj75JYkMmFlap8zh9ju3eIrzJFAvt1xbp+T8dKzhMejl8IDaU4Dq3s59wGrJXPfZ3gHL22/ySDk55wfv6bZztAQowKbG84t+c3rpShtOP9ruY8hzjFuQLV2U+U7y/UXk8QvzmCExiusYLt28uwFjhiuydZ+Hohi2RU9SZ5dAdYFWJa+8/LV26fLFdveTt+gROwNLvNYuXVwD/M7ArLK9Bd1/y8zLx0kSG57jLlGSmtU6lTFWcj9jJiQwrXOVnqkdUE17mrSmsa4WeakA1S9zPie4VjMtOHfpo0pSYHLhGZZB5rr+JqvbK5djAarS5s4kyWlhO5+hJ5JHrguenU8yniXVV1bv9cKWAWt+N9dSZPtea8WwKhePGRXg9HDo3CeRwL0gCggUFRoOeT0rlz2UcT1QOsvdT3fcKfrFcnzuywit+SG1n7nYkp4TFFurX1pjmdPMjPRm5d6cNlC+L0iF4aTFkefMa3gES2viKUkwQbI1/MztgwPawuxgMcQtaw+TudG2zHTde9qAuWGCzYQf7GnKBzRtYhyUlc/O+ZfgqK3f59rY5L7uZwyADPyU6pAkwPg7QYJjyD5t40BgqnGaz0esc4fjpJgjibbqyq2w136qOhb4moRLQ94uo3qyUJc6660a9Orj6qPgaje5ClbzmTXquTmVp0GSU9V/t5tpNRnHj/EIjEdgPALjERiPwHgEvpQj8N8BVPtFBAw64Wp2I5jogafhRbWnqVCjl+EKN2HSEkwl3OMz64YMXAQYQWkVmKZ7HkwDgdZs3D+LRdX3V+hq2GbQspDlDF4qIJnlM/fK7D25/gCVgcGRAQoRVbCT2yCoMaStzqtwBbKeBNAye7IfkEsAEQLuBUyYkCnaTkTGcjDtMVlmB0xG2jiNk8hpaljnke8dw34ItBYXlfMR/LBdA9YjwYnboAZW8CpOm8VkaY4gfYbn9C/kZ7ILtjx+600Fo4H6kfPZD7UGR+ZHkxbxW4LkbrmAMd6Ly7AgzaCf5YvgZLvBfXXupgATfs8WNbbI6WtUH/bQ7MBepL7uT5jS7qdDgT2YDlAVnBbBXnWHASBuWPBLEmHuydaWXmsnu69zmm8ROMPAd4A07EZqUfmy7J51ZalBTVFtgU/PcNCwwbfvdTLgTBbHRyBT4+XBB9T0CYBu/gRupx+nYKfrs5ll/L6Io0MqsW89jTz1hbZ55wYuuD9sN25ttAcoDrcPl5jqa+zqYtuCbdrAXEbh+clgCWZpLu7QGmxRukcyguAaML5BAuPOnstjhmRPS5isyZOtdmZlvr32zOV2Blfp9btvtL0Hb7RTk7fa6gI9R0EIw/sfc94AdNNrAD/WD7s5mCUhVCde1FDHEuAFeAGQHQG49rfvUXN6H4kyDTysQXQu2caXwzxg+3sniulpeUPiYI66Vxnb2eXH2zr7ef3WDqDaa5K2H9RU72vas09aCLb2ECQ3JHkwgiGWITs6BHik5hDzMA6Yd4W/kerrsnuaBM+zTz+LxPQur++FVV2jn+raqcV2fg3guwgYmZeR7hIaoecLpFaWoQOquTd08t/umk09aupPy903bKpMam+i1AHYCcbkBBCdHqVOTotC4wzMfJl/jvn4Iez5J7xlGxWZVhIA1qKGjVTWW3W51pRaC+pty2kt2xqTolIRxw1bma69VHONd7vcg3CHlOEqX58wthoaeYyWAAhmuY/xnZGmSTKpgmMSG5oQDbjXcAIiP64eru5nKS4GKi4AmbaCcT+UB+f+ke2Y1KlEgHfL2l/rZx0v2vHEDVyGXmMwEnPIKiZZl6zrkOTKAQ6/ezskZraYV7btkbDWyZg2XEwh2E1ZYAA+96dpGHqdrPfpU+1jgBLlYJcEzd5S7rAnJHhUoNhLdcRAHLGySf1/WdE28+xArQznaJP5tMV5HOWeXVZ7pkC9rrFgCpwkHcNe3wOu4vqrH3Cuex8mnep6rhSefze8Z9SnBWJVM3ij8u9JbaOkv52a4uGy3VfGT+MRGI/AeATGIzAegfEIfKlG4I8A1S6I7DLUkeoq3Qzw9M9+gcOqSTXgNeNvwGC4US0HikH0XSGicLHkf2knkrAiHRvj5bjMugnV855B1VCnSb4nUK3A2DDI95SiDgCuyscMWOKFmy3UWiuQifKRrL8gOG0Ssodyq6wB8DE5oB8gzOWMni9zh7TvOIJJ8oisBwVcEePoujsLw7GMJHiOAG0xEl6C4bR64ahgRmzNIGc7Qz2rjOcxkmKD1FkArbV78wSY1h/qlIqWrmsh87nZj71SE7gm6W99mIyoe1HDNxU5cQXEwV9luVvgs3P3FZR32L/aZASUunyBXF+7Tk2crH0dIOPrgV620+UP0u6mD7zTAkeWtYCEj/R5DW5kpIsELVZVsCr7msB9sU2c+ku+Ry/V3TdYmNdx5TWwrv67GVxX1EkVC6jKsBp1M34eHGdq0kRHB1ZlF7PPsq2yPd0jrE3xSt287AxXBLAieuemkvAs5/HIvsmmMm8PeH/+Gd692G5/9HNqND9stzCS2dxnn2fOEYwvIKMdtlubyCIJ8JW7zkBPz1F7uTAHmxq3X1gpljuaWGrrB0ttA3ZsKNgBYA6l1aizWyXgf+Xpi+3RM8sAgLtt897P2szBtbZgC6ND+n/CWE7q4gq/OgOonJ+nphSgOmCOloLcuVPS8SNQ0ojgX2bwYG8DWep9QKaoibnNXJuG7B0htd47WQr7e0yd8OLiWjt95lGMcC60O1sn7XefPGjryJOn+M4BdYp77r9SU0yXdJzd4xi2YYbt3Ro2DJZxNNyjS9Ee9axIlDn203MnmEJRV0sCZpp60CWY1UdOYaaz8V5aIgnkV08ttEvnFgCsVJ0vUy6wABxh/GIUFYOlugWV+RWPfpLH5bdLQAS4JmuT81ata5T7mpCSaQXGdIWiJyg1qi+xhmZ8b4R0FPDfBudh+N9kHTuMvzWnjqcoNJM6x670VXdf1QuooTvGt6TB1oNquBTwyv76XmpKe5ztnZDfZb73lNJyHadPsXck7hUhAL3vRZZvHbrL2qtUMAmwY7u5gDkf5USuMuBzVcWI+1i+x3XooQo8RxgfmfAy0XXiNdOZOAXEBqhy12RHZZzDHnNPs0XVMd+douh9wt6psr/0Qh3uM4fJOQy3YNaZFyPZYpadJbFyzPU3SdJOQL2r8gG1hTW2pg2jcsFA7hi2fkjyQ2M672GH6uWVLCcfVOZ23kd2YJh32A8v1XUSHTsAVSXUJuFUxMyTrPGeLpw84DUpE5KXD1K48YC/KQ/v8F3PrgKr/vRAtf+TJlBV1VI1DvV3xt9r+WpZ03/34a1k/Mt4BMYjMB6B8QiMR2A8Al+iEfgfBKr9ngtIO8CRylGkdwkzBahFtVXNqsFBgciY6CRss7J6CbwPAAAgAElEQVQ1ws0uy62szJBk2JYxPJlPfZXCL0W8Vcvpt4406tGAI8JfH9QIhnWVc+3DEQGItVGiJyusdP2VZbW1AjCZwE8gmToojUSgFqdxXl1chVWl5cLygvJcGWBYCwL3hQVdfPeRzJLfJ5iHRAOkUGVFgKfL5TE/kfTJ7tBbdW5uP+1prMM0CJ0luLM2dIHaVs2NrFsNSO4CM4M1pYDi+ZyIIs66Ho3FFfhBXHtjmtSFVmzCetUAUY+9yMl8GGfjOAF3zKrfF0iKCzx28aHbM6h29QbPRfbUWAtUXbbv0+pehLbpaFcWihOx2yjSs9hVxrLvIZl1LXyDA3+2nWz9t9JYIptNSyPBalrRCOYNlmVYBacl0bMFRqjah2ybzJvf8ax1bW0Equ6rQEbQmVHwuX5THlomPEqxy0BFN9g6EINUQYq1mYAdWKnB8tfb9uZW++yTX7ctHUtHa7Rzmae36oN288FOe3B4joD6VOpVrfMVqM4IItNPch7mEUB4vMi4IrWEPdsnMI9DLHPA/qRHoIEF5s3zj861p5HDKknf3bvZNu7+sk2PbmAettmmYf4GFDwqvZ2BmZ1hvdPIiwfTmkyJYWTGZNZkU5He8qxc94BjOACwjgBgDSDjcE4y6SZm2c7COX7OMLfPsb9nYK4G7faDO+29m9S0KkdN4gCuS5ABYxezLtqZ7AI4tvZsjwNgAdDpkDtE6nvEeZy2/y8gch+AL1u5yBxfRVVwEbnv2upye/w0/PTMDtNlA2BDh8zJ3XZ68bidWV2MudLcEuAKRnYiDUCVgdc8L4foms8RrKdVTUnOc84EskFgJh2qHt3FvPYEp5MmHVJoKsJUp8ugaZRmXe3CU1ymFJluv53xE2AKAk2WuQGNlDQp602RZER183V3TAwote+mW+2NrrlZB2DR+ce1YNsq9/HQ3rV8pgGV6xfsHekITgmBDKaPmJa5HpY5UBp8AFMosxvJb4HHOPHmRwdgpKtKe02+ARAdF+8vsqGmZLJvjqJqDWWunWrjWFAJ3Ds63O2AKvWorMtxngRsxriJbcmGHgJWD5W1k5Q54gCOqDWdhHWd1vjcrbDscJekoTW4JCiiwGZbswscF/eDPa4Xpcsyu46DbsBD1rHP9lIzDwB3nOOezZjss8wO+3YQIz7GiwFR8kuTryQTabqEkVPxorMnu7gCUwKCH4HjZlKwgGd5HSQdECa+/3NWS9XfoH7ZAqmVzKoxq+dS9owf4xEYj8B4BMYjMB6B8Qh8+UbgjwDVP7TDZtJ7oCpLWrJf29VUCxoDgnJdNOzswWtBRIOnPgAtGDvAWdLgdzbmQpXtLu/egh9p32ldYucSOw0g1gNYsCpfqhyRcDBBR9mypJovHOscUf4cNZECK81NUp8ImNDY54iAa2HtkDpTDU4m29ICbUZSI6aRipJdgG2cYmUjYXtpRTKH42Ucewm2DK5kWZSVTROILs9vsh4Cw4BpgjNqU2dskaN7KwFe1XuyLcDErCZFAmYxGr+WupPPlRymZq4YJr8jMzNTCDvLeaiyowEwxFqaSUG8ZT0G/bal8ZEWlvl+gVE/t1Y1Br0y2h0zHgZWwNAt4/FaRlptcypglyn1Eamj7KxAttNWF1CV3q39jZxzcKlNrPwHGMu3iITfi/Q0iYyeWbUho+0xAlwNnt2YsnLZ8pIxVkGj+x4KN/PIs5r3OnmoMuuefC5UUzLRko+KwLvatMiAa46EuVL2Sf1emzjPbj3e7t2+hgES702dQ/Y7ah9+8hFGQg9w8YVtnLpCn94VgBvsJwDLWlVci6gBhUFCVhvzJ/a5+kUWm6Yhj/JPf3c4pvhsjdro5x5dgXXUHGzYNrbuto0H19rE8AbzlDnM+qdgRqdREsxyvHOA1IEa9JwAPgcoyqYesmLn3qFAUpY1bVhIoACcp6ltXTh1ti3iHDy/eJb36FEJUNIF+LP799r9rS3YYuZnEkLOZNuZYCom0w/I2B8htQe878EuZv26/mIIdQjoLFdb5fKAMUE19d8T1K1OT8AYT++Sn1ltj64et+cuzbUnH1nEZGoxSZ6pw1sAVqoTYXpXVqnIxYBqwoJsJ1hOsYyjiai6Pjx3MU/q5obHn3MaatPrr7uvCNwZl2MY1ck443p6RZAwac4FpcDU407OPUbC5Dpq4RsBqKkN79h16z/jbCxD6ur7zQgWJWTDona3SacTJ1NmsQyYOtkp75mQijGSDr4BsfX9Y2Sw1pE+NFjrQa93LO4hkRoPqT0Iyw/zaTsYJbMmO0IqlwTYc5UkXKQTjpfXSTVrcaqn1/QICa+gN+wrTLPsrPWiJDLCznJ+bT8zCeuug7njIKMboMp+DHdsw5PBAayaeLIkwrGuded+hyO67WqOR6oebPcFCGaOb21zPSgvzjGz//saLmGcxLHMc291pPZ1zSZxsE+CY5v9svvq0KSd93r2OU7AsbzjfV4fxvjM+zt9gVnDoS7G2Tv3KXdPfiufg7rj+Zl33vq87obWpPZsaomEa3L4CETufh8/jUdgPALjERiPwHgExiPwZRuB/wmgakhQPwVWq91HSYB7ACtnarhBAJ0wpNoGFAXnJmVV4xwUqLkCkLJ/qsVgBwRrCmmV/SomNsqftzLQYM+1ErxqohQeDeZyDsmogYxMZYUpZfAUCEzgszw925ZncAc2/nVPNZsBqCq3HSyO2qm1IQCV9hzUBS5h+GJAt7AwoqZOuRz7sGvAhsx4yVpRe6Rq1iIIKifhIUDmCEnoNIzZysJ91sP3UvMmy4n0F8QrsDuWTS0XHwAkABngGZVj51BcE6PAY+ribAlC4CeDMoPsN26ifG5wnPi+MBy7UbV91qGGJXK7AmM+n3GbGit1INSAtwxfOlBqYoDlNY9y33Jc2baA1v3WTKkAcUCsQ+62ZWQ6sBpwGgWvwLVOceoDAaWTi7Spcex3fx6g2TRUsh5V8yQkfmlZ45lLbV0B1po37lU3z6zrCxIu4BomVvY1QMMI3oDdgLMDyJ4X6xJl6DwLHYqt2s5iWCYN2lO/534/xnwgWAdcTEwutzsbG+29Gzje3tuC9YT5IUCfnD3fto5Ow7ayvinccknIjCaQ1Mr/MDfmrB1UVp1xtRdlMamCHM+XssYy5qGdC+1sXri63JaYSzJk+/RUfbDxKfV9mxjfAAbRf0/BHGl8tcj8mYOFiwFSB75LSlyscK46KFRltgv0+F1aXGSersaF2FY5R4zxPsvfoOD207vbbZOWOfbYFBS4bUHBMePu6xjnMHbilJFJGKWwfNf+vCMsbA+jha2kQEx+2M+ZiS3GmRYiE7v8DqjlXC5NbQBWR/8/e2/+JNt1XWeeyjlrePN7GAhCIEhqAEWJliXb6tA/3+GO/qHDlmVKHGSSAEiAmB7eWFU5V2Z/39o3H+kId6gh0RFAxC2yUFWZN+9wzrn37bXX2mu3b9+ftNt3HrYH919vb9ylJdSIelak4KcA2jkMLJkalgIn3qkCjuA0Jjmp35Zhdc2kA3BQ36sa1eNT1LY11q2G3vTbJaHaQUZV0MS9inybmw+g+gsuT4mwEtRibwVUyl2TbJL9jty17kHvq2oVU3MXaarPEPvYOi6d7Dfy+/Qrlk0tdjbznueNQyoQ5jLYxuRPnkLsd4exU/qWCpSp2xwzPmR1qndtxtxj1bYdpg5Q9R4U4Jq4cxWEZ9W9nOegZk1b5L65A6mbF/jfCMyhiG9gzN1XmNkRbr9s63WkNhbWc4N52Ia6bI25rdG3rjay/ySoOkduMl97ZN5hkdmfLsCHAXWrG6qVr1hv3mMCeBlljepyPFUcjI1yZq4V4S+138v2wiRA7mBhZSzwMs+WgTiN3vFyoVaoWvzxgndsZeNTt+6kgqa2Risg6qd99vtV//Vo1XP1+O2691qEu77mPiod2n/1I9CPQD8C/Qj0I9CPwNdvBL4iUD2C1AKd5bJ4zE4fe9v5mm69hg4GEYbTyj6PEalBgYySLW6QjhGUzuzVKaANSNN2AwsN5WM5gpwp78smCGjsSVqv8HOGIQ37UCocEx0FxGW4MhIsst9zaulOYZX2GIQoy3OfQmcDslt3t+3BPaS/0IxTpJan85Ktzea0nOH7ZofxB0GYgHM4hdkFtMmcjiYaJcl+IIFcXaT9xGh0CVi4AqhWCxSZTE2QJEJlNsvrpAyesp8oWgmwOhazmFGjK5mTGlXZUxnMV8BSyavvi9myRY2yX5EFd8GxvRljrkuAKIhRZelXgCrbV82qU+cB67PpleqBu/OJ8ZKf68Bptu/aicRQKa6tBVCNKi0xHcYpxnPvEhm0BGl3AKurn5HPeBqQB5VWyDZmSu5Ahs72QASQ7rMLQwv1FmAVxL5y9MyJFKtXNadcUWoSBXD+lBazz2QnCfZ6vMhCDfYMCamqIQ3+tjBG7wQ0rGApXwAYP3nypD3G2Pb5ctxe8K3j75S6zi9Xj9rnlzDzMHSem6y551XmVPa5ZR2CVIegEYGcADE9OjmsstIa1+qn+za9R99+cAYIVabNugRYL9drGFZcfJe0QopRkoC7ZJ6CUtlax8a2PXMKp+cw2BMY1BmJgCkg1ZZKNa4eQ7B0Q23ttn38ZNm+eI5ZE2AzpszeF4yVzN2EpIsLYS/48hQB8pSoljst28rcLkHwxSAWyxk2VYMcxle2FBEzzKosJ8keegbfmVy11/BuOuX3ERL5e7dvt3ffpLfqGw/b3QtaO+EiO4Bdvdk9Bbghx7W2+ciHdS2DIs3O7673KhOIVFuAGYlwKSYCUsOg1/aWtR4dgg+RCDMcsKn76ydtf/VbtpN9gwWOY27dD64DzZPSh5jd2FYm90mSAx1Xx3jKkMsSOiWRA8uUdwkcVQq+Hl8uZcHsy+1zlq61EMCsDW/6LEVLCygPCGvqDWNrKtzSHX+9qfhszJzS27USUbkWIVYSCXW+PnfKOInEXSS3JnUYX1tleRTWteOxJ8lgX1QB2T6GZUi9ab0kSN/tqE1WgnxNogFDJeubTcyZgFFKnOvkFKeURYx0NCb5qCPBiLV+YP0skcovr7G5Sz2qxkkAXmpuPUdN3SLBZvsN720YvwOJyAUXYdOZlFjwcxkAWr12lfWaoJynqJfP8VwYsbVmSgvqcItRreIRUyOOj79bq3sjG51/ZzymCQ9+vlpTTo7b6hwsBJZp9cvj9EC1G4z+Rz8C/Qj0I9CPQD8CX6sR+IpAtUMuFUIWAMhvx3og/xbAYkQTFlVG1SC2mNYyvvBTSGwBqvAIBDO0j7HOrGNBJxbZmVVnsxJlFaNqKIM4OFl6jyyrOiOIOZVhNfju2pvsiVYH1IvGuMl4lOh8huusSPFg8GgwD5MzJSB7880Vbqza+5Q8eYwZjMzllNrJ9BGV9QMYbAmADORHHG+KmdLUvqmAVQNkWZE43dqSRvky5knVfgLGCaZYHGddIyRG4TICxbSHSXuIYjlOlBcbkCqzFdwwTG5Tst0MQTmUOnzBloLKWkcaqERqK+NjbCaQNSDj2DJ84hfwTD4j23MEvqkx9Stg2GOVErPm0+C0alUTqsueIoMu05aIECMv9lgDzJwkx21DEylwrtEPdnLd2//RPaDG/AnbMw+yql17Gga0Dry3DlP07Pz42Q4BdOdXQLVo4LC1bhOTpAK2YU1keZROa67j310D2rCtWXYFZg/UmVqMKVA4mb/F+T+k/+NV+/Lpb9uzy+cA1GEA6vPltH2JJJI0Ckzl6+3p5rX22Qvrjh0kZYiCa82eTCQIGk12ADgwVkqw7ul190hJTatm1dGznvHtR+ft2w/oxysTnVcFjAIbAnokwBtQj4zmsdeu62XEWI2Y0BnnMBLUdyz0ce0oNbYtyjV2tF+8WMAOw6LSA3VnbTbsl8AxZkyOAzfHdAg8YFhlu9awwK5n6zFdW8rBdW61BcuK9j0qEcpYy9fVPJhYkpW1RpR7jc+eD67bw/l1e/2O9+RL1vuy3cac7LULrKrun7c3Hjxqdx68Rt0scuk97sInj5kbDLcw+wmg4fxqKYe6rLUYE68yFSp5rO8VYE6rGnuzuiYFlzrk5l7ieUQdbxvdZYzutpuX70NWPuE1kkuAwbCpJsJkLQP86nB5TfAqGxgwWEtN3LPmFDeMQ5jn7r7LrHXgX+Y5cl/ZxNSPBlvXPev96BrOxnV9GxJgnr+qBRM1SnS9rg1y2R21p96rmh5Vf2OfDfCOSnmVlKc3q7Wvzpntb2DFAbwDthnbw5n7MMDVEgQl0ZpvAR4DnXmgWLu6wBxsu4bRBajaQml7peyX8eZeHmGWNT7l86wLz9d6Vlt35fHAMToLcdb4tr14OaU1Es9IkOqe9WqSTjOqfNRblnP12hbXyH2RGfhvhU/zXdrq+JRGtaIRlHPCu1VIUgoaB18h8AQzMs2UrrLaqirXqxGo1l3m34JUGdVO1hGg6mAf/80pxlXXgqprjV4na6v/6kegH4F+BPoR6EegH4Gv5wh8RaCaitLuSo6MaSLI37s6Qektvme8etVlrg1ydGysoE0QC8xkK0GH4YZtBKrCVMmveXJ51DJEoobUZgWpNTT4MpsOg8nnNd4AGvBZM+0GrIgxAYRjDY1gqRawBjauHwCEZN2mAIoBQFj30dt3Du31+1tYHs+t6sF0QLV2dAyQGo3o9QdzZZ9PW5OE3VSSacsamITxGFEa7RpkL3T2tcbW4FJGYEod6wRgB3YJUBVMel6ym46UzrFKAQ3zjZQHBNcBnsFf/lIgU0bU7zBzAbQdA5uQ0SDMWEwAWXJdY10BpCyfAb4GTO7XcsCAzDBEJUGO6rab/UiHZVTD2hUDIqNa7KhgQWzZgWY/FsOlcj1OEO2SiLlSF8Qf3Xx9e/4O3z+E1frHSC9PTBrY30MEEPtggSmgsZqzVn2qJ1YRfoFwWaCcrCx6B1SPbKrBtxLPANcuKA0o7Vg4X0t9ntdBICtQtVPv/I8iC33y5PP20aeftOsFxi7s4hIA8RLH25cYCj29hh3FaOj+3deR/r7WPn1ujaY1nUpBy5RGADkEPCq31mTJFkYe2m3sNXnEXOF3O0bcpIys+pv3Ttu3H52F9S+o6nx5XxUgy12V6wxkq3ssc1YgqsbF+6TW54sr61BhUAGpL2mls+W6tzKRtk5Kb2EBp3W0gh7Z3BpfWcQ6luNUMlbPQYBhveW1TCKgZMi2zk65fLPeOQ9b1ghUFW9OMUU7m2za2/cwHjt8xGtXOF6P2oOzbXt4MWy3z6e0qpm1u6+9gZz6DdEwn30BiPwSxvMJIImkln1ABaCvvpzH0lYEaKX/rZLfAqgxXQqWddD9pW6EmGxNXmffgNPLD5gHkmaAV4G6W8kSB+Dm95Sz5nXvEc2U0rXHe95acjZaAdjJH9Q6MmmA3Pv42LOmtOqSC+hGdux+dQPia8S9kw6huV/rGILhgS7N3HNbQKfMZUyIqA8WjMpY25KmALn3OOPPtjtMj9YYF+kuLLDdUiu61THYZ4ZmTT5DMH4rIyXPhaQdcxcTJbtUc+th3ozUV/kx5l/Icfdc7A7pr/sYIsmeoRwfk2CQaQ0D7w3OuhmQ2Bjx/sH6fq55yXg8fYrs91KX4GoBNUBFkhIBnn8ngnANrUgQXL/ctacA4xLpwmra84a67Bh4Jalp1TZJkRih6Sc8Sbsn9TgT2jvt4FSvGUP8sXlH0bOOwFm0+Rbi+lOgWqm0479J9Tyr8hSvUemvbsAmNL7iP3+/tyr7X/sR6EegH4F+BPoR6Efgf/8IfMV/qQtNKZ8SNOwJGxIY/k//4BsgCR6rjq4kv2WOVGGF4FKYOWq3YSyrltTs+B5pFyEEAUx9qtgU608Jp1LBpKmSR9ZIyYA+5jq2Ooj4C8BIoHaKujS1oLIIFI1tbUCPg+/QWtVzWDDoxclk1vB0wY0U8eeZUl6+cdxM8xM1ujqHDpFUnlv7NcUBliNGgqYMWNkvkkWDKWSMExiMsxm8AGDA2kQDIhnUMe+BPwC9FegOARWzWTFY1adUgFG1gnHzDHtZssFIa2XqVMeyL2vS/JLlynap/TpO3ZFtEjwV+5m6VAkqvgWcAmZ/N0g3ihQnyp76p99heAXGXnoXZOczgtvE4yU/tv9s2sYIEAJUSxYYaWJKjkWmfJBg9ZWB1hiDrdO/oqYNxmX1Kz4jtawhUbTPASadbXD9jFNvgeOD41CzkgDc9+LUKpDKQQsIKJlUtiogq1pGz7EC+WpPU4YzAWED+qKOv0XcPWufI/P95PEX7epaMyLBBjWp9g3lOEsA6rPrKUmKebu4/S3acrzWPn9OwgQ2fmv7IcEm4zFmME1mKOmVNXN1lry2mLWY8xTVXdLoDnKWMdFJe3hr1h6xGO/R13cKciw1tldcss8MtfNUo5B1UZLiYt4F1wv+8+TlCkZ4iWMvJjbWlEITKmndCVS9R4Pblfzafsb2KN6HR+Ak617bWMMaqOx21ozHxVapLzwYJzCJmZasGeCEYwgax4MNtaciPe4HkjDffzRpd/c/Zx4umedxu3+6bd+6vYMJPmn3uD8f3OUYs/vt5PzbABpsgp1P+rfubz5i0J6xH0H6UfIaFNqNm+eoUiLa3IzTK6DqWwGqmiqRTEJmfjKEuV1+DMq8TD3qnlY1kdumxU8lcwpQdjWlMS4SqHLNnbGw94VftudRzmsiSbO1JHaC2tleoMt7stm+n1OzrjXHyG0eia/gccu6k3b1iWe9+xCgvbHPKsMnELWGNFLruBLp7ivu9mZm3BkXW9msWZNbXJt1Cd4rE8/7zCcntCfpoxuwUuRAeyTQGk7VvSLAhX1V9s6+VzzXtgvGWpl08kGkB3E9n2CgJEB3Lbieb5xnxndM+YMtvbYx3OJ5jeHS9SXSX2ufGQRZXxluDZmGJC0GtPHast2O95ZLQOZRDh23dv/9YOy4zg33z46xz1nq2ByuFaa366p6gFG9oR76JZ9bsR1V70ltKh+uf1eEv8W1lp2eX0cmte6nKkfwrvGogtR6ph51O90f/Y9+BPoR6EegH4F+BPoR+BqNwFcEqlWXWj68/pNvZjpRGd8FWI/9U81ahwWyJvGV/MrgAdDIZ+RbTwlQ5Fbdw4LATadHGdDUkPLfdN0k6y4GghdNaCPDSuUgf0ldAHRPLsIajmHLwKLUlxYjZ2y2VsLn3nhpMj+nXyosKSBqwjnNqDU8o3fqdLJAyrvErXcZUGkgt7bhPazq/JYQkpYOBIYzQYnACpnefPacS8Z5hIPM6CFo/9TUuem2ybkIKKfUss4I2gXlAguleGO2mwNqI89NoWixxmMCPCW5JX8zOLXWTBlyAU6dZK0ZPLI7fj5OoAajYWEL1PilpFcpqsArrWgEmB2YrNo/WWUOy/E0axKoznDyLCMg6/0qgFOdezRNEjzFnKlrf+r7mVIBr8yS8x8ZbwFVe6qG/WSc9zgft8m71Ap+B1b1Z5wXNYIY/bySrRIcv2pREw2xQNWhKXfRGCcZiFYBb9ilBJz+KTg54lX1m0fWJM7JsjmlxbQH5B5GqU3eKQdYXn/8+Nftw0+fx912xDy6vwXM1hIQuocx2pEwsWXLl4sLfIm+w4q73z59RhsZpL0HmB7Ha2r/2zj/avMl6O8kyozDsY5wE9ChA3RSLwmTC65qdlXXM+a9u7RtuXcxpc6ZdUdRsy2APKkw5qYyct0ym9xZnPM14GBBv8tr5JSQp5wrqZ5OFq/ZjY69AieHRUC2tkcqoMZ15vilxWgKU8sJW8ObgFmNelQy2CcTwLtE7lospONbwMpESsCENYGCU6Tup6ztAeDWNf+jt5Anr36S9jSOzWsYk715sUatYLunYXuAM/CQ7U8mJDFg3Afz77BcYNluXnDTfkpC4zcd+64ktO7hvcy9dagC1YzikYPu2g6pREjfUc2VuDjY8gPHbwtqUzesQ67lgDvxnuSVc6JpVRI+JkQ6abYOykd2VeDoJScxxDYmoVK/SiLA19Juil8EvTLXjlv6sLJdnbPD3EEmays1H2ImN4A7xzPsHvWkY5Jksq2eg9JsP2G9Z86JL9eRoNRr9hnnOSxYk7vtnDnSHIoxplY1c6/7NEDSvac3K+vZZ9SQ+9r6WI3ftmtYSll1j8Pje0U7GgGy7xeba40+9cW06xpQt28yyXY1+gMMkIXcwOAur5Hg8mwVYG+oa72kdVHWBgkMWwQdvIDhNfcQNazXXDNAdcNzdaOju0x3PR24IlyKOW98rjuO3lpTVCoC8tSSWiKi3sY5X7bn3HeuAXnWa8b4ms+qsCjvagz1+LdC86VK5GRSu2+PKOiuVlX171TqIbq/a6z7r34E+hHoR6AfgX4E+hH4eo3AVwSqMkkFHDou4vcCAS/MwKEYztrGryM/ak1fYCPBBqAy4VSgRwdLlYKdRV6LwJYww5Y3N+0OARJCzWwny0PoHPBqACNwnBLYh8iTbbOvpcCJGGVLQCgDIksgSDwBFM/pizpBf2uwfEqrmWl6pO4ABv6+TZ2pGX4lcQZ9yt9oGshZ6sIK04D07cbXkfaenz4mUCWo4nX7qnpu1oQpWTOQ5xAE7QTxSOAMRLcEgUM+P6O21Z8GuWnLIgCEzRLcFqMqyNFNWemwUsgyLlI+mPDXQRXQRvlYEl1lpuHYBLMdXjS4ts5WGXDE1sqBQyp0TIKOoDHOIRyc8b4tK1KDWFxeVLmSnmGUlCoLXsoduIBr1bNF9ivgZsNqNdPRt76vEU5Mk5jXsz8tELH6gG1JMAj4wsrKSJahzrEjbvbfMSCBdWHPO1ZRbJV1dRyLDqJXL5CSNx/RB0AtbV1g0Nvkbc73ERJFZLGA1Gf0TX1JO5q1ksiwhwTTusDK4cPS66Lqeb28weV39H0A7CNktS8ZF5h11pS1oiMKjwWnmhENU4MIyPVznJ11oYIKpbOp8c3gmyCoOUqSoWPOlWZHQux21jD7esavgGTSQDKz/Ol+/XaEklQIe8sacJ+pb5Yt49dMAgsAACAASURBVD7Jdp0DbQemtuWmlW0EvAJZMedYZ2HPjd9NIsXkJvXXxT5W/aRu134L8Exs5Cq5B7lvAKpz1uoZ98V9nLP/8q1Ju3r6cxi7JUzrHqC6bHfnrHkufgoIv3dOcse2J4Jj19bkNVj375HTonDclbx9BsNa7GoBjs4F+JV8s3uuJLNT4KcahXY1izxHDgDftvgYSbH1s1UPekMt7B4Z6g4UanLH5Edqbv2oTr38njpTk0C+5m5daZ5mDJIYm3zOJa+ZUR0ycIgNt5YIHGXU3Zq9Yay2NwIstwEkI93dRw9ePVGnJLqShNHNmz2lvrNjUgOaYUd3mLo59iNA3BoWdHF5K+vB4oET6vG9/2VVvf/89nknoFR1MBwC4Lg9rWldUXO9RyngdTmvB7TMgtCSF6NbYd8eZ37OXUDyasBa9xxUMYxgWh2f5SXmR1feH7aeaW1JLmDH81hZ/YG66p2a6c69fakDM/eXioKMQ5IN9RxLeyTUKqlRzUpyposZtYp1c1A7w78DnI8taE64jy/tL5x/F1Tf8HwP+DTRIsta7L7p0cL49cw4JvDqXxpBqhkIv4phre/+qx+BfgT6EehHoB+BfgS+jiPwFYFqSXUTOCaE+/1asrq8ylS7XeBO/lvg1veKFSrRrlv4eTmXcKcEJToBA0wJYIRq8lR3YbcEtWv6RApe5QJicWPgZlsb21yE2eATMlEwpjjdkMU3WCv296TrI2qv1PkptbG0mjm/oF5SwMsphS0FqA5wIV1uqXwFSI2sO2V/u905xh7wvtYeIrWjKC+MyXz+jACQGlxZNA2cCAirjYqtV3if4HNMzd0UNk8ZbfVT1E0TwyXkwspzYzLFCYw0KkrMLTBxdAp8KFsVuMguKidWctnF5gGqHqd6ohb4ENgkEAxyL3fh+A4FtB6ZVdldwUcF1U7nJPWz0TEGGPnZgNJu3ASpHtfa2gDXMLLs2/dl6IK+im4VbCbw9vXoj+0DKhjBuOj0W7Bl7zPlhJO658a9iXFJaxzD9HTMzfFrnZXEtS66rvNYq1ho1fXk60begghrVdlfV6tYaZHbSEzf4VzvgBqftt2Ln2Mk85JWMzBDmNCsQXhhrXS4tU0Nq2vDWtox5zK6y/1520++i/T39fbF06dcku7E1vqZkEGE2NUND6lpNhliAB9XWKXEqX2s1jUJnANYSxYsqxX9ga7MSkkDTgtsaqJkHWlqRnN9XqVMp2ChrMnSx1bXYRMe3lmuh+4JIzAIUPY8AJtLpJhbkE3xTAJUEVixs55Tgc6afuXBSqg3Mo7HfXIuMqeahZVywnN2Ld7g7guo0clXKTz35HtvjtoP3py2zz//BaBl0e6QDLqHg/Y9ZO9e3ylJoTPA2cAFyT7oFcRxBflYBZ9/hzXyZq0bWswc1r8lsfHrSHZrrmu+i9B1ffmzk74HIepi7Ljci5z1cEXfVOoij3WeexjWPU7BkUALSL0H+On812wUsAd5pT4zrLiMdDcHIejDshYYisvvkTVNUqCAq6cS1YQ5M65NxjPIl6NsqH+OVJ3ngMvfJIWJmeP8uQ8TH5EJb3X0dXtroBG6IqddX8/TCsZje+8PeX4I9fY8M02SxEXYdQhYVYGhsdwOFtjWMDcYiN3srF/1tB0vUGaAMc85+q+uYD89r+mpiQSfqyY0Khs1whxOgL14CUBd4BRsLS8LfM8aUDWxhy3dglytVd1C8V+ToVkz1q5367lr9uQ/q2XMjn0KXtXGCFT9tyE8L2sIlTWPcJ8bGJvl3wrAKed7xbNJh3e/rkwQdTXr5ibPtFsCzOKdnH9RXByVUi233/IGVgHUUdXdvdL/6EegH4F+BPoR6EegH4Gv7wh8RaAqo1qZ6P8voFrVpbKQle1OXlvTF/sXxgHYz8s8GoCkKUEB1dQpKffSRukmLOoF8q9zg3sDG3sMEnSMiZ5nAMyZuJQIZbMh6297Bvep9HdKoLKibgvp22QGg3PO/mzfCYCZU2N16ww2ldrUCW1kUr8okxEDFwKb0YKsPyAVJkEmYgpwHu5vEVSxdxyBZY6sYZUptBbLwLHAHe/RlmMMuBWUeQUTgrfUiBJczQS3gDCDvgngdYLcr3qyMhKAVmWX1pyWZE1GjRBMh09jquA0g0adhQm3wo4YMAtcHFoDdeYj1E/XMiaAx96rHThVlus+CRpTc6fk0TXZYUkDXkF/HH0FoHw+NasewP8HSBNkxnyncGn6pgawGhP6n2JIdWtJfaq/8rfOxtkIhmtw/v2EjgeknUbZHclYYFSQav3qq7Y0rpxCxSVZ7pZqMJ/IXFBe156rkSaqlyPrdB0O6X/axtRBsjAOm88x1fklP58nUF8DVK8ADRsSCAuA3Bq2TFOXNfO7BlisD+eA1HG7po/qYfou1/Z6+/QJYTPn5xqhCS/zZU9Xx8m5QHYpU5zWNb9jxuytma9Isbu1k7l2jk2SFPDJ9chya8oTGS/rIuZf1hsWqxoOzeMFzDPnug6Hya7kRgHVAlu5Q2XAuLZres7c6NDLxwSnxfQW66qhklLxjIkAmWPnswJbZcEBg1aQw8xFNlwy+0Z7Jt1rz5CInqpEsD0J+/u77+3bn745a7/9HKfd3brdRkHw4BSmFcm7i8n9qUywN7DmPJXQ4BpgDuP0M39EYuFbYCNqTF3X28dtv/iQeXtS42gyJkW7Amr+FvBneQhyrFXGcXxAcmHxCetsUdejFa/dmf2MdaMyzNbwpt+nSQVzLDUHBU6rtjhuwDFdsm2N79dSd3zSJ5fXvFe9KSo5Ug7KuueWW7OyaeYvst8Cqrut7K5MaNUJ+8zwkwGPIYZZPzCwPs9Mglhvuqcm9ATjtiEKjjV101cvSNVxbtXqpwzQNCMTEO5YryZMIjCQm1zRqxdH3xGqDWtOBatJf5AI0GQpfWNZuzoJr6k39X6anFdCSjHEhAUqQxvCmmOurzkGz1zPbaMbOsBSAKv82ZrlsPAaNbG+Ngfkv4BVkyu71B37pDd56D2k86/FI/4r4MrQSVqw6XgeizxG7XkkzUJSt5JZJaHEX1akZt1zzYqdp/7rwBpYRjFSd4ucq+xsCZ0dZefARXOcj1pS/Vc/Av0I9CPQj0A/Av0IfD1H4CsC1artKTmV//gXw/E/f9kjVaB63LXBQTGqSq+OJjuCOTgoAgzDCABnpGAYGMVmqZq4nwMIbE1jBt48ueHbNKyJckN8hKmZ2ipZw6BkRHAzgq2R6TnAvh5gUgSmJ2wzPkOuy/Z3URbOkRzKDgz8RrKr4Y2tSuyZeiJLZLsVZb64+Z5qLgJYaWxre4Yx76d+dCB7psQO8I0bp/uaTa8IvgsgCZw0VyqjJANzK2xhIWABZoBh69LyDcicya5yzAAUZXkwHtZajWF300omctAKmv2pEVKYVwG2yEO5ojI+67USa3d9JwM67eUqDuhchMU3wkJ/ynIGBFcd7JGNy2uyqUqNBUUydx1ATc1r0DHbyKZ2GLScQf1D1CMrKuCs9w9haGXZOb8ZEs/5t2G5YMpw8lReHZThbMcFtHP/TdNZx9GfQSMl6XVfiUGN6jt6yxcCWK1fDIrgGwA5/SO+36rtVtQpLn5FsE2DVAGFw0ewvSKZsQKUXhGkX2uEY6DfSRpXh7P2jNrkL1e38dV6m8TGa+2Dz+RrZIBZL1ZZs61gXAMhV/IAQFyGNrKZxYwF9HA8QdIEoKprcGoUTQgIXlObLKulE3AZSQVQmRwJUOWcnN8kIoppr5YtjksmsuZIEKuRVPCU2wvG6D0JopJZNdi3zjXmTspc+bmVgc4aKBbXXrJpNeX587sJggBV26hYA64ygD9H3H9DDMVGJGNkg09JvpgcwP+1/fV3JvSJnbcvHv+CJ8WinY9X7S4u3KeAKteO9dIzEh9K7QM48+11MYZBjJzD9C5S8e+CiO9X8mP7kvn7AJzyGduBiAW2wi3BD0BoKKAtnMnF3OMkeUasv0hblpgJdX1o9spoU8JaRlEC1b11vMlxuK69j7q2NR1wVFbrRWuu1HliVWLI5ehS5D+R0fo346gDrzJ/151jbuJJcCgQE/wr0dXNtxQKfOeZUf1Z0yoHULq3Tjq12aUUcT2ZrBvatxRyeXENNGNf1hL7ubqXOyMltnc9+Jyync7qGqB67RpR9eHGJj64fvuawvbX5zkWP21X4+UOUrBOwo1klMk+GW/9lrw2u/6kfa31/DwTFyY8NKPi+k18CFpPBPA+h2GB18i/l8iB7cd74LpsDxP3Ae5169GV6sL5Mk62lymzL5NbsqIr7mOcACJhttSDrtYBss8dl8wY9w/b6v7u4G24L7YBqr7XtSnKX/6vc8fKv0XO3DGDlMdP/9WPQD8C/Qj0I9CPQD8CX8MR+IpA1SuoQKC+jj9/d2XVQxXQVxVXbF1yvATtAW4FpOyjqoTXAMw2LZpgwDe2i5NT3IB5lWAzNUsxyKAOi+0u+Pu2NXIFtwikLqgjhakzUCNQsR50gBTRxu+NWrAhoO8G6eadh8N2i16OpwSFBo/2AhzCkOreKfjZwnJs2faEfoED6uzsV3iLAG0QWkJwUTLeA8H6WiApUI0sjnNhfxNYpYtznYNrbEYYKRn5GbTJBHhe+z09HwA3cTC2dhVGdyYA5nsI22FAay3dXmCsjFIpMWxJ1TcaBBZjNoYx7pSkJf/0iAEyIg7BpQGr2whMisEyKLaXquDTz/qa+xVAOYVpYZoRLbmiMbLbGK+mX6fSUF+TZfF8jvLfgFpjWqNu2RjBqSDeRAXnEaBV4L0oViSep+9KBcGQfQwuKIF4HHwj/TXg7FogBaB2CLkDJZ5l1dkWikiPSc2h/HEEqwPMteYwt7Qm0Wn4ZvkhElDchqlPTLCa+k5ZKoJyAmzNk5ZILNdhVutvg+QdwfmT9UX76Po1pJDfRur9qP3ko2VMYXT+rbpnUjKgtyEyYFe00u84Toc1ErwXU5maQM5PIDqn1i8aAS/Bc3YDvly/uv4GwPI5QcXIGl+/c7leb8m2E2h30tJXd2JqIQUzsnyAFICjIFWQG8aWM/RvQZUM8F5DnZjqlHRWhlH2tcyqYJgxwIkMOEkB2Xjn33vGhAAJltGSOm3uNfJQU9bzmPrJGc6sP3znTnv7PsD/2Y8z5nMcgc9Y3xPUAGdZ7yft1H7Fau5dFryWdRu85uLrjjk5Rwb8HUDr60lguMFh+UHmMvOY/rh+SJVDRpDXTXacs7ZwI79BKru3JQ3gEDDlvXoD21jO1/W3Tr6CLFlFd6GpkHdB2GGZV2eKc9RYaZkWPQWGnXcVCEcD7Mh1HSnBniUHrKfq51r3XmVsjjXhgsNiFZX/q6youRWUVi27NkM+K20pI2g9YWy9T5XoblYms0qhUvJgj+ezxv3pBOw42JNX0ySebctteqYOh5fcJ7gfm4ogObO4PmXNq0Ypc6P0SbZHsC2cBJxRgDhegmzWK/2FT4JquS5lxwz1zdyEjODbZ6pscNVHxw0dF2j3s7hiHW5eUsuqk3IldxSKn8RkT0AKmOaZuJShdVQ68zAt9Jbcg/C+3FfcN3KoJCl0/o1NH/8uaLrE0xhTPvbJvq4DcB0LK19RzXA/ytr6Go1vsq5L6ZOsT/edaeq/+hHoR6AfgX4E+hHoR+BrOAL/CqAaHqH7io709/7h9z2CpTSRkVkzfOwy/5FolizL7LmgdGZQpDwrUtRROwe6XvD6PIEpQRpB7j51VOa/qfUkYDvTHEgWiTrByfS0ndLeQ3Z28xJOa7pus7MFTpQEVzh9Ntsr0Gbm9GzU7tzG4ZcAeW99meCM2lFBlCyRjMcGAHpAjjiGSb0F66rBUaSPMBxnc+gEmKHrJUGibpsyQF56aguVICNVRtqY9i0eEqCq9O+Gz9r2xiBxjyRxiJxUttR6Vlq0AkyqH+mEfR9Ndsq9U0BwNIYxxi1wEuiW3qrFqhmUprY1TFuIqfw8sm6CiBj2+BnQnGA1cuSuj2pCtU5eXPWRtU8BhOGcoOJYh1rgtCSoyiSPCl3Z1wDVkOYG9oJUA1711iLbrvovvwtob0Nrf5tBf0bMSyuSAAwD3TK8imSy+n7kvVBlMrb5s/ZV+ZFiDZVx1gscc/wwDr2H8QMGBfbz6oN2c/kRvys5dzyPzTINqr122ByDduXjgIUNTNBzkhZLXVRJGLy8uWgfXD7EAfXb7c6dN9s//oZAGcOZkVLiOE5zKayZ0ZhrRbYaVj9ja92yI1XuzDHp4VsQOQbQT5TadvJrQYrgybvC95RnT6gXzlwKV2TKc+cUa3esZXT/gt/IdCMlljUVBJX779a2MprZZKxKaryO0213VyrRTG0mgEim1fcBPGtAXdjK1Lnqglu/JwcTJUM1AJmT0DnlfhsncWSqaUM96ov2V9+9RyuaTXv++B/ajPrIU7aXGT7lfrKe1TU1ARA5FiZADiZBZEmDxmX2KuES5GqSBDbb74YUOPMnq2qdM/XG1W+1Ax+5MO55a1Od72hVdXsWdJKw8HqoP/daNAyy5coW7LIGrKamNAkXa3oB/DKtAnqXNd+2n1lrlNQB1chiu2XoGigzo1JFBPRGel1zdWyWovw3q5TtdwBOk1ImojRwc6ZlWrc8W5w7Tc0cjx2A13MZkRTwRhU43rAmZV01F7Kf85b5WS9gYDVT4t4zWSZo1cDJz+xA3Rta0EQ2ay0rJ7XG+XdlTaqGc9SSSkKOME8yCSFAFyDLou54ht5sMTTKmHn2PBNNoJi4k+gm4adrwIBnmqDbmoQNY26C8gBbu0ZyvLoGhsJoLwDXMqTVuszng3C8HL7X7OXS6+NdSyW8x3mS5/2lztLc96dss2VsKLDImo2VUl5PSoiaVZ2DuW/5vO14+BeBtUk5iYDbXr9xDq561f6rH4F+BPoR6EegH4F+BL4ZI/AVgWrHjCUv70e1PDJMsP7sKHt1G8GKxkjCnVTsBSgo+wrTlsBWUySDkG16440JOW7ZNiZmMeyZlP0UadkOVkTWY6h7K4HuVPMkWQOCNev3Lu4QnCH93b5ECny6bBe3rtvmCuAB8zAmmppgnHQCWNUraAZQHcBo7QIodOytvqb2xZRBOBDkyfw88DMeC7Do1U2Q9cqcblfU0CIRTs9NWJER7OaUYwhuZRE0RbJ2M61FZGdkXJUn2oaCgHwcAxHZpA37Zr+6x+roy7ECEgV1MmJxQy3jJMM2GRgDuJSACmg04Om8iIzvI080ti8VbGR/gX8EzAGlMW6qXqjBc7wmQO/wXjFuBOluH/DbMaphUGN0VAyKMl5nPVJTA/tcZ5ZAIvA41VpnGKMbTjA1pwalnlw+ULhzbg0i47j+OMg69YU5NRicIOCigcNGdTi0wtdabX6l36tRLkgwEuIZZk3zdzkEjq9bTHNshXP9YejMOLW6Phlf922wrk2uNcOyX5BOkQzuSGxcEWA/o3Z1Cyi43t9uH17eBfy+2e7d+y6M6pbeqq4ZZNwoB6ztTBtY5nWCptX5FJSN0HSmPlcZr8fuZNapG4am1hE66m2uJY2YIgG2BVGxdNZMC1hlQ6N4du7CiooFBI0F9EpSXEye68p1JxgVcGZolLGmB6ZCSLcLjRtQHjlx53RrX1VrWAW3tmiRXXVbpclrjHis8zy6/A5IHrmWPdcpCZY532FpOcKDs8v2n/7kQXswe9GeffFjJL+bds497CSeIXG316r9iO2dq2S42i0JymRVQ0vWtzWwWROVrGkz1svZH7NmrD/lDtgBUq9hVtcfpQ7WD+Wpkd3RuzU6YK+ba4bhTC1mgJ7zIRHLdcqmpq7Wcag1HIGo8taoF7rOm1ybfztH1oYX0M/yzD3jMV2LMVLSrTd9VB0/VRCsBYGTT7+YHJVpmmBNN19nRXM112R6n8ZwLVqRmj9Btvc+YFYGUTO27eYcya7PVqTTMIcNCbYAHB1ukj0yoLKWO5UBrgOAY8Co121yhJ+bDYk52+mw8HVCPqhBZu3c2Hs6daz2egWowu7ulp4/88s8Rql/vJ29KkE3pQ8He6YCKG37tMfl6UYmH6OyxYL0BbLfFQO34PlaRSAmdPzddGXBeGtd6bia+R6yjr3+DcoaVxVVuV3rmkpmqgAY0OIqjtOcjGlRu1ovlPu7v6ynYk9VOegNEOCcvVRSoP/qR6AfgX4E+hHoR6AfgW/GCPwrgaqBnNnx9CZJEFDiOVGLr1RLl0R/cToxTBZ4yQRUcKLEy1YD9trTxOaM/922/tVegTAlE6KiWQJ2wjqYz9HJdWq6JnawEHbAbqpNHY3py0rgJpCdny4Ao7AGsB/2K5zDEkxn9vXE+AaWzFYQ49MKZiYynYLJSO7I3gN6rf+ke03a14ysPdVgyfOEPUoze5kxw0t+3RJUCihmIOAJ8sWpNadhUwHQyBr3mM0MOIZBroGp7r9j/nY4dPBNvZ6MkTLP9B8EAKWfYQfEBC8Ghp181KhQVjTn7jiIA5XbdQrIkhhWAJ3+qAGvJftMKavz4z4EGQJRB7b+rxI3vwh8BEBH06QAVQGjdZSyxd32BWY7VrUjP4tVzd4KUDJ/9iPVZCjtZyqyL6DK6yfzt7hm+kAKOrI2DHyRBAt0a6OSwUbKZ/BZvGKQjH+6TXpnELTTi/Nk/kfsnsnbvqD89X9g6PLrivSDGNy3CLAQScZCp1Nrk9Mfk6CdQHcF67UGuFwiG78imH95c7/99voObNObJET+rP38k017Rt/JkyFmPfD/gk6BhbJ2geqMiRkHbLJu+T0tiASkMr8d0BbIuk0ZV9VDwrFxnI9mV56rINjTDJDqEkMl15Zt974QcHfMHa9V/SnrHmC+MuEQhpXrYrHKujmGR0ZWUBqGMbi12N4NY6mE0zWwBtjsTABwblvAjsD1KAkekHRJgofTm7Hmp9RcB7TCnr5+cQ1QfdjOBs9pT/NP7Ra9Uk9J4mgsZs23AH3E2FibbV13DIViW+1adU4qQSNza/IiZll5fjD3sOWDM+uO6Y/qmGkGtMSw6RqDrO1z9sUzR3dgEVl68XpPwS4rw00NKeMgmNRAyZ8BrCVXzVxo+MO9at1mlpX1pZEJ173h2IVpDeAr8zGBtn9roBQFd5eYcE5jUuQ8ME5hW20ldNTMc4/sYCq9/qgFBGCaLDnOuRcqsWQtq19JqsGqqtBY4LgrgEzShx6q9h0VqFojfXJslyRA95v9KW9e03PXdjXZJ8/b1RKgKAPLnB2YG4+5AaRWwuM0z0rvj4P3CGA+jLtrmPU+wDk9HH8k5RLgKBFulrz/kvlg3qiLPUkdLkZkS9UKm7Zixzr8uqJMVAhW3accZ6Uj9HP33xDrjeXN8fa1VVnOGKfjgFHrW/2bhCcmTXmsBojizO2/B13ixyRo3S/lhu1XAdSuMW7dcv1XPwL9CPQj0I9APwL9CHwDRuArAlWvyNBAZlSgaqTdBZevHBWtaRKkloFOAs3OHKlcaaMxJRtuKAFQNVTBROkccKu4T+ZVVk0gotHmLai826dsP7+qsCPOo3wWcGlz+xHvHwhGRzAOk5NV5LQJpOz7aGsb+16KPjnuKG1hdGdVPquRjBGofTSpqwRkTZH8DiI7to2M0Sz1dJ2sNwYqnivsp5GqUrvqtQlQhUk9BwTbamJMNB4HTNgOj+cQaf2h3NFAaw4AnsCopq6Ww1d/TQM7DWpkZcv6Q2JgDDsrBZPAtWMYq4pOMFm9TnMJglJHJcDb4NvehRXWHetcsw8BKj+VX8ao9wg86xQ6lqgYVV9yu2Jh2algNSCsPnsEqsoGC5hytO732pEuwAbQgs9U+9WG3dfJGNMb6kjblhYiBLkBwWl1E4qScT3Wp7o+XGbO01FIKd3kQa1jhGmbvsHHkP2tn7TDi59Sy/gp42CErdS3gPNRTlo1oYIf2NSdbTYItGGP1oCAtXPKW5oKfQl7/nj1sH25vttGtEw5v/OD9otPd+3zFxpx0fIGYCRLH6Uq12ZvVVv8yFYrXR5bbxoAWqDIEZgwnkozvQ4ZS4FsoL0Bv4Y5Yv0kB6yDdecFEFLD6VGyFro1k8C8EgbFqluLiYuqwDRSzaqPFWQqvawaZtn5CuTTQqdzB5Z1tYesrwl4ZW1tZ7MX6InzdQkWschMhf2EYQVMTnCsnZGAmZvgITHz9p1l+7s/A1CSfLh+/lOMlNb0V4V75h6auu6Vn9syRaWC7HZw2PE5cpyXrqtm5rxj1QUftnSZ3AGsUn+sKZetkHT1WX0Ie/5TfuIK7Hy7zpxerzPjV3W9utHq0utcyCgnwRPnXkFvAVJ/uI3jklJmXjzWoVq3mqnIWFdyx7lwH2tY26PaIM88PxkTJgG+QLgcvbGQ4qf10STGvFlUUHjDsuZtW+POcp96r7kPE02R7CrzZV635/RCVQXACXRKDK9rs9aYyESM/VYF/gJTEoAwm8tr1jbS3xv7U2vcxPyuwG3Wjx40POLZRZ0EAN35tr6dEgjfczyUGnNvmPzYm+xRns+6tje1Sbywy0q/mfst9/Dmih3z7Dmx/htjpjWg9ZJ2NRvYYpNV5A9zrdbR+4zThWAjUy177vOS10h90IampPW2ohmTYFjzTKYCOv82CDpLwusTqoC8aVCgMvsv0N09vWoMu3frgeEJ9F/9CPQj0I9APwL9CPQj8E0ZgX8FUPXSzGT/foDpa4ns+BKcGEC4a7PnsFYEQhVWFxOW4Dy1RLCfxs/0AIR7S9N2wxFtlgSLBh8TIsM7F8hlqQE1+NQZ9ESZ5YTepjAIYzL0kUjy2TFgb0rwBa9ltRIBp2AWUfEdWVGPal0q7FcUqQar9kzVLEk5re1cDHKrjYxg1oDnPEypNW4l5ZTt0ejIVjWHmzLR8bMDe6TymSkGMzu2XcF6zKjLm2K0dHKy4DNQwZzPiIBzTm/JMQG+LWgCVNPT0HY2XAPgVEbWmOpYNxrpqADRF4O6OvASZrTAjoyQUXRAS+rk7KMoGOpajHRA8JVJUifpdW9HZi9YrEBy9gAAIABJREFU8ij15feYKTmVqQsOZo7s1BrVGDAde6gKntNDtgMbKWj0gwS9r4yUBOZdsBgwyv+nuPJ6NVskwLmI4z5z0CQBss+wVcfAWPAiS/6QMth3ALuAFk989SXtZ34Gq/MpsbPgwPZDgZAFUg1isw6DCjPPB4JyASM+OYBV5L5KgDlFWdWny7P28eJRe7x5EKB65+577f3Pb9pvnjBPowvGHZl6gnbngDUQOasmSOXsW+mUcuSVmZMBtQZVqbfvCJA9D8dTcHJ0bXZMZR1dpyKB7MexT1GkZliC3zJYsl9uZNi8rvw2PVNTJ1jrp6TBABkuSgfgONqmeW7HZFnGKdsliOPnVgfXDrRpzHQjiuMrfWaVA5tw0sTHvsFCCpI9p7Cmc3DSKazfu/fWMKpvtJvVZ23x7KeYKFGjCji6M9MZWHDbMef25Y1M3EvqpN4OS/plYoDEuYQxD5D3WkSJtVD3A9QTtDk6OWXtqEV1XjckJp7/Q9ydTS6lP6r3VECqgKtMk6z5dGic8xhcCVSzVpT//s4cyf6lsqsCsdRtCm4FtA6qY8rf1n0LJ63n3MJWDgDiQ1UXcdVl/qX8ZIQDtr2ZvQSYzC1lCgBO+5sqEc5c8BwqsNnNdfoWe/6y1/ZPle1Gf7I5w0yJc7MUAnXGFGn1knr8LQqAmMQpqSXh4o5cc0tk6vY2VV1y4Jk0IRHnjexc+4xYIOsF/nIt9nW13r6TjAM019amOgYB19771hErjy+FhAZH3l0awd3wHF/h7rsNmmeOVlzTyqTAHlbVRIm9pXUZkLEtN29ShvEd2AqqNWjK3I/wjZ53DgZ2XHWEMWRinu23qpmSDW1clSMTd6lELbZWMz5ZWa2ZarGUoqdWekmF+69+BPoR6EegH4F+BPoR+GaNwFcEqgaOtqc51qgaCBhKV9BSDGXn2pnXbDVDzWACDow9OsBqwJNQPkYshhPFAhi+aKh0m+84pob9w+n3zPosXSTLtVZ16EiQSp3jiD/0qAxzS0A+1vmUjDxca2pYNR46f7hHFiwLIJMDkNXxNxIx0Rggw7pS9gn05VMEfja5T0BPexxaa0ypETNuViJqIC9w9dt61YF1reyvwfAqpRzNqJhi2xVs3Yz3pjKw1HANYTtkIZT/TmBNpzPqVtmvzp2jAWxx5I5KSO0xWeBM0BJzFgGK7GZkgsaaSjSL7fT6Ur+adVc1aMXiFAAK+OtApltUDWS1xghbJJQUoDurkaMWa+pnbCXidoU1S44YiargKPVqbleJh6Bqpz8nXgeMlBdWRvZSsCtQrfc7GbE7gQ093ODSuqddzSvWteSg1fKmwEHYVNGZwHxKb9TTPyG4xpjJlbT6uO2f/xyE+SwAtRxk63MCh2L1Ayv4qSTU9w3AZZBk2GxrUcH7EuCxAORfIyf/1eW32qer+wT4j9rDB3/ZPnra2i8/1/15hustDHzcqayFhq0StHay36noXnlvoGrwZWTecVAO2K/bzlpSnX2PPlNhEHldNtVxLhbfMXfdOCY1/q5Fr0iQG2Mvz93lz+QLSq1T7dAFa9m6S9kyjse9IUhxXGT9BeVH06SS/soA1pjc6LqtZLiTzXoMZaO2WBGwOs6yqXfm3h8oCpAAv/f6uv3Fd95qm+uP2tWzn6eH6m3rVLk/ZiR2bMVzlGMO1KPLqnL/unpTQ2xf4iQYXEK2q7KQWhADWMsiYC7T9oV01vl3qFuFXc123Nfrx+3w8p/a/urX3JfUzXovCN519a1pj1mW+3Z40iM194myZ9lnVRlVCrDVXEtnXeEP96+tk5TxZgwcPusoM78lU496ATWEiogDzGV6oPKa4DI9lpHnxr1Zd/PdWSfVrX05p9aVbgWqJgACUl24KjdUfSB8BSzH2AhAHHl2MJfjxUzAWm7wWoqiQWXA6oLHq8CV+aQlzA3mUjoF2/ZHt3FNm5J045jXHGIFkB0Cmsck1ATl7nuxwD0AcClL7HjU/cfaUalhHa2LmPkzKeOA7jYrXJHty6oqgLWoCzHnuoZVXfCdBYt4l8KHUnen6MPntqJeevCGVdWd94SZ1vV4hGOBbWw0XBKqqkmRLWUu/Nbpm//Zi9X2NaSI8q17MMLmrIfffXnsYmLrgdB/9SPQj0A/Av0I9CPQj8A3ZQS+AlB1UxlSgadiq6PMykstUFpMaqiPLijwddlXfwpUAWzaYRD4JQQJwDIsqaDlQGb+jP2c+QpBuDWmtnDRKTfSSJgmQ12lYkOYlQnM1lhjJIKwG17bQYkNCa7H9rMkaBtqcjO7aRcPAKpn5cjqMaeAT1vPxIQIUDCj7koWbEiQKVt8kDVAVpj+o7rzEuAZFFatljWlhk4V7Ik5rH0dEhwqVd7DqujaaZ/AqbQjgbJgS+bTVjRT+qPqDjyFVVXS5/50/Q27KnhEFjlGjif4FOCEAQqjUW6bnrIjL1so4FFuLAAo7FOBWJyD81sB24A0gss46goLwgK6z6o/1ZzJvwW5slxet/WwcbB1xwbObh/X3wKxEqjHWtWA4cSjddSS2Ro88yJANQF9cKwJhWM9arUpasMLiKDXAQKfAzANQg1U69q7S+hknqEQqUd9u7UzQOrojtQYMl9A6uU/02cT6WeYxG79WVMnVgUIhZj1WAGvVQ/sdgJVAUWAqgCANbMCrF4hzXxJEuL96zfbZ8tbAPk32qNHf9MeX8/aTz/GwZlzPNPMyp6xWYesszj1anKk7Je15DgGRIrei60TqKbe1jvGecx4uy7K6ZU91Njms8W8OhCpGw5LXV8Be/l/sa6Oq+7AMUmyLQ01ptWGpoCZgFiAs9IYybCfY63SN9VzsR2JoFnDIcdHx2OHsoCrzr9uMxL4+JqANsZHG1x/AaoAHOtTzzBK+vNvHdoP3n69rV580C6f/3O7N7/GCXjbLuxBDBMWlUKGw56zBXgOOiR7panXdGWLJAVAglTXi/XhAljBYdUdykQ6Widn75QUeID3q3O/ed52L/+x7V/8PE6/ghxZ09ShCuQj/a02MfZPzkph3NKeyvsp93cxibJwSchxrTd7lBORC7v6q94+SRQYeWXMkVKnhtrpELSq8hDsouxAFjvk21m74bXIabm+raZseTY6/rKkgl7l+bKeSrUBqTnDSq7dpDdrAcODbbU0hsq8As1o/ZJ6UtvZsHbtZRxDpbXjpi7Fc+rqaTWXYhrWK5hdny+ZX+em5NhrzKQWS92HrbWvWtdMCRtv6Du8p4Y3F0pyK3MR1p22Taw7195Am2XmdcfYLC5x+oWlT2ItXKey90pAlQJEmTc8qK7J1lMHTuoqTfIuQLU41VQe8NcurKxdV2u9W8uq02/aOAljMVGSIf4dHHX/nmz9e9UD1VePkP6XfgT6EehHoB+BfgS+ESPwFYCq11OAtP7hP9b8CDp9zbpVQcaxjvDIrBps+eXP+F8GuBiW+NcYd8dRihvNpRt6EChrTkMN4F2A6gUBsCY4BlEDsvlhDtIvlWNR2zoFlFr/GQBLBBoDE4GBzCdx3XQOED3nDM+s55OBwixprmMmgRcSP4HB6an1g4JOpHOyDQSuQ4Lm8QSzH9CjklzCt4CNtFCR3QtIFVBXixpNYQ666yJxdN/KmW2PcENgGHMYMRkA9RzDp7NTWtbDMO0ICg2kJrb5EJBHNqokuAMiYSBLxhdMp1eQoWtcbKtW1PJbQeXAIFpX0eCxAqDVIsUvf5e5KeDkuaTOVABE/CtwjtLUsxFQccoaQwkMPMO0y/Dau23cLrLgyJR9/Xi+xfYdefYwhJrI+MEgWw8gS5Qj5fWALtvJjGhptNZYyYPEozbXmE1T40ogTw9WWbQTwK0XUSD1JzCqMNIGzB0ATX3r8WIEQrk4EYvMYsdWJzGi/FNjF+sSrVUljcKyXt6ctmfbM4Dqg/bF6ja+Mm+1R6//x/Zifd7++weAIba7zZoZMSF6VwsiZUGV95YZlcDVNjRKeI9gNfF7jc0rEN6ZKJkQyJjWenRMCpfWek9iIa/VenGLUgbL5vlTJrCSFxuucQmTBlFWDsQG8EqCoU8XK0FQGWyt/Zu+K9asemtuvHeSC9CAqWTA7lfwa32oJkqu6316uahaoCUTJmNn4yvk+f48tB+9PWo//Paddvn0F+36xT/Dtq4BqhuYVesPrbOstXhg3DKf3LsuJIGYoFXeLIwlwE00lf6hyFIzmUxMxsbkSphmXpfBnr7dTi7+knPS+RZQtrlqO9j1zVNqlUl8WLMpSHd56GpcS+RYv4vJmsmKria11Avc+0j7T04wB3K2OmZUea7zMh5fF7NsUovv3IeAS/vq6tzrfSfo09DM+s48+QSvMMX5O4wtjCXgVzWEtfW2xNEgSSCbPAuAa8AYy4oeNI3ifT8bJQPjHnAsuLOlqWy5LYTY74bWSbu0VprzOgqPNbzlGKshni0pCQgjWk/hhbWuSqR1eV55vcwxCbcNn1/CqDouk3kZr3ktiwVy4AVj5XRY18psha1mHd0oLU+NNeBeF2YdhDFlumL7jeevC7Lb8+26lkNPHW3Ev3U+NpSpf1XsYuy/IoD6JNws4uB/joXPbNahvKl9jm1h43n4lDJ5qS+AvGypfBx7mOwA1F722/1D0P/oR6AfgX4E+hHoR+AbNQJfEahW8Fygswuk0xcPE4+0ATj2TjVQMFwoMFsHMViovo/F68kY4IabilQZQSSxbFFcRrFFDwBC9y/YKk6TBEzUPhkQjmcGq9WvcAyleHYOMKBVzJZgb0vGf6AEmGBRk6PxFHkwqGs2t9+pcjWgBYyqgCq1ZJxqTJCs97NBPMzGTkdhzm82p9UFaNea0RkyxlHqMDlbgqTUZHYSNCW9RmAjQPUY0Bn2EsbEOshI+WghYQQuEzunTuwUebBAdQtDYVA7tmbV/pQaPvkzwS5BuOBVUrIjCSVxiEvjOixQCcisck8AYVcL5+8d6eEMHWW/BtBHkBriLIwsn7fVje1wCjeGJRWkKofOzHWgtn4VRfCLl2u7ndSqFrgqxrRmvRx+/aOrpRToK/MNUGUf+Vmy4QBOD0KtaRijnb1VXTfHffDr6Fa1J5m+A5CibQVg6bD8BEXoh3F8jYlO+mZqniTagq2KntbBqdWWtSegU56onDXXoiy05LBbQMJKFsx6RkDBs828/fLyzfbl5h6B/qN25+FfIwm+1f7Lr54BSIbtnATIkL6VCF9Tr2ebooBUa6AZ1JGtkVKTWmDUOUxVncMnDuMcUmvazZGvF9h17kWhBfrzef7O55wjpcIZmpJqF1it0FwQpgmSMl6vQ2mwxkqpUZU1hVFVmSD4L0YVoBDJr4yy+6sxKWOdTuoacGodItwVx5X5t8ulc3RKDep4uIBR3ZJUuml/9c68vffGvD378hdte/UzQOoC599Nu4VjrY7WYVGFJTr0DqjZHqHCEIhajxlg4WXVNUUKHBhTSR7vn2LkjzeD4M+kA0AXJ+CTCxIYJDvSEmpLHePLX7GUfsrSuK7aY1u9yA46UmknA7BDnm/dZ14PMHYde57WyQo+TZod5b3cz96rY54Jwqkdzs+C2rSokbEEiCL1FUgKu8JzWw4QB9xiciOj5ctnjKDRJI8JKmssZSoFrGFzAXFxVyZpZQ9gQazPHOffHs3WtwqKfX1LgbU9YcOgKg22vnaHDZGfASRqPFTA1tvD+vuqm12kh2oxy7ulNarMAc/LDZ9b0VbG1TrD3c6yAOW+q5Vsbd1eKxIctv3ZIOtdXheLryxX9liAnUQeIHIDyF8AuiPNTgKT53HuR4FtcZ++wyoCUrqieN5x7ehh8qyNI7spTeXEXc/c/AvCPpbMC0/RPEpUIghUN/TcVjMQ1UfuegHy0Vu4llf/1Y9APwL9CPQj0I9APwLfnBH4VwDV37+4DkzECgmWK3ItObHqm1qVkxUyVB87vzuJXKrI5nZPbXdjn0H7BSJouIoEpNpn3D6dtVuntJ/RKdRAhmz/4hrpHNFSGhMQQJ/d5cj3yL8DElMrpmRNqRpRVbnwwngp3yXgOrXtTBR0SollPQWcgAPOyt6QMwCbErsVzIQAc356DWNTDPAURCiAM3Cdps8pckFYC9FdmEuCKVvQjGBUD0oFZWo0HRHQEcwPMVSyB+WAID3taXjNINzWE0MCRFt4yOJmtAjEhhw/rrsCRg/XAVJiRBgyA2qBYkrFEjzG9KjwWIHLTI1sj7Ljrrax4vGq0cx7Br5+tig+GZ4A1YDXko2G1wyt6X7LGimglGsImLZVjWBKby0PzhyUw6ygquonA3mPgDbsrBE33zlX58Hg08kCrN7gAHxDmxHfEpRgQjW4+BtqUr+bMTXg3cOkHi5/xbaEt/ZMlCbyK3SZoBvOJjpqvn2vA8WpcS1dK8cMVQSIuExri83hrK1jSARfw98vNxft5y/eaU9W90hW3G3n9/592wwetv/6yyeR7J7PMQ2jVvJGh16OpbGS1zRiPc0x+qq6U8bSGmYBmqflvHrp/Kdq9fyICQPNabpbkYDb/cUVmnGylY3DFZAaZrkYJO+VkqPKBEcEHJCqY7HTa3saJb8yqcf52OnsyxgcgekSifDKVjQBo6wrmFjZ+2pTo1RV4CpgE7gqzXXd2h5HAGXrmSVgnIQOwOnu6a79p+/dbu8+GLYXX/68nSx/Qh/VBc6/K94vGbKGPck/2HpkQi0l95QCzhQVxwm2gEfm/ii9LcqYtVCMWpxy05qF/Tlx1qy6Bqb328mdHzFGoCt6hwqOdkiQF/RzXS2Qa+fZUIky6zTXJIl21CGvMTay/t36VE2FhE5uq7xbcJg6WZ9l1tADyG055UVsbwC4KDpMKsm2jgcyrW4rcFQ+rCy4Gz+TDjF4kjGG1VSiy9h6X8b0h/VgX9cNibgqyRbMWx9r/1PlyybUcjNyX1rra2IF2SvPqg2GSRtcfUsci3lZzl2W2kFcpDVN1fZbcqFJlHWtjC7y3mtY1ZRU+MAwC2ENK9Mhcyp4Hph8sRbVh0sSStXbd3EFUF8CUl9Sz71E2gyoFqRGoh2YLki2luCkXbJONsyF3Gf+LUhyphx6fdYr7732/vPfDE/BOn5e839xQ/aYPrdY1TaqyRMJ9pwu1+yj5nMf8Os9bBLBhGeeErmnlq6DV4nVbnH1P/oR6EegH4F+BPoR6EfgGzEC/0agerxGd2MTepucyovqDKqLo9GSYfWRSTV46IJ2Ag+lsWNqmeaEErNYbSgFU+wFC0MfyjNoUGtQxRs2d9dJd0lt1Q4WSEiri+jt2/N26wLQYAALeJpOBU4axRjQACL48BQmdTqj5hXnX42MlJ8afNuf1ZpCDVBG1gjaAoIA1nYTUyKr+YVyXwOoWbZrsBgyKAGPcbRVWCn4k+FFXox0bn4Km0OdmPI+Ad4E6eNwsCSQ07dSJ15lojImtsqBpQ2IJVyDtR3bu5WhlBNITWrFavlM5LUG2bJ/pXoM0PSnzFvkv5xM3EmN5wupFkgVrAoUAhxL/hhw+UqyGyyXoNtrixTYsJKD/z4HnmN0+413ktuLXMP+1vmEtQUIFCtWzHvOxGsJGS9g8QQLqeWqOtB2YjubwS22IeBExtcmtDo5/yEg5Ftsz4TIli1+W2wq71foLGBT8h30XeWxHaUcCXBahFQgG9DcGa2cEEjvdwDdnRJPZJewsNZprmBnNwT2LzG9+dWL77TP1w9Ymffa2Z1/Tznqm+2/v/9lu8Qt9Ryr24F9W2XBQen2UZ2SGdH0yJpV63urzrQzoOKclPYGlAbFe2rFDqYWOGyjSQcTFO6jQFtyIAnEa/6UF9eAFuiMYZDYW4MgpbqaHSnvZTtrVa1LdXO3c91Ua5bqoWormxVOreJR29OEKVMGm7EsF+HIJgUEImt73bI6BSWu1QnregZwmrC27wNU/+5PH7S37gAOnv4DQPV/YKTEfQ34iRO3p83Y2FbmBCb1gBFaWFPGquoxXUc6dPGaaKmTcJ7EcUgFhOdR6+eVdNpfrCXv3HPbmPY1F+/xsLiTcTw4ly8+bssvf4zh0LPcG5HMRgZsGykYWCXxPqdYD6PRVT63Y+5vkO4Xc+25WMMJOI+M2HmwRIDWRrZysd6e9ybjF3nu2D90S0Lt6Bxehk1cNzvbCjgd//T15dljckdVhwyjwFlj3Y7x9P5Ij9uuhVCAYjC7iQvbT8moCnqpywQsrmPGRLKQG9FEiPeqMu0NoHSrGlcoqLESLKiqEw2jrq44T1nMPGeEgqo1ijmttkiMoWw+iRedqPfsqFyii8Hl0Iwr7LPrkEHdst5MjqT21npilQRc1Mb71lmMBNr17P1mTSmJFVa5gPVAsqFu25L7Klo3mWTqzhWwZ7wEqvDWKRDZMj8FzmvfsqprrJUQvkdEXP/y0BeZn7VFl8HLU6J74OT3/qsfgX4E+hHoR6AfgX4Evq4j8AcEqkqAabsQCbAgQpYr/FtAV2pXYRymBCg2j1EuNxeMCWxSl2RIolWGDRG27TaM1Rzgop/jWIaKgHZJkLXZGKDJTKwJ5nEJvjVtZ3PchQnuDaZmSBAPAC2NkgIaZLlgu8YCWP43pp3GyD6OBFe6laYGKo6fhfASBAf8uW0BsaHsoaCHAFSWY2DPztQmVtBjzaLvz3Q3nVMnR03Xhj6cY/tMzvSltD1Jx5zhImpPRMHamPMf6+opk2rNJ/uWcTu2tBDnKJn0RetEC3oq9fRvWZcSySZQ64CfJYeeVjEq5Qx87KXqhuUkW/JR2dMApm57mZoxoP5IoB5BqcAn4+B3B1QzryEtS+qbYFdCSXLMGkP36fHqpOvvOlyB1Egma6xjsGIA61vM+QFHZ5rQtsGd/5BeqzFfEaAIUpH7BjgdZbMBMsVcdQWyXWKkY95imORFmgSoY+b6lbruYG51mVU+S7JiDUBab66RAMMKLmftN4tvBag+3b5Bi6MftYtb324/++hJe3YFnzMBaHmurlAQh06/Mxh7e6lOlf5yjBB+gmmGQ1ZVVl6gmrYp4aqPtcbFvJYXlMw8Unbrf2XLMyZlQpN19HsmS0dX4GI/GfoAN9ejBkAl75VBi8zdfpuA0WO/1BWoLUY3AlaY1AVFrTHDkokNZV+MrcykDFh4MN7bAuZPSEKdYpJ0Tu3pHEWAY/v6+ab93Q9eb6+d07/z+X9pJ6sPqE3lWgCpMUSzZQ/jYvIjEl1AvompkzG/B6FzXwjWXcAmEDx+8IT3ahm3ndguxZpnT5p76MiQpxdpBpt9AFJPbv85P++GWXU9ri9/255/8t/a8gqZuIymYAv5tveR92I0ILSaSh5FBhO2shaqoFSG1ZpU61pNpPic4hkEA29NqaZPE+p0R+Nnkf57bl7CTXqlov5Iu5y6OZSUV6m0+4V3tK8zYH+PXHdD2xrzA86TjK8wK0ZcUQsItWThleGWCiTPHVhYQaPXuSKBJ3Aecd9UbXolQSLv5T+pd2XOlUCvVxo9+dO6znruFaMOMPT6I+8vdYhyYs/dftQaJVmrLxjUYXjrs1jHZPcFs7tcsY6ou09bKBNhPrdsQcPxlfcCc7O+SOfkAbXkeso8SaWNT7KqS7eNT55iVbCb57aAes01vOBdOPq8nwr+GGuVzHeLZ7D/9hS0NR1UzsF5nmdfBVv7r34E+hHoR6AfgX4E+hH4ZozAvwBU///gWAOCrr4s4ewRThlymPW2cYDNCAgTCLAmBHbnvCOLaMYc0Vx+T8uLsBfl5WhArhmN0sfTM+pMaX66vMZwBybgxh6PhCsCQeIymE8MlWSz+N8c6mZ6amBj8ALYnAmyOFaMQ4AP1MzN6e2oS+8UudtEJtbgMu6emqDYbkTnVoJIDZI4R+vyBBK2WBH0hWnUSKVzm5SdE1yMZU+VD4ah0YQJ+fAEkyg+tyEw9jymHN8gSqA5nl5GkndQOkhbmrEgNvV6Mhpub80qQJbdGfgVI9qBn0g/Q0+8Apu+F5DagcP0UWUcUvPKuabVSPZeQFJXz4DR1EDav1P5o4xohYyR9cp+egi+MwSh+Ty2zGjVtwq6E5h2jMjRAdXaXQPMuBZ7PK8joWd9dbix/siL7gsgQ+uRAQxmm9zluIBBo+jr37T94tcBTXV5HTIO+Fb+2UF25ZVhTj1vEyIG+35CaWJXCylLBSg9IB0+BrVKxbebBYBh3Zb78/aFfVSv79NH9VF7sn7UZrf/ot27/9324eeP2xfPdRe9zbUDVl3HjK1mXILUOetQcy/tkYKnOnl06lVTB23w3vVRlcsluTLiPZMq28ynhqqyrCZ4nHPrkKuW2vj7yLBW+xpVzLJbNa/VJ7XYsA2/rCNxLgCreZJsl0oDpb8LwKivu4/L5bYpAz6ytYIf2V6Z1/RTBUG5XrN/wK111TNMes7pj3rOzwFs2Fu3d+1v//T19mB+hfnu37fR+kOM0KgTB6ROBDkkmk5inOS6QZ6bKeQiJzj2poWQIBsgcaOUm7kSkDo7vpYkRK3bQQyP/L1AtJxa2HXmMkZPvjm624Z3/gxzoAf1UbTcq6vP2uUXf48UFum2AK8zVLKuVOh0Qz15zL/SL9SxVS3huPtcYOyQ+rr2p0h/w8CnYMCSB+tMaZ+jMkLQLqAVBMOsFlSU7aYdi1JhakQdQ83ZlBELUgXi2zX1nCgwdNWVXU76ogPKLuusZRlP96sjsnMdFl1W0+P53Kp2OENN5lKacEzUcO4ASHvIljqEZAylDZq8rWGcbVkkQJZp3ZGssP9sQB3PsQHJkhva1PgsynPCCxJawpIeAMyyssV2AjWX9Dt9bu0un2db2f1cq092fl8JbGvWytOXCywvYOtIrVn1zq4kWlzCkxjR8b1k6Aqu6Q4VBnYKo62CRVMltxOqIoDmL5OCOckcpVyVC/RX+YlpUMe8/+pHoB+BfgT6EehHoB+Bb8II/AtI9AgrjtDif3VJBgMAyEj1DCf8jGxJtaXRJMVgwbAhcleDBlkIfodzgFEF4FlzljAFiSDfU/bjXxBU7fQW3VEkAAAgAElEQVQccIfM0j6lK4EqoE4Ap5OlBkRDTY7myu80tWG/BP5nM01aAJNhLWHSkAduCdT2SjRhSWcAVWswZ6kNNaCr1hwGV9aXTdIjUwddz7bkutaVDjGP8bj2BdUoJWZMueIC1SPY2gH7tt7OWkWve0J/yQm1q7KuqcGy7QtMroYo45FAVXBxEWZSx9+RxjNiq2xPSKd5SupXZX9KDniEeont+cvgv1qLHCGoLwqSHPP6PYCtM0KqF6oO1ilKW5Vsr7uy29U8h9HVaTS1dDITssKeu7V0BZADdsPaCmKVKHfH8oegqQNDx/1F+idgDkNc51HlmbzGjoYX71StIeZKJ9SnBocIUBe/YZMKTKvuVTq3Kt+qsST7c7/WVAao+obBdQEapZYFv/lKLavuOqxXgZ7vwEpt17BFbL+ECftscd4+uPpW+5Ia1Ze724Dnv2qvv/Yn7cMvnrePHl8RnN9KH9+x7DyB9QTWf0Zf1SmS9SQVlGiabBGEsp7Gal+7K9ZwKeQnx04d69hkjUJYQUwI9JJ288fI91l/CeJDrrsOaswy5dYceo0SjTKrEpIaQuliLFDlqIJTa1V1vfV33xfIhiHl7+sl127NpKudud4CaAW2gtWwszBi1b9U0CaDDvgkgXKKgdkc4HY6vGp/BIH5t3/6WrszedFWT/9bm27fh3H1HrUGmnVMIufEtQRoPRHgWyM8xqDIonETPi6iUJGCIBhAvwUyGgLxelpcsY3MerWP8e6yvrUSDs6ldbRJ3igHnt5ug7t/yWce8KdrgHFYft5ePv77trn6bUnoY76mmZLsp/WorkiAN/v0ueU8CqI2mB9tqUc1kTQGYN5osMT57HgGeNp1H8M2UrsrwJUhLedt14aS67McZ7Pl+SX4QvIfpUSSKtbFy3BiKmSbGWtGO6VGJbzsE6sCIk1Z2LbaTFm7ugOYKjU+9ru19lXJ7YgSh8iETcjYa9XPAM5bSgtkVa2Rtaercm9SfhoyOceMm+Za66VjwVMcp/TxzKQcY87nZYKtQVeZ7fipbPF1XbOX1KxuLjVLovae57KzZ99a60t99glEd97f/LQeeGrLndy38ur4AjAW9lONlD53agn7Xf+O0xVvfRoIS49VatCFnNa5FgSt5jce1VrX+qSlGfWsPD5nqu5ZVrV7NhwfdN0r/Y9+BPoR6EegH4F+BPoR+HqNwL8AVP+lk/XjBuACBoGAbKFBHBK5vC6MMggnkCdmmIY5VdJl2Im5EUHDnABP1Z5VRcZnBuJwp3wezuoU2SDuqkru3Of1FS6dZPLPaA0yA5xOqDs9OxfY2QvTnpaaKvEeoHViLxcYzr37h1FQMnigHcYp/VxkRgYEbad8dqw5TMKlYhFSO+Z5EFRPkXTaU1VWL+YeBKInfM4gVkY1AVFcSItVFoDMZ16PcmJb8LCP2TWSUK/H8WA/BIojAt4h+/Gnn98TKGv+M7Lub0KrFUcuLr5ldCSwFXn52ZInHxmXIpDcMPgyoLDjtPk7jKhMmNLXMBUaNVXto6/H4TQmR8U6xGk0CK+kviXfK/BkABwJo2OnZDvXXdvIrB7rVyMB5rUAMfFgFy4GpAlu08u1ZK8JInOxojKSG7e/30b3/x0XDTAUhCpbvf4YGoUQ1eNZi+pBCwFzUJuZVh2qr2UFyQj5t0dQFhhKTVrKbRykziHYcbLnY8ANokQK7rYwibKMG4Lw50gxf/Hi3fYprOrz7a22n/+ovfXWe+2Tp+v2i0+eE3gDTGVRNbwCeNlT9XQKU8T30H6vXJi1pwLUgFUXXcd8pt45F6J824RBtVCp1jZe39FAqeTr7kdg4EdiIiaSzehVyiEGOZGzloRTMOm3IDQsaICqjq7Kf8sBOACWbZRrrnktjFNYLeCfrsHpPSrwhY2z/hD2baBMupYbSgFAKomZCS1k5khf370/bP/HHz9oF6PHbf3lf23nNx/CLsumWtetwy3XH9tgJLZ8x+V3CnADpAdlqyM/XpS65R2A54bvHeCC41sX6jrduz5tWOycRrZq4a0SAOfddjsysEp+uQ/ptTs+fw/Q+ka2d92uF1+2F5/9P+368lOY1Xqe7Lay9rK6JqB0nkXFIBmf/9lLVgmpxknsm0PvcPSOgtuEFImK+RQDMACsfwscU9ea+7RYzu3uVsyJMq+aDuU8ed37Pu7bfNZaTthR1/EJQC+mS1yn9aiC4jKz8tpMOFgHawsZTbcEpQJNnpjMb1pKcV/YmzX3BYAw2N260twnugJ3QFDH3zUQj90KWF1jK1oYyaBHKmwCi+SLSSXdhaMg0W0YcKpaQ4C8Fehi2LResC/MoJTx+lzZc94oi2PwlXs9LbrCUedfBQ28/NeiZLuAbfZ9kzY2AnLlx2nIlGe7c6BNkmDVe3zKvq+ZY9wAUhri00uQqviXqtwA+kqWupotSbFUw2eH8LYa4vRf/Qj0I9CPQD8C/Qj0I/D1H4F/I1D1AotBrcDAL4FIXEISYNQrmBHJOsVIyWBlD0gl9AM8nBEQ6d64gaUoDtbqTwIKgvZz60kjzSXLjnvvcnlOgCMgIEiGbp2fzcj6d0YvBjVIL9PXk0BmBns6JFDeE9BsCMYEXEpnAyTSGxVmdQYbaxgjkDDo7no2amAio6oJk+zollYlYVbjCiqTUSZDAWm5Plnikm/OAMpb2zMIMmUOqOUbjxfFyCqBjCGNIFUTExkBz1EjFEGhr9t3UFBaMKTqSwWEgtu6hoDKMDLGtYJPXgtQVQL7O6BqjJu3ZK9keMNYyL4a4ApUDTit7VVeXGF54KN1xGFTBaUFiv09sjyBbq4hlZ7Frub8ilkVVFWtY3BZt08BamL3yCKzP9t4ZBsDa5ipO99Hrklt4YQaQ/6WPT1cfYhe/HHOPVcF41PrTTQGGGCOT0wmBAQARCJbdKcG9RX0Zz9hUDtpsOA0hkrsL4wq2+MynPo9wMFapoltXiKN/M3lG7Snedg+Xd5Hcf5ee/vtH7anWJT+7KOn7Zr6vCly9IlsIfM6GSPfhsVX+jtisASdfo8ZD6XAI84nPVEzno6hrHRVH/olyJzYnkaQz98x0uIUA1S9FM9Y8NuZKfm36zRMuuE3IEMgqvQ3Ks2YJ1UfVH/KoOoYLVDVuVVQXoC0PuP27svhSF1rpPJVk7oT9MF03jAurnzX45wWUTMSLVPkrlSPt+89mra/e+8BHt6wlU//73Z681sYZh2vlZwyT96Y3puTM9YHSQh7qVLnm+bAspcmHAKWu4emP+3JiRxbU6TUawbwFHPuWgjD7gdEXgIRa0l9XagCe7zbAnSpVZ3CrI4nJD9UTPCt/PfFZz9uixdPqUm2ztM1JPM3j9S1WuMU2+kxTWXJ5sbt2Lv35iJ1rAJMDdPGuh9PdI+m/cvx8wFm1nAKKKsHq2zmAGmxNfFbwK5Mq4DwBHAto78HgGYte486JzGES5Vl2sh4fQPkwu7zJkZQypVd84BLgGok8pYl0Jv64H1mOUUkDKwyHa7tt+pT2bEBBKc2m5pSW+gsqU9d29pohYQ69cI1FybMXJsbSGuVF9Vax/u+kmY+EzcralAvYYQp+bZVTTHRWhrZJkkptcCQ9cb572LQBtCOqsJXK4GWBEzgprynv5WlkveHYl01NkP3o6M375FWCjTNEzj3UTW7qfIRwW7J7IdeY/aTu4T/+t1/9SPQj0A/Av0I9CPQj8A3YQT+AEDVyzTMoNclgLRqgY4Z62K2/FLQZZ9SZZnjk6t2RnAxI9BS/ls1Ssh2s1WB1SGGOnNr3OyvqnyXXqobmI0TXXwFRgDbABwAqyYsgoTpnDfQGoa3Td2gNYBk9cn6yxYOJ8vUEQ4GAE8lZrANnp+s1+mp9aVlQmO9lw7BggyBl+DqAAMywfzE6Mp2IJGXCjpScSUIrPYaOuZ6yYZfsi0DHX6R754pg+TYsiMGtiPkwH4ZqIadgYG19Y0yX8MwJb+2fQggltkgSJZ5SyKgY1AT2MeYx1o6YaNmJx0I8xxkWwRIOq3K8vle3EA7YGwQHHCpUO8Imbw2wRHjlRrVAj4ByDokO5eyk7lGa407uaqAtds+ssccvwOqkSoaKVbtn2MgOzxwDAESw3s/bMNb7/IyDFuYNYLOy/fpPPMZhyTQj6uQUbPMWqiusGeeT9UJi4C4RiWggtksuVra1u+96q+a4lvAqUA1gy64YQxS34j8VfYLeaNGQy+ov/vk+mG72t9rHy0etmeHP2vvvP0XjNKw/dP7X7Qn9JocU18508QLoDoakzRhbQo2JzFUcsy7XrWCTlUEMqxB/1VL7HjIOCV5w+saMjlwJhSSnDDZoZRTF1ddgEUsfMU/yjstzGmByrV9UmXNurWhvFfGS+DgezK2Sj2jXuC1JahVAJvT4HhbZJxKOGVhBbDFzgM+2E6wIePne5p/jZHMz7gJJ/w+iVnSVfvzt+btb//4bjvdf9Tak/+zTXeP2YYxivtxzfmJjOoMoOp9i/NvG52lvvEENn2Q/kbH8/HyvKe4YKXAyFL3glaZVbdJQqbkqlmQkW9XLauA7AYAa3/cG69XRg+QOoOtn8wedsw0Wy+v2/PPftKunv6Gz5MYY39bWtXYH7X60lat6lbwCihVmpzkUiS4MuDWJ6sDqeSR6ogIBqJekJF0vWqQJbDKKEfVkWuUcRQ8cTzdyg8mGHKNKjE0bHI/5eicuxv20uXv5VoH6zrIedqKi+ejKgHvufQt5pl6gyS5WhLV8yq9ZdlX8Lw8pBJwgK0Sao3PZG/XJPN0vd6sgYCshciWPQ+vhvO2hnV1hdS4BCUKn7n9cDtGQeK+rp9IgssE625MczFJcTa2Rl1HAc/DRjHVACi9rPL8SJslPQm4QGGnqTs6x+ZppIrlOhyt/6o4HyZ7kEnXvxgZUx0QrKvV40AzvhvGY8t4eKkyr+MYNvnk89nlM7c8APqvfgT6EehHoB+BfgT6Efj6j8AfAKi6CwGbIBWGIHlwwwJ9fIVZhlrVekbWVbg0AqimqTuBluDUJvCGRHqlwlElAJlTl3qOxHdP4LRbE4DIUMFwnl7oH0mws6YmFWAwQDo4xk10Mp23CTJhcYx9+zynMk0i8Il/BkEVjsDzedl5aJIka+r7BkQTWmkM6fmoq+YBSZ49WCewCoLTE1g2gaT1du73pqt3jNES0dzUFhvpnUjwjvNnfCoj6SxGWfZzOuPYuAKnBhHgLYj1K78DSnfWmgmIA2jW5QBMUBog28lIU2/asQxhMP3TQFRoH6mcQO53xjORLQMOwqoKHAXmYWqj6y2waI1uB+o0LvF9zZAKgFYQXoZL3TwrB5bVEuTyUmTUYZbZbxjfOkRAqycYglPDl3IrFlBnzAXf04s2uvMDWop8n53YT1KpNVLPq18CUj8lUFZ2rdyz5MLuSwloQFoX/mcBKwsV6NB+I8Y61jQCjlLLmtY1HYtahXui3LDPB7dnv9kGsLJTBgpAWGAY9HwzaZ9evdZe3tyFVb3VPt/9oL351l9R/zxuP/7Vl+0LfFtcd1NAquc+BHwJWGUQZ65JQGdcTxkMpb+epw7UtrHpEHyuR0AiCBmxhgR1AhyZIL9GSoEZK/ejEVPATweG/D2jHgZUo6SS+mZJcE222JEtDcDx/YC2+l6QuBGsWsOolFbAmppUPq4TsODW3wMhrEMU9MnIdcyYrWnO4p5ND1WUAheTRfvRO2ft3/3ROQD117je/GcY1S9gVE3cKLUvhQE3GYklzJOU/g6oPx4DWk2iKFcNdC+pbS4y8mmTEslKZL72yICh7wJMQZCVhJCR7ObS+Xbu90iGb7yOOASbrGD+kZPPAavD2d2AOq9vs7zEYOmf2tWz95G2muCiURZJHOW/Na6AvsjyPX/Pp6t3DJBUHVJmZ2O+S21QSZyqbHXNC8gKnCoBlgkt860yQoqBk7IHz59EgEynMljvnbxPrWt8jXimqGKohJv1rd5LJNssVRDSJXPhmAnaAHLIc7MSZBpJukUa7FqI5Luk34L4DSyq7KigdoeZ1tZnLSoDDbQyluzCMaxrwxIPgnp9ueAwPM/INAqAdQhWGn35JWzoZceDek/wfFtizhRnacE4F23CY6c5lZWmXTJJVlwoi6ajpMCu16wB5cMjJL+u8mJETfaMdE/ujO/GKlZyZyn3ZfzY15Kf+hJ7/bY0M4GoDqDUImXn1H/1I9CPQD8C/Qj0I9CPwDdjBP5AQFWQpGQOpgRRLx0GA4KuCXbK5sYAocRXCaFgInToHcCunfmbbBjvC2OFrgZdZ9SSXtwioCLYWV7LbBDeADKtKz0lSD5QQ2jtm0BsCFCZzDG3AUScYO6yRe5r3aeOtGOkt+nzZ7hFTeEFzKmGRmvcM42n5oBVW0wYxowAqoJUq2RnMKNjAqwZ4Cu1mYaQ6VEYYWEkkoIoz9jgSTCbb90y7SlqXV4CVGW2SIk57jw9VSs2jUmSYJOgT2Bq0CeDkpYXBlnja8DOIiA3JkWCQCPhwjAVvuU1T0TzlkTPHXwTAbmhDLSMVQXH9VP5YLGQyvdGGiqFka1aOcFqMUAFQiNZ7GoiA1oDmAo4lny4mJEiXMvEKMcK6DK4rGA7EsLUp+pqS6A6fy3OrMPzt0rCaFNJQOr+8leA1E8CXjJQrpswcu7MOsWudUXqamtNpdWJ21qfCDMqO6q5VgC5bJk0UOrzBCAlj5YaEtCEtQuYLonpDYH6gs2fCVSXr1Gfere9gL36ePNee/DaX7f7ty7ajz942j59RjIBMyDb1HhuQ5hfpd2CTMFq+uVyDVNrpsPi8zqHsmbT9+KIGkDapQkyt5XIUN7rnxPZVEF9mFjNeY6wh9N3koJbHVcZ1TI/qsQQoAEgIhvq38p+NVPKiJEwuFxomlNgTPApGHV7ga5mOkegqtutINb92oczpjVKrEl4zEmkTLjXLpDX35mt24/evd/+5A1UELtfwaj+XygmHperNjWOOtEq0Ua/z0XBItqShr61cfxNMkIWuWBqFk1WoOvWOfSL68qY8asaVJi/w5L5kkGPdNb7XTArGNNwiHUkQApbV3W2W8ZiOLrV5ve+10az1wLi04d2d9lefPrT9vSzz7l2QGqeBd3YcD97HpGyRkruOlbBcRx7XohhUt2XAandT+vUdzsdjavu1/1mnVl7uoWl1R1YFUZ6rHbAMPWcHttaWQCnJkjMS1y1TXrtqccfsGbVnfB8MblmciWmSbzq71khHotz8ZmQ90nEaHx0ALSGzZUtB4AurmRSyzlZhe7WtkRKk0n2aKhl3sNzBMNGMm0f3u21Y+s9qQxYIyXnZULrH9YYQFVTuBmycO9/W9VsmCvrcn0cWSct+5knvDLirCiSKHHwlWn12n0FOTHvU+wQ66NyNDCdWKA1Sg3mfMK5ukL8V0aGdQFQvQro9d8Y11QpQOp5Vt7A/Vc/Av0I9CPQj0A/Av0IfHNG4A8AVL1YQwgB3mmA6pyQYIbJyhUBkUFD8W0aX8DCEEAV02rgMabJx5hPEsx2oMNXhwRq57inntHFwkDWzP8a9mtySusagmIqnCgvPAUU4MQJS4rhKgAREXGMfGhbo1yXIDFA9BymzDpV2AvllbdOlRLrtGvdnDWrgugCDGnfEJbDOkPNlACY7DSlX24bdjIHSfAoKyg4VZqrQ7BBlEGphjhDti1Ty6o7HMM6zaYypVXTKaMqUyLTkFpVgi4DSgNIGR9ldSOBqiyOrNoRoMpAdeeqVLmi93gCVSCtoQuBn6AkdaUYQRlAxznYutaC5HVcgGn1gpWJqXOyFU+FdVV3m2PZ7sKYnG2rTrajSmMYU87CYYoDTPmwb+f3qmHNecEQ+aZjNj5/ByaVetT5I4YHUyrZTwDD4eoDguDngVoG4qUXVr5sYC5rKhNXjqth6MKOCL7NDPCCAy4bZGLEcx/AhglmXFuyZGFWBa1+w1YnEpeVJGDWvEdWFaC6JjJ/SVD/+fJBe7Z70L5c32kfrb7b7j766/bw3pvtpx+9aB99DtfDOU0mJGcEDYAwWVHnynXi+haAnSJNF6jKiIZRhV0dkvCIu6sJiAAb2aZy6D3WBBewLTZbabrrMQw22wZ81aUnIPezmkAJJvQV8no21ht2fVTXmt6kFtW6TVhTFAqaLwlWTY4oCZVlW+v4KoPagT4Bq68LAsdZF9x3jKPJDcHq2fiy3aPO+zZKgR999/X2vdfG7XT3y3aC9Pdi+BL2WJCqZJZxicMvABXjKbIUXAhJFGu2O1lwLibX5jzK/AtukQd37PK+Y/SzOD1h+t3uN5gYKQkWqMoYCj5hJssp2Juv2PMb2cIAbuShk1vt7O732mD2KKxiWvngJvT88w/bsy9+G9nr0P7K6Z9q25q63yKDlYlNUqcWeIzUsrwFRM63SSWPKeELW2ztuWDMfSThZA1tZ97ksyIGTu5JoG1CxxWg5Fdpsevf+uq6n+xpesJzbEhyoKThVfJQrGhJxr3kcgh27Xv+vuc18HvqUmVxK1nhc2a9tBertb4+ezpn3+S9TOIooXYuRu2aROEVbKvrYq9kGF3v6nLD60I/n00844KROV/mJs7MJi59DmfNrDFWkpWvZIJfMtS6rCsGvuHcY6TUgVT7rV6TkFKXsza5xPu6HJRxEveCpQXxCuYZKbDO/1AKALCfx/m3nml5dhwZ+qRMezY1Q9N/9SPQj0A/Av0I9CPwDRmBPwBQrbpLAaruv7KRQ2rXZodFQCrclqEFwYwCLL9lDey/5+sYJvEe1X2KVxNYVs4ckGrAT52o2+nWO5qRPZ8DUgF7qltXLzgW8rcR2fspKsKhLRkEbrbOsNE7dVojTJf8tlZK8DkBiJ2dXRNAcxz2OYDlkZUcwVaMBFHJvVddp3I3AebEoJBgfcb2B0DSHoZ0wucEb4arAgsZL4NCgz+z/7a3Mb4WNKbW0Fepj9X91/o+AYrMhqyqwdNgIAPoSHVumwmwZCyLvXK8AtYC9DR28ZxhKpQPdxK9BKmBOp6H0a9tTwz+lSyWxLeI0ZIXRqYYhrUAkK8Xe1tJBGvzrLHznNKHlsA3YFSgKviU1fCIYXQrFWFIH4OVvFcY2jHM+wH7gLWzt9vk/l+3E+oFDUBjhtSB1MPNy8yTX45ZILggNqybYFRQezTtKq4kbW7cj8c0qjcS7wDuUVZZEbzL69inUwYbd+XUYbJfzXrCyglUYZMAP1fILJ+taU1zc7v9hlrVj1Zvt1v3f9TuP/h++/Xj6/bBp0/Dlh8Aw7ammQPKlKoKvmZQp172mHMPG4rcV7B6BKph6ABISXCkMW2lSgL4/T1zo1LA5IGMXrF6rrVXcuqg/xqjoyOw4Xq1pkGiGca05L8L2ERZV4HrMrLfqm1dAljjEgxw2TJmbruSXZUxC2AS3BVwDXsuoOI1nagFAKf0D73Dmr5DneLf/PGb7bsPAea799vg2X9ut2jZYt3uULDKHAtUT6hJDVDl9bSpCUjNXRQgaGIj8uKY5pjt0cm7q0M+DpCDVXbSSSwclmiwNVxCEiyLqvRbVtwa1ezLvqTWSsLsKen1Gk+GF2129702Pn3QGQsBmgCzz774RXv++APOgzpQrtE6VOs9feCYTArItJa8A5nHc/ZcbKrlbHivCW53mB1F/i5oDAh3zAWfJiSqF231atVAyXmT/Zed9MHhOLgOBNzFxg4646aYRjGvqkIik43br/eH29dn48ek6iP9XE1c2Uam6kxlWGMgrBnR2t9dRxo52Z6Jc2TcnWs/U9oK1gRtc67ssUoSwCLnG+7Rl5+t24J2NMryh9QrH/tV75aMJepszZpO0mPZedDAy7IKHKY1kkpyi2Pz+iotY+rL7QSpdKRF3mvNvkZKMqGO0pB/YfxvKSkmUeXYz1igapIGhphPv0yFaz2NfI51CyXP074+tRvo/kc/Av0I9CPQj0A/At+QEfg3AlVZxGK4BKjl/GtYoX3FIrKu1Fzxv/TDM6RQ+kUQInNqhhyoGblv1bBWixGZvHkCcwMmA55RO79FG4gzW2RUGw+bzd/wrSx1OGMf1KcOcRnVvChySBlV/j6knhSGFGZHOe3p6UvYTU2ECJZxHxUc2OfUwC94zWAT4Jp2NtZEWV9K8DknwN7vMYyCJZHpMsIXQKQWkZ/pTSgw091YTJXwtFpuyLSMBdrTRbGtAo70Ui2AOsRcSfmirXEEpgamMUdxZJX9JUhXOih4LpOmAEflgEdGVZLwFTBWmud5Wc2r2Np2Mhr2CDI7AHi0BM6Il3mTI5D6SOsWCbRlU9y/0r2wvs5JGOFQefm/HHJNbUlYjSMF1MEa/LSfrMd1bYzpkTrROAmQKjN9kE3dPW+HlxgnyWjKsikRDRj3pwMpGJSRKuaqflHW14HlaI09c6mtkg5Wn9ZuaSunLO1xSYB3WJOqcwTMZOiCa2XlBDpKHmUbCcIJtF8i+72Gkfrg5f32/uKdNr/zF/RSfa998XKH8+/jGC+RwiABwQoGjKavqu1YOH8UrzFWitGO7DzvT5QDdxLeWmqa8NQ2x9JVAazru1hqpb8lG87VHIGsyZvUYzqn/y977+FkS55c5/26+9r2/fwbP2uwu1wDgiBBUhQFRSik/1xBiiRIiCBBgGtmd+zuzDPtrm+j7ztZd2YAgSAWVAiDiLpverr72qqsX1XnyXPypEUVj3B2Mcl9pLwCEG6yrTNcWTO+hmO0QN65YG6IM1bX9nEKbAWrgriOVVX2aXByX1hXJd1ldRPDrphpeU4s2zGFo8ecl//0e2+2984Ar7cftN2Lf9X2cacdYSi1hxvyAKdfmXPnpwpS7/mySJSRRN1ZF7p+e0ByzrBug9hlDrtezgC+Osa1BjQi4ljShH6/Yh2trnkMIx2BudLfPE9WUvBajN6tLDGATbB6+Pg7Aav2fjp2ZY1k+OLlhxgs0SONFPwGV94VX9U3rkmXcXd+quenxQPXnEDTvla32YJYmZF5VLJWLchxHO1RFcDmfGsrs0oAACAASURBVKf3fI/vmYdq0U6Zb8617iATh8TYQoor2z70buSSIXE/XLg7Oaa6Clvco4CXc9LzwwKDmLKKVh6/G1ys1ytYSvpePV+MyXIp6GZfAPXrGZ2dKn8dF+SKCktvkULZsHN3AZZ6Bdxf4wFAT+qvWRusK8fQDPbthed34njDPFWvU3dKh2FqPYWzY5x7uv6u01Nf/fnuxYLnqLDJlYTtxn87fz0skEVPkaKXfzcoXMadIPoPrsl6ASw7mOq6Zxnwimv+r62SzsI1aMz3Lkfg+nkLi7MJ/a2PQB+BPgJ9BPoI9BH4BkdAUZVQhE00LajJdsXvePvr/qj7nAx3yfMLsPoKu4o09ZFtCzTl94JtAawkD3Cd6cMrM6WaixfxXGckY54ss7dDkqmsTHnZEFB2uC+bQxJDcq8Lp3LHKSZFo6nyVucz0sdK39YOUkldMZUE2w/rHFRlcnuYOO3BAo0nMkQA1a7ndLCnxNYEuJLlEVJGQZE9qiMkd2M+a0iyfLvGLOb+KPI+k7tdmNMxbIIgfbMpUJpuKmmvzFSUBTWnRqYGOB7BcMqwhREFGAqc93BM3WM8TMn6QjvGDEWg7P4ojRS8msen9ywJsrJgQa6ANHlpeQQ5O9FtEMACBO7ukFrGOEpmTra2pKY7YWlNWCMQ5kt2F1kyvbJ1n4mu0kRiFNMmts/X8B5lnmRca6yEYEE2PPmxeXvuK5YzQj32yXEtw6Pvw6T+BCwK2I+VMEnn5jWTYX5VfYcCmXzBYPkY/cT5veYN1ZoUqQWg1n7IfGc3MqakM9fpVmFWrqZayn1lmM3C7WGNVNT7AOYBrDJuPs+eR5xwYd6WMD8LEvOLzQFjaHbpVT1pP519q+0c/Li99eaP2gXJ+P/9wQtAH+kwknNdfgesJV2A9zMzlahjHBSn3s48auhaoV81LrhhRnWElXUV6gN3ZWGVl7r209/qOVBrqUYSuesltc4p1dUKBrrScIxkyXxtAGkYU1mmmqE6B2DMkGsKXpT/LhZIfCMNVtpb8l/PVWW+CwDeBmAiSE2Pqr2NFmWUtTpwhFgNLFw4D5hiyf5o3Z4c3bb/5YdvtG+dUYzZYEz06v9qBxQ29qnYyKoOcfrd4XjmmNqnKrtqIUIDrS2FbHEiO+UtlZlaSx5/3iPXGo2SApbrGUpWoefC9O3Iom5g5FcALk2BAlY9pwUoNWP1JsBcQMW7MC90FynG6dNvo0R+HDZxDegTBM5e/7xdv/gT4kQJZ/0gICmGXo6KYr81WcoWxmxMkETbgYUarzX2f3Oepu808l0LWM5hrXVcZkqO3SrXWplArzuCzcxy9buvcx8j+/e8rfVt76qfL8utydENhTquVlxHVGMA1r0OWE6gN9TzN4yvvaqy6YDUNQZ0NR4KYMppsGFty75Tn4GUhgbluQPWso/fUHgLQDWGFGSMv5L4awyoZHfnrwk1kmBl5XscZw/TmjdaL7zeEhu2peOSO07UbeN9I+WVZa2xP6y2zLoOz8y+Z4J29xyvUi70sqfjL4VO7x2o9Zjq8JsrbuTEAlvZ2Js2zwgc/z74N80vO2AL3Nfv/a2PQB+BPgJ9BPoI9BH4+xCBANXq55H99A//FqhWkvBX37YgtWS/W1ObgqWmHCXcFKpEEBpU4VAC+ScZ1JKXxTVTVhUgqfvvGJbxjvuXJNpKhU3eNJPxtqdxBnntmP9Vksj99HiOcAYe0Pu2hwTThG164BzSA5IUQGUkuErV2EMcgAckNklqxTcBFjJcJoOMi8EcpmR3skC8deaoAi75RfMf93IHo6VpO4qE0P2JuaVAgcRUE6T0E4rB2BtBquxFzImUDgJS4lKsNJbPT48qPajD4SXfrzt5biXmgtQbNlrgGMddXiPQcftMwHyP6ms1Ma446u5ZQmkdb5XUyqY4/MeZpDV3Nf2Pmctax6g45OLATYCHGkGpQCQGGavBUoizaOgiZNvOcs1IG1lnmaNCyZmrWsiBF5fstcbIOKqFEURn32ujk+8VSM0IFj4bJvVuAUhVThjAImsm00WHs2AmsmwDzFfYM9+/0JkzdgPd8kH+INBMlh7mKcm5P0cKrBOMVKNsavUzBtXBKN3fAJAzvka3YHv1ZBDXAND7dgUDdc783AXH8fV60v786t22HP+4vc8sVWWef/SzV+0V5jEWMIbQp0OA6YBt3Qdwju0pxTbaGbW7bHtG1rimuvE02z5Ug2bBRhmubKs9xdtiQvCnTsACH/91zHn6aUO2lWxbMOzORiAZsCmwjEIzu6k50gKAMQdU19iVBsMKGI8E2PtkZuus10zJHlWNldKfGnMpHy8lBLqBAN+h/dOC1ZgqLdpbZ8P2hz981t4+oQ97/bO2efFv2z5FjQPjMuaMnyCD5WS5w+V3RzYVwApKhIzUBCsnc64jsrZdJcU7q2gSQGtBrPbz3rXWGU+l59ie5Ei761jfU/S4X87a7QJmTaYVKXAAoSZRAKkYK80Z0cL+W78YTpCUPvgHrM132OfoA1j/C8DqT9vr33zU5gsdv+Xwqg/U65CFAW+15kvmq/TfOcg137h6W2VKS22wdZ39ygXY5zp+Kg0HKejxFYBqr2pJVj0n7Rf1vK4iWsmE1xtAv7HwIFtI2vae20Mq8ATAFlC139bROygkWMNL5lAr87b//YY5wEqll0skwYgZNrCjyuhVpOyxbUp31yv8AeIWrHRfY6MV5wbC3J0rGFiu09eTFDV0CbNotwH9rmdIb3nfOJUr3xWeys5nHqxrqKS6GwF5ZNEyqrC7MVQCTHO/gHOlCRU/L4mRr2cQVHQ7yuG9nm0H3Yx9jxTLimGlc7ld2//qOweoWqjwsS2b2o+n+av/pvf39hHoI9BHoI9AH4FvXgQKBVW2b6rUfTdRKvD6V/f1mDiSLHUSrgI95e9bMuBiF2sczVdyYHkFBVnhX5V+Jv3cxfl3ivlSgUZr68oWR4AiZbcoB2MCooHKCLCnOUvkrFT8d53neMoYGkbZDDS2wan3YIq8DECp6+8USbAJ051sYpJIk1ZcgUnCnHcKEVvsHolOzErCkNjbpFMr772PmZK9dAJFkrXxPfMYnetpehmgSHKFNFQmwPRKIOIsTeF3ev+U0tm3GobNeFSCK0uaTlwkgIPhHDB3kVmmAxk4jXbEVSRZMXeS6VUmHSZWZsBkrdjr9IPGNMU+tZLJDjFbCXAE9RTLCRsVuR1gO/Lmkv7FYTYSToFdmceknxT2h8mYSbLTJxtzGF2cdSDWZVWWT4CuaZES368gb+S/SgEjiSynzoNn/6hNz77fsaUcO5D8/fqLdjf/qJjQTuZrH6oS7ZKHwriFTRXQuBNJ2wuEGoFqqs16zfTFAB2NrQRVUovGpNayxyUABpDql2A1suEN+wJQvfO5NNWVbNKeP/roVvSosmmvAlSH7QI26mdXz9v5zk/ae+/9Huttv/3RL67bpy/LuEsX2ymAXJnulOLHNAZKMsJJrVlDyoBlSctBWVWA6MTtTiFGTYPANLvlyCPDLOtecmFXTXoJcytG1d8FFr5XgE4Y1K6vlN9vXBMaJgFSlzCItp3KsMqQzWET50iABSEa2tTMzgK2MV3ivZ2lmnmqSkA1onKGrfY2svsCKL4Ohsh7USh879kU6e+z9nR/3qabn7bbV/+uTXjeRBZ5irjfJnL7jEdHcfqN5FfZN0UnwXyKD54nWQsCmFqiro0UJWKza5x8rJN9C0I0TsoaEhwST3uNBa6wqXf0rt4uYOztXVVKz2M3SHvtP17PaUvgOOvQLXjFerodPPj9Njh8lh5WVQ9eic5ffNS++ASG2KGgcSavsU3VNRkqmOvMPiw2ig62V/du8ay9rXeyrlFCeDLz+SoULNpFEeD5owM42+bK65yxN/Sa+lik/SlMKDN2zI3nbLdd9niyJrPOlbXzwZ6LAmWB5Q1ylHsKDQFz9zXrdc8CHTFYLo7DtnpNcTntILefz3DsvXLqD0UoC3v2vqagx+coFbboI+jVfMlZwzoP8Lo74mqN6UaAPrbAx7zSOevt0jmsFg7iTVynrzUGXqkSxOOz5v0yExoQvuLcnMvc82ys8gIub2V82fsNa3PleeEoMa9fbkv+WbTj+t3ZL/veTEDOWjiXVa0KQoyYbD9RKdQD1e7y0X/rI9BHoI9AH4E+An+PIlB/0f9ft68zpV/v69kCBCvhArpt389W/rt9Ix+HyQuzKiNQCXiMeUh04Jp4VLluGSrtkwQepGdSGEk1nSxqSFJib+hAQ6Bson2WXaIPE+PU1TsY2CnOwPv0pw5h4hwTM6EXVKZkQ2/ZiGRoSp/qnf2cmh9xv4ncHWzRdIKk18kigDvZN/swI68FBArwaK8DQPL+AFhNmGR9d25PyxyH95JNFTAv1gA7mcMwlrCwAhG2U3MU5XN37EuMcdKCth0TIyAsqafsxhDAOp7Y0weIEiiThAUQZA5rgdWMwolxkFLgYkNLTC17KJhUWkjiz77KeAW4dX23YZUBoJEdJ6nXNdckEoDWHdLIj/nl9vaQ901g8tnp/4RN29udsX/20RbITb9rgGqVOWR5ZY6ynRYYRidt/+GP2vj03WJJASeRbG9eAlI/ZBtYF4D+vFoQI5McMyLZN6Wh3ciaak7tEk2XQn1gl4sGMvhoel7ZTnt9iwF024yfqI7Poje1wKoSYL/YF4Cq40wCbnIWyLwB7GDi5oCTi824LQAhF0gmP7h63D67/3F79vYftNOj4/ZnH1+1jz6HoUuyPGr7jEY6IGEXqOp2O2KNuqAyV1U5sEUINtrfAy6zzQVSlEFuTZLcuRQ8UrT4ykTJ/dmerMWq2kcsaPSYFihNj6r7YN+pMZNJAzSslP1m70jeWf/XSH/tVdXlV/Ok9KR6hvHNkTZxEOYXR7rYq+hIEeWmMlMDWbroOiniULyYYJr0D987ar//7cftEWZn48Wft3b+bzlvdMlm3ydTepIBqkikd2RQt66/FiZk13MSeHKoApA9LQVFMaux56oFZqEifdtboFruzTXvU1Y8qCnsWrYVAKpB0O0CQMWXRlm3GGjdsQZuIg3OEBQYxXI9vt85aYcYZU2P3+7AGoAdJHbxxaft5a8/AwR6rtQ1Km0CnsK0Ltzay52tMj6diY/nYQCpZTfVFayFOPp6nXT9Fms52LMjU+WDY3G4UgJU06VPjAPc4+BbBmt13rlWaklvnLHK/m5nHQsmV1xvMu+WQlxz27wG6yZ8D89oj6yjarhWbGBko2i5QygLEry+pD8XBtr2hD1nKMly8v7rpX21FvksSjFubOmYMAsX/H5DPzBgVTC7d+B26wTMmrqgb9SRNyoJuqKWxUD7vgWgSs9dXyoFBKVLja74518JR904aEaG1WLATYoC1TDCGZS/J3EJjrJCoOqQMx/nSGaGKs6/7Fd8gFmzGXeTv1HdCCEl4PFC6G99BPoI9BHoI9BHoI/A34cI/DeA6n9v00uqZ+L61a3Gs9TN71KIJuQAnKRjBwFWOgI77YQJlIBRTI54FiJAGNXy3NWzUVnYKAY59oZh0IJhi0jC5H2MUtmex1tkkc5WHCKxHJD0OuN0IqMFABXjtLvD9AoOAbPhJtKwJTFbPXc6//pe0epGSmuPqGMSlLSShEtu+DAvO+T9RnyGTOiEWai7YfoEjM4YBIQpYdYZl8/Z5/NGYWqmJI5Kck0yOzlgzHOUzQpE3SoBmswZjADGNEMYKhmmdG9x/5D7BXS7AFmZJiXF97Akvj5gxeQe8FhdjhVlkzr3LWynJlLsl6yoiXV6XdmWMD46iUZa2LGpHssoeZmCS+yUOw7ooS2WXSBVoECpniMy0qvqoe4kqcmjLTzww2h02g6e/n4bH79fwCOsNPu16phUnxxQIqUtEywoEbvLtNlPrCMzj+VxP6Uk5WHNBJlBxrXWvoJvnRw4vaedWYv2o+lRFcA4wkSNI495vymwhkqRAwv8ZA9Ze+nLxIsUN9ULjuEM9mp2M20fXOP8u/lBe/jGP2kPTp+2X7+8bj/79BqZutvA/FAY1GPwmOZaI1hDZcBu7wT564F9fzJfHFvBm2A1fXzst5uqsVF6TQWabOuYnr9pegXdJ4scQUVZkBZ3ZDk3Jvz2ono/oRCbCVYNjetXBtXPiITXfbawwe8rANoFg2IFrzKq1wLWlcdW6aljbUoifANg3/Bal27cco0razGGYTH0cmTNNWZKV+0ff/tB++HbZwDVTZvM/2PbOf/3xSyz71PmG+9OqCZZ+bFag0R/B5m0PatxZc6cX4ssNRs0fce5hHi+CmAFagVaC6hW4SQbkhE0FiWcEUqhJeOHfAqAMce5ZMG3iwvqEoAyjuvNGtkq+6vLrwWJawyFatYoxwdm/OTJ99rB6WPe1eKFBYBRe/HZS5jVn1ZxI6N5LAS5LWUkl65Hnpfz3KsWD4X9E3xi6nYXIKrJlrOCeU6uFZ5HSvtdkjyHdabZ1W2Y5eJrZSnzc85h99NlIIvsiBjOjU6yfRswWgUPZwjfMAPYvlhrJbYE6Pab2Mk+88krlAIWfFzzO4BY558SCq6lnL8oTQTHqyUM7Mz48xylwFxnlrgEu35YJew146To615ca5JmYWm3zV4gvX21gMVnPXMs7e23ECl7u9RZ2PXTFS5HPLYUXAJgq2HBtg9jZpEF6bYyc/+GxHivFBM0b8SiT4Br9P2b4WgzPQxmPFsPYP9+qBIQ7voef1ERpMNwL/2tE6y/9RHoI9BHoI9AH4FvfgT+FkDV1FkkKKAyYduaU5hMdOX+AKaaIVjVbL/XKAb7sqy/K+UCCgWoDjP3s0COrKZMwjijDXRhBfjEVIRXU/FXsjtCMngniPH1JMNKJCcmxvRXjUi2MrNScJQUp6Sqmf0pwFMxJ2RWjitWst8SFvLLdkh7v0h0HC0CKRQznAHgcwgza6+hkuD0gOoKDHOitHZrdjPkMw6YyypwlNF1HEjmo8Y9U0ZAoFpSRt+jjIn8fMEG266hka7FYa18jO3is016ZVWUid4pBTS+nftpzQmUHSl3Ufc57G1YKGNTBjBl9FIJnj11MrBJgDuWNONHNK76EsTK4JLYxbioXh9gTJI+pNgQ2bBbEkbP/NsiBMnpwTOY1H/M96fVj5qeVLZv8et2P/s4wLjmaMKcVrNwAZJItHV4BcSEYbU/tXpVY4okQ5rVWkxuFUWUggYhd1JRN0QQU32pjpy5B4xG+muWLyjl953M2vQ51bd6h9TX1wSg8RpNYZaAl6vNfpvBcl3djtsni4ft4/X77ejpP21PHr7Zzme37U9/dYGxkn2ADM5gMe3T7ygQ3Z+4Jtw6zbYGuc/flW8r5U0PK/uqUZLtsybWyn095ivWu4xqZq8ae5eteK4zYcocVbZTIOoIGvtKtwAu6uAA2m62qgA8oFMmqeTCM4Dp1bxe5xzVOWNHNMnRGCohCjNbvau3zh7N75rfuI5Zg/ZVpmDBvo1w/R1dM5rmcfvuGyftAb8fzv4dQPU/tuMp58I+Lsj7pwBT1ltcf2VR/W5BIicfxQn3ccueF/xLsDy+Pu73AHb3oMB28GBUBOkoTTwsPuzAqmasS6S03K9jEMe6elnRaqxm9FXO2zXS3xvmsF7rhgzTuGePuT2ZHPc9+qOPn3y/7Z8+C2scR14KTq+/+AJ29eewzOe5rmVEk+ZGIfzLpbv6zwXQHiNBZwFGZbkpObjGM6KmesY9lzwHNC2zLzWMuEWGG0FvncuZiwrgsogVhlaHXoCo3f5lWlZuzDoN+7oA+zCOZcKV8V55X0fwIM9dTFgHsvWwlgBK+NQw0ALTHft5VWGw4CBLAaH1Wq9Na4oVynR9rtf9nbsrTh3aLOhxnZwprQa6frEA3MroAsoFqRRScm3ggCknD5srs8321rWM92VNdVewQFF7kOVClzx3bfuA47VyxTbOe8zmBvRyvSgbP77sB+aRDbGBP4/nr+7BBVMxSEtBtW4Ouymzv/7WR6CPQB+BPgJ9BPoI/H2IwG8JVE23ikXwz37V/bfg1N01nSg3yy7lrISpAxVhGxSkmZQHRDqiBqFpwIdJCfMoncknswYreUtiMQBA7GT2Ie8aAsa5qSIxTFpIdkeAgwHUwZifByQoY1x/ZVd3AbJKf010ZEVvTQx5WXrx/PzIKoFySHtNAGP6FECgWQx7JkANSJM8hTMbIRWOpFN5LwDdxA+mTUmtfYfhV3i9DsYZO4H0ThC5C6gTIMz5GOdoHtC/aAJbfaeOfDHNCuSKW68uw7uYRDmnNS7IGUFjrq7cVjApoKgEXRBSWXv1+YWYJEH0tZWZVV+dQCZGu5m9WCZIShXtkZMpzUxbGRtZoTCzJbnMDNcA5mK007cax1IY1SR8MidFiBrMycHbyCfp9ZsCUgWbSlwtDgBS2+yXvJZ9EZgIQAeH7NOWSeN981x/r15Fj599q/eC16CXzgXWXwJGBAS8d3p3QwWH8euoQTXeAbhlqCSLbu8q921gVWOkJNNafY6ONQmQCQDEMgbwusJsZgajekXv72uO8xerh+2z9VttzCzV54/fIYmetj/55UV7fTXj82HEkIa7PhxDcwBQNZ72HPvlpip11PV3DACd8JyYzbDPIQaz/i1cyLB6jEtCnP7XSLTLNCkGS0QignB3R/ZJBpT1lbB071WAszOx4f3sNfV5yn6do7pcO26EswuQqtOvQHW+LMAX71TuK4CruZRFAkeNOIdUCbizkIuhHVJYOcDA7A9/9Kh9+9mkPWb80vDyj9ru1Z+2B5ic7e8ftL3pKSTqsSdRMarKf1OIEIE7eqgbRZSxRK5LD3UHVKOy6IBqrlQucEGgTyp4U4DVHe6kwOmlLUn6/ZrzFPmyxYt7mDsZdCWur88Bq8sFTLKS4VpHSwym1gAxAfre8EE7g1k9PD3LulNdoJPv1cuP2otP/zMxATRyjtymSOXmbvu862pnkcoZuwFpXAcKmAoo0y9Q56894hSiPHeVB4cxRGqeUUM53+u6KcuqgVOcf5XPsl+qOMJA5zTXZdfRO1O2S4BbwLV46WJZfdodEvbNasI+C8oNTikIGtcn32ONBFimWFAskN3Q77qYex3zusla0Q3beHlVk20Hyd5a4OH34T4gecGs1ZcUfXJIvH7wfvbKSiCz2+lzFiry2jX7UWqM2kqBa3Wess4i90XGLCBNnKo3uq6QugI3oLU9q1XmjLlU2iOqALllVP1pGbffakspJlXg2kt/E/T+1kegj0AfgT4CfQT+HkTgtwSqAiKZSlMOE0WTqQI3xZjK3CgX3bKs2wiYuDhiQkik1Nf/V2VbFnKczBP3TZL9qXP8SGpH+yZnSGFlyASZSNhuNBUh2T88cuxHSen2D0nkRjISJHUkWxoulUsvoEFCzvEoALc7WVkTf5JdHxUY+bvgMT1YnXOmSbRyYfByJVuSgmzSAZs/1QU4c0RJ5pwreOMoleolFGiPZEep8N9lvibbE1YAh1FzZSK9j1x5H3eo8vlh+1VCGkVZmCS7iNviOCxQ5eeAS5PsrtdSMNuZ2cjgdJgGsGhSrDzWeY8alQgIy4Sp2R8XBrbYOd1DdceULXXEiEDX15ZBiay2IzBkgDoG00RcU6ccU0G4IAuZMj2r4TgiA8XZ9+T9dvDod9n2s4BlexLD9C4+bHeOoAn2EJTImgpSGJ1D72p6U2W/g6TTyJtYehwyZ9Wig5lutq+EvhU1nugmeTzymIl89Zo6RzU9ixlzwXO9Pz2M0EQaKOV7SYIFrvcbZYy6mwrOZBpJcmGfZrBElzzti+VBe7k+bZ+tnrXd45+0N58z0mR8wizV1+3Xr+jVY22v72VVOb4wqNMJBReAZjH5JSWP0RJFlQnrc+p80ZgECU4BBWyGbFy67QDVFlgSV5lYDZcsqghYPQIx+ikGu+TfBQbCgAoow1zJ5hWQ1fV3CRCVQZ0zP1Wwav+qfakaLc3Z3yXM2ArQGsdY3y8GS7wWkLcFqtUHXUDOQo49lmNYuROk9v/77z1pb53utkfIgPcu/k0bzH7WHqCXn04Z5TQF7Mmo6opGgSKFh0ifPZJWhiwQeU1JRSRrJN99LGy7zw1tWbfUKURDPmd73JWEW5AAmESiLADlcU8Q9vEeQOUMXe+/gWVdYhy0WM7bDAn02pjw+4xe1Vslr5HK0kGPQ/HTN563k4eP+BjBpqjzrl2dfwhY/QXMpMUPCytupoUuN8zrYzQiXeFEoFisa5yK3acsYNeDwEn202NOfJR0836OgPI5Ace5TsA+Mj5LtnOxoiASub/H3JFYSmM90H6m720xQeDtz8amHIVvWcf2sN5i/CaA1pXX88W2ASXIkTmzKDSIk7G1b3VNcWZNTJQa71A4m8G4z0GPMsWujxXuv7oGa/i2ew9oZT3NLyhhOOGKNT5g/d/L0vMa5dIy9SkEZUyQY8e8PhoJ/5IIVC2ROFKmihVevRQF5xqa6AqkZVoZH6QnAOtlxHGRRQ1Dq/SZfwiP6VNlvbtfkY0Xo3pH/MrVvpf+dmdS/62PQB+BPgJ9BPoIfOMj8FsC1aqAF6sqMDXR8T4TTZMl0w77gJQEf/2mAJckNclTx57yvIh3BUZJ9e/aIYn5dCw7hYMv81Gn+/QqwXSYXJubKknbBdRMYCWVmcoYTg90FnW0BTkp4OLe3qzktzCgAkuTRF8XN1GAAYlWoLZGHwCLMdLhPT7LsQwxGXIEBP+mXX+rIGEyggm1N5bnhJU0a9b4AwbDsTHFdMoO+8+Ek8cyYsZRHzqBljMtcK4kzSRStySaxRzC4Eg2JT935qi9cjVCRmZUua4Jcs0PNH6CGp1OnRHZ5b2yK2HeYDdkZGN+UkxKQ1Zov3BmMgZ+epRwGHYGobMec38B2PoMWSILCySZvmfXH1cupAIgjzP9vXuM1BHAwiYenH6nnTz+Edt9lFjvWGxwruU1AHX9klBV4SJJ4xaIRNZb7r4ZUxJQIqtW+xLZ6BW4OQAAIABJREFUY8bUlENsbqEMk70nEQ+bVlFJsp2fQzX6nGLaAmoyK9WZm8qASXtlVfk5JkqYLBXj6ts5YxNXWA2VWHOyqReM+jiH6TpnLu+H18/afPyj9vZb328nR2ftF7++pE/VgRgyzTD8VBYEqhorqQwQjG57owX/MqoCVdecDsBRRSem2bnsSRg69z49rZowFftaQLWOcRL8yLC7vQ/whFVz9mn3WDG1jjJR3quDr27a1ZcqmJkLLBYk9YBRWdU7TZUcSyOrahzsg80cUsGKZkrEi/d3RE0OI8f0AEb14cGm/W8/edbeOrlvZ6OrdvfqX7fx6sN2fHhMDDBS4mtnRPOus1Rxc75PUUVmtAOmUT90QKuQeNZAihHpKy+wXse/O/ZZsZ7rAif7LH1MoFo93TUf16fzfGbIQgdG6i0k2mCwdIcx0gqwNINdXTCq5gq5w4xxRIKiBa64K463B+UQ1/DHz99vh8dPOsBT5//V6xf0rP6K115nnda56P5wfDIXtdaqyoWw4XFpK9ufPNfe04yx8Rph4arOT02q4lIeya/no2u6wKRjdW5sH4ChdSX4s+AzYDm97rKKStoLyApc024QdtwrLMcTc6QbwWqk4Pa9+t6dooTjbrFEefBGUybkzhbYdrt5zVfz3XZFvGrEkc+Dx0Q6nVnX9Cp7aJbMnbXHNhOFbFFAYh6wipzdKTYWAgSPGxh9V5Kycotzuvt6ZIG93Mua9/qonobr+6qT8XoFvMn9X03SteAoxE2xz+JMNDiMl1IGbFFFAJu/U5ZQdVjeAtVt1aOWVX/rI9BHoI9AH4E+An0EvpkR+C2Bau1EdQfBiKXWbbJjslSOliWxKvatmK9KKrdAq+6r/5fgzVE1zsnjHWWd9o/a6Hgaie1gx56yq0gTZR5GzJOZwMzswcCY/I1wWc1UExknExgMcO6Rp8oo7uGgOxrb92kiBmORPjFuJD4jNZQwjYKHkQzYgaDV19pzqvvkXTsgId0fw6wCFJRrOgdV2SN6tgKIUSHCDZOIDmU57e0CFBoL+whlBkz4ZfNkRxMf5yoio9XlFxge0DfI2BxBifsEgBGkRhJcfbRbA6QSFwsyQs/wPiISHWvdEGXBNTokeb5JcMfcyDzfy2QF1FaiX+BUhqk8Nav506TRo7IFCeXu6hiNjKgx+eU/57vG4IUEcwjAPHr0Q4Aqc1Ixosl4G8C/xkW3F/8FNvXzrj/RZeAGaJgjwBLpCEIB0X45jiZyT+XCHAPBjH2LaSLuZKJuuJsfRFn7V8xa996uO5nsDBn1cY+HD7KfgtLIfKtnUdBV7GqNq5Fi1FhGpjWGO/bjAeReY0Lzmp6+2d20zW8P2i+vH7RP7n7U3nr7x+35o4ft1cV1+5MPXtO7p1mU/cCyqZgnTSmmsGZ0+t328DqyKD2q7NaENeWYJaXdGU8jg5ZxM64l+xhRHchK8RwfLzxaXHIKCPzfQkuclrnf/r87AWhApVHRtbdw/QoAe4XL78p5mPwTsC5hTwWvOv/OYFOLoQNoaLDEl/v/paSYNxEAO9ZFVrJm91IEoohyyGil5yeb9j//g7fbW8ebdjZGTvv5v277tx+3o4NTCkqsaY2Txsi8cf/dZY1YjHA/XagxUYq0GyCVObq1PzHeylrpTLiy69vj7i9VsJECTj+mX/akBrQKVO09FqAJVDnOmkV5fPlyHM2N4JzXLucAVpjVa4DTDKn32rggjV4AWuPGy/MnzIB9+vw7qDgelSLZUhTbO7/4pH328U+REjviyIuQMnh7RXUCrrO1jpEFi2KFB8Y510bPJY8zc0gxL/PXgdesqCJK/l59xyXjFazewVoKcKvnVcMzj7lgmPmiIaJ9XNduiz3lQJ71AEPsdcbrhQZvrrMwquxbJP18rgUKTZdcivaa3t7wGapAjKnbbA8rT73GcemG+Ko62MBEbwCumlgNJjL5FHeuVTBYvJMBl553TJC1oXKRVtYrm7qTGa8YI3GOCS5TTmJ3y0QPCyWuN85OXQHW5/b3EwNdgWsa6rYrn/JQx6J+WYSzMMPrNWkqqKsrgpNbZWX9fwHVr9zqc0r1tz4CfQT6CPQR6CPQR+AbGoGvAdVKhOv2V1Wcv45pBX2dtDPsafF0217Jkld1wCMVbevh3UiOqn8HINmj6sCBA5IqONRIHg8wSjp9aL+flXcSIyVmsGTKS8dTh74LJvkkk3p6oyThSg5JMoLMTCAn3tqf4KQ7Uu7l7bikvHHQdWQNJieyDOSxAoExybTMleDB2r6y4X3yxYnGSI6j0YFVbGV/Juxp2BP7wMyzSQCVA+8CWp3dauIcMxfBvD2ZsFFKV8sUpdjUTIv1ufaTZh6rQJXt43k6CQtSh/T+1XzT7czWLZMrSOkibn5OUmyf6WjEnFOlvMY2jsTd6ArlurB928/X1bh6iwtEV5+bMXQ8jeBGRlmGQrMpelhxHpZtLtdflZQyfOzz5ASA+qN2fPbt9GbuGQzNZ9aX7eYC06SbF8j/lHpqlFM9xjJjASCR4/F85cHpV9Xp12B2pjpx/pVl8j1lzotZiyFSWFShWjFS2XzjFMOl6t/9EsyGKVXia0GlA6owQfe4/97bZyjTap8eayzSXxlJx5dAJTki6WK5117CQl2tAKpIe19ujtrPFr/THjz/R+2dZ48yb/WPfn4O6CuGfw+TIGW/BxP6o5Wg0xwdea/4XcDZGWjp+msvq8A1Uu2AGWNfx1hoqsN1HuN+2VePq+Ck9l08J5iqpF0QsB1Z43clwAKdMkyq3lTH0ETWDLUlSJ3Zk2m/IOeWby+mmyFn1VRJYCrIMbhhwIwJAMPYy6JrwDUk5lNcod9/tAtQfbOdcb6dTTA0evF/crZ9mv7UcUbTUIJyjqojhzIftwOqyr2rqlLXhu3PYR893spgBa8Gxv+CTLvriodcSXwqF/Xd885+426ObgVGxrzAlP2qN+zzLeDJnt0YCDFrdTbHzZaike2Xs9kKUC/bvJXvcifrcnr4COD9oJ2cnHGdYL0SW7oy2/z6VXvxyS+RA5/n/Bl6bQB8ypJWO63b152PXQGojM0KdLa7IzbTdW4RLJxhXVu6OcnucwHVMrDKLFaLXcQm7Lm9ybz/IC7fFuq4Ngqa+WxHW0XKjfFSjJzCxLNdsubOjtV4ypg6zkU2Wedjr34qXlJ46Vylw9oSM9bNgnPmhtdRN+QL0I9kugGgBxQEncO6OHcfmCe8z3YYYxhX+569Jq6ZsXpDEcTineqMAYB2zmMLe/2zn1xbWVcR6sq+urbZj3l+LvlvPLPYLrvq032fdSEorzUinBWgLjvmNYx2rrY1qIbOc57t3wT7VPte1bry97c+An0E+gj0Eegj8M2NQIc+i6X4CqD+94Bq8aHFGwh8tn/4q5ewgKpJ2pZVVZ4lsDXd8BmYzeT1sI+kEEdJUJQ3DhkFM2gPHkS4BtsBCCZJkiAcDZHNCnzCOJHYiHOmOPPCqk5AoTIF84WJlgY29pnKMMJcknQpOz6YCA4c+SKgIH2RaPW4JKHkfUAE9hCK3IaAtQGgY0TybcIZw6CQP4zfqDZKCFr6NGVBIuG0cs88VcZMhJkQgKcXTxBQvaa3zFUVrcl6hl0godT5NRAkjGx0dvxGTHiqQFVwGPUjyW3mZWrIEiBCDMzi5JHZ1jgCD2a8H0ljZMiCQUGxSbJb64iMgkBJ9WPIxBuTtJo4J92VLfYtk+jW3MEdZMQD+mXdhxpro+SQeOPk+uDp99vk8B0YQE2ramzKzfKLdnv5Aa2CC2LM/iFxvdfhVRZ168EVpswvjmXcfwuM7owKyGR9BKB4f4HVMtRhX9InuZU8F9CuALl0C6gmxY39rSNLnKvqfSbMHEv7UjGBsSfVXlWfV5Jg+1SLlbvleRsBHCDvitEl50gez5kVedmO2iU9yb+av91GD/+gvfPmO/nY//CLl+0cJmkPZliGXbZ+AqO6z74rC1c67vfi/I1T9UWP7VPteqRdB66/APFIQFnDHdMqSLUoU+dZ3RKjsKeV0CvxFZgGuHbjZQJ7ZM/4XYC6skcVxlDG1H7US86tJeAzAEgVAWthDlBdOjs1cQxyjmRWcCK40bFbtULN1d20A+aAfvf5tP3z7z9tJ6gPlP4OXv+rdrjzBecSg0OU/SL53ZVR5fyVOU9Rwh5ox0tF0tuB0k4SXqy+142grbCvdZ3Z7nsVK1wLFheMl0xipOlKWl0j6Unm2EfRoNQb2acgla87wKzXFY/x7WYBOIdNpW/T3skZYOoaE6ENDsAZLeN6x/Sr7R21ORLhZ4+ftefPnrF1nN+gQM3QltcvAas/B7SiHlCOHWiELNe5xvxkkSIsMudpdokjtmvPaVx+T7t1XoqT3YyP4X6LRV6XfC4XP+W8thm4O4mYIDTHRmZZBloA6zzWAu72hHqtWa9pqOC6U2ZMXjcAkM7FhTXedLODY58lAOa6ZQzKNdk95NOtTVgEcV0RkyVKhCWxXMuQGn8LGrgnY+cdVnZ56Raz5ve55lIYuV3aXlAM+Q3X5vXMEVESrZo9sX2AdUphAaIMq+HKp1S3xpQp6dUkidJHYKnwslZ4ify3f7FcFdWjXk6/gtRFoCxgOD3Ddb9f88h/LRTqj1DGUP2tj0AfgT4CfQT6CPQR+OZG4Ovo9LfYyq1E1OShBLwlqQqNkeSgkoDOJCXWF6YZyoQxJiIZsaK+0DVTGKk5j6Mv+I0cpx1Nu2TUFIQke6BJEcBnBAu1MxX4wBjqigprFfkuSFDwJzu0BxiVwbS/SpnuDr1WQxIWDWym9LLujSr5s4eqWuNM8suBeEzy7M3HxjC7030ltlbs7U8VPApIOnml7qe8VsZrBJiYAKruYFJu6WmsXkwTSkGHbEkxnQGQJuEmg52ZThgBZ7jKRtp/xmMhF/msAFWTW4FsvWXiekNSeR/5nORO9cTtYTylgdJ45HzG2if7dfec+cgbKkeMYZOpZMCuia3AuTOCEUoJbsNSKuETLcsmY2gVMGQyTO/uweN2+ohZk0eP+RylqXYakwhefthur37BqA9ADKBtV5Mc+yuRaoeA1rTKhuGY52hC5ZxUGVT2Iw5SrIWMFDJwJNQm92FVq1+1dr2Ys6SXASsm9gViocxYduU4HWaym4saRss1CSi5y6xNgIvJtdJfk/CMLpFxE8R0QJXXupYuCenFYhdpKGMxAPvXSC5/NXsCQf+P21v0qY6RPv+Xj87bRy8cKwR7yCLZZftkQvdhEycwqhoiyayGtXRPVAKwO0rKBaEWTjJXVcaV5/iz98u+uqe6BRdQ7W786PH2WMSdt0veA83FagHfxcVt2D+de+9kVmVMASgrJJu6ty4ApDKrKwEFz/P9Fjj/KrPvyNTqIeQTbgUwxG3XNUaiP6FgM2RNj1hbP373oP2z33nYjunhPtu9bIPzf8P5fAlQxZcV5YL9qTKq29mpKVzImOdck2F3XWrgFXlCXTu+1qNazGT1tuew800VRheEIBbZ0ZxTFZgcU4sSkX4rBaY4ccd+i/TuUGks5nBr9K4aFw2mLmEDNwDaBb2p145+IYaCtyXM6p1916Pj9tmrS9b0BKD6TnvjwSnHT1M4er2JwXJ+icHSz+ld/aK2TSMwCz6qKAJYC3w5ZkqJb2FwCz8CSZUVHu/q13QfBKoeywJgbIP97khyNU0a0BfszOcoQuI8DihOn6px23oDKNkFfFM4szVAprLmLCsNZm2wDm46UFosvsefI+t6ibKAIhPXBvtUUwqJjBygyjm0BOjHUZpzRFa30eN9d3Od7ZPRvVMl4FwvzqkNzsp3tGMkBgDdGyToa8bXxGHalgQLJCm1WBhTlqujdHkJbDK2Rikv+8F10d9GnPNKhJ0c7WNlu1TrIucB+7JgX2fx/qU1IYyqZ7/OCTLnuv5Wf25vqvTVJaX/qY9AH4E+An0E+gh8UyPwtwSqAi5HrNg5tP3ZlMFEdlvvNkUgISXBr/q3JkvKagftJN9320XHrI5J0Ea815SvfXo0BYgbWJ89ErGxZkX0Sd7LhmK+sxdAQGKrqyr3lQy3+iaVRiqDG2B+5FgHWUdbVPfoPR0BkMRDOwC56dQkVpmtgLSY32JCS4Y5oH91iGHTEMAMMZaeUUHxgM8L+I1Erg5pDIxITEfKdgVNzjLstkegmhElSZU6kJbtVRIqviogPCDxdD/SX+a7eJ+AOrNKC7gWsyrQUZ4qg+zvjo4wGfcTSc14j7C8bG8xqbKSZdCThLNLSqVrKu8vljWfkX7J6uoK6+pnAhxG9CEqV/boHBy+0c4efhdJ54PEO9JVPnl+/km7ef1fMrZmAGsmgNsVeMqCjpEdx2GZz6FYEHpZE6Votrdsq+warxG8BKQUm+p4mvSabhm2Thqb3r3OCTkLuGNSAwVNZuP6KkAzfh0ftyGhhundUepLEl0OscpHpXgENsQP8ObojpuMqLlt58uddokDKupQ2KQh6e9++3jxoK32/0F7653fpb/5uH38xaz9pw85flQ9qKEk4bdAI2OqqVJJeMs92njIlsqoBsSGjafQgrRcSGh+X2yq3133FnS27FFJH7uDGcChtFdw4XH0W6aO5FjGCyhgO8CDuAkuFqBVR9JcYy6kBNN9vJqVI7AxFKgqz7RHW8lvlAsBMa4dHVRlppds/4LzlC5r1ug/ef+w/eS9s3bIefRg73XbO/93jJ+aRfo70I3bvlTNsjiRdgVw/uzaCGte8mUrRj4W1jxrNSdHgauvYfSt63OY9SzfBDs9lCGjC7WmNzLseRY5j9mjjImSAZJVXc4AXEvZQ0A7rN81bCm/tgXuu1ew57LPMpErWgl2OcZ7KAg+esnzlNaydt9+ctbee3rGDFmvUQBHPmfDjNbXn/2yXb78JExnVAOempkF2q1DwGVGR8G8l6EU5zJzemOcxLmXGcoCK3tRM4sVkMq1KHhbuSzntsUymdtM1eEatgFcq9bYw9zMYo0A0Eh4PdF4KQxprr8CQPbLflQYUeXtNbpGgKxyBBDJZi4ptPlaZ8vu2Ntq0SNFAB6DVV/xGa6XzOZVJqzjL0zrivfUVMxWiXticqMqgaKHnzVQTaK/lfJzRt4sZrj1eg1z9JjrS0nuDi0eznFNH6+jlcpnXDa1huZQHIkruXZemoZtzeF4dg3WZdvox6bouXCUUrhdQbruwkJT+Vkdurse4Vzlav30tz4CfQT6CPQR6CPQR+CbGYG/BVAVgAI0SCIdBmCCUHI3b10CGYC6HXKPvE3gEKBqumSXKUkuCck6Yz1I6NmK09wHHEKiu3+E7PKK11CF3z+kf5UeKFOV0c4x7wETB2A08UUJnGTUR2X8/ADleIOxn2QfKr2TFs9jQCR7ZX+YpkzKeAGh5E8HSIdT8CdhHJCUSfrt4sg7hA3SYGkE6G0kpGMYI1+zSy+aSZ2JrDfViyPH4UTfyy8CYNMrfh2kd9PolCtoTGMCYssgR6OSPXpA9zA1UdqnmVPa7dxGEn/3JfNW7e00bRf4MioiIyKIjfftZZ8KIMlQaOgSoEpSu2Wj6tX1eI2h2R52X2QiJ8C1EBDegqRRJlQ5sYmePar4FZ++145O6UeVHQMgZA9wSlnSj3pz/RmHZBZJtTNsx84FsidRNtSfiUP6dNNw6YzcGktTTr9sT0YE2bPYAdUMtLUQUkl3/vt6r2InAY6s0H0TbEYCaVItQ1p905FCZk5LMar2KiZzT98qP5N46xBr/6IzQnUnjdkOQHVJkeNiCZsKUF3ACjm2ZAND/Rmjai4G32nP3/tn9Ew/bi+v7tsf/+IiTKbxS3lgl15qtn+fXj1nocqUZoQoi8ItTo8qsfJLA6Yvx9C4PzKyvCA9rC4icZzx5rE4rkYaW2yqhkACUOOT3fyyh7WkkI4Q1Xna0SA+TzAhg3gB8q7e0wKta2TPmiwFw0uSOUIEVjJycdlWZ252xlQ798xKRWIuSD1lNM0//50H7XfePG0nMO9nuy/a/es/QRIM63qwz3monFvW3ONpADTIIjaOqrEokWOcs4j1Uf2oW5waYLVlXPOcOtZh1LPLHmtZxO6ykzfyeNdO3LNvOf4eawsTmaEL3LkGbNGLqjn0DezgfD7LmJoVjOAcEyHZc/uTN7CJM4D7GBOlvYOH7Zefz9sV0u+N45lYu28/PmnfZr/tZR/wOUPdwJfM1f3Nr/giDnx02m3ZrqgWItXmtcpRKdKkRcH1ErZUEO95uy0qlaxXOe+d7r6+TgVH+s7Z4a2kNfNdXSMqCXQGrtclimk497qX0kViabAsUNzibHwr057Zpo7mEvgp+x6yFiy0VTuATOhAsMrisqinHHfJebOxoGOcc1230AH4Z5TNms8vt+qODQWo3jiehr72Rr+3i3QzY0bqAsaYT1jGiEqTJUGk4l4NkvwbIhSVY4WlLbQfhlTwLPBkdXaFQu5Pm0L1sc6Jw2WEv5kGnOf5mEXRjKsJo/oVwP2KVa1V2N/6CPQR6CPQR6CPQB+Bb1YEzGjMBP6GW2WyqIz3kFf4h99Zmn+5Km3vqckOACdjbE5Nj9Jzao61JoOzRn5KgoGnZrviucc84zHPHGnQAgu1NyaZZLSBuezkgGfh9ruHNE8wqRRsF1ZCc6UhUt7RtKbsbQASOyRpI2eQAgTSLwrbsKsDJwleMQDOKRUYyJje4syKe6nyYQHDzrQNrfJn3AJjRsIImhMC1gCpmBF3LKIGS5ohVVJdjr0mmM49LOmw80kFeWPeQ1bYntL869iCLpUMo5FkKQYruhAr0S0GbKSEOX2KfgrxFBBj7jQY2LXlISsm1P7Ucm0tQGdKlu3jMYGefbWysDXEQQBjD1yNopF1sBdPqaEyXpNt5bp5LjGWnR2C6o8e/QDTpLf5bGS8MUdhm9dXbf76g7aiN29kv6LFAQDaAMCpk/JODJI0uyJBlZZW7qn7aSS+yn5re/yoMK7pXXV/ZVMBteqyPdbp7wvH27Ftlbh+tWLZFgGJRQDBSICqUtBOfh7kxRrpwGv1LwpcuB8Z6P2a5NXvMjT2dK6QMZKErwAJl6gRrxnXsaaAgFq0XZLgX6wZVbPzbnvwzr9s06PnjLCZtP/0i9eAHRitzgF7j77GEQA9a9mihKzwliXtpL0je6JjqCQgrTE0glp3zEM+CuNasm7DYoJu7OORGvytvLMT2rtm+PTtmJutdDeMKyyW/ba6/sqYLpT+CiA4hsWwYgqkg6vzQ+JEK6DSeElppzJQ1yPPj5syEmdAhU7Vytkf7t8ymuZx+9aT/XaK4+/h3Ysw60ecL1OMz4bI51OAYN/u04dcBYxdxxc5GzczmTzOArXq6azjWnLvkgW7Jgqc14N1fhTR6vbxc4oPFoMETwJUf+fL8ToAq+pn1dwHMyCA6k0H1HVEngFUF/ZPcu5er/zaozAx4Lii8UAe/ujRcbsdP21/9inxYh3ooCsgs/f42YOD9p23nrC/9LgToxEFp13W0vlnn7WXn38WsOw57Tma7QtD3e1n13fOm5eRkcWM1G0EYXUelEeUC8I1JDPrMffstHDhmCD3V3WFRluC0OrVz7UmdbTOUM0iB3249s1GMk7hxbmnni93XBucT73hOulonjC5UcW4nvhczgOuvmH5PVeXmcvLeCdjmn5PJLULrr/WfTRnY62Pua4KNFd8zg0M/j3n0O0SJYyn3CXPB+gOUKtcncNz8rMFO1Zg/hJZutjZYQwO27DhujTvWkocMxNm2Sum8ZQxJhYC0D0lxOzHnN+EqUBpnH/9SZFwFYc4etmnEgl7bdgyq66k7lrRPaP/1kegj0AfgT4CfQT6CHwzIvA3AKomVts/6m701vG3kpSvbmYy9hgKUv3D72OaJglDTZ7KEMjeI4HqiQmZhhq85piu1aO8L/2QGoUoISV5OiLZHwKA7HUTLG6UJrIpe47+MHnbh5U60CjEXjA+VxAswNJcBACxwgxHsJfZpybtytAcDwLTtQtAHcFmmoApC5YVrRZIOEVo1TFgynEKgtDxFFCLp4oJo2DO0TlmTALNjG7JrZJLE6lwQQJVEnCBSuaRdmxREs9QneWm6XtkrIzmQ4DvcnBlG5D4SfXekqzdkWS63SNcVTW0UUqYHD5sSQfZOoBTXYsmqBoxFTiOVUtQt6DUZFW5tv1efr7PMUOmp5BgRKLptrJN+4dHzEf9TgDZgBiFO2fXN8vztnj1C9iRLyggEJsx3LjTZgDb9qd6fNKvKYOGC256UMOYCkxqHEmZKBGDL8G4rJp0tgBFSbCGMjJJuqwa1IIm21tMcwJeOhOl0MpxfykmTRfYgDrZNaW+rsliW+8Brsl6kQLfL5EEA1wTHmaobnDyzQxR3mPh2BLYIFfsNYzRS2SLM1i3V3dP2/T5v2gnD99ljey3//Sr6/bZi6uAh7BX3LePDviQr7CoMbYSiAg4qk81JktKqwWsjHEZES/ZKJNqCzpj1mDkoUnc07mbm6EQjGT0ir/zmGso40oKw+c4KXfcOMcXsGYfqqNnlmg77U9VEiyIjRswQOGa3sENPwce8kHlDiyrWqyb7GsxaCvm52rY5Vzg2/bs8Kb9H7/3pD0/m7ZTJPXjzW/azuWftuMpqgiA6gBjtABVAKuA1N5kpb85zmnElo70MYtbZXyTUyNAzR+63uTAUn8u7qxuFl00y/I88WSUAa7e1chVPd7sQ9aHRlr2LMOc314jXV0wgggzrSXHeq4UGAyjsc8MRvFyOQGo0pPsCBYi+ezJk7YZPWx/ClAVzCqtLdBexYGnD87a+28+Yp+5hnD87abc5Q2vXgJWP/01rdBq9AGsrkfXbIpVvrxGyDTUGzeCSPYvzr8dA5r1yL7ExRy1g+xmWniRtlr48LqjasKmzZgt8WO1BFSc0laQdWclyPs941VsCFS3jr4loRXkrl0rnQlZnH8tY3kw2Gds7DKnVHAawyJQqa7P2hStdMjWQDv93RYkYYa5dt1QDNPA9m7KAAAgAElEQVQU2PvvYYzvZ8hYNKki5o5HkrV3HNC9c2UdmdQ5NqdY5t8OgTBu5XPidovcWFaUIxcBr+uRMyalNt4l6g636xqA63f/f63BkyA2jRcWVTVQqr9lX41Q215TtmvqaxeY/sc+An0E+gj0Eegj0Efg7zwClQn/tbdOv/YXmNO/6mXCIaehCg9MCvxJiTAJSm7VD+ljuwDSMSCJ9IfflQKfkQzJNWjcg/EJ1fB9kv3j8VEbHJBeTWBCJ0jBHCgvmwFjNxiUaY0AcQjI2iPpvYPlkTG1iu7o0nvkfP7suA5bNgMjZU91D7YhECMUZXmOrhkDohwxAiQGmJocmTZXD+GQntbxPmlrZHe6BzMqJ/SHUsxykBRUCQBr9qCjSXivJF0moEqAuwH3ibajFeq9/LUYKkGHsmH7zZxfWuYgsi06BEdiPF1E2utmxFHYntLglWKdKgGuaGeMiA26ubd6T29vmaOYebJlfBVo0vWwZias42IypxYn5rOz9uDZ7xB7+lGNXIh3mJH563bx+U9hpV4Td+TajuUY8e4wwLKAQxjT3YyXYc8FqSMMXQAj6T/Nhmf3i1Hbjp8R/Xp3rJxtCq4e1RRFwki5f1vQ4jG3h9B9KzBa0kcPeCXTIarzexUU7D+VVYVSK6kv/YrpVUUKegdQFcyaxt+SWd/RWye5qPxz7UzNOObSv8idM6XAm/32+eas7Tz6vXb65PuQgQ/af/1s1f7sw4vM05VAtldvRBydp3oACM2EHQsSYY6LT7eAYZ/qhBc4b9TjIGvqsrL3N+yqEQjzXK/PvghewqBWZSK7zI8b2eBOCWu4BK1Kfh1Po3GSvamrzEkVaCjdBCywT1eYCq34rmtreEtiJpBYExuBamYBR2pNbIjzdLAAXJer6rsPd9r/+pO32xOmzzykmLO7/rSNr/4zZmiYl02nHEp2RpkvvapKgO1LvtdMK73KVbxQEv6ledJ2KdtDnWMuGBVElJIj6zz77V2ypD4mACyJb8BpfuYLQJ4e5ABXCxQCVfYbx98bjvlmcQWbisUOrN8aoBgWFQb9ag6Lh+x3qQEVRZKHb7zX1nvH7b9+cgEmZAQVBTGLbWpFfK3H8+Rw0r777vP24Jh1j/KDATX0xi/b1ee/aZ9//AlS4zmsn4UJnbz5fK5LsqDOMY1qgnNcQYT753fP/S+NobqWAcG9vak1VsXYRPhfSgrP5iieLfSU03WKHC4mgK6PGfu7KDbsUbWYo9mWfdwWNLgqC/QtSAT+uUaNHcDyhuu325BLCeubc9UCh8fAesKKc2bNGnL9ZvQN59mOM6njOmxPLM9b8HfBGde+e8bj+DrAo73EzkylCLSkYLChlSATbFO0KQBuscU1IESewZkKVgeAdoGq22A5wR/c7kueoWlSJqayXpcys67b7u9RsaleHIoxrtvXin1fu7f/sY9AH4E+An0E+gj0Efi7j8DfAKj+5Y30JZ0O7C8wrZ2jbVKB+JvyLKEhoDCJgb8DWsK0WpHHHCMV8SFQ9hBOVf51nv5Ve+JkFw+m+wBE3kGwStK/ACjckYCaAMeYxkyFJDNAEPAqODTBSc+b8lD7xEy54nwKGHWUzaHgiT40DU9gzKY8b+AoG1hS3YMnJHe7PM9cd6ihiJ9FP94AU6EhLFf6XkmkxiSTozh4yi7RFUW+s4bNEHLJ4DpHM7YgZHM6AqePl00bgFoEJCadJnF+jsAwiR/saSSg5mDK/GTJwgQWwNFUyj7Z+hJ8Gquaz2miWCytrqeBbzGB0klUuaKC67B9Ju4xhKrPIIPmJxJwCgM7Qwxw6Cs8fPCkPXzyFjE/zDFMP7JS0Sskri9/BQv5ipfRvyfIl2EToPJZI4oHvl7woZnSLpLtzEYVqCr3DHvK54VRE6AEsZbk11v2oUbXFFjVQdnnycR2iCyArcx/imTV7KeYs/zqcfdtwqx2YDVAVSBDEUTZL4yQMl+/3zFDteZwyLQCZDR8Ie7OG5WBXJBML2Cq/FLKKKj5fLXf5oc/aqfMU90dnrYvru7aH3+gZFg3X1ilONiSSsNOHwDW9zPEtwClTKqMqqB1LKPK8Z7yPNns+E0JWB1n0xU24oJqn3MHUmW+KlR1zN3WrXhfYBqQniILu2VvH0+fIe9d4BYUgyX273IBONX5lQcXSoP5sl/VMN4AQlYCVPtaiYcy6Ipt9bXu0yMtUAV5tG8/Hbd/+cM32puHG/pVKe7MPm7T+Z8DVFET2OOt1FeQiqHWTpjTjkUVtJa1db5Xj3sVW0rm24HUQuZVjDCmX3dWqj2s45xj7fEtEBKWVWnr1lBJp1uYPNeAa+UO6erymt7Uq0WZ+nANArO2V7MdmHMxLgZasIALQOnZW99ps72z9uGvL3LVWzvHNFus8/Z2He62Byf77Z036NU9QuIqRgSw7tEXvXr1or365EPcbq/DqmYcUHqnO1ZU1jML1vurZzvn8rYCkeuJZlxWsixMyaB7nZNBL/Y044Wc/ZpzW+uhTnHhGgIUu2RsLail4TWlvlQOrAWOvH7FOVAGXLYGVPEs46xY7xbVdnQZ5o12OX8cT3Nv/zSbZK/rhsJPepnzntU/ajuF23oz5/OvLB7y5ly/BPduiHN5N3GhJiYUBnz9bcYgud5sa9e8jmm1rF3BqluzBIg6OmmX6+Qo++M1UGAtXN2ERZ0hTQ/rymM0JwBYr3hOgdny/81FImvnq1vd29/6CPQR6CPQR6CPQB+Bb1YEktLXH+6/6a3cfKubyNfJKIZ75HsNjS8uyJsAdTtb1dc5dsSqdom1yutUHnYCVLUXqoCq5j5KVQ+QDjrGY3KAi+qpyQ7vgMukpkKrhT2hJqPcT7I7jMzSnkaAreY9gEoT7t30p5lowVIhJR7vC55Mm/hHgj5mE+1TtYFKA6MJd+R32EdB8C3gy6r/znDVTtS3ZtqfPVt8DolX5HuRMZvosUcangBi90jKlWOaII2doSirpssw4GvK5wtgNzIOHQPKXIfIJAUsI4DNLr2oEoUr5IiCQJ2BTf4EZ35mJIK6iZq/hoWrVCzsCoA5SWmID11ckVzGWdT+W0fe+EVsAFVhWe7pw9udttvJWXv+xndx9n0nhjd+ztBEmqT76uLTdv7qU8I0Y38oL8iIwwgNSYztS7V3UVOoPWSeOv/uTY+pPAg2HUUDUIU1LDmnsXYn3OBoGflWbGsk0gZKkx1Y2d3MUa3nxQCqAy3ZN2Pg/sqabZfwVg6c+ztTpQB3QYxmOjVP1dmaZMzVoxopsP1x/CyLGEfUAm5Lfl6SWC8ALmvW0JxeuyXr7TWzNl8N32+n7/wBRYwnATV//Isr2Djl5ByrEMBKqdETsN9HzFwSoOa86GS/zlu1YBFjJZ5TANbQ0A8NcI1iU0wf2Xjte7C1bJbEWdxVS34etahnocxT5Jr13Igolfjaiyow4LUC1hc03+r4K3O7iJGS81Xp7QuTWmvS982sTYEd8bolfkrUD+g/FCSpfPjeG/vtX/zwSXuDPvJjesM3Vx+2g9WHSJ4t1FDQyXgaviY4/3pMPebcH8ffjCnqxtKEObV48TXAGm5NINqt6yxtTxZj0RU8wqTLosq6KfeNjKKAqvJfUXocnf0ug24vsqZR9Eleztvsek4cLIZwbAFML69hVTmGG64VC14/Q5Z79NZP2uudh+2jz2dtEsZPWastDS7ZDvDxnjluMMnvv/W0PTw7ybFxFNJYFn/2qr341c8p8rysWozbC0CsnnXPRQtI7p4MrRL4AqqZvZxCVKmkUxCjT7/G+Qh6S79iL3rOD86/FGf8DK5DjpkRwLrP9qobwkj/MWhad7NiMyeXD19zrJes7xvWt7JuzdT8/DinKz/me+brxqjKntCSad8S7w3s6BpZtTe1CYJRjcIcS72+hLV/JejkfMUX4MZjFzU25xifPT8vY7Ydil0pM9A/vIZd9fo04Xp7Z08sYNV1TXklf1+4IqZU4MAZdzbbwG9zzuEl1yH/wsj5v8JXfsV9cUAXCOf5xquY+P7WR6CPQB+BPgJ9BPoIfLMj8DcEqgWA6maKZiVfrmfb81NyNKBggdEkASYu3udzBKtfPdd3s4/U99QI49DeRp5jx+q+QJSfNjx+S7JyiKT04IDRH/uYHdlvStI8RgpsknvP6IaGwYnZn1LTIUlwRjgwWubG/k5kjyMA3gRQoGwPLWrYv9uMXvBTSPEEY7xvVIqZXarrqklgyZJ3AKrOWr1lu/ZxJB4zHzOjNMh1fK3vf+d4h8705J7n7/IZaZkM+6XTp268vhdgXGAiMEvCaN6nA6f5Ftwlr7M/NnNeYSqV/y0XJMV8jolmTHWIR20fUfZ+E8C4gdYhkmVRgvzlKBref0PCeodjbYgbXyPAHDFWwkQS1uiWxHty/KydvPGjdnL8mM/GiIpYDemHG8FIzF591GaXX/C+bAOfO/U4sX2C1JFMalhikniBND8HoMjGyqiFUUUSKUBJli5DKBsTNBeWrdx+O/CahNvig/Mla60VJC2WrTL6cNUBCjUiw986maf9yZq6hGHrGLcAVYKdOapbcAoAk1kFvJQLMMeRHtU7gJpyV5NlXXOXMG5zWKalPYzUZGaCVdbcq7tHbf+tf45t9LdgNSftzz++ap++Utqpuy/HiAKAfcfKeqesx4yjSY+qeKwMlCTJ7FEd8rvgxKLMUKdp3qRkwiUDDiAKCefIpSoPxdc0oaj9L8hSADMtul25yFEzW3Z4xj6t2KkLXG7nJP8+S7di+1WVBM8BsX4vp1+lw/aoClSdMYtMleLE/ohiDgqDEX3k33vzuP3Bdx+150eMleI82DBL9/D2E3rLkYIDtvcAGjsy7HzVMecrltud0VZXhChqPOiKryCy7Efx7MUD1jG38iIDG8jPfQVUE5Gg6+487Jx/06uqiZqjaQCsAa2yxchyNxzMOb2qMnoC8hmGSq8Xh/TrWuDinCTmi52DNnnzH7aL+5P2q9+cs6Yo0KTn3QIK14pOEuF2GUePk/Nj33j8qD05Oy6fKF8TsHrezj/5oM1hWLM9ys3ZvnLx9XwuB2AgfrfWt4xfyd9l2HMFFjx67UglwxnTSPxVSNirbITsCTVcAb8UicKy1hiY9C5j3nTjyJsAWrhHPlfJuFh+CbPpmlJxEThnwYtzYDejcuowZBIMN1nOzFKVu2RNaYq0SV+4cmT7ddm3BQVF1AZRPNAekEqMTLTry/7oOT68l47G4bpimwDbfAulvWJkks/RkMyxVrKqa9YfkLpAN8/zc9aR9WavIw3esB42rNGNjtYcn0uuXUzNzfaq55nBsSoDLoVPD1TrSPa3PgJ9BPoI9BHoI/DNjcDfEKj+5R0whaxOpkont3/0ix8tMGtaZM9qGaVkVh4VbfsjBUt0eSKt9f/k+nF9JIHi//skHyOHvPNse41GJBwn5LYTWEZBnrM+Jwck98w31IgkkjiZRZKXgb1+MQySUbJ3jS2QMgW83WDMsac7J4k2Dar0kMGuklCZO1lxV5k4GJmMSxPI7m3ZyhoJYzI4BIRa5R+SeOuaqSnJWLmrDbEmTHkv0YUJ2daFtCSLSjrHsJQTmUJNl8jblM0pv3P77EUU6PFwojrQNIVdW+NcLGNUsjU+yzmxACHZjTCmkYo6N9VfOtsqmOAOzxUQhkG5BajyyqRsbu8AY6YVAJFBI8ihH7WHb/4A86Q30hspu2oiPFi/ZPwMzr6Xv04/qrGRsTkAnB50bOqE7RkSm5Gsc2S74hASTFi0jCapwIYts3c1ICT9qj63QGl6U10zyoFdN7oDW1jY9imamIac7oCqy7GT/pbUtWSg6WcU0MRUSdqmgzSZqaqulaT1BimgFqUCvg68Cnju1zhYr5UGF+bZ8PMNgELQohPsDEfUK9gsR5SsWT8Xm4M2fvb7bff4+2z3tH32atX+lD5VbV4GSrMtt7DfYxjmQ9x/ZZhcq7UOBDsFRGOKbH+0yoEOzLp6BKtluFTgXhMcAcVdZ8x0YzLesZ9h3DoGNWn714CqkXH0jBLma9iqxYrRT0h/LwEDvofGSWWeZJ+qUvK8OEFYETOZViXArj8LKDq6HqIuOBvN2w/efdR+/P6j9vRghbwdGe35r9rR/RftmH5y+8h36UXV6TeMqmteqe8IkX/WQrUKpBe1EGmtAdhCAYtS8w6Ocr/ncPU9ehN0BdjmuAteBFDZ6DDA6UkOcOUaEPdfj68KhepLvmGu6oqxPAscgDc4ASn7nTkvlxFR1yg1bvicDcfp6v6wHb75u+3q7rB9yMgZ5dDDwT7HwL77Ums0Ch8eIo3a0m7AxzmW6jnja956chj5qkZUugIPdAT++Jft/NOPM9t1l8Um615zYAVP9pPai6tMvsyWlOynR90ioKdLDk7FTGm/5mq2BwTweh3l3N8479WyoUU2Y6IrcApAXjfGHGfNu6p/s4oRuSpHPaB8XDQqaPb0uGNdROVQVbBcU5Wbb5SFa7gVkO76KYOuAdd0i5BD188FRlXXXDMPeD9OcQ9L5vH6bmzT8srXwJZy/bhjvyPOpd/1lp5Vj6HrQBXJhjW4hgX3X/UsC9LdnzTO5m+Qa1nG1e2RWb1lH2RaEQNnXI2uwWgetH/iNTrF96zq9qzrv/cR6CPQR6CPQB+Bb2oEkjP8f7dxAg4TDpnVmqW6q0kP7OQNst4yvvDLNBN2M/2pBUZJ45KvnrE5ExLamfP6SDrHJLhTwOXZQxxHefsRGfmYH8a7JyRSB+UaS3YYZ2AAHLY3SWhNxnZIhmQolcVp5rMLG3mnmZJSYf6NAXAm+AKmPT5jSJ+d5knOFBzEWZPnKwke8p4dJBdojByxEtdaWRT3hqRVaZ2kEZ8lY5Zcij0GgiQxUwasu7BANVK/sBiyDQIAexY1c1Lyu8VryepI6GosRaS+DoVl2+JinGSSuxyN4+8mk0leBRbFati7ZmJn75uFAGW+OuqKjm7yxeiZs6ft5NH3YD9PAx5GyK3vYIyuZrARX/wZjOPrdqCc9e6abbAQAKuG5PmYJHkKU+MIG2XQzqgVyArGIvMFlO9opDMUsHagVKDKsb0TsASomWyalJeUr2jhLbvWMXDKGzO6xNuWYyu2KaEPsPJ3E+liAHcEnp1zbGSgzgSNeRKFEnrsSgrsmBrWoixrx6bShJqjnLEdmzmgAfBF/K+XO/R1YrTDmrpe78fR9IpCx93ZD9vk8T8k0d5v57S6/vHPX0RSmbm1rHuBmW6+R/RXj/mu2ZRuvoJWE239hEaaTsmwyrRzTMbM7Q1fJFAN02/hxfVTKXkVI5zzCXMUdnXLpVaELNIEvHfg1tfZq6qhkiZJc76/xjVIF2DdgBf0fHt/zeAsOarHcSWgs6eTWNo7mFmugCd7Fw8ZH/WQAtDvf/dx+95bp+2BZmMUVlavf9ZO9i55nH1T6GBfMuelLOqOLKTMuj2r9k6y1jKSJrirmPOvG2YVoBG4Zq9yfOtCJSArML2VusuQpec4I2Bkxz03eJ5AVaAmm8oYGo2U7GNV/bBmhufi+prRNIzCovhwNR8nRsaEITztEtb8aue0PXrnBzg9D9vHAFXbEfaGh+oJKFYA31g3A/qeB45/gnkX0DszOU7jnM/Pzw7bG0+OI+2OGRZxHLKurn7zSXv1KeNrltcAO9lOmVA3t9a+Mn3dhSMNdjcEv+ld9RrRAVXDYD+0UubUqEpxEKMmzv2oMojpDT87juar08cV4wgrmdSSiOc5yn8zl1fQLKNuf6oeZLyP0t8cA+/z83TFruf6HjeaHoUlttuddW45EnZ+9to+VNj2YxlyvN4B8xlV5rWTbVvA7AtIy8TJudXiftYd51JUBBZPdCi20MRzlpyPN/SSC0ZLSK/LsKfSMD2qK5hrCzkrnqPtEkc21+AbwTzPYxARr1f+2xW2ovrpmdVaHP2tj0AfgT4CfQT6CHzzIvBbAtWvs6d/eWd8TO/eSjoFqDKXSnp10jWRcJRAzd4zCTXFsLfRlKNGtMPjtQc8e0oCuyAJ1OFxRMJ0CNt0fGRlXjAE5EJWOAZk3QFUBcUm1vbEmayNYEXH9MjNFjCIalvZQ8GcObGJpp82AYzZQzpi+5Qzipc0tBnSS7jLZ5kMCQSHoFjlvbtI5EzOBrrx+pWk2nmu1OkjYTUpZ9tI/kxIhwJSEvPq1y0WMPDDfU3OWPMxBQb+4D5llqsJLgxLgU9SOhI7JXJ7gkDlx6axbG/mirI97vcQh2LRcoxYvJGoORfRxDCSws7ISumzgOoOo6INCOl+8rCdPv5WO334mPuPiE2NUrklLq/p3Xv54sM23XxK7HEAptnsbnWeflUZbXtTj3H7PeAxCwfGMCyijsvEZEcgFsmvZlQ6vir39EAUWFECWrLeYlbDlJmIf2mm434YV7+MW7dvWTNVACiEw2tCHRezkv0NUFFOWKB2J26/yiqVG2I0k8c7R1ikvlA4Ad/padQpVoMc5cFIgpU26n7rfMkrZkXO14OMpxGonq8BN6NvteO3/wnL/BA2agBQfdnOYekE9M4I9qbplsZCsum6AAtUNVDKiBpwXJhWCxRsrvGfohwQpBaAFbToEJxlEsDimhGMFqAoiawgo5jlLJCSRPOjxZFivwqU+n3OPl4xo1hW1b7EFQzrbA5okd0X2HVvZBFlZU8vsXEusCyU5aYpsvtD+lGPURn84Y/faN95CusIaB3dAw1e/7QdwbbiV8aatc/RypJ9qhz/FC5cCxZ5PI4eW49/9z2FBe8vAFJsaYGvbS2t9moLV7v6WiT6HNc6oTqQ+mWw6lhrpARtquQ2cXFczwyjo/lV9t+ZuXOKEdczx/XogIth1s1Ru9p90N54/7uMKLoPULVveo/1u0YSPHf0lgUyrhVj2VJ7PUMZVsGmekv32qPTaXvr+UmuWW7eLrLjEYBqeX6OydIn9HC+iiP1HUWTHc9hQaq7kYVeihUjMEx/eo2/iopFBJvneJ9xUxLbjV6JwsT5rEh8E0eBnW66ugx7TO3Ddnuq3x4smn5Rre1S2MqXBk1KzT2HVDSkMpCChsoX14pXJNsrdJb2/gnbZ3nSNbqmALBEXq00eISi4MYxPMTaPmf3yLdbwZzGDCuAnJPBXtNr/hagYNjjOniDDF3lSkYpMch45Tnp3w9e7LlRzsRe1wdAUuTcHIf0Vke7g7TbOd9sczkIYIoG01p/gxI4/hW7ul1TFdD+1kegj0AfgT4CfQT6CHxTIvBbAtVKiP7bf9h9uwKqMqZMQs3veOx2rwIgyXBEaNaxZzHKMV1iZA3PPmSqqtKxMr5QsrWLzBQQ51gYRmAMAaIDQOAB7ppjmRpHFSg1sycOsDpMf6iMES+PfJS0zlZWN41kXNB8APBSSmeirzxO1mqkM61OpSTRNwBT+1JHMijmnIw52KEnL0al9sPKm4StcUwOX0o5NcMBvGms5HtMdCIO+1X580AW1QStAxgZ9WKfq5iOpD4SXl2L/dlkz4TVvFeGMHNTzXL9HGKZ99CtWILS/lyBTMFiDZ1Am2EWbuMKahyQ/tLzyfRamCx6T48BqU+/3Q5P3wC4ytxUzzFWSO3XUIMvXr9EunfRznZewp7O2wPGb9wgkdy5vYIRlvsGvMKmHumGbKoLezOECRw6N1NA4jElnvbkZuN0eRWVcd89cdnlZ3uMawSNbsgFSr6cryqLGqDp/T7P2Jkom+JuE/QOqHydEZGWkikNODcmoYTKvEbaqTNWEpjKpsbxV4lpMC7PFbjqBBx6C2CHQYxAdUVf6lxpKEtyQX+fwOYcieir9qQdv/c/ofw9ZSuGSH+v2y8+u+bznaZp0YYCCD3EA/Z/xJfM6pS1J3NqUUI8owxYRjosf4oVzo6VoWZNso7c74FJOfsu6LTvOe3QiU5JNQWZmXzJ/bJ5BXBlUmseqixqqV4LsDo39TU742uVrNqbKsZSoip7lbFI7r8uyMTJs3GHc2JCMWZ/vMkaOJvctD/8yZvtO0+mOAGzBjDZWpx/ALu6BqgKinQuZitdpLr+IpffGfAFoxojpRR7XKeuv5K1Rt5bR64DRnWN2HKpdd2pAkWB2ZRuEonca0Eo6m9ZU485O8UxvF9y4ByFAqCyUKFkdQkgWi6uObYMNNHll0N/eYXMlJ89xr9B2j0bPWpvv/+tdk4f6yefv06hRaZ8g/z3VtDqOs+ecK1ARitbr5w3600Vh/9Y24cYuD1/eNxOjzU1k+LmGsa23eAE/OKjD9s1fas7yIIdYaNLb/W761Bc56WFi12vH7lWym12xlxIgnUKj3qaa5RfHvj7OCTbAy/tat+0x0/g7HfZ845pVd7L85R438aUzL5nYZ3ngwxxMdea0XlKpQ+Wz7cP1CJHZqSmGAazyfMnzmLmuSul1cTcOaquQ/uv7xxNFPvhTgNgf24Op9esmvN8p8nVOUCV823IeaLJmeB/Qf/w/GIBYNUoqaTDFhqFp2u2V7m9I4Pst82Ana53fbYzC7vqzVditcT/5VkjWObebb9qyhd5Xn/rI9BHoI9AH4E+An0EvjkR+C2Bqhtu8vgVs/FX7UpJf+03PMzz4Te7hLLMlgqkduAkP9m76siaPcbU0HuqxIzEYULyZ7unVkvp3FJRqtssoGi6P2nTAwyW7BmFuVFWa5JPe2TYpjXJTgAYyf8t8tTkfiQytM9hroQsU4MhqATBwYhxNbvOZc0IFRIqHX2dC5oeMV4LgziiJ8/nOgpny+SVxI5t403tMRzEiMl+0RpBoklOKvehR4otCgGoaQpfyugEphokBYzwHoIUw6u5SdC1vZiAQue9lrqvmFWPgL2mOgxHSpkSgKCPJwk6THJlWu8RV9ND6XTHu/FpOzx71s4ev9MG+w8CGvNFgnm5vAWk6lyLHJFnj+5mCByvkXK+ag+OZDsANcvzmCdNiOMhYGV/AOPNPoNPayymLq4egAwD5Th7mOPu64gfJccWDrrRJHlcCaCZrGDE5FszpkHQk/IAACAASURBVDLTEblkvqlMS+LYgRiZ122RQ8BZPHON+Oh6VWuMR7FDoYSMoQBsa7gTsx2YmZXr0tfz/kiA1RzqEHvvaBNBHAl3OeICXmB/ZFZXgJjrFdLQ1T0mOwcYKv1B2zt+OzH84POb9h9+dhHwIlsoYHRkj7NlVQBMkMTuE6wJ5kpKzItFrf5lgWsYdZJ6DZQi+3Xxk3QLWA2TzOlW7ppdkeGSzRKAdyeigCZScNcQi14GVcZLN98ZANV5qo7dmQHgHFEj67rg2HtfjQjxvvoShCjpVDbt+XAw1UxJI615e+Pktv3TH7zbnp8wfgdguntz2W4uP2iP9mVc2UoZwOAs/pc5qsWo3usmnSKFx7n7itrApeB2e6J25YhOvp1zqHu8hM7ufMeifwlUKwKpeUT6KyB0dqpGSrKpHleLEeg07D8mDtfMN11zHBf0RS5hy+crRxARJ1oCXqxhAA+etOfv/U77/OqmffKb13FytuBzC+DO+CU3udtWmTxlvEPW3Ag1iGyrN9USrj9nLz99tN/OKLC50p1RK1gFMbdXv/6knX+OWdlMQK3LdikuLKQJLi1kVD8vRZewpdWLvxN3dFUMKBpkU5XyYpYUh2/i5dLP+mYNpjAg+xg2tq4TjtoK+wnTuPZ8yPXO97BQAfzGmTinVN6rJNPWe4y80l/Xnu8YQzC1M+lr7cYaqUQA4NcYHhQ1MbejFGbRrTuXvXbmOpiRUGXOtL7UlVnnc5taOS6s2dUc7tOZt/azdmDaK8eE2Li9Fo7cVQszAtUqhgpOV20G0x8W1pgHnq7wAr7iHopUMrK5LtuOsl1P3YnUf+sj0Eegj0AfgT4CfQT+ziPwtwCqHaP15aZvU+Sv9oXaOmnBYZcwlNy3Uk+TO82WanZiEtAkFiSS9k0p6w2vqkut/av3MHeARhIryTmdJHUJnsDmTA8Hbf/osE1PJun9I9uKSdEI0Gr6kZktfiSPacyyUWLL/QcwkHs8tkbK6cgany8g2CERFzmYwAn8xtw3hlV1VMM94FPDIj9HLGvCJk8scyppNM44mfo8zU1kv5TvRsIbAGVy2GV8MYrRddhEVMdOjZpMl3h9FJHFliQxNGcnId8FaO/IZGp0xKMB3fatcr+jesK0xEylxgM5+3DjeB171vTo3TtuAwyTTh690U4ePCcmh+GqBebLu2l7wfzIX79GBrm8YJ91SVbKiLgR18yzvZcwgciCAZrzq88J5x3mV+t2RJ/qNI6/jjkRoOtQW7MzdzVRQuIawBkjJQsBAmfRbCcJhmkTJBf8dI+3UtCvSYCztDp5qM8M8iE+25cISMOsycD5+q6A0gHVMG7RBhpLWdJyf713lqoSYAFMEBDvvaIHV5ZV9Cf7xvNkE02eM9YFQAOegZ3cA9SPkIPutddIK3cf/aCNHv4gDOr5fLf9m//6mudYDAGwaLLlKBEk18MBzsoA1H0S8InyX74CTtk9CxqZ2JPfuyJHWH57fmX13Td3w0XjmVTySu8uUFGJeWCsP7jcAlSdCaqcFSAKYJU5LaDKd2fE0j/oax3NsuJxmXpZNFm19Cnqfmy8YKWmgNEDZOannHuHzBR+79FO+8l33msn+wN+5/NXL2kC/KA9Zu7xRHZdKb5yAQFrB1JBH5yWnctzN7aorgPF1mWju2uC50yZbNUlKmN4OlBYQPUrZUdJwXNCfVmwCJtaNHFJfu1PZV/uOIg3K4AqbN0C+fMScDrjgC2Rwm6Qus45zpdIT19znPdOnrbH7/+gffZ62T4GSN5jMnYzOGg3FH4GVGZy/ue0ldnOMqOQJoBiNURiLnjUbKxAnkzfQ5zhHjJzVQWHDLbbNmQ9zl69bl98+qrNX78G9HO9hJnMdSStB9u5x0p3PTY65HqNUTZbhTO59zv24T6zWF0b6WQO2C0wJvitSKUQSA+uAPKeItyGPtsNxziWbRlDk7AFiHodql5hC2usB9cTYNpZs567tiXsO1eabZKxdg1Z7LgRfFoI8RhkZrJGUXwGa64cjC1Eef0UrNIX7HHR2IvrOJtTxx3gv7pWRszn8rivkzNdw6zCCaPoCJXMOrZnlsMdoFpguwbWwOxS7JzDpToPWl+CGcW361gsXdWayV8F97xaUupWUepvfQT6CPQR6CPQR6CPwN9tBP4WQHW7wdvRMyZEf7EaXSNpqkevhq2HHiQZkE094sveVDnScugtkyWr7ThhAuLgb/hdadduewvm4gEJyQ6J8g4JnAmf42nG4N3J/kE7QJaqSZJJ1UDpGc/X8dFEO32Qkat17IYMVxIWtk83S0CJ8sRdnGv3GD0jBeT7mII5k5WxiGE8nbFqUjogCx3heqq0DygbmXEmbkRuLHr0eWVGE1ZVhtU0NqYxvE+clwpoFL4qk6T0f/lYxjcIqoouq4ROt13iCyD0vYXIAVMCYkBuXidzatKZAgBJJL27twBQeNh2O3rQpmfP29nTtzE1edCBWQ2NYAZxB/3ssrUvLunwInm3F/FotADML3FEngFIz9s+8rkJIPXwYNJmFx9FQntEcnpCL+JYt1/7eDXZYT+GJN/G3+JA8mcZ1E7q674JNHdkUmVdw6h10uTALIsEykDdn46F7QBsWKtQbiWFDPD3NUH70UcXuJeRVIoYOqqYrDBruY/kn0T53i8AqsY2kftKXQv00svq63gjzXcAczeAjQ0skKM3nOaieZGS8tkSgyXcmL9Yjdts8k578OZP2nznkOeOmaf6qn2CicwBu+gYWZlW+39lmwWpB35F/tuNq2FXZEy342o04XEvlaM7CiW9eH4VIVazed1199hlpCGXICVgPGGsG4/FLIfdm6cPlcQd4LBmf68dU6NpEKBgxg5prCRrutbJNf2GW0ZV4Kp0knIHZmOHyH6PmDV8NF63778xad9/9412rCM359/q+vO2O/+wPcM4Z5/zRDn8DhJnxxIpqXct3NufzP45R1VzpUi/U8Sp7a1bB7m/7FmtnXEv66euGJHzZCv/rSKQz7L4FBddgWpktp2ZErLuewyUHEG0hkFecUCVldqTOqNQYyHCPtX0IgNYL3B4Hj961p6+9+328Yvr9tEXrzmfAKq4jd84I5f9UM7tHNytHN2yicdLdcTAawTXq122YxDgX6oOmeDpdLc9OT1u+4zcsvAw4L49iiJzZru++OzzdvkCdpVttTDnWa0SJH3gvlxONNeYGvkV6XRkxhZkLMp5rhgOJchyiMqDvZ5WocMWgzCOXGctkjTN1+jJXrMNNwDHdcyYPApd4UIDbd3R0wtbhY8Fa8hChyOzJqzTKcdxIGPayca9RhvbFFEEqgG69rwCVNWgRy3hjFavr7ZhoFTAREnWX6ZZoKrcWOnvAoZV9luHdM8DWdX8LeF8HlFQE5SvKcw5SiqSXotUvL/jam65RmqwdA1Uddu98m+4D1Fyu75XTeFfJwup4Yjze9fd/eU63K7K/nsfgT4CfQT6CPQR6CPw/38E/geAqulZubH+ZaBa2bLpR1X7S2JVyWT1rdLfFR6i+ja3N9kDXSzLWkk52bi9Sx/qkwPnGpab6wi2Zh+QKltpr9sEts+E2DYqk/04ifJRbp1MVMxmZAXIVEY8bwhwyhfvrxuxDr8M/GOkimwpiaMAUQZXgKXzqEBMaaPzSgUPspgANKBGZvw579J/unGmf5a+TcF25M8AuADRGAcVQ5KE0h6qjE4pI5EgjDCpSoO9T2daGUihOq+HuYyLZwB4l9cbD8cz8NYmq7f24xpLEM1icxpn0p2Dx+34ybs4Jj9hTiFjQex/tNcR9uMFYOtjANU5Y0qS44Z5hC2dYJQ0um77d5fteOei5swCOp7CXF9dfNaWy1k7Gd+2M8EsybB+OQKq9Fkqd45DUPAwD9iPCHNDQn+vBDRsGnGRcVX2l2Q7eWtJlrMmjIVAtXMCzj2yaSa7FjfyiiT4BVQ7Ni2xlG0NnKunZZ90Ai4DJRnTewGq42mcrwmI2BHAyGx1DF0OB6yPhYwVz1tnTI0OuzqhkhQjh5zpAjwfti/oY3zdHrVH7/5uu5k84bFR++mnl+3PPppBHtILrBzcwxjzKJ1/h7DTGINh2iXQEdRklqoFEALpc4urh5VM76oFEMcPWfgwua9UOv+ln7PGMGVXt42rX/ZFy24p0ZQJhjWlz09XW92CLzRSsvcPAHtxVUxWelIFCfkqZiwOr/aoss6mGChNOAf2kZGe0of6u++ftB+8/YAihgUK5LPnn7b929+0J8cUeOyddr8ZzaORkr3K9y6UmGnJqncjiXKMq1iRUpKnRlBWHeNOBczPxcB5YpfAvZ6c2bmdBDivChDk/pqrUt+V/GYMEYB7ydgSZb7XFB40KiNAa6TA1zDhyp+vUINeLAE9vOclkvnJw3fas7febp+8OG8ffX6Vc2w2OoNV1TIIZQfreBKJRbG9bp2bH0Nwz3dVHJqeadjFWgrU43jdsAa9Fp0dH7YHxydpKbgT1MpG0th5/uJle/nZb9r6+hI5LeoGXmOf8MBrBteCgQBN8InqJIKNFKj8TBnc6mOVwUzMdOzlvCnXaM3glOIqIfYYscUUu9Y8uGCGqsrobdHD2IQdhTm9R06sksW5zUulvfansk0a4Y2UGfuYJks83yKd67bWUSkaUlvRVZrX+b7bfmrZ02wf276hUODadB3qXOxYoTXXphVAtUoxHluvf+6w3+mZ30G6jTS47R7ERXoJwnW9ehOiK/TFMisS4DngtJwJkO3f05uc/lSKE8DYMlXqAHWWUYTE3Trsv/UR6CPQR6CPQB+BPgJ/VxH4HwCqf90mCzgKeNSXaYagpFjYGl1TrJjphPdlTmCejTxvh1kggL1DOlaPkNs9hMWpsS+MxgDnnpwVUMm0SvpLhyT/eyT2tzKLSuZ4H/taBQI3Jkpi0RgneV/1surM69bcIQfd4fMEUJPxQYDuniwFCdQGh870GYq3cDndKhHtpfU9lAXvaYDEtsbFlWR+RA+fP7tPYJoATJPC8huuZHsLWo1g9eSFIkvPYs0JLCOVO5O4qCd9jaC5Y4lM752rY+9tgCoGL3cka7IWzIvd7D1q49O328nj94nXcdjgW5ksgMESduSzy/v2m4slfYqdELAzLhKgaMhyyDie491LzJRehcWY8LlPTw+Q3523xewLHr/H9Rd+KeNVyhlZeeOeY314zGNyL+oKMEUG7ixNnYaVgwpUYaTuo5nsJOAJ0HbNuP8k2Y7x6Qoh5XZULGvdPP4l9Y1sb9ubmvj6cElks+4CQmVPQw1Vb2oYUxJVjZYyd9OxJSXTtDhxT1xMrNcYwmwAEEp/ZXuUyabvE6D6+mrQXtwctnNGmzx694dt9+Q9ZIYw1K/W7d///JJN3Q+zo3uv03p2lTnzdQSjeoxcNgWOmOQUI6+se6wxlr2p7ObEokpk6PY/d6yju5YeZteteXvHM4aqY9cMI1/2sgoyA1QFEHH9FWDDUOn6Gxa1WLGZ40DcNwFIgJtgoQChLJbjacYc6wPYVF2wpxgnHfD1k28/b99785D+VNy6YdiXsO3Tu9ft4SFGYlEZcDxhzu1ZrrWgFNgvUVz1glc56WsU8JdmSnW+xB6s6MGumuF+Bo3me9oGLCYJzrtCi+OI0p8c6a9A1eNbDLkyW4Hgaqabs+/LuB5clK7nO8QB119icbXEOIvtOGeG6sGj99qbb7/ZPv38Zfv0iwtOxEmbI/1dIFu+cRYz+3Aw4UrD528ZbwtPEUe4b/yQrRdowsyPBFECVdlGR9mwBg6m++3JyUE75GQK4+k2sx4XV5ftNU7D5795GZCrPdfQloNI7d1vi05dASNOwTqYW5QRq28N0iKwTSwztkln7vQvS2WWcZcraHWDLZGyWxUEjorxtHH2aqdn3uG9LUIF/MUoyj5ahRwcV9cXa6ue2rUAdGuwZsNWEaXM55Qn1yikiPZl8gHCdxwL+1I1c4rUnmMQd2FUADcUWNzWHc4NPQV2ZWtZw7tco+6Yfbzi8Z29w6wrHX3vHF+jWRafJ0SVPfUoAHnj/Ks0WNAqeFXijujaCHx5Xf76+uouNv23PgJ9BPoI9BHoI9BH4O8oAv8DQLWTX3654ZUs161LLpOECkCl12q+arGr4SNS4a7qdRnplBMj8t+8AyYtPGcfEPaAJNeRNVid0Ju6C0NIogLLpJnRAIOayQGvJ1FZk6mbpMtb+mkivxCvOtua2PEcHTSr56+eZ5Xf9wV6IiWbkk+beFbyrCOoCbcyRlJ4XIdJigANE0a8BIzaywnYcg5mJJokWrIdMp1hLMJayI8VRqq4VPJtklkTJgp0/z/svQlzZFlypXcjgNixA7ln7dXVC5chaSYNZTZmMpn046UZkSJFTjd7raquLSszscaKWAB9n/t7ALrY3eqRyG6Z6SErKoDY8N6991348XP8uDWn27BVfoXZpo6aFfCSZTWo6sJohTmLI8Zx3MJk3cgaA+hnN0dlKQjffQxA/ZD+qM8A3lDP8fFwORznBfj/q6s27WcM1KdxzB3ON34f42YAfYNUrkdCYIDlyOOtVwFEhwCVo71dXgvIkTnjxHY5z5G1iAS+XeR0XRje6CHJWG1xXMGgCT6jPlHWWyMdjZQSrEZ9akhAk1X3vpbwZk/YKslR1aVmzWIg/owlDXtrkF+zqgK7eLxi8JU/KhevZMABWgUL1l0yt7caKIV0mP90/K3MlwLYEAyHVFHwhpHSDObGli3WOl/Dup1Pt8rZasiN9fn0RRk8/SEB8CjcgP8BoDqjhvXGhAbHrBHRlu7QnG/fFjTcVAYISu2fqhmNIKIX7Wmo93MMWYLJuCbjFL12BT7KwTne7MFb1dJJTLmyYjxUuyp5FhzAUhnwVzeNlQRjUwDqNcAtACtMoiB1BQjwM+P76G3JLRyGYVKRv+9hktSLekTYQI7zbz55p7z/qFsOMVgasT5ml7/mmhvDxss0amomULVWWact65QFqcp+nVtrFpMdr2WzkYiopjaTOglc4rGKWs3X+ljuNfdtiioTprtkhOoLVQuMCq1pbmBNBYAy5euqbcoKYywrGpVETyZIfqfdcoUadMbcz1hH5xhl7T16p7z77ovySqB6Ogkmdc0cLgGCCOTDyXbA+Q3cI2RF41hTXpu1xLaMMSHhXqUsWXMnBKqwul1ZwRCoapbVwVl7UB4dUrvKdSPIblsfzbGeweaeIgdeXl4yvpgyhQRYhpX9IvIXqkbS/Td6jwaznmUH9VjFNWFCJzJhdTJHp2Vd2HM0N9ZyhkO0L8lkwJqWS4Fp3UoDWloT6mXKNRvtapXg6iitdNwXOWvW6Muiet7JIEf7pKB0WY/WRVd7m4mhGwDxmjrhtfPBvumUYYAcyZUb1ulKQya9CbwgxPDUWa9IIG2h6HAsFT+UFgZVGuL1lBoDPTFemnNcdMoNdQ4C7VgrsqhXAFPvbX22oqcqKyBSHtUo3K2teo3FQmu+mhFoRqAZgWYEmhFoRuBPMgL/D4FqhM7VASe78du/fJ3cguwYstqaJTE442eNkxTRZuWVIi36V/KIMLNLr0Lltbt8/5jgrQ+LoPnICAfaXRxHlUta92ctVocgpQWzYcP6FSBEAGxPTwFkP5xUAbneDKCtkVT+SkBqYI/6DbBFEB7OqsrpEsxKGcggpJtwmnP06c9qmZ3S4QCmMhTKf6OWUDbDoCrrNpVDyl6ENauBqyAqYsSaJfJhjZCUdGZQpxTPoFKAYa/HULkZnCkfhNVUZZg9HRLY3YajMSwp3WcX7Se0m3lUDp+9LMPRYfR79PcaOlrD9RZZ4yv8Q2ZI/GQ+lB9aa6thT7AhwboouxO0zzGDoT1N+7TstCbRC/Rof7eMqFO9PPuKdkG2J8GVWRdmhi36SOrQrPGPB0k9YzBLGifRNkhLYPun3gpMZVHDXVmQqkZY1rCuV63ld7KnKR8PFjVAjGDecTT4jZg3v2JM0ywpW9pkcJxBOsG5UlClg9G6hqhW6W/dtsSfoxVNBWAFMz4nAwuYMLiW2ZlP4F+oafRTFzBAtOAEuOL6uxqU10vaKe0el8fv/ahctY7LZNMvv/jyCgMelQHJGjrGgrtuJEq4Z830WLN+H4rYYFeTWd1lULPPr+usrjfUqCpl5tkiJGtTk6VKgGqLj1gZjI+PB1h1+YnVdC6uWtPMqPe7AqwKVKcCV3uowojJwFYjiQwWZgrQZ8sS7WuGKAWG1Gb3URXIpu5QfPtX3/ugvHO8VY6sF2c9TGlNM0SZsIMDtmDbVktBJXuCAlUTTdELlHVWS38r+X/uH3VyqwavKW3O55zfav7jKB/uOTm/KQet6pVDH8/jkXCAOdf511pVQM9qRpMSzj+kppzfDOnz1aQHgMcsjMemXAwTGMYxa/PoxbPy7PnT8sU3l+X1Bew6x72yRQ0fv8CMaIWpkskFTbKsM3ZenDeTUGn+VNWrB1DMeZLt27BH6Q6sJFgAuFbSC9A7oLD55AiWGsbddStYtffv5HJaznAdHmO01JpTM450t0+bqm2Zc9hOk4CZkQLcB7av9lSTdq4ZL6O4TnQbz3EMFUtIy6VGlfKyHqxb1nBMB2EBJHW6AYU1lAsVb7oJKzUO42wLQ11rYfyWr7PcwTSDl2CdWJIldQBcs0tk5z4XFRpITjbe+D1KjE0GLjX2IjGkiuHWdenzrFPXf5QtkFiYzy64thg7171FHMzVNh4DW32kyXz+mDmeCUfZk9xD+WsSM2Bv1QnJlIk8KyA1GNhog5ZsbyP5rfbU5q4ZgWYEmhFoRqAZgf+PjMB95P/fdECGIgCPAAPZp+5ff9UY2NfqAjyqXq9JEg6oBPFhaqSETnBGrls3Rv2B8UgFII0IIWwgv1WebI1gEoh0CNB29gC5MJt9A2Ja00QAqukIAb4yTaWLxmlbBMn2MtXwJKSTBGUD6ga7ACfla/aetLYqOjrCGMlirQlQb+1jGNjSekudMQWWBIx8hIBN91/rYzswhV0NjAKD2ktUCbFgT8dgazdlTTN4NlCUUROvJk+a8sA64BYj1EFd1N7ytY72NUBlC8eC+dQ4KWXUsicauhg0r3CUbY9elJNnH5fdo0cARZICAYwJ4Hj5BFD1+Xm7XOBkKliPWkcixag/DEADwxMYRRZE6R0yXmq4euuzMrq9Kkedcxg13JdHo3J8eBR1qt2bSTlhDuxBC4EWRko9zj/bptqKJsGFoFSnV9nuAKrRW1WwyhiHmY49VwXdUdAaIFTgHgx7dZ9BdwbhqQKNSLkCMT4jK+8DmrTUoCY4opBctiJ5ILvGHBL4W+cczGrlCBvrBzOZYHdYE1sVQGvZf1MZLAGzwa/j4mQvkClay2hP1QkB9ul6VCY3O7Qx+VGZD56V+Q0mSxfX5Z/pqbom2NdASnMdXaRtbaRbbF+5OmOQNayaJeXUugZHgJ4B5kN+z8siqeBXV1OiMMLJZePcxWnzXp1Yw2SpZr38LrBaMmxL1tAijGpkS2/KGcDbx/z53H6isFQmVGSerSvUdMmkxYqxCLk95kkD1l+Hdb5PL+Mn9AP960/eK493uapZG3SWLQta0+x2uD7JR9lapAVAjZuLomJUw0jJc5BpDx191qnXYLTKOuT85wqqtpX6vs5OVExyDWLr5ESgNAstPR9ZPObZZp6CVYEWrLHSX+saNVFaMImXp8hsqTVeM5ALQOQVr7nA1XmJAuDxO8jnj4/pjXtOLS8yUWTsi6quWjOijdea7a1Y3+HQbIJMUMg/mewAqkr0H65n5m1VgTuNlno4aEcNNMejbFkD84O9UXkCYFUKfiP7z1pt8drL8bi8+vJVmZ1+W3aYC/dGpbDWsOZ1wH7khuS68/xNdARQdb9xNHkegJ2JLhNp7lmyvZYZKAOGZyQxJcu7Ejy6iGoZvckikwFh2pVA9CYkzNy7RQFSw9wtzKW4vq1JjSRR8rlO5coaadZa1FW7Vyr3db3NNVbytaxL6qYtIbclTahO2H/XmL3p6i2wXo6nzN1ZHqv2SNs74aAcva5h9q3HnpiEAaquuNbdTv0rEhJnEnDp+At7zB6XZSeOm7yrgNVEWVOb+q//ljePNCPQjEAzAs0INCPwpxmBGk3+nt/+8CU16yG8i4qj7/xhrwPI+48T0BZAagRJSuEAJLKpXQI+v9d4qBMZfmRZZMAVY+3o3su7zHxjaVKOqVaNxwCJo10CNM2UCJB7yH57sE8BAO0BGKBE0CuoJfA34AcobRswC5f5vkMQHfI8AvNtAJ9h8toepTJRGhhl/E+wDWCQDTJgJpgUSQjMtmQP7X0Jk6msNwx4bU6CFNZWIr43HVurAFxgZFCoQ3CwoQmykv2rar6qFhAZWFYmUMiaVyFVtZZN0Kwpk9WrHSS+O7ScAaB2dwCnT8re0fMyQPKru2piOQAV53I+uylvYIoEqbqBatBj8CdD6xjoACvbIWg3QBMUCVboKAlQvYTNvgB8TAD8SK5JCjx79IQa1YuytXwLUOVIZLM1kRKswAbLAAYZjYtysLkBWinw9aaJjnLfuI9MwgOgahAsq2qG4EHNYrCpNbMaOscAnXeGOzGcFVCNILP+SvlvtKCJXqwOukG2P+vuG7rFBDIC1nhMgJPgJhhWwA30aYDXdMJVCpu9VKewqRPdYWkHMibYPl92ysEz6lQPPiiXMKrXAI+/++VluaT2UVdYT2nD+enUqrRTYNODcZRBVRoa97qnsuZs7SI7N4C1lJQ02E/DJesOc2zE4671kFTyz/lcK72sAEEE+LJN3DR/cn69j1Y0MKoz5L5z6/hgqq4wrJnT/iN6UMoos16D+QLIek0IZpT8jjDQGmxfR3uaFycH5a8+xkmax4Zcg7fIyBfjX9OaZgMjnGtdS9lgzmXTZdL5PmpV7xIRKe2uzZQegtSEesmn3sPVer+pwWo+l+9LOXAaYjm3fm+NqhJv61NNTmQf1Q1s6mLC+TMG06s5N5UTiGr5qDMMxsb0V18migAAIABJREFUU50yp9ckVp5Sn7q/fwhQPSungPs5oGilARRrezvk9NZ+W6tqXbGGWFU/WHcEGVFXZ52cYi3X8NvEkLeQwDqPSFhb1k1rXgSD6pnu4WZuG5uDHfYvczOuVeZzOpthtnRWJm9xIYbab7N2eyS1OpF0y+SM69ShCf8ylBgumzD0Ur2gbDeya+mie2NbmRhS3xtev2GYdF3VOMdTgTOrPSuSHx6Px54JDVnadCSvgWn+nfA4Mp9i0s7SW4Aqa85kSDiXW1sr02q9MPuOZkpr5kpZtjWy0e7Gz6C2egPbrWR6Rd/ZDa2zllzDS469h1lXDzXNLWz+LZ4CssBz67Hpn6rA1zSo52A1qg6/c/7G2IgHXj1qVpNHJVlwZ6r0cH092FKab5sRaEagGYFmBJoRaEbgjz4CvwOo1gyGoVb9EoNBvzcjX7siCuQeviZbB9x/GXDu8wqdfvP9dD+FRVDcS5igMUdUotIxFaA5s/E8AUUvZMKGD9e8c6cc8BodJvsYFZ3sE/TINFjTN4DRGSnNFZym46RUUhwB325Zt0Sg3OXWIygSsPapmzNg3ES0n1VvladkvD9Nm5C1DmBxYW2jBoqgLGoGJQip0VOGFjxJJcVUHtmJelVkb8GOyawQ0BKQRd/DYDAkEZJhyX8pwwtjkqoh/Y3SOmsRBcAATcnUDdK+DmABy08QMPJE2qBsYFF3cQt98vxl2Tl+CdDucT4yqFkPN55uyq9P1+UCt842bHTMlg6cAQAy8rQ+TzASNW3KEAEogtfrNcEv579L4HbU+jYe7yAz3KU+9umjZ8HEXl/9upzgDjzkdV1ZZlgP2Z8te0v6s+YkygVhoEA5AGjmswKmUhzp/Mpj1g4LRoNVFbjI+ObYxroKoFolR1K7mOdQfx+soQ89ZEESzEU7mqrmtF7D1t8KUtMZmDlYEdwKaG1JZG/V0MryOPWr1jWGMzCBdfTA5LOW0cpEBhOJJMz7bNOBfbslIQCLfvRB6T3+s3JOayDZwr//1Wn5BrauZ69HvhY4AstypwEV0l7XJcDG+saebswwc6OhNaomKgA9kSgR3GimpeNqHp7nrkusi1xmLhxR63GQ6eJ7TbxCesr9SjlnuLRyDDJN1trKsjKPM2S/M2XAnKMmSxrqOC5rxiL6fzL87eiru0Hii480jKme3B8/Oyl/89ETjg8XYOZ9Qw/V9fzb8ghj6TugKkpyngXY0TtX0OpcWxtZs6i1gZbnVSUiYoV61jlHyZLnvKfRmMdYJ8zy8XwstKmRjIh6yJB1cx5K6Ek4BLNuza4y7gk1jLDk0zESUNjxFfWyK+XxUyTAzivjMGN9Pn/nvWA3P3v1pnwLqzfx2sNQyfkJub8GPigDvIKVctdz7RzVEmATCBKINUb3MHxszXmtYA/tSep1Z9/RYCgBqqSowjzJuTzAGfjl412cllFRaCQUNdewwRz/61fn5dWrt2U1n7BL4szMEPT5BdaMB0i2fpwkgwZxkTA0yeMTsUc6rrYH8vhN8uS+LYh1Xc1YAykfl3HVg90kVLKzoS5wQUWtKXteKFacH24CXGXAoZbJ/S3bRWmcxHFzUyViTXSaOTmDJokEo/ZRlfXPXtNrfl7C+EfrKPbW6ZmuzdalLqjJ5/NkS+N6YN8hOWZCRsZYdcF0My5LWNYtzk9LJVZ9pj7YY69pg2at6pQWNZHoCQmw7Wp+lzqoWoLNXTMCzQg0I9CMQDMCzQj8UUfg9wDVrHNKAyRDxrT9zwDSr/qt3t9L+PJ1NVjVAInoNXqqJqDVtEgmNT2AFXAlx6psTmsRg4ZoIkBQdUCQP7rdB6NZzydDOg/H396wHw63XUxqoBQAPgRkYU5jXZ9y3Dy2m2DflObZ5897Aho+0+BGiBwKtAr4ZDVngghbTmwbkBKgB2NAdt/fb+uZAfhKoBOSzGAkZFlhFQFmEkgBDoi7/Dxlk/EZBGxtwIuBrWBXt+AwGdH9UsYhiMQ8VoGmJ7IGqK4BQhoL3YajMefFL+iN9svh0WMMpR6V7eEuBi9IqgPsdaI35tklvRhntGogqFZq67iu+V0BeisgZisdDzT6bMqKBEsie5hmSs7hPrVcj7bPCHr5mYC/D+B+59lT5qBTZmef4caMnQwAticDrGw15NAG784DYJCa4qhDxfU1DJWs7UNOKWMcrJrgRRll5Yab0ucEp4a5iUX9OZMh9wx+zbhmABwsUbUek4OLFEIE/8kS3QfhAVxMjgjOo10N5xY/c6yAuACwMq+4uegQGzQbj9/A9AjQlcTS3hJWFcaNublGTnsG0DnDXGndf1SOXv6wXLUPQm75868m5SdfzJDxMo/2p7xNgANuD1Ml+/QqF3U8+3zfiRY1/EybpKxphXWtpMHh1OrZVBkY5cI5lc6bzGfVksT0A497C6DKP9lggbUuvykBVtKrekAjIVnVdP6dc741yBDQWrvYI/jvAlQHANR9Ha1NxMBI/ej9k/LDd0+ok8TGi2Nezt6UrfV5ORpyvcKoBnBxUYSJliesBFhDpcpgK660StJ9t93l/lC7ACfLl0vl/ssLK6/b2H/iuYeqjopJdT5lIJ1DMk2C1Zot3yh7ts4Ro6LpGAUHuQuTCJNrlAfM45Rr/XTK9dbfKx8CxndoJfSzL85xygbIs1Y3nIey/zBQYx6W4WBsX9xsRSRDbrIpElZRCx+bTLYaqk5kI/gTEJL4uGYewtZJl2m2Tg2vPEH7sGq+5JockrR4ckg/aWrElYS7GARjMvdTWNU3GC5dnV1Qv4rygQTNkGu4D1hVqaLKoeMeGRoVryvrkS1RSLOuuNYEllVCwOO6Za+8Bjh6W4cxmceUDcWU4ob6IiTzXoOh968SCpyh+1m4N3OckRzzkqyuSdddrVCIbArrtspJrLmmNqxRAeuKOnq9zTYMyDVS7ahRBWcvkF+veM1iSrUp+uDsv21phj1hc3/1d60AtrM10l9dhE0w+ToVJIJVEwQc/wTGdYJhXEJ20z0C1fpv3MM113zfjEAzAs0INCPQjEAzAn+qETDaMzr/zu/PDLz95VKap3zKbHMdFH4X3xrC1ID2YZ1PMh/JqKaM1t+V5kp++Vrdf6n3rNrTaFrUEdQR5B3Afm6veU42VRYKRnX/iB6TmI4IgkJmiix3W3bVAJkg39rUtoyFLBKBXrB8vFfgohy3F3LeELJF+w+/LMPySzlvD+avR1Rktj9awBDUrAyqOK4h0sY+kkwNQ5Ti2fpGUODLsnekQQ9MqA3qNQMhUBKoRkjO523bWxOgbLAoi6mz6oqg0bFJPyG/V1JHoHhLexMDY8bihsC/gyPx3vGL8ujJ4zJEFoiGmceVvMm8Wmu4BKQuaJcyLDddWOxgKAn8iQTXHIe1iYaNGpDkSRu7c5yyhUStlvberukpqOwVQLe/dVUedcZl0LoKdpIjCenv0f4+NXK/Kt3VOSAFMON5A2LD3IqBNBmwTWAdCQRBKeecRjq2p7FG1fYkLjvH0XkU3aecMg4q6lX9NhMg2ZLGMVMmWK/Te0Cap1JJtGN9PlzLjjPBZ9TZJTitHYB1/G1xnkbsAvQw3rGeONyrGAxrVA24kRveyPT4NK0vrpWMwqBOkYgK+C40VaJFzTmtak5eflLWw8cEyK1yerEq//jpBABozbM1uSkV7wfLJcuYUswBQNWbsmzBqq+RVbWONRynBT0OS3VmghzPMBIsFTCPU3PlyFoFSK2e9XtAm+DUJIbrZM7atJ9qGHbxswzWGHZuxvnK6oUsM5QOSOxh4wSpA1QEA9bxCKzZwSzsk/dOynvHexgnlWBUpxevuD6pW6YvTR/nVRNH0UO1AqnRhsh5F6gG3HmoxKgWY+wI0dQlrs1UGpiIqJ/3rAV9NUNnsiXowXw8vpL5FqS2BFHKfwXgAm9/ho1b044mW6ouqLfG4Zf6yCm3C6Tcc02UMMj6dsJudLBXPv7oOGocf/L5efnyCriDQsC1bV9gWW2TWtf2iGWChlGCkC7OuS/xRsGoqooKMIbbdyRRbNPrHpW8piBxhZnQArZ7CjgLuWzMnecqYLVUgX2PZNyjA9rZHOBOzu+1F27kd/g3pnD68tuzcnUK+JrOSDQtSCSh9OCDBiSUhJnuK3lc9XjdpQXi2G03E1dQXAKsjzCUM3Vo2xfnwz1Ntl1gbb1r5c58d9XJ9LuxWIec+4olFtE+yOmJxJwSX92ClZk7UADUFawnc5DtbJgfpde2EAJ4+xlr63SZ0yXyXxN618jVpxPaylRu3pGMZD/UwOuW416ilJhybbsy/HtiAlT36hnyYIW/c36eY6bkd7Hf8h2i/gfrqFpOzV0zAs0INCPQjEAzAs0I/ElH4LuIMw4mgSSMXIQX9pgzcPU+Q+QMmx+CggpMVO/O990zHbaaUWaWFUy+17pVwwgz2LavsetpP+RicEtljwBX4Nmlh+qCRLfMwAjw2AGIHjzi6EaE0bQkUCo7wOlxYO9SjDRa1o6aWTf4kQklIGsDPmu2wMDR/qkCUl/nmdik3oDQQK3P493osQpABjAEniLQCtYUhrAPo7qFBLcNII1elTKlSoWt/wyZZNVmHnCSRqN+ru+VVAIoU0OqsZPHacuQRMgJZNJQSBBnrS0gCCB+Qx3qVr9fDg9hUQ/pjYqbbzvq/gh2CcwcwSuC0nOC6IntHbZhWLu7AVYkM7w30JZZlo2L2rUI/D12paGya8n4QM4Q4BHcIatrEcQdAVIPAR+2qVHKq6x5f/cIsPqozC6+LNuL1yEH1n20y3m37VErLjWAJ5CPwro4V9k15qCHvFsjJev46jYZ0aZG86caqEpDVSCmAtp5wLVEtAKzvwFGawiXK9dzixrkmr4KYGPkL4udzEr22RSkZq2q7i1Zm5qMTgyegI2AmoK9YHqyfhMOh8emU2s9YX0I1B33U2pUT+cI1o/eL8PH7zB37XJFffA/for5zaXsGvNuMgVQF8yawDz6xJKmAeAMSa4MlY7iXCrbO2Ix6Zzb5bmocfXMgvGqAn7llFWqJ2ZTPC6wiXNNkFQLqE2yyJAuOB+TFQtAty1qZNld99e4rM5grRYApKWOtCHzRL5t0gVg3t1aYKZErTjsqkAVgrH88P3H5V3MfgaaaXFe0/OvuL8ux6MtXstZhakzix4AfhvXXxRLRosk2a9MftVz6dkl4KkTSPV5uj5/E6hmEqLil+/nu6pRDQBWSdmDQQ2dLWDHemNZVZIOG843geqqXJ7PyxU9hTXGsqZ7gVT+/JoVT1uWLgmZd999FPWOP/4MRhU27xaQus2c2F7JNlZD5mitPppz6zrmFcsaS97vOUVrf4Pb5tBVcnhCkWxgX7G22H0kTHGDIVVSXiscTCR4nebqd+5Mvjm/O/SNPtkbUL9Ku6NKISLEtDfrfIxh0Nk51+hlaSMJ7lG3OQCY3Y16JG0cJwFySrBDryATzLF5iNHDlGRfjD2Pu/9dc+1EIoRrRxY4sG6sQ1+S4DuU9jH+mQzUhC4/gnNlHK1FVZEND83/vPbcW5HiXtO6CtWB16ejFY7DsqkkFWrTt/jdVcuaOfM2nZBUc3/n+NzvTW6qRhFY61w8x91boJ3HaEIxDZY0VJqT3LyCUU3JL9d+sKmRxov1lX/nHia8qoebu2YEmhFoRqAZgWYEmhH4o47AbwWqNesR/Swr+/57gFoBqmBYzYDfg9cMNjPgtE1Lyi9rxsvwt5agpfA3DVNgBeI19MKjFnXYoiENYEUJ5C41e7OJNYNbZb8/KqMjehbuwxLA5MhTrjFDkiEdYfDSH9y3GQgQqqyNoEln32Bh+Kd1kiZOUecHaAyZmgYmvETSVCMSZXa7fYyKZMEIrATO4irZXMFqOMkqfdPRM6B1SuLEZdHGgeBeQKzj61K2NFhAAnp7jlJnptutDsLAhqj32pYZDjdeJa+AT37ZjVK2zog2PEcA1EdlRGsYe5HeWNPF2Kz5fM1wzmBRTi/pOQPT0xmdAAR2QhItQI7eqLKF8furALQKjD0fA07PXcBscGgcH7WXBIgtosnjru1pLoNR7cOobRFYDgfUyz2lThWp5+3VF2WXliWDDiBWYoSxsGWmwMpEgK2AEpTqwqyp0hAZMLrpur+qQbLnHC1rbFWTwa2BcbiGhqmStzoJUidIvK8Zoe8GljVQrZk4P7Ji4FynMTf21RCs5vch+wWci15SEsxn28ImkDvzaY0qjI7so0G1pkQLAmj+IyDuBFA9l5GbUUM4OClH732CPHSAlLRVfob892dfw9QAxnWBljW1dpkVHAkTe286bgPW+ggGMkCHfXp5nYxqP2TArDCJ5epKDSDqlVexbsmoeY6yWNn6KFjJYPuBBLxwxbwGm8o5XQNUp9RszgBvfi8A8jXOu2BcFUIy2F6XyLs7c64J5hlGtU8yaA+k+jcf0bZln+MNnEPQT2/dHZIWj3ep1QWomojhmzRQEpg7/+H07JGzNu7UFe4O9fzmXCZEUI7qT/etnB6Ch6xCr9eAl1glMY2685zfGjlZ33hzTfJFppLzvRGocl3PZxsY1RlAFYYcE6UVcztFcno+7wBb+mV0SMuhp48xxFqXf/nV6/IKufCGOQrZr+wwSZeRMgqZ42xoWrHfSn9d5lliEE9EnadJsuTv0kjIpcb8VMcaDHd1C3fmypU5nmYmlBBHvadu3ZFsMfHRLk+P6L+KC/MOk7FtUkwzNNb0knOenp/Rf/WstEDiyqC7rPmW79c0jt8fJnaxXmQqq2QBv8P9JbZuj1/zJY9Zlp6biYxFOIXbfsna55SY+wZd09ck6Txfyxss7QjS20TZsheOvjc38zR4UsnhGLCH36zY0B2jUK8kUDZRtKRNUrD+Kh7cy2VkGZc5tapz9j7Z1m32jeixGtbD3LGtC1QXXLNKmtmpScYBXPm9sqvRBIfjvgjp75jHrjhA/3Z4FiZQHQ3/tlVrKlZl89WMQDMCzQg0I9CMQDMCf4oR+B1AtT6Umq0yiJEVzVrU9LM0Ey3LmgHlPZDVeTblVPlYtkXIL6PPlP8RivO0klw/R2ZVNnWf4BegChWxAzDdwaVXqaUk14i61J0jgOaQvo4DmTc5BLPodMmzrccQeRtBdRxLBF9Ze5V5cQEkgR1BUS2YNNg08AomoHqPLrsd6l53+F1t2oy0CVx7MLeYSoI1aDKf8ZgQmQesLSMYJVCKTzVOCuyVJj6GadaZmuM3IGtzLreAtE2rnyGQjqr2WxXYVQ6pNxi4tHu7ANSDcnJ8CPjeDyAnEyUSFnhYT3h2MS0XE0RsMjEA2PbwCMmz8mq+It6HUTbYc2Q1L+GfQalB7zIYVANRZccyaMr5Mng2uBOsKBcdtcbluPWGuZhhmrSAOV4A4LfL+y/eLR3a08xPf4mkcB3mORCFMbVgk3Cste2KY9GSfQqsKdLn+z5AldrfME7S4CWkyzJUyiX5XuBayQHTcKdm2yoGLp6r11tdt1qzHw8ZkIcANqqRc+LCEdag1+hfU5pkUVsyqjBvyai6hHgOmeEthXLebqxztEclx7pgPa6v59F+ZAKTOraukaX+ZrINS4P8973vQzseEsxvla8xU/qHX11F65NtsiuCVOuDbdniuhGECjAFsfZZ7bM+dkjO9EiWDFnTPRg729oIXqOHapUTcj0JZMK9NcC9KypBhAyT4COSFSYfCPiDvfdqNchH+mtd6hikPUFqGuuE4VrzOvunrgA04SjM2pBN3cM0CyxW9nokW6hLVnb61x88BpSmXHmB8dT5xTflhN65JzsqvbkaYFJbsMS2J4qEQ9rPxnw6r7GHVNOVrJ7n4X2Cz6jLFpBXdZPVXVwz8bxzWev1Y279iODicg5NRASLLuoRqOrgLFDlhlR7BZiaUec4RYkwJhE2pj5VwDXjgroiKXa5GZa9k2flydOn5Qxn4F98/qZ8g2nWEoWHa7XD+bVZuz2YzU0YtiWI0/At+isz/ionwmMokgY5TwHo3A8j1yKI8jrN/ccVKxiNWnLroeM6TCWE82eP6Cw+1kTIOlPmM+TpMKysl6eHA269sk9yQ5l+l6RaT+M21vZSp+CzU4yJ3lJgTVsW1ABt9gUdcbdM3MU/yzsEpv4ni+o4y4CSbIjj52eNoeL4AXZIgDfUL8+V2EZbK0seULkg223DWN7w2hvkwaE+iUuWEobNjDFiDpxqfr8tfuJvAffuP/YC1mRJ5lRAvjR5YrIo0XolHUYBQGH4CvnvkmuTFRyJvuh6rQv5kLnkxTOUJgsTUAzQimQKtlkxzu51ns0Y477zApDnlgnXKsEaa/DhXhKn3nw1I9CMQDMCzQg0I9CMwJ9gBH4PUPUPt8ynDKLgk54w8Sc8IgZuKQlOjsA//gJYv4xCfFygWv/Br6WbfmYlC4vstTffb0bbNjWHBMXDsk8N6oigUOjql2xMXznk0N6d1FxZ9qh5khLdCHyRUFof15eltN6oOh4Ng6yFCt0r7zUYixYxydwlYEsgF26WYV7iZ8F4AShHSAG7spvKkHvX8X7ffmvwy330U1VK7DhFLZbSYJkofqeSOY7N4GutgyUg5QZWysdlD0MmaDArIBmOSnd0QI/Yw7J3cEQNrjWmvJ7fvVHGzBEvkC1eXI3LxeWEIBbQpHQU5m7T2w+DF416lL7J8kYZWiUPlW26IwplGJRE8i+YCuVxtl0JNhO2zRpFA2OCyC3A6KP2t9RUzmyIw5kjAYVB/fjlS3ppwj69+TkgHvBqYAxDEfWpBPCyRjKr0Z6G84vaVEBYsGqA6mBQw/W3coONGlVeFzJg3+jP9bKsEyR1wiRZ1Qz48yvZtXqdVXNbPR/1fQFughMKcBrS3wAxfm8xnjeBarYCio8yMyLDCrCxrtEaR9lUA/hr6jk3/OwsT2n7M563YSdvyrfTbSTAvXLw/EMkwC8J4Oldi/z3//jFeTnHhbkLm7zFuTvvYbrD+YfBlnWNglHXOKBHxtI2NQLVLuyk/VatU83WJwkUco6SLa/POOdbKWQCP5+zPjKXfs674GcK0Nawx4THFY6qK847JJM8NxeUWwtIQe4NYzCkd6pqhQHJm32uLdvTfPx0VH708lHZ5zid7wnAZ3b1dXlEq5p9EhndIeuS+2hLU9UjB5Narfvvyn5ryW8tu8yZzDrVeobr70yA1Y/d70NOr9dytRdFjWqlew8jNM2UrFNlHjFPWsKQatQzgyGdQKbN5gAfwJjuu7Y8mQKoTpe75ejx8/LkySN64l4CVE+RdgMMldvbYggQvkXiyYUOro1r2JIBZd0hsc0i1UhApHdYml1FUoD/UoEgViOZxbzU/mLKyl2OMXch9c37FftSzLcXcrXmbW3jLczeeL3geI+EwnPyVSc7JDzYD705FdZ12i/59pq2LlPa2lydlQ3SWahHAKuXAeeFOkB205p22dPExAJpb24o9j3VqM5zwPDOvdW+pZQGhIM4a39zzWdEbXBKgwWfmi+pRIk+xtzaJmfEwyQBbzGxyhXt8sixCXlw5Bfsr4pEnTFJjUU6YLtGZxNAKHNpom0NEFcSrdQ6QCj7kZLq2Yye3LpX+x6Sodam1nL4NfvV+e0lzLn9WP3b43xkyUH2Bv+ue/3ddtN804xAMwLNCDQj0IxAMwJ/xBH4PUD1nuVIoIq7bASKNQB9mHWumJ0AnZEur153L8+ra1EzIDWLX0s7fa+N7umHt31I0AdDSgDYJeDuEuj0MePp7+J2ObBXJy66vM8SyKgVRVrYJoDSFGlA8Njp6vQ75zMwHoHeu7WlASzRErCRsl+AAkGljMRK9jDqx/in4651n7IbPCfLucPx7MKmGmPbF7JH0C5U2QIkyj4ZMwo4wlVTMAtQsxWNBkJZc2pLEd0zMT0ClCg6M7PvcW/BKrZ7I+S6u2W4d1COjk/KLt93OVefs47P+kdLJGcc/wR2YMxNw5sb6IgO790g9731tQD7WqSWEjyZHQ4uyJGUVxs1QlREAGwQ58FrBKSkbhN9XtUkUqdoz03HQJqG2rYTGdVbzZQE+bQpaU/LBy8elXcfHZTp6adle3kF0wawB4D3GPMu86HDqDhUvbTBZ5roCFoEqsmwtTowUwLYcJCq6hZljXldJkekY107JiFk8h9+Zdiaob6zJ9tZ1dNVIWc8XsvOK5STQLU2U7p3AzZREe0vwvVWhlU2R4mktaop/5VRFfFJai2QzUrQbXRGZbwwXWVecFtG/vuGQH1770U5efFBuaKfKpiw/PTzi/LLV/OQmt+S/GjBHJMHYe3keWa7GVlT6zthKbkNqFUdEnD3Aae6KMvS9WI8IwOR6SFORzbcWU6n1iSukxVLTUOy5f6cbGpKfHE8BQCMrdG0Nyjno2RYgGFbmjSUsm+wrJyGSvQ1hi3d7y05vmX583cPy/uP6WwMCOpwfJPxOYDnTTmmVdSA+d8asFfUQDVodcEKB8fxy3xl/WLNeNcph6q3ZySQXLG+pk6I3TNdnlVtIJVzX6/8KhHhe5T+BvsoOHKQNMrivJT+XrLGp0AW2NHFwjZOzCHOu3PY86mMKe+f3Azoi7tXTmBTHz/aKW/PL8svv8CkiOfHJFWW7AnuT6oFFioC7H/LWDg/Jhtcm8IdwX8A1wDpcQlWdeK5lu833jTLil1QA6OQbCeLar1qgDY2Jh1+naNIViilZXOQedTYLR7jXOngWw5gwbf5ZV1k5Ec7HZyCKY2gdlgmWDMmDZb6SLpXALk1vZY2szG9ZRkTzKSuYVo3sM0C0xX7jBJh95tYX9zbo9TEWxqU8RpY1fkNgDD2EvbiSAx4PbkQSYC4CtnvHFmds/3cAKrMb3yWwpQoy2DPcD9XJQPyXzHWc+TKGn1l0jGlyI6riZU5Vs1zmO5Y/4zXEnVAlHhotITM95rr1yScZnUyrvZLXZm0qnaMcWtWzm7f8oy1qa4pk6KY0IXxki1raj+GTHI1X80INCPQjEAzAs0INCPwpxmB3wNUHx6QLxPWS36bAAAgAElEQVRc1hJexVUChto0w0DTME84Vtf5+Mf+YV+62hnY9xGw332WtVXdskf9Y3ebYAEAYD/Q/lC2SXMepLcEW13Ypo6MJYGZ7Tt007WuyhAPn94ASfbauwUs9gioh7y/CyKIMMd4XgYxnHiFxbKHBEJVPd5ttLlJUGfNaR/WZNiSTSXwtgbKIJssfBu5WItgS/bBETGQl+GV+SWsSzYVgEEUa+iF4ZNSW1gGQSvARMDaHw3KcPewDPaOuT8u/Z1d5JIaSRmAZi2bzIpOrGP6Pc6oNTMItezPkGoJ2CldjK6QkrajvrOW6dWlebbKyXpFwYtyxKjT8vxDRmhAyPMVW+PrDCo1VZqHnNQkA0NJoD+6PWWmptFjdBvpb5u6rmeA1B+885jat6/KZnpWDjDZGVqrSs9ZMBZjEmRpgCqPLZyM/R72LepTCUZbAmzYqXD0DTCjTFQmVSAreKuBqPxUDVTqZEidQPE+gVrKRD3qmnmtAUwFiMTqzJ9MSRgt+b6Q+VZgxnpVWbjoUelayT6irWBWAQRScLr/ilshYJbUpQomZB4nMnI8PSE4f4uEdNo+LE9efr8s2rvBqn7zdlr+6bMLXq9gHFWCQNVa3mismU6rOsV2ZFPRmPu9PTntqWq9tK1odKB2XJNoTqgmE6f82B9MPvicwDFZNtakbUyEALJUyiir1jTXBP/Kf68AqhMOfAG7asDva2zrQWU1v49xkCHnWhpgINZnne/DmJ7srMufY6T09JAEC8fmrxhfwbrDvu+H46+1yDCqLoTol1v1xfW4g2VMIJewLG/1/AqG4rEw2vLYc26TQfcrGVO/ctOqmfRqDVQJmUiyRN2xiYfKLEtExPV0Awt3PcPhmOSC5j5zwOqCi9TEg8BwzPdn8wGy0N3yhFZMBwc75es3Y4DqKTJvQCxzt+TWA6SC62BY7YVrb2b3sASqKhuci/ASCyOsFNbKeEY7KNnJSKRE/oDXa96WrLfXp+8TnC2r69PetmF6ZZ9V5kgVR9R8Rv9V5z9rzE2y7CHFPaKevMV6jt7GMJnbgMldnJi33T857kPW1dGIRAhAVjf1LRM1uOSuAH9LQPwcpnnB7Rrwfk3yZY60PfYkDY5Y41nfyq7K5wsBJyQBllwYG3qfWncaPVoFpCFszv02Ensce8i++Z0rCklNaN5opV0lHASVreidiqmVPX1Zn7ece5vzbTOuGkXFyPErVDUs6WtrT1mNnFZjlQEwrPyr2+pEAi5KMNj3+Gxb1NRA9Zw97TKYYOXAqkVIGnJDU8BPl15dsc4SpD5MtlYPN3fNCDQj0IxAMwLNCDQj8EcZgT8QqNbHohEKDGFVf5r1ngYltrIxXDKYMBD1K4Fr/rH31wg67Kfql2ABc50Av7BI7SHGSfysc6Puu0h/ewFUDa4Ai2E6o/MvrEGH4EKGJuxsCWMBA1gqhanSNsyPwXGPurotJMAGjgNYyj36jXZheiJjT1A+uZ7AUk4JxhYhq7PfnuyrgdvOFrWxMiNKdgnOtgVRAiF/t/1BlVPSQzN69wmKbT9Tt07heZWsN7znpr2DLJegHVC5RW1mf3cPBhWAurNPjS3mOl1bXcAsAoQ1cjEgnVFHN4Gim86nIXszQO1wntYvbgHk1gC8FWBekCqAznC+AiOOtAxaZW4imxmsL+NmWkFQo7xTKaifZ/2uv1M3TA10NDGZ87y9X2NOCQIHsKlbANQeQETAKpNyvDcsP3zvWWlfn5brqy/LYfc629QQbdvXVtmvAbostCx13IzcZZqZo5ZOWDg4K/XNnjxKAWWgE3QHcA1Gtbp/AGbu68h+27KtQaqBZV0PWPFvglPnuAY7IQ+talTTqlQtYrJvxv7RukZqGbDqGNFXlehZ0jlaZIQ8UyMcgmdlvxOC6ykM0SmMqqzq8bOPYcqPy4QavVOC6B9/9rqcUQu5ae1Ffa4mON7beqjHetX5136r1lq77rokO3ZGJEsYU0Gr8t/wIarSQwb/S4GqjFNg1ZR+auATMl9eKUsbUF4WnUkX6Oj+K0i9BuQo/z0nEbKGYb1GXeDaUJ5J2M97kVJyPfS2V4CclSkXjmVdnu+1yl98+KIc7I1gT73SCe2vviq7OP7uUBtoMkmmMSh1QVpIf+2V6Xx6/B5TAlUBS1KNeZ9Vmq6Vugduslm5wyRgyPZEAjU/q05G1EA195VY4LKpGmJFAoK55/xuADe3Sp0Zg2vGwGSDfUyV1urgPKOPp26/Z3PAaGtUnrx4GRL8z76+Kj8HqK5YQzOA1MzEAuc4NmHAerZ3sHNkMiG4fhM1SrWj9jzBYLaESZlvnIor0eXl7ue1wrURkllXfjXPcRomlmzPEi1XrFnN93qetQmaigCf63BtnnAtHgBUBad7GD21SR4ur/Ma1jxN8HhIwkGTOl2ldyk5GJAk63XZn6wpjiSN650xYi9azuEXr9iTxrZkYp2w1s3ZeDxBVjMf52uMjUgKyAab/HIM2mH2pFQ4k4QpteeoXQv+/UBeXQDVyu0z5cA5qFwwL4T013W9tsWXRfgsi23G2b8L0WPZpAry7RX74zXJI6d8hepkvkBxAuC+cd9zz4sesMw3Y4BQOPZ4u0orbT7DRmmO8mZN4hE/7OrvkKUr9ozNPtK5vlyT9Tpz7JuvZgSaEWhGoBmBZgSaEfhjjsB/I1DNmsEMqYLXiT/mwaLCQMZjwcj5xz2BQc2wpowTuWo8J6CtgSpBE0B1AADzSxZ0h16BfYClxjzhqEmAAzlA4CybCrMHIJJpCoxBgN21/yl64B7S3x7AVsC6hXRR180gcwBmPWrnRrCXox1avkhPyYgRYM3pfzOmzm5FrVMXJgAIGWZJ4ZYaFpQEnDJaUScI42TQR1AmI2yNoe1YdLgNcyDb3iDb7AyGmHoclxagtL1zSN2eYHUP45VR9GAMxlBQCRgSNEwIoicEW7qxGrBFrSvjKjgRbOs0GhJfgGo46Ab7myxMyDurGYkwVobFKJI3WxOn/FCmNoxaGCvfJ+tjzBt1cJUTsDLguYFjuOTC4BLgjW4nBMS4vt5Oyw5yudbNohwAoH7w/nNmjwD1/NOy37V2lbFR6qg5FBjFMdkCbMnc6vwraIkWFjFWAlXdqZQj3rOoAtZsY5Lg9a6faoAX5+shs/rdSyQ5t/yKM0wsU41MtqupGLo4P+WhAplkXQLcS5dal+o7vQfI2r9SZu4G9v1WiawglflZV0kMDY2sbZxpwDPfLq9xj317TX3gwZPy9MU71Dv26M9Zys+Qjn76LVLFFmsP8CaWYyUT6OsiC3sKk7qrg2xE8/Tk5RpQTjrghbaqSfY1q/na1v15BQlgwjQokE8A1ZCZhvS8EtdWuMha1WtY+rk9YAnww/1XhlDzJMErIHyj3Blwari+Dfus1H3QpUYVV2eZ1S6PPT/qlT//8F3aoiDHV8W7psXH5OtyTA33AKCqvJsXh4mSc2viQWmsyZjEZ2nak0DVGfJccl4TjgbMie/q9FbuFfmVZ1qzXJmQuGdefZd9O7PnZvRQ9d4enNQatwR6OvdyvhqMKf9dAoZUGkxgDi8X1NtSN3mliVZntzx6/i7k91752ecwql+fcehIphn7KXOmgdKU5JLFpu5DSrQ1xqp7qJpc6rnneO26NdifVFdb11mY+XhtJokvSPWMxbBVaWuAMZUlnl4wrSZLKjY2gauFpSailPTzRn7eB3gdMVcDEk19VB4HaPIn00sMjq6YO5IPMKB9wOEONeekxVCn4AIcfZ01o8NtvccezN7UJ6lmT9JQa8iJarJGfa5AVdfepTXOAEUI2Eh6nLF3XuImJvj3fJxNxLtRg3qN83Ww2wJbWX3PmfFrWx7AcSY4T5ZZ3yPVAGuuu42JE5MI0bpb8M8IadBlIstEIUkWr8Ml87oEUOsEvKYsYjzHxdeWNYx7dIDlGl8GULVWNaz3AsQKXK1Z5d203fE7r/v8u5QmgKkESoOph8x9tRCbu2YEmhFoRqAZgWYEmhH4o4zA7wCqNTuVoeFvfmUoIhOaUl//CUBlSgw7UmIpUA1rEQySsi5NkORrKnfOCBtkaAnoqPsatPkMWyuQ2d8/pEcjrKpZ/gh9ZAbFqxHCEogNgbnI2W4I0OyDanzcI7Dasfek2AfAJMjtETRL5linZG2kbpMyf31bgegivIuEESZXSVxHpsSYyn6SuLrO50jhMB9RcjbguZ6sByHONgZCuvoq2+wQ0HYAn1t83rYN56kdbcOU6vALOi03vT36LNJaBgbRCtcFQdeMgxgDbOawBssFGf1ouGqrlGRMov9i0CrpMtsikOzAeNi30SDLmi6BpsAl21lUvRiDZDaglRSpjVeyTi5eSwDn49Fh885cJ9kMf7fs4FQGw591z+TWvxnDKM4B7wS2ANauzr/UIn6C9Pcxhi3Tt7+KPqsjTH8GMEsd2AyPvU+iQAfgNFOKQY9j0FAp6lDDxZi510DJc7GPaiULjAljLm3pEjgkAGrFwsUD9e23rUsfS/Y9AU0NeSpGLoJOb8oMq9Y04QIsM5PAJrIDtjSRNvVnI+hw/2VtG4wD8tLkBpEsy3wOA0SsTJKhlNeA0m8XrAPm/p0PflCuaRd0BUv36beL8tNf4zDK+xK3AxVuR8Tg/ZD0DgGmuziEOReCHdlVwY+1qiMNimSioz41gUvNrGW6SPOarF0UvKRJV8p9Y2rFMbJugACBxQygOiOwj7Y0nMsMAD5HWUDflmBRBVJbMf8aZS0BXMvooTpgbp8c7ZUfkaRQokweiTLm89Kaf1MeUQO57QPOJ3cCVl2cM6lijWo9hwlE7+coxfb3ADTXfcyfwDzqjDO5kvP58JZy57vWNHegNZnhYMwFqoAZUDqg2lZDGmQpU2XeMLi6FuggWb2cyoh3mUuB6ry0+9SNP/0Qdq5ffoxr86evLgFA9t5E2o2s/5pzWvDL26xvZcAD5qoTNarZy3PAvqM02uRBGJzFGq6+quSZfUqjhtbjdl4FWFHTmqx4XC+efSS0MhGxsM7YpAMgLfcA60FJIgC29nFk3qGG32r4Q2r6R0jx35y+Yh0vWHPrqDPeJdE2QGliz9su5yNJaZ14F2C7F3uov18Fi31/7flM0k9X8agn75NE0xxOwyTWr71oOZ4JYzgmAXA5URGSrX9kYnVrj2SATCzA9sY6cI5NEGmLr+gOrBweAG/iYI3+OkCqezo362XXsNxRPyGIjFZXMs+CUkCurCu/Y4VztSLkBfM2Zb/2egiFS1WbKqsqJBW4WoFqmsDSD8HpjP3MHRC+lR2ONl8BaN0Da7nvQ5l6rQ767r7T/NyMQDMCzQg0I9CMQDMC/14j8FuAah1U/b7anIpFjaDTP+yyqXX9aujH4o+9rGm7Rc+KYHb8Q+/rvTeIU4ilPE0jEoCe4FdASkCyt7dDixbMlZD/ptxL06J7WaCyxiFupFv28QP4ySQpIlbSqlNqf0B9JcG9gMBWpi0kjFH8xX/Wb2oUY8DUgf7rEXTvwIDuUiO7A5uwTVBm4j6YEIJz2TfdfmVzb9R+IquL2kaOdwtDI9ki3X1v1fwSqCueXFCDtSGwE4xcwqrN+Vl5XpjZACAWuGsubpVQp/TP5gpR06V8UwaKxzRSsnZzm2NMpiZZUM/V1/klqIi6N8GLDwQo8TgzuA2WJmrm8r0GwL41mFjBVjiGGgwTTBocRh/VZMI9jq21kt8ZrWowA4r6XMYVWegnLw7KB0/2yuTt5+V2/hbgAthi3AVdJgp6BL6aK6nsbZM8iP4mYQYk25Y9UsNQKRhVxlhAHvJQb7atcSxpZRPnVEmAPY8I+J3Qem3eA9IEODEq1e2ek0vwXfeUdb3KSDlACVqjb2oYCfGzuEHgamNd6xxh2qN2NXqqaqwkoyVDae0dUtAlpjqAnwWPXRCgf00/1QXB/Mv3fwib/iiA6tvxuvz409NyMZ6GJHdDYub6Bhkw5y/7pQogWp5wjvZUHbB2ZVOtfdQBWHZOk64aqHpv7V4FU1O5HKDUIL2SkgbTnqcY9cnMt9Jfa1SVfDvPtjeZgzhWUZvLjfPWBdpEQ2eLbqIAGpm4fYzMBoDYl5go/eCdp1HfOOK2Gn9btlZvy9Eu17Lz7IXjIoBd9PrKfk1xAcY1n4mqmu3OedKmK4xk69470sGBU2ugmoxWcq4P9yTn6t40q1ossXYFqq0wUWIfsrWQN+shNSNjrjTrmVqvCshZ4mR7BZs6W9P7Fjmw8tHODv2Ln3wYfXL/68/PMcMaw44zx9aoAkYv+VxeSiKhG0kGr8+Qu7PgTaiZaBgyHuHCXEmCQ90RwDpBuIem/P7uuONb5du8r5o7RyiuWcG+Um9ZYSX71qfGlcDexNrdYl/ax0SpH71vN+U5fYJa9A19e/aKNbVi/dDeS7aVa3nIXuhe1mc+nR5bH3XZ5w6sRTbRZD1+yO9NethqiL09ZOTsUDCqG9b8LYBd6fSYxIyGYia5LpC2n1/Rn3aBjHqGwRiVAisYVQ2RwvQJEKrJm27XKlLCpInP0tVcWfIaIOseGb19TSD4u0giuJclYGde/Ry+X7KO/X7DZ8druU51+FVhEHkv1yG/a64smX1LUCpYlVkNpUqM3KZcahQXf5msb8UFuWJecw/xK5MmOUtVEq96prlrRqAZgWYEmhFoRqAZgX//EfgtQPUP/aVZX5rZ5xq4ZhAaAZogldDItP1NGC0ZOGdmGzgJS3lQsSbWVxGkEyCFbDdq9gCPu7CItEER3ETPSUCMdUrWkoo17bXaJsi3FtNALGrRYG41odkfwQARXMeRWMtpvR2B9T5s5y0g1Ybv1tMZOHW4CX8CNkfsbB0sgTlAYRs2S2Axsk8rEkzdNyNs1jBEZlKIScAkozYjeIM4gJkp5RI2YG/vcdl0jsqvaYEhsxayRg5cGZvnupJB7uwEu2tNmwGpz+nyWpeyeZ62v4lWEDqtCMY5lijlFLByLxMTDJ81b1W/Q9nTUASGOVLOZwDUCswIcCXclALXLqNzgngdNccE77JUAvoNwd8+fVSBpJhLWcuFJBTQ+sGTHepUn9Dm4lWZX1CjCA4dUKfap25Rt9EuY9hDDhyg276aMKqUrAVb6RiE+yvtdaKFSTovpQOwctHKYEnp4S1AvW5nFHrWCBuTIa4BaYSRdVxZnf+DB2IN1D/LvFQVbPF4SNOjf6rnXPe/FblTo6rsW0Dg8wJZwY5EnQbBYtdgNm330iE4BwTy+jHg79vZVrmi7cb+yTvl4PF7JClaAKB2+RcY1c++wcDFfrGstjV1kB3YKsdN+a8r0PkfIQG2NtW6Vdk66x+td6x8w2LthEg2RA+ZpLgH54kLazbO+a3NeExMzJUtV6BVJnWCq5CmYkrNrTu85hy36Jk7gnkb0TcY72nm8DbMeJQrf+/F0/Lh0+PozylruLr4kjZSk7IHg3cb7aJcsFoaO5cCs3pOg7rjwGqgmrDTn8MIy72hqkmu4XeA0wB2NQseGoPqXDMZlnDNrxrAClwFqgC2qFNlwpiXmDtdsOyjGiZBtKGhdniBEdY1czPbYKC0GpQrANaY1+8d75fDp+9Gn9x//vlp+ezbKbWYzDfzsmD9vgVEaX4rGB0CVt0jBJiqOAR+2RtZ6X6CUu/6sszBklb1uFFLzjlV5lgh2XdeBVqxIz3gj60z5rgE796cw5DxA77hOWNR7rd1vqWlEImOD56MOD8MoK7eMh3W0ZN8YF5JoUTCYcT1qiFdm3kfcc0q1Zdx1RxLP4B23RiZi9YWWBTWhwGayZxbGFrl1AJI67XnOCcLWin5JyGTtc+yqohFqG1NoypdgPUyuyVraD9i+9iuNCQDrLo3u7ddY2y1skWQJQqaKSFLD1ZdgzzGfjGh/pRB77Any5gq+11zHNf0k54jZ9BISYAfEngW65pzm1LWYf/UJczpFaULY4BoT7M8/i+besE/GdR0/w2d8YNrKWan+rlKaFWrrblrRqAZgWYEmhFoRqAZgT/OCPwOoGpAWQeAdTD43QPyrQ+dgLXt8eafe2EcMliBqrxh1BgKUYle+MpQgXq9im2I1gpk7ntm7wkdwoSEmtKOLWcEqbprhqZX5sX6UwFddQN4dgCWukYa0+4QqO1RR7mzw+sI0qIHJZ8xkpkiuLY1jYSBAEDTD2W8kIEwDEJJ3XUJZmyVEAynwRvBOjV6WwEWYWMIGO1HqbOlTpjW/i0B2sutfcIgWpLcDsp8g4vx4bNy8Oyj8rPXOPcyDhsYZEFZGkOpiuQgOiMOZBR1qH4F+SSglVm1XQ6/M5nSrGuLUD+AXiKzgOJR+2bgmuDU5w2MBa9hkBNslVLQdBpNBakGLNaMKRtOxsrAV8YtAkXZqCoYloE5AYzstMYAlAVwalEe74/KX3z0onTXeGfCqnLWZUd5KGMfvVQ5UMe3H8AllL2AcqNgo3ABTeXyG7Wq4b7EYwA4GZzopZqvudVgqWpllC1oHgLUOojMhITvyZUq8ypAyPPKrxr+RNOWeGX8i35ESCCz2JmfrVvN4kFloy17q2bxnLRksKmCVR1jo66OMZxi/zon8F4QnFv7+ZYlfkaiojs6KY9ffCjUY32U8vnrWfmHX16GaY+SSs/NljTOl6x5C6mzSYkRwN6kSDCpyqmjppX3eEqR6Eg5qadmAsO5N/hPsB7ILlg359ra1HpdWA+44HijLyffz6iLviTAl3HTIXbBuS2QAHMWMKaLcjiAoQPgKOe2/dAOgOyH776D4y89f/mZS6ncYKS0T39h678lvlsAnGDgAm1ZX571xnVd6j1QzVrB+4RCrH4eyesgkysmoe6Bar66NripwGucbvDG8foa1IZjs/W71hrr/qOkXddfgaqKBjJKM6S/C/rcaqQkcyoonSBtXXBN7z85KnuPXjA+7fKPPzstn74BqDKWeiJfAq5mUWvqGsf4jT1KJYdzKeAzASZgta44pymvx6i3j39eBs5ntZ6dp0qqH6kTwZYjoYFWzKcJJh933brmE5R7bW+RMdHoqsO63YU51LH50eGwPD3olddvvgTsUZ8adalTEiKaZAlKb2FVLZdwv1MhUUhEqM63xjwd1zMT5pC66FQ3cB1qDEcdKwX4eRYmBEhubQCUazJ1OgWfneImfSVTn6ZjuiuvWO/XM44SILpUFsy1ck0dt+A0DM44vyU/W8/qOZmwc/4EotYFu9ctrtiXSC6QVYw9QHB/w+9f85oFmcFramSXzPUKNHzjeXH8GsRNqM+VRZ3hVi5k5Ugj2em4ClRnwaJqHmcv1dqh3v3nIWDNpMj9XlJtKc1dMwLNCDQj0IxAMwLNCPy7j0AFVB/i1bqNjOG8LWZ+nwTY9xmICjAjsuEmuLBhy4CfsoUBYXcEoSEp1SG4csLcxUCpp1wWxqNrTRuBlADJ1hqDHaS/9uWUnegDYgkIg0XkZz+1RQ1WeMzwqQb7G8xB4O2QocJy4Kq7Q9FVb4AZDLLUI342aDTgkAnZVuKmqYkOq6DDIbK36BlJ9n6Aa1Nfsw+CdES8kBXcwiHWIIuwByaKRH5k/xfKJ6mhWsMObrZ3yeLvwJRys13O8FF55/t/WX6Gic7XU1uzwKDZZiHcTrPOdIvz28Cqtnh/gDCe8jWCEdm1cO3le8GkDKfvEVzeATMAiu/bBCBRS5hBcd0KQyCV4BdgGgGgLGeygbVkz/6MWdOaQExQNeecBeVLgvYtxup4+7o82b6AMZ3IBZbjnW75Dx/RvgPzqrNvPi09JHS7mu5EXbBzJcskC2dSgeMleASnpxss4DTMdjwwJ9DvBW4yrBpSVVLRGuSAcAOs5pdrM9mm/KoBe9gMhTQ4v0sJ728Glz5zD2g0VwpGLtpYVFLgOwmwS6Wqdax6rApylP+2cCwVZK2oj5ORszXNgtrGaCfCOJ7P2+U1QOgW9+inLz8pt71d5N63sE2b8nc/f1NOJwTf29Sngux0uLVO1/P3fgDIH7HOdwCrQ8Bqm3ETsCglDflvvF4KkpPzFCs1wEa6OlpxMM4G8XJzMlcwUbpau3aV/8Zc258T0D0muJ/giCPodNSUAV9T43eD/He3N+c6uo7rYkQCwkTNI+T4P3xHIyVMy2ThABFl+orXIA+2MazGSTCMOW8Vuxpy7soc6zekv/YYFpR63PeA9V5mWaUcAojW0l+B2m8mH9IAJ4FqYtuc03BsVj7LOr6dQ5Oqo2dh3wDEBTzzGeCHekpvK+bOevFxMOG6Ug/K0fNnZXD0FCnrsvzjz1+XX5xSn2r7Gq75cxMUjO22LCr7lADV5Ewf0BoGSiYYwqVZ6bIg0+tWkjlb2EQSL2reszVR8Kh8diobqoQThxvJOpNablhxlpmACLU6c70loJUN53rc0xhpgzs3e9iLJ/uhCPnq6y+Ya5QQ1K4edCehOukyb0OduUnu9XTq1jRL4Mr09Z07502ZcZU4yySSWaZKfsw1E5L9LnX3g4O4D9du9sc2kunl1bRM3mBVhJv0fAxjeWErGdQmM9QmGFap+rDtjeNuPeoKt+zVohuu5+6p7mNOsfcb2GLP1TY8S5IKoZXW1dqRkN3WcfsSJlXVSKgEqDmlnnrDNuLfgwV9WCfUUJMaiqYzVrKaKvX/c2vyg0kVoFqnWoNRx9qrwccftqj5XcnaB1tR820zAs0INCPQjEAzAs0I/JuPwEOEWgX+CTzDdOfOqv/3/aH2IwSnBDABwqw7teYU8x/NfaLxuw4rwleC3KqVzbZOvRp2CMgILMMNVUMdnTAN/mw3Q/C0ZWsCnU/92ZYYMo38k4zTGdXaVlGo4LODk+TBTou2C/QqxexnB9Ml8G4wrslK8r3OwMbOREFDPmsfqaXMSEp8AYQbZGA3mHJQ97XQUMl+qwRN62jBIOtoiwsNPezBCEDUEIR6ypv2gOCnb9gIYB2U9uC4vP+DvyynxMk//QZXVQxalCHLGgaBJ/tpcI8L7g3AxXMWoEbNagVaNRoKVsZAVwLFgmkAACAASURBVDdX69RsA1HNlMxymOtU8t+oeaukn0pClXP6PrGf7zMYDjbRzxG4KN/TARYpo6DbQD+CZRjENJoR9MnArMvjDkwbzEwfBu5weFv++nuPyvMDrJRefUarmjPGzqA3jWS6oGGTDbZN7WrQo0SbW5jrWIMn6BKkhtxXqSHJCx2NQ9aatb4hCXZuA9C4Jqta1Tte6gEMDYAq+1PXMj68Tipwk+RUrIMErHm+yZYkoxousRrx6BwbzGqyckoslY9maStjLhvt+ABUF0sCbceR9YIKkXpH2l8wnjMi5qOTl2UE4BlTpzqFMfrnT9+WL94CBlknqxtaDDEWHWWWnK9AtQ/g2YG50ohnyLoU4CgFdzzD6KZaIyoQglkSVFTsaTKpNeuctcvW/Hlsnrl31iCbYJkA1i7pmanTtYBdALhind9Q09eBgRN89khODEna7JPsMYHz8uS4fERv0d0BINp+qWv6687fkAgCMJGYaMmYmwUJoJoy9wCe0ul3/VPvwal1yfVX7jUJyIKty28rtrTmyq2/zKRZzt+93DdntppX5zH646Z5UtJ7zCNy0hvA+FLzKFhwiXLlzyGPBjidT1oYKbE2ccA9ee/9Mjw8KpdX8/L3v/i2/PT0llpjngdNnZGYslVUl4RCGhoJAJ0vEg2hAEm2NEjH6jp1nkIFErWfVZ25Sg+dgnnc69RXmzDSoMhlaa2rcuGsL6+uXR5PR2DApjWfnGuHtdrHTClcutkT331xyLU7La+++YqrZlJGW5Oyi1N6JOKQ9/aV+SLtHrLXuWf2SCQNNOyi3CKH3cRSzqPXYJSIV8mh2N+jjtwpzutU07gW+1eLcfN6DV8yarXXrK8FRayTy3kAyvNzzNqm7iswrYz9grFWNqx78Ipa1A1JsUiWqQSJTlHZwidcfR2fKLhXds8a5jHHQTm0tao6AC8AyhPKE5BxxHMLimQFrxe01jpD9OseKgtr8QY7Ovf+0y/BxEEmP5X/p/Nv3Z4mvRaar2YEmhFoRqAZgWYEmhH404zAd4BqfRCZWc76wPxjnrK9Wmb33YO1wpNARZlYtKDwZ3urKqtSymbtIcEd/xT9yiwod5QIkiENaSi/cgRo61FnKm8myG2hyQ3X2EpCGvV6BsT2VzXgIkAOR1SCuR6B39H+bXnxWNIuzVwETQI1enqEvFH2oEu9nU6q+7j9Hu/vlh1NmyT6NgQz4zdlE61q5oA1DT0wXEE6eA0tsAS0Gisp+9XMw15/K9iVtU3qAakr21bg4rpu7cKqHgTD+u73/gzAelT+4VevqW3b5ZxkE2GQif4WgsioCYOj7NG+BmdgpXeel48HHPXQkwqOn5Xz6uYa7KtAxbC+MlSq/W2DhSDgk3g1OL7jCKI9RNb1bTN+fFQwF9FbU9mn7VcCtOkKa7CIlE4KRNYZwDICwBwhA94n4LWn5l98cICp0n5ZX3xdFpffBEuTEkLxCmNtfa+MONLpNq8Pcx3mUgNoaxnDxdYa1eipylqhXjP6bQpKK9Y1I2Ifk1UN4XOsyxRQZsWiX8ki1kD1DudUzyYICOMdgVMMa3Wu4d4sosh2NYJVg+VocRKsHG+1FYiMusyqTq0ExrdzjFtkemzBYd9HAIw1vmewcrr/znjdeDMk0UKbkxfvwujAuDPnn2LKY6uaGcD1mrpIDblk5gQE26z9ri2WWM+7MqoYiXmduB6yrrmWZ2YdeBDPsumVcVaw8JVSIYyTiPZdq0G+8ppN9H0lOQFgGwOwx1DBa8C1rUQ21OHaykN2WVfrPXqn2h+4B0t+2LdFTau8//RJeffxI3oS004HoLocn2G2dUU7E2bGljQWsZqZ4FijNjXY1GofCaDqXpKlASlHr5nxZMnv5vK3AdVwW3oIVH21jFe9fWW9cbCvFhHXjGoNUjXCEtyYnIEJn09sbyKGpcZS2SrAakx7IUhm+hTj+PvuB2VEi6w3F7Pyn3/xtvziHIk3c3bBm6Yw6rLcMpABRDlH67JNMvQ1cDOh5OFWCRWvX9UQaYiWyahuJft175I1dV9J9273Fs7EBJGVASaZwmwooXnbD47rmCSb5RLMV5t561I7qo3bIS1pXjw7KK/fvilv33zNXjqm9nRGn1tWINdvD4bc/rcD5nZY9YXGXD1a0kRC0N0hkmReg+67blCeZALsuAZ9LoyvrDf1YnIP8nE3UczlZFlRlZQ133N92Kt2OYO9vxiXN19flNffXCEPRmBOv9psccP5KOOIBaBkl5tKex5bkxByX/LXqQRQBrxEYnwN0+0b2lw71uFPLxHxAs7n9rlmLqxdVbp/zXU8JuloOxqZVLlVnX+TW9X5V0baPy+YOgleacPFEcWZ5l7YgNRqE23umhFoRqAZgWYEmhH4k4zA7wCq9bFU1Eb8WNdH1SFl/ZoEtILT+5pVgx5NY1I+JUhVlgl3iSmPbK3gB9krrxDMDGkVo+S1y+sM7AzYouzODhfR6iIBqyxqF9OWHsBG5nEP1rRL0Gyf011aeZwcwKYSI8nm2YamS83kiLYZQ2rohrT/GEE57BKZKQ3uEWAbvLUItsv8kkB2ClbhRtBuKwXdT5e6ogJcF/SZXANYs3+mrpOyqrKbgBQCq9UtlibUpm6oM0Q4HMHuorVHjeLH5Zh+jD/58rx8i7FIgXkwWF0R3F0DZgRvgpA1smD7i2qeoxlL9PXU6ElGxXApMWswohqpeB9uoDEVFURVylrFe7Ki6W1pVV8C3IXGI5VraALYDIDnANU0QLE/qIyGMrpkF6xhsw0LZwmTigS4R79Ga92Y10+ej8pffYixzvKyjN8g/21N06RFIyCNlUgyOHfRWxUmx1YeAWKCSAsUTSICFjX6qlqjaTFrzbImKxcBsvJmnxPoBGNYg9WH4CZrHmuLnvzekfnXgaZgxnV5J/11hHSJjXrVBKpB5VRgpxV1c5rzVG7PupgSPN/Yx1HJLwyP9b5jmKIpzNyceV3QvmOMi+yC5MXh45dla3Tgbyynl0vqVAnWr2TIAKswSeE8TQKmA1gY9AAMjIutfiIpw/gJfgSz3nShtp2TYCdnPVsUGeTLwgdIsm6V05ZRdT59zmVSg9QZQG1MXaFMukAVKyhGiZBd91/A9wD2bX9AtTUsuoBmF9C6z7Xy8fPn5fmj43JAv1SNfVfjV7B5tCziGrvR4Zm1e2vSyHrGqDUOhFMlAvzW+UtZsPNYM6p3/VQjwfUQAH03KVZJfwMcVcmH2F2SFY+a45gnQUol/VVPqkOs0t+QbgPedfZFSqoEeGYbFYDStX2MwSfntBYq/ePy+P13S49esd+cXpX/8svX5fNJBza1U065RjayjKo+ggW3ltw5lO02qaADuXLelPtarxrsKocbyQa+lb20+tQ58mevRZUivsdrW0fcuM45ZkfEhIQy4gC0Vc2x+8OAPUo2dZvz7dtaiETRiye75fHxTvn0s6/KxflrkktT2FSdfmHKbTNE+5q+PY9JPO3y8xBXZx2cO4BuE3rh+BtS9OxzHEC1um5zLr0mq0REwvTq78L934Rgxq1PpmdwuUUiXHbI9fTJ9ZDU4Zp5+2pSPv3ZWXn7zTiZVUvA3dMEqFw3YQjHx5kIWpBE8D4uSa67NuB6w3W2Yr4sY4jetFyfc5jvK/bva/r+ypUu2avD8Z1rfcZ1u4RxZhenTlU1QypQ9AFGoBxzQaFGJEetWrXrqvWq2U/1u3/r/iR/o5tf2oxAMwLNCDQj0IzA/29H4P8GqDouBpwPZXYPxyrhQLJcggmy6FGvmnxCfvmdwZlMKvK49NclEAbuGIHwrEZKNpu3RUeLwDey5QZNwajKSNjSREILGEhQLHshs3pyiGnRTkolD3AF2aXYagcL2n0MRQ5ArKOdYTnE+GeAnHLbtjUAqC1MNFq3E4IfGNQlvfPUABIU2o/whhrUW9jUG0DqGsC6pKZtQSS1sscfgf0KNsVg8loWUnlbAALrRmVJhzCrIwKlIcHsTlnCoA4PX5Z3vvfD8ppE/S+/voJpVR5tjaNEpUGg8mjOy56h9ErVjCWYxgj2YD6jri1ZlQTw93WGAUSUpgap4Xil7NPYMtjYoGB4j46ZsjAE7YKV7L3qjCWjZVsaz8Xn1gT6mpBoarLh5zYstCyU8m2GuBz2aFVCQLxNgPzypFP+4/eOAK+bck6damf5Gpk1MmGNgHSrVfrreBvAV/dJinJsfG7ICnFhbjHvyoEDgPJ91qlm39VwAjaErOS/6hDvgGqwddVX5Zxaw9MML3Np56vy+/taNNedj6RaIMBrGGsp/ZVdZYCCYdVZ1UBZAJTuqtGmJsAPoaxskDV3sKrjuXW/SoBti9EGuPYDtO4c087l+DlzkP1W/89PL8svvrYuDsk4xjwtWhwpI+0yFvastHWPQFVgoqusdavR+kSS0rkNQJesZLhFRxKDa8TxctmwbhyadRjwZO/cbEdESSlgdCIjpWSSRMSGedzYMxbAekuNoyZLA1jUUQd3WEDqXt+2NGuk3lu4PL+MPqq7JH62eN/q8muOccl1RcLA+bPPJfNuvXWY7wRjer8HxD5SAVXdsiPxlYRcvK6GPTEvMYE1IE3p8l19arwwH8sv79OpOlhwGfBANtYyVi1pVAYEWM3+nnPmasl1vcDtZ049sYzqZAFjutwpneFRecS5bpH4+vzNuPxvv7oobzACOsME6FLZN3uRfURrebN7UdR1chSaommIFaxplSwLsyB+t4k161itQU4mPJluQZOGWfbNFYCG+ZUSX0+lkupHSyqRrwCWa1NmdUD9bRuQOmBiu8yHJQ0fvHPMHrhdfvnpl8zRvDzdtyevyUCehynfYs+7WU14bkzLqTHJp3kkJFRDCLa3qD/dQobfDtfmZMdDjm+dasjwnbaQgdzNbE6BCy9LE5LC97JSmaDBleeLwqR9zLnukRDBHfjNdfnlf/2qfPvlFYoO0mDeuD5C/st9JFqiVY3eAAlaLWJtAbRtebMiIUR2JIEq1+MMifHp7BLVCnJ2rmHVMB7qNr4H7mkXSH8nnOva61vulDGfR/dUEpW8jo7dJEm1omIt8PcB/pzXCVgbRrW6yJq7ZgSaEWhGoBmBZgT+JCPwBwDVOuDM4P5ff9WAwBonapWqljXmrGuWtQM1ulcOQ9br15pgekBgrlRxG6Ok0QAAB3ixni7quZShRQALANO4hZ9vdfbVjIn32lpBQPT4aBuwOsDpcrc8e3JYHp9wewxAhA3phpRWYxWCaYKONoxfm+CtbZN36iytUbXXohH8jSyMcjFbkSxp2UGtnkGuLKpMpFLfa+6Ne1fW/ikZRM4Wjeo1AgFwKP1dtfYJfrjRI3UFUO3sHJcPf/QfYEx3yk9oT2KtYjBO/jPuhL1YK8M1uBe0CeIIvgxMo00ELxKkeP5Rp0bwp0GSjplRgxhMRPqnGgg7djJvAtoApH5clFomqJUptY+rtaf+Ht/rZ1l3qwQvHDcVxcnshMQ42cUlgWJH+S9AdUjGYBeg8GR/Vf77j4/K+0f9cvX65+V28kVIQneHCbBC1gjIMd4Vf25Zi+mkhvuvklsDYMdDBkfTlnhRyn91+1Uq7HO15LfqxZlJEddkAu2aW0wwkyxeNhxKwBMGMTF6CVWzwjki6Qqo1uxcBXA0HwomspL8Rs1gSgl1Aba3arjCWKdsqxOWzJxeqrKpdUJAo6rZulcmANbOLuDhyQfYktl/sl0+/WZa/ukXb4J1XcE6uR5CIg3gWRF8e+7DYNbtRatbtZJSAW3ihKr8Mc5fQJRmRPkVsm7H27pHg32dmwWrJij4fgxSnut8K0AFnEZCwj6cBO1bABnXRRfX60GXdiYcygFAdZ9+xSdouj9+8ZzkT7/soUbYWo/LBiMl5cEtGTdb0njNCtq47m6jvvghmHFe8papgwqo+lPFOOa83TOlqSrwta7v2qk5zzPcf6vTjhrdqDe2gNhr2DWbrtVe09Hw1msb1YCDohnajFpJVRHX6LTnEzg0alYnJhYELHtPMFN6Tt35VvmXbyfl7+x/C5A6hVHFFDjs4KypbAPuXKPbJFVMqiWoFKy69rNEIXofi7osTeC1I0oVBjyn87inmvCbT2Rtm9jxfHVq9jqM69M2U5xOuDs7OkmQR23qUMdfFB99HuxyG5Gk+/iDkxjFN2/PS7vayxw/exwf7aJA2RVIs67YC7c2pygD3pQ2t87NFVPI55AwFDRHC1ydqJ1XryXAayoeOEMTItaaV9LtyBt4Lfubq3MK2M7m4/Yhux3tifkbcLt9XFZbT8p43CunmC79+L98XqYT5oFEwJxrSaAqqyqbbNmBbWr8Phh0zieex/BK2baDLZjd8Jo5DOvr2VlwpF7ZS69hxlX1wZza3QnAU6ZVvvXG3tsc0IR/jqm2f31UPu4YwbIGUPUXmEzSTLBOiPwBfyrvrsTmm2YEmhFoRqAZgWYEmhH4txiB/5d/fR++3VBFNlUJsN8rppJhtavADu0TaGthv0z+7iuP2+nvlC4OotvoRbcJ3qzz29hGgnfYS/U2ZI4pjROstmQGYCSGtqohQD7c3y4/+GCvfPjei/Ls2eOyt09PUliQLaIjwpMIuGVPZRK2qa00ymvJmkUopzRQcxwYsqrfYtQeEuBuAKkbwGowqIASm9kv7OsXAFHQSrgDMF0gHVRKK8u6sj3NxvrUPUKcPQIiWFXOvd07AKj+Rdk9Pik//2ZSvriwXjMdfj0KBbo3gLFrzJgMBmVQHSANduwpGwQG/wtX44pdsR5TNsZ6U9kXw6gkYTOwN7avpcHWn8qkGUjKIghUBZ3WLno+gl7HO1rTcL6CU+tWa+ZRqaFGL46bxivbAE9UoOWAIP2wtyz/3UdH5S/e2aOX6q/L5O0X4Si6P7xhbgE8ABdrgrcEXMxd28BdV2eb1YZ6Nw2Vgq0x0MXMRTY1ahcBb9Y7GyjLQLdIBkSfzQqsJlANYWRGrA+CyYCifkZEzYLte16vdv3NRzzP2knWT6hq0qpaVQ1ZAvDI1EXQDxPvz9GTU1aVdzCWttUI+ShjOA0ZcNYHz1YAeFpzbGCpdgCqrcF+JA4uaKfx9z99Xc6nvAjXayXAAhsZ5sUNztCMhwDVhIMy0YHjKNtWnYigJU83wbjS0mDbw9W56sUbTKuJDc/KeWf9ajiDfFIWFYTCGrD+2jknkUMdcVwfBPEIksNoZ+BcYpR0gAz4+dFBef/ZS9hUrlsVD/O3pXX9NqdJZIzENeSisuMa7PhEJdWOeYp5yx6aYawUku5q+7qbvhpw5+qL/wVzmnNUS50T3tXJhvpDsj9u9g6qQKo9VE0sxHzBGEPlgVnCOMmayaVMHIB1AcixxdAE2e+SNdc7elF2Hr0DtNkqP/7movzT569hyAF/JB4WnId9V5U1C+yUtiMLCKDqNaV6wQSTBknKfq0vDpUDN2XBumKH0ZgAN8s+s+2MtchhpJZ1vX6W16Yg1zOUdQ3gGjQs8mHGZMCcDgSrnOcWzx9TU/vJR4+oub0un3/2TZmdYbnL/ha9XPmUEazq3hBzrN1OOTneKwe0sBlgmNXaXOGGfM6SOCcRc8msTdk7uc7ZS+1Zmg7dMv26sjt3TqVMq3Ocl19co9WUpZaGo85ckNKRqF2I68nEzMEH7Kd75QIn5R//75+VizOSBToDy3LroD2DVWadrqNWlXvYbnF7kLV5Scfcbdx7q6TEFCn7WxjVje3EuH4c02vW92xD7Sr7f5jNVUDVtWSlqnWrUYLCWtxiXeauJ5iVaRWk1i1r6jVWX3P1zw8fr9Zyc9eMQDMCzQg0I9CMQDMC/6Yj8AcA1d/3khoo1FI8XytATXMlnYDhgyLMVPzbJaDxkTBV0jiGetE27qahHKvIFAO76CsJuImAVKmj0jcC5wGPKyvd3bktP/r+o/K3f/Nhefp4P+Wy9sPEsXcbWe8O0sU+9ZS1H0iEFAZ9ZvkNdDXWUQYW9WwE66boCWqjLQLBnwBVELgGnAigNfQAgxBAcQ9YtW5zyQ0RLFJAgOc2hbHKfttD6qFGvKZTpijHFsiB3/vkk/LkxTvl1cV1+Rn1WTdK6ZQP1oEdAd8c+ecGJipAOaciQOlzntEuteqlGsyKYNU6RM4i67o8j2rgKvmhbwmml/Ody0hINIXUkCAsgGi2JxG4+H4DT8GVQCvaPCiBDvMWQWrK95STbnMc2/Y15PERjOgBMru/eX+3/O0nJ6W9vChvv/yX6Ld5hAR7SFBsaxp7gepaq/TQOjyBarKqWf8WQNWAN4yWHtSoCnoEqjKu0UtVWatBfPZVTaBZA9Ua89RrUc60Ht00kwpX3/iqo+eUl6chTwacd7JgmMZw/ZWpMypWCrwmcIW9ivpHW54wrrcwQDe2JpJchamUuJvJ0kniwbhNrzv8LOMOI477b/f4GUyPLWNaIf/98i1rjnVg7eqAsVoDeJYtVAfMu6BFVYHMaieAjWtB+WcebUy5zBbfBJele7RqhOh7mWfqdXSXcGDu5xVQjf7ACh+RuM+RAlt/26G9iWu/D5Mqu9pFcWCSQaOdI5yzP3j6qLx8/Jh6VY6V6/B2+g3qhMtwLb5z+xWghgmWgMY6dKWsAjWPMFHZjUBVplUpf62qjHrTulAg95rflP5mAiEbk8SZ3c3nXeuaqtVQ1Bo7R4CjML9irhhw5KFMCgZYTq0JpjUXs9fBeAxg0QUYB9oFbs1qLwZPmKuD5+US9cM/f/WG+vLXKCFgVG8w/8GpeQ2jF3J2TNnalTTdA9OkSqWFyoGQ7FdKiGgzo7mbS18AawubcPvNU4m6cN6f5aAJaMV0YaokiDXpoIxZGOUexrW9xwD12L/6nFuXxEqbx5+xD3743nH59s1Z+fQX32BkBIjVkE5ZPJ/H6uLsxoCyGfM6AKzulKPjXtk/YC+mTLylFPwapnx+yntPef2Edck64NpVdhwJtqgl97i9Xn1TlRAKl2fnO9dlolnunDpBJpdQq4PJ0vAJLYyQAS865ZvPr8qnP/kSRnVdLi9LGdPS9BqTr2v7osbemotd1vRW1+ZI1GV6z73PftYmYDROurjCxZo2RNFj2/FzPijpuMR/IBvTADtZ43UCZBLdVW1nJufKNVklQtw5liQ4l5hQJVCt9416v8l2QtVVeLd35BXXfDUj0IxAMwLNCDQj0IzAv/UI/AFA9ff9ygSm9wAg0u0BJjTRMDzaolWLwZIBga8dADbonhp/5HsEtil7tJ0JwZzMkS6ntnIwIDZU0BFSuS+vs10D8VL5+P3D8j/9px+U91/uEXiRHye4spfnTu+amlWMfML1V6mlQa+MhVn9rAm7i6DCLEe2zLYzhDNV+xlbs8imKvetgeoM1myGvHNtXRSgsoUBkI6u3eEBrCk9MTm3pT1IZSmR/a5vBgAV+mkCRk6ePCvvf/I+sstW+cWry3KOg0hbeaQ1pQZeBPiLrr1XsxWFMk/HwxpFg92Q/BnsEazKDGQ5WAZOURNWBbAyaAaIfoY1XUo+bXUhoxpyQp4WmNqGRiMdPy+cf3mdMjsfM3i3Z6yssSNl8JzVdxVIDlZkHW18Tmhx8f0nvfI//ugR7Oq6vPn8J9S+zcrhiFYdPNcPKWEatHTsUyujWilAlYt6/soLs48qk0oQbPuecAe+kxpWRkoBUtM5OiWlycxX9A5HmExdymB9wqO/r5HUYEizJMPf+us3A86aRTYgrmpTXRsGuTCOgp9g6qKnKmgn+nLCeEWbIoNp65Ydb5IDrFfXyxydqBLgOUF6e3Rc9p++VxZIvNcw8K9gkX76JVJw1gRcdZjlLmDkN1u70Tu4C0jcllmNWmx7cgL4GS/XRLDFFR4NiahnHJS6bTaUmrpOfNDaZhMR2YIoEhA653JbssZnsFD2Tt3GKRUPXz4fYEO/1D7sapeboMnjeIyT7PdfPiuPD/cBztSHU+t3O7X1CWycbWmCFU/5r6yqst9WWyVFLe990PsWoG7CIR1/K0Rd34fU17PJx+9lwKa5hPP3JGzOb5VIEGSYp6pMscwcKN3OlkKADecNMLqBOd3M0kTJBMya8ZnS03aC+6zOzRuAzQrX7sHTD1F5HBeUqeXvYFN/9vVpOac+9ZQ69FslosyhvWxDLcAFIiPuvNs2JXqmOhaeH5MgqzqMnri24co601SJeCFk/+damB69VvlZCbCJpewrmq1oPD9BmVsWl185YA47zG0XJr/H4877B+8cludPd8qXX56Wrz97ne7H7n8ms5R0x7xiqmQ9L+fTZl30Adu7yLkPKaE4PKaHrwoXzu12be/ZcWlhLrd1c0Et7BWziUoFUzRPz/OIfqqVQZQ7frYhqoGriSWTJ44PgLb7qGwNHnN9YzRHouaS2t9Pf/J1efPadjWlTK50901V/YKaYU29Qj7uXqYqhPNMhYR7hrNP0k3VC1mhMf2Jv72cRA2+vge2oJlbb829cNS6VK/kFaiZFGMkPleAViW+AlVl2KQm+ezQHvBapb8yqsnm51eqF3Jt1v1V77aS5ptmBJoRaEagGYFmBJoR+HcagT8QqNZg9A+ROxm2GKgKVGUSBBaGBOlmOyAY3IN1TKmq5BrMqj0Jdc60FtUHBap6eQBabghaZOJsd2IbCLtg/OWfvVP+0//wfWSmcJrXX2Hk8wX9U207Yw/PfF8AnnAX5f0VsDPoCwkaQYiy1mRUqX0iyJE5XYXrrbVRZPUJjmzbMqUp/eIGNqCzj9HKXunvHuJ7RJ9UDtBemrPphHYL03I+JizSlAlW9XYLmTN9VNcEt9v0F/z4hx8BBbrlqzMcLwGrUZdZHeONplL9PYI4gZgtazx3zyNrVCM2Emdz2Ep3Bdu29BH8G+ymLC5Zhgzw04zE+lUBqiyqINqnDdiUzQlMDdgMrJchZ9b1VRdYoJkAHWAj0aXUOgx8BAM6CfMZSoAHBOn7gNGPjtvlf/mzk/KU2rfzbz4v68kb5KG3SH+RJcLOGY9H8A1gjc4lRWkocAAAIABJREFUgTf54MAwBruyb4LTlI0a7OoOLHhP51EZHF2EDIJNfgh67msdNSTKIPIh8Kl5t6xGDdwqdoj2Jg/rrOu1nJK/lP5mYkMJqTXMsvQh+zVBED0b+d6bg+kYskZMpKwBOo6rUmtBi6ZJ17bm4KPGCwLh1qgcPn+vtEZH6QrM8z/+9FV5dW7APCD01WRLtpx+uiRC7HdpAmebMZCBi1pumTjtdoU2LgvYSeXcwbUFu1q5PnvKwbTrApzBtuy5JlGCkxvOTVB9JSAAzAyYxy7yyDZhvazakHnrAl6jTppjeu9kVH7w7guur2EA1e3NOezkt1EL66QGy2b9sYx4yH5NuMh8Kw3NubpLLERyoZJxV+xvzaVmTWoFBgSetVIg2C7nzjOtmLr4vpJq51UQQCMST7ozW0wuQHXOuNGrB2kr50096prvrd/1Wp3MtsvVBMduERIJL/sZ7z3/BHedg/IVTN//Sg/Vn786L+cw5GdIfk0wDQCdUQds/TsHvAD0XQO+asYvmO64EDURw8yIeu0hgD5kwK7D6PWbkuC41qMFTeZcnGuv+0gqqX4AYIYKIqS/qh3sn3pDGQV7Gi8acn1vc36ysD/46Jj2XP3y1a9Py6svTrOuWrMmM1XWSgPUtmELgXJR9RA11yZvbIlFnmh/rwVg7WBE18clPdskxY4hDY0B0w3u3luoVax9jTGWmff6FjAzFiHtt/2Ol5tO7f0RScdDruU9EhoHjAk1/OyxV6e0qfni63LxdlLeng9hQ5XOZ0JyraGSdfPKnlkfax6zjtjy4/AusA0SS8z+v0vaKy2mt+XsYl7OFhwbg7tHaxyB6dXyKsAnAvesS63SHtfhZO5gC0U5D56RWbWBjQDXxFTWpVZU8G8A1UwKPkyX/Dv9TW4+thmBZgSaEWhGoBmBZgSqEfgDgGoyofnHu9brPZT8RlRWvcaPS2CaYLWWaSbA2ArX337Z5SZ4CBdGApIuYKSPm2gXQBJyQQMSQxtdRJXLAQr7SEoFTgbPH3/0uPztf/x+OcYg5KDztoxuvsAgBABov9Ro62KQmJJRww9lkw8htsHbRgaVQF02dUNQK8tiqxkUggSwyjfpi7p1iDT5SenvHCFTxhwJjZygcHx5Xi7fnpbLC3piLiYRYK04N+tSBanKPW9hkkdD2rfAlr7/8btle2e3nMHq/PhzjHQANtYdKm1dYWByQ71utIUIRtT4P9lHY8wQTgIEwsHVWJwANXoyBoDNOsQE4Pl9tD412KtqUmX1otbL55QE60yrs2iwzcTwyD/nsGshseMzV4CaG54XqFgn6ZwH78d8MfzR21P2Z6e7KC92NuV//uEJYIaquclZuYo2NUvam9izkfdYk2fvWturmGRQ3YvM9VYAFSWnaaIkoxrGLYJS9dqydDBXOuIGU1rVrMZoUK+ayDPXVM5r1vYluKnZD5dlAv2UelvrWJvy1PK9eh8Iq6pcxxVQ9T5qWAmK00xJk56qXjVctYieNYCRSVdlarsimVVuPBSk6xoQM6EmcgZQGBw9KyMkwHMMYbQv+tWv30TSQnn4nKvCXy0w3fK8Baighy3WvSppEY71iz0ddznvbMxDIO+aqEbgznwoEhrJKncYa+dZoGrbnWSU7Zu7pI9qmsp0cFLtIgklywAQpWcqQHVE31vXmOP3/pOj8r2Xz2n/pBSZa2lJfeoGls08kNep8l/BqnOk/FzX5rjudf6t2VTnJpnGu/nyChdwVaY8ORP321HFFSeTBo14z4Yn0IiEQs2sCjA0/wqFhFSkSQXnyJ95re6xAVSBJchLGQ7WPU7NC+ZnkjXGS6Wyw1E5fvf7yPB3yq/p1fl/sfemz5FkV5bfwx7YgUQmkHtWFatINtmjMbVsxkwfZCZ90D+uMY1sZDMtDZtNslhZe+7IFXtg1e93rjuAqia72Rxy9MWRhYpAwMPD/b3njnvuOffc//j7Z+0xhkpvmb8drtkZDM+8T8UMVwk+170eTYLSKa/nJIk83pL5RurL67Lkmp1NWXefC7cSQGkTxY8ys5XQIVGTS+6qBVWSTZxDqUKQ03Oes8zvNM+X/SyOexFJ9t98thX38+ffvWovn38oYzRBJTLoCWTL00r4GRdr+AWflJmHodWF2+MUvU7RroscXOTA6zinL8Omj2jtZVItCT6NhkgcnjG25yoLot9GbsusxvzL9ZE2SracWkjLLe/fAu79/cP2fhtjqpfbuPQCDpFbf/gwk/HX0y4O5lG9VJLFxMvYWmLMlpQQT2G6xy7zmUe8foDcd3fniDmkfyrnY1nJkm7rmidRAoKnM9W2MqN1T3Cty5cmKcBrAthjgKvbyLz2JmtwvGyPaiDM6fXEVn+vGB6HERhGYBiBYQSGERhG4L/XCISb+acfdv2lqi/rg8IKJovZCbuTUEDGw+C0gGkJ3KxTMytfgZnfwJa4LE4TwM5Z2ykbSGCi6+U8ZjpzNk4lIJucD+cQoDMJizQHiJuDmbBeb5I6yJtro/Z3f/fT9jEul6sLx9Sk7rTZkyfUSr6iRhXzJLGOdWCxrzS40U1SRqkYyGTsYVOVuZ4CVDXvODyeBVAsgT2WwgBMz1MvSKuKmYVVgi9YTwKpg/3dANT329ttj5YIukvCS5ULpvJVpIGn1FROy4wJ1GlHM0tt1r2P77TVTdg0ArDPn75t228PwyLbiuQQYHJCzZitSQQHfgtOlKQdISd0HJQQOs5Fmla/zLBqMk8ypX4T0J8AuONKHEbCc6weqgnSeIzEl0fNWuIC7KPv0ZhE1s3PiGGLssZqdRPA08lAnS+PZAZwsUztmm1M/v1PVtvfPVrB7/m4vX/+GCDznsCZ+i+msvqBElhbZ8l82EJjAnkptrG4OBcDE+p8GoZaNl3Ak8nrmDnXSABQMaoF2/s1dQ0EXa5HAWclVlKjWcWONU55LuCp4PpqhfuzQWnJhW3bEvfYbruJaHvt21iMpcDgwpZGXX/O87iVWs9cLGrck9nwTEmhEmB+3ud3U6yj5c2PcJOdJ0CeaE9fH7T/So9OjblOURmMkQR7nrO0KZrinKeoAaw1XBMt0JlhjOzfabImrYe6+VUaH6BqPbey0bg6c67BmiY5urY7ytoBJCYn9tL6wwQEjFzj+pmgtnv2GEB6CiNuMoK5Ywf3tzbbg81bAFictpFzTx694OMOmSc+QyZV068pQEn655jSKEY1CavIsTun37QY6u8lde8QnfeMav3s1yVE7X72wQRDsaq1RQ9SncfepZl9pZ64QHkcf5mjCdlOdKWnZKDG9E89InGgodJh5gpJ/4EgFT4ZpnVmaY0eqqgfOP6v343b//3Fy/b1m/32iiTEEYZp00rS05pFdrTOIT2LOTfl+ueAQq8jwdmc9dlOQDd3glHNlDRKE6zW0rT+vlQHI5UFbO+cqKRI2b2AyrXV1ag6eghHYDXP2hzX+CzX7TRrdW1pCiOlm2FLn3z7sm2/oDe0K9r3cW7ynDPWo7Ov1K0iA76wDpT3T9KexrZBVUZQ5mE6fM9jpDW/CEu5ttiWVpbbPG3ARrl+nYU613L+NUlWt9kpza9yrVVtsvN2BPP5bnuvvXn5lsTeblQop/YfBvg7Vqrqbfdzxv40J4vLr8s3PY2zC5JBGlcx7hh5ecyHANTDPWpQ9/a5BwOaTXjwnnld1Hm+j7u7rr6C0OwrZ1ag0/XmHeSY5Mch/VV3A2lVFZgAQj3D2j7l1eqjelXDfm0x/jNP/4S875+2o2GrYQSGERhGYBiBYQSGEcjf7R8A1WJqfihvuv5zgdQCon5dl+D5mkyqYYAglVou3T5lwFIjaPdUQyljDwx5AHF0Dk2ALUSa6cCrUrQRTsAGHsofR7bDANDIusrwCXYMmDZvrrSf/fJhe/QIALCA3JT61FlaLkwcPqO2ahtWcC8BoE6xysiqOaFBrW1dqn2HYO7kDAlv2wA43SZrjzEQtaczswBNJLsyW2PA4rt379sb2NPxHoHWIWENjNQJwavmHTISGlsKgdKDECAyh4RwGgnwOZ9tI/t1QOrDzx7QS3CqfU994pfUJ2rEcs65HhFcHc/hEAw4mwe8zluvK1DleA+UlhJs9vVtjvy5ksEEsfWdNIMSXgLMnn2JRFhprypWxjeulwSpGiYpA9bhV2Oo1C7KLkd2V4YlRtBxKq0SsXzWJJTGHE/snjMDay17MVKySFD32e259r/8fK3dh93ee/Vt+mtaozoDQLXFiWzPLGycbS+mkf1OICsl0jY6B3sKblg3MC+atdiPM4C1b08jOweQr3Ynnn1f91gGPZUc8ZAL7kQNnXHpJcH1QjGqFa6W83O3zC9FgfZTrYi2equ6rl0vvGAknR6qxaiGSYoLsPWqGirxmi6l1gVrMotMNNwtoIkYHTA0iXyc+QR0L+MmO7Ww3vYJzN/D7P39F8+R4Nr7UfAKs8428yPWj61KUq9riyVgRpIXtkSpGk/xvdsIYNJ3UkmvQKQDPwXnyizLL/vhKvNUMqk8+dC+wJjw4LUNuKAGl9ri0fRRW+UaUvqrYZkS79X5Gdx+77abKyu8BpiaxClVoOo4KtHWjTttTGwvVUkHG36UC6z3A69/EjJhwD2SPsHVT8DlKr4ErMWAuXmBtrwvdq8C1WL3+/tOWK8w4LVu0+fWGlVlv1rI6nTlJrCpJ2QLrH8UpPodebYAlM2sP7e36mh9s23cfyBR3r56c8D8vG7ffjhsz2XLu7V4Dqjz2MznOC9pKeX5dnW3SsAtPRiRWAvrKhi3Hpt/s/ZLhYWe4zu3I8+a87N/sr2ik2YJe16Mq9tYM6+pkmtK+L/syue1Ge5LU3xbq7p5c6795CHqD1Qi3321TZ/SnYDdC48VoC7TPB021cuuroEzSho00JJFFWae29M3jnbWvku3ekdDAq7MmfUwWoKxXOT+hMPW3AIJOCTQM9Yka2CUGWHnJk64sZ5Q435CD+p9akc/APR3uOfJWGumdYyEWkmv6DbrMwk1p0o2mm/r6gWw0qyOtAkZwGuSmipI3DfKlF3mc6wSRECbZSTrrHAXthWgKmPas6YZPcbVKtTySmBc+b0AdRf21J6qvg7vHZa1gKpsbJ/AyluGr2EEhhEYRmAYgWEEhhH47zwCf0YKuMySDEKL2TDQ6QNOQxYDOVhJ27OkrtDtDI5kaQxalbUhkoVFWsRoI5CAAGMeNomYKuhoEYmdLWysW11Ai7YwP0odVmRmyEaVxirxXaMlw9/84n776JNbBFG6aZ7Cvh6mju784DnZ+/3UmxrcGJyljo9geho57jksXoP5vJiEPR2tU6e1HMnatIY3gOsD3Cc/vNtJoLVL5n6s+QZIyODuVAMnpYV8WVdmoHoCgJiGVbWOzZpLz1Wgqsx2nvq+n/3yJ22C4O4VdVW//eYtcluCTByPjwn2jtJDtYLYRdCddWoaihwCKpT9XQJVpcFp21NmQqlPJZoVWPr8GFB1InMq+6eErovzZWVsRSLTquPvAYFemNRIgTUEsma1gFqxVgbgyhsTwqb16Xxk1wZ6BVTpVGK43jaXJtr/9ovV9tkmNWg72+3Ds8fUsCIhhFXVcGaFDWc5z1kC97QOkokLwOdjYEjszzgxBxsd19iud6NSQxlUXkv9qixO3GNFzx1jahDesayRlRoqXwJVnyjmc/tUcRYAN2C9xrIWi9qxcjlv17PApwMYMquydIIhzYhkUgnAM7DaKQcQ2VvV4FxDKhk2R0iWTqMe5lfmjj6c+wDYRYDQ8vpW2we8+fNjjHq+fUEC5HwOFoh6PpM1gkRAO8MVx2PPX0ZboC/Ffc7+BT4zmo0lzi9AF0AUNqsSDZooxSU2eNu1ADjF6dckRYEGmTtcXQWfmM/Mcu3Ipi7QsgS1Zz7/1vJS+wk9RZeRuypVnzr5gGphO2ujEg0FVGXEY4rlHObeUDJYH61NNHFQU+McdpOUO08PS4vp8qtgav2/Hj2XjjEOq2odYQdWlWeHAa+eyNZdRp4t2+31WcXa1KdqogRIBdz4eCijymteY0dnc22XpMEBrr9rtOBZx/xszD4+f7nf/ssXb9pTwO075abM2bkO1az9YGKltAJQEKUgz3NM0o1v71Uyp86T7KrbCxKdQ+dXoJoa85yyktlq7xItShJRrneTHlWTHnVE7qjUkbqh8l/uC3PKndn5/duL7bO7a+0IlvGrr15z36Le2D3yudEhOC6MyRR6XxNNnAhrWZWJ97ASjyc5Fba41otsbJIzAkH3xvtUpFhXO6O6hT5V+gvkPlGXH9i2v58AFzXr0rgqhmPMR+aQHrTWwMv4d5+Tszap5v3KK9RkGvOkeZRye2vFBbhekYe7rFVVAoDaD7v0RjXJJuDtmGCfjzH7Uv475b0X2Cq7mntBhqNvT1bJ0QO22Au0xTmZz/BfaWT289tiVSNjGb6GERhGYBiBYQSGERhG4P+HEfgRUP1TcWu1CanmGL1VhX/UDTv6+tTFDqQWiBVURDIXMAS7EIOlkvgiZkztI6F0AiZB7DzgRbnvPCB1DlZVx1ODOFkM26UYNBn8LWP8sXlvvX38yVa7dROJ2khHS0ASAbitNmQK045RsCE7SLCpjMz+pcfWodJywlYgAmPlm0dQLe+R5n54T6c9C1bFIQZrBHkjQKWS4VNaPMhSncIAGBAVQK2aPFkUW9AETiIFFkgIxj75m0dtdGOJthcT7cvnu+356/30KTxDIztG7imTHIdcDVh43djPYy/0UZJOn0ZxaEAsVkpNapmtJMiLGVT1WK3Ar6TVRwB1A3OfC6COYANlftw2slVNZ7rauqInSpJoyajtaZZgeSHX+EEpMuCcY1jg/DVVWiRx8O8/3Wh/+3ChTeMW+vb737YZahiX55EPwqZSWsY3DBNgdcpg1/pUTyIkKT+nD6dusdalMoaMRaS/Kd6zbpXXqqAv6ymTGEmpNb29nLQP82sFJggOUC0GL2Gx607ZY35btaoFUmt9Jumia0unhBdcTHC+aXfi2oGtOx8TvBr0p/4PJhJ56bnMqnXAsKp68jh8cU5mng9PZsMUWcfoUjpDBm6PznNY933AzTvMfX733YsGeQfLulLrSMm1btiMy5SSaMGqUlB70AqC2f+0ztjWAmYplClWrrHuXOqaLIZJ0GG/Sd2LT+kR7FqQdwqvxHnNTQhqbEeDMzPtSASr63PnMKutba1vIPulRtu+vs7b0SuAKmoAi42VwbIQAk4j1QZGpS3Ndbl/qhczD3W0PRztwOofueEVEO2/vHf0QLUkwJUgc21XzS30YJe1cfA1UOIcba0kISZQolHnmJ6pY42UmIx95L771D4KAI9oQ7NzSGLqdKHdfvSwrWysk8w5bb96utv+4xfv2jaqBrk1RijJKOfSZJBVBUnVwI67Dl3GKSMlgaIZmgklgWrAn9JUfqkEPnX3nbRXhUguhfQn9c0l1/V8UzXt9ZxEQ13/KHHbWnf9z7Pdgvtlu49ur7RHm4tt54NA9S0uugA6kxhc2zKu3GUYi2I+p3W3dae28NEsLIym17vHLVDtAKPOuyZjAvDctjNy68hxlQQ55qwjz68UKmVWZ2JEMyhzOTDCSrAzh1WmkHuTsmTrxoNyvfbcvyyvgoWap1PA7rnJIECkdfMCcZ3hZVz3x8jP+cy03bLBDO/3H2lJU6FhUI+Q9vqda9wxz9m5gkjWdB1TcSjguQoUrt/uNwHvJHHOMY8q+W8vWf+Xalb/1L+ff2ThDy8PIzCMwDACwwgMIzCMwA9G4M/8y2rAWXVoVZ0kaCXaDuNRjp9UtOV1oy9ruHxthiBObsBgYpReq8WwCFQNBXzdoGIBI6I16qIWlui6KohU9khwM0uAPGNtpyyipYwJmqxlol5yadTu399qDz/apNXCEoE2zCQtN4oRsx2KwaBgSQBJIGNrCeoCx+j8DmFZdqmfevt2J7VqZuyFL0qO7V16JkidW0jNpgZMBjFhHQChswTns8pTGQqDnSmDSoLT87QUUfoIO8p29z6+29Yf3IRNm2xvMAL58sk76qTYN4Dcbw1L3NbgawGwLSsj05BOFpEpC7JLtla1p5rCADpTb2og5nsJFA30OgAr4xA5cJxolf8SNBLw7RMAHtsYlu38+TzFrx2L4owCluz1KBiyJmwJ5jMKR5lVMYrmNnzQokAVBuOzuxvt3316m9/h6vnicbvY/b6tzyMhHdmLU+DNXAFWq/TUoNWl4wR6UuxXCbA/C9hjrlR1qdbwClYNosv9VzRQY1pmStnRJQjqQWqB00oW1Pr09AS4nqfv+afGSoEGAvGO5asYXJqI+YZJDXMXl2jGzfrHuP/aAsXf814BUYyreLQWmL6oY8yUHPtTpAIHrLMx62Dh5gOMtTYj/z0BeH7x7GX7Zpv6SZg9TafO6ceL927VKmuuQ/1nav6UZeaYTMQIZss11nWasj7xfx1xBxgM1suESGBlzd/EObV9HLePARkCBZ7Lptozc5oEz9LoDAnwefrh3gOk3lq7wXVEbaOuuHvPqXU8aFPSrbLgJBg6a2fmFak810GMr2J4dQVOCyJV0qCgTW+qVOx1vjoA1j3pzlVgUOetdLk2uzK+qj63st72vHRaGQHBVVoI2T+VWZU5PaDuUHWCZatofZX+HtCqZqxrN67M+xerJA8W2hamUfOLJBF436++3W3/+es37Tl1rBGGklCixBUTqpK3TjMGys9PqfVMay3qOq251hDLBZ4a1hx3txqThFLWX6BHMIsZcCkyBJXeT3xDgFypTqKa6OZ2hnvKKsO+0CVZljn3Oa7fERflp/fX2xZ1+7qPfw2jur/rfbisxqY6MBugKgvMeJlki5Ilta+uaRJFMvUB0FU/G8OkJK1k8esekbXv75VUOxcpYndjT8j15DZB1gGEaa/D9XFqcsSESuUqmDJ7V/Om5J9kU10HvlfTI97H9mfeo5g7W9AIUs/NECjftf2MiQeTLKy1c+9p/uUAdAs+j71fB1wiM+Y+fcLr/s3xis+MBcAy72x9xDVhHascasFbkyCllJFNZWXwzHuG7dT86tVD3Y//5KG/AosxHr6GERhGYBiBYQSGERhG4L9tBP5MoOqHXjFcVz3nfA1UEgArTFCsZusNWYUCpGDABBuRufFPiCq7OtIkRmkjwdE8LNLK6lKbX8ZYJmCRGMWyRpg9ZWcxz4gCVEmZEj+NVASNkzhW4ty5sdzWVzEBoZ5qBOizZkxmQ1mvsdaYoCf1ejpGHtiKpkyFegdTj6FAdJF/BpMj6kg9vhOCHMGIwdgcx6lTsRtqnpM3yK4IrASOxKD2azwhALt1+2a7+9ntdkIgu4sU9Ivv3sKkEQwt4CTMvpPpZ58C6QVYFwM4pYUzgLliFIr/S70bwaIAqIBq1Z+GBw2rwX6sE+N8xnkkICcwVPob2R1Boed7bOCX+LDr1Rh5qBFzBdHzUGqqBMUHy5jrgDMDhK37neFxkv2M2GCB1iY/u73c/qefbVKbaieLl+3w1W9hYQ+QkAJ4BajiGn6nK+gsktUMWQrmNKEqAHwBEJicJbkhq5peNkTxMeipJIM1va6jSIK7NxV7Z+B/DZBm5fUgVqTQG9dcv1CutzwpTrU3BQsy8G2dQZHGSql9RDp7AWgNTUQgzQCaMejqIWVVNekqcxiXxzEg9dBx1tgK9kr3ZYd8tLLZRhuPkLkjlWaBPKVdx2++RQqumVKOFeZuajXy7xkTBdY6p85TOagGV93ayCVWIFxZpUY05ZZaDHFGgYvG3qkmKFJFDRAdW+OnIZT1qcyfc2mCYYJzm8FkZxWgusw83V6nPvX2vbayaL01ku3jd/RPBajadxX36/Q0Mamg85fgTEbVuTOB5fx0eokcX4CpCYaaD78uJcD5fa277n81UWG2OxAbCOc9o5jiQkbFyGU+nBdfcf1qfAW1HVYV6ek50t1zzKPSkobr7oREVFQFgKB9WtDsI/k9RHp9gXnVnYePKAOYbe957ddfvWv/SE/SJ9Ry7jE35yxS3YL3AK7nkfRqQOT9qlQe06x1k0veZwIwPcPu7uqcTKW9UNfbmXMzARdzJevu+U7/Y4FdWrR47jrUWmeunLwY2RVbQwWgNVp8sQ+2W+bi+vnH9Omlrn/nwwFA9U070CnXoZZRdWh5NLE0ATBV3DqN07OM6jn1+QGV3l+8h3Yy3p4NFWhGVh4JeQdArSUNYOX+ZqbQ256H6/VszbRZk8yN9yKvB++tgr+SqCcpplxXWW/umQJU62JNAAhGBcLct5g7wWoYZhXcyra5gM64Hu0DLNic49oQjJ9QlqHcV+WLoJPZDiztpb4C2AN+L+Pq/hEH836FwcjA+b+cqkutJPS93Feg6nMHUldu15w//0usai3f4WsYgWEEhhEYRmAYgWEE/ttH4M8Eqn2wKatqEFqGHDKoWlJUPlk2Bykj9h9T/KE36+27CM8SwPSGTGayDVoXMFdaxsAorVkIgkYEw0sr9CMFpFSPQmMMa/N0j1Vuax2jRiOdbJX4QVyje3BntlmtVHjR9pMTtOqwjcbZKRsBHBNEErBNAgRlrqbdTqtaPk8X3FE621eN2Uj5Hs/n2LcSYUGBmfzIkAk2E9AJbuM8BDAT5spI8iGeqY6uCyvz7ZOf34cSmW+HBPLfvtpv39Ce5MKgfwEwwuGY+Zd9FnCb+bc2Nf0qZRkiOSxJpGA2PQAJHjVEEjfJeqQek+B5nPpTpcnU4sEWH8WJtNxpx0ibD/m2dszAskSGMi8lAzYh4GsjjFNsCzRNELtIZCxgdhKEgIvsa0m3WObl5vJs++TuqH2yNUM9Ksd8Sk3vs18TXO7G9GoaeajngPKXMaUViiwS0uYJg3OBapn5Flq1VhdjJQpaSxIsouXR/qoCfxmri4DUAqsBqjHrKva0l50Gq8lqOVgJQHuGo1/uJQAsY57iTGpFF1Me86+uBUqSIspJYRLD3Pl73VKRHmo64zq4sCc4z9g6AAAgAElEQVQQk3AeOTUsmy7TjP/hIYBIQyw/DaBKaXA7V/679RGgXIfpyZgq/fbr5+0NpXRjkjrKH6cA7CNNtRiSYzi0c6+f1M16WgVgNcoxKaErcMmNq5ZRvOBwnqsayGTKohugV3/Ic0Dd2L65sMQG+eAb5lnzGz6d+bm1fNZWYFTvbSy0R3ceIvtFxQA4vdj7HunvG2T4HB9UYAyvIv+VYrfdFM+p8Y7034RCruoaVVa1q/YSWNfc9CA0mwQk1FfNRuHWAnBKzq+AqqBbsCATJ7PPuMfwqsykzmW6qSNOD1XAzoVgR3MexnpsTSpMauaCGvRdJMAaYO2dwVpjgHb70Ucsp9n2jnn7xy9ft18/22kvYUwPYMR3YF5PubZOrEn1+KgxLmafMZdc1jwpAN17oocjOK1kl7XC0yTirEF3zmJ0ba9R3bv5VwZqzqlJjR6uF3i3vYzXsc/nOE8M0WnJNcWq4H18xjo17T/7ZCOtad5Rm/rVl29hIp13+/wCSi2R8M3WqPIQzyt/Z8YwiY1SaySxobw+suPq4Xom8xl5dSYoa6+vec5r1o4jec81IzNqKyDBcOpyvd8oqWXsfd2EmPXDbut6zX67GuqoXrynyiAro5cN99t7VJU1HNJaSFbcdW4t/pjE0Yxrjn869QpPNUIKn+r55Ro2ieXdTW6U+ba9jn+JZGUDZ7k+w5wWsDfxEYY5f6vqsZKuMqpeP8W21tef+afz2h6Gp8MIDCMwjMAwAsMIDCPwz4/An/DX9vom/XMDT4GCAaUBh4FkmagUpCxGS6Bq4IZ9SICEAQMCx/yRT02qQTThgoyq/+YJPEaR0gJG0ZiOYBuV+s4QhNk+oOKp6q8qkAsT579emsbzGVtD2INSdsOgXlMjAhgZvDjKsgsDnATBgK8KGovhECB7Rr7PmtHUCQavFrCd1v0S5sitZIWDrziu9DhVVyj4yvnLhhp81rme8WbZ4Puf3W+Lm2ttzO9e7J60z795h5kHwes8pk4G75HeycgxWhyvAWxeq3g4Es6wLQaf/L56o8KQ6tprIOjw5LUyTdIsSSArgPF9xwR6RwDXmJskMLSnYs1YImT3HbwAwGQ8RpzvPEGxDr+pwWPMlnlc5zznAC/rS7Pt0b0Vehp+aHfRJX5yj96xGCntvvq6jT88hxkmiKcnp2OsIZN1jpoAaSI1k/pGPk9GzoCdk5wAoF7Ye1GmLm1PrFHte3RK9/hdrWoUNhYkK1lp35amh5yFUDNBl5Co4GoHRDsX2XrF3/htIN3VduZnjXoMojuJKaZDxeAp9ZVFLSOfOM3a7iW1oNSR6ioN8DthTRwBdI51lgYkya4KdkY3HtIKZTPS3wOA6Vcv37SvSFpQ1QvA1AHaViCVHBmfA1KpdXb9pZ2PIJD3nCgL50VVuB6pjGFdHsVYCVJtBVSSTRNJMEphVwGqAJgxrKMAVPZ0FmWCx+r83FzEA3vxHDb1Vrt76y5JE69gZL+7XwHYqaumXnwCoJo+t+mDazIBoOrPsMS6fQtUe7CZ6z7Mr9fQNXCaualj9klXcdvNQzcnl/mFAjWCVRNgBT2cE+XMSvU7WbYMd8ytdGUWqMqm1no/AWye2C81/W6VjwJ2fM5Y7tKa6nxuo23c+5ixnmkfcGL+1eMn7Xf0UH1HD1IVENuYoJl6k0i2DvX02N6inJf3DlQbSnqtVy0JvteLEm0v3KqvLVVHnXP9rjh8Wdhydq75NNHgV7hjazmDIr0pcO1wvXpHXePamWMNLgBiN8k0/PynG0luvaPY+UuY4LEZERlLTZe8I/N80nuK13ruJTWwl+1lHH+BaPoZKVWn/jqLySSI2zrWMr5JD+Qe79pMTWowZjGouX+4n+656o26nXimgkynrNQoXrqyr6esu+xTTMq9SoffnnVNKQkJlePOw0x2dp9WQ+Ozqk81MaXyxRrVA6Ao6ReuC/ul+ndFAF33bj9MBvYIRYHnYy3qAUocbaJkYn2Hiau6+bm+SnFQqoD5+rtjq5skZPsvR6i//9TfwAG8Xhue4ekwAsMIDCMwjMAwAn+BEfgTgOr1T+kjS/+AF3PwQ2dEW9IIAhOC8Wd8kS2q3Ycy4ApIASn2HeTRzLdBgo1rgISwBZgoEaRbjzWCgRxRo6r8dQRYtWbSWMAM/RQArgK7cmrsQZeBk4BOoDqi3lGWVNAp82KgKGI6S/d4g3mkeLBFs+lZaS0ogSDAaSo642IFDCDjsApg0nlVmaMBtWBYxs3jLskuwRVBVnp3OkTsXsmyLIp6Ot1/Pd6th6tt/dGtNiao11Tpi+8+tOcwO7r+CntjLpWYVGbM2jeBiOws++1AamLBgJYCYMp8BaXWqoaV5b2n9oVVhsoLsmnW4qVXap4r+e2cgsNweLrMlwFk5yAsC204Kqu3BBJaVobK8M1wfqsczzLHc2tlpn18fyVyvFfPXrcH61PtF5+t0tIEULC/3d4/+zw1wrMzssQY9cAmzRJgp9UKz6MWpX71wvE2eDZREEZbiq/qH2XAewlw2KpIgQUDAqIeDAlaKzlQYNXX/erXag9Ui7HqouiAno63SxDdoVq2MWh1jCtorUWXCJsYvmTAOpFeWHcne+dz9yujqmGV8kdAkeMu+3PEPGusJItnAiGs+Pxmm11/QM/dOVxnp9o2wOjxd09h7nC+BhjZj3eSFkmBGSYqIqu1z6bHxXWDKkCTJterKmlBqixunY8rqUyHvB7smxsgF9YI9h3J8hFAzvPXnZk9kYjQSMkem7r+HjO30+0X1FTfWF4PIzeNOVY7+A6Gl3UJUDVrYTulHJDJmGlbOVVSKpWAAQe6H1fSqghtEzElVf7hVz8//q5PGFwB1YDTzIXfHQsXGOK1LrrR8KxLHghUZbpTp8rvlP0KUln/gp307OR8XbPWqULSUTs80XbHJGTW77bV27SQAqi+26U1ze++aV+9HdNDddTe83suU0AQc8vyOyPxcA6jOmmPWK4NZb9hEQPG61xnubfYB9dzj0OwwMoWT5H01+oMoPVektdl0C1fcJwK/CX5FAbS6x+VA2tq2tII5nWJ72U2vL2+CFC9lRLvd2+R/n75BraYE+P3XGaRB5+joJiM5LZqQq3DLqa6rhsTUJWg8cZinXUlAzIz+WyPx/tJt9a9ZAXmHTsaQB3lgVPENt3xu303+V0yr9akrYzc/xkOYyZ00ps1tanF/odc72pdz5D8njBX3ve9zwrCT5lIV8sx8+1d03v6PlCVCux4+B6amPS+1s2Hqwrf9kh9HYMz1pOVqbKptrdJgqpLuBZA1T7Lsy8X6/pdD1Qds74uvpKvxbb2ioA/sMSHl4YRGEZgGIFhBIYRGEbgzxqBfwVQraCzwrA+qCxgUH/c/YNvoEpNate+JowqQQThBQFCgVshaj3TTEmBlQG0/JiS2WJVFwBySzjkTiqdIw6Yp1/GLKAv8loBnFJUA0R7TUYSat2UtZpK2jRaUqoKjwvT4zaJJQSABlZiIdlBgOMMoEgwKgg26J8WwBoUE6wZNPo726IInGd15ZUJ8ewDXg1kpsjIuzljYGsGJZIyKLAC1fe1nGnPbG3B49L6ZLv/0zvtfGGpHXGe327vt69eH7Z9PgtsmWDNUZatNcazn6L9MmWQPfcepCa4zBQIfoo1PTI4N3izdlUH2pgsyY7wM4G5Lr+yZjr8Tij7c1A6h1tPOS6evGrAHdMmh0rXXubgBgzoCue+oskS535zbb599tFa2tW8+G67nR4c0VZnsv2bn63xO8DTxS5tan6D1e0LJNwmAsQ2yrYtS7X9ikCVz4HNSyEsYz9pP05BT/pywnAp4Rb8qKvsLFUnA/x76W8xqlcus569rwn0apUGvCbqdQGE/460MUF5WJSOmUsg2q9pn3eS6NSl2VqpB6sG0QJWXjOYF/DBsJoI0UzJxXCetiiaXbG2AawCImtXT9lGQClwHSM1XaROtc3TUgRW7hAG9vGz5+3ZOySMMKgTrI0zWicBSwLsNewKsjcpY+JF91/rJh06xi5Bvks3gM5pJfnDWoxMkg+1DU3OyTo+jvkM2eQ09ahzMK6eyzxmSivUpgpwF0gs3NmYb58+eEht8ix1yFyfR685t+0kGLwm00aI5EooQhjuzJMtaljnNSdcqx0IKmm2yMUD+3HyoJ+nAmb5qdsmAEBAJeg2uVTQJvPRs8bhHUkWCEwzRzCB5zDFE4z3OSDoAgMrJcDKmk+Q7ip68HxRA1OjihwUIHsAONo/G7XlrY/bwvqdHPc2Etr/67dP2zNUDy8PZtuHMfXEzp3jF7aO88Qsq5EwkFU24aJzuIBLcBYAmpp47x8ccoAc5yYQtTWNKg3HqXMG9l7jfUypcLXeqmRVcKDJJocGULbIeQZwcp+7wS/Xuafcxu33Zz/dzHve00rr8Rcvaa3F/DLs86pKNF4jEeKYxHmY5FPY3O5+4gGqGqkpqvuK99K0p3HUNaIrvW96m+Z5SgY8rWJhq7bdhIjHW2vQhFn6sSZRKDvMPr1HpVer0nhNx0z8uAY9V5hR+6KaYPBz0/7J+5LKjypPKCCrJNkEhWUPVY9qJ9SCoQJP2m8xTzmbqClc1ZqbCUy5BiPpv6BT6lH+mbi4uvbrcxCGZ91V0qsY2fr75nXkPk3K5E7N+zURvC4JzuEPX8MIDCMwjMAwAsMIDCPwFxiBPwGoBr50f5iLrboK8Ounnukw+6zbbxkqVX1W1UCWbZLA1X9+pfSy+1NfuKLabMCntvXZ5baysnRppDQHUFX+a/3mdCS7skwEfQAXg8HzTi+nlNU6qRnZCfs+Ro5YPRw9jjMBKAHlGYDUvqqzceuk3ovgrXobCoIEpjJFhKO2CgnxgNETjwsC35Sm8V6NnwyCgvdkkc3sE/jIuiH31PxH9iKMagAGn4VE8BFAdeHWWjvk928BMb97vgdrI4ipikkDTvP7RwRj1rgGFwAMPKY+zI9CN3GkfRvJ5xOwaZjka5rE2H/RNjv2SFVuZ2B3nDYRHZAPdhMkFjCIaYsoSlakM2uyZs6aunkOYI2a0nXGcxVgeRdH5Ud3VwOQnj992/Z39oCGQqoLauVW2oM7S4Bb5Hnvft/G2/+ImdJcQGq+2bcAVQm185OEAawxtE9YlrSgkUm1RU3XW/YiTrIFAmQV7TVaZj1djWoXjFYAKVDttskp1tosuaIJC+ejxq1eLwB09e3vrgHVMDBsl00K1KX2D0ZnQldUvpUmGpCnHQrxsf07XYeybjrCWp93DFCKmRWgbczrh4fIbVduIwGmZyeAk66P7enbD+1337+CYV1kXEpKG+xmIgYQOCEQjJlU1aaeQe3J1Br4u06d+zBwskwE47O0mxFUmKgIm8p5HgPqTvieIpCfpV/q/BSMKge9SE3qItvbY3MB0PVg62a7v7UV054F2jy1w5dx/Z202Du5KeYpWYdyZ7aFjmZKVcvXsdqpDxT9dCgoV30u9G4d96u5Xu1NoHrWtUyTTCj0kt+sdl6reajlX4xqnGZz3VFvqGKA8fbxHDOrc8DPSRI1ADbm54QEwrHJHfuq8tqhjtiYKa0/+KxNLaylFvjF9l77T5+/hOk+b2/Gk0h/Z0gmmFQ7hllVNl29YV1rmlvpfpux6e5DgrcoOPwSlCaZxro30cU6TjmBTKqgKEuy3Gh1evb3DlDITUeAE43cn3NdVPXAdSwfucVGdqu+u7ncfvbZzYzp2+3d9vvfvUgbnlmuz5EJwCx11gL3ANnYWWpaTeSVJLySVSo3sta8t5qjElgKOsOkFnTT4KjqSoO8AZRVE/1P5NwBlQVU/Yxszf6Kja33+6ixW5cnqySjTKnyef9aMA7Zh3X2HLfzm/KKtKwhAeO8yjgDcg+pO9092wWAOi7Wh/uaDGfV1CrvNbngz5otcXVSbkF5gnL2TlXRFT9068vjF3y6j5rj+ot3lci6KjtQImyf1gL1w9cwAsMIDCMwjMAwAsMI/GVH4E8Aqn0toJv2LScqoKg/0L0sz99XjZqPeNd2v3Mb3ydjaoVq3z9VCijhRLLgSrbcJ1xTuzmz1lZXMWGSKYUdlJ2cwVJ2GmbP2k2BaJg/9xlJ75UtzhRgQEhc7sB+dMl3DcSsk7RO9ZzoTVdcJb8aJI0ABQIzv6wrHfF9BpNkv8qRgJiAz9pC5aezs7pmyr52tZWa2pwr2fRMbP0hDVABvOxdYkHZVxlhJJ13PrrZNh9ttENA1wGB1O9e7LWvPxg0dZLADrALNnvgGMY5oNm5EIxUH1W/DNg0T0pfVF47JAA8JOA70jXT4M5gz/YOsjoyEQTpTltcPg3BxBEBvhV0ZhY552VA9TKM6iI1pYsA5TXqEu/exBCKVhgC2JdP37S3bz6EEB1R48gItK1bo/bZx7dg5dRJvmx7T/4+QGhaWalAlXO2q4m4ZlLGSdbUIksD5bjsIumzNnVEze4cjs/p0dm5yAasKv0V9HuUSkwd02LdBUQmB8I6yuy5tlIb6XlWsqSC7GJ0CgSVwZdfl2Y+1XT3MmitCN7XQu8US+Qc65yr9FdGz4GPoZK/0/lUZ+iuVlXmB9dZ4ms2MZCegMkDyGLes3b7EwLsEbXaE+0d4OJXXz1vr/eUuled6rlslkfItgVUU0HNPuznqfy3AM2Mck3Bq9LUMHqAEpbKdJhI15H1gQIsQnYA3QjwOT+DTdPUYQDtIrXEM2yrqmAFoPrx/Xsw4yvZ7+hsh5j9FUwf6Za4MevU7M6r763ZhokOqDofVzXDJgY6sBZjGyfkOjjN6uvmIzPQ/dzNR3d/KYm2wNQ5KPBdc1VGUdHzpvmmrDZzobOYTJ2sKoDmBGftEwyrmAKuCeW0JZfX/VfQKq69oDXN5sef8DhPomCyPaVe+B++2IZJhaUkGfAeYLqD++8RF/MH9s3u+MgyjUqbpJBunEucrGVKBaq+6HI1qabztT1UlUF3tajeEwSB/fXnKaW+lQSVipC0q6qzTo0rj/NdgmSR+98m4znHkD2kh+qnP9kI6Hz9cidA1YSFglVlv/Y8nvTadq3wswmiuPW6Tvph7xDxBPNlj+qwoQLkHqha2pB7SAc8+TkGSQLRqC94jzsLC1v3lZS8m8DptjVplrZiMV0qUyXP020FrScw4KnzF8h3ChITDKckFGIGZkkDNcbWhqsUse3W3tlBO6BueozRmUc2S0mAfPfYllJewWiRjwXFkcGb/qMkgm9BakyUYtJVpSPFmHqfkB31/f5c67MURI5oGZLV37PrSqJas8PXMALDCAwjMIzAMALDCPxlR+BfAKoFTCtc6qOaAktXIPX6AVUGuvqoElwXFOqgQZrQEExUhrr4SGWMsIcKgENHNd611Dam1xLUCQY1QzKgUUIqayEDN7KViUEvh2ED+EiEE3UpaTNC0uAE+ahxY2S9Bs22RlGmKNghaD09Sq3SrPWsBNwzHJfB4Sw00hyGPrbksAZ1FqZojgByTGCkOYhMorWWtl2JUQdA9QzmzODJjouyUucXgnSZvwqGLwxWAXuyYZuwkfc/22qnALIxn/cYmeGvX8IIcO4C8zBKkcvJGng+nlYF8TIuPk9/Q4NlW83wfaa8T/aU2GoXmd8u0j/rVP19mJNsX3VuqSUTtHbTJmtbyj7qD60HVuq7MI3cd7ItYRRjn8ZVekve2VrFXAe2FCzy+tVOe00wD23F2BFAc1hz1jeOztsnP9lsa8vO7GHbe/lFuzj4HpCjvBsjLWtuxZ0Sc8oS+WHKxqypdzRxAcviOer6O2IM0/5ER1l7qhZIFeDGfdTjzlqSxXc5ugaqt2XAar4ruXK1VnugVCDiyvm3RqMYu35kesDaA10HSbBqq5qOVZVNtZeqrA+S0yBHx9q+qnlajGoCccyUbAs0BqyOI//lCrn5MeWoa5F978KQ/ubJ6/b183cAVbgywR9g9fiC+tTORErJr0kS7ceOqWfNOTpsggtBT1cgnfppmTLGVNmvLL+tPzTJ0VhsUZA6izyUyj26EAFO2Zb3zAFabyzNtYd3HjKXs8wrQfvBS6blQxslScRnOVfWEsuokkhwPi40J+M6LdfbjtWOPLYHqo71j4HpddDa31tymRY++ANAtRi5Dgzp8Oq3tr0u/Nhi6/DLMcvM6bYsUNU0CZXBGKmvjwJVZa060p6QTDiCMZ2lBc/WRz8BZ82m3/C3371pX3xNyyCk23vM04eTufb2mP6qJKt2KHbdY/5PUFHIxgZcmgiLMoH5yOl38nlBl2yq7WvsoZr602JNvV9FOstjakQ9s1yXXofFyKp0qPsaoI6PmmP7Ge5v67y24bXK+x7dW26PPr6RdfaG+8jvP38RYKdQYZp1Z229rKrXecn6O0lsacXrLuDtoQOdwZ3WWQfQl9S3L/Xo29SYAEsP1mxnYqTA9KUE2GRb5L6CU9Futd6pPqwOmT2mPbe8sdx8mUf7rbq/mKvxT+n6CfczX3eMjmkl5rb2Pz1kHnbG7zFIAqSG+lUybaLEq7i6otqQpr5tReN6kSdVrKtM2ORHyX5L9VN1pn5u9VCt39W5++32vZlS3T969UX3w/AwjMAwAsMIDCMwjMAwAn/hEUi+vQ/+frzvqjX1j7gBYv/1L2DbRJmCB8FqPRYfUPVC8JWpTzWQkBHVFOWI1hkGC7a2WQKqrkxgJEPwoSPmMuzauX0HCZw1YYobL+ZKUwCvCcGXxGbqRztTJbLkBiRzGDH1INWAKK1flJbqsKkEL2wFQVucfUtGrJHTPAB0AXA0Z/BtzMTrYVSD5ggiJZPSHseAS2bCgM56RMkA2VYDMNrgCCR1WbVkkSGeIsCfgkFcWV9qDz671WYwizokYHsK1fb3Tz60XRgej8OoLzWiqaXqAjzOp6+NjVGJAJ1HWYUDewtGqmcN3nnb2cNSBBmdgafBuMFkGKiA0ZrqOHwGoHaGKczOFGO8SCLgFoBkgx4Yi9aUElSv0zrno/ursKXLXR3cTnv1/EPA1xzntTiDEQ+AaM4eqwRytx8st9t3FjgHwNnem7b/4h+J2w/Ss3OOWkhBvsxcZNG6CduvVWtZAarLLZpH5mceuasWq7RqmQhQLSbP56mLC1AtpiPgNEC1k+qFpion4IDaoJ9agT0kreclKy0JcH3VWi9Y1fFZdQ3I5HF+E4IjwSkBuG6qFziQpmdngulirSeQlFZdnwF7ySRPYFsPYffGJ9Yjy4iyHudhn1c18JkmTJ5s374/aP/1q6dJfljzeUGd6inXw1nqUuuc0o6Ga+gUyXA5mtY6LowsWCqA7VqcYg4E42cYQNnSw1Y6kfrCeC+gDLg4328rs/RNdZhBM4tIuzdvMNc3kaeTpNDtd/zhCesAmTAmSpp6leS3A6skEiZ1YVaefZkk6NkmGacrY6te8Pvje0yfMsl8dDJTj78kpdFb8O0Zel5dgqxjVCMBtmcqQNxa4YujYlRTLxyZKDNm39Q4/5oosK6x5KRmEk5IMB2h3Fy+udlu3sfxFzZVNcLXj5+3b57sMNsz4dzfj+fam5OFdkxC65jx3QEAI4Jo7/gc71zB1jFYsybVde1UiciU0laZQqS+/Ky7uFLb65LZcvatGvTcvKxXTR28gK4Me2wFNRJw8rjJtbrhvviIRxiaPXh4I+f0Bsny49+/bGPA3TTrc1ZGVdM53ue91N68qcH3JkLixOsv9xzBYiTiKjdKbZGewLaIMbElsOTzzsKOVjuwsK4dUA3Q9efMV/01ETiXDN1Xqia1b3XTy6AdI/fhZymjt0TB2vosa9e01w3nEjdgxtpeqofM9z4JojEO3IcXBwGhfuBUgKp13FzBJGcEqzr9ClDdRoOluoJlVcvVWLBaWRGBbQ9CHQdBa64i/q8+xzOrNjZ1b3Bte58oX4DhaxiBYQSGERhGYBiBYQT+OiNgVNUB1Z41vf5B/xIoddsfbyOkUv7b1xH2dT5m8GFdCChmkDsmHjM4JXBS+hvWgEBjiX8GHQal1oQuzcwjjzQ2BkwSFM9QLynI1SRJdtbaqeTfExhqpFRgb3oFoyQBJYzPiUEKL/fBogB2nhrImJ14BnxeWFsC0Ru8PuIzZ3EyNVgMfoo2VtmaZBLBvkyffSRhXdMO5th6REG3QymYJfBR9stp6fKqM+gMxz4aITHme/PRjbZ+exX571R7z7H/P08/tCe0ljB+rMC0G9aMgkyFp1ShvvLOPtY0oBxrnkSAlxpIArpDavL6GjN7pcqKJJLrGI8ypBLtFsPqJ8xxHKuA1BvIcNeQ+67wXIffWxha/eTheru1Vi15Prw9bNswfidILP0SV87pBMsBzVOXKuO4rBvwpxswpwUA33//G4xtXsISEvbTr7OIOFnRhK8wqiQgpPWUk/pLASyRteA1hj3WZ1qzKise19+OUZXec0TCOvF+5L5V31i1qMW2FqOXFZoF57P6KqDaA6HriZgCDeUQ3G9d9XVpUGI7C+W+AtxIfg2kjwJaY5pjz1oD/NT8dhLKlE0SaJOU0GBJBvWYsR+fj9rq5qcQp4u8Jlt33v7x++ftFZpTzZQ0VnKtnXOuxzB4F2GMrFOVnVdC71qvhIUGQT6XMZtS58lcTMVESVYMJgogZ8/hOPvCqM4g156lpnqZ9TwDoLW9yTpM+sM7t3H7XUAWrIMuc737jO1JN7Fu0zfVGsf0GBZM2zvVuRMgdO7LgmznIImCbo66gazh7Ae1Txn8cD5q8efm0D2UmVIxXLVeCxryaBsaC0+dK56f2z+1NNY8svb51TFgNUCH62BMf1Ql8rZpihxeghxwunLno7Z8634UCAeAoS9/97w9f3WAPFsDN1hVXH8/IP894rzOR6zHeczQ+Iynb3bac2TcOwK3XJ/d+frg/aivN/VHE1X2R9Ywydp4rvNiAh2SuvdeNzDyrYLL3A9M1LEdV0Hu1nfZ982sZRQMD9fa/XtrMUl7C1D9AqB6xDlMM99hYDVn8pHPdI7jZq3UxPtZkmreC7fhZ8kAACAASURBVBzGAl1TML+p/wSwW3aRxFn6q5ZhnWAyfaO9n/jWlBZUHWm1zSrJcmpLZWM7CfQpyQIZ2dqX55zFmqvQfcbAif2cmGgwici2suEnGLWdcu2khMH54drbP6DKlOvQutQkEDPypfSp5jMKgK0etWGNBljlGOxvNFSSZXW2aiUVi13A0331gNTR8Hrzy4tLRrUHqq5ttx2AajdAw8MwAsMIDCMwjMAwAn+VETDS74DqP7f/Xur0h8Dsj9+n/NKgdbnLPF+vEbRBewGn65LiOLemZc0c71pMDtuvkeDOpu7KgAmy5jQVAqiOqWcysJlDPjuj464AAQboQlmuLWisqVoi6CKonk4gDfCRjbNWTh43UmKAqrQoQVuqXQmaAlRn4HRh8UbIT62JLJh9wnusWdVNmODL9yWrLsPA553wLSiNyyXsFCzjOZGmrJlyVmW/07BOtsMxwF++udzufLzRTijY3COA/N3r/fZ7wOqYQM0aXAM1w6YYqxjKJXArsJV/PcjniS1PDgjO92EeijlU6muZHgCWQE9jn+p56K+6urKOmNLcaJV603WOQbMknX1tabHIuG7cWmwPYVI3V50zal93jsKkHjP2ykp97bJrrhLqSTrCAiggu9vDT262tXVkvegVd7efIAH+GqB6SAKAmkh9d5wLTYo41innkF6QVauqJpgQUuYuwNVenYBV6lXT/qQDq5FYxolJttSYt6SnVyYnSXtcBpoFVLN5N0ZXAXo5dpbjcX0VgBJEuF7q565mNdJfKfKSnQaIxqHHvpWMtZtqEgOLF4dT1yWvuTaOYfNOCLh9+ZgXNPQRUy3dfNgWV29T91hy4FfvqTOk3c8Bkt+TM42oNOtBonohu0rCIMyWLtLUsLIGz3ifPVrtsRuSGrmurZZ0/gXJcUBeb3WsJ5o/8fMcJkqypNYWL5BAMMUyC8B9eHOxffLgQeTAiI5hxJ+1SRx/F5jUaQGaiQNriJNtqMRBsd2alvVtggQq3dxkVL2Wax1XeqAb5QC0669cjf+lMD1T0bv+ei59wsDzK7n1BYBswvmgdjG9bHX71TSMMZFFjdOvZj38TpMhkwUFVgWG5jSov37w07awcpN5Qja/M25fUee5s8MckiBQum8S4JBrXOOr91zvx6g8Vm8ugc8n2vevD9oXfL81EaHKo2dUXb+C1VpOuf8I0tLfWSlw7iEFyLoLut80iZb0VE1depdQYS0tco+aZ5JvM3AbqakvoPrgzkoA42vMlD7/HEMuJLJzzPdIlQPvkUiNuZz3j4DjygJ4f8m9RaOkJK2qFVawaxhVxlugmppW31LyXgGj5QYxeRK86rrcXTpRMERF4PXAVZiWXqxClQZ148r9KW13bAOWMeI4lMhTSGwroSpjKGO8M1trkXRQbrxPuYbu2fsHu9xrBZR1KiY66++JALXYVGtT90nECFjjLq8bMEyp3VY9FTuwliOwWpv6V3oLn5X0V4VPsard2rtMljh6fb1qv26Hx2EEhhEYRmAYgWEEhhH4S49Ax1v8eLclKbyMsi4DTf/EV+b66nfX3+v7BDayPdZpynIZDJUZSkmJNWLyD38vCxT0KBNGEGwfVQL0BcBlsUVdPSqBnYHKrEwodY1jAhoDoQWCZ+W6SsoMTzy0GRkB60SNqZcN7K1hLTOTOMdGVufPtv6AcY3sF5MfQOoSLNYCDN4y0t+RslOOQUBMg5kYAtmuZQrjmUhtQ1JibHNCMGOgRfRlXz+BqQ7C9sAcAwzsIzrHMV8QvNsOxzrDOY7rzqc32+TKqO0iLX6O+++vv33bdpDsBqQKtNOyooJGY9kAVmvD/Gx/MkbkW1MoHX4PGZOS9hKUKaHT0IfgOXGygMCNO8meoeMS4HQTcHgD85wlPssgWIngPImABzA0d3DvXaZ+dJbxev/hoD1/tgM+O2ScCN04h5LM1nsarU4mNU3itVmMem5tLbY7D26GWT49etfePXncJk+3qX8dtzn0i7LjgTAh5ggHKXSVWS03WeuQBaI+txaSGk0dgAVJyn41WErNZs/WWSPperNnZZl2Zc0lcO0Z1gqQ+6/g+YCkYlRdz5e/juTaLTtGKPvq2ZPOTClsavVVDVCK66xMqyhUCWpfr2pQLlMkw1TJA+dGo6zefXZqnt6zW5+VzJRtNcP6/LvnOM6yzcQ869pewlpV2WsX2Twg9BiX2uOLeVclYLfag6RXJ8yohkgxH1J2nv6pOsBWL9tjATU/6/oruFuYBdBMM6cMqTLunz3Yap/cu2MFbJs+2QGofs/rOAQ7J4z/pP1tO9lvalVjagbLKFDNtd6brXk9OPYyeN08BRx1IKgDb1FAdKz3JYVaqZhuqgo4lDRb8NDVqMbQCtZZgOQ5ClhlBFOfqhyYGYvEV6DKaJgg0P1X0zHMeY6tXWVOkm6ZnG/rD39KTgSJNZP0/u1e+/b3ryLR9obiLo/Y9vAE0Mq47/NoD+QzGP8l5PAbm0swrly/3++2b9/stR33630mZQYF0mMU5jOVHlx3ts5KjXaAYq03r/Ne8hr0Ze2royCQVEXBHhbZ3wbXhTWqN6xjZWx+Sn3qfQyVBHfbr/ba5zCqGhAtMOx1B7P+2JyC12qVAngPTDEE4xEmM5jRY/GULVPguBli69xz4KUOzlr2HFR1KMU9zT3FhIy/L0a0kkcCWtZcJ3vO1ZRa+Y45jrSY93Fcqbt3hm0jxGCnrp7PrZY01Y/Y5weA1PckcbynjY+pS83asZcqTHmE8649z0qWlfth7PmYPJlg9qQMWIZ1P2Lu+ud1rTrH+0S1qelrVG0zpsy/RrDuDY6kf7tchzr9dkqVq9vK8GwYgWEEhhEYRmAYgWEE/sIj8EeA6iXv8Qc+7p9jVw1KqWWL66+1qX2Nq0A1HGH3B96A2X6rSgYNUwQXsDZIOOdwzF0iQDfwMMKapzZVtZq1YwJN+6cabMkGriwvAVznEvRYh2ZgNC3osd+jZkfzhHKJ+Qw2+BSYIANFGblUGtlrFZC6hMvqyswyDBO1qTCfi4DVWVgsg6uS3BK8GXTZRoWg315+J6lZFMh2LBHMwIm1i7b8sG6PNiTHBL5xDgaoGpjOsd8ACoLcrY822tLWSntHIP+e4/nNd+/bM+W/5vKtf4zxScnkKpCtJ2k3Y6BnvZgSO9ufEOAp3bNnpjVeZ5r5GOAxLgn5o5gsiZuOvjc5njsA0jWPCcSrs7FjvASV9ujBWru9tcSxVj2kMsLnT95R9zpOGxQZ10j3CHozimFXCep0mtU5FqCK91J78JN7bX4R8Ihr7OHrL9vx628YC6S/AH2BqnVvBVRZJQBmjZUEqFDoYaIi44W9i6GSjKqAFZAqsyoLlvrgGE9ZEFgOrAVUu1rBhJcFVnuZb4Gha4jVYwfQVSjrVxmu1FB36oFsLmgtkJR+ndZNUvd5FmZVKXbHniKJntCwSHQjs5ra4WKx3aSAU4GkGDBTq3qEY/Tq1iPW7XoMu+yr+mz7dfvu5WuC6sV2gDRAxrIcjeu8jzH9OaQXq+dmixrxgs+ns/Z8pswXJsp1FLZUNktgARDonHJNvqyMAKFTJA8wUdLl+RcffdTuwRQKVC8OX6UPru1qpkwsKPPtgOpFDMkEWzKnPu+lv7KqdX9I8saxDlD1hQKulbjqEweXiDVz1Ce/CtYVSHXsUyPIcZ8jZQ4r59ww/uf2seUa06Qnbr/cI9RVR/ouM2c/Ycb8mH6pyuAFtsfUsdK9JgDUr6k5wCZA1bXlvLzHKOzJly9hva0zJ0FmWxrO5QgTrMMxBmgAWB2+dWo+kOG8QU32g1soz6fbV6922z98/749eQ+QSeurYiJzPg6F9xLuabPU+8YVOIDUe0tdD5pgVZ9fFRA+Cviqztnrl6lot7kub6iE4Lns6s9JeN0GLCv7f0Mf1c8/36YlD4ZZ3He8A1u7K+7MZ3gk3bI+VwEQIyqnSCfeDsBaP8t+U2Oqk7g3nLTaKbdeL1pfK9Wyx1UMrSBfljWalSTYlN8XwPa/uI77PoFuJ/GNYZTXsbNMYs3kWm1X7/HLe+GYtbx7sp970ck7rPegw6dUYPDWI+Te+6e2k7FEQwMv5huTN6pY04pGqbM1qru8ZjKzxMHC0pL7+ttiUvsEievQa9wV2f+tc++CWcobAlK7xVOHOHwNIzCMwDACwwgMIzCMwF9pBP4IUP1jn9azWP5hv17X5/bu6opRKWZVeWxvWFFBZzGplUW3ltVtiomB3SQQV8q7CLMqa2eN1kiwwuYCw7FsiaCRrUcEycvLMKALVm7ZJURzG/YOlTCHlHRK119YUIOlKQCBLRvseThNHV7Ml9jpDD9rmrQ0u4ihzCLMEoztpM7EOg2z09AgyvUqeDlNjwd7WHayN16uxvaepcwHLII9XpW0GdjoEmyQKGPLZ8zAEBoauc+Nu2tt86NbbZfz2OE8v3pJkPnduwBrA2G/fEjQl3hJpoIAS9Mk67XChBCUCdINOH2u028vm5PZ6+p34/QLy2wd6m0A4QbnuUQwOmvLGPZsPeo65k4fYcqyhtRXMGtwu0ut5Itnu5FYTgPQdTANw2scqaxPZ1lAjsY9Dpbgx/rI2emDduf+WrtBP05sf5Fkvmy7T3/Die0DVE0y6J5M4oDPl72ZJqlgSwqDe8tNI/tVEgiTdwGzPamhkkA18l9lvrLjgtRyAs7Pqd/s16Bn1QGlvOY69BA7kJqawALZvVy6Ghz1SoEeJHWsW8eulkTYwFxGT9mpbEyopxoUaVOBkwwfLNtE57ocJtu+k8yZczSW8dPFlHWJv1KbX77RVjYeRTp6zOvv9o/a4+9fYNaDHJhrQVZVRl4lwDlGY2OYHo/kCBmqbWpyPBotwajKnFY7l96xNd1+WaO29bB3pckEt6MGfEaQCrOKVP3ujcX22YNHaU8zh2TyFNnv7PkOiSB27dxYh8r6jezd+lPW9GT6qHqhdED1sr9tB84yB/6+rvcCq/XVmwn1I1zz1aGoy61kuFxbJgpk4Bx7kR/fjrG1wj4Kiq2bPqRWmLGt9qpIfK1xFKzyfcpYXgBuVWNUD1WvY5QE68jU739au+R9r77fbi+/3eZYSIDp2ixQtWctiaejY6XAtf8TrgWlwDp3n2P8dYPrefHmSnuLBP/XgNWvX+3DvtY8x+22y6k4BNNcg9aMCgjryq4WNq5Hk21pP+V7apWWzNayAK65BySYbtnTmISE1/DPcRDfxI1boPoaoPr49xw7576kUVkSK8y/1yrHMaEaQgDZSXNThu3rHIbj5ZfS5CTLbD/TMaOXdG+XKAt4vZZYCMtqn2b7WHPsguJKSJSxXSXJfOAa8Dro2tO437qfcE+D8fb99b46Luvrj2D/9eg9RpZtwuF497DYWcYxgJe/CYe2icqa8r7Ea7DtAlVrUc9ZM0p+d+i36jjzlwFJsKDVJJNg1aRpnzAJpdzdB1yrPcNa94WS+1aP1uFrGIFhBIYRGEZgGIFhBP76I3ANqF7HrL0stw/e+wMxbDJP7+t9Vvn6+wwFevMkHw1o3Hax24FBQQWuBZGEnIBC6u18n37Adlo1oBG0zhH4pm+qJiSAyr0jsufnuKzyzmVqF1fmqCVdGCXo88XegGQSMDoBQzTpt4AHoyOlsqkNY9sRLKz1qJoxRWLM9wLtUG6wvznYoThuCsBgWc6Q+xmZnlHPJ6MTN14AhUGubUFkV61FtdG8QZYMr/0nAyRtEyIjxH5mZgCqPQAjkFteX0H+e7udAKh3CHpfEoT9Pb0bBaHiqbRmsBxSViKS5ZIAy5gawMk4poeq4L0z/jniubJG+3hW+wgPHaMjaNAt6unuAAiXARa2nBF7y3fMcCz37iy3jx+s04YGtpI3KYcWpD4n4LZmbGT7EiWlBpb29pTxCSiFDbUeMoDPc9XAhx6OUwdt48ZF23r0EDDj67tt/9nn7XjnKeMgwwPw5fPtmSrLPSl41QkYKbeuMZH8dp48AqGp0Wq7CFiVTZVBFagq/y2gWqCn62t5CYhMgBRYLfdZT7jWas/uXznLFvN49VXsc0XZMkOdkY9gKWu6AJPAJ46zvfxRxglZoiyTPTzjrGqQ7s/2XfUl6iYPAbG6+B7bqsZEB+eztvUp54dJD8DokLn79tkrmLk9+Bskv6gMEJQTnKM0gPUfsyZP2O8RLWqOMGdyHgp6h/fq6pKV/BYg9YOBWpFVmlSY43UB62j6mLVBYoE5/PmD2+3h5i1eY3vafpztP8VoSbk7O3XdWpsaA6XOtEpTK+W/Gg7B8PYu35F+Xsp5Hb8OpF6Ofx3opfHQZXKgmNYw1Jd4tpdm9+1CMn2MqQkB+9hinmQ9qgPLvUH574TXg1JrgeqBILXcsM0hnMl2M2f5nUwrdaerWw/b8ua9SvKwm6dfP2lvnr3lGGqtHWOidAYgPYP5Hh8zZ67y+DVxD+D+YR3rIcd8wOPi5mp7gFJiEi3145d77VeoJJ6+BSbFWMjzrppP7xuT3ie6mmzPqcBdclhBXLaQyt3Xi951HGfc83Z3iX7GvE8J8AL3s59/tgFQXWYtyageti8/fxlmeYH9zHT0qaZf09bip4hZll8DOOSyXkNxRCrDKQGk98irGtKr+77PTKJV7a+S2brf9YxotaIpmXJqbL2COKb+qsrcWiucca6a1nJqJxEAvS1L6lsF7IJp66n3uWaOkeyeWcrBuR/haO7fBsfraIyQl1rcpD+9Z/L5ZaHEnANUxzCofrpmSnCxbR/AK0j1G40Hv5MZ7RJN/2S9enyeQa/FKDBb943rwPbaLWN4OozAMALDCAwjMIzAMAJ/8RG4jjK7nQseCdJ6E5YfZY8rT+/XH3I8LHRROy2QW/Ipo10Zr+vv6dlZ/RoBKDFTsnFNAVWgXVjPU416hK38XlZV4OYR6gBs7ZxOupoUGeDpBKyD7Slg50JmyLpHAJpcrbZI02FHbdNAkxwicPdvHC9YXRmt4HZLCxblw7RRsd+nksYTwESBRc9Z5kpWQpCo5NLsPbV/BF4nMllEcis41Br4R06H6U2y9gIJgIl9XGcJYtMih8/f+uR2m1lfbnvs+QOB799/+bq928UoigGO+i04pzwpA5jCaAhyymkzMt+0n5Fl5ThsVaPc11oy3uKIbzBGW5hKrXI8Zb8TDjtBq2ZUgtRHsJ/LSOlCHPM+3X1fYe6kFE/psiBVwF9AqNiwsMYMnsDUr8j8APIzfGvoszA6bFtIIhdXAZgEjeMPL2jJ+TljvgtgN9znvZpMAZ5j9ELgPgV9N6G2WObO4lcPyNpiXJgva1UB/WWkxOvpqVpJleqt6pq6SoSkXUgCzh4s+ehYOmYdMMg5F1Pfn9/lNnVmWceXQW2C/w64pkZVtx73J0gFLHX9VNO6JvpeA/hikSRey+BHmbZ1qmAKEh6CpoW1e5hs3U8/3SPapmx/2G1fPcfUhyQLFlVIgmH4qPuWnT9TigqTekB/T2sm/XwNlBLoMw6uHQHpPGypbYEi05bpZm5mMQVTpj0JAJgGsNr3d21xqv3bTx62VaTfAtXT3adt6vhNW6FBrvNzoQOz9cOOe1cjXCY7veNvAdXeROnKZqsf9wxkv3ryeLWartipq+RAv7ljrTSzxrucl7u2QAxmxt7xVcuLBNTEgGDVcT+l3nsMoyojqjzf8uGTY5JcACBLBZQEn1Bfvnzv0za/ciuJJ2XBT3//dXv/hn1pVsU5nsNen1DwfgajbTubE1yCT32EZT1nfbHrbEfuoR0w9jOr9By+v95mqT/fhrl9/Hyn/fb7d/Q3LpOgkkNz9jCjSt57Sb8y4bjkdnX05Yer2ZKJjmLjXYpb1I3f5323uIfMs59f/PxWu3kLZ3TA+FsY1a9+/zrU8ILuz4U4406tasJrODWgJlCyZkSefG6ce3Wv7gyF8nIdZ25GXc4mSgoWaN2DTMB1st0wpLqds1a8X3Wta9xvr56NXDhMcak+YuTkrHZmTFWT6mVd+9wHiB5y3+iNjlLaAABPAi+tbHQEBlAC2F33x66HgGN7FY9hUQ/Tn1ujpX1+Ij3B+ifpwM/smf3KjFaytf5GdW7rOQoTV5Vo7f+Oletvl6Tql/PwOIzAMALDCAwjMIzAMAJ/1RH4A0BVltEAX+OIH0vx/rljMbTC8Ibv2ilBe2p6ehMlwa9BZ21TzJSBQr1P+JTa1tQaahszz1EATmUkCZj87Rws6iy2sam/5NCUrirXnQEAxiDJfSkjxfTIgG8aoDoNSFPiGxKMiGYOBtNtlwCUfS/RBVrRLM9R7wpbZQ2calJB5YlBvrG5AAi5qpJfgxrNUIzhzPYf0M/PvH4cLgGq69PU+AmO07KjWtaMCQJlHeeotZwWaAl0ldve32yr9zfoI6s9xxSSwZ32DUyMxlH5LE2kGAsDywrIrEuVkWBkY2ZS7pipWRUIxcSnoJk9UTcJam9TX7jAZ9lzMRJAR5xYbJ5x+elPbra7W8vptaisd5rt3r3cbc++/cD5wI527TRSn+ukJqirYDqmK/bqDEBXxiiIl12lhyMyuzlkpas35tqte1sB/mcwjXsvPm/ne0+ZN4Cq8lNXmq1P5mHF6XurXLsQdtUnl/OvYMjaVA2VdAHu+nbK6MkIpXelukoDa4NM58ZaNVloz1a4fgVWq6/qtXXte8O0arJSUr8eqOaxY4sDInweRqX4ywtYGtm99E+FqaOfRmgnGW0ZvzTT1eTHtSerF9ffYrudKmWkJ2wvMAWlIwf/LOc45uc9JKrfPPm+vdg9akeTSzFTOr5YQBYOy09QfgBQPaR+9VRmX4bRWjzqKk3EeArTrF0Z1WnAadoAMU+jqUNkvsrE/Q+gynnM057mweZa+/Tu3WLDWYlne0/aKnPEpcTxsDOUCSXHFqwqxefbREHmQmdUVQfWGya70yUGBNBdfWp/28ga6kHqD+8lJQ7tsjOOb1hXX6vxDkgw6eM8cL7nSQIg57TtDmyqNr5Oh2ZK5yQMdKfW5TcEn31rbVcDmHXseUuBLY539f7fcL9YCzQ5+LDXnvzucTvYcyWY1tEICTYbx+Vz5zVSURIJ9FQ9IUFwHva4knKuZqESHlgYubHukdGv3F4OgP0aN95/+PpNe769H+n+aUA+56cTsLWjnRuwCQy/UrsZjFiqCD9BFYUM6E2u63uA3E3uQbKmvwSobuLQraT2A+ztl49fhzFe9P4XJKj0lwSVtzD3mXrXks3mOu6kyaeMn8yzU1Sq+gKAqV3Nfqyr7oB2wKgb1phY6+rlZx2+7wk7K4vbeQPItsa0ybGXtvb97tsaah/dRwA53+xnjEx9j2tJUK2i4tRrKwoTDJGYVx81hztBN08eJ/dJ960x2zkX1hHXzgd40/cTWCdxH9NUybKNaZINuR9f1pn696dX/XjmlTz1dOtvoOD0CtAW6i5J9vA1jMAwAsMIDCMwjMAwAn/9Eeii+57V6DV3XdB4GbT/KQfiH3qZlcUuQ21Q0wPVAm0FACqQLrAg8OtMYoonzXunARqKgJX+GrgY9Ng/cNJaT+SfAsIyESWwJpBZALwmm2+wNAJ0EchNE0TP2p7GGlc/F+pj0vfx8XOAgUXa08wQ4OgWOwIECVJlaQOKO4lwGt2nLyCBKEDMrPw0r3kMFUjKqFLv5iMBmBzwIvtRxhqXYfal4ZFuq36WwZ9A3CDfwHjh1mq79ckW7C+gmKD3mzfj9quvMS5SCmdrBoNy4VNIjc5xU3DKz2k/I3tUkV5qtawzm+XA1gCoGwC9DT4TzB6QWt/V+Gdtea59hGnS5s0FQKOyUOV+U+0tbXJewwDp6BkpoiDdOtKAhq6fYmgPgXPVQ/YtdKYA7VVrjKz3Yhegr8Pvedt8eLstLNE3FzneyYen7eDVF8zlDmPsCFRN3gznP7Mgu+oHaoSleVIociZLEyVZVuaROtUGuyojPYF0O6BJoJnI2jXhgRZAklksdl8gVWNeTjL51MsFXfi7WJRKqvwQqObKiG6zgLiAqWfJJzhnayfjPEtwbYuaBP5pWWOPT7YFLIEmw/Q4rkoYDcqPqJG0x64M6iF9eI+QRN7Y+qgt3biDw+wpbGlrz1+/ad9vb7c92NTIfWH3DjBRUmGcklgC7zL9MWHgEi9Qbi9VJdmCU1M9k4DVuTgCmyCwRpVhpS5VALM0d9Y+vXevbawuZ/uTgxdt7vhd21jQuIxzMWEQJ2bHnGvMMQecaqR0kUSBiYHeTMlrvGrQf1CbmiEs6fiPgeqVaLm/B/VzUe2BwivKeIdNFWSJMsttOXWq9LC9AJgkIQBbfSaLSq2qwOtUx1/xbCdXPWN7JbtKdwVJM6yzGw9/wXIZRSHxYftte/L51/ze3svzvGZPUd2WLXeoGnQaYMHYybLaFqsH4h6ZwnfnBGjDeZ4yPqu48S5vAiK5B73aP2lfPH3fvn3+vr3d49hyK/R+JLPfm6aVzD+uwBoadeCt+h772VzTJA3uwnDf5D0Q4e2XP9tsW9SoytgLVB9TPnAGWJuvXFKUD3H9DfgvVYbgs9rilOmR6/uEsZFR9Voo9TFzaA7HY+hApqxt9U+t9ySvkPnxPuB12O9fMOplaT2su1SaW0yq2wr6qwa3ShoiGe4czY/sk0ry7xhgXtcZY2pi0kQccy5z6n3PkgTrWvv+2NNe39wYx7Die2ckxQCjflvhaiLRljX9tW131ZL62w+5HOkrYeqZ90msqpku8a/H2quBBqB6efMcngwjMIzAMALDCAwj8FcegWtA9ccg1U++/lof0P+hI+qz0bp+IvXs/vDXOwoMVjAgcHXb6k9XckvDg2JiCrgiAcZAZhFGdSm9Im3UjlxLM5iEjDKkgFB7nBJMzRFAz8ucdozPJFH4NIHcLGBymUDU+qZjmL9pgk6ZSD9PA6YRIHaO/QiK5zHokTUNUxqpK4AYoGsPw6pVIkwh0D8XABCUB4Qm+V6BjGBUUquMj6rv4AzHIDgJMA0TyvuDyU2h9wAAIABJREFU/zsWw9Y460tt6ydbbY5Hq6LeHZ63//M32+0tPUsN3GRWfY9sqoGWks/+9QSNPeuq7Hd/HJB6g0B2i89e4WOAhzXaYVQ5Jn7YWJ9vn9LDdRWwalAWEErg+PbFbvqkKlEWpOoe6zkq/e1VgM6dzwVCykc1twlOtBY3BWyyrAAjDJQ0VBqNMHW5ganS7Q1HCVCxU6zq4XNWBOAKMOX+Z0DTKTkV4MMYTTFv9lANoorsVGa1cwDGlMrfFVCyXrJzAPZsOiDUmytVP1/XnoAqUXfW35UUuOdPfM0ZqJY7V8FqwvAOqPrWkp5G5uv5Z03zbf0p6zMVsTFOglmNDJjgFkpNKaoy1QsNZ6gpPWMtKvcNC86YHQBade8dLd1oN2FVTVLss90Hgu4nz5+2t0hI904xVQKYHpzhBHyKBBjAKZN8cIyxEoB5RhCdREvVLst2J5HQMaqzyLF1+LV9zRzS+Hm+EbC2VeTWn96ndyrJnYvTw/bh9dcw8adtHbrOhIu9a2JcJcPGYoncN0kCx98EQW9kdb2PrWxUsVNBO0ka9ED0ilG9ZFF/cEtxTHX6FVgVSA2jajsgFRhJChRSz/gCSM+P9jFR0vmX8UQOesa4eZ2c4NB7wvjLZAuMNAhS8itwNZkwv7rRNh79jXxzpPOvqQt+9eVTxhP2GrnvCWN+CmCtcyzp8Tn1uAjbw6Cm1YvSWY9Ql/DUaHqJIwXmtQPmYX59oa3fW21n3KMomW3f4yr8O9jVl++qhjKryP6rPYvpyKluMEkT6bHDULWffs4G86GZ0ibDu8p18W/+ZrNtbOAAzbntINn/6jFAFaA+8pp3NXOtei2nwNRxVGLL2qo17Gu13s90hO7M1xz6zJb3hs60zVp8DZPiyGuiKHL3viyBY+7azPQOxdlBer2aJKx2NGU8VxL1MjHrpMBRqhSzahuavWO6naZVTdJzmbsTwKkjfcY8HBwBQAGqKk3Stox7rCZ8x1yHB65h7j/WpmpcRzVyalR95t8Wr18smmotXbKpnmz/t64AdBmEldS3js7t/f7XqIx+sLCHH4YRGEZgGIFhBIYRGEbgXzkCPX107W3Felz9Qe4CzkQefyybXCZLBVI1TjJMk82SiejrfHyv7Vfk73Axzb6Kz6r+quUYXAJe60kBLYImXrVF+zEBd4UIchdWtQJEaWOzADs6WgS86kbKl4G65kqzBIazGsAAds40AjK+ggFRJjxrPSbbj1LTCgNqACPrACgSYCrPnSZVr2Nk2AwhSJSP1W9VIHdhy48EYmb8BWrVq/VEOSyPHo8GHxxJmEwaZEQul9pWgu4zZXO4hd78eKut31kvt18+5//43Xb7CqfdfGYvAbYlhKGVNV4Gh9Z1hYHowCqB4Bz7XmUIbgP0RtafOtJsOytDTAw2T3B5B+blo4draUNjtCibIrvy+tmH9pbWGgbD5T4qLiGs81tGTWDq8Ri4KikMOK22LqW6dS4Nhnmdc5umDnIGoLq4WK/fhlWdpe2MrWDG75+0vZePAXS2RjlkjmDFdZZlPxorKQWewNRqMu1qZO9kU3UELtlvWqTYU1VJMLLMHqhGxp1Y0//JtLoea0255q4qUK9YsFr0Pc9S/TpL+NfDqmKY6lqowDq12wbZMSkqUCWIUncqCLAeUElqvjXAkfWG7RZgnVtbB0iQqbNmMrWSvOcoLWasdxy19a1P0tPziAWhH9P29nMMed609yfz/DwToHqieZHAiPPax+AnkkoNbDQHS81wQnqOUekvrTzEmVyTtq9ZoAZ4CQMl61On+f2DW5vt9o2b5AMu2v7uc1jvZ+3+Co7aKBN6E6VMOOuKxQAgqd62ySwEgPpYTG5NgOvHMQ4v1xFvvlY/9wioYFfPYPurK0ZVAB1QlX91/4hpFYC8XJGqljLtUgRPh3vpXavT8imuu2GudY3l8ZjXjg9l4/hoVQoCWJlXAO7y7ftt5c4nUWjbU3T72ydt+/uXXJvLzMsS7J29aj03k00dsOL5GQk058tElOtLxj9tV9xProqaD9ojk6dgGwyQlnEFnkRZMGYIdmRXMVp68noXmSotiaypzbS5LzFlMaveZ3KLzEeXm+4K18KCBmhclze5t/3bX97GuKyA6t6Ho/blF68A7uP0UZ3Mmug8rz3/sKgCTBNeZYbU94DW+CgmR5GweCiVSHRcLizENdnWMbwFcCsxlyvCmvj8XGCv2g9xXQW8mqiB6cS8qfpAC8zrTp5ShhhN1b3omHvCDm1o9pnDU4Bq2uTwb4y02/d479UTYP/gIIkF62VPNH/TgZrnx3zGAcqN/bColq4o1Ke1DcDV+2/u895HkzB1jeUMu+v76u9euSD490TDJWezT7T4vv7vVr9ecyrD1zACwwgMIzCMwDACwwj8FUbgGlCt4OOHX11wmUjpj4PUiqYEoKsBq4YCwEVeM2gr+W99m+PuDDvyx7+kvn4VqABEEqwbUBjoaoRhMAFs5JWSDPtlM3csi9qNtgzhgwEMwCt9CPmdoFCwOWWtqiY9MKcydVGFdmDUPqu2oNH5d8YaOwMwmVCCcWW9So5PCYyV3k4BOGetfzVI5/WR7KsAVWDV9bBJW4WuJvIsrVd0G/Z4AIoYKslYVgxX7Gva2wCejwBiC7fX29bHt8LCGvv/v9+8b//5i7c1YmFoDCzrvK2J82cdhWNKwvcUY2Q92ipB4SoBrnVr1qbNcbKR/fK+eYylHhAoP7y3BjAkWLNujd+fULen1Pc9AXNceyM57EyGnJEgVoFp9ZHNGTiGMKG2uymQZ+2cMs2qN3McZPFmZo/b0hLh4P7bdgOAvL55s+SMxzvt3ZPHtJl4TeB5yLHB/syxD8dSRlUjJeS+BVRl7zwJZb88x3BJp+C0qBHddvJf2b0AIePpTHQnJ+/apVyxJa4rg9UeePbrrkLWShX0QPU6QL0CrJcMa+emm0DWCcLARVY1CQBljXGktYVKmfsEUKWlShnkxI1WsArItKdnahxJjiwsUNt461EcZU1MvN/bbV8/e97egXoOz+YBP5UoOWH97h/b15O1ahuVjLtSSidBFrw7fk2TXJMwqsqBF1kUI55PAWCXkYh/dv8+Mnh7H4/b7tuv2uLZfttc1PiLM3VNJklQc5JaYYsrNS/jeuiv+x8C1ZKy9vV+DmcC/ZIgdICvrgWPMKsq/+uBa0G9AgjV91KzK2yULaysb8BqWMawg7Kq3GOoXTxHZn1qjWrMgYpJlVFNyTB1v9a1ahp0olMw1+Tqw8/awupmVz953F58+Q3Kgh3qGWn3Qv2vjt/hnZUBI/WtL6TWJuDEc8z3ZN8WyZ+Tq6nzSt247+VaE6xeUH+9dHutTa/B1pLIOmben5Acevzd2/YBA7UDFBIqb3PHi5qh66OsPDjOarXnFcocvLZvMze3uY/93d/eabdoLSTzuYsS4zFAFfSLLLiY6yhy4wBea7ikvlyHqYf1XlR17g65rWwE8m6TZJz3mshuNU6r83OqAjNd555vWNUUKOTmUODVpx3QTc9V96vJmwmBum8lr9HPYe5zMKUoEfYwUTrCCMu58vKlujRg2c/RfNt5HXNdjZlUa/S9d6uiOcZQa8z1JUQtrtq6YZIAGDJprFRVxFc1xRZylEFSgeZSXvR/p5xrge5B/iaVOsCZqfd02ZZuPQwPwwgMIzCMwDACwwgMI/DXGgGj+g4G+dADU/8o+7zPJP8YpF7Dt2FO/UOu0GwpbMoFwbGBglU/FZCmeqsLcQRwEUkK4y6fFegxoJ2P+++Ierzir/Q6nYtvb46QQMgMOY1paHxP71MCaBnSCVipvn9fyugAZ5qUTPC7OepRBaFgxgAxgewsgbbyYfdnwDtN8D1HexT3ofnSqSyZYSpB5TQgSoCqa6RN5U9ldji1WWWpcetMhJozMEaXkfWzdSG224eBsQ6bBkqJOQ0EAQAHRn+4hG59eisMsEDO/ov/AfnvvkycI2YwJ5AW4MqcxXCk5HD63CwS1C67GwLXUYxTLsKojkC9MxzUAkD9wf0V3H1XkDqXK6eB6Bg56faTt8gFCcZCZ3rc1Q4ogZvAPWdUUt9g89TTWVcqOC3kLwCq6jzNUzxO+G4Y1enpcVuB4j18/wogRK3qo3tgS1hRxm731ZN2uP0VIHuPxMB+AVXBD+OptHQSxm6SObN+rxhVayQ78Mo+LpiLsKv0Vb2gjUhqVo3IrQ/NMXbu06lLLbber3IFrqRFSQ9zpt06r/6jdfad5Dcy3y6QDYvUgdK8TYpK1tLo2+cE1wFQ5fJbFr+2UOF3OjHnETBl4G+dZOSoNb+2sLR3brCEBj9bP8MEDEaP/RyAYp+8eN6evMW71PpUqX2OZR9ZqoZKSrV1pD2z/UiceV2PnmAdq21pdGOeIjGiCfY8tak6M1uzentjrd27uYnMHTbr8CVuv0/aLVoRrZDkseemSYo4uzLOE/MLBVDj/Ctb1vVQ7ZyVdfyVUctnZ+UUkHXYPMawVB0TVwXm14a/G/P0qL2UY1ZyLOBBoNqZU1kXHp19oU82kVljfPdhv6hPLYAKU831ozy+2tN4vZgksU4YxhVznonpxXbj0c/pq7zCnDgfh+3J779sO+8w8cE86ZR7mdZSrp3j1AWjFhEpcf4y4squk9xJgqzO258F1vkOa1l+xTH04bCPWZfLuGzPkrg5Zq5O2cdr2kB9+c3r9oL68EMWQLlBs3FqxCs55/JyXXmnXuIa8Xud99/huvh3v6SP6sZyQOb+jtLfV7Quhjk3yeBMONSyj+6jY2rDanYgT5OmWngumZI3J+HhvcokCmOZ/ah0yForua1qEfeZBFZa2uQGWMeb3VVSQoDq/dVjL9dflSX84P2lA+EqC6w/VbZrCzLr7VPTzbjp+p5L2/ugy0D3X66t/QMNtDomlmvxkGRFPANYM8eRizvemC9h7Kb8N4A3KQYTDQqBbXPmdt3fne7KvwKh+2ylnF+gSl18QG0PVPt61atlPDwbRmAYgWEEhhEYRmAYgb/8CAg/CmXlq4s0ApH86oGqP18P7K3fKQgq41Bhp3/MCWazrz7rXIC2TJXMUPseHX7d7jowLplWhbj2T10CxCixKwORWZ6XhLN4L99rz1XskACQfhNIw0ZFmkqAPVqYo25Vh0cDd82VgL6Y9RCdp+4uIFVpcWfCY6A2A0AS9OoILK4Jw6kZCJ8mUJ3z95xjun245zCPhOOCK1vRCCDzuiY05SxsDWxquWAkgh26EbbGy+DOqqlDas5ufnKrLcG0+N43eyftP/z6RXu+By9wWc9FUBvXS8aVz5xhO8XTS0zPPAFqfJQFpzyftb7NWWW7jZW59pD+qBsbOigr562mF/sEx9vIffd2ZAwcM0G1xlG+scYstagyKOYOuv2lj6pAFSOk4FnmZxqgGgmwLsEhzWRgMVSiNcraTeopX9M7FTHe+t3b1KveiGT47PhD23/6Ob06n2W7OaSoUzPMAUiqenPClkbmq8y0M++hj2oBVuXc1rAqf4XZklW1ZUqSBAXielY1UFujH9dPGJ4++VKrtFj8flX1FkvFPNVKK1liMVG17up3fkVLWdsoGRagCjBgVgOk3MiWGbarEagGrAoKSiJ8RpAdXyDWTepVCfxteSLgnF+9w1g9iKxR8583H961b1++ajtjgP+ZTCuS39M56ratoRSkijxYr0rPu5ZIOvjmjO39q4CVRbGAzHpu8oizPqUd02T7GDZ1DTnq1Pk+CYuv2hxs6m0Wk3Xfk9DyaUmT9kC+6JhXH1Vdfx1rEwSyqblyoyhQItsD1WKvA1Sz+gqodsOZEbzEBo5q10Lnh0C1pL81ZnFAKpk1zyeseUzdL2sP0HqhPFSAYy9hQMwxIFWZtfWo4yMZRFsECV5l9qjbHK21tUefZa1dMHZHu7hdf/4YV1nBzirHbIU380G96qntac5kUaUnK5nnuUbhmnuEpkvmLToWuG57BVbZVnBnLXIqI3l9tLaAkmK1nXKfGvs6yobvX7xv33BNvve619FWkOeV5X77Wy9P7J2qWdoSc7NF8u1//tvbbWtjMQmqA/qMfv17pMsA1Xlr7XOkrINuqfaS3KxhnXgdz+iV/bkY6v4+XwZH1qWqluiSIMqpOyVHJWe8F1gnXokz+0bX3wxvkn2Crd+/01cMbqY+908/V5LcVls4WdtWBsApGBX4q2o58XryHiRItvUMbLFthzRUcmkLhPc1auvUN0p+w77yGUc4kB/Zh1UhMPedMckkdT+T9sfVMyB34HD2l191dcc+mm9H0J9dv7mgncE8Xv09vPbm4ekwAsMIDCMwjMAwAsMI/EVHwHQ4f4F7xrRnOkq6V+YTPfDsa3N83TrUK7a1RG7Wp1qT6h/xnlHxz7lNG8xeV01QgQOY18CrqiKqTLXvKeZrfmKFZ9SBJczrDEV4vaqFYA75nUDToMOKVt12w6oRCNlWZnFxgdY0xdy6/QRswPSCxjC0pVlYgFWCtdMBuDPx0LxkFsAz4nUlwGdQlcqGU98Fg7JooC7zamDGPgWg1qsaDc0il7UPaGpGQXaCzbCyAKS5bhuPq94vYyEbRZAL0jvm512OffXhBo6v6GQZ0iOG6b/89mV7DIN22NWgygYZePv5IwJQGdQlgjxDaQPUSbYzTSBwFcQKUm8iB/zk4/W2vCQznXayGd39D/RIfQJQRG6oQYxAwuPRDEV2JGDC53XIGYMyTCp2Nc8BqjHqIdjL8wBVWeMyWZoBDE0jHd0gGN979R1x3x4Sy6V2E2Ck7BrRMYzqN+3oFX1VJ6hTpWXKDCDKtkIyq1DkYa4mdP+lXjUSX8Fp19ID+hkQ6+sFYsPycWABSgESLicf84bL9Vjrq9Z41a0WcC9I0Cdc6lqogLX/7iWB/bXXAaj82NVPClgFUQGpgitlqbB8gqiuljItVGCOytCmgI0mNTLuAhlb1QhMJ2aX2tqtT3LecKGwTMcAmWdte/eQvqm4zgJOx5r9AFhtT3PKOjpCFqy7sSyexyQLLtNdDLdsKn1VrR2eOMjrd2/eaI9u30u/4DEtg05oSbOGA/QN5m0KkDqFnHIisl+uI1yxUyOs7Fozpa5FTa65a71rC6wWa12taUp+mgrGzEN3f0nGpuqeL8caQFFy5X5su+eR/fZA1XF1PAuomhjI2NJ2Ji2rYKl1AB5T43hsHSrXhc6/x0c8VwYsUM0UIYFe36SH6sdh2QVLu9vv2/Mvv4XddsyXOQ5ZU9y4zxcDZC9MAMSx20SIDGJJgQOJlOQH/FVdbU5LoOpMVGF3JwUGNJuYAIjOLOM0jskSxcCRbp+wLp6+3GmPv/+AFBgWUDaTHRxrJBQAXJ82z5xoqGRLqXWA6v/6P9xlLrl3sH4OYVS//uJlOweojpg3jzDV2QLQAGflut2+TKCFpSzVgO1e/H1WdNrIdHXAOaeOWU9rHxMEV9AuCQu5SrczX5HTTwXx5f4i0+4kxCbf4hDcXWE9WD5lXsdcP4cw5zFK6kDtMQ7AegGkVZnb7B63Q8G8fx04Rmtfj2xXxNqpspLQr8BMvX3LUsmEjYZ6B8iAq480aha2UA5cX738V06/N03qr/ViXQuk9qqgK0DfbzU8DiMwjMAwAsMIDCMwjMBffgSMoszZ54+xQNPH4pZ6tqmX7fZgVmi4XAFa/sDXs5L+lqtiwcliuQwZsPnguWCgz1DL8C0R2Gh6omFF77bq+93TglxpDJVKSlcBkMGJR4Vnb7n/Ck66Tzdo9neypfOLsEQBm5gjaYxk9h7gag/WeYx45onOrWW9IBIMPxIZn+wTbKXBOKA24A2UtjhdcmA3DAiNA6i9VJHWsu9ZmT+AgMcpi6ojsUcVqJ6gvdi4cmPlTGVKOtZPeL5DdDe/tdJuw3xOwHpZa/iPX75pj5/vtg8Eqco/VTlaJ7bI8FE+2LGoVUNqcDxDoLnEMY6YSo/5zuZye/hoPW1oHDj7o6o5/vBmPzV4RwSy9VXSOeWdBo+ep6SkB1wy7Aq6Q7T67auC2bj+jsPWTadFTTE3E9DNkxNHSKqR9AKM1umhuvP8ewxu9hn707Zx/05bvEE9rgzH0W47ePoPBNXbAFXa9wiQbJkiky17Nyp3X42TApQEq0ohBbokDiboOxpW1W3CpBbLV9SnB+vzArC1luuxOwuhXECKgXvVRPqlvNGH/udiyesr1YOXgKFcYDtgohQ8QbLgSSTEtrKp1qlq/hMChuvi8CAGS5GJ6hhrnR0/22qo6kwlX10fXB037rXZpbu8Rv0d2z/fftW+f/0KR1QCdkDSEdJ4CdwjQJTM6sExdZSu3yQfRAxVf5ekCcBzkb6oM9amErxrlPTx3XvtxvIKxwqb+u5rkh97bZ2lP6/Jkq2DAEEy2iWxVobtz7LZjjdrfJKWLrFqrtWecY0k1rVTBkSBosE0Be76Ma458LdX7PX151dj7Vg5nrYAcmwBqZoq9ex0zKpYh8o+BVyCU4DqCTWOjqkg6Ng2QDFPgllj+/EJ4JPrfvX2w7a0eS8ybLd7/eQlUvht5oH6VJ1+c1dE5j9BQiSY2QYvuJC7pjRaU+abBFRJyb2u64qqDE8SPq6KgPfu2gdY2ZbG72Pfi+pjnhY2s+sYZHFdCeLe7owBq+/ai1d7kYMLao84N79db7M6/uLU7EqWNf3f/8cH9MEl8SdQBeB+rZkSDuAmtFRWeAc1aeK9ovqyFoCMJNh7kS5OgkyBZKbKUghBoAPguFUv2qnUtjsVPVD1T0dOOHPpV/hkQbGv+wEB6e6nmNtz56Hf9v9j7z2fI0myJE8LgggEOJKzSlKkp3p6enp2loicyH24Fbm//MjK3vbuTLNqUjwrKzlBgpMIBE5/qmYAum6/dddcf3BkoRDUw/2ZucdTU336WGQAwALCiaU+n57RuLufECdqZ5ENU9vq7aH01vhtC4CKOT7WPKAmlXY2wFFeAFPKvkx1PiL1pV61LpMImGq7um//AT5H7+Ibw625MlN9DGwNyS/fX/yNoRLfS61/chZQ8psR7366CHQR6CLQRaCLQBeBHycCNdVg4ySSaedRM42aeiCB+vOanLChpEptJdo8o+6njjTOvgGlYVMBqjwTxjSvjXw4bFaAcjNg4b3sB+AOga/sjVx/JFGYGVQ1iNH/xbmSJOpfuFOAoyS9SqyHatHSV5Y2EpAZCaxirDQSOF0SKzfGjASzJSXeNgohAXZOFkA3lOnJQHWt/er+a/BqmTB1kDkiTIcwceIxPi/4R2mtEvgxNZPanmERgITXGwwiFSRtSrIK8SWyR2BUr12blDuP5LwqeTKJPo6gf9TvLk6elYlQ6iwgoaNUUjeEkanAcYj01+yqgKpYsFtKfB/c2yjL2hYMFcAVUPRepknvxNgAjOz2a3YYnJFaXrMc5JWwF5U9dZ7Ja/gLYK1A1a/rA1SP9Vhl76QvhGUdDfYVx23Fu1+uqO3J1veP1S7kvQHS2pXVsn73vkBpatqO331Tjt98qecOBKbk3ikZsGeB3JDLZE39ZeNu2xsi+6V/KvJtjTnsXu3nCesaOSqAAUY1cyxANcD0nM0T6Gv1q2ZUfZywwQ2MMsBEBUfUy2DVkKPO58zwCkPgkgwK81hup4+qQKoZVkCA3gvQUBsVOycB6GDzlWib+UOmqi2caoLZzVTj1Z9oDK99YnkzIHZrd698o1Y1b9RgFXnwoQDXwUygS+eCW6n42MLY92GYK7D2ogqMqhx/F+mjqnfcFtt+/9ZNzZehGPYnQruvy7oWClYFaCcL1LNqH9w/FRaVhQKMq7RN12SnPU2f3qOtj2pmic/ZpPxZFHD/Wp/aAartPG+sV8yrLtQclvmegwCOBaBC3S9uyrCnMKvElpjSOxWnXykDALBuUyPGVOwztakAoFajSusfn+uKNcBVL1V96t+VycY1l2fCaD/76knZeStXctXIz+SqnP0WUJV6hJpUap2pWQ0DS603Lad4Uc4bz4pzzFJPGFg+A97MK16f9wFWcXXW/upcWL+zqZ7KAsj6GKTA79Vn9Rud/89e7GkBIoZSx7QsYsVKsdxQKcNEJ+WSxu8///O9cl9AdUHvOxLb+PXnr8SOH7rH6oAeqhxGXYSLxDctrwxUuRr5YtTqTpnjeqKWHGC4NEXioZ8FfSaIEYBuMMpoVumw65iD83xdMYDnyud4BPCyTY9LBafpmxoAazM7Htf8PYY11bhT10uvW9QuHL/vSzd9si9wqjE+ODwsh2pTcyiWlF+7vesfTCr3G3TmODm7jmofXmYnr9EneLkT3wFkw3Zl1+skHPf/+X7J8iNAldKU9h3YvqtqrOp1IUff/XQR6CLQRaCLQBeBLgJ/zQj8AKheJJwXzBMryfxeXjkm6YzRSJJL8hSAJwwWSV2AZNgoEp3Y+mcLvBeZIrCnJjLnyWpkmmFjkxBs9JTEKaVAqnWkGqOxzS0iBSPRIBFB+ovJUXPnBTiOaT8jQ56emNUFsakTARoku6uTZRF1SjoFLDESOVHy52bw1e2WnHQoMLu5vCbgNJKk8kgAFEMlTJR0DPq8RRn6LCJPVXKFZHYBcCxAFQZVabiSUtq79MXWmKlFSku7GqfqSV5x8FXOrPoqMaZiqm59eK0srdH2o1+eivX81y/eylBJDIITuXnZ0PZG1bRkSE2tktARLKpyRGEMsSuDcv/eZrl3b12ssaIDSEVerETzjdrd7LxW+xn3dU0STezt7gkTXetSAduNOYU1TQYe1pW/BrQtB3fto4CPTHlGdjoGgCFNfi9gtFsWBTY3790tbx9/rWR3XwBb7Wgk790QQFq6or6qoHm5fB69+p1qVdVXVWwfvywwwOL1FwVOYbdhcCWFLWPJMTH1qaZLvSZBba1qLAGmXY3RtuMY5H3BpMZIqbYbSQT0G2ljjrYxKxdsX2Yoz1ZJcEMjBrIk2Bx3kljHDAYIB+BzYyWOE3ZVya7AK46sNrYBEGP8o+TbtZOrOHjWAAAgAElEQVSYzFgiCqsa25flqx+W0fJVO8ce6XXfv3xWnm+9cc/V7eOJWnlgJpX6W2MDvYsWNrRPYZwW1TfVYkjcoHV7IuZ6ImD08PbtclVS7N70fXn35ms5Rp/KQElNowRUF1Uv3JMDGBJ4s6kwqGJUG7tq2a/NrGpPofOFgMZaR9aZpRrmPIxVnW/tGtJyfe9dFgQC9AJUTYr7ehFGDZDTQ+JLrSoLACBNwKnYU4NVxYsa1VMx9yzE2HRMrOn0ODWWM4Ex132qZlV+Vgq+jNge/UzTSaoOzZNDAcPHf5Tsdz/u0+It9cu+I7NWvaoZVt2vc38Oowq7eOmSaDOvOqNyLLw4tc4GunV2pddqAJsZU66gmvOr11bLigzPZmJM1U5ZIEwmWlJVfP7tW99mPh/o2A40V8baR8ZxXW7N/9u/u6MWQyuq40dhL6Aq6e+Jas9XdO5zjYiEnxKBmD9xPWoAEiDIqpkfq2jb8t/KqLpWlBpglCTIwNnnxoICcgU8vdDDQpyvIQGsLAqcohZwkHLkKDFsLuzaVq6LyN4Z24Bk179Tt6/xPtY4H2khAoY11yuYZRydkclLV6PX7O7sle39HdVs4/SreeBjxQ0bP9+YovlY3Ota76+SZwApvsB8y7CcyqLJjPfo+sQ7L0pX+P5ClSAVhOtVmyIg3z6tbvWCafXwdz9dBLoIdBHoItBFoIvAXzECyQLacriTxkh4m1wydTx8Ubfks9XnJBGN5JG/DVxyO+ZH+XJ3mqC/JAE80uz+W2KbOtVsJ59LFWp4CDlcCqbSizRr4PBHjUXF1TZmLbSvwRl4GSCjd1E+hiMvvUz7koqOBWImkstRv7oq99KhgCq6OADgCSCB5AnSoxZm9pUsbi6uKWkXu4LcGAaSBAzzIByAcaZVUnaKRFIJ4YoYP1rdUCdFZRiSZRhPIQYnpWhnwzrEiTPcmxqC6LFDJWqH2v71h1fL5lXV+SoEr98clX9VneohDpcmI+Te6yUFpJSkzwIUui9sISMcmSrpWB89uFruiE0dV5BKDduJTEdeSEa4J8mvf6JrNUuRPo2KNYwqoNpy3iSlJLUBC8nEm+CVBzkM1xLa+RjmUTWpyEXd8kRtMUZbBqqjpVUB1Qfl1ddflenBnuIiIxPcmjf0+P2PPAZAmKkYvcMXn+kz97UgoNcg/UXeCwAlZLSlQXoqsNqTHDhSVAx+quzX8mABCQNVjasT3iyYWDLoI+Z+UwvU2ms/iSzzYgmmSRjzrnbkhh0M5qVYcPyNYXWxaUbV9I3AIQYwAHyYoioBJvlHvkpfVa1+BKjqfbBWgAGDVZJm7dfU5kpSDixfk1T6ntnSqcDOu/fvyuNn36hmdVr2pitlV0BVsEVjAhBjD2FfpRSgRZNa0SxIhu32HRrXEaZVmq+3rqwLqN4SGze3gdJ0/61qHkvZoGWTJi3hdH8jgCqxpz6b+W6Tq7CpaQuUem7PScyVfA1oyXzO+9QqtuvAxVUm06qiPLc5CtOYmUatYwA/CwA9A//IQ11geizWk3Y0lvrirKzripjUOUBV94mn634VY9hAgKqrXillVc9ZZMALS9dkpPSp5vxIp+iobL+T4++fvjbAtURfQBYTpVPFdjqXK7CAahZAGGOU3TK0qnWaHB173szVGHcDQf56biVG3ou6oGD2kHdhGMQ5oDGa6rklmSKt3REwlgLkSHOC/qpPDFblzi0QyucfVYde5tqSzvv//d/fK49uyXxOxzcV2/j4izdlKqAKowrLakaVc9vgMDHnGGDx7dTbGE0AdD1fqP2FkaaVjOlfr/0IwJsVpQUTDxAHjQfnaJWyM6QubTCbTUuZJkNnQaxJobO4Z0bVsuMAd++bFSgxSDqWbP5Q15TET7HQ2E4POF8iEd7b2y/buq4AMI/UaomlnWGNJ8wsYy5/Z/+1tsdqFi3kuBSFx4k95y2MLUuVYU0ZmcxlXtOY1LDKWWZMiUzKXLDHshbi/HrRrhzd3y4CXQS6CHQR6CLQReAvj0AFqo0aIFNp7WYugxRSMadjNcG8kOuFIa1s6vmXOAY+raYP8AnY5cu+ZkK+FRskbqmFu7/szXbRd7SCZVhS3H8F+/Sr2ry6DaAsWyfBAKzCsi4puVwEjFhmK3CqBBTAAyBd0u2lJfGvK5L9CqwOaE9DvZ1eSwN5Eh9+5mKSDDKRBysxHylrHwrsAuyQnsG2UO+KVIzEdCg6ExdhGtHDusIoDAQURpIO2kgJ1oDUy3WdYQy8LEDSpG0CVJH67Smx3vzgSrkhRoUkcksSvs8EVI+VaNNbMS1PYB4yAuogIukfh4ZJzrA8UH/Uu+qTuiiQyjIAhkpHSlpffi+QKvMkkkEApmEqYBmJM06/sem1StZkCMwLQNQJo5FxZMK80+wEhwJYJckmcTY1qO3QvuZIcdgtq+N3QPAyXlmT9PdhefWVeqbub+t9Yl8F4jBT2rz3SGY2V92P9Uw1ZnvPf1/mao0y7B94W0PXR8IU6jPdQ1UAfkEgFWMlM3z099ScQ5YKSEWiamMlvceuzalZteSUI7QcOIspEYpHhs3PecuUBpzyaJ3nrUa1yYB5ji1egCvqrBkfPw6DpvlkcGVTJT1GnapoPGpXexUYzOlVQo2qAYHGlkHWNsCwJ9So2rRG+y5guHzlvlyrN22ytK8WKt8+/aa83tkXkBHbL+kvDCqfO8McTLLzw/nEDNWQuezFgbgxL8qwaqLYP7h1S+Y7G0r6X5V3r78qq1pkuDKWfJyaa82bBdo64bzFYgCmVZa2I78GqGrBgMUgzjMvBiSGrvVlkakaK4U/DUBtXOrlc9/vaXJrL56064tXdwJwbEgVEyUzrYwXzr/EUkA1vWl1X9LfM7HUc8lBqaecUosKU63HTuTgGx8hpL86b93VRvW6V++X1VsPfL4SpbfP3pZnXz+r+4/V1JL2YUnnudrSqJ8qi1+0YeJ4YVtP52Kt2/xp17QmlwfM+HSJNNTmUgBVHUNmUc4tQ6jKrDZnYA1xWdxcKmu6DpxpIceLWJoPz17vl98LgO6o9tS9lc1iajh0Hvzn/3C/PJL0l4Wr091p+UrS3+PdA8m4VWABUGW/jPXq/rAQpQfMllriWw2Vak2vgSdXbz6HGDOt2YYenyreM81dl1qI0c3JxZqCrlPqV0vcAbh2AMaMiffhHM2L2ADnB/OecgSvaeS6wmM2TwI8W5WQ+tRDLYTR6GymMeV6hiEW28Z46fDwSD1X1SFV1xUAJ1HhL3HmrEXIe2LAimA7C4RUqaLKycIb3yFhvFkiunDzbed/AGi+BeP0m8PlfMt1PBW3xDVA9uLaUO92f7oIdBHoItBFoItAF4G/KAI/AKpsqzGlpgX8ZZ2/7Qu8fSG31xnq6EGAAN6ztJ/h/uXV6SRJAa+RYiVZ4DaglpXrZrZUwZO2Nxb4BPRZPlixA2kPKV9r6A6EVTdVg1XYEADthNojgceh6jQXxE4AOhdU20i/VXqnjgRwAKys/p8IUMCkuj0lda1KwjFaWqCvquS9I2pWLck803ZUl0etrJjDUyVUE0mLYTBhlmhfsyjJJXnL8BTpLcA0WMUJDsBQoJcfO2TqOOZ6wVQZD0B15dZGufnBhl93oKTss89eyP2SPn5gGMxFJGVUbRwuv3b31eML+uxHj8SkyjzJwFm/8mcpB1sH5cV3WwK6sB/hxpHAMQrsl18L6Hb/URLZAFRMkxpnwBh51GyWw054Q94e6f0ANlU1jySckQsfCJwfltWRgKrY1qUNgOrt8vqrP4gE2/d7+iSJev/y5vWycfeex4Qk+mTvldrV/FZAdkfjhoxYAEvH5t6q7qMqgIqhEsC0AlUzroAmJMJuZ0PtasASoBXGL3QPx6dYw7Y6ZQ1obQ7TPzx7MjPDDKY67nIrigZc2/mAIQwfwbyGAazxc49JgCouWJpfgC16d5qhoi4PAAsFRpJO7SXskz6Jvp+WrioZl3SVNHhxVX1OrzwSwwTYOC1PZaj0+KVYM6SQaplyPGMBB4ZP46TxPDjlfMLISwBVCwaAzx4yeEl/b6gtyv1bt2WmNChvXqg9kIysNhWmNd0fWbqu2GvxpV/dfkWL+71nAq19Yszii2uFYVQln9c+h1TNOXvev9YzptYHe/YHGFyA1hbHdi1pbCov9YH6b+IWMyUHmvpeQCoyakAqoBXW9FAATs/RmxbpL21rppr7J2JVZzoXcT6GUZ3Rd1axX7/3kV1/2WcA54tvVPv77L3m8pL2VMwhhjuny2LrVjRcSz4vFiyjhvGmnQ2O5AD1Og88B8Ii+2gNUmvtJcft3tIAUx2H5qLN1JgCKWD19czsM9cjFBOrks3f36DpraS+OAWX8mbnqPzujy/LO53bXAtH2gY1xv/+n+6WO9eXyyq4Ua2tAKp7code0bVMwuaLUQCQ6tctqMCCMJ66plDvDJtvN1/NSS9E6ZyDlYaNtoGc3gNLeqIY+3qUSe9h4rrB+zCoMkCl7Q0sNsCYl9kZmvOvXsCpiYWZFoB1GykDVd7Hw8izcWZOOQY8KYJcVuuO5ORMe66Zron0dkUKjJHSoea4HYD1j9rUcPgqq/D7kdNH2A/z6oVJLxjQfEhsuXnUtEYLzKVEpZ3v1SRM58SZDf9yzea7Ld9d/DLH+anXad/OXO5+ugh0Eegi0EWgi0AXgb88Av8ToMpG2xdw+0L+4RdvgGlMlUhAYtsfZhXtYHMMbo/VZKXK+8LRuTrL7w+w5af55cJ8mcdwAmgmQtkZzCpJCP8s9dJfM6BCmWMDTLGgtK0BsGKuoWR6eXFSltfV/xQGAHJISWMfcyUxQkPMUli9V40lLWwwY4IJ7Sl54zYOwJiIDAE55MrI12CvSF700EisxxAmSkB4WezTIjWStYOBkxmSR8v80saGPpensKwkZSR6TpzEmigMK9fk/Ks6VVxvjyTZ/c1vn8swRO0USOaor4MVVUwWSCQxUFKSelemSXckFVwwaxHwevBuTw6m75XQCUgi6yVRC6XiCFOPOqjtaOzgC8g02MxtJ3Z1uNlmq73LTKg1aSTAqk3FdEfa4zj/itlAajoZ7Ghc9sq6eqiu3/mgvPnqszI73Eu9GEy09gM2dF2usytXrxkkI8Lbf/GFzJW+9bYWZOgzxAGYFkGwqxWonmm/+8hPAbBmVwGuSIM9GBpX2I4q87XRT1g9GMGAqTB/kfbFgivz9+Inh877Uqea0WvJZ7vfXs+reYxFFhL/xLpXW9TY+AfAZfmqJgZ9cN1rFXAKo8rTabNCwg5bhXQ1brXUTws4CixOrn2ouQdoUjsjMYXfPHta9vdkjEVrGlrUaDLi54vpkvdau4V7MNtkcYb5MZHU99Hta+XG5rrq+15pMeM7OUhPVcuoRQUVOY81N2G4h2JU3TdV8TSLakY7cbY7ttQJMVSqzJLZttqj1vFuiwA19g5Vu360eDeGmvvtdmJ77vLLYk6NW8/MamVQ5fILYIcenR+pflDAhXpU3H/ntKYROKU+EnYOmS9MKs7JtHiCpQY4UZ86msi5HGCkQvFnn39bdt5LOtyTcRJsO1y02tKczFfNrILtBprfTBXkwLj/nmGIxexxDeSFaLwpEXxcsJLIv4kb/8wUIy3OHAMwteuDlcR6C61oqEke65q1KaXESO2ljrSNI+3rG/U//uOXr7VYIQWKHlvWNe2f/+leuSugSk1qT9eNbz5/rfEVUNX9JRhVpn8dgVxHWURhDhLvOE3T4zf1orU/dJX5WpbunY2iA5bUtaYssmjbHLcNkfSca4OR8LJdFmS4VrYaVV9kFH+j0Vxn8l7Y8wr7kMazjsMCDHXFWggEjOLuO9A8Pzg4LLt7ezJmgysFvKuXqnukRriLAZKVLrDFuofj7zHSehboqlkS3xd5ZdrY+PvFowggptbVnW59//zawAW9suOXz/rM6Sy8XoDbDqD+2cW0u9NFoItAF4EuAl0E/sII1GXuH26F1AbQyRdvM1L682Qz8lzYG4Ap6AwDixgdJYXh9TwuRlJSOtIC2CkShXy5JyEIUHDKVz8T0IWEle1TFxqmFZwjjjNtaWA9AEt6ZiQAwlZ4DEbTUBfzIiWHA7FMS3InXVpVu5tVgR7p4wC2Nr3R82uqexwKtJL0kI8tWAoLY0nNqWrUBMQAqzCrp2JpTminU/cV9+CepJQLkqhOAKlinJD/2tvUWSefEUBqww6SJlLD9H8xmAD0wo6c6MNHm6vl0Sc37Da8p4Tz1795WnbU61RkV/oawugCUmFs9b6HH14VUN10XIn1ghLDbbn6Pv9OjKZej/GS60+NDUgiswwAi4qEGdYk3idhVJ08hmzxz3k1rd+f/SUpJXYDJX8DmSn1ADYwoDBxNlU60K86w55tl6s3N8ua+nS++epXqp17r8/PYsVQiwJI+0arV8rmg4eOb1+PzQ7VJuXxr5X77blWdUHtVMCkPVhXjJTEpLo0DpAkVq8/VvsagVUYv7StwXwpzCo/zBmzXKaKU9fsRF2LE/hGN9DagGp6MObfxU+S6JaQtjrKvKQCWEsNm+qgzmU9Blg9o/9nba/CMRuUYrLESgWq6da7EudpLSzMBaSQUZLAG6iiBdbPZONuGa7dsSEQ4OLpyyfl1euncv6lz6YWP3x+yMFXUuA+LYK0b4diD0/mtGOS5FeyX8yTHsmFeagxe/rkD2UyPyhrAjoTxRmjJRZmkFyzUNIbUxNMSyDup0Y47YHCDnoxwFJ3ACs9gcMmOnaXzKoSS55rYDQz6+K8b0A1ANXxdexgsTJPiJl70zp2mCiJZ0NGjSmV5kwcgAWijgTcYdoA+7xVj53IfGcG46xNzIgt58XSWtl89HPtO/1RxaHJPfZ7jJTUa5V2NIBQ6n6PT9c0ZyWjFoPqxQ1fN9hHFpiYmHE19yE3sMU57bMxizKRU2TMAsI5iYifHq7SV1dT6g6KCSvDAar+FSSWudqdj8WoSxlySJsavf2dXJ9/+bsX5YXM0cZaXPtf1Z7mwQ0Zv7GAprY8T7+W2ZauG0u+VtCeKGZa9kYj8mY79Zmuy+figvGUwL7i67IAqywA9pHaWiKvOWW/cuToXlBBLcCQA1AZF+TqkWzHjInrhI4Zp2VYd82RVodq1QMx0VgFuIZRpgcu+1Krd1kx09yW5FdgdCZKeUfmSQdamOAq6m3pGuR6WD6z/uO9UwHLQ80lgOpU1yh6DPOtw1nPVQCZr7rUeh7yzcRP5L+wq+FxLxx+A0JjHJiFuvg1cL7nOn4h/W2uwIlz99NFoItAF4EuAl0Eugj85RH4AVBNYtkcfVOj06RQlyVNZFnAxNZmJoAzjGoDn/kibyA0kqnGvAJo2+3LPeowqYgxS6Au4i+gMCK2AD6AaqAZ9VeqRdV9ZFy8LlWvABTtmRLJmIfoNWIf11dXBY5ItiNt68PCiiVyKxqcZqFNtBW2CZi1g68eGythRwY8BXiQVClpo+0NrW5GsFB6DrA1cr9WvQcpnJNOkjVhKjG0mBadIOeEcYNl1Xbc5oEQUCen/V2Q3O/hp7flVLxQ9pSM/suvn5Y9SYBhTx1J2BixQiOBi/tiWu7dv6LPJumjdG9Wtl5sl+3XYi6VJLoas8p7E3+nw+eGLzj9WtIHo9qSbRAtSLX+IDHmxxE0q52KLBgkA1USOMylBDKHYuUW1K5mYXAoRnpXITgoV29vlPXr18pbgOrhdp0L+QxqWGE+Vu88kAPwzWrQK2b57XdqV/O1xuZQgFd9DpWI9zR2fbHiBqI296kutHYAFniFSQWIwgJWdtVJMvLfKsc0qDIbWNl7gIa13rW20kfaQOrlUyILKJlHDZCSXLelGBJ52qfoL4fW5ntjVJG/N9daS1mpVSUhZ0i0DQCW+1IKnIkFPBMAoF7V6To9dFV/CTjtjzfLouS/9DOFRX2/o9Ylz/4kN1h6TgJIh6kppD5Qc1ej4QQaPDwS6F/WYsyt2x+U62Kw97a+Vy/Kx5aKLmkuLYq5HmlOg+9xpobFNuCnPhUACkB1XCP9NVBlkrsWmLpV5NmpNQ8IrbWr1upncQKw43rjoJvzOeYk37GlV6bAA+DdDB1xhZGEgQZl4qKMu69AwolkmDDSYlAjn9brATBiUy2Xpj6VWl9Z51qOCmAVwJrBqAr4L9/4oGzc+3sDez57+912ef71iwAtxe1UNb4zGSnNzgRkqUfV6+YqJqA2lWMIuRbAntOlge3cbiypwVgFc6BSWD3mUWpWAbip1cwCEG63AXmpRQ8AA4iNVibusbwi0Eo9O3WrW7o+/Onrt+WlwOr/gvRXNapmNbVy8ewrgOqR1B3po8oyXtovwfT7QuIYeV84T1gsYRGg3s9iQ52XllFHxmuMbYluJMGAfq6bMQK7kP1iduSR5jMxZNLrbTzn6yFsvY6f9/M6rrkKog2SLPEmLiwoaHtacGA8KX840fVt53hfx67zwfJpoH8FzYordawYKHELuS9i4JjvwZ5mfwY6ABYz+cFBnqsQ3xX0W+X3FNBNC5xLxoGA4Ra7XAv5hzy4Ld62uZx61u6ni0AXgS4CXQS6CHQR+OtG4FJWXhNLw5zGejRwyQp049p4XftNv9M81+SUkVhiccR2YmvB+wGkJPjUOQEiWM9O7RZCrcgsmykLlAOJI6vZg7LSW9M71O8OIKmkF6hKMjJQUu56VKcc+O0iAaa1BBJTmEdkfAC3YdlYWRcoUg2aTGbAL7za4JTaUSSmAkVxyCSBIQkHoKVWlZYop65VUrqqmtUVuc8CcsdIUV3DFaBqZ18lb9RYmXnFnEb7YKBHPVhNPhuT6nK86k47XBqVBz+9o/6nI8ncZuVXv36mv6l94igWzNwNyvVb6+Uj1aWOBD7c4URJ3uvvd2QIs52+iTomd7PVccA2G6Qit7W7L7LftJFgn8K26nkBlTS+vwCrVXB9ji0CMxr7isOvxkYPLlBPKgnpwpA2PgKqkv5SG3n97nXJf1fKmy//VcY2O0n4qrsyALeverLx6lpZvvMTKUsFCgD4AnJHT39TzuREC/MHe4shlmXbMKijyqLaOKmCJ0yxAK21ThWpauopkftCGacONyxgFfRpjsQLtNah+W9bWGnJJ38jTQ9QDVQ3yjQoJSAA1ApGW/LM80qo/XSVr7KdxrAawIAgkeaSnNdkvkfdJfWXmM0wJ2DVBESn7j0pVn/zgzJYvqEcX+m4Evfnz74oW9vvzKgeTWHAWGQh5ZbJkpZuBmcC+lXDvbGyVO7IwApQvf/2y7I03xOLqgUcufuKwLexFgpfQmC5r2W/LAgQWxZ3qE1VvJG2C6y6hhfQ2uS/LB4QX7dhIeacv7lGBKjm2nFpHcTXAk8u2DHOc8tiuQsTCThCotqAKowqpmCCHtT+qn+mTo7gPYDWwY4ZOQATJPRM7XuOcYillYnid4xEWhJg1g827v+0LF9/UM1se+XVk1flzdPXGWft+1QA9UR1qVxlcPudqkbe/VPr9SxLZAHlnPu5DYvtRi2+3rS+oO24eYmNk7xQlVpdxwKQljWQ1CjrN8A1vCJPnWj/l9ZUW/zRVZch2PZHgdo/nEkGvCUTtdVy9Zqua+BCXS+eC8CeqJ51rOuQywTaYgAbJuLEmzhXMyhLj2FFORIWcur8NNvJFKU/rU2OOEHDRAJ0iW02gYGSYo0igGO0ljgLLQBOY3XAp8ApCx9eCLFCRNHSvOJYZ8i5PQIMve5rW1PGU0wqn30kZcLOCUCVTtooOFx177mTOtPK5upc1BmjutVad6rnd3XPC5fugxuhMEZ2C9xXHHk9kmEO1vJhA9Es1iIIDt/LvqXPKscbbQbX4zzf/XQR6CLQRaCLQBeBLgI/TgQuAVU+oNXv5eEkk7XosiZnAbF8cUcOlcrIlvQDRpO4uU1LlQ/z9Z/0rjGpQC5ceieGB+5jyte/wRiiYBKcMLiyRCqbAFVJ8I6UiCMRJIkjPYBBhVEFkKpLqtuqwF4a7uo2bKZbrWijAMyJWMuhQI/7LnIYMo7p0eMFHKRMHTMiks+xEvK4/epXidVcZkt2hlQStaL2Nkv6RfpLu5tIaAP+kEYOxLLaOMWYL8JcmydV/OOcvbItAX4AREVeGt/7n94tk6VJOZS7529+98ztaXAIHig5p2fq7dvrYleulDGtXQTiYNRe0n5G7TU4RnA3jDDtSux+TIRgBcwAgsmzfxnA9DYMrojQ1/iigYo6unkM3KFtcAPprsbBtaYahZHYVHqpUsM3Hu6qRnXLIPb6wwdldU2Oql/8dyWbO6mVJZv29lhIUB2qXrd480EZ3XxohtU5+57YrZd/ELA7THLMQoAkqQZPC2sBrDDCgCOx2nakpYZSz8Oi2gHYLB/MXmX37AIcdi8IIYsp+a0S4UTA/9rPOZjynmW/A7Z4psl9ucuCQhMtxrE2pBmAK6ZKjVk10LWiUNug1UcFBBgA0RPUYN6Uu+a42CSSfcBpf3G9jNYfapclQ9cp+W77rcEqPTZhC+eSSsIKun2QACiAwa1pNEdv3/rAioJ3rx+X/vGWJL9a+MA4TIs2IwANp6/pNwyZ9HdBTreWWANS05am596pOdfPYKiJKeZKRI1YIwOGZa1Mqk8wByuxc9QqEx1wmmdYuHKfVF7gfa6yX2LdalOJE+7JsKq8V3LdIjl56n51n5pUt6LRlQZsK6DqzjV6DskvfWddlikQelWy38W1qwaIANvnXz4u+9s72jcZKEkqfXS6rvM1/XipTzXLaqY1JlXNGMktXwyYKlsMa8y5DoAxURzW0otSPs7zIHgBrGlxbfRks6hcBwCsONfa+Zl9BCxqbCer43L7Psyqxl8b47ljMY6+jum6A/s6FdP6QkB1uqeeuRrPISypWdq2SJA4G7OyQMIYAIoVNJ8bDFl17WVRzeckShDcdqmpdolAGE/m9ykuwGJxfTYwBpbyIhmJ+2+r0WWkOa64AAdkct+/gF7GHNkv77PKQNtTLaq/erVPcSAAACAASURBVPSeQ43/rurcj93rNNctFv5QubA0w2WMYzrU4ozbz4Q6Ngjd04IY3yGAW39vcC7qWbQ6wN4sZKZkA0hKrerF7Mx3X75tmrQ3cuAOpJ6f1t2NLgJdBLoIdBHoIvCjReAHQJXPcSVjBamtnjSPX7CmJKiwUkl8LqTC3ONLHIaUetEkd2EcZGDk+3zR85M61GWxWzCYNG2nHgkJ1gkySW9bhiB6z6rfJ+YIQxMlN0DR7GWMlQCqbMXiY23Psl+SJvYMVlSvVLlqWRTAoy2NkxIl8zNqLJXIu+eqACl/R0q4qddzqxmYVgyQABEwrUrcF/Wasdim0VivE6vpFi8VZAFUeRxpreOijCgsSU1WK6VUsWqtVyVPVzosMHbv7+6UxeWlsq8as99+9lSJaAD8ghK4q1cXy0cf3SyLS5I5a3u0rnmh9jPIfYfK1ADZdvQFi7FQAOjQsac9RWSG6fVIdko+SeIIwK7wjDzVjAqjFSbR/yXvjDSQ0RQodf9UJdc2PlJ/zoHkpX2BV9jUpcE7A+YbH36k3rWn5f1Xv1QQdp2Yh3PCZAXTE+x/9uXMvFJGH/xc8taY28C2zl79qZT3XwcIsY+Ks2tRAapqU6MBcuuWHq60Bqa0UeF5gGrt8+men41V1afCAHp7zL3M2tRhZ94kMI1ZzQzNqLX5mkQ67WyIEGx/3Rzuvmak+Uu7GlJdFkhI1gFX9FWt9X6mvhRfgCrOtQBTknRLXDENiqmNkQDSS1hCgwBh9I0HZTi5GVAiUPbk+z+q/dBbm89YXqsxgSXyfJRktaf9WlmVm/SdT8rs4E3ZVTuaRc35yVjLO7QvgVFVyNxJCbZZc+aMOlT1Be7h7stiAODTsaWXaGhXTK0SS4At859JBFhN/BBZnuPTc4TWLjUNogbMmZEyoAqwsQsyLX5MMwo0oOOlr4wkv2dTfhVLAZf58V7pSRoNUDV7Vw2B7P6rYs4Tscwnat0znUoabaCKo7F6FT/8R523MqbS7hztHclI6RsBWhx9afezJPZVc4x6al0zbJrkv2IycU/zwk+ue54X9WQKWG3McSS/NlEC8gC+mB2WobdzLUFxvSuAr0Ijx4Et6710LMo2sj1qWFdlsHRX/ZYXZbBEhHwe63ORDXM8++q1+kTS35kWupYocXCdbKYYn487tee69y9A2jJgvcBuwJqzrpE2y5+FQj78RAAY5QbXNdQnkQ6np+q0tcwB4DJWabQcNUGVBQMsAb4sHLBQyDXV+gQffJNrRwIP8sZk7FSMeFtsOdH+HYhRZ8GG9jJcy6aaGzMYdrZk4I5oV/sDENU1xCBVbCqHoCZj2iXNAz135Gd4bVjkfI9E7cNiJCqeLK3kOygTOed6PJRhf2FdOyY1V8nup4tAF4EuAl0Eugj8eBH4AVA9T72dUv35lzEy37T40Pq+v7YDSPkyh4GIA/D8TKDEdv0CFBHTOnkFpAJWkcIi13XFn5ILr3brVSQQh64sSvsAEjDA56qYV9cSGexRlyowqaSxpX1u2l5fO1SSQz9V6kuRoSEDZus4/LL6ziFRRzpE77gE84kElTpUAU+1gphMaFvDsejIea0AEjuHDBOGeCxZ7mRRaQ8AUBn+ANYCVhWZKTBFbCMutRgx8ZhjhNwPFqJGmsddn0pkYFZqbeGCaK37f3ejLK4vla13cvf8w3O3KoE6uSLJ8k8+uaZesMipxTDISObpd+/Lztt9tx+h1pSeijaQIoXV55FUukWO9b2khbAKAc9mtpDVGrjG5srsagOqtebSOZoedrrmBQLakYhBtRMm9wVWh4cC68hMZf6iPqqLg/eWkd54+JFA/UHZ/uaXYlsOs30WLHAIpq4TUOdtCexeFQC7/sm5lLSIgT19/i/KCWG6YGFgSGFQMU+ifjKyX/f5lKHSXOwfdap9mQABqs7EsJpxrfJfM19ukxGnVrfFIEV1r1Xqotu8vwCqra6yOVNzCrZFlrCnYVQDOZAAcpdZHRDjbZopglEFfDJPK+rHPAkwa8AKIoEGDDDzY4y7jYR0Log1ozfojBhOrpXRxsfaTBZH3r17pjYz6lNbTZr6OKHSP5h90TZHAhVXb36ouuelsvf6czGR23b/Za6NFMMF2s4QAmqBbTqlfSZumr8wt31qVemZ6gJWxRtw6s+WMsJmSqBc5k0Fqa1+1YCWn8uXl8tA1TtY4xUw5PgAUr0qUnvR0p7G5lM4/O6rFlXmSW5LI8CqHpo9LeRgrHQqZQGAnnY2ANaTIwGRY8CMgKpa+EzVcxbp6fK1D1QX/VPh0Jhpbb9+p5rOx9pNnTV67bHqU6dy+z3r02Yr1zpqVGOGZAF+/Y3I1/vNrusv51LmSP1/ZTPbbPB10CHIdcwLNgBDzwtimnPMpxxyWC9wcb4CVAN6wYHLG4vl7qPrAquSpkrSHCUKzG0pewLe3375phyrth2hCEA18zOxp/63AWYeQi4Oe2kIprF3bSi10pUNtkSXBQAYVH5Z7KpXfBZTMFKaIU/Xrw2W+CQWyACiAFUvOuhzaW8jB2bGAJd0lwdzTQSQM3dxuqa2WK8BofeoKdbfEwFhpNssusGcHqpGeSYVgJlULepgtGf7I/09ZpEm8BcxbznG7I1jZoxqFAR1/Q0DVM3Zm9HxgkIdN5/v7o0cA6x8B7ZvG76b5DR9zq7mXd1PF4EuAl0Eugh0Eegi8ONE4H8CVGui9f9JMmExl/Vo2M18Wbfm6TFBSpuOmM7IpqV+wVcJKhJLPQIbuoz9EbWkJGNOLFwpZNFVuCqBHj1/pWzUpE7JtbIb9kD+ul4dRxILaE33u+Mq9822AWrIxBa0jUUlzfAjNuHQaycDOQBLBqzSM0th+0qKAI+LMitZWNRnyFwJkAczhVlIwF/aS8CoLkmaS1saWIG+EjAYWmTCJHHm0QQY7ZyJKRN/rYYjmc+qP3JcsxE1NTIBJhQLUHgooLpydaW8fHlQvvwjBi9K0gQ2PpYb8M0buJRK3iZ24zlM6ts9A1EbIhmopspywSwXPVsxjEoC61yN5QKzqySJxjk+tjCEFaj6KC9aM/BUWttkUcF1hKpHNTOq20P1k10QUB3INZb2NGNcfwd7Yq575eaHHwpEb5fdx/+iZBPGFROmMKlmKKiNBbgi3dO+LtwRq7p2y0m5pXzb35fTV78xSygEalB5BjBttZPIfgVM+2IHzwCxsHzcx62W55Cp2twK1jgyVf5St5pjhgVsQLWdXKmxNDvGmHhwjOwdvyYJrCJlRyvQJHO+5zlWgQiLAbTfMFBtYKyypRy7XW3DIMIYIrk8o88s1Cl0GjWr9AmFMYRVVf0qbrTjKz8RjsRcjNYqh+X109+X/f1tx4nP8zGTYOv+2vrVsnr1UTncelKmu0/sDDvWYgru1guwqorXnLYm7jTDogxAVeeP4m0W1bFGXo30N/E0WHVtKpODv8Q2iwAOK8sZdsStMN51slkKaFeWzMZIfP0489TMMuAmbD0A3+19kP0CngRMz04EEoiTjHUkKUiM9BewZPJQQHUmlvXkRDXsU8Ani0ICoAKrZ1p52rj3aVnUogjLY4zzy8dPy6vvXnnRg6Wo6VxO35IHz7Q8BvjmjMKt2sBSZQquVQXA+ISKwsDSWbbGucXRwCb6+cqK+1W1dteHmrliqa9jGF6PBbOApjZdIq8Nto3BEqwqkt+1TdUcw6wuafxQJ/AZ2s7ejloXffVaPUeR1TdgmrUEdifGaQ26XrSWyQfpOCq4jLRXjyE7R0ttPIeDsmChpekVRDOKGpsTtdGCsfbhWz6umBEXFlpg+xlrxR8AzkJe4ynZ1oxaVy3MzOh5S8PYqrClVdORxpbSDUKzr1IAs6cqwzhQrSpyafdJ9bVUjKuZzmwZ6S+77zNBx8W1C0kvQBVVjg2WDP5bWQtRD+i3KoK6c7PqmamJXM7zC9ffgOK2NFGnd/eni0AXgS4CXQS6CHQR+CtGIJlSBU1t5fli+23FOF/WsKSRBQfctP/TTzVf5ZjIxJvXCatvB6AGlAT0TfQPZhXpLs94hdtJfu7TxJ1nV/R5JCljvYvfocCqKkRdO8rrRmpHQ13rvtIUEhOg7HJP7rDeJjJhcm8SZ/OJLgtbEgOHQQ8JG+AXySxAb2FZybja1/DcQKYltJ1hvwcCLD4GJTsDMUhmo/RajE0GAlgGhBjM4BBMixqB2KzzpxUN6Q5ta4gkrRJIpQKTktiSrJLkAbw/+tmdsn512WzpV1+8MuC9c/9quXl7zXWnJKDPnryXU2lAKsZJaSnB7dSn8lmwI1Zjni/4h8nrKcmz3LemYCTX3OOFqd9sbM8lqSL9EGGrPE1guiNvBWAOceaVgRL1qdweDw7097AsL4/VE/YDxftt2f3ud65lQ3Yo72PXtvbU0oaWNAaCsKtiSvobtwRWfxFQVJmR02e/Kmfvn+pYqH9ElgpQRfKrv/p1P1XMWSRVdW2qQCpgFebVwNWutRWknoMrgGitXW2tVhyF1KgmvTWsv3RqJGW9AKqNiSFR5VGWHbSFy0DVYATAxWsJHYk/oDVsHMZGnrQ2VsLRFkAQpvpsqsdxuhU4hXE9wwxIoBUp+GBFztAbd7SFgMHtd4/L+1dfuQYWkIeBEp8wFHi/cuOhWLKTcvD6Tzp3VKun8acUdYiTMjXZ1PVq/tJexoxzc092n1Tk1iwA8FsZbUt+iaeAX3VSZiZTS8xCgmsafb5lhpmD9+0YJXHOnU9JO4mxp8xNPcr+c+yA0yaB9m1kv0diVPcEWHV9AUTJWOcMQyWMfngOsKPzZ06bFYGbE4HUE7Go1HYCAo/Vqqeo5dTVR/8kQypJp3V9molJfPanL8uOzqW5GFTXomr1ipY0UwFVxt8LJjquuSlAgUJM0XwaWC9fL5s5Il8hffz1eDzG9BsOSDV05TANVAG4GnedW1wfGjePM63nWUWrBos1YNR/uh0LaxB6bFN9iu/KVI3rFHFEsbCrXrDfCqgeilGF4IVBjbSfqVxhlw8qQI5te/OuC87+8oDNkVzUW2tGq6wXE6+gVh1Pm9f6bDP+bqWk48U5WvNkpvns+lVbm8OqJi6URyAjhoGtUN+GSfMDDJrifMzCzKHBb46Lmt1D5PMsQOoacgBo1fWEll/5vsl3BiUjrXzBMLQuhhG3Ay1nHvibJiZQGYcm382egJKbUiJj2pQBnOOewPplvzX3MlL1t97t/nQR6CLQRaCLQBeBLgJ/1Qj8AKgGKP45cG1f0PwlrUL2S5IMG4IUNcwDX9p223XSH/deYCmAk2ckxtKW54K02B6N5VxJ0wcEwbCitBQQ2PG7VVuGmUhNiNbEZCy5TYSMdwRMYVRpSENiAfh0jVY1WMon87lhQGv2aFdH9hAhsKW6JNzK9gCxYyS8tKihh6T0cn3qIXVYi0gj9TrLelF2wkiQ5OOQKiA2lgzXbsHuLZlV/wWBKCeOQgNIfZEDwnACIEmWGrtpZsEJfNgFasy4//FPb5WNKyvlW/VC/O7xu3Ll1lp58OF1J51HB8fqkbpddrYODEwZKQDpEMmr9gnsbQmwQUOSUn6SQNdYkBpWg6dWm8rn+nX641y2JsZ+2PdrAptUuzKiAIz0Te0raRsMZjrOE/WSfa8IH5aVK6qLfHRLwOF12fvuM7MwMVMKOOP2ABMmjJ5wgVaA3dv1xt+V/ub9ADkB87Pd12X+7LdmFonlGVJTyVLPBEYHcgpOPaq2S90qPVVpUTOmx6qAqhnCZvoTsBoWEFaw1VVyP0ZgZgb/DLA2uV+TdF5OShOLJLoAUiYHSX59PPRezhEeJo5+e4Cq3wsIa3WZ9AcFqJqVAqgCxmjDknY1gNVTvWaqOJxyDlz9RMd/xeN6crxb3n7/G9URbhussoCAUmB5/UGZLG+UQ4HU2eGW5oUUAbg7V/fnPqoAzfEzzG3MkiID1n0YVcyRbJBUW884Zulfa0MlPQ5r6uT+XPqLwZfmvQ2WMnkCIbjVriF1TgJGKuMXqW+Am2t75fzs43ZMcPutbsiqSeWxHg6xYlSRRcOmzo9ksmRmmhjpuiETnqMTenBmPJHHYqw0lGPyxqN/1v5vKPrDcrB/VJ7+UbLpQ71HMT3T8c3k9isth56f+OrCEUiDYRCbIUTSCqParpN1yC2b0Kt97tRzj/Pf51rctNv1yFgQthFmUjXCvM8SX/9jezwHG8qpWONm/Jg6ZBhVwCo/GwKrdx5syiguiyt7AqqPvxBQlftvIp/FRM9gLxLUkxvAyPnU+vi2eWhmFQlwpLiuU/U6CnLqOFn7VKG2toJbxo5+v7Nj5jbOvjnPGIuZAs+1LksVnNNZrKP1DA7FM1QrUrFYYiygavk26gEtyB3p81JXyy5oW5q7R7rOc623+kbGSUh//X2j3UbMC1Dlutvq6ZljAFMbJ+n1lJZU/tvXW2pWs3RIpLjIX65L5doU5/pUEQNOA2Yj9b90sUxkup8uAl0Eugh0Eegi0EXgrxyBClRrBlK/svMZF2Ant7OSjr1RDFO4B2jli5wvfL68qR1lFTrJiYS3duXlPjWoJAm0mQFM8o5wtAIeSjiOtGJu6aw/I4kN714XUPVKvZKjZd3GgEnWR3oMEJyEkUTGUkggr5KlsRLPBWrreJWS7CQkYgBrzexIyfR571XMkWROAkNKrR6tUOi1OpmoblUSYSeax/oM2oawf4BC1bOOBVYXZJzEa93uhYTdQFF7J/ALyyTlYRgsejFSE8oeOfOqzIXlpZEK8v6P/v6WzG8m5fPPnpcDtWi4/5MbZaJ9OxYz8fTbd2J/DlyTisyX7QA6kBdTwxVDJeS9AOIKEJznJjnFJTj8Ka7Albv2ECdBNlD13Yy7jYMIrw1d6n2bsSD9BRTLibgnlksjO5DB0oJY0knvjUZmt6zduqUa1WtyH5WBz5PfO/YeVZJbbinppE4VlnhALRktbpgPYkIHd/+h9CbrhggwPfN3TyQB/iJgROMa0yTqUXUbsOpaVQFU2FT3WRVjLrCK9BfWz7WDsKqWrjJGVYYJsKiSVbNgnku0TUpqX3N2z7NIAptg0dHxbx6LE+3F2QKgwHwlEsm8ljEmlknmDW5dvxrjJRx/e9Sq2hQpLOxcgKxHr0mOG3A2PRBwUNKteTFYFgiVpLcnYyTOy53nfyr77741gybkJmn6RPWYn5bZ3ssylezX549VBRoHgD31zIB6A1VaLClW5w6/SH6riy9g1KA0izEYKjnOMK4tZqbu+CW+TKwaZ8ezrnYE/5z/AF4cO47T9bvcTkwcI7elSX2qWWUk0ABYDJXk/qqiyEh9BVRP1aYGYOUaSsXwWOZJx5L+ppcxxj+qT5e8f3Ltw7Jy/+faB+pu1Yv21evy/KsXqmFtMmZcf5H9CqT2lgNeBUpPxaS6HU+VMCMnvgCqzMnGxvns9nBnCmFsxlzL+d1UDI0kTZ16Bbi+FtYFEYP2bOe8vY3nH+cOAJFTEmCuv/qM67dW5QS+bqUHi1hPBFSPDnUtrgsnbcmgtZJh1aS5X3NNgzll4ciS85zuiWc1W+KoaD1zjLzatasVurH/ro2Ow69/kWj74gDLm22zoEBgptqmQSoMrBYTZjKDO+PaqRU2L8yorthteWBXcRmmTluBHHG+KzYsZO5p3GdcE/i2Ua/lqVuG5frGYmdAKTXw8UJguZOyEADqgYAqfGqWT3heVm7+zmmuvlGKXPQN55WpU45HML2g+axO7ntxJne3ugh0Eegi0EWgi8CPGwGlEMpc/fV9acX9/DNJoFz5SApDBuJEL481uSRJZ77gw6QC7jBPAkYGTMJ8IqoyuFXyQQ+7IyUN9LsDtk6oP1TCwWNAXZx++eRV3SKhYAUd9hXJsBM/UkdkrqTeSt5nNvfJujeSMOpbLeutpi5Uv/IeWtawFyQxK4MVS3OR+i4KdA5Z2Qf/iaUk6YMtHSyxDWB1+qVi1EImtiAGdkHGSvylLyDvQU4JSHW9qJN7JU8CYrjuDpU4IUOjrhXA3WR4JJ3uvcq+aTsfilHF4ObLP7wq126vlrXry6rTOrUU+P2bAwM72tRY8ksskSzTRqe6+VoCjMKuJr1e869sj3nmRgIw6s6mYyNiEGmGVyMJYDX7Apj0BlwH1mRurilVjOnZuSBGVVWz+nx6G87kT/VG4HWnXPngTrl6d7Mcv39ddp/+KcCtSg9JtgduH0GCDMOnejqcg2EzYL7Xb5b+nZ9pf2A99fECaTPVYc53XluKysIAgIi49VWrWZbXwqjC5OHo7PY1mq82VqrA05JVAJS21xhAHSPjD2ixdNURBYCFnbLza6WVzZg7H27As4HWLI+c1/X6RcyRSIL5qVxSlVaCLlIrHfYQkJYE2UQNYMtADXYJYIapkLau2sw5NZlAfsxtzlbKEuyzFlJcVbf3tuw//5Ves8MBlvHVh5pzYpjefqUabO2fwbkOX5890CKBTo9Ip5H0ohl3X1pMqmBQuY8RlW7bPKnWphILG1rhBgxY5ZoQkIokNkw1CzapWQ24a2C1LYdUlo851dyNDeh1fuLsC6PMj2WngFOAagWo9FHV7bl68gqNBtTzGsAqAImWJnZIXrD01+1dTgVSVZ+KUdLqvZ+VZUmh3T9U+7q7tVu+/+K52ED2F/oSULqi81Ssak+uwGpNg3T5dJ5SB2qqif9c9y0FPkelWf/wwkYdcW5YVu/5VdelGvhEms3iRNaqbNrDQp/nn8Hpxfnrli5+DY/lXPU0ZE74vMzC2bWbq+XmvY2yr/6pjz/X4oTbzWQ+na8PeCfZPsdab3s7AYQ+xdm+FRR1IQVQCosLUJVUd6r6X+IXh2BKh8Vj6jlAZWTbVQfDPOLjBWT9a1GA3i8VARLmY3qusm/sE07TkvxSUcAYTlm0sTyZ96Q/7VDs+KHmyP6MxZrUz8610MWi5KnGJctF8TnIt1RUPHZHl9JjV6LffRhYx5mYxuk7bdPY53oO+t1NDiwzMa4F/s6QWsFlLZxH1TgtM7X76SLQRaCLQBeBLgJdBH7ECJC1ZUm6MiAX7BE5VurgIvUlZWhSqPb6izqfwMesQtMsRnykk6pwCgGVZC84+Y5VC7bPKre+/JEEu8VMldoBSHH6BdjyvolcfAHBMKBsNdIvScpIBP2KpB5sg1omPhMDJSyZSEh5nMQwDSfSFoG9HPfVx1Vyv7HkuiPYUbloDsSmtp6nuFMuLCMTRh6MDFhJq0Aj9YMwrQNa0+gXqa9Brfuwpon8AgBJ+xF32SR/6SFYq3SrHI4EEekwwGsk0PvRz25J4qvm9uqLeuOe+jnqYL77dqtsvcHdN0CTBDjAVAJG/UXGzF8Po54HxCZlrsPKCAPI/WjdD25XKWAkidRX8jolpa7rqm+v2TSvMXA1e4RwUgxoXwZWPZmdcFsgddA7FFDdkvx3W61p7paV6yvl5M3Tcvj8c+/OqRYn6EfJ+/Hw7AOYvB/anhhVeqq67Q2g9/Y/lv76vQrq9Mm76g354nP31bQhEkyoGEA7+8rRtjcSYIVB11gYvMLouI7VjlkBsY09re0zAFEeE2oqDV4DrAwczMZXCSsyx5ruB8wT2caqVPiA5NFPEDmS3gpoDTSQE6aWDjRgxtRgofYPBYyZHmSlBfCV2kCzirRhwU0V0GqWS2eFe4NKdr1+twzW7jl+1LcevfytgOkfysLqXc3lm2X+5g8CdbteLDIT50EFPCHP1DZhRqntZdHDrXwEPJm39XbMk4jbxS/yX8ur7QxM3bBeA+gxw1phGgsIllOnGVHqVyPPDEjPohjscOg76hhjjGScQGwsPdVj3EYCLHCKkRJyaZx/3UeV2BITAVUYOfp8Hs+03OGwYfIDyFT0BVbnC7Jlu/+zMl6/ZnOlE5n2HO7NtPijeu+XW1qTUP0pu6IrzFQGbpgpyXYqceP64bmQhYczvd+O0FX96+tlkKR/PEOqZNULQ4pL6lp5L8iPw851ih8AJ6Znnh7MD39M5lxek3PTn23mk7mCBBiToEw1zv8b99Z0KgzLE/VRPYGtZAtsu57f9eMsOfa+8IEw2e3yzzj6mFhAYR4qpl44IJaSzu6rChQ5LueRX6arMjXC1TDJwDO7ww7546gxPZUs2CJ5zVNAKODWbuY+3pgyAVSpTwX0WpUy0XVYB3eCm7Bey/WXY9+HUcXZ2e2buKZzJdHihK4bbi3Dvtd9ANhO9TjfMch+kQZnwbK6NTm+KER4D+CTY02P1Sy26jrisZfkXL85Mr7N2vtbRLu/XQS6CHQR6CLQRaCLwI8VgUuIJlDmoq4s7Rhi9cEvvejEVjlxT+qeNf6wR5EDBzqOBS4BpK0NC48i8eVNJM48S7KHGGtHSQCSLZIOoCjvg8VktZzUYNkVrZFyIfl1+xqb1jQOjNfjpMtesEep95zSHJ5ayAqVSa8WRSUNYEP0g4R4DFBVQj5WW5rFdYHVVdWp0eBejMTApkk4BqefqkHhTEei5Neuv9S0Sio8hkkFrPKYEnfYBtyBAc3ktrCtTnEso6zJvFnVAFkv2uv5JYHlj352uxwLqAKIhqo7e/l0V+1HABsAjPwGD4RRjvQ37KITP3JkQKckoa0tg4VuBuxJhtuP4UJNpP0+noDtIQls7IuT6ySzZqQBOTChGjEcfxHkwYhikjTs7Sqe22VlvFVufvzA8Zy+/rqcvPrawBJmCrOaxqI6LgaFOBVzzGlVo+Y7pbe0Wfq3/ylMKfMAGefWU/1+p9sAA2Ta1BVjrCSDL1xqYQBhchYBqDB/kQJjFqQBupCrgjCM+METWUYhEG7P4oDAgsUMLKF28x7H/NwtuIIWHksvUGLkYNVzhTfyWBhUM8p10SJgtb4H4FWlr3G6BaApBrQMMbNanX8xo2K+0OMSGTD3dUyDq59Gjov5zd6LMnv9G/lKXStn+y8F5t55Yp2JjbIbMfPRbKd2TWMGgO8NYZ/1AOAettp1qbhZA1KpV1XcqE1lkmJy5ddUN2UAIcuVkgAAIABJREFUrXvboChgUcob9rlnFGeswiJArWW1ZrWBGRi8SH5Tkyqg0FyCiI/NpQRUadcDUKVnqiTAdkGW++/c9bsA+oB5sMNUC0hTeqfS2sQlv7r+qHnyVBKBwerDsiZGdTBZNVDdfb9Xtl+9K0sbm3L+fS2Gj3OEK4ccgs/Wde1Y1oITjCpzLc7BWRjzmZdh9nhegLPGejazMl8jq1y4OQUbmHnKNwhaBeXuXcXnB/BebDlKB4As7KCfgW0XugOkcv1gBvNZYy10Lep6tStWdSrA59ZbdW57Lp4rGurV2xLjOn/PQXbAYwOrcfmlZY0WQvZkYCTGGrMk5LxTgdZTMduWWFfZsGX2DL/mFGzoVCULPladg1yLke0e25WZea/P1s4zDWYHSIhhxDX33WdVpkmSLx9qrqP8WFzE3VhgWfePdV7g6I46hpmFgJptp48q0l+BW6tzdEvXlAMAq4Eo31QAVbwS8v2RKy+/PHahgtAJodixWMEikxj8DpxefHF0t7oIdBHoItBFoIvAv2EEyNgN8ZJZxkAkUl+Sdb7GI1U0S0JPF3+xG+HU91QXU7863KkrUyvYDIQFYoZl4d8S0lzdp+7oSMxSvBglJwWQGigkYQJkYrbkXqiGuNUQR881kyaeA4ACbJESz5ScsK0FpHx1DyNAFoAUwAEkw2siTabfqU2RYEwxVVJvVWpJOcSBjJXGAp/8IOsFKEP6AfkWkVxSg6rPpNXNompVYVipWaVmlFi6HY6SLNhVakhh7jA78rEpKTPUD0Yy87Ci/qmPPr3pxAzg+erp+/Ls+23DJTYJyHXSaiBAKAGuijY1XO0xbZVE2KWCvEQx4KXUrjaDpYAk7mccA1hJyBlapcrIIOv4hnmpdWB6HqBqRg5GVPVdjCBs6EDJ4FD1qtSoriztlBufSHqqFjWn6t05Fbi0vBYTGstDA5ANDOsMc19WL1aQGCapLDJVGt76h/MRPMPRVe620903BprUXMLu9QU+XDM5iCOwBiM1qshUqbXUuMIA9gFc9IqsoJT9CNtXYYFZMNoMEWzGvZ0LAWCV7rs075Pohi0Pw0psbaLlcyTnDagmo11ZU+CITaUA4PxlQiimp6q/NJul97o2VUl+q9fENMj1fnrezrcC9gJ4vbX7aulzPyBUoG4usHq2/bVa+yjm3gcMc7Tvlndq7GDbkaV7boKIqPeFScU1mZ60OCkj7Qe4Ezfk07U9Dee/zanSTxUAmjY12j5AtaoXHCvPwboIEMTq+Jm9139xuaYNDQwixwNTGPDuel9qUQ1G9Zx6pspdx4AVgNqT2y+yaGJISx+57ig2MsZRLepMQJX+mzMxq1NJgKdiU2eqQV26+ZOycusTnRvUww/L1lP1n/3+Vbn64U/FFM51W7Jy5oP27QTX3/mK9gSwSo0zQ8Rx0iIJyXIrkdB+Vha54k7PhVZj72Opl8lWW8rxA6rakmAAa1hFs4EGjJwcFch6IYf5weypc8mLD5mN7ovMOzAeqxJ92thcgGa2x0qY9pUP4Vi8ngJTyOchLffMNWjlx/tQ66d57IT2MzJym8qFlw3gsj09EAzcBbiqDKDGzec1hlyYNAFKjwUUBVTdrkvXTwtshUqPNY4nem6u5+b4AWiR72QXSbde4esQCxUCmodiT7V/i1p04np4grOwFiYAqQdaJOMYmWFz91LVIoVeuy94iuFSrq0IenEL3rdpE3M+PVBRPBC91PzmPOFcDWOeiHLuo+ThvG4mSvXp7k8XgS4CXQS6CHQR6CLwbxYBfStjPdm+ouOWi/TJLWdcm9cATV7jZNNf5zFUyhd7Y11JvQCbcmXVlz18AYAwXoo0hSAJRs4rEKHt7lpSRVpQpbLeGiAShiOSXdjV2CfBsiqlEKghjRiL5eCnOWvCOABQaf6OPHhiiBcQ1ryAY+0ExA34nUj+OF5BAqnPoy8qcl7YU9or2EFSn69kakky0hGsCoZKSpqQAw+ViMOsjmhlg+yXWlWX9AHoOTwAJ9vTZ+GsWuWA7qMIuWWmhu2RPJ6V1SvL5cFPrht4br3ZK89lnjQ7gXWAyQybCoNCzWszb8KR2CyGn6+jY/AbQbTlvIxwNVdyYsr7633208sN9D30uNdk1sZLSX5TD4dJCgwNTC5/cWgWSJX8t2+gigT4WDF/VTbXDsq1j+/pcYnxnv+6nAGeAKi8u8prLY08Z4cZ9DCS1G1G+wjjpxG6/YvSk3utywM1XnPVYp68+IMWDJRwurZUo4zDr+WqGsdzuS9sK+MKUK1OwNVMiTZC+Xx9FMDLgSMKmdNxuw2j2s4KgAIxa2dApSXr+9g5Et0A0ovXuOgum072r5sBa2cClQaqjL+1jwAGAS7MlXil29LUmk1a2iAB1q97jdodGFb1SNhpTS7JqlXFOAqgc/yunD77L+Xs4H1l7DlIPo/tAiSq1BMApOM0DgKsA16HtPZZqbWrMNS8BgZV8Ws1vrCqdl4m3twG1NOCBuYU1jEy3+hiuZ1rRw2Cx7axeO6Pa0BUj9PPMf7VQAlJL2BdtakYSdGi5uyIv4oFcmFaGhm8agEDQIpp0gnGSchGAcNaThFgPRUztvbBz9V/9p5GaWLW7t3Xn6kP8UFZuf1xWb9xpzz94rFauqT9yVR1qrj+0rMWB2CLC5gP85Q9WG57eaytjqggz1EGZ9YT79KiEsZFgaWNaeW0rYsdZjYDlcycnhshZWEqgnuGkrrLAFe/wQAs+8M54rIFwp8P8nUh+1Nfnmluz6osHDAkcfdthk/+DGS82jCxAlRSA+xetVV6cSyQeiwpsC8XtIfyYk0WvSh9YBuUSfB+g2M9fqq5h8olta567jCs5kC1/gdiaw/164U914vraoJjMNcubR8TJthd6lwBqtSdsr9c7+1LoC1RRHKk5zBT4tuGRU4WQg8Bp+6ryvECOpvMlxhE/vvnjKmviPptMt+2iNuCmhh2P10Eugh0Eegi0EWgi8CPHwHEY0En9SdiNPOeShSUoDXJWQWklta2+j2/D/gSRiyy4fCfAELYhTCkSWJsfuT3B4TS/5TtAVwBtjCAJBgYKtGWHa6VGlW8fpFzbSvRsMxNiDBNaoDBCE/pw5qaVoAs9VuyYXKSZ6sNbRepL8xrnH+FX8SSrEyWRSYBJCXzFdjhNr1RwUkGatr1qYx+6I/aU+K7LkdZGNITJU1jvX9tbdm1rQBRpMHGU5IDk9IgTaO+b0hfVmTCTkqV0MOMOaZh82ALSDA3VdP58NPrYiFm5ZvfvxBRJCddelw62YVBDNQxMwyjCCB23Srb0Gfygir3g9EI/EoCbRGrWU2AKu8J5wcj7DY5Ni7Sa8yE+Y3ZR7fJwKCKSjBa/ABU9VfS0QXVp5IKUqc6EMOBe+/47EW5fu24bDy8o7FU6vjd/yPwtG1w48M32K4SccCwpdA14W7tTlwXF5ayt3JDxkr/Sa8TWLIkUUDizVfl9N03TqTPhqs6OAFVwDM1qxPNWQCUxrknV+AzeuHKVAkANhBTaIUljHGrWcVIyJk8B1yBKo+5xUoWQjynjTvSluQCfGUhhHmPqzGvY2HDWMDjW5kbs5kXINYy3GqgBHsax2AAKEA0tYWRs0buO6/1m67HFDizCRHPu5WNjltAvr90Owm3WFkDVRhVJPrGiUhuOT/pK8s8YHLDhgJAGezMqjPmOP1nAawTSYGRU7uHaupPHVdYa9hFwDx1qgakqBwq8wewrXFy7OrwOpA5owLKz0Epx4S8NwtdffeM5fjEoAJMbcJFH1X1OqWPKmY+qmU00FdbntSt8iFj4/rDo1E5PtU4TwGPmPjoE0fXyurD/6hpclVHOpaEdb+8/PxfvQg0XL5Vbn3687L1/F159fiZ59MMJpVFEZy6UZVoLtBU60xSYs4PwL7l8Z4XmTeRNHNOxeAoTsAB6P6LpN5jTahyPxOFszmy3ODOvMbrQx4X7iR2Qcz0XM45zY85Qa7elgKn9rQtADVY5Y9ie5Uw9MKMF58CTgGqKDqa87gXNlgM0VhQBsH3Ae1pjsWiGqVrfI921ZFUDKs/i/1UjOzw6+34BDgHv94eCwCK25EY8ZMjfVsI+B6LpZ1rLAdLkluLXT08PPD2RppnXJOakRJlF7Sdce9VjXva0EiJo6v+sRbIuHZxaKhpjjVXJA72d4c9EnTwh3pNzJLon4pqAVOyeq6ff3e1uvIW2aYGyLUo6qLLrOv5EHQ3ugh0Eegi0EWgi0AXgR8xAnB0rIfXL+MLdghY2WrzknBVc5mafIaBI1lPQh/X3/Y6wAjWOcDCkaS+qVllO03uy2o47wLIsiXuL6n9DF1WB0KIODji1oiE2O9VvkANEgkcIBNJ8IJelxrUwAXAI4kRyQz9S52n8ym6QeJigG0QJ1mvWJLlZfkLL0u26xYI+oGZFLC0ey7g0M3rI7ElUVoUmAW0LqjekhY3y0vaW7epqTJRclCYVW0KwEvNH+zrAKfamnCSjAFO00uRtjQB7TfubKrNxEZ5/nirvHujulQSUOpPK3K0BLEeD0CTfrDUciV/TVrMmCAdDmuaUUm6rByT1/F5jJEZ1/ZTM9nK/jiPrq6euNL2cNasSVofICygMwSowqYqXYyZkh4bHGtx4Em5eUd1xbfuKmndLaff/d8amP0qEa3sJeytx4Z9VnJbgaJNjAB13rPKvgLE1yQjVt9Q6lCRbc6nkvK9/kIGS5JrArYAEgBqAazBBEdapKm176ek2H3VtxXVrdo8CFkih+36zFprWT+/Ty2l2SuYWm43EAtDHpDg84CbbSwN1Ih6TWg9CCxERMZqAOpAV5RgxjgJL4Asclc2FumuASWvwTwJBtWLGpgMYeLF46lb9fOufRXrJPA4uPLTMKSAj51vy+mLX6a200APySaMOPOSGAJ6mOMAznqMQCJAajtu96RV/Sr1v0h/LdmmxprYZhz8XoytquQ3vYSzOGNZMKjOZj7EtMp+PeXCnDtGZog5Ho6rMqzUq0ru6/j4uDV/VJcqCi/H5DY+OAHrPvW6bEbn40ygBxOlqZhV2tJY3qrnhuv3y/K9f9ZCjgCoVBHbakvz+ptvhLkwWdoo1x58rPN3qTz76nE5ENDF9TesLwAIoMoCB3OgukAzR+g/aqlsFi58fLy+gcEKVOdVem89Ca/n3KoTiNnPOeC2VhVwJjrNJKmCXePa1GKaLuXTvLgBWxxJr2PAPOL8bue/52WdeRXv2gSK256fAcP+z4CUTVegWU3U5hoXAOhUbCq/7nWruXMiWe4UwybmL3OAcQLYMjYsRPgiol/3mMY4S/Wjmt8nGr+ZnKypoT3Z032xq5QqAIhPJGnnuBa0yIRsHGbW+p4KWhmTU80JDJJoN7PPoozBp6aG5rmgM9DVIJU5x/dC2FYLgLUlfgGk6YGahYUWoQvwn6tiFmCjFDr/FslT3U8XgS4CXQS6CHQR6CLwbxYBpQGLyrub1KnJoEiSSDbDBAWMklDVmjRLGklK0o4mP5E/8r4IR5VEW7K77F6ori/V5yD/sjxL77ecVo8BQIFDS2IuALUAVYDnntIPeNVFPUayhrMjIDN7K4mwEki2wXYNPgEyrLjrPY3RwJ6prwQv79JeubWK5Meqv1tc0meRtCNfExNKokY96YIkwOPz1iYk9Up6xCrApgJQ1werZSKAQEhgTKlTxTF4qMRsiKEP8F+MJ9JTtmeQWVlUgCsAs5mQ2KJFx3br4aaNmF493VZtnfaxsaW1jtL5rEch+4Mkmddbwkq8yVN1a0i/ViSZl3IvC9zqBqz+/DOYGmYz0tZad2cJJ8l62D9i6rRaoAkjpZHkvgt9sRlu2QArC4jfV8ufx+XGBxrFKzfEgL0t82//Lz0vuR0sJUydnWIjCefHf83gYlLFxzOvMscyJ9kfjdGNn9VaTAWBsdh/YxfguSSwyKJtsMSSh/qq9iTF7lN3CauqRYW+alZhVc+QBcMEAjQAqh4HgZDKIFsCa3Sv/TOQR0YJ8NJ4Qq2fA1VincFoBklJeMNW+6israxA1TXPld+yu2+ec01gBaYGuq5X5TFek96h1KoicwWAhOViPKhPBdTqOYNWtS3a/KSoCNN9agHyp8//a+kdSHLNOXkqoOeEXvHAsZa4CqR6/aPGw2NiU6rKEppdlQwYoyZqV5FVmxWvsmgDV+TCtLCpKyheMALkN6BP3AIIqCO8DNb7OLcy9oSmAlWOieOxUZRlwQLZGt+55L5mTgGslkFzzIoPhjwAVkCcDKMAqqdiSWdakcFhGrdfaksnNz8ti9d/KkWGpLwCp6++/a7sv3yja8SyfkdlZfN2uX7/fnn7+n15/VTMreYRsuGcT7h4px7dTHI9VyOVzYJKFTyYAYxUHmDJOcXNLFrZ8AdGFfWDp0PaytSz2YtnOR8qdOL9nA+VqbYrtIOVc8KA00ArzryejVUVkPO+Lqj4Tt22gTvXuCyksA22G8Ad6a5lwGa3+WidZ1osoSUNMt4TmSdZmu5zRDXBUnwgCYbhn9NuRvtLzWqU35w3XBxznnjtRYtZ0yolPtnjtq7sGk/kwTC6x2LQAfP02bZk2TWv2Xtkv4DYI80HJL4A0CPVNtPyC2AK4yoxsqEqz8VBnlkPlKUHKiC1mSL9EJSyhzlvL3647QrY+ngWE7qfLgJdBLoIdBHoItBF4N82Ako71uo3MMk51aQBnE4w/HWf+sK4//LlDdNQZWl+HOBRQYVvNaDqTEuvFiC0mDf9VJO4wXAixhWwVJJGopGKqdbcRgki4IpUzEluGr4DVJ366KVLkgvDqLJNS4zdUoS9TyJjt16ZP1EXuwDrpqQsEmH6gIqlhZWVXHTJrCimMSSZ2jBsCM69SuKp1cLddyTgQwK2oOQNbnhNPVgXBbrYdxstwbwqORsKsI4msLAAofySs1luC4g1OgiDer5OrxvUuiL93d1SMwUlfbC41OiSrHEcyUGTfLo9jVla3FmTYCbSqQ+zFNivh/1IbOjdat6H588T2SSmZoNcF8Z+NnlixVPnzCByUXqe4vgLOMRESQAJxo4xV7uTxd5WWR9/r9Y0N8pgZUN9T78vp9/8H8J5+kAADeCR+kbmEOYvjksFqyTtNclvINDtZEj6Sa4Xr5TBzV/4b52YZfb+eZltf2/G0GyWwMoA4yrFsicJcB+AhZwYQyyZBFnaqudho9270eMT+TTtaQxGiIL7g2aWGrDa2bauEngswuBXUiovre84Bxw1bgGojA4zOZJXSyFrAmxG2e1GassaA1b94m5rEBoAawaM++3XbKx+BeCE5OJ8vPmpQiZAru3P3wvEv/4f2i7vQSZM/aWkkK69DQjBgCcoS/HQIgItWtxD1WwpbWqQ/dKKht9lbTs1momHWLRWr9pkv7zPt3k/i1JRGXihy/M915QefV0Bp0Z0+nxLmQE8YYl7vs05z+sApFroUFuSs6mkvzCqyEvFsOZ1zFdtV4D+VEwdcl4KC+Y6708xkRpvlKW7/1SGK3cFVJGYnpYXX8qJ+uBQoEe9UpkzkoXf+snfOzZPv1Q7pX2ugSgecKpFPgq7HsDqayFKiAz5+VUyEJPJDPhLaxUvVNQFDaYw+2opb10EqkXlleHMhEr/4mw504q5xjFWBjRUfqT7AHQ/nnM+cQ5LG9a2Sr/9mrDazD0DSjsHt6O4mN6AXjv4sn6kIeT2FBMjOZFPqVV1i6TsA3Wmc4FNHNJpoeTHzwF4YnPGec7+UELBtRcmWuO0v3ckUyX6oKYH6wl9WmWS5YUNjgXFCEubumbOdV2e6nP3JQc/trxZY+0WZQju5SJMbapKD5D9xkYvihvOZmS/sVpiAQKgmlhk7y6Dz3Z+XwajHTit07z700Wgi0AXgS4CXQT+f4uA0oIVsqf6xR3Ak8SruSI2brKlT3ltzJT44o+HbkvfstIfcNnSgfj+yh3Xpkn5l8YvaZ1CsmlbDAGlBSWUAFjeS7KCS+aBJKb7WhUHqA7FiqTFjWpMLQCupkk1HSM3bMzrUCyKP8tOp6Y6zh02SWQmkvWtrK2UiYyMSJpJopIkk9MEtI1XtN9yBsa4aEnJ+5K2uURtbAWnoMKhwCwyYVrULEyokUzdKMwnNZFsx0xqZVEcQYASCaQ+Z3lV2xereyD3S14MC+vXsx3i7EK0GKtY2uca1QDYBqK8Lb0OhrEtBpAhgr/7NWE+r51zQVzyNm+7JsgGt1WiaEMVPstsD+BeBkoA1dozddg/0L7lcWpWh2e75frqs3L1o7tiNWVI8+Zr1aj+FwN96kNVBGyZoAGp/LswMko2nrmSDN3OUgE1lqqS4bOfisXGo9K/JokrzB4x0f7Ntr4tM/VYxWCG3WYBYoE2Qfq8M0l9+5gAafGgj4wVYyXLpTUXQPIAUwArQUT67f6QMEGALfalIumsNNS5HFOsdr4EN4R99U91rWFRxGNj4HBJpVCZMZtaJZWPxNXyXhJ95LrIWyuABUwYlKIQgFGlXQ3MK4/rttq22DVX7+mvfVz6Kw90W+89wlTp/1SLmmcBRmZyOW7kvhw7rabqNPfxC6Q6/LWNjx2TI6umbY0lwK5PbZLoypoa1IeBtsbB8x1AHJOlJnO1dJnRBITDnALALUt2CAxW5z7umCT1kKJy3AaqAqmW/O5WNpUWPQLoakMDw2w3YECrnZKB/shGxZ6KFe0v3y9Ld/6d1LtrenxYdt5ulzePn7qVzUzmSMcnLIiNy42PPinL12+KbX1e3j1/o5DJlEnuv0h/3aLLbtBVNs7aQZ2vNjXzFK1XOsvX0ykYYJrVjED0RqpnLlXAmiHIczkZXUdtYyOflopZ2zRhqqZHqTHPuXIx7+pc9ED+EKgG7JqBtcKaeacD8YpWzn/vASBccTQjjEO2HqOelHrUUwHVmQCpwSZAtwLaU8bWjtRhfS3bhdk3EOakZGpQcyoRrh6j3vVwX9vS/D3ReNNTdXqAwRI1r0jyWSQATWfdg/cCRvdlqhVCmLHDJEn9UQGmLHTyz+7xMKiqT9X4872Q+lSOm79bRLBOuCw25X7300Wgi0AXgS4CXQS6CPytRkApygQYpf1rrGhNpJympH40SXUFFH6EBBUZISlRLJMwrOB+jJZqzVN9BaxrmsvQbibbJNmy0ZKSMyArGRkyXjhQfuy4q9sk/e9VrUrrAdbRJ8iI9Tr2do2K1pqUkOi1f9MKdgAuJGc2ajK8iVy4oTRazoxVv7i8sSzySI/ToF6StrlqrSyp0/sXN8bqTyhJshL2DbEvSzL2caJNvm/GDQKK1X+cZvVXdZE8SY0q/VVNbpD48VfP8DpYWEuODVwVSb2OHoWRB2e7AGPqTaviNMDVEl3ySkBWnmtYtV/lg4AFgKmTZ1ri+FMBnXH2dV7qjwHwZgTDxPBEQKLBKxbL+qFdDY1+aEkzFHNKj54FmZIM+/v6HGTAmCoh09wrt2+8KesPPjAjN3v1B9VK/jrgUMc6kPSW452z30bPVVpXGaYAZBYomgCSRL+ynJRuit0bXPmJXIAfel72VS88V93i8cvHwjL03BREQWGM5Nrsbdyc+xoP6i3prer6YUApUmRqOmv/2bjaVgMV19cBGiKxJsYBKVU+7qCnCs7xOV8VqNPKISWOcTWNEoHt8VulvxUkuo+on4M1rWYtVdbr+j8ziFV+TTsWjIcAqpZK6xyToZBoZb1XrxtfVXz+MTtBUv/ud+X07a8MOgImqWHVNsym5tcMHqAZ12SzoXHzdU9VOSqbYa0yYANWAd0+JksAJS+YAEip4cz1A5DiPquu7+U1BEif77EFMHNMGEJVh2cYOo6P85WesvzSggYJMLEyAIJlFat6LEaM5/1+YqFtU8dbGdgznJEpGRDARPp7qgWl0fW/L5PrHxto8tybJ9+VrVfq24zhkha8TmSQNBX7unbjVrn28OOyv71bnn/1rRg+zdO++mhqO4BV15HqnDh1W5e2kJFzzwttrlONWgI0ZVbbBGaUCpbY8hhT2q/T7DGLDzjMhcGvq9dLmxz9kLJnJlVG3ucy/X09nzLfkKenBpsPyWKVP7CeT7CoZnot+8U9mB30FPb+tGGi1jQGSSzaaBbTM5X2SKpJBWS6hytSXBbyKmB1jSvbpVbcn5jeqzyPkgQFwwn9qQVOp7q+YhSH+RP9VC391bZhVs08c+1hHYYFQ32+yo/Locb9SKZi6G54H79T3N3NqIZVxQ34tF6/KPXgmFDjOAIwt2ZUcf1tP5fk6Jce7W52Eegi0EWgi0AXgS4CfzsRULq5XNOVJDX5ieQs4LWlUIAVHucvYKwBPkOl83fyjoDbbAOw2fhZUn0cfHmH035lash+G4BcOVtW5RhMBv0GI989PJNMz+kIUi89Bviy5Fcg01uPsVIcfltlkWqoMM6ovRpIUwKnMWbSe5SMA2hg1gCXiytKaidKwsXSzJVEUSPKyj1pJnWsmC6ty3Bl7H6cMUMyW0QiaHlvWM6+WM4FaiRpewL7CVBFWemkPqAroFbP43CsvwBWsywYoTjcQTGA7JB7Aad2IzbhxyMA1coKwKLWtzWGtS0tpGVEHcI6oqkbTOLdRs1jhUzPAI1kNuDCCTPuu2YCBQSHjJXqUytQBbyOxKYiBV6Yvyq37s3U8uO2QfH02W/kzvu1QFA+a0ibGAHIM4PIuoeWWVdW0wl3ZZnNGAJgAuTdW1RSzN7ieunf/Adho2sGtT2xd6e778vh6+8FWsXw4kgMc+pWNbRXAncpjtSpjjAIymdrZSByZICqWZuYBTlY4AYvBvALoE5daxhWGDP+wr5WWab3kDcF9PuegQt12LSdCesVQKr60vqy87pDPwkwY74SqmoqBFuIHJYFE8Vi7n6jVTYLIKBFjeo255LEut8qIFKtanqL12tt5+sye/Hf1HcUhpDzVaDLRjfsAEBEY2EGmOOH7Wbfq+QXuS914ZZLq04VaTAgVIAWeXHqjFmkoS1NvRYwXz2WqTt3LBpQ9aXzc89YAAAgAElEQVREd5Dt2ggqYCkMKq14qE3WrnAbUAqAdZ0mQBU2VayqFiVwA7b8mVgfw6ICXCNHndNDVXNkNtdxgt+G62Xx3n8o4/U72lfNWslLX3/1p7K3K0uduaTgsJ5m4lVfvrhRrn/8Ux/Py8diVV9LZoypkuKBfyz71jfQZHGIuZJzklH2+esxtAheu5YJZKDqOPA3AC/PZ75Y2q8pdGp0lmlowGvJ7sUlOeCVIWuLVu05rhltSZAjrNcRn795S52N3t5McWIxLHO5zkmDVi8b+i3ex6qoyHthL6lBFQMqMDlVzBlHjL3swks/VIPysLChQHVfn8Vinq9pyHf1KED5SOZXR2oD5FZimovHWmAyUJWSxSBT24aJ9WVI5zxg9EjXF0yYpnbK5njTfozzKdWnkgXTP1X/EuG4zddB8fcCwJZXwayG/77s8pvtdj9dBLoIdBHoItBFoIvA314ElFpskjbU5CXpSQOnuUni1RilsGCWSxrwhEVIosPtJqWKrNcMqgDFCSvgTlcArnk9oJF/VJ7aSEnMzIpg6hJQVmyHcaD+7alhO1CVJMTSYG0BefA5Qxpe1sCVz+QIhkrCYR9IhkhRYGfpoRpOTGBZ0saR+veduuxMLKsMkIYCKwvqwQhT49xdYJja00WBmrES9JHloUowMVpCTipmkDY4gM0m53NtqYAor0GSBnAFoMLcDnFNtTKy1tMqqaYGq7kKN3Fp8vtIfJ3f85mWDaeu0PWutabSqfCl1zNcyYMBmOG6nZTWbRluwRT6fgUsHvLKEhFz10xm0cJAFZAPeBKzOugDVAVK+2JUewKGSH4HOCzvaPyelhsPBQ6ubHpuzJ78NznzvjCr2ZPU16BHCwRnsJoG2fqM2qLm3AW4Hpelf05+a2LvvjIB5v1VSYs3xKyO1nSPfr8L5ejtk3Ly9nHeY4pbrLulxhhjIQWGGZQUWKwqbXx6GtPeSPtCLSYBdK1vmJ+0A2JcGvZk3AJOE10j2/ytlHZdDqjPGZ3V+F7Ue1uSa8fRNkqwYDyf+27L4lrVsK5mFasTrl1xJXd0qxoYVWpYLfmlPlevd62qjK5Uw9vbEOCCQQTIvvtMv7/PR7iGFPdaPlP74eNhX0FhOXbYUR+4gKqNlNT6J31Uq5yXeLkFTRyTDYANeMOgWpJanbdbraEXRirtbLMk2FAzqKm5hQkNUNWcpD8ux+iFiVqvaxZVjB69ZWFVHSed62bjAOsy1VE7mvlsUaAv9aFTFjWW75bVB//JIBQ29eD9+/L22z8KHMkOrLccRhKsPKc+fblc+eBhWbl2Xf1Vd8qLb18qzDqHxc5O3T/VllA6RMAU9egxTPM4VeZ47jY5jGRlO7nc1euk1SZe+2HO5NyyMV2V6YeJZN5RO+rBykvAnAavvJnpVeX+FYky9DalYsEHwy+9z0oKt8thSPR5gFlMkvwbRUW7buC225zHeT0yXjtoZ8XL8mCuB8h/Z7CgijkbQGINSDVraqAawMt1ikPEZAkpsLfFIWsfTgRy9w7kzau/PS0ezTUPj1SrinrFvVdNxIsRZ5EQGbcUHXuaDwcYamkDVpfwTSXwuo/ZmL+1zgQ/5QDspcy0nck3S4B3+3bCUAlf4LSp4ZmcdylXwRCuIns/2v10Eegi0EWgi0AXgS4CfysR0Nf/ur6l+eLOanhbbc8OkhiRsSOdTTJK1nFhBVTZOadFSeSTtOfxZYyMlBzTPgA4CliN3Unta6rn2RpwEnMlWtOk3ynNZKgTUz2T+nTuKBXBeAO3XhjXSLv4xNg8uTYTYKz9dApYzTRoFJ8WBpIVe4u4EOuXRHOkpE5GP7CeyIGHMwFQZUs2YUKWLIADgF2m5UnoBieeAFxqVi+AasCoMQuhEug5FTCjNQNAl8dhshaQwyrRHYnJXVtYzT7U+lCOYwhLC0iwLSgfVZNaWuXUNjduVWMWEkaGD0xSaXjut/EP4FEhiBkgPa77yIENVBmZxqQRO95Rt8ULSByddOo2LDbABqayj12wWD+A6ggjJdrTULeqPrMLEmevLzwv1z+6rZxfib/Mb2bf/VcRiDvBRzB2ABziBJtsR2V2iqmifTCzCQudxDy1d+wvji4kzBxrBTy0SFEtZn/jQz0kEIHMU/Vtx2+/KSc7rzxfB3azhfjTmKufKjWrTvJZOBDjDQij7yqsKsCVsGZKsS9pU+NxMCPNvjegmrMiXHsFeo21rueLt1FBzEVNHG9CLp4FocZaBWBwrJFb0g7EEmD/KqF3GxRk1alPRdJ7apYV11+YSRJvbRezIT1H8t5b/4nMrO4Z0M331Rv0zX/XS5EHczgxhnK9Kz8MqaW6esz9UitLT4sf6npxtnZda61d9WJLGFWbKrkNjUAsbL8nDxMMMAxA4XqBcoBxA9xw3LCfMMaVWUXKXM2kYO3pI2tHX2TPBrIwkTpWGyoBaMWK4YYs1tS1rgB2AZqZQOVshoFSTlOkvwtqabRy7x8NrGlXs/P8SXn/4oncZgHWUm3oWmGHYPafVlVXbpZr9x9JjjoXq/qy7GxJUDqP4VJqu5Hja5SYHz6HmJM+VP0CajNnmdQYMc0xc/JkYWQrEDdb2q6BXKsqqGX8ucbAKp5jJp8MeczsbMTnNk/zAlIAYtsPngu25cXMq7YvFaTyHu8sTHIAZkCm0bCvJa419boFC0S6jtXaXxsmiUVt5kk4oHtBCxlwbW3j+nnUDMSIcUNq7PpqprOu/apvPdQYntTjnx4KPJqRzTXT4FV39nb31KqGdkriPzXXp9pGZhcFCPCiNKGJ+oCIq1GOe6oCRVvouOobqJ5/X2me6V0BpvxSplINvXy/++ki0EWgi0AXgS4CXQT+FiOgtGTNorUAzUg8A1y5jxlRnFrDnpIwNIdeEq7wmvnyD8skHtKvIjmbGB6mlhVAemCoqtpToZfFs0UDx5b2A1H5FLY5RsyrJBdweqK2BrQ2QIKGm+NEUr2kLbw2SQa1SOwNDC7PATYBpH16JQKEDWTjKGxOFaYNGarAKgn1WEzqWMYq9FZ1nZ2SucnKQlmajMtkNX0VT9RHkOSMetLJiqycJBUGeCEtJT+lhyDg9aivpEgAGKALi4qslDTKYEAy2CWxVVdG6wKCxCm8JqCTVjMDgVhnYI6kD8WJ31Bgwi6/XgMABMC4BspZhsi7YEuMVyNLDJsa0ErSB1BtIxiAlA8wMORWBavpb8kGM4Y9myfpAbGpMIBDOWwuCKgONSZ9LSIMVaM6OtsqV9Z3y+bD62L1FA+1j5l9/8swhrwXcx6On3gIIFpGCkMMgwmg4baZaZJlktAcl1vVqEgtoxdUAGjtqT1Qf+OT0l+SBFgghNfMBdYOXn4hh9Jtj4NDpc8FkA4EVvn8AQmxZMD9iVqvIA12nSrb036YGFc8qtGQDZdcP8uGYBwzvw1CA1sctzyWW+4F20aQOKbnTgCCx6vWqBq0Ugepz4YFRk7PApAT+4uEum/UhaMqYBT2UW1a3K7mEqCFcXTrFgE4MVC98aZMp36h/daxneyWsy3Vqm5/YQmxUZBBJysq7JoSetenMrdqnSpyXhYS7PoLUM0CQ+pOAfcVqFp6HWY1TskBNwG7LDwE/Z+z94DPWmNp0Mr+0gcVAGpgDvChNY2uEZb7cptzjuMCwAbEnqleksvTmcBTXGgFOHX+wmieCrTCqp7JlXvl3s/K4tUPfVU4ESDa+u5rmZXtGFSe6RqCRPhEkoozLXZwfKPJsupUxdQLoG+92lKbqC0BprFfd+r2RMj0YQwrf55pYKDlzzSjmSuigWqtPQ14zPh7BgTZ1rjAeJqr9RUTQN9wY50yeXewp6ehpaxsyo7HhD+Lgp6WPm0j6Y9hUuTBBqS15tVuwcStAt3IjHMgvIZro889FCkCpAaTyHgBhmK+j3YFDcWKtvp7alhbrb3nVL2OmClloVDPz/R6m59pvmGgdKRWN5b9UuMKINaxU26BPPnwWPoZLdKggrEpk0tN8g/DpB0DzhpnHeuhVAW0N0sTrSwCxAiwXtMMjC8DU26377jOTKlexLo/XQS6CHQR6CLQReBvMgJKKzZJtZQGtP6W3CbBbjWokVfWzLaCQ7Ki9iWf9yVv4/9x+OVWmNfA11QfmjfSo9Sqqu7Nr4aTwUQpQNU/JM6+zZbTj5LkpTmujpQAw4I650vKZRYUoAqMzidAioUJBvS6hqumMch8F8WU2tBExinIjpcw69E2LN1V0rkoNnUiN96hXHzZlbS/SH0cfVOX1vV+JKUtYSUhVHLF6r52roxg7mAZaBFjpkGsrsDxklqlLFJDaYYw1KeNlQRiw5gmbQ0IBR/BNMIS4gRsDJft+m8Nl2Od+wBUl84CHNKLxsltS2YNtCqZmTGtgL/mq2FjiGAYlz61wgMYGOorYYYxUlJLFAHVoY6Wfqrj8rpcv62elLeoA9W+bH9ZioyUbLjDCLtdCYAV9g2gQ30eBwdbR5x4DaCZOUVGHKAD0ARotHpQ180i6xTQ6A0FyNbFrAqYwfhzUNP9t+XwhcCqmDY70DqGmhVIu5FZY+xE3fCi9lO/7u9aQajZVk+asLvMwQYw+n5dbKmyWlAXbirYzxyo48kRGFUk9qHIsogQqS9y0TwX9rQFPu6+gMfWd7SPJNb1q2A5PS9A2kPuauMaRhymVXJZA9X0G/W8kjS6SPpqVvLgmRyY/8Wg1eePYx0X7NQm1xpcTJI8GYktpko8zt8KQh3L9Kb1IFcJrAFqNVDKYgefwQIRB9hmMsNvWjATmHZUsMICna5Bpe8xDLBb6QSwAmQxj/IxAGzNqOr1Og9pRzMT0DFg0UIFRjwYHc2kijjV/cHy1bJ2/xdSLl/TKwZlf+ttef/0u+qeLG7tdFG4f1xOJOuNIRrn37is3/u4LKkH8L7A2IvHr8v+joCaTJmmc0zdtIhlSTgKBHBiloLMPOqYTvW8F1HqNY/jbNcnQhHtAi1vWJyoUnPeL8bW3Wxck5/pYJsfY9uwqOl7WkPLNTSuTFmAMnvP9Ls0z+qSlHu3en0ijHbqSQMgzcxechFOa6o6F41TFVPXocqyyCZKGCTp+rYnCa1eN8LdXMc41YKBrxm54GeFDfzNuSqwatkw5nMAVb2Wfqz7+j3C3VlxBzQfHsjVXQAVBQ29UVkgoy/txfUpPbSPAKVaOGPRjWnE62FYWcycWlrf2NHE4uIbKO2hwqQi9W072ljVnKrdTxeBLgJdBLoIdBHoIvC3FQHlF0h/+VKvGYaTqoqA/MUODwlgSBKAeDaVn2LUKphNEsC72IZW5QGaZjPzKP/YCnCRn4DPsE82UmoVq9R7aVcCKfMccl+SFFU3GbzyuDiyvMPJYv4BRpvBBlJbtpAqTfG2eo7P92PKcEaSNi5LojpRcrpwIlgtZgg2k9rPsUDlSIm3xZ0YH6nelIQKBsGJD3jLrWjasQAmw0Ig/7OJ00jwygAXpgIPIW1TzJ4Bsti9kRgrJ3eWuwagwtbAjjidbcBSHwGbagOnauBiGAuYda1qAI/TY+JWDZsa4xDyL/WuBiFVatwYWb+ZJDY3MsaWaiIBDLMJm8rnkeTJIklyZsAQ4ELsqoDqqGzLEfl9ufnohhyS2QnVlL38ZSnbX9kt16ZHVXKKc2+Me3gMoArwAfTAujNeAmMAzFaTKqdgZgOA6rxeFaAFkFXSXCY3y2BTLBgA2OSlmO/3r8rxu++UFyfxNlQWi72gxYP/l703744kubI7LTZEILBlIvfM2shik2x1t1rLjM7R0beX/tCMRhr2wmE3m1Uka8vKDYkdsSKg+7vXDEjpC0zWOR5ZKAQiPNzNzcw93rV7331DsamwhQMBsZ4WKiiZY3DF+MFmk0/rYUUOGwdVs4mV/U1nZ2YG1dJtdysGt6wWbq8E+xWk1g2J/g1IPCncYPI1ufxoK86w+dvjYOaU92LIZAkwQE0S3zjlAj4AqnLJpXSLZLEbS4E1XgO5HB/+tY2PAKib47+3DBiWtSEeLyLAJsIm+7wApoB0GFfGhPMDyAaUR1Le3qtMJDJud1jGNDmqXAsYN2XK+SZgjKr7gtl65io5iJSeERtcy/P0xZ4mJzfSZ9g0S5zFugLsXDcWYCtpLiVrKFFjYyiz6WLbxKo6N1Xtnjz4tGw/R/Yria+Od/bD1+Xy6G0WINSohfJZV5IKr/VZA0+DQS0iPfqiHHz6pZjUXnn3/bty9OrEOaquy+o5Ucv6AKac46pr0OkFsLQAzjo3AZAASqPLOvoGmxXI13mZWqhZWGJpCLm9+UDmNzO/LjwFlTJ0YeebFNhTkF1WA6QsLuXe4NxZgCndSbdXgNrAqdUDnneR/re5mzmN6lp3XQCqTKjIRV0YsAZ0OvUAB28kwTDl9KCuEbO2nHt1MweYwr6GQde9UeO9vAyjOtPCl92H9d7sYlZOV3F2J9U3C5bUf84yJDCTOqkz3ZMaeM9rcgPWNbQSeMXpnW+lfHPwSLvyV52ELlMT+b1LXFn+C3DleO1z9ePdr64Huh7oeqDrga4Huh74/70HFJ+ALhpQTRCewNShaYCTA3NWsiXZVZYoW7mAO0ym/vE7YtxEZckRyr6SF0pZGsBfLI8IWvk0QQavkj0aLlDBjo9X8yP1m2xV9r8AqJo1jV1GTJmIi/K52Dfl+BR+BwzzN0fEgAOWNKVsdDwF3Pe398uOStNQhoX4HoZgIqZ0oMCWABFXYJg06pU6GNTvlIjJay4PwznqvZHAF06+SNlsDaV8zv52XiOQQ7bLcxyLkRxPVDIF8OxSMoBgGyVFJmlBtX47WAMjmbmCzTLycVDVU3DNewnn8p5jYj5HAOq+5zwCmBy0+rUqOazAt0HUehphWgygwk7ApvK3STKAqdjTgYyUYFMNXGVqstU7LvemV6pF+UJKUTGtN2dl88N/Vvz3zgCPOWBnWAArUlsDGYANMlLMeJCQVlaPQBwg60Q5+ocFEuZegH1OC7rGdIr+EHDaF6u689jgyECAAPvsVZm9/8EePSBP6rjalErA1FJg/Y0cGHBKfqVL1tBWGz3RqRWIuoNhIAFk9CXMKME4HVKBqmdre+SKMSDkmcfrQ5bHrxqI3SG4yIFTjgREl3G6ITfTCCOmQgA6GyzBqLqUC6AWMEf+puqpilm92eg57ZK8sn9AXdUvzExuLr4Vy/3PZidzjcK28yxAPTVtG7uasUiZmSwyJYGXOUctVt5n/OIKzPEYvziBq93eRiy5byk5FnVhI+0FiDK8jB+SXslKDch1brQdebNRWEs2pVwNObl6DUYZMx/yUnEGVo5uT4wvm67l1o0ymL7rjydl68W/LkPV3WXubeYCQd/KRElGPn2zw0h+xZIqh9Rgk5l+Tfka5bXuPZZ8XWZUw2k5fXcisPq6zOa6/yhNwRJ1358y3nYMRnYOa+lXqN+K5DcydfcbXZf/hc3kPOrCkYfZ+xHL6vcRFSSdAqAaQyNv7jd91zTgzD3H6gNf88aG9V7U7hEVetHGlo5saW9kwa08TTWkzjG8r3puWhTA5Rc2dMP9Ue1eqe9JfUDK68tQ+1rrtaYY4XxYXPCwc3kIrK5gU5WLijkSst7VTGDzrDr9agoBXOcaz6XmwJnKW13pfsLCR+Yo52JuNfd/AVWcgbnL+x6rA5Kryr2ev1k4pZJqA6i3qoc6Fmhd4vqb6ytLAnROc/2tA5Jh6R5dD3Q90PVA1wNdD3Q98BH0gEKTB4rviXQqk+Mvdkfr/h1Zb6Rd1C+dqmwDmwMEWQEHOvLJAEWkt7FNajA34HQoeCsGUz/yXnVh9lmVbA2cC8kDOa/kdRxVr7EXicG8X8CqZXEABf0e4/rZAka3EE5HTEq1TFopoCFswZhprH0uFQABb6cquQEJw7Y7qhMJwHRpCwGfnem0bMGSEo8L1AJStbnyIMUEA1xrjqLBpdg56q7a+8igUgC0sYSUtRmpD+Xui5R4CRME1iHHVDsCqI7lPrulIB85KmVnYCcArDDRYSUSSw0Bxa0MjfsokkHchO2Y6142EnU7DFoT3/o9v877jhx5Mdv6JcfPCc6cR2g5KUEp+ZNqg11+CZDJMxVDTE6qQkP5pwqYSAas8RuK0RiJUX1weFMeff5UAyPAtHpdbl7+FzN9lpWCK3WusHsA6hjAUOsUdpNanTUHtTbcMlLt3aDCrFAcnvOoFBKsnKgXgKlr9AqsDnYfB8DSSzqHq9dfl5kknzi6ppxI9sk4wqwOJ8lR7Wlxwows3cK4YQzkOq/0GWPRAFyWT+JUXIHdLQ3V2lcHjl5v59MQiRsWkHEHVBkBjJGgvdjAKC4zmnzNtmhgFo0cTfW7HVUVdJO7iSnOBidgmQwBWJEBAxYwwBrtl/7h32riCUzCth79Q7mZvQ2gZ7yZrzCYHEuMMwsId7mqTNh2DgE/XmBAtWCUws1A/UrpGsuAWSzRWHMhktfqEjVtyUnb0nbOhfI0zC8ednfFAApnWYAquaeVRa1uyJZG63x7YvVwDA7DijOwzt3MNHm4AFdAUiSy/d1HZfjZfxSORhKu6+/4bbl4+UdLWXHtBXReK++UWqpr520DopTHeo2qYq/sf/rrMjl4VOazhequHslUSQZWAFUtctWEAp8m0l+XJVVZHMNSKyoAmWGZ23WZYY9c9642aq5Qv2eGWfe7ihpZUHEihZUNYQSdO+q88mzL9chiIH2aa6Bd9wF3TrnwB+l7jk85mLC8vIDaIC7AusZ9679jVhlfGNSVcvJZeGuMK6AUmS+v0aq1QCf3iihNwt4yLW5JY2a2XH2RDVtCjOz3TEzqpe7F3Av1Q54qQHWm+wmLlrgT4xDv5T7/zpJngCj/uK/LCR7QqfNMXmq2A4iynMn52QDN6SeMA99hbKOSQ/WbJuLqlqvaFpIyLbtH1wNdD3Q90PVA1wNdD3w8PWBGNTJcfpKbePc3gU0T3KaczK4cM52XpW2vPnBSBJAi8A2f1/jY5vAbsDoVaEy5GnK/yMVTMOOgNEZIetdGS5HNUSMv5TwAm2PyoWhf7DEFkpKTypEIZABwAFWOY4WrgzdJbZV755wm7c85qOxd7yMFRlaLK3FfQe6IPEaBy8hwkYJq/3sKXsfI+wKVBgryATq4VPb1esrGEDgCMhUa8bfkhDj7DmWy5OAVxkXAh3xRgiryVCdicgG2Bqi4zupzgObI5xpTot6E6QMw16AWCa4DU3BqJfJMWsF80Qb3DPlbWXhILms2Ng6pzKpZDwNZf8CfMRvifDZMoZCPsvgAqMQ1mTq0kfqqsq1eW6ovZwpyVUdVjr9PnqvO7NMH6gCZ1VxJ8vv6/w4wAby0uqbkRTYW0i7AmFHhxkuZmEigDdLM5qF5VqBp/WgCzsByxgJsA5BjZsBo6anYvcE98lUPDCIpPXJ9eVFm71S2Zi6mkYDVAD15wwDV8XYYQUrX9DVeyZnVUWibAKtJRPdZNdC5DcIrKMNIyFijMTS1Myv493VTFwC8jf+jHZXNMYta81Ure+pzj67TwMo5qAaxtZYtgAJnYOXzka9641pK+lko/xSgihMuwXotm9Lf/4UkzspVZXwv/iwJ8D9lXDhHuwBRuknt9kIC7HbY6zZPLAmlZqpBdICs5xVjAWsKwLdRVnVxZnzIQWZcvPBVH55bnEMdO7vCBnAjnXW+rcvSAGjJh665u+yDdROoccl97Wxs9jXniMkPbsA3YlRT21XX0INflOHzf+t7EXLh+Ru5Qb9/o75iNrPwkHzT5fWOelefI49SgA434I2W0nYff1b2n32q9g3K8duTcvzqrZg/OZBvdvR+6jVzDQJKl9RddtZDFBEseGWMIzHOxVW38WUaVjPrFQGqrRxNvK5QL2TZD9fg5BQH4PJZgKql/yZmuRcyh/g723mc6c86J11/2GVzIkNmHy5BY/pTz3XubgXtYtrZmRmFie7PSOthgQ2G6W5y9JHypkQNMmBfU1w7XAUeq6gCvCCFukRgly7H8RczuoXY1NmFFltQN+i+sNZ8XWo8Z7qfoHphUY+SNKRPuK6q/tmQST/M7Gttw+Klruz0o2EslwvfRjCmjCjfHu27DL8F0gr4joFNbd9zkcgnZeV2lrbZ2v3ueqDrga4Huh7oeqDrgY+kBxQK7Tj0dLDFF3kokwSbLdhyYwmt+mVP3CjCWyRX8VsETPJOKqOOHaRV5sWhQQAUIQy5qJBVdv4VEiC36MolT8KatjxWysuYBUCWlXjO27MPjhv2MDJgwI0DUAOZSFt53aJjUZk7YtTGNkTJCjrOwe1sKBGzJ5fPgUxYNjCIVd6LsnEk6e64GiYBHvoAWthPBVlrGCBYpFoTNPVNw7oOYUwFwibU76x9SqxI3haulyMB2LGAEr1pcGpgpjYrcHMdQoJAAlP922IfLp8CgCCmqtxzJUh9Hu4fgGgNfRv7BYNSHZc4dvLQsk1Cszug6kAVQE3giqSQw+n30EEziw1iU8Wemk2V628ZiK1WLioOrdPBcXn22YOyfY/am2ItTv6+XKt+JzLIAayoS8Mk55EamzY5Ug3TBPPJ+9vgXOoTqYDR7qoAVEABbQcsMXESpCdy5iy0D7Fh5NNJu+2SJD2xYmaSCHBnl+X81Z/E3Cg4FqiKAy0SYM02MalbkonSNzTzhvc1/ma0YFX79EPtVz5XczmdfwcTa6BaDZcc8NYm3Y5J5u1dIByg7ZrENU+1pz7NA4l1FigCUNlXlcsC2lo9VUALYA4mUj8bDK7YWG7Aoq8i/eUMFfgb/I0fiG3+Ul286xI1m3f/Q9ud0gOZS1w7LF4gs9aYSCbgPo2iIgCgDwC0lLnNwWQQWgp7KwOu0m4DNmsfAqCcE6ut7c4LCKI+bM6hR0kdAU6XHqL/7O4LIxZAZ1MprmvG20ZSMKmUGdFheS7QulFeKt3j5TAWamRU1nsqE6WDzwzQrufnZfX6n8UkXwgITSzvDQiXE7fuCWtMktSea7GiANW12NCp6gAfvi7+3GEAACAASURBVGAeTcv52UU5+uaHMpuR17qrxTUt0gEeDd5Udkufs0LA9Z/IyWf+RI3CBQtMivQ3rGdAZ8C3a6d6zicvHykrAD0gmPFp0v16AwS4ZYoYinl8qOvKfnyNcK0EiGZ+5RhNRZ37RCsnA0NP/ipAL+2in3FNtoJGIBWg6nYhHee+oOvWOapiuMG/jCOLPAa9SINdVxVpOWtTGFxpMaLeYhZiVudX+q6YaeFAUmCYWOfJ63pbqA7zQveUS+UfX2oxYqXvAyS9sKeckw2WzB5r6ur74pyKqdQP9vkYXbvNN8x53xNa7+BszPXJNSazMT+Qp/N3ZfXrq92vrge6Huh6oOuBrge6Hvg4e0ChwF4NJ1oDPwSohgoVLBKgAS3GAqu7Dgyvbq60tk1wTHjQgKrACIGTw4Gws85MBWdYlkb4FmiLRBepFzuOcJi9yD0WzW1lbXkvTEgAaIR2aYsBr+ExQSLF4MPO0hJkvztUcqV+p/4txdgAVHg9oXjkuttbU5elIWhjRR/JGeZHuP5Od6aSlAo+q+TKSDmsQ4CMwQ7N0/GQwQEQa84oMl7A64iSN+ShAkSrMRAAl04g9xW21cZHlYmFWSW469tpFVlrykQMxzo7JMGVPXWo6YgTQF6Zb0sy+VhebzUfHSrzumWZQbbuO2vzAuoJUGusXINnALKAkLs3jr/ko2KiBKgaKuDr4/jrxQJcf6/KfZlGP3rxWOZRlLI5Ltdv/lu5ufwxBJxAO7LSGPJEbqrOzd8+KVx/kQeHEYbZa4xoY8gc7SJTFVMd0GMKiyjdYISyJGaOmCPb95Wb+Jl2T0khqFYFwecn5fzdazPbmc0Af80yLQKMGCMWJ5xzTG1Vxk/7hiUHPCfVNAwv4Jk+47wMZANUAx3oy7Dd3t7BPy/XBZTKJGfmtGWbBNk+FV63aVLAqeNt3nOCIRMdoAeLGJbLgA72FBaSoNvAVc8N/LgekQAz4AL7O5/qR8AN4Hfyu3Jz8U1oPNN6AUoGp7oOnB9sCXvk13fnxvkQ5HsFI2Pl9xvtTP/UskPMR+Mk5h3sZWUEXRsVZ2NMoaqJEu1lPGvN1Hpj8Lyz1NnaWn0eUCvG2Hm69DkJqQuBD8AU58l1x7+pyiM9+z80rVQDFiB29I1+vnJbrpWyoAJXeq6FDc07DJDIJ2VerJbUYaVEj667yV7Ze/HrsrXz0DVV3373fTmX/He5Jq8VYyXuQmIDNR9Xym31vCM3lRrOzczMixFpEzmomSK5iN0flmfnHlgv3kiDbXjEglxULHHmDQNrRpT9eGp50tT6yHX/FQQDnA2IuW9W6S5uvZHcZ9j9WYM8Xsi+nH/qxYSAX64paqSucFc2MmXaaD+6T3phSJ9jcY3uv5Zh0mom6a3eH+Karn4A6CbHVcuNArjIf+fnYk9lnMSxud/1lGoxG0j2KzB8MVMfax6wP8rQRNorFlfXA2wr9/qZQKslwmZImfkwrQBSfmBU60KGx5mFLlh2jofsl/nKNxJsarsGa4d6gLpH1wNdD3Q90PVA1wNdD3xsPaDYZddhy90jbEoeFuH6Sz45p5H3jsk1VTB7rcBBVe8cRCDcBTSOFEjCfgIE5+ZEN2IxeVd5YQQgrJR7f9l/HhFv8RrbkUvagGrCPZpQmVIHfGEo2qcDr5JbSSss63U7U1KCfbEPzIxsYgTgxjwFQGmjHUlFJWuzvNRsXbE8d3d/qphXgemOPiegChtKezhHwBW1XY1FBFRt3gSQhaGDecW4hzYrGB67FmVlDfUeIGkLBqsCBtyFkR6bfa7sqeu5kiMq4DB0rcQEVSZvGg7i0C79UmEF0r46aia83Lb0XWO2CVYtmKu5bs11OHlqSOfCioST0f9VPxVGdSAWY9RTeZSeTGkI87UowN+PX+yVe4/uSyItKerq+7J5+X8FLBnoiU2FUTUgBohStzSMtuXIHMmGSoAa5MCMBRJMgC0gNiVhKEFyQ+6fWVXAeALsG7mzrskRdLsVvuq94c7TMrr/80hoqdMoUDA7PS4nuL5yOl4gQHqY2rTUxR3JWInyJMi8yS2OTFpzXc/NrDJhLKFGkpyFAXdSM11qABRgfxv/hzm17NwznBGogbEnDfsMEPMVQF6prwGAWwUSlrnCTPHbbkEBbjYY4vWAUwPVysDerE70XECV3TIZJocyVvq180k3WkC4fq9cVTGSdoL2AgKbkjNcDYOQ9MJE2SCpnqi19FxHANUmbW2TiwWE+lx9GPkyHcj8TRkcck8BO5wD5WgAoV4qqYCVceoD0D2xQU2Up5FRj5i85E4DlgDlFVgZqErSLfBjQyik9bqe+4eqrfvw11kwUC7r+uU/ikx7Jen9VAAopY42um/xfMM8A6gq/xVzpWuxqwONNcz7WPLh8f3P3IWnb95I/vu+zBcCpnIKRkIMm7pEKqy8Vs8B+hAVCCNoVBkJO32GIoAd2XhJ5+e1BktkM/TO7eRGxrj689mfr0E+V+9HAZjJTY1MPhvFETsLT14GZM6wT22DQ29K1OjuarcmdpjLuoFe78gLPshs2R7jLtYO4ugLKLVnF4sMLDSqPJDzVBlnyjZRtgZHYDuXicOs1xfbLC7FjVK+RtfPWp+7eC9Zr9QNLNpxv1sPlTmqBYgF0mCNOT+WDbMIqDlPagnlvrhToN05u1HagUecOxKgFZEw9217AOv4uYejz6Eat/vYwDSy4Bszq23e1mvQW3WPrge6Huh6oOuBrge6HvgYe0Chzk4NpRs84auelegGjT6USRHYAv+mlgBfC6wsFFC4JIs+ARsad9+UjyF4AqgSfvPqtXO0yHcE8saEg8g+Dr0pfG/WlBzDaDwdpGDCRGvWyDn1z4CYfwoOAcTEYCuXLgDiwHfkdXMfBMyV4U0oKEmtPjeCGVGwhQNwAkkBL7vMqs0Kkrf0fO/+XhnuKud0R9tvw8ApME3cZbaU4M+B0lAv6EXXYBULShQ4VCDmQFLutC6/Qy6kgBrAGcYW5qGxqkMzqtrGOasxYSIO5fnQ8soEswYX4Atkc2wRKtWgraV/knNIEForRCTidYxcWU1TOR+6NNP2YA2DAo1mlgHCymCP1ZPMV0JH7eNSf8/MphIqTifr8vxnD8p0X304EnNxKsnvm99k/UFA/Ebgx76qsKc6v8ZMNsDlRrtmZ2XpyHe0TBjjJQLNNMySWQJ956ymrc7XE6uFYrRvWTelM8SIyyhnJOnnZP+p57BZIAXNVyfvy+zkrRkj16tljoslRKo92Y4LMMAVsDqwexZ9qt/2dOIcPCDJZfVaSYDehwxj2GzGhM7kv4AVX0kVWOQm0JZYOJkE+Hf5cvqUQUFqqlrCayk41yHyT72HqRKgBfBaa6je7mN+rKeYDQFA2I+OticH4J1P9NlFuT75fSln3zhn2s6+TgJlDMRA1TxPwJqZVYOn9LllvMxLZM9eLalMHqfmW4T6ohpguVwNQJ9PM2aecsxTwClMqWTjAFOzhfyG/eb6RRLKZzBRwtm45eYCzGs+IidETVWBVABu2EV9ZrhXBspNLduHfv369FVZCaj2dCyXRdKcgr3faECZh5HY6m+BtKXmzPpasmGUBjrHrb3nKlWj/F7N2fnleXn//Q/l4pzyKsiHMQrf0uEBujiSw0Jn8SvzrV5n6hGWTyhhw7EoX2MlA4snVRXQzOq4SCNbjZolGJdJzmmTr1qZWNcZZrpwH9U9gB/uBZbVo/CA7YyLrRff+BugCnD19Z3nZrHZKXMTBtdAFkY17K0lxCzcsVDgw4Ud9XjZcC15rJ6bNmbKItGN3Z2NrkX6a3/zMKHct2eX0t5I/su1SMoDYPVK8/RSi1ooSTbqwNkS46o4p88tACaflttbmFPAKt8TfN/MqKlqQ6RcP5GrZ2ElS5h8G7RyNIBUlAaA2czn7tH1QNcDXQ90PdD1QNcDH38PKCaa1m/uD+VQ+dJPbF3lh16JJkyAs9y1rJbYE6DKP7aEydwGyCpIhVVNmBK21MGTwBJAkwC4laRxcOj3OVJEb5bHad+qfnkr0yX8mCt4R2ys7EK7CFNuBsBKTI48rFZ7dCkaTJR4zxCglgOhLeZa1T4DVQNZglckdxt/hjxRgqktAcmdA0mH98m9VPC5HdluAFIMSXhuKbBAzabmdo6mAagGrdoeAxKCROqnTuQ066BS7cVwCQfgEXmtLsVSf5zbGeBms6Yq7TWmN7NFfBmG1AYr7lmj14yYgVFGz8pUArfG5taAmD5Jvmplam+BKsFrgs1k/kqiR1mivhjVHsY3V/7t5woS9+9vleefHyjnVh8ZXJTrt/9P2Zz/OYwjTKqAqt1fqznSrcTXgWVlRnkP8ENTMeJBdqrfN/phHO2KajYvgMS/lUvH5MPpFVljT8H5RosL1wIdK4x1xOxtH35WtqYPHbwbICiIvjx6WeZnR5FpaqauNzj/ajY5X1VLKdTQlaPzeKJ54vRZWCP2x/l5+ofNsvS3gk3nBvuNWvLFob171lY1dTw8RlUKfCcZZlPgjIXrNYQGlKd0i4GpEXIDbAF1zl8FaMBI4vRLTVK6iJzXK5UF4vNcU65Vqc9Ongis/lL9LHnv7LXksH+n9yThZlGAqwaAyhx0GSAmrxgp+rzJSD1XWEBITvEt6IbNd/4p5xlwSi73xhMvk8qg9lZiWoErpkgCPjxMvsIaG7ziMA340Tla3sw5wBCSiFpBEZ/hs64hy/RW7wNYd56VvoCqJbdIVl/9TvPxa7fJjLFzcDH0ghWNmRTmRxuZw+EPTokbaVE9p4aTg7L79Ff6c8+mT8cvv5N8/KxczVV/VXLfa+qq8gMTi8yXBQvAaJ2rgNLgtQBUwKq9cj01cDlGVh+f9BgiQTpz90JRocUhmZnRyanVikSZq4PrBWMhwCT9ytoYCz3cVxmr5LYDTj3/1C88p7yMgTztifNTGF0Ac1tTAdjb4Ir7R+77SHUNTLVrclMBrq7BCkiFqQWo8qN9WGLMtrTZ72nfAqrktgJm5yp1c6Z8cYzzJixgAITVDzCifH8gwee4c+WpainF0l/ZLDk/lSsDEJ4SZXrPTCp1WAV6rf6IxgegyndLu3PlmuITXAucN4x8K0Xjqdc9uh7oeqDrga4Huh7oeuAj7wGFB+SotkeCnKzsEyA3kMqrCXIAqj0znBivGAaZxWw5prK0MZeJ9C3F1ROgOScUoErOESvhMItwnhXQploeYDNuvo7x9Y9SNIRtMKzkJ/EcACsYY9A5JQ/VgJQgJYwBsuSRAlL27/062FVYo4An4t1wvhE5Ju8UUDYSwEHyi3vvcFty5UnyGFntvxGAGZpFCvALuCa0xFjH0bbqp6oNJoq1rSWlkjsroMZMaaIgf4rMWIwrbOxETKLrqnKsWkcV2Ryglf1ZkovBkgGo8Q7UYTCptamN2GtAidGI8C0mShnT5NDyd4ScjVFodUH9YmVRCJqdJ2kjmziv4gDclyRy2LuwmLsvgDOQ+clIrz96vlsePsOQCKD4Smyq8lOvz3RMmEeNSc3t7Kl2KWDUANmrH/Wg1iYTbGs+cU5m9WBna4kTS6wBRgEWZp1wOK2FJ2HDYINuCKRdX5RFjhpoa9FhIifgwfaBz4M+Xc435fTt+3JxQs4ajD99JadpgZihgWrqrY6VpzqZyAN2D8MXDomZDKA1zTVwZsw8CAGmBqSmsevAGJi2geM555w509yPCdgTRANIkbEyvgInOOK6/Ez+9uuAN/dfYyABCpR0EZPN9s4j1m+ZKsny2AAPZtUBu66F3o5MlaZyAAYonUj+O3+TCeJ2MV41B5i/cVy2w+/dfEnt1Mhbb8/XwFZNBKh4TlYQyPjXbvFSCijfklMYXp2nAXbmF0S5y+So7WGeAUNijHnf0wQGFqAawAWT5xxVrkH6T+PfhyV/8jelf+/LMM6zk7L+4f9VrvQbtYO6rlo0Aahq9cHtFyDFsOgGRl5MKyASJ+C1DJYsUdZr08e/UF3VR27Cxfu35Uis6nwuXQFuwWJgYTqXK9WU9lzGUZi81yweGZj6xJifPA+rajm6c0l5zgIM86kylAZvyKo1/Zlj3A2pp0o76QaAdb2/+Ri8xg6auiLUo+9jOQauvgGOBpj0q35cAqsCVTOo2gaQmrZ5eSv3N2S+gF8B1qVK9bjvwbfkoy70N2sIXHt+nbaasvVnbFAloGpGVs8vzq/KKS7Ven8IgNbc5FuAPuC6v9YJr2BlNY9hSfEtYPETUCphsD8HWAWaBqAGkrIF9yktL/mOnlfb1xnfCKe+LvIAqLbHB195H7zaPe16oOuBrge6Huh6oOuBj6sHKlCtUWUNmisESkBqiW4LsgnpkGSygh22EqAHw+mYy68CSQMEA1Ujy1JBkPo3q+SR6BI0IQsLJ0u5Gl4nx1XBWV1FJ5c0kIDKncnPGul9+FACE8HKsiOjFD/UXPJhk6GKwzDBC/lvAb1mPd2KANQ7cybirk0ZCzBNBVQxCRlLzjreEXAh2KRUiwCmUwrpEedO1uBPTAxuwE4clQR4S5+9Jvgk5VI5rTj9km+KcdOWAuW+XiM/dSpABiAnKGR/MLCAKbcJ1lXHGYhxtRwYnAlQsrswQW7Oh9eNYI1AA0MtG/T/wo4AhpsqrmLXMLFNK1wDO59Pk4s6AEVmp2DSawbinARU+y5Lw8+iTKeD8vSzg7J3j2BTkr2r35ab97/TxhhMVWBKe3VeMJw2R6LtZkdpG6sXMEOAUaSZFfypvq2ZVcrX+ODk8gb02eHUuC51Gy2pFKDZVLMWj6KZMgmYAbNyfJ7c/1TjIECheYRr60L1H89evVIKo5hIYAvHkTR0IDCNsRKsuSXX6u9tefJsK4W7P4JZ0jgg8a7liMIO57ow4QVmgFkDrGZVoc5JxqJOziDXClRTrqUiuLBkXhxoeZlVRmlEYG42/QbQRPJrRlWAYSkA4PxVFoXIJwTkyQGYcjUK7Y31AInDw9LbVw7n1q6A3A9ivv+gXYhVDVrKYgvGVIwRdHIzAWIPPr8wprnO2CGLWTWP1SAn42i2srLIlv0yVt6OjyX31CDUCyIB7mb8mGsMM2yxamsCTq0g4D2XreF8dX6UReEzzo/Ux5EBq6Zr/5N/p4t/P+zs+z+VzevfWmLserswxFok4rxoC0B1JdnujYApOasGbF64SMrDWrLeyeEXZfvhJ84Rn6vU0ds//1HSVcGd5Z4+q2tcAHS+lAsw90EWUgzSuTa5K+m+U4EqjKjb0K5QnyMANmqTZoIW0ykY1KpyICXCCxkpD3SbF6rnzE9z8AB0FrTqwo839yMMZ2TvUX8YNOK6DIvLsOjvvC72WcAfFYfdwRkp3geoUmJGgJNcU19v+rdUHVSAK2qPjFeuN8uMWUSon18hHYZ9XWzK2dlluWRBhXuxWwczrPQBVCPq34Xy4OeaFxgnLaQGgAddV7kv8mBrO9IsO/5aTuz/88qH4LSlqTA3ufNzTK6DlKPJnOUzUfh0j64Huh7oeqDrga4Huh74uHtAX/97ZGvVL+8GWKsk0NAzUbiyOfWbQKSxrU1iGlhqhk7/htobEDWVU3lGziX/T6Th/ZndqxYYlncFQPpVvY3Ed6T9ietywFyzFB1eNJA7dgmbBLqA1YkMmJCK0hoAF2diCTKQ2TmqAb9s0STGcf8NwCZANQsr1ggmdLwraK06qkM5U+L4e6NAbgOTYxAjMNNYB2R8sJ5qOKByJLCzxjzEJU84rZSfh23blvwX86aBAM2WAjSORfkZ50Y68AsbSn+RRwczyb69Db0joOTRMHao4LjOr9Z3HgVjpOTjJqcSUPW/TkS3n38GEwlCGREYVSSGgIoBqNCLB2JR+RmIvailae4/mpSHz/flbgxIORY4+M/y8JFhkRlc3H5xgVULABSVLSW/MfmhaZ9ZSbvJAhC0H9eSVfBv8IgckM9CabK1TgC2y2xqwK4BgGW/uIuyjTbEBAagqvFYaNv1YK9sHXyh5hx6rJlg88tlOXv7zgDEoAqZOFJt9fMIp2Wx4YwR/T6ZShwv0cEAN2AnJzNhQAuesnU+V/BNDrJr5gIuqirAIK4Gxgbp+VwDaHkBkNKAakCbDXkMWiP7bUDVhkSUMbE7qwCd3G+pR+r+gfl1PVIF6EiCYVRhyWBcafLBX5b+9lO9rj46/aeymb/OSDDvfDyuQ8YMCTZS1jTTc8eTKteuywTVkjW5BnmLurgAVWYq16xeFwiKsVLYWudKCoSaLfb9wAjMwNdsfr3CnY9qKTBAlbcFTmFhle8NY+rFEOYVTK7Gu6eyRP2Hv0gzxChvflSJpPOXaasvQsyiWADRnERKq3Yi2zXjqfeQ71pmTAkWPV+r5NFo70XZf/qF5sLE7r/vvvtzuTy5KpfzPYNUXILn6209x9kYAJw6wTCTkZ/GGAnWlgmc3FuuubCrzvNky3ovpC8AjrCoPo8GwzzXmfoBpU43cDvDZmZi5P6axRv+5BohX5W+A6jWvFi/mX7DaCn5z7SL2sm597A7gDs1VmFT15SkUekZgKfZ1SvKAok/ltLEpZzYv6XDUqxI4mv1tq4Bt2+h6/BKpkgCtzPNSaDjEAZV761wEfcculGuajJS4UfJP6W9gNULLYC1ettIhNHTOHWEHtX/vNCnU0ImHPVOgCo9y3da5PTMNWT0nHtgcvfoeqDrga4Huh7oeqDrgZ9GD5hRNUBxe9uKNKxpgojAmTgpZsH+dtm+hkeUs0jAkFAAoBrXX4CmoaIxKkF3ysLAPBC0EHT5NzE2TKp+7PhYAxo+MxBbocIFASE+OvKxFMOJdk5SX/21LZbEslcHxjkbiWsN8AKlaSfPwwo1iRiiMUTCDvXsVKozlXESbASB2N7+jpgVGa0IsGLWA9Dagn2TIyyOlitFgwDNBPrqAVL5YFjR7zmmB8iqLQJfu9vTMh1PAz5NQqUsDcZKYUZhV2kH+yDfL0E/4IfcNR5mVxszWXEDB6IrCDPp6ywEpBtaaRpLBAEfFRil7iINjDTwFiwZrDAmcdIlF1Wckv4WcB3qXAcLlfRZlcef3i8Hh9sCdAoCb74t67f/RSBJ4MjgVH2sAD/GSFW+i7QUAGrlKGCaSBMwiplVZZxsxlPL15hRzYKJ5bB2sVE7zabWacjfsGyAAxu9KCDXmGDsgiBwLoBxPBcTP3xcDh98or5XmxhXjfhc5i7vXr1UEA5zRykh3JpxAdZ4yAjLTssMo8ZmunMjwyj1CWCVjmXwDFazuBD2Ws85b3CFnWA9Anq/NjZor14+FQF6RNknwKK9BnwJ25rzArTGydVoHBBn4AsoFyBdCZjxfkPAG7nhwpQ6h5Paqvk8YK+/80J1VQXoVFf15vI7gVXVGOV9Gx/peK5vCbMNUNVvL2B4dtVrqt0BkAbXXFX2zXMcm714xPlwbSL9zMKWWVuXEAIkaX65HioAldcDKII+YE5BV2EmDWABkC5VAwjieWTCbhh9JtZ8+Ol/kMhjN3P49NtyLaCafdGJMPnkS+tK15wiPxmH38iYuReldnFyNpUqoPdXS10rY83vF78oW7v3Ld89fftaDsCvy+XVRPOKnNaRaqtOdQ9QagLHMKvK9Zq7IPuyWZMTQVNRNbmquW95oY5urTRopL6ccuZO2GQq8OS+V5f66vXLp3k9NwCPUtuP74nqN/UVJWKa7Jf56jUGaqWaXeUz+e1lOufO55iWDQuUXgvMAmgBqwaqcuylXirnxz3LsvsKUi0L1jarSy0qcIslb38mwHklGAnYrYDZ58mIbwIe0dJwf8flV7DUjCnnyvNLlBpqI7msfCdgrhSoH42Nvy/0GhxswGm+D/I9xieYZ0h+27V1993lTu0eXQ90PdD1QNcDXQ90PfBR94Bil/367c0vggceAIQwAXfglQCqsakNkiL5FWREwlXBBsCTMALwB1Ak6JjwvlmWCljZM3G+V7iJaapU1zJfclkVLOrfCTlGBGsOQiKL/bA8A6CYnKc7+bGhmqswAGbj/psc1EDWCh78LOyEpcLOgwU5CgTDqEpyazZy3S87coSdPlat1YOxy9EAQgcCJCMYQwV8C4rPKyhDyEtQ5ZgdCalkhhOxpy5WD24TGBpL8mv5r5kLwCe5rAJFAJwKOgGnBJW8hjGNcZ7B612QFRYmgNWgtP7mRYe5t8ZK7T1eCzh0UNs+b3wUcx4zdD4E4BQmFaiXcjWwqchSB0OxIAKqu3vD8uRnD4vKzOocJMW7/E25Pv67gFDqI7oOacCAf5Oj6uPX2qNG4uR0wmoB9Oqig2WjnDDv5fNNmmqJnxg1khrNHjKBiOwBLwYBBOfqbQJr2B3lHJ5rOr+5HJSrpcZx56A8ePBcjLbyYZ1IPFDu3EU5eyNmVe6k5B8DVrdVM5dFCIbEkmyN92i0KXtKdTUWus1J5Rxr/5q0A4S3Wqv/27h4ljNiNJVOrmPplypQ9csVnHGGYFqAokCdwRuAwtJZxouFBM5dcw821SY5yeU0g+TtBRiW53qK/DELUTZMOvhl6U8/cW7r5uQfJc08q60LgLGxFfVXDVwa2M6iSxhXgHQ0E/R5chsZs1p71QA2gDRlWBpQjWlQJMWgmuQ5uksAlb4V8JlWZ1n7bosonqNISTUfAbkCrT0rAXQ9qhTR4Llkv0AVWNc3/yiw+o3BdxhDzI4AqrDdLIpEtss9jpIyGxshAYhhB1UxWO+vBeaYm7tPfyHpuPJ6dX5L6X6Pv/9juThVuaPFtsDqpMzmcj5HBqzzJQ/VudkwptwL+GGucs63124MwBpQveX23C9hXK8xeGJ+0K1mfHNdWiLv/fCuM0nrIknA2TU5nrCuPpz243qnKUvDwkabTxu7JecekAUSTo9rMyW6+IxvEaRkwKiqL1ZLACp54Nofkl7mImwqi0TuYtj3tJMyNHYV5o4hNnUhp9+lFoOQ+fpcdEwW+NYaf+6d/AsQFeDUAgQ/nB33/IXuQZdiW1XUxucY5Qu9S2Xn9EOg64VozwAAIABJREFULqwpR6zKDLsBt7nKZ5vXQluIzbzrHl0PdD3Q9UDXA10PdD3wcfeAopUA1YTRTT7FX4Q8pr/0wxc80TgyzQRGQDN563obYB1/8foS9sDyXxhVwCpWFxZdmkl1dmeN09cELQo4JmylQIy80m25cFqeq6D4rJwrV0kAKbzsrcwr6+vYlwBCw6ICjI1fHEYDjMGHZM/qszVvlbZSTob4LNCZcBXgSK4UrGhiN2psjmWkhBx3rOB2+0At3JcBiwIwypcAusj9hIEzUNVxt6khKYSMcRJAlX3sKd817K6CK8ta9RnnZaW3CRApjzIC5IDdAAOchMDQSEgJ0IyMrqllkQQ77vVWBOABEgGrGRlLa/28ygrrGwGqmYwmvRpgos/s5mk6xwEeNVIJFQGsFIPouzSNmFWB1C2BtsMne+Xhix0ZKmm+9M8k+/2vZuhc0kWAAHm066LCVgEOQH2W+SLpheGq4JTz45xgTx2NV/aVsRFYinFPwOBtvqOT1fQ6AXV1gnWnqO2u+ajX1grEF8o/fHW2Lm9nknn6dS2YTB+U+4cvlCMsebE+TuA7v7gs71+/F4NE7u1A8mwx6mJVtyea1/bf0ZhpPDBX2j3QOArzNJ6xXSI9GHRLnPWOjbBq/p4voaZM8IjXAcivzI2G1hiXgLMghZzzDcxT6pOYZbT83PJXrjMAH4ZKyGmRPMN8MyZgVT1famyosWqgQq6k8kOncgCWBBi58+by27K5+DptYOKa/YMZDosd0BWVgREJ7fIcCdB3u0zT1QuaiQUoBHThxFtdmz3hkP0CkJo81Z/JAgPuxL7HVOacmqpuk+covzm3yqQ6f5V+CkDuP//3YomRM+uOcPlOual/pwUN9se5kAaQc2H+DSg/Veswc3dA9gtQNYvpMi1i3yXptZxZr+McPXn4pecyTTn94atydnQmd9qJHICn5exy32wqoPhai1qGUnYRR5oLe4tJE3LcuhDFva8C1VvJtLtWbTWGqoZFjem0CqKVtwlISy555i73MDOregG4Zmk1U05jwr0K0Oj6qR6iAFCAaljU2kUsNni8dcUDRgGyLDpa/hsZPa+395Baw7A2qTDznebb5Iq1I+T2AqYbsblrsasXl5eWEZOXz32R5ixmKlWj+bnUfOUfhkkxQqKd3NlTF/tCufDHN1IMVHaZ7wDu/ZxQM05K2kj6LrMw3CsPRoQ81Tvpb52n9RPdr64Huh7oeqDrga4Huh74uHtAIQauv5Gi5fEhWA3cy2umyxwQEKQq7K+MZZhK3H7t6ouY17sCMMqUyFAw24CrCHdZ+ec3wQgr6TCqrgmobXDxpW4q4FSZTDZAIkBxKQf9o3QBJWoIzAjigLBbYs84DscG2BKEcczAVBhdoHLy5Chjk5qFOR7sLczmhCBW7AFtnOxuyxdGwJlcVf24bKQADIAON1/KzvA5AjxLzggcDVYiwUW2O9J22wrOAJw8AL388AgbAqjEiEntF1iN02YNILUrag3ywz5d19PYpQmxidETXNI44x1GyJg1iJWXGvNqfAGOahu2nEm/EcBgAGIwguQ5QJXoeaSSNMB7ANBQ7OkUNvUzySLvcTyNz+r7sjn+79r0PGwj50JfOMdUfQQwtRy4MqSABtg6gx/aDlClHAqrBwBX5hmNrXPP4In+quwUHUzJDQJjY5l6Dvod8xhGZFQUI5dv3l+XI4EKqplcSc4JgL23f1geP3xhxrsx8ssLZMBHYn5WYtA1/rgya7y3tQ4zktyX/p9s3YhJvpYsXGPEkLqzPZhmVs1EGu8A0pMnbTMoxpxtMuUyBr4+7q44+r4BB0BZGFPkzlX6y+KKGWQAAAxrXVFB8iugSl1VM47KS+0BYAWyNhs5/8poidI1lgqzP+qvsrBz76+Uq/pEfwvgnv5W+9TYMcnNlDE+kedb8VBzUxsMCOtL21k4ou/r5OOUDET5j1zNOn6wjTCUZl8ZL4BFBXXGvlyPyHR1Xg1UNlCqPcXxGNa4njOMqgAUhky9necCqv/GOdGwrNdHvys3Z98bGBrIalwMVD0mSVHIIIQ1Tr6oAKXMk1ICCVMgwDMspO5eOw/L+JHyX0dT3y2ujr4vZ69/EJM6KRdXO+X4QvmqvieSRw0wDbPK8e0qnMsyJWwAleT20nehN/N+BfFJFedck7tK19okyfupINX0Ze4xnIaX2miztw8Lb61FvRYozWSzI0hUO/tm6uX+x8IHCwosEDD8MXhyGRopFzBGsuESgBVGW/25EgDF9ZfXXU7L9z/WSpAGawxhgNV/qyuNhbZdzpblYq45qf63y7kWfWZyqr5cXAik6jMwqLViai4R3XVwaNdYcE5nuvdcuT62LneXGEsJs/xmyREFAVtmcSfuCFkw5S4CSF1rsfPuO60OSPer64GuB7oe6Hqg64GuB34SPaDQAqBao2gHATxPMJDfYbV4hA9tFkQR4wYSinlU8IepEdDQrozUx7OkF14zuars76qaZphAIwxVEG2iz3+H4Zwa9qpOocKMsQJK86MOHiunYKCb53zQYBX3TocxWZnHxGXbJWokwVWOGvvhADMF9qnvmnMlGAdgm5HVg1qnO/d3FcjHGAcnWOdfAUgdDKb0zBaSXQW/MKSwCzeYpXBkXH0FvAA3bDPZwXSEwB3sFXDJflxCxiynGDxKo+g9ykn0ATiVSaF0jfNf1YYW9AYfEaUmWk2Jh+SfGlcYDLlH8zD4hYW5G8eY+yQIjfZP/1XpnoEOpkkG/IsyFEjo62/nqkr6e//xbnn66Z5YR4EelhrOflM2V2LlMPLhJMm3dT6qUJ7lsAELkfLGICqAJDMq9G4YLz5j+SSglHclqwymq58zw6i/YdTE2BiocoqWyGqZwqwwbbhX3gt8/vn9phwJVJwvkWGC8zBe6pXDg8flyaNHkgFTIgh83Suzs1k5enukmpxzLTAIqGo8KE+0Pb7RuWpYNb7T3U2ZbotlFohF6WoJpvu9/tj9GVaYceU95gVsWs7X6wSMfx3NAKVcfmHJ2SOgoDKVFdiljihIBnnznQMr5WhsTiRWX5pMs6deYDBWwVRJ4A+g6iCffkIyq/ZPHpfe/V+rW+WGLFb1+kzj53lZx4R2MQdruM8OfZV62tihp84xTojzBYTpw7DcyHL9ea43LUBgXuTc0grGLSnWvhpxbNBEnitglQNwDBjk1JG1E7KeN6Ds8jMwyiw9Pfrb0jsQm8pix+Xrci02lTZYGIshGFOe6yP6ebfL1wwLIuTcMz6619gIye/AXnNdcA/DEEx3tEe/VImj+77mlhdn5eLl78t8Nijvzw/L6RWMKg6/MK7k5+peIWYVya/7y6y0zsB/p55qg/UxIgqDGhMknsfVPLnkNAVmMwwvLGHfoJVroRoxsQ2fo8889zmJgFdKcjEkdCnOvSwQAC6T387xYoLkz9EtDAllZeYCmAKaGCPxvhfg6EburOTxKu+bnkIG7HxVxlOgFmBLjjZjvThXITEZlrH9XAsrfVQJjLJWjGZLGVJpbqZiKmMVyXCWLLl7x42YdwRny9zzgq3ogYB7PqcKrN42Imj+zyfIR80iqr9b9G2j6smeX5m83aPrga4Huh7oeqDrga4Hfko9oLBFTjH+Ig/bly90wgFHefXvGuCxYo0xiWNrgoRYJwFFYTQFzxzcEozxCYq78ze5my5hozdcgr0GznF9TAAB4GJrgF842KyMj+XmCyCGbeB9GyK53iABr+wyCMgVeAFU2eY6CNh1VwGf2/pHq8zqkoeFJA4ppM8g6/OyOCrbApdDOb5u35ekVb+pnUqsCgaxI68DSXaMylNnNcb4SEBcYIyc1bgAi18RoziUuy/yXvYzkjFTA2XObyWwU0DIeTqXE0BgthPWR+dGrqSewzrDxsLMAmKDcmiL+diURCFAg4l2TmqV9nqXYVlhGM3EWTvMByrcdaCaYLWxuGFZFE67biqlI5SPqtEiG6w3kCwWNlVs4pPPHpR7h/Q/DN5xuTn+rwpoTysJqhOhtIk7LbmpAXKVIbUsNgDbLFeVNbpdAgW9YeqnentLXds85PwBA0xVIm8CbFi64FIMgeI8mvPrTw7L2/en5auTYTmabYnBIcBXeKv+oAQkwOLxg4flZ0+faAwxtUkuLCVr3r56o6o5q3JPearkIW9PxPLL2Rj8TbmavR1Jo5Fj633K60RHXmvpal8sRgDyDNph8CoIb+MLm5aaqRnSYLOE1Q7PGZcG6uqYeKTNvMGgCpg6Z5PhQgZMfh4mS3p9JfbKNVW5nsNSYqzknE7nIdc5Axg6EFDd+1SbXZX1+38QQykjLAM3WhNAE5bdcDxjZrBcpZYsqHjxqYJtIx3ejwQUoOr3rQutCy3ejcaXHFHnr9b2WLZapb1GbgEWZlNhWlsONf1j2a+OuiOw/eRvk3eqz1y/0YLJ6Z/0RkplpbpOrpWs3rBYxLxjrOL4C7gsur+4HBIgEUBs2S11ViNRHz34sgz2n7k/yM+8+uH3yru8LO/OHpbT2YEAGzmtkRRfI/XFMInaqQaV7J/jxFjJS1ksHGk7rv+sPWTBKBLdmKYN5e6NpHi9om/ZBpVKHJS9rsPQcAdjgSY344yT+5T7ANJfAT/I76oyMADmsuI8nVPK9OE6Z0hos/pQpWSuxYwuxIauxIbaUE7qEfqT/UUSnFGjRM2C+qqMFGytc31Zp9D9XYs+fJ7+g9X1LUDX+2IxKxdiUzFMQhXDg/s8LsDkqrb7E1cCC5oX5lvDBHOn1l7rPRuXX3qA+xrt47sC2CoHbEHYzMsoWdgT3zodUK2XW/er64GuB7oe6Hqg64GfUA8ohpgQCjnA4fede2KAIo/UTOV9YCcBV94LH5kyNDjv8iwZRnH+hWUllFhZ5pagMYYYhBUwoQFUzrayPC7HCxMLtGR/qf03dq1WQnm4DjFeAswu8u7yNspjNeghVtYnxAqu9OO1dQyaYD21/wE5ko707mRzgLrdLTGEE+1f7OVYDCi5VCsFcfb20XPaDIBsss0tbYssuLEfbBMDI9Ixm3usOGEZMcUbKMGja4qa4Uyg6tfcwf5/6nfq885LUxBqCTFsq4JX6g3CpOShnnAgzohkHwarRJ3eXV5zHUazXxUI52hhpnFrrQxxK4OCRBTgNlAgmZzUAFZA6rA/L/cebKt26j0xwDBgioKv/iCppeqnAlod8Or8SOysDGpPxkUGZpUltQGQG6uONXhu7CqlYCgfgrM0J8a50PbMmMy9mPIgz3ZAbmYNsNrYIfI39bdkmgCPt0cn5Xfvd8qJ4uEV5krabi02dSEJ8OWK426VTx/cK588OhQgZfGFMdZ2Kr9x/O5NuRGjtK9xnuqt7aFq7Or3VLve29ECCB5RkgSTP5xToL0CJownQNWsOK/DJgNkyc2tAN6jVqN9Dyf/q681wGEUysMUZpXM8iZBey1N09xwAYasnqgsy81a7JFBLKwq28O08tPyWivgRBI6uV8GD/5G7ZqUzdkfNY7f1AUF+hQkRL9Gt2AwmpWP2+uHIXHpGd5jUcGSVb1mtjPjFS00YDVqBa8hOVdWowwGNeAKQ5uf5OOmXBbtp15sq4HJJuRcAop053j416W/99zt2Vy+LZs3/xBQbuQVd9iK6Gr/MkaMgQYScOv900bNO8rqeM2BtnDeke8C6vq7TwRWf67pqrmpdl+9e1nmxy/L6eVuOb58XJZy/V1dqw8NUmE/6Q8YR4Ao1wJ9IbUHcmRfk/XE67XoUba8NmOOoiKYT3n6mqcxKYoGJIsCuU/7HuA+5aaXu7FZbS+Q1H0yzqZVAcv1Hm9JerrbMvIqYSen1Pmr7E4LQUs5/MKA3gJi5xzHqbjlr7okjcySUDOwWMect/TXxkvaH87DsOxcJgDVK8l+VRLqUu7gsKqUlWFhkUVBM74+KxbhxI3q70vgq1M9KFqTPnBqic2V2kJHndP+RmmmSXmNe0dyVPlp15S7uXt0PdD1QNcDXQ90PdD1wE+gB4RpRkQJNfC5Y1MbQEg4RKAJOG3OuVmtbsA18loFKg5cYTMJJoqyTWFaU7fUr/ufmFa9yv6b2MtAFBMSgieAqIJZ9snrSMIAwAc3Bw6wFOJ4X3u9PddsBaghlWP1n/1x7GtLhCMTM9+rIJH9weDCTIz0N+66xGhjASQkoIA7GDdzxJL9ukyMZLyDbQWLAkCwrQP9xCMIQEngifOlgmLAJRJd7XCimqsEmkiGt3Z2DDrdRrOMsBqRgWLSYxa2djl1UzkmLQfEsk1fjC3SXwAe+/vwcev4WwG08Z/dgdMXDGkfMKmHWShyymi8cUfAjE1c3DqidG0r9IDEF0A0FEAYjgRYBVYHvblyNtfl2ecyI3pIcE8AfCI2VcY1i1fup7CI2p8YZTsOCSy6hEmVXTY57MYMY2TAhvYAF0sxCXRjuuSTtyFR8lJpGgsQsHADB+X0m86RxQQzdgnmPYEmDzyObyXj/YejA+WmRlJ5terpObUvFbYKXCxdC3NTvnj8qHz56QvNOSCy5oYOv1JA/fqH15o3q3Kg8Z+I4YJV3Z1uyr5+xmLTyV1lYwhCLxC4vQwsuaoBC75kwN2cM+docJ4B5+08GlCtcNVALYDO2/pvbQMABZwb6IRh68u51+661nfOBTRgj8hnlcrAixaRzZLjGcCXRQBvz/yS/Lc/faHdXckQSwsOrseaprtPq3trW0jJfYINUtLFsnPL8qtRD3m6sGsGPID2yH8312HbXA8W4yKzjKAlwFWAaEykKtAAkNf8w7CrLE6EZd1IztzffVEGz/5t5ofk3NevNA8FVm8NrTRuTVVg4MiChhdHaBOSXsAzu9UCHG10rdO0seWvA+4ov6KLWPJfmU/pt6QYYgpn5fzlvyhPtSdW9ZFKr+xoIW4sZQfXFsdS6ZoMm85NebDMC73PleXlCOfoJm80y0n0BS+1xZmau6rPIVPfINcWkDNZyt+eDRkHt9ULNTTcA+P7nttuljYLDVljoK/v5p/Ze/JRDVgjtyXFwDVWZcJEfimsqeFtVYGY6a+S5dRWpWSQ7rcab5srcQ/lHLnfON1B/KYALy+ukDKoHVxzb8+OypnqqiL/pdl8K7h3PPkCxAVhlaN6Kd/3eAKbedW/lUrWULDGcyc9mjlvyXNYfEzbbm7C2MqSSf+PuVL36Hqg64GuB7oe6Hqg64GfVg8oLNhiTdtBUzOlyCk0YFqZrxp5R1aVACsFY+y96/8DPYCoyRS9lqB2S4CSfFNEpDCchAwEoexly0XeWSnH8XdbwYXZVrWmCYjDIQQAbWtv5K2G5RGYVeDJ0TFaaoxDcpbCWNrsSMEfENWMaA3wkP0CcANcAavsQcC4yjchJACMQ+UnDnf13hT337CkA2S4sAYYuegJOV+WqMJgAlS13XRHEmIBXeTC5DhangZoxJQHN2C9HmYpUt0mTQybGgDABn0BObYNAK7bV+a1BaoGn7SNo/CeCdsEfDbkcdgYpjf1VAFU9GrYkQ9ZBoJh2NPUtwTMz9QPyk9FAiyweu/hpDz5/EA5vAouxbAW5TbenP6LngvcAKYNxJEzAzZhEJFXqkH8jn66/h0W1Q7ArVxNA7MGdDSLvsn8s6SRyD/0m51j3XSYGlySTA0RhOs3Y7j9WJVXjsuP72blt0cqI6JNFgrwZ5JRKvY2QJ2JqVrIMIa/x2rvZ08Oy2eP75cdjW8ApGCSSnLMjt4qmJ+JcVcm9/i63NtZlj3Jn7fIQxaAtaEMjLnNsDkvFgTogwrGTDjCqoZpdTmbCjKqlMBjbUMpM3kt8K6LEpZ7Zrxc79RjWwE5wBUHXFhHASpKszgnFTZRtVSNDtiNAMHNRj/MKbrWwCbXFOCrhwR4vF9uLlRXVcxqjlGlqMxtg2t/sM4txg5Za7bzQoEHhsmHhJTFA8YkCxJ2b7ZkHlDFPqK3CD7HDKeBK0k2a3meWzbYQLvWVnUtWM5Jigckv3ufuA2YJzk3lf7xChHzpoFAN7yeL+0jbzUA2gCbWqqAGgNZWHWu1UB12skCD/VQR49+VQaSGnNOsIhXr74uCzGDr0/ul6urAwFTOUtjpOTSN5Lsar65t53rCgTjfFnsoy3Jk14zn20UdtfaVoIqQwDYDGhjLFeoBawg4c36udu2slkW59ojJkoZIxZuQqPm2olMGLOkSKkzJxhC8vF1rJlsipRzirnYWmDWoJMhFICNbBjTKUyXyHNFds/x4xtgAlfXKzJ8pNJsP1RON59dXFBT9bocL07L+ebC6RkrHXime81W9TMAimOUJIGwgKpyXb3oyOkBXjFf0qKKy88APnmH8c6CHE70ud8xP5EBA4Q/ZF9vu6d70vVA1wNdD3Q90PVA1wM/gR6AFjKyCYPKF34LjhIYJRBILlqCgMj4KldpoBhmFGBk7jCfEugYKvCTjZHZVpsR1S2uFIQQoBCmAhYBtHgIGyD4VREZBH02WkqpG4AlbcGYidAFptUSYAcnxGHhUJPLyj61R8CqnvNa3o8s2CGNAkdyWGl7pMXaU61nOsTtd19s8C7sKIA07rt9AnN9GqbFAFEuO4BYArzAQeXUyip2tK33JCedTCKHc9gM60ps7BeqXBIWz2Ylkftu6bgJZgXqyYu1U3DK2Rh+17xczodYFfDsWp+VVXXgDihOaOdgl2aBkSIZ5JE8SANs5VhaYmupML8BOuo/lYXYEpsxUG5qT6+NlY/57IvH5eChTJVGF9p2JofV/08g7p1BqQvXIimsbr89102tdVSdD8jQJUc4tSYp5QPDlbqqNlsyI5sg2h/g825nky+6a4xhbJiDmRKMF+/zhnBKb7ir8isPJM38rnx7fFP+fDK29PcKJkxM3lys6lIB9FxA9WqOFJjZJsCsIPsXT+6VX4lZ7atNhPuYKd3IofTNjz86j/PR9KY83l0IqGqRRMz6dArbrflB343UDqcj0kB+M+6ApvS/hQaMfZVZGsTc5utyQnmELQVUMGA1R9M5mzGUMf3lsdcPiyWWY+KwiisuMllaDngNUPWYS/rbg11q+3aDwDoMiub+3s9U3kXSVhQJR78RkscBmOkRQJT5yq5NEVbVBLJ3AA6N5nXGK67aANXkewLAGVfJagFpam9oxLpgUSXCGyhpz26AKudHHzKm7Ic6sakj2weoYiR1IMfmp//eCyHX5OO+/G+Sab9i8DOPvPoTBUNjbc3s6ggG0YyXF0myYHIjxtdKCuabgGXqwpIPHWAOWOzf+7wM739hMMvYzt99U1YnL8vbE5l2KVf1WszpRqwpJkqA1Os1+fLJ3eV3FClsw7hi+sXcy7j7nukFGo4XvpT2WzpMySA00nqN/XLNulaz8ZkWSfwcp2HGR/e2lj/sK4LzCHNr+S/n76TYKAycn2pDNqYiCpMwyEuxpMtqpLQQG7oS2GxmcLCjgHqbLGnhra+FHUCp3YBhX9UehpX3kf/CtnIvJZ1hrev14lgMqeYX93+XGNO44lew1P0GhwPSR+gtoOpCr50IqDIzuG+roI1YayAs3xssd2KcxLu4N0f+njqqefC9sr451Se5Fu4AfH27+9X1QNcDXQ90PdD1QNcDP4EeUHgiW1NDPIKWAM0giwZagZ2VNfEzwB+BHzBRgYWCLEoHZDU/bCbgEDhC4DGmzENlW4mTOAI5RxhlwLoiA96ToUmruRq+tFXJI7xzJqtbwNHHlncJeCiHcqDAGKA6MhubB8dG1stRnabHWenD1GUFhAEp2RZRMgZPcLoGd0h0AYsKgLdkCDTaCVgloLWMkG5QUEbrAIY4WdrNUs9HSmQklzQyPPWMmNSRQOxoLGAt9s2BHmwFx+c4Bmv0utpkPJMaq85vdSAPoxqA7BI2VVYb908+p7PEkdhy3gryaoSWWJ/AOxldkdTSEWF2CVIDiADJxOqU+Yk8sNenZqpAshjTrd6Fy9GMZKy0/3BXbOp9scxniuHVX3M5rB7/Xp+B4eIEiK0ry4Psd0vmNHZrRlqZ3MwwujCsmjswrkFunnOWlDuXs8oe6zy09JSmG6AhNWWKaXuXEAGo5nVLEmFdtx+KJdwvs9dflT8d98v3F6Py7mpkVnUl+anMTwNU9Xy2UIVYGCHO2PivVz57+KD86pNHcvql1JJyUiX5XQgEvn/3rmytTssn+1dlb6qFE0oPaWz5jQP0kHxVXyZhv+JczAoB58vrzL2sGEQmLBDTXJvrrHW5Hj8CSFP6JTLRyHABCTjq0lgmQYDjRuCtogOzrjg1F0l5b2WRsKy63gJkYaHqOLUrZrhTBod/rX6TMdD512LJ/xCm2/0e0BTWui4YGETDFta2GVgyxzL/RcFFolyvRYM0ZLEG1fRD5mEuAFhOWEemBvm3er/WiCUH+gaDKKTEzoGNm3H/qSS/uzj96nqSedLm3e/cT2Hy04cAVuZ0mEdypNuiR9hB8pPdDucVIwPmczmPgkyZQXNJqLCq/enDMkD+O1SSsl5bnx+Xxeuvy8nZdnlz+qgs1jgHi+0Ua38N64pxEqZKTFHOj/PXRXKtfXPN0GUNqLqNnH/t5rQjZXIwZvL1rXlFt5DHasMw5jz/mLj+YFtMcE/6pYDUALTUweWzcfq1yVodgywcZT7h5LuYyRWd+qtMu5pj2lQNvA/T6lRectl1/yMtYjVfmHnNQDJdBR31d8osqQ+pqap9zrTdyfysXAmAUkYsWaXIjrkv5ruB+z0PoKh4V2+D4gbzJcyUaDafvBRQzf0tDHqWPXNSLJWSPrK+OdOrXAt3Rk3euHt0PdD1QNcDXQ90PdD1wE+iBxDV6tudcMAhTYWEDZjCBCSQasA1tepgncJWItOtlfyIdipgJVSIYQkMwVhBIcwqwQ+CXeS+gNXIdCWX1ba7AquxY0qeJoEKxw5M5YcCD5II19IDCdVw9kW2G5OkgOwws8kgpUUEQjBnMVdKiyX5lCR5omNixkQpnZBdABBJle3kK5i1j4MvJUwUfM5BOcppCPPrAAAgAElEQVTdlKx3vKfMW3IxHRCCu5D5hl0lfif/FLBKwAiYGQmsYrhEgGqQ26R0lYmm/XwGF2EzszBClgmrHV43aGOQWJBeAxwNlWs3IBD8YJRiniLGF3bDjauyYGO6Kps1awSYJSgG3ETSNwSoKh91NLiSJPZM/SA2Vbjz8ecvyu59cvuUHyzDm82ZJL+zlzonMaPE/QBR5hDBv5x7byhLA7hnrshQKcwiDOrdT/JXYeFoGECWH8bKMbWZLdibxO0E47SdXEaC7uSomlFlvgBiqe2481SYY6vM3/xL+eP7rfLN2aiczQdFlTLKQoY+In4soUT6O1up/BFyQu0CpnUl1pVjfP5wp/zN58/Kgdj0XRxY1X9Laj8efVcOeu8k/yXFUXmrYlXHmG/BGHkxAtydxRCDUeNy2GbOXW23wVJ9HXAPsLpDC1lN8YQyGg+oNBhtoDwOv80Ux6MOY0dtVFNqMFS4++okYR7tYEv/fJCnyvvMIABavd4BbP3dz0pv/y80v8VAHcmUyJ+lP2hR2uOcUcqlcGIcD4bU+2IhgsUjvc5r+ombdBas/PGWC12JLYNy5odYQ2+jRSeDDIC+wXRYctoR69oA4B7GRpL9IjXfiJnbvPrvAkFnyQPl2rl1xw4vdws+WRxpc8gAlblHB3CXoM4v7WSxhvlYGd9gOy+K9Ma7ZfD4b7W5Bp/xgHX88ffl9Ghdjs4flXO5/8K8rnQ+zlPl/ihQas8vACyglZ6sc5cju+wMI652Wc5bx9OA0kxsWzxLagOS4zVGYtytnZcMpq8XSwbKANHO4cif/X46nEUt1xeGdXUCbe6d3DuSy0DZGYAqx0j9VJPxsK/IeAVQNzrnlXOPaVgMw8yu6nNrmTJRXzVkNGW2tB9tm3JeDKnctlXYmH1fKg/6XDV+F8h6zZ1WMO2WMiL1O0VzYeYyNgKkdYFuwWs2WFLZGn9/5BsrFnuA0VxDLF4OxZRzz58LrG4EeZP/3D26Huh6oOuBrge6Huh64KfUA/pm3yLsV5uNiBIw3T4CB+/s/lswDQgNTxoweOe2mPygyIANIgyXAmmVvWkWMyEkMtzE6si0XEJGQWKDqgsBKIIW5MMWeGkbVtb5PAEWLCplDQi82c6r6HrPwYlkY0RayXXlqYIyfXYMk2K9IsGMyt7AbNESBVRjgYqpQOpAlq4EYeSTDiXdHaq8DIBxo9qCMDswrSPyUAVU7fprJ15+U/M0Mj6MjwCvGC4hr0PGO5hk5d+5pAS//EYqS6yo5wM+j5NPBaojPg9jaxMl2BkYxXAGlh1zDOevJqLOONGfBPgE+rB8BOLpbQBsDFUiwaY0Tl9sKtJeS751zkMBhrFyTsejU4PUkSStBw8OysMXjyRzvhToFEidvSub8z9oe0nvLN8FR/ObIBl2lcA/Mm2/jsOq3wOYAdAA+AA42OJIyjPj6hyqYCZgraKFBlbM7CGbRnYaxt8lOwiIYex2nhsgLY6+Lr9/tyPpr5xGtdtzlaeZCUTM1yq2Q46qni9wa1V/8JzyNTzM6Om1Fw8EVr94VF7sa5bQx+qXiRjmciUZ8PKYUrmaKzHcGmkcJnqBhYORgZKRdSWKq9zZ48xAc3L6cb5qWGRLcGEkq8Q21x8gEUYR2SvnGgBn8G5QwyHSUXb4rbLajYCsy9DgnmsmlfMBYCL9hQaL8sGzHmAMKONB3d9DMYYjAa6Lb/XzjfsTRrvdESL1BRhVkyWPDYwZwA/zGuY1x2O/yae1S7MucpusAY7pF71/l+MaptGyX9hCu/XSRTg6UwO2uhd7fmq+PP4rgepn2rcgzjtJz8/+JNDqFYHbvGD63iyeG17BJ4tXNQ86EnjGIuDWZXQMVBkHrn1dw5bKqh/ZRpJepMP9w59pdeuBx7GHEdfbP5azH9+Vk8t75eR8X4sZIy166PM+/5HmGYt59C9AMBLgNeZNBvs0LU7i3INwxjWQ9HVMn7JGQXs4nIAuLCg1Tq2GAKxyHQeIutwMVzkqAxafUFlw/u02zulSd1WgFsDo/fOc1gFoMZjDEElAFBa0mTC1XNS1XoeFXc5w8l27NvRG9461gOkGozK9hjswhkr+PH3ODMOgCYkx5cD0fKn3uCsBUC81H5dahGAxMmtR2o/VCLVslyc2SyOrci4Z+1nvyvd40j/4FIwsC50ch++eG72/0Wvc1cOn8m/i7wK4V8rWxFDp9uaSed89uh7oeqDrga4Huh7oeuCj7gGFNNI3JlpNUOXfDhf1INjlbVhU5HIEWACdCkQq+3l3hgQpd1Ks8JoVoGlbXIC3BRZ5jSDCBksK4AjWCCmQfQ2pH1iDlkldXScQA6ACRGmOMZ4D+wTD4VIdkVnKS/BCuMIx2KZfJcJj5Zg1fjZUYGWQtc+JgtH9gz3XDeyLgYjnkEKf+5ICbykPSsxB5Lh6D7ZVTOtYP/xNEEiwCaMKgwrgZNuRcjst6UXyiUNsq4Fq4EGMGEkwLSdoHGG0ZIkost6UqkmNVqSEFXByltr3wOAodWd5JHhFIgko1AkRhBO0EwYCOmBpkP7ptz9PvVSZJEVKSq1D5ZOJUZ0MLwRUFRgKqE52huXp51/ot8ZcrxUcN0+/Vurg6zin1mnj/D5OgsDX1LQ1xbxQXXDrIgjMt4Gr2gZQTf0fB882w2lyUs8zwBjgh/ZlcSFgSE9d07HlYJpiMivU3/9cu1mV+ftvy2/f7pYfzgSBxJSeL4ZiVcV4If9VHuJShjczsagLvTev5koxl0LeGtbpcHdc/tMvn5TPH+xrXOT+O1mWneFVuTh5ozIbp+onsfkC3WONwwQZti6jLS1ssGDB4gWgIeBc48sl5hzdqjhg3gGCNL5RfmZBJSF7Hn5Gf9S81DCNGefM+8ztmBfpuXM5kbFTwgWn3+qcq+fUXvUe7aBbJbvGawAVUJH6TrLp/v2/0v7Ejh39vdYhzupx9CtuObV19HddMHBjK/AzBdcUGYAztQWZKG62YrcMCi1TzYKLAS1GS7zvWqls6zPKc7e7nr+u6f69T0v/wS/Nat5cvhKb+j+0vXIYKR9VHZXdM1YKBLwajPvuUFlSuxDTNrqc/mcuivHnumMBxduqnzDqMnPIglxKzAx2Hymf94XnNPe165N35eK7r8vZxbaA6k6ZLyYy59LimebYRjmraxx/qfdc2+ByM1ooAYAasNMEwLe2IUfWDsO1W5zrCTbnn469NjhNDmvSUFkA4J5TDaZ8XWSOcT+iDz1N3N08YU6zmMNBPYl8L6It1zIVW8uRF7DKZHS5L1x8Ya3JWb2EnY/kmHaP5WpO3iquwEwlFowCcFMPlnax/VrAdn4JII3T+9VSlVE1P8lNhRHlHs2yCefvK08LkxEcMB8AqTp2hZqnBpox2aO+6uWNjJj0D6u8uCNogcYLME1VQ5krvWMAy5xvhkqd+68nXvfoeqDrga4Huh7oeuAn0gMKDchRJZSouUqWzhLNtNVnIxAHZ//rg7CAQLyyRGYDWqBQA07DxRiZINFF3MsPGaWXXi+nFE2cVslzBbCyFr42GL6RzJf8U+WNCrxuKdhtxeEJTiz5DeeqgDR5TmtFYnzWNVwtMY6DJNurCI1NmWhtCqPwSWqUVqCo15D9AkrHlu2GBZxI5mtwq0APcGiJrBlSgZSJ3hNIATetZDRCUDkR2xoDJMAspUoCNqm5iavvXckIGM0AVTOkANNqNtTkurTBrGqTagLeDDJxIK6fq9JfwIMNcBg9E1iYSNWyD4Rt1iEi6aNOY2S2MKo8YD6GChTHkvaOty6Voys2VUZKD54/LIfPFKAPZKAksLZRKZpr5TAi/+3bMInODAiwmypmVDVANiBowMDGUGFR8zvlaFJfFZapMsyAG3ZQwRgAwXl4zCCYKJguB/T6Qf7ItrwP88Z5H/xC5XIuy9m7H8o/vZ2Wl+fKbZPM92KBmZKAqUGp3KYFVClTg1QT6e9yIyDlki86R0s4JRXW/758uFX+z58/LM8Pp+XBznXZHQUIzi5Pyvz8jc5gU6ZimBS7G6PDqGOIpbWKPACpDAZmU14XqSxZNVUys2pQVeEebdDHorpl0SGLEwThYZABBvnbzHmT9gqkGrAawAP48tMzYMWICQDO52EoWSFhzDzyXuLhPV+5Aqpl+rhslH98c/rHgDoWMVyrteUPg6Y8adT3bWGLQWc/lTlmAYIxsfQUsAVwYHECdjVANMwqixQsSAB8BaZME3IdtTmgYwOyt6bKTVXN1+37LkezefP3cikWu327AIBCIMZcbmfN27YU3X3OAgrXbsoicQdo5XN646leVzu4xswYs4vK7HqRLcZK/dG2wPKX+lPbq+2buUSp3/9zOT3pldOLHbn/ymFaQHUpI6W12NU1xkyMv83CAMEYClECi9dyHdtZmHltg6I4INNfXs6oZkteHvD9kOub8jdpollIA9ywrXEu5roOUOUaMjtq4AjqrfebmkbA8a9hOTFCMuDVEfQZu/n62Jgv6X4Kc4rk19NG+9BEh0Hl9Qrr9Tx572ay9epStVVnpyo/cy4ArAWdmebm+UpSbSTMwEquM0NNwCXMcxZRLDbhO0H9zlw4l8CXYwjuIviV6ZIkv5iHmU3lnpFxzDzmN4CW75MdbUNuKiVq2gIf59TlqtY7U/er64GuB7oe6Hqg64GfRA/o2112ph/UmcsXPgEaX+x86YtxuP07ADJwqG1niqtu31jZxnEmKAQYThWsbckIif0CL6mTx0/jYLwyDmw2zHTGo4+F3JccVldk1fsYKPEeK+8t5xQzIppDMAPgRZQ8xVlWR1tKtskT9sBnAgUIhrRHBdBblLsgaHOOnxgD/T2WOdJEQNTAGZCpXZCraBmwwMh4B2dffU6sYmR6ajsutPqDkjRsw/ZbYlwdwsPEIiUGwdTg0UEfgTtmPDoGzr48mokSJ9RHsmy34BbcRtYH9TBAUuyguwbXCWW9n5QiJRBueajISMO2bm6dacOienFBAenWUJLfLZWJGF4KpM7L3sFIuanPZRQFyKIPxU5QjkZg1bJdDmJ0FgBq9srjUBkz56sC+AEIgBRtZ3Y4jGotSOv54TaY6aIP7wJLS0ddloUhA8QATAFfCd6Tw6kwV4E02wzu/ULS5LNy9OZV+epoXH64HItJjfwXwmgmRutiqRxWAdS1JtvSQJWgWCw+QbmBoYCqFadrMajL8myvX3794rD85Sc7YlWj1gZfLmcCqxfvxUhdqayNFjn0Q/A/1sLCtsrZxOGXa0XjB3OeJFbPF4NW00c6v6b2zkn6PGOsFDjin3qeniAGU/RJGDaDKoFRQEuYZgAPwB2gigMPIIJ8QXIIxY5VA6wIUHMdN7fZ3lis6r1f63YgE5t3ylVda4HCm9V21bnm16wKACiw2MC4If8Nc34Lfq3rDFDM2gNzg5eSY8kVbDDpfbX7Si3JYyAupgyG9PDL0hNIhJHdHMvw6f3XPj8vANigikPUmqW+LdUc1Ab4AYqai144oc8sTaeEkhyJJeHvW/JLG5JHnv7IAlZOGYCtjx/8XMWhH2UeaiFjffTHcvp6Vt6f7pb5bCQn6YleluxXQJUc1GYgdk2ZGvXT2gZL9FEM1eIqDKis0l3P6wyxzZQY4wq03BSAqgE+IxJzK3qbfFBUAFZh3+43xkkpPVNBbGVyU1IoCz8wqWyHURM1Ts3c0qQK2pk71EtF2ptFMgA3AJa6qIBbjYTK2dgJHfCtf/MzGR+JiV2p1irO7ecLWSGp5i+pGtyPA1jjQ1B9jsOkqlW8U1tnoIqB0lzzQDBVW8PEAjazuOl7q9U+9Ad9hRlcVDxaTvKrmVXJX72xA3Cb93X6d7+6Huh6oOuBrge6Huh64KPtAThAhTF3Oabt6z8MKuBu2+EAtesII5LzGFlngqiYHvH4kHVFqAXnmXBUR1EwOFaOVmqdpuQMoQm1VOUZGfiooAaAua28MAAVwQc5qmzLA5CGPzBSXgI1tkE6hlEToBKDjaXYPo6HxBjGlUApwFbcro4f640UkAf8Uj8VVtdsggKosYLYkYyRtgRChwr6nDMriRwGOkNqZ+r39r74Wf3c1ZiMvBbwORbDhqQTwAhQjcsrMR15pWE1HMw3wFLL3yDhtcOva5IG0GRTDH1ghO5yUo01eR+ZnzWygfsm7zAucg+HSxjCnAKYLJ8N8CEANpCpQBXjpfFoJoB1rvO+ELO8KI8+e1p2Dg8EpFiEEPiReRKOsDeA1iZZBnyKaarIuAKsyqqbYYW5A0gAEkB5KduC+c1dXibBLSfKg2dpY5O44nSbt3RGMD8wdS1f13mYvM726p97X5Try7fl/eu35ffHu+XlhSS/YlPXmiOwpFfKS51Jkgk4XeJWKgCxErvKY44BDN2iB6RtXwyzIEfZ1vk+ltnrv3q+Xb58dl/laWDMJfOFSVcAfnmuWqvrKzH+ko9TX1W7w+l5pG0yfiw4wJwDnhpQhfliQgOa6qmz2FMJQI9eHdcA/zBk/mcwWt17zS4jwQy4SN5q2FRvY6AaRtVBO/VUuV5ph7dtXRsA6UWqvc/kcvtM+Z9/1sLEV5ZCe+cgEp47t1WftwswjCuLFSyg1NIgBmI0F4Sn7Wx4Vc3aAEi3tUMzpgaqFcTmXJm5MNewrjPlHT8og4dyJVat183lm7L5EQAtwMEtgfztalDV11zEwZdrMB1P32ehwABVbtS+Xs0uAlJ1/WL81Rya3R8Awdp27k5tMYA2AsR2n0te/kVud+R5ilW/Uvmid+93ymwm067ZruaVDNqqxNeNJMdUCyHMM7Op1JrlWtXr6dIct7GiDag25cVtTiqg3tvm2gfI+h6i/iTtYM39h1rIZmor28rqDN3cmGKOzId8vdBPeW+FIRImSnqeBbPsg/MkL3YtmS9A1b2p/oqjLxJzulPXjQApn+XYMLRzsakr9Rcy4pnK1sxVk3ipRZKrDXVRk7+8sgJGMmDu4/qbu3VWMTLP+S6Q5ZLd4TFV4lti45I0pHVMrYfhG4T/0+I7MTGqjCw4Nb8E9hSeGcb1bt7fXgDdk64Huh7oeqDrga4Huh74KHtA3/Ho5xqIaW3ky1+BnQKCgM8qJ3PASe4boUFjXYkyazmOW0alMne3fzehLdJbtmfPgpcKbqmNd1kdHFMvFWAaVpVt5cFrNhS3Rx6R8AJACdazL/Ja+WTW1JGkKWgir8yRWKrDEqbs9sTNukZimEQbMxHykCum7VdipihNg5vuENmvmFXkuv05Zk50FUBV8s6drTI9VFkP2BjYUgV3yOcIAofT1D7loAPtg3xV10MFuDWTJgCbAmpYDAJCmyLpNeq4kuNq5kgBIqxpah2GOzDzSi5rZdxMbAFuAbkOQmPEYjMYYngTzRWE2LgH1qNKZ73oEEYSUDYenZe9yXGZSP67/2i/HLyQE2wtr3JzLdne8e8EEN4bfFKagt8E+qJcK8BKTqwfVVraV18alFKncQhQJRglCDYF5uc5Nz2H9fFo8qjMjoFCanJ6M9jBWq7EckZ+AEIu06FFAQHVm7NX5d2rt+V3p/fLO4EHZL8LclOVjzoTUGWJYi3J6oIcVQFVDG4IuFfO482u2rzq2dBL+alyQX66PS+faMy/ePas3N9TjV41eYvcRslrF2JW52JYt1RiZUvjPcbpWaBhZBCUk7J83ONJd3DujAuTJH1mRo/caNODXJIA17qo4eAdBFUlvGZI9Vyg3UCePG36M1SY8/Kct4ps1jVYOSk+m0CfNqWcR8J5X9NmO7U/Abj+g38TMPROEturo4yNS9IwDlxlua7MzFGKReNqoFrHyP0Hu27Tq1y3Bj9IhX3QJhpl/nOvqVppQEwGWr+o6asjPfi1wOGnNlfavPttKacvM0nIA651am20RL4pwNV1iWsbyV2lXS6RdJcvCrjuMR+Zu2Z06U+OTB/ShCz+VNSa55z71j2ZTv3SCgGGYzNXxuQPX5Xj9/1ycTUu51dTlT2aGqi6Dmpl925g7KkLnQs2QNV55zCsyeNFcm72szLLkfHnB7xpUj0OURlj6rv6PsElUEvO0K+eBoBIwGqY6yDiem2yh8qcGiBrBys5mlt2rd2jLjHT724QmFRtJ2S+9IHZVnJjBVRT9xg2N2ZKVpXgEKx9zY6Vy862qie90nvzi7mut0V1+wVSpswWi5YsUdZlDI8bi5A8ALQwqkh9WchMBVVkv8pX1nfAjlzbcTtoObgAXhyCeT9e8fneElTWXsm35ojNc6FOye5X1wNdD3Q90PVA1wNdD3zUPVCBagtiat6paZ4GVmueluHeh8xrO6+AqPzcrWTj3BHzlkYZJS+UR7x/BUDFbGCmFD/IyNh4hGtNhA8spRarrTd0qIQgNZ+WYJoQXkERcDZ1XVHmJQPKLGXDToBjBTfJiSVYjFvwUEEs4JTPIVUjIBsJqKasDOVpVIZEYAZIiyES2GIoB9/tfYFeAVlA6a1hijC/Kt6k7INY2D4sHyBVgHbk/DFASspoAG5jgKSwVa8hC8ZRExMlw0trI+Pi2WpnAlJxG/Y+iaNNg2Vfll86IIUxUjsguhyr8VoFrMpJHQioDuyqQvSroE95X0MBrO2t9zIFOi27e6Ny7/OfydlYpjWE1AJSuMBuLv7o54Cplo/ag011rioABLYQlMyBAVsMdBh1ZJnkKaYkC5xpy4dOKB64FGCQv3VcB/AE5XUADcwclRu4WhJsxlCvwbTKubYv6e/N2Y/lzY8CqidyY13K7VcmSudLMakCD2ZSNS6UokH6a/CgWbBcNxChmQi+g+kzmGCOLMu2gOp9mUk9kBT4yb298uLp43J470DlabSogtRa7V0ujsvVmUymFFhPtyUNN/MYYTMuwW1Bw2mpZqQzC0NlJgfRl4f7iPEBHGQxKG65AMO6oGRAGrMi5L7BfhXs2dQmZlOuPer8UgAhCzsCqq7FWvfvqcZcA8TWOqaAtv2fqy//otycfFWu3/9zcKcXnQJQIycGvAK4k/fps3Ebwwzb2dn5jsozNEsJggLMViYwOw04tGFRFlp8gRk1qp3TQ7Gpf+l5tDn6gxZL/sV5uDZl8i0q+zBDKuDZk/za9Wk9D9UfYvF71PUlN7rNI78Oo6rXZa7m+5QXmWCEI5f3nPUKA11HW5ihyTUdYOg02sutTmVZ1qrZe/7u0mzq+cVEYHXb8l/yUTcqiQRIZb+up+r+o6/aIg3Tl/0n9zRy3yxeOfHBhmHkmZKaQP/kWoiDN/OLhRKmRpjTOHkHuOLWSxkbX1e+Xtr9gVOKWoW9YbKEK6/XjDgmY2hDJr1HGR7lm/oexcRtcmAvNOTaJTefHxQlsK7XOPyqHtQa4zbdHgCyF+/PdY2JmRX4nGnxBOOkDSVztB8YW9q/tDqCS4CrSfvA3Zf/eyETNjVmSdzXMdI78CIqJWzE1vrbAYiafkhaCNc2YuEjtVOO3Vb31PteRrZ7dD3Q9UDXA10PdD3Q9cBH3gOKN0aOfhKWEew246TGdvGb12O8A+OTXDSHMrcBS6BQAoXwR8lmjfiuAVnCUoExoTmCE5jRHWegBqzGpdcHMchTBqkkw6mIGk4JATLUQoIRl2HQ5gQqSIBjrpRtLfXVZzFjAqzC0iIzZL+2bNJz9ox7rwvX404p2Zpz0wREMWgaSq63M9kue2LQRgAydRLKU5jNrWmA7Bb1VCXpFZZ1bN5D3iugQ8mdUc1/dX6rZYmglBrw1Xia0yUPdoAJzzg1Xg36tK0dTKt0FCnciOCZ2qnIgHkdPEjQSPkX+sK4JyU9AJXtfWmXDcQBqPgiw6DSR4DawWBmFnV7JEZwOCuHL14oDe9JiHb2v7mSw+nv1CYFe5glOVGYGFnnozqqffJTPX9qTh7GNJZfJjcVsGXpLw6vHh2Abl28cIDNzEMSSYAOSCGY13gCcrxnGqEDAlzV+X3MYRy8A9JqDVGe9zG7+QuZPf1QvvvudfnqbL+crsR0CaRiqIS5zUIlQy4FIiCIPDORBGvglgIC5BCGjaRcbkDCloxgmJlbMpY6kOPvrvrqnsDQwc60PH/8oDy+f0/9pnmgj47Ux8v5abk6f6fgn1xfjKWYaZKTo3wGSJv91rxCGl5BhRcvdFzYW6Mfs1kwVgDXtMnXVfBsXYjgT33Gkl9YZj6fuWWgRbdhpMRkNUCtjKoZVo7DD4Y0tb8pPROk5N+9gdQCD/5VdvPmN+UGB2An02b8MG7yVW62HDl9NSIy0KtjZtCTMjngbgCbgWoF5wFr/MVvJOHU/qU9zH/tY0vlow5/rtqpD8XqSvKrmqnSlEaqm4O7NI3NwVyXFkZVx7DzNEBTOepiWQGklvwagHJdB6Ta+MtXG+ccgBapLv8x55Iz6ZxQX1iZ5zhLl+kTl6gBNDPfrn58KYC6Vy6vRuX8clu5qkpdoISN5ho5qSx3MPevua59bwSMRcXBnQrQ6fI0gLvKhNIKKy6ckwro5ZrmeiGXlGmQ4ltmLpkbzCewq/6A8eQHwOo2+/RZ0CEfVZ9lMYNFApsx8Znc/V3uRm2wIoS/BTKXWrzj+CyS9dxGPsvflc3lONqvHYmREGPORA6rrte5VC9LuZZdHQtqUsKGfxrnuebFtVUZ5LtqO7GtAPS2sMiVD1DFRInn52ZFBVDVf/TAtvoOzwN84xc6LtZMsK4wtK1oGkBfFVv1KkCVxRmMu/g086B7dD3Q9UDXA10PdD3Q9cBPoQcUckwUpsByOQrWD3I5jIgCRsOk6FmV2vZkiGT2IZoyb3P3aPlBAEYZlfhfpFrhluCv8OMl+49cUsloAaMO5BRwKKJNZmskwlNnpGLAhEQsoJhwB2dfmFRW1mkHeagwrwR3bAPxADDd0efJVU1oS5ATSIXsbmSDF8ow8DfPKeEA46jzF/JYykl1IMCyL8fRvT0F7nbajfHPCFApY6URTKieb8YKrIaAQJlBbcGyaj1f0eFEjA5geWhJJ0Fw8jYNMNRuG+5YCooBk86b0jYuYaXPDZAAACAASURBVBOZouu5Ws6XHOEeNSlpB2ZNlEGpIDUINYsIsIAuT+NyD2GHeG+oIHekNhoEVka1J5OSUf9SQJW8VEl/DyX5ffaJQLP6XOVr2AdsalkqD9PgFFMopL+0u+XSusd9nJaH6cjYJUOaaRKsW2S/gYg8IoXmj9uSK4Abzzncj2IY5IURzgEg22S+fMYgCIOgMKq90b7Mbn5WFu++Ld98+6p8e7Vb3s62JP0FjALP48g6E3sKMF1V4IUD8GwJo4n0Gsm4nIG166WONUL6q74cq9/2BOYp36M05bKr5ohoL4/VXz9//qzc01zoK/A2FySQenkWKTDjwzwAyLpOLusM6kNyWOki9m1Ckbng3DsWJpj5OnfGLsijXmftUmNs02eGF+6LXGnZ1lxcQKcZZ7Fdlv8CTqOKoG4pDsf8DZQGSVLS5jZvFWOenWdyAf65WMw/lRv9cKlb+uljBtTi2mt2knxLWLcqt3TbaRMGY4y0JcA0OuPuXZgVZT4EiDFnfQ5mlwU37gsQ3v9CzVUdTEmQy8nXPqb17DB+zD+MozwPMUvSecix2067GCsJpLomquegjgOrr8UMg20Wl5w7rs845zdtuzHbygJYrnMAma85a3Zzj+xNxPLu/8xz0texQPxS7r8nZzLuulKZGi2MAFYX+g1QZYHE++U3wBAAqgUTVrWihIhBEiCRPFPLdquREkA1Et8oMzJO2U5IL6oM92UWquhzwCk5p9f6SU4rio3cf27MsmKgxDjWOtYAYe3H++Uz1YBpjazc4BjQn0VBjJfYxvcg1o5gUNmGhQFqteo9gC05qwvlpl7peHMxsnMxrMxpQ1WZzLuCKvNcn13IPXmhey3HwC8AGI+xGX4DuAPjYQCzulBtbFhSfAb2dLcHpMLQZvmUa5xvFBZfqLGNYF/s7c1rnWVK29QVEG/dPboe6Hqg64GuB7oe6Hrgp9EDCj8O9C3eQGpYh57AHaDSYMogE+YizEwP6rAGmznFO7Aat1EAJfmtgN0E2axmBwwDTCXl1U/cHcNaJDxpkDc2TASywN0xpWkq2IJBCPMqYGiwyr4VnyowAZSahagSYQIWjoOJk3NfzawEYLvciwKzmYJgno8U6MIwrMl/pC1mVQThxQJuK8Cd7igzVgH5AMYT+a3A6VimOoDVgfLilpLULs1a6phiXlP7NAHTWAGz66i63qsAZnUKjsulgjuC1SoFRv5r0yYH/wSQ4puqkVKcSAGjyXWEVTVv7Ri7vlcJWz5nt1QFtj4XFgDEDiL7BcwM1N6hAr9h/0rtVCmavkDqwaY8/PRnyrHFZAYgqvGfHwmo/tmMsVG4Pt8j79TlZtJPd0EgDFdqvsZ1lXMAJANSq9Ov2VKkrHzujnO3XDTwKvsDeFcTHjv/cuY27+F1EBPSYPIz9ZqYGvJW++MHKk/zaZm/FVD95sfynaSYr5U3iOPv7HqsmbmlYByQKqZFCxCLazm0ai6TvyqvF/fNGOm22n4phexKkkjaMhJg3xmty95YLKlK9ABhJmwLU6r3Dg+Ut/r0qfJWp85LHRp8a34KwMwuToSlJa2mNBFgFRZf+x8JucLADgCqVSLMeDgdmTEzKtR8AsSyZNPWggxIctVFHNq6q0k7cy2yAEAuYdxuAKqVSTUIZhstesCqh4JPX67lsGtqjrfVaZLM9pWPCaC6fqvc0NkpEyDMq2XCtDEAMI6/HC+ArpVeyVgBxHgPINxGmPMGLKJpoA2VYaf13HOmch9+8ivNO+33vQy83v9eKwdidVmcMIurfSKfBmyzH4AnDKnZVJhVSX4toWbeVjCNNBipr97fGFjlekzCARcR2zY2Nveq5M/SqABZS6/Jh5X77w1lamD3xQZev/mqXJ3M7f670MLIxZVy6sWurjaaYyp9dA3YNesMS8oUxi2ca4XxzuuAU7v3ohyg2xgpQCXDBYNpQM5loDtzdQo2eGTL2vV9FgT0j7mLBJeDuZSRt4IZjiwYBtT3W9dwhk3GjAmQqs/BqgJadeF48cEpClkABKhyLO5vYVB1N/Y2WQzj+oQhXcnx94oaqlpAQla8RBpsx18dR4t6K5hWfXZGiZ/VXAuPMi7DxI65pLkCG4vL74rPOMt0afkvQBU2lTsCfsDc/6/NynON8K1A2TLSNFQqSJ+YFzmU+zupPe6+ZT54sXva9UDXA10PdD3Q9UDXAx9pDygOeaDYsEmiCGoAP4DMODtSMCYBHQETbBcxCQEOLChBAgYtDWiEkXIAa2QTGBqogX9uQC7P4FUxU2pMZwq4s3MFZXb1TVC7a29eykrkuJhsRNaFNExsrbYFiB70FYgCZBWwsEXKzDtsdu3W3Z6g7EBukdrP6EbOnAQ/GwFVjEyQ4OmNkYvPE+gnSxbWdVvAbefetOyMJVdWkDfB9ZWcU5WhmahEDVJfnIZxsaTtNiGFsUXOq77YovwMAbDaOYBdVUBmJsVJpglCnbPqGpyYJbEd0t6wsjCYBJdmLdRGHID9eefO1R8AEKyJASrgtHLkej4EXMm51jE4h/uf7L3pjyRZduX3wiN8iT3XyszqrqW72eSQg+FQFCDpHxcE6IMg6MMAwogkKHLYxe6urWvJqqzcYg93j0W/37nPImsAfdCnEROwyPKKCHdzc7P3nlncc8+55wYgwS9OAKq0odnauqI29Q09Ux+33Q8+jOS5SiMJwG1HwxhNYKqKLJPlE4hyDEMd6sCyRe5brWrSrzK1qs53751aSJeHzFAHJnf1kx2JBYWVK2ikwAKiROf8HIZH4FV9PW8Z81tdZtDx+trm3lMWy9O2fPVt++rLn9qXMKqpUdXpF6C6ol4w7r+wqZdXAAklwNarwm7dODeY/ohtblj7xNAxovFYBbC7sxVGU6u2w1ilE69MHgDUdIus6wcH8/arDz9sTx/dZ85qbjThEqSevH1J7fNxqaZlwTXYCtMqw80aS3JBXhMQZl2mCSGTFAyFzsG5Bh2PJBwq8VNfSXM4UZ1V7iA2EmrBh+Pi+HnhlHFW1Yw7nK4RP8fEkwkAgCxAtQCoG3QTq20cdx/+Zbs5/gZWk96q3ciqJLveK1woXu+eHMktEwj9EANuIp/tct/0dK2xS5skQGOOTRdpHaHT6obXSSht0jN1a59+rqfftqsf/p6EyVv24/jwYG0lpUGyxYSJRkkb6W+szLd68+pEHaAaA69aiyX33Q3QzDgrRXe5hVmtFid1kZioE1zXGr279+Xnkrdu7n1MT1f6Cyul9RLEwGv5w7ft5dsZrOoOrCLJjlMY/PUOQHUGcLT9izWqVVOawgTZaO+TMRZzTqrGU7fccvp1uGQ/63KpunbBs9J0d8JeNGRzvCMFrnuB60TwmLVhTkGwyzrM+WmEJlLO273TqTHxXPnsuIhVb1XXTVrQCDpNWngl2JeZ7SoJx33Y/qph1XuZgsA12wKUZVNPgJdZZ+zT8yIbtCaxs0SdcHEFi8o2p6d6+irc5a+MQJXEkcyo1abWpl5Ye2pda5cA60JgovL89iL3fM/1ys/gn3d9BcOVenC7I363NtU1OpSk9Etn/DaOwDgC4wiMIzCOwDgC78UIEEYcELIMRhPdFVEWrBt0aHSijLf4L8OQpPgVYSUosBW73GZ9BXklgE2dV77q95L0Ksmyjyqy2Ihzy1DJcJbQJO0MiufowRvbGpzspgGNrr7gEkEhYYg1ScUq+V7qCQWB/TP9HIGwIdAl2xvU7AJA/Lw59bHKjQ2E/MyqURMEdIldwCXnK+4kyNvGVGjnPoyqhktEtrt7CJLnBNMA0DnM6gZII7KzBL/v2FjrV40Oy5QFIKm0zf6jYVKUznVGzECPTbYApDPa4ghUS2rHePGI3DjyOoGoxJHbd5AbgxWfr5rHDQLBAFXOO7JfmVQC+glmSYUrfR2GL5JWgSr1l7PL9uBRawdPPySuJ5BX8iubego4Wb5M7W0kxpxnvHMioyxTJOe7utqKVar1TNWmyly5zcCsGix2UJPzDVVY0tRuEJPfDb4FTpEFGlALWvNCB1QC1kTlLE8SJEoGCY5vAlQ/pMflk7Z6/X37/Mvn7cuTg3YOW3pC31TNlC6vZxypLUJkVAGjgCuB6hIpsAAiwvDE8ALXaulT53fb9uZrgCrOyAKGsDeMoSxlCv5ukf5et/s4QT852G+PHjxsezLwAaXKJREkUlu5pL9r5SWqznNKQmDGWDsvAlJrWRnwzE1WhqDPpEGuoGLDTW74z+Mb2M+hfUmckf0qCi5jG1CSOS+nX/dZW/ldllVQrRGO1305BIfh9HL2OVlxWVWA5PUPtIU5x/XZPdxRvGYv/AznmeSW11E+slJFmWcBoQBYY6ewsQXC8tlJbnh5uB/BJ9fd4SeA499AhAFTfvyn1k6/y3G1WyScHivb3BkvyfzLoiqnF5z6WQLT3r+XflJhhsP6AmgnAtVMgp/F8fbrVbAaM6pBqp7x9zxcd8k85fhqTEmozT9oG/ufVOsdTubmAsD1p8/ayRG2PZf76al6Bqu6WgFaSZSs6eVrUUM5/poYkyll3Q3yXfchuOxmSqlZTbKggGbGNXJbx4z7TWpJC6zmMG03I1D1OvUOndrWqnktw7ZKKRY7nOVREt9akFV36gP2U1VJTJGUD6dmtq6LMoxzrmpsBOy135rDuh24D9+L5PcSya/1yQGqVbrhY4lcfwVotW3N2QrXZH6vFSTw1OBMAyT/kUpkvcR4ycSPScjAz/OA2z3+gsieCmJpYMM+MH2KSsdko87CglQXsn/bev13ncH4NY7AOALjCIwjMI7AOALvyQgQGthH1eC5mI9iP+uPuwCUjqTykQGTcVw02Geb4kpo8xE4WEC13t+lvhqkdGbUEMc61F59F9AqkDTQMNyQWVHqVW1jrMu0FskWNAXmbESQPnu9f6qtCKxnDUhNA3kCeVCUYNDjOrC6FbAtyxn3X57z/QUae4N4gi0Br8HNXPbS8xMo5V+BZ4HG7j2YWHqm2gJnCqjeWczbjm6/AMhNgaftZwzUNDPBaEdGzeOOZ5IhU1pByBggW+O9ZaRibCcj0gGy8mP2o8NwYmXBjEZQmjaxz4D9ADzC3ATVZa7i4Miwxnk4LJznI+wiQLTmz+OSVZ1cxmdG3sFus5uMmSB1qtvvNk62v37aFoeHnboRDL6Jy2qbMcY2CFXaKZaIY7EMafWA9GvoW+lzsvATt7UeUHAgw5q+mZ5PySo98wgJE2Tzz5fFPmGByiwmfLogvCL12rbXo8oA+rgh2L1dXRRYZZsJAGcD+e/q7fftXz//vn11sg9QBTisFu14vUhtqiOgo+8SoLqEYb2ATVX+m+pSTkjJpEyaq6QY0HIePlzctINt1QLODeNrj9WNS0g9AnIC800A5Q7jJLt6uL2dFjZP6UE7j3kSaw/2fU3P1aPXLwAtvE8RI0z3VDYxxlvV1mZq7TDM46bAJUdRTLjz7lUXKXAf9wJ2npGsXIefAS+OZwGfMKQabWWiBDyCfKdA6XR3VU4y4BIMZTKjOwTLjDGuqQmeHwIc/127eUvi4tXn5eqbi72DlAAVD0z5b332ZpxcrUssQFi0o/PokRTAiluxwD/O0JXM2YARnzz773I/uP7ps3b18o9ZC5EqX8OqioIxekrrFhMwJkdm/szVNNvrQJN1R514kinp3YuEWXfqzvKHoRfM5pjruqosjgNtHauAsoP9fqxZr35lzHwb+9z7DXkY2tvw3I3yVdrUXL45bScX9lSFUb3AVImf1yvmHmbfdSdIrZY0JEtwBfZnwWfunJVTqKERZPpDQGY95yzKoGoClddkaWF0127jPYb3pJWVcnKB7rrqVXPo2V88h+u61SU7ddA19qlZtb41DCppP1rMyKjazqp6srrvUpvIsqr4uFVevCypcdpeaWzFCQhUlQivaGtzzhrKRePnkpSRLb5cXnLd2sMYN1+SEcp/dWkP/uVwBaoax3mYJiPhXsucjmtGue9R/n+eVKR3ba5AtjrJGqn7R13nt6lNdT3nrGv+Mhh3F1B/bvw2jsA4AuMIjCMwjsA4Av9WR4C/3LNegWQgUkzo0CjdP+tCPOtUBZcFUItdSJBHAGA+u4dRFZhmm3ICrYAhYUoYVPdcQrLa49zAkEBIZtPtlAILfg3kO5zJb0qGhZwGJrKlZtHPCVAicAvMngROK6kMCAZ82NKmh/H9WIupnRpkGmhxGgJTwbFMrnLIGcczg3lJht8AmsBqtj9v29QhCgjlZLdxulXyq/R3i5rVyDl5bQYITRwkiyF2EBio+K14My7ABlsBFwTG1piG5yCYnAJ6FzuL6qfapcDuzOfjoRLWVDbWmLxkofms4XdnLaBUeFMsqhJfXxeUhgU0PgdcCVpl0SL5nV+1h8/2MFBC4ikyC5AkkDz+kuM6gU1lLsNWBeUGCFQf1QLPmbTUBRZ4zjoIICggoDNwBlMpdZhEa4/93Tcagbsf3+bKshZukKDXc1UHWcxNAGv6hspkdqCzgkURqDLAGwcfp8/l+uhF+/yL79oXJ3vtiB6qp6s5gHSWWlTb0UT+C0hdIslMexp+1o11SWBv25oyb7KFD+BQt2ZOj05E7QATmE0TELKTMHybrEDnWobWYN6a0xmyxjJfmrZfPH7QPnzwALaVNAvJBgGJEuWz06N2dvQ2ctuw3pyX71kIdGVNBfsmXgRxAgCDeIClstgJ2wVTCe4z+H0eHK6MUUk/M7phLosR3owTNPtIRqCSBGGrw4gJnEn2hAoFEPYa1IyxYNWZwelWJ+Dr179neVArqgGRUt5kGTqLLkAIeHV6PS/mRuY3xkR1bMp7M++syQJ8/C9W2Yz7bJe6VPq3Up96e/QNQJW6VABgJSYYa8c7DtNeVLLLvU6VZEskrRzfBrWpgtANHboj+7XeusBq1mVQvxeCMgEv0l5nnUxTZ1Rzw+oANuDJz697VqHJznDufJS66PTzBbxdv/oOd+yfYFS321slwGfcp84XADOSIjD61/aQjWkRM5x8gYCqs+7WjcZEidnyMfxzeJLS6pPq72ltpFsuIDU76uwpYLNKCGrbOO+mztppqZuQcmxbF8mcphOQ94VaLPUe1vPK9yHrtb1NHKUzTQLkUnYkeeGdv9fJ5o3JUGRokmCSyV0BeC+4PlPSwU3MGtglEuSlfVkZrwv7qi6pPPX65a3W81sisYJ5V53iGNhjW6CaBCcHLCd7gZLBso86+kHJI5s6fBXiv3G9KBf/2St3m/xXPww3U/fwbi//79uOz44jMI7AOALjCIwjMI7Af8sR+BlQNegdJLv+XPWj2h/V8/WHXOmqgKK4VwOZLp/tyKn4qNpXgpy7h4yRwWzHNwGXGjXpZwujFFmu7NbwzyPYupMIl/lSAVFZ3Av+71EYbOYolcnyenVTLanxAHezHV87fOI9OvAl5gSEeXwrAqYlwY/72IF52dzl/ZgkbRBQXry9aJu0oZkj9d0m+N1F0jnju61wFntYdlCbKKsqSNuijjMOxBqVEHBZMyo40SwpzIZBvTVePDezX4mQ0uAR1k9AukMLHOvA3NbvsiPFoJVxkgxuwHt3ClWaWi0pQpmESYlDMEBqExAqaAWS8boBZ2YOEH4Os2rwTz0mYPbg0XZ78snDNkO22lFtuzl73m4vvg+zGxYVkJVWHj3ID3Pa21eUu+/A5sqsOO/WEKaZbB7yODIi1SLE8zGo7VFtkS2FWe9Yj0S7ASPFpvqzskjlvhj+pJaS54bWLDFTKkaVwsa2Bgj+8Q9ftc+Pd9rLJbWosFmXMqdILWVPy0CpwCnQEmIKSTD7W18R/MNwpVUHY5YaUc55b2eC9BfwORW8sk4dZ4GdLVoKbTFnStavWD9+rxph/+0hE//k8QftGb1Xt5V2x1H2FpOl43Z8/Ao5MPJEgEPALZ/hd8GxXYPl3QNWlcOnDs91ZRKiri6/TF6U+de7NiMZWofUPEU2NMEzXKPi1TpmwUQ2SqKJcU0Kyde6TDKuPyQt7Ls6BUQ+gFU9pU3Mqy/qfYIYN1dVECDVwZTDF+axA9XcJ4b170d39UXUEspgy7V38sFftM37f8b6w8DrB9ohUdcbkAxw2bhmnJCs3wI4NVmLvD3te0yKyIg6WdxLZErnmBxNySzEvZufZ7Cp1kqr8AhIxY28S3l97ySJqbqzOLjB6x5zwKvSaM81OD+sZL48b5Iim3sfleTWtXh2BJD/BiC22V6+nFN/CXO/nCKB3YE1ZL0FgEpmyohWwqpwr2CRGcJ5OiXbfjqfHRKan9MCKGMoIK3PN3Gk6dFaEzE2vOptZ6yLnijRN6dDrWla2gx5iVxGgtRKEpS773BJViJkMG+yn7SsqGtEQJxL00QLn297L1tD1dy79jx/HpniAnq6p3sfXPF53nt9+xXPLZX8HnP3JmEjc/qapMf5TdWbeq/33qaBkgyrjG/JgEsavIz5120cgM/4f6TrAapZcLX+4qdQf5NK+vv/Bah6kfjw2AfgW/Mwfo0jMI7AOALjCIwjMI7A/78jQByz09Phxc6kVmtgusJvFmAVTvplnWcC3YSfJSGrelQfgyi46vAKCrqNXz4j16o7r18AtLAt/kigbqBiHSdBm5AsTo7Gnzxvjermz6TAfoqZdiuR/IyATACI71P+63cDKZlTK2zL+EUJsdCYfptuE+bs3b8pwd98HxBK75EJP9+cs2+kbdaabmqOBHs6A4zal3VOwLzYo3UOAM/a0mIyHDddPTUj0iynwNgU4yWfW8HYCUJ0DlaqOwEUpR2FjDCgVgfhbSTFCQA99i4b9ReZVt2FU0fbgaG7j+TXzWX5AqAMcol2qTGVhZshLU1QH+dV5L64/ApUZVnn21vtg08et/3HAmQBNdusj2Ngs6Ek1WmWgEp5acl905LGIDr1ssVCybRUOoJRjtNvZ7Ldn4F1DLMMJvkvweTAWtSyG+ZfWWrYIwFx+qN2kOoWBsYyTrAvk9Q6CvANtAlECbwNlO1vubGJ6+rZ2/blF39qn73Zbj+clTHSmrVzQ1ul8xvcQAWpMHvVogY3YNrTxPgn8wV4BbAqja25A3JzOnMk0Lu4lc41s+oGRGEVlaimFrBqgLcBsxtKdx3PDky25xvt8b2D9pSeq/cw4loIRBlUW3CcnbzmccTH2XfVOVMGbDtQP6vAqeZDmz6SqEmFY0Y7jyQtylSmlBDF2qUuUafZXrOoEVFqRDPeBXiqb63oS3R0EXDpeWcegnQEorxHUyal1fc+BSDtt+vn/4J0E4MtwU4OopJYxdo5hF7nvD9tcQaG3CSFGwsc/PL3bBzVwSZtaCbP/oYECS7JP/6OWlhBqiCxnIk3rmHHAL4bGielAkADpi4tH2pduU4FcLe6+873y/lXaS6/T6xdjaZeUyXf1w/etRnpcaayQK+PYZ0O5xTw39fzAFZte7X3CU+XydrGJS60r/9EouQyrWreHlmbirycFkkXl9Sr0svXSss1a+8G5t47V10NtVYgj7OW+oHUmvTO5j2SDYvB9HoS2Bej6fvjFByJ78ACF2iUHR0ONXWucRAulUX9r363d/QgEfaayjGkXrZAah62pIl0vABu6mM5Zv80RI7s3gJcCxVfKx/m8yIj5npZs/16SUIQAKwDsLJk2dUzTZWYV9uN1Z28zsNjE6DqIxA5ce73VqhixJTGNVawXvCsCRbv4+VtIFCtv0Eyspr8deTfV934bRyBcQTGERhHYByBcQTerxEgLLhfkU2+OkoqyFMMRBUn8ujZ/IpGE1bUcxVQVY1rrzHtdUIDkK19u1V1TRXSBjwSWxQrKhNaWXVrWYXHCXDqVVjQXQTKtJVIXapHKRtGe5lwq1WDqvRXaW3xqv4DqBFMemSJQStKjy3TDPlv8A/bKMmVsZwC3Hbu76Sk8oom9duaL/FaqiaVYsIs7uzbpoZaUxyAZ8p/CY6nOuIGKcheFICLtJeHrMSWADYuqTKjAtUCfTIhyvMS31nbao0i+4q0121lS/3JQB65n2DVjxmcP/1ZUB5QJSDNScqy2nrG48CISpmvINZPB3Rsba4ARLCpgKCDx/fb44/uw6bKTBWQvTn+E+cKaNHQydpUQWjht5xT5j1GNJ6jDEgP7MNWMf8ACYGmOMA5LSxSo98RaQ8oh7VWwMnVEPA0sEea+gRA9XUmyOp9QScxUtJ1t2S/yoGJdAGqv05N4vrypP3hj9+2z15O28tLDZOQYIZJ3aZOVRdWZYiatrheYbyQBN9af+y5cihrXgtBxPoTMG7DZM+nN22POlXb0Qxskisj9i5dRrsVp2fnTCYx1jmRChssK+ndXizou3q/fbB/QLsbnKw152L4lhcn7fL0FSTuGWMjuCs56gJW3BrWLR2bnT8AsDJgjzrjH2baMSswY/JFky7fq4txvzSrRDBjWbW9BSiV7QqCXTLWqPq7V5oPwWk3rHIbmWMfALzJ/T/HZOsl9aokMwJ6snrD6MYJuUtAPc5qb9VZ2kh+3d5kVyXEiqbkPwywJh/+bVQIN8//sd2cPOdJ22N1yjFOxBopUY9snXaYftesdaf2arZlFDtyPaaw2MwCr82VAvPA7dd1IRsrc1stkzwuAZ8AVqDazboCoGvB132mpNMFnvp6ztp27Gyj8yGg+IPUi7oWr9/+2K7e/EBt6hT5L5LzS2qjL/gOs7pG/iurf0WCxCSCeNB5Uzq+pmYzOYM7VtLPqiPwc5UL12F4P6gknCDTq2OtUVE3VxoSWWWwVbJe9yv7WtJw7xXushIzbqNDb+rdTUK5H94kEI2hUsAq8FBn7c7Ee/1r3lTL0L8Rdd+7FTwLYnN9Vv2sny87enFBLSr9VFeAU42g1siKV9Rqe1pKfS9Yf0LPXgyRdZHWMzxsT2NSMgkWrg32FKC6hjHVcb6SpK431QXOpWtMRlXGdQSq3mnHr3EExhEYR2AcgXEE3tcRIGx7aDSUIDD9Fq1TC9BM+MY/GLfu+luhV8kd1gAAIABJREFUg1lsw7fO4OTnkvFlN3kYWgvCqtF7BRBlUqSFkoynct9h++JCC6DBU2aL8vatYHYBSBU0ekRTmdVEuBXIWVvquwuillzYAFCwW/s18K/3+q/cigG6BFAeoQzpNpLf2U6xo7ZnoICxQChg4oYgWJipY+8Opkr2SV0AKGVUlfAGy9cIBvBVv8OqPSu21JYzPmeAbO1rgdkEfsovlQ3bn5XPjsy3g1y/WxfrMQWPijgyR8VeyZiCX4vp6C659uXs3WMyA4qkN7ds2aABCsAHxm9r4wLJ8jY9U59iFMWxTHUrZh+XP8bldxIjGsFAAf4UydrTx+HOuAuG+eAA175N6v80ohFG5aCqrs0guwf6pQrsoLTv507feBeTV51q5OTWZAp2BWlhVEMTVY2qbB31bzGFgbUJpAeoCpbXl2ftnz77pv3h9RQTpY12gpGSTKodFq8ArcvUpQozBan2uVSaXP1fbVN0ZS/JitsB9SRQuBS2YVPJS3BeBu+2RGI9aOYjHIuzqvWjBW48bleoPVlTg9qBqpJfZdqHuwft0b0H7f4ebY9g27cY24BvHFAvzt+0y3McTAFns/R11XDJuQOw5qGRU4HDODE7LZFUKwE3ryBoVaL5bk2We3E9obtvgKly2krB5OrVNztT41Wq02tklr5NkGgbIFgwTHAm+79ok93H7folbYsu3xTwESRnfRRAqbSQiRHnscBw7VsAUYmt3Co8yAVGTR/+j6kjvf7pH1s7weE3i6/W2o11nWEOBfEwaFl7nEfcb3f4XZMv1p1jLSAFdN5aTy2bOkP2KzjVUGmK0ZIOwILZnKTruLdQ6hLfu6RbjrcGIyrwbrpkr9OcbzS5BcQn00MMoD7lOY6TdXhD39z1j1/RnuYGMyVMvE6Q/QJaL5a77RJ2dbVifcVMyfyNyTjZVVYLYLNSWUp+vaf1YUsNMbsPG2r9t4oKEyuCzgKUgtT0PjWZ1hUPAW5Fd+c+I/sasGo7Gccuighf5u4MW5rl4Qnn9Nwv9a+49gpSrWfVICn1qZmOEkpnGB3H5C9L/r62tU1Hx/l0a2lJ+p1iMnV6gWiX9bTMdiQYlS1zLiYkV1xT8qSWdwzJDo/IvwFHt6fpiGpyUe8BvQnO0kPVGtSBOfVuzxyzdhDWc0jKfquOdfwaR2AcgXEExhEYR2Acgfd3BIhXDntYZmhR9Wnv2NKq+tRGCOFrBRLJbhudGOmULLgC3sGIKV0C2ZPCXKV+BVTLXEkYWSynexC2GjqWgVIFPEqLC9wkHK+2LwTf1p76Cb4jgRxBVnGvBG89KBN6BqDqmKs5B4AkAX3kwB0OpzaRMxDgCeZ4bXd7h/pCJHwEZOdK+AS/BLzbOzsxVTKmXWCWZDsaDaDmoJbtPRhXpYY9NE+taILAYqOnSnW7I2+koAnvrInrQWJXueX4lATD3NVXsalbgJgZn71lzVkNTtWj5tytXyxn4bhlKp0DgGwBXjcN2q11DNtGax57f8rMwaJuTlYwe42eqU/a3sNdSClALLLW2yXmPpeABN9rre1dmw4jalkswWdJ/6r3Jc8FeHfZr0zVBCAgkJZZdVQiO+0sbALbQco7XCxGxyVf7Cg4P0WeKMPn5/CBIetkVH1e519rVGX4YGfso3qLm25D4jnZB6hqikRA/E+fUaP6dqu9hsU6Wm8TINvSZIuA2J6qAAaYLetTl5gsecyuLEHsNccc0yNXvarQJA1oUQTAt4XMOjWCrjEApOMriySoTUCs8VElXwQJM4Glpla8VjJsDZcKZCrkvX9w0B7ff0D9K0kPZecCTRJFa+r2Tk8xslqdkh+wltj3wfCTcNCl+Q74sSuZc41q/HxBs0ClcGG34HFJZtJk7PhuvanXk/Levm58n2DW2s8Y80RSDeAQpIXig8lMYkBGk6vwA2pVT2AOX3/R2TQ/zRZIrkvmXjYtyRSBtPNb9xTdplMvndnmPdR4bmCe1AC+ty//S2uvMU+S3VQLbLlAAF0lb3QlnrB2N3Ql9hFHKdcp4FTJr62eZE1NlqRW1eSKP/MaAPV2ts/rtqrRYZxPt1WNyRWPJFPihZSBC1AqIOa4lWogoC+EM+cR9+kOwK3H3v+Y5NB+EiY3l+ft6sVX7eqcpAMmSm9ed9nv9W47PYdZvUilMUu57mRyiN6ZlAJf6zid69hESajVfO4dw8m4ypqn3QufrwrEeV3HZbfGO+1rIgvuUmzPI/mdLtfNeulANVcpn2WbmZ78KkBsrayMqr1U0au4fx653vkSwObezbi7L4FsyXxZI12OXDJlL9kyZlqdCERJPEYlw1+FczhSGFbBsvf6Za9ZNQ1qX1R7pyIUDih9C5tuv2zv67q5y6ZiwZS/RaXYYV1mJquPtpLfm4bhVxIx49c4AuMIjCMwjsA4AuMIvM8jQOiyb2jU/9j7zT/2fg3PGTgOLSQqFCggO9QmBlrxu7BR7tVm64qyZECGgK6CHCHBApFuIIwtaPh92iVuccQ1kAJs+H7jZuHxkqDadi+bPB/fYAPNfrSyqxX4Dswd7qlk3ZXzxj1XpiOAtkTHBodV8eT2sfkBBAA+AQtzg1qCvCW1VJqTBKhihjNL7dsG4BSmF0bGrP5ixwdAtRsoDWxHGA2BjuDFdjPuM6SkozZIkAU4Ml9KNYtBjRS490cttpSaXfYtGztFgntjXah7ECM62rYcEagG5cleWRcrqycotZ7M8QPg8NwUxnSK5BeYxr5u2oOnh8h+H1Nzy7Z7MrowEMdfsx9YKyTNkU7moaRT9qvzJ7KuvehN5tQTK8MZQatsqlLMCF47oHViitWpCUv64WfrzAC5pNzvmI8CSgEqAqXSOJahT1hVQIpAlYK+2zxImuAc2mb3kf7+NsH9Ekbyn//1S4DqtP2I9PKUVjRXN5rwwKDS0/IMoGp/1Vvm0bpVx1bl6DUAyYfBt62ClPH6T4C6DZiX5bTV0DRyR5lpXVaZC9cZQFSQai2p53wFwIrUmoDaXqkCVOd0D9m3ePGIIF1QNoP126dP7+P9PRjWWdtHAm6+4gbGaQVgvcQYak3ixJ63u9PL1MgWY6pE2GSEzL311si8ZWxTL1hJo0jNw7oWWAxe5cNjznRX0yegYK1nfSZvUPJTmerMjZJjgEkSBAACkyE7D1DSHrTVT7+nDQ11gCYVWJVX9Cdeb+wyRiQCGGfbsQjLpgBMWfzZxhlg/ZxjwrjMtf3BXyOd/QBzpn/N+ktdbJaC68o5F6gWSy2ru5G6VHMjXlxuyzHjFDzI061ftR5Vqe8GCR4dpyMF1lhJCbDuv2FdBaWCW3tFV3IpTGtPxNQCddzeJWKyjF2HndWPEiJSWrbbecLjWTlSA9Zu3jxvy1cvMVXawDBrq52c2UsVF2BqVc/ONO9yfXC3E0inTl6wJ1AtkOy9RJWIwNPXwpb2XqrBnXH59bouEzddenP/4XhVAXgtKf2O9DfIu+d42I+nkftMr39Pn9Q4OJcJnJ+TmmsTQILV3qtVI6TcZXnfmhrTqApi5KVpk62ISuo7XMe2rtE1WLCb+l23ZG0LLpe8//QtgJ7Xnc9V3IArOZiUR5x+L9s568TSjhOSFH43abnHGnMdW/BxCoyl2U2/o/hOvwYVj8+H6h2/xhEYR2AcgXEExhEYR+A9HgH+vh8Q1gyOn4Yag6S34GjBFEFeST3fZaqLuykqompUde7dSf9ShVnnkRB2x5UMkX682MlUn1FApu1eishQmCmrhNFNcuIVmAhO6xOKBc1zATDl/pt+okQuvldlnl8CSbfxq7gmP7eExTIVm2lPU4ee49GgpYOxOWAh/QQJ0hY79E5VyiqjteDYaB8jMNiBuZnOMVSCVZ0D7IpxqdqvcuiscYvBkmyX+46Lb5mihGEzouy2rIKiTZhaQUbVadbB21dToOum7k9ZasC35yNQNWjPp1UrFbcTqE5gUatNjTG8EuY1+wKkEujvHc7bo18+pr6WFMCCbXcAPJe6/P4UUyQBxI0MsgYzgh4LArvcOJLfsNCdxvUgA1IF49YUVnuPqmvu9FSFxrVmIkEt0JpTTDBeEkqZu2KNRYwGvBW0xsFT+alASYktAfMGBixh91YY7gBaBXUbsw9w/f2zAqpIVH/3+2+oUd1qPyyRXiKtvAQ8oQkl6aEcGBdgfvfcrgGsKw5mzrlGDpxBnRTDaWsgjsn5mzGuV0iOPbSpiYUAT8CqzLdsvX1JTXyknYeyS0+mJLs7sKAzgJUy7t0FLC7B+ylyyDWg+CYmV5o1Tdv9/Z326GC33WOdCVhlUa/X5zDEZ8gnTyASj5ICmsuaW6sd3W/pGPxXsmDXCOshIMdXKu2UNI74LnmHGtMyZaoAv9ZwgVTdkEVNAnOZ101A4o2MatqI+Llw0YdPSBactvXbH9J7dn2935aTw3ZNzeja/p0CnTDq1XN2kzWp2H++cQJYx5jq2adIiOmH+vqPtKL5uq4FgUXpw2v9hEmv62miuVdPdFg/Da3JyXBOM8BnZ/oCPAWkrkGdfm1RM/TzlWVNT1WSZG7HzyofrKt03WfN5pO8QDMiHEolzkrmW4eW9TqAVdesYBymdrL7MS+y/h234zft4vk3bXUBKwhgPz6BTT2d4f47pcfqdlogXbHuNsPq1rhfa66k+ZUjxn41WRtY0QgJ1KI7P64ufvYIrVsPuxoGvMYt8vOw/AVm41IcoMpzAl5bIVlikFP0OdnYUjakFlXnYd/nJ0XmXPf/SICT8OBnAWgYZVGzwLYYWLfpt67cP6/droPXGJWZbGPb9Rn9ValZ9TNWbLMk6bL02sozBa7XrBeNlGRSj61J7Qkg7+MOmID3iFf0fq+7Zd0JZVfTH/Znf89qQY1f4wiMIzCOwDgC4wiMI/A+jgB/4fcS1tbXENreCVr7s9Xz704fF8mV23SmNYC0fheuujeaE/SgoYIdO6cGygoQEvQACNKIw20xm4nEWLBAEM+/wblX4CagFfxqjuQnFGSuvq4Gj9vsqQJj3YOH0N1tKgCVodWISafVKVn5Ml3qda1hNuV6AQfWt/lFMLy3j3OoANeaQ+tVCXx3AHg7tKqxnlQWagoTK8gMk+r7jDq7GVKB0mIhZDG20ou0gwqltIIatvG9m+hMy3VWVrTAtQBpyvMlRZVBrfpD2TMDwsTQGXMZMYGQgapiwgKqgqfppq1FqHWkFc/u7qQ9/sWjtgtYlfic7GpY9BMgVfMaAs9InNW7GtRnZ2GnEhYb8KrBDYPqebhUPI5qLRIGTxOgmPlEhOpg9CSFAyO7MSDUCvgDQsPQygYJVCrkTICsMU+QgchJsyRYu5i08AC8NVxn8xDAGiAvAE5d+mv927/84Zv2zz9t0v5iu51fwcrL8tGGxvrUM4Grkl9HStbOdWBCQkbVI1W2S4JgQd0w+YmsDY9HGbWHY6/HjC1jKvuZOr2MUbFhYbjTcoa5sA8qe53xfR/NteD3GMYXnBrTpjBIBPMl5cR/m/HfA8D98j5tgw4X/A6zy2fdwBxfL2VXj/l+Ws7CgkCBtGvK9eDSyxgKJu1L6fr2u8/3ce5rTGCTdSMIlKHNdQRbpvw5p1DU6gaMacyhNKzS2Rg2U/Ct2mBr74N2/OMP7fRM9+Q9EhyqFUqG6jWT2ljGLX1nvRPYL5jbxZOn1EbTmHb9+p/b5ukfAvozsJF7O9Z1D4rkOxkfAVklvKIqEKSaGADM37rDyGHdzt6pyntVQPgdZjV9VU1EmVzxdxhYHzKvnndAatWUZ306IjkGE0Z178i6y8LscCjy6DKbyv3Q88VQSXbYTMbNGeZYP3zT1icnjOeivT3ZhlndxFhpDkAjcdJ7qgpUo08RSAZM9kuGJ1wTmg51AQMg0J+rXtsvjy2nnORWsaw9C5ZrO5eQMt4B9+dngbWlAe/Wat4bR2DWIJ+ZljYyoFVPkHUt6L3CrTdAVmDLd5NwtUwKJNcxlLw47Xpsl+RqkJn3sxkjQbCLy23jBoyc/xyZ/gUgVZga4zyTLK5W7gf+DSBN045hVF2fuX/natVyDEb1lvG9A6rl3GzzmnL7HWW/tXjHr3EExhEYR2AcgXEE3u8RIFxbEFn8HIRWAF1y3gp8B6hZWWvZDbPygKswRwKYbr7S4V84xSS5B/mVMFCTJFiE2HYi0U01KgA0oQWMX/Ya66O8t1rUGJy4H7PoN+0QaaF78TiEmtY7+U9Zr2G5gBaxboKc8LwJwo2PSj5slt5g1+2H/VjfOiPI9dgEmW4jQDx8cNhm1KXKXBjMyW4ewLLOqHNLn1NqRzeV9sp8Wq/VjzPVtr1NQ4Cp8l7byxDIG1CnNU3ko314HenQxBV4Bhj198UcR6AbFs89CxRqTO9MSwzudPrFCdUa1fTcVJrKc9Y03gJiZ8iHn/7yYXvw7H623UQCvDE7oivJN0wfgZ2IS7Bt4B8WqthRo97qK5rBzO9h2CMtNqiXmax1kjUT9OzGd3Rv5qrWTX3Po6+LMpApZm9AA9UrklnyMyL5RWooM5OfmXFkgliVpm7SiPwGVmYCUN3Y/Sjr8QpQ9X9/9nX7LwDVk7WGSbSlQf7rQ6B6zu/XtquBrbuA8TKYNzkg6BCS6Mrq/O4j7xYoFssHK804VncPkg7U8m4DVEPmqQ5wLNgs/Sy9mmQdZYUi88QtGHDwGAOrCXLgo9NTsE3VH66t7dPgRvmt7s3sxPVxj96tjw8W7cHBXrtH7949EDNcd4DjGtOlS5yC1+f07YRRnuQ9rEGlyJmLuu4EsDOeg/xPPa2CekFYXduFjir3IItn0sDaR68tWTVrglU9VHsasgEQmGW6tYUkMwwf440quR1hlHOrKRDHLxhV7SBIneaeUCxsklisq/0nv2RMkWK/+de2cfYNx/eamumSGN8iMc5acv2QNMhSysnkRlKPKDFg0R0rEkZpRxPHaSdRN22SZGZsYqak628ZKCk/8LW4AM8w3YFxDePca609fvefNZ3PG+5bHUEOiK8nvgR29k7d6NJYNPTUSH+SY7+F0b969aKt3vwEOEX6ewKTerIJKNP9l8QJzOolLsAmR4Z+qcWsUrsMsLOuM268gNOqU2VNwlKn7jNJibp3JEnl/W041H5sYYAzhoLMYoOrTZTD5ziVRsba0mym1FfGlC01kkuiIQC4VoprY0WdaXqj6gTM9yhCeG+Yc7fTsVkmmD6pA0Or23fJlDFFgkW9og2OP8efgOOyp+oJ61hG1bpUgWpci1mH2uiZrrwApAL700PVvwRen15yugRfWrLA6/nbpKIjf4usnz3h+9AGqS6Hd2to+H38Po7AOALjCIwjMI7AOALvwwj8DKgarA1RT3GWBTAKqFrlWbIqMtzIZzeQURoY1HusVzLIM7gJRMx7IuvMa5XxLuuk4nd20iZGSbHC4/pnXRxeuj2A61KwMDOKj2EXO8vhfqqfawHa4kdx7+W4ZFc1FhLYhllSkpqj2WiXBLlm6WMPxWdr+iK7GuMlzZYC0HB5hfHZv4fZEEDFoFzjkp1dRMsAWrdRXiirakBnranAVjApu1PAcoiyC6iGGU1dp+xsmU4Z2BUmHYCogKekewVUAUT8HNY1tazW3dbPAXKJUGX6rIXkZ+SRU3txdsZ1k9Y0SoQnANgDGLoPP33KOcjuAopmsIPrbyC8XqcudQOgHXwpmDbIDwit80lY64EKljP+BRhsaGl7l4qAKxTM4IWJ8RT6GsjvBsrOY5fyZh++3+eqL2q1sZFplj0L1cN3As60pVH2q8svgansnmY/SoBlbAh4J9vP0iqkZJQ37e9x/f3dC5gXJJbnt7uwNrQJgVk9WWPpEwOlhSLadrYk2ZGy0qoDzsLkREwQ7CHTXVBTav2p8tWFLVEYJKWOxukQ6XFdHtI4CeplpjzeLr1eIelcEZzf295sD1g/57BtV/YE9cz5zEvakrgOlB6n56igU1Kbo7M2dgboksV/dG+/PT7czTFtJzdkL0pWMpLgS3qOXtPqQ2BYIER2WICguRMJIUByAVUTGUpau4i/Mjh3KQQlv4K3jLXg2YFIPatJn2IQrRXdAoDrlry6OaBe9WE7e/syRjq28/H8oxng3GIc1V2SNd558AFzxOef/PRdO6d/7M7mKdfTOePCOt1kXgHgAY5ZiLWGKuEhIiqgpdxXEJItSBiZYIlMPckhFQB+dwCR+FJHq3lSrV2TL6gDAK6bW4JVHINlWgXuJik6AKz71vDZBY7jZJzkSV/ajlNv87Nh7WaWLSoFW9VsUA+rmdQZsuhX37aL4yV1qbDogNXTU4AqDtTLJYkT+qrewl5XvqD0Jo5Z6kNl5mXZZWdJdOgIXP1V6y58x/RyPQWGJtngmign8bt+toLYDFSdQ57P3NRQOleeVSWBzMCQqLDeVdMmW2t1kOn73Oaa687va9hVxzTGbsynz2UclYBT3y9b6vuVGCsTTiua02pv4zkVciY5eXbR3i6pw47pXiU4PLLwppyb4PWC+7XGSZesOXnXgt0C1UpEIhzOuai5KdGw52TbGtQWo/y3X0Pjt3EExhEYR2AcgXEE3t8RINzY7pHZwKoOoKOMisrmX5marGVJeottNTAYZFa+UgHj0IomgV1vyG4gMfClsp4FYsvB1y+Z02tr5wiMdwJVC8SYWa891rENwYqGTDKn1YZGP+Ly/43RUGBb1WcpNk7jGw5PIKqDsLKxKSDJdwhU3XcBYM5Q1mdvr23uC9wAsYsClTMAyyGGN6mZ1eAF5nHCcwZcsiG2qSmgOjj2qr8r2B7HYfSX6XVJ8K7JkjGjgVvYVcFu6s0KMPmVWrMY43hYVZu6ZS9Vic8AiJLybaR/qjWAAlTkoLB+qZ/kk7cwsZEgtZb22a+ewBDb5xOQmiF/SfD6XVS8blT9J2WiZKRMHnQm0fg4OuEKpK3pK/DqfAyMe4WKpdV0DAbZeJ1LrSFDYoPqhMb995I4V2/PUJUdlMiGCLQASb2fZxi+9Eut1jQ6/iqHVY4qgzXZ+yWGNh/yPiyjYG7+Dkb19y9bO10jtby1N67s6aQdrWBrAFnXMPOXGNosqVe1j+WWjJZH5bzIRnLOOi7vwapu2AZIaXrqRkt+mWCe53cWBeav+lw7L2vMZa7Yh6xtJMz8e3xgamSjvTk+Se1pXIyZpxX7cX0KSiOZZN9T2NqSP8vMypqhGOCzDwG7sqsPDvbbIUZec9ZURtB2PYD2a1yC1zggrxmntQCeXWi6lXpmpzmz5nXh8Bbbqi/RMFupc5TBiw612LqJTG+kuzDZYVgZd45tdQ3oWgH65gAzkz+0ZXGdXnNteN6uwAAZPkN5/CHuxiYkzl9/h0nUW46C6xxmdnfzqB3A7u/vcg5nz2PQo9lTZPyhq+u6rPwZP3sumiolY6NREmvQ9Zo1arLD51n0GijNcfoNUHVta55kmxoAbCTBSoM1XmIE3Y/rvN8Dss6zaAvcZQ0K9gL4CuwlHyOAtb4zX1wTuhhPkf86hjCT65++bedvXgeYnp1vAVRhVs/o5QuruoLpdzmnU5D1o16xfqgJE6fBtjO2hdHcqCcT6gJxPLx3FDi1fj45qp4xcdu66jzkzg2zL8FiZrpfx0mocZxJDpoEEEQCUq+SaOhjkaRMAde4AOvMC7PqNq5pr5EJiZTIfz0M+6MKVAGySsNt97W+IKlxgnES7XocV9/rPfCK+t2zoxPku/r62iqJezzGZpaAVEdV/3IAUPn50ns2a1BDJY31Uqeb/8u5njMi3sS6mZ5Jmv5uZcCVSB2/xhEYR2AcgXEExhEYR+B9HYHOqBqgCDxkTYefYSYD04pmEi4WUO1sSyqGNK8wqy1TWq0+ElAZpAculftiXgM2TgCImh0VfCwZKf6m+WfwMwc5ybTOeX8YBkNe3SyzZSP0MLO+DpQVXBrQLm5lUedtN0C6DJMqnHF/vrPXj/L9iiDXPe3CfOgYbIBmwOXxuC9lyfs7mLwAAtx29yF73odJxYxl13q3EH0ciSZHgAePTGw2BbRauygbajuZLYJfgatOln4FCCtbFGyy7ygG7bKha6z1qzzSd7UzljHFIYg2IDPwrZ6qDi/PB+wpz5PJMNIVWCH9HUyUUp9arWqM0z/46Fl79vE+YAfmkeO6vYFtWH+OXJaEw1ynXvYmS8w5BrAGvTq2ncUJE2zQ67nmILrRTGdMM+OhdGruA/l67mNwcvWZBM79Nc2A+nM1qD+XBtfgyOwJwtMKJGCMc+V7nH4xU9JEqepXL9vmwZ/Bqn6YOtnz81X7h8++aH+kj+qLFW1DWHO68J7GVMnkBKzWNWDBQDzy25JdapIUkBAkB+POnBzssqY6OJ0DiqqDkBJX5hzQv4Ou1uB/ZQ1ecFIZ1CxloGTKOH5rXZ/d3w1IPTrB/RaG092sYUVTw6n0lrGJXZkGTRK7AUiyT8WaVy2qzDlGRMiAD+nhew/A+ujwIHL0OYx9EheMxfICP9TT47RZWgFeZVNVAXj1uqICfGRVa1rTvkbJtHkGQaIA3PlMD9tIRx0UGCwZWq69yyVM8BXmQFx3AuptEiErGMQliYA113Yx8V4nGEnt7bbDhw+pYz1tb17+yDkzX5zH9sZ529+4bAebb9s+NdT36Oe7efq7XKkl1+8ycn8SIPakSFrouDp5T8yUdPIFdCrdDlTRmdqWNQLSSH9tVVNO1jKqSn43aGWU9jR5juO1JY4rt7eVqjXcAWiY/XLFHVqu1Lbe4/huWxjXfhILXPPbv2R/fAagbQXTfPbiexInrMkzjLxIkhwf01sVsLqWyXc2LP21hpN7SqmIK7FlUiCOuSY8IjCofswqHZSSD0663hdyb5Zp9r9cgpXISjIstaEmddgPk22pwiQ1qjllEXH2FdY29aXdRCkKA+Yhta3VS3V9CWAEiMbwjfWScgTuddkZnyt7enlhwqRqkrcWuGpzHaxOaBeDdPk2zuauudt2/PqinSBdv4hpkv2BvQcDbBlryzZWMqjVCTLfAAAgAElEQVSsE++fJisv+TltaRgwPNlzt6F6lU/hXhZ1j3d+17eO8taamyAS8JJASaJ1/BpHYByBcQTGERhHYByB93EERF2JNApsVHa6eLveD/Muqhly9QPzWsxYSYMr01/vHf7v+91vAR+/bDDj/2U/BaR+Sgm2ZE9lruB3ARbWr1aFVLEbBXAI6gA4lwROMq7GY4rGhL0C1YE9FT5W2CJQlqsd5MhKIA3AMXHCnXTLekYCIUHqFp9pYDYloF+kfo2RoE5w7zFCYkxtDrYBerCtFcwFJqa3qLWnkf8ShE35WblbWpbIDFEXWrK7ChrD6saESWah6rdSq2o7FN+rQUlIrWJlY1gSkkUA46jVOFdoCsgEqCZM1MnTGlXY1Zj3AHZiesO03n+4355+/AHmNap6ZTUITFffsg3s1e5OBfLuPAF9ySQ3lOTGQEh2VvaoM1pxxK21UevD3wdW9d3sB9gk0B++1zjUc52l6ksp8uWilfr6cbsu7fXzIxXmPYPkN3JfAB6PW4GqvwOItg7/EhDyMLju/Hzd/q9//ap9cTRrb9f7yH6ZN9jTCwDp5Y09eudVtwqbWkyWRlC1ppVed84MQyXWqK2JsqAxo6LRacY1R1pmQZn/OB4LTAu0pLtOFkmtvMeH1JjChn774m36Uob9dl16zoBVGaYE2V6JUZ6XwVIAUmdU0yqGk5NAXLCuFsytP+9RQy1oPdjda7sCVuulXZtsfwX7LGi9QlJrLesVY5b6x2CwzpgGZJWcNKZhggDXm2edE+mJKgGsVxvJgsslgB9QumRMZVpNyqxo/3NxWSJoa21lcmf0Jt5aLKjNPINJRKJMOyFl0zK8ypS3AaqHk7ft4RYP1unu6l8w9jqO03b16E2OpstuTST1+47X8JS5B3DdAD4nsKfVLkkK2fUq08o1HGOlMlCaCFZzrVqHbrsafzeZZC/WrgSpguOfrcNcXP3RgepdrWrgYe/x6xJ2zYqZqJWePSpTJYyCzl88bxensIIA0yX1vCcns/bm7ZwEgvfGAq/eC65NfrkqMjf9vsf6uFJOay0paytmbNYR91rRicef5Bjv7FUb9lSNAiN5I2XDAEXawQhGY9qG8iM4dkg+2gZIEJrWNLxFwyRZ1V4n7+lrenSNSkGjpdTQsn3qZJWrV7YpzO+S3qjKgIPhBdq82fVin9bkvNjn1ZLjoTXTGUmUYyTw9kvVOCl/BXifhnmCc93iqVyNX8AyvVdlVHkPDGy3tuIMTIJWLSpFHzyY68yfZR+6Cut+YI/V0VipL+rx2zgC4wiMIzCOwDgC790ICM+G/Hr+5Few5nejHwMBoyd/FnAKPAUo/iyqGoBKSRw7L8RrSq6UCCMP5NGroeSpsn9z37vsQ6jqvxJ7yY7CTHpEsp9KMJMdd29sYX1nQpGCoYJZfwvYNaDlVdnVQhoViFvbFedfjZSs5+Q3JcP244srZTYWlPkK4c5ir20jr5R12H+wC8BDJsp29w/uw0jSA1EGBQAhQxBACmsQYxFBDr8rEZblSG/U4LM+tAa4SnkFt2KDDnY1ZDLQVFJata/V3zUzEOkv+yPALtkhQaDSvjj8Ot7F+tg3NSCV89siwJsgHTVW39nbap/+9qO2wO13Rh/QLab5ZvmK4/+8zfb5hPlemSbZcxKDm0gmAQObP2ux4/6rdGzgtI04nUPriCuo143Ur/q1zlcWpp4bTHGcxc4QxuwlLwc4SysVEHMHZapT2wrwrU2VUdU8yZ6pBKcCuPT1tKcqjL5M4AFAdYJJDmN0SVD9n//4XfvqaBuHXxisFYCAesDTJTWp9lPl2Fcwf9avxsQmyRN7qtbnT2Qg3UoWkrG/CpDjd92Tt6hsZb41XConoqpz3NoyzaJbq/WhNXd+2Xro44c77QQ26oc3xxgblcxZpnXCea81EHI0rfXjfdusuwVr5JL1JYtpAO91YAKi+i/dIjfmwVyWq3P10p1yfPYC3lns4i68jUTY1kmI7JnTrDcW3JJ+s2eXp7Be1Xs2LWci1XUuuTKVJAtcVDMo/QU1IRooAysedJ+FOUahixHQjW7JuiQzN5eM6TUsZpxwA3QB0Pf3c+d49fo108uccYlcWPtqPW7WR5mC7QFUP5x83T784F57tPVdu6JdzTymSJVkKthe9yKZ8VwsSpGVvJJEqOSK9adKgFnHkR24XH0Ndi39UwWtveWS31V3KANmzU+UAAtUs3idZ94fJM9VmCyQAD6/Zj5qfcvyenFryMVZOiiuxciV+bw5rGoH+qvXL9rZqzeMOcoRhuEUNvX1GxIlAFfXis7PEJ5Jt1kaUGKJnpTThRdgFyG/+1Y6G+fdnmRIyytVGSXLt5/p8oI1E/UFx8e+lKEvLzHc4nisE7b91F3P7Oi+dZRGISAAtUUO+7/qcmYZ3Nw3kfsq542pE+cah+q8VoBUFjbbsMa9zQU0ewWrKuDkri69ptmO4z5FUXABQC2Jb133XjepQIVFjWeArDyvh1nl1RPAZvGjKzjUEz7WMhFLHrw/+m4lvoJUE4zOkQC130P6/aiOaPwaR2AcgXEExhEYR2AcgfdtBCKerWq3qvupjP5QR2q4KcioCreK2OqrwqkyRxp+q+0EsYYWBtrUgXXTo9oaMJna0goAZVWNEQWR7q8a2BQILsOMMlDSEfKK3630s77UjQWq5SJsUFuAUwBc3pAGk+4XcyYYr8BYJcTWieYI65jZWwJMg7AFzMweUspN5WwcwsEjQKu9U4XaSGQ3CfzzNhGFrIMuubI0sqIxPio5nNLfyOIKVySgk12wzmpOUD3UQyYA7tLfmfvqzr9hUINzghADhAK8CeoEUROAavp2hn6Voao2KHH6BUht0pLGmsYnnzzBwOYQsLQipjdwPcHg9+u2tX8Gm2pwz9xY32c7GoL2cu/1s3qyotdt1kk4anU8qUVOQF+sV62L4Uvw5nH14w/wqeC+HjJUBpL9986aBpT6XECskthqQ3ErmEoPT4JRWMGAU+pTZVRv8p2AFJZ0896fM2e0SGGpnsEg/d0fvm9/eLvNmqEdzZoaQQDrOY8zJKty6Ab/axjB6/TKxE+XnxNky07ltIAOmssADnXmnTI3LAWAqkRejZH7uOJ18eOc5IA9a5Uey7o7BoIFAePj+zvtu5/OkOKauDEJ4fyVo+614Ns5ZB9KfmN2JEhiP4LL6s8qGGU8UpjIVPFZc42deF43YRlaH1uy8n3O5siSF/w+hSlfsG63eSwAsvNuPCQLf80YysBd0DbkGiB6haRax2TnaAVYEaw6XUpQNznWxYR0ES9frBwTUYr1vtb4VjIiAE7gxOeumc9TzHKsl7XG1/G4Yl4FJpPUugo9Nalat2fTb9qnDybto0PchJ//nxlr2dNq11SyZCel2DsZUa8tJtoeqp5PQKh1qD7KUMgEjBLftqBOFbB6q0GY+/AaDbAtY6UNmVbb2gyGSn2NV3LGcwwaS3IkDr+u0jDOPiVglO0XhDle5Zy8MaNV0vQw26+Pj9vR8xft/AiYBTC9wnn69Gzejo6oj16Vo/aa8bu59poqBYv7FSwK6iPT5pHfPR4PRUMikzMwrNa7q8wQ0MaASUY19xQd2TX3gpkEXKbGvdfRD9ejYD/MJ++JMy/1pMp20zPVGuwkyCwNLyOkOp5K7aUEod/vPB5lvysY9Sv2FYY3igwBLCyrx9ZNoc6OkKXjXO3aNtGjjDf1pnyQJR1KdovDZw2y5pT85nlePwGQWs9abc+qZU39bXLN9mRG/n75XCXK+g2733t+dpsafxxHYByBcQTGERhHYByB92IEiCt2C1lYlxQmrGTABVoHkOK5GL0JSkpKVVYdVr4Jagu2Fus6bDPUppaMOPska76gmjTb899hsuCwCtZXBtIWkHRbAWdkuWFcCaC6Mc0MoLotSA2ba1xG3StgY4vfPYpqWeP5KD+jb6p75bXDjb249l7Y4oN/wlpdhxN4ERjvIJ+c48x6S7A1oy51/xGuvwSwC4DcDGfcLWSWMQLpDqAyoHHiNUbyiANYS7YXllTAmgBYdWW5WCofHhiTALGcgHJOjlKk4lcC9AGgemwyi8WgBbAAeAU6d6Cng9TNDlIRGbYHTx61Dz5+CmAFHM+VA0P8nHzNMb1si4fMEeeSAF03VIFqAEyf3xzzwKAmNO+zLYtSst/6KqOpel8OnEexUYVgC5iWO3GN0W0cfmXE3GV39428cgCySv9kUwmuDbRtnYOjre1obmGvdPgNYM1zglSPbtEmh79lwAGq1qIi/f3Pv/9T+5L+lXLwR5jZXFCTqsvv6RqJ6lWxdDY1UgpsusJA2tPMfPJKkh0BnQb7N22BqVZaxDCQst/O9TJ9UA3anWddgEvC6JdBvTWvHz7aZ8w32lfPT8I8Rx4cGa0gxxFccoTIgXl/iHlH26Wb1WkCQvdfr54+jsy1kt9qUVRXoGZHvm7LnLD7HXALYG4AWDOYM8pkOb5Z28VBWGn7jMec5MSm6zGtRmRIBS2AFd6ztMUKSYElJjgrxtpkgcBa0HNxWS18NE7ye5JCYVKL3V3B4J0Bfi+V1seUiWPWRMz+qyZcYJI1abLWWnbu0dZP7deHJ+0vfsG94Lv/I+1n0mpmyPT4PdLekr5mbbp+Yvwlk2piyEERxAokHUzrT2FLpwBVlQOC2sjYVS2YoCmgOgHAVpuaGoO6FziExRgqh+6Fy/n+bn4dfgeaZ9Kixe14zhJc1BqTxTOOA2CKHPbk++ft9NURQNXSAVUZWzDNGCu95fNIFF3bVxo20/p9P2FtKxrBr5JagWL6m/oZxZzWZ4lUld8yb8qDMSdae23wetaw48JXJLsmGtJCy6Sfd++69/bVFkZUkHt5an2z8u46H/dR7Wg0baut4/BrIi9rvsCqJkormNyA1FzjxdA6INe2tWEteKnLna5Ol1x/gNd+L9cgyXP2TrJkfSnvtUo17WsCSgdrpKvAVPutyr4OCdVb5OMpUUii08fAwPv5VcYy+CT0m9D4bRyBcQTGERhHYByBcQTeoxEgtJmHOqkOdYa+A0CtYLi+CkT9126vPjPUtLqtYLTYUIOGAjGxiOF7AVC/ypVX9hQQaC2qEl1Zpki5KkRfELS5fQUqZY0hC2qAI/C0jrVcfiv7bhfUBfxs2FkCF2VlAkOPxXY1B5P9yH0joTWASthkIFoy5ClB+/Y9GBgYKvHVLj9v0wpEJsK61fk2wa0IobdtMWBMParBosGhrr0Gralhq/OU4Up/1IDWkgQnGaBTbTdNGWpArU/dkh1LACjzU6xE9UosEBegmr0LSgA4aedivZgPHH4BqoKb3b0pLr+/QPoLgMcwSaZvff6KYPcl5lDUFKKQTY2e5knKHsMo9XlMz8k+h8ldDKC0ZMgFVOso3jGsnu1w3gaqlcgIY3NXm+omjngxKbWsjF6VTBawq0i/WhRVfScvAUaVjk7CrMLsCE5XZ3wnQLVeWFYL4DG59+8Y8F3Wx4R6yGX7h99/0b4+3mln13u0pOlS35vt9FU9AwiYEhHErgGqYVVdX1167XjbDzSSxPSyRMq6bU9VDbNkzp1XAYTOvrwsw+bzlkYCClNvl/dstV8/vddenyzbj2/Ocz4SSSY7gjMYC0TJVesamXfVe8uUR9KuDJI51RQrrV4cF110XQdJVAgMO3iSfUUOnprFgE6TNlXP7PsXsO5zji1sf1BHB3zCBNcawC1Mo+DMGtBMac2p5+madUSWutkCQmQHTzAJWq3LOTbJBx1iBS3WRfLdxJLmTLoL53gFp85xerTaOgfgykPn34+3X7a//TWA8sXft42LFxyPx1Kgc2BCvZeE2Q/gZD8mVzRISkspjlXpr+OYuk1fc41zT6BvatViq4AoqXBTEpw6VZ6PpLjOu65dx0ZG0EEw2VZJgrqdyA5XPW9+vlMCZAhYr6xREhgbs6d81iFr9bqd01P16McfAf2b6Z+6pk3SGjb11SuTJvX5YWK97piAMrPubWpYKJYbKLm9UYt8dz/4WX0or68Aqm6Tns39vuTxrTAWc040NpJlTf1oIfGwmtXGyHNjHzD+YVVzDpVs0kAq7WvczmExxZJ7UyXlBLLrS9YEgDiJk7RZcq26X14jaSTIvibh4XBeheFV4st7SGBopGQrGkddd99zWsv4nNtqpiSrmiuFNWRbMf0JqvHYUPpQ2YGqVx0SYr3MIAk153SQbDuf49c4AuMIjCMwjsA4AuMIvE8jcAdU64+6IKX+0FctU2fH7mS/JZytgM7obqjp8jdZuXfvLwdh4aRhhyLe3vbEgCaQ11DdYLS2CocX4IjbqiyZdVcDu9WBkSEKfFAqX2Va/VRBp6yu/zy6QfqbPqpEVbsb222f2jFfk4V1/7Y+8LMFuNaGzfYXbY5p0gQXV2W7ezCoM+v7+HmKU6ayuQrwlBYaJMJS0SIkgb0sG3awAan1RALCDA1HqIPvVurJOLfI6SrolQ0xqEyNWTmQ5LtgaJATZ5QNEH1NyW+COgJP5L3KPWXBJrrBbgJUASNTjHaefvIU2fI+zJlsqqzKW9pkfNtme7dt7yn70bpWKWSCdIN8wWo5I6d/KqC1ZqgSDGFUDc4j6+4g1cNNIO+7hmSG2zknA4s6gE+3830CGk+8gHdJKmVY/a/AqfWHBfZ5TVlsnH37axooUVsZdjWtaqo+bmNrP9LfG0xydPc9xmH2H//wOTWqu7SjOSC4ncHW4ChK/fIZQPWE3qWDgdKa+sqAOj5yxrjEgTfS5Uo2pM0Lv8p4a1Qku+nRyrQHqDO39b3aFAli0w6GOXl8f689e7DT/vgdbJpsk3LewEfHzvWPLJbz35QJVeLrKUcKzfORl7pufI11KoseNl1TnJJquhZmvOY6F/huZX2w/gNoZPEF1rJopKKoYd6ZAhpdfyZLnL/Id2Wvat5ko73is3adARMDHlPGv6TYS9k73mdfWtnpsOUc+4yHNb6WN17BoK1h8TT8ki2eKk1WwWCf1UiOBV0CmXp9j16qT6fft//hN1yDF39qt6/+BcxpzSHHNYDOFD52cB0qmg+y95LyXoEmaz9JJpNBvR1Ng1GN86+scepXBaiwqAG31q96Dci09jZckUYMjFy/hYet8/SzSGuNOl7debvk6pXokFndgJG+Req6sYH0l96+FH+jZDhpb7//mjpVwNYFtdFKfhnvN2+oXcYNWGba604XYhMfVwDZGBv1nryaKcU1N+CvEmMBhVUfEMZyfW7tKNeXa88EV8AnIFM2UwwPpR5zNq/o1OkKhpl7fcxkUL1rcl0IVq1pvQGs5ot9ycpqiHSbtVisbphU2xSdIeONSsBDyqrJNZH+07a7AfiuAKvnGChl7XPMsq0rZOBpjePVw9u8Z5/dUkPNIzX6PKnDe+7huadzjoBU3+Wd29Tl4OyrF0LVptbfL6tZ3yk7fn4P6nM6fhtHYByBcQTGERhHYByB92YECBM0Uyqw8a42taRb7xwTB2at7Izqq4LHamdT0LNC3AI4g0S05HLCVCtQfxasJ7woQyPhoxBXuCrLuitQ7Z+TGtRIwQx4NY6x1YYywKqqFdAa1lv/qsTXILyqbQnMqWm7h+S3uFeY0k16aupQSTDjfhH1Eu8CVwGqE+VxtiAJEwns5fmpTpnWe/Go+NTaMQNlGGGAqgyokZbSQ5knmTFB60zjEoMygs1N2YcwL3wHKPgWj0HDpk3lePmMYkv8KklwnVfOrUt+ZU4LqBD8G5h31mKTfpQTzZRg1B49e9ieUZtKOSIg1YCPIBGQOqE+dechwOYhn4OhipJHAeqt9bsGyVWYGWCQGtT8UnLIdz9b91arpNbL8FoxqAnWB8ya9jPFrJfTldt2F98Es/0tAaqCwQ5eDTrT6oN9yqJCL23EqZYHLWlucbANCxv5I981spneR/r7a/a5CEh7e3Lcfvf55+2zN/fa8foA5maHveK0Sr3qCS6r57CAK2Wryn4BEnFHBYikrVASCQbjyQ5wmBU0m2gQ8KWM2Od5XWnvkKhwc+tLZcYFYRpc/ebZvazsz58f371X6e/adcI+LBsWmMclNyAOniiGQ8p1daIWfMpGkmCJdFZ5rcypbrARWcaFOIwXx6kTsPMIRiyzIveh662tPxjjPYEqH2qSJeAiUtY+l1xT1sW6DJMz8Tq1FYhSVkCFbsBO+QWmVOeaU8VFGcAj8239Jusm7XGUfbK200vWOkeTKrD98wkthExCWM9oD1xBDmBIUL5DkuXJ9Hn7nz66bvdnyPKpU91KK5aBHS2m0XUUht+fPVBdcAWfrt/IfT14caNmTIDQme6+Mqlu50OX656gGYCq/VaTnPAaLaD67ksWuC/ogDF/9/pXCcAxZHPrqPsdUaUEtZr2UG2AzYlAdesRxs5X7fi7P9GS5ZgeqkDztU2GSJoAWk9PqVWFaQ3Y5Tid1zXS9OFjnVsZySuBagjDkv5WPXWtvyuMjmK65PEly8D7Gdsr29KwticA0/RpZp1FZptxLWXH9bKvn5wXrCZGW2vAqr9Uf9SqYZU1zR3Me1IWiQC2ZMKbKAdcG1mRvM9WN16eSUjIwCMLtj57SWJiyjm6Ti5vmed4EHi/Lmb15Pa0nW1gmuZ58M8hFqgqABakVuq0M72MhBLgFZWrJQM2cVS9t9/9zRLAarQ03JR+NrXjj+MIjCMwjsA4AuMIjCPwXowA4QA2ouFShq8CDcWevfsz/w6IFvCsSG3IWAtgq0a0oJa/V3/CYV9yoPVbVRKZOS+YKh8ab96wpMp+ZTqrBrUYhLBQOSbjmAJw1jL67ryX34tRtba1+qj6pdnSAZJgge0MYKaZ0TKGMR5lmSttAUgnMg4EYDtIfLdhVjcBmgsAXWS3BMCTtLAgwBe/RPoJWCZQlm2NhC6KwGLkBJ0LeksO/TcD4gXVCbR9vbsUy9bK4tlHNaA0O8/+YqQjA2swGlahmKvUp4ZNFQDIJFt/Sn0vYGDv3nZ79umHbY92JfOFNZLIDt88B++95TmA631G+tAAH/BiP0klkM7JIDfuAOVd25lhjkvSXXXLw9qoEazfHetB5tunPADP596tqzLXGkDqkBsZWtHUfsOMVJ8Mgm3lvgBV29EoPaU2dcN+qjGTYcydR4Lx2/ljDH9/FQmw5kZvT0/aZ1/8sX32+nE7Wu8xQvRNxan4/GqKA7AGQGWktIqBTU+HuJ6YXOd1RmDvXBlQi11mzj9HJw6yPtXzShJBUGTOIuC05tYeqZ6FMuHffni/PX911l4cLXm+sPkqTCJXHMBTYGuCIcDRelLZTcEdQ0E5bNaPwHQOgLYs0BpP++YKBuy72ZXkAbfOQYhygKuAM3kAsZRsYQyj8EQF9G7PBMUF9E37yKKm3jmf5fuscSzAsWFPSxlSmULW71UMnqo294LWPpeAVk9GQHobp9bqn+lMKlct2XQBO7bm2ltyHSotpf5VkGQSR4M0xuDB5GX764dH7TdPmKtv/1PWs9dcxkAwGlOjAlieV1x+01IpAugwqdV6xpMWlGqUVExq5L0wpyX/tVewsmBenyv157vS4YzYAFL9uaSqBb/K2CjoMcvd8ctyLdmxT/O6CZUaMBlQttk8oFb1F6xXQP3rt+3VD88BpawB5L/La5ySmZezUx7n8M1IqQWrzqvlnUXgMt7dUTdANWCQ+5vSXO9eqQ/1OrA+tcoJHH0NkTxGk2G+Y2ptPfcq7ylJGvakmUMlCFYanOd4LAGqGiMNcmDbCVX/WLN0SpBZny7GAGSuP68H5eQBqdVL9QYZssdtzarbONcXXssZMM4P0Gkt6gqw6tpXReBwWpN6znN1Fl5j9fdCFvWS/7NqMive72sqbD4Do5u/AiprunS+RiH3Eiy9+kQNybURtA536PH7OALjCIwjMI7AOALvwwjwF3yHv95DHY9B7/BHfWBIh4CtGIeCi0WJFQ/qz0M9UMVvwsYKl82ZVwBcVYf1VRyo8V7EhgGo1aqmgkWBZbn1VkBS3yuAFD0kXjXzLjiIF7BAKhuFSV0S4PvsTvhZ9047nAnVqsgAbfchmxRwwD+D+SmgVIApSN3Zx4sYADojuItZiaGT8a90mqAF1m2uuRKBsdLKIA+PRefeKgILAN0giFYKGsDDMXmMyu8ENgbgIh0Nl3RJLRVftaEQhCX81r0ztYtVhyi3EEdfHF1T46eJDr/bN3UK0P7wV0/aAW1BpjjCbgNU1+ev2/nr5/SzpNXOIcfygH3tdNmvjqeDQU0HazGhKagSliptPPq81my9Y5syx4mcK6h8F7n3SeiJgpKPF98uEFPE50TVCnMeANmOT+iiGicBUmS/miYZ/AtUaeNyw/ewq/ne6+gMqhdP2+beJ+x0ERfat0gt//D179sfjx+3n5b7HME0LVSOAAhngFMB2QrQeokM2DraKCkFAOlHouy7eurq+CsDqXuvgbtEUsBhZ66SOAlwfQdUI/Nm3p/SF/QJrY3+8O0bWLQ6v9T09XU/j0xYsGq9HgxT3F2t2YT1NnHh53BcOjrHaTg1qdarljt2XVl1XcjSOjWpWc5ac4C72Y1SbqXqbLcli8ux2YbGdM5Qwyrgdp2mJprtNfXyeK0vjaMrQGatsRRg1LrSNWOhk/IKALYGkOgELDuteqDqZnWHtbZymNOS/G7CzNK9NnW5zu81jLnrmNQRCoo37df7b9rffHrQrn/8u3Zz/lMSSHE91hgpoEVgL1j15LvbL9dPztfrRAmwoFTAGhftLmsXoNqGxrpXzcMiBeb7fL9Ml8LKDi7njug7oHrHOAO2CuR5qcvm1/0vLXMC4ljb0e0yj4JHpbJhVZ9yv+CcYC7f/Pi8Hb+hry3PX8JKy9xfXG7SWxVWlbV4S9JAo6WSRXs1CES5M9P2xT6nJTqoPqp3qT7XjfexLqfWoXkVhlWWG8UIIHWOgZYL1/clPaiDcPwAdPTtIDWOvlWPuhZsdko3ZQpBzbxPdtRaWS9pWZQVC3YAACAASURBVHxJYMc/7GkloOIOrAET52/LmkvMpEpazugxb0rpl7SaEmCuSUb4ZgGqfGnE8NY6B2Z6Zy5gLphVBqzZUt07qtwjLc3YdwC3/VbTksYp8lXUF/l9YFvd6+C9kM3Gr3EExhEYR2AcgXEExhF4D0aAP/NlptQFpwkY6o/64P5boXGBleqDWgysrxMA5ncfxbqVKYlZb8GvXJwNZ4rprHrSdAcNlB0Ab5hGnq9seYVhe7BgBnMVshDkAD7dR1VLFqit2taSFQsIq3rJY2cbnXwBqgWUCdoAvhojTQlyN2QuNPYQGBHU7iy2IVdgXPcwZQKkypYa6G36PbJcYy3+x7a2/JiirbWNzaYgNxLaMt+RobV+MXyIgCNWrr4Ck8Xz7rcAQclHlRorF40UTzTc6zPTizW1qhX4V/kXjBT9UDVNkmFUNrm5tYqxz4MnD9uTjx7bZQZDX5ED3QfffJ8ayC2Qzv4HKmQZYTa4lVGVYZJtAwC8Y0od5ZqFAqvFcdfrQzKiUGYB1cFopgBrgU9fKZmgXwWRfL9zqFy5zJKya19T+mvAqSFUmGl+V/Ibm9DqlboRQANo9XXllTak9DmZPALyyc4vYFQ/5hPmYUvfHMOofkmN6vmD9uPlHkEsLB0g62QFsJL5A1xcUl9pW5UA7S79XYcVxd0XNtxzti2S6tLUBFpHHel1HXcINU875JLJiOH6qHrWf/+r++nn+sV3tAQyyO/BethYR1jm3THLmtX9VpCg+y+9RWktNNTubU9L0js4PFuHGtDgNVKTENCR8edYYsLTpZ1ZV4591lWxmyZZ7I06ByAHKLumk1xxXbo+q0baZVgy95KYr9lHxkujG8b+DKClMdUlMlZZbB9+tgy/xyKj5vs0e7J+1N8F4lsAFOyEKDEFSFwL2nhO+e/GWfto/rz97W8ftZ3Tz9rqp98FoA4tUGTXlPRG3au0NQZgxeZVTWpPVFl/2t2A4+QrKI1xWE/MKCnONvZK1kyp2tjcCm6HREwt5Kznou4GNrWrA7oM2Yuy8FyB08gtBI66ITH3tyQobia0u9p5QtJphxY1b9vr779P39TlioQZQF+AenYG4wpgvSKJcgVTLRtdF5mMKsx02rt0cyU/JgZiNecBqWwjQFWimxY11oDaCokbw2KXWnsSLx5r5tNET9onsTac45gm1VzLgGYdco3pFBxQniwOiQqZVphSWXClvbLG1vN7D8xn5r7l5S3Ctp0Ox326ahfnmIhlIJE0y6Q67zFEKtWLnVJtQOMVVSZgXfbra73Hqvd0E4+R/3LQmuSVnVKVnMxcG8yRe/JqWuMEfEWta/VT9W/B4Ervz+PXOALjCIwjMI7AOALjCLxPI/AzoCqoMkg3svCPfDfUyO8FWqqxuvCjAMbAtJXMV4DjM8WE2rK9AK7vjt9nApKt1MwVUK2+pgLBof6oApVtQKotaKp2UehTmXcDp+L60nQm/6rxe0GiK/sr+hkAEgMYjZfeweySN1qXKrz1M68AHzN6pM5x+LU1zQ6y2Xxmgn3OBPC6JVg1/jKIk/HqQNUa0ykywi2AbQxqCPqsaR3q6yLd7expmCD+uS8ZLANCgegUUJOA088zKPTw+YwtQO4moCGBfkGZyERtQRIWlbAsNYs8t3+42x5/9LTt0VJnRouU6dZZO3mBKQ29R2WK57tb7eCXzAHnskGAfttb0kT621nUYjRNMlh32M2Ueisaa/c8vrIB6kmJgCwloc5OAdWCqQVIM20B4+EdC5wm8hWodlbV96Qdks9Zq2oAbI2qTEuX98YCNTaoeV25r61pNmSV3JYgebL/m4DVG457BVB9C1D9/RdfAlTvtRfLXdjK7XYG43duH0tqUgWqKxhWgUDadfCxmpbqGDxjLhcE9mm80wNs24IIkLbsXZpjrrUmyBSqO24FVHXcvW2PDuftP/zqQfvD9yftx9fU3CUIryvBefc8rG9NfbO/B7xi8MX5TGE7lf26vezngjVgz1TNlkKvub55T9x+I39PlXYCdfMprs9IfyNNruM22WPdqP+mYXK5ypERz5ACx6VY1j/SeK6NtNiRPfU8I8AMQC3cWZJ0+6+eI6F+fUECAAbbz0vvTbaZsM93S8JaXcFq1aaaZKh1aw/cJQzraZtcnToqJJVW7YPJd+2//8399nTzp3b+DfJf11Jk9j3hoytxmF+nrpcV2MdYFjVtZ5wk2VKu7dDf3SzJ5yILFrj6nTWOydIkgJZ7AdvdCl7vHK7r9l13Ls/b2lvHw4SKc5MD6CKCev4G8JZtZK/R995iSIS2NQ6/mzuP2+bu4xgivfnuO1jV8zCntqvxYU3qyRmNii6tXwWoUkOdGs+ylE6iwZ+9v5gMkPlUoh4xh/NtSaxJHHuo6kQtm20iy3ul4B51h/ciWU/Z1Dor9su1U8BQQGxNsS1mlJX3h3JmVQDM7fL8ovdD9TgKsHv/8356wzXp+3QOFqRKNlszuzyDBSWpVJeM/WJJcAAgk0w0+SaMhGWvJldl8KW6oGS8/vXwX7lH20+17JdM0hRIrfY1Lfd4U6H5q8VaowEOiSlqV3lPejLnlfrrM36NIzCOwDgC4wiMIzCOwPs1Alav9b/gBn/FAFZfupLuvQOpVbNYjKsBQMl2B+gov1lM2s8YtOHnboEbb98AVRnOMkSayiwCXAlfE3wIYK0rVbpb4MdPMjAxTJGJgikAiKYiNUFj1SfJuBqSEHsHiNpvdW+DliX+M5Av8W0Coapr5RmAyc42oQ7oYAsmTZmcrEDMaGAiBbBbgEmDs1uDsdSYsh/BjO1nrO/03LqpkmxUyYMNrpWBApjZTmAyMK4ujyvr9gQNBJEJ2VKjWkA1KQHrEqG+jLftbVs1eyVzm00J7gA09uBEgdyefPIMye9BjHfmM+R2x9+18+OXka3aVmfvIe18nnD8sqj2kyQon8g0GeyH7qhxDpuaVhkFRqs1TY1vpHsB9x2shkGV1S2A2qPfn62ZAbjKsPULIppBkxclEwygNcqW9RjMka6pW4tEWGaKMBUmtfGcUsM4/MqkWu/Gw2K+gMjDP0f1+0F6el5Re3p0/Kp98c1X7evTx+3by11Mf2Y41Gr+M49EVafjK0GPa5ABFqCe48Qa117rhsM62vNUWaNRtjWiGi153BoeVeojZxA859wZbsvQXtGS5qD98tFe+/vPX7UTjGQcH0FX1RvLgPqz5kysE4FGeo0KJnXlFTyaxEASy/ztcCz4eiXo1tzIIL2Armyotba1d5+OczDHJ6vscfm6eZAAHT5DcJu6WI4ogJh9+BmCmZr9qnGt9SnIreNa3cD+acrDvMioXdojlc84PodRBWS5b6Wp7iSmUEn0FADy8pRltRa1Eht+vwi4aUhAJ9cnWccaLh3e/tD+w0cH7bf3qEf80//OHANkBamcV0yuqC917lL7LTDVrVnnX5IxWbtpBSUItTcwc0e7orhbZ617XSrNr1ZMqdFOL1WBqtJYTae4RsOWSpNXuUK+eg1wBjlrvepS6zV+sN7WOl7Xp+cus8m8y6iuAas3HPf83kd8zn4MlV5/9wOAVBksDCpJAKsuLy432vExRlWwqxoqOYYrxjmtgjjegMzuPByzrgD03Bw6uBSw9ntUkhXKewvoyqLHzTrXWCXcsq0A3AniOSW5Mvoxakptq08rR2f/SImX9Fhdx83YUy+GORJnWVhBtJLnODx5SNa6Al6R/oYpTZKSezvX8ooeuTKfynaTqMy9pu4fHq53eFvSKAY26SggxTdYoTDwU2Ba+poLtrHfqtecCU3/Wnj/9F5vm5uzjWN/Yp/KfweQ6me9q5nvMzh+G0dgHIFxBMYRGEdgHIF/wyNAqLLXeUtD2OGrmLF6GAgS2AWgDoYpJa8toGp/vgK5qWm6qwXqjIRBevbhPqs1AqFbgKiBtTWkAscSyCJ1jJBXJnQIKtI84Y5V9TNLOmxdKwATJk1HYEFuYFRYVz9xFqDqd3PwFaUZOSubpB6VQHZ3ezetG5Sw2WtwC9eb1Na6ow4slM6mjjT8be9zynuU7RZPWmA9QTWMaVoqZGgIQQGiAp+FzI3bVaRHcF8SSX1uYsjDNjl/AtuFfVv5zJkaTd19PS/dXiM9FVxoqIRBD8zqgyf32+NfPOFzAaXIgq/OX7TT19/EaXixO2v7B+zrAceK7FcDGSWOqdP7ee9UTzaMX8kfE4/nWIe640H666AIxvgW2a+JgWzc14JJhWK0U3/apa0V1fsoVrTeX6BFQ6xKjPDUFezjDcGl28okyaZeAVJhYgStqYuTeU0/VZ8TqDLu9FCdzB+m9k+DoLdHr9rX333dvjl71D4/pT0Nksojayrj8ovkF6BhmOy56K7rPMdFt9d1zpnHGXObBAmHHAGtS8Jhki3yCIcaxX7lBMRbn8o8/Ptf3g94+8ev3gBICqjbBzXAVJfejuvTEChgogCvuGOHdbXBnDvi20h+d7hsFrMu+1T+HFazjKp0Be5Ky+zGY1Mm7kc6osqLJRcLVBVI9eEc6Ti8remXZKMAL8dUwNLNZUmVJjvjlwDVdWq6SwnA8MdQ6eRCFhimTJdfAGx4eKWZAc3F6Ib5DWgqh988YFE1VIoVF3NOGgEFxWnba6/bnz1etL/88KDdfP+/tuvTb6JO8BxkVQV0miHZB9XrSNl6alLtG+patV7S9W1NasyVSvIb+a9sqs6/XtOCUoBq1bMKVPvrSkgj2y/Ze65VxzoXhGtNgOYgKzUtYGaiIcZDJhuU7JJ4iQzYuuRLQBYPXZ6ne8jyd5/F8fflt9+3c+qor9asO9ULtrDh56PjqlddLwu82aNWpt5EQ0CqRxbkX7XrOQ6ej+w3Bk66A3fJbo7L5SVjXqD77roCkNryxk9J31PPTlCZdSV7W9myYG7ayqyoWbW/6or+xLKj3ietgb1GXnyDG7ALT9ActYDAGUBrXW2vls5xn92cBah6JOmKxHfv6aXKqYIDV6DPXXK9y6faJkpwekaFqjWqPhwG78GXlX5M4tE7vAZ8vtf1KrA9vn2VfZTy5+ds6pBhyGGNX+MIjCMwjsA4AuMIjCPwb3wECDNosJlwpfcTTBgxABB/ti7VwF5G1T/+BCwJMyu8KOQhAB1cfSuTXq8UW7gJQBiAp4BPIDrItcysTwk0BHIyq+ltmk9S6lvZ++tk1+VxhSIFqAWbsqYC1bLjKKOZYkwJwjHX2ebhZxlghbAkenNbg7Z9GI79fWrICLwEITr4Tgl6jVNlFTRDirsrUf0UBnVKgFxmLjAEBn8EjaklNSiWUZMZ1kRJYxcBgQQDxke2rllg5CQrVwyw8a+uvgR3AJgYOok6er2Z8uGFDG+kv9ZzKtksd1+5CSWbW1tLJL877SmS313qajdh4jY3TtrZy28IWk8ByNSlHsxxAua1hxxPDFWGvqnW9BnsD66+nUGKy7LDLWiruazkxABUM+oZ4YJCg4ww78pzYfyCegq0Vhjsw+i0s6dhZAyolebV6wKwCVJln8/KcT9hTQU3trkAsMbtVCDAe3X7TY9TQtX7fwV+eQQgqB6ir2FUvwSofn/6CPnvIbWUc9rUIO/MuWiUNGM96exbfU9lN9epCxQUsjYjN+2BPUDYeU19rP8SwNdi2rCm1TNUgttH4wHy67/4xX774oeT9tWPyFpNQvCY2bbI+Va2KFvvaMlEcZrKc00spIZZJp65dDkIUp1r++dW8qUYTd8/TdJC6WY5Tju+A8gUJHtFyujnyTC2VXsqUHXbGXXOLnVwca+zFaT26ypn5faCasAoyEIgvbRtSl+jK4ARGKZdUPe7TF2jiRQ/03Oqa0MFQOTaPalh/8wbGXHnmYdMqWzrwtZJG2/b9s2r9sn9Sfurj3/ZZq//U7t6+XdpC+U1WcdW95kCl73/qYZrXCfWY05E3YBU2dawppopBaianOl9VDPfgltBrMZKMuwmbmRT/Rx119UapxhJgarjKxhVQVBsbsmBkxHgi/elfpofI0mXTWWNClIFbEp2qZOeHX4MNn7YTt+etFfWqgLy1HloJ3WJ7FeQenYGCLu0xlP3X4Fq1RgPJRC5H6nY4Hwzy6ltLqDq4V4jL5Ytzf3Lf4V5cwXmOjPZoIN21l6x4C6JqimuFJPscNhNAOoScLriWrviPIbaVu+BKxjWQXETdpfJX51zvsh9lR4HQMs0C5gZmAtY9IENTcm0QxXmVCfrcvIdwPQqNazez69pPnPJ4xzJsMJfR6sUNUu2qRVBP2sTTvxbxUDPRkpX7c3tT2Fc35WwjAA1S2D8GkdgHIFxBMYRGEfgPRsBQsrDwIUCJ0Y1VVtaxkl+FRwtkGKI4aNqFsM+JsQob11/qiDjnTS4JMGCIRkhtzCscPvqbrq3gZFRZyuHFjMD6DGgd3+GKUbUaSnDHtJbT9CaVhwFmO2jak++AD8+R4gqALbZjc9VCxzkksJdtpPHPZwetu293Tbd4VWDXVgsA30DvnnqUwHRRPPuxzGazjUi8nMKZOTTlfYOJkkGToBM3YJ9Q5jYsEscD0BXMyfNQNapN3TMO5vVWS3ZMl1jtxcEtrOhM+AlAIBztVaRcZgyjguMTJ59/Kzd/+Aex42bKqZKF2++hvk4Iv7WORaDKIDs7hOC8HuyMIJT64uVRVYgXzJeA/NikUoUWsxaJSVqbm1vIjua+U/gW/0x62sIAN/Vp9Ya6nXMJhqymdt1hv6uLtXguANbnX01VREAxFRJoNqNlXpLmrCqkf4KCqxzFLgyxw//pt3ODnnaOrhJe/Hmdfvm+6/bt6cPYFUP2uslNarIf5X1qg5YUp96EzBjr9KSb8eglkNcAIoElH4p8bXO2W0EoisBBz+F2Q7g6/LQnwHV3zzZbU/uzZH9vmmvT6jPi9SWuY8M3EMv1srpXimb5DOtDY2EnHl3OWhwtC3D74MaZMctAEUzGYGfrHqMkHRMtrawEiOewIoduq/U1OY0ZONcaCXjlXnUf2i+lQap1Y7UdW8Cpl/mHnGq1amHXulQi+lP1apWAku58RpZ6hnM2SlMoK6/knD2dJX9FAQ5rSUdLq/vtLdJD1UZVYxubDtk6x0kzVvUEy7aUdu5edN+ubds//HXn7bti9+3m+f/W3f91TwJuXpMnxx2QeZuufW6TjWb4qQi+b0Dqkrclce+M0+KcVJqWbmWZWXTtoZrQkZVd2QHICD1XfuTWvZ+ruuyzHhy91MR4HlGBsxaT29fjsPyAGunMR66hYVMqxeOcXklg3vQtu/Trobkx+vvv2knr4+4D2nqhSz9AqB6prESaUCFBEqqrf9FYl01yHUZpbdssh9eryW/VZJrHbLzqaFSnHdjkjRcm+Guw3CbcNE0KXPEOdX2VZPq5sp44yqsuZJMKgBVoHqDi29JP9itjr4YJakY2ZwLnK3Pp23RqcC2t4thW+9xUUyEhlWmzuvMu38d5FuVCF/p/Otai3Q+d/2oYwIyOb7TiH5NztTfHJ3gy++galy9l5+zlX8jFAHj6w6IvWQ1veUZ68OV/o4gtVbP+DWOwDgC4wiMIzCOwPs3AoQ9h/lLHuYotIBMmEDFAK5Axzsmrf7s3znD5reqR1OG6yvlvlj8p4GkItzaqoIGfxc++h5dea1H9XMMQBYwZD5vfZLsnHWn4W55fivy4qpXrc9QEhmeIEB3rsNvassKT82U1QEqVsoleUKpsY8YznTJ8Q6M6wL57wwAOtkmQN/ldc1ECOi2ae0wuO/KvLnTTaWItqah9jStSZT7CvL6MG0IWjUvUYZo3Cs7RwwpMA5gSXDdzU8ci4AHWVvbiJScUCZM6e9CV2H2Mdmglo+aQhmoOQztdPOqPXi83z785EOO2xY3hHXn30fyazA6h/2dUZy4i+SXzi2gL+v0dPklKO+GMmlFk3k1MC8ZbNXkGYn6U8l+BwOlCvUKqA5uv7UShkfNQ9WgCk7cl4F9sTb1XE9yuMZ6G4oYK4WZcr0Y7HfUY6uTBMwyOT6nWQu/B6x2IyVNaya043n810g+96pVCnP+4uWL9v3zb9p3SH+/Pt9rP1GneorLquMpSDm/oo2Ns8FYzGHUwmzn/Bh3Zb/WE3OoKjhnmta4pqzx4zzSOkSgHoq+OJ1ih2RjJ+0//uowgO4fPn8d4CzCkFi8kw1rKOSc8kQBPwFnMZhVI1n9ULfZl5LxTRIUGg0pAZWhilRegA3TOgHkWT8ZE1f2aeCv/DItkAS8Ib9lQwvcCMCynnnNfWZftkAKm1utlKKELsybdXsFWNKEKgLtfrwrEwLIUi+QqV9y4jLZAhyBquxYetBq+JPl4rXkPBY48mcQHMDHe4HJolWbw6jOgBYH7WV7urhsf/XJr9qDzVdt4/n/wiYnYUTjTi2YB2hOpnvl+usaRQXh+VajWY5ds7D0SxWIDn1V3Q5gq9u17CqvaZ4UoDswr+mH6jXbVQZ9DAohenEXZx5Qmj6qlXCwnU+uIxcBslvbJyWBgkvuDWD+lrG6IdGjLH15ydrae0QLrMft4uSs/fDVj2XixfgtYaYvkKdfgOEvwFfXANVIg0m8hFV1gXU59ZBAShsgWwclcVPXZxymZUQjR+41qK7SLEBBdL2uK2/W8s9a0tR+vRzr/cqIbXWzBphe62KcnBMflNP3M7vKgKSerYiU/MacSTVF1mJ5A5hguGZtXCD3vkTab2san3dsNT/yGjCJWE6+As539cGWc/TCgLpDBZD3vwEm/Pi3ZC2fAVb9q2VSsvq0HrOncv4dv8YRGEdgHIFxBMYRGEfg/R2BLv01YKhegvXVrUcTuRjxplLv7vWwrwE6BUpKIlrutAUUqxauBJS+E4YjUOUivwGhwmLca/vt/i3tIWSNBHL8K9FomWkISKeAD2BGgLCZdOFPwDIBkWFPMaj2XQVwmnHnuKr1jcBlmZz8miDN95uPF3DIpiobTsmZIJt2MzPMlGY4tnpGyjC3djkiAy8BC1Ja+6xuwHBowLSFMdEccHs79Dk1sCfYFfCmDFN2rBuTytTeADQD8kIAVb1rtWNwYxgyaxP5p6unoGEXALqt5FGWhHPYsiZ1wsO6xd1p++jPfhG3X89xcnvULl5/ATtyFifTOS1o5jDE+x8CbvcZBx1OaY8R8yQDVg1nDLADVg3MI6jLHA9A1e/Cf7/uZJD951ofBu9lelQbyeoUiEswGyqqfq4OuvV7Xo8DsNsbELOPO7OaLgdWIspjkoBZMFbAIIGxDJU0JPWr1ziK3m7ea9NHf8lS2olE9QL278effmjfPf+uvb5+1L4832+vLjBUgtEqhhHTrpvtdgr4EqjKPA/nt2DOnGPnZhCR07AoMtzIsD1q6zEDXjiPOPayLVeQYOEhEuy/wbX2hzdn7TMcf7ccbxmqLsV1Va8ACYJBa2BdfNuy87Kigg1+F0jOAF3pneqxaSRELfKGEk/GSWltCbR1fuWakRVzdDP2NXupYXSaOTaZTvvBJj+RWkWBt3MAQCThMRfgRcosg0o9s2OgHN1176ewPs4FWaz7ssURlJAYAcBS1hg3YZ2WY9YkIteVNscjQA10CsC7Tu2mvVUF27Cp9s/l+S2OY4NWStu3r9uDycv2aHbWPv3wk/Z0n2v4+f9MDeQ3ZYiUZIFJhUW7AahOXMPuQfm94yS6d0hTo8pa5xoNOPPEZc9tT9MNlMLIcq6TAFVA67Cdn+H1EHlvX8LD+q5VXtSxiZLS9ReTfZd/8fwrmXJrDxp6jpohkxVVrX5xztrBtGv/yacwkQftxZ9etLcv3gYwrqhdXVNDbX9f8Bzr6badnQPj2T5sdhjSZDjyXRm3knhluitYXPu0mq0YWtAoxU4ts9d0cirOfZdoK3PWnTjuvhwTxysgzdLpJQuaJK1JBK04B5nw9dkg/WXOUI/I5C55TqB8jcTZNkO2jxG4e/816eQaMvlxHenvqp3i8iyw1Cwpd2dO5wz2s9JjsqM+P+EvAq2D+Bexr0oAt8gSNaFUShp7qmrLZNua/BXis9PqhuSN/VQjiQ+jOgLVYemO38cRGEdgHIFxBMYReB9HgPDswf/D3pt1yXFlV5o3Jh9iwEgMBAkSJHOQ1Krf3w/Vq1d3ra7uXqWSVGopUynmxAEkARBDzBHuHkN/3z7XAGZKehdZ5sFgRLi7mZvde81w9tn77GPk38OFCoILuAzsmoFHhRMCvIKnbyuO8qw2QwVLDBAGKDkMh68UGBpek1WVAb0NuNSx0X1qsKR814BDAFcAotgiecuqP6pAZQvX36pbHfqyBnommBFoWNcm6DBgtu1HJLUJ2qrFzBRjIYHEMpJTPlugCgOzMSdQhc2aAzg3d8pN2KGZpM5NWSjgJhLDEi4bPhm0Kv2dwVxq/hL87pEQ9Mc0SbInTsBSWQK8AvKbBrriHZ+Og7DAQOYUgW4YNUes+qUKVmaC1dlae/Dh/fb+B/fSwuaadg+L/T8g+X2TYHQDoLoDkL1xG9DxPp+TmlkCd843QDXMVAepzgeg2aTDIPctBnUArEF2HZ50QPqDwF2R9wBG66eP4iYH9rR+DjXP3Wk0gFVQaiBvz1R3IyC1HlUmyH6QvCaokVG1xYSBesj+Mo1Z01DJutWNG6lRvQTACMgWSHy/ef68ffv86/b96k77/Oi9dgpTtbBHZSTMzDm/rwC01vkJQOtRrKP1qpNuDGM9ouylSYtOqNeZyEQ5StHKGvwLRlv7+P5O++Thbvv86VF7+vI0ICZpGtdxzIhK7ui8CkYn7LRXwsKcCeI6w842vj4HrVYf3WL0LhkrWxJpzKQs19VZY93bwKSWsfJHQzukSxg5oW10BmFVrR+tbaeCXsCuy1I5sw7A4j0BfZ1ZbWuLlQKqxdhq1iSLqpGSQFXs1pWZOb9ynBX/qhCoxETmtLNw68o9cXLWZVaGdZNEzB5s6l3a0tzd2G/v333YPrj/Xtt69V/a9f7fJwGkGiBtlboyIGZCXK/OodflNQqCSNplqr4soQAAIABJREFURiNz9yQ41zgxWbu6XQyroJd6cSW/6zoGm01yG+91MVPqSbeiD/vDteqIsE+l2xmJ/vAcXT0hXhkvgJ1AVQdgXcLVRVtGIOC05Fp/sLXJbtu+86Hl1+35l98AYHkPcvS0AWKcF/RUPcWo6vQMdcrSFSIjKz5m3lIP750nA5zZv4C59buSJ85FgU+TAvY89djCOkeG7mlm67CwYU2RKOtqPtTVy7iuAK4XnouqFn6ujuxjXJ/nfSz9XZH/rtj+jOtwxfUoeHRlDTLeITnlpyr4PeOrACXtZgSVUbrUGvZK0HDa5OGMO7n/ipzGC6F6bnsfkVu1ftVtrUcVGNuKxn9/IgVmfV9ca7lk8rLqUyulOT7GERhHYByBcQTGERhH4Mc6AoQ97yUH3jmUDjIqIAqHUhWsFah1lq1MKkpspaC2xIsdktg3MYxZ1XS9e7i9gQkBJpLbHUKSvV6t6iekLyq/KH8UsOrrG+lYB6oeQ0JEXjf40lzDI7TiNWJiGJJIgQ14cLxNM3pqrASml7J/BIwGnDEyEiTo/iqAVQK6PUutlYznBqB0ZxfzI9jIyDoJ+DTwiDsxYE8wetmDvi0BrEGWLWsAqpH9up+0/DB88nyrRtWWNddbPmPgbixd/WQDMGVrU88J86sME/WiEtQtpXEwUPGphQG7fQ8w9NlHgFGDdoK1o2/b+f4f81kG4rbZuXmTtibvcRwYKa1rGjO033CnoXllKAzkh9rUoR61AGtJ7WRdO4jrq+NfB33Omqyq5zgEhJWkqL8iGM1vbxnUgnrMnwBVUxdBAO8m0PW5QFzZIBIIafehjBC5YNCQiN76OuW/GtsgH73euEMN7i/TAsSavnPq/b7+9nl7+vxZe7a61f5Aneo5vSkXtKa5DIuMNBAwu0pbEBGa7F+X3coA2ZrGuuJI0U14lAGRUt16yKoWu+U8y6QKXAW3f/nxrXZze7P9j9/vt1eHypKHq6b6p4ZNFi941WiYxTae66WsuWMGSHG4xBQynTNrpAWOGUVawsDSWWE9p9fpPEDVPpThpgpoikUFWtYiymhyXrbrcZ5j4sUj5KEsZEC546uU2LVGuxoxm0A9+0mKJrJTAZQMqgSh7r9Kov2Ou3CYOVd0Xf3eKzR7Sp13JPS9drMnIEooLQg647qinpH3UObYtjG/udWetnubB+3BzRvtyeOft8nxP7b24n8rULa5y7emR947vN44z+l2zYs1paGpeZ3vUgLUNRfHqMh+TdR48gJarglUB0p/BcABqo5jT+CUnLd6BLsKsr49/iFxJ+AOkuc9rknzX96TXFPKfXXeFagimb2in+olYNMkhPLfJf1nF/w9RQJ8896H7fWzF+3lt98zKjDF3AuUAZ8DVE9OWbMCWyTWJhsWOAGbHMj8ZtnWHXtgri/5rCQFYqrkZ3Fv0AWYNZMEjIC+m2p5yEMCUKB6Tl2pQ+y45lL0+kvf27pPFRD2PKrGWNb8gt+tRz1WzpsWMPoGRFCfhKDrVe1LaUdIDvF1bFItGhkd2rn++aqGM8wY40+aL+Z3qmEs+QhDm3UFYOf+fQpErcpUa1tNeXLsMWkqCbBvlWVWZ+Oeh7tQv3DHH+MIjCMwjsA4AuMIjCPwIxwBwpPbCckKiBYoDUYJ2nhXs1jCv4j/OmSsbYp99bcy5ClWdWDSsrfsqlx/0zgj2whMd/maAh6GIMdgpbLrArfab3GXMLaRI5Zzrl9pT0DANsGQJAYbSh4BkRPYUQHHCm3i2TkOowHcAqCSqhpKuW9dfgMMCOKmWqwaBCq5VD5rnSfMpC1owkS5HdLSdWsa08IiT8ccaQPw5+du2Fs1cl3blMhWFrsUPCSDBut6gQT4DBB2KYPI+yYEyzK71imG9EjAaBwtw2XpnfI5+mvyvQ3b++Fn99vduzgVAyyuLvYBqV8gkaXfpOCKY5lvIy28A2i/w7Hqggp7oxOqtX1hVCPvLvao5u1dAmKQdhdQHcBrMWPFxNXvtUQ6k8RacCbqLwNnJc71+/Bd6YXObkT2W/WocdKNlFJpa2dYDXAj85VNDT0URjlmL9bexe1XgODvSPwm99r6zZ8Dmmbp7Wnq4ptnSH9fvmzfLm61r45utMPFNC1qbD0im3xBO5ALGFXB1EKgKVuvaVZ632o2ZLKhTJacftmogIMO3GVQIw81WNaUhlO4vbvV/tMnt1hvl+0f/rgfUyNNs6rGuMBkwKp1lpGm8y3Y4pWVz/OVtEGvaY4pkeuZzyjJrh42Jn9g1gWqMPNKdP38snpy/SgHrvo+95hrRJbPayrsLjOcNkeDVL/kun6ukuLtifWxxeBWT8pKaAh4F5oqMe5pgyLDBdrRxMnSyZKZDow0rBdgZuX8mFMSNMHqeZyaJ6Unqf1YATirC8A886xqYBfX39trT9sN+l/e395uv/jk523n8rt2+e3/2japYb2WOU9duPOCioKLYx2wKUiN+ZFrG3m+LGvKErx3ON8CUr6VBGcSBe2C1vQTViZs/fbQP7pYWK+JMg+rRE31Ch5SMdZJFkNehaEFpYpBdjJZxyL6AFXGSqm65kMAThMkSwDnYmE95mbbvX2HhNSN9uq779vxoRJbWH+2W9BT9Zx61gVy4CsSBI7dYiHAFWtbp2sCoR+D14jzLXjsbWr8PJUcXkeyolm7SsxlVztItW9qijOYzzCqAbF1fZtQy7bcP9NTNbXz7qvcf1eYJrnfJZ+3v6CG2DVuUiSAvhIogdGCd47Ou4My3oPrw0h9L62tTSKzAKfMakDqUI7hmvJKDkOKu3QgafVWdYhju+Sx8vcxnsBlrGfPVNc8cxtAa33q+BhHYByBcQTGERhHYByBH/sIEJrdlQPp51HApYBqAZYO0zqwKVBSoKZAaD06wO1g13fVa++2NlhPf828X+iJ3zBfAlWftXazoG4Ff/5PWZfZdllUj1CBr1B2021iyiPMACASnMrEJqOvwYrGUAbVSiZ1NwXELenZeGFtnIwS28x0EjVwJcCd3jRgDdSCFa3m8bu7WD3N55GnZTt7S7Jd5G2RgxYoMHjeAty6nYA0UuVIEou99SGAtftLKqgEqoaqyohhOWcEysovHe8ACgJxAdIcl9+dgCfOY/2s3X90p334yT3YNsHheVvg8tsWz8P6rcVUhr6xe63t3Of4qbXVzVS5ZGSOsEhalnjuBVZrXis5MTj+1nw5ipWg6JNQUWEHoMNcF7MhnCneuf4uoNpliH2mi1kViAraZapkbHT1JPJOwB/ahvdUz8P0jBTYhI2T1VGayHPqH63lVAJpLaRayu0HbX33kzj5LmS0eNvX1Kd++eI10t+bGCrdaAfLeTuj/s96RidhYR0gAMAiSussBSrWIGuG5Ly7VmwlJJPq2CYQ53eNlnx4fDoC+x1HXQ7/Mf0/f/Hhjfb01Vn77ddHZdgVxpJRlkjtMmDHqVIEJe329TMCfvclkx7H4SQt3L/r10RKZ3xl8FjLW7Cp86mAs9BRjiqxuwZGBWpLCTGkIWT4+zWdOSoW2WPa9DrhQyQVt02OsPZiQM3zjlH6oCrbRLrqWFUKynOWabW+ttef2pImB4HoEk2rAKMrllOXKzCK96wyYOcekHqJc/Ml876xdo7o/yRA9TaA9Sbg8S8++0W7PYUt+/Y/t/XTP5BXkRHV3My2TRwXSSHrsatdTUl3PcfrZHsYYd/fe6oGqKYuu4+TIDX9V8v5t1rUFG/tfsKo5jrplHjqqmuQq7dqFkHeXzXZtVYL1PG3y1iGU6ckxkIX3YsVrCLM/goDqlVMkoRyqB/ufZSf3331BoCqMVIB1QBTtpHRdhv7rF6wfalcqiRB5jpzr+LXZIC9TV1LsroxNCoTpJhrca8RlPp+Ey2CTOX1rmWTQDHBck1zfQlqPaclhlBhaXObNdnAvJ4BGI/qejw5P29vFvuF//vdZPAoqDtKrLSY2Yh1qVOlzUw8fcvgLnobkyIMWxV9VE28K6xq+Lk2SGq4te9T+uvDdjSeB2lIOu++ciS43rx/uI1eCEqWYYnf3n+y2fgYR2AcgXEExhEYR2AcgR/hCBAO6PprEFDCrQIvw6NYt5L5DuB0YOJkY0rcVeFFZcrLQMdQpdyEKvAY+FaDrGpPsIv4VzMl93FhgBwZo+GGgKLEY2mAE9RqsKgUtndfFWzqEBygCuAjiLWFjOA1NYTKGQlYrTtV/XhN/d35MbVL1jb2z5jqgusbMS6a3cLAw96Z7E/AuYm50RRzpelsO3WjMhQb7KicPvVq4VOVGxKw6QBs25oNwI6vy8wVs1qh0uCAuYjRR9XfChImgEiZ36kssCwt+xK8yKb5cwbQ2QaUbNBKZL6HgdLPP0CSLLhgL8fP29XRlwAb5KB8/iafP8H8aYdy461bgG6ciXU3TX2e56lxTFrsvGNThzrkAjVDFF81cfWowD3zX9mFCtT7OYVzC2vii0MSwm0MQTtgTR/I+jt9J2PkY4AsUJVhK4Bl2xlbzlTwL56VxSm2Ne9XIixbJYXXwartXdrOo7a1+1Ekrtah+tQfvv6yfb1/2F4ubranJ3faKezpOWyW9akrW4EQ8FvvJ3AKYGWdzKgHVW4bibZOzrL2/D5nHfhT/GMbGYGCTKwOw7Jf8VPiHH/5eLc9em/e/gWQ+i1gNQCuj1lcnQt/BgROZcVcv71Xq4xq+l4atAv4eF7DowvAj66vukAngSFb5XJ1jcCqyo5uylKG4O1XbhIK/VoWJLteRbsB4P5dLKwEtUBcYOt4e34zNLi2xonLsdu5JiK9lj2zPU+WaF2bAqjIinutbOZZ5Wk50YYxFxA7tZEBO4dVqyqLun4FTybzypwrDKUis7239nW7DfTYBTj+7OPP2n2uyatn/0dbP/z7SH5NtGyiDtjUjdtrjTWtUiBsqfDfc/GatA0NNanrAaPVpsbxKcdrrsvUsvqa14UGY8XUZl1HxVH7qvteT6QE9PdrxOfTzsWx51sJBMA7g+PQu3Zdo7aNIZmi+6/1qIJPl7FrdamTMs6+W8iXd+89bq+/P2373x/BuGK6BFAVmC5IDig4uGDsrRO2nrzbI+XYUgvsMZuQA8xaoiALmpYz/Rp1gRbL3uXgglQNkjR86vPjeo/6Q9Mktjd5F3kt77nSLCmyYr+ZQ85jSQPdFe133pwctMOLw16m0fUYrB0VMOVZACDli+7OMTg6QyJ8ilTXYztnfWiE5JHp9M7dO2vUcg5H2X8D/HeD0Uvtq2yty9F9U6SR43vdXiAnPshYDLXxdb8akq79Aqxb1/gYR2AcgXEExhEYR2AcgR/hCBAe3Ojcy8CsFT82GOwU3PIf/wIt75g4QJ3AUaqQRwk8haC+tyTBQyN3Aw3DCTPnsqRKvnT4tfNdiX0NCN0LQE9Tk4DUYnCUfUUOzDPVBr46tWqoNO81rlapTpEAT4egMyBRYKSJkcErgTXaOdkDZWr2xtxMiwveR8w625N19O1IdGVUAbZrMGwT2Jec71BjGADj6QkmlIziC2ttXExcfI7j15Em7J1kD2eGnFJ5pNVZ52b+CQqrLUqxsgLbLY5nas2qRjnWL+r/AlBVijmdXLYPPnlAz1Tkj7YqWdL65OD3SJ6PwtyuA6bmextt5z0+DwnquiDV9huMh8xRWm4ogzQ4D2Ok97H0saPqSRf4LMgooqpjLwGpAMoguYL0dw7ABpTOabEcNfvOVsm7B3bUc30n+e7B/ZWunETkfkYK5mRbBaolpQxJ1Xs5WnNmdCz7E/xlcSSB9iXf54CAtZ2P2uTGpwFOylPPCOp/9/VX7ZvDfdrSUPV4fJe6VRmsCT9nrBvllawujW4EndYsa9PVa1MFczqqKtO276rg1frT1Kn2YYpoMoG9gBVYz37+E21pdpBm/+qL/fYGkxnBmY9cUcE8bqyM2wRFSdt1NHVYCzBUO4+E+NYrexUxEPZ3DUMvy5pjMzFSiQHBrH+brHFoaoZKjVB1tXWlytZ6CF4GyjE17PG8ZY0HMLblOnPNewTZr8OTC6LqKx0za1EzXwAIfgpUNXuKrF7ELpkYs6GSFDsEPi9wFdRX3STmSSgENi8xvVG6DVC1P2yDbbuz/hRbt1dtj3F58uGH7f0H9Bx99bdt7dX/xefI+um8TVKIi2M9vYC5hmRLB3Ap6OQ7zr8oCCLxTV/Vuq7DsHqdas4UYyWTOALVkoRnlDLJJpxqbHqqKes/iZZcH5yhExPWuO4xYVTThoe32JZIsGg9p/LZEMjcxWzjwmvL862AUHufylyvT2/jdXanHb48aMcH9AXl9XPa1SxlX61vBbRaJ5w+rymJ8NhKjuv9TDApEC4TspL7er8Jm9/vScPt1flYckz2SM2SjGS7zxPbC0ADwt13GFbu6Mh9YwzFHAiIV7Cqp/QIPlraAsY+uMyLahPvX5ZBxFXY+lFh6nlMkYSa1qiepUWZaQlBq87PKBW8F/NcalVZ/6Tc8m+I74nbQf5pKFArm6p0/ZCv/fYsjsI/nKf+j0i/J40/xhEYR2AcgXEExhEYR+DHPgKEPbr+Voj7jh3zGdnVkoENjOtwsvUaLGOgZzGhZb/yjnkw6LXuyMDKTLoQU5nvDs+mziutDABp7oXnN5T++lyF6dlrufwSDAlg+ULwmsy8zsBpZbAmLztPoLRJICtLqsGRDjHXBFbW0pVJSFVRGtjoLDklSLWuK3VNAIwJAG9TmafxmPWJROoT3GU2bMUA2ExoGBOVCtTTu5LAbBtQKFAVjRjoblmrqium7JnQWjYXCa+fvSBiPesGMrYCkcSxxlXHX+Pjue1tACMzXpiDKae42gge7t7bbg8f34fFNfI/budvfkeg/6zN5yQCPPYbvBdSfIv2KPTYiewxTr6yUDJO/h7pJ4Cab4FqzV/B/wr0nGXPUpDdIU+wVslX6zE87zwPQLXWRsGycgFOfXIcQAcgWyx7ufzKmPqz+mhmw3xbDyfrWnMilWTAHNdfAYCvhU3VVdVAHFdQgu2N3SdtdvMT/oYxx2zmhBrAf3n6ZfvqDbLA5Y323ektWtHA2AOqrIRbYaqU4N4a0hjhVB/ZyGAZI+W/MlAxO1ISDjM+1YE57KTHZk3pW9wZADclUfDXH91MDfWvvzxop4ASg3wD7Ljosr/gF56QlY3oOsy87yknYN8QR2BrMJkaZZ0XSn3DasqeyXpa08wsWUfax9v9C1jjKMxzAsSs+SQ8ZG4LqEYm7HXFj6rYrumMnJ33KicW3EZ+zg+TJzrmXtvHU1ZPwBnkWRO2EvyboBJERMVQNalpxSPLHvRT15sAdanzrXJTa1JjlibzhxSf78wz94db699xJ3rRbqIYeHT/fnv80S/a2uEf2vWz/8z4H3GcXo/cJ8zimIjJ30p/NQpiRGRQqU+/Tp2qYJX3wKheh2HtPVOTsJFZFbDWtl4jccXlqErA7jjW9eHYl8La//2gPCKSdb9d6/WzepfyuyBWx1zWpwqALHfOUaAqi5r6U75jngTIUwq8Nb/Jh87aq+d0BI2REjJhzZA0U2L9liNwzY/0d5IDvT7aFjXWAQ/gVQY0iYO6KD2bANYoOyJD5p7akz3eG+s15pf5WVCvenluIkim2F3U+aWVjdvhUCyYPTqGJ4UVd80WX8voWfdPcmyLsbvwXof8ViY1bWSSpIvXr9oKONYz6lVJVGS8NQOr7tozko8Tfrc44pSknBLy8iyoRKUpNl/7vn2rPVPOrZKowz1qSJwN5z7+HEdgHIFxBMYRGEdgHIEf8wgQFgxmShWkVQwrgBlkv4PgrILUqlIrUFPhQ9U7GiqXW6/PVS2VwYtbLGTM+HtXUJntSkLrNhMCtm25UeqL3L5qjmQqCvwOfG0BWAAK+xKoGgzfYI97axRmJtbvDKrsJDVsU5xxDRKVukm6KMcVCE8IWmXNLm1QT/C4obwT2axAV7ZV6eWWIIVepPZDrVrDblITLWPVc6VWFcZGQ6R19m1t7BYmLwJk4/SZPVXFvoIuot0lgOtM90y2FZxewyxN+RmpsPWJAaucE8CXeJvtqeGldvbxzx4CSkW8BJKHX9B88PN2Y48+mLswfjcBujc0hSljmDij2sJDB+Qcs0im+qeWyQws058A1UHqO1QGl+zTR8yrDGTfoklj1prpkncXSJXqLGfokvYWELWnosCzwGsAbAyTSkaoQVI9nw+KFHgtZkHFEA7BcSTBbic7JUuV+lUNewhkCeJnsKlbu4/C8BnUH9NP8u/++BVAdb0dXG63N8vtdoTk8ox6v7a+HaBqqWsxvcp8lXCXvHbCXE9l2gRqABjbw8xIFmwJXrPiu+MtxyD41NhGZ9u7NyftU9rSvKF2719oTZMaWx5LAMum+1Ra6ehYh2pLnNSRFiBfKbcMWwlDmvZHBYhFR76/HHTrioxU1+lk3Qj2fGi2pblQMbBimALIXhDTMLAAnbDhgqlKIpWosj6nGFTl6gLeYmPN1yR5UtKBGPrgEUWOoECopk060a6ssxTICtIAoOWu7aH2ljoh5pBuAnocC+W/AiXNt9ZlIKkZv7osQyVmiOuY9jTtu7aLy/N7N++0J5/+sm2t3rSr7/73Nr14GmftDcEnLKpGSrpz205IIOo9SNdf3XwzSM5Yr8+OkoALKrWoGUBBqq93sCrzHGAqMiuWu9jkqpnMcx2g58oIAzzIaUsanbWvgZKTpZkSYK/yMGYKCs+GWYaRPCOZorPvBfJf75jKqles0XX6w54tttr+Pq645nF0sFVmvprGLfiCREzpX501WUvHl7nsbWhk5O0xPHz70TGFym2xpL8rwHNAM8mU5an3UF5Tgs7OVhzz4hSzo/R/LVOlXCUOi/JiFsGS3qmHB8dcTyddpuv9QvbcMWAdATQFv1GPAE/PYcoFqkkw5q5dDtGk21jbtpfxRKmPjtsv9zLG1e0FtmpzHHb/dTHhaULTUT/i61X7Jv9O/KnU19n5c6Da137N5PgYR2AcgXEExhEYR2AcgR/ZCBCHDDWqBlZDfryC1GJaw9Xw/Y4xK27NR4URFf4Wa2OHVOHqABwNQCKV5DV7pV4CYKoeteSUc1xYbVVjH1Tro1LrShCjPNgvs+iGKSEz+TqGfTE37+dvs78bG3thN5cGvRyqYasAcqbhCl8La/2M1uxNSfCaHqkEoRcGX/bkFBwBCjUR0UhHiaWM6lQZLQBUiebQ8DRgwLEQqLLdphJRjZSsN7W3qkyuNYbEwxr0yFb40bqgehSyuKkElgki4FfGGQMmzst6wxtsc3MmmAYozS7bh0/ut/ce3QVMIKM7R2r35h/bzd1nbXuP9+/weXP6Q1JHK5u0xjlXH0mNlWCS0mtHqaL1sgbe1vJVi5o4HycF4LzJHJURUT0quCu332L/6u+BSa06sgoKa2zC4KQnos9Z/1Zy3nqfO5YZFWgKQsvJN+8N1hWoaayUyDtzvP72vWw3BP/oGwXKlwT750p/AVDzWz9rG9v3A+ZW1KjuE3z/t989bS9OaPGB1PeIIP/wfAKoZd2xxi5sUyOTJcsYwsyxr3YwU+ZPgOZCE0z63HYY1mKjYoikEsB5D1AtqevH93bb+3dm7YsXp+0P3x11QMl6lP1l5zKbAuGtyDCVEXemU8AAyFj0xEdSIVGfCg4K3ErOmTBIr96AWNlSalMFpyHXfF7BtuY6dbUGl/IIXEuCIlirQEe/UqsHrJ/VJcW5tng/ny2rPzDMrhEdkpfs3NY0dYWX+c5Kl2XA6lCzG1bR1RSAK6gvKWpAENsu7SkKKHUdrDvfrI8rajuFNVQRt911eqleftNmvGd3vtc+/fTnbW/CNs/+77Z19ruAadlQTZQ2keR7jca92p+yplPuQyZrAtBc+71OO4kkZcHq6Vn/Hp/MaupTy6Ao9dsB6o6Laoyg1XcOv8M69pqokap1nfVQ8vQAVZlNJOnXC8aIMUtCIC18qmWMJdcyqqdnMqkyuIwfjOrpuWwna4aa/bMzEgNnda0otb6AhV1a38p6j6Kjz136qobJVaLbpdmOd8ac13qCJEkQLzNBb8ofunuzxyeTKqOtNJt74TmS3jgxe9/QDM5tGa8LAKqSX1vSHJwc5t7u2tDELneCmCMVIheKLqnHjxoG1pQGNu0Q2e8RTHnuBIxhmSr5jov8m7ALE+t9e0h4wrXnTqKiwPTljkoQ98znvELye4L01381/KxLIHCt3n/rMQLVf2dgxqfHERhHYByBcQTGEfhRjABhz3bRLQYKCTxMoVfAFmYigLFaYxQQ6ZFwthHw2B7GoKssk6wxClPDq9abCorSbsAvQIIg0+e3NEPiPdojTQhEZr0fq8FTKQf9KpnjznQnNaVnC9rGXwlU7Y9ada9zpK5TgRoBEK1F2ZBPFHQS2ZbEmBiSwF4ZGcLBNsOMxfeHMTKgA/jE+RIGTSdeWc7Jbhm2rGMw45CEMbI+MjJaJY8ChHIa9e+ZrI1DAy2qsdGa9X6ACOPd9fTsFOZ3piJ1roAsGV6AkC6/tqvZ4ucdmNMdjkOJ5/0H0/bBZ484XsAyLWiOX/4RJ9TP261bOFoiS17zcxiXJlC1DQfSwXeskeZJskgFQhN0c/Y+V3NWbHh8kpVwhvl2xivh8I5bNwY0OA6iZBtb/BToqTA8XGEPEy2U639nrQimBAEyPfZqlG0VeXVjpfxeYDXBfmdUfc7WNAVqXXfW+6k/1fFXmaNAVYaalha3Pmmb87vVaxKg+v3Jov3d779s+wT7b1Y7bf98Ru3qFKBEi5rrGR/BWgxQLSYoh+cqF5gCeGYaaTH/9RxrS7a9YwOD97RGKgxTGJ3ff/For+3Bvv/mmyPa4pyWAsA6PYGL65ftBLwCTesSlRGbyDjXqdXzESSktrMSNwLjmDpFeml9bYHX1JhmsMoVOoA27Wa4ukwEdVAcgMPbsvYi7ayAfxBo54rsz/sZOg0nBaEsnifieOx+BX98fsY28tPqByv77dgo//VD/axFpLBMufpnAAAgAElEQVSV9ghQdHU4X6GDmSt+X9iqRVMlQb81yrg5XyKFV94tUN0DqN65fgaLuqTH7Kx98uQzmNV5u37539v60a8DyMN+o1oQZKYGV5ZVeb4SBO8B1qjbjNl1TvLIv0sO73VrzTYJHOcx7KpJG49uYFS9tWVgs4zrLuf/+3cSNSYNhntj/Z21apFocjWqNAB7+oLl/HldQG+NOmtWQyTNqk9P7Y0KOLZPLe85B4ie07bmbEnvaNa1bKuGSiUXFuR7TKHTY7CUOU6SrY4xvmPeo1QdZC1lEVaCItddtaJxTpSUez2FjeWYIxv2uJn/JdLeC9x+s9at64cN9zNWSoKV/VLfulgCPU0a8RXHdY5pAQu+6nL/gqjMs8Zd5XNOaxqAaiyUNEe6CFD13rHDvxYmG8t6z3t1b16lY3GuB4GqNaw2MbLFzT61qc9z79pp94GoB3zCYV2M/+YjEP3feW18ehyBcQTGERhHYByBcQT+o48AocC8A1VD7C53S6hTGe7INhMI9MCswtH+Wm0jE2qriAopSgC8HQhqgNGDcMMRgWMCkgKg1sjFTCk1Sv5WCOBtHZ1HQSA0hUGx/vOcIFCJmyA1XwbOAY1IdQlWbXWwRMIW+a6SWIkbArHJvNrKBBjb79R6VpiZCcCF7hhI3gicCVAFsQbuU5xzt9jG4VhTC2kQKCtq5KfLLntye4M5D9kz1sBEdKEZ0yZA8srAmkA+ViHWDr4Np4qxmwNecCLpLBrMAn/enHlcth9p7clf3m837tgz9bIdv/6qrZ193j64+xKpqydBEG4ADotE89QE4NVqw4B96BkpUC233wKq6d7Jxp1FSo/NQeI9zOm/H/JVLZjQVsDeoWzq9noAn5/l8FsB/bBeZLorsDWirp6psqPuRlbINWGALSjt4JVAOvJG5Y8+Z9AvQxlWDik5MsgFBknbNz+itO9OQJPOvt8enrVff/FlOzrbas/Pd9vL0z2CcQJuznNFaGutqpg3SRVWvgF8ZNdKclkzc5g3gapALOSq0lkC+m1rVU18CPoCXOv5XZIKP3u0G9D0Gxx/Xx1qFKUEtma7pNOyqkqL3W/t27EokyKlv9VjVeAgozuzPrR/joyl0mB3Mt3iOkoNqvJb2VUvIBIcyq07KDXgDwPr31Ex1EOw4TbFUlmzWnLfqAcEZoIsZcQB4rZfcilrulSLNi19GMeqw2T+AuZqzXSlc66v1P+GiXc76zL7tapcW7dZAI6zrdT30p645TSURMYcruzhxvM2RxJsnfnjx0/aowf32tX+r9va678DPJPgAqQqy8/+w1RzxknYVAsaB27d2nRrjwGitmVKz9QwqAJZJPG6O09I8OQq5miC6KvG/J0ypJjoGjzvSZ5PMdsObgnie7JGLXkfiMjXPS/uOTEHExCG7ax+stckrayNPoMEXK7mAHjuE/7NPeiUls9czGGD7bWq/HehRBep8Aqnag3DMsbJ35TUuI6tj7sGZDgM+3fKKvhMa6Bz6K6x0pCXDDntaQStuvp6zRVQvVD+ewjQ9kNSs1zXwJV14QBVpcGn5yQLbVVj2xingXu/nzOYqQ0JEZOTC+pSFfHaouaU72JKuX653r3Xq6OphFcpYTSoS1123lUSZ993ypfPHNGL9YgKVdOh07WblIG84dmBUc2i65M2/Pi3nvuzt4x/jiMwjsA4AuMIjCMwjsB/2BHoQNXjq3Dh3T/2BVTfsWv1Wj1TIsIK9sqcJ1LE4pPycw+omh6ovjMBe9Uw+dD90ZACLrSHJJZehXNNuFh1rFUnpwwywT4Bqhl36/p00g3QYGvlk4LIyDZhMpdI1IywtzRI0kyIusVNAIUmR9acWusmJI7rMGDn4oSQC8bA9jRb1pkCFt12i5YwMjY6jCqxW9Hz8VyX0oAaoKlgF1AYZ1+DOkGpRky6itqexriZk0ztFa43OZYwHKqQZX2J0Qm+xbozttsBqW5TE2mg/eDRTnv02f3UOK6Wb9r5q1+19/ee0icVoLdNKx1ddJA5Ru4oWE1PSFtxyBQJToslXSdYty1L1aU6N87COxOlwUCppw0yJ4nP+y+R/75dA2UmE+mn34KmAFUZ1Z7rQNZdIDQcHe8TFRK4y7Cm9tRgnecCXAVTndGSPc/zJXlUihimt9e0XicIF9Q41wIn6vwumcEbT2g9dJM1oYAUoHpw2v7pj9/ATK23Z2c323f0UXWdaq6zYu0ted+FQKPXHFfrmOpf6vqLkVLqhsvIqlj3au0S110nyxGxLg+Edo8a4k8e7MD0XwJUD6mRJYCXIeUcBLaepH8rFS4JcDGyYbL4X1rcZEx8H4wmi2IGkLqKm6/STBhV6w690lgXBS49hArINxjvTetVBZ4BFuWxnMN0BpR7duYsvXoL3QYsm3+JNNifJiBSq1iBvU7HjonH6Ptlos91n+Vj13v9eEygkqAq0CxwH+pzPacYPGUsZI3LAOsyzriqEwCq5xqi8TdA9YIE1NbVm/Zw81nbg201afPo0aP2+IPHbe3kG1jV/4aB2Ku0gdpS0k8SSDfqTRM2mid1QzMVIV6LkQPLrk53y0jJA7TuVDCb9yOZl9bujtiVOvjh/a4k4JG99zEroGqWoUtuvVJUdaRGteo8XaMmVNYEryZXYCQvAahDv13bDVlvGikvoHV5MQGw4kSNTF01hC6/R0fUX8O4gnerh2qvT41DdVjsuu5yRxVg+zefoeJDqXU5GCtcUOIrAC1nYMc/92Elvb5fltcWNABVTa68/gStFydUmDI3KVvwnsn5CmDtC3t+dEbNN7CTa1q2NCUVjlyslQcthkkMJcDVnkbp73lazAhtSczI1uffDv8dqO1lVv23IhA1TKyu7qoZYJZT8ZqKVYDpOaD3Ve5hniNV//xf9cbwGIBpXadDEu0Hbxh/HUdgHIFxBMYRGEdgHIEf0QgEqFZWWyA6ZLgHyCIQrYC0JG/J6fOzy4SR7+Zh7V0Y1WJQzZRvX+9U8xheM7DSWEmIqETsLGZIMJfWTLLPsleqrwiC+SxbHUwILA1aZGwn2wSl1srZjBBJrvWeRvwrgvULgvj0C2Sf9hI06N8ELIY9TeAGW0pNZxguDt+a1zl9aTYxNbH2yuDNoOyCAG37xoxWLztpT3Olg6kBrSMkqAhAUDpYAeyUujfdgv1cmQUlx8aSAUBsf8n7d5HkaqxU7FwJmkt6aRBJwxSCzR2CZ/tY0roV46T19slfPmg7mPQQHbb9Z79vd2Z/bO/fek3ZHSzRNkGtwbetc3AdptlrzJPCngpU4+wrSBXY+7dMoG12BBWpkO1BXDFiCvjq8UM2ohIGQ1riT1/X/KYYlGI+CqxWYFhA1fOq9jUVVJe0V6DKWMuS9k8eKL8AXoGq4Ee2qEtJIweOrlFDpTKXiRxW+e/VdtvYw/F3bYeAn5pU1uLLw9P2D1+8aK9hVA8XuKiey6Ii9wQUrDu/vEcJq2AmrYRk5AIcnZNy+826sZ45yQXn1TYidXpOu3+7kazph+/N2seslddHC4yUjgMKzpW58j3X5Md9O99JtpRxkYA3rWcEoJ6nAb5LmfGJ2y7bLMPaFXtXEs1q+SJQnU5kgXtqwfrgABCSHZxf1AZexamDLXbV4/TadXtlxFD9kSFrHpXerS59J8Jlnt+rj6/n6Wk7Xtajpv8s4xQZct+X7VZSt5vsRiUxBEQDqypQitLA5/m21+cCBKapD2gotcqXaGF1/926Omz3YVRvwhJvoyK4f/9uWNUtenVevfibtnH2Jdez9wGuW8ZJSbUSXte5WmgNkGRSY5QUFK7xEsxpWtn05ITXh22pTPLkd1/rqD6XQCXgrgeGdWBTc3UIUv12Xbu+zbvUFRQCXTmsIFVgKsq0VCD1oM6z73bdMrewpRc6UcuoK3udv88eZu3w9Zt28Pq0nZzOkLYLWp1bPknDKupUV5guZfoEoz3pIFC1ZYzPKS8242Ei7YrzuOAYAlBNiHBMblOJp7q3x1RJlpv2M7a0yTXJey6gci8BpRplxfCLutTVMffsU82viiW1x++KeerTHjY2dwJAqLDybY9X1opGet7vlQCfBNx23wFbSnHflvm3zZjcqf92VJUr14KlCrz3GDbVZJ9bCljP6J1qolHI6uMqYHV4DEfk387rcF/6c6b1B5uMv44jMI7AOALjCIwjMI7Af9gRIH6xj6oP/5Evl94KZorbtDvqAGIGFrVkWVV/6jvjpptaVQM52KRAQapO0xPVzXEhBTQJh3V09G+Ba+BQ4qMCDhUaF4yZ0GrG98jIGGjOd+iNaOBvUM87FtRSKWG7lpYz8CaK19lXxjXsLoGQgdi1LT1gSuc3yu1XuDzHVGfrmGAO05IERQBaA3XZtQnv274tO6mBZ7GI69Y0+rpBb69T9MCVKMYMyQCWwDMgJrpRQAPv34QFngMcp9lOMxTNSQzsi20UKs4A4zu6BtMvVXOlRx/ebB/97C7sbkPy+x0daX7Tnrz/um1vw0QAVDlRAnAljQbi/JwxLhrFxN1XxlogZgAP0yrIDkA16BOUDWxqlwxmvAeh9Z/XclW9coXiPjqTmnC5akfzSjU45Ve+NVSSNbPOOO9xu/7eMKa9LU3WRDBan+9utNTZ1EgsM9GsBQGuQNWfkciyhs5ha9ZvtMneE0LgXcChgetGe3lwAFB9014Q7J/Qi/JoRdAPY2UqxO8LA+JuMCSbuBkpbhl4DcygyQxZTaW61qgKTgUpHmqxkKUacD18cm+nPbg1bd+8Pmtffw8/FJbUtI/gtGS1gsw4+Xa9gPWlAlWWbpjU9Bz18x0PAbDsqoAjl1JdiTFz4jWXkSBxA0bRmuaMnvtwhiN40LhIUNLrUHlFoBpicJByehz8buudYubqWLOX9FAVxL4T38tCLwVK/NTpN4ZOPUmhE236tHYDpYhhZcPrMk7CqIBqTec5Zj4LAKpOtVth2WHpzgFCANXJ1UG7v/m83dJYafOi3b19u33w+FOuDfbx/d+1tf1fxdh3cwasIYngtR6QOrScMSkT06RSE6xNt8GkXAO2oEk9snJgXbl1yK52NempGsdfJ7QSAzWatq2p9Nm75zprmHUPSEsyJegvtbd+R1dua5f87enV7wJO1621pwGclhyg4d+gvvocFvXg5XE72j9rh0drsKnzSv3Yd5Vxj8mSuNfh6vfHqmPubY9w45W1DXY1ASMTzt/2rE1yLSoF8XX1tHW11RpWjgzbrcGSYNpXci7sj2SfLsAC8SVJmOM3R1xzxbKe0iJLx96kK2NA5dwWv7owadiNlQr4WtWOZLi/rvNvpcqow+V9AljX9R7/Vui4riTY9ZXOq7xOGiMQV98D79RCXbfyzH2l0jm1vsbHOALjCIwjMI7AOALjCPz0RqAD1cpEG0II5QwDzPcXyClAUiGJ4EoWtCS/tU2FHlu2hUkdJMwUsq00qgGk2UZAULuDs+N5WhJQa5bXi8lQQptgp3+aAYqmNYOjZCqVZB23CTzdxABY51eMlTwqe0+u2+7FPqMcruyYjqCqFk+OqG2SiaL34hwmcpsgdxc30Mk5wdBrjoSAeU2XXV7f0kwp8mHevyezRq2YrTPCsnh8MFEEtcp7ZUOtnd3CRTQ9GGUuiCajMLRmK9JE9gdFOrF+1r6tvuZ4Ge+GEeNz+GNXAyfY1PUp9YYE4L/8q0ftPXqnXiE13v/mV+2je1+1W7cJ6JT8po8I4y1gVfZrbaqtN5T+whQF2ASUaPSk869zZMsI56wSEcWoVtBbNaqenwxRwdHh+YJmJbdOtaNsaA1/zqMCRMFpl/RqkONzSn8jh0xGodZRJJIasyD57nVzAQZhSAncBbhhXEvyGgtbP8SnCJqzOGSqCL51a7YNzdXW3bZ962PW1F479SMYl+9evW6/enoIkzovFvBy3k4AB9c4S59TD7gg8JdNdJoHeXR62QJwXPOaG8mOz5H9mruYkRRwLWZUBH8DAwsY3Uaf+un7e+0GRkp/fHbcngFWAzSzBhwWfykJbIHFYlRRd2eOrD3Vx6ZEjJJvyoAL0DnQbl4q297jVIZTh98OPOeTAoTBmIyt+/H3JeNb1ZfDg7FyzXllq2rIBoJukydlSCY4rd6hZc5kPbiH4ZQsAaMe/0LjJE/OvAGfEZ2CSZcwttW6pxj0qi90e5NM6a0q6BA82ceT7ytqUnV2XlcSCgI7WwBOkXTeXX9O2uy0zRm3W3s32wcffYrLNQmZ1//Y1l//DceI1Jn1PkWen56quoQLqlUTWH+dnqk6+5KQiNpA6buD5AB0p98oD7w+WASDCsGjNRmQRJuTx34D7DNqdT6Zl94bOEkXXZ15v0Bcqa+ZqRgVcR14WVhTiqxZUH4FGNUcKWAVADrZfb/Nbz9qh9+/bC+fvWTzCUzqZjs+pB7TmlTW7gWA9wJn4JVmYN0kSXbb+43lC5V8QCJM7aittiLjVjau3NoEncA0d0gngqvVetkuBXYf3iPyXoGqN8uM07v3XlAOcbZ/2g5f4DbO/nJv5Jo9PuNv7uMCx5LwAl75sjdqAUw5UxnRcmr3uWhluizBftk2rTldK+Gv3gR+Wc2qTZ5r0MvdhmZ+hkC37jr+ZRLMshELev88sfZ2wY+/jCMwjsA4AuMIjCMwjsBPZASIJWxP42Ng3oohq1Cz2KMCOX4LQISYgKAOYksaTPAU8Angs3azy4AHF1lrUZUInqdFgdIvWS4DWOEuIU1vS1PMFgCBvnqRPRLIblg3CmMYEBzQxBc/BaqyGhoXRXJGICZjugkLphxyqRSPAG0KCBX0zueztofx0BaB9yls7IpWJhtG8DOOHbfdCUDV7L61VFvIhAW3uvpaVxfDJ89fSaXAWLgnIyx4MFAWW1HvFdZKJtU2Gp4ToFc2V8ATIx3jfEGFbFtAi+ydxr0GoNfUpt5qn3x2j2NeI0D8mlYdn7cnH7xuW9sE4NvW28kGcSz2i8QcJs6mMqsaKAXwlXQ07BE9UyOFlOlOaxofAwse+JNtSlA4zPHALVaNXh5ZHcWivhMDG9gbBpe7r0NzbTua1J7K4BRdKGMX3ifgRRbKCL5DYoP9IZAOOyUCkjUt0JAP9mdYqjKnUcpoT07K6ADojBM1qqu1bWSpvuUaVnO/ff4Mw5XlLFLV44sZBBe1qbj++lMoouxaFs4+nDLMMVMCPcp8CsisJXUaU6fa2xWlRrUzsQPZe4s65k/v41kKOPiXb07am2Prlz0NGU9AXVq6CAAEkLVGwm8rQ2XZpX8qz8mQps9o+pTKmpa6QNl4WigprY3hVEl+XTc+prY2UvKefI/jXLLdmJfFHamA1jC7aTkTwFbgMq1yUq9dYFemN9JRXs869hjYvghtz6WMnQRLnkNZ++i+rKS3WNwYMwWouM4BUdZpKheWWWYtLHSNRVZ6eXEKcNJ4qhyeL2ktNb9+1e5tvGh3gDymt+YoBT5E+nv39q3WDn/b1l/9V+4xZyz7WRI79lQNI6rEmvtD1rpzJPhU2ttlv9aZlyTeC5M1EMmwQE+pcEmGa30XW1ztmkz4dKXEoPvOijSRYTahO12bNDA3Y/Gucx3mv4zBLOi1tloQG+muzr3Csp37HM5OO33zqh2+esMYAVBPJ+3ggGTKGdJxlABLAKqANk7L3K9kYct0jGPO1PK5sqqWOgAi7Ysah+Gi/wNS4/TbzebSHicUft3FA96V9XofZHvvab4YiTmvCVyt2z95ftxev3gZxnR3h/sPy+fw6CDS37pCNUbSIqkktivm+DxAsq9T11J/X4yd3Dc/Ba9+ez2mGCIsrClNYam1rIJeTJ0Yr6qS913u188VwpaR0/gYR2AcgXEExhEYR2AcgZ/2CBB7vCdiJOooWWgFAmUQUsBGYGYrhwIbGopUDztDCwMG+5VuIe0lYGQfA/AsYyST9D6vWNAoyYDa9wwta6oViNWtkZ4ZZPOOCYxIheMAzV1grqzhcTdrge3agHnU4ONC85IdtlT+e2wsagCrgRIBE+0vNgju9gB48RO2BlHASO2owdDVMYARo5Jz5ajbdJPdgbEliD1bLgJ+N+a2j5F10uyIz5f94nOvAAgybxMC35nyZIK8GMZ0EGbUr2y0+jSyOSDIz11PPR/mSRrmEDgLDAKKZMm2LgCrG+0v//pj2NQdQPh+e/3NP7XP7n/X7t1GLocN8DpSRmi81KZqkhRUpDGMz6eOUoZrkPoqaexyYJIKmgnVw/E2OFQOqQtzPZs2Mgk9f/j/mpFilCswL8m3vw/SX4FqtS0yAF1nDK4MVAnUlbQmqna7AE+ZFQPa/rlpZ2FA7Ruc7Q5SpebKXai2FQAAcDSAUVa7JGgXmG5u30P6+3G7YG5OlrA0LMXfP99vf/z+mNd9DrCPsyr0c4yUzmBUZd+zogU3ApoOPj17A2kNhGbR0PJQ5suxidmUmmqEFHOd1Pm1du/WpD2+O49c8rff0nADll/CUdAoQ2myZKGjauTCjJv7GsCQDKXgztHgdfuUxgDMtc13RktwYSsfvmQ1Ay5Vq2o6wzabHNxEgyUPsmY0ICM9iwM4eS5Ji8L+gh7fpTqhcGi5HKcvrABYKbFgmg0Ex+m+yfvi/OsxMOZnkZgC4NlB9mdtYgc2Q/JFF+O0yxEIBagWwDYJICjS/fd8iegTBYISVaXBXpHTtaP2cOsZTUf2SSaRHCIB8OGHH7aH9x/ieP1da9//n6yvI5I4KCKQBgdcoSqQWY2ywHOP2sGaVVtEUZ9qMsL57PWosqgy74LbQRZf10yt/IBXF6SD1mX0w2vOX1azF03kzLKqDhDgtRtFrUWfy7UY/XaBR+W/3IpY4vO2eesxYz9rxy++aEffP2d9KE3fbQeHrM9TVB4oBc5ZuyvWqux1mWk5pzK3XXTQmevhuJLLAdTaIzX3Ww3gNPviFm4v3wBEkzCMuwkIEy5htUkApUaV99S6qevQcfS58zf49PJ9fIR50uVpEmlz7j2H50ckfVyXjjXXI8mDustbR8p9N6xqsaAlE/eqt7ZVoFkJAZ/r/5r0qlX+JelO7t4KBLFHtKKpimvZfe85bq9qoxjb8TGOwDgC4wiMIzCOwDgCP/0RICS70/PsJeGtEMKopWRdJYgzpK66NUGpoYYiXsVliGoJMul2F9dGGStgYW87cw0wNUBNC4MwPe6lJMJpPdBZyUBUA2YAVTFGsgUlS9WFdwrjuQFAERCGISHOTKAFYlmuw+Tp1Aprsa70NRJFe3WyNWznBJA7gV1b43WlcZu7msnw+dZEYeSytC8kDM1MGa9SP/tp2gonYAygTGGcUuLLTT4PUCkJa1A+AwjOkNTKlMqqCK6U4hnkCl63+Fxlx9awRh5sUA8zMQGhzvmscJuYxlibqnvrvUd32i//l8eA4cv28tvfY8L0Rfvk/dO2vcv2sLtpSYN0OQyqjKoBdq+7KwQjE1RgCsjDr7LY/s12AapCjKrVfNuWJtGpL4UKrNyEp8JxCmeLLS9wlucFwyYswqYW825iQ1lvL4QLGLf2UFYvMlC3SRDsIMmuGvH3JSeWNRgNOPBlfur443sN9JUG+zcBtYjJHpMCUA2LprsPcWd+lLY0J9bxUff3L9++oF70FGA6aaesl4PllAAZJkjpM0ZKMpMJngUwkb4KysqYSIOsaApMKiSg9/Ncu9Z/lrGSQ1E1p619dH/ePqCN0RlB/e+eEZ4LNr0iAvzeMbQxLArYd00X2FnKeMVgx1PvQCJGRTpPO4/1OWFkGSHBSrW8qao8j00VuObPgtXMlUsvQ2vNqMCjxtv3+pAdjdtxrqtaw7tcWyvG1+NKX1KnoU9PIKl1kB5er5UtsrvWQyqWh3XhkQXAsxoi4ZaRFKgi95UJD2tqL09BFWBVSSwO2iZ8VkrmATZb9Im6ufam3V47aLuXJ20bMPrho/vt4aMP6I980ta+/y9tffFd3L9DksqKb2N6JqtqrWpAqvJfr5XqqRrjJJNcSUpY4GsCyfc5xlU37nUU9nRYmw6+13Re11Co5qDyON1YK+udNR68yvnRrsXWNNLPb1vHyGBmU8Exx7nzwNXVTl58105ev0qP0sMjJb+A1bNyAtYU7GwBUB3Ml2wLxHN5MPh1meViyiUzXL7Wml6SSQgQNaHi2Sjr1czKsTcpEsvmYutTy4wCJHJgcyniYNavhkzxPXNerFMl+3NG7ew5vXOWgFVTliml8P6TAdGVnCRSr0s+49pfgpBlWCMJ975un19+s7XMUvM49jJIhgW2SXdizHQMkPWKUB1jr+0yZfJVE1qcm9dEGtT63e9bNTI5jn/93NsXx1/GERhHYByBcQTGERhH4Ec6Aj8AqhWIFQ/qI+4s+a3+r6+vr+IRSlwgUDVQ2sF1VWlv1XMV+FSmJotZWXPCEZ1CrVMFQIRHiiTMrp7V6uVCyWgAbX1CvaUC9kgmBaLUktpDURBobWnq39JXs8DwFnVdcC1l6KFcF1Dj+62320Je5zGt46hrsC47tkmQfmkNIV8ybRtE/lcCR42hCA6VKRrQ2VZmHTnx5Yx8PjVyopmZPVgJQDcAEBu8vqVBi+Ok/BFQG/Cq847Ml1G1sfumzsRKNmFUDYAFyMTPsymfD+v65BeP2qOP78GsvGlnL3/TPn3wKu1opsh+N5UhUzQpUE0QLosk+OzmTmF/ImUtoOxoK/eVNRWgFTgZGHPf05nXTGyXUws0uqzU2U0bkuQremCcNWDkPUh2PSnr9KwhtQZVJl4JqMF6GWYJeMuQxqi6ti3Jd//cRNo/AAJuQwBt9JzSVwNn/1b+S4bgEmb0GNC6gImbA1I3Cf6tQT2NvHfSfv31s/aCXqrXANM3BP4nANWzy10CXNgsWwpleEr263hoBFRJGc24yik3ztBd2pqWNGIZkwqdeUtChR397MF2e29v0l5TI6iRkiykMnHBra1iCsQJGj2PkkA6M44eBFhdabJX9rCMfLZMwKwVTYrG5SMz5qhFdivY9A9HOCwAACAASURBVO9imifMi/1ZXWab64IUtvHCjPKhmE/ZNEGsINSdl/twSYllb29SQ33OjpPCCFqpK71SFMXsRnqco685KylyVSFG0u05D3kGQbXn4bnymbofO1c+Jxuevp0yrjJ6rBedaW37pCTc1NDu2j7GOmdt54rfN07bo3s32+MPHyehc/H937TN49+SRCKx41xZo6q6wGuACyl1l3xfy6bqiO1oq4Tw7/QYVi7POcYh2GSN97eqVc355RR7IsV7WMCqQNXnRe+evqDT3yu5EKm7qg5ZVZ/jXHT+rWQLK8ttaJ+0vvcBax7W//m37ejVQcoUTlCIHB7aMxWpL+7jF9SwLlbU8bOe/TDHeQm76mu5W5p88CN0Fu6zUSlFkoaoS1x7YbWrf1HGOPJfjs2afo83Jme5+EzmCbBLsu0OBamC1TIP9tiZNwyUTmn5dIkzsK+bfFJlImubRKFSbiTCuZczXmdL+qVeItu1hpV1KGAllZixOLo+Sg2q91fE25kfIWyBVRvN2PLmgupTLZe8K1f9OiPF5xaLeqFsJo8/B6r96fHHOALjCIwjMI7AOALjCPykRqCkvx0RlguogU4ZHFWYHGFkYZZAS5vKCAhjQxkGNXJfAJFfxRwVaBUcGqzY1kW57/Y1NYOycMoS827+D+uXNjBuIcBlf2kDkwCKIEzHSFueEJTf2N1p2wTXxIcYHQGBBUcEwJuwaROBKfu7JKhdELRNADVbuvUaMwo0NE3a4R205zBA20Rqa22qBNFUNsZaUx18AQ6rBcdDcOfxG/xvGRiz/ZomLpqZpI6RcZJFy6GW9ZAILC1PBA0AAaXIgljP13OcEjArt9SwZk1jGFijLVja2/d225O/+KDtwdAdff872NRv2oM750ieafXD+W4gRV5D9ruG7DGSYgNpwZY1dwGr3b00LKHAtLNFCcadk3CGNbdhu6oWr4xiws+8i/0yFwVCc0rizLfBYcl834WKRrX2SZWG4adSVYHZIP17y0Z1ljSAtbNS7ifAqAL/HIPBf3dKDesbICANJzsL4wTgO1PmyMfO9j4k8fBeOwOgnmNkc0Zd3z99/U17fqjzqIAWY5qLbcDqNiCW0Ji6RetJ08s07GgONOcSNlEw55mzNmRXZUVlNzsBVfXPMusE7O7nF/S6vTHfai/2F+27fZxs2To1mXypNpVYdO2VDkFZdiWASlpabWq80sTh1lMrmXW/AsaBKQvIdcR1Xw3QK/DjaE03WOPIMT3uLVlVJbgyemG9ZbQElTV/EvrpwJTcSdVfzkl87HD8Z7q7eh27OmSYZe5y7TlXSnhNEPhdyaW6V8hE1/gpM7YfbCB/Z4ArE8G1bzsT5k65byTBznM/h0sMlVaYKKmL9bm16+O2t34AUD3lWkapwfMPb83bJx8/Suum1et/bhsH/x+y+RPmhUSRbtc6/3o9aKAUUyVP1ASX14h9kDUc627Agta0sgFoeU12JrUc2tzG2ai1XaKOzmQOrHF6hdZdUXMo5b32S70uO95KzqDQUOqbdsJO1MZuW8c4aW1ru63ePIdNfcY5sy5pn7S/z1qmw4qM6cISBL5XOFRrhSVYlKG/wEhJ19+6t5SkWIffrIvMb82RUt7I8k109HtRkjyCTepXlVg7xpEBe48Ps1r3LIFv5p2/CqgWW6txmaD7SobUhKAydhMffLY1sReWV9BX1SGbUjZh7f3iDC6UUoqlv3PtLmFJrVld8X2hukZZPF/+C+Lnaarkvd0ev7KtZ/ybcsSzKwFx0jqmzASuR/yuJ/A7B/pM1PgYR2AcgXEExhEYR2AcgZ/0CBB6Kf01WDMIKyam/u4gIqc/sDQyFeXTWCGrUKdYVl0eFXUNgZ7g1YjHeiPfX67AyNoIN9xWkGp/vADb7KWYN0Fq5dNV6iF9I4BZRj5GII8sc8eWLAZSfJQ9+jZhIqYwtXEzlV2SYbBVjF8Gc7aLULqomy9AM9l82VUktWu7nA3SwA0ipdTqAbbdzZKAc12psDiM73UYT3uy6g47SU/UGq0wFhxMObQSXCWiLJdVTZxmGDgFxAJKJWLmgKUJNbICuTWi2U3AxhbtNz767GH78NMHBKdH7fLwn9udnQPcTmGrMXVS9hwWyH0pY1TaGAdTBiAmMtUPMhLIgGLBlYxhD8AdY9icYrEL+cRz2JNw1MMa/TlQLadez7JY1pqTqjPNDHdwW7K80guWicq6LFuvY3U+y86nZMAZKA9ArNNZm4qKCywla5Aa1S4H9kmDbB1/rU9lFxLdSmEne48B7nfbyZVsqmxOa7/66rv28gRJ5XLSjs5g3jFROuf7EvnvdGsORtE8qdqzCBR9VJsah8cj7fJy14Ly7ayLuhIm9lgVgHIcO9Qv//zhbpx/n748a98flbnLSnZU0MdCcJtIfj1dgbBjLgiwBUxY9w48+AAZthUbWrOscVPHH2V6k0QB15HMZLS3jtMVjCpgTgzmNra4iXFOXTnVGqiE+uK2MKkG/2FfS867zVqaYyB2av0v+6xWwgVU6xbwjn1d2cszoLfXSzqrhUWrnY7sXOY3WSE2retXLyHBu7WqyoBlj32bYF+57xWGSpc6b3O8WwDV2foR1e/HKCAYI7bZI0nz2ScP2y2u1eujL9vV67+lzOAgcny/k1DQARvgem1f2CRt6rzDoE62k9CJw6/XCGsgdd0CVs/BaybXQWdPc3EUWI38t67yWu+FFvv4e0/hXKhnt29MJPX+LfA2+WIdKTWy6zvvs5/tdnGC1PfNd+38BNh1vt5ev6FOFXIQApL5MvlBeyXqrBf0WPXmsqJUYUHi5cqbnPNoT9NgzHLEde2mx6n1rzHcKtVJKg/6vPi8zsGqTiIDVh7MG3Ob1LAr66CAbC5Jxk22OwZeXps6DeecYT1PnSdrbZfsj9e6cVOkw6pO0KCb6LMn61KWFSZ2SQbmHGb8DTXH5/ReJUUXs6RuuRfQWt7BZaIkiPbrcO0kANzrZck90rV/imz4HFfo8kTIQY2PcQTGERhHYByBcQTGEfifYAQIT273yLQAY7Gofg/sSQUGxbbCUPQaVYEmvEbn5Qz0DKoqmEvPR519CT6GNgbCW5u4x9lUQJL/inkt1imCtwQm9VV1qhcGKwRmBvtpPdNRosZGmjSpxjVQUvrnfoAjHEfVHsp4Xp2X/O2S/XhcOwSrM1rVgF2Q8161bYDvBoDDWsgtQI8ARZlbpHIEZRf0KVzRCmQGULW9zc4efQ6NZ40cO4hI+CiTko+UQabtDCzDNqDW4DzyY56Tid3is9Y2MHqS+SJE27253n7+V4/bjdvb7ej179vexrftvRsrPota1j1GbMcgnLGVCWJ/acERd1PlvsxXjJXsm9pbcfA51qUOUt+wRRplJSAfgrxi7a5lXgNe+3yk/rSAzuAXWwSg82HQWEmG7CWMq+x4gY4wS3k4LuX8GzlkZ+bCmmV5GHGzh7Covr3ko/kcg/IoW5X+9po/l2KYK+sdy3hoRQA/vfExrsp4xOqKSoLBmtR/+uOL9hIp7hHs1IEtamBWVwDVdZitKT01XU9ZcZHC1vrbkokTuIZhsi5VkGzQLjNa701/3e4GrPz2DpLfzx7sBMj+8flpe32idF3QJltVkt2AdkFBAJ+nVD9TWjzIOFO/6dIptsvPC4CW1RzoUI/LelWvJd4sM7kJEJwBhk3OuI1/pxY0a9KxLbQigEoXFpM/qVEV2BbYukniw886xYSnEhK+r6754hZNZhQgvWb9RNrsqyoeQq6VQPhCwOTx8nPd57Ku6/xTWqz0NMyq9agFtAROMqr2HnWet1gvGziCb2Ggswt7Ngkr6XhstE8/ftDu3yIJtnxOP9W/gWl9mTrVGE9xoBPaNq0xtxKe9lEtF1/+sOmq7r9ROFRyR6fsddnXrtZInWok3S6GOt9g1Q5OSxbrc/26sY9spM9Vo3oF0lxLPTzXob1TAa5r9iRd55h2H/BZt9vVGT1IXz6FCaUjKI6++2/W25vXmiRJwLrOUIHwLau6IOmmy++SPs8X3aU6lw/PxaAqhm2eSiU9LE+w/lSDtnXVIDL1nE0A51unbCW9ynwzkUnw1c22zlIG2H1VDXGBU+c2/W/NPWjI1HuyLk+oLVZ6bNIrtb5l4nal4zl/y7La3/ro+CjlF4s1nIOR/HrsNAcDZmqcVfZ8udN3ebD3Uq9Mgesp5kzWp54HvpZDwtnacTu8fh52tZznx8c4AuMIjCMwjsA4AuMI/M8wAoRndwlNSpbY6YIOEyurXWFnARQ4wR7IyoUKO20bI4dZ7FznIvJev20LM1gxTQATcq665QoElA4bKG0a5NXOK5Dn/zKwkm9m1N11sv2wRvlSckdwHokt4CQ9VwnSqrcj7Coso4zBNRLRgFWcNM3u61BqjKaR0hQX3e07nIv9S+1NCMtpgG+Nq31PPZFLmVj+uzgHPgMKlODu3JzTj3VSDJLHm0BeBqKCOoM7x8t6LQGwzqUC/5mGTDynVJH2pgSaMAsEaXAG7f3HNwGqHxEMwqYe/3N7cOu87e1gAsUxzfisTUG1QWiKEWWFlPwKrpQ3Gmj7LUskUPU8qjVO1Rj3ILyDlmGUY4iTR70/6GpYAQnC7WU7JCg80aBFvmuGE+LGNKlL8awhS8uKRNVh74pFlVpy8wqK3TKyybcSUdmiDFw+M5MuHZ0I2fGvINrtr5T82vKEv1ckFGxNc7l5s53I6gDMz5Br/8MX37enB/ZPJeinN+VSMxrqVTdxhd1YZ+BdISY9slaZJwJ+6zyrJtWazgKZMk/ibjFMHHuZ55lzZ9sZ1tTDO9P2BDMlh+hzHH/f0Mg1/V9NEnjevBCGUuarg55A5A563c61olmS7L+spCtFqbE1hpqB1RgNtaIDUCnWyZrNiRJtPk+JskypINk6xcxb1qXJiDrHYNNc5QXu/O3ezVk+5wxGrRjVko66rVLMpFEC0ACpoJsL62TdtWfoekktYyWi0ifWvWYIBOjOvaZRg/Mv25JsOLM3qK14Uh8JbGGQPbYp7LB1iNN2AJw5ajOeX3cM2M+TD+61h3d3uDaRf778f2iO/GWboVaYonIwObUFo7qO+6+tamKWFGTOtZG2TdavVuIm/YNhXmO21NvSxEQpQLTk8H9yHWQovIZ8VFIll0TqjV2bOudaT10JmQDVgDg+a/6QW+Vd7j1ArlffwqjahoZ2Scfz9uYNzr5nDhSMP0B1AcN6EaM47lMAWWXBglQ/O7W0Xh4m3PiMAVMP3mU6lHsoKj28J2bWXLsZ42QTcr+8EjzXIkudsGBb5Uquyy4L1uRKFjY9qJk8e7MKXANeOTfZU4Gota8XmNh5L9varcTjEgbV57Id7zs+wQX74hywqVzXuTUFihdBqOa6j5vQ895oosssg0e/5H5yRE2qvgbO1wky4EqPXfHbMXtTAixYHZJib29b4y/jCIwjMI7AOALjCIwj8BMcAUK1e4bNCXKKxyx2M+0HKvRJqGCoQbievwtyEnqw9UTZbULgArVdYFoglGCsKiGV+QJSAaW+0zrVbnoah+BsF2mqATP7BFxoxrHAJCYmKRqLECwZROWYetQYB8wE1r5HpkowyN+YH60TBBqgXRKIn8NmGBDvULMWFSwgcBvQmZo2Y6ewFLxOHahAQbJwfcEIENstCeRkbCeAxon9Ve3TKrNrfaigRumffUkE02mpUiZRcSU1Xiagm9oWRekoxkiQLQSVBm9LpJdr7ZNfvA9Yvd1O9/9IL8mntKPZaLsEgGCr9HJNixyDcH4OYLUcTgWZBVIja+yANQC1yxmLLfXQiseohMQgYyxQIhApmDF8C7rK2KfWhIApFMwP/jYIVjJIoBwKRofTQf5psO57q14zWYhaUHlOBq3mre/WYDpmTAas7s65LHmh4DVGNcoRlZFG4iu3C1C5+Um72LxBWxrbwmwCuJbtnwCqXx/OqE2Vzd8Io7rUTApG7ZJ1mpXLnIe/ESDpCu2ayvgIMQXoMveFmx2uIl9lXp1D/7hsH743bx/dg7HlGD9/etqOqPN0fzFjcjQFfQA2p8FERsoVXaepjS05sGtIdtTvApHmIYpRTV9VgQnvLYBfiQTHZR1Ql+/MmhJisRizJIumQZdrUnDp8FpfHaBa8m6PYahPfHh7zlgukZzKBsso9ytfVs7fzRnIwDGOXHnFuNmSpgO7GqOqjQx062yux7LpMXDgi17z6EnIqp4CdGyJ4rEKNi6p69xynJj7ddYSXs3I+E/oHwy7Sq2jrq8fPLzXPrx/g2sXwyoY1evDzwGqKCdQJmzq1M11sSF7mlrUUhvEpYx+q/Ycjkw+ztfUowtS4/hcioT0Xu3zUeM8LMtkx+qmkBno6zUaf+chNHjcfmX7Y6rkujapMrnbNnYeZewvkPteHNCHFEB7fLqJy+8UsGobGnfJ+rTWHqAqe+6t43wxbSfn3PtgVsMl5hovE6VIpLtsPWypiQDuPd7jvGflXuYVF7a6alLr+lWV3x20M9augX6ivjdz5PUlCC2DpYhRSCpoluQj5+ZrHYiu6Bm8gWx8wn1KsL84od4YeXDOw8QR62KJsdSxbYj4MvFo8mzRDdcCUHO96epbEuBafVftZXsdLnWO5GWfxMUxv1tW4iELXOFc+T7IvWR8jCMwjsA4AuMIjCMwjsBPewQCVKtvaiBM/l9hRLGkJcsdpIzWd5ahkqGUsNMgIqZIb017BglhMThKfmVTBbfJpvNpAlXdgQNbze4blhGExTFYRpAvgeoqNUp1FImeVPPJRBBALQkSAy+s0SNAtY+reOlCkyL+Vmrraa0AEStQzpzAdHeH/q8ARSHUuixQAm/OQ+YJVmK6TRAr7lPeSFDt85cwdRNe27K3KnLcTXquyrr6GZHgCSpkHgKyOD9li2moaQCJaQ2gWLllpL8E2Bv0fZ3wOdbx3bm72/7irz5EVgyLcPi7tjM9bTdvTtveLmy1Zk/U1ApSE1hTkBjWJD0gDTZ9rUBq6U07cHWQ3vZNrYC4XH+7BLWDnvTJzGwXa1dgyPdYcypQreB8aM9RgNXgUHlgr0uNq+9Qf1p1eyUJLmBb/VMFZs67v8qoCnAz45nTOAOXHrS/xzUho1psUCJ4gSpjuoApPZMhx2l6cusTetruAoasDd1or6gT/c3Tl+0V/SiPV9sMmy00rtoRoHXJpF9af+yxJNjfol645iQmSq45hy8opBt71eB0nFJtPzahGs0bPH5vuz28jaMwwfzn32IgQ3BeXkmCPNeyQK2YWfdXK3oAqp5+VfFKZcbJN2C/GFfHPQ65jp8kWJjODvb5hAnu0Wu6Vaf+Fbm6RKLAUNar18jaXEgWy/MxQZLfBMMBX1XX+gCjohMKe2U6Q8T3FZD5Sk2tx+bsluy3G9nGWMn2KQLtsIkmn5Tl90SG9bLeG+wDehZWL4gXQIwsVEa1myrp9HulkU7O31YvgFTYMlIObQJQnQFcNwA299+73R4/vN32pqy5/X9sl6//PmOwwzWU/sQwp+teGzKpqg0EbPZhntBHVaWErt38HZdf10QYVoGq141gtV8XmQPlqB2gRiY+PBz/nrDJ22p9ujaVvEfi7jko+d3+gM+kv+7xfrt4/TR1uEvA6P6bDSSxGinp8NuTaBET4PoLWFyQGDtdsk5Zq9esZxMVdRfmvREXvLs+BI4urYBCtk1ypV9fqWUN8Cv5uN8aMOUuHua7koKqHYoxLVDrfgSqCwFnzMtYgyYV3GZI2DAM1rQ6RDF4Y8w1Vloi99VwScbVRITGdT4OkQCfLG1wXYxqScvpx3t1luvQ1mBLEnbntCbyFa/Q42stljRfYkw4GayVSFzWPUFbJR8XANVL2NVB4fF2msZfxhEYR2AcgXEExhEYR+AnNQKEDkp/BRfFaFa4/o5he/dc9VClcvItLC32tBjTYk1tzl71ftUpVKBqz1J3K5NlADVA32JijNcDgghctmA+bAfj0xrT6PhbgXOBpsh8zeDDkHYVaupXJ9Zo8bzGIQZYtk+wZip+t0r1DOZgNWUAbFFj1G1rGRmQFUG/xz2FhbGFzBos54QgLMxPiJ9Ys8Cqbrb5jkGxxkq8n3pR29TIQJxDkRg0plBOaZ2BPF8CoTnGO5tSs2LMKRJiAKhyxRlx9Kc/u98+/vhOWxx9RX3e83brBkwRTqxTvmewr9bOFhLhTGKeZIBtkaPyxpL9VhsfkYatMxw7jrE7lgYchgmvwLHmUga1+DgH8U+Bqs/J9nagyl9DzbLBb0kgBakG54MDcNWYvqUhA0J9OLEOoPi0zF8CVN1PgnCBat+Wn5FPpqa1pOFrMjtp9SGgk2GEcSKoP0H5t1rbbbO7HyOJ3gmoW+L4/NXLZfvDd6/aGcDhGGbqCrBwATjVFXiRmr+SFwpQNvje1lgpjKXApNyAE0crQ3XEBLD9FDz0tDRi/E08PLm/jXR20vapTf39d6eVTEnwb2sa94MaILWZVacaAydeT31oUZUF6wRtjmg3xPFQfItJj0jKw6DWFTNchxuspYr3nVUY1CyLAqrKOh07wWUdfF0vnWvrrC/XJjLy+ygK3hxjgMWxbHTzo7oHdMatH6P7uqCG0mnwOrSnavq62hTVWdRdN5rYmnX35XxdINP2/DO+nMc515OSVEH9hdsGfQ39dkkKXZyyr1OuRYHqaZuzvrZYZ3fv3GgfP7pNTS3JgLPft4sX/29cjreVxSePA3Nqj+EAVa8Lv23hZO1qgdOSyXdJ8Nt+w8W2JsPg9VS3mFJ6JGHm+hyoR09vUBEUYE0SRemsagDBnuc+f8BnUpe6OGuXr76hPnU/47X/CqB6gBqAJIq1qK4nTYlkqC8BpRDb7eSEtb2gjhqJ+jrr0/mPA68f61SavOiKjQBL10jYTw+8kolKd8Ped8l5jJY8xuxAXE0Kg79zL+HvFeZHzkOSJYBTyx2Wx7CjSHnrls1aiJzagSkg6z12g3p974cxH0PJEHCrD4DzDlhV+bFBIujozTHAXKjZ3X6TMKDhDH1xbVl2TiIiUl+UM5fccwStwF2ubytUFyQxbFZkiYicvsx+KTxkYi/gXkcJcC658TGOwDgC4wiMIzCOwE92BAhx9gxZDLUrcBPYEOD7MCgwBCI8z/+roYzBhu1m7B1aGfpEwLKSfG0LNjuUNcISQFaYPfz/3Vgm5Cs0lVe37CFp4NsNjQxelNBeAh5kizbU7XpMsrFpmdGlh0MtoPsSExKwXosQCO6oFC2gJkgChAaLePwaECGxq0OrOtU4h04I3GE+UzIZwKD0jppAAtydHfZmL1fkv5s6ALvf1ITBZiHHS+sb6zuV+crUCqIBxhPev4Eh02TTWld/X28378zaX/71R7TbuWxnb34Lm7poN25Uy5AJ79kCDAtUE2zLFIXBreBRye+17FB6PXpCvmAwbmDNeXWTpKpFDezKefqXPPjb57NxZ4o6FHqXAXBWBI5VJTa8T7fiKxiv9E6N04tSXhMHSl5rzAZWVdY6Bj8eQw7F9xul13NhoKlVHJ6vfpSV/rB2Lja/kQoTRDPfZ9SdnmBudbV1o81vW6M6hVEVOE3aF98ftS+fv6YPJVVsuqZiorS8Yt2CZmRTF7qqamjEvE+QiVpHrEFSgvyAMAN8QJ3JCkfMNcHPsKKRSxYguE0C4bP3d9ptjK5eHCzbV/RQzRErIWWklKE7ypobFYCtvwNUYy+cP/NtYG8rD+WXMpZxUBXo6siqKZfj4fXjvjO21TdVbBWXalyjrQcVGA/sWcg+WbB+3Q3HFSDVnXx3ScTcJWnz6gjb2bBsxZ56cNWqp67J6qFqfSqQmCXgZ3ncNYVWDnpcytD9W2XCUJ8qUBWv+nrVPK4EqLaq0VSJZEJqmmWBe3/OqQ7ea4BUzHc2L05oOeX1vmx3bszbZx/dbXf3GJvVNxgq/VdWOOJv2dTgTD7fvqmF2Jlva7htXaN2XhXCAFSrhjUJnjDp3uM6SA0dXqA0YtkMcF03qVNN0qDUAsWeVk216zJOzgA4jZPWAaoZtwOMfzBQco6sOX3xHIB6VsZJqmkdl0tY1WJNBaqb7fU+NdW0p9lAnuy9xWUn2xmRgtcRP60j9fqohES/b5rI4Nytm7euNKxp5YAKyApUc5lX4sO6VBN5Lqj0szWBgAY5EuDUoVIhCtPu75s4Q2/BXPv76oTnet3wJgk6zZtcc4Jdt/f2E9MsZMEuEltznR0Cek34yToH/DMOSLvRICQJQMfVfAs9z/h6df0mSoNt0pymRE2FWJlKN9fc12iIU8kWZPwXCIO5QfDuMgOri2p8jCMwjsA4AuMIjCMwjsBPaQSIaXYVefVz8h98waAN2QmO3sogAUWR/MrOKdAyrCt+tQJxg4diUQ0xKsMfSJn3VW2qwVExSKlJSiBYgXt9KuZB69UIPmyGOJPgy0Db14y2/GSlvzpKJkzWcbIHbNaLhvkiYtoATGTX4KmJLW7MxRsU8vkGf4FzAJbigUt6fAlAXQOg6qAJpVO9XHmnJk6SRPZanc3nxaTqOiqAtuWDdWmGSRpyir8wXpoAMLdinMNPGdjtInv0fJkhi9N49N77d9tnv3hE9Pm8XZ18zfPUzSL13d2Bs8bpV3fgdZgLJb8Z0rBFxTYHoAaoKr/rCYbMQwFWx9Zo1TpNHwNoqWC8s1yBVwNQ/ddLusCpJzW0qRCheIJKd0se7AxnXFOrOhhu9fd1aWqAqoxpmKxMaupOfRThOuzTINr4m/8ZnANS19Lqo+ZVhu50Cd9G4Ls2u4X090mq186pRdZc6YsXr9sXz/eR+SoppN2Hjr/UuelsvDKpIXPF+0T71vSlTcZbVlUQ5rCy1kxW8HvqNMWoARMeeoG4ezem7dMH2yQWNtt3b87b169Pi5nlTXF1jju18l3bwSj3NTGQrrCsLUGdSZ2q0tPFNT0zeb+10CG+eFnmNsBeIO86D0tawGBLabG78JgwVbIPrxy5n1cM7N2EdwAAIABJREFUZmfQZNYGabPvddl0mest2MgbXCNvDqn79DOcq14PWf01C2QrG3f8Uk8ouEotckmaMy5vjbhyNLlnZD6TWChA5pEGRKfGtZg7t1UVscJwJ+fENtOAQMDq1WGbXuH8awKD8fF6+dlHt9sHd02Xfd+WL/4776OFjbXouRGpNlBKz09qycswyZY19Z32NEqBRVJeP0rpw7r2/qRhW8t7PPmDOEqZO/EaEgnr6Ntl7Vmu5YgdF/SAVBM3vG3nA1jEXdhU2MIXX7bL0wPOcau9frXRDg+U75rwUg1SvwcUsv0Vx3VyglXUKbWpWvLymVucTwhb1RmOKgemY3IY3oDmSi55WCXr12GZtSSbmeOXia3rJm7bngp/hDkVqLouOWcZ2hVqEJnUODF3o6tLwSvmSBskxyw/WB7xHhNHXdliKxzXWe5/yr81r+Pr+ADLo8MTxsR+0oyra4YSDe/j6dWq0oDa4wOSEcLV0lUkNRDW1YpU/7KwRCOvBe8/RQq8AsTCw+Za2Fq7yZU7A/AiKebvywDWsV41i3Z8jCMwjsA4AuMIjCPwExuBzqga+AzfBj46pBpGDFYpspIaWsgiVr7bYKhkhRWeynAK/SzPHFg0A0CfS3/SIFLqTouHSY/JcgUucmBKYDPHACUtaTROsm7Q/qeAB18LRIaRQBdG7Rtyy+4sGtY24Lb43biiAiLUUEb0yCZL5GmyUxozFctAwGPQal2g4EQQoNQOsLq1w3ly+rpSpp6xvyaLOsMt2F6oyjtljQOoCMoKcnfDGnEujOngFksJHbE0jqYE0TuAUImebUDCRz//sL33HizK0Repy5sREGoQ43u2dwFRBOgyw1WbavzK+UXrqBRP1qhMggaGqNjUYlQLgA7M6QBUizH600cB1z9lIxKCZvYjAdZtuVBLgMM1bs0Bnjl526sU02St6XqXar/9nABR96UxUP/kyCWLESrDlw5ko7OWYc0mJa00CQBjKsBZWaMKU3oKe7OOo+rmzScAT8aP5wWnv/3meXv26gD5IBLLyxl1rPZP3Qk4ddf2NgUOxVzJAXXtuX7DojoyHJ8YJ/XAAW/1XLXVGRx7W3t4a4aR0jbJiuqh+g1AVRY00l8deIP9C4yGpbX2mu2zHvr7AtwcT+tRkZYvGTdBg4rYMjsSOBYbGUDk+3pdqCvc47IljWOqnNhSzKXGTNKekVcLikoNkXY3A5Dutbj3bnANw4i9PDjpU+81X8ZMhWj7PsIoFiq+sF47br2CfteItYqA2DCmJpQ6I5m1oGxVgFWsudeW7sZRT8QYC9kn87gCtGx0C9tN5eMkQDYAJtPLQ3Qe/A6QXQOIf/r4Vvvg/oQ61aO2ekmd6tnz1KnGrDsGSUriu/pABjVgFZYV87S6TgSc1nObKBDY6vzrsbu9tcw+zFTIsHoDcykW4MujaOphAWfNlsuvAJZNprdRa9zNmr0+fkUd7VcwjfQEPdhsB/swh2eCQhNsgk9VGJoVIXG1FQ1g9hQDpSVqgQuk7Y6vCY0Q+R4HxzM49xZVGujPWvMNtrMpibBmS0nC9WSEbG3M3VxmnpZHHQl9JRX8W7ZzYE99zjXjcQlU3d4RKNFFnXsY3aBel3fdR1WTZMz4kFOuhWMaxOofYMJQtjtlAa4tGVy+9B14efkGsHqYfwOuSIRZj63T71kMtbzXXwe0XvDaOaBWAyXXm6mKjbUbrBEdhEmywKZShf5unvoMjT/GERhHYByBcQTGERhH4KcxAgGqxmTGPak/DKS0D2dy9glq8nfMRQgW240EEyuNUAgpIn/lYUC+0KDDAF2ZYzgrwS3AkvcC7yIdNiiJG7AgVqBqIMY2Mp/z2SzMy+L8vM1hV6cA1wmsogFWGBzNSzAdMXiXVV0F1QwBpOY4mKMYDoUjXqY9hS7AV7BzShU1QNq0VpHgXQnvSpaAUxNsWpfl508xyVluFwNrLaNHLRizVc6UWrgbm9vlvss5zgiYJpq1pK1KBZBluuMYIBeWsZsSPPL3BNnxlBY3u/M1AOpOe/LLjxmDV9SnPk1d6hwQrJupBqbz7bWAWc2T1gDdIU2kGwWqyhnTH9K6PJ2Hy7m03lSsatXXFdOS+eusd5/U/r5hAXcGJsisQGvaygzjKlOdVjoGp4IQZXvD3zJLPtcNmBKU+ihUmvq9/FpzFMCboL/6joYxNegWmBmV66Ka9jT1NuclwAaAapDv2tLAaDm91zb2Pmaet1hzyCn52M+/+gKGkEB5NW9HlzsE8rbrgXHVAVgWKdB6ypphxTKO1jV7DAb2k5yjbKrz2iu0BXceKvsW7KkodV09wi334/usS9bVV8/P2rdvlpEQ21PVXqcOYZjMPgxu67VlvXI3h+7Jnc7Ec2xnBPvWqRaqECDUNVUMeeBCSWX7l1Jf29D401YyggDX94rrQ/Ok5BR6MiCbd/xlWkjzoPep+1Sa/uKNAKBa6aSdjtdiuUJ19WtPdmigFLm2c6jRz+DsbN159XnN1ApQM3GVNMk167UIwD0H1OmE6y3Fubame0UvVSAcIJhzZgy2SIJMWF/bsGW7AJH1FUCVv58IVGGx92b05Dz6bVvuf5k7iXMom6qaYt1WU56EmSBb06xzndpjOPXqXkPW0lK2oOSXa0h5/HWY1QLYBd089P4zdKTJmrqfvU3WxOmYcxG0CVQ3d9r67ociXix8Yf5ef9lAbNSjIq1+SZ0mOOoUx9+0oJF5Zf+uxhX3pAvqVM8XsIMafq2oq5bB5rU4U8vKm9Do4JQ8S4Brrpte6hDxgW2b4rRbiQDn23uq6+EiLWdqbpIYSlJPo2JVEjK7XbpLkWyBUuZWkGrfYqEhrOrlOQ7M3JtMBFwiC/a+m9ppdupnZLrZdnWGERNS8jPKAgSkGyYCBKCw5FHE8PuCuTy5Pm+HsKNpW5NnhZqypsu8y8IR33fIswtYV5nUKk3xehn6Q7tv6qv78/1iGX+MIzCOwDgC4wiMIzCOwE9sBDqjOjAohhwl762Hf1fgZkgB1OJLMyUBYUlHTabbC1XeKH3ystU174J7XcMchPfo8qs0WB4yW/GpmibNYDlmGAu5k1SE8R4dJDUBETTObgDICNQWmr7IVhjGCWQI4JSQGQT5uWE9w1EVW1tHaxAPzDRI5UvnXwNsa17TdyahadXX6dyre+mEdjDr9DBdQ6prvekF0kqP3+DSY3Jf9nDcAuRG0kyQvGOLDOskCe6MgScwp+mfSVRpTd90T6YOMACimMKO7lLb+Ih2NI8Ivq/OnzIux9nnhH3O5gAoAm7+5Fg4agNvpMOFRZU1crCwRTJFttqw3rJk0sVoRMLpEb8FrY5EjXeBR6kQnxvmtF4vcOqvndXMH/wua52ZHtj2AuM6974FswGnBr6yNwXUKvAvtjWtairKryA7bBTvTWBdn5HkiMyaDrRJmAgMOJ+oj/lEW9IoTeT8FkomZ/fb9e5jXiJ4pufkCa9//tWX7fUxRkqX25i1bAeU2kvV+krlsY7TJemSC8Dt1IQFk1WrwDY1pQpwaShXHeSIfr5Y2vmUxBbTfHR3uz2iB6+E/JcvTmAll+npm5ER+NYMFLMlM+laDxAUqFbblg6FcqXFBdueqlGXOh4lzRwcUgPiPU6ZSb6qZ2mt9ThvO6VsFpDMczkW8b1MVw14dxOuZJLj8OTejQDP795QX8t7lCvbVsZrI4AtvVDrapLJdT/hZwWpXX6afq2yaj7vkciaDuY+OZKSQA+S36VsXmfKvd6yBkhwyEy6nYB0akILYx1msM2uTtqaAOr6rH30/l77+IPdtjuFRTt72pav/pn543pj/evEnFZA1nBz7WmspPT3eh0AaY8nB9/EgaA1MmDBv/WqTorS+apZfcugRvrcZcyhNJ1aX68kgsesqZCoc91z2H6fvqnva4cLm/q6Xb75it7Lq3aAedIbZL9nmH8tKAUWhLq2BjMq278slzTkOdPsizpqGFd736b+vku/cz3369vhNrFW16kK+p68C1gtefrwSE23YDTa9XL9vXKBsVjS+3moXXXdCEYDXFUA1HosFQEs/SnNZTBX0sVXdccFybyYfGkSxnvDCrPfpS3AMFQS5MqQKq32uJckGi5tmRTQSr0pcyooPbUXKvuxdc3l2hLx7iv+RZmTnNiFQT2DTX3NK8dZ7yXrHc6u7u3DPevd8z84+fHXcQTGERhHYByBcQTGEfjJjADhxM0UB1YbEkMAZb1mrocw3kB0yGgLUA1ClAADIgmkBKdKHycAgIi2ErwiHkZ6ucN75FVXsnA+C6MhQ+nvSm+3JwJZ2RrdSwk0lQoSwFnrunHTFi0wYARBV8joUgVlVB6DEZ1SCXOoc9uMhHMIYMy9VzBVZ8IRESTt7NL2gfM5PaIRPeeqm/AmgFfzppJH2vOUd2MeIqu0CTi8IPi9QF4oAIv8mPNTkrdOLemt+V7ZfYQ9Fd0IUuxeqaLQ7bF7wUBkyvZT2tFMCfSU8m4R7G3Teubjzx4i8QW+nzxte9akAtata53p9qvE2HpZTX0EpsbR/AzTY59NjlHJ77XOpr2HagVuAtZBqlnjUaZJ4tgh4VAJgTB1bx8FVOtRwLQe5erauTJ+L6lvEhZhZ95qdAOaCqjmUwt0DkFmAvwC7sVQdUAmG5M1IePIzzjBSmFKufX6WtiiQfYo+W2d6pKkwDXA4Hr7QSS/AoxD1sevv3wGUNUxlMD/ipq/i3n6qcrUbwP+bWGzRBLsY8J4msQICBPwOeedvAw4EBT0dSaTZE3yGpSWy++TBzvtEfJfmcMvXpy2lxjGWLO35TkytuKfGvOSO/qQIXN6ArZZK2FZ+zgPbKTnFidd5fRiKwGt8t7eBzVSzoBBpM+d5TMJ4CeIbxcZ34u2o8kQn7vUMTlHVNMrCAngZo18+uAmDrOr9pwa2w3Oy8slKgM/O0mjAi0ea9x+nZ4oC2T6KiERHlLgFumv66l6vzJlXQEhSFdqXxhP9i39YQVYkXQ71/ZKhVuzV7FAlTUnU3pz44Q6VaSfSPbXcYj9iDH/9OOb1AVjnrP6vp09+wdWMAkCwOlkq5hlfglIXacQPEZja/ZRVXnQEzkmdkpDz7Vj1sFEUFcjJLkjIBfVlzIh61nQlXPj+Yyvz3F/MQnAiQZE3viMMUNiTM/QqzfftstDVBIA05evrU0FgHqvWshCVzKkWrjIgm7SW5W+qWeC1A72kzirVIdrymtD9t9jU3a9iqu5E1q9nCOrdo4Ezf3KDoOdREDNoadlku0SqbWbKk/3a+iZugBUp74+Nf517Q8uwQLP5SlrRBdfxndxegbLSrIvjC4GSCQQj2BRNcdKXkssbDsu61pZX0enR/n3wcSmkt9zWNBTzJRMXNKUpj1r33G/PmdflyQnbvOvhazyJWzqS95pr9Qfwu+6rv708cN717/1+vjcOALjCIwjMI7AOALjCPyYR+Ato9rj2QI7ke4J4gwVBvlvsXUFXMInRvhrsLYlG5nWNBVa+AriyHxbC1h8nHIwgG6CPU1sARFIZ5Wm6e6bNjeRFwNyt9kSkGrAfXkqYGN7gFsxtwBbXCkX9u3TmMfAP6FbBU/Gmqnv6qDL9+9t74WlODkBqGLSEmmyn8WBpc8kgdUaUk6wqOF2GTjp7iszwL4NwEUgBr07BL835rttB8a3HFVlISpKC4vKwUxgPa3T2kLyO6cNzTYs7QS2dMo+b98G6Dy5Q53dS47hFIkv4FWpL6/PcdgURE0EqgCIGPkGrHaDKRkj6+9iCFOuv/aMrEcHqjniDlzzfM3iW3dl2aUuJ/xTZrX2UvNbDEsBVxw7s+/OmqY9TYHV1J+GUe0sn3VtAxvrzt7W9YkBgmACSLPvgLJ+3H5mZ1nLUbWYozWAqAH3lYw1+xLoyD5tILVcB6ieo6XVSOkANuc3X33b9s9h2gGnC2pXT2Fazy4AKgrQSUJcw+4rqa3qUFlE1pdMuUevm675mUjMa7xy6NZRE5T7msdjQuZnOP7eo9ftiuP6w7Pjts9nCwhcuxPrUZmStKXxkwWkWWvW4tXzfnrYSHfPh1u76nTECCngtNrYBLPzhPuoNVi1nqoCCq1UXWi2FUMBBGXwNfnKcHZ2e+DaZFMFNbpX/4J2L/sAkO8PkN6WhXCt+W6yo9Q7rrYBqA6LTGqZKsWFeWDQs/pL/jvIY3U7lvUd7gXBd8k/AGI5UEGUgCb1ziawwlq6LpBQ85l6u+4BVHcwVVrD6AftaXv43rQ9+fg21xwyUmobj5/+7f/P3psuxnFt2ZmBISfMHMVRw1Xd9vs/R9td7rbd7a66kySKIgmCJOYcMPT3rX0CoKrs9v97IyEIQGZkZMQ+J4J7nbX22qgYTqKASOtU3X69FHAzRqfKIg+yX+tTkcdnBSLstuypcnABYNW0xows4LTMo1yAq9cFrbUI0F6o5wSHytYBcMZhffoQPPxN7kHIPmhJ8zPYe9Gdn611Hz9WO5p0WEK6HjbV9jwsvF3RouYSp9/TMxZVALEyqZkx3Csz2vwnULXGU0dfx+GKfs65D3lAPQBVcv3VwoA1qk7cHH4Wk/zThYH6djDLEbrGRFZbZjf7dVsAb7ZLLGRMWRhQFcF9K+UROP+WUiSCbY6dhSHuw/aqvhG4+9ncr2zhteAefX5+ljZjN+4LNLykBvVi7Ryu9Lx7f/umADn/RpwDSicsLHg/mjO++KBzOF+XEfyvAGvdu4bHEIEhAkMEhggMERgi8PcVAVIIGNVKTZIo3DELYVX7XpnhTwqosjJerRuEpiYXQoHePdeUtUCrbKqAddNkMEwr6a0JEknp2NpPwVaSt6p3MlGyDjRAFZvcqZJaEjITqxEJ6OYun0K/TJBKN7fBvKwOeexqiQQ4bWqKoZPrFZxey4Z4lLKO7MOfMRORwTHJJwkU9k6ov9qwQb35PWB1iYTPbn5jGVYS15ntInSOTRc/W8wAwKmB29nZqnrAJK+20SlpprnxiG1kz5Qk7u7BHO/q/ut5UR/4+nG3Tw/Oiy9v2YdS4q5jV4BZtrPHKoerfDhAVXoubr/NLCa9VP3bujsNYUyqRViyLgVU61HjdT+u/yuges9M3PVLbXWqMc25Y0dNYgtI1sPE1tYTokqOMSC0FjYKqfRwpRYR8j7r3wJGS+Yb9ioWp76FcclzJRmNTjZAtRxKlf1eKirf/y6GShck/Cva0Hw6O+3+5c2b7vN8DICUUbUNBjJfXtPsZw2QeoueO3MwtX8w5MQ17WL8fP7WnbmtqES+qPR4s5fdOra8d8L4/fhip3u8x0IENYZ/EqjCMJn4T2TdIzNnHmtqwy9pNRPpb/QABfQ8t4D7YjB75bYup6kh5D2RIqf9UskwI0ZNC5pWA+rfhax+N8brQYC8VzDosXNMgpDUFMpu8ruy5z8+P+i+IOn8DBumtDjq2DZfyvy3ahjrvUJdF5is6fV69O+aE6mDzVxzDhZjWIsbBXDTB7Rn6fj9UpdYbinWJt/Yh1ewJzj13GSKrSPn/dvrF3iRf+nGmCkpqX2wh1z5u8c4FVMXv7Hozn79T93t5W9p4TSihn2UxRs+MNcLSoPxDt8aKXEviNmSZyeilWn1fmAtrteXINbFKI/WE1cxwnn6q+Czzd+EuTHmoM7q78tjA6dfJmJaKd2ef6A+9W3Y0uMTTZSonebwIYUD9K9cbLFWPmAV4yGY1PM5bX8wWtIQLJLfSGZFqc6L4khjAMc9cglQTU/dKJWNcC08+FNnXUlea/GLDS+WPCZLbWGjRA6lUCihhdeVzG4DhG2hxPrU/EvA52u2lHpVL0N/txi8yYddkCjn52JsIyn2i1jYrmaJpPicpseWXPia9+jLiH7Pu1/5+nT7DqHvw8yXCzjUEQoc/31ZMO5c6W1eF3Av0Po1WL2/X7UNhx9DBIYIDBEYIjBEYIjA32EE+Bd/zyX6lqb2QKdPQMux0drSJiJMCMont56r3zVNKlbThNhnBKkTkg8lweYYpunXjcnURMm2HdakmltXimu6qEDX/Wi0VP0uY3ZDS5gRLFbag3JItkUwYdYRdnFGMqSxiS8p6Q0bnGrW9Fqc0uol9aOYmZhxCSBXJMljjJpGAMKAYT9d9gvAmubzMCw+lOntw8buzDB5stbLWjpempAYz+ipOoo8zyQt6W2S8pG1pbAKgkxZrMkW0tEJIIcw7OyOu5c/PGYfmIlcngJUx8iC15ABw7wiKab7DftFzgggWhdEeb4C1QY61nX0UXYnyOf3SBeTubb2G82ptMaqhx49mGnMVTL6WnT494yqcavtNEm6Sw6pG2sUzN0l0NdJCroUgBfj5FubJDjvbp9dtE/ATbn5CoR6ZtD3CFQ9ppL9Ok6pqWvlaTewqPbfvCRZP0ckOD34thtvH6TVx+p20r05Ou/+9e2H7nQxxjyp8K3yzuX1LHLfa+Zh2Mc2/i5SCCojN28MWxh4DqP6mDZDI48jIK/A1xbM0h+plXwIUPVY/vTbaXdCQu4xKxmfMVYyk2W2KvK27lPX6rquMs/ySlMQBBVWSNMbMyOinLzqYcUQi4Be5cKNLWvXUpHV1arGfqce50ZMlkrWGamvKgCj2rNrBEYZ8w/Pdrpj+l2ewgb73ki5c2ziNhcdvFZYHCiiLX9es1gQ0jt71IHV03PBR9wnY9hfd+wrMlJrIevcPDWvO8cwklSZPRjUG+bAiH1sGmfnR/rxXnWztTlg1TY1SICpc9ydrbrvf/iG3rUs4mxSvfj+v3VXJ38BoJYkdUwf1QRMdQTy31vkv+swq2ld0xQIdZ3UNePxBnwKUmOm5Dh4scmy8lOZbpQfxqGXsXPeMQ8StfHc+g717M/a4MEvUpt6c3IMi3rbffm8AUhb6+ZzwJ6yXs2olPsuBI4dC23r3dk5jOsC2S+LLenW5P3Q4w/T6+KJl1zVgqaulcFIDbElAV4j/Bf2XzDaGFP71ApSPaOAVCaQ+0iZcaTAXgMlv+57tCbuAls13r3TcdtGttW5ZA2rxkxOiDCm3PeU9i6VDXtt8IHW7ceBmOdWLN5Yv3oOSk+LMWaRAPUcR+czfntz+zO1qh/5N8L+3LauYSGS63iu029a1NRCjvLtij+LGPnXxUZGLkhaSjI8hggMERgiMERgiMAQgb/3CEhBkJ5Uy44wpklWKqUuqFPAplLZHv40+Wies/2M1kmC1QK8acdBMqX1kpLIYsuS/wFeYUFgZyYwnGP7Gzb8VJ9aybp1panvMx90nzIMsCcyn9Xuo9qKKI+z9cwtks8NjnsOhTG/wnmTnWLFlD6AFMumLnatNx9JywQYVkCiQFUWQndLE7V16kRvZ6ROJoP2CuTztwCkEz9bR0zlbfZmJSnzefNF2YxNj48T3ADgTJH5Ci7XrZ0TVwIsZyR3YN3u4Tc73TfPtrvVySEJN/FBcmz/1Nk222hWquMvNatT+lxuwu7G9VdZY8hSJaJlAqNbaUkZZVdbAh5mtQCqANFvE9Z69AxEz0o4QrVND2MzSMHyjkEDrCFERV1QQ79jUguk3Io4BKEBtQINd+D7i6VJytwYtUgpwz4LVNvPIFF3LTjiv1bfHCU1QDCgQMDEZuTFmCatdeewo9OD1zDhe+k7ibdy9+d3J92/vjuOcZLGStZJ6vq7xFRpgQRYd2AlnhrwpAYV2ttFEEGqoFVAF/aQzxFwhrnSLEbmL0BVRhN2nPH648s9pN8wZswZpb/2dS0lAgsjTaYr+Cv+tIDkTBm5ADL7yoneXUtVC6osVlZeR+rWi5VtNTxaMD/reIota90+C9y4vyh9a6kn3S0Ts6z+ZF/h5ZoyQYCyw4rJa+bh59PL7uTcmsdqz9MD35Rc+3ck0E4dgRbHKFgJ9taxOxOjgKqg1GsjANpta8FG4ysPquorqz1NmfgAfgBU1qx6nBooZQFBUMbv67DyLDdw5zjptpGJTnCR3d087374/nH36IBrYwJA+vSXbnX0X6vnrcqLCZIEx9P4AUxvqeNe3+CCkl3lO6y6iFrgan1qTMgqmjH+sSShX8DR+Cen166VzP929+PYoorme33rCfvfzznc2jv16K+UKQD+P3fd58+3OP0KUq1NrXY+lNMDSh3TDWpTqU89g2VFEux9J7W/sqpc646ZxxqQHzXA/ThUHWnFNIfo2kVcfVutqgsBGYUCudYTZ5smwc/9nedkWa8DTGsfsqZhRZ1nnh+fIzAV3Pp5K9t7KQv22uWzPcYF8997r5Nng/uo8msXl/QUWJ76mu2H9HivD/l086k7QdZ72L0Pm1r/IliRTHsn7tWqchaMuUC07lca1qGCCLuK43p3wK38INLgql/1XHt5cE3V4TFEYIjAEIEhAkMEhgj8fUWAjGBcQLUlancUj3AzjEJ/wj3sMZEIFM1quq/b305gWDydeyORItnRzMgEpGpeiz3ShAieFdakgGq10TA5rnYFYWg1deErIl2SnWLDkGoKYAMwbOMC4LUmrd58V191SWsb5b1CZ3PlJeypyag1qbKzI+raNgCkafEQ0xF2cSn7IDtQAFYS2CaNY0yO1thWViw1foCGGyg7k7ItDJoEqNZ5JZckGRMzTmFNNU7CrQlTF5kwGFX2t01bmtffP0JKTPJ2+QWZL8eB3HTK87aimcG8btrCRlBLrWoUiwDk9bTCaeGTams1d2GFIgG2kFWZtpF327Zxhq0i2gPVvn1FMakt6Q3IKXBadYb1ez1K5rluXV62acAyYKQ3XpIZLRCVgCczLvOtJNX9YZg0h1mt91qjutZ6LBaRw/8CYtkubWnqCASYMqdn1PJRItddIQvfevCSRYj9AFP7pP7lt4/dzx/pscnAncuyytgBaK/XtgOgVoDVFYygCwnVo5TEmFhuMmAaJMkiuujgrPYQAiY9c481TLG1tzfdwc6k+w8v9qgn3uiOYCT/FUZ1CejSaVegKvPahy5puPWtfI+tNRSfppa1zqvARbFjuv5abz1hLJUjh5Xa+BYLAAAgAElEQVSNRFk2q6CHx+fD6sDqYdnArocnLuV9JaGtxZ6sEeSD7kGxgHEfhcHrpzvdOxx/TziHmD5l373Bk9s3lUFOXYAtcBKotGnRtrhyXghcuC4FpgXwaqOA9Qx3AfGsc7gU1Zi+yJ+V+oZpb7FgToyoW90EqI7pnzkFxExh8w+oWf3x2/3u8SPdsYkLJmTL9/8M7hRcYWpGzXiuA1G7Bko2L9bRNz1V/b0YbRclbtLWyYtLpUKN261/Z+72i3P3Y5S57fMCSm8WYSDZ986LqhNHCnx9/L67+fIbxkPXaUlzfEwJAW207Il6k77Q9jm1TAEAizz97Jy6zAvvi+JcjY5cCHAieth1TFf2oc0xa3Dl/aoWkrzKHeJ7AFpzI4qPtKlp9d2CWqXiAcJ1W6h7rXNcplQlhEZY9pm2J6wuysbgHvj6Yt5v3TGvq1zx1U0WApT3Li5ZwFLyzg3O9y4v2OZcAyaN7gCrfBuzBQz5Lze/dl+Q9R51P+fe/mDtGQyr9apHnGWv3ujnqv+CaKmnCR5tivja7h4BVQ+6z2sfeZ+sKwuSdxLhul6HxxCBIQJDBIYIDBEYIvD3FQFynJ2WyvY+pGVxcQ9YTTwLtMq+9AlBpQYFipT+hsHM++7BiX/PSDjWW09PWVafs3p1C1mXjsDX1iom/akkzEdLzWs13uSbIxTAWn+q4YiJvNJNgUZvaGvyNSaBkgVYIT+LqQ+701TGHHTE9gLddXurmpeaTPsJJI/XgE8Z19QTknSFHdCXBdC6CWjMOZl0C7ZIBpXgTcLaWFsGL6NMFxBkneoMoDqFedM5OEQ1CdyYhHr/YNy9eHXQraBcpvxtr9Q4/QJGJ7KqO0qV7cdpG8j63bYQa7anicSXz7AG784cpqSOYYjCphq9ZgTzO4CaFL3N2h6E9uC1f+0enPYmSsXKCS5LslujLcgsYJrgKvtrZkr52yRXs6o7VravpSwGtWpRZVZ7xrbqO3WNtW5RxtWEW1Bwr7zEeIZE/hygeqmkdboDo/oKxnQXthQWhvf+Ddnvx8+nMfy50BnYmsCbLaTguIiy/wW1qjcYLEXEySFsAEwi+3VmKy0nxikFTpwcU2W3JfO8IxZ55TG1xT8im1Xi+/540f35PS002Mb5UNJbAYEAJas3YVgnOkMHaJSsuAy4qvYzzsJGtdZa0o8VcipzUxbO3aQu1YPI9WeIlVIat1oYqOdqPCIRdv+5jIoNzjlkEcE43yJbnnQvH+12bw6RLcOoutgSEyUdgdvVm561wdwuOPXHW3LUYulK7i4IieUQ13UBVWPh8RQLm/PK2kMBa887oC0maLWgEQfjHCfnBbAZMb8YcS4d2jbxPQOoPlg/7X54udt98w3LTxNA0yXtSz78H7yXlQtdv2FU1y3udhAFqralEZBSp2oP1bJ0dhHHcRCkWt/N+KtQaFLgjHvGooB67iuZq20hrQLCg+ObPKCF1ZOKO+ZJ1x//Qo0qstYzetO+5+gxUVJ6WxJwYyPbyPPUpJ7RjuaS+tS5/aB9nV0oCc7ijFeqE4B5IrB1fO39nFL0ttDhPUeX5Eh7o0QohjMsNkAyrWb8VAG4TG7619ZCTNyW2U4wa813Pyc0avJg6j0lc08tMr9koSSAt3pLC1bXlXrztWK8vC15L3SeXmDOdT1n0UVWFZOl8xUOv6gxzhnPY5jQj92H7nP3htrUR92T7gV/v6c1jezq72tQ9T9Q7YATAN/b2jalpMNFzxOAbek3imkdHkMEhggMERgiMERgiMDfbwRIc3YL0SW1LV6lRKP9CrWJjxI0M+gCQ/VKJcc9gJyQVgpZfa1gJyvvvEeuVQBQwBbGknQDXiTAFujYIFQTGVubxVekaUmvFeS1HqkBngWYff8EaWeyN5MvEzz+N0bWGJdLaqvMsnQWlg0xqUrbGJNWE2iyUD8jklqdY0m4BNGbgL4k4YIWjY22YTa3+ZwACWuxAKkmTJg6KStW3pteoeIS2VTY0RkGSZMZsmLAJhtH4mt94RPkltu71MCenXQHgNkZ204ASEp8fZ8s7JjfZVQtq9PcR2ly+qgCZoshErTKAClXLIBQILZMlQpq1FhmPENVFptdEsIal/ruwWs/zvWz/i/bZe2lwNT3tueaxLdo6Jot9wysiNNkFvBwx8oWeLX2NAmwdW6hd/ojlK0SlJoR12xSAlnZO3Hlh71Sl7Chc8DqpYBnSmugvW8Zw20AKXJvmKi//voO0HXOCBFfWNUL+qfOqU+9YpyuiJF1rFcA1UiRwyDKAFlXWeLnkXE3tjKeTgr+M+H3MO196rkKAHX7/eGbrYDb377Mu59pT9PHtp+DxqNnsMYuUtj6KPsudsy1hiKulIGWvNczd94KZJWKB/sJMgR5Ybg8BGJtDPN+z7RceWXEagGhLgeP0/3XWJb0M1deA6qP92fds4fb3U+/HQOaAKqAOD93FAOnmjPV07UONHJQhzasquBL12dVBF5j5WostKyPCWxtc0jjtQJ+SuaL6auesdZbytLp9LvRA1Xeuw4YshuzrWfGVDGOYFW3Yd2eAmdePd/pnr/Com2qw+xlgOra8jz3BFvSaC4WKbz1qmFSuR/BvvfmYwmO4FQQm7pkVw5crGgFwc2IrFqzOECOAcfYAF1vCuW5b8Cmdps7ufa7OYsVh3+hx+h19/mTbr8sIxAigeCKOesijHex5Zz5u2BuXuJKjSR4RW1qHM+ZvzKhzn9j6KKXvV4DQjkOyxucExkHvlPhnMuoZ06Nc413ufbWvMgCEBNoqTTd1xsIdQXCue1CiBte2QKKfUUN4DiGqa9FDnfS9129RsorWHWRQRn3HDMuYzKmpdYmCwSR/DKfbqjrX1L7fEFt8RnOzfZK1eVX/4BLvt53v3S73T53/i0g5wee+eiR9zeEXAvleaBc3jv9FmD3Iuoar1XgL0eXK/Nupn315uHXIQJDBIYIDBEYIjBE4O8oAvyLv9fynHvZWw80+5SzIEnVsFrxeQ9UfR6AhaNqz6auB8yGm8j2roKb6KaxDK8p+7VOdfOWn1a2hg2sxGgkUPSdgCTSorzfFjYmMlSfFnvAX0Jd296EObBmzmMA1I1JPOcx8DA5w8Aox1pS0zESwCmgM4YfkVSSSJJ0WQ9bOaxAFdMepcOys0iENWJK6xplbUh2b2FNZyTCGkQJdgW/4orIf2FTp9QuTnEnnmCIZD9Bj1XwqZvvYwDOLezCJmB3FwC8jXx0Zm9VgOhsKtL1GNgWdnUCAN5UBqrZk6pe9qUdsOyQEs/QVn3dXXSbJrJs2GJSeWuNQGWxdY5JvnsU459hj/pHW2LIczIV5fhsTaI1c6kHSz1hsavuNqx104NWfSKvKweNnLOSyUr8RVzWvJV0uGTCtQ+R1lrYGl9p9YFuRp9cc1Fr+q6QUC7Y7tykfvywm+2/IljTAL1zEuNffnvbnc0X3SX9Uy8xT1rh+CtgTQ9LQQI11HP6VpbMVbffBlTjzGxdYPVRFXT5nfkeANXAA2Pr608Bqq8ew96xjUD13adFFmec4AIxk3/f3S/zGGprUzcDPmx1U5YwaUmTUxf4keDLnvYLLg2sWgcqE7mMHLXMccLaWnfqR7poILvpEMf8x2OsT86MSF1tYZRSJMjQ3nbfHGx1jwCrP/12guusjFgtIqlQ8IpzLcHwr7PP8hly8aMCUQyvW8mqVb1vZo0scptrqTX1erIW3OOWJQ8Ysvcx11zqNbn+7J3sfgT2nOemzC/zYxMAvEmv0hF9VCdIPHcArI+BNC+eYET2LXWKWx4EHNuH/9zdnn2MWZKANCBViTXX5y3PrY23y1AprWu8hh0D7jVq6lV4tAUeQWE70bqv9ZjJa0VwHVToXJVl9Unmzt7L3A/joHt+1F3TP3V+SR3mh647OdnARMlzzZRPjapxWmCsJEi9gFG1Z65jJs7N7h1bzz/Av0oUUuvrFSwj37enChMv+9rWe2J8pRmT9zje74JArkfvodU6pnfkLUa55rX1o72BVoBquw/cn7/7rc929inzXeG0LpPrpFp6reEY7WLKOn2ffftCB+mA+w5582X3+epzeqZ6NC45XvL7gq8jqlS3YEkvKfafsxCx6D59dQ+qX5X8bgNmNVk6vT1kltgiS1dgl15kUr8Gtv/u7cMTQwSGCAwRGCIwRGCIwN9JBEg7dP01Ram604CQEkm237McH9BYKXNv2lPApqCq7Gb1OJ3AXpWEstiVgmu1h5ICs0oOoHI7oWpI0Rhj6JwLxxpTJ5PqpMsxafJzbBDfpyd1JJq6xGe4VvZJPKcwKamNulkESE4Bw75XflYQPKU3a85BF02yxDmgVPCSWsVWC5b2DIILTXYAiiNAp5YgV9aICTpxIJ4JqAUNbgcDKoC1FY31ZZsAzfFMB18YPBK58RQ29emUv33PklY01LcCUHUDnmmmRKI3GrFv9mEP1Sl1qmMA65jnZSoEvMp/YwVrwkptbvqoeh5JzosxrURUpqgHn41dDTEi2K9RyP/zwwS1/r5/TWAqSO3Hv2dtGsrtGdUGVMOgiTADWBogDdNjYln1rVXfWdLOSH8bSG0Qp9CPtcLmwDG68uNlWQFCANMlkknF4conz3RQnTzuJrsv+Miq/TvBYfTX978BWG8CUs8wUJoDTCNZNllHw72QfRXwAhBc4CgjJevzytxI/FK1oz3EZ6hj2lV/y5b79+ODUffioYwcQPXTvPvwmaRZhp03V59XHUwbUBW8hWGUrZUVczv2mPMsN+B6VMscW+/IrjrvbHXjGC1lIwP0S0bq2Mp8KtGUGbvJgoxxLtYzC0SR//5+VAuIlAT4GX18D3Yn3a+HZ4CmYtuc+9bZerRgm+zPGaPM+CbFse0eEIbU8eU8uSL9LGXJ7t3trCO3zU4+n2/Hx8WEyFTtoWqdK8csIxepvfW2jrPXvuw547VpTTrXCZCu26fP8D5AdRfW7dH+TfctjtnbmpWx/SLOvz+lNc0a4FRJf2pHZVRhWLuRvVRlV71eXMhBAcFizm1cdVUh2IfYeJXaQNazwGjFuXr9is6lOts15XP0Tl2fPa7bo8zw8a/d7cWn7uzkpjsCqJ6esaiCrDfigQg7dOwFvF0Aus6ZiyvuSc5jo8bnXVuLGuLWa8BVB4+1FjZKSs1YoKjI/TfDzme62Oa6UR1s7jNXzB+/M1/bwol/h7mWrXY+axDH++cwn163nlZMlb66H3iK94y851COv7an6dnVJS3B4hrsgoO9VCmdmFOvmr7WBOYUJlWpry1pPEfv+5dIuPH9hRs/Dl96hgjYfyfmMUbq71k1b73y+BciP5fMgzJYqgXLAaTeX9vDb0MEhggMERgiMETg7z0C/x6oJknrZVUmEA0IJSXqf//9inYBIVhO2E8NlJT3JgFXclvpM89qaCSTqrBLTtRExHrTCrEJsOzrmFV0ZbjWlgaOCiiagUx8HmVc+JwNGLOe/bJWLtLdyPdKHufnup3gZ0Gj+SRAjTFT4uu+lzS0FxgU7C3ZshLfgFT3h5R4E6MjZWuruNxSg8pzM5qfBsiEmFF6xzv9HQmv7JzM6oz+rAGv45vu0VOkvoDcTf7eouZ1d5d94PQr26pEeKxDcAOqE4CqbTemuBV7nDpqrrOd9Xdx/uVvW69EBn3n+lvJewyWQmvcj5nn3VcfVpwr3umzmZrjPuHNL+zFvqhAc2tPg089tlp4EGwKYgNORVLuTLlvbVjfATJm6WbSjfrx9SY1TE1rWJ+SBOctJsuwpnUwfkTVqyqLXPB9Y0LPuWmUtDF9TO3wMwCodaFr3ckFEtz3h7Sm2QSoUv9HPeoFzKqHtglgXlzb9kL30PB3HLs9fAWOFZm4AAfzF+PkG7MA4fyxZUjoQdnJNUAerN4jXGTZ95uP8+79lwJrAYG5JCrS6SfJRrKHns8WbLiS7t6cLIwqH9ez0u5PYLME0UQqzuvO/6g/XQcQsAbgirvqKsxiS4C/JjjK7NvYZpGlroGiW4vN9CQ90m8eTGnzMg1QtcWO526NY2pVfZdSecBTMXzqsX2XrLqye3FbY8nZVlY3Av1a+eDholHDcLmYBNiNSc2wu1ihfLQWJq5hzUs4TDxaHeSaLtrMwSkQZRuQ8nDjGPnvUfdg57L7jhY1eztl3LP4+Odu/vG/p5ZbIyWl+Nafrk0BqJPtAqqaHTnQcc/WFZixS113tagJA9sW0nIB5zzqAqmFF8NrHIlTFgo4zu3n2XdYVqx8bz79hCk2AOzopjv8wL0GZ2olv7al0TzJ+TGfbwJg6Z08HwFa+Rx3mU9x/iHzFcTbizVj7cdUqUUAvKUAFq6LrwWqrfdpAGama+lfAko91tzjeF6GP4xwKUqydpC+uowJ4DLj6++WSTRVRNQWDSAHE3rZuriAiVyBYoUOsKsuNghQL2Bs/eYzlkzgJbL/c5hwTZKWMJ8CVXfjgqLP2UX1invLBeN5AUD1/s9yYZs7/6Mf9+PRLs7/n22Hl4YIDBEYIjBEYIjAEIG/twiQ1uy3jOwrGqalapVOmRabpJo4FacqAEndZ1Jbn7VrKolhe10gWhWmSf8CAvVwLADbgAEJmg0IlLrRACbbCFRTzxqjFhlWJbbKH5EJJgEmsaLPqdI9AXEdm59TCbfvXgPAjkzW/ByAmLn6NVmm7r9C0TgI8zPcAy9OqIPK87w3+4fNSR9Ynp9uUfsGkLxCrmtNq4n7GMA4o/5tDPgYw56G8ZTBEOBj9DKCcd3GXERGNHJkZL0TjJMgc+P8OwLoblPHmhpV3j+FLaUVZOokJUsDUAW1AaxEwCTV3oUCKR2AE1B7GcIWhRkyg41utcWjWBkfwavtPBttkvjfATR/j0S02JtCjQIRZb8mkA28JWKFmgpc9pl2q9Ht0+6WNKduVZOsUEplwpKC4LzVGtbeKbn2FSapka01YKKYMiWak/hfCVQ58TPA7Gj2BGfmp9SmClRH3cnpCaDxC3Wpo24OSJ3j8HsBi2ptq7n1/GpCwmx9qodgnXWZccmCljGXwKVYwDI6KpY1+gICaHhN0p0bLx5oRGTN8kb3C0D13Rf6yyaeBQQMOJgx89EYCDZ9jAJ43Ref69wMkvC/SsR746TId/08gaqyZI9JKBfQWDgqrWr8RGJ61fp9jmD7Y3jFNn5WjXvtO8BRwJI5Dth+tN09BKi++XDaXSABFcALjKbOY4dBAOax9QDXQYs8voC2YLNhN8a3yTBlK32vr/PetGMRZfNwW2tSl7rH2uKGAk5BmeDIq3AzDLTtpQrwKMnfkFFFJj+6mXePN09gVo+6h5OT7vs/POke7O9kWl7BZM4PbVFjvS5PCVRx+11TBjw9QKELmFTem+umalMLqHJcUSQUUK3rpikUGsjOFZIgFODLPSsIUvtu3H5dmHPeXhwDVH+Gbbzu3uMJZI2qTOdSoMoltEoNKgwrAFXZ7yWGYFcoBDRAS/sjwWXrkUq5bmIeNrSvkXW+cL/JPcDx5XAtEY5Lb2NJXThwfHvg6Rill25jQnNPZu6VJLguXetJy3iJccGh13FX5qsiJIssDlok8YwM0vqYMemS7sxmMcX+qbamuYFlvcHlV1nwnPvrMUzqp5svwFFrt10oLCO6q7UVz1hn6oivaE/zNpWrcVzOoujwGCIwRGCIwBCBIQJDBIYI/PsIkKMctPSsEst69KDV5wrY9EA15joynPVsEqgSCpaZUsklC9S6pUmo8l3lXgLVPBt8VCzrZE0IWyDVvqu+W6muXwGevGZKWzwViS6Jjp/oa3K3fobPpj1IEspK5H09Zi7ZHyxA3EQLoq7LGvHbSLMOk0+TvrC7JmoygbQc4bjGNDZdhx2NtZPgyvcgnxsJUnURBmyKoDdBmiMZT4DkZgOoExlV2tNs0xd1F8ffCUBgMuacNq4Bo0RLZpZ9C2DtnzqhZjX1qhosSQI1ttX9FlskneaJSd36bc0qDFKYLuXHgkoDWyDo66FsHNxX49oziTV+Xz8CUgWrAMqwhYXAmr9MY5eMRcO1JZMsKig/2+dbe+g+dAH+Hc3WWNlbmJVIggNM73ZWxkopMS7nVHJqZLuw34DDC9l4gMJ4+xtqVk2+x93Rp6Pu3dEXEmVklcjJFxgoCVSFLwvA6xJAW86rxobxtJ2J9aICPkFqgF110czsDO43gXZOFEMYxpINXjycwUgq4e66nw7n3cdjGUFnBcBE11rnIAsrCZnnZpDERe5JBt7k3ymTwuYKSy8bFowWUKxuwrrhRjHANssGMiIdDkotaapspfO5HItrwSF9TfP5bRHHIWTbqlPtupdPdro9arUFqpcxHStJqYxqiYjrc922SoqbFLUxaoLwgFDin0WI9h63DKbLXCkGeKVLrAZMkcECilqLE8FVxaVngpG9h1nlXAE/1/RCVvo7BrDurl90TzY+dg83v3R/+OFR9/DRXh3b5cfu8h3Ov/TGFdyv9UB1skOdKozqpvWpdX0o/13HAdga7jJXsiQgAxFAJvBMdJy+NWSlAMi0LjfwBGPEvmdP8/npB2tbGnoizy9uut9+Vd6bbjUwqJ4vd0l2sQCczpH8nsOqrq6twfZgnQ8aEHG30XU8Czl+cC0GCPT9U5bfOvX0e5b9ZIdXtsgSDUe2XOBRMyaZUbdR0RFGnsUApeeRiQt+3aeLGzx/Bfh0IUSDJBcPrM9PTTEnttIwyabFLpq4gmZMsqhTsu8VLLJS31udhwGsK1ocXV5esoiEsBfTozlM6im1p5e0pNnt9sKmWopxsnaW186oOZ3j3Tv0QP3dbXf4Y4jAEIEhAkMEhggMEfgfRIA0Rka1UtRiKPvHPXi4Rz79NrV15aUNBvWmPUndq74oTCc/twJJrQ8s/1+/J5qStJYDSoQFsvtr9EPkp1ZKWfkneQ0DFTFgA6m8IJ9bCbkurbFrynHI5AZkxRVV4AlAgQmVERW42tjjBpYmkJbtY+Zkv1UBqIxvZMc6xxYQt4+qZiGCh6T9JIiyDvZiHVNfaj2ijsFKhLf3YFmpQ/X5dbaZ8rvA09x4n9ceP6E2ENnlGuzCzQ09AFcXvE5zIGpgIW7DvirzjZmSjr+pebX1A58jMxTiR3ZIs5XGBqVfpOeubNEEvJeXtoWGBi7ugWoDnpH41lgXlL8f86pR1RTJ55R+euL8Z6KaPqHEIuxrJfG9RLj6yd7vf93k+xqDlQaqIi9MoaU7E6i44OB+gIc+n+JN/oSBYgDyOb5FoDpnjHVKvaDOdLL/GrOqJyT9MN2A17fIfo++nABQYVQZywvkv8LHDhb1bDFNfauOtddsK0gdtd6p6YsboyJminJaPtZlD41rRCsBi743IPGGXrgb3evHU5x/MWni/H86XHQfT5aZw9Y7K/NNa87EtOots26QmVe9SkcZqwKB6dXafo87r6A4ckzZLP8rkFxsa0nZPcY6bhlL5zIzGjZVVjKS7FwHDXwKsH83rgWEX+I+vcvqyJv3SDEBhXf1rA6dx8M2Sp4LSLtfnhD4pBZVOWmxgDJ/1WZHAOP14rVex1zACHmu4NRaRtlTTmsJirNdiiCpQKHnJTDmO21vql/nDY6x4zX6ZwJUx2vn3bONw+7p2ufuxx8OMCV7kPO6uYIR/vU/sc0ZKoVagJBVvd2Ccc11YX3qjPhYgMxrMqqqQpAA31KrKvjqwWoxpM6Z9p257W1RcFeMn5LkNWTna9SoZv4ah8+/dNcw+sefb7uPh7j6QrAvAZ4rwKTxuma+Kvs9OdXkTZVJLbzl2vHeBCGtmVHKYFU2OPRtcSJ1wsyXCfXsyn9lpecAw8UlY+5CS+ZpzTWB7gJWU6CbcQmjmsZHBbK9ou2B2mpZV/Ny/u3b1mQbrzVb7aT2mfPW9VrQa929ig5ZXV6bY6Rkbao9qAWpF6gK5lcLFpJYlOJLya9Ov9x1E0/P5yIy4CVi3+Pu7S0OyVFrfM2ktpvM3XwdfhkiMERgiMAQgSECQwSGCGRtf7cJNstMqfiYlqAGCjbZZ4tWvVJ86dcQ5741iomY4FFwpfwL+WvYT+WDJaHz1WIDrCO0XkzIcoPDpy1rUjwYcFo9UIUaVbMX6RnbChRUi8p0Vv1VSYuna0h1A0zK+MPsSylmYDh/a6Rj+5HIGtmPYHq2vh0goYNlHVMa0eQsd7d3MUcap7H9FQmarJj9WK1bTZP7fIbMAwCKnqtbOzTdAQSsy4qOkfwCYJUFy9jtAXAOYFa3MLLZxXnV2rrrFUnf1QVJ5wqAiqoQl2ET022Aa1SLJK9j9MAlU7X+1Vq7+rZOVcfTtTBETZqdursanap/rES2hyz3QNKjrlcqce5HsmTUyVoD0Ew2U5yXmZJM2ng3SauyvdSc+loMZ0iGQ0lZc1i2pzHL8WDKuaUS1NZAMpJg954x8bP4ndq+bBIWkOQf4HoBSD1HMrliLm0dfAv7/AiWhppUtv3zr++7swsluCTjjO/lDW1pkBxeAVTnMFipZYXdiiMvAGUdNk1WPDXJur9yvClj5BxtJTPWcMbevZGm1kPmcovx+g5TrIe4Oothfv4IUD1mKSWscOtfyjhX3WiBeEOb3sFphdNArOwl86jqSA1HMa9xzhUYBbgVEAxWEqj2jr+NCXYbsX25AOss3MYrQ3of02DMAFA/pox5XsOobrOI8utHzJRgxgoY1ZluZB41J+smP/XNqSb2I9jM8xMYVb13AdW6CmTIm9uzxkw8PweU6mhcLVMas5rWKNZOOo+ydFRzwOf4W4fZq+W822BByaWH2fq8e7R+BFB91/34ert7+vJZZix77y7e/nO3tjpigUczJVvS8D3lHoDiQZn32gjnX57PteLrjP1tnLNkkds1EyVCycQThlz6ssUGrcnWPXHjt/UMUn434PUWZ9vbLz91y7PL7tPHje7zMb1+T5XmArQFscywc11+z2H4+WmLpdQKhzX13qn0ty4JmdI2BCXtziJGtSpyMcv7TlrCzHE0h8kMa585TO8AACAASURBVNpY/8wRa0R5Lfe8fh4RTxf5PJ04BdekzPt1/V1hqFQrIoytzGqkwi4o1LlGvp6ygJoX9nN1AqzCeJeJ0gKguqRGdQFQrXly3Z0g/3Whsa6w9e7LLbJ8vlxcPKRn6jl/XyMObsUX7QobgGoLxPBjiMAQgSECQwSGCAwR+CoCpBe6/objaQlUZWtVpdeSt6TPJTO8q0uNBrHAYH42Y55KW1M1JicQLrWeUV4HQ2giHHazAGHf1kZZr+kbvGQ3o72I73P7pW0wGuO0whSpalhhPRuDY1Lkav4OX7u4u/o5MqLpXsgHKys2UUOwRu9VIDPAZU77Cz9r5tc6DIxAuTK5JMuyZALi7ekOgJOWNtRjXSwuisngs20/M6NViW9aF6QCSEcwnzt7290MxLmBOVIYOkGm5kfKmGVJ08sV9ph2Nc9ePeq+/fZ5Xjv68BtyupM4mj7Y2+j26be6aesa29/w3dc4biAlztik5k7NsGDVZFNJaDGrMjXJLk1gBckZ3ZYIJo81Ce8hmLsr46tey1tAVVDZ6ktBOvdLEk3eG0BSAC01Zqn7LXY1qbFaT9vbBNe29whMIvFFCpwXxKsmxgI6a4tlYHkpJjE+r0vvWndGjerpEjYVoHqDlHP3wWsY7QPkwCMY07Xuv7/5CFvl2JhUw1zdbqVv6lIWFtYxu1V66rzBXEdnWBcsnJEVCyAF8u0Rv+scbU1gzf9y8S3JLMs5SLNfP5l0BzvMXc7pFxjVo9OSW5ZLtJcBwCwuqn28lYrLvAOys6+6YgSMmnFlsUeQqpFQwIHj5ZXAHLFljuyfLJbuqgHDjnUBWVdqUuvKuwR7qUXMwo0Av1xev24/ZFT93FePt5Gbb1DXe85+m8zX66Rf4FCSnzrJHqhXnfet7rQOTzuPAJMsWLgQU0DZtlKRTQvCbCmU8ZURrmvLvqHl/Cur6sKE13+xtLmWjAPM5Yo+qdKNGiptAVT31z51rzZ+6n54OeuevHwddlpgfPnh/+q6y/dcIxqXcWeY7aZG9dbFBq9VgKry+Fr14XqZULdqyJTeZi4omee+lEWW9hB4ey/LIkqNjasCMWraoj4Vljas9/mn7urjXyL7/Xi4gVkSgJR6Tes+nQpXK5+jrvqSeRjZryZK7M845vK032oZGt0Qq1797vUua+5o2q6qFix0Dq6eqC70pcxAHG1Nr8dijFuLJ0sAqv5Uky3nf1uIyDpTaw3UHHsNRuryBcAuJmSNilgEu7fFQV2+2kPn5CtlwWy7Qj68oJfqEimwCzlj6n/PU6N6lHltn+sp7ttvbn/pDm8/4Lx9ieD3iOnLIhL1qXWfGR5DBIYIDBEYIjBEYIjAEIH/eQTIdx5A5pj5FbN2z6hWTtcyuySGBT5r5bx+71k233svNOzr9mobH66tCxmV5/qu9YjDTA99l7Wrfvmcf29TS6gkt8AqsjZkon1VrNsW/1ogd4GU1r9SBxvQVaA47+a8qpNqgWKlwDr4lqMw7WFgYDVyKiFsY77CJhbjuhkpMGAbIJr6UCR9STGpH53QpsSfYccAI9Mdev/BqM5gRWVTZTOsLVM+Z5JpYrkJgN0C6MxoTSOxs7M3654+fdDtP4ClAYTPL05RxF7Qwua2OwCwTmBuxU0BLYDTtLTMmkJjVWVTZVVJxK23DHhoCwgm6nHxVJpZg1D4qY1h8cz341ubtPEvmiYgztY79dpXUr1ktCJNAWcxrpk3/q4LsDJJQEsB4qr3jIQySW/VJxZdKNva0FvwqaCgQJiyyYVGNLzlnOTe75uNGWz0D0it90iOAbC0V/l/3x6yiICxi/MX5uyK8bylvlg29QKwUApP5bmCeGcf84d5oqwyslPliVmAcCEBsMMbCnb3izAAWV7bZiHixWOAKosJAaowqkenff9XWTBZSx1ta4x6N9aJjrqCh7vYlvZAQOdnO1xxszZGCWn1IR27GGGI+Hsp26UTsnM7rH5da1kEcI5Tp+mblQJnEaAxcsa5H9eYk/He10h/J0yqN4ewXMzLgKIwuLVtGF2BUWSvTrWyGvMRjj3tZpzPZfDk5xYu1wRJ46USIdspxfpUPzckXaZQGSoJrq4AUtWT1fGutjWbbf4sZehgVLHBAuwsu/31T92LzT9333/DGHz7Q5H77HF59H93y9Ofuf4wY9PV176pglFBZdrWWKdazr9Vzz1h8UawX4tdUTswV+6jVIqPmp8elqxvHTc9kbr1raf84bgwHl/e0T/1DeB0rXv3jjpMeqfOkeVe2etXEzD6pp7TkkaQOl8wL10wiZK+PkNn4HQX8vxdGDCuAncVEwmWY1I1yeu6FFsfmt5B1qEKpL18jFuNR+5pMrUefyyiax74WnqlZjyJv9LryH4Lk/p7mTHx07pW35a1rHpeiW/mkfJf7zfOQa6RFYBVIyYZVc2V7Ac8v6FXKiZYnpP3TluMnQNK392+4/8nNKT5LYswv5f91r879d0WePIpw2OIwBCBIQJDBIYIDBH4R48AqcxBAVUzzIZoCoi2lgaNT5PniSzQdgpJRStpKTloY1C/khGWNLgl+9amBkSWO6k8ayXuZZAkeBAyFmdbgGjCNlsAVvdga5iqwMOdNG6/Jujmj1Wval/WgNowNO4tfsKwZFa+1rkECisNBRD20l7BrGZOgplyDC7XS6thfShZNmsbI/+NwYznDzhNT0yce1O/pRTYmtTtKbJeYO8WxwwLPLYfJvLggEWjpcEMx6uR0j4gNGWAbKfU9zFg9dm3LwGwk+70CyYxZ0cY3qxwOKX3K4BFmbAmTbUvwYCo1wyWn8gcI3mUGWrjJ3DNa4VM27DW8Ru7kvuWlLpxfJUw++rXILSeqc9Mfw7ZUVFYqNLsI1jYVwI6y4gK7SZvQYoosyorGAzrc7XY0dOcMebKIck0CXLbrpVDYtZj0m97mguA69yEexPZ6oMfiftOdnFyPu9+ev+B1jT2UAWgWr8p8CC4Z8tyANaA6Jq5Z82gIOMGwCorXsSpMQluqX6VPJ82NS20ge0CAzbdpvb4BYzqQ9hwD1XX388wqpGkK9d0ZlurmtpAGcl6b9jwOKYarzL8CvSLxFMJaoXYOldlxDKW9l2VNROEuB+f96cAvnqeBgkHxAqsx9Sppu1IUIb12DKFJR1291la4jhty/Pt0504V7/5cB7QKXvaO8X2Q5u62IYulS0Lhu/WFhzLdm6R8NaI8hmMd+ZFAdUrwW7AV9veF3yfrKpgtcmBZfmcOwLX1IDH/ddeqvNuurGgr+qq29s4oU71r933D5fdy+9/5Jzr3rM6/nO3+vIvAdNhVQWqXgu2phmjlJhwsTmeSn+RB3tnMC65dpgHcTIGwGZxp2G7OswgxQLqxDyAGrn5+uRJGPB1j/fT37qb06Pu+GSje/8b8wowKOO5ELBSgilQvQSgLvPtHHR/BUqNwWrh0l9FLnfJHsznYhEZClRlfpk/AkTvH9a+ohd2THxP+ps6R710BJUuKmiO5DxwjrCPK46pnJYFqR4D+7BeNcdTYxGA6/PRk/M2mFz7pl4DjDU3876zifGbJQdZ1OGYFpRCrC41VgJ6wq6ezU+7kxUmScaH+2i1GFMls04n3NPuTfcW6e/PANnzdk8xwnVvbHeQxHx4DBEYIjBEYIjAEIEhAkME+giQyuy2dLan6wpcJn1KPlzAsZdqFchx28aq5VXT7/79tes7IJv3FgNbIMlcDXAYcAtLEFBYcuBiYuurWtqUq6+yXT9NNlVwOQWAWstaoLIXGpdrqZ8y0jiHr4Kv0i8mTNUe54pE2HMY2aMUKXD11BQUKDsshuxKUGV9FpGxl6nuv0rp1mRSqUUdUeOn6Y7ARnffTQCp7OkU2a/SX12RZa+mmLwIOAQTYSlMCpHvjqcwWSPcWmEpJsiDZch2D3a75y+fIm0lwYZFWpx/7rY2LwGrgAmZ2Z5RVWYpyOGYAzNNupU32qomzwmCPOdEOrWPSYbbusLvWYsCp1Wj14Dq3bg2liPS3jbWLkQko76vU72TDDegKljxaw2wekuf2gIVMjMkvbJvPRBozsGZXjJAfidZ5zNMqvl9xTEtBap8n2k6M9rrdh7+gX1WLfLR8Vn387uPyHzXqVicZtZeAUpXyAvnOAKnLQ2vLeO2Klh1daAYySIlqx6wepfmrwZejW8thFRGjyQdoPrDM3qQIvs2n//p3bw7vShpcFqKsLdVDKUEDcWK9kC3N7QpeW4BSAFi5katGaQ3pfWcyk4For5mvBa2dHFtQnMtwUv/3aSZHrXq7zBkCaCOsE1SWlOFcxM0g9vY5ytqVCcsrvxCH9UF7JoS5HL5LdY38mSZt7pSS16c+4BnWLWqPrJ8IThyTAW7oKBc520MdVkOkI2RVcWxnGttf9JqyyNb9XrzHO0DqkYbdhxGHrE31/mCRajrbn9TQ6Vfuu8OPncvAKobAk+B2+nbbvH+vzJWgHMZUxhU61LXpkiAZ3uR/Ob4Al41V7L/cCjKAqneg4hFTcqSNuc6UJ4bZ+OCkZ7D+tZjBg3HYWJ1c02rlcO/ddfURn/+vIn017UZlsw4rzlg8uyUo7+wpypzZeW3QLVqfTMrdAQWNLq4lmuq5lFWlIhJ5ObG1O0dHyeJID9DULJuj9NYXseEysun1Zf6d54v9+ib1obGVjjef/yMvg1Qeq2ynf2YZVqvAJ7XAE/vVzoJK3EeCVBTJ9viE1YVoO22trlhkchxu1zQlObaPqk6m3Mv5B6veZbHrQPw55vP3dHaITLgX7FWsn1NLQa0G1D7+fVzX708/DpEYIjAEIEhAkMEhgj8Q0aANMka1aRoSUzvZcAFWE3iSsbYNI3ZTlDpeypr9TdrV6vur2qiqsa16jP9bilaPqca05QUuGpVtR4RePZ7K7avmtroAiwjilQ3wFU5L2ZGra+r2/UAoAS+tsMpWeVNk8F6ZOn0itS3l2TOADvrspAyADJxtmUALLivJH8kXDlSnWJJcGUylPFOdnH83YHvhckU5MqojnQAhhkV0M4Ap7KusmXb0KfmwemCIatmYii43qBPJNhSls42Nda4jnnPDBD0DLOYp988ClhZnp8AlA+RApMwys7CdAR3WqPWgFbRgX4Ar+dnAYv8LxJQpb8CZZNeB6sxGAEnDagGiWSHkTxXTAUXjkhbqBC4Zzs3ElAUYA08yi6b82vACa8J9q9092wMUeGcwgRKVFMTpz601Qc3Ris1dX4q+7bGVHfbOd8XmtHguLq7/6r6oXIyh59Oup/ff0496modoMrnrjRZosZZ46Vr6+FsWwPQtX71CsB6A1NrrI3vjb187eNrGWPmeTFcHnPaevgXCwNilhn9dP/wfBagan/Mn9/Pu2NqEiPJFV805rMRpAl1D/CyVCAbH2lmSX2dOxMZKseHL02KBLrFuQpUS8apa65lr15NYYEzpAVYlYpGLsqTOvVGoRBzK4Ggce7rZ2sJSGfp17hPy9j+/AGgyo4DfPOZtdCThamAqqqDrJlQixYC5Z5NDVun8yufIRv9NVANoM11FNxVrHMPSpsL8N2ePT+uPd2APQKdfm2B0t1cIAXGZIya7r2NU/qpvul+3PsNoPpPrMvAmCq/ndOW6Nd/5hwuuQQ0MduC9cQ5HJAqWL1tbtnpOZxvAmgPVeZC2tbUANW8z4JKAULXgmQ9A1hdlEEyvLb9PDXOvuVmft6tDv8CqFt2Rx83uy9fiLutZjhhVOjdl5PN7vycBRKA6g1zTpl6XJNzDdR9VrCqwCAqXUfO+PjZAuHcb2s7f/R9d8tQTRDLWMtMK+Nlp1kwSK0rUU+9Ksy+QNO4244mDGoB3YDYJv9132ljkx63tq1hHC4WNVeVIPPxo22NqWrxJWA662LejV1TKEOl+QWNZ1iYuuYass+1+hcXBY+vT2kxZBEHZR2M5QUmSm/5+u32Lyw+em8YHkMEhggMERgiMERgiMAQgf95BEhJqj1NJejlhNmDmeJVSqJbrxd47VnVPp2q7XoAWwlggVQfJEKtZ2ZLyfKawFaWs2xr6lFVg4K5NBgx/Q6gdUvNbrbgWM2aTPQFniZ1G5FvVjJNqpQv5cFC4apFLb5XKfEUKXEdM2CFFf+YlChPC2Nhomz6DItFsuxnTmlxMRZRWk+oXJFkS1A6xZZ3isx3ZANUQQf1i7aokQUbkcSZ5Alud2eAYVvliB/5DHttmsaxM5jUjW5Pp2DYWXusjgEmvDVtbZ49f9I9ffY0+18uvhCBjwDaZYyZBKICVhCWKKoSXxmiyH3r74CfBFD2qIBsWss0kJMX899XQPV3c6RPnKsW8a7GNfOgQEtqWGM4Ex4uP3uQVwmzPVRhVJR0hoHtP9MpwbYyrNa/NUOZHjbb1sR82B6cOqVqiyVgncOGblIjuL3/vAGqrnv38TjM4Dmy32vGMywbu7+4oj71WrDqGDtfYq0V2a+1rxkza1Fh5mS+NTR1SaTYs/vzNSS2kvSMZ0ivZVT3GR/B488fYNPOWNxIoWaderB7wtPmnTLJNh4FzPoZpoS3AEj1c+U8QS21r3L/zdAJ9gx1AzAeaxhYtxKoEiNrQUOqs0NlnDUWgsc2VE6VzG8Z1Q5GFcdpANsvSH/nxL6Aci0a+QDq5xjypZSU91mvGpU5oStJc10ntmH1NZTHPEr6Xc7eaXCUeMS12O/UewqmygCo6lMLXKlmsH9nXIO5xlwUuqW1EXZaANXrbpvqxkebv3b/tPOm++6HP4A5YUudcQvA9q//O8DyPIwq9F+3MdtnsACqglmBpfWpMqo6/lrHKqvKAlW/6KLkvFqbKq8tY7G1AL8MYwZVA6WNrZelWhAYnn/pVh/f4Aa+6j4f3lKnas1pKdvPqVk9BqheIv1dzHU/tkqeOZh+sm0OWB/L1wozK512E3kxs+xmIuvftWgigI0bc2T/Mu7OUWtha0HIsQgDm0vSg3YNCMDZ3HmdQFcoGzItHS/rSmVDZf2ZB9aYXlPrHTfx9nn1OX48+/d+E1q+5re3G+936ffL5FtQqxqgSkshez0LVC+XmJtxnAtM6/Axzx3cs1o5tnz96fZfuvfdLzxTapq6wobHEIEhAkMEhggMERgiMETg9xEgHdrP+n0lDCZHfYZbALVPX+t5Hz5n4lHMaA9ei1M1AaykRLhZ+/XbhMSsr4BoAVW3FzjGL5b/V11pOMcA25ID+5wr8mGNehaVXQpU/bveRdJHAilQjfRMqV5ggeyr76962b4WdQRg1ezDzygWSZhlgl4sqn0ARWfbtK6ZkeRubNnz1UQTJhQp3NaMNjT7uPtCl3pWY0GqUmLNlWBWTTangMw8TwIc9o4sz2P0IJRxjtj2YHcGWBXg2mZECSqAmuRxFznxw6cPuwcwq5MZCTjsUnd1BCMGyyRAjZS4flZ/U85WOWSeF+GUzLCcgAW2JQHOdm2s+/QwBM9Xj0YwZZwMTFraJI/0f1+xrQGpJstllHTf+kbJIH8LUm0UWcV5yeKLJXJX/i1IlVk1w277T7Lut7WpjCc/lfL6+wIZ72zvOQsE3wBiNTTqureHn7u3R0gOAaRy7oKza87x3HY2AFWqPTNvAlQBqdV7VDbNUysWUgl3epwmNh5OzYcQ0C6EiF/4Ywdjq++fTBkbmDIA3p/fnXen5wVyyom6B3GynK3XJfvUVMv9BoOmCLQumZLUlsOu73VRJSF1W9kxmdKAkwK/ZfzjkNf73I2AT6Yu5Yjt7yzE8Lqf64eVa3GZhckKawiladRbamw1cI0s2ChlmGt8w2waM8FwD5QTI8/DMa/nA0CdZ3fsetU7OqAC2B7ULmP448JGm0vsQ1Ct3NkBT32kBZS5TdjehVZQ1JLL0k+5nrfWj7uDjbfdH7d/7n78/hWKhkcJ4i3gaP7rf2SuHcdQqZNRhUllklQ7GuS+gtQYjqUtjYC1WNUKrP+ra8VxdMEg8981nYwX0VCuP9nHUfgb/m61nMcfMFN6310y/l+OWFZDLrtE3rug7vT4mPl3zmIGf8uoyugnomGSBZnlRO1nXrtI09jQhlRzb4hc31AFdJZ5kj2WjV8YUq6t+Ga1+VF7q/cIUmVGZVEXAlR7nibGMrpcR+cw1qf0S6WXqveFqnutundbXW2wYBaTJt6XljV8b7j45uc7HwDATrgVBkqRqwM+F1FOGLQsPXSnuP96D+UOFg8BSze806omcR4e8fXn7k9c2/TzqUEYHkMEhggMERgiMERgiMAQgX8XAVKLvj1Nj1h6cHmXU3/1pt+jGq2NhIzFUhZMlck0OSF9yf9LdFhur1W3WkmibKpVo1VJBUhjX0noTVySY5vetbYh7NWkV+gbVioL/NU7tWBAQeICq366f5cr8BaAdBcgoyzNVf6+vc0IdmTDuk+SM6VvK0DoFQmyiZbr/iaqwFSMapCu4c4rm7nO/meYJml6ZC9VTXly5porJQHm6GDe1kmuN5X/sn9BwURXXkGxB2mLGt4zJfnbY7/bmDKNR8CsvJ3nSap1mLVNxe6DPdpxPOl26L0KPwMg+AiwOC3XzwTRBLsYU4tQA1RjvMJrYWEEGwVyYogje9eS88KMFfu+htJn7luafJVAtqWM6qtqll1sWOIe4KJctABR1TSTBCtBxb3VWr/Uxglag7EEjQJVnhe8yDJ9tVSSnpu8tgRU2kRILDuXbUTau73/HXF/EimwcsrfPnzq3n8BqKY+Vel4scqaKF3Asvp3OKrU/iE/5NuDKG8an2eGGBP7UjZwIMnrOMlSjrOo4FvQHSD5/Z4+qttT2bGu++tvF90xNaqRjgvrigAL06SDr/vcJOY+HQlsCyfKzdoww1eJfeLizG7KgIS4AdqwkBnOQqMedw41jGpByzJ4Lfat6rRrnge76MYb0LrGAstG9/yhQHWNPqoLgEz1YQ0oSpxqYaL6obq4Ua2d6k5QALjfNrNHcJ2fDdhl4SKTKO/LtyqCyFKdG3VdOvYraycBXM6BYO9IWK2jFIRZoypQxfWXObfNnN/a+NT90+xP3R9fP2aR6HmFkDk2/+2fu25BL1XcfteQ9/qTQvKwq2uYKcVEiWsYXXAB1L6VU0amB/31sy9bqIUT60Cdo8QCyfn6+EEZXAuqP//aXZ98gjW96T4faYykidJad3KCcdAZJkpzlBDWpqIIuHZxxHZXMWUyNgJV/5YBNS7Kx6su1UU3F7C8rvNa6k5rUWNdKbgfD7CUfc6MsRVQWFRiWO5sMUpaoj++BmiuoHkFlgLX3qxMABvQzH7qeFxD4n/tM7J4x3tl+K1DzfxhwU1AK1hNP1z2IUid0wda47nMOiZh6mb5+oRtkj8fdo+5hhcBrRO+BKwr1CrnSLXf0lN1dXtsk6EBquZuMDyGCAwRGCIwRGCIwBCBfxsBU3CyFHmnYkJ66WBt2IOVAoMmb8XJ9cmr0tdqONMgYKCo+1gmASnjIiFjpcItAcyzWiVFwKuZaRK4SlhL8OvRmOSY7MuoKhlLi82kaOXoK3wTvLpv3+PvS9sqABRltYTOtrrZZcvic+vz3T5sK/WkE0Cnr4XhWZi8wzTB5HhWM8DRGCZm9nA7zr9jDZLYfkIbGpk4GZgYOlU2mUTX3oeyVCacMhGbJJiydVPZnFb3qFxZE6Xd/S2kvvDK5NGyXWOTRRLOKb8LfFUa7tG65tkrJK98brdxSd3eR4yKTqJSdNvU4bXaVNkiWVSB6Y2Jd/SlAlhBh2jiPiG/mwhh/BpauRtXsUaj99o0yPs1omrApeaAyWljbNKXpd4jh0nGHIAaIEJC25ty9cxdmDTrO22dYbItO8QuA1Q1EAJEzv0mJ7cfZ7ex3W0//IGFgIdhWucwVr++P+w+ntISA1H4UuYqQE+58A4zr5x+bW9jLWq+ZQkFoS4KtDmfWtSgdyWrJTsugyTGzFrWsNM3ANVR9903DahC/v30Yd59QTLp+yLPDNCpCRopqVdG5sR9mxbPr0Bja/MiQ8bvNe6NJZftDe5vx+QWDchmwSFMZQHXKBcyDLVUFGDTmFjVBj5KNlw/t1EDvIZRtc7xl0OuLoFq5L3up7HluQb768QpU+CySkzrGlZK7Cayz7K/OdKA3ZKM1iHVIkZa0aT9SdvW+Ar2ADo3AKk15a5N1prWNQBVv12YobqY9jRzrsOLbhtDpe8n/9L98IJ+yQ9eFfPI1+Lwv3Vr80OAnNcHyofJNkAVQyWNlZT/8vxt6rfLGdsVhdxuci2U+iAhdtEgVHte5CD5ljbmsT59xPVGzavxFeR9+hm57BntaG66TwJVgN3lxW336RNM/jntaACqq8jMuT9Zh+r6jvdBQapz0LEKm1rzXaWG8UmrK43T2jjH0Cm4tRYpIkQQ5KewVaaVz2Alx4WK4FQ2UvK7umSR0FjCvvr64ox7sS2ylPc6XuxfcJo+xtancizev3yPqypZtODgekMlcHU3x2Hbz3MxbAmTrRP7VQzUYGn5ukIFk/7Y3Dv9MsbXPCcw9fcJ12ixq/Re5eo8xgl4DqP6CcCqd/vwGCIwRGCIwBCBIQJDBIYI/NsIkAIdJBu6r5+rhNVHsWb1W2VwxV/Ww78FfbJUSoArASwxbdXKlczXbQS0/aP1TkynVOSccCZurftv8TPl+DtKHVftpX6rz1PWW4AZqNtqvZSU9UcmG0oalXfaV1WgCtzM0d0xTe2MRtStjQIAS8a4xBzFWqubgFzMkJAOTnTyBVBuw85s2meTelKZhbCX9hY0BY2MUzmq4AsjEYr5bCmxPrY3pzWQylI9J+pbNXPx83XGpEZVMyV7Zm5Nb7sZbJ2GO9a4WpcmiebZ7j+mfc2rJwBrZcSXANVDksozTJgAuUiN19m/ZjCyqakxbvl2GDBRmfSgvzcwXYN4P5L9yBSj1GiWAJTKjssRuNWk5uDbHElNXUk3b5VuakblmJCs3uAAmhrU0IkFcAO+QhdW388A1ZYsh/11nAUwbKK895x60pOl7CkxxnF17/EfV4dFWQAAIABJREFU4uqqhPeC5PonHH/PzmmzwvjOqQX0HK9uZ90S06ybSLtxHF3BcMmkRiJb7quBqS6AKHXsQZKnHcawzTTBIzFQju0YHCDRFqhuEfMVAOAnzJROkXz6/gCz0vYGZAgRxTnjgCJY4bDOsswFiMI0ck5Kmh2HKfOoPrpknr07cp7sH16ljWkLGFXO3VhLwyoALkMn+//2oLuuSNcrZDW3WQD5DlbYmtxfPgIZMADKmAeEfn3d14JR5o91v8ZEgBNAV8cBoV1Uqs/nOBuoE+PJ7AXwNEa1yVsFRp6xYEvJq21TNoxLTtNrR7bQ1jXUgrPQNQKkjmRV184xVDrrno//Si/Vje7R429LAs9/y+M/dbenvwSoBqzKqMKirm9ux1zJhZxbjZaoN/eDyi27pPApx2/1u3U5GFOlzPzhYkFANOB3+piftM/SZE228ehvANVLwOmqO8Hhdwn5e0698tERc/Zswj1EBYg1wxoqFTvqUprzLrPEy0KgaPyURbvYw7kLSG115b2lnyPVxsj3aJJU2DkA0y8GZGUvXI88izSCZmAi9zE/0zGRUbXfqSyq9wkfYUXtfWp9qnXKzlPmiLLgaxYPsljDuaY9Du9ZYm615HlrTL2v6pyu5NfyCRcIL2k5I1iNGrktBPr3Wu4TzMcsEqm2qY7ZX4Cp53wpL39/+5YOq4f5N2N4DBEYIjBEYIjAEIEhAkMEvo5AA6r3MPReStsAy7+JV8GXPoGuRLggZNWBJsPLs8W6FOwscNmDo3pHgWNbyPSvpRcq71cCZ8/TdZM9kh3ZzarBalRVWBvkwmwjJ1tMqj0Fb7r5GkkU0GXEthNe1ynY/VbO7eeZHlW96zqJ1q0Jbw7tXtIW0yT3DZDd34XB2dvGQAlGxjqtXiopGcPfghFNlGJuA0iVhdARWGb1RiMlsaKAiG1lSXcwc9m0Xg6gMYHhmkCnpkUKYGVXGbBSZA5HJtnaVpPl0WSte/zNAd9PqXvlfSPkdBdHJKHn3fbuBt/sQ6ebZrqS5FuGzjCnMJdElP2W+68n0MYvoLTAUi99jPuozxjugJGqUw7QypczwDFOxlzANvWH5SyasfV3zHDi6hswI+vT2JrqR1MgADAa7Bq35ZIuasjj7i5xSz1f2ZZGppBxmx50+49+wKxliiwYppUejz/TQ/VMeSJjecVYUtHIPJjCiNsbtxhFDX/Or6otyXqcf5VdClKNr+1hrFUtoBkXXdmptvggrErrGt77gLH5FpC3Rfw1wPnl/QKgKpCp2e55xJjLzwnYZdyiMfbzlEYah9rO2AV4JNSw7zJdBDkGOe3KaLipxVR5eY1ZDY+SXSXUiuo5BlBjGNbso6S0JTGtcezB9BaLGq+foghgbv7ygSYhANWwrQLHOovGKOejcp34/vh2K4F1lJzXmTUlMc4UaaApS1UBqk6JaA1yjLoZ5++A+ZLAuqCTlk+ZpByHsmWBl21UWNjYvMXJlzrVTebDBFCzh/T3m9Hb7ocn192Tp9/nOrE18/XpX7vrT39CnorEdwpIncKmIvtdX5dRtY+qrrWyqSyW5SbgQo7se/vcLAxwCAGsbdILVIPW+MZIaX36hPcxhwTlS1qwHP7UzU8vAahKfte7k+O17pRySxnV+UJgxxxhjq2oUY301/PNva2ks5EP11pNkGfgO78bA0GqsvEbW9gYc9jvLIR5+QhulfAndgBmnX3ZxtIDSxgyB9lG6a/XlMdb0l8ApvM6RlI8R9/TJQzp6kxpMIst1MH7uQvOaUHLHXekWiNtu4iTQNVDPce0asG4OK4uAm6usXjHF1BYUW9M6LzDerALlguNsfPD55YxqMvKAECVr7XjyIFPkP8KVH3H8BgiMERgiMAQgSECQwSGCHwdAVK3HVOkfxOVksfW4+uf/XaVnvqoVLXqQouzrKQsaW6y+Ebv3X2C2whOa7XdlD59HO0fGdgJ0ygDKvBzi4Apk/D6vXqjCgJbnSoJk4ZJJlQyV7KpAVQCRJ6P6VJ6thaz5P79O9Ja2EzB21UPokz8rakjqSrp77h7sLffzQ62cfXlU60/VfZIcico3gi7SqrGt4CmejDKUMi2VkKvXnmTRDPgVXwKy7pBEjgjid6ZbSXxXyN5FLDOaEEjFt/k/ROTT85JEDWi96qmpo+/edI9fva4mwA4Ntcxkjk7IjG97HZ2cBA+0NGU87xrXdMMYyIJFMNy3GkW2uCFCa/xb2gmfSV7/BqgZVLM5ibLjTVMPh+31gKqynkLjJpoy6oq4XO8NcYx8TS7TobdaulkzwRpBVpzsmbXYdyyi8wLMCjgEqCKKdLCWkYdm3ce00P1WxJeZZUYLNG38e3h++4YsCj/ZkOMK8DJnNrUFTLgET1GHHUB7yV/l5s1YBaWS0wyamyn9Zp9H92whgFSJYktpO8xr3ePWAwooOqCBGwuQPUYpqoexdCVfNYWK3VasrEyuALAyMI1+XJdRGBcmK3mdrCLBkQllfU51x1SgxrTp3L1zdXG3+5DYBriLxRbu0rDgjumFV4Pv1rKOOzUqDJ/XyH9tT765/cwgszjXL3R9daV63WUq9/PyTMea5MYe6ZZ7KihS8GA5y0Q9+gytrWMoTzV/abGlrjY0ifHZHz81GbUkxHPQocmXHX92Ud4U9Aja5dr8azbWz/qnmz+1v34+LJ7/uKfWNixVQz7Pv+lW3z4z7SH2qV+Gcffqb1U+ZYB1UTJ/qq0oqpGwo6TQLXNdY/HuR00r6Mv55ap7cR3TvLHaJf7xNOAray5XBzTmuYnFoqQu8ZR97b7DEA9/LjRfcFICRUvQBGWlcWU67SmUVJrvJord/YvKC/ZbTHVtSDVViEi3y+Jtz1NZTvrmvWzYkpF7NPD1NZOvuJYyLAr3wW8FlCt/blwdgUwzRxwUU7pMO+dn9ALFumy+4nsnLp4z2l+fpF7hW7nVywSnK8u065LpYos6dntCf+/7Pa6fRYCvfPWfd55SdFE7iflA1D1qi48OVOWOAAvYMgvWHwQmC9ZUDwNs3rK52iDN7SraTeT4ccQgSECQwSGCAwRGCLQIkA68XUf1QIoBT975q0AaQ9MW3bdUlhT1a97pRbb2q+j93Lgymz9r8RhWie1tLjt28+MLVHEwLvYGPk5pIKRBBfXU8cgO7vFSn7DVKzsl/OvD8Gj70mLjHYGwlqTKf1fS0JcieiIxHSMrFd0tkDWZlKYZD1AoaR4Ov4+eEJCBpuqZHAM2Axzmv6FbA/bsUGCpwRY1tSeqtV4wtYPdUy6bSr9FRAFOWiyRGK4Qw3dXoCqbCtgJOxbvWZ/Vcpng3Y0ZbJtjThlMp10j1887h49eYAxjqBh3p2dULMKAyVYncGubgB2C2FUgmugrFdNH1cZ1xb5JO4CiwDVSizvTZX6BYKcQc4nTI5MizWnjkkAUCXzGuEEaCDlLLSr66/jJkBVEuzroY+yv1vNYEy4w8aW9DS/smkxkwUwz0iqz2H9rgGnOwfP+H4RkyVrDs8vLrrfDg+7Y/DwCnm3Ul/B6uUVxlkuXgBUPeYzZJgL9hXpJXMlCyLWD2eOyBqVGVakyTG8aaxqpmy1UnER4uHeqHv5iBpVGFW3+elwTnsaD9gYtZrNdn6puVTWHHaxag8j4XQmOhaC1caQ1hwR2OmK7PTzQnExo/Xz9SiVE5erU75cwLhbPAgtV/vsTal8RmY16s9caDXqOzD4Lx5NWCRZh1GdE1vGgBeK5av55scbkzCtxiP7rx2lbY478rM868yraouT/TifBG+NmY5kOMC5alyV9fbXbQx9OHF7lqYuOUw6x6yCwBpxgM2toEanbeDM/uZR92L8tvvx4KR7/up/YwxzAQC23neL9/+R60R37r30Ub0d00vVGtVI4TVRakA1SoPw5W1RpiFuTyoKhLaCkHtVzdm1yQP2SY0qcydxxe336tObtJYJGGf+fYFRff9uhJkSjCqE5AKgeh3DJFlO41NANbLiNiiJTPs9cw7W03jE3bnuHFW7m4UlY151rSsbtfqETLWtbXJvbVJwno7018LsKD+U+CoFrp6qAcgccyS+FywuAlQ1QXIsZFQ1SZLlVn4sm3vBItj8BklvWyyEP8a47CKA03uHipY1rjXhsg3B7D1tjapnoLO6hxlTPe6VizCuK0ZykXvkBtfrCUD1C1Wqq7C0A6OaYR8eQwSGCAwRGCIwRGCIwF0EyCX29XnkCUGEqUVJJuUje7a0eKaS9BbfUomTtkcmYvVs1S8VoGzZbAOlleiaiH8Ngk0WCzyYJWuoYU3TiBrDrbUdTFRkXQEstqoRKjW2ys+gOUzkmH6a4rOyXroNm2qS3CfSSn+tTjURTJsbwFnV4sk0ATxtYaHpCRSYkk2dSD0W2UwTwRGgb/fhDi6/yIeVIgM4lfR6HgILzUR6d19b1diiJjWKIeM4ahL9MUzpiPY2MW3l2JYbSJutT4XpEdhOeX1Cb85in+3vyWs8t7Ml0CSRHwOUePOM7U34J5g6vfzueffg0S7GTgKis+7iy8ccy+4+ta4yqzkAc9w2lvlwpcGyL55bgYeYLPXQIdlwG9vGltdAm+Aa0xJ7FuAs0xxdkG9ITMM8yaImoXVbgQ/bAKBvYWR0cvWA4vrq73526Kn6W2bp2n6n1vMJjojhgnlxTiJ/AWOq3Hfn4Uscl5+ExVLOeQzz89vhp+6M92iUo2D8bDXmfZ6DjDnOq4CFBQ7AGildwc5e2YuVKTdjYUCm8gbW1gUE+9gGkDWg6mfciqCC36xTXadGddy9Bqju6PpL/P6GdPaY9iSeSw/lytW2KQUC8lAACDyyECCbKjtabHmBEONVMRXEBdC5AMCzGnA550NWZyxbjbU/nWNtvjjffV85DHsl19gqI7ZFTK5GWUOe22EBREbV89UM6vgcxlJps2PjWLQ1KXft8SYO7pup464iRQ2AKsicmm/mk8xprgn3IfDpY5lj4+8wrSVtFrymL6sLE7Jv0T+7X5hAe39aq+mSA0AVFBqWfgzrtrP5uXsxetf9cf+we/4aoCogNXRLgM77f44KYWNGaxpaydC/htuXbWms9xSo6k7elATKX3N7qnnCZKtpXqHKeWYEsmpAbACp6+ODMlricXWEkdIp7WlYMFkAAuf0UD09Xcf9d6P7eDTGTKmAaTn9lhP19VUt3mXNIJNFN+BizjNnVBQAOjNcmkSl3ZPqi1pYEtCmnFmGmtWcSMSZX7L1SoA1H1P6KwgPSG37EXRq9KS8VzDqIFxZs3oCeERSH9mvTCwLBNbny5zaUsuxvJzDftJ2Ru1I3XuVmXOtqlzhtzl1qT5kRlecg72rve77e3X6EnMOioI9Z9UxMq4XUd/UPd0ijdPbLzz3JddN3Tvux6JGZHgMERgiMERgiMAQgSEC/6gRIC3YU3hmFtRiUMyNj4KV9VvPaRaw6XmRr38vIFuPArH1s/qq1v7dS298VEYzBY4K/PnTtFlH3ym1humfGomqSW01QrD+VGgqCPU9xVJFbEbyJAujtZOewu7HY2igLMdSx72e+lSNiQCRJK4xlIlCtSS9cd8kydWsSHfeTVhTpb+yNlV/WkBgQdIo8NiIeRKgGIAZhs7zEajxm61sAnRbPeTK+k3llfZcldVlfyPdbeLOKxNR+GWGG/A2Bj4TQFXaT1hfGxCM/RVta57iBLyzRyubbSWBp90F7TLYVXfwqI71DpR6boKl1jvyzpm2xTvnHua16niTOJuYypYlcfw6gy8ZaWaG7E9YGhNr4q5hkiPi9mFY+TsOvrAv0T76nKdSdYtrsnBJuGV0TIZ16a3WL+5pQXK+JMFPD06McbaQ/W5M94uFI1afTy/oBXrWnQFABeQm+acrZL/ux3ZGjP0SkGodcoyyBKrIMQVmO9Niz6wjlOH0uQIQdW7GwPdEhipgID4PAarfPp0FqAoO33xYdl/OAVZBNgLKqikUqLmPzG73HeCpTLc5CSur5Lu2qtjGVMefOQY/19pRDbWqBU21jVEFYBucAkziXPfr8o8smZ/ja3Hb9TrR8ZUPKTaurq3dMKpoFmCF//oOMyiOX0mxDG16o0aOLbAuxreMlmoO5LPC9vLt+OUwGvNqvDyXDHEBrrCHOR0dnJH+CnpDUla9q0sowWoalznfZN3QfBdQ1UGWXqo3uFwztybrZ902ZkpPR++7P+790j1/+R8ApQeRzN8uT7r5h/+TMWKfM5hUapnXxtSp2pJGsKpm3t+9zyihBbjWcdWiTSS3uQN61TagmoWUGkX7p64j/72rLcVI6ersCwDwBjMlANsl9alno+4UNvXwiGrac+Ys87YWPYxZ9fCNcKEpPbJG0zOrgvzEvQbV9aT0VjUOTZWh6uBa1jPXlu7kMp81ZleCUUDmiHuP18HK5riOn2wzDGx63aYljeCwYr9ggeIK8yeVIYJcGe0VjlAuIiiD91gW1JjLpuYulqVMx9jroea2BkpWl1LVGq2KjGpY1MwF6lFz/3AkZVnLGX3JoqMHZ42rX7q6cwV3x7efMqcVGA8OwAnF8BgiMERgiMAQgSECQwTMGrDwaevdVUt07+CbtMaULoEqoCrjo9SsQF/VmgZG9il3tqxH+JZ/83fPuPaooH4WpFPOW2xH7I9gwdzDbA3Wk61sh7BIu4NmthQYVal+alFlPNlSENuzrMrN0hM1vIamH5wdxz7WrRLQOdH1F1B3K/BcsK/U0ZWpzoSkbxt2wRxX0xaNi2czPIppTRN6tOXs62xvUhaXXiTAAauNmTS5tQXOg71dmAoYUY7/CpmxLIP1rVvIEwVBxv2afYzV+AZkIOVF5nuwS59VWN1r5XdKaQmnbqdTmJbH3zzqHj9/hAQYsEvd5OXpR1iZC2pV2e+2jF1zJpZNM+FNsl6JblCGhZRZBCgQm/6mAUQNmGYMC7T2YLWgq6+LOIqhCYtn/1mZ1dSjiduq5vD22lo5mDHBja/F5Zc5JOUEkEptqn8HK0QwnfifMRYLGB/Zejtn3G7udDtPvgWA0HbG9zCWn6ix+/D5jPrTqtNz4ghUFzDygtRL2FK4y7SImQs6kf+uMFVy4cP2Py4c9H1Ba35XeMzT04/U5Nwavxx7R43qpPvDc9yfYboFpG+Q/p5ckFarbG5qA+swBeouoUTZKwj0y0vGeaqBlrJaxiRsZVjFugZkRGX+V5GeV2sbFzOqfFNjpnKQvlvYEdAKCh0eQY3bhyF3zKj4C0NXoNKzE8Tuwey/ekxLJhZG/vbuojvF9TU112wn+a60tK9Zdl+ylP2j4lGgOaCtJ989Z+eYZ6H8u4FUA+o08z0LxnsOsBMAp2Y206eYutSECl1k9eyhyqKG6oxNZL8BqgCmMU7XO+sn3dPx5+777b91L1/+E+a+9DXdtM6Tq/z9fwHjUdOq3He2D1iFUU0rGu4pXOdZpHFhS6Boq5qg7J66a0qBrNLILrZTC4jmot99VjWuad0C7Pr4F0yHjqkDBfDNYQlxpT4+nhWr+hkH3Evm26Lmru2RMpzUSPt5mnClVtn6YudtM9cKg+qCm3XuejZZv0u8vMzS19QxTfunBDkS3bv2NmxzhdlRgW4uK0CsDLpzTSwsGNX11/vBiPvTkhZcc5QA1zoDY0S2ArTmmgaZZ6EuddK1YLdIPWldF/0jkSNUp2kt8ylzX5iqysWFQRUWAtAwwpyTx67Rnb1Ua9sI7ouVtVkNMuLPa0dpZ5Z/X2K2NjyGCAwRGCIwRGCIwBCBIQLJObZJQ+RlTBAqjagkLvxCEqgCk1Vf2ifK9bOveewZ0QKtxaUIuvps1vcXY1EMq4DGBKnJ8fKT1fgmr5vh2iqz6mq8oE+HXplUW8cLesq516/1ANmqDBV71XEIRMcYIdlOQSbWpCuw2do/fyr7BaSOJ83JF6BarSI4W1i2Kw16AFgBFlvIQ20DA2gdwXCOxyXBVTY7mwFaG9gSqMom2GpGI5JII4mupklKiO2nalYe4xpqWzfZbsK+qo60RcberEk4AeNI+XYBtzO22Rhx/EiGBYwms/aQnHA8TzFWeviUGtqZ5wTDc/qZVifz7gCw6jZqNstgqYDr3XCYkwc19PVvJvIVw/us9D47rR6ogtjGPIYaNZFu1qUBqMW5ZK7EPAleFJYmbWucR9H/KUE04efjBDitz2oMgdi3ufgS9omSOvqn5iADXNdgz3YffcfxjyIvvYK5+fDljG+MWJxPAXvXGLXsdhfX07S2uUI6vqbZC/tVDbkCuF5jwiRInNjbtpnneMaJfkBMMYTuzvDIAtn+Q7Ble5ofn21T51lSV11zTy/ggATazoc+m29grPZZt5i7GlUBRGTApS8ok6ICqnVd+Fn1eWFUpdcDVhz3Apu9PDfRFmA60wyt74m026FBuonEM4TwVzWPBwLVJ8xHzv9X+qieAFLqGItFzZqE15FzJ4EooNUvLzVdbM2S9r4w5Blh3+sx1VjHGCqg1bGsOFUdbU48Sx4BQSlVZgGH+SJAcq7Z3mgDALMBSF1HJTFdF6h+7p6MPnYvp2+61y+/o2XU0ywYOb9uPv4XBvgS9hM5sH1UAazrm4JUvpX+2vrIhZjEuc31dt315x9WVSAOeCzm08Ucrk8YVR2DnavoYyP9nZ+dAVJlNnXYve2OPk2oU6Xm8pR6aIBryq+5l6ww7rozU3L/jlek2/02xYZn9K1Vby13BPGyoIn3nVN0LaC4kHQTZ19BfV2uZciksZNAs8zpch/hy5rVsLPt/jSnp+rlCSoHJdkAZx2B4wzsfPFeqXESMRVWhpsPQ+qYlty8ZiuLDwh2L6k4dSujhc1Y5OoXt1ax2kObORvNutvazkZ37v5fFmW/tYhoveuXjtKFVqNaC2FfIeO6hIbHEIEhAkMEhggMERgi8A8YAaFUywp6mW4fhWJiBJSVhvoot95KqnswW2DzHui6nQBVoFq7bv69eS4JIIAtjrF5rQe8k+zD/docXhAqUHUtvjf5qRpAUYRYD+aQLWcYK02lIXJksAAkWT73CAngAtnpydV5jn6TLMlWNWE0PBP7I6KVtcWmybRgwt6tYuglQGvOeyPntY5UCTBARaC6np6XyoDpgUq9aMCxNWAmoRyXtafjVqs6oe3DCJZUiWLai1jfGgwgWybDoXuvhj4mz7Jw1RN1klYTClirB6s1hVPkquvKGwUv/LwmuZ9tz7rv//Cq296bBaxew6xcnLzvnj66znu0i10Lm1pGTfk7uk6OIz+bqUyrobxfhOihhz+/YlHv8sdkxwVUizLKmBSgVUrI88RvzZ6MAJAkqCbdOs/olNRI2pjoCFZh8qzNXJqAG3/isLKGLiiJuO4873YefZu5IUu1YrzffDrp3h1f8LIO0SbwJL032wDVTRhUAC1zQ1AiE7hSgrkSrMg6AvI1xqJlSUNXmTseowxiXytcM02210+1RnWTGtUZBlsFSX85vOw+I52tvrPVgMkxDn5znjaUWu1vfLYARNWWOvEdAwFmtTBSVhvyNvLOHjDW4kF8ce6uJcesGRYJYANV6zgd13hy8fylIIR4ZiEkOy6w/SKuv+vd26Nl9xknKueDALhKXmt+FsguVJF2RQLWvFbIKFCi357PFVjlupJBdXhl/XhfgXx729b1kdNWBqoXl4fLdbFqLYxk2WXjInNXUg+wWYPR84Kcrp93u+tfuscbH2hR83P33etX3e6DV2UaLU93+P8w144Bqvtx+g2TCmCVYdXN965Hb86r7k21QNRUH46PgDFhas/nAFkwmwKIHV1PfX7WrT79AiZmyQw21fO7PLtpRkpYPs1pjeS8BaR6WoLUKxZcdOv179y3+hZSIWj5jKwPuihRQD8QPgs6Vccp02zYlbvnGiOuguPVHNs4ri/Px/uUPyPxjSy7FiwEl0uvr6K5M37zY4DqF65NroOML8/PP/PcGS7ArcWXP5VrZ/HoTi3jPJQhtfyCsQl8venOWw9VtAZRrZReRAhK3WzuDFWuUaoD50AtGMwZ2ws4VSXrWMI19lY5MG1tsl3/b05dLsNjiMAQgSECQwSGCAwR+MeLAKnKyIwsyVhfw9m4jgDSSi5kP3tgaiql4UbPlib9zHdtX2YcJpDyngE61ibBbt6ztT371n+i7y/Dk4KutpzRRVJmTPlZmfHcf5WkcgvoKUidwZ55zBctRdIV+CB1Zdfd6RX2Hfy0TY3fAoG0qEmNayXj9jU12bsledNV02Q64DauoSW5nDyYdrM92Ft7p5IMCy7DDkUuqByP9/GmCUB12voSTpHvyoBa65peiNavCnJJOjepjVXameSVY3E729YIYkfIFgvnVEYvUzGiVnUMmzca3zNTJqSPnj7onr14Sq9X2Ffa1lxcnHCenzu66jSQanLeZMACZSXBDYTkQxpwvQOpOaT2fANHHkkRfw1h5m/7oEodyaa2ZNhx92/BDUD1dgXQMHE2SXbblW6hJdAOExcjpXIijew1QFW+3bYe9rV1oYJFgoPXmES9rhpQZYOsLvz18Lj7cGqvRsCo58QrV8jFFzfKf2XTWfiwNtDZw/ZKfzO3BGV8Ka11ESCtZBLrnGWS/Ehc/SRi3+sIHu9Nu1eYKU2V4/Iegao1qsEzYWMrlJnxMmaRWPs5jn2/9xZbMUIDsmHYvVqcQ0qjg5OqHtn3lztxHWSRnAVk/V+sjTx4gYzPZDwdE0GScudixDL32G5ve+OuRvXdpyXy6XIa9viqRVRTJbRLPbLTLA4VPPVnGD0/XqDVAqc4tZ1OgWY2VMKs5FewHDl9i2lAE9/G1r1a75sWNgGqtcghSzqyhyrXszLgDcDQFtLfR5uH3TOA6vevnncHj7+vz1Sy+uVfu9vLQ8ApZkoiPuW+462SAqeNTak7KnYV1zUXb5p6JK2LPPKMRZ185vcm+5g+rvdoXoS8/uroTeTefgtUP3286T5+oIHOGUZesPlLFkRkPK9YfFksdf+t8RHotxlWc9CnXaCBdTWimrRuAP9ZAAAgAElEQVR56Joehd1sdatKoaMD4X6Tem6uo1wXLo5ZY8pO4xjO+Wme1LdYKgMt29O4kFAKCK/BxSn8JhKD3KHZx+oUaAjLegF7vSTm/YJIcfyxHo+Jkq1mqv1SQddePcE7s5jo/do7d2pPw556VmlQU+ed92YCZQlT2brmd32BSNWwLql7PQbEnua9w2OIwBCBIQJDBIYIDBH4x46AqXVb1i+QeP8wQa7kvnfsLVhZSVFLjbO52wV8NHZUX8iArP75OJPYczKpbvtZvxe/qVS2/yxfb5q2u+eKjnCbmCfxm8nSFNZsG+mvQuFyldRhsp7fpa7MtiM2q7ctgqlVn0wrDQbiNobI9iPTOM0qFQ6bIVtAYmkCGOMfAObW461u9wCwCvgUSMasSGfPHBppm66a/Cc7tUkN5Jj3WtOqKZP9UZX1RfUrQOL9E9hcTZh6ZkegIBIRyFqfK9uqC/L8+qIiBJM7g8G1HnUDqXLirhswNbHPXj7rnn7zEGMlwRcsyvwjhjknfH7ra2Nibr9WTYMEimGTauQatRUA2Y9/AdUCPn16HawUuq0+uzShBVTDpMqQhyVnFrgd7KlA1RrUoJq4/UaLmnkBLcSUcE4UMBSgLHDwJfcOADKcSxLqJYBz+/EP3XTveZn9EB+lvH96f9IdXcB6cy5XLDSEbWXBYnFDjSp/26ImoJe3+DxVnhnT6vFYEkaZa82pAlD7c/YMAqpykm3G3naPAKrfPWHWMA6Ct7/hmvuF9jSqNXVxdvgyx3iXIDgMJ384D/wpIPPzC9hWraZgVUAnqDVkK4GHgJRx1Wm45rzztgBrX+sacCrAa2OY8CvRtCYyx1zsmefh50ZGzPcu9bXPaE+zwxz68GXZvec7x+SINPffOxzcLtPASbGl4+oUDeiuXrKeYh6RCRguj6mYuAvYvYVtnMIsAl6iA3b6WI9bP3PdBKgCUjBSEoTlSuaE1gFNaxgpIdzmai6g+gDn35fjX7rvqc0+ePpjzU1uX9cnv3S35++pTd0KgyriW0dyXy1qAKq2humZ7B6cNulvDqP1WO2Z5xp8jmu8yz6f5LxSS/3lHYzqW+Zl1Zja7/fjh7XuiB6qlwt6+FIjvRScAgBVBqxsi6SrcEBqK4/gb8dDV+lr6lDDLju2yvB11pbVFIQqQc44CvWcc+wnMmslvoJZWMtmRqZ7uMDWMak5UXM0JmX5y4UUDeAEqsiXuYDcfkWNsgxr3IG5X1/gslxLdILMWpAM+GQs5muaLdW9EYs3tmEfLIrYc1q+tNymMWFqTcVcQKjna371nOqI80i3bA7UY1upruFrCSA/hVkV+K74rn9DhscQgSECQwSGCAwRGCLwjxwBU8+kof/jR886VPJSoDJprRli3pI+hfbszPP3MtFKeIqhKELJ1KffT2+AI+QUZtJuJmDV2iVMNWh5UDLD+qwCwn5G1VSW0FhTJdrHyKvCmJjumDItAZuCV1nVgFpAn+YeHs/K5J0daLaEWDbnFOYMYBOLHgDHJi08rmVpTBZJpCOdw7RlC6Cysw9QtVYVNnRCfasMqO6/qybTGwuYkrRbqwoYBtROAKkCVZNyQYP1tgKZsftgG5NM611l1gRQPi/wmLZWOLbBEUDbBmeLz55yfGNYVXsWlmyT5zF4evndi+5gn1jA3o6sab057LammqiUxNQaNaW/QRq9xFVUYsLYkvgCpaHXWm5dwOquePFukgiCQhNJAQk1A1xjhBKkw7HR/zLbyJbC1thXVUASCOjQwlzH7bSBHpPwxarVk5JwC+BiVARQ3Xn6T93mzqP0UJWNumJff3133H26LIfTW8CJnPlcIyVNuQABK1x+Bb1LmTDmydXNOK7CsoujSHSdG/W3SbzsYXbGex0LAVz6lTqL+PlwdxSgKoAUn//t8KI7ubTfpwsHJakO48QY961jBA2pheUX2WDDkRnN55cbcEkjDUOcUWNmI4AV4JaZUXy77P/aA+rCqAF9/gie9He+BfJx6vVKS72hQNDFEcexXH+fPR7Rv3fUfQxQ1aSr3lu9U2sGyIZVNHoDpZoW9XDMrFUuJFvHUsCml787xeYEX6Day4DTSzSD5fEUoyp7GMDr1ew1JFBt7PsVc+YGE7FNrt2tNWpUN066XYDq89FbTK32uoff/JDPd+penb7ruov3sJ/bXKsl611TAgyrumatahyvddb2UEXJvN5aUGUhyhpWY9SKaks4wN+zB3zTQ7XVoV9/+pU+qoc4/QL2kPQ6x979toGZEkqG+YyFBhZKkP6yNhb573Xa0zB2zLsqW6hLqW63Ls743e5oWXgo5jMMs8eQsfZac3/GqWCfzr5LjJD62lTr3QWhWRTKEDJusr72rQ3TX/XL18jBF8qWz1xA4hrB+XfB7y4QLFkUuMS8Kv1WaycNXAIxra0PYK596wrg8V+hlPE9/x9777keSXYkbQZECiRUaV2tSM7c/93s7rc7JLuru7o0dEoA+77mJwpFPpxv9++wI9FoAJkhPU5EuR0zN9/wvPb6K/j1WVvTiT7LrTxF1ULdqr+rYtln7QO3wL3nfUIk7czancGinqdNTQHUYmz/u3+X+rE4/BwiMERgiMAQgSECQwT+nSMQbqNS3kpC/vH3PjvtEwZn2F222eAmHTER52escU1XyljHzZYL7Nd0uu2jkuAyV3L7AlVYygBV3SBhefjWgqPWNe0h2TQBN4kLGK42B3KrOgT7raGSCa+GS8WYCqDJVfnd91s+nSTe3qolwbW+sYFftj+WsQQIerbzC3oIsr/lGPGpNaIAPY2VlN/uYtJyAHsjW5Z0SqMYEi8BrHjChF133m0S5BkyYJnQgDYBirLfxnDZ6kYTFQFySUzZR4Bqgea4vLI9zUhutgWrOgXTkgaJ7/YOsdCYRYBEgnv/8f3u5eunsGb1+QRTpcnOJ2JAgulmAlQL8KR/atjSBlRNfysrFtHe1bQmY6zJhZa7NpTE0cZ4poHSltyWY2fLxK1HlS4yyQdwmHnHWMl1RGaa07TaOQGLm1gDROe6qVLTJwO3Rra4hePv0dO/RNZpSZ9tR2TJf/79Q/dFQ5uwU9akzvgdoKKBkmkxu1pYI0hMBbEr6lZvYVbFJwKlAFDAiECy6jNrXDpuw/5xzpHtBrx2ANWd7iXSX1vLCAB/+TTH9dete0zFeHoOuZMCOmRAjWurC/Z+CFAtCW/vqGuNquyrILN1LAmoSc20xlkBj/5st2c2LyAuMNFfojBoDQmXM28tX67FBRAPaHn0EtffI8bxl7N1p/y35LvFltaNWY+E7DYAuOS/fpYh0h4F2XxtNuPA/ZSpVAPL1kdSQ7kECRuv3vgn4TQWrmdrlL7G1X0w6SFYl10XpN7iJj1i3E+3FrSnOe/u7X7unuz+2v34ZNY9evGnesYIPi8/dLdXb6lRnfF31aTKqir//QpUAUlxxs0VaDXa7bFXz5Y2/oP4C4xvzZ5QpnqvGaYB1j7+3K1P3nfLJb8DMBdLgeped3aq06/u3LD4jLvVkhHI2HNixJpX+ynXiDKe/X1T4+HGHqvBhnUN0ks3txDuxz5LEp9icBNfjnXJBI11splcaLW2qRPOHd2k1rYnShsb70lv65p0UDK8wfHXZ8ya7cy/UOft2GN/81tAJ9uxFMFnsaBTOXCxoWwXQOpJTJDW+xzxszCoAFbH5Dywc5OnuZOIVqvKkZ4AVH3a6wq8x/s8OTMR4LGf3NCehjY3S1hzed02zcIR9zWtX4f58MsQgSECQwSGCAwRGCLwB4vAPwHV/uz7JLgHrqZYvdy3Er2S+lYSXexq1bOWKLcSqt6NtVK0WsbPfQlUfZXkN9Dxa+gLWMLCBSZoilOM5C3MYm2jvgqslhjYnqvFs96ELQ3/KljIp9W2RmCSIzcRA0BoXJS2HmHPAAawkbJjJnfp6ahq8wBgCvDbIsHboU50B1MjAek+0sLZhBo2e2KSpLkXQWiRxuwFea7S3ommS2lZU7Wufd/WGNjIxJFATgBauy3BTrLJ9kYCWEEoCaGJ4GaH3oS2wOF7inRzMhHMFPOp8Ynb++7Hl92r548i8dTZdjI+67Y3n4stCpPqPk3Ye8a0MvXUabaEN9JJkVs0nn7QkEmGggBJV9aGyFrS3afh4dWaA3AoHaWK0pqR/gpWK0GWuVJinVpgpb62qmly3zkgwFaQyoAFcdujo+742X/AlO2VTJTYX5Jgv3n3rjvhGi1gz02N4dE5bNlUJ00ASKDaOTWDtqq5AaAuYL8cq6M4LosAdF7FrdQ+ugL5yFY9475u8k4O69g7BNxpplTS35vu10+L7jPS34x5WVrjldMo0JaaUr4yYZHY+l4bG/wQqApEbLcUwOJ35g0c5wU0BbrjsIEG32tcY7qVL2bfwTgybn7DfGVqSWBjrNplzNwA8XACw/Y01qp+Pt3EUKmfNqoJlpIlu49e/OwhByzlpq37+m7Wwl+rx2fJjUtyXOxvschzJMA6yRborTX9OK1T7CncJiu2lEBjoiSQWjPLoJHSDrLSCec0xvV3b/u8ezgSqP7GdRjTR5jJC+lmv1cnyH//BjBlcgoGteS/3NvUi6efKmOEm5d4Wvde7Hl/PpHhOvnVjiMHmRkFxsWMHqq71L3qRszkyPrj37rV6SeYSoAo4+nyYqt7+/aQ+lTriwWnTJgwybJcVB115mlSqlyTFf0kRj/3U6DVOBR8FnimvJuY3Ual0eZyokpQRUGclbNb180ykQu3WPdMqMNszX2xVn4MW7pZoE5hHOyixujBqi6/3ocbVA3Lz7LDxoQnrq1+UEIYE6/rHEfeMktyQoMYaFrGMY0AqtWzV/cA2VRlvjaYKelwCez9HCdu6k7P4Ew1vvMp2LfucvLNOtVT6umtSW1NeBKHgU39+k/h8MsQgSECQwSGCAwR+ENHwEzPlPGfgtAD1G/f/qr9SxJ6Z4x0B2AbJdNW+sdtCDgLrLqvvh2OSUlByV5beCc6LHlmAdlar5cOu59KpHXqhQUNm1s4wLX2G8cq0xhpL+9ZF1V7ArIKDNM71CS8QJeAbwcJXWpJeWPtuvw+pn/mGAB7k3YQAAH7mE50AqZ2EmdRgaeWPx6L3K+S4S3AkbWiWwAi97WPoYtgdULtao6cJG8Km2rrGBNY5cCaMMnwrk3eOQLb4ZgYmgxeb7NNLtN26hZJFFOvKhh1a9Xr06T/3r2j7j/+9EP38IESYCI+5Xg3yCJvrgLwAj4jNSaeX1uQFFgtIKs8soxlCqj217BqhKNJTrD80UBJ+z3XtQepAtDIf8swSRByS/1bAdVKtgMITNKVWCtrJFnn14BUpZPpzuHVp1/m4eM/BXDK/nnsZ/SF/PvvH+mbCgcDEFlyxTe3su7KqgWKJNn0TJVJTU0roGGxLsZ/hHdY5LjKMtm/DsDW71YvlRqGwSr8T5a0nIAL5H1Pa5eZY4FjffN52X08K3lzJj0E/238ra1zbpTmHq7PIxnsnuIMGLWOtcBcz4TW9E4bxAlvgUKZ9Wpn6nHUnVAct9dHJsw4FrA18Y/zsHLnHnQSj4SaN2aoBZ4D8o4BqqcYKb35SKAj/84QKCbP+yXM451dmttSDp32KmGKy424weSspzutCoSMUIdKALX9cAVxJQmvVqBcg4AcGXQmYPhlxwkQ6yT5XsnuMWZ0/Z3A4Pmz+qgCVJH+3sP59yUk5/Pv/gz2bDXY1HHfnPzfNbZHOP061mVU43atEVEB2DCtiTLX0PjGvKpYVltTZUwbXYEjNe7be7bAYaLM+OH4u3oPUKU1jQznivF08mW7e//+oFvgABw3aoyUlumjaqWtclzP2Zh5HMXi59nV30J85ue51g69xuwLVK1f9TnUKxd8LxFnm5FYux0nspzwcRxFKl8GRDKkGjLNP2F0tID1py3R5ADQbo26QgaYbicXUueKBBxsmtea9zdMMBmDFT+XsNoXWxe0nCmTpbRr4suJvokGcEjSfUZtmBi6ghEVejqOfcqOmsHd+ZbCXlhx/haoOogt0ThPF1UmmvjtBsa1H9V3z5w8WOrAhtcQgSECQwSGCAwRGCLwh4yAiKQQQ6VK/5QcNDYtoWnZbH4Wq1mv+rvW7d/z/T4prG0IFes9EyEzI7PWnontgW+1LvB4tNyozyuhryXKL1J5cCV9NkTwq1xf673byH4PNEuSbGky4dpS1dIqB94noY37ZkCeZi8keWaKso8mdAC9W01taOkhKJW1ukEyt8svu4DOMZLeicZKYWzE+pWg6WKbPQl+bIXCfg5hA60tlZG1JYcMpy7D1qeOlBTDptrXdZfjkhO+bpJG20TEhVZZoAythjeAHmssNQIaAVS3qZ+NrDaM23b36sWL7rvvnnWHSFWn5OyjXZLA5bs6xjBNsqqtXlXk0zSe1We1UXB5u5jyXI/UzrXEMbmj10QqtCBTgVZlgZUob6U+sgCqEt8twTd9ae2XmXY1JNSCKWO2hkFNK48AVVuZkODTfsP6ug0J/vToWTe7/yzpr111BR6fMYT567tPMKZsn8mF1dYeSTXstkesNBLGZwGbmlpR6+CgxucwYIEoqkJtAwTNJCPd9zgtuaWMrT/7etPGfHLNDpHNfv+YJhxIv43Jr4C8TwBVJbuCLlltR6jtcgVbgZIcS/rqEvOSARdZZ/w8Tl81yWCLmpogKRfgBpRl+/n2M9nUXIEGJnvgWtLQkgLr2yMA7msXHS8xWUJC7c5nnMMLgOoRP09hgz0Hj71QZ13fqCGc0nEMOHchCHJ4K+9t19rabNf5B4mxstLITAtgF34GqAqI4tbsuRWzGkdjt+kEhcjJekklqYwNJ2Y0AdoKUIVVBaxOtxfdwe5p94Beqkc7pwDVdffiNXXLOHDHDRfm7+bL/1Fje0wf1TCpTsg0gzd/z3vGxjHRnlc5HvtT1TVP3HOjywrT3maGkRITTQGqF5+7JdLf1WXV9c4BpJ8+jeifuh9zJWtWdfldzvmJJNixWrEtWbEKglRuyprmOqoqMAY1EVJsdY6gapUFqsY8QLTFWuArm8oxOi6cfBCQpt4UdtRldSP3Uq64Ry7fnedqjnEsHwNWe/ZVlYOsq4zr6tSC2jr3je2muDb2kL64voDpnMfsaN3qU2VWlfrGNT1n4/PU2n9rURfdHPZUAyYVLY5W3X+vkG17PD6jFeXLaFu3urQ9Ddd34bVDIHw3CWl0auKxDPkGsNqCMfwYIjBEYIjAEIEhAn+4CJiOtvn9AoT1KrbmDsD2cSk2okBn/3kBmv47jqpJ2pNytRX7elT/TLVTS0DcnvVQLt0MT7JGVWzegecCrszj5zPTpWJ0K1XyE78jWWTfcKAYKo3D26bCivdMlJTmKmGTW324cw8gN4FY070TngAQ6v5cFpq224FJ3aY21brVKTLfbftBQj1YCat5yYTEbwSADfQloUwDDM5dFsW0/NqepwCF2Qh2E/ZU114dgK0zVb5bP+2ZivET319ZKhLFa/tLRvpXSb9y5g6DJPuzTlinAK+GOwBW+6UqyZNl4TgE1T/++TVta45wAYb9xQh1G3ndzfIkKK3q94h3+qsqSWyXSPAmu9T3XPXtKt7MEKkcuheE9ogrusVckxvY0gDT5JXWrJU5TpkuKWVsUmCzfClT5aIwMtanrknKbU0j0brGUKkYVt4DuE/plzk9eJCDvGH5a957T//Uv73/DEDleHVmZlJixfc1dag3nMfquphUT9F1lrivYnCa88k5Ahzsq2uNsQBSFjLyW4+d62binlpBJ0w4VcfV8f6k++4xfXuZwDBmymY/kOTH9Mtr1OTf3hcCNEFytAZOhoSFlB3t66ErrB5H357GuYP0fPW6h1qr/cZFWslvu2N6v5xi5VoSH8LbcVBg020GhDenaceki04B2QGqsMNntNYJUM2oL6Dbz1vkWsvmeuzupcXGKaaA+XyeYKXeVwY7VYxtwiGOvgIYDYesrWxHmuuqo2/AbzGsTl4o/V4JwJjssB2LQG0XFcEYIKOZ0mR71e1vn8Kmfoqp0svja3qp/tSNuDcDBAFJ1yf/V8b1NpNCgtI0lAVkRsJrYbIgyfPRsdsj6KXazmYJ1Pxu1QdhyXeRku89CksfWfrph+76yxuccoFqyHsvzqnzPZ10Z+dMkswZcwufI5iBAVKVBWuilH16d6QGu8mmnUjIuXvPss82R9i3KyrmuUl8BZRKfL2WnKdtaeI+nHtScyQ+x1RpRU9VJ3z6UgalvYuTebf8gis2kxK79n/mOZHrqUsydeAL1pvj+HtB/9SURGTeSHmv15vPAZBzQKbPWa+VtaeyqbKgTcSca7mIeZLA/KY7Z3n0LdyJ1KemttU6W2XFNUGYqctMyAhu13CwANkwq1w/vp1WrOd+TUjW9/AaIjBEYIjAEIEhAkME/qgRKDyZ5CDZJ1+9jPZbM4t+VtsktZfi9iysQKGS8mIq+trUAjCV/VWbg0qsk+4mOc7nJpJuE0BxB06LVaqXQLb2C4cZkGmypDOvW5nCnikpKzat5LeVFBUbWCJjhXi0idH9tdVcHo8PqDucwUKRlAFAV9Ry5XCJCKpRGFP2hVvvWNbT9hYc9NL+jnw+4zNB7pT2MwEqyhdzprAI1mTKgrFgWn64vg6kJHUTe7BSRzeZkMwh7bV+dYTct9qkwCS6ExI5L8oKVqPHITKqzg3sxfxJkCmRWO61UyTASktNjUV6ssOP6K36419epbfqdE9WmCgs3nMIJJ4yLiasAapNApyIichM5gWyFcP8F1QioqhkvwdDqVf1AFMw6bXo6w3921ja6gfwKqZN4u17gkCS4QXHISpkMkHp4po2NZrP2E7GGr8CiTqC4ur86HsmBOyJK7MsIBx37z6fdW8+fepWHOuNEs/tSQDs/FoJMH1UkfqmfJHzsVbQ8an7b3qCKldkXwFyqVOW9fS0qiVOJLoZoAXQc0n4897+uPv+CY2PlFvz3u9fVmnxIluYGMlmNrAY0XrqEnlfNq19uT+vlRt0G5EIEwdrB100tYoyr1mATcZ8qyZjAiLFiV6O2kTYx+DkXJsCMJkk4ZiU1waosk5qGllO6e+LhyNMlWgfg1z1l/c6vopx7bVqvGSaC+zWtS9IkrkGmds2IMvBtu6/qpMuma81x7Kk6d8qGJExdEmvZySuxT5/hdgC2Vx75eseKxJTgGomg2xbwvgZw9JNZFRpT3O8/YlJnZPuyf5t96fvv+8m3H+5RoCl27P/px4fSnWV/nLfhQ1lXJRL0Tfj22dKpNeeARMjaVdsUNvjUGOiEfpiHX8LwVGf+iv7eBfX3CtU7Kdns+7yCqB6BpReMFbBWZoobZD/6jLtBElAqi16iH/2pjoi4TUWxK21l4kLt08PQV3NO1X7GGXxDsocujWl1qrWZJBy6gWGb/ZSXfPsklnd9TnjPpVRMzOzuWRijdrqHUoVlLfb8kq2WtfgBWzqBRM+56uLdu5N2p3nGPcC10A1Snr1clwIgYvtzjPVYoeqz5ZhdXwW2+pz1kkgYupdR+xkUSNN5vnns3gjG8yagl7lv+fUtfrJDcBY2zjN9Wp8EOT+AZizGl5DBIYIDBEYIjBEYIjAHy0CpvMtFe/rQcPJfJMkFKzsX5VSt4QuP3snzWJPq3qqgZokGsWM5r2wrdY7KWfrPxPimd4IWF2/337RG7Utk6dUl4bhsK1IpT1d2h34fmqlKo3P59ZRRWqWvRWLM7LNRzsewdgRQFXp7Zx+n/aw1KvSJo9goUh6yx23mNJtkmqZC2tH92gHswfDJnu5qxmPjJnSPfZl3Z3MmRLdSCRhP61VlbXYA6DukjTaumYGOppN4R5gfwTYnotANUYvALbVjaCShFWwIhOrRJik27PRbEogNrZHKy1H9gC61oxZp6p8bw8Q/frHF92LVw+pZQWI7ZMcwkTdLD5FdpzrEQ1sq/ELMDV2REujqbCUPVDtRd4FSHLtREcBNLwinxTc9XWZFpf235ri8JGSUIBqFjNTX1iv6v4EjVVPZ1uPhW6qnLvtcpQCXyObvvf4B44V5jv4kYkGEPvbD5+63z5/7tbE7hrwfm2LJEDJ6uYgfVfj9GudJjLP9N5le45OwVD6lEb2W466hkFmOiAwkwRV91kwrExu3PfxPu1pnuzRt7buhbc45n44gWGyDrfdIpHppvVKjdxyUq4w+XvmGHQIVrYZqbN9RqvlSA8Cq69rASvrpSMZ5mD8mUmK/Fe3bGpDo8t1cQFh/VTML0ssUBU0aqTkuNJg68XjMRM09v287n5+C0iUfZWJjBq8ji2Mntvg1jMCBfBLptzLfSMRbucUMJ6Jix7wA4ZSs1rrCkRruBRozekpV25AVenzdcAu0noiMYKNv1Fuyt/jSH+pQt466Q6R/h4g/X00u+5+/A6mfe+g5k9sZ3X6f2ZypGNSo0yVBKqA1kye9Reh9VO1xjZxdgwAKgV/YYprUkFgujWhNc0UJt9zthb63V9pg/MFUIqT7dWoO7uwNnWXn7Co/FT+S2tg4u2klg7AZTIlUO378iZmja03Zl67GmlOajRlhDH1EJRMp77X8VFAt99eZPEcU1rUOAHAPWgtaupxZSxlsa0/Beju0opom+fEDpNkXs8l4DWSX35ewQ5frefZt9vPVGHuca4Zk00LrkFZHnn9OBYmDzIBgbmbjGmNRI8fp26WtBo1HbF5znrPOYXo5RHY2su6praULsuBr2hGU0ZNt+mxXc+DAHYnHsKw9pOh7frVrTS8hggMERgiMERgiMAQgT9IBJzzDj9SYLJnPisJuXsVaCwAW7RjE3K15Xrg2q9RNaxlx9IDndrCVzYlYDUUCO8Wm9pLynrgWqlTHZsVTvWi7lNAGWklyZC9MPncJEqpmUBEf8kp4MXqVUFdHZ3JVAOsQlLW35/spU70ckUtFizEIbWOOvWSaRVIFWSmRpD9IU+9hdGwLm4bQ53pjG6smLko3Z3oHhxZKQDJfsNR97cAACAASURBVKHIFj1sJcIoEQMOZVMnYyS+rKtxkm6z6ZXK8ceV13rCZKOwEwJOErvkrrw/AdTaKsVGPNuh0HpwwWcQEPsAyzHne20yKHMLGD66f9j9+J8/0FsV4yeMULf3qGHbfMK9mMTUeLjx1sMVW1W2aS2pl0PQJzq3t2TFLdLAyFFd06S1SboFHaHbBGuCVxnCdaYHcp0FsX7DmqUXpUmwoBWpdd5ne6lTJLZXMEAL+pIm8QVAX9maZnrcPXjyY8xrZKhuABUrwOevH750v51dhrHewEQvcXW9hi9X9K2B0gYWdeNkRr7LaTScL7FN3ahtXxyXShI1qbKWWPAi+NMwhoWVz2Z0et68f8SEwHeYKem47OvDyXX3AVZVyWoBDk+n3QcE0v6q1qdm/Z5BK5wZYBjpq5JKgTpAshhYEWkNeTnyANUGXNILNZMmdQ+s08vGTbuN+un1yoSMdzWTI25b92OZd8eZDO2LB4wNpKBOCvz99wWApNyjw6i2e97rmwmnsM7ym8WQliFUAWKPMafr31WMWfe756Wxj0ZJgtQGpmtZh4jS5LpPHTJpn8JYyD7SYsVx6DhCtqqslIVmOF4fIP3d7z7y+1X3dG/e/fD9K+ouj2ujXL+bk//F2MI9dnIEUGXAa1Zm/XjOqSa7SsruidYkVECRh+7ExNeJl4phN4VNHcPkCwQpC1j+9r+69eVpZL0np9Pu4hLjM4C2EuDLOZMjtqVB+nu9QSVQuDcTBDdpIGtMKmYxQ8q1a3XFXhfHhQpjYxLpLd/NYEw23Humd9p2rCy5T2zhcx3HsQb+MhmguZI9oJXd1ySDE2Ne9woBLsynQES+ZWeVFXstMsHCjI2y63IiZtzYVzWcqhMOZfXlV9hUAOwKpru2iCLF+tSAS55L9kd19HLBfQ77+SWgdsVkQt2JZab04fYkVko1MVk9sbd18OYZVq3J/NmXjtTlG6TAfRyGn0MEhggMERgiMETgjxEBU6SkxQUII9z6JiHof+8h5L+SA9+B1n7eu7bR/1UMa/1V/U/vQHAxXi3N5/1KJAsEp6FLttOzqo1OSrqzDQBxxl4xsBA1vUaz5QILGuakIcI30kvNPkwg9wE11rAKLG3xIKtnJjmSrdWl1do2t2VrGuR0Mrb2LVzTt9OeqiNY1YP9WaTBglEdfF1K1irpnC1QALtuZgcWSyBqmxF/H4Msx4BUPk69qS9rE3cAsJo0KekTqAZ0tBrRMce0p2twi4d1X2HazLkJ1QxwPW0uxubbIwD2FKOn56+edo+xSIU4pqZWQybaR1x9Digt1CNQ42fL5zO5kJYXbNSN53KwwdSwmUm3aYZmONPwKAsVaxQzJdmRJq8OsLEQUVvRnlUDpNrqw2WU/5q0yxQtie1KQx1BIic/B1SO9590x49eFbsUNh2AhWz35/cn3e8X85pU4ByWyn1vlYHWpMc6jqOOK5Nv2T7Pp34XFAhwA6w4PAFgeqt6qvz0NPQe8rg0uYlqlGUPqOt8DaO6r3Mz732ivYtAVcCoYVAMrxx7iRVjiY3KaLr9m7Bo5chbzGj1YrWuNSESFDvRYX1igEerZ22MZRh7jy+Mb4HS9MR0rHljifWcGHH+po3/tLFRiut4qJPIuej6e/8IcI/E+ud3AAiOPWZPTiI0athRbFlrwKsMXa571d7WfV2xyz0ScN9+dyznmOo83HaY8YCfWiZyZeXfAeBKkq3V9BNBHSyg5lQA1evNgqG3iHmZ0t+97ZPuwc7nbga7+nhy1v3w3etudgjjKTa2ty1AtVt9Sb/dLVy2udFKAvwVqBZSzgRNeqrWmO7b0qRGN6fHuflcwEhpa4e+rMb28rxbvwWoLq+QTI+705MJrKqMaQejOunOz5kgwUX6GhB7vbEdUjM9auGylUy1l6lxJThPrJ1z8roXBV9jtULRDLKICUg/dd5eA75XyHaXMqnG1EkOe6IS45gryXYKYq3x5ZlkzWpu48jVZXepXaUdjUBWwLyGhV1F6SCj7TPB5ybHz2TTCnZ6qfza6+J4c+fKjwWprbbUiUG9fK1TPefLY9Rd3fKLMdvxp6B0zjPhGhZ2F+Mqz+8cJhWrpjYx0usWqnGZy9eEqNLimmDw72p7JoBtA6mG0/AaIjBEYIjAEIEhAkME/o0jIFohd2h0R9K6xj7kpAVS34LTBlT+4b2qS/VVLGqaihRb8XW5Wqbea5l10pg+keyFj/6NeMzWMMnYqr7pq5VMgJsECkBMaAgSXNtGQa40ksfqmVri2GpcP6NtidJak3aNOzy+2dY0YDUJIV8mVQJe92cCLWAVTI4PsQaZCYd3Uwd2cUabF051Bpu6d4CT7ww2lYRQYGvLkzI5MSElady1TQ0Jo71Xi+rqRhgw7Y9onmPtnBiLbXku7nobEKtkUSZKViQ9U60p4zxkUw9hicapKW1Q36RSZtC+qvw0oRdU2C7HpHUEgN7Dmfi7/3zeHd7jWDnd8YwkcEVf1eWZCCQgNUYzouYY5wQdZwdhd92W+/TVY5Rca51ZTSRdTWasWFWBh+6/xjTXO/W7jAeT4XZetiHRTKlAqjV4JsoAJ96eX5EEw/RdE781zOnB/ZfU2T7FDMmRpJyQVjRs7+8fv3TvcK3d4hzd/9XNpLvczML6enTWqcrRyBTeCCB0eiXmjRyNoU7ktmy3epMWuIrnjlsQF+RH1W56elMY8deYKen+63ufaO/yDvmvCX+Uoyyv1NXVxxh0eW0KgDVWtCHFsE1GMGHUbMhpFpj+ANViWrNOA5cFHgukRnNgHaOXQyAq+E/NYrGtqUGUjU9rn6bszrUrhYPM8TNqVB/AqMrU/fIB11XmDIKT2qSIF9r9CHCr+rz3Xi2w40m5L3dbDG+B2h5u1GCpzyX80tKEax8G2PiI/LzvChVWPW2eQhqIAfyt5xTAUk99S3sUFQSjLdrT7JxgpgRQhV19ODrvfvruRbd/71EdvNfvy3+xQwzD6G2c2Rt+btlTVQCeRepZkrGdn44J3nNiwOOXta+C3fRf3Z49S4sa43t9hsyc1jQCxNMz+vhewqICVHX6Pb+YdqfnOIxn8oBxFwK1ufGK4JVS28s0l5XfBa1B9kbWexbJvgZHAlJmSNKqxnvK8ak82htDUM+13QBCV7r7fiOjX14AVLng2zx/ZEhlX13PCbjUxis1RwWQljUyw9RVW/d6Y59VAOvVUiMjfof11Hl8D7m0z9R8Bxz6xKyn9kp3X3urBmiiaIipHgoQro/gNWw+/9dMKfXffLrm+sm29v1T0a7kOZypSO57t63tUvbDOnC9wu2g8rpOBtTRLMPay4H7UTb8HCIwRGCIwBCBIQJDBP6dIxCoVCfYs6r1Vy/YrRTF7wIf9fqKWr55r9bqAWltz797+W7/t8u5rda/0IQmRkq1fdMcuVDNkkpi6hGkwrABVq2TFIq1Vi5hUiuh8pj1nPTonPc3+UesGaC5TL2V0l+AZpMFV9e/VDEG4E4AM4JIGa4xDObhDPsldLM6bpowLk0IWTJA1lrVfaWgyHllZdlw5KLWxsK+xV3TmruWSN8ABqcjAO4Ox0NSuavjrGV0JNluS/bDpNJarltbVpj08d7hmLYrkQUKvEuurBI5jprEzdY2yjx1STWGypF1N7bG1r6rD58ddS9+eFx9Ve3cMYJVnX9ggzgnp0a1Ev20rGmutDFbIjEWDOV69nWTufSilCbpNeqNcU2Nn4yq9XEp+BRAVf3qFoBDlidSYF1tkfpGshhX4KqhtLXGFazqciV4E/xsd4cPf+qm+/cDXtJDlROfs/7Pnz53n+esyzluYE8XTEasnJAwwefw1jcAfictrOnl5wopsIBhl2O1ftgJDs8rskq+dgT9OccCiTLcuRtSYFsjaw/G+xVA1dYuLvnl/BqgygRJTiVbcc0Cw4KDxkS6ftxWA5AKBPb3Vo7BBD3L2Jqn2DOZ/v42y50niBaoZhu5XKlFzJSPYDWgURa/HJPDYHpZeya2AWjP59kDgaqsWQdQxW+VazEOG1d3ZEXg6+5zrE34W8DBuBiWr/drYwETvugJAixkKJ1gkFH1GqcPa37XfEpk6mJlDuQTKKZagKP0Kmb9bdQPtjLaAMqoqMX194zWNCe0qZl3j0YX3U+vacH0ADDZHjHXXzBTWn5gskegykRE5L/0To1qoTHoX8+tJqTqTB2fTrbUYzCxxPF3e/8p455JM8/h5F23+vxzt7i67T59GTNOy0BpDbg8PZ/RqoZxxhiL26/xV/oc1rIxof7IUGJ/ypodd2F2nQXxMKxV5lp6X+S6efsIfGt9ny/+XNE/eI6BUlYqDTgsL08xgPANP3O7KSt3DFkOgCuy29JIKUDaPrXUpq7nPAm51xZub1mmRS5niYGTXCvqWzcsaxscxOF5bjo2/dKhd+43rWvKd+AW4IkhEve+bb98lvb/PvSGdj6hyz9AU6aaRrSmfsU2NVPyM1vayLgKWt0no4Gl+1KTHqj2taxtgA4/hggMERgiMERgiMAQgX/rCJgxhg+pV18TZLLR15n+I6N6Fw2Th/7Vg9Bvk3A/831BwbcsrQAIsJJkt7JMvXpL1qXEi1YwpC0lCTY1cv+yCu6vmLCtOGrKNpYkrCBASYR3OgySZEBpbVHvIc1t9a1WHe7DtlGZ2i23190ZydaI5Ejw4H4OYFqPYDxNEiewqUfT/Ryd29FUpEAqxxD8BdMpWEVXu4Uc1LYmGqXIio4xMDGx3MBW6M57PSIxk+GE4VHqJ4jcNYGm5Qxv04+1auZ6Oeh1XHx3uqPdWXqw3gJyZVo1iFLSu4VBUgTSHEf12ASQw8huA1ZlYjWW0sgpjsPk669+eN7de0SbHB2AZ0Th5guJ6kklwMnXTXy53siaA0rZXtrUJBl2u55OS6yjhTSr7icrahmDoqSzsuWmRfU9M3/Z19B8JtN8BpsTwBKZq2/r/HvdQVh1C+r8BAC3JL2HT/9Eko1hjkl2kunt7gxW6e84/l7KTG1Pu/nNHgmvbUqKVRbQCkzXW0izeW8DaF3oAswwH4GIBKS7xF8AG+MmQIpzBH4WljVUcpP8CqDa3THlGr96BKOKEZFLnF3cdO8j/RWY11j3TnJeJqC0yV83sGQjGW/ltU1m7OLxoHI52TLDTwjXxCdcmixbflpb2oAqvwTTtNpOL4/aBct9XSfy5YBdz6MBznaJehMmD+zJvV2AajnS2p7mirYqSn97EOrEiSdUT4IC8Yl/w3WBc5FT52Aacq49lulSvSdYjvQ373l/eb2LTa0t85XuI4Xi1vYD9Ytnw46tjfgpC3+94blwM2cC6rw7xhDseHzW3d+GUX31hPrl7zLPltrnk78x9/KuWFTZc+XdMor5u0oJIs/O9fT8Cyz2LYJTL0trmQ0AdJtnwOTe0zD4tllafP6F9jS/YJ603b3/zHhbc31gUy+vtmFUxwA73XSV7Sv9tZ9syZe9wALwGgsVwG0nFjRYyrW3pp3jb7J4fwa/OoZhTgOeVU3IynJ/KIFfYDmcul7WT12pjsQAztTSBoymmRXPJhQnuDynPTLX1+Px3jPOyxOg4DnMJr1W7Zk6BpD3z41b7tmVtauCWn6/CAht7cYE1I5M9lNVqeX8q/GSTuy+lBBrlJSJv2oalrHc/IMjHfblvXzZXH+ddDyi87X3n0ZNc7a3jMGS/ya4tq++//a3/+7UWBpeQwSGCAwRGCIwRGCIwL9nBJxvb9nmtyd4Bzxryj+pBd81K34HPHuWtZf/mtAUyC1nX18yGr0RUg+IXa8cHvvZ9wKVjUnKOrW/sFBSiLI0X1lak52S6t4ZbNSxmB5ZvVrpe9XE7gNVTdL7/pYqXV0ani/7KKHyDqZEe90hkkH7lY5p62Cdl0WTAsjNtkAVAKmTbOrYZOdY54jlkVImqQaUyGJMqF9NP1lQRJxlSTangsAGLhIWDt3a0ynfY4CqACFJp8kmgGMPYyf7q4518kw9qtJNa2YxUGIfHmNkw4nLdaSpEw2ZOC6vqCBVJkUAee8+rOr3MFBHTAHMYGqnJIHLT5wb8sqUyRbjZ1JsqJPd9gWw9l4VTAUsGs5QYZEbhn4KMGpjIyDFRLaf3CBOAA2/01szALcl6gGuhaSUPS5geOYrQGrqGtnN5KC79+RPnBkmUb7huCMWn2GEfvlCD1W2tWZi4fJ6EqAqph5x7gvkl3MMbexRqxR4vgJAIP/d4aJXH1OdecvsJePFEDlCBYVKhdt5+nmBLgGYJY9If6nv1P3X8z2HlXr7iQRduWYD0UrWrTcMcyhYkzEUCMvmNuY65kqtGNa2MDHQ8dTarRGY0WoV656ozzwewZ9hCOtnRPhfgHQDuv3x99NCfiYpl7P2Tfb39P6oe3hY5/AO1+Kzy7pP/TstZnppcQap7G5trfqAus8g1DwFyunX8y2gmi8+qLY7CV0Ais7DWcN4BCgqb3Wo+JtOz9xjfMvrMn3A5zr+ljHXBlWCglCudHdEnerR7kV3f3TV/enFfYDq84ol7OHN2Zvu9uptsalOAmX8U6vqLITPCo2VvKYtHgGBntCGMTcHIOHae83vfj7aO+5mx08y7m31cvbuTTc/ex+zalvSyKIvaUVzOYfhX2DwxRi7oTZ1Yw9gFQJewnZvCCod3z4bojYupJ99KxOOVNjnnKqSNgkUmS7r+DNS8Nw6XgvWAWhq/OaA792jlSRnksV1NFKynp12StbEZ5/ui2titG1Nc/XpCqBqzX3txxZNDoIcs886a1m5Z89urCZFgcER932qC5jKel6VsVIYUL17edbF2E5IyWSDE0f8JTe60hgueyc2jJ+wqgxeAe0a5tzq+5RiZDTYY9Ve2dUgx6d0AVUBq2xym+nIe8NriMAQgSECQwSGCAwR+HeOAOlJOJt/OsdGn+TdPu01QegZ16TJSVgrDRYYJg3Jz681pVnXz/zpPkwaC3QUKDVhLklZgaVQd7x6KbDJVRBUkrm7952978Fxn7i47xL/FvPa71Oguh8mwOQn9WwkZL18uDf/0N1UYLgPBTk9nBSAC5VY7WJ0UE29lE47JH66aWqGJGic0qrG7ZoMKr09ODxEEiw4pi52qXOp/VMFt5WghmUEFOo+O7XFDNvwfR1+r0lAR8hZtwVXcsvUywVWmKSOZOd2ugPBNPWjJqoyPiazY96f2gZHwOU3oGwNayzwmMKuvPj+effwMUwRh7V3aPTPcTP9UtdUFsfYK/91OPAztatBSPahbEDWK1fYMmhpSzmnDGk/fsKmFmMSOCKQST9VWbEC0JH8whbFCVimiXUWS/h0clDrGDewTZBH3e7B4+7o4XfVXiWA1hjsdh8vrro3tKZZ2KsRs5srgOoSgyVHh2BzRezm18iApRz5e7nWSdRhLuNITDlPmUdjb6cZR4ysX4G5At3uT1BbY7EMicZMNLx+OKWfahnUXMxvwkjK/uq0XMyzcee8rWskNo5eD31izbCTCC71FRBXTbFfq4CmEg87zlPOqRt0P1HDb4Jdjy7gs9Wl9vWqTpx4qVLXWtAx47baydS18Bd/ff5g3D06dmJkC0Oodff53PHTLll+VAziQOzlLzq9rpufNkCdORKPJd91pAFUrLZpzGmeCO09gac9fmsXPQCviYH0HmZDMqnb3mOCW8DYdYy5ZFiXwJhL6lS/MJl01T3YXXR/eTnr7j96Hqnr1hjVwfmb7oZvwWkcqrmvtmhvlMkta5JhDQsdt+cW1+zaiZELJjIYnhEINBA+PXjY+e1rjTT25O3P3cWXMwyUMOoCkHr72ppmAZM6XyJhxWDp2v6pvO92cnn4ad2tQHUDOLwRqCoJV54tYEfmG1Nsji8S6Fwf7xdWjBReEFnGSFE+eO3b/bbh2MuECQl3tm/MrIu1Tc0aJpWJNp5JdcXEv9XrdwRwrR6qMKlMUGwubWHDMhG9sLTX2P6stK25XF0FpOro67W12ELgaQFFMaj6AlTbmTk1qoJXn1vWqK5x+BVwOo6EsN4fxWIDO7m+1fCmAK31qJZr+OW7SoyrCY5PbD0FrnJuNWn536l7vh2/w+9DBIYIDBEYIjBEYIjAv0sETEVNrZII3c1W9+D0KzfzzWc929kDEmGUoNEZ78Z8Nba03qcHZlJ2mZLeTKnfV7ne+hKwVopcLXLuWNlaVplvLVesa83Q+3KflcT42TZMZJEQsgwmTuXam7QprGoPjLN0PpW1NA2bktDabkYTJXuRylpY57qy1QZJ3WKN8QgJne1oRgBVW9tMAIF7oL+QviRruzc4Ah8ewMrAshLaBfVehlcJpRLLtLdRzofmV/AyVopKUg3WgunkWNi/rXWsPxWkaUrS88yChhk1sfvU37mOlyw1jw2Y7mriI4MbUEMKCFBNOxYS2uOHh92rnx5jBMV5wqqOJ4DYNX1VMa3JAYZa9CD4CdgWFLr9sFMCVa/C1/+14SDgIDZJIP0sACW66Fyh1KSSyIZlDZvK27r+puGk0k9Y0XxrMqN7rgwlySyyytn9F2G11i6XJJ5ryDF9Pj/rfv3ysTtH0qsr64qfSyWXAb221DHhpc7Y2lTer/6UnA/nJ2D1eiq7JmfPaNSdN6NWKTJfYT49erFjC4myTSXcL5H+3geoCggvMH367aNmRLJhJdMN8BQsyhoJNGxFIsiVwRVQhcmtMH99NUAZh2FBS8BdQYxm/5PQ1nfdYQGDAhrGotd3JHufu8Dazro3+l6onsMNKoBePv38/gT5r+ZfHbFcdx9PCuTECKqgaFjesJ7p+Zo5iTBgxZi2O0+g6n7COPN+2Mqqq0x7mdxr7rvqVANmW82lG8xxNrAra5na3MSxmPobJzgAqluMnV2NfgSquydMJl1197avuj8/p9b20Xc1ucI9eHPxFqD6G3EWkHIakf5SQlDa14yB9BnNoCZ+sqiXtpMpljVgPf9jcujek9b6Btbv7KT78vub7uKUnqMLgBfg9pqbdQlAFbT694IaVd1+U2/txFbm/ep8w3LKqFqbzeSJoFNWNKZKGjxlsslTtk7V+lXBomZlrl/Avlh6J1Bk6BlXANNSV7hPtg34TJW+Yy7mS6o3WsWxw6SJT8K4C5phr1cYly1ONWLiehEatxtwrOESE0maKynt1a037tQqEfj2XUsL6nMrSq0mLQM1n7OOB82WooVhTPt5xq5y5vxLkKkfAKuttJT2Oq2ITL85mvcQNYwzwuPb24s2Lr+5Z4ZfhwgMERgiMERgiMAQgT9EBIQ6ppMtFW5sQ4Ci6YU/KwUulCFTqUSrvBp9fSvfrXVkNM2MSlAr6CwJY5AMvwls3K6yrtpffdU6CFtbSmTbmTquG5KakpOWFLiWrWMrsNqzem4HyjAvgbGpE0CEXdecPS7B2iwBnnpoHmsmMjWgYfqo7sHOjDCb0TDJerMd+mfa3sEascvlJXVbGxgy5L32aSQZFtBqvKT5U4EG0i4sdrepaQwLGxxQrUkEtVOko2PAqmAp5jsNuSgLnmLONGa7sr0C1FvMWVJTF8bMXp+sy+fWuyoBTn1jY1B9bwvG1l6qAlVlpZ6329EgahdG8CWmSk+eHVPnCmjmMlJhx/GdFphsyMxzClDtAWpavpj7srEG4u5YVec4YnPayKpGJbmGwMTaVOsNKxMPML0ViVKLKVCV/VlqAgN7bKK8gGW1N6VX7ggQsjM+LhllRYoY7yBX/dz9zvcc2e8N12uN7Ne+qYJUqoZZF2mmIFUpJj+rRyjbF0CEzfS9BhgdrUqbA8YEnOKbAqqeQljVDDOuK+f+DDbygbJZFllwLr/BqM6RT4rxAroc7QFfJXcNiJMdDhgxRowB2epcVBlnQY2/1x3TuyVV25o2bdOONbLMBldDujUQI7C2z22uSXSlBsweqnW3yCDncnhHsC9B6nO+Zd+/XG66t5815eqZz/CiwWsBkspLcz5NhCzozY4aGA6T2mTAGeasH7BXO4zjr7LeFk/fS3sa7uX0jW2Bjiw1Ulll4+X46hhROCroHSEPpSEMbOoFk0kX1JJfdH9+jFHY85+4By0wJr6XHwCrv3E/lcSXgV81qoJTkZh1ye5TAK1h1znjxTkk51IaY19GVtSd33/O2NsP8Dv78L47/fiOPr9l9IVAggkIOrzC1AtYV7w3n8Oowq7Wmdc1DUgVcIpaZVqtS3VfLsMF9LPE1WNN7Hgvy1iLap1rTf5U/9ya2cjTk2WWyN99OVkVNtb1clGU0Qt4E+gqF3D9fqbLzSit1xgOoLpm8i39m/mSadUAarWAbeW+lfeU7xSUrpkwcKJI0CqbmkmwdEGV8SwlTXotsyNdfS9hQUsUXM+GuFXz7ZoeoyUXqfm373LGkqZP1ni7JT+tfsq3bK3a1AyvIQJDBIYIDBEYIjBE4I8YAdPRlsYm0+G76teSPH2NiOmEiAtZHbPf9bvJS1+H6oLqx1y36kNra1WH2jOtVif1PJF+kpXilitnGSHBJiLTVezqOya4pjI2i1ciqni3DJT69XoWqgfA7lOgWvLjAsDWRV1z1GWy5HZuNAUJEJBARJYL2PFIZ+xfkLl3DAjSeARnWRO5ETWo4KIkk4KrMBtRFG5Rs0h1lW1lPAsBDbI7DY/MDRe2pVAq7DbsoQoTOoGRO6BNjWDy2mRcmSILj6xXxWV4nx6QPfCwfYNtNQIESeQmuvmmxpEoy8w21sQrOGH9G52Gyb7Tr1PAKanExq1n9c+j+zPA6tPuEOmnxkqjEdeDdjXd9XmS2STyLphaVZlUQZWA2JOr/darEudc1+gcBRolqf6KimLeouS3H0gcJEDUWl63EjaVOk9b0lTNJdd5DUdDEn1Di4x7T//CbmDKTHBllzMetro3X750H2G58BhlNMwYUfS6DGOu06/tinbSa/X6usBrKZg9Xn/xlLgOslEynG2UuEzARcBpgTBHmIx3zIUIgD1Rn92nBymTGKn143x/xTVXMyLjkmkYQ9HMh2KoY5JuAs53o8mSwgAAIABJREFUD0gn1g16Lg24ts2Dq4I0Gy6WkS0mWca3jqGxpo29rW17WdiaH+cuLoBUYLPdvTE+EiAUc/jweLd7znnsAVTPkC/bosZJkDB2aQNUdeapVZXl7elfAV7kvwUtjKkSaWPWhL8BRjlPl/M+c54mbGWpJTJ5EfqyGNUaRHWe8trX1KTqHitAFMSkXlVJKUB1Bou6t3MFUD3Dtfus++n+Tvf4xQ/plarD7c38E8P4DdJanj+OWeuRHcdhU0v2GzdrznMVuW8xwILC3olY0CpLP7tn7ass6ab7/Ouv3RljLhMofK9h0BdLxh610E40WNt6ZU/VdTlJZ7g7cSBA74Gq5+mtwmRXHH/9U6Aqg+poMma53gVsw6q6Nc+hMdXtndwz9lIV3BtH9xM3Ydboa5TdT2LYpOg169BqXFlep+AVPVQ9FmOnPHkFk1rbptUMYHTDM7L/d0DAGTdeGFABqOPfdjQrGW+vuZLttEBS9luVq5ZZWLuaZxlnuYwZnvexlafWrNb4TGsm/w3Icj7jL/OzJjJ7qe/XwdIGzfBjiMAQgSECQwSGCAwR+CNEwDl7M8skWQVAik2940l60FoGRsppa5mCkfXyPZ16eybW9woGNC4mqU0BW8Gu2yxmtf4u6TAQj63YIbVqCWsWvpwmdYtUaiY/41pWcPrCViifz5WJJfkRKAtAYToBLh6xdVVCAFNEkyTfDdPK3+5LYBzZJL+nTtX6LoCgfQvj8Uprl22A3dR2DxjAzJGvWm+n1HOf9jUTZcIyptcyl7CzrG/7hQXJn70KVdHuAAwmtJbZQd47o8WJgEj8YKK4AwiyRc0YWe8eAHFMcm3iJ1ANiG+YQ/grw2XkbG9jOxKBbripeMZU0i9jF8ZWVaRssfWafLbLMTx9+bh7/uIBoJjPPOzuhHYxGCuFQeOY+gSf7d9GNikjU/Wexbq2WuLCHYXOpKZkwwx8YwirhU2xSf4ucFHeuBXkYjJOMiyjSoxNugX/a+JqveJo7wgjpT8H5Ng/1a4d9lZdkcy+wUjp89kZm6VekNmDqxvdQsfkuYCHAFUBhXk/4yLu0ALUYlFlvD1G6wTHxDyjlW2mNU1yfT8tOW3VkrpOvW1sUt95VJJoT+8NQPVy2VjkMF8uLNgQvxeLLtATmykF9uU1C3vGRjXjikg7gLCOo76q1rHMvwqABqgGz7Ra1sbSh/X0bs1dLDguZjjaAxnbFLx6+QrMPDzc7V48ZHxy/pcYWP31HTWIfB7zqFwuZw2IW5BvgZ/q5VqSVluWBDx5LGGh65w90ExqKP31RCPfdXJB8OwB1PkE7FrfnCujTFhyvepqtwCqGSeC3BgLadDD/bqFmdKOzr/Lbn/ntDvcOe++w7346fPviRnjHJXB9fJLtzn7OX2EM/ANXL5VGnzVvqaW1LrUAqiN2VSV7jXis93Jcbf/8EnG+3q+6D6++aW7PEfKysSHUm5Z1cWaSRFcfjVfWmGgtJyrHnCyROa+DSXHgHW21od68raNUfIbsFrOuWH5w5zWRFQmS2xK6+DyPuS4nTy4UbWQy8fY5ppppmSrGs3aAmp1yRbw51LUM8DBHbl5rZbxaxg23ExxF+c+c39+vga0xnWZY7O84YpyACF0pqO4VnZJXdA/1WvfphxSoyqr6l0kLM37KhgaU762tU2AreNeqXAx61e4sfs89gncOwC3x1uN+zzdVOv0xkl13wyvIQJDBIYIDBEYIjBE4I8XAXKDsZkRZy4bairbS61aXWJSVN/3/0EdfFedaqVBfgs2S3Jb67t0D2grUSkH3gICBRF6JhXwl2V7oS7sI58LJpPONrqoZunpS5ovj7UyQvvvmbyfdmcNkCLVJVElFQ9QdV/Vua+kaErOFAQXZwtLCZDzb81A7Og34ZNjWJVdgGP4DhJ61YTK7DRNMhlfa/6SMxAAATZw5QnzCrAcAT6mgNcxssOUZYqabIuCNHfCNt2est2pSWRktrKfRJDlRyTcY4DqFDZHma/nmd6sMIQea9g+k0WZNuTGOxyTcrmY6ET22Sp9zYvtr8qxWL8o8yuTaIuW43uz7vWPz2FV7b9qD1daSazfsy5JZ2TIDZj6e+vtqmlLGLlCIAV6Gugrba4SP5nROob8J0OUYj3rWFuyLfgwSTfBNlGGYZVBXSo5NIGX/eP8NLI5fPC6HIBladQwcy5X/Pzrx4+0hrmINHlJq6Evq0P2wFXj7xVgYWXdnyCJiYobrkeBB1sC6b4r0BNQlZlSJeIlb+0J44CoANWKuadqvH3PHqRPkc0KAJT2vnm/7M6vGjAL6i3WVhQnc+9ykZBz2gJVx3JYrzj3yNjWZIvgMm1zsnrPVpf0N3ddtle3T6Sq7T7ayTW9A9zVJkeQJ/ASFGbzzbSppL8PAKq22TEec+ps//Ye71UuXzN+rXMNOC2WOSCqSYt1bP3q+iuObOeRZTIGvSur56s7D0MbQOZRtKkvZdHGuLGq2yyzyjLKR2XmlQVroAVovVlQn8o9D7gZYdgzAiwdUqN6sHvZvT6mJ+yzn+Ju7fjeLM66a1rIjFA3BDB7QpmAKGl3XRjAJ8ZHa4yQ9PyqCQN7nkr2AxQZL/vH92FUHyUO84vL7uMvb7qrSybIkJcLVBdLXH4ZZ9ZVb5D72jt1A3gtkC9Q74G99z5PHYFqzRWUrFepuz1KBancowXafT6yf2tZI4VnPNTNfrcNQ+r9YO0q6y9oLXMNWE1cG/AN+HYig8mwTDqVK1e240GkH3ObTBDwej9nkgigGlky+79cXFL/fZ7nZEYax3d6q5iXVlvE0melE3uCVC2V6l+FmmzJvnOdFe2iNsjnpW1RBr5gmxcxR6qr4SRGTSCWqVJNj+ryK1DtAWoPY2ssD68hAkMEhggMERgiMETgjxMBEUDSqDvnXoGmKUO1dehbvLS5ef7uWdTe6kWQWu1n6rMCqsWymoi3DLstUb3xfM/1oPRSk1qAsiSEcmhu0XSob2tTTKiMamAq/Q2TxLOZPZlT3lvYe4+lzEnLmKOXDhd4Eg6X5Le36wAQFdTMkaXukG1MYObu0b902ySSHdxgUDTBGMlaVBlVD30drepdm5NqPyIoEnBgeIRz8AigCT0JOCAJpOHpSDkwSMQEdAI43dVlU0PdKUcri9pcfFODyu8Tz1TprVdCZtgaTGR1JZnUlKlMfTRw2qY2VfZPUOsVmIKs/erNcKy1FDhbwzqiVvXF949SqzraRTBLrep4+xSmk+8k98WK30b+Ky0jyNV12belZVrym1RTFswfZX6zJXOaxcySBapmvyxnsqxhToCqTJDJerGq9k8VrM6RHa5h4ASNe8fPAQyPMUmyVY2sugwZnTRJvP/67j3JNLVrOxMkvvZIpT3NDWZWfL626w6gXob6GtBxi7GV11Ggus11VEYbKCjD6vn197kJtqcmSP/6Xi3nOQZG8MFTGNXnD7gyDbz+/I4WHrinuq1MEogJBJtsRwMuf9dNWqAnIKreqG6y9pLep1EOFIwrrCdg8h0Bc9u/oDGAhliELWafylidhGjbiDt1u9fC1gmMHSl+Hnmw696mD+yrJ9wzvLcC4Pz1d4Aqt6zL1aEVqgq4zK8FFMKi5pcm/uW6ROqcZez/WRMZfXubyH51P45bdo3ZYmZ91sig137spbvUfKmBV03H5OisVd0GmDL1wN9L2kItuj3qU/d2NqgeFt33R6vu+bMfua62ImKLy5NuffKGCSYcn1UD2Be3d67Kfj1WYkB7mc1Kt9xwx9WbFJMk2d8deq4ePnrSTWZHOe7Lky/dh9/e4oKrpL7ceq8AqhonCWztp2pbGZlVQbvb/1rzyj4FlV8luo29jUGSjKazCr20XgZZUM+MgWZGynY9h+qt7C1T7r+5Ht5K3GvLK03JalLxVpa0gVxjvcMzJbW4rcVNxlcNsm6H6687sH1UNU7zPP1WouvM2uXVZXfKs2DB5ICTe46iyxuMpGC1fQYd0J/YOvwV1ya12DaVbi/BqtfRZzXV/FHDqBmIiy8HTvVrvvp7ymecVzsOwgG1gtShBc3XgA6/DBEYIjBEYIjAEIE/eARqqj0paO/Aa0JcbGjJduuzYkprlvvOvdfPBZsl3a3Pi0W7A6p9nVEl35X61jZdF1gnr5mt3u1DwCKEBFyRQAkpltSpKf5Ncpv0R5AJMwlQxR4oy5zdauVxE5ZVVtXf+2RpAnDpGVW3JBvQV7HKusQbGEAjm3lArWjRMNVTUBOkg0PMmPgsvU4xI9rlvS3rT1lmolswtaWmvgIRXYRlQVfbnDsIICZKyoMbQNoewxopB8ZwyV6HJqUCXcHmdDyh/QwpnPWuAFjPtMO9tpdYppa3saSCxnKpLUleASprWZ0EkBAtEByDIB1iA1q67t6Dg+7l94+7Q4yBODRa1gCqrj+yBkgvdXFeUlFWfRdgKqbVPq0C0/B9spP5U1kv2+jbjwSblrRSqqatEinnLWhSZukWkKoMcol0VrC6IqlW9uu1PXz8A71lDwJ0VjFJYmxQr3rK539//767gA1akSxbj3rDpMU1zOqaq36t+y+AY1tXUuuRAbEZKwzPTAwYS4Jgna/gzdy8wfKS+uYvAYeAsZi4yFs9e5ZV+vvyEUBIQMtCSn/PqLENoy37pewyd0gxiV6E8LIJaMl23XjqZv3QsS2mb3dZ+oi2Y3MGoIBgQxjtLi0H3aojlVF11wG7Sk2bpLatkfPIMbRCWMn9GWPu1WMmXQQp7OCvv9OChPZAgj2XT71ugHWdSZ3TXT2sxxrHYU9PeWyruYxEurX3SbUhn8uohlFs59+4t8a012NCoLpqpjpOYGxZt8257zK5I5OqK/WWgPVmDlC9RBpPvfnuqvvuaNm9ePoTY5zJiADV02558gulpSoTlL0T+eime2bOc7I+tVrJCBiN4kL337UgjfuW+vTDxy+YE0GlwbF8fveh+/T75zCmSv2d8FhRi7qGSV3ajgapvyB1Q4uXurStRreNIW8HQWHqhmXFZT7F7Q4X4bpMtYdnXSfLCVTzOV8xYTJEcQl2vao/9rgC9S0/cHmeQUp3N/RSXZ3xfOT62QP6qzw7smBLbls8eO4o+11ipLXlezXTkIvhcV1dLbpz2Ol5ZLslS77kuXoBq+pY8tma52KuWX25Xtkv1XuyqUp9lffGbTtbUgqsRLieVD7ZVK/4mQ7A1ZNXhtgSkWpRdPdvSUIxvIYIDBEYIjBEYIjAEIE/WAS+Aar9mVcF6Lf1qgVa+8ThW6DaG25U8tGn/W4JP9wGSPta1jsmtlLgHiYKJvaL2Sx6Lo3j3UvzCw1oKJDaGLuAXCSygNSjpE4Fsq1+Mr0ScFjfaYIdthOksoCFkDF1+zaaN3WKTFEpG2An1YIkbTMA0ewA6S9I0nU3OteaxOL+K9iNJHQfhhKH3iSgfO/vUKcKs7OBRQshGdmr+LLqxqYAT42SBKMCgm4Mk7nPnmNKCiAFAMeNFiB4CMWp+ZFmSPvKezn3pY1FZQV1cAoAsjWF3wILmVSYDxJKf4/LK99jjl+WNqxrHInLAdaPJ5zL8xePuqfPDmmt4986H58BHj9Xcp+6VNaLPFnApgxRVtMYNamiy3A8ymyrrpD3w54VGAvgS71cuXsGaMuqSgkaN2Jlgr2EDRKoBtTYsoOrefT0R2Khmy9pq7WZnJcyyZPFsvuv3z91VybnqV3V6EkXXutTXR635dRPUlMHSN3wbUyLSCUNzhBEpM45hUE0HqEBC4hZX5eXwE8Q4aiWneQtWdQXD8fppSp+F4O//bzqTi7aPcAG1tbgBn3JhNX94nb6tjVFLpapTYEDYhiMW3L41KRGllzHLOPpZpxo8Fgi53XFAElb6fTS39pPmeq0ySQnCli05MAlR7Xn6wy27YcnTJwwfjyHnzFTuoIxtIes28xdye91/AXUNXaKMU/k3xpVFfCKoZLSUffgeTg8cwuXZFTJds45TLX3gshb9p17NNsroGqN6g1j2OufiQ32P2JZ7lo+74HqJXc57r8YgO3trLvXh4DV5z/GfVuV7Hp10S1Ofk5N6ghJvJM0SoITBFGzWNT68tSnKgeXSdSx10mgul57s8Pu6PHzjHcNiz788nv35QP3hXHk8w3jbaXbbxhVpdSyk0yACQYjdzbYta+skzLb6qkbkJlxbv1pTUzFJVkmlXthNUdebJw9bgKZ3qtspNrZ6ATs/qu+1Vfa/sC+XsOsrmBHU/fanIJ9dsiw1qOiSgy2UFIIYl0mJk/e5nyW5fhbgyWvi/u42NBg5gaJboapkl3qVm8uA6BVs8QToIFOr6un7rO3nyyTOU15ghOcAbFys3ZFtaeqYn6nKKfZdlrbcK3LiE0QXiZKddd9O8lZt+bwGiIwRGCIwBCBIQJDBP44EfgGqCaj/eYl+CtmLolu0pQCIMl4AkhaD81KVRvAdXklq7ax6bcpQHTZYo98FXtVtbHO09c7tY2qDiyTjrBg2XOBgOKsZEBhOZGhHQBQlOum3orjWfFtG4TUyTWywKTsElbGGjvrSEtgXO6zAsHe2EP4apJ4PN3v9veQ7wL0ZN+2cPtMbWiAF8ATdHcAK2ktmOcwgvXbJulVTrhL8mpdqoxDgB7L23N1e6K1L3si8Zzi+js5UI5rL1VBCeej3BdwNgUop5aR5WZIjQVagin9VNAhJ4ICUl1/ZWPLUZX9WtsKcN/EkMaerTTcYd2N7STYnrW4YQ05ZFnY43uyqg+7I3rGTmDZZFW71W+cIy6wHEu5/wpOib61ql4VAYdhDbjyUMzGA0kTh6pJtf6wHyeBeqmpE8TmfZGLckNjRI3kCkOlFWB1BUO0Qcq4g5nNEYyq4MFtaYMlSN1w/B+oGfzbu09MOiTL5jOT5nKbXtuiJslv1f0tidX6FlApuA7bWCyfyflenHfLXMnvGGkJWgMcHTux0Erf1UqYGTesJ1B9+UBGtQDAO4Dq53NlqlyfJoktj+sa48YpMeG/khaXgVfvOG3N8J3Y2HVqzKbljNJcjYl4y56vvmKCw3dwrrW4HrPHkp0VyJUhy/Zlu9sxRZLscXG77TEOXz+2X3DsjbtfaLEj2B43CXIvz+1NmWRJxVZ1L9XO3J6fB7i2mszAlDYW6glR90rI16xW967R3hHIZvz4GHH7Xn8BE1cbibY3jVdzGyZPsLp9e4XC4Cr1qztITQ+Q/j7Zv+l+evmaewReDkn7Zk0VJYyqsnPdmqM04B7JfEAwN0fAfbygLc0KBtW3NE9SwtsD0f2jB93Rgycx4bo6v+jeAVSvzmF1BZQCriUiZICqtdSaKG1g8K1TrZ62/Bc5dN0NkV9H7tt+t22MddkuG7aXcZr6Vc4dkLhukt8wwVzHSJMbGy0gXXuvpN9sPUGzLUEn6oLNOQCQ3/N8bs8829j0rPvOgZKCYm+tR/V+3D2y7oAesKy7ulxgCgYcJd7GKcASBUue+JzHfEshrz1t/Xi7m9+UJsWJB3UtsqVLnjMxvuvVA77blBcrrpltbfqJR8sSfOYW/9ozs7a6cf99f+7+GVJj/+7VBk7e+Pb3f15u+HuIwBCBIQJDBIYIDBH4nx4B/qXfLbTx9R/9b8BomMsmh2wgsoBq0r8GUCqRr+UEUoF//F8AUaZL1WqgGJpK4wQFVo3ebdvPdN2tn4p+I8ZN0qrRkRVPVVXmFgFqgOg9ZvfHJJV7AFVn+s04NWoxjTKJchZfJtLX3BY3whgTfL5KjFZsQECzSXWDGAeT/e7waJb+qDsko5oBCQ7myFaVxAkK79/HmfbhMaAH4CJIlZEAcCkfjqyQ7xghsaI1Y6gEkdrBpABKJwDVffqpWtto2xONmtIWB8fhkE58KQcWyE75HpPUyv4kG46amGScJLzkpiR27oNjmilNDlNUBjoC1Qp6tTkJMHI11t8HBFur+uAx7XVwNR5NrZv91N0ioUy9YWrk2Keb6FvVGPuiAHMlCyFVMptsvzm2Vrsa3yoGTfOYIkeKaUv2LtMELSVA1TV1DmCV1dm/96ybHj1L8i8bGwYP0L0EwL8/Pe9++/AhTF36qm5PudaCUwG7vWx1bx4BUt2VsXFSQuBaEy0xezFWgn++ysCoAF1JmQ2xf991B27wMeZDT+6V9Delu3zLqH48rRZDMlExahIkhir0+EvCGYbfcSYTyy7WkYIKQEuqLZMp69azvLLfguS6bjKnFXePv5fd5i4IuHQM12dxMOZ2LlbTdQSEzQzJmDmBAep99Yiaaxg2z+3Np2XOIVJ7j1tA2+7SgGzHTM6jwF14rq+MKvttzr5xd/UYwkoX45ohITRtqDRhkT0LqK3PbcujJFbWdiuzMRoNOVnAFMQ2ZkrURu4CYIBU7phj2SABFqiuur+8/o5xjJO2bPD1VTf/9HO1H9I8zLm0SNVlgTMFEQx0dY4JF1LeyICXgMzgItenfvfBM2qjH4bdP/lIG6Tf3gFkK54e0wr2dE1d6oZz1kRJqfm6GSkVm12akphfyaLGRKyelTGWsmZUV18vrc7Kxlc2k3sg8gGOI0ZTwnzZTSZuXN6fGiV5b6e9jeysf3PPxPDKe55Bf01f1GJwNaLiCbvHZBXX257OxsL110p+nbDDFMyxefkRWe/8sjujRVW5o7dnuM9dlScBoPKlqk+cPCxQ6lSf/ad9Jsf/NxOEtqEp27rA1ihgalKwRk4pderLK+L2/MzRc9WAasXrH18DIP0XQRneGiIwRGCIwBCBIQL/9hEgA8D6Na9ealUJ192rwGS9Kgm9q0st0GpNUaX2ZWJUr76nqsv0jr+V4PiZ0uCqTTVNcSZduCF41SypZLZ92xgTIXvyCS7DIplO8flUljAwG2MkwGoMYzJHX9IxGVJ7o+6wnMfVG9pUclX9/nwJimf2WiS7lRkbH4xJgFlPUAj7Mgr4pPZKid4u0sMZ3V4PprCRB0h198PArflsF8ZlmwRzaQ2mSEbE6DwAibP1YDPWE+SlZyqsJV4/mCLRvxVAfLBPYx4Sy+rpWP1dp7Bf+wBhAXPMnaiHW8dJVNbNPqfmqNW6YgeQBt5lXZkaIsQxm8AHoMXYxzpEk3elnUoPAV4YKr3+4THnodTYGj22tXgLgKD/IcebvpMyRTip3qTFR13evuYwQCjzALwZIOrEgDJf+1/2QNVEn6NoCbYgVeCaPpMCFJL0q0vsVGCGDNfho1ck2A8DXFbLS+TRxGlnjwR41L3/ckpdKP0yBa8A12udfXk/NXtcZ42XVgR1QeuQHS6e7y9pJWJtoVJph3FGT4yIik21TUv1/yxwFVAZh+ACOz2L7jpPjpH+YkQkeNT0590X5KGAPMFtvG5kPNnGbvzJCgwpa9wNE13JtneDpHKAZQ5IwCKrKMCF+eZ4Aopg/+IaHCbWY1Wi2o5H0ADzuJ1xzd0X4FLbnABAPb50d8lXnVPApuuxvZcww/tTwTOs8Mmy+/2zEwKOucZ5EseUPufvmlgSiAmilJgLkjyfMKFx9pXpLHOxap8j7mrViJlgqQmbYlY51oAxfue8PYPNtcoJ3rH+km2tfR9Gb0It6giZLz67xIhnBEyeJzYBvD7bv+r+/Pr77gD1gwzqZoVc9ePfMokw8ppG8l3ut30vKCecruYYrwFQ48TM/XqNjDx1yFyH+49fM2FDbTRj8sOv77rTTydcC4FpAcONbr8wqCvGlH1V036nlOw5/jz5mhIgbsdKt9lPrrfgPq68LlNsq+DvRrm793wmTjRf4/4Ou+r+dCSGLY0KQeU8nxkj2NVIdiM5dgKM/7m9C8AhjGl/NFFAODnG/e1rg0xYFYPDRhM3Z8VOPl10XxYnPIFpP5Mvpfqla/GZW+LcslVy4tC76rL1wNbYzmvv81nWVEzuJOGc6+N2fA4o/BXy1sSl5SA1Keq6vdtv1aVqsteXh9SjZngNERgiMERgiMAQgSECf+wIyPP01FgSnAKj/iz2sl79jHb/uZJgU0xT32JL/Tv9LL8ubz/TpKG8b0pW3wVjqyUNMCwz+ECVJMS7JDL2UUV0m9n6vlm8NU/aJOnq67GZMFVTGWVnJXnbZ5sysR6RINRjdl7flKuqWF32brbehEoXYD8X5CqbVaJ7DXZ2G7vUo8WVNTpLktLWv3CDzHD/cNbtH9HzFYfRJOAeFYvJ1tpuQ1mmsl+0gGU+RCj3NHkBoG6RIKZnqsiQda2nO6R+dYob505ARp2XIOKANjcC5il1eK67IaleIumTgJGRCbnJPnyNAGh9LaNuo71Y2z6xJscbjGm8tNbDRiLK8R3BGn/345Pu8bMDwDAA3UumqdI1vVWDevnP+jZY3VuBcRsK/VREmENbXmQuosZMOft6gBXrYlD9xZ8m3NWeJv0krfsj2b7C8Xd5hcQS0Hnw6HtiMgsjPceBdGd2ACDF3ZcdvaOH6u+fvwBS9+ihumdKXaCTrzUS8Cto66VgAtmvQNKRspFpjQw24Q6oCRPZgOqerDa/R6otgRiWtbZZFKvrCfB2ugcHu93LxzD9rbXNh5MCqiHTAHdh6l0l4ypQLAxiSYoTjYDQfjKnl4lmBNecTzBVwblaSoY2ICiTEUF6Aa51flXXWiC7YPBUSbjX11CH2WvmTb3Wlm0+wxTqaFY1op/OrrvfvyjrLFY29wjrVquccs7OETuGsr2S/uZ0+F+Yw4SpzjjL53jK6dX3e6a4+q5Wz9yMT7fj7pD8es+ldllYBPobUwM5oh5VxjUuwNRMbvOe8t/J1lX3ZHbe/fjqx+7+/lFitllddRcA1W3YRNs8eb1UFMiw6mbdG38p9b24kkllzPC7409AuQvgPX78kjgz1q6uuvdvfu/mSGKtlBUwXkeerswX2Jw+qr3Tr+crUGzD3OsQNtnrQjzSTqbY0Ag8/Cx1ok44tedR++HlDcBPHXeB2zVsamp3w5ozEUOrnDXffS1wACvrOEmwzT3bt4TaoE64pkex6+3gWu5jfmO/VEyXqu7a8oSb7lyLcIVUAAAgAElEQVTJ7/Wc4Wt9/zyKEQ9HzYHP5mrsJbda4ziTPz5h00aolCk+n89ZNwoCZb669/oc+Mqk+m+K91Q/kenUic9qR5sA1X1Wecj//lWlD//4b9P/xyrDx0MEhggMERgiMERgiMD/2AiY/ibFLYBabGUlAndtM+p3E4++x6ppjH1TXa/AY61fNX0mJH5evImJSL+MqY6Q0ZpUnSlBhZGH+bnbrJY0rr0jeEyPVFsd6CNZ0jhTWWEnPGOYor47qg6Se1u0KSF5mrNOLzsz2fKzSrwaePBITbJNpAUsHhPAb0af1PEMBk4XWpI828GMMB66po2LSZ8JpwBv72iv29eZlwx5o8SYxHMEEC25ZzmobgFEr7eL3VD+N4UZncCQClI1V9rjOwCGbcim7gGSlW3aH3XPHqoAdQHqjOV3eW9iPSyIQPMhk2QNh2Wmgof5fYck2sgqeS5PF44DWXSYQT5ZUqMrcB7FJIorBPC0xc0jDJW+/9MTpMjKifWioVZs9Y7jVz/MKeksG62rYDXopUCKL/9sQLxqFd2vMl++4wZrfK3Ds+ZO2WYZLpmIJ1Hn50pDJRNoft8GLBw8+I7ztGclMuv5RTc5fMixY2LDpn7/9KF7d3YFwzplJM4KqLp922VgpDS/FpgKVMXDHvw04MprkCkJkvmJvWU5nyTjHL8g1Trk4v8KvI1jHqW5k9JZKrWVTvJ1tKdslmkUry/vvwekfjy1rrLGVm/AVJiUPUbrKrCs46waU6dG6v3AszCfVX8qQJZBDebP9pqpUQPVHnXkyvb2FVzb/sQzaUDH92zNU2ZNxdIWqK2/DYWKgafHo+4+NdK+fX51jZxaozLlywWoit2rCZj0f839WK1XXCYgPxLpmiS5ZlKnwKhDtM7TPqlpBSU7l9uuam5rGwKxcrJ1L9qeXQvug+xoRaPLr/dOAlngdgeGdVczNFtIAY0eTU+7n159x3ncgy1nQQDX6Ye/Mr7su1rHY1sl78W0esnjKQfYnV/Cqs6pN4VZzaGw3xmS3/17T3IvX56e0Zbm96oTZTytZF0ZgEp/df29ZvLjBldvr2VNFrBpZb6RM/cgtVjuMKqZvOLckOeW8Vi153H5LSZnnGwp7rpiH8ZVtcESTQj79h5M/DATuzplUi+1q2zXyR5b0/Bs2qWcYJuJrhtb2RDklIMDVjfz0L2535z8Wa0EkTxHcFP2aX4FMPUlBFwxAYCAOtfN8Wwf57itc7xhfxltqk8K5hZAtcNqr3hR/uvzZ8uJutx1tprx341+8lPjM55jrRyj2Hqf/QLVu/KQ/vHyjz9DjWc83AHaPOj+9eLDu0MEhggMERgiMERgiMD/+AjwL73S35497SFIgVbTF0FOgVTlWS5nMmVaU/VG9fo2WXBZt+PnxcdUQlIgVZMlpcMFiCuBqSSlZtxlSgOXY3Lk8j0EJlFrQFnWFW9cEiga3zcRb5nimOSZjEtdaAUF0AMM7yHf6+thlbCVLrUdupJFz9Nm9spnYTxNUJfUo16bdCHNTa9Tex5axweSGMFQCDiV3wqUl7Ae7jLsoyCCmk7PwX6HW3H+VU4KX4zcN31gBaO4Bpc7KYDU9jU6A5No6mJ6gPOvhjNqdTVU0nBpm2Q8hJqAgsR3wTHaF1NM4r52AK/Wxyrp7RNmwxEAxrZMqS1r9Tg8bp1lBTzT6ah7DVB98GzG71whmNWd288kw6ehIAWiSZRhVcv59xukav1ji2W1z3GHBUjjQCoqablk5Mc984f0VzMYQarJ92qJrBugOjp80O3ff8nxY2ZzcYr8FZn18VOSZbtp3gBU33cfMC+6BoAu6aG65roqZ7ZnqozqRqMs5d+6zfK3abWgICCxjVlBqdJQx4ux8kvgWfWTBRJKaltxFuAIdozpEZMFLx55Paqe88vFJvJfS3gFwZGeCxAFVgF7BQar9BPOSKAW+rGCki+PNR+X3Lja6NSxWBcasOeQbeuExA5uKWBcTtluQDDs8bZxkj3UWtWepoa9sPPR8W7YYbczX9x2vwJU4yyd8VKu2x57wHoDm24nl1Tc4zDInIXAlr8F3/ztceZo8hgRKJcbtEF0OSW0AcNxGCqnZzm7astDzASv6Z1aJm0CrgJvmlnZ69OazQWGY4vu/kSg+rp7cPSQiQUfNfPu/P0vjLsCXs7eKJ+PM7I1yQJX1QdeB9jUM2pVL6+YlOIe8p44pi3NiImSFVJb29KcUqNaNcaOgwKbywWycvqoCl5vNU1zYsia9yxX9aPVVqYAeYHgmiDoW8sYwHqvnlF5xjoR5ORI0KUTW547kzeaLDnB4yBnu6s57Oc5LsiOKc5rjTPwRsk8ct5dW10JVFVcpHaV5w/PpTktazbcb1U3Xy2qNJ1bAFBTb1rTPXkSy5uukO2mdKI9H2OQ1Or+rST1yRYrJR54Po/hYFNi0dek5jnbzMh0+AUKJx6qaO48CzKa8l2taPoa1kwf1fXLOi737b9NflbxHV5DBIYIDBEYIjBEYIjAv38EyHloCvr11YPKekvgWL+ZSldycDeHHd4l33ey3rterJUk98lGD1zLZEnm1DrVcIAcwdrm8ZEFKwn2qwBwmSbtdgfA0uqaqiQWwfA2vVfZ5MXGyioZFJe2dkqnypKHXfH7AYCWCjaAavX+K2fWslESniqyTZ/SQGVYCZadjJCVkmDN2bZJmvvch/HUtOUGxnOiE6/MHPWkU5yBlzA4F3McR5Xjsanp0YRtsIw9PslUTep36bHaBJyAIkAv5kBuZ4qsdzYGdKO5FbDuAX73AK8TQKFSvB1b5bDMLghTwOt+vSCyhCb8kfjaskYsEDAjQyhjIRPG+cQ0CL4CwGf8NB7eISkOQOYzCNWsdP/pUffqT4/oq0pEUOdNJiT7q/dkwybJIhyRmNlxS6hzeQRJ1gwX5DLJvk27Gr49b/Zvf9UMIMGMDGN+cTgVm7q0tcYcBgfwobxyevQEZgsjJc7r88cPTBIwyXDvMaw1LDnbe/P+Xff5yro8AAVA1PY0W7DPC9qF3DRXY+1g1sgzNVW6FVDETKhAm8fv8YoLxmkR4ihogJXPegweGa2nHURQN4f1mPtch5f0IB3ZGoj3rziWdycl/U0LGu8SYy9YD5PZy3SNlUyi9Zcl0w3TaRuR1DEK1WIKXTLWgBlZqSYrjyS2pKTuK2DV9ZW11qYLajSpckIuMxowWS9l9H4s9HvIdX50VBLhDTXYb94vAKzWMXtZXU5GstXosrzno4GQ4Cd3miw673sMFSsPomTBiXTAkHMWgXIFNROXVrdq7aXjQwAaeT7XALMziwA0EcqI0rBHkOza6fOiC7DLFFA9Gl10P7x82T04fkDfYMf/khrVX6jBRILalA1jrqnXOY7OOR8BmJMrAnQmGk5g5lEiTGf73b1nLxPF+eVl9/7nt8jOS8oqEO3B6pz6VhlVgao3trXP4R5lV2VKG1ANc+1EUt8XleukqkLzsCgNWj10XV97KVffU52w4/Qr8879oex3xQSC5mcC3TWTOhsk8js8OwSqV2md4+yCY4GtOcmmRBmnYhUhlwLbFa7JuSxeh6oVXiGhFlzmVoyipdrHKPFVRZK7u90zWYav09uLcKdOtakEKLDqtatnJyOoxlz+PcgW8n3bXWQL5exekzD1b4mTk1WiUX/3/wwpD/b3HowOoDQhG15DBIYIDBEYIjBE4A8YAdKjWcsQevbiH+uA+tSiT3krESngWqAwdEZLQcLttSTDFLXV+iUdKXlbQYaeWRWYhn9IOlsJSl/HKkgGOLKszKhMpHJfZX37uL3695J6NBOt8IZkVoJWkyY3swFEjWHYDmHfXEc2QcOXSryUD9e20v+Q74WSQw2MdgCVJFwXSOOUvFnrJpBUomv96phaUiG2xkiTmdJk+gyaEGKAIru6A5iZUFs604VY+SSfTzUj8vwDFJXjCkpZBjnwwQRuGIAag6UASJPOYjJHgNeJpk4AmshWyciN4VIdbGLLeam0ResqCxbZsfsJaCj2KICCHfccuDLJEYmxICfsHSzThHN6/Zdn3dPntNxhQQ4JNkpGyd6JBY4CYJRYNma5QJFscUtLwyT50shHas1MF7ARBWd/7Xk/dXnWpsLBkHQvw6iatDIS7z/vJvv307Lmt19/6yb3HnYHx/fDUn6htu4XHH/BtrxwAab1zJqfuv3amiYAjhhtGCVLgKqR8PxkU5Wjbqjhta43Lsx8T1oLk5KZS5vmFAPorOFzIkAgW4yo7Dhx4vyV/mpYJGZfLgqopldoJNaC0GoZlBUz1mt9f4mBjvWZMqfszxrKYuLKzTc1tOxDULPSBdbx2di6mPM4hom/1yhA13mDdnyZ4Cnqtphwz6FJTvs2PGH++PgeMu8n92o7Huqv75lsuSxGtRxySxKd6+79wkoaHAVgN+BeDsoFsJUHu7JAyJVTu5h919gJ6G/HL0MrSyiI1ewrplfcx7KoOwLTbKuA+bYy4tQOE2MmW26ZFBLYzjBZOhydd6+fP+3u37vfmhJturNPvwIGaWkj+yobzqZST9x6k3oMMRgLuOYevxx1Z2c8Ix4+7fYfPomx15luvxgprWEmBee5BkwaXAPor1Yjxi0jJmyz0l+dc5urcUzCBKHNKMn1Gce5S/KQY79x/i0wrqFZbtF2vdTyp6419KuTUDxNALpK4qu82/cY/I4T3Yz5Wny85Bar3qtOKvkoFiAvT5HNM3G2JBbuP889Y0lc4WADSN2zUfZ6+PdGV3RuVgFrni5O8vikj0szE39MJirx9UmyQA58CSO7pu7d51/5/MpkOzi8191+FVvYcqaeVt6TNQlR17eOoQe0d2C1Jg4H1rTuveE1RGCIwBCBIQJDBP7IESCl3BfW/YvEwbD0s91VsfSVXkoy02bek5z01j3FABWIKraggGutaUokTLR+FViS9Xr2tLjckoHVOu6vFwKb9+OaC4umI/Ch0t8AFcVrcmdloqQcDe/PiNHc8xQQcwBQ7dvPmLC1SsQAVfe/A0DcASiuSIZjK6U8EUndRZwtZWH4nPVWu8hUUUnvw5ge4/S7P5uF6VyTPM4BqktkvoZLIxcdc5UKCxr1N9Z99FrZofkk4HMM47qHvHd/F+jNZ7aRmNm3FZmx4KGXjMqyjpGb7kJzRrLK50qL03PS9hMwsytr0tj1buTNBYxkQGQAq9clFcE6GntlTNRl7ezdqkxZoxqOa2d00z1+db/77s9P4jQ8oV3NeIxkbwOraZYcEMcVlPJDJplrGzOfAjU9IOsnIoKGmgTS3pX1u8ymoEOwWoyqvR4FrHNAqPWExw9fc37T7vLiqvvtzS/d8fPvu/H+PjJF3GmpTf31w0cSa9mrAqpKezVLqqkSry3AYXuCE20xXmMcY3dItFfWvLJO2KvU59ZkwJgYTIirTLUTHXkFYLfaz4C/BrwAk0qzv4NRNUaCRMr9urdIf1OTKTh0DIdlqztChJEkPeiuJJ9+lnQ+CLMARIBxypkFx3Wpwj6G0Ss2Mq1JyPM91hgwe+0CVksynOmA/KwdJCYAwrQOYrmA1SbPPtjf6p7ed1wViPz9w6o7Pa9rlGNnM7XN+jyuwg1T5BxbmJxUSRug1F16jJ5TDi3LZ8n6L2PNOaWVrtgWEbMnhfMpVwQg2RVXsXZYuTCpxch+la0CUnX9VSo8w2TpaHTSvXr6pHvIRMZYwMtNcPb5N+5f2kd5GDElclJAObwTCzKrhtwJtppUWQM+Ly8m3T4GXrvTw9zHH968785wl05HpbDIng9jjjG1sDXNhkkrHbgF/QKxfOYJiyYr3omZDr3Kqd2b4yCfe0xVn5q5jESozLC8hw1U9V5VOsxyAvqmp85kARM6YalVBnAy6YmKPDjg2O223qtzGFVlw8bSZcPGAiwFmjk+jzzHz4QIoFNdis8Mey47Fi2DiFRbYMvn5QXgZ95nOAXTV/UMhtXP6vp68H73ihp/98IKdnt/ggKfNZXST0rWcK1/ZzLa+jeGn0MEhggMERgiMERgiMAQgUCrpCR3s9vfRqUHqvJO1UqmZFwmIcUWFFTxu2dXv12/B5wuWa0KKlnZD1CtqtVyf7TKqVKVWLe0fTSgxztzZu9HgDGtlu4BVa1R1QXYpGcEEDPBMvFzO3P2BQ8ZNjZ1pQKUlkRVaggnB+OZmk4ddWEtNSIJE0mCdwFQurqFmRHuWl9K4na1zb4AcAf7s+5wb0YdKWCbw1yCVq6Q110jCxZYWn8qw6FiVqgaCZ0FrGHRiCNJ8z59WvehLavVTgc7i5kSQHUMEFVWGrdSk2rZVxlaQNzEVhviRI4zgBug6llp8iKrEhm1ySuAe4kRURivHHsB7W2XF+S4XWWC1p4SO818Jxg57R3udD/857Pu+IEOwEiYp0wobN6BIS4B3kp/ORdqbHX7kZm7e7lBmVWHBifrDqR5w3RzRWzJYdZvZi5UtFZO11NBqm6oJN7zK3plaqR0/0WS/7OTL93vv7/rHr76E+c76y64Tr+dXmD68zEjhmrWCLU1tbEtTZlYAR6QAQte15gqBZTGMRZwhAxbcBExOoeYFiaA7mkmFJoRUkC7smWBXTGqvtJTViDB6ezBaH9He5oDDLYEqssl9Z0fNa65Y5ZlPMNVWQ/YRnuI7RQx9yxoufXKmuazjHnZO2Pnn7Bi/JR5dLCm7YvjNscu8BJA1p2iebTssGM5y2UCwX6+4qaSu9fdybVvoHefWuTnjxirIDq38+HTuvt85qSGYLOYtnK7rsOpvqB133iIAaX8bvwCaFKL2htUlUS5DKE85gKdAWwyx8qfI+9NJ9xcJ+snR9xfI2WnnpcSWMF7QC3TUWFH/VxpPxMGMKrH1Ki+ePQEB+OHYUm3mDA6+/grl26eyQfrocPOCv69xta8h4nUgKyAskD0dvu4Gx9/zzGMuvMvZ93bv//GBIT7bqxwLgHr8fcSiflmbUskx1fdA46LApjuy0mYik+AZoyoEsCqOxVIMu6VDCvzle1P2x/f4zu9ZWtzBVa9T2TgEzsmXACqsrE5D4cpA0x5/fqKSR9a06xsP8PE1XyBWzHrO5HlBXMba6TRMVTzWGN4VM9azZLmxKw4URlT7gmep+vUpeLfi0zYU42DOseqbuTDFiCVbWWopi2NyguP0wkxt9vqhHO1eiffinm9Cq4OryECQwSGCAwRGCIwRGCIwP8uAoUy/iFp+OcEwqQiAsm2nWJQ61Vc1h0D2s+Wm7RU4lqz7KZEJpkmLaZCB/zUtddPBRc9UK0ku2RjJT0zwUzymkSowNmxQBWTpDUMgHVTxU1cw7PaW9UasjqOCevm6EgMJ7pryv60ZGkP5k0QpwOp9WGCzB2YTtmhq8VFsSCeXWorqU1DWjfCWfMQoLrbTFp0e3V9k7db8H7KRUEwh4CraYBRS/xJ5nYAeYIYXXetS50i/RXtCI6UAY8FpIDcqe6+ogwZOjZgUnqwC/8b111dgcuUKfEVeKw4BhLrIsuIAgn7GnbX/ZTBj21+jFoltomhWWrAM8kswFfWdgdn4xffPehefP84jOouLOvu9nm3tQQcWiPLcgLVXvZYY0BmtZJO6xZrJBVzWiCFz03AW7uaMFlN2qhceW0/SJLxxWIOc4qE8/BxAad3b7tPJ2fdE4CqPVTPif/bLyfde+pWORDibR2bEwv0TqWOV5Akg6opjjzdKu6/Js3Vo7ROvI5X2BQZNeBur7VySfCISZxurR/0z4ypOp+QWiT+M5jUH55Nu3tIpVPnSD3gW4DquhkZOdrjcMtLoFsixpJzZu+ZrKgJEaXE6wDV/n5rjKggh3WXgLoVsfNIZH8DEvmfLHBaIhX6DbuqXNh2vbLnibyn7BoB0CX9/Or8C+gbs/wLgKoSZo/wM/Lljyc9UC32tgZvHb8nVYRg1Xf6kiS2llpJsi2Twjz6Af+Lo20PVGtEFGhObaZArdBc7lqBWmpZuV9hwJ3IsL75mp+CvbnMO4srDebKst4KgLzp7k0uOYcH3dOHDwFWIuNNd/L+DT+vuD+UrnstvSfqaZIDMySZsOFciZuTPbOjFyDuR7CpjLtf3nVfPnzmfWW59lqtuly3s+b3NUD12r68mSSpyYWML759rmQCJ8sLTB3/NYEhmxp2GBApKHXGScCppDmgVjCug68fOUHAsWfCQEY8da8aUzFerjh/e+vyDKi2NMaKSY1zSh4wTZJF1ZhpTRnCElDrMyJjIoy4/Chx1cQqYL2cruVZ9fpdE1efeDe872SgY8CJwCXPWMGs6hXPZx446yRDlVCskAyvAKqllskTk//fAdV6rw2m/D68hggMERgiMERgiMAQgSEC//8iUBl6Eok+ifhXyYRpSdJTliwA0AOVylvvZMFVhyS4q/lzIEESVdL6vEPX0LyXBDywswBp6qTC0hZQrdddHax79shc/mjroNunj6aJ1jn9FbEyyvHPOLY9wKe1qdZaJZlqSd8+ACdJIcuNbUWDIZOS4RWau3jC2soFIHYt2mqMjmZKJtUmbzewT7M9/IZZZo0jsMds8q/B0g0M1Q3rhQEjPIcsdzzjPN2fTEqTzioHHu9ipKSUV4kwCad1qILWtNEAxOwBGnX4VYoq82E968RWNaxXNasj2FiaRHis7M4EdwWrWj0zTVx1nC3WNYY+yF6jag34Kujl+/Zf3d6hfpbtWbfq3/cfjLof/+NVt3/sJIKgGDfRG0yVdkhCYSBleuMAHNawbK+q00QBoowFE3iPw1+LbquavFxPAyJrBvARqHLsSn8FqnuYKI1nD/h71f32298BatvdgyevuyVAdM7abz9+6j6d6kQ87SgNrTHC7/ZY3QBMZbnGQYm0Hdk4iWErDA2VaiRFAtmzhU5McB4B6Uq0U4/ZYCnbjvy6eqpk/TjVAjxmANsfnyH9npXDLrig++1z1TJmP95J7Vbpaw2LuqpopVZV1psRF2lvgFut2/Bf9iuD6LVd6QDrmcoAe4zf3Joes9JbGVXncpyMKKDkmBfrFIMdkOqEiGAx0tByfn35eBeDsGKYTy9uuvefqzbc4yyDnRLlZ8Kmgfw6/DaK+KkS3PU1/AkYyvI9SA0PmGvttlJj67YEZwGygUWRCwvavTOn1KvuxoQLQCdQ5T60/rVqbauf6o7KCtjX+wDV10/udU8ePVJXwITIsjt7+wvM5CUTEOg/DJqD0+A08JgWSgQnSmy+d5CZHz1+xSGOui+f592v//U+kyeZjOG41hmj1ZZnrfsvst8bJMCadEUKbVS9hg2YB5RqOJXJGH80RtnP49LNU4nJjToA3rNVjOdqixn2IePsuk6A+czRUMmJHtdL/1No9l3KBCxXsDXNtT1W6UG8+Ay7qdTX6839vKD/6xyTMsejkmcn0yIdh7FOP9koOewdvOmutvTtpY+qV0mDKI8rLKmjlDrYW/rT2sXa/qhhx8v5VwDs87EslpzY8+r7XOylvsanTRC0584//jtT9+XwGiIwRGCIwBCBIQJDBIYI/HcRMPVs6e+/mvWuhOpuVtz0ppcANylgY7cqCSmDn+Jhqh5JNrZerT8jst+A1Mzcl0Otr8DUOE5WElswV4Aje6hZTrFPdledUXdq2xlh7ip9VnENZh1SuIBQqxZNwpotSICZ75UtCASKzCsgZ7aD/NgkMvWALB3izWS/GMKwJgALHXRN1q0rFSx6jNfWi0kjAVpwd4pRko6b28hDJ/RiVSIsqxnJX0v7PT5b10QGDBs1RmNrP9P/l7137YokO5J2A8h7coe6d7c00sw6///HvOtda6SWWtPddaeKO2QmCcceM99Q6pHmzPmsoISAzMiIHR47ot22mZvTmsbJKUBeoHFLkkpqSAFTgGfiOFbCOR/P7D480+doaWPjFCWrblsK+FNCSxyoV011cIGXR/CQhB8gBqCib+sUoArY0fnOdx6673//vHuhelWuIsrBwda5fFoEEJH8Ih1GBmztaZifALywVY9rHpb61lWnRY9pPlNy6XHCWBUXGENYIOpVZ5L9Dia73fXNRfdOQHUw3u129NqNAOiN9vfu00f1v5RDsK7bQudAaxrm4logA6kvNaswa7Cqy3sBWGpXbSITZjpYq40VgBcZ7oQ6YP3iuUJNH3Gr9zyXqdczaKJGdaP7/YtRt7+dhRQA1LuTsJ9WfcKi1hzCZAa8EkwSoGpmT9ce12bmVFjHMHCed8XqgtvY97J6mEKyuY5W21Evyn5hhWcaz0BoMexp9mV8alaOeOe8bc7FeCEkq27x1bGY+ilzXXWa6rX5TvLfSH/Z29MjwaZcYCsWPXxyudzs2NJTbYrxkBdKNGY8oNqCkCFqAWxjNzOpVc/K+XMfme3jeUCNOCZIgFE9DXi9gVb2i/xXhx0IpOpqS/p73X3/bLd7+fyZ2VaA6sWv/6VFj6tI6JHfA+a5hgaBqSf1vHU98VpGXc+6mXqn4q77+d3H7vMH+YYvvaoUcKoa1pXUCpzXvebb+l6Lbm5LwzVlf/7FRlFmnIlce1yy2OBVg1x/GHkAOfcs4bW0WUZi91qocV0qhk12CYZW5X7EKE2f0dhoQ7O6iXJkoHufkgCk89SoLs9l5HYq9hSJsE3YJM/lM9pvDiSJuup7GRvyXkv/61l4I/ku9ak8eylvGJQ7+o36qS7cX/XeJRBxCMasLi69OIvz96U+f9GdZaHPFcYX+p1Fw8Qlz3DulSya9F99BPoI9BHoI9BHoI9AH4H/PxEooNqSiG+TCdLClmSEGw3fkoYTLWMNMMW9N8lLwCmfa3WmeSWfBFwkyc/fqdHkd/fhq+TmyRGSLcQ26l+cgVVvJmDCJ6lXhWlstX28avZTp5AG9Kp71HZz86wxuKnBuX6VZGs+UD0m/Vgw3JE8dSk2j4QKgLNJPSbRUWa3oM+nEkH3HxWbQWsaEk8n/VPBQbWFoF2E+z4K5IyoN0XCS1ZIYgqAobdg0Y6wkgaqkhqb8ZKk1HWpBSABvZYCa8tmHVMAACAASURBVBuAsVlVoUYkw7uTmX5KRiyAQt6/okZVY1u4ji+J8qaS3nhuBqQBEM3c8bved6sbfQOO3U9VgBTQpi4d3eHxtPvuD69UM6tjCCyPJjJTWclUSWxX6lTz3ahDQz8AocMLYNJ2zfVX53+P7NdabJLmSBktlRRgRfq6sOmLWOLD5wLB4+7s7Lz7+OHXblttaca76qGqvV4q/u8+vu8uVYN3LxaMZjswpm4boiWI2/XMrr5bQsQ2ghHLCtNKBAAEALXIncMmMVKuK/Wp1GnCxAKEAIq08NmAhfO0zYIKQJLrjwnT989G3aHqeXmf03r/RXJIpNec3yNerEUOPl+7cu9M7iLk2DrOEqMc/jaQK4CTyxPwZ3AW4Gy8rG/ihRSVf7QWGnvxgGHnfPiZ/qbpv2qgqr9t5qR9xmCLe2ize3EoCX0B7lv14vz1UwFnwuBxIntPbarv6FbL6+sNqc7VzuIPcla7v1ZdJ3Hks7V64SUqx8dMe+arXWgdE5hANtVrAEIpHLiqGCwBJtkWYyL3Y+WEtI+RwOp8eN29Otrr3rwAqGpfcrj98uvPastyHSm04mPtB/eyzY7a8yxM70gLPnvP3+j6TLvL09Pu5O1bs/hXV4K9mrKw5Hd3+p06agNJFAww9MS2WrA4VkjeA9DB9JxzTj0LYFFRA3yJTzGsyICRvVPHqkUawKtZWYzRYC0Bnag1tD0yXurmicFQi0oOPvNR12x5paemZL+wqpEYs7AmMK9nD5shCwb8XqnVDtfHhki1YHhbLr44pfP6ZEMLawKqOPhiSLdg8U9/XQNYAe4srtQePI9hVLVPnrM81zlLRMR8Ps9qQK0YY/9sC489WPXN1H/1Eegj0Eegj0AfgT4C/6sIFHT5R9s26qQlnCT47SuwJKAzvVGR/wbAxv0RgKmU2MlsOkKmvpREKbLC7K9gg6W6SVrZd5JXYKY4R+83kjMaw6ThPMenx6p4NLWrUAMbZdYLAc0b1VohRuPfVJB0T/sAmJr90z9Y3PBLAb0YHE3UZmZDAOBWpj5UcPnMkPu6YX3qxaiHBeSMkN3CQgpIUg+2gfkRNqPOTmHqYEOR7wKYUqdocMg/jcHOq/yUgdFI8l/HBbdfWtNQJwtZyQcEBAaY/Wgbt7PROGdidPemGDEJhAG66N9osxeSefovFssDYKkrxL48hgJpTviRFBtrYgClc9KxAT7atb43uudvnnVHL+SmqkxfKmYZ1XzRR1SvCngvoGrQW+fk2MIKElcXBkbeawDWjJX4AOAesISREiYwmOtIwjgYq1Ou+mECdD4KkH4VWD0QiBjODwUexOqILXsnI6VLkntJvlWBKyYdSSPgAKAqWbevJdeM66W/tajANQTwAaow1Mk6QQyl4vqbLrquG9VYAbPIaTPzs4jicwN0AHi1vzdHg+5o17Spr8GnUzFL17RvSd2eFwoAeQaJmm9ljAXQNY7h4MzwMtqJlBbX39SjNmCY2kgAi16tOSGizPtnHiJvBRCCI1EpY7iVGtuwd/fMscZ6es8sZARMMVNfHGx1hzoPznap6/DLBy3uaP90IPKc5GRQFRTA9nyra8r4PU8BU2BASWS5e+1+y3HqdjDQBZBWRAFSgBauPR/k/nK7GP3DWMr9Qz2hAati6bTwgGz8zo7aqYEmTpOB7u3hont5oP6/z48DFGVodvL+v8Q8CqhyDwJGOQ/FyoUJPl6uLKzl7vGrbmf/0HWhH395212cXuh8trRwInffmwBL+tve0X5G8aHfKgsqa91jFDAYcnkBpi46ONz7Dwh3nNv7AHpAY6k3UBAAIJn/uE7hbOyaVW3jhSWN0Y7Y1aKG9wCtA7mTMxdXAqh3UnSsr7WNjJSQATMxALxSynfjHS3NAS4FcG+v9DwUy0yrLZZG+H9mPYypn9aaFLf6XU81va7FH9WjXqvmVMt2fuapc6uh7a0Ybz7r2SE2mVZhIy0GUcMKX5umN4Gp6dLK9hgupUwisuC4vucrc6H/6iPQR6CPQB+BPgJ9BPoI/LMI/AaoJonOVwOq/N6Si9++Z4GovgF/rTUBkjHAK2kiMuGnvqvNKTgSYd5nO/6FjcW+g+SFVwJ7sPWQy6ZTLGpQpzYycsqvpBA4rPRcEl6xjTJHurm77b6qbQJ1UyRVAFFa2QgGef8kaABb9sXp4ThsV+Cq+bQkVZnrQm0qzAeXiQ0JYFIwAQ96ns4lvRXjSI9BalMBnMhtk3dBNxlNKOnXEcV+qtDTqlNAKsezzFcsLKYorW5xQJsc5L5I/tgR4wO8IvXTvqZytD0Y74hRFfD2a3EiJQE2q6PtqaV0T0slrRybRBopIL1bObdc3WzvhFjjhJXDXGeoes2JWurOJGOe78y7lz88F3Os1yRlHm3ddJt3n42INgSmH2DvjPZK6u3zbix7zReGYTfYmjtk7k64w5wBalyzp4QcE6XhfNeupr/88pMMdO674zd/kEHVzOdzA6MqoKquG0qsp7oSI9Wpcu7MCy1ciOm61+uATGSkS8mAqc0bGrgmJR7ABjsAWTpJqW04feTXXKAhTDOMJ6GxYZFhV6ToBoRbAkeb3fFeTLACVOUSLbWjjWwbYQSjCLsFM85xeQuQwt6yZmKQHWCfVjTEInqEBvDTfqbJiWHyAN38Tc3phDpmxqdvzntMDbG2Z8ECmTKnxOKNQbDG73NSzCzl1V/0UT0WWOXzsIa/foZ5o51JQL3jABC1LB7AmSdCIWVvt6n5wxhaDekji1qAlv63Ad4AsCwGmFg1iuN8I/V3rTXnwZ1uVlVMXDHzrgc3oIUtB/CJQ9+8lRnWWmB7p/v+hWpUia10zV8//qrFpuu07OFeNaRkYQKzKYIlgCbRBHL652+0EDIaqxWN2NT3qk0FjNqUTDFcaoFjwVzKEhtzdLWiLZL2Su9UnmkA9KYcaI9FryJw28X8aFMyYZcsIDIAm2vsAG1AJ4G7Repbt4drXb2wgzEVwDsOvizkGP4K3OZ+0/y+FBQUAE0PIJhYfU5lB8yvLd2vAzH+D/rs+kbjljz4UjFZKKbh8Fk+RL6c7eFYWfhz7ar+bWpx4EZAlbr/JvodaFEI6Mk15InMSWbJcEttaiIe5v4B1LIwAfMa+yX2HviqLrT6HB4EWczI92//u9IC2f/sI9BHoI9AH4E+An0E+ggk92zptROQp29ebsD1nyUUTd5LAhX519NXgKZz20pIv30vXGrcfQNcm6S4rbSzL0S/gMwyL4Jfpd0KEFPJkwEtLJheoe6UhAupGqv7AWSGJDJfUvsXMwYNGivJUiIOgEOGu0GdH61q9O3+h8pmSfKR594puVyq3ssgQFklUtzhtjhaJYQLtcyg7G0iSS79UOlpukKaKLaUXqpTMb1QU6tNtX2g76nAZmTF+qYXp7YL9cl4NFqzqrjChp2j3yksK+B8ezBT70jJfiWPHU8C8g2OSPoLGMcpNaDAtXkKw71MkmjFQjseEmFAEsyhwS0OogDVSQFWuf3Ot/VZscVHLw+7g+MdM17jMcD3zK1qcNBxzLjWrokLCHatqhkl2J1iSmDjyMQLrJhFo/aQZB0Wzs6nYoAk8R3IKfnqUs6+7/9mxvTg9R+79RamSF13cXEtxu+ku5KRzUryxIUY06VAOoZBzLvb+zCqxPqOWkItbmD0M9K5rwUW7sSCEUva8vAFMxogFukts4T4wyoDAqMSDtP56Njr2QTAG3TH+qbFDazjpzMZyigHN5vG+aKyNQ6pmkrtD8YzaXkYM44ZmWjqWqlFxfnWN6PpyLCpvGCfIX8FmHLtGKudgEOk+Xeuo79YnIBRL0Bs8PgNNijiX2wqoJt+mZG2fjhZd6eXGcMAgykzywGqbpFi6QPXGUYtINrAG8kpCzyA6DoWp2BJMLLZRNHnFGCdwWyIiYN5pF6X4zNG9mXmWaBzA5da1zFrdcLO3Ll2AwHWkYAq8uCjvZ3uB0l/YYFxu/4gt2ikv9wdXL2RBjJC3s3OYZNhSDVv9tTSZufgoFuqjcunX35JWxfmCU66MI8sAKk+FYnvGtWCWU9qhLmHWCirBRCud2Ov67zMMnPN6pwidYZ1Zh85ZwyXWFCAWW1zrd1D1Jnz+mMLJ8Cse6SmDZJDickTPVS/YWA99/ws0HzQs+kBt2S5jmEOdXUm2LmSYRLSeM9j20/h6eunpGuFbaDFnKMulap/NCmtVzZWeAs/jaUDcf0/83FliXee+qhHgKQAVWpZKeXgOUxna6pbkQFHKfPtf1d6RrXd3f3PPgJ9BPoI9BHoI9BH4L9HQDmGEcb/EJvfYNn/tmUDqyQsgFW+nfroZ/rqUYHKVzhNfrZkpdWrhpUNi5p1/vB/GCbBylocqJ+wYvCgkvxKhgc2IDnC8RQZMFtV5Z/AHUfP/tXcRcyqwCXMgFstIAtMT1PYQZgyyxItc0wijUMvCTsSTWRyMJj51rHUpgZnXhhVzm6E1NdOnErMtD01rIDc2UQtaAQg1rSnUeI7oY8qCMpmLjoSGbYGGjddjYHfuSJmL2DJJEtWAelUdXQTgV7A1VBs0FhMEJFkpDBxGI1Gbop7McAF5kcAHgYJ2Kd9TyTTA2jYYMYyWNq0AHDkZjynbY6GKhfYmQx2tiQrne2Ou+++f6H3adujpH8sWfTNic5bx4KhNVCNwVLqlOuL6VSGMJYZO5lPX9XqWmOTHBTBa0k6ied495l2Ouq+nnzW9yfVoU67/Tf/Zidf4v/p62X304evWhhQf0e9thCDioAR9LShc72jbQhgicUCGd6wCMEawMCJtLb1dMOcKvF1HF0TnJETEzskh4Q2cHJrHzYug6VS7HbHu6Pu+YFqhiFh9Tb9R88k/cWhl9MlNNnWFbv+mVkYAbvBp/5KrWlmNmA0dZjss0CQ661jvERIAbsZY6tpDVPIveb6VN9YrsqN47PHn8891s+a6Qw43pakG+ff1MjqPAS4ORfAToyTYOKRllfNpGttAWF1fA7NmGhLpNdWLEJ4/HndPUQBuT5XQ9PcnQZXvJqWNo2NZcwsuKxgDpFrC8iuZQJE7bjl49zn3NNa9BmpjQ3M4/7Otpx/j+zwu9R98P79e4FOmSmxeOX7X8wzC05marlXZB4mN+7DF881oM3u/d8+dDdXXz1dYVE5Aa6FWV2M0ahdNqjEAZgaVd1XZllZ5CgXaUB8AfQ8ORIHg28iRszdLziMKX2O3boGQE5cMiVqLlQtq87ZzxJ6p6pGdUVJQpmQsT2X+k6yXtey1rXPc5P9abySBgNUlwKzN6pPvRJIBYg2+pa2XBx7qVrfwNMUbaTFDHWpANU8JwGnQE5g60D3El9sj9wXR/X5w9TA904GWKhY2CPlF/y8lbZlLbOltKtp7Wvag6L/2Uegj0AfgT4CfQT6CPQR+J8jUEA1laJerve3M22nXX//9Y9eb2lWY1VJy8OjBLSaC3rce6tnTepK8ho5Wr7suWqgmrQYoIvILPWvgLPwpHG0zREjreSzAAHSK7Jl5L6ySvKe3cSeLQVUVwKqSNUa0ONz7CNCuLCzjDfyUCV0JjHuJPWVnBQnUSW+OPs6wXe+rbTVbB2JLsCMOlUAhbiHqUCTQB/vbSlhxQV4LJkxGTe1XfdIFKmno1UNKInSR6KmfQOkxgK6UzGo4GHa0SBnBWRRA8tPAAcMbsAt4wxoDyANeHf8SdYt1QS1RNYKoMJMCNOZ8QTGkZ+SGKtH6EBjHukcn7887vYP97Q94Btm56v2tjSA8QEB2DCqTtxBKbUEYaksTFtMYmyUUz0fYaDSzkNjV13hlkDpdPe5AcLHTx+6E4HSodjVY0kz7xQvgOrPn866v344E2iL7BIDJQyTiDEM482dalbVhof37wRUSd5ntNYBvONGSuuWBr5gTqlP1dg5D7OTOgMAYWO/LIEEALAAUDOxAdXDnUH3+kgCyPLK+nJx3/EdRjVA1eDB+wuH5JYwRnV5z61peM3HMJI0G0mo4jDLJ2FZAUppg7Tl2LZx1Wd9/wTA8tP3g3YHyMzh+BwzIKCpMZpM04nYc+ptveagrwu1qDlRL9UwwalRtfSdeksjaG4E9lH1m3UubuNT426dk91axqeQGBis+hZnHwCWuFPHqRoAF1bYTrhQ6CzUcEfST1WLGQBW5L88BQaoE1j40Ta782n3u5fPzZoutc27dx8MVIeoALTtGBUDixC6/1baL1f6SAzsRPL5s88X3ZePcqyVKmItIArDyfVj6prRzOpGAK5ZVR9d3wVUORs+YrTJHH/88QhUCb23seTd6wg+b54Trdcqx0ntr+9UA1laNlF36tZTAql3S52/WFQvcHFtGZPa1eTm5jOKCTJ3WuBc6rkioyXXQGufuP9e314r1jpPO6HTbiuzxc9Kz7Sca66QpPaW8956HrDIFwiaGldk5IBQV6taucE9yf2TNl+Xj5JhtsGQiW+AarkQe+v+q49AH4E+An0E+gj0Eegj8P8dAWUn6lHiNKWBxqQrAaz/7OsfAVaLVQ0jn8BuA6qkNSR4/JwaXrbk+WnbsHJPqS3H+Haf1JwJLJZszTWo5lsDWV1Lxmq+0qiJWtccqqJ1iHSP8yBZddKV/qrqCuh60dSvtWQrCXnsjTLSLdGH4AgYhcmM9idiHoXoNlTPSV63pQQXtsSmSkIIONpSa+oehErohnIWpSYR2SkMLbJdHIFhHxZKSC1jxr1XoJAdImceaV9DsYuYNk0FVDkebMrYbWqKcdWxVhxDSe6W9kvrGjJhwK8GYuAylRTWljL0rRTNei/JJG6vU7X2oZcrAAVZLywjrOpoRH2qIgyjSn2j5L+z+aR78Tv1N6V+VcBm4/5cGemZgbn7pxrMxIkU6W/jEH1NASlmAwEnkVQ6YW8uqkqaaU0zmh90k+0jmdjcdO9+ededXi0EmOfd89cvDFRvJcn867uT7pfP57qyAZ3UGA4A8MwF7f9WQPUGSbAYV9HSBnUTsW6RUcuh2Uw8ID+uuCOdoOWttAIyGKX+MC2KwB0AeK6bTcG8UBE2jPz+eHfYvTlWeq6YMEO/Xqy7k4uASLWlTbqvDzVmEYCGBDZCYi5zGEnar3jTWkTw/KVWFQmwwQdO1IDV3J1mfcGLWYfIwkPTFLN3r1SwwBHG3IsebFcABNPbgK+8PtZ2L/cx7ApYvlGPzo8nAdAel16zqtvnzv4cCI8H8Mz1dp0u92xQlhdkuB8WAC0i4kFxLz3NjNSmSnJKvSwfKqDq/Ves/BTQMQBbAElA6oN+DpCxU/MJMNOn9wRUf//6ma4nvVwX3S9vP4pBvDZYx8ptpgOMMVnTxUS+++x4vzs42Fc7lyu1ojkRwyqFhQAs/VI3qm7aEmbYbeNPACzTF2unerb53HP/hxn1EoDne5hjFqz4k4vF+JEScy84RAaxNlQzEKf9DPW1tOjJdblHIYH7r02k9L4crqhPxdnXvYwlffD7qj+1BFlAfiHWlcWJ9Y1Y1FOpPzQ3KS2glGBxqbY95+cyTIIl1XWxLD+DWdMSyMsbeVZwS3M/nT9cyDzp1s8KFgmXNl6CLYVZvevO5BisbtAGqnyaPa4EhLFVWvg7Znj8tyCGStcFVr/tsZp49F99BPoI9BHoI9BHoI9AH4F/FoECqmEbnpjNllZnxT2AsX2RgjytwH/7GdjPJgNNZRj7QcZbUtHHz5kb0n6QkmV1PzWqEe+SHANmn8aUetRNgQ7AXDiX1M3CgMIcuiZT22B5BCCd4AKrhFCdT502YSUCUGvmIeyRzwIWATGRgUb+556qAncbAkrk/EsYQSW6tMMZqvXDQLpPakftAAMjAnUHIapEfaj3SEAN/WHsMOxBiqisfyT5LmwsII96V8teBRpJKNkWUx+DYcCn6l6HMk2K/DTslllcQJ/+sb8YM1ED6aw5ybCHJWgmFsgsMyzKpmrhtJ85da5q7zK2uzAxFzOln7j+AlDnM4F5Ka23lOja3Emf2X+2r+89gWZkx5oPZlV1TU3VcY5FLdZVeQSnZggD2BwPMzzO5FP3SGsOZNLbAhrTve789Kva0nzsrsUiTWZ73f6x+lvqCCKHxKZ+6t5+kROpe1jqmqh2dUtxQ0p+D0suNnWh673WT/PnOq5BuOKN0RWzDYAASMVUqbVacb/UWsQAexhcIPUt9jVMcT5r5kz7OZJRzWsxkROAqj5zdiVp8lnqLA0k2co4Uf/HuTOfPMvDmrqmU+9Sk+r5q51YzsucRnpaMUMSC4CKIv2p7tT4h8+xAMI1NCMLWxfACUgzo8tCCr83Ey02K7DEDpgdGEONtQDBF8d694n64YzfkAugCtvH77jzmgyklU/JTP1YeAKkHE/llGI301fVAJf3a38+PveWABISWkBcamCzDZsRFtep+hvAyAIHdseqG5cpGXJu2dlKbgyjOut+kEM1LYVWqmX9268fusvLGy/cTDH+0T4oHCDm2+q9dCyZMO1evr6XjFyy2DtqniXxpcVTjs2c9BSo82aRgZhgnlRmcXVeqBQYJ8+FVk8c0rlEuGwHO96k0zWPuFYRfVOjysKN13ESB10DalPDxkteq7EuryT7pdeqak0ttdcF9j5pVaR7Bbn/ndx/H7TQYNUCrxfqZYy3Cwlwb09VKYoXelhN6vEZBfJ/nrG4/eZKPXTXMl261NY8syiP4JlIrSnvhS2VO7SuobQeVIL7OcziH9JgBL8et19jeYd3G0htd0ExwZ51bTG0TUy/2H/1Eegj0Eegj0AfgT4CfQQcAdLZUBkGhklX+Ep6jVtjAE9SOV5rK/L83djTgM0SH9bnmxNw22czZArASbrWwPETEG5AFbFuA8iRAEdYGP40TA7gNB1DY8uETM3vJjM2o4rLL8kTrChfS8kGlzYOCZM2kWMwMloQKfuz4yZwiLpTu8JKIifn0Vu5cAIkx3L7nc1kzQQAUpJKH8TISvVZakzl5guApHbPtbACnjBtyHaRBN8r3FsCge6lCsMpt2Kze2p5A1sC6Ka3K0yl3XrtGqurgf7XlwBjI+otnwBiKgHljAr01r4ANr6KBinpycgxpluTbmcslsQgE2MVJf4GxaNuWwBsNqUWVaAE5sYAWwyW5Muvfveqm8/HalWj/d2dSoZ4KdYGR1NAUdglzrfJGp2MA1TROzKykvt6KYLZZuCn9wQuRztqL6Ia3C8fxaZ+/SI2TnWEe8+67d1DXSuxpcqt/yxX1k/nNzZFElzR4YgPBkr0U4VVlfxQLDR8OC1EAJaUAtMjlTilTUucbNNvFFk3rwWUATDMILLeQF1rzVDXaWojM2sFIg/Ve/S1GNUprJXePxdIeH8KoCrf67qbWuIPIINZc6sWy30DKt1H1YA6YDPwteTZzFPFzEBVP6m/tYkSA3bQYcK1GKE5AoPql8waA91rGYnzKUDKNfAxHPuAQo51tKvFCa6pF0DUS/Wj7g3hiBCGQY41k+ruB5QFKLllD8PRtHQsAWKwwIAoy3p5zxOh7lzWdNghQNXTwj12XavpAeaYBuuWRqc1DduzcIS50lC9fLfcY0efE3jd1X34Rsz7SPcUYO6nt++7azlbzbkPmfuaS2ON60jM69HhoY918kFzTKsfD1rIYez6mP7Ocw3DozW1w8RD4zGzClDVAgimXEysPFqqThd2FeMlTlMxMLw0Ggfp0jIq4N63IgsWxY5nISGg1P11wd56PK0WsKecM6yt5ojcx29khGTpvHutFljV84O/lxcCsexfIHZ5zoJgGZTh+gx61/W5vr4UW35pkHojJQf3aBYvMlOou98SCAdYLiiLEHt6I8aUc0DWy/VrjucAVJh5a1D0GQDpUswr5wyfSl0rZ98qX3H8lZAY+Fv/PWGw7b8DiUv/1Uegj0AfgT4CfQT6CPQR+GcRIO2o1DoSsKS5zV7DFIi+m1Q3YC+Iia8qcCtw+wQ+eZ19Ra6affDN53kvdax57Vu2Ns6/T2ZK6dE6kAQNcBEzGqfkSq4CV4GcZkeRdpbQETBrwGe2IP+oz3Lyh0BNCRfJFEfiPWpQ2etcTF0DDWZwyyiIOi+DCgHHqRx3MUka4hhMcu4as0RjDeYX80jto91UcZFVUgizC2AyGaT/G2ofGDAxZkAprCZgcahWNmOzuNYLm0FxhAqfhKBKexJqWi3rrXpPMlaOAWPIJQ0gAQxjQDPs9gbbYV5hFQWIzeFJDgzI2NZ4dtRyRx5NYoSRAXNMwHtA7vPvnnV7R2JVVb86Hl5Ldnhq8NVq5iys1rYBx1nkgNW0UylgvmXrTuSNfgwaNtQXdjI/tpz047ufBTKuVGt6123vvxaAPTKwudICwZ/fvu1OaB0Cu6OgUivYaU4AUGmBQkqN5LmT5FuWVWKsaU0TwAVYs7wZ5hlKtXAE18hstWdgZLWEjrB7UUZ/w1h6+UZzbaVzoFXOzmyz+05Ada7WPWx2ffPQvf9CX9hIhqs8t5hCnWO0xQEUABoOWUDVZ8SiRt0lZkGRcGrbBYBFX7SkgXFriy+tXhQzJzP4vt61nATAKuluFiNyp/KdK95QNGy32PJtOeDK5Tl3oM7jM62AUBIE0NqJ1lMugNNPBWSsTUJMXSTzjGPod0A14350GiaSMMjFEDZ21q1bDJzLJMkjy5gaYxtGlXvLHVr1E5OoLMhsuOBz2e3PRt33L1/ofqO2ddH9168f1Tf0Sm7b2o92LRysbSQPlnnSWmDu0/vPcdrljLk5qZGl3lOM6sqtYni+AC7DkANcfT0tHa5HVj37HBdvj0JCMXRoA7LNrCLbhR3laDrXtN3x7VvmV4pmMdNm7LVAwNhwHKc1TWTBtG/Sgb0gwBjlhmzGVttqBWctwM39xYSBceUKcZ5rjKB0eiuB+WvV7FKfigvvtYAozwwW9LakTknU2T113zwFMVKieEKuyhjU4aStd68FXGlXY1VK/YM9vQKkZlrr/kj9q+tYWRxzuPj7Uu83oNobKvlW67/6CPQR6CPQR6CPQB+B/1UEqHGAKwAAIABJREFUQs841WhS2/Y5p46VhpDKkiSyXQOpLQVuqUrbB+xn6gfzxWdb65onQ420rGEfwMywsfmbhGvhz8clmFb01Eo9gWKYT45GzVTBCm8ZATC/yUxHiRgtaWgdMxT7dqfar1slszj4LpTwpstfWC2OiAx4WyY+0CNuFeIEPCm8mS4lq2MBydkMJ2LMkiK75WulLBb3XYDlYBrJLIklrCMR5G/a1xgMYXI0kWgO+S0AWz9x951qnBMQYkUAZlTKRH/ebCygQOAQkG23XgFlgIMVpGZbip0TWCZJdRSQFut7Irnv7nAesOPawjCFG/QNlaPvruTMU/rDUt+IUXGB7bCxAmeHO+o7+Vqta7TdVDFbfFFifaMaz7CKXDbDoDY1DHJgqJSokuyT7QN8GbGlk5lKw9muvg/VluZKvSzfdre3VLcJPB2/6TZn+wZsXy4uuh9/fad0F2Yc/1bq3pD56prSLoQjm5EUm67Bb4k1DqMNwGBBAwAKoAPYBUgCHqhfDVDNUgrXGwW3azZ9QgEYgFT+ZtyYIE0xIZJb7o5iRDgXAjnvTngvTrORcSIjTc2z3ZjBvcXG5ZAxDvI88WzK7LfAkvlYn4fdg500YCugCUaE9aWWGYYeVh7wYkaYARFf65z5G1n4kyTZCxh27Y0keVc9c492cx4Ays+nD92ZTJW8MMLFBKx5FSbfBmI2cM4CBuAUx+lcUN2PAlWA+cCUfCXCrljNAoVBa47nJwytZ/xsYSEAgJd7x9eU371v7kcxhrpvqU+FXUWQuqN5+8Mr9VHVfF+q1y41qiu53LJgsNBnR7rvf3d82O2opvnTL1/d5mjIdYdNpb2VbpSwmXoeCODxjPDzB6CKJNcy4JxBaqtzTp7eXBEHLtczYYqM2XJvA9Pca5ywAb4/nAUgtrWogF60yKkl3XV9qsYCOF0JrGaBoOaSe7kimdY1AMDq24CYOmbJmI29tc3ifNHd3si8CPZTJ7EUAk59KRWk1Ptyp7CEhyEZbH36VnNqcfeNKRLLfgh/uZrIfWn7tbJkm3lKn1TYVI3Xf8O58i89Uzlh13XbqR0jJa5/nth//+XJ85vX+j/7CPQR6CPQR6CPQB+BPgKJwDdAtQHGljbX2wVQk07k/59AKIk2SSbfjZFtLWpa+sPfrMxHwgpbGpCKVA2gESOPvJ+aViRjgZ0CHfoXX162srjVCRUglaQIeB3xIAJh7JZUv2iDpM1urt8P9vfk8jlVbdpazqYX3cUd3ABJW7wsbfuh/00kwd1WzRuSQcxJXAtKUqjvmQAQUt8RwAzwaXOUlsD71ItZ0hihuvRZO+tKzouxEkwsYJTI0jKGvzeVXXucSvZx9p2NZ6p9jbzQibFRbep2jSRgrJATK0kHeD22TyF2VtQlenxj9APQ5YrsSFZL/1Vky5YcchW56hozLKPr/oYyNdK4ZwLiA9XQKr8XkIvcFGaOvqovvn/ZHR3vymCJRP/CrCo1ngGqjLG8Qw2cAmbWkjK6TQn//HqxVZyhBkFbms3RTnd+8rG7+PpJoI9WO8Nu9/n3Mpia20zo/eev3U+S/q5Vk3ovZpg6VVrQrCQ9TN0gEA8WcKrzwLwK+W8MrBhac9cFoMTFlnDCcJdEHIDnOZbYud0K14UCTe+68Z1hFJkDb463DFQNIjSV38qEiLEG0KbWNPMj8ltfHqSsvORrEAACax25b46zcL1mMXL6kDu1+J6LfNbMm/epa+w5EJjNXIAtN8DMrRDWLocLoKrz85KCAWPXyStLvUibDPpB7WkEVr9mISQkeOAFYNl3PqwqTCfmUA2o8jrnyx1dBkCF5x6PHRhUoBMQZ3AXsyTkrJaJcy9yHD1KDN0BqsZzAHdqR5H9UtcdBLmhnxPdL79/ceQ4LMU2vn170t3KTInTxYjs+f5BN1Vcr2XEtbgWH8jx6KWqXeD6TIxoP+N5iuwXsy8WBVwXG6BKT9WsuxSgopUVzwZuSVY23Dg30m/LoTkT5MIs0LBIUNe5sclyUsv94QUbAlGmSto+ddBMlkifvYimwQJas08NiD7PGCx54QMmWU9LOQBjVrY4E8spo6ilwLz3aydeVmaiJGF5zk9RjbmZzFmmXc91wOfKCwK4JWNCpvY2MKyAat0TPHPpp3r+IFWF5xOeAOFRtQzo/edae9ZwInV/MuNvmCGPf+dE27b5q//qI9BHoI9AH4E+An0E+gh8GwHSLae/jdEMi+iMWt8AgUfNW6WtfDzS3UiF+WrbNJDaAC29TmEbSMia5JfUm5V1PgPMnHk/HDcyXFKorOjvbsycaJFAkbyOHmAcldC7Hoo6qsgOw/ymRlViUiftJFLUp+6KJR3IQZf8Fsbnck3ihRCOJA6YTTa8KdZlKjmngA5JndwzSfyarHZ3OhdYw2ETOW9gcUvk6cFKz1SSTBLToXqoGpIrycQgideQ+Q4FVAGw4anp00qLE4FxfZZepaMhvVcFXCj8A5Zg6mMaMKDCfTF1svZTtatswOumJK+WdcLe6JM086GVDYwbPVh3NucC2mOPmWC5ntD4jjpHmEYSaiX+qv8bCqROBa6nYoUNygkubJa22zva6b6TA/DOnqK8paT/5otZLpJ9x586Qo8JzS2XV5GFAfI5U5/Ypl0BFg1isv9C5zXsvnx4211fyNVXSfeWmOXt5z8oziPJUO+6Xz987t4KrK51fe6ULN+uR7p+Op9Wmwrwt2SXBq+0pqGND0xjWq+0el1LgKsXS2vXYyYSsAgucq1kGFAWEGCsiSv4xPE1E6iaR82Dl4cBqoB9sMXbz2KXkGCaBQy8c5oOo8pcAbxa+xu5LlssAVt6d2qXZ1yHVY9LrAr08Z5dfx/bDwGqEseBrhl1ysZ7sMDaFnbVl8vAN8DbdzXnzUZcBWPngCfGOdQ1fnEIKx7C++wK+a8WQgwSc8GYv15s4aP6P9eQsijC7rTz1KsGGHNOvM8LxsZAmbY4wmvc2T4HQHtqdv1abU+/VD7udQ/+6XXckVcwnjp5s8OSq/s8NPcAqn94eWijp6Xmyi+/nHRXYuX3JGM/3p27RvVGwG1L0v0NAT/qUSWqMIOpKW6zqbXuN2pWuZCuFy1zpIDUb1hU973l+NRmM2HqHqSvKp/zdSvWmdpi98XN/W6Gn5gSER3PbD/XB8YcAGo3bO6hYs4BvCxaAFIlBfazBYwqwHonthQTJuTXD4BWuQHbRVr7uPysWlQxy66X1YLWnYyRstChz+oed+19AdU7amTrX6vJ5joAVO1arS1hSC8FShfsq+bCuQAnrr9ZoKzFGT9FeabntTwAAsh5ULIw+dRLNf8teJqh7cHQg1ZfqP6rj0AfgT4CfQT6CPQReIxAAdWkuPlqCS+/N9BaSWtSrUpISGaa4VEgX1L6xnI1cFpOk051AzRJZpzAeXsByTJBSm9TVukF7pQVz+nhpyTpWgkT4AEgavmhkilkbCRdbJ9mGGrhon97G3OPTy3uu4mALfZK+FHmbMTCKUGLuI3EMGcLXJ6oPhXW1GcP6GCUyqoBdhMVbyKTg70YYJaEkRDwHvarmFMMX/gaa1tcc6lNtPumEliAKAwd0kLGb0YUoGaWFskqYEGAlz6tgM+q43TbG1u3woKI+VHSd4v8rhkXAbSMOtlEVwOZr5iQiYDpXLTotmpAAdKutdV7AST6jLZl+y0AD8V1AC4lsvdbMqzRuc1V+7ctwErtn5NRYiC58uvfPe+evdgVkFXoFgKPMmmxY23VoNoZ1osSee3BUspKlGn7gczQ6E7HFos8OXgptmghF9ZfuxuxQoCR4WxbQPWNPjXorpWQ/yQn1w8nArEAVRkmLSX3vTNQZc9IE6nxTdsgWVfZYIlrZoOqqtM0ABGwiJlSalUdVgPS1GgCiDz78K8qoMrQbaDqeZKvsQDh8wMtosAs53bpfpVb7gKgwXnrB/tzr1QDsACUBvzcekYjXQhkMM5p9cTl00ubCEWOyTjp/Qmoc9tajQmZN9vhaAwjyHlxjs1cLM7QmdPm4gGk2v7vbNKsUQUTwcSqRc0RMch5XKne9u2nSEr5pNuqWKKbYz7VrhppGZQCIkEkQA8YUUynDOK8h5JPe7GFucH5lTkPjCBbAVh5Hnh/1toaoLrzjl771lSqxduGVwK1Uw38D68ONJ81DoDq23PXEs90j0Kb3qsH6VBzaAITLGnt7S33IzXj6DiycIBJErWsrjXnGcZjwQZKYVXb1yOAxm2bBaiEyPszkDRdzhcAs+qzOWfjzwD2JwyXhQ+287OmFjxslmQGuVhWgKnUHQ6Tgr+6lV2RmOF7eqraaEvnjaES9bU6MkZSgFnq15cCmHeW/WZRYcXzS89BVCcwqig2AK58Lu2DuKG4FhgmpTRiodrWGxb16pkJiG3Ov8De/Jciz95vIpXJxMluLCoujK/Jfj2b2gytICZu7Vnxzc76X/sI9BHoI9BHoI9AH4F/4QiEGjBgrOSr0owWk6ScfDndru+WVJCS//b9MLGpMW2r7nye/YvZrLQ5P7E8oslBMmWDOES+tIwpNiq1VfQcVX2otiXZZaWf1/ncQK8H3AJZNrttQAxAgPQXNlPMG60T+H2i98gXAapsz75GMG/wt6pXA+htIeFjtAAKWEqBmpFqR0kG+aK/qX1Y6E3qgkediUyGYOkAIzBxSH4HMiii1gxWkX1zXNe+utcl7W1knERfVZg7J77pSzmSoyfnatBuZWGcOS3fkznKUsDdPVuLfYGt5rMjyXZtzKTz3ZEEdi6wOnXNa8AuUmD3NIWkLfdbSEhAkBNh1c0B4YVzVYcpsOuWNYC6gC22PZCh0ne/e6FelNpI8t/V9anlhxHHMpUAOWHCXJVm0EHuTU/I9H01zUIMVJ863X/e3Zx/7c7EqAqnilEVqJBcc//FK41lqzu9XnV/+ts79Sq97paSMN+KYac+NXV/TY4609gF9sWkBqhq38RMMQeIYdBj0FQADmAHOAXkMRaYY2Yf4MA9TR0rQHzck91GBjaN17T9RO8/E1DFhChfG937k7VMnxpDmDsq4CJsmnu0NjmwgavS9mLQYL4tM9brgGXGgSQ2oDfMpFsJ5ZQf7zdYZL4s+eUcrSLI9bQLNe8FTxYoDyDhEjB3MLsiLs/EDksE4O3oKfr2M4667KQxiiBvgGPON907A34Y5q2decPUu/cp1zswznM+S11RETjm7lWL4VKmAqCTcXPO1LdinsRrfBMiqXINyMxIFwD2tdf3RIsqf3y173vuVhv++uGiO7/Sk0Eu3Zsa177qjec6jsqwXQN6rVZCQKSRWWrGgmRb9xmnQFse4oU02c1TI73N7MEMqYyRuBbU5vKceJQD1/j8eKy2QnUNHQibRFXcI1Mo6W6unecKMXBNN/HBVAkjJYyR6Kmq89XY7sQW017H81H/iOdCbtjLMzGcLBoIpC7uBE7pUSyQyU8vDHFt66nXzOUAxCux08Xz+5kZXhTjOIBqXHxTiKH5Ksdg6lRvBVaxW8pTHtaVJ2n6o2Zxgq35Sr1vVDm81sBsU9LwetjWgFQHqn72P/oI9BHoI9BHoI9AH4E+AkGZRi9hQhsQfQpNxIt8Wcz4D7fJbr4FrKTJfC7JSeTEJOgAVaeK+gaMYUyUBjOR/sJ0AahSU+XktsbENrIb8jZJh5Jk8TmJaJ08kwxlrT51q6zj05fUQImaNps8JdlOagS4LVMjeF1ktMUIwihwdPp1DoXSDDphepT8bsKY6mcycUANQKba5Og9+p8OBVbvbD2qBA7ZnukZzj4SZ6TAMK3UuSH/JcGldm8s5nIi0OW2KJZdRl6HqQ3nzOthSDWOMtsBnAFK3SNUdZtIft0bVWztWCDO9YT+hhWrzyqMmCEZqJJk6udaMdocrGX2JCMnDRpANxZ7yr5nOq+RpJavv3/VvX69r2Mplb36ogT+xkA6xkDUG2a2RN4Jtgi76vpAejz6Re1XbWnGAqsXX6hPPREzJ5mm2Lntoxfd7tEzSvm6k9Pb7v/+KBAr9uhO7PBS1w+gagbKwybuMlWSA/BKdasscNCqZGD2TzGkVY9RQICWTbNYeNB50R+TeI/opWp35ywIoLb29QT4AbhdM5q/BzpHakOf7W11BzttYWej+6i6zovrAFUPCyDI3OA2KCY8jFxAP7gUoAoTF3Y3+3KNI+AYwEorG29biwCVxHsuQGIqBozHUm5mFrgLObfPJf1Uza7qDTvsck940cDh8B0CGXqsc9mRh5j5RB3z/RcBlGXu2PSVDQBp7W28wFPGQOwX5tjrNb4ts8jD/eZQEEMWe+jX6csAw6j3QKBeH2Ok2b8ZaLOsMHVRXIAXMatCkmqQy6s+Xu7eieqq/12M6lgX7VorHT/+fNKdqp0LIJzY7Gp+y9i4U8clOeSKUTVQRa2BTJ2az5guec5iEsX4DVRBrnnWcV4eJa8XEGXAOR/rDRxUL8LwCchO9Tc1y8ong0PDnvK0w5zaMSJmpZ5gFz5umFRiBCDFiRigeifNcmpUY7aUK85nNGwxrMsLVY5eajlO6oQ71afa4dxjq9ZA2hzgybMk7b3qOvF84TLV/ni+UIPKvSvIa1aVc9Ayn17H9VdgFbdffc8wqpNihbIMFCvUqMKaRuabrzzrmdsA25i/4QCcqHElKvCPn6gP9j/6CPQR6CPQR6CPQB+BPgLOJR6BKolDEsDGIrAanteQ7/LlNPSfBK6B1cDOfDafSTKq3if+5vNIbNMFtUSKBpuBjGHjDFSVTA7UgoQt+ZvtBb1cd4pM95L+pvqG2QSQjoQAqAeFFQUcbolxAWjAsJBkGUDoHxJiQCkcAuNDVksrhqFfC79Mpm6GVwwnJ+J2M85olewJWLpfKiCnmRGzZ2S1MKrUncpFl4RxU+yUgSotOWx6wwhiqIRqF9ffIUZBVTM2GgNUYWADVG2qYhMlZKmKoiS99IdFvgdVthDLCmAY49proKYaWQAArXQEMCc6r5jpxDzI7VDAUDClGC6ZKQQ0BOhs0fR1JJHgJq0wYFcFyrbVf1UAmt6d+8d73Q+/f95tbwuI35xJingaSTH1oJYs4mZbQj6yZSfyJOqpV3V9o85vfvjcYPLyRL0vb8TRKBFf6Fz3jl91E/VQRUZ6cnrT/Z8//yomR8cSS/ygz63p3+hWRYw7UumVmHKAqg2kFEdhatX3AlxjqGTJKREAbNqtuWpPYR4BErSz4ZIX8LNJEZ+rVJqGoXxWuMcM5qGcco8E8Bpg+fD1vju/rDrFmivtPYMU4sDcKEDg61rZfHPBjcNw5ljYN7BS5LtNjuxwGjvCVnP94v7cwCS1q4ButrPc1+eUu9YgzACVr0AGAC8S5kMZKvE+x/3wVXXcAt3EjcUFLyHVUyIC/4CyANcAyJyLkZeBsQ16tK8AYxYHdB+wSAJorzpcDy6zw/P8zuA3i2EGs7CzWq1AWtxa4DRWOjWhus66v//jNUB1s7sUUP3Pnz53l1dqrcITRseda4/bOs6Ic0PeK+nvBvehZw8S3QaTBY+pTWVRKTDS9x3vInn22QF2OVcD70Kffj1sKrg2Tr9hgD17fBFzlo49cnQeJz6/ALlcnCgPfF5eHNHCmhjiOzl14ei7wg3bCxtebrCZFYZKLgHQ66tLgccvV6pPlcmR5fWRXN/p2dCeWbkHWLBpgDH3phcoaj7AoPKcZdItxZ5yRThV7dkGdCudZJrXqD6YpygtbjRevLqBsbzTlgAbSM0zNvXY6FzuO7W2MovqpRDHtv/qI9BHoI9AH4E+An0E+gj8owhUCtpAJmlac+hNrSnCL1KVyrj+hyiShiM1hS1tVi5t8wZUeR/GhH3HwxfgxAo+iU3sa5LkpR8fJkrhXAFhJFaAtN3Jtk2LkGXeKkG9WdPOppNzrhrSiGWhhmsb/lVy2GuZi9zcig+QsQgMAWPDZGlbLByJMekVLCpA2WyuRwfwEzATSHXihbutkuGF5HhhRpWsykxnqPebJLLyUct+R2Y0w6hmfzozgWeMkpzca7A46SIBpp4MIxy3IdE/QC7gixpdgK1lopLl3lmfmHYkdg422NX4lOHSagWQxj+7C4Oh9NmhYtH+WfpLlFybGMfYOMWGtUP62wCs8KOkzUro9Y2z78G2AK/2Bdu4PR903wuoHr84UP6p2F581MaA5bC/6S3JpULWGHnoo5up3qDucmso4Cugulzedldnn81AwZzpf93Bs5fdcHvHwPzLl/PuL7+8687uZ91Crr7MGWDGUuDfdls6/7VYnTsB2TV9dQGausYA6o0tOR27TtW0pusNcTJ2W5rGUhZyIzYxJwJNIN8OmOfL0MVANVJaFgFgU4/2Eju+Pp0p/ZZjrqXghU0MFvh8AV5eb618HCKDnUhKbfhkFFqv121jyWvVQdMv1XOntTlBHlvuzw24DgDeSLu1a84HkJr2J1yDjNVD1mcNvIQX5rON7ugAZs/+V2oHtO5OxTxuYlZlKW7YYSCFnZxrnJzbncdtyBfwXE8JgNYDJkOBoTY7gsEEkKU/qn8tIASazvkbTPm9MPAxbgoz74UiA0VOJqxtpL9H+rnZXQBU/+tEfUNvuxFgVGBubLAaqzaA4AYtYDT/NopWpv1Pe665FY6fMLyUcQaBR9PhxZw6d6tMGA/vIZqwSy8fC3ivzQx22ceGDca0Z/ZXCgbi5vICa6XzTDGuRXIMSLcEGECqRTbVplKCwP2LuRJmbzgVG+fStuZCbKrkv7d6zi0l+aXefbSp55tqVHkG8dyjppRrGN1HznrDte+bj+CT1l2lRPZ+DFS1XfhSyi1gVrMwyIJhugzTgAY3YCAux4kOhi+eR0iDqXsNOL3UOxcV5R6k1m3e/+gj0Eegj0AfgT4CfQT+SQSeMjWnHIBMwGTSmayOk9IAVvn+1jSDPVY2752TSKnfhUEoXy3t4zNkZ7Sa4VVaGDTprxCR87es3CNbfQLHpDsx+6Cj32hDtaxKnkmNNiXFxeAIBpVE/lw9PeljOlcbmaF6K5LxzWW+M1aCeEuih3umHFNIPiPovRNQFQOncTn9gvUBGOofguQJxxJDOZpTE1uy3ZGSRO3Lbp6wQtQyim20JBRWVKAVOfBE9Z2DkttGakcbGLHCtFNxQgsApAUMgDJtRWBm75DrGajqdcCjjguQBVmQ6q2UcLbxGWsYbFJTSQ9UmA1kmCvXqsacSeOSiy+BHQrMtT60gHFqYG02BECwHBjWDgZOCSgutHYbhvkEqD50OwKnk6k+p+1Uetu9eKlaVYFV2uBcX5x0D8srM5kGFFXb5xlhVgdwxTkDaJKYj6hP3TnoLs6+qofqmRcWVvSSFCA8fPlK11DthHSSHz596X5697lbDLbV+5a+qQLmSqyXAhV3zBWdhxrr5HfitQlI5XxUs4qpks2pAvDIwEe02oFRNbCPtDfMJNe9dAQ6R+S9jkloVc/sxqKxMLG/syFX2QKq2u7z6br7eh6AVbeC55bvAssrA2DNZpP+c80LyBqMFAhzTTJj0i3D8VzBR+0kixEaE0QdzJ/BH07HBbijogX4BkgPmZOuRX7CRx4a2zXMZLmqNA6aI88OUisJMDkTSP0ohtjHByQz1zwWPh8w6Yj4WiPljpTecdR2S+834C71kZlX/uaO1jwGqPMOoJdLY9bXQDesNKZa3Ge26TGTWM+IqkuGXcSVe6zr+G+vj7qd6VBuv6vuP//2RTXP193U7kh5OvFEGurcJsRbCyJ3kjUH8GZOEBSAq42j6hwNGs3a8u1T8L0S6J15zMBd71vGS4BUTtdA2y1tIuGN9jdzgQM8GY/xewzXMB3L6/wtQMn5um+rqj/l8rsUo9rKA1YCqMvrGCyxw7VA6+JMMPHyxsoEJLtbWmmaaKGGWtcVhkraNy7pPM+bbiVP5ZjRXQpmIvnFDZ3nIDOB379tBwZQxVjploUgLzG2BUmA6kpLmbSnyX8fWDAxg6rj0gwMPpbfHgxSf9tLNaHpv/oI9BHoI9BHoI9AH4E+Ar+NAFlUpeLNlbdpWSP0C+DkZ9x7//uXU9l6L5LeSLp4Lb+HpUUKzH74G9AKeEprlcajJglk7R0wmySX5MpOlfQv1D+ApJlDUiUBQJCgE16yX84E1kwS0TEgk4QJGaMTQCX91HvBLGAy4rMKiwn48GiQ1MITSDI73p53k7kMerTftKtBnqjPkVjC+ChRplZ1CwZV7KvBpZAcUsyRgBLsm3xaXCuI97DUj06ObUZDLamYU/qi8gULTELLMeJUS00cIFFJY6kDARKkkJglsVMbJDFWpMAClrgjEx+ACIgyhk11bTgvEtCSBE4Vt7HAuBNrelNa8gtaEFDW58YeDwAu45mKPd6ZI6vG1VitanYm3Q9/POq2D7cVm0slyV/d3qXJPs2schZIdAGqsHLUBJLcK6Gf7z8Txhx3Xz+9EyN+o22piSXRH3YHMlLa0jmtNbi/vXvf/SzH3/vRXD1G5WS6Vsw0AwAIa7GoKzkAa8Q6B0fG1i52vtWCRSSrSHuRUBNlbQlzSuzZhutl/FDmScF5WQDQL9Q4GqwD9AuwmmDTOezKSOmZWEhvo/P6fPbQfb1koaWWcgwc272SxRzcpvnNxzTOCTgkUpi4GjzpLY5dvkF+73YZ+S0gGzk025ox1aII9bi47FjSbEwNMkXW3epXc7e6XtK3R8651ZuyaDDUB18eBcBz/OubdfdO7XZ8Oz0+HQCKjD7X2Pcl73P4uqt5GeBs51/YQDOOXKdsF/IZAJy7jvsbttT1thxH14m+n7wGEKVOl28YUC9kZUL5HAxUNUDA+B9eH3a7s6HNlH78r8/d8qsWTYI4DRg39E3L2zn7WAD8dT8riMiqvejlmIW5bnM1UvlIeTkBu0h7/Y3t8jr/DHaLAbbk1ipsnjX6vGMOWs5ca9Jr79eh1Hv1LAHtN0bZMuIC0sjlF2KIeQa5HlvjXKodDT2h/ZzQOa0EZFfn+hZQRTnCc2Co589ihiwDAAAgAElEQVRQz0AWv1jgYvHodoMaUup1U5JBPTrPZOpSAarIez3PogOwTDtaFsszbKx0I8bVdfK692BTV94HfgKSi8tlOGyqYq1FJe5INctRz1U9HwRQtZyod9Qb6B/+NyTztP/qI9BHoI9AH4E+An0E+gh8G4FvgGrrgVqsj1MxEpEGUP8RSGVXSeryFbfffAWo5u+wrA34AguBb4JLBTxlbgPb8lgtxWr/kwux5b82w4mEjfqo2YP+H6dX5VVrgQBKKwFZrvXkd0mDzYrRjkKIEQncg7SlY20DQLxeIxm+sbRxpsQKAMyIqRd1T1Mxk4DdLUCg2Jr1Qr0yxWRQ44YR0loHhMgbzVRTqmMBBJAjAhpdi2YHX1hf2L7Ui90tldIpjIBI5MF2Z9X2sMCGzNTImd1M9a4NfvS7y1FhTwu8h+0kGQ6Tln6s1F5KGksyK2aRqwUo41hhrPV516sqBhrTTC66gGobLIWScyxgINkX40g7G52j2OT5TMY0E2pkxeDKDfi73+91xy+PfFVvzz9LoqhYeiogbTbycE5qJ1OSds80kvnUpy61aPDl03uzZzj0YqazNZ50R89fG3iK/Or++uFL9/Zcibr/phZVABZgWudzd09tL9eZ+aToACjIs8tQCBhoZrBAqF2dYbFhVAF3AIjg0VwLb5e+rJDKBmfE19ejWE6Bi5ni8OKYaxw58KnqUz+dFmXJLPI6TXqyuva0FiGIDvPTIlNdVK4wwI4erI0RTV1n7qD08mzsJMx+GEiOiTzZtbTaDiDFl0fJmLKW8fj6kxyV4+acDFypt9RnAarTcfq0oih9dyJ5KaSdx80ljXyYc/J6Buwr9Z0+P43Thw3byGIEbZgCNMFiAC+uQVhG90Itw50mA3bUeUyU1HcJm2q2VseFWawxWGPhOlButgDjP745kBmUJP6qTf3Ljx+7xdUiklrXjFKPLuAkd9sxf1v6G0BqR2WmvWMWNplYY2jEOTewyiROSQIANM7Vjqc+HAAZsP4YpwLmvg+Y7/qHyZmvJ9eP/fD//mydS51TY/7XsKp6baWLgJOvt2sLZLDCMldy92vipQtmoCq34wV1q3VvWGaubxjsxSrCXD9PHP2UVfAXTCmcJyAzS4AFVOn3qt9HesZyDlcCs4BgzJPCLaONyXOGfd3iMsxdqHtMBRg+3vnDjcAq1ksX2o5vgGoWPHrAmnu8/+oj0Eegj0AfgT4CfQT+eQS+4UwaoGzg9IlZfWJIfwtWix5y4uFUnlTF36lfSi1qAC9pJrIv2Ez2TSKE/BYnX1boTW9VRRM8Gf8Ap5HrOl3ElVZJ8typUNq4ADrPHq5sQDLRq7jVsj3y3RkgktYyV7SqEdBUIoeDL4COZPpmjZBN/Ript1KCNZPkFPBLbSOAYns2Vc2pnGa1b2rfYDfWYjRGav1ibKQauYkY1dl8EpAoV86QMJLHCYjuTLfTygKGybWCOhe1jwA0jsQojgWyRjj+CggCVKnJY3tcd20GBRAVYnItnBJQjKIA4+S4Br7U7wE8BYinGsdaMl3YSLe3gF10rRoy3wAyDKNSgyaWCUdgQDmI1OAo7CmusYDtB41jqM8BLJD4TmWduqt6xjFj0N/Pno26F98dddPt7e724mt3e/nFKWjWJ1rnTi1zCOCv7URqtCH2eGKgenF+3p1/kWsw56hjIn8dzXa6/eev1Kak6y4Wm91/fjrpzlR7CHtKDSoLAGtqJw1+WNwQDKH/rC6GogAsNcPJOcAQlpjUIAuGaKT4uAUNrLfiaGugAiVeCDDLmprWAaAMsI1BU7FpJjAFumYCdQBVGGa2U/ec7teTzG7PeI5X0ttWnmhg2ECNtmGeAIxZuEhZb2okDUbrfm0+3JEGswATKbDHB6Ou75FBdGqfAdRBrvmBQRTHbxJbXvP51k+DLMXleH9Dcz0AGdD88QvgxoMVeMuCEftwy13mj0nIMLC+5AahbkgUoArIcp1qiEMDqjp3A3IWjahLl7Sc+3ldzDLnwMIFbYpgoPV2xsATpOo93dfVGmhdH6HxP8iBeq72UDcXy+4nAdVr3eMg5ztWJzSPpNLWQpQAI1S0mMhNDYj9pg2Q4kN7KDOhGqPOObLiQDHmihdwuDaec9q1gKJVukjMGbuNkzhHXgecZtGAIPM316jJzwNwv2FqGaKl0gGmjiNqjZITA1jNTmugmCvZNdtjF2uqw1LbjSvwUu7YMK0spPGssHu17kFitdQz7molkyVLdnmeRklSVbHx9gVQo7pwIJ56TLOwhUkdzOy1QOfKhb5Z9AOI5oozb3U9PSmYellkY/vLBx3b1auM68pANcsZMWpK3So/PSNrNvU/+gj0Eegj0Eegj0AfgT4Cj+lUyxBIFirJ+rvkoSUR7f2WnrYEI2zDY4ZsZjKGTE3uWxVu2mtqXYGs+Uxa1WBvxFf2CICI6ExQzuzDo6mSEiV6qcJ+kvoAWABkJEKWNeobRpF9j2WWNB/JUEns5ya9TpTULlVjeuf2DjkarRbcf5XaVyVpe5O5PicGgWEq75rvyZBHbM1SNW+3SoQXagUBqwIrNxbANPM6VcWW6jdJeMn0GQPumEMB0YmALokpyaSBp95z2xZYrwKrACO7d5p4BYAIAInN5RwHSrhhyxgjiT955FSyVnrDwjTR0/BeCTMM72CgSGFaIyC+RU9YgTdkf9ln3D05bwA1QJn63YkANyZVhnRKojEaAuzAtG7B+gJwMVmCwdNx9gQItqWjRFI831YPzle7qil9rrEsu/OTt2ZMndi7xjMAmESblhkGK0rGpzJKmu7sd6cnX7rLS2rWYKB1zfXZye5RNz84lsx3ozsTwP3x/Qe1pqE+V0CVhY9iJ7HYWsvlF9tkQOeDgoeh0gPg02AyNZ2euZj4cN5mlAFunF/OM71UYeYYa4sPbDXLImHCcswsq5DEc4VhH18dC+zj+qyXr2667v1XgYJHlq5uB44HsPuGUY3OtcCoARoIVnOGQZYMFuBK7CwfrzpQX0PtHxAHWIExy3lE3sxiEiy7030DhpxPu6vMdnNvPOIBzodrIjMlGUMd7NIiJsCSmtszLe4w7juBN8AsO4u8t8AwMwrQZQMhjt7+zpjXLKQAeiTZZgzNLdghB4R6vGGX2QevsyD0yJh67HrXdd2aQ8QeoAc7z/GQ8uv3P77Zl3PxSLWpYlT/qgUTyfRhRTkREd+6n/VccIso3be4den+3zQwYz/m3CPHJi58jJ+eRGGbPYcMuAHI/GySXl4vRjWbR0RQ8c0uSiHh3SNFZ8552ckOwwbt7NsguJjaWpCIoZQWDGQGt9JiDeC8sbyrG6kMcEPGcIp+qwLg9FK9k2yb2vn2RF7eqTr0jrrVWBoBIgMaGZyUInrQ4e4L7wwo5WUv87FIo/dV1GCGdCG2NIAzhm7NnGlpGTfzgoWdpprheQ2bei0O9dIeAOwYGybqUx/cIzs9qcOwtv+e+KX+q49AH4E+An0E+gj0Eegj8BiBSj9b9hqm87+vblcWZ76I1I20uoHaBjjZprGq7TWBB2eAWcfPZ9o6PGOIeVKSlhhxbIov3dyQw6vQHIlSkpx716SmDjHOt0jWAKp8kXy1+iiSwaGAy3hr3M3V0oRFe+SqgK+rheq0SPj0GZKpKyVgdGvlC/nvLk6xgBNl7LASk91JN6BOVRnq4gy2lLo4GJK47locp2x4CwYUmS0MpsCr3V9hRmdy3iShVosJ9+pUgm7Gxi6figZsKswb24oJtQOw9g94hIUZCqjGGTjSaCIBw4HrL66suG1i4GSn4zJjMhAVSJ0P5gaIllSrQDbHB3zFeAjGbyagCoPc6imp6aW2bSKwG2kpCM1ZukHrtkD5jhpTTob6eyKTpb1h9+L7l+q1Ou3Ovr5XonwZSTL6W8CNPrpSMo3RVZJx7WPv0L1pv37+pNZCujjIt8sNef/4WTfdO1DyvNGdKDn/6f3H1DyqNhX5L6n2nc77QUk1abQxk84LIIssmGsA+EDCSczM98OSFjsK7IAtnmJ8xbIJ9YcFNhtQBXxQ58y1NDjlfw30unaQmt2N7odnAqxiwjHZubrd6D58yf44ZytxkYZqLJFSRvrM/9kwycCX7Qrc2RwqjB2jXgKGsgu37eEcMA4CLC0FuLz/Ao02vwH4mfwD/uVezt2ZDfn/OBTnd38xTv0Fg7s3Vz9V1dwyfM7v9HzdfT6PQzb9bWuX3jegGFzsFkiu7cTgCcYeWjhg2soBWqwUk9oOaSYcAFho2bJz6x8i1YXldI/Von1dt2oJr4CW61lxvwb8BjBy3H97qcWSnXF3LROlH3/6IlAHa5p+viyXub5YH9gArOq9DUlphxUvR6PmnhckaqDNpdoxMyiOaZQfNx5e7kVX4erzlkVXkHLtY9QV1MriVGpyKUPwfVCPWC8e8Emkv0i8uS/rPepT7zRWFscwlnI/Zj3D7mWOtFA9aupaE4d7sciLMwFQwK/2Z5ZV7sCLOylAzHQzOpYJVe6gp0Y6V6v3LCZHel93vOcp3VPjDYzrOL6+6FZUtyx21NWp3FuuNde1VXnBLa7CLDh4PtfCkI5DveqZ9i4v4np6Mwac4+MkHHDa/rvQZkf/s49AH4E+An0E+gj0Eegj8PcR+A1QbUCTjZJcPQHNgM8nEPuY1jmxeWJVkygnRWN/7TOpbYrjb9tvA8glr3OqSHpJzSg/gbUBuAiBzbAAtpz10//PvqBhc+p4aXOzZUOPsUAjSSE5NOzkUswfafEKJqAkblbxIZVDhCzQhNHQJkwItVa46U7jVAtTSz2pW6DA0MKQahy0mdkU8MFIqclKGaOBJhJjgV4MYoZiSY0wYEFwxuW4AF4YPjGiAFWzkERc71t2pzgN6dkqqa1lvpyntgE7GnYIUI0kbR7YTAmJrAApYFdAdaBzofWEZX5bOj7sY8kQDWa0E+SvANMRAK+ScMYyEZAcC6ze2yxFYwGc6e+xXI5nkojOppJWSwo8nd53u0e73f6zZ5Ih3sjF95NBCDG35JMY2700yT4s8+7hkdttnJ+e6FoAqlkIyPntH7/oRru7Tog/qebwb3L9xQ3YNZE2h8FASQsBZa5lHGE5MO6/WfDg1ExawqDCQtZihvvX6gMTxXOi69XqCtkWhtiz2Yl/rrWBqnWuqQ92BTOyUX1gLID6+kixELPKJbsRU/fuBNlqAU8Sd1NzdXu1nSNfBswxJw3Ycp/cYfoT2ONYpadoBgQYYfHCZkkwoLl0AXwG4aVN8K2LG28Y4KZasJEP86aBQ6OWgOj6tZNyvXtxmPgR+8vrtZx/BZQ0zxlLg7j8dC9e7oFib13XqRhTg5o+n3ELNvAiZOy0zpNxNMddwFvCm+p0CompU6bVi9CQxxIlKvcfoBRQLAAGQw9uK2BHjer+bCSgetX9+S8ftFgi51oMs7j+bm2js8Q4iW4uYh8HAr1UXebcMzfz7GDO5LiR6Lbfa17UQoJRMtcpNHJdo7DOfASpb2N8E/fEIxclgfBihZ9ZoN6wybVO5/0hIwacIvd1fTznYZMlMaei72lRk7ZWmsd6bSXJ71r1t9TRw7DeC6je3F4rZizDMZ8BwTGxQu2BEoFj3mGkxr3nK8DSnbavZ99Mi4VjLf7wmVuxrq3GGLaVmnJKLK5V489iGZ/2Z/UP5hbJLwuJnCPPW7qv0hk70t//Taszh7j/6iPQR6CPQB+BPgJ9BP7FI1CZ9BNgDNfT5FhJ1vLF720lPPWnSafDrqYe1ev5lWQ3x+CWBrItCT/9MKkpJIVKyxsD2g3ROkqMSNT4BGxqqpliAuJjKPl0Om+mKi7AYWIRG6dpAukYv++KJcDk5S5ZfSc/Fb9HZRVwlZ8gWBx5Z2JSt5QQ20kYKSnJmADkRAnwWsVgSOvca1VgkvpMt4QUOEHOu0mNm1p8bMGukThylhgpidHltDA+4TXkvK6vM5sKQE2f1JguySVTQBD5caSFSSBpv0MLHEDwyhJaxQppH+evxBe34RHteHSOKzNNSsSROruoUmALllHBXG0qedcxYZbRoq4VDMuEAf3aFnBugEOvVzF3UwFVGGjXrmm41LEC4jFZmgmcAlYnYlTnO7pOisfB8+fdzu5Od3byTgnyVSX8bkbihJvrCLgYT+fd3sGBQOqpJJqXrr+FVb+TPBSQtyfH38F8LsDy0P385aJ7f3ruyjqkvWy3Vt3xyr8j1WYugW9grHgvPR0zS6u3LPPFNZ9hwWGFka66l2oDDpZGE5bMMgMQrj8zGvbw0XjJIc3r2v6FgCrMKjWqSwGht5/0U7jeAM59gQvotLsHgBc0ZNBYpGEBmcBKQJlls74dAZPBL2Ffv9ljLQL4PACcBq3eyNfZAMjHMXZ9BLXZa76Ii1k5bc0aykudT8Cwul3e3ncf1KKGOlXXYBISz+uA1PyNRDrAnvlXm4WltVy3IcDEgWsCOKWPbnoC53lAPfWGJKjEDUY6NZtZ0+EacXwWeyy91RsL3QfCYo8S4T++PlCfXzGqZ5fdX/70TkwiLZponqL5oWMY4Gr7iT431iTcYuECKTH3MI8zDLb8yMvTJCQosatg+PRTd5sLwnWpgBQ1ajkyp2uGX59NyPzlhYl6nuZ4ecJxnjHv8tqVn4FedLNhE87JWigQSA3TSv2s/hZA5XtNETd70QHXer4sMRy7DSt7p+DcLsVmrgQuG3vtU4FtB6jqmWvaFoVCoKW6TFf5BJfSHZpVYoEPAK2fFCs9BLxMBvuq+4zTPpOb7wXeAHWm3OvoWtgnxko8X+MvgFETsl9G/Fug2qJUwep/9BHoI9BHoI9AH4E+An0EvokAqWylVSQNMVB6YjwbMCWxcUpV77d2M2Hc8plvgSrbsr9vvyM3Sz0qBkG2SHFSnRR8pv/HozOJYThOtqsE0sdpwDTANZV4rv4yA0n1KvuivmqihIrV/KVYxvDEm9XrL9mi2Q/9nFLLOtCxSeqo+ZO81UQi45qJhRRQpKTq4VKyX7kHD2jdYqYwtWqbep+ME+YT1tQSQpgtsl+ybZvKBCjBjAGIWquYBzNigC6BbAE+GGCSYcAqbK1lvwKH9GldIgUEAJEvaxtqW3EbHqmxqV1pkUlyDmaTBDJhNDiuxkIrCoN/S4u1nepN79zbktLdRNqtawB/Nf7Im/We2MqRKUDGAyMpJlaXnxrVXVq0yKBotj3tXv3wWmYu53Ly/fSYsKflB9c5LNNse1ffO93Xk882WNoEOJMw63xWun6HL19LSj3pFgIDf3r3pTsVqwqTGqff9Ey1uRGfYuZaXhvn33tLUnWkYh29EMAJgkt0bC8IlJw5bXoC/jAbsuFNsfwpx0yNKwsFIe9LG8B74DJt/+JQ7sVacxmozhJg9evnBzGrVZOq11zXWdJPgh/gVXdE7S/gDzBd5jZIgBmvBs2dyO/qTuN5DzD3UJiZltTiwMu8D9jMvuKEm7rPgKRN14EGeLFQwpdBefB4WFAd7Pm+gLeuK3PoVmCSmttbtXMxA6oAGijDpGLURFi1f8ZkZ17Lw6PBYP7a/KnqNxmxWT1eF2IEYzUFRLaBWY2MFmYdBnzFqkaNHyYRWTD7XAmw0lrGLtL8rQD9uxjVF5LoX2lh489/+uA2Ncxd1yOzP2KF/F+fm0lKu4nRGDJiA0vme668F4jyIHsEmUwcx1vfj31WkUI7jpGymxEtMGmQ2hYUcstU3FmEyDzx59o2Bdb9w9eC+mOch+n3Km4SUynYXYC1QCsuwGsB1VwAxrHR3Z6JOb3EQAogqWt2LWXD7YWfFSzccXY8RzjG7f2tBLk3fhZy1wMmgZJX+sddOnxgqY6nAe+z5BEjt/aP5yrzlTY1Xy3uvXFsmF8wtWZRNTTcgWFWKclQtar2LLcxR5IHa+pTa/nFz+7M3/Cv31DLtV3/o49AH4E+An0E+gj0EfhXjUAhSqe5yZacejTH3shNn5KHtk3bvsl6AxazLb830Mort/obAKl6zWI/W1qSFJsEnP1Qz5q0MNWFpEoTS4BJYmkaHyonjFXSI/7F9ZSkCsEwzr9s10aOJC2jaqv3yGFjLDIVOKIKC5aAWs+h6lFnqiuVe4iTYdx4AQNjSWnvxTKBGixnrXo5g10YT22DhBb2zb1VBVrt4kvyB+DT/pGSWkIq9nIk9pRM33Vv7AP5L+ZGtL1xuiYPWyS/SqJTF6jNlWjbQZiaTX1TazrQNsh+MXLCsRYDJNeoEkWNEcZlQxm7mTBixU88n2DAAAfF9iQxxUAp8lj2zz6nm6phFUBkoDB3Y6TGGA3pc9vzjW5H4GYwEojR95vvxaruzLvP79+rtclt3GaLHSOW7G9H9ae4g36RkZKZSsA8LCJIREZWh69eKRij7kqJ/4+/fu4uJWVkRw8A76pDBaBbfuqxA4iQVIuhBzwYZAIKYUwD3s1G2Vo4ctX2WQAdPUTt7Au40/l51nEN9Qt9S4lpDJcKJBbTShxfHASoGoAqXkh/KR1kv5taCHDd4hNt6nHxxUvM3gFgxVg2EmC/p62o6zR7xzXUPlz3CgCFLdUHLNnkegB+mf2u86zzBriWrJTjcB6WnsKM+3g5x8fjAY6QGWsHRzv0yk2NKQD545k6X6rtDtfQoJG7VOcVz7CMg4ULRrriYNQvAqoMmDivmD4RBr5dr8rizuM9zLUDiDVqMwtS/C+ut4kB+2p9S6nXXXAPFijjJ66/L/fEqAqo/ulPn7oLrRb4kuqz8ua2+oHrPxDAHANiZfKEkZElwSXvblJqX4YCql5csdyW17J95PGRk/uZUufq2uMG2byT1OGiWoB+dHsePpNVEO8vQutcc9f1euGLRQHazwjmiRn1MXQydwKfd+qXajCtBauHusddw3qhxRybRdFTVezo1XV3rXY07JlnEFd8KlM5nlmL9bWfhi4H4L6glZf+aS/anudtqlJZ8OOJipiXqlUGwjOM+YNB21IM+I3kvdS8Mi8wTjpxr1R608LUppEYsPhe31rCqfik72r++6I+zr5KbRGUo8Vwqf/qI9BHoI9AH4E+An0E+ghUWmYhaSVNbbW79T/NenlWugNgk2ab5qmEI3xltuM9to3naAO5aujhxCTv8026RMICgLW/qj8T2TBAFVkvrr9zMaOYE1HhZJ/flK85USTZA5wGFPOPBIuRp9uq/VT1M7+R9CUVAwymJst1qdq/P62kez6fifGbRFJHf08zIhiLCHiSaCuBRFroHoy0xyhwB31jh1BIVElxh2I5SZbZgcEEYFf1mUhJSfhgNZOiJpQAH9rU0C4GeeQN7W0w/ZF82KkkybVOAOYVcnMtlmyAXNcHxDBG+616VSTEhg+AkyAVy4wByakvi9EQgBG2maTSbWu4YiT4sGTU4zJmxH+AZUyHiC+A2En2vepTu257G4aZmsuH7vhoqt6qr9XP8rI7/XxiR1enympvYsZb5zff2+1ubm66s9MLMcWKk755jxrPoWpTj1+9UIudoVrSrLq/vP1oR9p7j1tsKvWpYnSg/8xIE4tiSwGyltMa0CHfxsE0yyAOhVuhpI7arLPiPRFTDdDyRfB1AuwLoCKn1U8T4r5KdZsgjTYAibz3mUD6ttr1GChqow9iIC9uqm4UF+d2i5h9YxyR6PK1NmAM4Pc8BnTq/3jX7LLmVhnXBsx6HuKsCnsXptVMcAFXxmCZMkdiPBy/WLtHx2Hj8WxjEGPm/glL78kk65BeLkxJjVO4r/sssOptDIwLqGr/d9UDFuU2c4req4DXZpYUjjKsJSDWtaAAbNjICmczGzKLKDlqQHvuWZsLmTXlfDF5ijswjt0AVYP9IMXudy92u9eHUzGql92Pf/ncnamnqK+TNhppp8wwYrahoA3k+j0Q0NvMhw3jiK0XDRwWB9rXJL1n2Sbg2S1x9D/PgqpXfTRM8uJZxZIT4R7x5ixGce4N/eYZ4Zv+8VjsW/ch4LlMlei3vMaC2UHRwpTaYgFKGXVjXb0wINkvzKtVGKpRXcj5l76rLPys1CeaGlJGMVXPZAZInIGBLN7BgDI+ngB+RvjZSVMxOFVKGHD31X6oe+fupxacZyngHEMl/mlsPJc/PXztTgUyo2/hKa7rpNdvDTz5Fsh+ZFMbUOU5xbM7hnssaIrz9af7rz4CfQT6CPQR6CPQR6CPQKWM40rBUy/6tMLN243tbPWkToW/SSa+BZlOo5z85KuBXn5H0ktikgQ2zTiSqDyJ6xos4Jj0VxWABNQ54SOZh02MLyVHgm0c4e6r7ZD50tcxjexJokjykmganDglDRM31mcYB7Wv7DndWnNW22NVZklOC9vH/qj/xCjpXuYyC7WE8FZVP0dPTRXAZluce4uq2tBnxgKqtE1BPgpzwRimciCmt6FxC9+weQBkkmSzoZijUKen5E8mKIDQmYAqRkicNz1EJ2I46QIBONjgoKbPIhN2DSZutnptRI0qMljAT9XRUs+IqQoDQAqI2VKzotrAuVTjpF3FFlJj5MgkkbBQ9J3lDLycUQJZthutFSsJud2uRl7NMpX67odn3c7RvHv/6zvLFbG7Iq5buPTSckeuPRdnSmkFGMyEA5B1XldinOaHh93zl88EVAdynL2V4y/GTPRXhZ1Wkgxg5pzbwoYb2fJ3kuMN1dHlZzHLjNoANJctYFAsEY7A+mMsBh12MOZAkYACWHA7DlOrGVryzZCjATBhNju1c9mUWy4sbe6YT6f0Uw24AIwEqAL+jW78twlWM578njpY10J6ASFghvpOtceMs63+ttS2UnmDXcWKfwqTPwtbzbWh562l0BzVQLsWijim2dTMcTOUBRxdV1mv7aju+Nk+1yTbnF2rn+ppc9jNnGWRwnXiJSEG6DPGJSynNsEkjDF6XMynYj79ZKh5n/pO5nRAM595eGxXEhDanIMNxgDmNiCLYzaq4IDv1H+/Odrpvn8+V53mTffXv550JydXfsp4ngPMPbDUqA9gVAUCqV3lunv5DbbfzwhsYAUAACAASURBVJeC8BUbS3oduwKMdgdm7hTAr56mvsq++QvYmkrPvOKrCGkzsVyRmFrxnOSeywYG6IBUmFQY7lJbWHWBM3Y5hVv+r3OmLzOLZhw3de/a5ELQ8Ew1oNQH6+/rxY2Y1Us/j7mXOSwjoxoVqyMAai2V2Q8ANYrnSbTu3i/y4Sz3oOzg8ym/KLG0nxdXYlaRAsd3XQysri3tbC7s+guTynPTRRj+mRnHF89hfAjwK+B95MFu0tR/9RHoI9BHoI9AH4E+An0EHAFlDbSO5ytr4Um7Y8YT/oC0jwTC6bq+w3y23wMFmvSNpIb6VT7TeuQZVtZ33stnYn5TB6/LwX4BRlO9S91hpIEkSDCRI9UjAnRJiiJWpYWNmDqZ7PA+yTG9RUnC2ANMaRIywJK2J/HV3ni9cIQTOHJKRjURS4kMGMA4mYh7HQtgCc1cnyrpul2oJlRS2JEEhQVuLGWExfMewXVKegXYBnILHk0EzIQyFtTIav/bmzJsEoPI+di0CIQDowferFiAgGAnvTcYFlI4ZdjUzjL+kYAqAIS2NbSnfAAk6x/unmbcqLHVcedDyZe1a+JHuxGYWtqywIS4PtDMY1yIwwoFWFDLugWAo2b2XmelIGHw5No0xqRNV6otXcucaaja1JGk0VNJn4f6zETnerA/6X7491fd1aWMVgRIN1zsCwignnZuEH365TROsgAaZL061o0S7oMXL7qDZ0eqnd1SfeRF9/OHrwaQAHSE2sAJfqcNDcsLBqyuV9V5GKRW/S4zyU7GLDZwasRa6bBjJVCF+zCgHqdfxyFyZyfpilWku5EMD0rm3IAdE8V9S7WffUll91Snazmx/v54KhOiq7SJMTDN7RPgB3AziwcoZlD1pmd9wGxMdxRfZK/FwHmRw4CnZOLIk7n+ta1BCqBLrwOeLesu8Ok2QTDjPmaO8chWmikM2DOzp6+xrufLI1jmjOlK5jwYKi1VrwqgMlxhnL7Xo5XgELxncOVtuJkCRTCYyiJNgJTF+gbsmYMG/gaFzA9UCqWn0N9mLwH2nDn1u7pmZpkxVjLg98F8soc70+4Pr3a6tdq4/Kz2NO8+nAWoMj79YA4zDwxUVec5FNCjjtlR9dgB+rknWp9TR8CycX4hapn7XiAiZCwiNEdhU6R8AxAj3w3UY36lpZDj4uVA3nDQPScsQUZerH9cN4zHDPa9vfZIz1x6MBNnbbDQAg8sqg2XALCW9msxTGwqhkrra0Cs6oBVurCQ/H6xpvaUOwdnbJksuT3NjbqbAgpxC1D7LdWl0oomvXgzcWFSeVYw1Dw/c73a2JH38uX+rJgtaRuEwPx9q2t5ISkwda90XwWoRkkTSW/+e8KxoqbJFyZL6bfaf/UR6CPQR6CPQB+BPgJ9BFoEQErOLqtCT68DIJFjJWFKWkoikQTrCbAmHXt6re0S9pTXG0PL6+a1KjHh/cZh5tUm/Y3EGAgy1RZx0G2mS0jTcKLkC9Y09Xnl9uvemqzNA1bxmJTzJ4kY4NWJFpxJjmrg6Pci+UUajBOmW9pIIgerJiTQzVTXRaKGsQsGLVA7ANXRTEBVqGBAixOSeCWbSIPjcZs+k8h/N7dh6DABCsM7EQNIC5pHcAGiAWzqewjjKImjWVb+tvkJbrJiGpQwIueFcQ23ge3U2E6cGxoDTsQkpfdlTrQtTe62DInYLyyUmUQzqAIjAGViSuKu4691gsTL7BFx1zGmYj5d44nGGtBAwgyLRfwUmxV/bImlET4EyI1wAtZ+Z3Ighsg9eDbrnr/a7T6+faeEmfpkba5t5ju7kimuu4vzSxsfcQxY53t96FZjeS4zpvn+njnYnz+cdu++nFvei5My3syF83T9YFIBp1CNYfyfTIIAdkmGWx9V5ImPRkow3AAW1wTHKdeLDhpHEV2PfXIZOCY/uC9T00vcDIsLmO7J8RiwahCoIH0S+3hxCbCueyYkm4EsnjtIesOgFrgEGNfdlbvIfFsYRu4KM3qwWoBUamUDDEeam+x6pevja8unijHlYhnXck769jpIMXvcN+zXdaQFEL1Yw+B8L627V0dcRy673LYxVDq5lwMwu3sCEI1xNSAGBTJuAF/dXyGGNwxUkak+1ncWIHbdMh8IPrbklTsa5hJnWs97MYcNs+B0DduICRNsKotDrc/phgYx16LQf7zZJSDdh3dn3S8/nzom1GTSIoinGyw0gHAiWeyWtttkEiiI3LuAX+4NgukhMTTiVkZaZsLrn69YXcsmnfZJgJ7N8tpOKlfTcW810pGzIp9tDLuJVwAv17tqXVP7bkhvNPzAogX71oa4+a6Q+hKbMm9irO4nK1fy1aX6o1JrDZt6cuMSheWdfqrXKaFHonspY6N0jtazUot7m1IrsAiFD4DvfysYVN6gbVK8keejgTT/tPOBt+dJq0UjgKnZVP3TohQA90xOwF90JOpeVeWsvQJAOacwzbnwPC8x1eN5xPu95LeC0//oI9BHoI9AH4E+An0EvokAqW5ljaTRaQMSoEpiEZfG4mKcgD2xqZVpPu6sJbOwpkk+H7NRS7wa0LXQzu8lWWl1c+woKWFSRmBB2thwTH6f6x+J99DANIDVlVUl+42gDgDGKv9dN8Fox3sVwLAxkUCnQCls7BiWTyCPcdyqnotseyLAOJHzrmV7xRJFfymGDtMiOf7CoALIYB03V4CUGCiRprk+UoZIAM57EdUxssk5jXWsscAxjCkgcyj21v61JeN1HakyZtcaYlIDIwX0FR4bDyT5LRkxjqAWK2uIvD4ZqA0PdWz6B/sJ4zsVUKbGlaTf5bAk0QBbGztl0QCg5yo1m7yUgZPGuDNOjBvTQ465sksqSEnnZIAXeSyGQzCMxIZvmF/a+7z53aE+f612NV8MvGnpM1ZPm6tLmbmQeBNAHQM34weNCR/Sl7//wTWstzrvH3/53J1fqdZQdb2AbOS/BlieDbT5CcNqCy1Amt1nU1eKgy8zKmxepKXEBUkv4JW5xZgBJ4BIA1vLZtMr1cwafyfEARMGagF+6kSkz8gYSvW5h7tpT8N8OTl76L5ewMy1ec6OOVpMqwCbhi4GsvlqxKAnlRFSyWcNVGKsFFOhjJNFFPtPAcQ0rlZz6nMw3oyEONAzILWE0T5e5mIWKsxKcp0f5bkyiJL0d5cuUXodvPT2870kwAInbOf7MmNOnWJkrDD9HrdBWo4N0GVhAZDteQMwLpySavE6vn4CPtPr9ul62Vwrp+3rB2OLMgDASnsaA3LmgsYBc/7/fLfXjfT+x0+X3U8/nWSnsJtIfnN4ATgtdwio0lt1E7BbgN2KCsu69XqB+jD5uU+aZDvnS6Bz/gbbGYrBYjNkCnsaR21YWbYL2Iw8P3JtgW8AuqdK5jXMLt8xecq8s5rE9ad60iELrv6qPAM4Hn1nzUTTtka9VP28UW3r+Se1dRITuxKIxOmX5wgg8urhwj/d2InnjM5bTxCNLBw09xOtaniWAUUDVNEv1H2mbdIELCZvl2JOL+0YHPpbsFhewHId1j7UZVVba1HKILUB1TzXczyevcTlW+WNQ95/9RHoI9BHoI9AH4E+An0EHAFlDnAOySLD18WJMSltpJsBr0779Vd7rT5eiecTKG2vN0dHEthmwtRS9IBhalcjQuSLfbcaJaf0+icQZtiRdjX8I8mZ4QasBDk9VgXuXMfIyALihjCZWv2/uQ8TTFpL1SuJ/aJMRGBQ97bkESxgtxAbea86O1fNAqJIHpHwwfrpbyTAoxkGPQEJGANtansnXEhIBcQIG/ufitGEVeLY1GuRUFLzuaX9WFaMpJAou4Y1NbiG6khuxWa61ynHIUkF0JpNjWSYWk8DJ2rltM+x5LuubSwmBLA7m066sQC1W65oTDAkxCVtcQLcYV6ccMMWAlKV8CKBnaiOFpkwybuZVifkAsFKej0fBjgP83Jmw7bih4yWhYGBxk89q1vYzAfd4fF2d642NOLWuvG2lhN0bldXNwZ5nl+wforBCjmvFgfe/O6HbrQtMCsm6M+/nMhgSWMWq42e9U7soatdYYClecYIKuZIig3srGJgYyHmkjYLWIu0lJ92W0biW8CaMQY0BgBme+YbtwNxTs2nz5naRJhVcnvFK269cjyeb3bHe091m4DUL+cwa7ljPNx6yIRMzFgCYAK8/BXc5h8BdbwP0IO9DsCLU3GAJ/Lb1Hsy8GCaMMMcM2DK5+3zynJPG5ANgqyHLrDFbvjT3zJTEjF5JPDNSBnfp7O1zikD9O49Z1JHmmNFOt1AaFtk4v07fd5ViwapkcSyFz9pzBLnvGE0WVTgPQApvYDj6h3g2qS/rvXUh6lTZQB2fQbc6fz+7eVOd6R78kwS/T//9ZNatOi5AFKmHtmHSw3oRGAPM6UNUH4BdY7LfjZ0XO7NugC+1g6zQbQvfuqLmWceTEl8+RvAmt4zAZa83y4+TzjGgeqiJNgG3mXoxJzDJCptnLjnuRgsINS4kQPTqsZgl3syEmE/H8zGAlTFX56qVQyAVo/nq4sr3T+XdkrnzuU6YJx2K1DJ4h7XidmObRLSeSyWYo4kflPSXWbAGEkwy4B6ZvgZq39+3jCHNcRrMacnalID8KXCFXMm6lKvdNQL/eOv1Kc6ijWDmqeBI6VX4xOQr8e7pf7uf/QR6CPQR6CPQB+BPgL/6hFQdqDeIk4fmzSrhaSW9Q0oSVZ4H+dJEotvjZJ+G0ISDuS9U38m6SowoxK+AsMx0WhJcBiN7DciwrCtfCET1eq7c7/8A7CSRCFdpe407RTEjDrduu92BLgwWrpZ02w+LAUytQhFw+CSlMIaYHDkZN61agHr6YVIXaPOG5Mj0WgAy7WkuJRdmhkBHM0iKTZogrHTWGBFk4Ip4TNDWiI6kk/tV1VhZoFXuO9Sz0pLGIMsRVnHm+MObBZR57IpVlisaVs4IHneAjgxSoCvjmvpMoBWxxlKXjyTdnM0wXhIyaiMmLbsAJtEkHTTvCHAxrWWAokGRwKpYlNHAqmWn1IDpyQYILKQ4/AK4xYjn9QLewlBY50KqEbaGVkxbWA3VevI+Ofqbfmg+J9fnnc7+l0qZUsZNwCnJOpEWAsAC207FkB9/ealpsxYvVNXak2jOlbV3drBWN9rDXitMQLeUrcZALaBGZMBQECcmTCNZ+BesgXwfOb6B9bQNjBwwenUo2aBwTOfuuFMN8t/R1q/SXpdMlozpQG0/D9djI72aNfDvh86GRlb/hvCOjFJ7WlYNEs+Pd0j431M4DmZdgfCQJZE1tittg2wcKg9Vx7BqOuZWZAIiGdHAHLXphqoQr9qDAXK7o2S9TcSWhY8+ESBYWS3sKkvDp6eBhdqT/NZ6s2AyoA7fvX4AYuAf0B1nU9AeLaPxDc/3U+3QLKXCAp0ui4a6Woxx8HpxI4xA+74HTYfxjFGYwyD6WwVgOTJK437zfGs+35HEnjVaf5JjOrZ2VVqvEv+69mmY07196jAXO64jJFzGDCWOnYDiu2u8dUy05nzZ9zRoXgkbYYZkIYBZ9zsn2sFkI/TdsBvky7n2efyA4FngCq7Mtvqtjhhpe+R/wNidQ86NrDZmEqBSOtrKfXB4stVd38TmTStbuilen535kUqjkRtKmxp06vYdVpPIvbCswqoythc71zPKHpMT7QsGI9fmPX0X7VPgEyUAKbicj0K2NRLMbiCyN31hkCq2NsnVU1inStXcn3//fcLk9nmt/8dejzN/pc+An0E+gj0Eegj0EfgXywCcCLJmP4uSXhKKFJHFCCbtIzfv2VVfxux1oMVoAoAzZq+69C8KYxa2t9kX3y1fZof0usxVGrANU0mYGUjZAz3FcOnNFWITM+SSP2EldxWigVXDDO4JKmtpKhxZ2MBHPcPVfI1VI9OpLGMJzI3pKkYE1VfUoMRHVuJ8YP6qbr2bSZgdhiHYCekMItKJg3KDXQ1TuS3lpVGpgq7yW9Nuis0ZKnwSACThN0+mPRZ1Wsktsh33RZCDAoJJue6BWDjWhQwI3m15JnxikmdyEwJoIjBEc6woJIwOWHp7GYsIEdtq9vwKDZAZ2SwoAzy8aXAKYG28yd9G2HEtKuAfYAc7DA1uABWAWvTffq4ppKlt2YwdR2mg+7q5tpuxJvaB68NBKKbK+y9WNaVAO7+0V73/MVR9zAadR8ENn5RjeqaukKNk3pWUCYsqg14DNQs+vUcopTWTr9E2CwyMWy9VsNyO0U2gA3MTG0n48zCgrFTAQ/XgdJuCMDFJ4vNNKuZK+25JkzdHUkqi/kQr5zLJfeTWtS4RjWbeJ8cn0WD5vLr1/m/oK3MaQO0Vj8K0Mss/1Y6zjaArdYL1vsDqDIuM8TEN4yt61Jr3Hat5VoSuwJaBK0UuR4Nv4MBJzLHenEUWTRf9IVF0mwlbbGgYF8zoOzWJwoACzjjnAxUvb+AdeS/uPa6Lpa4+54EgNWThN8Zn82JEnMz9gaDYfRRR7hOVfcfbCTXvklqOfKe+h//h2qjHyR//fGXL91HGSoBVG1gZeYyst4pUuGVpKbaTwA8ABoFRq5KHIizSJVHU9jpMNTMvcZIM766kJxTyekt3TWbGh1HgGomgz9fbKv312Tn2myFiy/3GeUGyHvB45YulxyYu1+/u22NLsb/y96bd0dyHNmegSU3AAXUxiKrSIqkSLX6zMz3/x4z58zr16JISuJSrL0Ke2Yigbm/e80zITYldr8n9R9DTzCZW4SHu4VHlF2/18xQTrTrknYXJ9RZlSpEY75W7eG53p+cnwynqxPxmyzWKRRCNqTUjIE/iZI8AVlGzNwzgGYOEcrA4or+CLVgSZAFQYIL2MP3U0exBqDCqAJSkfuS/Zfaqarmql+Q9DYw3Y4Sm+bfgJyXn3+0BYC/8XP/ulugW6BboFugW6Bb4FdhAVxL3MRyIBKXFC8NZ4E4Ih4BSnG5cMEa8/m3Vr/ZspWfsbit2mT/uPtt5RyoGRCckjWJYcKRgUmMoJdjBqwmpjTbZOU/ST1wxAQCxaI2B/EQeXCBWeLocMJIpMT+5mvF0hKTCjC0c+kkJnHZ5mprWzK3PVFM1De1UwrIIcfLKclYdHQB1a2j1Ac14IM1IiMnTjEAk5aEzESAGsQaLOiP5EBm2vQZBpXjw2IAjMk63GqejgXaiDcd6/tLxdbhvBNrSd+xiq1EchY702pb3jYS5BEsLRl5YYrNeEnSjHxZfbKDutL7kiADq2FT6QNtY1q+W5itgbHSeZdjnGqrAR4wvlOVzTlTAifA3J76SKwpYMJlXxiP5LMsGZjdA+AzgwR+d6n1KiBNaDAxjdfabzUbDe9/8HB4ILB6LcD+p1dvlMRH2UL1nnI0BiSMGjvqnGwR5wtzXTLX1CStuQlY5xhy5AGlgEiAPrN0F9muZcvFyCZ4N5JZ9tcbMueO1WcDfI8gGXUz8cPEugQM505T9aFqqVLmhseZ2KyXyvzLtiEwGbXe28ScoIiL/Z1WUGjr+qquKBZSHBOdxE2ANBi1AFziW53zuFjjugT0/aiVINIrfYdh92iwDUezzdJfS9kNVAPCrjWHr4oZZB9K4mCv9+8jAc8+wjvDGwFVapf6fOk7FgIAUiL6AihRBnC9eoi5HzB+gzYdy/mYC4RiygDYgFZsg0TY1yzXD0CO+VxA19mxWfjRMeifcJoe7d4kizA3NVdJ7PX7Dw6HiZjEv4iN/+47ZYzmuM6iC8iFnRVQ5Rqaz5VQKSVpuCcwqJxuwHuVYwGowX4aWGYcMWyh07pj5nxmkShAN3azeHq98JN54InBuOo+w7zkC2tOtMBl+S+KA77FPthPkt4r1AxkoaY2qjKPY+LIfjUmTWiY1itt52y/moNLKRLmAuwXKk+zVPiBcv86I6/tDROq71BhoMiw2Q1BkV9n8cvcqY6fhEksquli9SWQfwHOBULnYlPZDjkzd7w3N8kkDIS91msyvnOyfu7fh3b/r6RRHnHsl+1vvy/T9ZdugW6BboFugW6BboFfpQUKqOKI4K41INgkWYDNAI3ArJQYiEPRVsMbyG0OWZyy1l4gRNjKDSDGTUQOHHY1QDUQM45KjpcHiZhSygCpZ1ioPMyK6TezMHK3AlsTrwrbF5CB3JaaoZEfksIIvlbwytl2YQZ5EBuH0xYYnqQ0M4Gyyf7MZWV2JVMlGG11KkmqMhxdixm8gYyG1aL2pp33KwElkiKRzZbfGB5MFr8FrARAshtJiBQ5K3QAg7mj2MsDSZa3AD6ADnnfeyoz45hOgQKaApjioPKcyNHEsbwqwLZDFmLAmYDqxJLisDmwawYwAAqIYuwIoAc48bVhRvoMaiMu8gpG1UBKQMCJZ7BuzjdAdE8JnHCszeqRQVdjgGUFIMJGOiqW2q/MggqgxLIjZf+F9aW0jlN04SurDNCnnz0eDrUosNS2//7DW0loBYIZXyjh1ONEQk1ML0w4AKzKhkBYGagC4g02NR61z3mA6YWJZc4Qc5rPxUK2eETmUZWyId52ioQbu8AmW+MKmE3MtllsZqZOJaD7kRYqRAr75JxfXA/PVEu11VsNgKkrh1NvSW/YWwCPQSTxtsVWG/zVVWJGU5+t3C22lcuhxaIaIBqY1vIR51nvd0h0ZYAaIMw2nnaZpr6ivOQEaBFI5pgmX/V3pQ0xCXLmAyfXJtPu1vDynZLziC3OX65SQDX9M/eo/TkWb3z1WMoLAM01BNhLTGXpMopFzhFspTqWGD/KsdjiBfaZo2bSqS1c4MwLBcUI6zvkwDC8v//gYLiref9MbOrXX71UHzP/GCQsIkB/BBurEi+7Oo5rwnpEnI7cwwKuy+CcL4NCkGfOvzcD8Nu2xbw2XMWAGGtbCCF21/aou54R6IYpdawwLCumJFkZ5WbchrZXPywjlvwd8E4/KVPja87xrZH4GmZWqRpCZOn/tTIAz9+J3ZSSYanrGJbzXECyLdZRQ5XFNIAo1/SZfmtwkhAGrluHMHBfZfGp7scuScN5UAyrC4AVsAUEv1G8aiqzitl1pt8We/pTxrSB0nZEFh+VKM7WTcjH5t+W9u/O7UXOmKg/ugW6BboFugW6BboFfh0WwM23Nx2HIZkYkwQDANcy+OJARL67SYDRAGoDlredkjCiceuL9TMzGqAbPhC4aN6j3PO2os6+kQunP8SqJunHFpJcMxZ2Lw2wUhgmvYYBiPsI+IKLobyLtrOcr8HnANU9MXPhDJDkplg9jGM4jsTB8utEpV7GR3sCqjoSjIkcRktCoZ+oYSiA63hVgTCc4pHQF8mGrwUMAX/EZJpfxAkWGDDLB5KSh7qLzFfMKQBxW9Srpb0CqjCxgFQYVlivHWqhClQDqCgP46yfRi1hc7a1HQDXzJmOOyX5k7YdC9jBgJmlg3VDGmsmB8BLWY6kVHFZDfqkfrTkSomTK+mlYydJMkRyqTDezcZ8R/6nEXJlxiE21YDfQBUfn33YRn0khpT+qG8LnZelth0fTIYvvnii2Nqps//+z2/fDMcXWnQAPDreVzJHgFYBA5juVvvUElSAkmOBA8xH6h+AmfPB8TlVBmpsx3gBcQCoihe0XJZ+6/sx2YE9PkAhwCQsU2pqBlYlPhRm8UZZclkUCEgUiTU8VTmXlqXXEKyYVCMywKGOaRDW8GqxiYZHyHGZy5QAMfiuY5VPXxep7dDGk1InLEbQHyTZOZA5Kw++gUHAT+wAu0tM7c0VIDmgj/5xvtnxUEmi7qv0Dg/m00upaN+ccD6R4HJs5gV3g8wCFgxa3KxrwAo4NZE/fbBkt4CqYWH1y+dl3U9dg5rXgFGrGzhfnBcbTSBafaP+rS0E4PV3AXhse6Fr8tNHe8NHquP7+uXp8O///ny4UF1VFi1sA7U9YlEFgKptt82whklt/B59i5xW77w6kDsG0v1mDI4LiHQCMy+WIKenT22u+Szld46LXWHHc/oTX+pnQDdDZdHCWZSrLqulxrDrqBmQ6bI38baKrfX1yTHVz+WZWE1obdowGNdmkv2uzvIbjCq2Jysv2XmJ6WdmJLVawOip7vOnAplMsSzYZe4QCsAdGJUKcmiHR9QCIHeMaylTzMTq3ANRj9WGYLH+qJuq+GC3BNBsC56NPW3/nvCZO/dBTQcY2CxXbvIU2GL1eW3BnIv+6BboFugW6BboFugW+FVYQN6AaUFDMxyD4j302YK4euA2N6ejsanNeWie5waoAnpJpsQWACE7fGspWHhQwFLaJDNv2sgaOs/Gq/A9QDWsKkmVKKnAn2MPcQQtQQOywpxlbZ72YE5hTQNR27j0veNFE++Z3/k5ziS+qdf0i7UlKc/e0cGwS3FJLEVcpmNEYfjURyR51fa2GFbavZGs0CBF4GkHWbExqUDZlSR3MKEwl/jfck5xHmFVRwKrSH7N8AA8tM10qpquAC6BmZ2rlNcBuBHzB2XlLsKaknUYlAIGwCZIfcWuTgxUtT99BNPCthbrCFjkS5xV2xBHGRBXwYmu5+j6lgGoAHnbTCARu0VsW2fJjK36Kwkvx1jdKI5O7bkMjtneArFNxgtIBOCrX3N1++je/vAvXzwedmfj4a2c8S8l3VwgrQbcqj2iYhMLmTNpRpVxNYRhoJ7as07TYgABOG7zMlPYUc0AdeyEjNv9cxeTFbh+azGsjfVMkqZIVv0ogMX2798lqRIsrWaxgOqPb8TwgR1gGyt+NNsX+GIMZrprlgMOYQf1fSTOsarPC6fXMuCcI8t5bdI1D+jvAlTzG+WCnIAoUzpgVU8Tw9UntnO2Z4CxSwWlL8RyMo79qbIZ382+jOPdmWJvjzMfwhbTn/BfzOGWrMvJf0q+m3I8uZYBS3zvu0XNCbfjRQA2YTEiHWaumVn2PtgsigDetpI1BsrMSaTHdcuhZM2jo/Hw+aPZcCo28cuvXw1vX4tFZAO3owUi+opclkUeMZWUrRlhNzO/KW/UysZwaburoU4zXmcbzjzyqocaaJmB28TwDPXCRjGnx3jkxwAAIABJREFUBrvYLVJsS54r9tSv3HfoXgHXNrlcmso2K0aWkAKD/VzzyHyvxAy7nizbwr7q2lmcqmYqzKsWehZ8VtmtCzGmxJQ6/pRFKf2xlEAW4BOBSqJNCZ2gIyw9eEHMi3yayyw5aAxT1VzNUmAYfC/q6Z6AiPhya67aqZSpgZk1vGUyebvM6AZYc9/PzMEuKj1lGT/tEtNKor72b0tjXOuai4H7o1ugW6BboFugW6Bb4FdmAXkMYwR2HnaAo9fXcev12pyL5kA00NfA5G1guXEqENtKOOt28sRdadl/E5vVWFMnHsEjrvX02L85M/SDdlrcqqGIWwMyccSFVvSRpSmi0wDSWX71x3cuY8N28jwt8NUOsCzsZ8krYM3uU5x15HG8J/GSHX2hnv2jO8N4X44asY9wrNrfUkZKXRCfClCEkTNzqp7LqaQ0BqwppW+QzZqLvpZLKOdw6vIviYcjoZFL1Ai4AS5hTJHDUmOVjMMzSWynSvRkpx+nFtCE00y8GsyO9oNJBbiZORZiA3TRJkwh8Zp8RmY4IoESdUs5G3J2zUo6k24Ez3jmtOc4QdgdXrUfTjClJ5w4SQ7ruBxZd0m/O7mPjrs7QZpL7U85y7YlCCiMr5lUvHezuzrT2IqYWY350aPD4bNPHmk9Ynd4qkRKf36qjKEFyjnPLnNiNhU2NEDALK6PC0ObMkEG5QVevfwAwOGcr8EoMasBpGHaABsBqs76Klt5pjYqEgYasMkxau4YgHjgYc3ev6eEMwKqHGcuKe0zAVVhoAATp4VF+sqRAthdj9QAOkjV8YoGQowzYM6MFRJSvYekh7ktzJf96mGmN2II998AHWDXjovtiQ/m+gLh0A+bJaV+zLDyLHmy55c2G4khfiSgSgkfPp8qedgzZTNeLDh2wFaYvgBK98/vcxE5TrO1GQS6Pg/ubd0yXMLFj4ByS4PpphnYQB7+4xrNLmoMu5iJBGTnuI2xPZhtC6geKNnZcviL5OPf/6B5RHwn14lOgoEqR9N328sFVYic6dep5BxDnrhQLxaYJeX8FbgGnHlRIQtJZtXpD4tmvDeqb8tt6ZeH6hPXBh25shcHuOZ8HfMF5y0nJ7g2DKtlvgWyKT8DUPXc1PxBJryCcW0JqEi0JEp/pVh2MgLPBVgvzxaKI5cUV3WjneY5V5CTKwFAk/iIElrUWxVDasVEaqTWkpDHwf2Tb7gn5qxHA5PFF2lvJAWmEM47A2IWHTnpSXjFImWbsbnDt8R6mUttWVF6BH0GrJb0em3BMl9/6RboFugW6BboFugW+FVaQK7PBNdTg78dC9TAZRx6g5tyuMo9tNtTLmj9GlckD1wbpL/79Qp7CoABCNNSq5l6+5jNqds4dmFSVTMDsLP+OWA1W8WxoUX4U/qU7JQAWTGV1BoFfuCQ4jgZhEQyHNlxZHwwpTiRHMOOu5xvWBVA3HgyHfbv7jsDLwwnwGUpZ/hKT7ICb00AQABOkjJpn0psAks6UWrYdWkO+orDjEwXmwJMihGlFusu8Zuq7+LSN+ol5WL2x3vrpC70eyGpXwAgcYByGrUtQJB9nCGYccGkCgwDTAGQlp9uJ1Mo/jhsWjLjtkUIOb6wQziOgPA1C5WMni2xC7YjO/H4JnVWLbUG4CmWlMy7CntVuZ2QTdgBgJzYP8BkHH5AKmOFUb2SVHhLNV8/enJv+Pije8NKoP+b5yfKnHvuPtJZ2DSS6Fxx/gHpgGte9RwRS1rsJIDbNjBwBWAWC2b/P+9TcgaGGUBajLCxc9zysezvBMCAc8CRBoH82PGXBSxJ6hMsAYIZhkcq5XIwS38ul9uS/iKVBMQGxNXoDRD5zscqQOKstwCR6is2C65J8iQyNEfSG8BGeRb/CstqABVX3+8tk82V5fjnYlrZPlgxbThjcn3nUqX8WEiigUim13sCqlOdS84DctznAuCnF7C7UTFwjYT9LPa2QDasqiXCNEu/WAIrxpb2DXCc2Zb9bUnPFwNU9uW92nIW3LoNcEy2a9l3W8KlQrcGkEiLscEnKlNzR0b78ceT4as/v/I1ChjlDkfWabehhaRdAbyRxrXj+0LNTU5AG4/NFXichYqUkOEm4SRINaeyIFELGWVH5k8WFjLv8sh5cgwpaog6J170UJs+XcwDFhH0uV2DqDNcw5jvYIL1uyW3AHDmC4ex8XR3vVDpGfURALtQHdmLE5WLOT81mE0pJ1hSsaDXRJUGdi4FMmFckQOj1Mj8QOaboIrErwNSSZOkEjYCvZk/CQPARkh+yfh74gRLirX3Ul8CA5IvIJMskuOEfuTfDvrP5yRgamEhZbD+0i3QLdAt0C3QLdAt0C2A/0T0VtEhzWstFztebFbIE7Ma17t5uPHNGmsa0MlaernUegVowojiYN3OAsnxqOnXgGoxXHG967TQLuCTMjcNnCZZDM4QjlP6gROWNXw7QTh9fLs9UTmKXbGqKkZfYJatkK463srIV05ssZep1YjDpm2UlIUjOhaUki93VOpGklMALbGPsF+wpjB0gE2kx47xwpGk3qEczLFAKkmYGrsL+DWJVECLTq7EdFD6gfoYJFWaCOnhJDIISuyQTRddKyCb+qlOEIMzi51hM2FjpS0GXJDQiEyeiVkl8y+1RMNCGrwVGwNgHZXU1ecFBqyS8jTH16webuS1HNP4wUlSJDYVBxlgaGmu0QhWlxMsEAcbN3ECpJwLwJjjVh3Lq/GKvroGqKrfN8pCtCug+tmnD4f3Hx8q0/K2ZL9vhhNlLYX/XsrRh+VkcK4yQquAZSejYtEB08AgFkOqz45rNfCLNBon3omSPG/VNxYDAPCcecCL2mP/HR2HZEucm5Rz0TF5b5Yps28NDg28Ap4eHkm6vJd+zcXw/fAqiYZSiqTApJsNO1mnwMA9yW/0ZQOqtMg+vBqw5dwAns1fMR4zeGHunBgM0G2wHkY12wYU+1wGB0WfYHS04bA8TAPuWMd7FFi+e6hY1b2K/dZ3r8SoviZOldSxtI+cXQ2A3WA/zdoWuM5xwv47oZnbL9ZVHUpyrhy7JS4Kjs52uQ4lTmXC+G6QwRjeAQyZC8U6+vzSpsrNEMP6/v3p8PhgNLx+cTb8UfJfWEXA6EjXNayqe0Z5F4FVEivxG+fEHGLQZa5R98eHz/QGKDorc4CrJe3+JfPCr7XI0c5Tw6huJ6sFa6lu7qgB7MTPegGtzsN6nL7/6K5J8HNZMIysAJ/Aa+5xAcNXkvkCaFdXEvlqzJ5T6u/FKwlyzxX5TRC5HmeLU11XCIGTuOlK9x9iVAGRsXburdGZJANwnXG9S4I0+sf23JP4dLx1MbwV2J2rVa4KaS7omdvLWkgmNSAWYMrihWPkff8HoHIfv53fwF3rj26BboFugW6BboFugW4BXAgom0atNJCIe5XkGnHZbtdNjQx3E8vKdoo18nYwTnFUNjX0kOjSPs5VnMVwK43SaWchjl+cU/4AuGIUnfqIdLVxbJ21V/TdpUvUwxYAElNTldbJyEv5ejzH/RsBzHV7SEi1PexbMbJOlqQ4KQMfgRUcYCR3rilKLU0wpCS4u/vIcvVc6juAj1hUQKLrtJLkRY6yE8oI4BrWwNYI4O6SEhaGC6miwXRJYcuxdUyn+nRtdjCgcspYLdeF0QOQ0V8BRNgp4y32SUwiwJTxGqzp/S4sJeakLZ6cKc6w5cDuiNsErJm5xaEtmamdSdATjqSBof5K7khcKHGoXiaA6eOV2qY4/+CIioucUG5HY+bYJJ2hbQAznSAJ1Eo2vVZfYE93RNnt3ZkNv/30veFIks1jZSv98ru3LolCrlFKXTp21IQ49ovcl/47OVPJeJ0aqgFmwCvA3NR45lXLzgpwICMxiwspUVNASv0fC2CHYWf/xIXiosPu0Tb7eE6qXeeiqsbvH24Nd/czW5cCBj8qmRKA1Yw5bRXQaUA1BColigAYJMXRFwZ5XBnZr11xVoViXiO/LADx8DKRMZuSZqkckWXnXCWyk2W/voLSppPzes4EtLpTgOACfJR/cYIkt+mT7t/J+ntfYLV15qVK1Lw8Vh+MJwqUaWGCPrp0DXCkDuRkR7TInKvFDOY9AJ755SnlTtSCC93yOAt0kTXYktbYKKeyQd0AMMCuMw/Demt/1LQLMYl3VDLq0wezYX5yOXwjoPr69Zmv/10BVZhVLxTQAYG9bfVl15lzk9rNiml/aosCBVLLcMa5BUodn87iAGej7Gebm7XN9ePvs56xlvCaTb41GthOLjmz5DTuZF/sn4Nx/S0udC8D0Ko9x5KbNc3Yea5k/yWsK/c/SZrnFL+teX/5SmVj3p26XBYS4OPFse6bunPqPfcjztzc75PdN3H+uQUkZjogml/gQ2H6iUuFiUUSvJJk+K3iXE8s201JG5baopdJwiWPxO1ZLK5nkuWRhonFykLx7nN/dAt0C3QLdAt0C3QLdAvctgDeUXn1eGGJKYqcFse9saet3IBdoHI2cEGa99ZYNBwukjLxjNfL5zCncUriSodTWHvO/q68OrvdPEngQQ0/saroSs1wwQwGnCUFCKl2gHEUpkmpGXqAM0bzgFqc6JnBrmSkisfCRQKI4FBN1NYMKavRZAAXzrv/BF6IQXUCJWXR5T0MByNwUiI5f2RQXaFNFcii97v7Ar1i/PR/yWBhX8Uc4qQ5rk5ONSVXSqbZJLsAYoWh5pgwtgAX2tWRqFcKmE5kF+wRQA2mNYmvcFwZF3VQZzsC5WSsheEFVIJQzQhWHC54EaBGDVWGi9SVmFE72AEPSYBDRlVZVk6o/XEcfeqXEv8KSLX3jYOe5Qb/H9AH8wuoF1B1Vl1iA/X7rsCUa0XiFgvwUYIGNnWkeqr3HxwMv/nkoaXVT98oCc73J1nOYEY6g21YamSLzqysV1hW7E/8rUFpUVdmkpnN7KJjNIY0NGGAGpJgxxhjS4A+7bEt6wkcx+egARSSrcaBp62WydVAtrDI/Ttbw9FB9iEL7Y9iVOeLsMg+P4AjrGXwXDv5MwsNAJFcivyU+qKeibEqeAq2W20wJ6JTiJQW+wCMkCunBBES4WIgCwwjrc21xsY1qLJDYiqxS/oQ4BuARvt7YvgfKP7WslztL6wzPBerSgmbmJvxkGQLma5AosCTe+eEWQGuLIxYgaC+GxTpIKkVi+w3IDyZhOvcOOssgLcYUwPb9VQzmxuMSbwmpYMSw2nlg9q81HU4Voe/+GB/mOrzn/70avjh+2MvJo0BqsxFEpxRckmgFuvsIIstsGqlQNmpyYzbskGYbiZXY3YDaB1/nVPoR5Nz2/L+ga02tichU2OcnQ3YUmOAf27BXLeZC5EpI2uGLXVcaz24rmgHZhjg71hys/OyugrNXum5FAsLKL48Ec8pSTDbL5T06Hj1zgt8nELizmFULyXZ9Z3f5yrMP/PDr/7LPZvkS+yLcJgdWCxE1QJIDcPKPZYlwNxTiIDNXav9e5F7S+4E/KZJ1ZnUW7Onv+0W6BboFugW6BboFvipBW4BVdwIAFCc7DwCVDfS4AIP3uY2y8p2TRqcbcKs0l5LngRQDYv6H6XGG3cPTpHjxklMbdfUUY3XStoknCdiUXnySP7eifYc29nEgXILcsQRutEb0ioRDYXsjT33tP2+QPAUEGy3NTI1w7qSzBp0KtaUWFTAEXJE2AczijBz+KB4z5L6GliqxMpkV30hXlSMKn1o8WYwkE5WpP2d9IbP1msGlOH07kr6m4IUepJUScDWDr31zCRMIrOr+kKpF8whc3IMJMJTAVW3AWOqWNecxoqx4yybTQWcpd4oJLSz/zJuwEM5/a7NCoAIerHFW1ZlFggsBeZ/MKOUoKFtg8kcdwzqMw6SnZDmCvAjp3bOaHVgpb5vw7oKyL//+Gh48uG9YSoK70/PLoZvflRMHQCLKUMZGY1lBevHR7OpOo8CvgB+J1OqMQaERmYK3nHJGQAcgLyAUGZ0A28BZABXYl2RzFrSqd8NwzmvZjkZXzHTIc/WmI9zD5t6V2AVM2KuH2BU57DtMT+gbZ2cCWaqgOI2MdBGgTXv1XYkr5yz9JP2FmRf1itgr8XK+kqjL2YsA1xdT5W40WrPcZIFocz02R65mmk/2wUcLZ2UKON2DVC9TgRUH6qeKiwttj+fI2sWUBG5Z/ZXnQvWTemZheXOWd5CssxenCsDOY7nX2oBwjGsMYSXuvQ/5p+tXICtyZ4Ze7MflVhcM1WguNUSdnZp7cf3xJBy5E/e2xse6Hr94du3w59V6ogyLxP1caKOcK6hX2Eg6X+yAKeGc5GkG6kyY/ScSf+8iMHiAn23zYzoPCHMetsuAd00BpAPGZu5SJ+jUEibji3luNYM16IGnfJvuf6sdqC2rIF19YXfjOCj5miAdnkxd6gC+zqGXpl/rxSr6vcqoUUZrbfztwk10DFPV6cuXcO90qyzpf1erXMXYVC9qOdesrhw5TRMF3pyrZOAidqpJFAK5xp5MfOIBULOsmPcPRsCeD02A2WSLsHC3v43pAbYX7oFugW6BboFugW6BboFygJ2yTfAdAMY/xp4lmNrt3BSK+WtXE0crqIQ6j2fWWGnICPMKB54S6bEa3lr7sRtZrYB3MjDQHFKDeTXRLA12TFHLKRmNzt1Vl2HtPJWkqE27I5FawaqqQJLIhE+j4cDbdNkuamemXHacbWTLV5XmXsnKp0CAISFoNYqDp2tBrhDikqpDzluYxIgjfaGaw15W1lwcf6SIVQtE6cJY4ufaF8RUAX41Eg03LFQwVRAdbGid2pXYAFp8ByZIkyFkCXbNamnJakq2OpMncSmAtSEYADKU4FF10uFocP3NK6Uo64241gD+mDhIv1sGWdxMN0fQEiVwLETWjG4sDRmxhiHkZMapnwO7KRY3ZGSOCHXbXI/x8lOYFGxnWYB4GWi2F2xqYDQDz+6Ozz8QIGeGvvX378Ta4ecO8wmfi+AM2wsIEEzSSzqVNtGUpuFC8CQ2S1mAZJjo8nGmEY+3OJRzeiYLQIogpuxXY5j+3kGAAp9AJ83s7TeL0xpY9kAdUcHKuUi+S+mADs8hVGFcJKtsXmSJ7WrC9tldhF6y8EcPcs2ZuoS84lC0vvouWQBhL4CquibXh23SmIoLU4YpFbtVOfAghXkM+1hnmCSdcKfXa9uAPjCQib7tNGgJ4mvZPqtcd4/UIEpSu+wvebC09dJqBRJcq53wBfMJh9ZvDC759qwG1Dv8jIwhJ53AX1OMmRwxkJOGH06m8UCjNRKT7WSNwDU1Dl1cjKzwNnPDCwx4+7LlQD2bPhE8t/jZ8fDH7957cRCU5In1aKBWUy142RfsP5mOTXDygztDNN4Mv/WIhZgnPnId44tpqttFq5vHQVU2Yd+Zjb7MqHfzFSfmLJ72Tr3iNjUewJqUW8AUmGhkUJjeF++kQRzP/H16EUmgUJJhG90kTVATBzrSjp6EkpBKwNYj4+Ph4sVNUu3hotr1VdVjKiBJgshnmGZANwDuAtx/+SqWEjq677rM4t9gHUSKJHnl6lcxcEK8CaB3VLbGtT6+mVJEdjL3hyfeFVe1yszOXZ/dAt0C3QLdAt0C3QLdAvcskBDoD9jlPYTry0LMMwmjCcPnI0GQJuThffG+4CIG4lut8VdJqMjrhgr6Xn/18C2SdtSFiey44AG8nKG6S1HquBE2//2ACIDHquHAkP6g00dC+CNRdEBYecUsC+W0PUCC7QwGkNgkgTpvRMDkZ1XDr1llUiABVahxJaOnyNjKP6fWhUYI7ESjuk29UsF1gx6BNAAsa7XqUZGgDaXgwkwJWarlZtwhtugrzh+yHOVeGgF4ND2M1hl7bukzETRdYmpUySvStjAJlIHFfA3GWn0AqqAdrZoMW9gERIuWWEJ42NGsoCb2k1CKDmlOOj8GYgHkNMnnw0cbtirAm12bu2zCzipHiy2cEmUOr0G8bLbtUCV43/Fhgr5G6CPJaf+7LOHw13Jfy9kv68Un/rm1JUbPR4QluNTE5hrYMwCQTL30h/DyMwK41q2LxsCLmtsqStajJjjXDNHAUtsn1I2YVQNCAHxBRTNyvp8BIw7/LAADeCMhEOPJJENEEEeK55I7CNOfSTXGIdjGWEEIAPY3OeAXxuXV4MXteO4VQBnPjtZkfsQ8Mt3zlxsxhJb1dXmy67YU5g/M+K0kyfzeLu+w8Ym99pltz6/TU4+DHckaT7aD9uHrPnZm9VwfB6WkM+JEQ28SvbiMMiW93K+GKfZ3hp3zSLHKltuWwD+J3egNXtpgEP9YUrjsE/VUgVACdCHTcz1QXwwCcw4/h3J73/3RGVqTiUl//LFcPz2fJgASAF39Fb/7cKkuvua99rXU6xYymQGT5Imx3C734BFwLbeEYPMcWs7n8oWjOr5QWMNtIeRNFvOMWvRhONaOcDCAiZmLpR9GBQs6hXj8apAgV1bjJPG4lLmq0Ep9xPAOvclwC1zgO9oQ+D0WiVrAMwA1XNl1D6+OLPcVxVWrd5Yksm35jVQGpXEqkIkCKhg9sG6JtrU2Nxs6pnK21CWZsOWJl8AC4CU8SKWNUm2tNhmmMq2SH5R1rDIGTVMf3QLdAt0C3QLdAt0C3QL/C0L/MRN/Olm/AxINOTR/2E3eQLrWFfH2YAh5RVXK/KvJvENE0rcKI5J4ip5BoDaxdX/nc/VzxJeup1AiwBeFcsoZjXbxq2PQxyoghsFAEZwLAbULK4Svei4M70/ElgGqCK7net4MISz7Vlktsh5zRLgvKZ0CQDLLAH4wsBEAOkAmlROm/SPV5S4QG4rcEbM6JV0idcCliRTMuAhAy9gQrGdZmBhZpEEayhXJC6BDanew7IGcmkU+h9yX2JnSRaE70pf+WMri4INbAIgcEjJWmypMU+Bb2JQ99SvibIes50tTR1UwHKxrpYbqx+WJWuQyInpb+IHkTYXR+IAW85CEueYMcMeTVoLf03NUwAgQFIxkzuUnlEn6aJtIaCKPa/1nEsODWjlTN85nA6ff/7+sK/XV8pU+s0PYntggThTBRrt/yPZ1L5mcPUFmW45VhPxGtgjg2VeIKF2/GeSPuHEk2Cosdoua2OKGVDDODYlaVqtV9uoZnFiWjMzDY4bUNVb4kcPBeQ+uA+Yzzl88S6sIw/LKDnHxcjl2+BSugAQzSzeMGwBHPlceDogzOCnoHkBXS88MEfcHnHTJen1FZ2xsw0LEy67w/wymweYIqGUca3t1KC867da8noz7Ksu6XtHdDQs6iuN7Y0y/xoYCqwBIK0sUEddD1bH8TEdmp7zz9PyXexR7CkLPY7BpD/NHgbxdDtgnKdl8zxJKDSnBA3ANEDqWvMrdsqcvBCQNcDXjmOpBj7/8M5wqEF/I6D64uk711PdBagyH/Schpr2dev0Y+wKmPX9BCDa2MvoLGwfy3GznREr10BJlR3uWyc4oA+QeQvIsyjlluh3FrVoK3M3LG1bNPA1prhUwCoT0VCZRSidYLOrAFFYalppgFvtWJLMvcxyYWJY04cbJVhaiuYnK/Dp64vh8vh8OF9dSPRLoilz+j4P2JXMvcStMmLuA/ySHMFOrWZ2le+JUz331tlnpba4OwFTp7rXRvqbk0tsK5GtZP0FsibT71+tkPg89ke3QLdAt0C3QLdAt0C3wE8t8DeAKl/jZ7TSM04/o28CPMMzxeHKKwk5woa274CJmygv2pPM1plinWIHl0evKfK+yRQcyCZ3U68AT9rFldzTvipT42QzJEhihT+ZaJKrEqcWhhdnM2xioAz8r+S4xKI6qVMkbYa+ktnSXzN9YhUMkZwROFJXxgVoHBNrKo/7Sk6p6xcqWQ7OKMBwvCcQplfYC+0McjDYhL4CwLruIbGh+hK21WpcOY8kHsK0JCgyOJTDaauSuVf7UZpmipzX4zJStmMcNlgWE0CpBKwepRlb9dPlaXSsA8WrzgRUYX3M1jjDEACdvlMPNqBucS3pHkBVIDoxkOoH8Z+cX31OfC3sasrVGCS4D5TEqVhR4lZ9nGLu5FCT/9PVekB3ZKaVXSS+HBYsAGBPfb73UImUPn0wTAVkf3h5MfwoJ5ozaP8cMEYMsAebMiyw2uGdiF2txEmMB/fZjBR257SFLaaGbpu17p+p0ABHY95AEo29gCPb0N8CLABuZ4wGKFeMJwdpABkcckdg7vED5ktc7xdKOHQm1tEAHTyMjNeTtCWqyqk0ye6FjAA540c9yZkD6Ez4Yq5BgzovEATM1VRY28Hlc9w/kA/bAmh8YRRQrdJE2hfJryXMXqRg8SMsa67iAkwGUlZjq9yLribRy5yT04uVMv+uhnMB8Tkd1bxwzCdzvGKVTRxzjXrw+k8JnpKASa1re8A9QCeQux0zzGjkwLzGwoBgM8qwgeoA2YXNFLJtMcOWFBdwBgASh8neHyuL9If3psMPf3kz/EnZf68lix0bmROrqjFhWicMa1nAsQPyYY6P1D7J5OhQMG3Fm/K7p2QWEsxqFouZeFUj/8h76wI14POqSO0LmESyC5PraybMqhcRvJqg/xyXqn6wgaeCzqGUCB6rAGeQfF3b2N+gm4xKjFE2IwGTQDgLSADr+fnlMJcN5kqudHGsUjICrwsxogBqktLRPiWnUmQGhjWLU7CtBEqc+xfZTjetc5W3eadv4EixEVBVRW7cz21rP1gUJAEcy4QJ82B5MIuVGKWFjHiXnzz+xj9HP7dp/65boFugW6BboFugW+D/9xb4O55BGIBwfSCASHI3j/Kq/AVAAXAJnEmpgrCsuHVsByO6H6BgoAq7mmLvm23atuwLQI6sOO3iAM2qtTBVYRiTjRgWNQMRSJBztivwlGhH9tRvMKJqEwAbKJzPZocaGwzbBkSDJWK0ckJHZKfVE78b5+/qkrIWsJqAEQFVsYG7BwK8clYhV64d8xkHlgRMjicjBg7ffCpZsuJWt6+q/xqiM+Wa3YIJpL4pfQzw3ibxUILxFI8GcIsMz1wCb6kCAAAgAElEQVRUFc10qhIzYDooMlZtQzbjmUD4VPGy5sbUsW2xrjil1FNNLGckwABPHk7qBABUHwDJnOd1xloBH7fjJDg40yRUisTXsZzomIshoc/Ug93SOKyN1udrMsHKqb5CBq3EVOOpzods8+iDw+GJYlSx1TdPT4e3p8SviXPhEAZzYeUsWQXUqS2kyWaSPdxWNob+FdgBfrKvfgOMA3AD7hMT2FhGLyDYjMT0YtvMYMdIYk+14SRL7En8XlHrlrMaOwTM7SuG84P7nK90+oWkv2eXWYhwRCKAAnBTQDeyUi6JHIM4YUAgGW3BOE6cVLHDYbcBPel7JJ10L8s/UYoDduk//SqmboXN6QNMXC6/zOgALC/fGPClVmz0xgWI2Kako+z78FDKAyn9waWA02evV8O7M111urQ5L65bqzYXlrVWtmNsr51hPB1Pyp0A2ayJSGJPuUbpKwCNRaJi6bGo2jRhaRwG4AaACTDBwhIjWgsmSFlpr8XwMo05lusb6+/hXdXnfbQ3HKuO6FdfvhzOBc5mAEOy/3IuOMeKU4Wx9zRt9uQYZmo3S2ytJq/PY9nRp9DnlFI5m/tWrKux1iAYR7I5334W0OYwlmsA6gNufR2zD2DWyaE4P7nmUWtY2s04mpwapYLZW9mHBQH6onsGmYJXkvxulSoDoHpxJlbzXOcO1YLuY7DJC9VddbmaLUlyTQnrOtV90xyqFrYoYwNw5Sm9g+1C3eY3KkoDQG1lynLPZ5ZpMbIWGfk939F/WNQm9W32shXd5l//G5BLpD+6BboFugW6BboFugW6Bf6TS9gAy4CZPFscKUAR2KfMK3ZJLvwMcGlAF3eLeqjEqpYzZocV4+OCtZgltgc4sS/AM/Jd3JxUF6UmqoAU8lYD0YUEZ8oSa65OUFWMa0AebVN6Aecw7Ckxn+xL8iGgYOtZeFSkgEoC5Oy/sBgAxpRYGUmmCmgDtDh7JnFjlctyV+CPJEs7qt24RWwm8WcVN0fGX8q0mEFlBHLyd5URd4Q0mHErMQygbixQR89gKsh061IkJStE4kuGU2calcNJfVJMb6BKnJoYXBjHBelQ2Y8+E/tJv7S9S9sAGHByAY4VV4qT66y4WJsYPYAOzFBZ2+VvApVtTZ8n/OnGWjr7MOgnvDig1elV1OFdjY84WKFKA2eACeBhpbFvibocCajuKJnStpIpPfnk7vD+B3eUSfZ6+PLbk+EUpghwYtAOXQXoTBwm6yQjMbUzJ5+qGVhgtIEAuu8SNXSX3fU75UpYcDBhyZwAk7Ed46/jAGYbuMUoLsFjBTvxsLjiNZc9fuJaqXUZQLWnKfrBvTCqNPJKtUZP5JO7RAeAsoCpXXOD77ymNmrmxkqByGbyPCnJTJtFEgDO0sxhJNnOOJ2TxIZBc0AFxqipYVl5zS2fXMVZO1Ny2cuASX8jM3AB6oDEsNSb9sJaJu6RZFGHymzs4+vzU+JULwQIdR1gZxY8AIwk/PIxWRwo2TbHI/lR67JBm8eia4F4a50PxuelElPILA7kynStVBjSoNtKuJS+8t1KCcdIrrRoyaa0+xKgqmRCMLKH+6Phiyf7w7au2T/84fnw/MXpsKcBTBx/jeHVBxIPkVnaUndM71UAo3JmTMB9bMM1ZFYYQNlOAc2wD+Pi2rIN83TyI8ubkSpnB98bDHXDppqAjeXX7QD6vUBRMmfHwhZrzGIHY/N8NjDVQpyvhxzjmuuHkjWA9rkWfXw9ebIJ6C+H+ZmYTyTAiqEmIzD9odTP2c25YlYvfA1z9XDGyNabeyO8KLGlVD1dDCfaFltcbp3KVKSmszX1mgRNkYlwbeW3LDKik+DfhbYoWUy1Z1AL/Wj/rtwybn/bLdAt0C3QLdAt0C3wq7fAfxKoNlbVLr+eLmhgF6WVoWnSrjgthgN2XPg9ILWtpMe5yWccmsjCwtbGmVaKID1J2oRblMySlg4j65WM19lpfRTkaYmh4vuDG8VICXTO5SgRa4XTB6DdI72Sfo+Dn/gu1zrVZ95HLIyTRqkGRVoJ5M2m00guqzTEcgVHG2dzIrZyNFN/ZpSciSz1Bomk6heuxGaMqp4qHjCxrJb+As7ZFqBIcidYXiEMGFzHMxb7ZcAi8yHlc+1VJMQCqRMBvKWkjeZ7AF2MHga37GogJKCwp2RKY9psTiNnC4lxMZDlfxvIteQ+zv4LOOGsAQCRIMP2sl87VcYMAW2OHaVdLQBgN6MV2pfceAfmhxqyMLP6TgSjgKqWEgTeR8h3Sfh0b394/On94e692fDmeD589b3cYNkagGpyF3Cu3pCAykynQDlMmM8Y4NXJgSL59UJAYxkLyMAQj5EHs29NN9fINXBsUllYLNpFpgt7Gxu4IBIAgBkO4wYz2f4E/uyIhwRTqZxheHxP4JwFCX3/6ljVIc/DfGK3Jklu4NTJkzzncnlY5MoiAEwnbQaT+2gtLhUQAuvakiPdBko0Y/ZYfR8TS8rcKGToKeVjpB8G9MVkAsgAjSYPi5GPfDnbAVKR6e7PVE9VWY2xAED11bur4c1ZgBYPjgvpT3kY5iHzqD1M1MZc7oPjMOuaTSxsjhFpLExyyu1gHRjbKyS1xs8At805hlkFtJvN1DqZQTLnHeYVoKo2p1IuEKd6JI3v12JUv1eirrGMOAWogt1YpHC2X19NLMcEpNIpoz7mhS+0yGc5N7CtNY42xraI45G1k84IzCADIKPwYMGA8XAsR/dT/5ReM88dd7opY+QbMrYz6MzJ5DsnqSqD0j5Zjonb5pyl3qruoxojsa1sR5gCcaksiDHouRQLK323kmThWjG9ZrO1yDXXfW0uGTC8qRecKk44d1XBVct/ryX3vRhe6v8AV8bLtbgwU8pIuOd7RjDb1n3mLhsRMYuXANXcP7LP7Se7/HRmr6dSf9Mt0C3QLdAt0C3QLfArtcAvANWN49lc6AY4N7GqkelmxZxfG5C1q64/SX4FFDcxShtmNqI2nByeYjoFMuO8t9hYCwf1XYuJDf/IfgAxwCfyNP4oRzODdUUeKEBlSGmgSswZMs4NKwyAQSJrPkOO2VRMq11kgdsJZWu29yxRxXFbKnnS5TWsAtAJpmVn2BvvDTsH2kdy3inyYMdgimlQHNhSiYEM0lQ/FJBKZlmg9dV2Mn3C0iI5HWusY7Gg2I5jAyaRs64gIfCZcXaRnTobjtxbACAWNXjEcXfWGstKYVZxKCkRsz86UNsVSanxmx2WTYgPRnrMOHCgKc3iOEAjpSwROJGS2jcvqe9I1ORkQGa34sSm7mPiEF0LVLtHMg041fbVVwA2oByB4A1ssuS+U7GqV9p3/9Hh8OFn94fZbKT41Mvh6x8vDNSQkqYmKOdCfYHRxgYwqmY0w456ccAOb5z9TDwc+bwHyAI2nQQYkADYAXw4LrTFVqKSDOu4zsZqUCWALNa+yL2AVbeTedtYUXAJJPeTB4D6fP/mdGt4q4RDuQ7isrdars1BN1gDFBlIBjhzLMASJXx8lmPWSMe1LeQYgBCc66WcGnLKxJRM3YOF9StwWCVyOATzjb6AwZinAE2DdjVEsibatko0Xzm2ltqoM83hh3czF8BMZ2JTn70VuFGcNuAX6XcbD3PH/ePcGfNlkaCVQWqMboCtQBRAyWA2AJD5WEGiBpyWO3P1gx0BacVo8n5BIicn/9Kdg0RKAF59v9R7L3aoqccqUfPx/dnw43evh6//+NLs6lg7MG+8JkTZJwPRAFNK1ngdARk2iyaca55e3LDhc48w45xzjHw6pwJVQ4wHY+yzxNiws+dX3idpklcH1G7i02Gd3fJaZZKFEcepAkZhUonvpb/YFjk1mYCxv2xwJUWCkyUZqKZ8Dws1hCostHC2Tcy49l/ovgQL6xI2YqKZr7R1uRD01P2NBT3fNTUM91PGII710hGqq+HFzYlK0pxri8SdsiwCzxrGlIVG7vNYAyDLO0IPUMaQ6RdAmzCDv1bm1Ff9pVugW6BboFugW6BboFvgZyzwnwCqkcqGrwFY8RnwGKcj6X3ioIQhxU1pCZcAnLCjkdVusgOzPfuGUQ1Ym9q5MfgKT1Db8w1sqCO19ApLi+QYdy4r+GwfDhHGFX5UcZr0E8cRJ1uOVyoB0gtqqAJ4t1WuRtl7DX0DziYCyHvKBjwVM8h2yHFhL8lqei0280Jg0JFYYlS3JS/cme0OMzGdIwEwxr1QNuClSqy4LI0cREuHHQMZlgEA4NqdxJKKjSThz5XYX4DemERIJB4i0RHsJV44YAP5LLGlznQLOEw2Ytc7xVZIjgXqYGBpe7I7M+BzrK6elNmx9BmHW+3k/ISRdI1RrGxGFECYfL8AbceC4pw7SU3qIDrRUu0TIIXUUwDYtVw1N5ANw5oWeN6V1JclBcrsjEU/UpJmqb7dfXw0PPnNfbNoXyk+9ekbgCoMc8WdlhPuzLiAISSaBqqNqy/5MttZahrwwPmO05/yLUmsmzEit21SXCdnoo/8YgCU7RxzyQwD2CGbtfw4gLHFlzrxjJ15jUlmIuvv1CBxa3h9em2gahBlK9NWQF3UvmHAfA70hVlifpN9zBTC9Hle55i8MncBqkg6I/1lHAGsjbEMwGefjNEZiplDOeSa1eQjTcDO+TiMg+0qDtbrE7CHlu1iw2G4J0aV88J4AZDPXit77GWyJrfszLTJNWLmVm06KRRzDFk156fGwcKAk0NpXyThqQGa43H+uL7NjlMWyVd1gSZjSQB1kjPRf/pOu1eUYVFbyICRNDv+VZ+PFDv+hVjVs7cXw7//z+fD6vRimJAMjbsGzC1gDWbT4JEDqP9Gl9wwCrjXHcc2b+ev9NfY34s4/t7LJz7fHkvF0NJ2W0cxfPUYWgbgXF8wrZ6DtT9ftlqzmb4klQqYzmJDyYptt9RPXV6yHFTqAiYKQ8DWLuuj+XOixTaNn647kRrAX38A14VoaaCocgGvzwF6jW3dM1a63xHDSrVVnnCrqE5IsgSzyp6MG/3DJqs7wDv/JkQtA5t6G6R6NthWefzCP0G3tuxvuwW6BboFugW6BboFfl0W+AUvAYazJUli1Rw2r7GAccx43MD6afV9kxyJb1lNB0gCWtkHJ90VHOOU2dnHy8PRYRuOFdaKUgjiAPQ+Dk3aYeUeJwigiiw4UHntIBoChGejkuodCX5nAq08gLW4WWS2DFxt0PrK8aHIgPkGRnZPIBWmszGXlrICFhT3dXJ1HvAnJ25LGV9Hd7QtcZewFnJyl3KEbyStI/ERrJ+TtRB0iGMMc4QM0OymxNCSFwNWl6pZSGInStLsSh7Lw7URw28EuJbDzzcpBaPzABjCiYWVQaYnx9Q1QFWaBtBLyRlK4gBUR3oPmHUWTpxVnS8sbTkyx7OkF1CVsjiWCtthDlsVUIqDnwy/lgPiOGv7fcrumF1F1ivAhD0414A9SX7pKyzqrhhV4nZX+vzw4/vD+0+OxNjcDF9+fzK8PUstx7HQFk+Ot0syI8ZuSS4MEn3g+CUqB7gbzAXoeTbAvmE1gQ2YbEtRDTKTfCnQL3Jes5lrhios1tgxyQKQ7kcYWS8HBBnqOA3mN3tsDU8AqrpEAGhvzlLCJeATyioA2XV1a86FTwsgDL5NBmPAlmNMWZ/wuXBX9X1YT5epYT0BMFrnw7GOLk0Do80xw8CZHYUEDLW1uVQ415xPxuKvGVexhG67FkDMdAZsE6N6IAmwu6Z9n79WHK4yALPERGkbs9xkKoadZmEI0K0DBPTH3ol51VPAqEmEW5IhS4ABU4Ax4k/pR3U5IDCP1m/LoGEGAXcAMgG9Kwq7chyzryllM9E1+YWSdY305R/+7cfh3PVUAaORd2/TF7LjMjIDXwCyPoHz1JfKQ2QjZvSZA7lnhdVmsceQ73afmTFIlUu2m94b1sa+AHQAt0FyFq+8bS2GGMYVGG4lk/jsJE91y3PsL+yp9r0SSL1SsqRthRG47JVXL7S4pW0WF/rtUmD0WHDz7GLYUWw4i2eur+oFqNVwcaVMwPyptiq8KvcY7m8s4AGKL7ZUcdXSYEFUPldm4ABV/k3QPdb38rZ4GVuhZdFM0fuW5ZfO5/7+1zVUf+GfoM0U6O+6BboFugW6BboFugV+ZRb4u15CAGFiUcu91mskqHE6HBXn95H+toQZ/M52cc/lyvs9stPABQAv7jqQBrbURWEsT8XhAVIBV8N5tWOwOp/VeuTEOEhpg+MDihmKuR39TswphRKAoTtuzayaj5OoqVZCQ+5djQQHVgypwO3+7r7qkKp9nFYcbuR3cmwvlZTEbBv9VNjtrrLp7EzVqphQvNW5ZMLUMBw5QFD7kBiH+NVycAFCY7WPg+v0TnrFdceBBQSOKWFD21gT5kXfTySb5Ttibl3LELCGF43EVq84sTiMjlsz2BJzCfDVK/GqBkJsC26quF2OHXsV8DIbF2tzTANhe9GAOlco9RkPqApzQ31ENh4Tf2p7a1wkkVJ/Ad2Uxrky0ycjKFaQEjX0eVuo7vFnD4d77x0Mx8pC+tWPp8OZmB+Yx2SwLTbT7KozCxkgAVTMmnLMApIpy1Kz0RJJgE5YUsenCqw0YGsgZ7AalBbGlWRPAl0AFX1tqTbSYD0nlKcB6FrKmTG3YzXwCxZ98gD5tzdR5uIbPw2COedenAjD6VhXmxT5JqCymFEACq17+8xmn15AGGMGyFXyo5yFnBcebfvE0qZNJ1fCFtoGZtMRsZz89Siy7zoxUDW3coHegFtnG645u7+3NdxVvViDdQ0Axvj1SYBzmOLEE3OOrKIFtKgdL17QR8BndRsA2GJlPQbGiMxY35NYKXGdAXMephnJHBtbmF12HCrXRlhd5xIDyPl9EmYBVOnbb94/GO7v7w5/+uOL4fXzUykmVI5G18nIKxq6m5wLfCG91fvdUKYYPWwwlzBdBLwWVF2zr5wvn7e6ZkpynmzK6bvjVJlqNT/zmjkKsCY+1Efk8PSfa8v3mrD1/OikYsWw0nZk+MSjUhdVKY/03mBUi2gsrO1oIYiFJubdQpJeJ4A7lVT7RJl9tQ0ZuVkwWirrr2eG7HFyKa5UZaq4h1w4qRLjLxZcnTgTo0olVCJWzwRYqZ8KqHcyrFr2i0g79+IsTxDvnyR5Cflo9/OoXzJDalK0yVzf9JdugW6BboFugW6BboFugWaBX1jONu/mbcOKNhYVRyPOTPgdXnF+WsKM7NGY1HIB9R1AMdl882jJN2gLsNNKsEQO3AAwIDicRAOmaTvHTsRpoxviOvIQ8HMV1bHZgEBXSU9Lnsx7JKu0CxRrMY/IgGdbiIMp6VJsIr+Xw4wHS/vbkv1uKZnSruI+d/TEeV4IqMJkIAVOPKWcPjmHxG/ihDqBEjGtApFk3MT5bgAgTCdMIAxFHGEy+I4F/AACrpNodk5jhvE0HVfQ3LJXtaXvZ5L+zshirPaI8WSbLSGZCXJksskWS2pJZvBUsuACBuixQXN51/YnAdON0cxZtVNsRjJQF2nxSCVxJhMx0lOlrhKr69I/jA+psgDjtV5XAqqTo9nw6RfvDdM7s+Hp68vhu5dncnoVzYZEWm1y1smsm1hSGF76UrGUABfJlwGSLrGDcw+gqGnpUjYGn7BqAvVmhyMBNgAvQidgUOeidrT0mTmsH4g3nhrEhqnNLkFVxmoMuuhRACJAdQIQ17l5p0RDbwRUG5Po6cpxk1bW39MSQDVNNvAb6afxrQCYR+x4x1wlZs3BPwZv9VQDyDobWDfApt+yjwGNjxPASScsXa4+BFHWgN1+wDNgk81dMsbAUMJ9XVoPjiTvdtCuhJzKGksZnjmZfxsg1knzviCsmhduqMAm31kfUAsCyKebvXkHUCMm1gBPz2Q45jNx3jn/bQHCEl8vygDEAXxuKXHUboPX7P/gaDJ89HBvePnsxDVViVPdlYSf6EkfR0AVwIegYKfsHha85MEGzLnLuNTOLZs1ltVgFDk89wo6Y4PT34DnTJoar/ZvMa5ml+kEh2BbJ/VC+p872fo8sw2g2LbOMRyTClBVfKpjU+mzrhWezAOyIi8XAp/K7rtQtl/K1SQuORPapbZ0P5lr37kYVadLYqFNiem41p1Uifml7862zvQaUH0h9QewlVqzjnXmvpQrw6ESQNcs6bC82GqnNrCacmHtPm3Q7lb/Xl3VzP/+6BboFugW6BboFugW+HVa4BeA6m2jRJa6eTR3PPLeTQxqq5dH05HU5tGAq7kuA7EtJ01qcrCAzgDU2zFNOEl4iADl5tjwexzYBqBZy08NvwaazS8KFhNvKsZOfVHu3zCYbq0y1uozUli4V8s+gdI34iTFfNrZtwMG+CXmFBBJBlSBINg6yX/H+0riNFYcrpxNEpPg1I0ksXMWYTutAl0widQXlUO5KxBrCSwaxqoggXwz2UbDwApBOU7UZWNsvji9ZlgseY0k1nbxBsleO5ZseTraS1ZkksOYzYPNjFzZSYOCL4OTGiCFySzsRA3OBNYVY2VJqpgoM8nZsWUy3SQyCnO6N9kf7h/cNbMK2DBTCVCVA30jtLZUP+6ISf3s8/fM/nwtNvXFu0sDOSfTMaBJv8DYAHWAF957MEjY5zVryNk3cA8AsCwbBlbbUq6EMYxgqYrWMrtaoAEgygICzCoGYdxINgHHIp38CLgD8AXIJvFSQD19oR9PVEd1NgmIPVbGX9jG2w45hwN8uGBngTeDkxxifS54T5+2Jd81U4istoCu56FZTgBlQJbBmX/PSWFqjGXfBsY9TqYU5xUG12NJn31U2vOwsgRkIFw4awHQ048AWOJT7x8qm7RqxvLAFC/eqjKm0jl7lsBgIsctIAobbzx3ixUlO22SNCWOuC2QxByJyXStVcC5vgNwtnF6LQFQCbOpHQGpTrbEE5UBoJoaogbXPog/w6ruazHpsw8OhhuBuq/Fql6+PhvGXLs0SQwnZVqcgIlzm0RLXohhAQSrJIDW6NnJzWzSsIYGWkapOQeutyoQ3cC+rYoOmnlVZ7tBM8cAkyypxuxjlZJgfX16PBm7s1LrD/AJAHZf2L/iW71u4mRUsg/ZgrUIBoAl6+9cY+Q7x29rjEvJ7BfE9aqNi/PzgEqz3rDR1E9F4iuuFDvqD6mv5e8atXhZMaxqlzrSNYeAoe23c5cLY1ERGMt+sKpZcGxhHTXt/V2seft+v/m1v+sW6BboFugW6BboFugWaJjlf8ESbddNDGoAJSvk5WG7VVwsPH9e7bHbtQnMDZDbrK6zX9boN6CVNhpralFs/V4ZYyoGNhCTRE8Bu7SMKJU/O7/qE2AUCGnnWE+iKWFQnVjI3xPDFhBLRmG+i+AW5oByEAGQOPFkLt2Z6IgHYhFnewaKc+R2Sqg0VjZbACngioy7dMmsi5xkgCixm5aaUqamPPEwHtpUYBi2FBY0zFdiHFvimhskqcSKGp2REIassWE4AYXUd3XmXvxr9dFMLuVmnMQJVjVMpC1fZmaE+RAQsRIAANynLgdsXhjVnE36xZv0q2WPBSQfTO8Mh3uqqStgAtAyKcb4LFMW2BTz/N6H94ePf/vQZ/kP3yk+9WQum7TY1GQwNhCFVdVzipTRiwMcPdLxgE+6FvYwICzTCWBuW/h7pLCRdgcYBhoF7AZuNOCZsWNLwG9AailmvRszhrYBtpHvBhw+VozqvkAc28OoAlR9DDvymapux9OAhmAuqz8wnJXC1ws3MHs6cQHldZxqgybY3UmIivn0MQBJ+jMDnXBBPwq/+8qxhJiueFyckzqubZr9A1QD9paw9xwOkKSdjnRKDyX/BczR3jMxqu/EHNMfrgUWJMCI6WOY+baMxVhJitUAKfu4j+zrw4e59WJAZc1NqaQCgvUdZ96YUU+A1oJYcC5W9qeUjYF8YkMBqiQpAjR/8v7+cG9ve/jyS8l/v383jJH6Yg/2EbO4rfc7zJOYImxqyZZZfLIRzNYCQmvBoiZGMvy62wGojiNO7Gk7E2ZBPU+brWGEAdIsVIV99FxEUWDAq288t4OR2xyiz45Npe/MARQDPnYWT2zPJgsmfhV5sRhkMiE7QRVzBwZVZWrmc4Aq90hUGonzpQHKXxGxSqwqdwBf+zoTnkNq4FxxrEh/AartfFrmq/vF2XCsUlQkV4rMd5PlnWuBRcb8m9BAb9hU5hnfx4790S3QLdAt0C3QLdAt0C1w2wL/G0C1NUMTsJGthExzPAJ8NsCzgdMm/WW7rLaHLW0PPrfkSZfleLekTjg6DciuK056/4DhhlfCAKj6qB1mMtnCDvAKjxrQcu3MwNQcdbxoA9DOPioQK/msqrLW9/ADkiPLKRyPFW8rx/Biob7JedvdUwypKDiSJ5Eh10NSV4gHQ15MfOhqB+YnIGEXkFqSU+JSYTpxEi3fM/uovuJ8S7vrbLMAWoAmFKMBTzL6krgmZWcSN2pHuBxopLh8T4kXl4kRIIY4dEkaarfADGIhI7WADCdt4ngNqJpNKucfm+DsGpiyHd+nfxyXEjiH4zuK1dyX7Dms88oAClCkfsCo0m+xz08Un/r4o3tKyLMcvvz2eDgjXk7HhgklAQ8ddUkTfYZJIqmRZ5FlxJtMubB96xnTwCpOP/ubOU4tzADSgFb/uZ0GCmx6nzvACcflM++xKabywxMmQDWS543AHKB6R8w6vYFRpZZqe5i8demaAq1tgtrg6Q/G92a07fkbJs0gn0MbsIa9BLxgh8yXTHZjdMAVNrslYHD5GF8F7BcWNuVwqk/FztJ+ZLUAwSR0siSd/QyolUxJ8dgPxaoaqMo2rxSn+uINV1S1rTfIp7FCRASJlW1ZmPkKeTf9sJIba2ZwHkPKtmzsFkY5DGaSPYVlpo/UbF2oPI6BKGYlVrXY+0hjAyrN0KrxJ/enw4cPp8N3kv5+//WrYUey2S3tCzhDRrtDnwqMGsizSMJcpWuWGAeAAvxoty1g0DXm1brW6Rqs1nVTk8CSYbWPbQDOK4FBS5vVTxQW9J3vCdKUFzMAACAASURBVEpubLdhG+Onj2UrJ1gyWGZ+wMYCPstmzuSLtBo2NbVUbRMtml2J5Q1ojWR4Ibnz5VwC3uulWPKZ2+N7RrMQEOXPYmDJgDNDM1cBrGT+BcYGxG4CMU5duOZt3VeZhC7W5Xlayxf+LoC0zWY+N/VNGau/dAt0C3QLdAt0C3QLdAvcssA/AKjSmhFPNdsY1PLvfxK32hjU5rRkbwAltVabRCxJNyILS4KmJGQCZOLskGFS4FWsZ3lHdeys0mfVHvAMCGzsDk57XHdYViAoDKtZVgO8ZD/FIUuiI4HIYmDjxM2dQXeiGEwcN+RxsAzXlHxRjCLDH10l0dIwkoSUWFR9VonWlLmBtYCRFaOKhNiOrpxip3cqsGFJNCRmA2ok0YHtIYOvji0KVr8xCgFuwCcgx6AX53gzzh2BbCv9RA0CVJdybIH6SIKdWIk2AJiM28/Es1piCAhDCqh9eEZZ3IAqIBp2GebZIknFlo6Gg9091W/dt5yX/jkZD+ARBxrnXMdY6Dl9sD98+i+Phnv39ofnKknzp6cnLjcCqOXYI5hVEr4AdECZFbfXJL90FRCRPlbSIY5RzBMM7AiZdSCeGc/G+CZjL8CAqZI4xEAN4lKxU8YOlmuxrtkkIMozx9mXOVkwe2HJ3r+748y4vD8WofTqXb63O25waJ/efaQPm+vEU9Vzjh2cvMcigTCMPANEKrMsmBaQ4s0DUGrXxOGyOFJkN/U9E5fb2LwAyFbiB5YdUGp8xvEgz5n/Pjb75HKqtQoni3rvSLbVFOQKPVOc6tNXgMFsx1iXAC8+cFzA3lrqDBuOtBc7YHe2QaKqvYrhdZkagFftn/mHzUCnlZXYBgToKU5WoAugSvgqsnTmh8E9+xSbCnAGzB3u7Q7/8tGd4fTdxfC1sv/enGvBSZJY4UWPd0ftbEl5wL5J5gXORvarV33pzL70r9jMxIjH9u4bHc2wKybYA7VNLO+lYRQbXoAhWVyxmZIue540MhFbcG02VrXibN0u9yWxpLCoYXUzd82sWxLNRvrNYweksh1MaZJFzSlP8+bSWcnpE+EJzI2ZYslZePLCmGxwvkTYq9hWEqV55uU4MKaXut+9k7QXSMq9D50CdyLuBSf6hUI2WRZp9+62yNgEz7lvpxxZrs/+6BboFugW6BboFugW6Bb4exb4BwHVuDVtBT3cUMsE+VNZl93RcrYaKwojCtO6iVkt/kvf4fDgOAG1+J2Vftwn9iX7bwOvzfkxB2FYlhjZcoD9LpJMJMEzHe/Ar2TVZY8wRPRuArrUGyBvGFmBOOL1SCKk5EZ0g/Bax3wyFIBosZS8ByCOFae5o1qU10g5aYeSFRyHciJk8rV8N2DONVIBIsgRtS0lcVJDFGSGgyvIDDOKjFfvATDbgFS85cb+sCcfkQGrffrcEgKRnXNMPCauJ6ytHOaRY1pLkg3AAYSBdDROaruSCXQtrfXZBTQznjiYBvJ67u0o8ld1ZWGKheS9tGA3F1aSeFEdD5ZuISn0nQ+Ohs+/eDRMlaHnu5enw7fPlailwBG2nKi0zWhMndowqoBdligiM6bRMHWwpGap9DtMrJld9ZvEO45ZJYaO4+s9Nmnsb94XW8iYgjkji652PDaXfImbblAK68b2VTMm4MFmGD64tyUwFDbsWHGbLyWLzXGqba9CZHklDebhTNINnHlkHMCbBnCxja/OALVWnqVB18bSso3J9hoMUtZmMx+HBQXK1gAjwFheFDCXa9De1K1hcGFVWaDIQgAYDCnwrhZIHgqoSuXu/ef64elLXZlaQyKm1qDMDF/YYY8jeM5tOebUixfZH9sA4Ayw9CFsKTvmqm9j5Zu/6l/ZBulvQCzXLcl9kjxrseBkJZstrOVSbCIxtv/68aFB7R//7ZniVE+HLVh87ER9ZFhSteeYZWdizuLFNvHjubyKycz1tV68oNSVWdsCi1kr0qcwqutYUuNUFhIiZee3MKqwknxmg5xsLyBgBSTEDC+rErbLiuRJreZqMfQtMzfjXwl8m0mlP6iK+azxAU7nx2JC35w58297jLRg5nJTLLJpUeHiQrLeubZROZrMd+4fhGkMkvxeDG8ERo/Fp57ofZYkyeybklcSE3vcAarMgWT6bYsyLSQkIPV2Zvh1d/qbboFugW6BboFugW6BboH/YIF/IFAFeG1ktYEr5c3/rOEBAgBUyc8qUZLZSPbxf7g3gFRc/CYR5hgAVbuS+v+ensSgZuU/LG1LtBT5ax44x6zmw8Qm3nUsNhaQOhbiROrJEQFy5PsdC6jCMgDw2Jdtxspq65ZwtEmMJEDlrMEkZZGDO9nXnpIAB2qqR/KMp5LEOp4VBmMJCJDDKcfecapQYHRZoNZyXzmUSPDIZotXDSB0TVNlCN4Vawk4w7F0CRV8WzvALUY01qKUDECU15HqtKa0hzsdlkj7uMYrQFC/jQQwnTZGfbLUFbCmzS9XkveJcsr5CCD3L5bMwtZRYxSwK8iv9twPnHCNA5DkuF6YKCd4EVDVT9f7s+H+R/eHz35zz074n5WJ9bnqOwJGYdyQP04EdnfHqcFppz5HDxNp4EON05SVaRmTAarYiQexhlPsaYCLhLOxgk1+GwDQAKobBZDpS9qlfBC/wazxBwN4O3aRzTNVCkjoLUzj3YMwsicXksQKqALwfAwfK+i0JdSpSZTsrh4WACiz3PPL3wUownqFbUytUVuj2qshe64Bgta1YQtUW7RKEiV+51gFHHljJq+BX4ajJ4Ayx4d1ZrFik9SIHe4fbg1HYo69lqHffpT090RSZ5vQ4Dj9azHMTmblrypWmWu67jauJboGqAF2rstqkMi1ClvIYPktQLcxj8yVli03cakwu1eSkAuoCqi5NjDtCdQtlRWX3Nu/fXJnuK+ax3/86uVw/PTtMBLCRqbfGE/h8GFbn81qy+aePbIHhzcDDENZMeS2FcetBE4BZpHXmjy1PSPNNdi0BbLw4trKgGuAKicVUE2sqe4nln5zP0GKq/G0zM2Jj42k17G1Xniw0d055gv3IIA64NQSYFQKTpgkdhTJ79lKjPLJsNL9xbWSOZ7uX55pmhsskF1eXqqmqiTBYkstaW73UZ0ToOjr67fDuy2lS3K91UiFAaleKKj7c4tFjeyXE5gFS0AraZluy3+bpWra95dugW6BboFugW6BboFugf9ggX8QUI3ka1OOhlXzn4s/un04u2/aB0mv+aranz42kMIKPIABdo/2kPPyaMA08tMwsa02a1vZb3GvOOaVHKZAMEB1W3GchruS0BInSu3RmUFqYl0nziBMzUVYOoFQMZmWcOpvCeLTZpNrAVE5hGTV3X9wR7LgsZkiZHTIgS33I65OTuRoJRArz/cCCTFgUwwjLpzljwBVGCbHwOk77QdQNptr8BlgOZO8djYRs3yLpDYA0n9jyrWASPgI+ytW1eyry7ioUcsGyTosOxuoEkMboIqcF4aXwDyJAy3ts/TR5V0ig8bmAGUDWtmaerCwvK79qOZJguTjk/zIZ1/OLhmMAaIA2IP94cNP7w8fPT5S7cbl8O2zUzGQyKdRYirJlNrak3QYwIid7dhjm2KqnRiJWFbLb8P0YSsy3bqsDYwqnyvWz9wOksaaMc6gjMMvx9/xmzDZRln4/xq/2qUt2tiWzYmF5GfH9jJm2DafL6O8upC2hod3huHoDkmqJIkVUH35ri3PZGEgKwVhZVv2YdBFFNfMzfD8hfNSu9doNcwewKzVU2Ubg0zvARAqybRL+wCwN1dGEY7JJJwjNFzu4/KfM+YGJwYc1pzjUnNsJf3W/2AAjw4EVgXKKRnMzq9OhuH1sVg7QCpgMpg16gTtQ9sGUiwalGTZ3/FgcUd9SjWXLOy0xQPbl+Mmz4//x3tLgfPR/XUcKtlsNbq5FnkuKcFiObaAlc5zQChk4c3w3t3J8PihyiFpzr349vUwkfyXREpsAwPtRR/1gztIJYH2kfjNGMygMotlkSV7gGusldI1GlGds5TWiV14TemoLATl/sDAPPFsrCbHz8JQsvryO+0kxhQAynhsYc+PnVYb2aBUY1GmX2cFVpIpg3oDcZXL0hhhVM9PzpM0DiDPYoPnT6k8bDcSai1VruZCu1KwBolwW3YbJPo9G17fnDlOlV+BqxIU60BJnre9tc+NS3uRSZgFxlp0tAFbqZqc24DXdg3VV/2lW6BboFugW6BboFugW+AnFrDf979vlQZU44hkhf0WmlqvrN92VNpRAzQBrJt6qGHysjIPgxrgyt4b1jZua9x5mFwcJgCyoWVtfXtk2c4pZmAu7DTTT2IaKV2jWEvVT8W5RNI20We+M5QDyApcjifEdMGCyKmlPI3QGUB1e6r9VR90LPCZmoTlqMrJ5DFTRlzkpUvqEMoZbOwlDKRlrAYNZNZNBlDH6voVR5J+inMWgN4f7wlMKRuxzRjppJ1XfTGBobVJALfJZEy/YSoDFrK94yw5bkl3zTrjVOs34v3ohzPhYi21OYZ19TZq2swqYAWQKjsbwIWhM8iBqZGdgB5LWE+cYtlpoWNt3d0ffvu7R8Oje3vD87epn3oBC1TxiADHqYDqDMlvSaktx0QWDYDQK9l+bbsCr2GZSdzEsHHCtbCgz2ZEzapmGrR9cPwBxTyIZc18ShIi8JEZbKxN32HE9EdbzgoLCGQ8/uO9EaOA6tZw905A9bszAVUxqomhDQtohhbwDiYpIMh5hiUOcGWuhGnj44rBcFwkmerqojLaNlTUsF7imzmftJ9zYGnvrSnvbQuo8nUu9FyD1f2qPwpILQAMNitw7HGAyfSc6JJ6eCQNgxT6zOrz+dbwo+JU0z9K1JBcCzuk/FM4fhg/2dmAOPGvgB+XmsE+7kns4ARYxbJ6dhsAZzDOII18uHrPAoNLqiCnB8wJxC2oKQoNrPbIUk2dVwvHNbCJ5tTHyv4717n/7usXw47kv9TUgaUkDpUBOB6V9g0wszDk94Bh5gKsap3TxJ3Ghh4XyJM5aYYTBrhKzzQ81hYe9LuZZMWnWo7O+aMRzl/NWU8H26oSJxkjw+hSPib28CKMwwUkvyV2lrGQOAmgakSfxYErMajLMwlzlek3iwUwr+JBnfEXu6sdbhuh8f3d8kr8KaDXNVVZtkpM+qUW2CQM9nugqtKg6f8XdY9mHFpw1LnOfZjzAMg94+z5/V//e5Bx9Ee3QLdAt0C3QLdAt0C3wN+zQHnK/wwjtaYNedbOS9ys246L3TVvkzhVgCZyXv5E21gyhh8F88qDbVOGZsOmAo5gXCXp85H4f2N17dZV+8BO2kFqmULzyfkrUKoERHs6vji+kB1y3ki0tE+8KkcXQDzYPzAjqewidkpJTmQ/TGDsRqVqbqg9iF5QTiRMxuXFhcHPbDILQygQshRV6ay/OLmVnMdOOhCcmDG167qq1mvG5dvWMaZiMHckjYVJSbIfvMyAXFxCGFGkyEiUDVQBCdUelgX/mIcj3tO0YcBoYHp0qJeKS0WWCKgGoKaOKcmNGqgTSCUGlsROgE+aKaDqTjlrb55LEt9wXP1+rv1n7x8Ov//9o+GOsiQj+336mvNK4qUAHeJ6ARRTkiFh1mILwcgjZLkkoeJU4sizp2wGKDWYAkgaOGRWAHDJgtsyLecz9pBjD/tVsaG2IXGtpVBMiC7nsZI1aQRmcGHKAJfY25pcjp+OPDjcNduIHd6eXw/PXivesU6ccZaASUoHtTYwNTZi0J5onl8BPZH4wuACzOkr9UAjAw74MPiFqacJThuss/uGhjMAuCVN8vGDW3IN+TVXjRc5+AQI03vWVNLf7ONrxAA0WXQZH/LfOySOYhON4fsXS0luG7AtZhTAVlL6tJdJ7JhN2GMAFFl3YSAZt3TsTpBVnQwYLebScufIom80gXklSZMZVWf3DStI25cqw2Kgqv8ArheK6YQpBe/T9pNHe55733z9cpj/8GbYQiYrkGc5OaoFwKYlucS8JnmW5b6M3UC12MUC5BwIJULLbGyWvMB15NoBwJs40gByRmQW2jCec4kSos4T04FzyK/eRr1DUsxJx35tsUn3H7egz4BRy531h5ID21Jjlf7OzyTSVd3UZYHyZd2f5gK01hpwvUgCDNMLa478d478VwtqC9Hq0lZY2Mvx56hafDZUpkb31rc3x/oNoBpGdVOOhm2iRtlIgDP/+qNboFugW6BboFugW6Bb4L9igX8CUG3Ak1dQnGGFXZy8t/t665XfmkwMAHpHWxO3Sj2+d3q2LJHsAww50FOZd9eMbZP64qwBViM5juPEvtkPMa8zBRuo2l3Ue6CmsvNSyEZAkO8vYHCR6uEuy5E7ulGyIIHYiQAgQAfJ7mxXfKukvJbb0jaKVyVAgo0kttPZWS2lg2mRIy4HGVmsQSBtkHTIrKsc72sBP6SbAmJk98VMuIeOQ9M+BuxySEdypieS844qCZMzlOo9/j1gD6dzOlJBHWJpYYgoXUP8KPgFOSHtGNwCZhKLiuMP4CPOlJhT+svY/R3SXgBvJRoaa8wAWtdnZe9iNs2Lwe5ZIwsbij125ewSZysgKsQ4FxN994PD4XefPzDI+OMPx8NrsTwwjVY5AiTJ2CtU4dIgIdTdD9pGQUwsahIcbZhS9geUZdvMMAwCKAXUerZlyD6W63lybkBg+tUMoLOxIs8s26g94jXpJwAQEOuj+jhBymFEc7wHh7ey/qq26It3ob0CmDOOsJXVR95DyAF2PU6OlTZhUx1XSlfUPkAssam1Q10+67JALDiY9Qw75iup2GGzkQa4WaDwdCq61VDIAC/XooERyYHM3gMK8y3YDaa0lcghu/E9scc+/drn+duV68Y6wyxyXst4YxcvYKAWoCPFBDY2mgQ/7p6OmQWA2LoxprYZl4cTIwH2GESAPufZcmgBMvIRRXosBlWMKqDe/Ra4I9st15s1F2rngeS/Hz7aH/7y3ZvhzZ9fDdtk/1U/dtSuy8IwCLGSXGtemACgC72zlrBtoBjQ6Sy/dQuzONqHTKy4F6qc8IjNc31brWA7p29JIlU25BpyYnK1WwsSGC9qj4pnLcm+562AqKcCzeozABSmlUziBu9kM/bCj2yj95daRZifSqILs7rS/VDXF+d4fiFOVMoOGnN8vibq5bVArdqfS/bbkiO1OzVKi0XVVmYKXYptfSe2VHBWn7izIPeFPW17/PRe72n1Nx5t27+3Tf+tW6BboFugW6BboFvg12iBf5CXUB752lFp4POnEuBbJl4fmTcAPrx2vLYAyoDX5gidqmXeK0GQgGy2wylusCWwC5gZgNqyBxMrBTg98O95NnY3gt+JQO9Mr/iqZLykoD3JlIhVBTAeaIujbe0vD/lc8VtIX5EIAwj3RjMFRcoxFtDZlhNotlJHQ453owwtAFlYsSuytQhU4MwTnzqaCpAbBCRxCZJWJ02SpBZJHzGwdpaJXYXRkTMNC0qJGnpNVlOSLhmoWq9ISiqAs5hbnGaAKk4xYIc6kwYpAq3IlTlHpqj0dJIiEhcJJBN/qsZcTxRAikyRswBoBSQDVClhQ3sAk2J+nKkUh1ttW7UKqlxrafWdQOpiNh3e/+ho+Ozje8PpxdXwh2+VQVSZVykLE7koCZGSvda1VA2EaCwAUbmkBNKVbKnkuoB8l0CxvLnmngxKX3mwr2uiMsyKZQWMOJMyOKNiUgGnThS1mxqgnkVsgvxbwGFsuXEtohgogajC1wOGOdzd/W0lGcqx3kgA8OoY6XT1gUlVoNCz1QgU4BwgYma7nQzad4dJZATICaMaLLmRwdLfxKdmQcEARXPE9jMyLssVQxlFeFhdd6faA0jBonKebZbCX2BVy1lliEh0sRcAS8tDWuO5fzftMJQTSZ2fCazCPIrQDGtqSSvAP+eVjVsiJMud1Zbjf90rwClsJe3l/BhYG+gFBHIuGubLEkXqvgpjJimRjon8mAy/yLr5jShpA2cvSnAub5SxeHv410/uDq9fnw3fffNy2HmnWkKKU4V5tExe+2xTpsZJk2BHdSjtx4wCRDt5EicDCTLGou+OTa1zSL/pDyAc5t2LD5zrgFO/N5ilwVw/7cH9wgnKNP6WZIrtPQaDUY5VtVM5l/qN2NWaRl7UsDQasMs5IwOyJLyn5+fD+bnK0pBUSScIpQaHXQikAz6R9zrxE4tqXlTMXZSa0YwKCAqzyn0QO1xpOxIrXSrzL8qTFPMi/pQQDRQSdS2u/x1YD7G/6RboFugW6BboFugW6Bb4L1tg7br+l/f8mzv8lD3dOGSbXeJQhwPi0RIpIVKtki92uHmPM8VqPWAWEEs8amNqYWBTQiGQFQa1xUjxmZQ+tHm3jhMWgQdtjQRS+RNP6eirpYCqa5SS/1cOJq0fbAnG7s4MjE4Wp2Yn2R7ndk8MJiwn3+H4ObkQCVM4Bpl0yQ5cMZc4g2YfwYaSCRtkkGlUDj1sqeMfSeiifWAxSSpjcSTJf1wihDhZAXhKixikiQumZA1lL5Djipm1bDhYKnJPs4FksgUUyW4+NQER7grSRYCpYz8jAR6JSbV0E8fbktrEszoG1CVy8LjD2oTJre9hifX+yiwfCZvUphI/3UwU97u/N3z6yb3hyeNDAbn58OX3xwYXxIk6ts/MaOJzab9JVekEn8eMEdDoBEsFXOSlR6IclhMH3PJaPtmD5xG2PSCNfcPI2fYAGkAa+2hzsuZ6zNrLCVb16sRMniy3WD3asM1MHA/3lPH3cBYH/c2xYlSP9TugsTHOBl3VHxYfzFqmfE6Aa2ZvWLeGIyO7TYmT/N4ekXwH9KaOZgErzoMJ+digAXhLgT3msKgeICxfXQkt1pUvvJQDOIRcBJhlxhpo8h3z5KHK8UhUYJDENj9K6kzVEzP76iusnPMMac7CRjMPwsA3GewGdBvwBfv54dhjpqb7ki+TSGljg/QvdVvZmWPOq1yNy7dobho4C5gRt8qYLF3W8f+PT+85+/X/+MPzQSdqmMIWF7jb0oFQY3vJjLlAp+q4lgXDbHKeYGlho/W6ZOCeUNVnJMJqx4oFbMAThp59YWOZjbVaYKjLNUR9VG3nBRMAJ6CW47B9LVhcMw7bivMHs5pSNb5vtsUPwLFsvxSTeiWQerlQuRkxqhfzuWugAniZF0tJopckWaqESLzSM/6fqcEdN3VW55Sp0v0090QlrdoiTvXU8FR3LW3LO0Bqys5s7svrmbyet/1Nt0C3QLdAt0C3QLdAt8B/1QL/BKDaAGhW6PO4fZj8HoBpUaI+I7tN5t5snVIyYV3yGskuLhzOJ+wq8abEtIZZTZ1V5MKAU4sZ9Qxo3RmOyu3NsdNmGNVdyXp3xJ6SOATnbHoDGMYxo1c7w90txaUq4whAFLeMsg1JKQRrp9jLqZJA4Syr5MWMREezlLbZHqnvlgQnztPevl5wDFfgM0AZ0kc9AYJOEOP41SRy2RaNeKXPMCnja0FnapVCOZphZPswn3s6JkxUi/W0PBkWCvbKQZcBLbChSdJUwAhrwuJZWkv8Z5zraGWpkUipD0rsIHlOAipYV7M3Znyb3ZHPCuAC2AXsrgCaPkuyu7Igr6Z7w+69w+Fff/tgeHB/b/j+1fnwpx8F+OUQE//ppFHaH/w7MRNLIpksZAAsAajErqaGbEBtpLsQt7C9kTE3KIPfblaKGaDXZL2NjJuxAwY4b27fYDKzLhJUkAUJamwcg2SX9QFsGLckuZLPnQGrJKWSwh5C2Ov3d4pRfXNSjKNnYB4mfc2YYtu0nfI0gGSOGQwS0Aag0Hw06MsY3M8aV2S/6ZNxi1FOELalsQDWBtgBFBpf4myLu2UeGu8AcmyG6l/YZEtMFQPp2qfuNsAoJXJgVh/cVYZr1Y11wh79PX+zcpka2kd6S6wj0lwa9jpESYAxbRjinBvbBZsSa2obbaS9vsoB4WUXjp1znH60REscxzVJeaodSuJYmovtxDiez1NXFEEDo//kgwNJlyfD//vHF8OlytTsiVEloy7s+TZAVcaaMtc4VlLz2mjbgFNLoAG9Oj/qGDG2V8TBch486XLppGZvgL0ZWQB62SSlZWiUsWX+zQUkaTcLCYDsJFGyicp2NyRf8knjfhAG2nJhM9M1pdR3AOjFkjhTcaIXAqjK9jtXYiRKYnF/IjPwQqWnEgpAIjPuaDpfJHkzV1oMutrk94tiVidkXNLj/Aa9ybnnpxPYCbjeCAQn3CLqmcyazYJgjNgenMWMvz+6BboFugW6BboFugW6BX7JAv8EoPrLh0xW3mTqDW+5F0dMj4BMgKgcHjw+f92ySZIsCUcIR0ksZwHbjfMTdiCuW3OHgaSTar2Vwwm7kH4oFtPt47JRjoaoVbGXcs5IpjQS2kxtRgBkZMPARFhXZ8tUciUrLheS+oqNpESN8y8hBUYSLG/dyVqKaKYJmFeXcYHZAkxJowt+xG3cBbgi6xV4vKJcjNgTgBVA0IBTYNFJjhxDmhqwOMO45CCNqHnVtpxTg1UzLmFw41QHuCZrLWCC2FckxbCMzWayhvo7U61ZJMOMI8xkpLqckrCUAaWU0zFtJ9kvmX+9RECsHDGyh4fD3nuHw//5+XvDVKlj//z8dHj25jzMHWeSmrIlAZ4K6CJ9DhjBTjKv7DsmURRJjwg8LRDQMvkyjMbBx8ixaeG+JFlqAJHjwUYbAJSsWBv4/BXSNbsHcPCaiRGdx+n+2l7YIdgQu98XUD2SGh0wfCw16VvJYRPTmW0K/audEhfDiPM1JvNcryy5toeWWoiLNOObskYN3JA8qY2LfYnltS3cxbp2DMoLuJRimT7YBl6zKAC0oaxdr3dd65XGHBca+7teKFcSsbIGgoMSEm0rLjdSbVp8p7jcV291rtU+4DYAGxtEouo5Y1CeNp3l2SONzNeZe8tWLfbWp8OS2RzfEl5fK7SReccPJE0CqFI/FYZzUdl0aXAOo1rxoiOzrNfKzjwePv/ozvDtDyfDD9+8BobJ6QAAIABJREFUHkYq2bLdYll1DOKkJygBXAomMmUYUgKpd8Bi9MPXWbLyJgY28zhXQs67WU/6i4zYCx2AdCTIsLLYBlTLdcsYuOqxT9hxpMNk+WVhCKm+7z3Go/weu/qpsQKUOYbngcZ4vpQkV8CRGODFqUCp4sCXipkniy/H4TlX9l7GwPVOfWcA6XxrKfh56dhT4CYMKnJfmFXPSs+zqFjI+cv+m8VA7rncx9slxGcY1tsLlfSfLdrs/LnSZWzTH90C3QLdAt0C3QLdAt0CGwv8NwBVDtEclbaSjosu6Zgdl0pIZKcI9wfQiLNjaOQ9k1ipOT9sA3tKYCC/m4/xNkrzYVeqXPUCsi2bMP0gfkygTAxqQKq5toC0pBtyD5w86YYqo8omLAfQPaTMhv7WMZz61nyN8RlSYb1KfjtRnCmlWHcEsG6mGg0g0MgmwGUX4Aq7qa7j1G8psHMXL796MNP+ZPYl3hPAgmyQzyPJaGFdYHcBjy4PI8fa8ahg+pKzIv8DfMCiGAyRrcXAlFhUjgOravTm0RKDOSKuVAdE7hyHG7ZSIF3HMtML4kAmW+2Y8TVojULyBrkvbK80oQAip8qh7wLXSpU8PHhyd/idaqgiqf36+3diHrXgoN9JFATTO1YiqiQ1Sk1XSppYWmsWlRI01Ikl2VIY3YKem2nlSZJz57H5YwCCR9kANaS2GcbY1q6zj1usoj4DDNnHZ8S4LYAL22C7MIQFVLXdfYE2YlRp71jM4mtJf21cmww70HYAYL7P7y2JEKbiKzO2xC0LuEV5LWAD4GtXhcftrnmxIWDbGMoA0OsRnG/bgJ2SYMtsnZ7OEMw5N1ZtrG/Gx+ZmT/mtEhgZrAI8AWSAVj0X+gyr/f5dLW5MwjZfaoHm+5eSnMK4Mod1Gc8N4MSYew7zv3SctpOYN0wgj8aON5iTOwTnDGTdkikhrU/fWm3SlgwKNjRgNYAVEAggRPprVlMDsXaDWsYCfv/X5/cVt7kY/vCHl8OWVhbGxJRSgkYbe65hOs6B0SFAFYZT42GAfh+w6gzMSH3ZqmyfxZ+MiTPXYlo9ogLWruVbc5UT7jPMQgjxsiQz8znPdyxyubYqY/f460QjCdd4r8Sa0gILWiuBzYUTuSFJFiBVEqUrMcoLMannl4of5Tz6Ltnus0mKBJOKXJokSifiUJ31XMde6Le2xzVKD12T/JEtXdGt3BU89tIu1H2bmcU9GDnw5hyvT7avOJ4/99tmq/6uW6BboFugW6BboFugWwAL/DcAVQ4D4CGWEzAZIBn5GEyn+S67PHnwO1AnIHIDQmFZeYQVJTtw3rMFQBOm4FivKXtSLruPkbI3bLss9oZkTTC5ATQxQ2sdrnR3uLO151RLOHCBkdkGkAaAdWvUHNVnS34pUaOuU4IGKS9A4UbO/EiFJ7cVk7ojKS+yQsd/Wr4KEKisojIL8YgwuTMlHhoJ8GEBsu46kZJBZsrEkCaUJEs+BNJYPsuJxAmFfb1WNs+VzYa8kIROSUyFD01Ma0rgVDZWfTkSkHZ9VINlOeuQPYBzQDDMsWTHyeZLGwF9AaokddJRAUNkLVafdyWDBkggX70BDe4pO/PB3vCRkth8/PjO8ObdYvhKGX8vcPrr3FpOLNvt0obsAosIeJ4JvBqoeozIkwH49KHOVYEDg0HAQT2TRCkscxjNxsiFFYWInJhFDfsFgwtRW9WAskBQHG0ytIZxRU7txE/Vpk2s9/c0De/BMKrhNyfKgnvK4oX2sawXhvgWYDRQjX0New1CCgiS8ddMHGcBkONJ5/PY4nI9cvpSyKixjE4gVKCwcLDnqkvo+DoiZpZ2AoCY8usZX4sWBk9GHsyjjazYDChAGqZUGIfQyA8k/z3czyISYPbb54vh5FJ9x9aAW+Mp5l7aMYPnRRbmDOAz4tP1tVcMpM+J+1dKABjNYnUNyC0/rmzF2q4BVOS4Znz1XIghnSvLLbGnqR0aII50l+vtXz+7NxzujYb/5388G67eXQwjgTqSKO2qcVhqzjnlaIhZrcvIYyQjsAEjIJF5QV9gXX1TKEDO+7qNGayajU2G4mzJ+8TwMpcNqgGmJE2iz6B8ziPXmk9VVieSdDjz3O0Um3ulREnK6Ttc7lJSR3Oq+n+pZEnLS7Un1nVO4qQL3ReoNQusLZUF94aFjndBtl/9UXLmWPGnKk7jOzLA14mg1mEYTdYbeJqFQ0CvoX2MsL53t/t8wH6M0u7vHlJ/dAt0C3QLdAt0C3QLdAv8ogX+G4Cq3WS5K/AaAaFxWnBskp03DCmAKszphhWl/zhrLQ6qgdQ9OeYCQZZThulcyc26Ht4C1+wc5XuOmSRM4nf0GllagG1jchHyCswW3cSeMLn7ap9swIjjnCUWNtHxm/Q0DiRON6zjWCCUDK7UTiVb6ETg0RJBahQejFSiZTXsj/aH/aly88IkGlSSoRRnWM64kqVsiYQgSdN0fzrs7WsftU9iI0CbyaUCrKl9qOOZEURaLBsSn6bMnitAKiDR4COxlNNdZTT2QgFMXaS+sLKGQwBAsZ4uO1NsKiPDEYdpNEAGTAFUy2lugMhxeabr5MySAEp9Gilp0joBkL67OdxXfOrB8LnAwf3DiepunqmG6pkXC5D3AuhJkIR02NgL8M3Z07EApjBgzryrTjmZFJJpvTcfA2j2ckaAIHuaQfP+gEuB7ZLHmq00KxiZKzGbTtrELDSAj5w32DAZcisqsJZLin11J+Nw0za2uqsaqoBVbAtIfSspbJu1mWdhSJvdwkEVUJTNiXWFaaZOKKDQ7FoDe8xFxsnObjYALgl5mH+RGTuethB0K73D9wHDAdpOVESqaQP0gB7LT6lLum4+rCfy2pR9CSgEnAIUiZmFtXyo2rHviVX1WPT7D6+WKsuTpEAGvBxTv8K+chhn8MXuVXvXLC3zz/G4ZWvP75KSc149vzLFONOR0gawJa8QfZTcVcwpcmmXqzGYXkr267o165IvjAOWdXV5benvbz48HP7vf3s+zF+fDjPJZ0HgY1hT7iOwq0xrHYy7B4nMLK/VhLVkV4O0JBujGEzG/u2cWKFhwAhzSoeRN4flTTKrLELsamHHZWSK0W3MrecOydQKmLK/j8Wc9NixG/OFcSsm9VpZfXVeqaFqUK/+wKhSngYa2gsel4o3VY3USy1ksbjm+cR9SPtfKmaVWNRz3YBOlc0XCfAmBGLsyFUYVAmE1VBiUQO6uVdz/riPtiztLfSCVxYWebYlkQ5Uc3fqj26BboFugW6BboFugf+sBf5JQLWJCelGQMR/XFXHleWJgwiIjOMb2W8Yt8hzcV5hSVP3FCaVYixpE/kpjCKtAIDIDsz3mwRMYWyV4MigpsVP8Ym4zKl6MKOKagCC4+fiXAkWmTnkkZ5I1lv9MeOG76o/QB4Jh7YBf5Le4RkC7uwLCrxtTcUiSYZLhuD92Z6z+rq0Q2VVtVMKMFTXR2IvJ/uTYV9gFYcfttFxjMoGc13gibbHTqAEGOZ7ACcOqSB1SQlT8oWswONhtq0xuvZqxNTEuwJWE6sqQJj6JX4C2Py2ZI8BtmhwG4AIm9dkv/jo5k5giiey2MHMEk2S6ozGsum9/WHvwZ3hd7+9b9DyFyVReqr4VEAGCYvI5uu4U2TL2NnMZuJgnTlXthrpIDCgAFdidyPtBSGUE17MqQFPxYbyOwCvlWup4Xgm+BE/Pewo55YEOnpvkBfCux4B0JY823oxFfsiE2UOHAmo3lUyJYDr61Mtl5y2fWtjcAwyXV4NNPkc8BXEHdiKPVp24DCeAXkm/Au4tbWBdjkZn9MfwCbAzWGBAQRNJUrfsYOBrBNgrTdhTzO+dKF9b3mtfmH+pUxNGFJsCBCc69weaE4/fkg26YDGt2er4buXgjSUTGE0a3B868rHtCW3znWeP8bQYrW9NVp6L0IEwDpDNeMp5rnFz5qJVB+JRYXpBZxSsoVawJR7QfoLwPQyl/blM0G2T+7Pht9rPv7lu3fD62fHw1jS2JUktGMzyiSSQnqOZZD8a39sagMAlIkZpr4qMt0N8PI5NcjONeW+w7yWDWEzybaLPbmeXLqG06BtAKo1wMpj5sYiLSYjscbl+YBCoQVQa28AOdLdKzL6wpaSzdeMbCT82MBzg7ueshPDsl4uFLMKoHXYrfQtWtyi/AzZfC8EUE8Vv3rme+21FupQrWwPFxzDdywAagut4AwCVLFvFgIzu/mO+Zwa1gGr/dEt0C3QLdAt0C3QLdAt8L9mgX8wUA14/P/YexPGSJLrSDOATOSBowp198HmoaZEitIcO7P//z/soVmthkez764qVKFw5oFj7TN7DoCtpshekd3VGs9iNvKI8PB44ZF0c7NnL4+vm2m0DrINDGpcfLMqz+SGSa5nhf48U3kBUk2YrrXST/5pSs2wH8/YfmzI8IeZV5jUmojf5LPGtClMKpMnHmETIx+GbQSwUh6GvuBKGpbHOYL6F5FvJMYtZ5P8VY6EaA4AO7ftEuCPCa1cegVaZ8pzRXZ7pUQ9AODWtgTDktkym+VsR+S8QhDajElTQjFxGxfaTjVWp7tigJnMwoIBMDgNl/mAucHIBidhfYjxEBZMmmw6doTELE8A6XQ0M1A1K8qVAUCI7d0SA4wE0P1gOlrmOi49A1AkQjBMegFY5HpcEh9klAZ5MK0BakuYV4FUpL9bki0jAzYBpNeXYlQfP9oZ/vZnj4ZzAYXffaH6qeTOaT/kpRNYU0l8LQelLzrUbJq8PDvuAgh1vInYVJhoGyjdkVkCXgL+CrHV2EPWyCcY48DexRwVCbF55YBFS4YdrEiqHTiY25gt1dsAevoB2CQuBjEsBARuYaa0rye7vD6+Ho5kpoQE0w3QJLjLe7ZHSXkNawqwCIwBAhsjyYi9BXABnXQx4Cbn62UHg18ubLAUbeRIOTbg1A7ALDjQD4BlTjOgmzazqZ2WIVxRqzbG1/mP5GGmq2Z+17DSGjvvPJRMXUQa7OtSeaq/fylW7hwToByP9n3sWgCiV4B5cmIZp8l/TAxbXNkm/Q+j68gpNmxjgOi+xPQLZpDApDwN5Wh0HyD/1fuFQNtKANB6CzW4NvsYtcO92Xj4xY/3DXA/+fjVcHUsKYNA3NgyfOTCkQzTTZa3RgSWawNIBTgaZAakAt59F3FfFHvv37SsLoThL2Z0LekwEl/f/7ShuFAyppWucZO+RnX/sZ3O4VIg09J8LXpx8cidvdZ9s5Rk9/xSfbfsGVCe8wS0Mi4AqnEIVkwAscpXPTs91zkgPdY+5MPqH7moS5XlQkR8dL0wIOUXkd86uFSAKp+Rp3qp1/nNbowp9x9qjamikN/u/IY3v4D2m+tw9EePQI9Aj0CPQI9Aj0CPwLeKwF8YqN5ONYuj+VpnmL4yDZJs16vw2kqlEaR99eTmFkx6mqcnMAr2NDmowJkAVYyYkjPlen41SfL02DNvw8q07++Oa2rJJLDJjWk3kmS4UpgQl6jxRLQkm3rVWNRmQsJ7ckkbzzAnY9VAEHYh/ALOvXMB1flI32pijBkS9VWDPsqICEdPpMGYGcl9aXOp86GcBXmZc7GlOCQhzVW5G5xxOVtn2GrSCtAkNxVC2kwTZSvEjgB+cSY2MFGf5ptTgTXOLU46ADUDCSLJbNaptDpfgQ2zrgAfQCj1YOkquZQGO2G/YWyZ3LpMDPFSqNcgAYHNLbkdj2fk6ooxBpBsz4YrSYF/9Gxv+OmP7g+v5UKKkdISNsrSSFhT6sMaNXo+DyjHWAm5MywxTTs/Vcd3bm2BZGMCu+fmH1fQ5kEGCZH4sq0ZcY0HixUN3HL+jT1FahtpbBYEJromliLrbJmOezuuqwF+QFfyEmMkRR/IT93fyXvqqAoLRE9MI2x7w87e4GIDcoO0BnAAJdoW19pafrm5fZKvyln6Zsk445q0Y/gwAZOFidx3g1GudZ0bLDFAteCfJcdp8xaotrzLwKzY5VhqaqAfoGqGVQd6cG/kGrIGSNRTPVwPr44vLKs2wORaOUg5T+OwUNgGU3YUrmMHrqYvbRvarOorkS0zZvW9F5AEGBlHvru14LE0g4r8lzYFVJXvCRB20Se9X+t7gCr7cff/XPnSD/dnw29+/XI4PzgZRmJaR85BhV0OkznSfmMWQmx4BiAWwAMoYxTVEoFbpzOEb8aH41UKCJ8YmBqASDtq2wZpWtzhegJgfUyuGecJsLf0m0ERcyVHFBUE8QGE6rfh5OJ0WAFiq28GpDpHL95oI7OsZwKoAvAA1Qsd50KMqscZvyTuJONN/3Q+5LoeC6iaJfUilOCowGlSH7IduawsXjR2Fc8BMvajjElpsKhZYFNbikfGTn/0CPQI9Aj0CPQI9Aj0CHzbCPwVgOof6wIr7zuZKEMlQucAAwRUWy2+29IzrdZp5GtxCObBe6afOP4yzaLIfBiOTMCZNGEGghR3xxNb8qQ0rat9w9YGrHJ8pr+woffdHnlYgZoAPmqpSmarWjMAIRgHmxMBsNXuQmYjTOCmyGfNEHNUsYqeUF8JqG7JGGk+zKcCb5L0esIviSZgEgbychJQuiVAi1swoCp5aZpA0jUIU/IyBQA3xTJiFUWdVeeVUprGoDxRoMdMhAElgExDUb3eFts8FViNlDb02dryYPI3Bc8peaO/ACHXXjVwIm8UV2EdwYBQnwMsmXpa+qjJPpJkPtcxLpAyUoZH9NpMZkqbAqqXKkNzsT3XOU6HX8jt950n28PnL8+Hj5+fmm31AoPZ4jgQR+4b6S5laGBa1SEB1HDoqVvKOaRGKI+U5IlE1bZPVWYFEHHpPEtkoGH1iqyyXJfjoja2lFWxSD6lPue45T5sJ+WSBgcIJ548Wl3TBhQf3cf1N9+/kpmS/G08xrzOwrhsQDUD2J+ZcKVfBTxoGRBEWiGdzfuwqMFCkeHCPAd8huW9BeZhv3nmPmCXLEi0uFjBrZgCjsLGBiUWBnXb3tnXB8AHMw4bXfeWvgMbrrip1J9tOVo/vZ/8cEqvHJ2uh89eabFEY83EfMnI7Q0L0CmW0TJ9m1RVnLTAkNqqxe7DKOo7QPuqkCqXnGvXmHGMk+LwC1AdbM61FGO4Flilt8haXT6JOBgcXoplFbxiHw2K/XuT4b/K/fej3xwMX37yZtjjXmNsY/KF9FcniuyXfm/wnhgAGsGxrb5qvg5obUHnshdr6vvGbSSuAEmDRfJpBXo3tPiEoRKA0qZLjGMvrAhkaiAgL6Z+sT/zsbn+kjALpK4k9z1biR2VSZJpYg5B+64bmwGApHgh9QJuwmsBd8CljZ3UmYXYWJhUm6LpHxJiVV7VbxqwNAs+rhut98BS6j23GtJ8f67f03gJtLQNTpGBn7zV/E73R49Aj0CPQI9Aj0CPQI/Avy8C3yFQBfDtemqTiUykvuFfAkybOUcYUyY8MK38bc6SNZO2bDdy1swSY+IRoJq/1zfbMGGE5uLJ0XLcMLGZHgtqaH6ofVy8ntkn9VPDlALqBME8eYu8DSgrV15yu/RvJtB4X8DZJiqaZE4nMiC5UL81Ad2d7Ay7MjOCEaWcxKVyTc2YSu6LM69gsGuiYsaKWRDsDWCYCSLgdGQ2FpdfbQ/IgB1zDh8Rot/Mg8PGGA9pk4nL0aiPAsS7YnRt+QPDgtS35K5EAUZ2olI45Lqa7S22jvPE8ZfvML/hcLi5MlG1XBDGRv1Ajgs1yNSU+i6bcwF+AK7K6Fwpx3YlRhUZ8z98+FTGv2PJfo+Gz1/rGtCmdyl2swBiDHLUfxso4ZIcs6LGjMJ0NtYqp5qrF7CeP7CGtMs1XlNnUperlasJK0oeLixumLaUF6n8TQAsplCW2MKmBmFaEE7cfVC1aUChdviP+vt4f6Q6qpFrvjqWuY/cbw1A2desZRYgWukSgxecV+vcAicDApHR5jBBqwGnaS8AMuDUXXObhS0LWLtEEaDIYDLnnvPJuZPLasMixkyZLdFmnVpeOEdVd4jAoOXIBqqGxC5BA/jnILTx7gNJ3BnLsJaK9+9fSGdwgdTdQ9ALRa19wGMrRYPU3DJ5+q8N+K5JXh1zFkD09dLu0ImdGWF/FyZ/JQBGe2x3ttC9KJCKmZmPB2iHLdcLWEw+Z5EFkMp9qC4P//svHg/PlaP6qeqp7lHHF9ArCTAXYtQktnSRdrhkltHCLnMPJMa5NgRE5+NYFewn9qU6yE0aQ6XVUrJ3itFS/obxrbFvZtNtc25Z2LADsAYv96bvbLbRH3JKkeKSV3pxLkku9VYz3MMmq20YWsuMyVnmvHH8BWzjqC0GdgkoNXOaZTquLikMLMSpd37t9AfFXDZN9fuXOtNEl2zWtVMxGmOaVIpboyVe8zvalkBqgPU/PQI9Aj0CPQI9Aj0CPQLfMgLfIVCNy24gFRNQHkyXMmXKI5O+2yffhQXNs20f1vPufgG25pD0l4kV3rzbtVdyWDPd5t/Ck7T0gGk4JWyQFKee6obA50hMalxI+VQmRy6vA9EHx5d+wC5MkdhivFTHBpSua0L7YLxrp9+RJL5I8GCorvWaSSygArZzOhZAJqcSBsbASdwHAGeuowqowsICKslvtTOvZrKwVQaROj7sCufsUjYwqs5xU9vXU0t/s41YlU1NwO34m566KiK5rDzFrDKRNSBR32A0kQN7og+La3AkUCpXYRie1HFFYhxJ8SWlZVTyA8CK/HfjvtyFVJZnR7Llnys/lbj9+tNDAbmVGdsNzKYMKKmjGuBISAFegEXnrgJkAXTImQGgSG8BP8zra7QYxFpqmkk+LKNLt9DvYiBrU4NLWESYNtrmeMnDjXETrK0Nm/xV5LXkbBpMsa+vecAXW9Aftn18U6rlejh4czUIM7mDBpEsDJS5jlutjm8g67551GgCiBZY9zjmXGEDjVmTW+rvAbO+XXgTdtVMq0vR1D1iAJUcX0t/eRIbxyog+A8eZtOzAIGzteW9JT+1q7CPlvzPOOvCgg7D0/0ty38NsLX/V3L+faMcXWN4QD2Az8dOnrDrBnOMnFEB7lxT52yyPWehBgCh3EftF8ElgNlT23FsnH7JQ8UziPznlKfh3gWsA4qLhaQd3Xus88S5NzLwn0uOjqD+d5L/brOt9r9SfdVrmEzktrVyAoB1VR8O6lIyacPPAqtmhJvDrsOVnFXLmH3dAtIXzqPld4j7vWAibQBUSdxmjABWOX4x0MjteSxGYox1/7UFo0uZQNkNWIGBPb2Us69lyorPUt8tVZ7G7t3sXCB6sTwXIx52Fe6UB3/PcP01RJVjsn5PuAr8LjitAMbb/1BTULeV/jMeWBBsvgJZ4PMiTHQOGWf90SPQI9Aj0CPQI9Aj0CPw74jAdwhUM9HMLPvOpPpmKpoJXnSvDZC2M7s76fn6/ry/u6oPECM/FZAKsyoTJrGlTKSTA2tKyFDtdr8wX7csrTNNtR+Owg3WwW6Ef2XSRq4q5WSYdAKJMR+BebuWedJEYHYkY6TdTUHYbR1HTCrgjMkdE00ABqBxR07AI9dMDUJphj0rXH5V0NTcxOjCjsFTPV1TVZNfjsscOGeEaQxOvoAt5LrqofI/Z/DAkv4ymaRe4lLtkD+KwZNT7Jiw6wBbMKuS6G6IejMIRR4rQOPJs0Dxpdhdyu1Q0mYlZ2Em2COBZiTIYwH6TR34ilxbsafglSvJf8dP9iUDHg/3difDT370YHgjVueff/96WGBoY6Mk+gsQJRTJUzV4JL6YQInyouZsBmcYx+BP/YcYGzNEPkz5mltH27CuxNEgqVCmFyMMVDOeYPwMwhUnXjv/tJx/3SeP1DLI0ZtbkFqgWN/BVCJTfqwc1b3t9OnlG0lQNUfHqZijN2svuxEXEM/o5buAVfqE4RO5y3lkP0M2bxLzIoPHNe1kSaYZW7EFm1keXUwpx0pObQN+qQy7YbSmz3Wh2nfWNDCucA6udjGPpcPJj01pmLjEKjdUxkmRBV/rvOX+K1Mlg1Fte3R+PXxxEEfcSH0DimnbCwxGpOl73H3TD15j8JPUz4Bul8MBPNZ1BGxT47b9gpBvyngCqGLwhKEQT5cuBeDSrAGkJLBiKKFeyTuFqQffffBwNvz46baA6qvh8uTMpklXYmWRyl6LkQxQBECK2TRhGDZ100A3TC3n42vHuWhzy35roYNtXBe2fuqIJuCR/mQwhmn3U8DyxiTL4Dcg0mBfeaUXCszZSEyqSslwAJhW5MxIlfktspnSmV4JsGPOBnu7kJPxBbVULd8Ou7yW0mN5RYaq9tHiFQqLMwrS6PWpgCqtuYq0693yW4XfL5VVsxhGTqrH2g1URfFypudd06QOUOtG7n96BHoEegR6BHoEegT+nRH4HoBqm8j8sUMDII1KmB1msnvzCChNjilMXwOebXu+z+sNyYwBnmwD4LS5hyRvebTaf9HN3WbIsS/bAkcDVnlEVswjbC2TOYBgeNTIcKcCbVewg8pznOi1jDRd9xM2FRYUA6KNbU32yAnVBBzGYiKZsJlMM1m42woUkGMJ0BJaWGG0okPuzHcEDtWW2THtp/Nhsgj72XgMEA/vAZ7k1grauoe0S63ECwFVUoPFVebcbCQk0ChjJtcsBejgJgwTxOdMsg0OUm7HTBbYCcDPcVQiB4BzAamqcx6JPbV/855qpz7ckyR0ZCOlxypR8/nB2fAvnx0qirRdjDDAsJhlGE0MlFweR8egPwDVsDRhd4LbmnMvzB7vAtyR8yaHNGCr1UENd1eApV4DDNW1GCs5jzFthAENcHSuL+ebi38jO/VIhHlkJCDt1POppL/3BFQBLS/EqKJW9XXSVvQmjGD6cVN+pj53vikxA1TxD7AD7vFhAkp9WnyHIU+dYQBOy4EMcIVRt0Gzj9OAqo5dQMkg3dQggay4ZMUixzCYzjEbkDRYsYFQ+rcym+oTMnvJgsB7jyYiz4MgySv94pWcYskHNRjNYgIHaOVkSmGefvHwmGJswWJyrXJecUF2YMIKTUViAAAgAElEQVREawjcra26ICfV9HZijgwWVtUSWNhbs5h6YtykvrZaq4B5xsdjKQB+9ZP94eDLo+GVns4L1XMTpGtWlXbUEOyxXm/a1IiG0yfnlhbrGZE6QLWAJ78XBuE1hmlG9zMuvt7HYFyAErCLXFn1Tc3OWpqsHw5Cxr2gTc/Egp7r/kX6f0UtWBhd7h1db18fM8f6ey5ALgdjrh2LQOSrriQPXqttZ6XrIq6Um+qFHvXVNV71ilz7MzGlyH4DQTHR0jXUP7WoPZMykVSJdofhDcCTCwN4zqJLf/QI9Aj0CPQI9Aj0CPQI/CUj8B0D1ZqZesrzxx4Bi3n+4SQoDKln3AUi79bqY1KIqZGnudoCwyXKJjQOV/U73V7bn3xWHoY7BXFgSFVixZ+EYc3xMkXjyYQtvr9x4jXw0esdsafUJN2aAsC031ITYuW+ASmR2drmZEaZGpkrYbp0KfBnNpAZeEEyAQ0MTZDUws5ci32BId2TfHhTgNIAShuP9ZpuuXcGkPyNmzBAEEnxNk7G9W8pJnR5JZBOjiwHY7JOhqzA5lhg2fsZVCB9BXY3qWgYWjNqOhZuw0QX8IrBEuDGRKDMocYCqtcTyaf3BVR3ZCIlhvXDDx4OU+Xa/kZuv5/KXZW2LKR2TdT0d0sM9Jin+r2FTFabTO8YzcTsKMwUQNng1u8DVCmbYQkzNVYLlXmLYrMCdTPeAhoDVKnfCuvF9eM6hUHmlDCrgmnGQCYgc+R8ynDujZ01cwtQfaDrIwNpPHYAqhg5YWRMO56+Y+zjBYawkPbasSS4Rp4x3u1tSDuANEBXEW/pNbFuLJ+3DzjGHItrb+Mpg5uwkLC9lsHWuUf+GyDqUV9MpWNWnwf3AcDzPSyuAaPzJ618dWkhABkhQTa6vzsenshUiS5xvs9fXQwHcj9OPndQMjHhgdOwwbZjXb8BBZycM8x3Ok+YW+eVmq0MCDZD3O5u7a90yxg9UTfVLku45VKWJYZf5IL6CIB9fYFcGcMlACyLIDNdu3/86QOtXS2Hz353IOksDrkOvhhVjSmXs4EGBvziIIzsX/23KiD9dI6oWetw7nFIznm13GgDUCTc6oO3970FO6n+gvoBqb62Avpnyv+UGxeljUcqR8Nnh4sjMcIChervpWqnOoWA3wXKQSkn/Er3tNlayZYXb851PsiG6R/XTnoL/T2/FmPMAh/D2IsjuVZaChtOtXh3ZtBJTirOvvx2qn7qcKjXMaHLVWT049bOteXzlpLR2NQsGvRHj0CPQI9Aj0CPQI9Aj8BfKgLfA1D9etdbF/gbSigF5AGqTIKqRqinUrCdZbByAy5533JW24q/KwFWG/xl0hqnykyeGyvL67LY9fSNz+3b636oyIzmyTgUI3k79Xejmqwx8cvULA6XyjYdHmzuDTsyT8KIiKQ48kuvJSeMXFZP2FZJeNG8AlYAtGZFBfYsC8Z1U587/zP0pQHTXPtYmioEYQMks53trGFpFRvnxMXoaQbYZDsBCtyLMUu6EFgFwBgYM9PmOPSp5LsGqWZrU9bHOWjaD4a2gUS7lOo7RILgU9dT1WT5WgZKGwKr17uayO6JyRa19+CeHH+VnwoL90+/ez0cyoEU2SUSY847ct0AYnyZmHRzCWBHp9q/ldJpgIa++RyzW8Wev559Jz/XdrrJRW2C3Yhws12bRgMkAW2wpja3MmgOEwn4scQagyiOgpxW/7xPgSqDWxYZNHSe7Yu71wIEMtXnAqrODQ0u8zUqtWuITIPIHMfsIPgOIMUoNFiEeQyYtZESG3Kueu+yJVyXAkK1tGHm0k1VLqzPV+8B0YbAjA3HLFFw19yxkIN874+8dfuP3sNSAkrLIMgsJfHhc0LuewoVwObw7CFO0dn51dHl8LnA6g3wb60Tv9rnpkZqo1V9QQFrAMmc/wom05LV5HpyZR0XfgEAqmJvW4wAgW1hAuYUWTDg0Ayn++8TMWilTZclVhsfvLM7PN6bDL/9lxfD1ZHshFr9VcrHGKiWSZl2tZcZ7lxIlMmzrv76GIwt0+K1EGDQXWCcw7IFn3FtKxfYoNZsanJp6edStY0u1Ack+pS0Oheb+vrs2Lm4jhnXVJ23WZJ+V1hkwj9uRb9PJBE+FXp3DaEcH3dfmyPpft0dS+VwNdHvAIW14EOBqQK3MleCc2VRg4qpxzJKWui38mI40n4oULjjSW5g4Y/RhRFT+w3OfZbf6G9iVt+C/3vJrdgfPQI9Aj0CPQI9Aj0CP8AIvAUzidaFyGp5pIwNrxuwZNqFBI1HMTE3wWZ/2NHIePOEWW05p5gksQ8yttP6PpP4QL2A4vSCCZneu7YrzIPabaBDE7pMl+ExMRSBARSQ5Z2kczCUD4f9YV8TQib1I5XvYPNL5Wcyqd2WCy5AamtTrsAjTR23BEKV62nmRdsxWVxrEgyQHJNLihES8koBzS3qqGKqJGQ00+eR5QJexAwJSFpiCEsD+FR+rMEmzKAQsHNWBQIN4TSBt8wV5s3kZnEllt2KJ1Zb1Cy1/M8hCktnDob/aV+lSQpQG7+ZGR2L+RFaUW6uJsH7MlESs8p2zx5vC6g+loHScvi/fvNKRjICCK4nCziPgZHjqT4Aqjg3gz8bKSVnNcZIAXgue2KJbvJQTej6mjUmLo62YZXbSIGxrjqU+sy1OwEfsErEB2m2ZcMsGiTX1ewx8l2b3UQK7EUFhwCgl33pP2m1z/YHuRrLaEq5m1/dANViDumvwVWNW79I56xmpm0dL/VGkyG9Qr6KzBfcA2gz4Mmd4dHtk06Oa2BUWH3n1JbU1MDVDCRxrtI1jl3yK691cZ0W63587X4yHacGtFDieNXxYbCdN+p9A85yF4lVfrjlcjW8PxGj9+kLZOsBagbnxZ7Sx5SigQWP+RexRfrrxRDY0QLpMJ+RIIdJvZHXqh9LmzoRH9jTWoQIDjUTnRIwPCn9kn6OKV8Eu+21B5jRq+Hh3lSs/97wkYDq2XMAIYyoGhJzuUluqpnkXHPyjjdgRB20/FrA4FquC8Bm35t40ZkGWjN+E7OcP3tbwmvpL5LgAD+zpSvVi84FVc7vicr+qKQTJkwsgMx07+jniX2FMIct3XtIgjFPYhuky4DfC+XkruQQfCa2FDDKr9p8c1taEW0Pu2wYmqzUTWo4Z0Qa0h7om7PhjVnTBj6Vha1vUZqkHFjGMCA25cJq+aDet/GUVttdWm/6nx6BHoEegR6BHoEegR6BPzsCmXF97w9PJTX9cfVCTZyYFDEjjFQ3kyNef/3BfhgGARiZ7EValyk4vEnazXtkwrRxt8Zf2NTkXwW00lbYGUMEw12SO0fkuSLfczuYi4i13MDgCJYxjsL7w73h/lj1W81WwjIJwChPDBnjRLJZKra6TMREfUV+KEkvjCrbuySEThNQOcHhV6CDyTr7wXyClKaUjMGoSRNZAymjp5rEVx4nNVYprWNJsu1sC/ybpQVwBQzSP0+dDdqa0BljI01cAac2N4LFjLWP1ZvFaoYKDAu5pfqpJEcuVZ7mcn9P5Wlgm2RW89694W8+2B8+/ep0+KePDgUu5JDMuanG6ghtrUdeGNUtclxpj49xNDZbWcsCBUzbBN+yYdhHhgJgrwawsRCgD9BrZhWgFHAGw9pyJe08q3927XXJG6NFHzslc6oECyPHgDSjz9PuApVuXtshr332QMsqytE8FxB/eQx4qjFa83kwH31LjwNS+cD99TnDeLKBegWjarltMapmxnKD3jKyYVbrFNPvJt2tUZyhAJsappmjch6FrwJUC4+GfIb1D3htatsGEhPHdJvYNSBJp5oh0/17qkS8k5xKMNfnB2u5/4IkA8yc51r3Us5HAAn23+A5LLKBnxnPYpQrR7Wdu0Gt5bZxQo5pEoJ61ARgS3JVEy9AI6wqkt3IbVNX1b8WhdAp3TLXuPs75al++fGr4YVcqclDxVRpQ0AVgGvTL8JDjioHqRI3iU3YcbOkVbLGLCk9aMDUY4u3twxvk966JrFlxQKXruEqkIrE1xS8ZLjr5XB0dhIQCvgE0PKTpnsnoyhSbtpfKq+VXybSDWBll2sMkMhLZUlAi12AY4+DaEIaUGUrctnH+g1jTJ1r21cCqecCsVkY5DcVoM9vRUu34PcEVhUjpfbIwkUrO1Yj1n3sQPVOmPrLHoEegR6BHoEegR6BbxWB7wio/rHDGP3UM2yl3Xadi8okiQkRE6BMmP71g6kXNUwBqsjPAIwtNw4m1dmNNami7AIg9TZ3Lt8zAVOSoZ/0BumvNZmeYOa4ACmBP03oLjboE4xrmMZkUGJRtKWezOXkSz6pPke+R+9VNoJJtAEDwEHg6JpcUTFKs6lK1wiEwsgwqXQ+piS0lJUhBxZRHq7AANXpiHIz9MFT1NTH1OfBEMUykvuqo1JrlfZhDAGeSIaRK7IvjJJlvpgVmdUL2DWQEBDAXAkQCzB25OkbMbP5UEyVOF9DW9jfuQC8+ria6xo82DXLQ5O//OnD4dmT7eFfPj4afvvFiZlBjjvVtuStRlJbJkrui+GUc1UbW8kn1FTl4dI++mtZMGYxGOUAzAAggB4dNDEEuFVcCghvYtSjz2HxIp0NgwpYMkDkn4ch+ai1ckOsAKoKWnJVmaqH2S2FsYDq5vDuI40eGWZpPWJ4Kdmry8cUC3htttIUXIG93AcGg4Ad4lfSXLZpBkIeoaQvFkIM2+gL7174irdarMTQTHC2IefXY8LNB9KYtG80s2+j6kOB6FY71r1V0nEYQPoI0M19R19MNrK3gRpkeNDuRE6zTwXYW+mY54fr4cvXYiV93jFSSkZxxRbwBKtOfPW0P5FBbf4yVgxEq2QLO/pa0T8D2Jwr7SKlJQfW7zFS4u4s6a+Pa9Sfes0AeoAquagwnECuH727N5wfnw+f/OZgmLMwZNY09XK5vlY0m75V+HH+5Un+eFZGbuS8uUZ8XmwqeJMyU8SYseo+BbTyGRcTkydK4RCbC+XKXjKI6pqcrM6G48Wpap/GDMoAXez4BQta6jjmWSwcWC6tf14QOFoP58pzvSBVQfeXs80tURbDKnc3MusxWEMQfCYgmorTW1ZynOnKHuu/J8pNle0SV7x+L3nNltSS5jeV3jYQyzVhu7u/qe13uv2uJ0790SPQI9Aj0CPQI9Aj0CPwbSPwHQDVAJAAxEzQ/nDiwlSQKWPLe0K223JRAZ9tst/a+DpgBVgGqLai8zkOcmBAE5PHsio1aGDi1SZRtibSe+S/bB9QYbBKuRkDUknx3B+8dJEF03tqKSKDYwIMpFQZGgFZE2OaUFMblZIy1OHcZNLrshaCORCjAo7UDaU8Da83BGopFeEJLmyggNzuhqyQ1B7lIaaS0mJixNH555zWMuOxXNYglLNgUgoQC6tsQKX2t1R6Zi6TI0BX+gNwKWDG+dKHAmwWS5f0+ErHYQK7VN3FK/XPeaU6L8DeCN0wQJ36qervFWyqpM3SwAo8C4iqNM1/+vnjYUfOqv+nZL8v35Cfqr4BOLT/RGDThj1EXZ/zntjYgdfgMNJfwCPvG3hke8dO36/tuloGUAY9bMsWsKUmKwtoBWx6Xx80DGEwFoA1ub/E37mQ0foqmqmxykVdwUixf4Fgj2B9ptTc4f1HWnAQUD3R3P2FgCq5xQ2StT4EONZk3YjYzVa5mAxHFgmcA1qUrI2BwDz8M3AMgCziPCDQiymA+chMWcAYS1Ke/t2C1FIEe1sWKigt5PxO+uB4B4hnbIe15K3Nijh2big/Lg18kMhyNLbTuNafZ4rDtmr/AmaPzi+Hz16ItzMzXCC3Ylii6CgCOG/D/5x3K+OT1wC8HN8LOLXQk3WGgNEVB1B/tQ4U91sDQekd9EGYXJhKOhDHXkC3sJ6+B/jp7hVgfaxc6kfKU/3NPz8fZmItw7jmjFlYslwZmpinPuZ+Blw2WTMgkuNkXCUH1tfTRlZ1/ZwrG7bYTsQwrJxg5dD6PM2a6rfJn8vt93IhoKq6pypPk1NmfMhMCRBKHzjnchHmvrpQWZ0L5amuVIImCo8s3qAM4Z+VF1wrzsc2WMBRtCGAXzHgAp8nlvuSIhFfAIrXxCcgi4f5fcyC4L9+fBMw/Q7+7+UbetI/6hHoEegR6BHoEegR+I8Rge9oJvHHDgP4ZBLEBIrJDxOhJgFu4BIg2SZBzdzj7tSZ726B7u1lCUNbmX1+nclWJvCNKU0JGgv8alJG24BfwGvYWCSO187lAqiyHRNNSj0AZGOwRE1RHqm7qiNJpjtXQpnlpWrebKxkfkx+qZ86mcqRGDmm80WR1mLSEsBJXupUOaPkmwIyYWEb97uJQ21jIwGisKZIk8vcCRliRHqAQdhY2TwJrBrIMdEuEEt5Gv5tYugEUDOzGLMlngDVMzEvK5mvMHd2W7gaq1/UYmXSa4Qzm6h2qqTTOwKqM52TQPV9Tf4Bqsz3/49fHwynSwEEAVgvRWii7txW8lXVIeTRsKQAYdAbIAXmi/MKfg54hVg1p1aoywwfywcFUpmIu5asJ+jFZnFVnc+Z9wB7S0jNxkVqClttoK7XHMNXTy9EEvo1KAxiz0C3gHzGg5Y3BFDfF6M60d83MkI9UB1VHs459QsPoYDGMg7KV4m14SEgxedo1GiptcHdGmDKsQMUOZ5rw94B71cwiYxW8pcrVvGkCsNa2NMxNNHH9S0warAE2LQ8OOfD6aZnkd/CWhu0ciqOR84l7rYoAXIfAqr390bDE5XqAQBiZvv5q8h/Obc44XJ+tUhgOMzB4mLt4xm0luS5VhKcu8q2xMdRACYBuOLui4GVnYz1+coS2gBcpWra5ZeSMJSCsnBVX1BP2KBV/VlqTK6Uy7knBcOH7+8On/32YLg4PFft4SxIwMZm4UN9E4gEoHq9i/29cBCzJ8r0IP9NLm7YVE7EVlwAbkap84ILxGo7xriBKpgYl2IANzJlLQoh9+dz3JzPL5bDuWS8LccV9nSNKZoA9krlaFaSB3Mw7mNKWV3pnC71Pfe6jdo4hOLC/hPlkJs5XZ8btPMd0l9BYYNSzJVkJxWDJd35VwapchH273LY7G9WtdRX/U+PQI9Aj0CPQI9Aj0CPwF84At8RUP1jvQY2JZc08rGYc7T6pdkLcBkDoxh4MHHmeRes/rH2GyhlW9pF3puczbRhDs+T4TwaUwBQ5bh3JcetX7RZjK+A6qbyQQG1rj2qtsgPxb2XNmdiRUfUNdXMFzffK02ayYidCOxNVaaG+qNIXTfI2dTh5psz1308l1snkrxtyYgnY7Wt7uHkS11WylHYRkfIgdqjgEeAKhDXUlNOS93mGHb+NY6PZNflcyxdBZwEuIRdJQZBgpb2wrgJ/CjbzWyRgQLlcZAP4zxM7VUm5Grveq4+i03dcK4qtWS3hvef7Q4///GD4fnhYvh/P36tfdQ/ISgm/yu1B2BEAkxZGkAquat0CLAOqIFN5dx4JJcxIAkAmxMKI+z+671LrhZL3IySItu+BW2AjpTEYcc4x9JoSoWUSRLtqi2OP6XRAsOuaVqjxXmrXEu9B6i++0j90nm8fqNSIseYYYX9a3JqAy0Hlt54peDO8G0lZ2LMZIde/V3LseoCV1v6WSOzSWMbUPX5mzXFGTouvyl3BBgsqbEBX+IVZpJ4sUvySY1Ngz7zNz10HyzzRZYKbjLS5zzSXtt3SQmdanuqMf7+Y8ZHQPJrscvP32SxKRJdjt2MojL+WskftoEVNHt5h8W9vSp0Mfco8eAUAKrgOzPLuhpxCwYoRgJ8LtC2NqCOiRLAcuH6qLpG+ux0IVZR4HCmjvzqR7vDmconffHJa43rxAQASry0DOP9YeOvlAMKSDTLXewo/TCYZRSxkOCrnTGWIZi/jUnN2AXsQzfnc5hRGyH5PNIO+wNKAatLGSyxyEUEkOJfCJSuTsWuwvLSV9037H+FwzgItMAw98CoSgNt6j5bqETVCtaWX1OPrTgC08haFC1A9USlbAJUw67eKmFqIPY/PQI9Aj0CPQI9Aj0CPQLfUQS+Z6Aa0JdZPBOmTEMbeM20GSAIUGWCyMSJzxpY/XOjFHaVdgNKm8yYY/NZzJBumVVAEpPslFxo+VkRVbYnrwTAoEvdNq1jsLRlKR1nAVj0nNOFKPFBCQOKZBOWcy7JLOdzRc6ZTIbIb2W7lZgVQO9M5SdgMMeXAk6AXmTC1u8CRFW9VZNny38FkgGR7GMQArNkrIQzcaTBSI1ngNdCJOS58XnBPksVQTH0jddMfvEMRSJoxhGJrI5p6S+wGGkudRy3VZJmLsmv+uraj6I1/+YnD4Z3n+wpN/Vo+OSrY+Wk0nccR8NAwdhuYTYlhDWhZI/pUlBjGClyTAGwbTGiGdAYlCoGgLLkLAaUGRyi6jVrWI+SAdMsLLeBVoHZ1l5MmYpxZVQUeDWja/AbgOkyKXoN0+YrbeYXAnlzeOehttUQODi8EqtK3wKIvR9AF6BUxzXCAkiiDjVmjbOuWVwjt+ThCocYhDlF0yPudimlgeTw9gHvYdAYhhGp27GXHYsm9TUOdm7BKUR6B8jiiksP2AddqcaRWWfn3AaIOfe2mFlClRTSMKw0+M7D8bC3zRiUdFWg7osD1e/FgdcLA2zawBu8N2M0EuKA4ywM3Eiffe7JADeQbUZFFRGkvq6fyilwMYiDt0NqL9GqgCglbmyABlupfqxw86XjYlbPlDvOhdjVfh8+UQ1kAcH/KfkvCykeT2qYO3vGuNFhvKBhw6MspvDAqAnW1hZKBaRHrjUVsJjP1H+upbbzuVlOrHN231LW5pLv1HZjnm2+pD3Z53S1GBYL3Yn8pniRgNI862FxJKUH1wcGHnm6jJhowwsY3GeuoSrJfi2SsM2FFsC4jpZbe5hwHH5XU3LqTCqRExkpreX8eyv7vbmj2uDpf3sEegR6BHoEegR6BHoEvpMIfM9ANZPR20dN7PxBwF/4k2zTnH2zfRizP/1gX1dO1LPJixsjGwDb5MbJVWX7ZrrEFDQF7QGrqSUI+5jc1LAjFtP68wnMqlhMJpVjTSqnAmd23wToFJNqykZ7YJg0F1i9HGmCCkgwKEVeS23SGCFNkb8CCg0+A2YwakJGawCrY1OKxkBV3UYyTD+YEOPsyQx06hI76r0kxDPlmLZJqqWcTtkMMDR8t/yUJ3mz+BvLzkmTWfoDiIUdxlXYpUWQ0Urqu7GtuqmSMTvXFUAqwP33kv3OlZ/6zx+9Hl6rtuNE54nEl2OQV+i+UqMVZhbgqVDaqdcGQQCvlKixqywMJgCMYwJU1ZUJzqcGgvQfAB3XXibfLr9TzF2raVolRW9ALG22Oq0GQMhTmbjXFgAV42b9A3PapIl+cXyuXh17Lp3oO6ohCov54lCVek9xHU7tW4CXJZsFYAy3cBCG9bYU1APa5xekBpIMvyXMJGY9bGvyXNNOuztsTKUvjE1hU33ONJN8XICqUyU5BxYk+FvxabmrGdMFVN2FML/h6wGUxfayidqyzLcwS0Bj+gygRmbLB/fvjYZ3JP/lQZmdrw4vVV6FfG6xhr5dc0fHjClgzDxtgVKO20rZ0F4IdAtVs311wWwmiwCcqlnfjFuX3oGlBMzpgAuBSthKFkcuxISy7YZzWVXiRp9taZ99Rfzh7pbSq1VPVUD1WiDQCQNqQ+IFScAj/Q1RqfNVzVKkuq0mqllczkN/4zsV8XS7ppZd63gXOAlznlwrwmVpMuV4yJcVAGZ1IpHXvVfnSj8l1QVgL/WbwjGRMi9V8mp9thrGkl/DtK4ESD226p/vf+W2Xmo/ehO7Jn7JVo4lzuFch/VGftsYT0fkqF6faAtK01DGy7ZZ/r4/egR6BHoEegR6BHoEegS+jwi8BUD166cdpiyAsU2UknUZwWUmV//68W+dSgO7d8HtbdsBsuFv8gAuAFpxCuY1UmBcL+kD7CsTPUrZxOm0eCxNZjH1YVtNcgWsxkp0vAZwqcuaUw5byodzTqWNlbQXpkKVt+eSMTBWAELksAJ9c/JLxcJuCLQwWQWNTJUTOlY7Nm1Sv6iNmLzMSAoBXTAlS/LxmGhTroYaqZXPKgFx0AsTcEkLeSArNiQ3WwsbR2xga+h3GEIDL4UPkEq91bFA73hvR2BVpYSUc7spZvRajOp8Zz784989NRD4v5X350I+Aq8TAVsIMD4Hk8KiuhQO7KWAJw6rgK2RYtDqoQIYzZ4CLN2HMKd27IUNUjeRPYMiAiZT2gZSC/CU/NYCcgajBW6QRJqNzgKIy50Y/PA5wDf5sjBYAGNiYaBl4BIwDPjanY9UQ5R+Cai+Qm4azt2CcuuRA1isvgU4tsUBSz4z0tyWX9+CLxOFznUOAOMBS8j53rgSExuALGBOfW5AtIFox9JjM8ctrOe2WkkeH0M7OrfSx6wloZCbNyCbblwaOAOkNVIgI6tffE6uKNsghX7vsa61EB7n8OrkanjxWiBMgMykp9lEFAPkSEa0C6jyPcS10Sc+Tz197b2a0gIYsGzWu5hv2F7GsF1+g319P3mpSf1C6ntGLqfAJYCVoOPcy8ZIb/fERu5qzGPo9c7TveHT3x0MZ8dnvrspGxNXY7GVAn2YZLEodUW9UgPXHPMSIzTdKADV5MhyobmcxfpzfZ2HyoJIAXEWARQTap1iCtbAqtlN4sB5mPUUyBYziqz3XK7AlKzxtVDN3rXK1mwu0856fDGMVWMVihspMu1iAOX7u1QBLJidXiHn1f1OSRpUEzKE43Oeh5L7yr6pQCr5qU10nnHaHz0CPQI9Aj0CPQI9Aj0C33UE3kKgGvDwh6v5THCprQpI/SbHyW8TtgaEPWXXE5RgTaaBTlgNPgs7GRlyg818FmAaoEoeKxPjfJ6ptqGB80O35NgLwTVdiVnFMEn1NqdiQ5HhkgOKBas4yGGsnMTUSQWUaooKcFPO51wGKEh36c6lchbt00JeqyalgFlkhjOVrEFSHBMnkIZYFk2WV5qkmjlE/AUHkKYAACAASURBVEdJF02YJ2JStkcClQJiS82GMUpK7mrKzZDvipSQbDgbAgFOmfg7t5OJM/LQsLkjgejR7o7K08hxWf3cFLC+EvB8/GA+/OLDJ8Pz12fDP32qnD8ci9U+QJlJ8lqTeUCqTabUpuXLCjGgEdbVmMr5pOTvhk0logDVlJS5BVSAs+YOnAIkdUUBVIBq2lQsnQfsZ4AObJkJ3MJBmPYE/6TOLF+EUQ3wMcgz4oxRExJgthdOt9wVYPXVK6Slt8srjdlt5loezxkaYRB51t1nJqzwVxnI3kh3YUy57gEviYWZWr3wGTN0APBmZAMYLTcGqPqahWHOoe+yffQnslunS1qCG+atSZV9NI5t6WqYZUvwS1oMm3ilmFAyxrJVHf/p/nh4uKNrreMeSV772SuZ8yh30nFTP5ETL4V0GbtmZgFynAdAFoDoOInF9yIQcImA+QKkRBEXlsUdRrte2szIjHNCGswdsEv90VMB1bMzCVu9ne7P1MIZxnLH3VanJpQu0kfvvf9gOD48HU6eHzov9UpGSwBygOBCoJDzdEkYLjIXqY5h2e4FIyWMrRlWO42zFpS+O0+WzulWXmrBaY3BkUW3gMkYVgF+7TLueFf/ke8KdDIY2Geh1/T1UrLmhXJUcQpmEelqFLBLjqrL4CD9FQhdK4XAY8Y56GSdykiJ3yMW09QvGFU4VhYAzlW+RiJj9ZvyWzCq/P0msFqD1ndbf/QI9Aj0CPQI9Aj0CPQI/PUi8AOZdTBlpraqoU5Fw9Pbb3h80ynxWQOod1FCzZA9jScXNgZKmkp7IrohN9+WH5vjAkjZDvAqma/f015jbAs9mJpS7qUkrxuUX7mQkRDSP03KZ/qM2qljlXC5HjNJ1WRQ7M9Upklzyr/AyuI6K0CLaVHrNhPiyEPFiMhhd4rsVoBBvKYYTk087QDLVBfmKL2/1OwYcDGBTRWYRULMJBUA4yqJZuSKxSWfFTBpzB2AaEksh6xcWOcowlpS51XAdLJDfqqkv2JSRzJUIkI/fnd3+PF7D4bffPZm+P3zkzDArtt6a7QDiEJOzAQ6TGmA1RTJM9sZfAEMImmNE3H1iy8L2DWm1SmhsF18jhS0gIzBJgZDAHazsQDSmPvwsDtwgTVYvzgfZ3uAuTNY3VacW13j1aAQYHc13NvZFIPItb0anotRRe4aUNtAZJMyl3kRoJ++5gwydo2bAuCKwPPfC5vgCERx3rVH3F8BHpHE5iRYPEhfDWoNeMNIGuTb2beMkAqqumSTd88OYKsKyQ3oo3lfG221BjgZqNJr2NGUhAFQ8SCarfTKjuTQ7z+kvNOm81O/UD3VozMBJrPbkQo3iW8rPWNGW/+hzzZVYqGigWTnZdLTLDDgKhy0nsUCy+p1GryGRcdfiIcBsVhI6pCuJPslr9Ospw7g/FMt0ticC+ZUn8OoAkBfffZymOqzC+V80ii1XJENW1Wg/q8FEp1nTF8EDAHAgFmUFl7wCB3uq5uavQGsvOTeXMgYCcYzBmU5NwA1igmXSNLJkZtqF2PnsOI4jKIC4Jk81otT5f6K5dW6lkNxodeMaWTBBBBQvLyMY3f71QMGLwReua4zFtrUJ1x/FzJ+c+x0XYGq0mL49w8rtSwM3oJVFuduTe8S5/7oEegR6BHoEegR6BHoEfhrReAHAlRtTaQYMPGLMLUZIt0GpibuDQD8q4iRXViJgV/7LrJeJmE8cMVsrG0ch9uxI/tlygyjGqa1MbKYKm1cCzwivZUpiXnWkTJEBUCZVK80cSSvcCZGc0Ns4niu7VXR5YxJq6SDc5klzXDlBcBpEkl5G6TC7M8ksxnWoNqdA1QpW1NS5Sk5Z9pnqYkpuaWAXQAyJS7gbbZgXXHeBWSyF+yk/nlObTkqEldMmUCFYil1bIBlJQkaiMSqJkAVI6etqaa7YlQ3ZaS0KedfiooCsH/5s0fDg/vz4X98dDC8eKNcXTPIBYILxCHzdd4r8khUtrCbOgbn7pxVZJ9Ioe0ynBI0Bt8AFoPS9NlSWL2fqD0m/VxAgL+NeerhUaENYYVp329Ld+tSNXrvmqwNAPnK6lwBuM6T5eQzMsyxl5yW2O3vSer6SAy2GHHyMdcXYTwBs/Z9th41+7gFA/Li3N1mxiwgEFatFK0BNZWTfFeCC/O1ZnFB+yRnl5zYIlL9eeX0Vh+C6XUeABqD6wagiV/a4RMzhwbMCZrzRN1vvg6YAiAa0AJVDG55tnuuysXY0VkxecKiCzm6w/DyaC12XfeD23aDAelcLsCe2oQpdf41CyFc2wLz7XxafxqznIWYPHm4HRylBfgAqvRtQQkXsaJXZjwFv8SEsqDgBRBAuPPIdQ645arfT3bHwz1J1D/+6IWk+othEwDKORZbzCIOg5AcVRY0+CmBwQRUrp1/SmQiCYe1bX2LGZSAo2S81CQ+XcpLG1MntTFRXjpBXYqxtTGTFxuSG7yWzNfMKoHjOOeClaFph8tzFmMEaqUWuFC+6krg+RojMq6HFgeSA0xcyW2VY7C12oBRfr+u9EunMlKYJ+Hyq09xGF+JUV1dqxhwsqQLrLJg134LOQ9n79azgt//9Aj0CPQI9Aj0CPQI9Aj8lSLwAwGqAMNMFBtfFXlue9+iw/QQkBLGrDFRed3chZtJiIWdNTFrYJTtaCNmI5lsAtBuZb6R995KfTOxa7mpOUYMdGJOMx1te2IOoBiLebRxkqS4gCkmvJfUYtXBmKQDMLc1eRX3acCLy++UequahJNTCTO64c+QBc+c3xdWFGATCaQn4khUBUypqepIYLwDKwrLS81VOuO5LBJSWL6UnDFQJSeVbfWe/NpNgbsLu7OGfQPsTiX1nc53hq1tPXekf9XfK6GhPYHvX0n2C+j4f1TqgxIhtpEyexRXH0uNAarOz80kHgCPxDaOvjFSiplSZMkARo5tFsro6daIB6Dq9kKrWkrpZtneoDBOsMTYtSUBQgZ1YYtTU7XqhRJzAJMvSBhFp5rSTqE4nwvASM+HMg96sr8p0x5qqCL7dOM3LG1DfjYwogsFygMC2Y4+p2SLmcLqMwwm75M/ijOwL4uvl0k6M47J6Q3jSkh0rc144zYdOTDnaulvTucG3DkGfEaj3iggteWhNvOm5ArnOtAf+rkCvMVZyO8tdieGGBYBhNXco/uS/wr4sV5wfH45fPqSEivIf9OWx6v6a/ZTr5377OtaixAJeTHHZfTVTIsAYKBbFh8sac3+dpQWaFxKIr8Ui7pcCoAWIwkjCmvJ/dLydjcFHLfInRUbOYIdn20Oj+/Nh88+lvPv6bnjjcuvZbsw/xq/ljrDdHLuOAAj12WRwxLoSGhhQXPTxU+3OQJzJ8KSLlRuBvm7fxM4eTCv5cT6jAUXnThs6QXSY4A0kmX1f0Ns6eJc4LVWG7x4xeKGQCsg92oEo8p9qr4p7xbncABqBN2krwpQ6x8RI0eVIUn5qbX6reUxyYD1vRjX9JrcfBhVXNZZuPOV4ar4vPJoULze9j89Aj0CPQI9Aj0CPQI9An/hCPxAgGqbJFn/qX9iMwW4rsWKZKrMtInXmahHntZm8I0RSL7prXQNUMmTCVeTE6dWKkAUgEUblJvxdtLENlYRZqFxJpp+ug1MlEITtb4y0RagEMsKONya6djKUSWHDhaTnNWxmFBP/OQEDCMqqCiWRXyeQCFg81JEJbVTmdgD2KbKC8UNeELOqWqWhgSEvcsEGJ50q8rUZBLfJpPJ95tKsktOK4DV4K0YQ8tdyVMVULQxD+fu/FQkuuTXptNtkjwdz4f53p6cfQVSpwLisKrqF/mpv/zZw+HN2eXw+6/kHqp9MNohH5X+0qaNfNSvlnPqHD7Ovbn/kpuqw1Oe5iZ/dhOWNOY6BhAFAHwvFPghJpwvkk/2N9DXodYNJHqxACAQh2FO38Y8jR0sF1ofg1GiU8aZeCaZdmMb6blZVq6a9ntyf1NgdVPOtqqhegIoCOgzeMOMyVuaF8wYIS8ZgGhMhnwUOawkwxp+gNM2YpHVGo/W6ESuGnYzuZne26CWeKaGKCDVI5RrBgsN6PF2AcEm42ptJjLcjI1cD7ajHE0AV31VebwBg7CeML9cz4AvyVEFDGP6lOOEIZWj9XQ0vKfc3akYP9x3AapHGhMNbHNIzhepboAw/ci1sUkRkSOn2PdVLTZQP5Rj6Fw5Vlu0gCVdKWC0gUx2odenYhkBp3Sc/q4l+8UcCVk4241gI2F/kf3qaGZX9cWj/dlw8PnL4eRIhkq6Ry6obSpAapUDLHkDgmoPMMn9kOjhvqtjkMNreTE1UGFI6TPSWh1LvwHE8ALzJ50AoBW216Zdut9xukbGjVPv+fmZQHDAuHNuBb4vz1fD+RtyTHXdlaPue4AFFi0EUFvVPLW2hWUFdJ6szwyskfxzTRdmTKXeUG/x/o4uhTFD0HXP8duotmXZpH+YLh3pexjWu4C0MaodpPqy90ePQI9Aj0CPQI9Aj8BfNQJvOVBtPJCn0p5Y5YmzLsAwDrtIcm9rrN7ljsy31D4xRwoD2oBsytak6iTfNeMkcviQ0/IdACgMSCTChit1UWIuE7gI6AzrFYjg2bf3HwvEkoNKvVQmiNeUkrDhCmCKSXAYJSaVdotlIs575bGa6TQbKrZVbUypzUruKcwsOaWe/WdyDDPKxJ5pp0vI0B9P4EN1TQVSXVYGSGvNr47rnFD6A5sISNR5kMPqGotBVWwKQ2tAAWMrSfPO3r4Mn3Z0Ltp+pjqUAqI/eu/+8NP394dPvjwenh8u9Bk1Y2lO52hmNGAkNGBiFOAIc5q8VRs7ldMw7DBuwczhDWg8PzavGMaNKwnL6z4lp9ZhbyNF7w0yffrFsHKebAugvCO3NcjgylqCGhMp2k2tVdBegWufQHJNnwmo7u1uDq/Fph6fYQAF7misZwBWe7BbSsUQ55K8mkwHXAOoA1TZ34AM+bbDb1QWFbbPN/VLc+MWuAWQmehKnmrANGMrYDlANgDZ46PAdhYyAhTZJkRltemuYy6VccIQAlziymtmEYMlddx3jsFuZK8sTtDnd5Wnen+HBRHJf4/Xw0vJwF0bljbMQtZFYn8vLPCXsY84tUA0ixMVxZSjQW4MGqPDTTYcSTIfAcgA26cycVrDopKnKqCJ6y8mQ8Az7mgvUghozrXIJBhnlnRDxkWP7s2G8+Pz4eD5G+et4tYLW0yuL2wtzCX3CFLf1VpMLEsa7pO6reMitbXKQcEJiI+5UsB/Mfhc3/pspWNeq83Ej4UCAWDlxl4sZf5EaR3L2NVfStkoL/VSJWlsaiYwagYZFl1/behk9USkzZTHIg82NZN5r++di4r0N4+68i43ZQWHIXty3FcqU3M1vNZWjU1lj7u/qzfDur/oEegR6BHoEegR6BHoEfirReAtBqoNbrTV+7scUyZO4m48wRI/4eft6n/jppgNsx3AEjaVNtiuSYY5RphVgO+tcRIQjTwuWufhzDy9S4maAC0m5mFrvd8d591sCyphW7JBxZSS+QgrM+HbuJcCLMkdpSQLklfYEA5oslOT47kMirak4wRYTrQdQNO1UrUZdRVH1EoRKHB5ERgps5FhfmFwAs0BImKHkD0ytRYQpkUYFMCY80cBpkSIsjPaXxlzcvAN4AUUyojYOa8WYNPuZD5M7t0fRgKoMEEbmEZJDvzLnz0e3nm8Pfz648Ph6DzOvZsqVbKJjNgsGefF3wKtxebBvM10noBh2EC7piIB1jlN3UaifFuTNCZDXD0DsJLrwgCP1JavmdnKEioa+BWT6WF1CyAtt2VUuHxI5L4GTv4021k8qf0B8TbuKUD4rljDbbHkB8pPXao0DVJtmzNZn5sHl4Zm7MwLQCxQFrkvuccRkzv/kBHa2FSuJ/G2XWxAaXIgA1bDkMLE51zZH6ARp+TIreOzTMkXxgclkyIt5dHyPnntcWlpL2AKQFdgW9+18kAwpSvyQEHJfK9+L5G+AsIA85RcMiBOruzDexPVVMXxWXnYkoB/eiBGcCFwBcMJk8hDXTGUCpWafGmxi8XROo824L3pJlhc4O5JXq1ru9b+lnALWJJvzLVcqoQLbsMLgb6lgCquumNJYhkdLmejfO458RLD6TYvFsN92TizVPX84y+HMUCT0i8AVp0jrrvNAOxCINUgkpgBTG1iBOssO6IrHQ8ZvpnffE8JG989OlmXr+Ea6j9L5aHCxI60IOZscuTQC4HVhUS5lvnmdwDBB+VmnCXAvjJhox4xfaItgDj/+E0Ifx9VCdey3SMZtVnUuwk+sXPtZZqJAgNGG9nvleqp3uan5vfu9nezmuh/egR6BHoEegR6BHoEegT+ihF4i4FqO+uwAmFBv/64C0j/WJQAbtREtaDzzuTrbpmbBkoC8sJUMWVNWYdIfXkHUMVgKVO7TPoq0c6wIvuEEvWsVH8pHyMmUwCQ0i9XgK5ivDZFsXJkgCpPinROBNhgX8jh3NsWENRMnzqnW0iC+cfkXoBjjaTQ0sPM9plvbkkabCmwJt9MQF3zFLdf7YerJ5PmAFUxtZIdh+mkO8hbVSpH0mByYF1P1eYxcRKmfWqeGgTTnpjU6f4+dKzPelNAdSz57//2d8+GbZXk+ZePX2sirZ44JzOA3aCCXFlAlI2NAqYAdpMpgDST5gAj2MfUhjVwLGBpVtTsYkyJDJnUbkygOAekpGkbZpLvY5wUcJap9g2PeINXyUGkvivgi+MbHGhr2KnG1PmSFpvK9cWh+F3VUJ2pdujzA4AM16DK2/hIBTALsxIGGNc2di4VH8ChiVBtH7PYnF9MhDKEAJ68MJCsc6JpM8UFLzzmgkkDNsiphKkuptyXkPekJpPzysYOTt5zWjB0yWclvrzmFBjL4TeRFiOrBawmkloaKkDGW8JsAyjuMl2HucbyB49nw7ZkquRkfqEyNS/fJMfyClaXsexrTlPJpMz1TB8SFlj0SH19VK4/jKtzT9u5BtYilV0rKPQPEyJkxeSqniwWqqWqJGLkuAJ0xHOC267YzzHMpwDgtZjMDUnn72lhaFsD8eUnnw/XsJrsU/nLxITx79DBZpoNzUIDLCjnTDmYM9x2q4axL4v7357162DWXIsblJ8BqNbClxl+cmnVT7fZ6q+yMmFpuC9wHXM5nAows7LhHFXds8iMjWQ95qL28O8WN2IpBprCJL9dfMsCHds2xpT81FM9qaVag7fun9v3bRz3vz0CPQI9Aj0CPQI9Aj0Cf70IvKVAtSaqfzBRapOmu8H4+nZf/65m7+YWA0IbaElOq6fGd3bie7ZNzmqT/VKKhinmaFBOpsFogzzJiw0wNe3oYzRGA9rn+lolZyTX3ZCDr412SgYrNChnUZrVvk5VxTxJIFCgjbkmQG1/tjPsyFF3W2VrAJV036ZETHTFpgAuAFkAOjAF38XQhWmnoABmQDCgAAmjFRhRTJPEzlLBlVxN5X86jZOvYTurvql5Ruep2g6pmFQBU0l8p7t7w/TePed/ciwcgPcf3hNQfccA4X9+AhujvZTfCdN8VY4/NvvBYRhJrdnFMHyYKGEAtKXtnWOLlLeYvwCnymPkihj8Bt4FoRe4MogM0xpAXQDGQDVrBv4LJEImzWtYTv2FzYaJQzZq/r3l6hZTaybX1GXGG/EGiL3zICzxwWuAS7ZpstuMigLICaX6FtBFrMF7zh3lFAxUG4sZoG5vKEaTwWaMjpDdptZrABDDx9gXoyuO57bEnCOzBnoAQDmezz3gPrgwTKzZXjP/ANMEiOvTzKYsw4UV1L6WJyNBtRFQrgdMreuA+qQwASqw6cNdqkzNfHh8Hzftq+FA7r+fvzwv5jimVeQlW+0LeK7c0xiC0X4WjNw0ofW55bWBn8d45LT0EaBqt1yYVfVxrfcwvoBU6qBSb3UhSfCWznXHa00aK+o7pkvrlWqGCvTt6pre290aDr98MSzOyPGMqZUlwFw7g/ksRjjHFMCsY5AfTixw801OKnebtQj5edG9zcJSY/rNnOo7gO21+x3ASxka7mcu2kplbNbqExJgg1PlqbZFqQvMouTgtaBcDQC0HIevXDuZMUIqxK1pXMYiC2qMlozJWwVKS3fIr1bK0wBUyU/tjx6BHoEegR6BHoEegR6B7y8CbylQ9ZS5ng2UfNsgNRCbadntJC1gNVP2TFib+dJtHdU/rB8YcAoHpLqhdgBu+/LXiYcCeOUqbEADCmGiyCxan2PGgqwXVkR5pjflUzSxp84lZkpXAmkz6qgKoVyWTHNPEts91SrF7desCwBW23HUlDMpEKb3lr/CMvK3gAtntiWQPNGTSb+smGTsxDHE0qpMDm0CWpzbRxzYV5N1GBiX5QAQUQYGkANL53qpO8MMoCr2CcUjgGsuCfD7P3o8/PKnj4cvDs6Gj5WjSh3YEYZPkisHsgXcuMfOKU1eKcAO8Ml7ysxQBsTg0UC1gJ4J0yCVgK0AGMtsza4iJW7XOWZJNuMpQOfliJLjGkBgT8swgH2F3SPmBv9h7Q2O6VcxXTa8Mf2YPFiAyv05QBWAez28OAzQsMtwAc/m6Br+NmyqwR1qzVrXaOAQGXDyFg0nDUQtI9Yh3a7Po3JTiQHXn/4WWwwbnyWXlPbBMRlZt4EHOaEFQlsuqZ2Mb2KYfmUo0X9eJHb0J9LkmCRhWgTLV7S+gRxMtB2L9VhpPDeaGtD2QIjwR0/mw0zy6HO50378QpJWjI8cp8qh1V+OCAjPfcq1Rg2Q47OA0MykPL4NsDFFYrxj8NVyXgMOkeTi/EtfKEsDQGVRZyFAuqA2qgbsVAsdnKfNiAQGV2JdN1SndCJG/P7ebDg+PBxOj0/cHSTDdlQGdjrvNLGDxVwAJJ0LK7dhGRXBpDq03FOOWd1b+rwsomKORD9hPznBC+WQqhwOY8/e4/oNsBmTXH9pF5BMP8m59Xh33m2Vw1ETK51TrjU1XDO4qIiqPXz9owZJWZrcT9woANkoQVKxNooR31cGqjr3P8hP9WXpjx6BHoEegR6BHoEegR6B7zQCbzlQZVLFhCoT2G//aIDym/Zv7EILQSZ12SMGSmFWM8GLfJg6qTCaTRKMHBemVE/VYHS5EYOg5KCm2yCLQFs7m840EbUBkj5ZaIJJTp5YVCEmA0lYUIyScAreUWma7flcMmCOoj6pSdxtmZg2oEopCkCLy7i4tmYALewSh5jL+IintxGbuo0UWXVQZ2PVYeVYTMBxxkECKkA9wuVWTdjhFVYmOlwztgaqO7sqS7Mr8CEAChOpSfW2ZL9//+F7w3vPdodff/rGEk/n88Hw0m/LOcMSG28CRKoUB+ADEDc1SIVJxdwpuZHNyMfgz7LfWxmwT5KJu0Ef5UOItZFe5ZgGbPlhcJdpe8xtmsQ2ABiHXJsUlfzXDK4Z0LQRyBwGz/U+9eHDHQHV/dFwovzLV0eVQVogNeMloNosOu/cl4AXAy/aL4BoBhAAU+AbE6QwwpEEe+3D4KbOUft5ey4SoJY8YY7n13my/mFQhEyV8zV7HJsvclXdaBquR8bNtcZT8pphcGPaQ7+sPtVBnZvp+JDXLCmwABT1VIkAoL0xnsRyojENUL23I1Zd331xsJQjNKyfLyhXw/0OpM4CBP30wPW5V/4nsec6MV4Bf5YfZ1uP0wKQrjNbLsDkjXKPuEYu7ZDHqecKjTb3BjJxWE5qjcpYaUv5oozW+Xw6nJ+dDm8O33i8Af6uyWOFvbR5kZhQStPoPX+XApRLSs4ABnOr+5GxRn90XO3j0+W4nBnx04uxclMNtMl5ZQFA/QSkc908Flk+IudWx4EhRpF/BTDGOZjrSm1YX49cz0uxsFqF8bVoaQkBoU09kkWusKleqameNpUI3PmZnrCp/38XCO8Mqf6yR6BHoEegR6BHoEegR+DfEYHMW97aR+Scf90HkzfVgfEUDhaU40UOF+4jx4//6Ly2axPBbGUgMtlLPiZzQmszQQva1661vGciC9pT27ZXzaw2JTMEUAVAKT1DHivzx5k+u7e1PWwrT3VLLKdddyGzDGRlEqMJqfPOmKBqAmwWsUxpcK2lh7SHzJdMUsA3+aoTtbsrkDoVeEXqy/6MgIkdgTm+gK+YJRiutSSFFnoiCSZndCbBsEyUkPpOqfdKyRm1OVct1f/yi3dl/qv81N+/tokN531h+WZjz6r8DUyn8xONHh31VgYm9VBTngZmEGaX+JuNdKABjg30W7xZjCMyUo4UF1ZyRQNSAzTNJDLKfaog2cpzlJyWkMHkEsMwgzGYCsgM6nA5F59JZL9cxsd7I9Xd3Bhen6iQxxloso7Di2Bog2szwAZfXCf9YU0gIY8xE0BFoArWMzdiQTeOaSBefde3lnXraTmu5bKMHa49ixS1GGBAmoUKht+qaukakJvFzDm0Q7l9jurDpAchr6mdCiBuTC9ldMJYsgfGXc1IyFJcoJGxFixmSWR1sCf70+Gpnhz/8Hg1fPkqbKCD6EDlnNOPkisbYOerXJLkDps1BHTeUROwDdtyS9FXriG5qWxjMKe+sBBDLihglZxUPmetaKL7aHS5ENgWAwnrKVaVckQXAnwvDl4np1efXctB12ZPxFTsLIAXcAyYPFmcDedqw9f/BnbnV4Suc31hgHPNAvJ5sGhg12DkxFVCZ6lj+TeBRQFqvAKQHVR9oN8LTKAuqA9bTDFAubH/XsiQCZPQqtvPlUxOfoBnFB9xOOdb3jOqYVtRPQTQhk1t5brcSH/0CPQI9Aj0CPQI9Aj0CHwvEcjs8Af1+LZdZnLWaop+E+hlurijbZDHUuQe6VtN5JOx6OjkbzNSasZMTOzEYjDl3Lhn51tyOK9Vd9TbwzR5Lq7tZbLi2bTagFGz/HEGUtFHmCrZDRcWlBm0pLliPnc3Z3L+lXRSNVgp9bJp0BIjloXz0DKZR7prYEfpCm9Cnp8MimSOhFNtY+62ZMoEMzsXKJ1KYgiwhcHZtJut9iU9DsOnahOQQy4dU7o0wgAAIABJREFUYGsCOFXt1K3de2JDt5SjSZ/UxtZs2NvbHf773787nInh+fUnh+oPua6U0WlT9zJR8vvk4SFtpWOwaGMB8RkmT8iLhQ4m5LESD86OvE/rKf2fXAvvmlzJuMwC0mvBAKdTwBoEoQJkGaneR0KagBmEGvRx/rdSWrfAvjZ6Cj7gYXB3c/Dkj76zPxZTOEj2Kw5KrCqb0v/GqjXg52O5L6DTut4GnSXfNnBFmAmbFcDsMWNA32DrHYBK3mSBt5Z/CsDHIIg4uJwLhzGgJW8yQBOJtWXBatQVkAC6NZ7uhtcj1zFiHaTJV8MOLs1SAoABmoqpZbfhQnEgtmQVqbG2Mx7TtdvV4sUHj+da2JChl0Dip8pTPV4AsGJMZLDOeDOyK+DKuChBQuTQWYgx2AfYuV8Bf/zjXsP0yDJf+iDHX+fTVg4tbOjKtU8FVDVGcculEulU9+m1ZLdLMZqwzleLYwPVDd1bz1++5GoIRIp1VRwtk7fDL1JntYH0V4D2dHmmfFXJbHW+9Mm55gabNxwxJ1Yy/VxHHoaLZowFCpF+46BMjimMquIGW0r5mpTVqWthoAqzitQ8zwQusbvSeeBUHH6bz1O2K79RtNJAKq+by7lkz1aLAFTZjucP7P8S2r3Z//YI9Aj0CPQI9Aj0CPyHisC3RX0/wJMP4Alb9E1AlRBQ5gYWlUldqx1ozuvmGSOmSjQ0+2PeqrYHoEhKK3C2Iekgs+zIIwGlgFRtp0ktximW4knyB3tJPqhe1qQ+E2GjEwCkmE/KxUwFBLe3JQHWkzIyMDlrTWiTTQkWMM/kifREbZJDyVx4YhAqWGpjIQEvgSRK3IwFVmFVXfxEpwSgvYjXlHM9ZQZsOaWBABNp07gCvcpDvffw8TCZ7/r9mP4LlG9MZipJsz/8t1++O3yl/NTPXhyrU2JmnTSaXFFDSQAhfaEkD+xsEiUj89VrzIlcV1Yf873b5/xcUzUw0XLNlntqPjVANgsRbFzAFZZUaItr7u11ELOlBoAh86x8ZbGA69RMjcy0whbm8+wfcyP2DYAkj3AY3nuUPpOfSskW4w8YS7db19R9uvM6m/jRzInMsNaSA02YWYWFMzAqlo7FCcBtk8JashspMDGaio2fGM1nOYU+Anude0xbbEffYFWJr4E6YJa/jFX9MTDWMbge6XYkv7CVHAvXYQCVQRJlaWAwA2SRErtmqGOUZZ7EKrVn33kws/wXSfMLsapfvMattq5JxaPlEBN7GwoZaAdw+zq4d+5uFmtQFNR9zbhZShJr2S9MaoFz1xrFCAnjIgHOc7GRSHVX5KMaCVMeBkmv/q7OBQ7P3d+p2PlXBy/0mYAfIJXxrh7QFiVliCvgdLlcGCBTa5WFJJcI4r7RPcpnLEw0QO3FigLXzTzJjLSZ3PCvWZpIjAHW5LG6vi/XENZXvx/8hlyrFBI58Mi087PGqgrbUaZLx/bvE/cEv2die29K0mTsZdTk/oQ9DaNKfAGp7Zelbdv/9gj0CPQI9Aj0CPQI9Ah8PxH4XwCoEtg/cZrkmDJxc13UP5yoWa7LpK+Mi3KZyAlMjdHMFJliqg2ZFm3KpZfcTGb/m0qcvF4i79MkULlwom08QbeEVczNppyAr80c0kyQEEBTENV/6ff2xnSYCvxubG8MO2IwkQ8iyWUCG2CChFBHv6ZmJeBYwE4MLWAPUIh8FoA41qQZiehEZk6Cqp6j4uhr6TDoyjQa2yIxRDpJriKuv5H+TpWHeu/BY/0FqGbbkUDqaLo9fPj+w+Hvf/pk+M3nb4bDk5W2F1DVvky4meQDNIlVXH4FlpEkA5oAJTCYtE/KK0BRSAnm76YsjQ5FG8kNDeBq0K5JVHN9ta/OHbAEIDIDF/jq6bjrhnJ8txfQE0lu2Ko45uY1Um2DJbapY+byJHeUkjQfPCHyqrmpGqpNnssVgfVm12q68mUzBjfE4OURQOwFActlI4VNLmixmGYUw8y1BRbwDHmXrhrjbyODdg1eH1P9BiDSfknCk48bua+f2l641iA12D19wifY5kssWADtAEgA+OqDpbWwpZbdZqy2/nC96OcKdlXHgCwHINMfQO697bHlvxIGDKeqpfq7rwQMSbKt65KrxK0hwAeSNkvIWCEnNefqY9Y5209XY5RPUAxcKH6nqj8qEjJSZa5h9Y/YwlqS53muDWBVl8tzxYL8T5yzic3a7CjS37Fej2TH/erlC6loF4Z7jBfuhQu1sVC9VUDquUyMLgQmvXCh8TxRaSjuJ9hW9+2Gzc2tjZR3Rdmoijlx5MLgHozE17Ji8CbvcRR2ULIo4N8FJL8nC32v3xHclRubygDQ8UNLS+HBwoN7zQdt4e1mWStxpYayf+fYxhZO+os65G4t6roo/U+PQI9Aj0CPQI9Aj0CPwPcUgf+AQLUBlDb9/XMiG6DzTYxryylrkr20VjTQTdNM7TUL35Tx0fa2WEkBUMyEYL6YkIOCJP215BfJHSVgYMC0nSWQTCw1EYVmAxiMp3O7f8JmwuRM55Lqyqxpqu3hUhfKQ7vQhNSMq7ZAzusz0PEmAEiBVnJNzYQKmI4Bqxj4CNDQLvmooCzB3TBv4GoDQaTDyGRTemPNpNcy3LEY3XvD3v6jYaw8VQM+gebJbHeYC6j+w8+eDc8e7gy//vyQObRAjoSVOnXnAnLGnCf4w+iwgLNZWQEnaVG3Su5rZ1/1B/ABSDFJaEaNQ2b7QEzetxzOMJh2KtbnBgDAZG1v0FPb509ApIEH518glfO2ZywAx3uUNNvgNVw6199XR/HZlfnVT56ODYwO3sDyOiQlXyX/FlY0R2bhoNYckvsJytR1MuFWyk2OCzdvMyL1BfaXJ0RychsDmLM9gPvmrDJqg3lSP/ZmTJZE2OMi4NNLLoBBZN51fcIgY7DEdmHjacTZ2cajHDj5rpbXApT1HgY/dUa5PoCegP5IdTEDAqjCEGsM63jvPypTJe378fPF8OZUwKit8/jYWaTJYgStpewSx7VKoFhkvkteb4Evgz0xncpLFalaWeV0hD4EOAIsyU09J7fUxkTnQHmPFcb2le4nTI8u18d6fWqQe3T0Zrg4P2GpRucDK43sdiV5+7ncfnHkDRglrlOUBYoHn8EuR4JsH21fD5tlwYDqH0CV+8Kwm2srUMo9nWxwcmCp6+oT8TjBwMnjRed3pZI0nOQ1UnMCA6Xunw8GM5/VYPDgs7ewn1l8a4ZKcflNpOgfsl9GNiC1LaTcDKL+okegR6BHoEegR6BHoEfge4vAf0Cg+l3EssGBBobDqG6MdyTn3RY4EcOBO69leDFouqbMhXWVmoIrB9XbGLQK4MLonWkiatWxwKFA6XgCIGR7CZPF0s4FDJmwAlANGNTuFOApB19kvZZZwphJaowR08q5mtp3LNCrbZiUkqM6Ja+0ATPMfphqa6J7iRTSLCsALqBNGXJhyLTPrnJTd+4/FIgW8NXEfLyldgWo7ymH9h9//q6P9dEXR9p/S/0LeApQS9kZWNW46XLuxE/AUzGa4nasmDi/05Ln5JXyoM4mnwOGzBia6bwDVAuWGQAYvAWAGcyV1NWHqkeRqpYaA3S9HVAU8FMsoWNTYDDgvxjKAqkwpntitz94Mh5OVHLl6DSAzCDbQO02NzHS4QBtmg//eac/eumcS/otQLIk/7O2s6Rb52TJrXc2XLfjrZWxgPHSGFPyBlArJbJzLTkScWyPdlyAqkGzW7rNZAS6ANxuSvoEqjsOMawqYyJLfwMQ4ZMbiMasyM0CTNnGAFdvAZQ2Bboenj6YDu88nHmx4eBIpkoHixhCOeE2bLBvBR87zHcQc3oPlLLxEGeuz8jnZJyahfZxwvC2bcn5xCmXflBGZgGTClDFVElAE1cr9rOsHNMw3XwX69cqVXPie/Po9HhYnLySEoH7DVdeclvXw/HZSfWZvHDyxnOeIX4D6tnW48+J0jTPvQTzDltO3WKpFqjbe61PAbxqxBJnXhdIvandW8w29VrVARsvXbGoxWISJWscaBQbrGIA9ksKTztqP48GRLnuWkhzb2FQU/c58uBuoHR7x/RXPQI9Aj0CPQI9Aj0Cb0MEOlD9VlchACsMhWEMs1N/BjO6IVAYhkLbSB56rYkidRA3xpVPydYAEBkRbQg8bkgqTH1VY9kzWBvASQyRkMjaLViTd1jMLbnskrPmUiQCphcyWplp/6naofQHnAxyX6agUzGqyGUBN9uql7pFbUa1tS2337HYTdhDAyqjItVxlIES++OWy6SXfxILC+xK/quJPPvv7t4ftvWczLbF7s6GyUQGVDr+w/vbw68+fGc4PFooP/VETC6SaEMiYQyxmmZCYRn1WsAU+bF5JktoycFF6hvmkz47msiBOXVK7ugZ8KddCqjehXuN8eYyhp1ObiZgAHYreCdgqPGl5HS2WrZ2rIUxBAKZsmRLZNLFOdHVkn6yEEBX91Wa5tn+5nB4eiXJaY0AwGqwapjzINwaIskTdR/auVguW1JeRhQ4RIDJELHKs3B5yAMNKC3wVxplAElh61wv59U2Rrnl1ob5jFnTbb5tA+yBzgGCATz5JNEImCX2NigC9+gvPTS4pD8G+pxEORrrXTi5MLB2qbUEFlOlsVhoTJVGYjivhk++OhOAJNe1nJrNinMNm9zZF9TMOECPtpxDW4sBRAXm0qyg9nP+bC0S0OclJWSo+4oyQH8xJgKoXuovUmBK0lwTbzOXYDxyQI+F/yRL1j4nZ8fD2dlrKRG0nY6zxoxJgPfw7EynJwmvFnYmkuWz/0J5q4F8MnXScWFH7cRsmj1xNIjX8ai1yvdr/TY4P9XsZy1mAMQxZtL1ukbuTjx1XI5vAIvseqH7lPfkrKrP2YgVjZTRsZSXVAbOzUDVyyX6m1xUnrmKuP3yLb9lze08Y7Q/egR6BHoEegR6BHoEegTehgh0oPqtr8LdkDEBzMQ8QFVlbkA4lOeAFTSroQk2VqsuUyNWlMm0AB55ZTbzYaKu+eQV+avABMlgr2ESAaqm6vQZTqSimwB7jR0DJCDpBawCRuwAWuBqZOMksa1qg5I0Nj8SOJ7LmIk2wBZgN7CJuKJhoby8gMK4zoKUY8yERHk0bO/sDXOZKU0l9d2a7QisqmSOJL8wcO8/vjf8/MdPht9/eTi8PBRqU39aDqoyVC3rjdxWIBUTJc6bqbvOC6kqbCpOv3SGiT0gg7/Ui3U8DFbybCDP7CXMEYDemtiAyYCsYqfYTy14U+tFb2WtW+QHc9UMeqKbJfpxUo0BE2xuQFfl0ZYslbae3Nsc7m9vihmUqy6snVFb+h1sqtboj9tt9GJJiOu4HBtJKO7FXDhMgLxt6NJi3+Ksy3nflNgplG7BrQ10Up4mxlBhkw0z3d/K983bgp8VT59xYkYs7oo+m7yas3dtUmOk9IO9PEb0ADw6v1c7w266nI5vBwCqxhbsX+3HNXv/8Wx4sKfxoev+/NVy+ErjJbLl5MQ2sJ0lhcQPLIyMmMUYzhGwZ1DN2C33W/ZzPzRuL4qlhbmkxis5oDEvSv1TxtdCZVxOzyXzdT6n6gprIWm1PtP3ylPVPbuWTH9x9irb0K7A62p5Ohwvl8PZgrzVnCv/MGmCHR2ZTWX8BniyGORrhuRe19S539RexTUYENnk32ZMA5g9vl2ztUYegNV1ailbo8/0G3F5LuCsfFydXECq8mlt3sS2LHThzuaryTMLCVUB2Ne7djJQDUAFqNYqiq9qf/QI9Aj0CPQI9Aj0CPQIvB0R6ED137wOf254wpiYDbUoEoCpmqtMjMlRRLWLFJe6o0jt9IHBKhPyS/JToVvIKRUYhW2dY7akr03RhZ3cdJ1Tow2bIzEvRrIJwDS2qbIYM7mPMjmfaMK6rT5YHqq5K66k1FWFqUGyCMiFwTu/kuGKJtQTdJdqMy6u2lbvt9QJ+ryzu2uwPJ6oVI5A60RgdSRpMmzXh+8/Ht55tDf8j9++GE6VtDnSOQBOYUJHAuYjHdfgnLxWpvbl6AtoxYQH5SXA0c7EBu5hVCecl6Wtmmar3y6pYhBELAFu5KHG/MlYU3/HNlMCONFWMF920faKj0Wr3rfqpNa3zheGGDRgyDWH/c0Bi42kr2aHh+Fdsamc1sExTJ95R8suQ+iGdaU/kamG+TRoJBdYm9jkVY/0NVLNgqlhWQGbesH3mB6F7AwQDQOcc2I7g/UC6fQXYyGOBdDO2Ik0OVLagMItm2yBjCSrNqWY8ZO6rSkHRPutZqtzP1saqtcFWo5qXHVx2719AP4iWdbwv8nDhZV9uDce3n8yG3Zn4+H4fD387sszMZvJE8XBlvEUDTeS3UQENvT22ADXAEGXyWl0KKCcj5HGg+eoS2smNeZJ1G2lTytkyHqeC6guBTovJel1nWG5/K4FVJfKQV2JNTWgXB4LqL4WKytn35XYX+WmnitHFElxc552SaHKN90gfrXOgGmS69cimSYIvkZZTOL4Xhow2OfaSzFgVy29s29SFrcwVaI0Djnu1zJ+YsxfKWbkqdpBHHDKbwknzgEMbrOM9YfGb3waFjWsaozjECMHqH4dpNZA6eD1zpjuL3sEegR6BHoEegR6BL6PCPy5SOz76NsP7JimNzxZNDiEXY27ieuiMlG0iRKlWwBWwEykv0wi5Qzc0MumJL4bu2IdXbJVnzOxVT3UEcBWM+FNs2slnwWDwkzCqGX6q3qkkiPCTpGriiyYfbQNeao8rjSxhSVl+xWaYwyYdDCYTpxiAX/IiycCqKPRVCVYdgcpiZ0ru7O3P0y37wuwSvorpMZ2v/qbdw3q/vmjA0svkSyDnlIaR8yoZMsjWNX2D4BtEAsYBmhHttryLQH0MMR+sp1ixjaNXSu/3gA0tWlesMCnq9gUmIv0OVyha4qCJS1VLWnxXcaTSxeseQP8DGbZmF3AT0GELl2C7Je8WaS/ZswKRLJJ2g8OMXzjbwFK+mfDKj5zfiVMYoCkt6MbxU66JqfaBXgBZpPDCyTmg2qfBQAzp9mW9prEF5myt2OkFZhNd8LOwnCi9G6n2MBn9glQZvwCq1IyJ9vyQH7LNYE3BGgCJt1OSaw5HYCkS/BYthtQPZGy4IOnYlU1vjmvjyX/PTpHRlujw4m1zWhKIA9mFi8h3y+c4o1tU9hvs5YtnsUm17XGYAmgavmxQB3tEmvKvpydn1n+y9MmTgKHOAEjBya/lLNZrU+G89MXYl9lEGYZMU7YyIIBquR7h8UGZOLySx/XsLi0yzYsPuickfr6ynI5zJrnAStsoM3CiAcEFz6LEle49wJSCZIdhJH16gstBF1LuhygqiuL+gKTJiS/5RxdSJWLkUFVvwyJXCs8xGvOMvnG1aPa/s5H/WWPQI9Aj0CPQI9Aj0CPwPcYgQ5UvzH4X2MVeGswc/PiaxM8fY701y6dVUNVjKQn7mZUlbcq5tRyUDGONkKxlFFSXNVfHS4oL8GEWRNnAcRNlfPYEOvknEvNQTfZp+qJ7gq0Mt2VGNGZZnPlj5odNaQgJ1VSRkAw5Whg1XDtRXbr3FF4FFjeyEDJS4VRmqlNMz4GkTCvKmCjejETcloFVt3v6WjYu//AQBXQDFieapv//LfvSg65HH796aH3xWgpeBDXXhyL5YSsCTUlVIAjkfbChFKShn6VCy80HgDciAh5J98H7ALGkCVvQllxKXAOrvl93ufyAARhaiMRjlOsIZwn7TzCEqbGba5lYw2Z2NPOGFkwgM/bZS/cZy3j1XNHlwvp7/Hi2mZKyKzTEt9H7glQbWwoTK4BgxlgsHMMhJzmCQMPUK14IWtt/SGGzi31E3dZIqprpI3NqjYUzLGRRju2ua7EoPCs42Ry1fHKOd6cl8+t5fFWHjXy2cBhsZSYd926B4efRdabvGLiC1C1VNXHrtI1CbVZTRGaAozFAisGj+5tDe893Pa1eqmaqp/IARjymkUPGwHd5N5G5mt5tCWtvgGzmILUHRDd0HNWK27q/yanFgddQGrAI+OKe+5cIO9UjGoMlGBYKU2zMMO6Ioe1rsGF3H9Xi6Ph9ORQx1JeqdqhfM1aMlwvpnDFraCgPqtkuALjCzsHA2RH7jtx8aUtMHxNnq1Z40iokx7qlYliVfPXoNI0OkHUtqr9eq2+2WCJcyG/1heI9wDZomN9rMgIPHRroSKjmCNm4eZWFpxv+qNHoEegR6BHoEegR6BH4G2MQAeqf+qqECEYQU8cCwBUCZTsGhaVGh8GK9RLBQyoRqo1t+xnkAZLClCg5khy+4RGJf0VA4p8FDDIZ+ShbiO5pUQLADagin8zgdK5ADCAAJdeTFk8ged/BsH4eFIRkxxVcgFhLFXj0TJj8lHleuraqTVtNZOF4RFsKliZPsl0SW6+e3t7+gZ2FGmkoK+ciLfl/DvbuWdwSy7c/v7O8A8/f2f44uXR8PGXR5b57giYxvYGzljM7Ey1VnH9RfpraSlATj008OR0YSlx+E2ZHoPiApQT57fiiMslSJmbgJlInps8NcV5Us4FYGZwWjLWgGYYxHwWAJhL1uS05DNybQGkyJHNwJodvs2Lpc8c5cHuaLi/q/zUY2SdsL9Bs81IyeeIBJVj2LGWF8Vs8Z1hSACdQTgh96YArQBxGxhZ2noLsG0qpK8NzuibQXZMo27gRwH0SKdTl5XGYVcBb7w2MC1AaIAtoB1ok+/pId0AoHKcJj2uEPuYfO84008HtMmTI7k1j6tjrmEhFQOkwdR/5crgAP3BE3KelZer7z96fmZzJcapAXlplO12DDjkMxuIce/ovEHdtISMlvMvBjrdp7SSwLHa4+myP2IbYVTtlK3jLcWo4uLL9YJBBaBSQxWzpMXyxOcXOblkw3p/fHKgUQzTqm0lC17CnlI26s4v51K5rS57IxYUZhUWFXbVpHYx044w58CLIP78BlDex30tGTEMqZ2VUT6UERZyX+XGGrQuAKmMV/Zln+bWGyD/bz/6z/2fCFD/ukegR6BHoEegR6BH4C2KQJ+5/KmLYZottQc3xACawaCWIblkflQILeuVvJZJJhNqMXPX1+RnahO7zFK+BqSgySZyQDNxymNdxrV308cQQAUQCbkxOY9mU5vCFOo/mNAgswWImrEpqWVMbnAaBQwmtxLwOYedhc1028V4CcwiRmRXmM0tbQ+bReUctmGCvSWmdE8Ov2PyTVWOZsMyXcmAd+4LqO4a7ADC3n26P3z4gYyUPn8zvDg6M0uKOzFGUgBV+jDRe/rMOcKKIuclFkhPnYKq+AJI545ROgHICsOpp2KADJbtJwDVYDk7HLcc1ECtAo1mUcNqF9YKiC9gavyo+XxK5US+alAKUPX7zPcbs9ektM4FVhuP9tRX1VF9eUziJpJcpLdVHgfDJqM9MXqWdKYdg+jqjzk2S4PjQdzssQxUAXxqEyCIUZBBTZ0w4KkZGlnuq2+RmHqpAUms9jHJpifHIqbN5ZiwQtxx7PQ3QNNAilgEsrvf7QfBTKode2H0A2VvDJWK7SvPn2LuwvS2cjPIXgF1zdUXYMlwZnw92psNzx7IkEsffHl4Pnx+cGbWnw5xLJsr6cBhTMOOc43DVmchwHmcOt4asFZrAYBm+mzZr0DdhrahfulSABJ5LhLlhQCnx4raOTtfDKdnkvMi171cDOfnR9p/7YWULX2/lIHSUqzqWDmiGC2dLsW8Cqxy3DFqBF8fALlyW9XGmdomBkucg/mdcDBZTMrPREy36mejrV+gpEASbMY2ealRZXAxda60AzjF/RfDNZjVAqpkXV/pWIbovu+zDJI72Z2rv9/0p//0/xvB6V/1CPQI9Aj0CPQI9Ai8BRHos5U/5yKYhdJToA29XoBq2CfXLxQAtbPvFWxpzUo909SzwCIMJHPJyxEWv0xeBQAFVDcuxXayi0AhAM45okzakeICakfIPsNI0pwBFWxVCTRhTnnPxF57CwcLdJpd1KQekyKxuJSkmZDLp8Pg8gvrNRWo3iWPFgBlIJdJNGwfQHWqerBTmSdhpGRGWMfZ3lGOqthWm7jo39/86Mnw9OH94befHQwnyBPBYFvIiHH2hcUU0JU5lGW7+hLWbEtyXsyRQkRG0gubiqES4BNGa6rvGziCMQxDV3maBWBhaQGqDXQFFIZVjnw4QNXT9Rys2M8y5GELo9dbkNoyCOOgSjv5vtV2JaZP9wGAw/D6BHly2rwBfRyrGG6O18rq5EzztEdwnTvy4ADNAFqgKWAQcAjoSumd1DE1g1g5tj4mawW1TcZiMcn6y3oIEubi73y8yIKzQOH+VL9pl6tFMEuQ6nOin4sq72LwWMfjWO5PnbuxlxngGCCBzhojDCsaPAZozHWAJdVwHH76bE+mSiPJcC+G33+l/FCbBrERQ7/1nPuisLrZ6YoixmSck76GxcxFVj4ozG3Fycyu+rPUvXoucMf7VguVgxC7M4FUZLsw6mtyVJeHakbvzXyyjca02NdrGY6dCbCeL2S4ZEaWnNS1yx8xrpfOd6UOrqS/lhPTDxaseHqUOwp25y0peEr7+OPKM9VdCw1vllT76R5wLAWmB5koGchS/9UjIiCYvlGWxksNbA8rywKa7+WGhHOY/ugR6BHoEegR6BHoEegR+KFFoAPVP/uKgRKZEJZ1a0v1Yn+YVibUmMp4gpptjIOU2xlGFlQF2GQyqnauJPtV/qfbw1QJxyLtTjkZJH9Iey1txfETJlKgzxC4UAmAkg8AejNALgACZtBMrSbQNLcVJ1ocfenBWhNncvD4furSNjI6AlTaBVdSTNhUyXdnqpO6JcOkmSXAD3zcSzU4m+0JvAJEw0b+7Y+f6v3W8NHnr4cFJi9wvWJeYXeQB28JpKdUTaTN5E7iJjy2rDngGJAK+4cUGNktJwUzTJ8aODfU4dwUPnJtzcYCSivGMIo3brsFuMyUhpBL3MwKJlfSbGoBLP4SQ/Z3bPSBmWlt7d0dU64lObObwxMB1cXqWiZALCDM8E1zAAAgAElEQVSkHacdApwMHMENcYCNvDsMoCEWx1AfSt3qUip0iPdcn+bBajBooBHJbitDE4OlSHm9q9nO1ka2dY6qvse4yCDSsukschRqdBtAMXO2sIMG+A2cF4DXCZDnCUMaB94SMRfTSve4DsTS4FDgrLJd7SR8VcZBAHdDJu1gsKwngPEd5ak+3ceNdmP44mChUjVLg/XitH1eGSPs7KB6Z9fIvblnwyrTF4Nlx4ryMikzRL9hV8mhXpfcHhdgpMAA5oVqki5gMGWStFy8kfT31Me7xCFauaiXlIqxJPhQDsAHAqlqB2kx4FVtOG6wtvSBWGFqZCBPn+pqepErY4HSNwbbXggpS2ReW+5bZWrs5ss/SfwlJ75WORodUNvL8Zf9OaYWTFxfVbm1Gdw1CJ2rehudP/unrW/YI9Aj0CPQI9Aj0CPQI/AWRqAD1W91UYxq4ppbE1/nnSFDxQU1CXMBJ4AeGRttiEGEbXVdVXLtmM5f6K+eZlH9Payq/q4pf0LipibgANQbdpBdC6je6AjDuGFShAMpSFXTWk/Qt9TWnsDmSMfFOZU2yU1darILlEEejHwXhnOqsjeW8oIH9Id6qZzfTG69M5Wh2Zk/EOgRoBD7uiEQahCn9rbn0+EXP342HJ0uh89eHEkJrHOnpqvdhamfqteukyo2V7m1kcQi2cVwKWATN2BkyRwfUAIwHWEaxTEA3AVWbEhFq0iLcQI2u2cSMJLaAkLGm5yEYhE+KW6/AUAAhGCe5oJr+a3lx8kFtMSYnuo9ObEG6JXUyv73tslPHQ1v5Pa7lAzTIJH2DKgKIIAZ+NhAtTAWn1mWyVncAmUItJsSKwbKgI4ga0NSM5AwgbVoQRvqTwOe7j91eFkiuBMHg33ATLHC5IUCKMPwhpkOcs3x/B6DIpv/hEk2Ywso5fjOl814YzzRRYMpS81Rw0cGTy3R1F2FcQ2byHh0GR2Apo7h7wXAZpK3/+TJ3PVyD0/Xw2++OE53gkzdO86zlYIJ2LuVH7d8Y+epGgQnrxe2E3bXecbkpQqInmGSVJ/h4ItUFxffla6hQeaFJL7KRz1XSZqG87iXL7T4cqFtF/r8SHVVkfSuMVRC/osTLwWQiYvJ2wagAckxb8pag1F0gdPKKecqbEY6bpnvDUiFNa2UAjAnDKo12y2HNTH1SIN2FxuMNNi5rKaYabN+0Dpg/Va/7H3jHoEegR6BHoEegR6Bty8CHah+m2sCmyGQZSxEnqnzy4JMnH+KBBhZrGx1celEyisdbf5OMqHFcpdyM8NFpL4bWJ4CNCXZZW7vEiu8BVxVeyFpY8QTeWsmwOT1TV26RiAEcKYunGkSjRPt/emOvpP7qFhUnpcqS2ODF0+S47w7pc6p80kFbsWAbkvaPBFjSr7kRAB6otI0PPf2lK8639FWYYeYKT97eG/4+QdP5dp6PLxUfioT5RFsqXM5AaeR9+IMvOVSPUhYYXh1XJ0zcuQtMdEGHDq/VvuTvEX2bUxR3H6Th4mrMOdqISWzdQPVgACfVwHSEv7GEIhwGsQBHMIABtiFiAo0q/21OccxM22oBAMaQAdB+fCe2GZJqQ+Un0o+aetX/uZpQGVQl4FljMLxCsfmj62QfIrm3QBvBi1BuJECp73UI43UMxLgAGTAcSu700Cdc2wL52zoejtflHMqBjzhCGPN8/ZYGC8FqEfOzphO3w06AUU17hzHKslTIfJ+hq4G55RkiVS5sdr5XtdRgJk2MaHi+3cezhTTmQDj1fD/sfcm3JFc15VuYJ6qipNEipQoW7Ldq3u9//9X3nrtsSVrpDhUFQpAIjG9/X37Bqpk05Ytkyx69c0SCCAzMuLGiUjofnfvc84//f58eXGZ/FDPvVFijOY0C6ljZWK11nP++Wc/1aE6kxMrVKPwquo2dhcpmGSVbUZkCxnUVPqrcn4Bzpv0SL2+zLbXOT4LOVQ2ZoGgvVZvbjfL8/O4Bmxhg015k9c2eX8qAMc4vbaHEZgDt6YHEHjv0fVG6P1mbH0eBZW/H7lgVPIlXq5sjIUKcmx5fu2nynack+K4N25Aldf58PBByMtcJ+49iwCPG6634XzMCMwIzAjMCMwIzAjMCPy3i8AE1f/QJWPi3gkkapuT+KG0FagQi/Ifqvqint4EtNLz0Eln1MTM0IXOByy/AM7hWeayh+HT2oJNqayW1Uk6+8MuPCr/3lNEhUdJN88zBqqTBvZ2onJq7cwkOe+7iwIDqAJ7KK20Gtkko5X93mUGi4IqpABXKMFYE/OPysBPjk4z3BZyOjjA/pvWMkdPl+MnTy2qhO12BdW/+OT95cc/fH/5u18/T77mRog9onASxw0A2xonD6zFVA3mvebdYVVGZRVW246GuTYK4HFAhnPhay1wBPhWWSsYCvIN+WtREIga15Ft7i1qVGlp1TF1j/YJASVHKCRzjbi8qoNv0KXbsh8uBsWpdpYP3ilYfxVQBcwZ8zoOwBfr8rqPFmMSn71FtOkKsa9zScWZbINVlhjU7tsepfY6zZc5qyqjhUYsqzxaXKnwTW4vx+61aZxQNFlLqaW3Jw7kWxxpwOperhFwywO7K+quGbi5f3CxO27BtTmhfuV39mFhJS7B44XoBwE1k6JFHH9VZ3mO11h04KfbWKcBxpO0YPrpD88cw+evrpOrmqq73klVs9k3BcT+6NFB1frMdtqBmyO7QS0VtqvkMu5t4nVxFVB1UYlxjZY1+XzeBAQZJ6PaWhApNtu8vpvPCbmoD/eAa2zC5KheXS3nF6+WywDt+dWrZXP1VeKaHrBpMWVP1GxzRzElwNfRj6JGw63g54zP3ao2A/wsQBhMvRAFVWPdStfmpDIOVVUU3J68IQdybVkzojPg3jxXpfrGaT5mBGYEZgRmBGYEZgRmBP67RmCC6tdeuTUsb4RHd23VkE4YnXv34awaVaMqKDmoKCXOHc23DKABrJTvJccyllr7qiKPAJmBTmecKqXNFdzluYDfXoDxIZbgh0yq23CT7fIadk6strEP21eSiXHeTzbq0QOVd6NsYQYeE9i7TLjRuOyRiv02xGeLGFVA4BBFNXAaey/22n2gM2rq0ZP3VX5RQCmkhIoLhJGf+uT0ePl//89nmbynAir9W2MRBkpPospW3cRaS3sc3s/rUZEpnIS1OGoqgKJQpDocuM54DgPnFhbCspy4AZDCqi1uVoEKiEsIBwyuVluLSAFmQBfHrrzZ0k+DdwCWWmJ74VZ10pxYuvGwNaocMOcF6Zyf7jkfRFFl/eEyPVS59kKe9wAqaFVqNdq8bO9VL3/HICAOlXJtO8N4BScUwNvuqwWiuAcKqu4dEEN1VakcOZl5L2ohR3RxgPjQi9SYF9TWYkuojlwLFgeslBvwAQYPk3ML5KoqD8totmgFYY7PVqPn51rxFwU7rVMHjFLJF9tpPwuElKJCOlAdc5VTFg66ENAFiNWGS1w+/uA0LX8OA5QPy9/++oXFlbB4+xlggSALP/1XV70FmoBx4kKLJhYDAEVyRckTzXf3b34wtYmSoxrlcZMvLMfAvYqrFuEcK1BKmG9yYXEj7ORzcpgCZrSuUR2NaporZAubl+cvk5t8vpxfprDSRezuqRS8l/uaQmn3d1fZJ8ot7ak4Np9p74BxB7WaMXDLsXcI0qhYXCV1gGs+54/5wqM6uA5jPv/mpfN3Jdsq3Nb2DKz3Twj3/rD/jj8V4y/U/DYjMCMwIzAjMCMwIzAj8N8uAhNU/81Lxix5KFKVoUosw1pZgugE/fG7dsoqJ04snSwyaSWH9TQTTJTVKKlnAVUq3zrJHAVQLMCU32WT2g9TiSlcOwBXSY55apXX3cDJbqAOQAEet1FcKAFExdzD7CsNMlRSsUc6CZawa6U8CYQeBSjJbWtblrwvkEn/VCryAoZ7FEI6CagePRtVelE2KbR0kvYsB8v//PmPbD/yt7/4QxRBclKjLJH7mv1SIAmIU+nNmCjQJACjrKLioQBSQEkgqYKIcMb7m4NaHRKIqorKmAauaIktzAmcxILLMGBpzdVcixF1UWE1+I7JvKJTQVbnNQDBSAe488tq/wXoUDSPj5qjenGNvbMACcStRaGAYUbYYj+tJMyYAMl1/16CR7FLY6wAy3N8IZzxJs5P56Yv8FTHQC7o2uOV4wBcHIc42wOWHOgBzgpq7rcEKvDnPmlVXNqzkD/M/VCFudoxOa+BtgHaVv/lnhR6GzsgGFhEwbSAkhbcoWr2Vhs7ZBt6mKJiAsOMcZy/g8OK/pB7aW/5iw/PvNb//Pnl8st8rfzP7XNMOyaV/6q1VZeHqjguuoCGggykZp/XgU5iw+cQ2/KrFFO6AlbzvNV48xq5q3zWDpIripp6G+WS9x7n47a3exv1NBV+U6zoNvDJMV9eXqaVzQXa6/Lq1ZcB1fwsSKJqYuDmmMRp64IEF+71vdeUgD6L5Tfb0xOVzyaLWqilAO5QeA0i2+h8yOJDiiktFCuzaFNAlfsPhZjrK73nXL3MiYMe82HDZlhapedjRmBGYEZgRmBGYEZgRuC/XwQmqP571wx2lIqwDWbDFVJXaH1zDqh4giSWSSIFklDlmPGbn1foFDxDv7snp8vuk+RtYgfG80kBlZF4aa6a81PyNGk5UTUKwGUyrg1wzffL+/cz0Qc6Vcmy7QkAmmFcZgJ9F2WIhDUm505wLXJ0tJwGSgFWwIyKwChyZwFQih7tYsnldWzH+ye2qcGifMtYgMdA7g/ee3f5f37+yfJFclN//fuXrVoc9VMVjnY8qGdARvZNESnaeNiTNe8FVBWfLcqEzbigdYjdFbhdLZI5mgBmnuKw/q5AicUWq+sbKwVcCqsLq+SKCcINiwG1zxYT+p7192F9lVJ7MRlPFU0glMS/Pv/0DIjeXc43WEsLk+UkIBv1swsB9Ldt7idKdSALKynXc6iE3A5rxeamkKrhFrCAF2zbURH5ncJAKrLZAhXOHEi2HXmYWmNLRcPOzNhRVKmGW2tzAbSFqjgTYLcLEz2fHapLj9ioPOdn60Ibh8axuZeE7TWUch7kfRJsFEf6ltp7VXs71w54pXdpvlS47UQ8Pm1diEARBgI//ejJ8mFyVb94eb38XYoqbSLZYrXufcJiwlpAq+ffB/snxlyIAdPj/LY5pn1Mge6cLzmpwOtVVFKVYXNZA5bZ4GCPbdNDNT1Sud4naZlzkxzUl+cvBNhNKv1e5es8kHoba+/Ozk0qBF8um0sUVACTwkpXWn8psERAVM4ZqUEbqqo5uyJkXLzJxdVq3YUI81BzLIHVz3j2sy6OQeuMNa9RwM1VBBcvuDX5G5OdtsZSF9OyuObfoMDsfRZV3P5fPtbLMBn2X8dmPjMjMCMwIzAjMCMwI/C9icAE1T91KYhQfaaVi9ZEwzcmeY9BtOFmtscnagsaJpHAarPWgLmdg4BfCgztIN0MyDAHMBNmi6rkOBZfonqujVc5bivtYnV0Uu42AU0q/NAv08ksk1NsoIBidsW2So0tLFO1bKiigcnj7J+KvDv52k+LGey6VPdVZUURtf8p/VSjqAo+w8Kcnz/84N3lf/38x8tvPn+1fBlYPcy25KCqbQKsnuuDrWt20q+VNh5U+EVtBZABT4sv5fyw+p4AxyimglW/M3S2e4TUtajOmKQXSjvxL0wNF/UAOxSutX0M9mLbk6BCGotO5rkoAiTP6J1syKxI7PFqVQUGn50lbzOLAS+v0sJHpbdqL8eFZ4+4BlxqogBIA3LsFn5AefUmIX+28MfIAVaq9lYJHIoqkJfL336q3bLqbsestfYNlQygXIsWWW8IC/LK14J9+/BqOx2Qh7JqpWIBmzEWRquYFnR3R36tIAVcEWfV4oItOa1YkfnldYuYjtsFi1ZWUn1lM/He61uFGKil8i6A++zsYPn5j5763l99ebH85ourUeyJ/UT9BagZ71BTuXe87lSGzk3v+AA89plrxDHJTQWEbTuUwGD93QYA+RlbL3H0guU+ubw8F1Z1A+SzcZsqwFebV+ap0oP1InmpV5urnER8CrSyiYX4NipnbeRU6n0V6/CX5rTqpvDUUUDHOgc/Z18ufHDvcw+m57ItaTgn1NKAqnmoqqwsYLWisH73KLb+Pta8BpY2T/7NxbO1yhgpBZwdkJov+wKv94x/z7gpxx++dQHOC8PN9qf+IM7XZwRmBGYEZgRmBGYEZgS+mwhMUP0PxLm5Zf+e/DDCCCGiaOApJC8QPyuTRiDJiSL9TaOsBlR3A3HOGEswTphN2BxA+IA19iHb6vcdmwjBTCaZuAOZgGH2TW4sMHLfnM5dKgQP4GjrDqC1dlSr65KPGqUUxdPqu9h88/MhObGZGKN88rOFYnbTrkYFM+CWfVPR9Scfvb/8/JMfLf/02y+iMN4sh1QLBnLRzMzTpFATeaWZ+Ps9+81xCAE2YJRSoImcTt53FlW4VWyJSO3Iog0QperXKrX8zKNq5gDVkadKfFcFjh9QprqmUFDBNqpaxehUO4GgFvdxgj4AltjBWO3tilU2uZ35fnaykzYnMX4GUIzjsKNyW9ir1gJIvZlUU8duBdcBrIU+gLSKqwsPqpQFWJ5fFbmCatusWEgKsOU8OE/PocrqCheqs+4/auQo8lRLbmG+xZ26//bNbREmIZorZ8zZeM3t7a8rzxRUexBidk3RJO/XQmLPrdC85pCi1rItsZcZR7B5VkswFuKcPyr7pz94srx3dpjWPzfLP6WS9Jaqt9xHqNPc32NhYa2ozH3GAgiwL7gbxy5GUIOoFYALk0ApbWmuA8aJmrZfYBOnAXmll1fpn/pwLfA2RlEwA4bkvF5Eab2IgnqVHqvkpN7EDsyiB3m3/UrLms0Xge7nfhZZqOHbXXJWtekD9wFRc1IrrZuTvRuHwgN9Uv3bkAGz7VowiXZEVhUvfLeyEn8f8nNXgUa8+zNn7m2cnxVxEXZZgeDqsS8cG1Yb7v1iBXFiSmujW/4+8Yb5mBGYEZgRmBGYEZgRmBH4fkVgguo3ej1QVGuZVFuz8FAL3KiMYtvlxdhvVVWRvkaxI5QP4RIYE6RiDV7IT61mKMlEeXSSCUxQxAVYdYZaWyHghxJIK5r2WEWBA2hiWaStC31dgZ4c4vjwWKsvhY5QUwFJQBQV9DStbQ5iX97bS6uah4Bq9n+Qban3w8T5rz79eHn36dPlH371+zBzADdFmKwIrDLJOIDetOUhD5ccWPCTKsY5dtve0NIjSuWA5KNYh8OvTr5bkIgf1xYyKMb0WiUmVVkPsA+PdYOaeZtDCYxxzq1g25+xX1Kox7xM9wH0VGEUEZnck7OoclqVEdA6BISsXLyTmNSafH6FOmnABX9zR7mkee0gyvY+bX+4DsJ2IfFuqMPdFceiFc16hq+/O2ZyTs0lrY0WZbJs0cJIWn4lQtrd7AQWwbQW7SIOthriNdc28nrOHUezRZnGteOIxJAnyCXmXmC9g3MHrGpH9vb1mEAv2zoWobCv09ZFUDUi7WHqconn3div+cJ3AVmUzm1Av+os51Iwp/AV9+ZpKgD/1UdPPdf/89mr5XdfXfd6CanwXVX2FdKHxuy18py51qibxDxjJCdVe69xK7iipAKOm6ikV1b9vQ3AXqWC7ytBNWfludD/mPNHMX6V115RPOk6xZOASizYATsLYBGRfLa2V5/n+0U/54wZUCXfFLs9CxKQI6oq48cJAKwSutwIWPl93+grpMp6PRTUWI4tuORxyIdleAPa4d4UJHtgX/xd8S95Xssili1s+MoH1rxW9j0swm7HZ40fLOjGExNU/VjPx4zAjMCMwIzAjMCMwPcqAhNUv+HLAZg2SY0ZPQpKYVLVSbkDIIwl9jg22MCqhYRVpjJ1pO0M71fjUprtPph5Ap8WQGJyisrkbPNRJbFgE5WAAyvBLuehewFAdnEbRYfiRbSKYU4Koh3m+PQ4xbaLetrtyVU9Xd5JVWIL7wgKHAfAo38svU+Pl//5l5/63C9/93kAN2pq8ltRZXmIItl2nxxX81YLz4OokwN4mMJEKMUttgQYH6HoWmmnqlDzKVsoSPgGIItr7uvQCsCjcJHVp3ilENr80orTKqICVWzAA1CrUFWYOhhKnaobKifXzbUG9i/6qQg/OUWh3V2uAqqKWSERx5nxc75ahVEogUwJulDV1jeFxD5dEARK19Y0jAvYWpVTXOOMDhCK4NZaOFzD3DumO48c3ALYUJ0H/Lk4Mc7B44x2LBTHahGmVum19c2wN3M0FV8t5ey/YKpyCgDyW/ap63Qoqiwy0JMXxZJHCyuNk/RytEJz7dy1A1fpjO2W1jVcL66B8Msb+vg0rWref3q8/OHFJq1qLlxcALjWvFTAlY/IWrXZisO80V0U5nkCwARMXYDIAhDq6TafgVusv3mNnNWr6wAmz6c36ia9Ubne8QsIlCwA4RzYRj21wu8m+al5v71Zk4uK/Zd9G6Y8f3P7MmCaXsJDmUTBpLXMI5ii+wKqVOzls83nkL8PWUS6Jy+Z942FDJ+j7UwAmPYzXTkYgGzbmZ4jcdk9SQ44/2yFxQXirsv+A7AaMVBSVWHJgR0rENziWXiJtSNAzOurd9i/Uo/XYv4wIzAjMCMwIzAjMCMwI/C2IzBB9Zu8Aip1enP93zoJDz5UVakkYvGh3ZPjKCJRTQOgTlSZIwpkgUaSFHkwh3TyCTAWencDaQKruXC1OvpAuUO1BCrSUqPFgAqP5LjtmrsaNTKWQ7M09+8DqoHE4+N8PxZgzvaOo7QexeYa8AygAiBUF8YK3HLEB8uzZ+8sf/OXP15enF8vv//q1WOFYBRUcgcr5TAZp3QO/V5y3Iqkggnq7Ukg2W2sQBw4Rr0VTkeRJeMICIzKudpSDcPo09rntQrzXYgtbGmRHTEBAGv/HKoVwwO+hTCOBdhi76WIDRAMXBfMun/Gu6vat81E3w5Bo8epFuFsDFCiSBI/CkG1WnOtukXrKo3rtTclkEI3g17XasEChqBdEAO2tqhtAxjvUMa9lk1bvKYAT8ZMT1qOrbqnIluF2bxQbboAf+GdY9jr1Tg3D7f3B1bUAb3mTVMUqpplLeuFbQs0eSFhLOCUvqW1FK/ViIlnW+t0vYZY9D5N3mgU1etYp6s8shvOvpHChvvO2dHylymsBGT+4rOL9KttBV1bCwnpvd61MtdiXYUxxb5QOQHmoTwDpOajavktpFrpl9jknnh5mXxT+q7mtW2US6s1P6SgUuy9LPYAs5ex+15cfqUSy4Ux7gHIu/vL7Auo7WfrNu/LnZDCvCmshJJKrjmVeK3kjaJJoSSszvQzbkx0H2CHzphsVzTgkxsTS7ArG9nH3dWmNzqKtX9CkGsDvIFRgZSiUQFOFlK6MJZ70NLFgCrFnpCuY2u2sJsfkqQe5O9HPssP11Fsp+23n4H5mBGYEZgRmBGYEZgR+N5FYILqN3ZJAI0qpC3FOaDU/Rc2Rw+JAmmUS1vP7JMrlrfEqugUHCgERJnAk0NWydWJ5Q59SFE4gSRn7LzWnEBzQ/OSBVu0X2ZSPGyZ7Bd1FXUSdc2CTBnSMbmoyZk9ol1N7I4n+ZliTMAq6qBZggGhY0E2E9sA0Q8/+GD59JMPl999fr48D6xiH1VNJe8URREI1/ILnGMtLQzdc855P+opx7DqMFbjKK9Hkcn4zqOWZd7PMJunWC81KvLIVWWi74y/83li0Tl4LcHafC0sM0A1+ym8DRupoRutZRCa/Mp7QpwoqC0IVNX6OAWrUAYRt1qBt9WI2x6nc39sp8WtXmngSiVS2yc8AszxWtVEClOV/2pv9hS5zrBLNmwBogGAqL1AK+KXOavUz6qFGAgif3aEwnMo9NlVt0fjnL0FGWMVY8ZIKxvtsrwj79sd9lmuS3M1icmwVPs77WRapZeTWqsSr8WmLCoEyHJjoXRmUIybIwis+Q7sU5CqLXwK+vwj1xOwBqJ/+lFU1SdHy+9fXC+/jAWY/XfxZbVdrxWViS+fEXctRKM6e+6EBrBWOQVEW+V3S9saz+M+vXABTc4v1YA3mxRbStXeAOWOMBm7eNTUq4AccImaSpseFjZuA7Lb5J+iwtrqBmCPEst299mn/VTphWrPZFrPbPKVY+mayDUd7WMsoNZS1N41nMv6WeeaPfB+xnsJqHIYgDObAsFUAKZQGetHgD/KqCscOW8s/IAqAJzer9p8uf+vRwubyuf5k4I0vS6ejWHMbzMCMwIzAjMCMwIzAjMC36MITFD9sy9GoaUPptvNTjRfVEUPVFgnoo+b9SnUxkDhbtTMncPmBjLJpQ2FuadpC8Pk/HUiZieyVAJujtuQEteGH8DgyF/dxVbII5PQTNv9EaWQHNMDchixn2JdDWzRkuYg+zwMXJ5G3T0AMrN/gPUw+0Ptsu/qcfqrYinOhPenn/x4+dEPPlh+8ZsvMlmP4oU9N+/FzngPZAZ6heaouViNtX5atTjHp50OqiUVi80BxcbbXrDYeUW9/O8w4GpBJeDJONRi2zl2gVdoBMJQugBCiZX3FDq7HaDWkKswkq9H+BM/LLYtksVlat5uLb8USu37sPaeRLVC8YIzCna8vwsPq11XdVKVTK1w3A2AGCA6gFZS5d6oUrsuY/QDOGAyT5IrS15xVWDGXCurBYnMNwToWrAKcOLYLmTkG4sLFAAS2LwHOxq+bHFU+veZ/SwkjBAKW4yTa9DnOub1QdVY9sd+116uxKMwXYW3PWEBN+IK7IezbIlUAGVhgHjReUWoZLsRKzsujbi89+Rw+euP3zH/9R9/f5684OxDlXiA6lDNGZvXQjBvtV9A2iq66NXEPc9fptgXoEpcyE3lHkBZZf9em3zmrqJavkxBJey5d6n+GxkzKmqq++b+ZuGFAkk3gdjlIQWSYvEFaGlZg+J9l/fQO/UeO3D2f3cTC7CWbO6b7Ms+q7SHomovvVH7t0KbdVcDhvIK1HL/5gXuy6jud1c5ZvZEkxIAACAASURBVPJVd8hbtRBUrvua68qlpL1VLMyopQ+U/Oa4WfDxeW2/OV6uKYfh5QaMQI+/TJXZ52NGYEZgRmBGYEZgRmBG4HsZgQmqf/ZleRNUUUCBB6yFqBSrV/FfTgRHuLHwAnRY8ExJzcSVwipY/pRAWnH2QXhj8soEFXUz+6MdjdV+IQoAAKU1k9MAL/BHyxchx8koIJfpLaonbWiyT3L1ADEUzLOTs0BqKvICjvl3nHxTFM+T5JAeBVZBJeysJ8lZRW0ERP/HX3y6vPMkhZR++VlhyNzYFFPKMe6BH3qw5lgpw6PyyBnfZYwUb9pn7NkH5ZWAQ/ZJjupBVEuMwlbTBSLzPMflAfRqKTaUAFX7vwrrwg4wPRTWEV40LirCEgcUwNpRgT7G22JDVSFR/DpGfgeoGDN2Vq2v+R1rMgpni1ABtj1WkbQPALF5tOyo/CETciWJj5HsawDgG7VvBKtVceWECqVVUUXKbK+KmR+w2gKA7S1a0MTuzDmhyPL8NjBEfuXQ8H0v72lObcfIggU/W/UYq+woNEXhJLVnleiCuZZs4mFRKiDKobSCrqouN3CBlKJJAic/++MoXCWMjXP3/CgCxfXr8YubwDDW7t3lL5Or+t7Tw+V3zzfLb1JUqUo417HX3IJMnhcqZVVhftZ+DDyb99viU1iksfrSBmebzxjnuo3dl+fYk6prWs+8Sl9U+qaimC4PF8v1dSoPR1U9Pk6Bp9y/28Do3c2LfEYvPc9NPkdsf4cFmKJNVArG+hvAbRhQmM8dCws2FFZCXV1vEHul8shnu1Wo41iwMNS6spKXKqNrI74/j70Y1wHXiAvK4gRK8xUFl4g4iyCcUxcjjBJBd71nOBOAeF5iE+7lr+ux+nhXzx9mBGYEZgRmBGYEZgRmBN5uBCaofiPxT4Vbp4bYdzWDdjb/CDOdjPeR11G3sOgd1VrrZB/rH60TEV1oXcFEM/mRqpNU5mRCH0cfSiV5o6M6TybvUXzIPw1QobSBfOTrOVcFw6KumKoqhKFmog5GTcrPRwAplX/jIQTigBIg9Tj5s6iq7IL3nET5pcUM/Vb/5qc/EWz/MRV/nR/n9cPDE+3BWIP5fe8gCitW5Siajokqx8C5anCgbhTBATifJF+VirkNS5W/Fidiu1qaVygcc+z2Vs0R+J1t2U/7iRZkULV5HeXudVshZudYUwtNvFsA1BqLlZpzjcoLmA045HdgDWisZbpXkGMJXuP6rmO1UNEAA0VCzmlVMYWnKqRihRtUZcSKys5RJen9OVyiBY1uJoRoWw20sE974HJ8QIiSwqqgzSG1CJGM0hgAvrxg3qjKaQpo2SKoVE0ciAvnuh4POKR9DQsDwvOodLvSuPmeAxqBphWAqOLbuNeNWvWZWBT+zR0lMABldsb5oD5WJe/4nqVI0F/EAgws/+Nnl2kRE0tuD2bMCRfFrzzPXvDx1cUI4XSMoZWFC6gci/haRClfqKtcW0D1IhbbzU3svwHV2zsg9YXVsk+Pn+QeO0huahZ4ti+X66uXOY+8j7gCpvRANSecHNQM2LxQjhflNZWAubF245BoQaT8DnjaJgma1YQ9Pqss3oyCUHzebVeT+xLAZZ9RVvsh4V6lanDv7YcAtvmwLjC88Ten/u6xsDAuBn9D2ITbjUcNF/MxIzAjMCMwIzAjMCMwI/C9jMAE1W/ksgANVZZGyRum5o+T56obVOAFDkh2zGuopVbfbAsbkyrJG9uSM0jBoyhIFEwRfKoE7sSGaLEmRVcwpC1hnOiP3FDyKpmUHzDxt+APu21+JyqqlWqF2OSoBi6PsQQ7Nv4H9NBH9Wh5cpYc2kADLWTIYd1Pq5qnp0+Xn336UcDhZvnn9FBlYr0bCN3P9kexB6seAs17pyMe6UGaysLYgbE1ano0NxWrLsCU/qRHAd2May3IA5yhqgm4QCgnMNTRxmG1sQK9GR+/85VzlccE0eYxWvB0wCrn1mJLVRftK0rOJ9QDpNGqhfFTjMZ8QcCt+bUCP5AtDFSNQpVlng+MAarty1pwFhey4S2gMZYw2I4PmxVrB2wpjGGpHeof1xxLKpVqOc8q0s05RQUERAFIHkCkqrL3Fkpc33PseRRaGYh2XYGuijDgyRitDvzmeXkuWJVZGOj4rb2c3bRHa8fNQzXTIlWtltycU8C4cRNUux4zFhFGjqv5qRyWdiuFTdVqkJrhGFvynHeWj98/XX747Hj51ZdXUVajYuoPHtcZxZl95f3WGCO4vTqqte539FE139gxcr0f0vf3Wgswr6PCsv1NQPgqNttN1NKb21T4zdfe7q0xos8vkH5xdS54XgZUr1G2sfmOHFVbwEh/OQbVhlO8qH1UsQuzGEUyKQCL2trsYe8L/x7Uii2HA6UWRcoTbBb7L/t7XZm3tmY1ehRtANbKwFiL32gxwypFXArpYVQo1WfN7168Lnyt+bFvsOy42ee3GYEZgRmBGYEZgRmBGYHvRQQmqP6XLkMVKKvb+sWE3RlmZ91/9Kg9uBNafJWAJ9WPqOTb6rxa925pXdG9OrFEQYmtV9vvQ5RKFbpMVaN42uaivs43qgIzDir4xnqLOpjj3KBsBjhRSW+TrHadPDeU1CdRTw92D8PNKLE9F2y7B/RSjYpKGxxyWwEmqOP9p+8tP/vJh8tnz8+XFy83VRnJm834DwBWWsccB3ADtc7HM859cl+T76qtF3VJ22lhFcsvVWsZJ6oi0AiAaf21KFTtzPzYwj7DzujkGggHGKl6yxMFKXhHDU81EvCr8qd+CPjyutDJY6hbmbgDuiNT1PFVzBzXd82JBYJ5TpvvsCYDqArJlipqzihvVi3NPoUkhLVAe17j57UokpA3CicBPSJMntuMBE6KJmEHtd8n1WQHMK5FmGphxuJMHmt6pua8TrO44XUhGoJgIIbTEEyxcgOqrbDM01isiQuvuT8L++Q3AQ+wLJ5a7GeolMSTuGKtRR1dVesCftnIIk5ek1qlVbBVUQv72JNVU3M8xs7nhvsDEzqK4bPTw+UvP3wiyP79b8+TQ4rdoNef8brAwEIAsS+natm2hU5e2o48VCC6kJq4x/r7Mvmom8RyC2gGAm9wH+TfNosv1wHV623U1NtXVr4+OTwVyF9dJh/7+qvs9yZ9Vc+T95qCSfaN7WJAc9J7jvfpy3p788qCR+SeY3Onn7L24IBq/zYQYC82aO15VTDOPnRP8NoKqSixeQ/3HH8mqP58mffQkoYLxT64xwPHjytQbHs0XB1UjvaQfggKqdyPLmysHxaulx+H+ZgRmBGYEZgRmBGYEZgR+N5EYILqf/lSrLO9N6y9Q135412jfkZZ1B5c9cMWLgE8c8+YwKOO3AOv7JOctlGV8yTWWfJZhY285z7voYBR7L5SylCiVGfrn1yOY1c8RC3FVstzASX7iubYgCq5qU9SeRgwYDp9ACRk1k8rGnMTsX1m/4fJP9USmtc+ShGlT374wfLPv/tCEAUoH+yZGjXVHq9RX5PPCrQykcf2CMSyHUBJ4SYgCWjWrgsIY7clL3RYSVHT+H0txGSxJpXhqnXrY/2Z3FusyGtenuqq8/duCwACWAXIgl25phZg4yfoNhd07eMKSA93rrBc1hvtXbQZryrmeJ70QTRF4Dzhbq/PVeUDkofaCke9ofIV0As7HJ+iPxZz8qpUcbwfPUoBv8JNIUPu4CnfBzCmXU1AlTxj2/YAhsascG2BqfEeg5MdHOS6sFDQfq6ooQj+nt0j11gvOO8FLBmjKnCOt7akERq5M4mLjC51Nf5jfLgIhgDpe6+F077nOtAF8GIzb0GrjvXj906XH713svzy84tUAE5f1RAX27Mo0GOtixd+fOzTSjxVS83xbd7sWr2YVjWbHGtLBeCA6R3VgKN0cs3JN6VNzW2KKd0GVI+w3YcMaW2zvfky8BklNZ/P88tLc1cLqNh3E4+R72rl40Dq/W3U1ERwbzeWX1pTRVkFYK3ErSe/MCrMjr8F3KMFWHJQ824uBDDMcVBVd8kPzjlv89wmfxcolqScz75yjuTGjutgRXDt9M1v/aOb5XENjfdyAXqt6Kok0M7HjMCMwIzAjMCMwIzAjMD3JAITVL/RCyE6fO0eKTiU6khtVcGskAeWTNQ7iiGh6KF+4BZ0agl4oJpkm7x3N/Zac86APCbAu4FVVLw115D9YQelcmgmoFgWzwKQQB/WX2veUA0UqOG4mZyfJbeUSr8cDaVNM3GsuChWVuPNPizClO8onD/9+KPl3WdPln/4xe8EQ46xh+Ka49ATdg+oBby1gDKvBl5b0Zc+q9iHmWybY6q6ib22IOrwsZ1mv5wmShQxaUXdWqDbIqTFZ+5NkK3tUyUO+yvnOZ7rpL0Qz2CAYhXaoXYqvA2F0CLFeZ2qqrYNGTChEgp4mg+KDZr2NYUkKE6IzDYUidImLQgWqDn6MAsLYdVrGxfyC1cIBqTaixQLcCvY8m4BNP/RXsqxUaJzzJvkRKLIqlbnZFFa18JLOj5RpPmqJPzaFmxcCtwouQ1ernPuP1oMcUDgzqJRwm2vzdCnPSdAr+MZMMpdKiS3F6i1jlBoy8U+Vnuz2iFQbhpnrMyBNK4dkEyV4xZMGhZgrmW2e3q6v/xNKgBvAmV/++sXgczm5zKuFrQq5Be+aTlD7in9ZwuQqOR8frpY0WrDF7H48jrWWWzRnCeVf69pkssyUooj3d6c52egtTC+LMDpq1jer3KM6wBx1EtBNfmpVBLOF1ftLlV+75Ln2sq9uV5U787n8S55rw83qSpM0ak1D9geuc0ldl9WDgZOiWOeZDzeC1wbtqUXa+4fINXADuA144Ac1irOri7UVFFINT4jz5v9v/nnib7L/YC8rkLMeBgjTyvh93DzMSMwIzAjMCMwIzAjMCPwXUdggup3FfHRW/SNmWkmkkyOOzHcRVWlBQyWPhWUMUNkAg9gAJTHKKlYiJPzlgJIpm8CUViAgV+UUyvvUuE3aiiABxxhOz3GYqy3U1Dh3zH9TLHOahNuPib5qPZGBTIdUhQ6qwEfLT//ySeqtH//6996rKOA6kkAdJcerSrDsUrmTZ3rtgUP+z1SmQ3Qkqs3khGB0yqnpOsyXuCV8a0tVzqFxsYK/qlQJiYAdIGvOYrM6VXZ8l57baIOAq8DtpyEAy0wixVyq9i1KmzzLOVO9oNldryvkNmcVQCVYxaqa5stHVWF5bmqkry99l4rrQJTzvWHDVbwBAoA1X70gChSUle45RUMsLyv7U9oPaM+Z05qQZVcUsbCLlrEpwrvKCiV3w4TX9RqFgp8PA4a92gtzOYDUzBq3BMKbMA2+xS6q2Q7zhwDO627UgGuIs29hApM4Z/VZosqvuaNYm1uDutoT0Ml3gGJxJ3rSXRpISN6DVsyx+A6/SQVgD94erz88x8uYjmn0BGLDqOYFeDr9SVNk56pgGp7qbZgF4syWGt7DYjbRoU0wA2EmhOKOsw2hcY7bdav8nVp/1QWi1BCLy9fLq82LwKyQCoUCIBGOaUoE1WEyUu9JweVQmbcl1y3OiAAatvTuPCEAgocA7eAdytgo67yXEGV4RS2XXVyISPvTQ67fzMswsQ+K4PaoiYVgl0bMF2A1RPGmPdxSD4vWH7XSsPr37yhsPPGR7eC3a06BuO25rKu75nfZwRmBGYEZgRmBGYEZgS+owhMUP2OAo3EYY9TCgcx8UTtoMxvJQ8tskuq5aqUCLDkVipRdQLKNil+tJOWMhRbgiJRVK0KrMUWGSvHYOIf+ydtL+iliIJzQA5prMNJR3U7lDPUG5/HbollN2rnUayOgOpdbIZM9FESsVnu540nOfZf/fTTtO24W379hy+EULY9Czjb65Rzi4L0EKWXYbPP/ZzPYWyoRwFffhcEyclFtUNNG/1ThSWAClgYoFkgGhZkAH4AJBC95ktatGfdl/mRTPxfK7Qi5QqeQIjFmKKKZh8op9iNeaBKs52wbMGlVTXtuAQOwIzcP9Tc7NZiVwPkeFk1lQk/qhcIAgCP3NpVleT8tNdq0+0+CsvwSdupcJ4c07Yy5oC2Mm2RhSJU3QdVe5v3qTbbPqJu10JSR8kLprrvmo/bcVfm1BZd+dNCVtbYyZf9Tsf72c5CRMYPEKRKbgtMmR7qa7Xa1nEKbNUSXPd5j6dVOP+AYc6lINk8XQCcBQzuhRvhFcU78cMmzP6zzTtPjpafffhUpfQff/tyuURVdb2lMSK/le04/+vAGtApW+d1KyhbLbkfcuGUAkreW1kECGTeBDJvcx9g2+X+wcZ7FfXzOl/0SCUvlf6s55df5d6PKur1Och7rvJeeq7m7KKwAqr0YdUJYDzzGveDhaOy74ylCqo0rIqL6mkBqlFgyRxgc0rZlvupiwS2osnPWMCt8GtCKcWUArtYgDmvtSpw8tm9GuNe9U8MYMu+befTa+V+33zw1FjT4CXuG//8DOfCv974X7z/jzeYv80IzAjMCMwIzAjMCMwI/JcjMEH1vxzCf7mDrwvpmHA6GSTHFMWMGeNaqRMFBPWLQkp8jQIqbGPhn+4TiNuJXTeldJfdFDvSDozAQk5bwEQLMYWLqPjpBJgcUECEyX84+ITCRFUn6fzIZBTV9TAguh+ooQIwcBO9STULiDjKMQCOp6kC/Nef/mT58vnF8uX5hX1TqQ6MIoYdF0V12aeQEkovFl7a1qTNjSDLGZCLWlUXeyiaHml0JwHos2NgBYWqAMe5YspcVcoqaKOyrhPw8ucKr7X/8r7XBY04X5Stlk0qzBWOANUcC1CxaBFfvBxQzbhRA7W/MtahOqIqq+8CHWPhoPmZVWG15SpIcwy+Y1dmZaFW5Cqsww4raMIqbdcCXAJbimNuu5Z0KpTaVkUYLOR08QLFENtsLa8AN/sBwixSxSKBtFjQps+rx/d7iy8ZLWzV5IQSz/zjPVYTFkLHvu3diqJXoMYKzj6A/oJgx0sYb31OZB0w/wYOMexch+Yic7KotVWd77Q89/p1UYZIOCh//vH7T5Krerr8Inmqv/3qcmwzeqlyDfNA7RWC6zU2joI5MeTscg5ALAsDj4Whsuk1ualUAfa1W/uoblNUiVxVeg7TJ/Vqs1kuA6m0q7kjp5XzIBeVQ1ONOfmnDtZL3uuWvjLjLi4Uq5aOhaf7jNW2MwOoU0I4L+WL+5/z0V2dF73vRk4yywkAbWDY8Nm2hgJKOSi/5xwSRVsuq4gO1dvKwaQDsEeuoYGuIvv6wSIX9/2wAPO612DclG9sOX+cEZgRmBGYEZgRmBGYEfiuIjBB9TuJ9KjA+Zi5SFElZqPD+ssYACQgIAlmtm9BWTGHjj6LSi+1YZrTGlvuaQohRdVMSd8Ub8nkO1U++cL2S94rk8xooaPQUCbKqH55DRAFTqj+K7wCqkBl9nWQ183hzIPKv4dRR1Xlcrx3T8+Wn3704fK7L9OiI/ZkOusAt9h21bcYi+pY9nX0JPtGQT7QGry2WUFVtUiR6mPzKFH+np6dpKdrCj3pem5Pzram6cXBHll4rOLJw3YpbodVuDmiQ/yr4kYu4wD8tm6pQif7jFzNVrGtfZTqt+2jWlWvFt+qp8C9++e9wxJrixZA2HzQtgKSQ4DXAdNaPLH7OrCx2MDYuTq8xl2QxYQt0IxKyQJCzl/V2H/cJbEG20ql5wxMrDmvVgW2xQowCd8EVL2VgHrUa2zbKNnsuwBuHLlejJntOAYqcgZFuyCgG5jjS7T0nGpR5jRQ2VkpADhNgQSgjVSB/DqKJ+cABq19YHsVV2twQHUorz6rJ5uFAyy9LOBwXYkl59b2N2fHe8vf/PjdwOjD8r9/9ZW8BqyhdALPXbToYsQNtt5VseZ5o9zoN5e2haKEvbx5GxClSBLvweq7DXRuhzp6R1uaWH7PX32VFjYs7XBOXI+0qtledsEl76FtjdWscRQEBu/S3qboz7faaO+Sg2reNPGM8mu7GgtYcWtiMWY/WJBZfeAq1i3xWFEYhwT57bS4oSIw50jFYn5mdQD1l3vQawqfYxPOznM9WvWXr9rOX1dN8m7xei677TFM3GsFYCyzulLv3fmYEZgRmBGYEZgRmBF4GxGYoPqdRZ1J4RpuE8nyZUOSftkLtdAHkN5LAVQkZSIZlbKUVFANRO7GirubVjBWDMbCSpVSQBMbq9DExLOHfAgM8gD47E9q7mlbwAAr5KqidmIFrhIZBfWEPqrkc+4tp6kO/MGzd5YPP3hv+dVnz1OxNbbhjPEk1l5g1dxEKhpTbCh5qicnT81tjVvTgkvHjDczdHNQPe9h6aVgU2yUxyngBLBim7TIDtvm/U7sIw3tBXhrF26lYP/RmqTC8dDhVhWoIPJYgCmggyta967KYC3AVsBVmYUcUAqJTeIOeOWcUV15E+8x3zL/Q91six3Aqsqceb/AhgA7AJn9qEa1eJD2V0E0lW2BsgG5KwhSXAh4F1qyE2ob8Wjf1FharWLLawVCHbycA/tnHMAsUDbsnRQJosKyyqqLH9iBUVeLlIz/gGtv5Fr4yZxh7dNVnrX6AjUuDhSIvW5azYcqn0HVxtycVyBwGwijii/1bK3IDNRmG+CduAOD5qzKbOyzucnC5hib/Vmp4IuA2HWJ5ZMPzpZPfnCW6r+vlq/Osdq2OBOxt3iSoiAAXSswP6PwWqQpNzXnh73XPqsZDypqFy4KtmwH8F9dXSTXNSDK8/lcnZ9/sbw8p+pvbL32KI6qSvsZFoKoop081fuHq5xfPi9xJgCTt7ENP2gn5v5lXOmLnPsadXYXaz8q595Kj6sll+9RSCV+7v0VGHt/0j8ZCH64DqiSGkAVYO5n9nVJAaeM50ncFtjaoxL79+S2xZesJu7fEQC3qmyXS6yw5mLPqp7aSoebkNxeq47Px4zAjMCMwIzAjMCMwIzA24nABNXvNO5ruAdhOSvlMSat5qTxYHJatcMmKaokEFlyVO1bGshIhd2dWGZ3TjOxTLGkPYosaakl920AiUoJ804K8QBh7JoJdoBDqAUYWyzpOPt7ku/35AtG3QFejyiSlH9YgD/+8AfL0ydPl1/+7g8FneS0HgKgjC0TdNRd1Jy9g7PlNHm0+1FhYW1A6WgotWv/1EJiJ+K2fMFGrJqZMepZrEoGmBWWCzNWAFbpLHA+KqjyezXI1Q4s8I/wAqqois6/AwC1f7aH5yP/kzOb8ai/5X/ajQUo7NNVc4VN39HrpMINtA1bLs9ZlVYgL7SaPzl6pZrjKfQW7rzy+UbV26aPZszrIoO5jQGqkbcKPK7nywBr0yRvNDZtEE94RDWk2A8nEEU81w/FEmuxxbXIL80xrArMgoWW7II+MD7415xKDadA3lCn11xVhi88jsBpW9ZOSlwB1ZsULNL/63XlngQMta3nTVfbrTBJTNkGgOM+B94L1lmsCKFuQ95YgldVmlzav/7JO77vH36TXNXrSqns2+JSXGQYcM3v5JPAPTQ+USrbFoSKgkoBJNVubMi0xmnIGPurgCr5qSir2HWpAvzy5ZfLJv1T74FS4suNhL0+771N31VWI1BT+cxiGdaS62evAE+EVVpj8d1BTSUS2gWAaCoSdwCMRXgHMPmwchtln4C2SxQUdgowaz2IsutaSBwVgKmf+OSMu7hCQSeKOFGgKlWOawvgeIBqC0f10ecef3bMHJQbfS3mNF6e32YEZgRmBGYEZgRmBGYEvuMITFD9TgO+Amptiq8ni/y0/u7s1Mlt9Mgx0Q027FBdN4WUsF7CrNh/AcDYIpejTGZRY823zBe9EVGqYAFA0P6lexaNwR5qGxdyF1ON9zR5pMdU5304WE5j9aXYE2rSCVWGByADkX/xyceZex8sv//q3CJKWGSFP220UWSP0oqDbNi0qjkOqB5kv1hpUaGAXxRYQKmWXlRjptbNv0WZ4rlDc1h7S2oFzU/ArXmTKKqqqgNwnNg3ZkKsc2zyXPt8ba7dR7dpER4m/m8CGNuaz/m4HfDUfVGoCYDwPNaJfgmt10XYrpIpIGTb5nyOYlF5H21PVqsqhX14D4fz3PLzXcAZCyv2XwVC7aCFh3vAxGq6LVy09gZlKIA5it+D6lg7kqDi3mIPpfhOFg+Oo2ajrlJlFzDlOlPcSugeSnJ7w3YhwMrKKItWlh0FoRDoR0Xo3qXN/7SFSh601rE4l2NErRywiNrnwkkV7BqZl7SYiSJJwSUUyRErduXiR8aGEwD7sD1bhckCKIseP4qq+j8+fXf5Pymq9NsvNl7fFlOiwFHHsy5g9PSqrtsWR7W51mqsvjyw9m5VpFtl+fp6k9c2y/nV89h9nw87+e7y4sUXUVq/isDYqr67Uf/3DshBLZSitnL9qSZ8v02+6sgt51p3sYT/tICS7WVYhDLBGDBlYaE50CqmqM26rrm3uCHIGWZb4plBasCoE8P7Ts84MXIVpQse3HDcG5yn/Yy53tyjedGb8fF2X+/6McaxWOHC2b/a6F++af4+IzAjMCMwIzAjMCMwI/CtRmCC6rca3jd3/qZ6sSoaX3fwtpTpRBFFKpN3N+PnwCA5qIEuKhGZq4plNgWJdvJVV22r0zo3FriqiO5lP+hkycJTtQQI98gPPXi6HEep1cpLL1RbxWQE+k9RYILLAZuf/fhHy6vL7XK+idp6fCZEAZDkpJIZCQzf09t1LwWUTk6Ws9Mn2oJBRWCTXqoMq6A5VJx830e1Jb8PaKGKMc+N1wEcLLzYfQHuFihaFaBOyoEs1Vnm4+MllEgUQXubml/Kmby5OFDl0zeEUMzXBJwBtYE37FdQzQOwZHzl4kKoP6OeolICqCt8W7m2Y7PljJA08i65qgOuOU7b5AB7QEwtsvLvUDdvVeEKWm2n05Ywqp8oriw88N5sZ+6u1WHZZ23JLCbAMtcZE7nEx1Rgzpd5pjyM2bAsDxBHodXyO3Jo1z8QHtf+v80fLawPUI10SYua24wFELT6cIVxx7sWiOJnck5XsWyKvQAAIABJREFUxdbCT0CwCnCVXiv5RnW8C5xZJ8kYsiPaIZGr+o7X/O+iqm4CYgAtAKqteQyWtzV3tVcTmGYw2F5RVbH4onKzQMBnAtcAA96kaBKg+uryxXKxOc/YWRxYlpcXL5Or+tyiSTfbFBKjUvJ+gHUvCwPb2JAB1LgQbgLh9+aLsrDUDyAWYXI/hU5E0GwjWNquqtezxaVKmaq89oG1BFS+5d70nsnPuAbI3eXaAb0o1fZmHuon0M4iAxWGuVe8xlyA7n9dnOjFrwX/0c3h35cG0FY48zEjMCMwIzAjMCMwIzAj8JYjsM5D3/Iw/m84/ApY/75Skem6CiWqptNJQNWJKra+2H2xYsIZTFqBtFT/3Ts9UVllYut7bANTq+jOfXNPLXyUtjXXyYO7SYVRoPA4FYTfO3hXqGGifxYABVh5YA3m/beBgZNYjH/2yY+Wz788Nx/wMMekEu1eAJh9oxQeAqp7yZkNqB4np/Uo+6KoEwV6To5aUKlyUAGC82jLmhZ3sgCQhIeoW/g0x3YApFA4gJJ9FNhaxEiANUbDiguMMHmHB3hPvkc89jtW0fX9AALQs2/SbpVR9oIIhUBH3ihjszATu/ZV7Mkdp3mf2lsLvrUeVxnl/Ogh2mJNrWorG+d9wBjsVLtqW6twDlQBtkATqqrjaJGla1rPBIBQ1NhubQ1TMAW0GE5zM0snVP+lCFcVRRYSUL6PA6gAK3nB9lhd4XyA1Vr8aO0v28JGry3Htu7hHIxp7bqKelh+afWitTZfACF5ooEkYNRzAkoTK6sYo6gOQAbWgWOC09zfnjNKM19VRrkehf1nZ0fC6mdfXS2/+eKyMdJa/PrzJZeONkHsD9AH8LgetJxp9eG20ukCQHN9t4HOqxRJutxceP/c5OdtFNLLy1fLqxRUun8gN/Zy2GNpRxNABQxdiACCo45yzQXNfhYB2Eibnp95puSTu8KSxSU+n4yG6zjizOtYeenDSiAebg14c6FX/zoAPKoDt95Rj+d7N+SwdrHK68uNmHxfLb96ttkfu+TvBQN8DaWmDgwodvDzMSMwIzAjMCMwIzAjMCPwFiMwQfUtBv/rDg2oop62xA2IE0AVRSAlYJUJL4oqRZGo9BtQTdXcHXqnmmyX91CSN3tgMrobyzBFbbD6UtSIyWsMj0LuaUD16dFZgS4Ac0rbm2wHCB3FNkrfyYvry+XdZ0+XT3/4w+X3n7/UtUiv1hvgg3Y2h4FTLbZAI9bSs4BsxpOcV7Y7CSECs8KoFtMqTVZJ1Rpc22kzGKsWVtwL2Kim+sujGsT2BceCzaowCpbOwwGStmsxVhkneY3AL8obRZBE8VEFGICmxY7Fd1TZyPesiuv7x8Teyr+MBXhqdLUEqwAPhRIlcrD2sMIOJY9vti3hsLSb6VgVrVEQfV+VPxRHgXbEA9C6on0KqqGwnlxKlDMKWqUgD71o25s125CTKMBzvrQlav9StbUB3cK1qnlVbNTkQd1VLofyTN6s4MudOBTdwiXKd+Ec2AO2blBUA2colAAeb+NnFj3sCZvxqgLnq210iONQGwfce0myU8GRxQBa1pTVfO6xsnPe+vMfPUsV6sPl//vV88SGgmNDZTTOtY2v+crAKGxYGK7117xWYkjcAGPs2QG26xQqugqYXueLqsabTQD14g/L5asXy23UVmGYNY04B25vvsoizquhK3Pc5qDeZzwPAd7e4ymuREXfHfLGidlQj1WQswl8CShSgZvniAnX0LHmxMldhmux2PM5yWJQLyjW3mxutSlJ1QJL9k0mBjibuQ/isvDa028VUAVYObCAXF5e3z+e+Z79NZzDmRGYEZgRmBGYEZgR+L85AhNUv2dXv6DaSq3MZAuqVUJ2KNhCFddAiYrZaRTWgKA9VIElCslQNTfPPVAwJ1V5DzKpFpAyyaZokn1PsynFdQAOchYBwn1aydBiJhNhJukqkYGZy+TtvR9Q/fDd95bfBlT3sRzThxRkIecx6imFbugNC5RQVOYg+ar2Uw2gPjmJHXjkAGr/RbEtNxWWhFXgtNWOVtDjxrQ/KUrrUN+8VIJ6QXVVO91lnmtVXqyllpRyMk4epz1hqSLsDtgGBXMouyp5vB8FmeJFrexrixigd9hHAfu2cxlXY6hcAJE5rHmNbVVDE3DVOgG7Sm3Pqy1pVsVvj4JOeV5YypMop6sqKvqjRuY1eoTyXcF0qJrs7wDVPL9THAjY0t5JtCmQRf6yZ4xqWPVde7Ktfhp3VNXHcwLMtZ5Kho5HAEIRHlDn+1lS4PpLkFWs7fOa3wuqLVLlgomKXosY8eB8EBu1CY/2S/c79A8lR7R25vbgrc2avFQWD1jGwMZsrmX2c5oq0aiqX77cLr/OPbkqwS4gDIW07uXGFZAGULk2Lb5UOzZjJW8biDVfNaB6fbOxjc2Gn6Osnl98trx6/llanaZib+5tC5nlut1cf9n8YK5vDPUsjtwlXxVIpeCRiyhxF9iCCqu+jgHOLeeRz2/VzC4scbfymR4lolvraFVIiR2LM1HBd8kbR9rnNYDYDYdaPCy/FgiznlaidlqnQPNVA9Hmx3rjj09HPw/ehL3c4+5ef57fZwRmBGYEZgRmBGYEZgTeXgQmqL692P8bR27u2AqsTExVXZh4RsEUVJnQ03IjqlKaoHaeiZWPiS9KCpNpADTta/ajcmKPhJSO8n4r+eYNx0dRQ09QfIAMCgalTQxwqeoF3AV2UjTpLmTxwXvPAgfHy+++eBG1lBzZHDvq6072BxCfRJk9jC15D+U0MLwT6KWP6kG2eZp81bWq6xHjUgVtsSN7lmpBLQQWWKvoMo62z2GuPZTTR3swt20LCpmj2lozTrJrEUVcBhKxeBYmtBOPifhhKraSB2svVBXUts7xfbS9yT8USdRKC/Fooa2Cy4OxU/ing6AA7Og/2wO8Li6EfRWQWXMQh07OQGwrQrXYEQ/gjW0BBysBY6tFeAPAhwqoSsx7ct5YmanhSwuW21wjgIvz6CJAbdRDZxyxbo/YRCjHoHARFmD67Da2a8uYxqRgue5hx6JGLbDjvhmlcWsxLIatVRbgw4bLlgN2XW4BrMg3zrFQSlFit7kuLIhgcX/IIgeAxfUXcrNfCykJr70njAynZ/+kZfno/ZPl43fPlr//zZfJJ611WDWZGGNFtvfssE5b5ZcCTgFlldzV7jt6vgrSd4HTbay+22WTSr+0qcH2u725XC5epervxRcCXlVRrjEKay239/ebKKypCAyoUnBJNTWLPrHtK316a8b+yzXhvgHSkUn17QK5WHNDl+Snlj21D3N/tDo216jtq1j8segSrau4nsjFFtXi3gCC83cgea3+HWiauX2W79PCZkf7OGPJf1itQq71YvJcLfHzMSMwIzAjMCMwIzAjMCPwfYnABNXvy5X4o3EMUMXqGwvuDpNQct9iEcQCaC/V8QWoqrjYq5GZPBNyCiyl6u7xE/NAyW/bA7yyzSET3hzrIDbgs6cn1A6tgso/baFVBoFaLLtMyj/6wTvOZX/31Uvtw4fYeY+eOGkGcOhzenj4VLvwPi0yMgKm4HuB5NOAKlBHHiPK61Esymt7mlbxbQsTJ9b5Rg4lYwIqWm13TNzda9VCsZEJvADQybjz+XztJ++T/bYdCbmd9UEeoARLAPT3LAC3uAxQDKgDjtWwgSUVZxRAQbO5mYxnPZBKsDmzqIqjR6VKFUMCzAA+1MPaY9trluOz76iQ9vsEkAcQ8l4uJdV8c703q4IK2FGgyCq4ekXd/xFpyBk3IG7xImGa721VU+t4C0UdoaK7IAAcdVEAJR3LsqDKlsRrgHuP07iy7f6wSff0GF9jq0l3wCqlf1AtLR6VDVUusac6JglT0Lc9MLmsfGFdfePhEkGuP2pgRy8ae0yBeCxGtFLxzvJXHz/zOH//mxfdxn6gWL9r7TWNM2O4DnxWRFyzuAFNYlrLrSpyzpmKxFfYfzdXsf3Soib5qKB0vl9e/i5AGCX0Pvd88r5vYvtd9gOfLCykJc1tiizdx31AH1VuFmzwHo/PLScT5ZjPLXZgiHsHC3kswQ+RP+mZTK4rtnDvHm5LizIRty4GtEgaVgiqe3PbjrzWFH9qu6Vc34xNnzCAz+IAESTXlQWBy4AwAeHzU493733+npBj25vU5+ZjRmBGYEZgRmBGYEZgRuD7EIEJqt+Hq/C1Y+DSkFuKQslEFRtfJp1luv4HyAgcpjeMsHefHDkeu6qah7EAp4hRXqcNDa1KLKDCXDUgQw/UkxSm6b5RaFflsnmhx7ENY4FlEv/xD99Ly47L5atXF8vZSQolRY3do48rdkQUOmCGljRYixlPgKE5nEcqrwceOwpvgBn7b6sF17q7VpDVNoxCOiy0ACGvr1V9yyjkKiITcf7NfTTnFEsqxJfX7ckaxZSKqIwdGBFUAVh+UqAq/sAF/M5bjwKyROCx0A/WWAoGYREFbs1RHbBXdvJ3wteL0Y8Sz9WSWVjm+GAj468xtyDN84ChxYSyPQrvWmWYfNSrQNxwgMYSHKgCuIFQ9pPvoBzMgtKJoup1VC0sfGFl5VoD5Se51ijEqqnYmh9zVAFYqGeA9OCUqqc9JYzoVkjm7FQ6WwyJliwU0bId6oApLMrrY5PKvfAQ7XKA2oIyoMrBarG+1iLb1ixrKx4Kia3WX4tQqYyv1Z1lQAfG/fr09Gj5WfJV//mL8+Wr82tjw5issjzyfTkV7b2qoVXy2W6rqtt8ZWD/NgWMgNTLfG3z8/b6Ku+7UuW94/t9oDVq6cVmGzjeTT5rCi49XGa/Ac1NijoFZskTvU+xMheRdDiMQkvjQwucusjEQkmKPWEZRnHFno4dmBMdLN5rOdRVCy25yMECFTbgcUex2IGC6zpA8s9JE+DScc/3z8cjqNIWB5WWquEorG6Dwsviy8qtKssTVB9v4vnDjMCMwIzAjMCMwIzAW43ABNW3Gv4/dfChJjGZP4iCOQooYQm0YAsT3uSDhkzbrmJYDgFVCzIFvg4DluRnop6t6pdKJq+dBlYDklTlRYExZw8bcKD4aar24hCklcdHAdXngVRy/Y5T8RdFcCf5qbtYXtE5qSRLoaYc9yB9VPf3a5EEZqHAXRTXgC8QiRKmoqk1VUZuQSW/ANW2ThHamNcHggDbFfzWvNRCCepdLY+6QzN+gJc2JqiLVnylIA2AmANpNR7Sq5bSHsl/qMQA1za5f5wfrXsYCyCMLfexENSjwgVzrMWIqqy29Q7W5TXvbxQiGrog0LuquIAaxwbMKa6EZVmbd4J+HXABVEVc8mYDdFT9ZXsWGXgOEOU8sbpuB6zYUieFsrBuo2CrpgZMjo9zrbCJ0jonSjH3AwWV9nJ+a26v8Lue24CV2nub5iiAY0PGTotaSV6sVNTcWe4DFFXfkHGjlvL+u1T2IYb32HvzWivwIu6lSFTGTf6ylYkBNZwAuAhyv2jJdrtatFW0KQrm3mt35/VPP3q6vPvkaPnfv0pxI681tljGyD4rEJqTyqcD+6/nEFAd47vJcbH7At4XV1FGKcQVwLyLlZcCRPex7N5EMT3KvXmfKsDPX36Zc8j5BUq3my/MLb1X1QzI8nPOF6eBuaJUGFYVDQyi3lJ8KoXOdvlcaMHG0k9saFlTVbQWfsBVOXrAauFxtfY3lzdXRYGd/yQYsfx6pcZxrAp+zKpWdnLdljmo6dqMM14e5hujYA8lFZX2kVq/9k/T+L+L+f8af+oP93x9RmBGYEZgRmBGYEbgG4jAnHJ8A0H89ncBiEXBDASiiNhjEbsfcEiuGbN2ZuQUWMpEfxdVk0f6PKKqNp+yPUtR01A8d6I67gVWj/P6aYoytV/pEvsjKs3D8iyA67aZ/z5778ny8sVl1NDjAGcgOMVhyJdV3QR2st0ZfVzz3H2UU/p1Yjm+x46Mypjj8r7j2IKx1AKCa7VZoRBozb6w39JXE0ADTkolBVoevAdwVfV5rKKLGod1l6dRNFFVgTByO5u/iXLZaTn9NmvhRd21oM5QI4FojtR9BY6BItVdVNuOQDUOcNPqO9RY80Fb0dijCGpVlFV6UckcbgsUWXSIdjMUvQJuKbyUL5TN2pqXKHvb5TIgZc9RIa9FgdRkuczYaImroYgyGfBoDiggeBMuiVKZC9dFgYApirYLA7WAHwekOAdygDmhFUhXZbTaL8eu8mxf26H4Cn7YZqkkOxRAzgUeInaNX+3ZbHMTld88X93EI+80Y7sLnG3tAQs4NucSBZ77N3so2qsMoyw3T7U5zOrWvd/zOMnn4a9SWOnzF5vlD8+vvD7ajy2a1PH4fcCrVneuQRYkPI/AJd+vU1mZHNXb5KfuxrnQVjyJ7eblcnlFdd+MPgsIr9JTdZttqAh8d3thK5n7m1dacW1dQ4Escr1tJ1WQRN3PAXt/ZHGB3NWh6/pZ7ioLCxBdhKBKb8GS+4bvnBSXnz0on6quPsJt1NmRfDrsybBx3pOPpJuyEoIFOMd5uA5MB1ztwWyeao7JIohWbjYeMu5YrPj2/7bNI8wIzAjMCMwIzAjMCMwIfH0EJqj+t7kzUKSixDCpRSgBNgBSoAm1TDGv9kqKHFXJHBNbgAQ1k+q80hFM2x6nRwNkUbZQVgEq7I9UAT7N7+SdPn1ysnz51SvtwyeHUUYBUfPwosyl6i8gepIJeAyyeX/a3ETBo29r0AN9y3Fh/20/VYr4DLhL7M31NFETOCRTtoD3kP1TnKdWzViQh6q29ky1PpF37yiGZB5lK/hyDECOc2lhHayyrR5L+A4yVvrIarsFIlBu6yntefFvbTkzIHe1ZLZdTsfNA1gToHNgzpWdletGIaA+VdDLtqjSKKQooj1uAbeKbfrcjsJJVACmkJWO3rwP+CQfk3xVIo2F2j6eOf9Niv6gZlIgi31fBrgOh7K85tKqoKKs59pZUCvHO7QwT+2wa1Elzql9Wol98yN7xo2Tqlyuyxa10ZxUhL2cwVCLuZZcR9u7RKkEVq1qLLAD09jA92P7zZiNAfbyqq7kdWJhtfcnOZfdrQFEvbZsk7FsSx6UQGL93pOz5QfPjpdf/P65jgDhVAhtfqz9U2k9NMCUWN2Rr5kH1+Eqdl5syLT4OYwb4Jj+tiVDiypdBVQ3yT+9DtxeX58vm6sXWn/Z5C65qnexBQPa9wFX82S5lgJ37hGrAQcMGTauBq43tl8U5J2or6MAFh9KzkdoJHd3XfAQZMuZ5paO81c5tdhUjkOu85CYVY1ZWCE/lmrDxIA4cSPBs/yM+4K/FVYlzlhSaEn5mX1YzZl9f40NuDeCrDwfMwIzAjMCMwIzAjMCMwLfdgQmqH7bEf5G9g++YYkFQJlwttXF8pCJb6y4TioVVAOiKa5ExV0msVbYZdKNgopiCKhaPbS5aUe0lxnVa6PfBSTTziaQt8lk+SZQcRYofRIQRV19/uqVltGjg1iJ0yd1P4VgDgOee7EeHw51NVmTqnSnp6dWFVX3yxjuLSAECGP/TbVhJ+xD4RuKKjNwVE1tycAqEFlJyXmxWZMZEy1VVD6HdXYN7yoqs21DZPmdqqL2ly30qdBmjIfAKu7JTOwBK/Mas5m1alSXB1RgL9YCSw/TmoVViYmtQPoaNIUiwBULL+ew/j4sx+RwoqaqFg810txN7LOpAsy4zPJUfS1kARa8jy/a0GA5ZRTtCxv1NM/d0r9T624BhfHuWyCKxQ0sz0hrNgC1WBV2YNR1rMI82M7iUQOuq0S2cJPpi/Ah4MM9BtikWiwg2h6l9G5trFHYBXiBnPFS2RdFmh6xa/EoIBQlu5ZrG/aggLLykEq56t6uQABhXcDAstweq82l5TQ5Vs+3d8CP338qjP4mBb84f8a2BAgfW9AAr/my1Y+Q3TZMgD1KKsoqqvwR+c2JK4sAnPc28b22n+rz5KdGucYaHAX1OlWAdcwGTu+Tn4pCvANNUsWYhaCopoTwPkoqNy+2eN0QXlduaIoucZr53cJJRBDrbtXNcXONxYGxEGBv35y/QOunRDsxCwcWRVLB7+eEir6FzTyXRaIW1/JqejzbW2XRgM/mfdRkirXt6PXHrowNu9v+0WMo6wZGl8HXbPOv3zWfmRGYEZgRmBGYEZgRmBH4syIwQfXPCtt3/SYmpShRtIMBWDtxpdDSbgrK2JeR/LdAo8BmWwrUkUx6yWMkZzO9J+l/qeoaaNnDBhzrMCproamW19prAzYmJu4EVM+0iqKyCjiCZqy8wF56pB6nsvBBgNcCLznwUV47OT1r4Zzs8y4TYSbEQBHv28ukGZUWOASa2pqmio+gMxQj8y0FmGBceUoFr/BF0aMqi1hcmfjDNKarci72Sa1NFNso4djLJB8uKyNWea00VEURmy1qKrBsISityOy7sQGK1kJOfaYhbtXiqsCofk7dFa8Anip7qtwcA7V02GA7zaeNSdXBwnnENOzICoetrku+aoGvBYGoiAtUYU/dj2J2uQGqUD/JMb5LAaieRy2lqN5ROAFVbNyeQwtrsVjg+IkP58r14DdyMYfFFODDuqrCCuoIsES05wL0CfElWWPBA8WcCAHlgOwGWy1WYSOL7ReQbqwAQmLJuWEXN65eWSJUUOUGqCJbBdv2QFYyrkP2Lsc5OzlYfvTe2fKbz8+Xl5dU+a3iaDEsFNS8F/W0cJ2834wJu+81ucCJZ7bsYogqcSCS3NHcwRaNSo7q+fkfUvk3lX697oHVfB5uty9TXyn9VOlRehOFdR/bL0CK1Trnl5xXITROg50s+nhKniwwy31Bbnnugk0KIrFQ4eucZE+dlZQVRllsEmopgiTock8lzkAmz/MkKngH6GKAoMrnC/UdxbTydFXVocaqqNIux6JfLDJQaIn4rRDa97hb3RjcryxX8Hnk3CasPgZo/jAjMCMwIzAjMCMwI/CNRmCC6jcazm9rZ8CpSZiZTGLXk2QycaRYEdCaiSUT0rMUXBqqodSTCaczVyy6gcqdTOahNyqr7lPcSGUNOKzd1deyvyMrDQeIMll9ln0eB3RepWXHSdTbVg8mbzGgGqsp1mGKJQGgqHSqtIFX8li3qkex+uY5FTDyI7Eao+YFng+SyyeogZN7MQ4HoC3URD7iyM0Tg1DTnGG3mFA5fVU5C1vAna1gxjyd+T72V7fLz3u09pFOh/LE5H5AF9teJ1aogXv2kqXKL0WcCqFio3GrskcAAFAn78IfuZ9tV1OLqq9Y7KnK6ABo4ZV6N5KG2/K4t78lANB8WnJWKXqEmgfkFQiLBFSwvYviRUowb78M5ACxKKxsgVr4EDUN6zUPtqkVGpWY8+Ma5Lph+xUxq4S2wBLnhxoHkFYZNUd32EeJJUWQOEGVxlhhq1oXIr2F+GYlXwCzyvBFoA5QbfmqQi6xtcds8dB4MjaLgJmj2thqP0b1e4xhz7NAxjbWnfaavJsq1pzHrz9/0fxkIbXtl1jYoICSNuTcLAD2huq+OQe4nkNbgMl+tIHUwOt1CpahLt6kiNLL89+mEvC5qyEUQ7oPvG4vfh9hNJV/s51AuXOVHeU+2z8N+CUmFDwD//fOPMcHeqkyaJhyWH53WAjYElNOkH6q+e51yFM5F3J7qRZs+1ZUUtrdEJzcFy2o1OJR2IhtX6Xzoq4JYRWFlmvG/THSBhpwjudBclPlKvLZkXXH/lSU34TQFkXjWF2mcSec1fh5fpsRmBGYEZgRmBGYEZgR+GYjMEH1m43nt7A3LlEr4VollJY1WICdjEZhVTllghyFKZbcSJ2Z6JKrWihSecX6G7LZPQmEBU6p1ksxld3YHA+inlJIqb0uo/1E5TkF1mIZBlTfe/qOSuhFgIh+qcex76LGMbE/CvCcRGEl71I77eFp1NSAbbYBlLVfUhk4+2Pfgir9O2lrgwWV4kpDwQSQVDQF16qhKySuc+FCYefG6/SYKq+wFXZdIK/5rlhmC2kqRIAfqm32WcSpQgpgNZ+xVWHp81rI4tF+p63sWzhd806doucAzQ1si5dW/GV8r4GWvarkWX12LVBUlY+RmIv7mF8IhCavEkAQvEcLGwspNceTdirkfQJZdNMBdsir1KJLtVm363GwdGuBzjZr1WTGeoAiruWb1ke1RVdF37FFT6Gv/U5brbdAv/YbFVbznDZm1UJusowXRY592CeXXqgUpmrZXXM781Xlu+e8k4UM7hm2oaoyBasA5r5vVVSrOLd4FQo7u+OkevW5Um3vA+P1mr5zdui9+uIi8KiKzfEp6lQLMg9ymYHXK8aUc9QCboEy1FYWBbDi3mYRgPzU9lO9uX4eiI29l2WRqKPbzWfL9tUfzFHVwkBO8d0LC5ztZhHowYJIuB5wOQTwsEhDndp2Abz8zmlxLwOq5JNy37oINe4hXlNeZ6GEy4zyyXesugFqXpdaudnLnBU4WyRLJta2njfbhijvd92lizUcd+eaMfGJqIbt7lCvzVVdry9/U8ZiWe6zPj8fMwIzAjMCMwIzAjMCMwLfbgQmqH678f0P7v3Ny/B1l4RJ4qpe8HpzVlFXd1A5HlIMZSfKZlTT5Zg+jWzSPFREHIoePdAyBngZhZb2qPobcAQaq/hl4mt7mNFnk9cyKQdUEV42qRZKFVkK9pxg9+X1fKHMYaVEEdxPS5unZ8/y3HF6rR6rcN6PHE5GTWsbKtCi8DFZRvWrglrwZBuAT01yLVo0XmSM2Fi1/moDHaAjyGEbpaBRIdPMRybooyAM4ET+IbDH/JtWMPctU+vMnl6dWH0PAvmOQwBo7maLPVXZE4LHw/zEfGmbxS5rjmWBFPBvj1gwehWmgD8qzAKVPV/BjRzS7BvA1CqLjTfjvqYIVECiIxxwmPcCfOa42i8VO+29CwcPd+nnaWsVBPTYrAFR4MMxNpwUkaLX7V5yQVGAyzL845qTg0tsqrxZcXjEjwUHzkRlkmudfxRJstUJI6GyLZCePR1RiTr/2reUHqSBa/NoC9scp/0W7lpiAAAgAElEQVRMX6ur1wCx1ZebM4m1lLGtucaqrKMHMCNeYyt4ed/UWk0+LP1uz473ly/OaRlDrmqqKAfueaDSt9hSFWGojfPFSk3sBPAb+pJif71ZXl0+X15enBcMUZdpVXST3/Ohuk3e6vbiD1p+gdGHQKzFlAKxWnL9UCUWQ5EvpGYQWyCwnzXtwdynrApkLedhtwW2VFSB9QCtl5p9JPYcgy9XEVhawVaOhZt2OGmv5HYo6re1XmP5JTedhSshW7UWpZtUARTf/JxjNBucz1TeQ4Itd469dCmTBUC3YJuDU2mtCj4fMwIzAjMCMwIzAjMCMwLfZgQmqH6b0f3G942SykSyk0hBVXWVOWSsnkfYfzNJBUqZCNt6gkl8JrLU02Eya14o6msw1DYlTKqBrEAEdlHAJnB2HNUNK+67UUiDRgGn2+ACBZGSX5ovCvRgs6SQEnBFXd2Ts3cCsmcBhRRYiqq05hUCq8DpIRWDVWPbv5NjH2g/Hrmd5jsyly4w8gu5pa0+2y8qFfNee5UOda4BIMcWSFrVzipU4XF3VOAToYQSJuKt4Fs12N6uQnMn5Gs1Xl9nrObP9vXaUJWhPK9CF9zTCT9H6b5rrW3/y7ZhQdlD/TN3F5gA+lQ1+a1VfXmOqr+mH6rkwia8Bwsr1t/VktnFC6JnkZ8U6LnJqgIKOEq1FWDz+gHthDI2ngM6yFM9yPXRNiuA15RrASlGnfgD/zsqqRwbNZKxoTbGPhv640tuMX+16jDgKhxxVKAn+/ZcOWf2a9xcRhiACxDlfBILLMvclyLxaAfERqrZWJdpu7Qqgd4nXljvJx43AUstynnPcdwDxPxlckQ5D/uoroWfVMJHux/GLNth9Y01OAG/S29XFNXbm1T5vb5MReArf79J26bbLAZcbz5ftpdfWtDo/h5rbz9n3A9Aqz1QUTT5nHGL6N0luFyqxCa5qMJfromvce25j/nCMUG+uRWRvKHcv+qnLWRQffN9xL4FlKjo3ZxYCyjxmrcFC1O81iJUwi3jAX6FXhTZYQe26lOhmPz1FjBr397ujEeV8z43HzMCMwIzAjMCMwIzAjMC334E5szj24/xN3gE+jOmhYwTRiaSVOfkN3JPAx5M6AOgDydUAc1kfYOFEeUxAMcXBZVQvFAeATMKKWlZrXoIYFqoJ0BAwSMm3M9SoIlJtCqj9l7yUtNDFciMOncYWy9Fau6z/5OTk6imKb6USsHAEkQHKqH4WNE3k3dUVEBJS2e+DgLPWFMBlKbtjfy8UYAI9W0tZCSbovyxPSBlZEdhJCfZAxhBAcCa9jvZHhWNIkUtMESOIpP09l5VKQW4Mw6r3mpx7H6xgzqejIX4EBdhaAAoDIWyjALoRH7kHdaOmRcpfCS4EOYuCJgj6VdRC4izfQ55roGXqqVYabttwVj9ta1+VPb62p6eZ04r1lYKLmn9pZgRPW4JPxVcozLWDS5sY60mLoe5dvvkCKOgD/i3XC0gCbwBd4Iix6sCqfLIsS3sNNTeAewCJXCqVZcDOuRht63d9yYQiOrJccRbYk/kBKMCFTmw4juXK/8suKXq34UCuY1th121dmEs0Iyp7XJ4HQvyBdV8E0euK61wyI2FTLUbA2xCMUpic443V5c5z9joh5X64W5j1d5tXqOFzeYqPVUvPl82Lz9LzDdxEDzL9cnng/ZA24vcV+njCjirXK7LFFzOKvJa8bVLQ+yAYZ5YVU9iygIKVYL5bA97c/282AEKtXwNg3CLpKE0s9/keHsPAqS1SLDiUMgVcHMv69otcKLGF0Kb+96ocTX4ndjMQknjD8H8NiMwIzAjMCMwIzAj8JYiMEH1LQX+zzssalXsvUNFfVhi+QVWnZDSfiaWzsNMnCMjqpaQ34aqAvBgD4zShMpi1VtasFCRx4kyHR+jeAYImKceRaFBTWWfx8cBU9XT/SWOQqGVYkhHKKQ53n6A1haMgZ6jY3JYsQWfBIxqBcVqSA9VCje1pUvzQO3bOay17axRdc9JM28bYLj2ylRxHCBkESKtpWN6LcwN5UkVsYDFUwcAAkAC4AEgmYSjngF8VrwVoEdu6ShiYw6v+ZOFZJRW8yQd3cBjT63vbYXUKr+AnGor2DCUNnUxbZ5VIIGm2pCBvoJnAQ9Axf4ZK3LOv61UqmYyBoEHpM/7aavCeQH5t/RYxXqq6kpxJBYGIFWoDYW2sTkgBxXozjnThmjfIle5hiiqXI9saeEmbdXVsIXAwOU1KqqFmthtlVzGtiIOL+wPS++bmhvwbIsarL+ogUNJV5XOP665MXF/BJX7C2WVHOcUhTLGufdUIlcdtVWWW524NmEgWuWa/bLwwnXJeLBKey2suDwgOdttA4RWYSa/mrhmnNexCG+x1qpc10qNZXZzfbVsoqxeX50v15fpoXr1RYTPi+FISJ4455biSveBVxctqPabGNqL16JGDIDd5t6jpyo3aJROFVHVUD6veS1gvQJk83tHcSRVzn402j91QCnfzAPP//IZVgldpWusvQTC49Iih2vWa9wBsbtCcz+p2KtZIABgZw7qn/f3eb5rRmBGYEZgRmBGYEbgm4zABNVvMprf+r64XCh+TDjV41SmsEYy6TVfDUVQkMPWG1VUwMmEN0or0AhcWVkUNUtQ5b2Zpt63ANN+FNeT9Ec9HZV696M0omoBDCkOOircoj7upm1NCvMEjAGy4+NTVVt6rB4foMICNPQ9pWhSYCj7UcmNMqZxM3BgXmmAjAqw5s6hoMlUmU6j8oFlFnUZzwFPQKNQVcXKCbcz/2Zb2mokT9urFclU22qVUdVU4A3IBfOyXZXeAqA7NTQUSALUa1UtrLbADxP9VsftF7FpYaUquOagAmfaZkfxJ0Y3FDVUWopP1RaNstfzY/8Wdgp0tv1Kcn9RAQNP7N9cQxYXBLoUJ7remPOq5XNYVaESKrNqr3ZRgDuF46BYx/prvLNvFWLiQ9/cqKpWfq6yXHtvqUicyY/2cB2taJo6XPV0O+BwnwMRURRd/hEzF0N2liuVWPIay1lcO3Zfa3HbDdlyB/u4LVPaKoe8Yey8XVQJuGYb8ly1S6s+o8aS29vYFlRLhFwjzMb35AQP2/Xa05YtqP57lZ6oVmS2vhGLF71u2IDpS3sd8LxJ1V6+WAS43pzn54v8HIDN1x25qjvJ++R8+GAYq4At+33+opCZz5L3Nfenea9rXikfY1wN/fz51liLE+hsXzXzgT6rPtg3iyRdqND+62pBoJYiTLSlYl9RkIFWlFNsx0D7A1WZ3X6173ZfbdjEnfG6GJaWX6L7qLS+udwwhjK/zQjMCMwIzAjMCMwIzAh8hxGYoPodBvubOdRqz2NvyCf5PfmGuxCeihKAgjISMMTqS44n6loKBdXWynaomRRgwaIJoACeo6dptgWSzgKXtJ/ZjQqHumrfRYr0YCvNdybLtKo5DpjuppDT8elpxpCCTsCPkFnIOwrIHgd85cSMCxDRfahySyGiKq0tIFMljDEBg1UrC5RO2YFbAYwxgylDzRSUCmZM1DkuAEThpto8b9rWRmV1qJ8MwX10v+p7qGAo0xwfRTevC57kXrItQC3IMrbGEuhrxeQqvHVdBlQtRjQAO1uq8OUfNlJAVShC4dV6Wgc2YLoqxQTI3F9UTADUOB0UZlHwkkNJn09a1aB42i4n+6O4VcdJuxeKBdG3tNWNAXV64Vq1mfOLZZzqwOktNO6Bqs/2f3VsLQCEzRhQLW3yPMMktxY4pAIxOaTYa3GmdruDHJdjXka55PKtyikYSfXibSB07YtbeO293HsR8GxrGe8V+naSvzps01iLXSTIOdQeTfyAMy5JlXNUXHJLhWb27LXpdUY5pTAUMcMCjHJLaxrGo4VaMI+6moJJN4kzix20qLmPLdgwYie/fSmsAsN8nnbT0ukh/VVv02v17uXLHCegiuc6RzefGvBX/eRz1HvRzyMOB5RkimR5Ll1YooATKu/rex/Fs/ZgWwgBvbH240pIdTM/Q/RUfbheFxrYhnviTeBcF3QGlI7806499J55nZv6zfy1mnuZEZgRmBGYEZgRmBGYEfhzIzBB9c+N3Lf+Pi7NWu23VtI+CmWFVPIn0/M0k2Rm4hZysVVMJs3MT3kayy+VcrEaHud5ba8FVfLaHvI89k/VTmy62HqzHbBwiJU3+ahAKiBCPunhLu02UENTtCfbniSHlSJJh/RpjeU3GlmgDPtp+y4e5TV6kzoe8k1RdDmNbAO8keO5ArQtZCgCBYjmNHnNjXM827gAs1hBVTPpqYoaOgovDZUPWqECrYggsAGFTO5H6aJhzWUfhzn32mILXkJEfmZctlEJ/KiWDlDV2ltSEbCBaYo9mS87rKjEENglbxeIArQsaKSyXXWyea75mcJJgLi/ofzWosogGB9i6wrR2qUDlWwDYNmKJqoaBX6sFgy45JiAM7BHHGRp1NihOsJpFKPSOp1zQE1FfeU68R5zP1cQFUqB6Oa9WjQJy/Gw8bZdDS1p6LtLnu4ou5Mf5DDONRAI4BLL1ZaMMkoVYHt/kqfJPhJDOrLSKokcWmIMqGIbppWMah+qKhbhUXyIxRBgm4UIKydb/bprNbTNAd7bA3b0BXWRoosh91ErC9rtsWo+Lip4Kv5ut+mPmufNyU0xpe31qwilUUltC9S8UtX3h1iBLwOqyU/l88UiDVnEt5u0sUlLG62/Y2EDgBRMCSnPcZ8RX1wQ5IzHzaACOhYGWJhw7QSYRxV1JYPFHHRiWuTkWt+grmaf+Xy6CMX7r/miom+P968fdS30bwj/ba5wH7xWS/d8zAjMCMwIzAjMCMwIzAh8HyIwQfX7cBW+dgxcmsDkqPD7x5uslw3IGMWOLLgCW+Q/gCtUshcQYiKM7ZZ2Jflu9VBBlZzWTFbNHQVUC3wHgSEUUNrU7GV7QNXnAwbHKLcUZcok/Dg9U1HmVOiivAq3B6fpvkHl2E529zKOk7SpIY+Vfp1OwHNc2rkIjlTlNWeS8ywcAqIFRuCuFUgBWCbQe6P/qmCHYsh7Bd8qhqq+zsADa2yS92H7BdbajoWCNhRXAiLIhQSo26bFgk2Aj+pXcyc1RrJfFTx3XCswQE97HmNGy5OhhAEjbJt/VEoGHqty8x7fXrvpGC/QRyythOtxWtSHR/vBFto5NGMDwK3+C3wFRrTLBh5ZfAC4gD8An7Gqeuc7bYfM8zRXty182IZCRuQdY4/GvqzVOUNl/wCiCwXmCdemC0ihPNKTtDmSbM65xVKcsQLlxk4IK/ijCDc27bNqRV9AEnilhnSUQfuyomjSIsj+q2zX9kXtfcr6RqtVm2eMszW3CPeG58g9xXVX2UZEJKe2lZ1vAdXQfoG6iqp30ii8ZHElABvllXOzmFJsvtl+m3zR681lrNdRSNNHlaandSrw+UHZDKi+eh7bbxXXrPgIqve3KK/kqPaYwvhVbLwswpizOlwNrojkHPLZMK+VfWh1RkVtVWM+q/dXVBbu58YTZ3GJMRjq3BsosowrxZ5WazEtal4D55t/4tcFrt7LhVMi0kWvPiaojkDMbzMCMwIzAjMCMwIzAm85AhNU3/IF+PcP/6cmjwGN9HBkAvtwh6pSKesBe6wWzEx+k7u2e3bqRB8QdBILEGLHJT8TVXLYRVUorQiLPbTPm+sZC+NRIPEglYVREpkoHwZuDwPBtJeh3QzVgA9T7fch1l9VU8aScTyhVU2OBagCaTgbyUHUdqvqup4j8Iw9ueDIhBnFVnuvABjMMp81ypmgF5wBSAcwCWf+TCGewK0AuPYsbfsUqg0XFgPw+Z2CQ+2TikKa12mT4t7JaW2LFgESlY996y0deboZB4oqR8RmCqyp7jqmwJIABjyPvFiwgGMLpGu137YEaVsVVDMuSYnWc0apxWYMkFDMKqNALVTZpN/neH0PsEIZpMKtFuOCOGAGJLalT+vutG1M1VkOpdWZ3wdAbVFqA3D0I1VtLXYaC8CuBYZGnmSOxbaMmNcA3LXdDXEqvBaBqH5cu3NVUUAMUOW42G8p1hQ5UBWZxRdsvR5Tskw07KOK2trxAGntqSuBcsbuW3bmGImTxarMuW1cuL+xV1swaoynVYyjlmJjzvu2UU43ie1VCiKhqN5uo5rSgzSLMPv0eWVhIEr23e2rvPZyub1O3mrsvgSXPrBCMPBKnmksvPYsvWxvVnNJo2JXYyevlGJWuZ8p/MUxSGUlcCxEJGf1YZN82OTIJkj5DOZ92dYbZqigfC4ND0HTYs0CRhdmXgNnlfy+b0Do44FWQB3P1x89Nls/l/0szseMwIzAjMCMwIzAjMCMwHcdgQmq33XEv9HjofQ9yReqzDpBjeKpx5CqsJk8RwXdOwsoAoFAQ1qgSCjkqJpLmklwYBZlhzxVoJP2M4AOdkp6UgqUZDQG9I6yvwNUVlTJTGxpQ4P1l+corPQA8GE9dl9RYaOokgdZ3nhdCAdQBVgLnVUu97Ahkys35svkyqKa8js3Ku/RDiyNjEq9QorTfs/7ITIxdtEqX0zph103k/eDgCnnAkB5PlGjgECFKvJS3XONuBxR9VNIAghGsaD8zn4AdqfwvJ5/hW5UQs5hKKdM+jMmlEHYgf22B2rzTMnTbN5kgZiKygWqtrIBGtrPNedIFeK89zpAgkqKAkfcVITJw40CWKWYnEhUWQpAAaLEuRWFacuD6ooV28UJFixUkulleyRootoC1y4WDEgE5td4UOzJnFjzKQsztt1B/RwVaG0Zw5gF/baDQT0uqDL0LhwcYEc3JqisyRul/c3IR8Xuaw9UryEDIf45t2GL5t5UgebKcBwU8G5srIlFj7e2B1Kz7+KFMH7TXFUr/6LwVummb+p14PDqCiUVCy9Qy1oQx8t9DOQGUu/vL1to6eJ5QPW8NtxY33O12081BZdi3taObYEjFoj4DKbQmJb+KLS7LBaNxaNHC643CRWA8z5U0kAzyutuPkdeUCPGIhAqMh9z7MGbjp/3agGvK8AH7/E+ZDmBt1al956jYNNQx9fXHnu3/hGcrvbg7mI+ZgRmBGYEZgRmBGYEZgS+iwhMUP0uovyfOsZ/7pLsLAHV5dTcNQu4pHXNMDgWVAONeydRY1JYyRYVzHWxkQbmgBotwQFJYBV1jQJEx6eBS2yJ+f0oqqk5mLw1QHMQy+9x8lJ3AeFMck/G76pv2BhDw6hGwmt+Z4KvaskEGRikwiw6HdZbepDm3y2VRjN5rhrH3LntUprnWthC2bNKcMYKcLS/at/TIkgtvERRGECV6rq7VhhGzWs7GmpKESMBL+PA1rxHe55hV13B0Gk+4Lh+Oa1vnqwsBmQ71uZ0+nvO02I42T82aXM6156XVlUCTGmR0sq1WlTJNdWNGXDKZcdqC2sIzQCZeY4FVQu8klNJFWA149FzVUWxSiuguJuFCOAIZVq1G8jPOFF8AVWKPNk/VeUWlZqeq7XaVm3lDYWhm0AxY7Enbo6DGmnOKuppjuUYjX/BFQC9URlm7IXLVjnOcW2XMkymKNqMCdWXc2c7QJbjYsMlzrlLWtDJURa0VLxr93ahAGu3eaeAPy1qWrWXi96qylWveXQ4YzEj+91ErVSdzm7XvrrkqF6maNI2lXs3AdX7Bz5TVJ5uHqylrBlL8oKvt19FTU1xpSwQ3KUtTaLd/rO353k+FYEDvCivrg5pxWVPGXNyWTkX8rJ3jgOfjA01FNDl5gI4+cbixnWUWOzj5A8nX1zHwQBmNrKFTcYCPLu9fVa5HWiY2urHBVsOmcUj7y8WcLjvajduX9VuW+eCG4+FngmovXvmY0ZgRmBGYEZgRmBG4G1E4D9HRW9jhPOYY7L5b9nvUtxoQaVZC6FQFEesQ7erGnkSiDwNrGairWIGDsETTIADM9iDyXXTEkruX3JTn508iXoaay/2yvxLmZuhUKbabyAUgIV6D/LzafZBYZ7QadVNiisBv0zGKdgjXFY8shUK+wRysCg7SgALNbK5orZhQfQVTvseYdWCT1XhtN1q5y10t11MARNFEc0UBY6NiZwNWqSeelFRe8lzpMgRk3YPO3IYq8RhD+a1tRAQPMl4USQL3FYoxqI6oACWaT5tYRTgQrFT4OIKoViqNFZVLRMOlU/1tGqxNmVBHMAlp5a8Ua4w7WtQRel12uI8t6iQQCJHFeooplN7N4sNHIP9wqW0ibnLPSBgsggwgAmeYVECILRI0kp3Qm1s3wHVVYnsrQOEF1g5rnZjYTHKqXmlqxKMwNcFjVbVVXi0aJD3A+p+XrtN3IkN16Pqavdhv1msxcCZCjbjqzKI2t7ettiPqabcfTl+bObj516xKthVZl1ycNtau7H+9jh8v0xe6kUU0m2+V+UEfllI6Z1K3iiKc0pFWREYiK1VnBTTWIUvA7DnF7UkA9JpafMQoPWYafnEohA2/N38bN4q56obgosJaPZu9WoDuJxXLMU7R9z7fBhGjivX+L69XgVy+XMot1K5Sx5+r9F6/SwA31jKW2TNnFhsy75nrTLcn+djRmBGYEZgRmBGYEZgRuBtRmCC6tuM/n/o2H/qEqGgZtIbJZVJ+ygnNCaqQBlSXSbGz06iRqL0MQFmYtqCSim1atVQK8WiUAYsT5JXiv33iAl1gOYok+qzKKcIg0zoyXlkG/LrELqwDPO77UIyQT84PQucBgStOExV4toPC5u12rYlCZZNILXtR4CiXZTIjN481kyofc480sIqx7OIDNDthJtpOCBciBUmVJuG5XdQYnNhgYdmCHYiD2fm3UA1wCgvjOqs2e9qVa4ZuMWI7Kk6dsW4yO8k5xXoaZ5qRkDBqkdopolMizDVngxctn/laql2vLa34bxGjqlcwfUDTpdlYxVbhl3gZj+okfY9pWUJfVax2UbFuwd+BvijrqFAAuSwCNFC5QNWsXIr9gYE93O9uXYAKcoxpyy8ZEy2G1IRB3dqLUYxprAS9uVDKDibovXehqg9PwB7ADnXDemS37d5T63FwHK2pSWKgmPuvajbqOmbVLplW04XiFtzaMV7rnsWJqwWPfJq27Knii3H5R61fyrXV0Ab+bVjEcM+tbbPGUow48o1u7y6Wi4DlddRMslPNW/V+4lFIPqlXnvtDxlnVNSrVPxd+/JScGl79flyl3zVhw39bSkgFthVdWVxIXfPMcBJb2MWELK/KKlUbx62AVZZxj3K/oFflwEyfuAWizPnn+vAdyzg97H8AsSEnzxnevB62i4D9L1+SgjwWmCpxyCmufGNkcfymq/b+vR8zAjMCMwIzAjMCMwIzAi81Qj8KQp6q4ObB+9Uu+pGJ95//AB9gNQUMMpXYYrWFOo7+ZnctU50d2Mz3MECzKRbOlGyjKUwU/lU7A0pObfdj633NPlw7b95FzXtaHmW34/IYVUlzWsBnIP9VuXVCpvfT09OzW8Fx47y83Em5MAmMMFzFjDS7tk2OJ0Uq1fVKhqYogptIbOK2ZESK4CL8tkqrwVO3t9bV3BFMVQRRIACbHgNZ2NVPvZvEaNAwWEA2rxPldX2akU1ttCOPUvbQgcIrQJbgEShVQFbc/0YP+eBoic40palat9qFRXQMhTsqUIbtmiVvBYd8vzNRSU3FAwu0K6tcmp77uKDxYE4F6Br2GwBx7Xyr5VvQ3wWkMUynHOguBL7Qvk1bDw4bmKEYot9maJPB8mbJMf4Fmstaqj3TwtCEev2LW1q81rMiHPcJD+Syr4+xu2pZpyfsV9XGU3V4bwfRZOiSYIwcUDjyxiIMXmWFEtCiSf+m9hptU4D+z6DCl9Vft231lm+iA2x9VI1x5b9ArOFVV5DYe319tbPs9xaWKnZgut+dblZLi8DqYHRawA00LebcT7Elm5LIuA3AMs9Tm4tObVUCCaPVUU7yun2/LdW6d0lZ5zDxga8LLHmxrdNmPaPzmwng1KK6r225iEHtTcyg/OG8f4WQjlDFxlYYCBe+Qb4oqgio47Fj7vEkMJNozETqw/9OyCXck1QUtk91zKfFaoH4yQwp7VW4a//GzPum/ltRmBGYEZgRmBGYEZgRuA7jsAE1e844H/e4b7uMvFccg2Xp/leRfG1ksIEPBNk81arnqBsPmDvxTqbiTZFj5j12rf09EhFdRcVFCgldzPv2Q+4HAQSaVdzmj6pgJQ9N7HbWnyoEEN7mcNUMKWX5H6q/pLjehT7MHmQAN9D3gMM2LuUvqz5B35oIVVOg8jI+ySXkvlybY7HqWr6mLOa/dAKx5Ykij+osZwXWDXyWVHTBhCzETmHD9kX8CIQCUfYhckHbdVfn895ttpuaWttFbNCqXbjSrlCNucMHAGgPmeU1SpljbU1yXrVgCPhUmWuIGchIOLve8hsHXmMg8a0QK8KJvAOpA6lswDZljw3wCl5o9pXt1GyqSRboF5BdVWiVYgZZ8ahbTk/C6a5N7TX7reNkJxvzEaJH5R2zhOGeuM8toEc2+Lwj5xnegIBjrhSA6gUfgJQsWfT65UcXR61SmMP5hc3ZnnAa16Lcq8VptqeMisqVPVtfB1IYJAcXFrr0FLH+0G3Kq4Adtlz45IClMSc+1awdvGh7gD7pwZKt6myi416E8vvNtCnTRt1+gbVlIJIfA1XwD62Z2owZx+pCnxz9VVcuAHXi6904O8fJm88n6W729h+75LryvFz7ruHZzl27rm0wbHnMedMrPN59Nbj5PndHeepCvMVR7U8J2r1RvvCTgBTERlbO3FEfbb38liVMFjjfdiT81lWhTZ+Lb5mfqyfwa9bCPNyzceMwIzAjMCMwIzAjMCMwFuJwATVtxL2b+KgXDoAdVQRFdeirO6kwq8Tz1b9fcxdxYJLrmiUlB1osN5R56c7VP19drqcnKBotQjPse1o2s7lGFX1SSfZTmcpzPP/t3cuzI3dVhKWKD4kavyo3a39/78vyaYSe2b0oqTt72tAI7scexPPy1loSqZI3ouLewDSaHSfPgEmsJMC79oAACAASURBVKMynbI0kY9eHs8OYWQPYW6trxpQKoNnDczmfJLPWFYHoEYfPzjmAiBkXOl1pKKHLPYhm2YtUwD0BwlrF9YXGP1EZklHBWg8Sv3FwCfGQ9bklA0F+LEeryvqC8so29RcVySslmARSUrmFphiOCUmHSVo0swJZ2GB+4SoMKoFahr6vPyQT1pzH5xmZV3ZI6BXsIj5G2bPMirKoyuLno68lloRUGEIJboShNEvTKjKQAO2gXXkpmaceT/jYo3SAC16CCvNfcOe7dJPTLPM5wSMDpaaWMpsgvQ0pXJ0HMOZhzr7o7w29wXIE4DDAObo2wDS2zB+zMGZS7vL3JtSYcFxfrcBSpg0AWjN0aS+reweZVqoN7pr3VQZezZhmEMFuTgUbwOqYeyRjOvkHPBmb81vJm+YnFPyL7NlEzDWaQtrjhEUGxiJO33HTAiZMiV3mDOR8IJlMVoiB/Ux7CogEOafzQAl4sjV0x5w+3T3QwDqn8/ufvxLAOnD2eHNf8ucUr7m4f6vzkOl4GGTLXMUQPscabOqAj8HbUnwjHwbsQATRpenUabIWcW4cm3yVnOnlNQJS6p6QJqZDYvOOwzVXhQTyIw5z5xurplruZPQ8anueoHUj/GNvNpYEVgRWBFYEVgRWBH4uBFYQPXjxvMTtvZLQzXBKmCM8hmpl5rHLj7nAnQshjEiCkOJjBD0x5q14tv8Uvblm+PZ8XgMGMpxWcse4hK8Q74ryxXn1zB1+5TfgF1EKgu7Sq4dDrIScDj95nhK1FiqBpCJk7BuSBgxleWxHIqLZtbbwwgGFkwk2L7KJgpgKXEjj5vXIzVOm9MgSFkuDGwAC+DkGaYIySsMLwgT8AZ0O5GrWvBXTEAt0OZ4kp9KX5pKWZDYkjQwp7wG41zgbg4vzCeAEwCVv3E6nkZMsFkyi7wH+wnbrFlUcz7NxRSIDxYNbhNwYluVnzb3E6ffssRT+Mr5lQgPQMH9GCKTFWMkVOaccQKYI7ElD3QDa4YEXOBNTiZ9O7249RJj4n0ShI9YaliF6RYTpAwyScXcrw69Aj2AzmB0AXhC9oKq9ymp8j4S2fNMInNAYxAESFaazHEC+0qg3U/AxEhGGODLuA3Wmf5KGzYPuPVxnRXZQMG1mM0DGHaA6mjTeVOWXLMn+wvQby1Vpjr2T4B7onsKYH0KGIT1BbTe3d1q/sR7t3H+fQLIujFQEHgyL7QMtnLw3ONjXIIfb2O+9P5Puv9u999mzgaYnzBWCnglVhkP4uXoMS/vANB8LDKn3Lhhd6IS9bmLwYbRc2KH2ZK2YpHcSxUTFYyhMNGirA6nKL8GqDf3mZxt4xYpNeoEJcZcS9YZdvf9S5w/4RfWanpFYEVgRWBFYEVgRWBF4HdFYAHV3xW+z3nyYF5+dknZExamMoeR5eZ5xIyCgjIlg7kZ7KYMji63lUUCPs5TK/Xw3fXZ9998ay4qJjkswgGc14ejOBPgtI3cchPWh9IghwFAN6mrCpDYBswdkusqcEQWTI3MAMF9ZMPktJppmUVzgQUGp7A57SMYgjU6rGZW1OYGio8AydN4hrV8+o6RDQAT8GbZFWutBhDDznHXeX0rgINdxDH3PEBulLKhzRwF06aZEFLotFVHWqSRDa5GTeQDjrxGTKhg8ThboEOf03XYZIC/NUoDGKlD+pLjidQZlhbmcrJx41hYPW79MQBG+AIppqSW89lHcBeBjgjGy4QCKkWUfVlGDNAIeEK+icS6sk/yFcMdGi/uD5A1HW5n/uoUhAKcnwSFnAr4a11VHWHbCVlWS8YI/mJ0hBMvsfD69AtQfKFklrlzk7qeMsL5d597JA6HMKRITJHM0iqMPGPENWBleb2AtqAQufazmyDN33zkXvL3FvZckMi8BqgCZJk7ZX+dUqal0tf0z9zeAnyBc8aJ55TPMefXeJ2UB9/G+KhS8+ezt++Q7AIE654NEw2jKkAU9OIijDQYQHuXNn4IkP3Bi28uonKACX/3lxgr1ZSprrphtR8zx8M4N2kVp+yy9c8bLLfyB0yqrH8Z1QJV7gvjMlx6OaalqDpJ+JnqiY7X8MvOGGbjiXNhYZkbsrDko6Y265CajwbWw4rAisCKwIrAisCKwIrAVxeBBVS/uiH55zpUM6XWRzzXUCm5qMlP1QVX8AqwwhUWifBw+zSnTzubAp+wp/tvr8/+4/sA1bCiJ5g+ltUA0gBNAV3yTAFDmgYFhOwFpDA9kQgnr3UXkLrHhCkLYo2KAlRx/gX4AiaLxrhcy7pMAyIATcurAJBw+i3bSkoeZVGswSqwbl+5NucAWwBhNU7quYAbJMMby59wMc4pHq6Mdah/ZRtzDrVfZbFgqLjn3ndLv4z6oLKAXBp2dzCo3LcEcPuGIBoZ851t8K/OvMiYBaoAWHIU1RJX6gt7CkAihgBqnXplgd1HGICDa5R55R4+1DjFGCqlYAKsyBGlLeukOm4iLUGhwGeAOABmLz/kpIO8sw5trmZOqI7D6WfGlhq4yrPdz4ClrAkUYNzthcFYStYas+Z6Ivu9DSDao2nOOxgqWRfWmyr4B3tVmhsJLmwzrsUcoxPUcDSmn4wd0vHIyplnuEszp+lPIW7mHu7QAdst/QP+K6hngHhFhhomOe/BBM96s8rEZXBbnuYuTDByZaYDwPLHtzFHus/nSCYeE6YA9NReRd5LxzAte0K6fgKoMgbvI/X9e+KO4RIbOpdnp9RiPb39n4DN9JbPmUA19xi21g0iSjw5N8emDTmmlhTqppNuZxhNuYvQslOt1YthGkC1QNsfNhf8PKKVz2fBsjaUn8r8JCedOYEUPveG6VLNlV5L1GlkAt822Z9f+l/E+t/G6witv1cEVgRWBFYEVgRWBD5NBNaK49PE9TO2OtxQZUhmTdXb/A2AOpYVg1GJHJHVOhJMFt08bjBYksWMnPLN1dm331+bV7rJ4la2EA4rj8fkrlInlXqelcySm9pap7FqDTF0md8A2pSogRUblVLSVoBuJMMAn4KvgkbZPAFkUY5AgB6rty0gAyDA9gkOBagFDLP+Jw35XJKR0jWwdBgsBXymNY4nFQ9mF3ALizbrfrIgh1EFSBYEk/oJqIEpZFEvbJbZfaQ8jFLPlrFBUgnw3grkKN2SqwGAYAW9r8AIgFduDWaU+CHzlEm01MqAsgBVmDZktQEfLeUyoAJgRDAvJrKPAJzm85Z9tu5nQIwgiWFIj08BTd2MGHVDEw+OPez7WsNdhrVi2cph9RwCMCpBJWaA8ozbrNkJozmkvs21bR6vXx4C2NYgBZTKqgpOC4itgwq7ar8B0YDXsJzeP4/k+wKiM2YjV5jX6QisLmOCa/X5RfKvnZN1d7b2ajZOCLRg35HrpkPHuWBVkExsjDFSZGTRjH8NkZiDD7gXhwnWVTevwa5SqobXdZoO6IaFv3sXh9+A8CL7mlcF/ZWpjfvv6e7HjNN7+7O5+i7EZ6TEyV3Foff8GfCJ1Dcnk6eKg3Q+Z0rFyaG9q/OuEl16HAaVuVZHXhF7PzzeI0C188Vj49ps2ZshCTiP3J0dBsco16uUu7F5ZnPAe6AtmFjamj+/9r+D1++t/228Ctr6c0VgRWBFYEVgRWBF4BNFYK04PlFgP1+z0+0X4ACjyi/SPpbtmCMBhjAcyi/yUdkgAEoW7AGZGBFtAjK31/uz43XLyuyygN6S4zbyN48pbYNJUnPlulYGFszcTWug5ryLHIOpEiyXAIm2whrhOIzxzVYANRbQAoyWYzEnk3xRmLL0ERApQ8rSHtktYJLcTg1orIxZF1bZXaS3LX+DfHcXgAULDEsH+KBt81BNE2xeK7+0gTETzsR1/u2ICYpl4EYubQ6kBIz5pTKwAXHcb0Ar5XoAPABb5LAwhdwPgAh5MkAYMx9rhpob2b/lLQV7SH83AtuX4wbbDC4poEPWCvgHtJgFy917PdjHylGTd2oeacdVx10Mjah5mzzhbcaT9yA5rUkKSLdObMDXyKdFEgp7KUMNgBfEA8Zb85NBV6ZrjmoNnRgO6o/qOKw0GMAKWIUdbmkaQD5xFiwxJ9koSb/vcw7glnOcjw5QWGjYRGKUecR9Pz3FdRdmEcmvcmIQL+x5GP6wjoqnZZCrFtAnzAh1w8NhHS/IPSqxbszIS6XfGDGdAt4K5Cmjc3f2LkDVmsHmheae7qNT8LUcR33VSH5lLZnT5zFdSp7q6f5tEDT5ubnfXTaJwmBSV/Upj+b7KmNvXVarxwy336ewuc9hWUev6XmOI/YAcfArZlWdK+aesik1XID9XMS8yexbTaOIAxJqNjcqUTYnfUi5lYzD0sre8z0BUJ0AeH5rvf7fwmRZ6bABHMfPY9fjisCKwIrAisCKwIrAisCnicACqp8mrp+5VRavLCTjDKr0t/UVCyezoM6iviZLlYaykBWKKRXMgjgs6vb6cHYZVvUKwMmC33xKQAGM3nlY1TfJQX1jTiSL+guYVAAkOaEBbFdXVwGrAaTJWaXciUANcErd0uQnbvm19gx5o83HtK4ovRQYkZuKfLX5jpJ76QO5r17HfvQ+a1BU2aK8HsBSSSRutgWqgilkmlK5LbXCtWrm0zI1Mm6eDjsHC4tRFEAU919AZfMAy10h5W0OqEwqIDxMsRJOAXfADKytrN1JgE6/AW6ysQKoHgsu0DWX4wW2mOvUjRj2VBOgnKNDbQx1GI/LsNP2RdzAschNy5yGzhMI1izpXibw7hY3XmqkktNb5o4+FEBnjGkLljH9bv1bxLQ1i7I+bGLNmCH5nrsTxA8QTmzBt2wU3AaEFRCBAZH/xvU3r+Gsy31glATI5n2utVeaCqkYFjP9tr4pVx6SXeEsrDglcxh0cmIBnEjKCztfJK4X22tzVelTGXDmLCxyGfnKuhszHZOND9ekbA7jxBxEXQvgLzMK4MMt+l1qqpq3PMErnkg3kfmS44qB0t17wZ9A9fEm+PRt4hAX3g6uYwnF/pSyN08Bq8zXVjNCUkDOaO6TOsPELWNFmZgCxuZpt/4xfQbYTmM0PuMcU8OkfCrdVHD+aZBEZ3ldSG7bjqUbELhvk++cuWJJocmm0vb8Ed6PJ35axvUqW+anJa8mm/vq1PXnisCKwIrAisCKwIrAisBHjsACqh85oF+muYLSsyxcXcC6TiWnFFOlAAkXt81XdfEZtmYyPJgh8fJFgOrxv77RifSU8hm7PPKLy26gm8ZKu4BRHWqz2CVfcA87l4Uweaj7sK77gDMeLyJFrJFP66DCRGLQYz6hpWqao6r7KmBCpqyPLsRZWCP9VToLyB7MKZJKlvDcgoCmwFZXU9hVycAA70hzMSoSmIhPXLG/MGxgCKWpyEK97ObsHsCdv8ve4pAKThiAw+sV5MrGclzAObVH6+xL3mnlpoBD2Loykq1lSl+nHJmAyIvm9UFmKm8F0FZeO6SrssQAeu6zZYBkZSdIH6wmQFUA7JgjcW1ZHllCpcbNKeYed3lkr2CvKU/LxEDaMTb1w23W4pO7BN3QsAYv96zsuuVdAOQcDGt6Nx1tBc1hWANQW5MUxrslbCyhQ9CHFBf2+D7OwPTP0jppbBPjIOS/yHIFqtbrLcjSZXk8mstKbGXdGetsSsDKk8MJoJUapzYs+c0dKy5dAyuY6OSZClTT3wBUS/G8bBzAqgbkh1F9H6B6yvuWrwGAE88YI01gStkaiWbeTgkg2vVCjEZyh5/D1sKKPgNUA2yf0yZAWDUAOeMpE2XtJfqVXNjWVeWHe65Dbz+vP2cwJ4BkPlwpdUd+XHOk5vJ6Q5omEXNy2Pu50njb1wGqM8f1NZs6vh/8vqjb9tgaKAB35r42cRpdXg8rAisCKwIrAisCKwIrAp8gAguofoKgfrkmYVRhXWAdkf2y8GTBXMBTmR/v4RTM+rVmSIIRStG8SR7gkZqXALkA0AC+qxgkHZAIw8Qpdw2wpXZlFrywY5olWZ81rF8eD5ERA1QxLQX0wsxS4manMVJZWg1fXAiXlQuc6YLYvFk7JmtGfqlWRUhVBWpFjICU3WDMZMgC1gSvsFRhlDbpr6VeYAdtq4t7WTUuA6nFMnxIXM3PlHFtDi4A2PxYDYEKtEbARo4oRkzcc/MiwVMANphRDZMAX4MVRt66ATAOwFlzJAAZ8cR4auR45jVyPCktIzEGo6pUe166ubPIaZGegnMExYBZ8kAxlpJ1DGQJOwdQrWQ5rKr3VNnsJjmLUQPbZ2NjDi9sdnN+X3JRBdQF28iKmQ8lJQGk9G3kycIo5w0BbEDZvRLaMsNTKsx7RJLYWDOWnFBYPe7BDYt7UzdhjiXAzT0t8zvzVHEAFlLJrndjA5DNWJOrqhLaUS6Dbp6og9kSNTDddKL1ajm4EmSF2GwQaGgEgA3QTuxuw/hidkVs724DUlO6BtYVifrTU9jigM/WIgX3IWGOciHs93PA7TNANe0rt71957EvNUsF7mwgTEUAQZjy2/nN8fpruXNQ8OnPyHV9MVIaaFmWlRjV8CwjKftrqZoBj9uGozIvZKz6MwHx+KyM75EP4JRz1v8uXgVu/bkisCKwIrAisCKwIvCJI7BWHp84wJ+3+SkBZljJVQX1ZXFNPp85bmGBfC0lZcrNZQlL7p+a0DKE1wGrcfAFDGCsdMT1N6wVMl5Ly0Rae5HXz7MI3gbQXSYv1VzAoI7LgNqrGCthnkRtTgyHDmFZd+RYAlqROsq0hmGVAhyGO+kJdTqnDBQwq6EPpVUKpwRLuAUDuDgWhCBYZUku8BPbdPkuUypydZFeTnMKIlmrD9dfS+U0L3Y664KekKoWpA4n4pGHKtjlVerOyqjO9pPtF1CDnBXAZ2meAQ4suwI4kdlrWRxZWK8BwIJJLbs88zyRIiMdfUAOy/UAUsYo/QQMw0Dmb4AowA+UdmGt1+SpUjc0eZIwtC2jUsmzZWVwB6ZkECnLaVkpc57vGPdZCoe+ClsSZ/sqGuyGAS2Jazregs4XoJq807saRClrzXFIhDFXgkGtERLPb8P4NjfUecN8YG5GNktc2NSwJEwYcJjtXpdNj8wrc1ORJnc8DSzALQ94HANYeUXe3bFnPnyIL+/BcFvHN8cTDwA9Bkv5T67RHOq72xsB9wkJM8xvNg/Y+LBMEJsDOP0G0MouknMdgI4U+Dn3D1AFwEpds4ly84PSaJlOnp8iA1bKO8FpweM//ukc6w+jwmYEn+EpB3YLwN8aTc2NGZQGAdPO2crG+6tH9WhPj23bnbnPPZ72BzP7Up/15w7Bv9Ll9daKwIrAisCKwIrAisCKwEeIwAKqHyGIX08TLFhrrtQcNmR/MCVlt1zeu9gHCFCmAsloTJI0aAHXBRgcA2KvA1wCKgGdV4BWjWACGTA2Sq6koAPWMW1dBbgCQAFRMKvHANdtgG1gV+TCAblpA2ZWYAcQEaC1rupcPOt4m/YUgZK/ylIcMIgpk/JPM2sLcueyGhZ1sH2CG9IZwQiAH41+CkYetM3FXAZwyiUBuV2Wy87xNq6uA6wGk4ZxjKw5NOR9QA3nXAXZcYb3CDgGRAMMaSqxAxTewobKEp5yDIwikmnQM1gGprL3W/fi1vsEtD7meEARw1SpdIBzwA7gSIOoIfUFQOF0q7xZvSnXax6qUMU+7TSQeh4yV0FVznuw9uldHpNbDDvKvQccXl22dNA2Y1j8Wedj7pGABrpBretzJCPLJsGY7N4NYJnxQmUNXiYnNWxuiw3BMIeNHEZCbHbw/B4n3OnqC5wPIHVDIv15iHMuNWt3cfg9T4kVcnAdWCTIlKeBzUzfDCXn0qeAbFlZNyly/5YIan8dY5+0BE4lyHwamtd6GxAquwqpOcyU2AS5DQtKuRpi+Rhg7dU0xiI/ldIyvWE+L4+538cYIZ3e3aTsTJ2Dny/yHgZWkQc/YZIEeM1sAODiChyaNZecOam/9e3BjJ9uxzDTVSN8ALcF697rBLywtcp7p5x4bpw0bj2y0t62AwitEuN1fdWePwHxb/Vzvb8isCKwIrAisCKwIrAi8HEjsIDq74hnF3plMbrYe806fKnQTlOlsfBEH2k5EkAZxjgwUryGgQ+vI2HN77RLjS70InVVyf07Hq9iTBQg8NASINtDQERK1QCKQFrIeQ8YJuUXhgxZJOD2sHujxJT0uYs4kr6JCRO5rs11bK6ozqgQdONvAKbGMgCWATx25FUOx9gye5XN0u/mXMLMto4mqPEpCMZzB3hzaGHlkC4L2uqcqsnMAJHTaEhptLmOkGGwywEaANVhCqWZE80hZcb9d+SgPuSad8kxBBYInswLPJkHCii19mjiB+hrbmXzJfnZhREkhxNACugDiAEjccS9x+BHwNljzVel92A3gLa5uWVJ+VEOi3SX3EhAMHm66b/5r5GWPgakgoaVT3tOGPArjKpwXI7zs5sXBXMF0wFWGimVGXXzQza7JkzKk6WJ+zp3f5M6o7fkbuaZLsU5SJaZqyZuAH/yd7kn2d62aizjppRjI5klLowXZDCbB0qWAfXZdMk8fc48hVGlTUA3btbGwk2DAFVTSkfbxAS2lbzdMLuCVpjg3P9NgCjOyJDKjCcXhkFlLAHXGGKRZ6op0mTylVTfen+Vj2eTAmkvNVjfvQ8wDa9LyZmYJSFJN/eUEkIYTnk840kt0x9/9l3xS19CM0f09daAE9rPbGcw0t5uTFUxMLdxpuHRZFN79NADvLqY2y8D/DYdoE7AE5xOFvbXGN9f6vt6bUVgRWBFYEVgRWBFYEXg90fgS6Gp39/zr6CFLvzKePzUnKRL8F+X9H2aG+giFiZ1MiTSTy5oazYT0MECXwAAnchvAN9VHERHnuLl8RgAEwYrEtZtgCpMIQAKNtUyNJgmWfYFJ54aELkQz+M+TONufx2wkdf3gLPj2dXxjaZIsw7q7kWWy+XJ9ywjZB1UgVkYTiS0gzUDOJmzSB1TIk3ZkMg8dzgWw5aC3mDaBCUgnBopCf7C6m5geC1HQk1PqNcR+1kiBwCIKyoATHluXYdbogb3Wy4P+GpdVA14ZPPgNqmx2VIzxFLznshYlfjaZuAExkkCVcAH+ZIw261OQn9rmMTprVdKe9btBFwxwyyh01qlzeylnwURSIu5fwAHIJUfpK3Mg2kyhfyV/gFwNQOK3JV+YCQMoGyZonH/gL78wrRitGUOLCMy8kJRGusWrEuSXbEN5NeUdMGIiNd2gH2AehNR7fs97sR+YspOlwumT8QHF96AuuHOPJk/n7upEdbXOcRGC1JlapKy09GNCiTEj2FhAbbGxn2DyqPvUreUKQKTL8ubuN4CLkduL9d6YgwjmcYg6gGGe5QMAtQbaW7D/rER0PnGXHnifjGvCnPacjWUQnobKXDY1EiCYej9jjDOif27P+f1H159N/Tz+eG7Yj6fbOecrPP7omNbcMpGEwCz2yT9Lmqu6dxEm4PUfHXOrSFSZcKdQygv+g5bIYtFnZFejysCKwIrAisCKwIrAl82Al8GTX3Ze/4EV5+Ly9n052Igfj58gFMWrlyf/L4uRsNz5jnv8XoW4ar/sjgFbAWIngdcspDmbUDdMXJfmEyccA+yq8g/n86uU2dVbIssOLmrA101J9Tza0J0uIocGNCaXFVkwLvLuBHnOeVcADXKZ6vJVMap0y6AT9Oixo6/7LGAgyecX1aWxf82J+ogjIGQbCT1Nz1M9vQhoEjJamStk0FWXvsyVAPQEJ8BMOWw7FbB4CnmOPRDt2INagKWAemJFwv9JwBkro2Zk3hf9rf5pYAzzHcml4VcmoMAbPyUhaT2a+eM9VsD7niOkQ/5n8iCNfrhHyA+b1qyRTa1BkW69VIXVHkv9VsznmA/xl5gShA4psFs/cy0Q95oXpc9JmkVYJ1/rTFaiTKuyEqLzakFHFbiLZDW+bd9Pg97jjSZDQ3YSPosUB95vsTnPs64j5gGISMHqiL1pnZrzkWWS6wwIII5Fjwp1+6eg0yuDsT8ctnMbaTOmU/OR+IW8HqPmZFj2Pq1jX0BupsAyqArmSY3lTF+qedqPdrhaAtwllFtvVVLyxBA30cuj0w9cWQs854bBGNcucen07vBqLLBw+ckqoSYLZ1u/3b2dPO3nANrOX/oJzOvmzUfpLeM7i/lhRI/TJPYbJibUjh7T5nvBLZ8ejo/PuzMEK6WptIh2CvygeEvzh/3/7KTM/u4/jfxasDWnysCKwIrAisCKwIrAp8pAmsF8lEDXfD1emH4UZu3sXmNieBeMy4zR3UyJeSzYZw0jZU4lpV/3g+A0wwI0BjW0YW9uahhUgNecaTlUjj57nCnzZkAUIAKROoxZWgQygIMapSEwy81SGmjwPHycIwhEy7AmDNRSxUpbw2MzC9FHgruUnJb+aKGSgBP8lEBfQAjGb6WuLlIH5EEw3patoSeIW8GZgVQA4AL2rKQV3ucRT2HULPV48peArLqyTTYTOqJItfFPZeFel6/B9AAbomTTF+4p4B48naJG/m+SI3vAlIs4zOANEAScHYKs9qyIzDCdWPVjRi5bO7tYgA88mPNyVWSfX52Qx1UHGdzLuyxDOrASQBAgBsIDikpim2MiGArkSEj7z4nqM4U2EDqdw55sC8CznDZTUxzD4cYYxHnMmzIkmO+Re4yY9NoFaxqpkU+KLm7sLuVIdcRuAypgJPQYTCkEVTgHAwuwDtsJfPOPOWwteA++kxN3oe8JyBPu3e5Z8yQAKGOhIC8hk4CVnJiGVdMvWCC80PtXjYjKtwmIP2MCMiYW7LEkTDD6sKc0k8AKHm0iePpvowvbGpr9FZezmdCkyskwJhElU72GmUj817kvbTnh4WxTU1Vxvw5LC7yXwEhAD91Th9//FPALfLml22Yfh6d/cMgSsD4cxZ1fotwXx3bYRsmaJ2A/KfAdh43N80am25aMTZl38uwcr15zX907dmH9bgisCKwIrAisCKwIrAi8HkisIDq54nzZ7zKaykhzN93rlD1VgAAE+BJREFUwKtXC1FAUqDAEVYm/2LacxHWU5eelB1Bk3oBI5pcVRxWYUAvAWYAwRgMkZdq+QtqVOYf4MzXkMjmEWD7uAEghY0NSD2ETd3urmWhYECtWxpgtKP2ao41zTEoAgdhQeaQ7NK+/STvUrMluKALa7fCFZ9En1221wU1kt1c3+X3kA/nFdvHSInzNXEy35BTAUGAVNGqLsbISZXr5nxkuXe6tBYGwCBikEQsLiN/3gfM04d7yskAkWCU0xtAPe3hdkteKMDSnE/ZSGS+lSBzn+bfPm/T55Z42cNiphXYVIAqQFkGlFsd5lDcG/0GJO4COi9izAO4P0UKTVmV5zxapgaAR31Nx6pOrw+wfQCvPHL+njxfNxjIU858iOHSKVJWNxKmvDn9Ty8EcQXc5L4WjFpqKH0HLCMtvjFeaZjfAYEow3KPDBbzq8TGkkOpL3qffM93N7e5zzCNAavKd5FJ07j1eSsnBtBSI7XGSUiJyfPMXIlp18UWiXrmX+YXcxUm1U0LZdfk68L8hvFU6oynUcZlgOZad5HTXCZa8yrL1pDL2vxQcpSR+wJSNWIi9slD3WjQBRhHLhxAmrHmfqmfCnOqIzCmUgwcGwqA8JgwPd7/tbJhmdAyngWJM6eUV+ZG1OuvjG4Z/PTnn/3qbrub88QKqTlM/Asonu3Pza+fX+szfn2tS60IrAisCKwIrAisCKwIjAj8s6udFbg/RATmsALHItd9qaXYDMfNxVXdUmV88jyA0kRM5Zx5Dtgih/JN2MPUVT2EDQWUbWMUQ8kaBZZpaJfXlfMKVAFjmCWxiM9vmsOI6bA/5vFNF8nktQoYAzjTjmBoLMyV7BZBupDWMEeJcHkgsGorqXpAia3BoRVQ16kY4x9Lk2AGJLs2Sm8AdM2rLVPsL2CE41m4oyeGScxxMIOwqDwCGmF3lUYHpMFAboPMkAMLKmFiA4BlCcHDsGx53TzHgCDYySJqAKTi2gAzpL2wkGWMLcdD3+zUKFMzckM53fI1Q3oMAAUkUqpHOTImSXn/NmCJOqy0ibkVTdX0iBxWDJFiFBTwpIlu7pXyNmxjIP09hJFkDpzufxx5rTCYra36BAOrBJkGJWTbb0FPTZuAwcQK52PYROPpMZUNP8AuZhyURnOHlICJWdRtapPexOn3PsCO+DA3OM6Rhl0GSAYs6jCdOck91zippZQwV9omB/oCl2BjWOdj0C0yX9lX66aizA1QZ1ypKYxcl7zZgFOAqzoDxymAmVlhviugFkkyQLUmU9bThSlGhi0oD2MOiE0fnbN8npBZZ0yecQfWSTjtv3/bXFYZWz+B4zPJ3MRV+DUwnO+//qKhbx8LPE6mtZ+fj9fuH+KLcXVyRWBFYEVgRWBFYEXgDxSBBVT/QIP1f+vqRGFTwjdzU5FSBqAC9lKS5vwicl8koap/hzmLEkbwQXnK3ffXZ9//57fKbGHrDoJS6qB+AENasaTG5R4psaY3AROUEcn5+7j1XMekabu76uI+75VJ3cvkXaQt5LsaKmmY9GHpbKmWAXzJpmv63LCsUj4rH1zDJXNM86sp0yj/Qi6eOLXMGUBQ2THMJmcKVHF6BfgFQOgky09zJgE+SlcBosqQkw+bc7knmFDK7QDCFKam3QN5vPQPyW9auU+uJqZKSHcHlyX4PpiPG4lrwA2yYh2KkTMjuRbI15X2QcDWEi2ALLk3ccVgWDWbKhi7gOnLdWAHH2DvAsaoMau7bn5hCnG+la22x1wTMBlWNTGjVi6gk7xMHXOR1ipjBsSR71tJ7wbGnbfdVWBfI2wq/Za9zLUxJ2p0Cwzz2/zf9FSjKvqCmRQAkpzkbASE9b1J/irx2FOOiEFzPgSEwgzTFmwm05LrCAYrVUZSvtlE9vvExkpLBrExQqBkUpFNm8/LxgGS94JeGFwYb8b+IeMEuFUGnvHSdEsQyvnkqPI6/xl7G7kybsC8cQoghSkdA9MNFPJukXxbpiey4NRXfXz79wQL1nRuzMzP5i/loP7fPuX/2lHr6/5fi9s6a0VgRWBFYEVgRWBF4EtEYK1cvkTUP9s1X7MnQLpvXOAjoj0PE6Y1r+CjoK+lLqgB2XI12+vD2fV3SAXLSF0nLxVgAwgCcAJ+AA2YJgEsALT8HfVp5L8pfwIojYz4nNcga/MfclYvqb0KwImUmB9hB2wj5j0yh2Dl5ooCgnZhMs0XHGJFgItGQUO6ayvmsSJLRtqLWU8YTgENxjwFP5WPVqKrKpO8Skx1ApyQJHscTYFsBHrDtEjtbVlRnIeRqe4Pl4O5lAr2OpYfyX/v0h6gzdxFVcfc04DVNINZD/JdGMQgQFhDjsBJGQm02ZO6zWIAVBkxGBXAV5OkGijZOO2UyhWAFRbDENcICDCIKZP3D8ssO4r5DoZJYVOpGQthrD1tmWvjRj+D/3TBDfvJ6xcZWBnu/EcAHXQH87kBDOtI3NxNgDb9pyQMoWMDAQAM8ANAkivqeWxU5LUb8lRxck5cmUPyh2xgcExAM2y+IF1gjmS1jD45s70nbiDjsYNdpbQNkt0BVJnPY06Qf2ypIN7LuN9GqktuquZIzAXzVIeBFZshGCpJaQNW6UDj7PxAgjyk0o4zYJZOMXY3P6b9dyB7c1Uf38Xl1zGqFNh2PsvPZGd/zsZ+rut/lptcF1kRWBFYEVgRWBFYEfg3jcACqv92AzsZ1WmewtIZUIPQs+6/LP6pk/oMEiGfELqMBb0GOgEpAZiWdbkMID3CatV46JjXjgGd5JbifKskFYCF8Q15hZocwWwFDO7rCAug2+TXTM4s8A8BkwJbQQbMbPMBYVCRrMKd+VyGs6ZKZKU2vxMn3AA7YBsyXSALuZKAONlS/qJPlAIJuDWnEvyQliSzfCJTpwgXsKVpEWVrRi6pkBKmuQD0FGaMCMJ0yuSNnNwdclnrqbYuq1JfZcB7gZ75lUOmq4kQTDO9w6RHq9/KWQFD1EylaztikfgBTmUjYTlhBlWcTuY590ZOKjJWEk0BljLAQsQcV6BeN+Awg7CpOPkKbDFrAiwhxaX9gNRcYxvm9ILY8xZRJ8/TXN6cl/s6f2SMAMmibB9bkzYngPCH9LVsfWI2TKAezJktAwvgA4zey6qOjYb0iLjdD6k1QPU5E41+NFeZIWAW8Mv8hQlOO6LW5iQry1Z2Hhn6/tt0D+OwIdPlLyW9jR1xvYtxkjMrcb8lb3T0lSGxbi2bCtxS+o5RUs2wMHpqMR3ZVz4ymRcAVeS+p5vUUM3jJp8b4vN480POfdsNgcibn29joCRDTr+ns+6n/Or98B0wzZYKjofB1IsT8MeSE//bfYmuG1oRWBFYEVgRWBFYEfgKIvApV0tfwe39f+wCoAIpL1Jflqc3Lo7r/MtvmcUzQSuuwAUeLKKfwwCxlkYWvInE9fwygMV0RUDV7uyby6uA1csQsZHuCmo5B8gVkBpTIAAsQGWX3NTHOP8+YEqEgY55rb0uOa2XAbzbLOotyUI5m2HGZFsCRMACreY5/YHdTBd1khUAIrHFKAjwgNMwJW6QydYlFubTHEZdf8lVrWxTQyKYOJnJOu+2ZikSVXIcAWDTBbXvk5/Iac08bf8wTDqk/5vEoWxhpL7kf8ryJQ4p96J8NxJRACYXbX4s7cXR9w4AWfk0+aocgSFV64vWVZccy+bOAhhhAgF9sMOd0+anwnSTa5k2eK5DrUAfh9y6OwvsYxCEsy7tla8GLINwGbs4AGfcyR9+CoDfRsbNdR4Dcs8DbneJ6TZjO8GjwSAeyIS9JrmZ3VCwJmvegzHt709rxFIa5obcTZhkgWiZ4/dhNhloNhAA5YwP84LG6L/uzqmRWkayNWVh16m/u88YmJ+sa1bm3fO+tVvpT96ns8h4AdYws9Q6JRu4rszDXGrIhIkJqbH06RQ2WEaVDsGyMh7MyXwudA1G2s0mB2V3blKOBhMm6/xiqpTn/OY9JMAA2gLFwcr+5GtJ+MvMGu/PMjPzoF8Dk1MxMSXFhaIdYz9xL59xXu02zqyT+rllxz+56fVkRWBFYEVgRWBFYEVgReA3I7CA6m+G6I92QBe+ZVJYrmYB7fJ51lyci1reJw+xi2TyJgUCMqsBkbCFV9QoLWC7iAvwmzfHs+swidvIfGFWJSgtCZPfsG6WqLlMbmGA2h3mPVngk89q7mIA3j5uuVcpWXO8us6xyIVx9aVkDZLfFlMhb1UGEwAKm0YOJ/1HFszf1q2ElUPOmmsC5PI60mEkoMp3R5kXHGCfwxwDEeRtBbwFSHXiBdiWFfZmZG0L+ITfYrKWwCnrCtOL7xQ1YgGkcZ5FAh0QA4voh0nAi/NvzXseBL4AWO4IZq4lUqgjymsAIo4A5JH3aA5lYg6Q4r4A4LKUMf4BlAKiiA+k9Ye6pjVU4nrkHbdGa3NFNQmC5RvmP625Sq1XwCpOx8lnHTiJDYonkDB5rmFdd4nfNZsWAHFzMoHBmBl1c4M44orLlgJzANkyc+hOsyiuT0gLm/i5T4x4T18mpbBlZt/evytgV1mbXOJsBLDRoBRcoM11mQSZw1DjlLOxjczyzLXLTVjsTId7ZMGCVcapMm2O12XZcbZD5sECbB9z7471APlKywG0MVgyF5ZzSCQmVoJ8yvR0fj5RlkbWFTBKzVWMk5oHnATlvP8+iBcXYKhaLsw4w85PttPojMiwgcTnk/cnUH0NXF+D1RnN2Q7mYHURxiBryoo76+Yx3PsovbPY1BHz9bAisCKwIrAisCKwIvC1R2AB1a99hP7l/g2HXFnTSje7GMaaqK8p85V9q3GQeI2F+GDxLmKy80zJFpa8SWQ8Jmf1W1x8A1T3yGcxPIJtDTCriVHgMExsAAK1Ok8AAdNemye6C7NKeZfrANX9ALyALRTIMHbWsRT9suwO0AC8uV6HSQOwUj4E0FGOWI4or++CKAGVOtOmb97PkIM+wbQqJyXnsQt3roODLJfiunvydW0KIFgwOIGX8lsddXoPgFTAKkAVZphcX4DlgDGDjbS4iX0DPJHeqCMyfdfYiOZgk5GbFhzDtgKmLI/D2AjwKNvDGOFATI4n9947135X8yraCPgDXJq/GfA0YSpt5591YIFJAVePKZ8ikwlYzrHEbStQA+RSEqYA2Lhm7I/UwIUlHTmm6b19Z6Oh+xrkcXr42FAokFLkqoFSWWEY1rtIYWGKy5KC3hiXsKyRx96lb6BPTLYsAzvYdx6RBjNAmwFILQGTsQa4d1uGvF3GnrmEE3BALuV2BNOVwCsdN4at2eslYNQZW2NJWaBsLCD3lQnGFGkC1bKhQkt3L3LPlB+6S5+zgQBgBWDi9kupGt57DoANWu2GgNMHh22AaCXlHyTAtE35J34qM+4x/cxWtj9fnyB1Mqk8n+293NVoY8Jg2uf8KTkel3oByfP5elwRWBFYEVgRWBFYEVgR+LoisIDq1zUeH7U3XY6zCC6LCqvKL/l+g2MsMGRpS95gFuCbywAQSDXzBo89B0Y1LNdl2CuA6jESYJhJkIqSVWSjOgEDEgqAZasAf4C6AFcArWVGcJmNKdNlgOo+MlOeg4vk/8RfyFdBneklbG1+ax5UZquQerB5QrbkJpLriqw2+bYKHjHYUf4bNjAgWi5pOMGyfNeJ1rU+eanNpW1dTIBMmUhZTnJ5DUbdbwXQMKZ5DUDFfTzn3PjzVFYM4iZ/FMBJ6+aHtlSKpk6DBdQcaIAlgFr7AvvZXEjzWTEqEkR2wwEQKzvXIA05bCHpBH0yrshSGUtB4jDuEfxTdgdAGwY0FGndc8nVZBMAKXJAV87h/rYCwgqmcUrWgMq+V6Ys+My9MgWEUzK4dK31cJXt5nXqwMKmA7D7Nzm0g/nNsbg/c2bfS9tpB5bZv5EAJ7a0q3kWmxDZ9XgccuIHGE7ryJ5HSp0YMj8zz3YYdVEqCLmyo9BNAsL2lFxgHabJZxa7J2fVWqvaV7kJgFx7Ssx1+0VO3mK6wkuuqfz8NqAfWS8S4RgmnWOcxAEYMsXp1/I03gds7GRK5YUd6wkj+5zPJz9l8gfkz/WmKoLzJ9CcQHacMh6qmEDOT8vDaOsF4E4Dp27UTNb1py2sZysCKwIrAisCKwIrAisCX1cEFlD9usbjI/amTFyBKoALEAWsYPHbXDprVeqCCwjCCRagihFRgGZqSG6y8N1gGgRgGSzqJaxoaquep6Yqi/4DEmFYMABA5MG2idSUepVgt7x+GfArIJWRTC1SamJi5BNZ7iFyYN1/B9uJlPSECzEMarpfT6MCrYoZy65WilnwXcCJydB0+Q3AoeQOEmbADg3lPQAQFCrGQUUdGB+XQT6Rx2kpmYJkQN+e+qiD6cQRFnAOsJVNPVxZokawR9/yaKkamqPGKiBRdrZ5mPYZAJ9cS+D2KEjq/VCfFiCuAzHMrZ1rF5GownDKuCJLBUgJSFt2hqYEV0Dr9EPWFcCjtLdyZVhSTIMqYY5k1fzT5vc+hhE8v6CfkamGBSdfGClvWUA2L2DKqVbTKrZTyEusYbYVnY4asYDcjktrw8qiBsyRv/uAQVT6AIN5jjFU5t1VYkh8AaI1fKr09ibSWUvyAC7HJwK5Li+lu/5YToY81YwRY0McNO9KKSRK/bBpgIBcpjmNKP9NH1oDN3POWLU/bIQQS+YXsaQ9M6TdOCA/dWyUIBtGPcC9J6/2MRJkGVQ2NyhtQ84qUmCkyeSnYrYUcP38HBlwpL8fwOn82p2M6ASu87kzOscXqE5GVNWDgJUPBeZSbDoZDY9nPAHco4hTXp9S45kf22PXz4rAisCKwIrAisCKwIrAHyEC/wsPZACXmDsJJ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4" descr="A large chain next to a necklace&#10;&#10;Description generated with high confidence">
            <a:extLst>
              <a:ext uri="{FF2B5EF4-FFF2-40B4-BE49-F238E27FC236}">
                <a16:creationId xmlns:a16="http://schemas.microsoft.com/office/drawing/2014/main" id="{C4B60FEC-9363-4236-AFD2-5C35EFD6A0B5}"/>
              </a:ext>
            </a:extLst>
          </p:cNvPr>
          <p:cNvPicPr>
            <a:picLocks noChangeAspect="1"/>
          </p:cNvPicPr>
          <p:nvPr/>
        </p:nvPicPr>
        <p:blipFill>
          <a:blip r:embed="rId4"/>
          <a:stretch>
            <a:fillRect/>
          </a:stretch>
        </p:blipFill>
        <p:spPr>
          <a:xfrm>
            <a:off x="451378" y="412790"/>
            <a:ext cx="6215429" cy="6012948"/>
          </a:xfrm>
          <a:prstGeom prst="rect">
            <a:avLst/>
          </a:prstGeom>
          <a:ln>
            <a:noFill/>
          </a:ln>
          <a:effectLst>
            <a:softEdge rad="112500"/>
          </a:effectLst>
        </p:spPr>
      </p:pic>
      <p:sp>
        <p:nvSpPr>
          <p:cNvPr id="6" name="TextBox 5">
            <a:extLst>
              <a:ext uri="{FF2B5EF4-FFF2-40B4-BE49-F238E27FC236}">
                <a16:creationId xmlns:a16="http://schemas.microsoft.com/office/drawing/2014/main" id="{6928F8F8-9660-42BB-8FDA-97837C07C21C}"/>
              </a:ext>
            </a:extLst>
          </p:cNvPr>
          <p:cNvSpPr txBox="1"/>
          <p:nvPr/>
        </p:nvSpPr>
        <p:spPr>
          <a:xfrm>
            <a:off x="6951569" y="958702"/>
            <a:ext cx="44709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660033"/>
                </a:solidFill>
              </a:rPr>
              <a:t>We offer this decade of the Rosary for all those affected by the coronavirus and we ask the help of Our Blessed Mother, Mary, to take our prayers to her beloved son, Jesus.</a:t>
            </a:r>
            <a:r>
              <a:rPr lang="en-GB" sz="3200"/>
              <a:t>​</a:t>
            </a:r>
          </a:p>
        </p:txBody>
      </p:sp>
      <p:pic>
        <p:nvPicPr>
          <p:cNvPr id="7" name="Picture 7" descr="A close up of a logo&#10;&#10;Description generated with very high confidence">
            <a:extLst>
              <a:ext uri="{FF2B5EF4-FFF2-40B4-BE49-F238E27FC236}">
                <a16:creationId xmlns:a16="http://schemas.microsoft.com/office/drawing/2014/main" id="{5DEC0142-9738-4F4D-BF20-24D9B22DCC12}"/>
              </a:ext>
            </a:extLst>
          </p:cNvPr>
          <p:cNvPicPr>
            <a:picLocks noChangeAspect="1"/>
          </p:cNvPicPr>
          <p:nvPr/>
        </p:nvPicPr>
        <p:blipFill>
          <a:blip r:embed="rId5"/>
          <a:stretch>
            <a:fillRect/>
          </a:stretch>
        </p:blipFill>
        <p:spPr>
          <a:xfrm>
            <a:off x="11033384" y="5291470"/>
            <a:ext cx="828675" cy="1219200"/>
          </a:xfrm>
          <a:prstGeom prst="rect">
            <a:avLst/>
          </a:prstGeom>
        </p:spPr>
      </p:pic>
    </p:spTree>
    <p:extLst>
      <p:ext uri="{BB962C8B-B14F-4D97-AF65-F5344CB8AC3E}">
        <p14:creationId xmlns:p14="http://schemas.microsoft.com/office/powerpoint/2010/main" val="223640613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342467"/>
            <a:ext cx="8877300" cy="5693866"/>
          </a:xfrm>
          <a:prstGeom prst="rect">
            <a:avLst/>
          </a:prstGeom>
          <a:noFill/>
        </p:spPr>
        <p:txBody>
          <a:bodyPr wrap="square" rtlCol="0">
            <a:spAutoFit/>
          </a:bodyPr>
          <a:lstStyle/>
          <a:p>
            <a:pPr algn="ctr"/>
            <a:endParaRPr lang="en-GB" sz="3600">
              <a:solidFill>
                <a:schemeClr val="tx1">
                  <a:lumMod val="85000"/>
                  <a:lumOff val="15000"/>
                </a:schemeClr>
              </a:solidFill>
              <a:latin typeface="Candara" panose="020E0502030303020204" pitchFamily="34" charset="0"/>
            </a:endParaRPr>
          </a:p>
          <a:p>
            <a:pPr algn="ctr"/>
            <a:r>
              <a:rPr lang="en-GB" sz="3600"/>
              <a:t>Our Father, </a:t>
            </a:r>
          </a:p>
          <a:p>
            <a:pPr algn="ctr"/>
            <a:r>
              <a:rPr lang="en-GB" sz="3600"/>
              <a:t>Who art in Heaven, hallowed be Thy name; Thy Kingdom come, Thy will be done on earth as it is in Heaven. </a:t>
            </a:r>
          </a:p>
          <a:p>
            <a:pPr algn="ctr"/>
            <a:r>
              <a:rPr lang="en-GB" sz="3600"/>
              <a:t>Give us this day our daily bread; and forgive us our trespasses as we forgive those who trespass against us; and lead us not into temptation, but deliver us from evil. </a:t>
            </a:r>
          </a:p>
          <a:p>
            <a:pPr algn="ctr"/>
            <a:r>
              <a:rPr lang="en-GB" sz="4000"/>
              <a:t>Amen.</a:t>
            </a:r>
            <a:endParaRPr lang="en-GB" sz="2000"/>
          </a:p>
        </p:txBody>
      </p:sp>
    </p:spTree>
    <p:extLst>
      <p:ext uri="{BB962C8B-B14F-4D97-AF65-F5344CB8AC3E}">
        <p14:creationId xmlns:p14="http://schemas.microsoft.com/office/powerpoint/2010/main" val="34021361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60375" y="89625"/>
            <a:ext cx="5927694" cy="5386090"/>
          </a:xfrm>
          <a:prstGeom prst="rect">
            <a:avLst/>
          </a:prstGeom>
          <a:noFill/>
        </p:spPr>
        <p:txBody>
          <a:bodyPr wrap="square" rtlCol="0">
            <a:spAutoFit/>
          </a:bodyPr>
          <a:lstStyle/>
          <a:p>
            <a:pPr marL="742950" lvl="0" indent="-742950" algn="ctr">
              <a:buAutoNum type="arabicPeriod"/>
            </a:pPr>
            <a:r>
              <a:rPr lang="en-GB" sz="3600">
                <a:solidFill>
                  <a:srgbClr val="50535A"/>
                </a:solidFill>
              </a:rPr>
              <a:t>As Mary enters heaven, the entire court of heaven greets with joy this masterpiece of God’s creation.</a:t>
            </a:r>
            <a:endParaRPr lang="en-GB" sz="3600">
              <a:solidFill>
                <a:srgbClr val="FF0000"/>
              </a:solidFill>
            </a:endParaRPr>
          </a:p>
          <a:p>
            <a:pPr lvl="0"/>
            <a:endParaRPr lang="en-GB" sz="2000">
              <a:latin typeface="Candara" panose="020E0502030303020204" pitchFamily="34" charset="0"/>
            </a:endParaRPr>
          </a:p>
          <a:p>
            <a:pPr algn="ctr"/>
            <a:r>
              <a:rPr lang="en-GB" sz="3600">
                <a:solidFill>
                  <a:srgbClr val="0070C0"/>
                </a:solidFill>
                <a:latin typeface="+mj-lt"/>
              </a:rPr>
              <a:t>O Mary, you shine continuously along our journey as a sign of salvation and hope.</a:t>
            </a:r>
          </a:p>
        </p:txBody>
      </p:sp>
      <p:sp>
        <p:nvSpPr>
          <p:cNvPr id="3" name="AutoShape 5" descr="data:image/png;base64,iVBORw0KGgoAAAANSUhEUgAAA6oAAAK9CAYAAAAt2JGJAAAgAElEQVR4Xuy9i3Yjx5VtC4B4k1Uld///D94xrqwqEm+AOHOuHUFSskqWfNqnh6VAGSIemZGROyPhmLH2YzqZTO48x+PfaIHpdDq5379v5l9+/8+2/3lXp7z16eO1/e2f+ff24TNfPrA1/WmXfTqZt/1e+eY+Wfqkvz5v99fJim1nfHOdLHi/ZOv75Gl6myx4nvj8fF9NXvh7opXlfTdZPRwny9l9srnPJtvZYrKariYL/k5py/Ye5g+T+ZJerK68fp1cT+vJ8bSYzNeHyXbD/qvbZPYwmVyutLeeTi7n5eRwnk8228tkMb9NXjmdKfut1/fJiq4/TGcZwffLfTKnz4uF/X+YPPE3VnF7NnmlvTn9euD18TydnE9Tjs+OD/Th1feTyfk6n6w298kPn26T1cK2sdPtPrmdaaOZtmw3oY/8ndY13a5pm+PNFtPJlX5c2N5914vXyWzOHrx+WPKkzSvtvexpk/1WfDenL/cbdlnNuHq3yf08m1zoC5tNbvZ5yXnRLk3ELrZvX+5Xrgt9mK84Lm3bz3rcJ4dn+nB54Pymk9fXV8Ye+3LeXoPlcoat6R99mXLer1dGQt9Vg93rDD3dqdeJ/W509so5vV547bF5f6YfntuMhhcr+s/5Xy7sSZ/t7Cv/st1xxpN9afeBc1nS3xXX7sJ503TG7vHo+9nkdHR00cbsNplvb1zj6+R0mk0OpwfGG9fc8786Sjkf/0PHzzfG5nmR+8vzuHPe05mdYBxxPq/XGeNrPjkzjo70/3TkevPZ7c6YcyAyrq/sc5syHtnn8npirN8YQ6+MJ+xPf240vHuds82GMe61uE122pkzWLLt9D5n/M8nr+yj9Rb8m7f7jJ5m/yOGObPtnn83juD95ym8MlZPfHds7d35bjY9xzbLtG8fuGY8v7LDIVcHQ+RKe8+yheM0Fmf83A+89m4s29adzonz7ZTxeqf//gb4vq6yz48DwH2q7fdHjJ323n9rPnyd78b/jXy0yHg9LDAsMCwwLDAsMCzwf2+BmpOMx1/UAk6H32F2yes1w0F0FWedTs/a1NtP1xDflsnwuk2MD0x6naAfYr0Z/3gH+D0BlHMAaPUApN6eJvM7rT1cmSgDAw8AFGA1B+IEnDMQegEkNo+HyeppD8QIcwWXUtLtBiCwv2SyXJzZH5Th9VogpaOv9GXGnPp2qr4KiBsA7gtQJKgIWTeATLiD9wJeF4GLz+/0AU4A5oARQQzYWwPHT4/AAW1P7QRAdgW0nNo/8Jk8mLl+KItj26bnAvjN58DmK1N8IBIyy7EWOVfhmmPw8RG7HA4FKZ841oYGhOjAtLAF7J3PHJP+CplTvq9lCAConZOfCI4CsG3fQ220L9yzzZR2PCdB9kL/zzk3IZf+YD8uS85vs5kF7jzv2t+TE1EajMNAbuex3FcItR26hU21nedLm4CnoD5lcUIQ196ev91y+5PH5/1i1UCHY1yyjaDrQkEBlEDrdbFNKdF23U8AnrHPAw16veFtrgtgeAOCrwv+Cr0uYvDdhWUVxsnM8aad2O7A+DoxzrTn5QzIcazX+5pjLfh8xecrILhWI+7055VOe643rjoWyi/k0XPj+yUQOuEu+Urbp/sldwlmnlxZsMnSSP4HYAKvBav2DMCE2i+8OgGhh8Bq2XzBNkdOyO92fOIr2/S43oe1TMRyEQP1GRt4T75Do/0TpYX3K/v67QtPDJnepPd5+D29bAO33/NZjnjbol7U8sH7old72/C1vxt/hwWGBYYFhgWGBYYFhgX+3Rb4Pqhm/sJ/fkMJdE6j0qNyMh7/igX+t9cJuqalegM0MdWNgkO3Vsy+D0DC6dVtmHRDUk9M4p+YrD+gojmxPjDPPaM0XVRPZUkUm+niNtkAS6tXtJ5XWjtvUd6Y8q8vgY4Jn29R9RZA3QMQdnXyzefLNUrs5jxZb1CyhB46cQU8DoLbhd4JAA8XYBXgAQw9Bk1kMq4OJxAJMGvafKTvqm+QU8aw4CvEiV8LgbCpgjLHA/QquCogCbOe+5JuL1RCvaTCG/tHkVS8jZzH5kIo+y4E2vB+V5zqpR/dPV/6s9mAEu5jc9qs9UXVVur1c7/3xY2+uFsAG3YSMW6CXMBTWLf9AiKB0HO+q/4BxDPBlfN+oANzoNBzO9P/E4rlFZEtf1VptQ+wusiTfVCotaOg6PG0h9s9qKhiB8/5AjzbN+91r0UT9Urhpu/ZNn3y2dRsXtuO9hf8FDC10glQP3NdPc9og9jIa+52KtsZcQqFXGMh250EZu0UpVniZzHgjjJ64XXUZjp5A0gF9MX8XOohO6jI7k7LqOZQKPuqJB5ZfABg91uAGU3UsTq7RHucTgE/LxsnphfBhQsd2GOx5GG6o28XlmN+ACofGPfn0irZYcH3Kp1doxRSV0jSnp/2czHnolcB277w78o/j+NiiKd4xrDX3FWltrqf95zLL8dAsNsB429KpzZeeWdmnAq+Qu4rR/IIDpAC1Q6jtusP9Uf18+MaZR+/6XFa/Pnjl0D7i6/H22GBYYFhgWGBYYFhgWGB/2ELfJ+UMvkuZeRtWf7jwZ0cMtF1RvWqFDAe/4EWKL3Uy/hZRRTgeWUyvUa5+gHSe0GNe1HN8h+fbXGVfZwxMWZsHFRwMjYADua0cz6f8cUD7pqC0CPy4wa6uwIPE8DyYcmkHhff2XWNkgjMAlE31DD4B+i7AFUX3HvPk0fcbud0aAqUHXAHfd7j+nkGoQGB9fKK4nmerJaXyZpml4y9BWM04CRo0tYTLzdQnypjpt7xDGaKrhrINiqgU8EvgKVKqetpwYSg5TT9DVTZHoE4TpIdRnPD8EY3XF1YPVfPW7dmITTgqCpoe4HZei4FPkeIMB/3WvrCOVyEOLuffvlCgwjnpUL65ce+P9AhgXQF/N6AtQA6nRfsEavr2NDcHLU2YMixbhf6xue6FAucUfLo02oD2OsGXLQYl2XhOu7L2gr7qCLLxaqt7q/7r6p2UWmaKvdqQdVrGhYqNVvo1IXbk7CfGV/scIDarro8C7IB1hm2dIyUa7Q91LXbhYBzs880iq0KKccQhP2c/gr9D/RFFXkKVJ4OjDHU1AeeN1Va+nsASuvaNMXb4+L6fWYsXg+MWxZg5gtcc8+44R5ULxm7jLUrAHvks4I93XmPwOZpsp8+5jLpT3Dmu7PjAVfiGSrqRbdnwRp7LjCKsKlTt94HrBPIypPdfc/6R7nnattoqAFV7im8Dhxv4uciHgsLoFhnYpVZnXj9XiMzDlB2F3HWL73UJY9ySn7O9fRZrr+1fd0JuSDtwtW1qYff+6j9+vZ1gT9+396OP8MCwwLDAsMCwwLDAsMC/2YLfBdUM8HXVc/l/iyuf1x9b/Mc5TcpwRnYePxbLfCvaa9dHSkVxemnl9S2cKKFJ4j9490X3uvya8ylk+RHoGCF6nnEXfIFV0qVng1xf0/IkULSlYn92e0bqC4EPkBpqRtr1C+AVTdhY0BVXANv7Isb7xYg+fzE1JxJvW6/pcDhbvt5P/n85RrX31cg6gJInICEZ+ITTzccLjkV1cL16oxCydM+ckLzHJNzEyqZg6/5TMAqSbNGra7C5R5a7rvOyePuyl9hSBdV+xHeVVVlQxVlgbHcbwvCAr8B0IpvFWgDSQp8KqCefOb0qG2QkSCta25UTvbpcYn22UfWgZr86msPqX2Fu1fuO9sTUgW6uMTyFBKN3Z0nPrQpnhJu+lqKrcqn8ClM55xUGzn/rjrHUYJ/qsGbx7zJdx4j3NkU6L5dLnNsVi7A6XuFSea6C9SeueBtLGpciHWdDUQXjFUMKddBYMNN2z4m9lUV1MWSR13DSzGdcI6brTauUS+E5zz4UmU4rsGReQXXUm192KUbKqvKs9fHfsce7sc2jkNtcWVcZQGF7w8vkjq2YCHl9LyanHbads6CCfcI4/O4AwTj6811Yd99BMpL4FNX99fpkZ8/Pr9vwFjciNNTQZN4Z/7puOu4I2KWe8Z7yddA8R3oxQ24K7A3JOcL9F2O10aOazTiUrlDjV8VVL03jZ9t0a2isA75+TxKaxaaBNVvXo32LNvUj3iPS+3wmSWSnNs7qPbt/RtcbqDrhR+/8x+tM14PCwwLDAsMCwwLDAv8ey3wff7xGxSXqS52znHekrW0Dgk8wmwt1I/Hv9ECcXsVahpM/T5zewGdaOr+V76triv8tyDHV98AxSvPLRdQUNWp8M5BTOCyJnZUiH25LiffdDlFpflEgpsN6iNiU9S/QICTfsaGCuYjBGwM6NXkPLw30c5GWEI1FVKNJ1wwYD5/uUz+9ngBRJeT/VEJENgBAB9/OAEnJhWScaaT3TMTf6BjL+zQ4U/bE8mHUHVxLV7GVbXU1MSdeqYNiAQ0gc8OxsU3xuMthFBxpGVHx62bCZNhUgGU1x0MjXXNQ6UuhFvXIEDJDm6bpFD5vJREgch5vxAZVdHdorgWV/XFAj/ozQtVgpJJiQRaOyV8qVwGTARWY149JUjLvmwe3dZ+gUHGzcY1WKjVTbeS/9SxCxB92EdjRW3fz02ipKKqPW4mQRLWBVVjQPl30g04DFNqaIf+cjfm2G0NpKu2F9qL+soBYocW8xtQbQaIWExbJ85Ntj6irCaWlov3AC/aN3dVWY3Sq0rMiXjOiWP12CjCswbGvq8Y2Lr40/YbFUB3ASOLIHW9jfs9oRSnL+xz3JEcDGA9H4lxpTMrXNPPz1tcgiv51fpJJZrYVhRaFV8fB+x7QJUVSWcs3FyJUdXd9ow6+iPuuTug8W1BKAi5DbIKqQKreKuDservFdg9sofuwP5TTTUG1gux5IQF3TPPr9yjOCpHK+0pkwqbiadOhOsqbaq01jLTnv8Kq1miadhc90uNwPpv/fC3C9u++8c//n6o2IrXA1S/a6bxxbDAsMCwwLDAsMCwwL/FAt8HVSd7uBeaTCaTmxYrVtP7jkrf3/3f0tv/kEZrIvnrGkV94+Oje91vn5gw5ualeDGB/t0rA5WDtFwXccnl3X9xXbcAxTcg8Ao8PgIis0yWBT/i8JxSC05c4h+ZlBNOSFzqefJZ91XGwyzupP3ppFvQFBjNnFrxprpgbgDOlZlwmeQ/oOYJHEukyi0unVsy+6poHQ72gaRCG5TUR0B6y2nSvslvdntxoKbSS/rzw9MBpRcXTY5n3xKXGFBFbZKc2dasu5o37r0tI29lPqr+FkCWMhfFUUWSZwcos+u6ne33Y+iC3FgvAKMLdAEUtlXRbTGqdW0K6mwnEYseI8pYAZkvbMu+C3gmnhI2W0Rn+qwarPoXGHQMCcCB1Q6SnC+KqpBp/5OVWLVUNVWotx/20SzDwqQA25TNQKbn1oaeGZIFZEdqgV3Brsc/oXoK955n+sB3KqaFPyrMhTuaOWqvQ5Tj6boriHnhAtueb1PajQ/18yvj40z7Zv71nKdL1EnVeuNveXr9sqjAM4muooTK85xXU3YDzh7Gv34mRzlYvP4sDhjG2l2mVW8vQH5cvPnOJFxHXH7P+wUZktf0j5jnx/3ksscVGPd07enxHTuXq67Ade12BxIikWVYFf4OaD6f90kmdmKMi4dn/i743BjhBRi5IWGTca56L+hB4P0h2trxG+qpoHrkWxd8opMCql4N3YZngO8FCD1yQie+ZatSTdVl2ZfkybjrO/hYcBJPeW8WYkGVnn74QSkdv5C1fpXqrvK1f3/t0X5w3jIX91+c723f///gt3/HxrfDAsMCwwLDAsMCwwLDAn/EAt8nzUgyzvacCWae1h4DTn/LwE18y5Ty47SuTxNV+FS9utbx8zIQP285QMNzqzsoM3Xm9mn3t6aF/3h1OhgX+MA4yTRr1lWhz/fVoqUwyjXRhxFx31SAmER/YQL9BfBZkA1XWOlDwgQ2TubXAGiS3ITIzML7MHlE9bR8jOAlP6ooGfu3pizNiqflVY7EoN5xBzYecUkSJUvDCH7G+Z2BhcQVWtaE9182xKUGquk3INZhKxVmAqNVLqVxYSRWt43d2V/gjLDXoEZFcmlZF+HB2Ec+78rqSgBOiybXKTQTiqOm0j8BKqqkqmxzNe6KqrAWkGUvXYg9jm7HUTv5TBiMKqqaqSqahDmOiUqaVF7BBY0BbvdhIJnoyCRHAWUMumZ/qUaYNKbUR4TMfS7JZIXr7EoJ3c8Tnyskl2u2HXGcBhJ5kczEZvdtiY90rz1YQof3nndK0cT9uc5Xl2FhMIsnwq2lZnhbLsYFwvZL2PaYfWFDpVX769ocNdVrZzMsalT5HpNxteRIKs18Z4xpjQEBDsXdaxXYbb9LOUHOK5mF2zWiHdZgEnObmFYzNwurqL7GrXpOZpM+7QBBXH+XxD2vl5Slwc39dKAc0gsutZyQavfU2GsupOP0TMevNDTHD/0AwP54OgU8vS9NdHRjlWAORKqhzhnry8kjELqOMupxVT4Tg6obNH04Jv8v6mfcUvA64DNh3IF2NbVZYNX7QZdeITdHCwhvUHM3jhOA2BhXBXAVWxNFFaj2X4mf/Xi3Ud1/mTzurz1cXqmcw+/tlNJev2p1T/z88c9+mb5zqPHxsMCwwLDAsMCwwLDAsMB3LDCo8394aAg4XSvtsNrhVdAxQ24pHAVC9fj1y2CG2idhw+y3Tu67tPcbfS4nxe+puaXIqpoa8WbTiJiTJ+FKNGV2fzRbKp9tkK6s2XgECH4AJIw3NZOsiqf1N80mayIg+7YVzADT1MrUfZiJ/QqgWtCeLsQRpAQ9OrcVVEmm5LavqFNmqxWULJuyIsursah3FLYj0GD9yzn9cZ8t8CH8qXR6jJQ+aRlikwlXOPJ7YdSzjNJZLrBRX3XVbTGbZ2RiHZoFObfRWSBxtLQpBD9KmIp/cSVFxYW8TIaUuqG0K7BZKkUIyr9AHvYgVts41rm1SlWQU4e0VFZVuu6qakKkJbZU2QsEp5MFiq/Khw0CslDRgO01iYIK9Ew2pTqcuE+uhaAq7Oiimqy5cSUGVK2xqgraswMLSvKdfRFWzRZsLVczBmv3ptqaaTcldJoSW20WgM4ZBwsHpteAz4zF1Q6egrGptivAC6p+qK28IoFlgT3qZoNINhaQvWa6+6qmUnY3faoyOGp/Le6ZbehmXXc+TxxvqNsD61peQJtkVYzFJCkSUt3O84Imj8Q9d/X6CnhejkvAnkjSDaWRSAKme/rLt81k9+M69vP6ZcwTV/1K5mn7b+a4C/T8df8lbulnEywlitu+XrmnVFQB1bDchk+euOeFVe4ZxxkZoEzB9IAHgkro6f5C3DixrlFmK17X+sTcJYHFGoHl2gsKx0mYnvDtuTm5PIrFXtnY+eegmqjduhAZU0Hl9uvwPUitMVlhA/6NLF92buOyfiF+CcAe57fabE2MP8MCwwLDAsMCwwLDAsMCv9MCA1R/p6G+v9m7CcNjTu1aAKITulTFiOrnl8YPtuyv/zDR+/kRnCQ+tnIkO7ObClK/6ESfRjqV7J7ZdfxS1/r0tDFD+ma8nFhhLyym8YlX/2XyGhUo61LS4QvU9wg03nCJtKzGJ4DH+FCVJV1lTVx0VNXqsZCqqDIC57eBfB8J1Zuilk4oDVLnj0sxWVUXAMTGtqJktljPwGK5O64FQLYRTl5wy7wQQ/hI9lVBVRWp4vcEPKmOSf7BMzfBEi6TKpzdQIHFUgmdO2sHFUBjIbMr4GXWWRVF3ZyNWwx0N7fQtQZUxUospCVfVCdLrTM2M/BlqRFAaK5qG5dY+tPqjWoMIcfEUIl7bR0TBDVIXHP5fKWLsPAlVKuaE0epCpjjtGfcd1X3OIkkDgJKVXSjWjomXDRINl9tUNvpyqqBVYwFwHJ/bhAZAKynn6258NpFyDP2M9mBOY6uuSqUSaCErUtYrvq3D6mlU7Dbk1IFfwKP1ccoq5yXyq4720ddmM0crNIqaMbkLWOv9lJ6v1sH1raMY22D2dxMSaSV+FLhvOA/CawqCDbQHhfuXGs/q7JD2sy+27cDoOoGOS/HOTGotyuFZGZnbIU/AFm8vv4IgH4VEmuhYY5yvdiiZLKo8sp4nOLaezjgtHvA7mz/wkGuLhKwA5osEHlEjc+Z8dQtlwRN3GWMYP6y2ACoHryrrNnqqOf9BlC9AakHboQD9wrYHGAtK1c6JhVbO6/PA3dG7uAD3+AE7Bk3t+AqvfNK1l/jSgs0bcM4U1+fgtPvkPnLX5Tauh7+9SjlW1APz8n3uUL5vKcIqzj47lJceP2PMNuaGX+GBYYFhgWGBYYFhgWGBX6HBQao/g4j/fYmTsSd0llL8X2OJ5CmBKmT5H9QQjX7L03/YdLIV2bjtUyMAHpi/tf38Ahdc5PDWt6euOzaQtCtzTUzsWfjM8f3I6eRKjtOfZlyZ/qqB+kWBegHY1CZKO9wUd3R98etcY6WNWlxoJaMaSqaMamnpqgWKuoiWUD39HSffCYd7x3QMRFQnWar76mBjJE18RLbBiSxkf1OSRvn3EII25tx2HjELaBaah9b8bSPAq3sdQI23Tlqn26avhakBVIT9Chr8lCJy5SavyqmGktX2sRCclxz5VjmJC6zqrrsZ/xm4i1zCgWjURSBKduOWs75aceSJ+mP8MUzZW+sUUpbqrDF2EVRvT1rzs4BPhVk3Xnd5wqoarOcr6Zg+ySH0h3W46ka6hJcgmaLPeVaWCMVBXSJC3VlIWZvz82+eoF0KfUvHyeeNIseNd5UL6M4B+oLlIVKkw9FAWazlLSxybQjKFcH7jSUONGmpHbFOJ+1OOA1oNohXiU7dleBtixN47kp9jTLsgsWumi7r9Ad12y6ZS6pqNic1A3V2v50e9S95T34Dqq67QbgBdXUPyr7lwrr534vgKNcntfY4MJ1IBPvaUvM6tPkuAdgUfTNXm024vkWtfVC1HE8BIwRx7V2/g2F9mGyeyFJEm1Zz1Xvg2tWAKoMTyU/ImHT9Km58QqhJlE6RBn1Tlwz+B6n1j7lvuO/z3x2pNSNfg+FqmbaBlXjEmxr1nGt3xv8EQBcPuF7vb+NYr2mjqot6RCsM76tVAkbt/hYqiYDoN2/9ffj75LHzuDhX92oBa19+et9D93n77giv7sFe9wOxP3v+9HGq2GBYYFhgWGBYYFhgWGB32OBPwyqyQr6O1xQf8/B/0zbOJWz9ItzPfIUJeZRApq3REWtqscvTrlPDJ38dZe8mi4aO+onjREyZew6RW+kTyW7k2B3vHMia1+egJALk35j6AIp/DGWLc6/lo/hNVU4ktzoMRmbUJ3Y/syE+xNlS0qIEyoLFHoM48LkpvEqZBpsLU9Bh86sUaCeSLj0iOvr1LqiAkX8OnXZRPVh3Ag6GzqnklhQVbGAqevZPBWDIfTXLunWmxMX1p2N637p8VRQtVrEw4ICr0GBXYNX+yQUqz42QIsip/IJtCw5D7PLevy4iQrlAKb9Mw7TBYIb56C6KHBujaGVepvbbTIE2zVALUmTABkdNDWGamqUynax7F8UT3vaVF7PXZbWzAL0NUG5bJHERtWuMK+AmUuoetugUlMJ0i4kXJKYyHaqn9ZY1dbuG3fnDqqatbWbg6bNgt6FA4Y3gvIRtVDw7dmOzRDcV0einCetsudRZ5f6q/mkKZitbZXfhcm3+GcioxNC4oW/cdMW6lJDFTsB9Mm+HFit4+py6/sopbTreWnv067qvFb/m2YYNbUUYxcdRLxgmXHOKYVTfc02fJfatQFWHGiPm7hXe+WOL5sA6h0o3VOWRnfrzQ+48rJYMkF5nc1vjC2eK05k8TzZ7eaTPaB6ZTAJty/uh0ux/apY4wTYopSaERin4HYPGmtqdKn34RPwtyFS1ejTnxjBL4FP0NLkZEJoQ0zv8ZuJmmi1koyRJZt3mC4GvbKti1CmZ7rSXq2OlKtvAa+PtnLGZ6WAlg3r4vbv/et7Ydmj9jvLV/13yn16m31fbdt/oVyhqizE78pqO8T4MywwLDAsMCwwLDAsMCzwOy3wh0H1d7b7l9ksk3kn223q5hxeUE0sYBIWlaZRE86OLe/m8bv6tCZ8/YKUUvkOp7+8UFFTfUIZQq3TwmrIRCwVd7pmA12GX5ghJ9+O20V5yVQ6SZqe3JbtttYvpd83JDcVqS0lUIyLlZ10C9blNW6hnmuL0xQsBTofsqvusZaMERbjnmu8pbaQOGMPMwRXSRjhSBDxxRJX1Tf1L26ZWIpjW6Nz00BVRanqiVZbFZNqAqJSLIUQXXYLzCrmcclxjUPVRsKNrqB33D8FL6ffS+RkXZWNR4zpOjQ2dS+upeyne6sxpSYwSpyqiqeKXKvhKTB63EpW5Gv6oUECmHVdVE1T3zVSaJGcLwPX7bXxqRktWQyqqy/cNiwsqOO9CZ0CharaDbp7dmAz5wqqQm6V4/GYqqAFgT48/6sLDLyNF6/I1IBYUD2gWqZEjszd4l0dy46BipnVbbZto0qp/Zv6a9s11EyOxDUA/H1vuZsj/GT71qZNvKdnqL2EUuN5wz/NDbnBebZqTOQ+R/p2yypQGS1DyKsprOamK5jPWPcco/ZWAqYkc/KY7Wa6EHd62lGS5rRKbdVX3cFxAfZxwvXc8jUrsk1PcVufz3HrXQGYKsqA6+vsMnkBVHfPLGSQDfjrt+XkGfC9mWUbQ2XRIP4QJluaUg8VpTSjQXfdGn8L/j3yas03AupP3kUApxHkjll12SOrKkeU1FQ+ot/LOMmfQchv0Um1rmmbhMpn2vuJ704qvjnJnq23R+Z2uOyK50dX3fYDUYbln6ma2iB+g1K3qVqvtRzQIfd931JSffqL55LZP/7m1cUbj2GBYYFhgWGBYYFhgWGB37bAANV/dYRIF+8CxZuk5CQ5KpVz5jZH+56RhUWVzVey1ry5YrZpnt2q6LOKP5XXorC2qZ/vdds1HvZiAhnhiOMZD2lWX8FJF80rE+tve1wGm6KojmIbtvsZSvE0BNEngG0N4JhEZ22c6RNwzcaWZGsAACAASURBVMY3E+nIVk47fW9fgIqeXGeLa+da+KRza4jZcjFxlXVK7vkLuMblNnupKAq4iK6oX5WoKHCb/Tx5y6PoZml8IxF4nJQAKsjeABxBx7Imib20X7rKuhjA8T3nxEQKArqO4oKczMP0Q1fWg3GXbs8xliYFSuIebYG9WqKoxGNGcWucTT+FcaEvLrjtPJJ4iKeg+Go5ErbRrdaD6TJqfGP0pywOlLtuQNVuByIKYnPspkzGa1Rb+Ve1lXhd7RzQZZeCwepDxZmWu6uKasrsmDQpu9Ky9lMZ5un2vZ3sB/VEYWZjVU8V1xza81a1NMa0CW72WcANWLbzFGrPxB9bbuYM+Buj6X7JjFxnmE6bxdfrFEgUqLluuX6nchkue2qvBv+Nd0wMlTFn6l4Vd16nGjCd1L06Caf4n/daP16254S8doF7PnhTvB03rYRPrmvWDkzshAKKq+/5sE7NVJNMPVBPNXG2uJ5rzMX6yDlcGEt7xmjFlaqwysovqKm7Z+6ZHe28TCb7lCCqZGlqptZF1bI6+b4Yg5qjlo95MvdyVxuN+kAm4K+4+x7u28CroOqZpR1U1JPAp2st21lsyszCxrbWsdx6m1jVH7nZvrLddfot2YNN0OQzSijteD6VnsrvXK7qvvleM0eig62WyATfWn6qePa25OKIzrPaaSsCb9e8l77xRjAe1vbHY1hgWGBYYFhgWGBYYFjgX7PAANV/xW5aralagVHBlPlbuPQPCgiFdO871cRb5WRCWZhyZb0ZK5dYx/vkBYlUl1Rj+nTOEzROHtzYzah6vNRf2K4IL3x2AT7VR4TnPn00hhbRNMqN0GaNVAHUCb4q5heAL67CxioKBEzCT7rBKpLyPi6rxhbiF/wDZWtsw8RCJghKPU22Dbg1sIsG1iDe9lVLdXc13vUV10xrpcbNl7ltoAGyXlmyxlIsbJN6npyAsCNo3eOuSfMCVyCp4keFqJT5oO2AM22qqhmDKrjUnFuIrqy4cYulY+kP21qKxTl8MvB6rsaa+l2y3RYYRUHMikRTeLW/zWIjr1dcpZsbq3aOgi1sNbBKrCxPT1fmSpIl4SHwVeeXSGJBtSnWbhFQbeDYXfC93kJnR0RRIabWZRtQtOaq8bBxizW+km0rdli1tuA5e2BMYz9NYmQNVc/FGNEO2EJgEiextddEmL0YPOr5GZeraps417Jd7NTaNeGRx3RMvLJPVOoG1d1VOwmqPP/mVl01YquNqNUNUr0+U4G0IWrONVKz47sGWGyN/S1hY497PVUXEW64OwjYd24OS9HsdyQ6Ali96FPVTGzuGDPRUimzaKSUr1kBrDNAUTs8kFDK0ff16zoxqib1upJd7IwM7aKEtki0qOeoms8IQwjmYYklEyH5MOWS7r2MdcbPIVl/n9RSc26OyixkcMw5iuvD3bjWyi0cyGZL3YWNWr3eH7mvt9Ev963ojapreWvgzhwruPKgNR1sfYWt//x34CxArtGkTbwo/s0yRnpdr/vyQPcSaT+C2UbfjuQz1vJtn/FnWGBYYFhgWGBYYFhgWOCPW2CA6h+3WZ/LVQxf8UqpcH2+9gfbLB2mXB8bA8edd8t/5sCjukwBFoBwZArsZNn4PRVEVEMB0w2SZIftomQyn7QWaQD6DPSlXqcxr7oRWl4GADCTLZ9ZAkZ3Vdsx+c0X2n0EXJ1u6gZqnUzB5aayJhjxFEoEyzXS6IZAuY2Q29wuLTej2idQJ8bSWqJ+11RF1dRkD+bYxthZU3WhEikIqnippPF+CWjpvmzCo9RC9QwSv6m6Viqq+ycjrW1CNDMvhJBne0DmUlUZULUuqCcbl2FtRDvCvxDnVFxXZT2UK9ZR9bYUvIhRHFvoM4mT74W9AK4wpX0TI+nCQNnTzz2OEJbSMP3y2QUXHxqo+jclW2yvueWWoqoiWqVlkmW49SGx4dohINbcZ6NEF/r4SrfarjZqzxVjKDd5nX5cdo3HTcInjBf8aOcbOG/fV+kXFxJAJxcfTCAVJbbG3p4wTbf3cTnq5nsj5re0wIDUB9VWM5rtV3fkuP7qf55ttKdu34xhrlUpoXUmuZdUKJvSriJ+0v3Yb/sg1FZeS+3R1Gr3DuTyWVx94/KbJpMQK3GuQjNwejpSpxT339sZFRMgnLaxc8UHXgh/Jd50sThN1o/k112gkQrhWRSw/dlkT2mbbz/huKuqTPDt6XDO5y5oXDDOTnvyPg62rEbEy4BGRFTxc0+dVDP86hTsNs84AgugHmFxX3LPzlmQqiy/15ugqvNw4SoFbgLFZwbIgf3OlMBJaRsyCF/uR16RhCzjeZXrcTdulb1KxReH1WaXScBUCmnhcT18VbG2dZfWQsw7rGaUNxB2dcHBbxuugNhHB0Yzetvz+3/G/wX9UxONDYYFhgWGBYYFhgX+ohYYs4R/5cJ3mkwcJpM052V9LvcvtGdzK+jjB+MqBRHmhoKRoOV07wAU7Jjo94slJJm4aIsiqLKncqrrqd8LPub7cS7v5D5iqwois3fhTIoVgvYmmWGCmWyruvfxle6qguEPePxttrolM/Vkfuvxncjqruixpk2pi9Ko66Y8oUJn8ijntXJmU+v8uwSI7I+gsAase0mTJIESaEx2I1QLd07mOW/hTADxXFRul8Zm8lQdOpgdl6Q3coVAqourxw2MaYsAe6l2G7PO8v75mQm+WXpVXel/3ElVaoVG9jO+1rqmwlf4iX2qDmclgDIpk27Enlsv7SJYCU32Qyi005VYiW38rgFpKakiQoFAYjGNzaTT2qLqtTZHSr4ThrxGD11d1D05gKpiLBkbc9mUbvfTtbjtF15rwCwwLakBmpGREi4Fqo5VF0CMP7W3wvYZKo+CadmWprpePHdxBpstWF0QkuIyTItmBq6ET2X3Ul7L/nV6pRDH2dXjEqMaV2W2t05rgLZ8nLNAEhflwH3FztoXG9Jugmb295ppE1HIGNq4AZeCqQt8ZTDmvcqpCytNFe8Zo7zeLlqYJflIDVX3T/9O1k31RqEIDIrr5Qq8ZnUBRX99YPHmnPFsfPRNt3Rdd80STIKlrz9+muwYi6c9saEvwmHFcOqirPeBEHfNvVH3RyneKqEosmQDPgCk8ztZerlRd7y2uIyPJSC55d+Cm2YNfF7vP/Ipqm4D1QOvdmnPIlMbngu+JRlT4lkFVTIZ86lAeqONG67CJmDKwoSgOt3Gq6DQtbsAC5/l/ltxvG7dU1N5Xqqy/loU/NaYbYp87kzbefPZyJHGY1hgWGBYYFhgWGBYYFjgX7XAANV/xXLNnbUKltKAM/FuyZoJ/vzxT6yss5/lYZ5MKsNk3Qn3ynIwuBg6STe2crevKaGqnerTEyBprKdQc0hyGdXT0tYEr+gyqkn81WU24hSNW37F7nwjpk7Y+Uygq5+peDrZF2w/4cr7GTCRvU4oqs8p8VFQZ8Nzs7Qa/wnQfjLOkxaP0E0SG+lKGghkm+ZOK8QJLXPaVJUUWGZM5JfGBKpgomB5HpV9tVTYALTZgJvqKYAJCGdVOQFIrhBO2Eag63F0c4hCuBL+tF3cf7HrDvdnXVqTDMnMsjJ7AzrbKnVYYNMG9J2OeD7arrLnciyBoy0MFDiW6mj/hd8kAuKYKlbup9tnkhGxVQ2ZkFdTPO23u5frbHdZDQzl/MrV2CMkgRINlPtwgVpXVx1oflJxpBxXt9q4/ZrIqFyhfcgcUTkxnoq1nwuxpX7qDut+9r8yDvvUFdi+uxDgsQOQ/CcQKMxyLQJ72qmhS65tpLyKe9Uunk9cf7121rDt8a8q7bSTerPGq3o92T4aH/2IW7OJl5LYyQvWzla7C+ZxE7dTlXQqpYaCiWWr7jqcOFs343PHfOq5JuOwSqjKaRm3MhFrizqfG59bN9WFihW2CgBjq4sKrNh3RhElvvWgQgqVvkLArwwmY3Av3A/eE3oluFCSJE+OWdV+Wt8Dl8/Ju60OamVVsvbiIlEJl3TrJ6MvgKkz8Job+Xr/xlGMclVRFTBx8+WEnjPat0STAtd89gztX+6ngKqXPpGm7K/7tbotKM1/iV2dcuO7mBAXXfvQ0nq5WkCH45hMh1Vqy+egK6aeQ63Y1C9JV2Qr5rVfgYJav/u1H8Qak+MxLDAsMCwwLDAsMCwwLPBbFhig+kfHh6wRyTKIkolnZohNqfw1ZfXXSvq8KxFMM5kkf9HvNEmDUO9o0sy4M4BxxgRXscf4UF1RPZTg5eTeSaHqlPUiTW1iE2a5Ne+KLrHGSqqOfeN5Er7Y4BNzYy96L6miy+4qrorAWKiWfZnDquya/ffiBFc3VEHB49POmnZ0S7atL/aRrw64Sp6AoHIzLGVMCwk5AqBxgQK4rsIPtsf2U9VH7Rl3V2Gs4C1lTVq5HJVU+1rxh0ycjR/lAKlfqlus+0MhgWSOFwdn+60ayDlszERsIibjAI2R1BU3AqYKaal+TqeNla16q5XgyDjMOoMGt5maFxzHJVcQ9TPVPKTEJLGlsXLTBUWEHu3AxbM9AVPFMXCgeqwGpkttlGDVziIpr6enKlgJ1Hnd3Iz7UC332ILPiiv2uLiCYtcL6reJkMy2axkhlUChzadQVqBokiauBSWIAnyqpOWf2vpQKmXKK6mIo9wnc67jrNlZsBU8PVYgVPdhwTYxtBV7K9jaj1KNC3wvuMl2EC8X6VJUk3VY+DfGuJ2cXYgq6tPuCOmCq6ikt4Ex0xxbRTmuqy1+N27lLV47J9hYqWdJdqzfGH9xlT5z7Ux3rVv9CTzT++DhxHncOC4lZQLMtVDwgLu1mv75jBrrvYfr72G3Jss3OIqL8OtV91yug3Vt98SoYhjVVEeA93BikYHRKQY6caInl4KE7NkOdZSETMSr6tYrYrrcYiqjDe/itg9sHl53OW4poYxn2iZ6ldeP/E6sgpOWFr6gnpLHOCVuMtS9D/lRqChXERaPiil6a24E3zl4zRzsklNGdauxfAlQ01K7Exwk8TfoQ7H+mmSKY/48y6/tfM/91+N1yP15U+PdsMCwwLDAsMCwwLDAsEC3wADVD2OhT59KJ6tH5bxssXzts2R+ddLc4KIknLaTf330BtrnTQ99P1oDNOHoC/M+YfEuxAlAKj5MyE1mI0Al1tFYTV8byyh80JLQ1bMA6z3qVxtrdwoITtp1tXQC7l92UJ1MyRDjMXvymvS1XCmFWwFQePUEhM3Ehza3YuMMdUkVsAKrbLexrI0na//orxASV1b+CpVCy2eTLUEPKpIrM+Kmr+UOnJjJFkury64QaG1TY28DT/a9CzMCKR8JPcmWK+jUvDptZdLfvjdDsd0SlAUXk/AktrclctKAXZ207yqJS4FEYGpJnpIUqcmhLWSzFF4+jxtr3HMFyga1UZ1VN8sjXFvEhflN0SslN6Ve6J6KZ3dttX2h3X3cxnOMW6vn6L8Gm2JP4pMjcRaQ+ew1R4X6gFUbN/mu1SY1W3ISJnmd+Twla7SXfdWm2jHH5RhRngtk8ydArZ20dcWauhgg9AlgtikI5txaX70YHkcQ9iFwOoYS69pUcQdtShO1eOl+nMpO/H5PpV9v91zFMzv+Vck9Z4FZVbZK8vTjVq3WitWs81JJVTUX6qNA4+rrQkHskMUnXYjLIVb19E3ZRV29Wyf3leRHLkgArbu/PwW8o/qSLfj2gKJodi/sYx3a8/GCIqnrr4sy+g6zgEGSpoMKNsdT9zwz+LZk6bXW8ddEo2pyVVcdbAVGjGZpI350Zjf88LkAXrU9/dPNVwh+IFtw+T+glvP5Kypwzoe2jYU90docd2D11G8cwb+uA/ndjWzDFsopl99cpdxQxrhSuIdtN+wf6d+W2y9h1YBtEvcHUGWVJGfw/utZv1Q+/CxLEGn//Qezf9a+Gn+GBYYFhgWGBYYFhgWGBZoFBqh+GAq/BNVfMuf75MqdvmO6qGbvczUn7X2e1qdvgR8VNuZoX4COz8AlAgcqkfGCxmASjcbMVRfXgKVup8wVt9SRWa+rcd16nXTjqTjZbIRKFaaCl7eYQeeAUZaYNAuvxmcKKEIl7aoqqVhZm9KajLrbPkAKK+Igk2xIpSuSZWVeNUlTVz6Nid3oPsr39kElakMCJhXAyuxK0idVWt6bmGnDsYXyxNJ6/iWbRfE1ZtDtktmY75LUCWjXjVWp0umxYpRutKpuUfOAFJCh9hGGAksVTyp8CFCCUxMxc45uZ91UYfnVyb/ALqQ6abfkjeqhHRHS+a+wH7dozlHIVblbQ9NuJ2ALyYlN1SU4yNmAVYVPW/FMAqk2VLoS6gH9TGVcgrIMkDbuZWAcM8aAXrBhYoDpb4C1wWKSDrFNQjx5CHlJ7NQAIcmYhOYoiwXW9s5askkGFICMJp2+Zx2gwWTcXqHCqL2Jka3FgIxjz6kN5iQlEhLdz+vNH+Ncq/Zqc1XmOMkEnGRNZtMV3lS7GxDnooJJupm3cWHSJhcN7Kfbe1zvgbgXN3vaKcfjmeNGgYYwvX6zgGqV6hG6HSdn3b11R+dsBVoXbrLIwKEd/wHtuOXWiXZF2PFU/VQp9iTqmh2IbfV4UyDxuCejLqBqMrA79VfvG9BzgcZJzdWAPGPOOFUiXNkOKMRl+HxYpMyTngrC6YFVIEH1Cu1bosaLsxYsHVH8KHgfWhk16rk+0ClTI+SaWgnVV/UVUJ2btAmXX5x8a3HB68F3h8Av9V5Notb2Em91CSZVExVXn6IC189WrJJX3nFiLneY2n/Ov7RsH144H37e3DCCyLoR/7IkTf9V9Y6y/b7q1GG1v29Njj/DAsMCwwLDAsMCwwLDAs0CA1R/Yyj0qZSblB7QJ10NSKDFzqHRxjKR7zhak3tVq8T1ldCSya6KpWVhVEA/ARmWa3Ey7nRYaNnxTBkOJ/pNvd3qtosy+YDaGFWRbQ4ILMLsVsXSmSdfiB8qXU7Go8DSaFROgTZZcJtCy+YH5pUBIjIJr9nPGNkkReI73XQfTWrE/sLkjJn/MplpBQLaMqFSIKxcYe8tbjDKYFQe8FKYbKqf8PCoumnMZlS+UrEEG+NgNdvacijGpQq1ugs751WV1f6CmufiFLq5/waCOccogcV8ldxIV2JeCxra4q7rsP2OythgRFi3JI9ARt+1ewDeix3FtqBau8bllPdeO69HFNO0WTG00ZdcEFAFjCrnidVICOgJDoJoW7XQRTUqZ4tjTXIpVbcMprLxmeRBcc9uqmSH066GRlDVtgE5qVUQL5iKC7TG6Yp/60cg1CRMnkv6wLYte3DUyxy9FgJUVJMYK/2u7wLa7sNWWeAw8y/jVIfRJA+yrE1Ovga6fV/hx25McxI2Ebtp3dUkYWplcBxXwmkqgjbArXtFyCyvBW3rdzYb1dMFAj4TlJOYyUWHXNsitIwXj8GBorS+uSPXvRgk83vHSDvvLDrocWC7APJ+Z7Zo+6q7NG6yxiFHLSWqE9gOwCaelTtO92785h9WKJDWK2WM6SJtMjMV1z3ZhU+6ZR9NtgWwquI6NumHwLqaH2D92+RFpZV6UuqbUwb7dLFh8YoSNvgSn46otVmZuLLPNSmLdGcXNmfEm3prEhVLmzoFawavxRxX4AU1XGeTFz6J53HyBYuwVmxdsQc1ZAPGlfX4Fv/kXg8VNJ3yg0OSp7ojykm4rnBPrpQliva757cdXMvO7w+/8+7ys77Nh6/Hy2GBYYFhgWGBYYFhgWGBX1hggOpvDIlMrZilRxRiflXTRDNtOmlzLo5zXeLW3MB4zlL1+iOlRYQ/lRlj+VRIae9RCDQWldi/FWqSWW2jsjrZB1DMyHsVKpg9q1iu2FY19fNTJQIqDYIJMKAqiC1UWZvi6YTdSbJJipy4C0RxD9W90kzCbUJvvOvzrlwUnVuveP+ZDLlVrqVcWHV9NV7VwhqqVyZCMjuuACK0JtOrICMc8CITZP4TwBPmLGvD5FokFXZ06U0SHxXiZtNAp3N7jmVmXfuq2ruAcAUBleNgoudFn2TXJMnlocLrqeueLCyX26q0WjCkKqd9vHjaPVl6277CvUmpjBf0OglE9t1EVG8akGpf4L36r+390mscLm+w9z59L3jMZDzdqONFjQ7IlltuLzkTqI466qKEEFUq4AODQQAUVD1eXFkz5FrsbQXm5jgB1VwE41kLVO1nFkhaVyqJUoGeCxi+d5yYIOoN7NhW+yXaM4pkayseoTX4XSiodoXItsihYskWlnMRVO1vz7abOFjGlNc9Gl2LZ038LtsfGXu5jwLELV6Zc8h15KuedCmuxHXLBSKFRl3lVX51402yqyTdionqOHFDbhc7Nq9YU5MdRVmOW3qPEa5rlJhePjtwXzx/09aqsOUefEFVFfwWS6HRa6WqCmp6CO8TbqBSfsu7QADeYY8jwPv8vCQm1fhjF440EB0+1TW+cA7LzXFyRZE98NmRtr3jonIuH1mYInY0LAigQuUqr2fruRozzPGX0V+FVVM0HVFwaSuZhx1rVFPloh2Jf7WMzZX35gP2TjX50lU3Dsd9WmDRjfbEXE+p1FPsBKSir7vMU8Z1zMXfwCNYydU8xbr8dn+CulCVTKnU2Xq4r3m+RWi/K2z+x8f4v6RfMcr4aFhgWGBYYFhgWOAvaYExK/iNy65xTCrktMy0JBW5pdudbnYFa9sonk69rPOoJyPTQD4XSrsb4YLvTbBSmXXnk0/Mih8fL5MnINAJ8kwXW+Z3TnL3TN5fvjHBhcic9wuGX6KEkumX5De649a8viAjZTN4n5qfTJ5VOHMc3s51Kc7GpVDGBdT9hCY+1h1WWKD6RdKlqNr6wAM5k39jAuf0Ubdh65Y+0hdVVwF2pjInl6QkSE3OhTfB3jIulnpRpYyiJWcKayrJgjf2iUCWeWrBQmBOINPe/jXjcVyZa8NAcMmFSVCTnuparGrbQTB8KHAKTRUPab9y7AY7qefK/k+fK242YGdCIttVnevKt+pqA6DAnADfgLbiSUuhrWRIVdNUWNawAnKyAmtvPtA9OAmXzHrbFOIOiF11L3ficncVeGwonEW7qWNqP+1japAKwZVAqFy5C9a63BXlPn2ua68bduBPdRA48nsXMWxPe1QpoYq5TX9cMMh4bPHZkaoLVAUt27pU7ZW8TkKltuAQRDG5khmdBTjgL/HQjpGmpHocQVUlvcfGxlZ0TJj0UcDfAJ9ju2/Ztvb1fpi7mAG0eh5duc51tC/Wa+2LBs0OXbHWk8BYXe+Jiu2tmrKxIR31nnh+th2uGWPwTMKl84n0RBfrrRbQL1a6+EbX5B6jlvAWdZPrpIqqjY+WwAE8d88P1FrF5XdtVt8aU6kT7MKBia0w3sPjDnYlE3DqsdIiJ3NQeQbsHhg8CwaWdVXPDOg9CZV0+J1xMe5A65w792GGPwTX5XzbAdfnySWxq0HVLKqBwvw+4bKMf/cuS0TbyQZIVQcVSR853oZ3QirJxVsVVNM53Vh8Q5VlX9M7CZm6Fuce42n87AVovtLuO5jW9atfmOQ8zjHqofbe3YX91arx9Q60vh7/l9SMNf4MCwwLDAsMCwwL/OUtMGYFvzEEnFIJTjXfrXqhmXY5+WdCJdyZvMiJvhqBpLZOgBxqJZRpltnAhAoXjayEFdSNz4Dn5gk1tillJtUR8FRQdfvdWzpmj5skc7nHR+L3VPpoc/uky23NAeXPhaVXksCoMgKndqVAJrzpdmlQKBtfM4unnUAtPTI2UxBxUmwfTaTEDNzzibutU0ravgslKMZCt7CxTXKnglqrsSQeVSBr526/Ak18EndmFVAUYqE5rpsNxo2HNatx1TR972dqlmIj7SKIpMRMsvTWdDbu0k5um7KZ0iSCnKDLU/s50Z3ymSBy2JUytzKGl290Bc65Yf8VSp86kSqx75O8R4AznlJgs3arCX7S7YK5lHoREF2E8KybS2ky0dLPcsMtwOuQWmqpR634Y9W+Akn7Wtl+vYZJOqQ7KN8nFhd7CXFa1zq0GYIBxrYwEHW2ZfdtwKVarm1S4iYLB4IAfWtqaiBIiNYYbtOk6SjDLmpkuAjKLSZWuOwqdUC/x8ZWxt8ozewSddVxZLynn9CvHk/aXb0DJd43AdqKVxVo44/QFGUvn9Cbq9jAPDVvVef1MDAuNopqAawlnDS6dki5Io/hWFFNF57fYn9rrMa92HHlvRJ3dtVfF3YqKVYWTkw+xvkcqP0SVZ42jkdqlO4/0V8z+hI9ivS++fyM63jVNU05JcaYbemO7AKJrsOXCy6/+8XkAKxeANWLyjInaPuOl1qPYIlrSdkZ6rLuPTfvVz5+edHlmGqqWeXw3qR2KQbaX14qhniKilrrB7gIo7qyzemyD6iqx/osMNfGxqmqvKqq8qQ179uqnsr9w4lvjWSdHlOb9aKbsNeWz3USvnLsRe7q+meKJX/xFmCvcHvNMp697vVY7VeMGbi1B/W97/318EaqhY7a0guVlbbq8IDVZofxZ1hgWGBYYFhgWOCvbYEBqr9x/ROZxYRNESt5X/K+6oMGNphXLRPzWNsJZ07nnGgJqs+qV75jH5MJrZlMkggUOBJOCtBWKJa6boZbeCTWj3aPgKoT878R4+fk3vmqaqqKjPumPmcUPaHEyXc1YKUNgSXZT+OOK8TWJNrJvSeRibX7mqzGj/hMaBOIhRddHl/1gVUtdZ7MNkLuimM6+X0QhIW6zLSl1WrTiXSURj41yZG2EoLdVqAQmK0l2ZNDxWXS84qCVwqq+6vI+pl9KdW1VKxyKuwKYMHYaytxk2sjrApJJrfh8yOgquuvmYl9GM8o+CyJTZ1Bj55XXICbohoXVGHHZDu0EyUQ+wnPqdNp6R8piO+626h/dXktKMKVGxftuKD6Vlu1kju+0R5eS91JjWssMMoaQqDP75qpAk7JltvUvupbt0UbV0KG7txx6/bwpVBVLda6tu9uvy17ssAm3AnmTV2NyJ5s0cZIWjbH861rnXI+zSW4VOCyT4A6farFtVFDrwAAIABJREFUCGG1sjPX9cn5uz3PJLjyc8cj+wpzgmqdb7nj5uo2l+DYRH61r22BwH29fscd9wVtZTFD123+ZlsP3VTjJFFCra2syfTYBRLHjWV8zHTc7gHviSPu8wF2+bqptqfUWaVBQdX7Ebff4+GRc0TVPKAtLsmI++UbycMEM+zluPB3Qi+Ig4sks8nhRXfhFdCKEst7Qk8nV1ardJM9swK1J7FSFgQsf4M78XR5jgp7J+PwlY789BWwZf8lN2AWEgJ4jgmKzHCi80q3lDjV2YMQq6sysa6kDC/kE1UrkrSCE4xC3+Coq0Jq3l9L1QihQCb2tDjNNlVcLwlvyOIB2+zUTU3WFMytQeh9rsvv5P416ZmMUm5+Hfz14vtUTX0bse37RIq37+NYnPHzDqi1eFOPj5+/NTReDAsMCwwLDAsMCwwL/IUsMED1Ny72UkCxdqfww3ZOsxZMurdAgRl3nbDrJqvS6FRNF1cn3zBm3HadJCpqxo3SWETdaZm0VnVDEil9uidBkmQTxVFQBKx0IRZovTgb95MZhbqAAn91U6QPibl0gm0N12QTKtXPpEmlfdAOfRR8p0zKE1sKAKoMV13HistUvbN0jKqqc/Yz+6iMJkY258YOUaCsxVrKpuAakGs1TlWYMyVWKeI4KxTZwKUQq8rH98k4y1bWNnU+qlonfOuinKRExqRCb6qcjyievdxJDBD1ry0Q8N5MuJ5ynw3ripySKnymUqeimlqZHESAS+Ihz5+FASf+ZpfShtYIdbHAh2J4lMAGooGgyHUuFLDQAIRGUeVfT+Bjn26WPGllX3QhFcwCbAGkaleoTzIlx5K2F7JTpqUWNuJ6G0W5kjOlBBLbxi06wFwqYi5Fc6vV9dV4TWFOVVip0HIs3c039WVbvGYf5olcpR+elnHTHr/cw+tz9/FcA64t0667CCel0LkIUACXWqsqcwx2Y53NvOuxE4Mbd+cGio5PhzknY3mjI8m7zOwrcGaxwfYD8AWbBZYFoHFv1w60qd2SsMn7MOO/7JGsxxkLpRgHLlO2Jh/VNW3Q6wuvkUm0dMfX1d5FBsslBY3sUxYq6rq76KEL8JGESMfDhu1BxMUZb4ZTMkIvKEtjrHoWjGjnZUc86mFdYxAl9mrN1ZyTiwB26Hmyo/CxoDr1ZqJsTWJKtbeLF6sDyuh18ndA9fVqwiMTHeFyzN8CUBx2MVYvm1Xjdl2g+irkFjzfWCHCKbfSFuV6W6MVZRjjCpbirPirYnozU1mOYLtWd+UejHfCbfLj/YlPjWj1V8v72DvZMlq4Pt9fKJOjI3KHzuiz7ZdHUC034XcQzUBr7/3FFFTb6kA+z9mk/XL2/6XK2vfto3n8HRYYFhgWGBYYFhgW+DNbYIDq965uWMp/FTNWmAScMdeCwRK7ijdflVxp9ShfdYHET/Y5kFolO5ztCnbqDoZcrpnQKvA5yV6ZrVd3WrPhKpjwvUqQSqAHDJhELUMJsmwMDQp9zqFVY80ArFKTybqwyRfOfe2Pc2If0SxUxVTQAooqo/wXJSaVLgTVqF7ltquaemHjKIa0pxqpOuqEXXddlc6ousJEA4NMRZnc6zbrMYxPFVRVizyRioGscw6sCn52wdPjvIVFy2t0t1gT5Qjogmqy0eoirc14CuJdbRPYomw3OwvuqrGeUwEL+hAgkgRGXs836CswXKOspq0OlC2xkbZIDKdw1GDReMaqe9oWLaI4NbXO4+mK22A4gNViLd2hgM5OFqhG+RWGjO9sqmm5oZY7bWJda+gkI2760q6RbbiNIKhCGwVZ11X6GrE3rtLN7TWsxTYqp+mHxy97OD4EK8flWzmZpoTmWCi1bldttv60U9DlWiC2nI5W8Joab3oNHLa4WVXqtr3nk/joBrUuIsQ9uo3ltOG11u03gnWNm3S38Uv+NMgvta/MWeNKe7DwAOhVrGzFAqvA9rhYN4+rOX3xHrJtba8S7LZxq86YrgNG+VahdYxfHnAF3qIE48qbTMCWDSK2lIWCJaA6nwGrZvpN3C2xn+cNbfLXbL871M7EsboQQ/KnHTVT+aEwzv0VP+TpHah1PwBziao6Ra19NlNwklSpYeoyXtcxp5zBanqzqpnqv/l0WyWWhNMoqsCjSZdSM7WhIPvRY+5tWwS6k6GJ2Nu4BQPBLqwEOW8oq8RwNzf6nwKqqrdmDRZTgfKoq1RXne5J1CQOdxj1TqzX3fW33vuo7+rKtnMJ4BYQt6WJuqjB8P7dL2G1DYQPQ3K8HBYYFhgWGBYYFhgW+HNaoOYN4/EzCyi4ObkmPDNKjfGfl9SlxD0OqNry4Rar4ZVbk13VPOePUahKnbGi4L4BUsJW+ewQxZOERMIfz2Qipf2C1TqOiV50yY3qKXwkThJQRQF85fNH90XGFWw7rNivRQMaoeZiUKkJhZqSJFTHjdGJO7QcxZU2VT91XRZQnblfOJmoI056mag7tbREjdl41wKzgqKulMycTWIUZZKHNUadXy7oo26Nc12UhXcaUplLgiQVWEvOWCNTV2anowCDcYZRx5hIa6OLcEv7xvoKC4krbPCpihu41HW1u9Hqliqc0Afdhh9RR4WXi26fgqDuvi0BkCCoWuiITykaaqomS6uAyPEso1LuvgXk1jC1Lo79TIKnAH6HqSBjACXxrXG9rjGiEi0s++gg7Ouu+IbUeUT5DFjZboGuwOT5akPBTuh0856Yy/3y2rHhiaSpguZyvS0VM0piFife4bEnWEodWt1MPX6DNseiqn0wo6miia8NMBTg2tdkDRbiHNt8ZmIj74GokL1uLfsJjlloEZRp1HMXTnVpFx57IqoAnq7Kyc4cvTev426cX6cOaPVSGEyGYM8x51/A63XV1qmn2xTf1GL1XAJ6pUynfnCLg/XYLo6QUDd9T8yxLrwmQzoCb/YhMasrXHmtJ8pozIKKyZyojjpDgSShkiV+BNf0H4X7jFoqqJ72j5PdT1vacSyrPGvNnyaz9QulaFA42e5OeZsT+7wCr4+09TpdTvZ8Jv55X3qOKqwuHtWyQDnPFt4l4hxodOmL7cjaW6BaGucNI5qX9+rvRxCUvlGrNcposgQv4+x7Im61aqVSqIabRhV3Gxz1N2RNn/zOWsyU5kkEqwANVE++pX1bb8sSaaNcej/+X4uv64aoX4wsn7R3tczUltTaa49cqzXvyqrvaulvPIYFhgWGBYYFhgWGBf4aFhig+uE6awyfcWt10uokMK6eDUD5bAOoWsbF+M8Dat2ZUhZOhs3s64YqE0+R/ihPkdmx0FCurcKTwLsme69K5RSfXLMEz33NvOzihFXFKy6TleBI4BQ28BakTygdgNq2wVoSCAldHLtiV0sp1EvWrKsnS9eoZOnO6ARfCOJLp4CJ06N9ITkKHl+r5kbB042R7WMHnvbVeEC3z0SzlXwJTGsb2j+rbjLBj6Lq9qpXARZL4qDhNMU2E+oW/7dqCYskjB7na/1Y9xMUBQZhOmooR3607qnu08ZfNjUvyqCKmNvwpJpH6FDTqzhqvzgSCurCa3OxFqKmwNTFWpt8blzmhoQ4AWxOKvHAuuu2ZE5duasSMwWRHUILaAojssjRlMmCSLetF4Ep2k48q/CmamxioaiTtW2ViCmQjjLbzkuQryPUIkpquTpvF9r40PN5q9X7hgPNVba5cru3AJgkVYHkgrOqU1rHFyJzjXOSdSxt1wFDl1aBUxWzZ/rtyaRy/MByKd8uxlTwde1tEiEVzHrH36istX0A2EN6G3XIbiq1Y9ltBOnuLl3x0QXILlBkn3akZBWOOttcvqOQd1s2l3S9FFzQYJwfrOMrPAvqDCTjU4+7AvDLZV5q6nHOOHfFqdyXH1Ivlby8mx1jXPffcj13fBwPuNSe1uzzODl8W0+OlKc5U0PVc1w/fp1MV6fJ3/cUhFHxR2VN2ZupOXgB0tdNIPOh1Uo60+4Bo1+9D8q/IwYT4IxPxWc48avGTl+ATAFXLdXvNX3iVI1jzRDkHARWzInjMlupsl5TsuZ0T2YqzsNtzfJrzCowCji/cgwTJQmle76pXxCB+LnurbTrdfUgbdC/ue32698GRq5+dwnu274rsbV//yXOaG9tflRW2wAaf4YFhgWGBYYFhgWGBf7UFvjLguovp0BOh5ycOek3DjXlRdo0ye8U4jYA5sz6p05W+fArPr47krus+FJX2NQDZcb8GcVTEeKbypAZdtnfSbFZgC9MhD/j8mscpqVQevyiMam6FVoOZkZxUN2FjX9V/REgnTRvcKfdqPQ5X6Y//i3BqdxrdenNZNmYQL4PSLX4TCf0c6HYrQUPvlN47Rl2A3dMwBNXKWiw7Vr3Yma4qadqPCdPVV0n83GPtQ9sK3zvm5uudlOltZ/GaspCQt8jJ2M7mcgrN/PYso3bNTKKSieoq2Su9a+2n71ECgYPOLdprvAnIAtR2ki1rLt0enGicLvIEJfSGuYptxOltNlGIJeO2FYo1V1ZZbrcbDkP5u7un7jGto/JmWKfFoAqMCd8tj0DnLVLudoKMA1CA4oCbRTF2sbrImiXc3MrI+O4aAVdA+nalADlxLV6zbBn4lw9sEmPHKdN7dVeGRECqdDndlFZ3cc4So7XmMHPBfkkPGpA2svnRIRv+7XTKJhUoVQhZ/uujuuG6tgvtbPFqfIyJZG8LziMUOZiS+eQKKbaqdkm/UvyLCEMqOP7cm2uY9aYLSD1msUL4K2x7r7LR5GfK4b8xkJQ4q9bCSUXdTx3r0euLU3oHpz6r60tywxFcfZzEiPtyNpr9l5LylyMoTZOG/dc3X9ngOqaWFUl2yxqYZMTqunuWQX2KSVtzPp7elGxpM/LC2OM8jK4Xvz/zzraeq4onK8cgxNWNfW+M+Y1XhAByMvkgMuApnOxRq1RDdN/AugUNXSKSmpN1fK0Nz7VsjHlAlxuunRMg/PKTyxfgw7M034VqO6B0elUSHaxzKjY2+RzVFNAnXdntga5kwH4SFKmm3tPDxXDH3g12OEjYBorW/EHhZ4f/6+mXJbrYb8cBH7/Sxj1s7aK9ubE/HNgb42MP8MCwwLDAsMCwwLDAn9CC/zlQLVPmJwmOT2q2qilESDYFWCYlMeJsRzgRWfDLZPu7VOVg1FFMDOoE2+BQbCNnqCrqo0yOdaJ9hS3RNoVmtju7yiwqoKfAnEV85nkP2aoBUatnUjVicnWGp90SOC7O0Em+Yww5vEFO2P5VEdTP9TMofSn91Xl7UrnzWwrPCejcGBFcasm5AKhsCkgRblNemPP1fI6BVM9e68Ko9NQQU02iFum00coOa6icfsEwo13FWppx3hZE9aYgdgZtu1vAFXjR3UDLgULF2r6qAIaRYxNTeLkX12T12yf6SwfWLrH6xIwK1Pnb1xd89ovPYVym+0g5qWLAyEwppra3awFl6iIwGmO4TVE/VM5LndVH6Wa277g7Hn5UN3rsaSBubg9q6RZDqRgJYmtbKGlco6Sajc4TrkI13eed8XZGhOsS6nn11TrjEXbrvNLf91HwNW9OC691U+vXbJAt7eeT7LWujBRHpS+Samfi3GkLRtuau6qTttEWKbGW/NizjjItkJwA8QKbawswxW/Wfb1mMlS3DwLYmwhWmhMbdECzFLPm0tzNVs28X951jkXfmvg+qx5AL/Vei2FtIFrS5rktlGKc508l7qeXpck66LpE/eS170vVqhUpkST/7gWJsXSyDdWcQ67OQtRm1ogwC4Zi5SSmc9zorjr137Wcr0BsW5zeCHh0rcNYxz4BFKvfJ57D6idsTL1MEMdvT1PvvHjYcZdff5vKJjfyD58x213zS+H95lA+pD4Udylg4XlZFt3Rb+ibZEEdwzdgF+9hglG93PK4NzFUe9fi8toMH8bquazYGwpGkH1jLStQ+9i8sg+gDXfL2nvEfi1Hzvcf09sZ1Zgb4mvd7OPiaxqsqqstchSj0qG5PcWt6nSM37mElPf5t2FtyvE79/18Vr3UPsF7h/mr5ap/Wx7PIYFhgWGBYYFhgWGBf6sFvjTgeo/O6GeLbODasXgFaiaGCnqV4O7wB+TbZMJrYEY4yN1lS28qYmv0BgXTB4qnCkH0dwMU+8x6lypflcajNIoeLGvqkmynbJhSsjQzkn1LKppZRhOFlS2Ff4en3Sj1V20Jvcp3WH7gkygtLZlvhw3U8tv9myzQk1XrFRdo1aGBcoCxqD2eFVjD1XmojwZL2m7wpdQ4y6CigBA+2dcVwUgp48CgAlmhNvuapkqN55Lg824vkbRK1VM5XTGgeLqaBwe55L4UNoItOhW/TH+sKvQZsltcOPMPZF3KqxeCK+h5+c1ddHB6yJUYQPPXbXSNnVPlqcErpQJslyQM3EeqRPqJD/xs55r2dtjVMbbDINydc3rig2tbeqj4Fabb/ftG6dm31Itq/0AtvGeLna0BYzs38SmXvczUMkJqcbpuqty6MNxGqU2qnX10c9UiuscBcZSVD22CyWJZaWlxN8auxk36oJOT0JVs2czjpoZFbdsa5bhgrtSVhPrm7EqCJo5t+4J7X1pyY2af2gy1GbvuPZ2d+jCr4LV2jcxnw4BodNz0xZZ7Kh2A2QCsi7ivo0aWuPT9itzby1ypE4s/1wksS3HXiWNon/AayAWcfS4ZyvVZW6iF4DzjM2mxJ++XqVAr+sZF3GwjnGuiu0xUwKKEjaWsdmrpB4AT2JTX36idilxrMslLrkAaw78gCp5/4l6qKQmAhCnZEQzbnRHbLeOuBSzCdaZvmg5s2gMcMmFUJ+sfL7l2lvR5J4n0MaNdwOCTXZ05XgZEdyX51cRt7L7CqrJN84Ace8TfXnJNfI/VermdbpGPUVB5aKqqK6n9gX4RkFNddU75W94tU+pG+6tuP+Ko/1XN6t0+T2xXV2Z69v6ffDhf+uWaQM7v5hdffXbVC2uy/8GtvWuHvq9dL8KQfUdetsG48+wwLDAsMCwwLDAsMCfxAJ9hvEnOZ2aCDkxcpr0a4/GDU1NrWlOqQ4qlEJkAwcn806b+M8ngk4r62tzodTFsc2djgSiEmaWREGqcqqxcU1sk2l7oXphGREV1ACl0Oa8lfmZwKkrp7GqZ7L9KjYucC8+HQBjYz2Jh5VkVPSMzxT6kmGWj/1MldTP1oBDEvk4sReq7D+KSRQ1jqtaeTNRUyClYmaFk0r+BAQDjAFS4+5UoJiAJ+EQHRbSjAU9WXfVmEiz0Go1P/dYbqerbgM2sxiHdZyXZ1pZ9ggUs23iIQUI+rImLrTUwgIQ3XmFy9Te1Mb8x/NWhTvqtuo+ulM35VRY6xmJ5RNVvV63MwCregaMJINvc23OtRJAA2q1kJBapNqXp5CnyqYzYwccYUdo9xwDe3U6eR+A46U2zfsGW1FE+V8vjROQDkg14E/cqaTF+x5frHtpM6XHSMIs4V4lW7GsKbgFjk3RzCKAil2ple7v9ilbkxjpAlU9AFR+gwKOv+p+A1WTcDFWVVx7UrAovpXhV1fXgLP/dfx7r7hYwPssAHAs1eYCykqylINiA9v14f0lRF6yECII6+pcKx5n3HTnNOIRjNt1jNe4qPqkySbstfQes8+OVfvHedrH2Ih+CsXdBvW59mjXi20q07IqMdiWscixW2mdSqJkciVLySyJTd2wvZ3HLfdCgRb6vVjuGqh6Hdu14bwPxLQeKF+ze/lCXOqWJErULEVVnXM/mRn4zP18PuN6O+UmfPgR+OQz4R518oir7TVQaGmYSma04EbJP+8xXXVx8cUioijD5QTaoczqVq4LBkB75zgX2rgYdcrq1yuD+GYmsWCq+8bfoNyw+VQVdY/qKiaqtxpqYF1Vodm1jznf2ZcznxvP+si3S0D1G20d0FajZk5f2HvFEYxjLdfigswOj95f2q/64dP39qj9umZ7U8/hT1I3e0ZnW+kL6HrtPv6We7zC3frO9n/9t75G3XgMCwwLDAsMCwwLDAv8p1rgTwmqXozvTV0+gqrb9QgpIU3Vz0m90yTB1NhKJ87WOtUdNSVAnOhFXVR9YXrFJNcJuK62Tnpth3luTcpRcZyrH1BlEguqe6ZQmwk7yZbYV5j48sjkjHnft68FErYhqJoRV5nXBEdv7qrCkkqn7rXGYNIP67gKqumXXNvmdoKTCWuSG1RYiaraQLVBgwqU7QToaDquvnII7ab8jt6JKmRM4nXvFSY1rqqYYJhY1aZMme1W1+Ml/U1mVyfYzHr9vkIueY3MW4mWqkSKr5fE5PpwyiplWZ4mICJMeT5xp63srKqvuhDbdkpquCvfpayLMY1JOFouuKlFGtqtZFPpp1CtTYUggTjAU/Ds8VJ7NDDjMQpkBUxr1+r+7ADQzhknTRSKSysPr7nH6irhP6iu7Vci/JbXBVFhwNjevXUhVVlu8B7lT8Ct+FXt2lVMr6zlSirzsIsIleQoCwiZ8zvOCuJ8CI9VoqjU6l6r1X56bBVFY65zGdydHaPQs09A2d65UKJ3AHZ2THv9A+JxO614z6oTa78L1F04CTA5PIXLSOG62ZrIqmz5dseqWLsg4TiNQs/3nrcw7BhNvGmv9Vr9ulhiRtU2btmlNFaZHo1Y1zwlgTyssE97MY/Xk8cJOPWcPGdBVzuYIOiGa8QrHbGO6plkSo73OYrocqUKXa7e8Tqn3R1xqLuXx8nz1x+IS0UXxe33DKhmgWMNVuLWf6YG6xUou81fWLzCAZeDXnGrPaZO6oHfHV1tS0md4w584fgulpi+uhDe8aiTr7AKjOYSG5/Kp4YfuEgGrJ7JILw/v2CPMzanFitKaYLq2T9uv7zas/curru44Eeh5HfKHnDcGI2jeD+poPpel2TRcMfJYq7otFZjdUzEhbmWD9JO3TW+KOPUEeub+kXtN6a/TLbvNvg+vwFulgjb+3ZztBZKUa27p47SJP6378eLYYFhgWGBYYFhgWGBP4sF/pSg+lvr6zUtqkf/6wRakAnMZWJYkPYF4cDJqCVh1rqGZgpWIKL77c4kR2aptdH4IzYAgcpWBKY6MXYifaUNS7ysBFVhywOzz0HVi7+frXMjJLzYKdpX+eLvA/s4QV8smSKasImJaFwW+U7Ai0sqnX5CzfTwTmpVI1UwZVaz78pQyYyrcIdKKGhUORj7UZN5gcO/ur3qAmwcorYwU69uzzFJU6VKtWyKlBBEl82QLKQ5kTWeUaUttSn5zuRRyf4bpa3sLPBF6Wr7Rin2fHD/VWGZp6RNuz7Om4XtBo+ev+e4bBBkfdlsK4A0QEu8poDiwgK7m1Aq19fjBnKIxxOCXIgQ2Dy/QGbZReC+mYnXyxHabC7QTtxbJllHQvhPu6sqa88omzWwis3K3nGjDdiWohi3bb6OU6Yw7vXKAoLAV/GRNTbr+4+DNVlvcz3tdNlL1Tfw12C9T+Q9SJ1DjSvdhAPRwnEDwajKQi7bCny78getZEUt9tf3V/rU4VdwFOgCuCru2ks4VZUDPo2PrXI63hul/se2DWF6EiczPJfbMG25SmKMqKDbXHi1X7wNHFveB7FP2cvr63d3AMx7xIRjAc74lXtA3bZVfAuKS0HWRdexVBaqjMalGEt9np/x4h16g7yx1Yx6qEBm1F88DnDl9ZHr5lXk4wOZfVVgX75+ZgGLuFZdgfeSPAmXNsCp2YV3qJjWUEWZVJQ3ApW0SXGgrWqmhiCwEANYXk1gRNBpYTdaJwBayOhxLTtjrVRHCcdx0YYx/2DCLe6hM64Th9NzgNWMwIvZI3HqxuKLuKqpxpkCurh0PMbw/vyYYAlbmpyJf1RJDVK6iGVWccMIjtjxG9t4bMd/9TxpldKPemr5OKbXRc+jv66/5b/ia7G5qfQp6PWuxNaZus0vf829cnWc+s59fusX/0M3xsthgWGBYYFhgWGBYYH/KAu0afV/VJ//rzrbQTVwU3PYiolksq/iFFh1EiwAAk+PTNgfcb9VscykPupVJWAx3i0xh02lccqkWrcAap0MChWpkaoax0xZILQ8TEUGMnEU3thnphskikviVU2s9K3qgD79l/sUHOtJaZbc0juEkuqPMZQqv0KlTJQyOGzshNSJehQv4+gk1iSzafF5gcVSOovRKstwYkmd+tl31VIB0Uk1MKy9klQox26Jfdg+aqzbNlBze909NY1P5s+BcwEn7sQNVv3S5ubYaClsN9CvTLAFT8YQpp2An/at7MY5X23RwVB4SlwpmwlIfi80R4Grc41q6vnnu1LrkvBIoFM95Jr7fdxkdf3V3ZTtSjmsBQKvfdRLj91I1f0S8yk7RlWu7MXpeIM0Fcb6voavf1L2RYByzOmmaj+b2p7do0rXxj2W1TYFM8/VA8QGxqzaRsdbL7O2a5BbI05QrTa7ylpusa1DjjG+P+B+LoR25bIYo659T1LlLlHMk8Cpziv2ipJadsvD69Bs8d4f2yr33gtKZcrzCKFZPAGQuKe6q3DGh9emKZ+eRU+O9Db+hU3HG30XVu17QFiEbwp3xWZ73i2plm7tWRipxRvhNZDKvrpH25ZQmnI0GsCEZtQ89bx0sdbu5+sycaoPc2I3gcPjfokXBHVJj8R5fsNRVlX1XKmP5gtcWOnk6UDcKxD5Skbegyl6HSsq6LjyLnGp8LWuvkZ/mqpIfI2TPccsbROVM79ZBYI1AqjHyntdh/PjYD1mVhyOhz3HVBU1zlW6b/hI+7b0VRcO3Yz53LI2YmJFtzZQ5XMdkVdmIBYoAdhvtGN6Jo9tZmJzAWsfonA5Bx2WS/UtjFUtfQf6WpbJaMlfAb98Pfylsi/NP/yfQqd9FFT7zTUU1brZxmNYYFhgWGBYYFjgz2eBNs3/853Y986ozfvflC8nwca96UqrW65Jg66WiWBDgciaqY8mQKoyg3EXTXZTQOFAfKrTrUCK8MCbJSqsT6ddworZbk2KFLc9J91tMm//IoJFEGDiixp0B1ZfVZmMJWUutvmSeWNcXIUBQXWhMpawrHJoWUhAAAAgAElEQVSRjRtt3FmDE/n86MSbTXRfjpIonAiRJitqoFpumBXf6nQ4dU75mxhI57WqTpzjPIouT+D7Cn2rZrqf8+lSAOs49k+X3NT3bKqjsO2/paqbE/MWNymUJJFUKL/KwqiOCd1VV6emocbqVm3KgjkT+JiZ1z6LADkvlWJsmHjYBt+ZbtNeh8fAeQPVuPx6rT0Ms/4AmQsQddj0V2XQvqUWp8cVVBNkW26tLmbU/r4uKKsESAXvudp1avXwfD68rxqsFWHngQvwWpu2ETBrRuhNvAFuqdWBzii5XovW+RpKMV4U30bGjnE/Tv1U9s1UPzGxtUNlTzYW1DFddV0d5y7e2ES50RbM5Vr06xFX5TqefSpFu1TS3Gdpv+wm1FYJmg6qxqX6vtTywL5uxQ0Yc7qehy/cz/Z5ucyYMIa03N4de14fy8KYXThuxulUeSPYn7j6xibVaMoU6eJOuyq4/Tq78KRd31TWXLdSc9Nv9k6mY1xyT9RJtWMmS5pxkwippyOqKlmCz0Dr1bqrN+4oVnq8TifU1cNpNjm+UtKFONWjSrCxqMZhsoKzBl4d1TPjVfkcB2POt+Ixl/64BBaNL0ZJ5UejIk51LcZFGdsatXpBvX1lUUyX4hOgqlvFA6BqmSZ/fAKILhLQ2p4jmEfYkjjqmkKq6wsmXBIiTX5sbOqKG2zNFnu+oWJszj/jhza3LT6U6FW2NxLWHMX2tOqqdsW0DYGcS12ZnrvYH7+PsNoV1Wz2G4++3Fit1QX/eMP9s/3H98MCwwLDAsMCwwLDAv8JFuj/L/+f0Nf/kT5m3st/VP3kgbjQMuEO3PCF0Oes3LmhJWk+AaoqU+RWaTF9rawLm6m+pLanrqktzm3zqaBWz0xrrlYSn6rDKdRFPRWscja6cVb6EcWHG5NtYUH4WnlcM6s21coO6tIrSO85lpPsR+BRBTXJhoAKk7McmPxfmXx7jhtcipMgSHUtbqECSgGS3NVrg+reW6BakCn46eppLpYtdLE2hjRqp67BEcpisLgEIpcKngp8HiuehA1mTpC7m+pi3M/TKWp33xUGhcsN8b3Zzv37dNb+kbzKcxOUvAZm5k1tTu3lMQIQBRPdrbiUO8FXoKl9tXMprA1SW9mYlO7JdSm1KfDZ4MS9yrXSiXk07HqEwMp+BVPZMm9KuW3XM9sW4LUNP8ylm7raFM8kb2qKqtDcFeAOnTZVUFldSLZcXgfWhFW+LBXxHVTfupqTqj54PlFUPaMG6zfIMGDJ9yZSOh6MhS14d4EiY184c6HBY+p6LPg1RbDqr1bsa6wlE3n/BLhd+CgbdPsHZBv4GaOacjgB5RZfLPyn87VdlFAP7cIBxyyVvDwP3hYn+F7vhCBUAynBNFmMhXMzczsGjf2lP0n+lazPtaDkOBdWjyaSop2AqmKhVzZuzvU3iaF0nebl+UiN1BMDUmVxeZ4cd2T5JYnSniRKntN8RWKjkz8sxhujuOL2e7AuK7GpYmjcpBObqpLKglb42punIHWXhEV6OFwn6zs3PMeZMuCzVwPXKRD6QHmbve6+qtHWLRY/WQG4nnXkVY1t6mNAVdAUVC15Y03UKwB6i0tv9M8sZlWAgxqnsbNbjnXl2Mav6vaeBSKea179jXOr8jk4LtN/Adz9zsB2bRXr8rdi15PF+Q0sM1rLyFFeTajUY1nbx9/90/9vK7/mXqUPbf2zfX/P97Zp278XnH9Pm2ObYYFhgWGBYYFhgWGBP2qB/v/4f3S//8jt+7QmcYicQWJTjcls/qMIIEmaZKUUp3efVF1ajNzFuEkVOJUQE64AmCqoG11vhdEoVYCcM04aVsUgj4lhd5nkm2AopVLMusp+SUoT2Cgl0zla1B8T3tDWo/NUOiEAOkmPG6Mw46RSQGYuJeAl5lLAY5K5p197a0LyfWJZOWbKzpixWHgTNhswq86mDqpTPdrSPdcyN6l3mWQ5fMNxN7S7SDInkySp4nJeQqmA3ib8VRJFg9a8MeIjDxXV/R73Tk5Se7oo4AETfyso8RQWNvTPKW0ATaB2Z8sCtTI3Nst8PE+zk+b6abvMa0sVrrhUgbbFo7bMupUJVzWvoLQ8XUspTB+0k9ePf4F5tst1yDXKpnm88Wa2oR0VWpVuvqs4yHBMrn3UamMz210SNT1viroCiw1sA3+BqrZ11C/Pkb16fwN+GqjsnJu2gVdE6abqxh3UQ+S4lT24jFn7dlk3x+YkYsemsrqZWZ11vW2nk3OMu7pj1ezKze3ZY+vGbXKrlMWh8cpm7Biu8drV9px7ILLa0ba6LYtNPe646sGqFJcN4rLs8GvKfAzbzj3H8juO59hPuaPmNWqcdFeuA/J8bjy1fQqwNuVdu6ZOMfeAY9aYVMvQ6KngeQqp2sI+JBt3KwNUsOy1E35RSPdPKV3zgKJqXOrz18fJ7kd0xstisv5EERhjbgHUJGrCCOcjKZMw3MPsUMoxvyVx521KKhVUc5n2KJkH4lTLAVh90uy3/hVqcbSd6n5BUiVPBFeHr/xgXMk0dcdX/wJ1X06kSuKgc368BNM7BwukZhy6KCPuEjfLK0FVt994EkTlBUVp98BrP9fFVx038ed6mgi0fK6X8ae4QVOSJwqqDsXWbnW/uEZk/EWvFbCz2uCF9W5+jyst9PW9iZlcHeh3TRu3v/rnI6j2179nv99qs3/Xb5q6s+s5HsMCwwLDAsMCwwLDAv8bFuj/L/+/cex/+zF/eXJ9nTx/hSvBScVRxEwQIGAGuKyNgXQiK2g6F2SC7Xq/7Tm3de6ieunkK3GdTuadm/FdlFM+r/qC5RqcGoXGxfH9BtCzPUHmFDithEUdDp37GTP3aQsYsq0lWQTQuLmi1AiU9k0QWAmqApFgY0wZspL7Jv7WJxAhzBprKsyprCow6vYpCCeLbYCNp19EPWquoJrD8+Wv57zFPTfxtw0Ahbxyic0JBtJrSmf8WqGSgLt7wWUQpUowsGZqFDchUNgFPHVfjr2E8STfabGiwnNclyuJlJmBBdumDwUYSuWq850bM8uLJJxqgNfjRRPX2IAtwBlQa+fdXJm7GpqTFnLoT5gxylBRaKawZtkVUnPGdfzuVhpX5mbPgKqAKQ3mYrhtgWoesUPt3OGrIKvslz6GeKsHjT6ba6/7abNa3EgdXz6KG3BTJ2ct4Lefa3fXjSIW0HYH3UQL6Lx4gtr5pOrYDhcor/Puqutb99nG8eux4w5tc2zb1dWU4GmLI90PugOtsaQ+AsANIAO5JpESrNoYKWW3rpV9CmjaVa+PCZta0qxKpFXjMXDU+uSiS0FsRUSW+27rl7V0Gc9eEs8748n7mrGKGInrbCm8KbXENmbhDqwHoB0fwB7uvjNcfz2v4+EJcAUwX1ZRWx8oSeOi0/mZ2FZiVRe8v6CoTh7AuO0L9wXZfg8L7mdAjqRJqpAmMPJxCzBaMsbfJh2BK0bVO0y99WEKXrL9EV3Tb88omXPdGrihTaBkIqVXjLLEBSGJ31Kjtdx+4/5ra7gaa+edSZVUs8sygVI13wPK6sHFBD7VCVkUdZi53Y0LolOyiZ/08nB7a23dgVrVVfctUPUeEHTVXTtIflj9qavpSGiw+jGhUt0m//ho989be77/n4LUfrS+ujMg9XtXYXw+LDAsMCwwLDAs8P/CAv+O/5f/f9Hvf3oMyzxUTs569OmNU5AkBArdMEVisrpyws6k9kGYVMl7NKuu2VRreuWE8cyE2om5sZVpmX2SYTeqHJDEhNaJ+kaYYgJ+NI7Q5D7sK8geCRlzmvhkjCXbXJjxnlRh+au66eR3z+TYmFUn2KqMutk6MT7Eg64SMPmZCq4QswT0/Ks7sC7FgVYVH/Zx4j1TTWWbtcAnSDgtjOtkqZWWv6mEO8bGVXxfhycNJ0w6IWW6SzIpJqfG3yqlCCbCmufORpdWYiSZdAWF5poaGGdy7vexQ3MfTm3JdnzBMhlsA3UVp5jY2QacSdRk+R2OnfhP7cPxVd+626/wHBdur5X2aGBqORP7atbhSlok+Nnvcg9O7HCbk3Yw7AmS0n6DvgwgwZaNvLYRh+rLTO67Q2M4VRYJbxTcvo+8Ose3gegW2aRB54e59tRSI/Y59NcGcEmnaa+OX6BbttZ9tlyXu6uxixI23UuwZO93LggkCtK9XIuNCmLGeRqsmCzPnqtQKAzzrLFed1Lqq2aMV6beOm/HX7MJbgMuZqRMkP1qxxcwzS5cia/Khdnr8pCBWJmFczzdfhsAl9H8DD1Rl98Gqo7Xhfepqm4bk722a8rWNJfdeCPYB0E38FTjNws0fFfXulz6D5ScMmmSSZ4sU5P4a7Y9kmRKUE6yJho7X1AviUl9eADQyL522H8CPFepnVpJlAREAPS5oG3z5UDJGk8RrNscAdolAPvA4g0ZfPn7fKYGK6VhxNG5kGmHtSnLXcuompZj8ti0A/hduCuvd6DYSFdgd85K0J37wLI1e0BVqJzru03fEm+exaxot21/3IPZ5ugPn0NQAPeKcLGubPfMdke3djEuNVVZNPM7fzrZbpXlvbpmuQcA1Qvf7/im1iHcst0D7F9LduVl0H+La1S4XW+nEjyNx7DAsMCwwLDAsMCwwLCAFvjTgmrhQ83++1w/kyTOWHXPyavvBSXddeOKR4zoFglxxXvrdSYDrq6KbPfCfEqX3SWz1qk+v81N2DmwaqqZgwXSrhCW4leTWieQ1lEU/NzGDl0aUG5VbplP6v65ZyIbN8GWuVSYTN3J+MUyUWRCvQLahCUBNDGdtKU77Fx3VSaytiuEfVItamrUhnhXQTXwKcSpJsWNt1yUnXhGbXWy6nnSa8F1pQ08ZyFAVdasw6q4UUucCJeKZbZkXSyjfDovj4tk1bdUnerKWuCWHaOUEkMqjEaBbhlYO8dFCbV/bOP5Cjseq4Jjy13aLLPM+YOJKt+VdbhclHW59pq/1VFtM+OumqZ0TUC7MDMgxcEDelHELXlSiYHi5us4CKiG3Qp6BMXE3PXx1SAy29vLUpQ6pSWhTT7/+S0XUDaOs6+odDj2QP6vDd5838gt9Ts9XDwodSF3/0a62s5z60jQ3LG76GRcb3oa1bl6n884luesW7v+6qXUF1pEdXXsaIem8qa2qoqqiwbuI9cG0MueqZ3rQkGM2lXIUn9NymUstvGxqf2qy3ZrN+WcHP+1DpDrk2RTArnqYECxFF63db+48NLZruw6TuKCrCtvA9hk/BVy2dd+ZyzyTAx0IJYFFYDbEjdCdOJbvfFtiz6fUVQ18ZHxXG0AqhcpFqURN+DTccMTMCUu9Ybng2PjdqH+KmVtpizMPMxxsQWCX0/EtFpXlf3nZA1++htxnSiz375uJ9/OxL0CiQ+WwMmVUck8s5Cm6yxwSptHQZ7PzbTrj9ABCJzy/ZwbsXAWVfOCFspNM+Nmj2cA/Z9zlxM5y1hJ2qVsaXGZwtUaLbn/GBg68b5wLONSvZjkL86vaVIlsY2/N4KqrrxHPjNm1r2e+e9zkkF58WxXtbkA9R1K+x3T7wO/7wmV/K7fCI6l8RgWGBYYFhgWGBYYFvgrW+BPCaqelPP75hFZSYKcKglXuvLqqdbcQ1OMwTkf702U8oSLqXGnTpAz72ayyvw1NU9XTNAs53B2Fsw2fzO5D4pOXGBVGaL+tcQzmZ2rUqJgZNZcxJE4t7gp3iePlmURmtsIPJFt9cbB7kzGdyZMajCY+FeBkHYENvshBNikHCBw2te47QKNJj8yW7FlLW74Lic7MP3KxTa+zr7qxssBFO9S6sXzRwm64dMsZLj/VuAT1HV7xA5JZqRLshljaSdqZxTRUptVM5P5VxvRjjCpHaNcGSMayMO5sMWLqlgLmZagEQh0s0zYW1kqdl3j65x6qM1NOclp/JbzrGy0JnRqYBQ34VLJUkJGdZVtS4wsUKw4Vr8rZExMbAPPHFV3UoEscZ+1TxiquLFcJHWhbOpsKZkFsp0No/xGXtWuXnvtXosO7dRKzVRFzgqCDdfSStyZXcTws6YMp5ZrB9FuHv+6rQsM2iHxonbW49YzZ5+G3m3Vd39TTGtQBEiT3Ta1Vo0hLUhNFmjVxpZMqcOzCytZLOD06tLUscyY7b6OhZQWsn+qr821Nq7CPgOknla7fia0sn4qY9hFjuBMxnepxXH99d5xH9PTmjjIeGzBLkp+V1VrLNW1KDi1fmzq1TqWhW7t68KD497PG4Dp9iyoGqeb4wjnic+tMS1YH44tmZMLQwDpgbjT02FbCjPwaebfmEJb8P7G85XBez0Bszth9ca9hyaK0rlYXgBVcJHg+L//fz9MXoBc7efOUT8BwNXsNNmimHovn9nuwH5WQ/Ue3sc919zBtMl5ELVa97ixpFPcjzlBEyYZ6O7ykkrsmRqugqS3mVGqhanNMTcSvAsf9NUEUDmRXnbGa2JO4HJANvGT71VhQfSMlm/s9y1qr7GmHT77iOsQ6uhwxPhoPufZ1r7bj3Iwrgs4HsMCwwLDAsMCwwLDAn9lC7TZ+J/LBE54ep5WTxCuiirqPP4J2HJi9uJkWdfGZMrsAAvkmTyJ7TaBKyZzqCAnJqd7wOtRlYhJJJ56AdX//jybfHo0brPmVZUF14mi7nOlUHU4qrIWpaT6WSC1AVVPZqQyeW7Zdq/O/VQzAcNM1J28Aj3GeRK6GvAyC6pq2mfOSRiVxXRH3gQWWxIZIEN3ZqHU+rC6LHt+UT+FXlWlxkFComC64MTNeFxusOwjkDQAfnwCzM1m3OIPbSuxfZyrEK39bOcI3AbybEMoCBiUe6mulbodG3dqZ4Rkk1rZT22gmpsanwFsXUrrOvmvanRWwqK48vKZZWzi8ht1jmsgfAQM7X1dg8Alnwc4nY/ndamPbtCzuibBksd2z8BhS54k+NHGxyl0efZW+6nB2g7X4bBcd5s66KYey760era2l6RbnkybmMc9tXk/Vv9tvI5RO9dBKjFRP2DBm4sZ2ikT/nae2V7FtKn7nvw02bzqmNNG2PbDNvDgbKBc8Jp/bF5Jkqq/ScgjCzouGyzbnC7Zvcasqn9c5x1zbKsrbVRg7w3Vyu5azUdv7sHZv5IsvS8saLdKMNbVVqGwl8wp/2bHVo2/bpGowd5vgi+gWomhhMtyRTerdamqbVyw48n4VED1jGxpH72/kk3Z820mC7c3hVfX4pedSiwqIgtC59Mq7smLedUXPV/QIl/X9H0TdfW0u0wOP10BfCM+/e3YTRaEGWjP55+2kx8Pj1FEdbdHbw14UvCGWs5nzu91siNJ04GDe03UMF8w/hVFde09ZP9beZg5kLqE3me54XPXsJ1Jk47RYlOWxja4UT0f8TPn2DDR+Ng47vJ9xbT6vb+fqrKVLIkeZWjZyzV9OPBKsN3j/Itjc9Cz8NfR2AE0Sxg1lDP6Sk2tQV1bqdv2bMFts/FnWGBYYFhgWGBYYFjgL2qB9xnyf7gBGiu+rcM3PspUqJSZSgpkfc0r1HQVHJ2cGVfHP6dPS4EuCYNQVo01ZX52+EZmTFxyVYSE1yRhSu2ZyeSH/8bF9jPKY9xOCw79XBBmvhtxy+P7NCbVSaETOFWJT8Z8GlNWAkpqtjqxPjOhT03VViJkSUxrICLnURlum/fwmzL0RaVT10b6ZZ3RLdtVxlOPXQCoK+05KmMlhxLm1sbnNvVYEUq49zxMJuXEPxNyLRrfyFKlniy/o+uwWWNzfgVoPgWFlPxIrKMJjvj+/7D3JsqSHVd25ZvnTBAkSyqVJuu2tjbT/39Nm8laaiuNpSKJRL557LX2Ph75CIIEyBK6VOgbQGRE3MGH4+73ne37DNSnvqwVqD6emm7af9up+a8pMQQqZ6alpL4HzEJt+yHgM6BctkwQKshQtYXF+sK6ViaCXNkxX7ZDn1VTtijXqMB8Zsii0NtepBKTWBTvQZfNj9ocncGuMflsActMtFixSyagy7IG6HaUc6itiI+pP2bLZMqpRMf/NGiy38OwDiatyS19XmYAw8p+6WHb1JQ0trEM5L75asdkN4KwTsFwJ97cXjhQRtXuLHCXSsOo1vxb1nha6+3OX31il0xHXrmnTajvKPU0BZFtKUi1bSuSsrXFt1VfWF7x53VsHCOvnXQ2srAL2Mc02vsSnbcANPIaEORZN09k5L1QAGkdDbJUUKxsNUsXFApek2uYc7GGYK477pqp3+Mnrglw/FTHz1WT5pV/1mdJgy5hqk8e5Zg/Myft98PjMbIzaJFWCS+09Rwz4qvI4hXErin8t3+HH+enI8As5r3n13QNqAcAlZ3+zSMZS2nfJSvE/3xGXRzcsrkGoD1+3Lu+5TqeD5rgviYlDJATk2BBLcsGtlTjX+RAxODzg7MY+1ZWwFN2IB4T47fZTTX5fUnqHGDqG+3OYLvGkEPCNzkmQuXKLB6ptDUAOUGcOm8SS5jybdMj0YjvqePBAE0Z1o5bR3rN3gaMypMjdWoe7CKytT4dbZ3biuPj+u7e7esmgU0CmwQ2CWwS2CTw/y8JjDr7T7vTIa5G0Q2u+k53mitTRRXFiU/5DkGXrKKReePrNsqYuUs99wsArX5izwQD+t0tZnAosF/BJn68ikaY1DRXgFQZ2rMx313WkRcAJwO9aOKrDnbP9UbvVelLDlGOCSw1+xXM6QsrmLTMBHbhvgBtrl3MsOSsQEB8pXmt31WYLwCbV5ouq6CjXF8YSTcgpgDF+8KAQvuuXJ1gvrDMMqqaEIeJTIGAQ2SUXKmghOcB12Uvy5idE9RIE2AB0CHMnKA3eUsFwJoST39VNcOljMnuuR2SCeO+RlSWSXWkytLFPDiI1zQhAgd9hxtIaQVDsi8xcx1a07YnErAdmjFd5KTgNubd7+dChyMyj68u7a5vKPcPizpEY0HboK+YPMpWCioTzbYsYyB6NhpEmH7OrsOAxyLe9mnBqkI/B7dMkwUFoA7O9XjaFLJpJvNsFFTpF2QrVxnj3luUWqCa15gVL7IqgP0dUF0rJGOTQmU+Z9UI8PyteayfQZkNppRgW4L9zEXB19qk6LgGTDJI2fCQ3eT/5Dd14CKGBTjHd5nzZefdRHBA4BO5vozpOxCd+hocSbBXQ1bHYUZXU+Xlx5w2lMENM+tLwOo8G4AboCkgTx0w8OYrpig3VzQnto4HfMobqApQp0k0x2TtO0xcw2bS9XVZXK/RXPgBZvXpkSBJiWQGi/msWcIp89gO1oz60/842bv/VvN5fEUFu58+kPsYNlbGkx2dJ0CjxraynJS49/XZ9d6vfv2ZdfC0d/Obk73rzwBJgi7VlFfwaZqbE96wowZdQoYCzzPA6hHAMqbTyPMepvNxH9/VjJP30te4AeRhMROOa133kVVnm6zrcrV2C+cJjvc6XqvKpts+md2YKd+93cKl3u+Md5V5bRN8ra3EztHkLc6/fVJ8WanLt/XHpqqZ4r/34325a4H9qeu3c5sENglsEtgksElgk8D/ShL4WQBVddwQMwPelpfT0o8MdrRMSTV9VanWXFc/TdzSUFplVFuGCq9mox8N+BPmZ2/vM0DVSKhX2P5eXXGNfqTUeQ67qKlrfDytTLBlW/gR019uEzvI4Nxp1ovyZ52J2is45ZZL2naOsit7YrAkFTsBbFOqTNoWlVGVbN4CXMsM6OS40YET4VVNG6RsShhZSH3cCmtq8ihADiuqWa3t8m27BYwCRQEtx5ZJsOA5nmOCYwGNAIKPs4kiHD9bQIZA2fPxVaRKAau+tk+JYmOwJJRyKjunDQEqMUUuS6o5o4ArZqxRZXtN/EjNW4scZMkEMuFawpJV9Y2PoeDEiMsBOmVsfQcilyJO38q+yREWDK/rqxwPO5rjvU82O1FnBZGy0NxQk2DusB+ZWCuVSs1wa1M8k3CHHtOUzKcdmiwVm4ZExQ9aqnx9LcV+B1a9XBNUz1uWH86NAc5O+uJUToYl7kWpxcGLrSrHxow5TXG+pF9t9gKZRXJTibfBDpZR7/W+Az5yz/L1/AJFAjJlY22Kcky1azPA9dBOylTHlNaNGIF/Nmrc3AFssVYEpGFWMylqGu13fVf1lZ5iOk9mbgZWUVfG3bmiv7Zm1LLAHPLZ8B4EG2laoO0c0ufazREBqSz2PaDTdZ9h4Zo7LCpITdpAaCNW+3mPW4Btl5G917f1zqjEMJ3KDeApCHZT54idqRjCCuYAmk9set3dnO19+5sLgComs6an4bxd0afdEEpK9fzoZu9XX33eu/hwFznd/uZ075sbgzUJZfGnpVSS1QQwyo7KfzpCsqkCXTd1TCHzBJt6D0j1ivhFZy3AjjKJHM/ZrckUfNU0XG4z7Kp31CC4dgACatLqZMPB8SKgFPcc0S8NgvV/1bzY54QA2PQ2Bav2bHasKsKZs03iVUn7vPJToFrOd7co5p4//+M9UO28+PGvn8Wfxh/f3e3KTQKbBDYJbBLYJPC/oAR+Fn+NBRGJkimzoUK7VBKxg4whFGMsHVW+dPAcICEbolKtGWJyf47i7rW/osxndKVHzQjRdC9MlxITU03rAIhEv5Xxkx3cpQIRcHHuDiXZ4EJn1GX0XTXlO00O0eAEqVGZOHzK9R9MQwMYi3kvNwvwBIsBR7RH5VGWqllBel4FXPfO5DLEZFbAsUwTAz4FeZzTlFkfRM0bNY+NKijAlS3ze/AVZVB3IhwLLBOQCGZ1Us3Yd338AgTtK4KW/Y0COuAw2Ca4sOAn2ErQyzVnEwl45VxVzvFX1YxZJlSGLnbT1UtlTwP8ZBa55uKy9RZkFG9lqASV9DWgPuVVHS6LW5Dsy7Ys5i9+k86HkjoBEgV5BT9Rl8N8oeRnEjWnaEoV9Mqcz0bHDg3a9ADVso29WpS3VnvZ1JQeU+B5DYPboEp2d9rrjx0SVLC2owxjitCO2q+YTSuf1D11hZlVlnE8nHvH9lYf1UDK3D7lRWAcy87OEqzN5PwCi7lEUEcl/i/bP8MVc2B7661pxESZjWmTqi8AACAASURBVOhmjmSToCAygZmsSsbUeWdU62mC62qZ68aHlbWXoEcyeqXaM++dBwGgvjmc8exQZZwXE5s0MtMlx7Z+pf3UhFgzecffDC6uGTF90tlQt0yndThcmvYGhAJK7Xc2b/STpnDX3PJdvde/1UBUYRm7OWW5F/qgcvlTgioJgLHOIBLwf/uPv06KmmcqeKKjSokVG7m8AQCFq8fHT3tff33LenymnbCnn2Ezb0hJY5Am5sGtEXYFnhkPPTtlcgmkxu7ZPufu8BPXPBh4TGlOaIGoEBYgTGqbhDICmWdsMqk6TwNUA1CTFIcy+ksml2Q5gOJugDXWL88iwOkpIFXTYkKW5x5dH34Ls/vYLURKdOKZ5Kbz74DFmzkVQOrLp4Wy87d2LitVzVqh3r8o8rll+9gksElgk8AmgU0CmwR+1hKIjvdPvYcCFTBj9CwVpMSqUeGzdwZZ0SRV3VKFW3M3sarM4gCQ+FLy1hRO9kps+ZXIV0U1qVdqNmw04EOUbdmfqw9E7TVVSxRkFT6uD1gClHLMqL3n1P0V0XNlcZeivXJ56oN5agoWgx/piwm4ksWR1RGYhR0qdklEVxngMFT8Vok+pBMx3/WfISOS+oV7nwwUQ5UNUFSfW82TZU3tt/6iKT+t0u+VIhCiyrJA+pgDgvAwt6YREajKuqrUh50uME2sqIBECyqYi1zD9lEvpbsvoG9gIgUnkFPZ0rCT3ruYSkHHAMgAGk4aqfgE2RyFnWuaEiOvWldMfik30YsF//bB4ZapdDwFJgPyHMcG0+FTn+Qo9l+mfvTzTJYIpMRiAF4mTQua9mZM8p5ls7tvwOEspjCWa2EFeA6gyjypvAp2nTyr4ox2zgXeZbBXgdMM2UhvV7CrHPvjeyHIAcYW3WBALWvHfabqyqFAlbYOEHZHJLfEJCCC2m0+WEaB+5dX0s3IRMacoaa9kbtm0pYd89kCzNUUr49vsf7AU74Uf8Es1+r3KQgUjArgZkw6/hP4yjpm8ySAUgY8AKgM6i54kzNc0Dxtc2412nAZVRt8agA0ijNvakycrX/etkcAu9IVyZYq9sA4ZTEAXPC78gEHxCV3qQHD+gy5ndQ1rzT08zfHe9e/w88Tn9TbG0ElvCgAL6a1gLt7GNM9WMozgOovPj4wbwGqpwBaGVsiA9+TFueO6MKmqqmHZ+eSLOgJtK+WH7LWtzf417/cxo/V/nXohKknAYpPXP9IPT3jk8uy8lQs6LeXyNNATD5XHwG3luNzMoxqgKX32PZb+nEdU+HPnLsF1N5Tk6B1tiy40ydPF1BBqfUKSD3iOXvh78WovreNUeqz5nafvzcVtx+bBDYJbBLYJLBJYJPAz0wCX7T1f8IdsxPgwYC0RxVn9BlNQN2XTzCeKM4oX2OiKkuYlwyoAKY6UpTUN0CZEW+vBFaUd0/EX80RLds3aVYDLC8/6mepQl/l3KBM4lGV6lt0LQGnAO0KRVVfTAOuqKmHmZxgRWcwvScTsVaw6D22IUp+THmNEkzdgjKZR0GirJ6RUU3NMQBWwCbrFOBGO5oKpIBNc0UjAcu+Kpiwp5SVPK78Z70ypPEztQ+qkHw/h8mMSqk89Q3UbBn/1CPd7lSQZX85f6qP4ZhmNpJuGSpBoRGSDwXVlCcYUBV2XFKGUXw9l+jCtrXtD1BETk1pI2iveaeMczYN9IGcsZb9DcttvTLJA1xiZhnEVNU3I5Q6vG4A5IC0nMsADqwUJMaXVnTlDbapYCkvv6szD3uaY6nMY1NlqDfHkN8Bk/w/5b+/t2C49zeCcQFfTYXbfhnwHfjz92qnky1MY8uviWyV+bK+mp/ar+lLylO4HaOYgPrpLc4FyxXIuyay8+K7begmxDwqBJwTddf+1h+0+UwFsYI678n4je9wcooKPD1FuVowOG4C1ZSqry2TKts8ij2Regtu3SAJCzps+lpvaU7aVeNS25Eh4HpNxAWWtqWrc/mjOi/KiArEVqohA4oF3LqmFMfMeTdobOuDAZzM+RqWugHBYp5s/dbNuSXPWEWEza3/t/PcMm4x2b3F3PcVhvP6k5GCYSYFnJ/ZEaJ/R6Sh0eT82RQ0pIk6wO/gw8UdmzVAPX4fncOXavmBXJ+IMPz58xWRyBt+qHsEHfNzHnjnF/r6vu19vnnGwgSI6fwb1lST36wA1xMyuAfEuvVhjlVXaF0G3KNo3N7IDoYXGJpowQteZmrlaVGTY7OoGlf4DnPiT68yr4JtJ0u8WR2ZjG9fXegrFU1n8YL/glPvyZZjaumrbelrt7jn9/axSWCTwCaBTQKbBDYJ/BwlMNrnP+2uqeIYoEjW0eAtYTYEqZjUfgAoakYoIBUQGdRIJqE4sOBVUBUVX+VTs1pNelW8LUYwyOeZTCPH/NT8VYAlyIvuxP1lcRpASVDn4VMapCnrKehEZTzYIvXBfNI2I98KEqtz76OgNjJw/N4EHGGUCvIEOAk7IiBV9ZvoubKWiVoqGEQ3PIOFDFuUNB8FxmE0OX+s4j+YKgyR9woobdO8bYv9NPpxUrd4nYo79y6g6myR2ZJwE7z7SpRWfi9weW76GdnNsG0CiPELpo2C55rfNspy0pgoxgGbCwyKCxKUR0Vcs8+AjKq8preJObN9H/1XwBxGVRAsBhyWMB51ggp3LNaMz9iN4ivbKKAbM9qaj1qACv2AxwF5i1ldoNT70pPq/juWMhGgc7zsqOd2bOzK+zPNqSR6/UoXY707ZrN6fnX2SXkU0G17BZaZJVyUcofJ9FuR4aj3ZRpbyaj8w/TGT9aDs9EQM+FUrnw8uIBBgZ7+2mIQ/RljposDtRsovrQK8JJsxkx504z2h/8Eoa5FNx8yxrOOAmgdZ1MYZbOlXfK+AMORY6Cn63kxzxwQfIbd8xlAG/Q5dWNjjUO+T9/jb5sBE9C5QVPo43NCObgZYv0GTLrDX3Wlw3HTy+vuMAO2PW7ECKYfMOfNms1GkkCVticgWIdM4C0beveg3yi5WPF5f7w35yr5V4kU/Ew9zSELW5o8rKTCuiDS7zn+nhx7uSMG8JisH52TdxXgaDqbe8pwOsh4ynL61DhjMZyQzuYZSvg6MqnJf83ffR5pruszQpiIiW7Y1t6rwfE8CQviI40GUHpMXN/ZDUB2mXGZP5byQqocgj3R7geA7g3Xy7F+AZqW5CItA7uY/aahaQqcvjxboFpWderLOY8voLrA69y2fWwS2CSwSWCTwCaBTQI/Swn8LICqxFL0ZHV1vi/VRz9LzXWXuals3jX2cg8qxFHUUL0EcQJPlV1NXDl+BnNo6hoDGBlB9wpA9EHFmEoMJrT8MJNag+MCNnTVKLoyugKCE9ikc9CzOr7tM2WKrKjXC9Q0G06O0KFhVcoflnOtZcik6i8qUOMazZUtO0BMZW+YVsG5gNnjglRNifVPTYRW+iMIsM0C331yWMjQJjitoEHQO4xlALMKfICxZreDjRBCWCOulwlNn5UV8kkgGsqWgXvR3Nia7SvXXQLEbVfTlRRshIkGnAfAqLoqE5m1AaOJApwBLKKqT3BZ5oMoxwXhqcN264srm2xhiil9sc8FqgX9BW7+bvCgL2gt8MvjKNeBe45FGEOZurYlAFB9fEfsjEm2QEtpaVYaMBt8kYbEDHlWVsxL8xpG17KC3K18odGZvOlHgaFfU1xAdPsX5jUBt5x3C1jWLzpAmFubZqRmp6l1V3/7Ok350iariK18Ty5z3bHfbcVppn0t22o5SizNHxPd9EDQZBAjTsj8Oc7eF6Dq+GU8ph3OITdSZqPI+xeTWX/hMrTJ25o29vqIxPpHxqu8bkx03ATL5kTtOLYN+lkvP24Fekjjwqo6r2XsKfcxkX5liVvGM2UkKJP9ca7KZurDmhQ5lbHnzbMso396XrN3TYgtw40EN5a0yLjHffOJ9RfTY9bKzfUhPqTnrGNMcKn3mdyqT3cAQpjWg+MXWFECKGGOcPvJHKxuQj3tHRtx++MtIBdA++1ZwO4jDX4AlBpMidWYcTnCXzRBoJpYd7f+HLVDBCIz2kBpAtXA1jCuR0LVTK4GUGqEYIA0jv6FtYJVmfoCWsdfP1N4271vAKx3DMb9AFWfrcNPO/oZz1hrDAReGVprGJyV3Smea8qkAufneCMg9xXYnSu31yaBTQKbBDYJbBLYJPDzlsCo0//0OmnDl8pioCGZxSj2KGgLuEZ1U58XxCU4kJF3VeYx6ZU1UdHSnNf0FAJFgeCAIBVw1SUBnKbAvzhrXk5TwSSvogrVBLN5sCzLVXGNKDEf5ppzzGIbiVb2ZUyFLR8AZrRefStj1ioQ1CRSk8qYt1bRvaJO61cvFBgGM0wwnyeYnqTYmai9FwBDTZE1NzR5hQBFcKdVs36qAipNG1WU0yalJ4MZFrbgznoNJiODm7Q1tgtlXTVRunoFIQo7Q5kx5w3LpFIu2B9gbmqZBHQqiB+R7F1hn60sE1gJjVi55D7bzffIIoBDxntA9IDOgOMBi4KUmDtP/wMSY2rqMf1pQ4mO0lv2PErzwmNpUw4Wj02dkS+FKgOvlzXfmQZ7mfctFnb6FXV8fXdiDSkV3BeA3HqjhcvqBqBWJLkPoBHg1+a0U4v29ib7HMQ99w1Yy3RoJTvgG1CW4wp+6uuSKLhd9eZz2rWOzcmwlCOTEVGHzzFxI8VyS44VvMv6w/A1SjEAaNjI/QQEm7rzKfC0owXDYSk1OV6AEx/VF3OQDpPaHLGdg7ZV098VICmBpxQNF4fJZEckGxNjQWB6GcFk08+0bsfU4+74pAvDoh5Qr6DV8m5hNmP+yzUynJrsPjL/LSebSkxY850aNMlxWf65Rg23HjdObO09wFM5HMRagEt5KBjYSKa3KXMErgcwotocAzYBqYLPF9LUvBI12J6fXDwE1D3ensY64uSU3xSmifQDkYONyPyE6e/b6yMbXIDNA3KX4t9qqprD/YfM23vzo44Mlxwzv5Un/z7w77ORlmfs5VRdh0dv1BWmFdNkovwaYvrIzb0krvGz9LmbCLbyjqjCDymNfnLPDfMh8YcVk89jvh/RpjM+z3ym8PnCUU2HrzkPzM7Tuyl56re8R5nPGBw3CJQTbu0UuYB89Um7vTYJbBLYJLBJYJPAJoGfrwSW+vtPqoc2+gzN0Ki5z2iRqk2oU1F30BlRrFR+6ocm4yh4gcxLZNtEyVThVPUxuI+mryihsqdhLEtoYSYLyDNCEy8B6QeoVcHRxYBLKR2jXyZlBkqpDJ+gTBO8SxhJMGYBquAr5qqaAsuiwrRyUl862U81WyMEh8MY5ies5/Qv0T9pvKaSYhQZKD8fdD1D8T8bH81znGdTPoA1OEI2infUOkGrnzJMKtTTNhkTQZ8myIJ5A8h4rW1O6ssAnt6rGbXmvys1iAr4me2yD8gn7KogR4aRe+1/mMxEHh6zaeR8Aqi40ORZUKkSK1im7pUyJoDNeqi85sg1PRaoC1ZUwJeJsNfGdHiiN5eR7XgViwWeFSe+R2rr4EJiATlzoew1zJe3xpc2gKyIJ6AnBTluRX8lMAfthQHsfAsoXnXO6bKgvpWoQC4X97cX81lz3qGJF7gLaAvN2MFPGFsrlt0cylUW1ijFmvrmuoLttHEiBRetLpn0/hVItfJaDe01bb99sR7r5ZdjsfxtPZ9i+sV57vjXz7rgz1dkyPcwt4Pa03zKidl2xNKgXQLYsLap3w2U1q//doIaOWdGvtaj9cBM8iGBeQYIOONnPJtZgiyZUECnuGeB/PhxJ51TN4qM7huT+KyDHjPar+1M7mCqct0ZFdh+CJ1kQx/Z/UrPMj9rteBGk+v2DMsJN4A0F354EFxynHn6iBnwHX6rBwDMR8x/7+8uCz4FrNR3/uE20bvfAK9OskOB6Css6h0xdj93Ppg3OTAPP9QDmNHnV8oBnB4ySMcypyu/Ktf6LNLod4wG4oN6F7Nd/3Pzzg0s5dlAbPb/NWbCPKsAnodsecVD1XHks0a5QkwjmluOR0j3BVAVXnYPA3/bBG/y1w0B7573LiknbPwwr99wxoQ2NV9vICehrP6uxg7+kqZm1l0543fHO8e21yaBTQKbBDYJbBLYJPDzk8Comv/fd+yHKh4dNwrg2kP3u6BUQHTOW5NW2Y/4LVaPjsLjde7993dNY43rEldG9WfBo6we2luS3jf3S0CA+VFlChNZV1M/lEZZwI/6RKIgJweo2ELAyG0qoZZ7EUVWVNC0M1H5x4RVLCGTot/rFUGKLgJ6BawFZZ+vBYYypyrkskMN3lTTSQFTI9uqoCeoUABtmZpz/V0Xk8p1mjonCq51ypAKVtustFM2NQk0crzlJvBR9OHxS6Ve2StxRQDoYKnmyRQAwH3g8Hoh4yuAHRylMqy8BXbHyT3ajQBNgc0VK6stu3uSQDoFJ2FVwzTWXDQmuCr8KNpNaTM+shNiuNhuogeP6bCAsvhxgJkml4PDMg6CuGLD9c8wnQVBmYulnvJqappuDtTf1XLH5NdT/bm7fjGqtVX1AueZoJN3cgOlI6GOZcUU9g7Qmj9pAGwDKdk30pTsGmNldkahOG6NjuunTRBg7CdXi9dgKhk6mHaA6t9E9ppkG+xn8rOsAEABlpnz0+nF/EYCgYn5VuPngrXIyo0Iq+O+Rnd2rXxZzTbFab/S/QQoO2+ds5kovSdrZepawF4AuICqTXB9Nv+vAYRqdqvZbG7NRFPM3VRIf1KvgYoE0/V/rR/r+I8PCbfMuJOXl5Oarz/SNoGs/RToJuiS9RrTx2vczGEOydQGqGYcDvL7DneCxQR7jWvd427ueJ9jenvjfTCNBmZj7Zhz9fYaY9tDmVBYyXtMfJ8x/b2DUdUSgii/RyfG1QVkAlIPcFh/eTnfu7++5Bo3hEgGgznxPc+LQwIxncBYPgJU7wCnBkw7pSHPr6fZgBOUKgV5TgWn6IC1gZnZaAhQdBeCbK5eC9h9I8Kvi8b1KHj1wWhItieO+Wy1ROfbEflZX/BPNQ3NE9uFTVnjf0cc9xh3A6Llb6/4ddoneEp13+A2kLMtaFIaZ5ttM6VO/WK7JeDLRdygTPVfXYut82p7bRLYJLBJYJPAJoFNAj8vCfwQXvxJert0/KV+/KlKvFbmcUXzlNEEl0RRNniQQEvfThmXBgmpGelKPaOpr9erHiWO5QClgCLuf9I/0utHUZd8EldozmtQoRuU0l9e7e39zVcrKAlKmgyiTGFIowIYgVgYUuqL0mvEUTEG9RyDOPXhFCzLQialCnV/wOdM0Hgj20J/dmlpuO4Ys2EVeNthgCYZ0wvuU/H0ZeAnGSbTyQQDaW4rINSk2M7KIoU29iscSMBCYYdpRrXLM8iSjLOyNZdr8mWqr3JMRipBobhPYFk/Phq2mEd+e4+MpuDhKf6wDY7k2Pg6IdmrZsWaETciscC4eVoF4o0pNOCYb24MLJzld2UkUEnKkgSnmQA9s1EQdlhGNia/VVZrnut4FuAsoLpzGp3JFrApYzlAdc3BAETPpTCRkGUGWXmgPp9J2zLKMZ/xCxXIAkoPsBd+OyDG8gn+hyD0/ewi2EhNx1X2HYGirJrudhvGwEQH0pVpGOxVqdqwpAMVB5w6ix0Mx0a/2oKqNO9AJDa+frKSLgZ3F9xcEOlhe/ombZ7FUkRZkFcQOrM5ZQykrAwzAJXLjnVNnQ2O80Z05F0bBIZeN0CycuoYxid05u8ae3eYUoqsY8xsuXbMY92gSaCt2YxK4KaIyL7NiGW8ZyyC/p0rDcrkvF7DGFA6x5ripsGWFE83pLr54zWKKNGJNcPXrJdCElyMNdngUZoSO+dlWGVUPWZuVuCe622XQmiZGFMW6Wme8Ud9YRxkPJ+fDupHywDanqSBIXDSM5GAn3kIyYKbR/Xk5J71R2gi5vjT09nezbdXmAkDADHDuP38snfD9WcHj2xYkcdUoPp8ljXmhtQzwPctpr4xxB3zcvKqIuC3RDlTIA6rfChQEaHpt/oWVlZIKXOpoNe8khPVQPeWKSUg5Zm2Lx9KO94+wOCa08uUNt6RkG8Ze2s/ZoDj6ZpNGDlW2wUgReBdqvjjCk/j80p54VkXAF2gNJM8a6cvv9u+TJjttUlgk8AmgU0CmwQ2CfzMJPCPAlSVYdi9UYH+1H64rIjMon6XKjQXfDcnaNJp6k8p4KGgWwDljYyoQJMCE/xHug6l5sCImnwTyJ7Kxsp0CLAATKYstPwhP8OixI8MBVrwKTD8FSzorz8WUASwCYRiiluzX18GPpLNVDe+xRzQqKMx/RVE0vaYsQ7eUelUOTbHaoC26SxSdpnF1B+FzXKqjyUAkySH8higudK4GK3WugSeAlXlEeZRcCBOSXGi6iI3owkL3gWOgqACVeGC5r9lrMq9RHzpq3lfa65bELf8Q6PkU4HmywaM+vihgDhRgmmvZr4JeMR9ysh3xlO5r1QxsqnCL8F0mDv7OWwsddbPE4Y1wJVzYWM7ttYVQLIi+gYoDcyaa8aGdceChvgM6GoHC0p9W7+d+wJ8M7jDlOd76MI0BzzJyEoXn9LJ4zPAhJ2VIfU9oDTMasuIceOY5wZQ2tUFFHeNsB2NEp077Ppq59CV+bkGQhvvvAQdNcgsa7rAm/PAtC9OXFR/QQoTbJ+dlDciBr2Bst4Arh6LLDJNBoin7ppzG7yr8ikobpv65VWfzZGf4xAGNXIcMO6tCcQ0+DXjmw4Pi67ZbzeZLFPzWM1/3eSJ+XjmsWutwHIB1UyL6aabNcuCWjkLeC1QhlbguTMFpm0CYeswwFK7wEbRWCisaMO2Ltdl8RhNWJazw19rhTKwt7dlcPVtNXdrc8qOf+7aRKGw5yd9UWEjBapyhabIkZ1mXerz2jQ8+Ko+nVIGIM98rYzt2Tkms6SmcfweHk5JZ3MVgHd3TaTdbzCtfTnBHeFu78PlNTMAn1ICNGlaHDDIOcWsz7bRhg+O3NgAqNIp/U3jH+BGneb1mu+yaGV9X5/YcFH4YT6bfEYxO6NrovvAM7b+wT6jzJd6v3cRt4u4L/CAs5cy/bK4u2yrzp+wtEfdFJOJdU5n1Mn5CqP7MFGE7+VgkYkRjW1DZ45t6rxZ67ZAegOqI5TtY5PAJoFNApsENgn8rCTwjwZUwYphOYkJFDUj4GenAA+G4FhIShU/FCDNXM1jqpnt1SWqDUqizEiCg1DInQqkfmt8kut+75BKZBxfDWTCfapbsg0GRtGcl3R/e48GBRr2zkbcqdTyvoGKvQTMfg3w+hpG9Srs52GAcXw8VddkHePPVhPVROClPJXbz3dNlXEedrNRagWPftcU0N9XMpJGBVW5s90BsBWCLMstTE0YQ8sNQK9f6ysMlsqf5sMyPUmvI5BD8bT+QGqZKr6rB+p7K8Mbs2WbwG/1U4GtTKQAscyqGjV1q3gLrA18JBD1Xi1YYw1YwOErsuCdlEC0V9B9NqaOytKovUb/TU5NDgjks3dA/9OWAMKJEMux+h6qWTsfFGplXda6LLR+e7Y54C+gZUxyg5U4IEqP8jpgLUUWSC1idIGb3G9HgssGiC0/ytokD1nnzeEOAU90GFvRfRLNHtDZA0KxvnKswAuBDasXFlTmTxaVzqYJMpiCnpjoGu0HJdyAQOMguw/rlCjBNl/KPJ9FYo1cLJNYP1bLTKExH6B85RQgomCcEIuFEqgadEe5WNAg8THlDfIKWL3be8MB8/XZwXcXyLptdCjbcVpWXoMMVz5Xidng49W2YXczzo5v+73GKmDUn4JPPhsUi5ET4KVfRsDtBlCq1XxdDM45N3+MnHuE6WzmIOUn16prPVHT3vuvttlGSU5U3QR5ct4IAPUtFZQVKO6bVsUovwnAtABk7y+o7To8xd+0Y9BNMxlRo/k+8hB7ZL03KnEmU87raxqgyDqwr8/4qL7QYEfonj560F+aAcusHhw5H45gaQGrgEUzl54QAThWBfCRT4BIg63tH13v3d8c7H372yvafcQ6fNj7+IvPexD5RAkmXJGLl82S52d9Ixod23HfP6Qj5msFBN8LVDE7PsxDR6AK/IUdfr5zF9Ahqomv4NNWNvZ31wCQGxPex/ihP2Lee/12iQsF7aYuH4c0Ua41a5NWaAQstKUsN2d8dmn63qjDwObyojyUTJXzaHAngTXHaOmYKNO2rIMC1Ug581ND4QViZ152lm+vTQKbBDYJbBLYJLBJ4GcggYFOP01PVtiLFZ9RHHK82BoVmgGp70FFVJEcr8LnyxygAhaVWgGVWsylprZ8TeAS2TtZPMtU7+K+a/3UUG5ORXia9aHPiD3OzsvMacb3wrWQHDEhFjSqFGtGHKzDy7p+/VET44JMm6NfqS/xQYKkoPupaMd0lvpkAlVQjfypMm0e1xX9VGAY5dmy+S6r66dsj2AyTK8IUvVrlORgNzFblPqmzwljxnGjCp8G7FaCXptovQME4s9KG1WKZcn0NY0JdFjImheXiS1QVakVMBih1Ii3jYbc6ML2zxDCti8WpTTQegXaAmIHJfiVhgXLabapcm8/lZ/jOODUdsXP13YMGLXRAuXIWfAq0A7iVqZeV5/VfXYhFtMWQQr+rDamzVWEkz1jUeTeq8x9T8qZNDP3aqYokohmPezlLAnBcNFawOkbrOkBeYsOnACwp7EbT1sFGQPsZIqGP1rlyxqF0gOYvmGL/eYuiDbZYZJgN6XsZR4z55axZOd4kVJlGtNaAcTkotlHcPFVtU/Oh+6eBNnvy+pmwfidNgFa3mofHV9H52iAno7aeQ3aDONKG9zVILLQG+gtOVUF9AGOs0Nhx612gGCYVr+HBV1AQnNzZTPsqtUEtA6wnTmUqM8GIkvQLiMtN/CReUibC3hALWULLN0EksTOeDnmaUvT3AxJmx5lAytAmzWghYOmuVo5KB8Oy6gminA2t+p3KlANIzoRsFcAJtumuX4ChynyPlIiw/isClQBrJ6TJRXYxp92iD7zLsenHQAp9cJ+SQAAIABJREFUKJbxdI09yMaywfMA+HbeHpKOxjKeNP+FgfXBZhRgK3TcXpk73m/nn9msuv0MQOSBp2mwzOshQPfuW2lfrmdX5+npnHsEhWVT90hb42Calkov0DfG2zFKm52iD8xxzZYRygsIPbxrRNgIva/ZHdLP9LHeohx/ZB0IWxsRADlwzOd9vUthZrNIuhknM2p6HNna5HEVnPJO9PWYAWtMLDjVRFh/1TwJ+y/X3yWgk/6plYG1NNhSr9lemwQ2CWwS2CSwSWCTwM9LAj8pUFUN9j26dnQJ06UIPJLOXQAW3qCqh8qPeGjwSQDEM0qjgPQMpftpWC8VxyOUK81IY2qIpnOhUipAAlhewoDKkNzj+xnTPUEl502PILDzuicjw4ahK1tyomkr7RJkCvYMfKQfpSDuRMZHVkdWTyaWuhOkhUbrw2pApo9X9flcbMmTuRX57+NFTSFlBJoipzrVkYGABBLccBdl/BVArLL6JW1LcjUKXgTiw9gWYBTQrSBKTkmV/AMKM4Jp85ei2AGCVm5KAzyJaQS8KvAWI0MqIBRMnstIUZ84KqBeAK/gUSSPKTD+t/oE64Ma5bVmqQnAZL+htWy7ynzSAZm7lTIMQNXIyzWxDRgVnASo9jNAbTYjBHpN8/EOqHJMa9qA8LWTYacXq5eCbdPQbMOgLpCb1CoCKdsta7fWsAdDs77Tc/3tLoEM1DCn+xdf7e2fXpW1DKBUuR/GNiC3qE3Ff1+NH3ZSe1DZybcBqoLzQLigastog2KmHIA5AC+nRukWgMbkdm4TqMZW2EG0M87/d+BxzIED2BZ9HCDORJbVZfIeMKkPoMpfQ1UDwO1+bKFFaLbRFctsMgCTfYEyfL0BtGJqUD/UkZ5m9mnHjIMANOe9VzkBbdyYycC87zPXJb2LeUzrheicSWoZJqdjnJynMYdvXQGEgFQj7sZDdwDvITsvbkplCFyfMXntyfiyyo76nAEI6muaPKoRXxnWsLoCYE2KzYcKKyrIdEPE++2+94UZlCxXTHKFyNLni+y+4/BE20xRY1CpB5ha79H/1fb6SvRoFoHDegyYdMPt9mafqL8CZja1eNv2zACjicN+GwH4Bbb0hYjANR2X/WRe0Wj9XcPLIgjzrh5R5jFMqT7O99eATTeeLmFEAZ5Jb2NQM+cJprU+ZxybRguWM9V//iU5WQ8xMTnSFJkowr6dG4mp7jxtSKX4pR6yNp4TKMkoZnnyTMIan7MLqJqv1XYmVjDPcM2Aga8+DxKsyWi/b3ufESr7CJyhPVm/haYC1eR6zdtZSb9pxw3fDNXU1eLZ5Bx6t4DX4v7H+Hz/IPnHqH+rc5PAJoFNApsENgn8vCTwk/5ltfAaa2kCpn8oCskCDMM9ueMuAHX3XIVTwtJ7BCZPMTMFkKq/qY7EJK0sijvs/hdmEu3zHOXsHPNcI3heABpjUof9r+a5gs+wNdxzjHJrMCQjTlrRAh9fce8lgY70FzuCfRCcJQCQ+nyUeQGtzFXbh/VhAh3dyERw4Ax/UxlOlWyBXqIMc68mxstnVJBWgQtsCthl/x4FPRw6GT9LAbNsZxXEfq7ARwWqRg6ViQpfUYCw8E5AYX3k7lGaYxqpX5jgU5VyGKRkLJF0o08XyOzSqKbWFX85rkWxFqB3B6EMrql1NL99DkPS8RIU24aYEdPpc2QY8MM1sUr1k3MxTxZbyX6peKadXUxHnDhK8KgFZJePZQGm8gtINbDOrL8CvwKZArOeyMeOWhsg6F3VgfMK1gsDt6a/GvmwmTaWQEgHFx8wpWTH4wg781C73qyyP5WFtpYhBYyCSN4eABEypYZidgIIzO1vqNWZ9N4qjnIe1GygLR4st2u34zntTH+CsEVVflaGobr8f8axNwwiFDRnXOzXCCxA2usVslQ4/ovrHeffJT1z4Vqos7x9jg/rPVFYb2oevOjEMKhpz9Sx6hrWN+2bUw1IZXG0AzYwJG5Ho+tA0cSsm+OmXZlCBZtuutzDWgoiM9d9Bmj5UFfgtDRRfiNz5mbmGdfIDmpeK7u5/FT9rdw7OBGrUXsNBnbP8yIRxJFFQOywuWkbc1RzZE303SBziPW3DLDioeaGWJhVzYl1CRD8LmDs3KehydnqOABCH8zHCjDWfHgZr9rvrELkbyCkpwdBouBdUA8/CRg9PX3mnkPkwYYDD6FnrvGuI8x4/fJ0g0m6m2/4SDwDYp8fiDTts0RwSTsPZG25Vp9kNwoMhHZPO2JS7Nq0buoqu2l+3LVQ62katpR+G+XXCL9ynIGx5lBm46Opa8qKFgYbREnD5c4lIeeJW49cL+t6zfnPsqWA6OUL65zK/QNWaxyccE8pwU1HP19kh2P+a9njgzHz7R/nYzfb/3Gq32rdJLBJYJPAJoFNAj8zCSxN/X96t9af7IBOFSneppSpslNfJtlVzz+iqLgvfokSfaqCojKKP5hgTL3/DQVLi1jJpQeVWHX7KN4FeOcCRQDSOZgiKVBAxJrUqThGiQmrp1INyyFQ817uUaHVTFWg9guYWM1b7zUZtq0yk5w/QXkO0LQfAkjuPTMIEcXeoDjf2j594zTj1bpSSXKu95pPtL6VnlGBrZlb2R2Vbhk+Sxe4CbpVKFUWT1E09dlMSg/qtV8JfiRCtHyDElnfYJiUF5argNrPBHxxZ4CLBKnenxypXGsQWK+5oM+XI7cok8jokHFQ9rZM4F2QiMKsiXN8AQUTBZ7N+wlA1RyTr5ENb0GFgNQIv7JRCSqlEMV6Xjozz8+cq4XjMK4C7YIumb0wsMrQSeQNgp3MgWEhB/BWyjPhipY7/hHGfDo8gtQ6y0beFrYPrb5/StSsy1/w+aG/Z47l/hRu3ajQ+nM+3jAvr3k/QHYhDIMkeX70+ph7L8BsexdwLD4qUA1i7itM6eyIxF/W61Z/lMNsRii/AtX2NmaoYVK7aRHklTHx+5SxCsrmTu/b1ex9DIDscSh0g0IRmTXCzkWhSoWTTXcDw/p2e43fN+CcfiddjSVmF2LJue1pTWlU++J42H4BbtZDm5u+amLOJpLpgFpQP16JjquJrgBwpbdp9Oqa5gtYAka9VqBl193QEMwEbFK3jOyytqbQ1GtT+bRcN3NkNl8Aj14rGE2anADdad/Mu/h061fOYeuyDLG7/rOPflLGrT7xzn/OxyJbP+1s1HTdGxTKdiUnq76qYZ69l000fFMzvD7nqER/XBlSI/Jq9eEG1s0tbCZyyQYHoDdm8z43NRl+PEeOsJeA4heiCL9gQqzZsBHU7KPrWOuHF8YudQLSrz/BtCIEQbQM6g44OwQG9tKCIBKvt+oLu3V3Aaqk1wmr6SNAVww3CnyIWbYc6VqYXmE4PGGqeVUB4bGlgcnl2ydOE0fYkvNs7DQSqK7fglqNlQWmnVOuLctPWq/8p+312inp9PnymofNdw//4G/vm4fW7iHwp25aq2o9MH6wgu2CTQKbBDYJbBLYJLBJ4E9I4C/9C/6DQi2T2j/zqiSCoEvZDj7NVy8wnfgn8TJSETqXWUPxkHDRX9N0LA8ENXoBcOonapn3aFF3Mb0tk6pWJeY4h9G8+ljQk4ifUfY05wVEXapOmbtQJbF+rIk3Qz0X+KzqT3kCMLS9MYqjzCuo1ETxlXzSBFh9UJAV5kE9HMVUhVZgp6KpQkpDTmEdBUEGFzLa5iWaqkGQzMdqv6JUCZhVvhd4olwBoH1+guEwtYQmyjI3iSrMbyP+HsnIRKYFJYsc84c+fdapv+6kzJzcslXMjXacAFJcqx9ufPEC0nt8RQC20FqQqrSbH5J2CGR5C6b11QsbOma3mutpmufx+PHx3Wi+y23TDQLxT/K3BqyNpukMCjum7yllIrdGba05tOxYmcQq+HaGFJFRdmNaqlK8wKCXLTbReRfhjNIYnbFs4tI1C64zMflEkT+DPb36NZ2DQYWOqqosEowKXidGE2o+AtAePjEJAaqxNRVkyI46AFOH5QbBdwEsbriIzQP2ZbjEAe0FwNOm+CDOfTs2tHNuJmj18WjsU09Mj6fjKu451f4vZnLo7F3ZCzyWfgz6DaraZ1fi4AQzZ8B6fHFjV7s6E3Qc0K//6uvNJ0DrDWy9205TXxjT8RX2WnGz7VhjNPPG9WOXNAPOQ4gLDjSdGCK3Jskc15Ja8/o4bXeDJBGAeR/RXpvnuTCxmvqOnOy+Gz2C3AVWGzS5ZsBJv0TZCZT0LoCT5YHDAyKX9YLA180XX8esQS0owt7Ss5vPBcFJJQXou73BP55jSafE3DgyFdOkcVLmAaCz7vVT1R3YRjvFHgCfWT95hmma3MjQi/nXv/ORa64/n5fpPASqaW6vD6vPu0fMfHG8Pz7HDBjm9AVG9cWcx0T6TToe7g2jDgB84iEXwM7mw/WnRgKOoS51BKhyXzYBaFHiFM/46Z36EnNfYWZZ1dmGwKSXKMVhT50nT5j06qdaFA7E5s1aw6fV7UjbdUxqG+HnJ+7zb0BWNeNjnOEnTJ3lWJflTPlUWdrKw1XKFlHMgTUF7lbnu0XemfoXvPLwmPnsXy5LtXXfBz7nGbM7993ff0H12y2bBDYJbBLYJLBJYJPATgL9O/wTvNaf7DCpKHGa/X5AGdMv6ZsBqlEmrZvf4XBGmZfxFLhJooX5C31RIKOCZAAlgZLsYF6cv4CB/eXXBXAq5wngI9Ac9i3BQtA3HlRW9UdVeaS8gEGuPwaoNlhKy9U3VT9LmS9ZQs1xVR41kfMlOBUU27Ywobxtt01NmpkeInKwkX9bhyZrfqpMq7Bq8hwgIZAM0GuaF9kC674S4M3oWL8AUVZTM8SymZWHQM76NHHesU6CoAChAmPZR82YY2os+OX/5KGlbdYroA8W8FpBgGbX/E7wGtrxkU0AWd2YL48ZqUCg+VnLHAm0owd7rz6HNEoZW0/GKnin7Y8UB1Dpk+p4hOQMWBUc9dr89toAwJaxcFmBYI+tOD87kOqJHaCbi2ayaAr9Jk18cbV3ePELGg4oC2VbuQiWHZTXF01dYWruAaiA1H1psiLnL6qpl66XgvBc+jnjkx9jyptmLPmNB+ZiVkMRt6CFSXc/5lgEPeA9KWTeX7BrxLCv6/Sqffd7JlSR424MdsxzkJ5AjMktUNU3l8jG+4kI1IZoGhxfUDcyYJb3BKzKCcAa39aYNBdHl/m1wN4bADp1OL4xdx0gbNTieQh8wRxcm/QvE5FNc14j5640MN384O3kcY0FjLZuZ9kz166NG8voJlYDKQkwE21YQGWwKJ813KspbIbapg2j2tRIMu+tI8wr915/KwBs/XfXmvIah6rXuMGV1ExaVgyrKgP7oq8tjWS/o2UpFwHXbMC50ROGuOYX3Sux3/F7JRUMKWjeyMm6jynwMbmK39jBiemvjxJY1bo0+KziGn2Fj4B5gNRXd+h8VhgsigqeMS95wizk6RrAaMqiQE4BatsjUE1QJBh2h9QrDJYkUM34eo7KfDcvqv6nL3sfAHZkdA0j+sCT/c2gXelKkmLxVed3NsD4a/D49rD3Lb+sJyXab/57DlDVL1WI6nOVtjl0XIU3LVdqKKzpsBY5rNO00K2DcMu5Y2ZhJ960+Mv3OfQHH5btw6q+2rZmDJ7/4Mo6lPh6X5e/V31/rI7t+CaBTQKbBDYJbBLYJPBjJFAt+id6Wbh/9j8YKIQfukdZG/oZOfOqYArEhAiyq5eauvKp2qHeqR+oprEx00VnSJoWFUkUPRk6fTpXTBnZ169IWZNUM1oxAlwFt7IGppC4Q4EMJvSegCd9M+v7eS9w45iBiARtzclYv0lBloGVbI/K44umsLadt4rrMeyYZrL6vGpW3AAtDXSk+bA5X2vSWtCnsBtptGDHaKqJoGs9AtX4943faBjKMsYJSDSAJ/6zanT0RWZCNjWDqCKnP270SGQ+Pnrqu4LnBP5MpfrZtV+C7Zj2ykbRcIG8JoBnoG+L0Q9XBfErTKPP1S8H/IpjBHyDHdN+Ab2KeeQk68l9yldGSVk2zUhT6jj2DVDFF+WjjLn2UFbNng5AiIlsKumEydn1XUaW782zah+cLyrpFjovj7XEVBaTXoDX3odf7+1fEiSp0Zz6zmoQSeB7CnP6ev+bmPmaDzJpXxa4S9G9PqA94HPqG0C+W1Sr6PfoOsPTNodwsu0pcrWhX7+Ax5adfixtXfmMjL4s4Pb0i15uefUJLtPYK9PNVeCiLnPftGnmiIGcYqTLgto//ZiAUgfHmEdnBwiZxIba+zSHRl6ff1e2eU30Vh9mfo1b8HjmoUcEtRzgHeBrACsfBimT864FAVWCGo2AOSyo1LfSlDsGIXLerAWQvKnOUYfLIpStmHrY095bgGoZa1fh9lqz0m66rPW0ypAw1nzdeexmzh1B2txocuPqDvMQu+t68DqZ2GtYVYsWqEbM1H+BxYebNZriP91xr0yxTKxreJ4Z2efI/B3/5jwjWs/9HRF2NX/GP/XxHvPerBUDLGnGe8ozj9BFpLJ5uLtCVqcx9/XcIcd8hlYurFeBsZLXEoIobre/vaEtfNfp142zecosg1otRmRU783RyuBk3mR4nFVCQpPVYGI8YPUICvxrzHBPgZ6sokQFJtRT119mHiCbt38KjgiN9ARQvY65cdlLL9MI+IlUNfWTbebWmpLXZHyWVIDx74DCt6Z7ytE8LXmn5rViOgi7+r+sljnxnQ99fu1nfX+F5+Vx/9AHtg4Vncd9rYfAD9Xx/TVvRzcJbBLYJLBJYJPAJoHfl8BOZ/2pBGMFeidNdpP8WffPvnveS62oitFr1E3VXddetQBB8JLdekEoypTmdZqwqQgaGElFTEbyQlNWkOwFgNUcnrHY1NdMpVAWgwo1Y1WXEYh+wK9VH1QVTbOEeNw8oAcxMS2QOzOCZkDZED/mC0XTVgEX/An4BLYCzPuYFKoEosKcYAZnHtHxC1WRlR3WJDCmi9EL1aBblzlRJa1U4GQtz2jLAsmym4JVlc1VX1LScF3S86goj55k3dkUELWZP1PFG1kHP3mOCsztKpAWYC1m2HaodCUQlOBSAKvpZEyPVbQxkY5/2/iUBhzot+hYaDrd66NAhymuaij4PzaaMfdWETfa8RdwGRNhy0xaFYnNqshRRxW6No1L/8tnJkcLXwgv3+etThvw2UuTwzO2zPqgwg7CoO5fQA8fAr5CS/fCgNEn/E4ffwdIhUGV9nI0SuMn0ExaNX0LMxo/2h1GKlhdzHFU84lcnAk+BpKLCV0CciMmgLPgpCa6bf4C4P01r2HZGiB1mNqi2nbYVjouU0jKfPd7yaVXt0+V3bq3Ym3ZPfc2gC5RgzGT3j/DRJp0PUncmWsW+kGGhLJ9vUGG0oVJsOr5digbDJa3Q+aWzYlhOdMandFtSijFnnPjx/XSMspkJteq5vUxwe3mjMWGoWRNmF4p1wbsts4ASYMYzaaV5QbWcPwzzKgAddyN8/xwXdteN1QaIbts6Z3Bh1InDCPgURPezDOO3QB4/a3I9Nv0aAKTnboem9P1hYeNWzxJVyu7ab3J1VrG1v4nRVOLTHT0uxuYS9PnmPZKhtI0TYJaIuhqUXF8aqoZGFfY1kdMgI9PiMkLeH3DtP0Jv1fZ2Fpv1IpDGT2Sw+v+dzDiSEEA3tQ3dVMww2l8pWmAwYzuYFXvtL3PYujz2u/UCiQkijTg0x3FA4IiHbHVeJi0M15jWd30Evy9venJyvVuSgBo9VK9MwqwPKlmx9SpM8FjDHqbrsaXcYXXY6AzQbm8AHUfYWS9vm0X/hakvgeWbWsn1vo+i2wV1tnFf2xipYyxeAhQ9am8TIvXDUqgAab61O79fX1f2b9X0fZjk8AmgU0CmwQ2CWwS+BESWH+1f8Slf9klVuB+Opgw+8/LZ8/AJ+qB6jIFZ/qBNhfqYKBEfdSkTqCo6auKoiZ79yiHqj4JUmTqhQAvzqO4ngmEZPBMJ6iShHIoAFLJUwm8JG2DZr4qFRfcr++piqpsqBULeKVtBYYCVf03BW4CwNyFEqffpeax8UGTEbNvBhASRBu0hd8yMJrwGY34YpTe5GtUKaXDBFKN8qj6JYOZqL7c8xTzPxRbFNETmFNNh5VNWZcxiQ6wEygNEFfhDtCpj5fXaeYbc+UBBolgyjkB8JVlyrJwn+23Hy+acaroI4sz2SM2B8w5mTZqBZp79LfzXJknAVGCsND3HHMgo/xzL8eSbgQBq/Sr0qnyOd72J2bDtm/MQEtsCg6Ckgo2BR+ObzRyj1ZJLpDpfFwBj8Lc5UDbJfAL4eeh43OCc/1qb//qr+iICvVQkaHMYF+ecCp8+B3+p98gUFBGzHc5l5QeU2gEWRapEWwHULTCkoB+dfJOX5bamnyf8blN1wasWe4otEuHfr/EvnuM+tf8E2QU671T3df1Ge8RkBsT1vIdDX+x0G2SDbe8nTfttHEp204+zjPvC8x5s+AE/XvnH9nUwWxahnWAbpHVPWD12703Aat2u4tNVkidkDETSCvd6HBtiZQs24WXRldeYckDVAuNDAbkXA5w9bxDOMMUQOs8H5/V+HpaTI4b0dvnAGalBBXy+bNsSY28e8Pm1z0gU6bU+2T9M0ICTtfz5E/+zBSRiT3QDj/PDu4j1cyjEbap+wZbVOJM5XuCrxkUTV9arn1mp6oMcmWrFYHNeLjzXq0quj2XiNauEWXBfckhem0qGp9/9Ul9cXLLQgJasy5hTv18esFMFxPfY/xXD4/wPQVcPpGL9RVT4Tc3Dgz6hVCU+8Onu72Hz/fIVQCpL6t5UMeqg3WxXn57gBlt/N7FjZYFT77rsKnkbM2THlNd6jDwketCo+ETyjZ1jgDw+c3rfPIblAlrBUDlPX2QxUxwtGwIIVMZWdjZeKbGKqD+u7KYTkOBrkAV4+G9b/ZlVddfDtszduJpWxbju2PfXWTvf5v39XLApyPhvT61vg/4Fqh2G3AB1fdlbd83CWwS2CSwSWCTwCaBf6gEohL+Qwv5Y/cvNcEKQjShiGj4VXavxzT1DVBVCRFY8FYHVJmK6jHRd/WlFLvcaTon+8D1+kxesAEuiNI00GBJmisecI/6s3qEZVmRLoj18SxTad2LOQzzGpRBmRPw1NtkLQWqMfulvqZ6qRmuCmc89VRA+dQsUAX3xryLXKMZrEDaFC+nNNygKt4vYyOY9a0Srj6sfGQwL0DzMpgq17btTCYm+RVhjE3fglae6MAC5QCGAXrqs8PEWaZfBaoHw1StnK8q5/ZJAD7Ir2wxbTMv5LLYzDWaRQuwZY1lkybPo8eTZ1LgEixBmW4kCOaRScZVJTtMc5X0sKwB+8UGieJbce+AZUx8B6OEHROw5reFmfqikybpXhwcX14iyPG6mcX97sUokHTk8OKXmPj+NcAKX9RJwBkuX4X4Ce+4+/+Bie9vmW/SbAavmfICEjSbDHc2rF9BhK9d24eVzUKSZbX+HCvrP6irbU+bBX1r1Tn4RdyJ/pz+dD6MG2ABuQcEqu3WsHfTiCCbHl+vEpjDiKax/T3E5lyWSZ32BKL+AVCdB8PUGbJt97QQKXCeRbVP4KWDc2R7ihm14bHxLUzdbmLot3rz2wRdElmudC4R4ZS1Y34dR/u4exoNW+xv/TONWOuQhNRryhkFktypkYGbKoCXifKbFE3pd19JCWuE32EvXYexUuBemVbdA/RNtQs7cKvZuxsvboS5oOiXwZNKnnZzxw2nAkieSwBUrT2sy/NJzWRqGOeP4x9zZUz1B0xbVzbeMCV2ffjcGhIzlbgBF9xP/59gch+MTBw/U015YbcFq24a8DQ7PjZnr88Yz/vsYgOG37KrL4BU1/ibJtph5LUyIWDRNea15Mf1mRPAy6ASDwqA2KjG2ejj8qcAT0It2ZY8OZVFF2HyuWYTz4B1MqPKXRNpISiQlPlwpskxa0kj4H2A8zN/BWJMu39LqZoI48c6pr+y0KadeQCkPgCWjfYb6wX/QuRvhnNMaAjfSrvuuPsatpOtEZ/CadOEXOqzo9ueAzbXYvkyL37/m88Zysgg5K/UgFaB6nK29o4+uGr6q6Q2oPrHJLod3ySwSWCTwCaBTQL/EAnsVM9/SCF/7N7u+ReMluUBjPGh/qVqIkjzT7xKjX/4TUyvnpCgSirsKonqeF5XXa8qgQoqF8h+Xun7Nf5hmuQZzEQF75RcqmFGDAAki8hvwaDKm/v+8S6iYP1CrV42RgUrvpIJGkT7FqjVpFV/VyP30oC0KYp/GUsDo1jPsVF7BYoDiK1Xc9ljUIeKaAIqoe/cy+Cqf3GvkYVD7vCWlZQVUdmzn+rGql7Jx2rmEMG67MLIYvm+6q+biKcqt7leBhtFKtpmEcyxSjNtiCJJ4Yo48XJkQrnwHl1Mn7kQmTLF+tgazImyZIVM/xNwr3uiuI1iVbiDGzlRU+SOXXKmBgta58h00vyEeXS0xXLq2QMmQrbF3LPmw2EzRyFsQlbr8iaZUitV8AJj2l9dtIpp9GeFSS7Uy3/G+6/5fvEl2JKq5QsmvgDUt/u/Y3KCUASPaZDtsuyy1ctcNwJM3Zasat7vBYDzPX3yvgKktzDeCjy7Gpwc2i+6cufOAorVpyuIMIsWuTBuEUPekU/+75guU9oIdNbLAsK/x7bm6s79Kv1zfUDhoMaA1rYhJp/+P2MT2S4dfy4voy6QE5AzUWRXz7+GuWbnKGivYyxF/3oLWw1gfRMNLrGl6ulzsEeB6g6Yt4K0zty+Aapu0GhF4eqLia9zaBKnAIYCQrWT5dU9ggI/387VO+hCTYZjQitQldEUtCHzB01yPUb5gkcsmDHTdc23LPMvW84zC9w15FoxtYzDFaBHVyz3gfvMl+q6krnVp12rj5j4JihUU2c1vRYWGARgsm1Yosd6JAGU0n6tOgYG6cMrgKQ8n6hK5QWWlJ0YALs2zqZSQs7pC2wq6WmOjuEkH/VnPUs9B8eY8jIHXx4xu9VfFaf9F0Koa4Ybed1GAAAgAElEQVR8p4WKzz6Eb6owg7497XOfkA9w+5jnkf3HFJeHxiELLht3tOY1k72LwbjBTTsjnMTkOKMnz8rzLxP6Fd9VdzjOgJaCzVvOPfIfYFqmNMu7UX9lSgWrAtVEAh+gaimyrC88xDQM9ppHoxg7NvF1tdVrd+f993c7OZHw973sh8C//VmbKN/nn+qD5g+B6rsF80fr2E5sEtgksElgk8AmgU0CP1YC/mWtZvcTvPQ5FWiZzkETMXV1/RfdNY+JrgpZWIfu3Dcj34AXzSVVMtGGEhhUZa/YJDq9So0paS51lRNbUH6AKqyGrIt+kGFS+Z6otiiCRhK+4Hr9RsU6KmTLdzLmhJbPW2XVdC3JXRols0ysCozmg4tJjfubABEtKcpsfF7rl2lPVPoCbPmuT6htjyKm36z9FKipElmGoOsICagwxjbWfgHGqVNW9dIoxZrT2j7bY9+4NkyM7V4BlfSn435z1sa8Ub2Q/7zHduU/+hDf1JFT+10lPhGCqU8GSbnZvxP9bZG1YDTYy0kjcMrARKdLvlTbdCq7avRfT41CLise8FkSJjek3Qmy1eBWASpGT/V7hdKCxXkIPzjSij3nhoOqchjjVe5MZRtx/hXpZv4Fmx6Y+yaarw0WXaMeP/4G4PRfYbcwTUXxboykd8tA0CS4VnSLpi20KwDd9aDNW/3JBoBtj0lr2908I4ygLOPaHfDcpIOpX6OAbNi/Bdbsa2RVYScVjgGJdkDVNnuvZXlBOtixDqhtK9v88U3M5RbcW9b5fF16vdcKPHcd65obznXkOB82e5q/a8Ohi+vj3uHl14wR5tYCxVWhfr+f/x7K8VuaV4PRBlHitUD5KlMElPYOi2zwI03qXefjN5oeB6iOGAwcNgGSssE1ZrPxBx/w9wQok/0MAzqMasyykW3yqI55s4zoLT6rMqypx3at8c1qwnoDcCdQ1Qf2EXNiTdVdt0+AP6v2maZfvNi8eVS5nvL0X03dU64+rtngcE4jB4FsI4l3bXTN9IHnsyQbFq5XHqqvj2fU3fykYUsFfwRSOuI5cnQMG/lwTL9ckAZdKtP9xo4fQazxTQUOzvx7g1I+GGfxgFI6LLwUMBqWKAHbsuLcCBPI4V/LL6PuZssxvqV6lhoB2GuFqT65YgjMJtkhV9V3NLGy+PWoCTJAVeNhAzUZMb1DSc5UBvbuDaDNurHWTs/x2W0vWJvcB+OacEvZ0DAiMRGReySTqltrC6za/x9iPm3xmmArUJJzYOzMO/XnNRNv7SLl6HogrKfE792w/dgksElgk8AmgU0CmwT+TAm809D/zDt/xOWCVBlUlS2Np05QWF5Mg8DfcYGUf85lLWXrsE4j798o2AITkELYCtkN9IujgBWVkurbBh/6+qvD+HBqgudBTYIJ0hp1RKVPNu8cVzpBroDkDPD1ARfFfwa7arP0S03qg4DNsi7+FlReml9VpnCUZf07bbBMjOcFfsutzp6Y5kYW5cTUN7TpERB3iyKr0itoMw9pTHUFYyplA1KfEj20jKQ+rTID8cuNeTLXUa/gz6jG0b25NhF7o081mEcN76omqczqF3uuPENXW23zva5cr8arSXRkmWOZYlkQTVyH8VV/PT0zWJVmyOZ0baReZR5gIJOs7GLiWNAskLdPJ/RdU+zl/xcWjHNJY/NuztRvTwWfg0trN0dtdx36ytzhn/FXTQliN8GkbF4uUmBVEA8U/NU/xxf1X1A2LCoXhuEUwxEk6fXuvzRY0gsZGK3DcxFc2a2Uskx5M9ytIz6y1pQKZ45OnWF6+0996TRTVh2HIgsAxhRzN293/R+lOWxrEBlNKFPX+iwrCF3YEGXdiSNgTbql0JW22dtrrhwxhOEfcDn9WUGXlhKdPg17Gs7IBbW6tZ4GS59Pt61kKeBTygDUaXrTzYwu/+a4ngJSNbk+5w0F/yYwjb4PiLhlo+Db/5EEpsvKImDauWBOWzcuXFjZBKF9s4lh5KHlWrwTY4Q18wQApt9lzWrLhr2P2lvDgoLWB8xoBYjxPw2TPZGAnSecNw7UPSa8d7ew5248cEnY1myQaIo7frJhMOs3aqC0DFwCT1VmWnfItp7yENQ14B7wewODqrlwXCptjxtDytcAY+6lyHYml/KXtmXziAXm2Oo6+qy/KR1/eDqDIUW+GS/aOtGXfL44n/TrzWZVAi9lqzDg9PY39O23murqBgFXyi6A7TQvKpC1AJn777n3ngWyNjYcp4JRIwQ4L/UbvcjyfQgzmqABKUdo6vx/oKMYKcdf3r8CwupDmGAhqBBVePug7yrAUy7WOfzAWcuzT539jf3bNVrT4Gxa8p8BlwS0Du899wqsu2qxqNhndzLPCT1mDYak0P8Us2obOx/YpkwLx+ZnN+W+fHHifbestU7eP+m+59bt0CaBTQKbBDYJbBLYJPCjJLBU0x918Z97kYWLWQRGqgjZrw7WqDdRTG0FbSp4ulYNiZaIl0m9ovldAaGsbNJ/RpfQL/Jg79dE95VRzb0CRy64v4dZRQmVeTnn3BW+qupIj4nWi6kw2TW+5j4VwXvZFuvQjNCCZW4ozjKTisWiNX0NKG0QpPjZCsYkywJeCy8EYpru6pOW4E2CXgp7jtLawE/+VqnUHDhAVyWXOm2D4Ne3psPWIZAcfFYg6G/lSZUXoHvZ3hBsKzBLdCPlSwCnYYP1UY0pZLFQ5KfiLTMrwBeImk8x2v4ATftj288AqgJTXzKr3pMaSvI1i8sAmpj6KgN9amuJmLbWbLuVB0wtkOf4eo8KtIcXOJx2VvKcUOH2/glcEzA4Prv5PoA2LTvGV/LD32B++mvKYwAF5rL3sKivt/8NP9T/DjjA5Nc22C7vDaW/IFxr3VWdjZSqvNnWsJIBO2FAp4k5axlJmOlb22g7p6Kr0q8kBJ3tf0s0Wa5985zlVoFe2w27kGI576QRtAFUSeURhMM7TKCRimWWZ+xt1WvCSb/rS+nA9CLNj3mtWr4CTJN+7xVQshjWgMB1QdnWYKEI/929655hcssmY2B/BrN9+cuYXkdm6Qfg4wb72M9/x+aBGTRbXMfa8eUf59V3CbA8BN43t+1aqYgUi6BR4G07V5TglfplVSNgdU3EbDemtIqjoDVBzmBB88zhmqSh0SJCEDnPpjxjJj5UN3rahWtYSs2BXTNOZ9eG1h3K0yDJWjPI0AqABbCaBCfFToaH/7R2EKjyW/Ni5etzMYGzrMDAZoJwzHlNR/PMBsgTb3/HX57cX42ejQEs/qrPgHGZYk2jNVZ/wSTYVfkISn76DBN5fZYZdwLbqlzj/+qaUaa03yjmdD9Mp+soAZBMT8Pmj3lV8xzP3DiZCL/mPDXYUt9u3jjFHtxIMYJwovwSWInjJ+Zi5c4XIgS/gLzvA377MHGbh6MBoAGl+a6xryl0Zsz9u9FVCfP6QOnZ/UtApUaTh0kGqMrr2vIaCRf4fgm01HH7/pel+4dlBVL6ziLpzOP9fcf/VLnbuU0CmwQ2CWwS2CSwSeDPkcBP/tc2/JJ6usojtYl93FW/1GyV40bKFcydCKCKl5qRBOVQ3fRelk01hYP3sj8yf3wInD7CxP7qq/pAWoZkhuknBJ6Wpz/lKddoQptAQShWl7CqV+jNl/q1uuOvckpFibMjhuHYB3QU7/UVVYR/2ocBbeZbjQ1bzXiTCYY2CTQ1Ow5miTlameEo2Mnj2DbJnBo8x36YXkbfOU2NkzJmRu9Ev1YVz4AgNXgVvZojGx3Z/KwnMnijsFmWbKvqleysgFGGwqikmugaTMWy4lPGp0A8ORyVr+zqpNFZKTvOEjW5TOhZIgCrfFc5NOJm+MeAggHUtlXzZIGq/nWLKVzMowBcFtn+iOMoUzPiVlIZO45hzC3XOeB3KzQgjf6EC2B6+QBJ58bB2V8BUv8Npr4fko6jPef6B9i767/FNxL/SOXnGDp/MsGGTS3ycjBrTiuYKn6p2WvqaTtKWA2yzcqp/DOWmhjvsytiI0HhaQcd3Y9Np+PnzYx7Ck1B/Cd4cPcDhViUJbwPoJOGn/vCoBpIxmA5IB9Z1UkjUttX7wX5pHP8/12gOkAqnUoTCjwyJy07jF74xy8AtU3tRsDIIgIRXM/YtFUji+VbOv61kUf6mEnB2PxVGNbucnAORvAV04e3jA1hdHdK/wy6twrKrM/v8Quwzbybu2q5RaZZiZ7rxI3ZrFYABa0LpMZiYtqW/vNb6wuBn+buAsyIxCIMe+tcpQ+aCMu+Wp/WA15/hxnG44NMJebwPFvcxHFuyJRe83a9hBG3LMuhfWdsjsnGmtrGgEvmgX41+Bt1JWer8yP7GY6/99r4EX3mYDe/NE1+vMer8/YjYJqNkIx95XN4jNEtJr8nRPrVDPgZMxRNzg9InhwWFKCqv+rtJ0AbfdiHgfYZdYTvqkJ+eqRPBj3S+oLyrhmj+/iGKhz/v4IVvUA0gkrnrSDb8XK/ByDKf89JM6OfqGa+5sT2Wr1MZU7r233K/ccDiF+J1kvimzCqD3PMefXIvLbVvrzvMSbA8qJlhc8DhP3boWmy5Wd3L+fDvTJxbxNvuLHG68Xszod86/ugSGvtp6p3LwdD02Vf373nu9e+/52Hwp+6YDu3SWCTwCaBTQKbBDYJ/BkS+Mn/suaPfZSZfon5Fr8v9KOMKR2qB8pajMYEOPxWHYl+iv5xr6rBPQW1VQotSx9U86XKkCbfoaCR8yqWgqozQJNlaJ0a01qB3YBPzWavQHSmf5ExuYE6CPgdn83EgxlgupDqkVFFUw5g97wpc1ZQIXuWdDRhWBrcKUzl6Cwq2yuQivcZWXiHXajXlDReKuN7FGaJ8kdZru9aOy4zfaRvL9817RW/ajp9LMgfuRg0KdhkztuPuHKqVBaJNxKvwY0W2+n9gtUByjI5Ac3V/5BlP3O5WMG++dtxQn729wiq11yTGZ8AiQaiKfBq/yw3GwDUHfC9AI1gkHLi/+qECfU3Zp/KeYIpWUaY2UwqfsnaXfw1rN2/hM3F1DcnBCso8Lf/ifQo/xny0RlEgda1gKoyfmfiWxQ6gGBMYUveVF59lRUOE5uGtBlJ7cHuxP7BV8jZgeVgAIeg1JQbc0zT3gDMllVAbAljXpjxEfiVyfWamIRGgRc8ycLiQRj2VRQjOLA6abvJicS9rwJZ+zuy31WV/sxyty3L33XGcsekhqGfPi8ZrEJmQu+u7Qxol2Zu5OusU4+lNBboPpGBDy7+GWOGWbD5fZUFJtiv13/POP2GcWp/shtgnwXSAcZfRJTyZn20ypmHzqWA2NZdVrXALpFwxyR4166xNHA904QAR815m9u4syj/KnYBJ8eNKC6IvcYceOUq1g+1ZD/mtFhx3N81IFP8fF3XXO88u4RRdd9Btlbf1oBkU+VQdgI72VfqNIWM1ws6s270uRVHytIypZ4x5b29PYOV/QDAjUnHrGmeedxzdEIOU0x8jeirG0XMxjPvDDR1hN/t6d71t0BAl8OM8fGhYY3qI59PrtXvdqWYEQy/ANre3r5iY6wM50P8VwtKfRkQSWhqypxXHliJFsxxTYRf2XTBiDj8qM92+Nc1C3mOPQao+q+sajYRKDkBnQScsw5eEYQgVMipUbHBmTynWfG6KvlWd+zv295nrrtNO2xJy60DSn9/mbTzNR+zPrJrkMk414/pyPtLv/f7elas8n/whu2CTQKbBDYJbBLYJLBJ4E9IYP1l/smFNFaWUQWCEdABBGwyrKcoRpJm+rqpGqhqC051WU1GPK7XXzSuXCrwHDoFLO5Dcx6fVYnTNFb9Q0VMEPv1LwBzgNVrAp3cw2QKIi/xFVNplRk5neBKAr4bTPK4jPYccg/sZlKwjMldlEGYBj5kbZM2hnsFi0ayVIlUKU3eUc1xVcYEYurOy2+Pe++JKmpRZwYqmmijE7+kVpjcYLAnWVHZn2BqBPWM6Z791vdRYCkglZE2IrCg1PLOBJYyyNwSPzrbqqwktMLgdpgFmPGN5XoV8ABMzr2gucpKmY4mrKd9HIbVZmj66P0Wo5jDImcMq5hbjj54gnBPOL5LgQzBOXqbY57YRiUOO7D+O5sCuc8yihILWsNWzjWDoaIG07GDq3+FP+q/oTwNyRs8Zf/lbu/l07+HNfrvFCCg46YxFx7cR31F4OajbDMU1gDC9K3MXHCj/4VZ9FvZ2s5Qy7Cx5IXEH3b/4Crq8L7mkdkp8B+jsXq9A7yUZTvhuZnpcTAcwKECjsDSfY4fpCB/O5FmMsVPVYdqAHjapznwsLGRuv6gfjYy1Urfk57g82o5NSEuijTYUGd6QV/0+fn5RafPBM2YiBwLVJ0AileUFbQ2xztwv6+yy4wi72N2la5IFXRGsKVQgeYV5ePuN3svv/vPFO1uhZNAlnHqGJPf3eaFdXby1P8yvyl/AiZVdgO8+CGoNNev873Bq7qWXQuPw8A6h2MOHLHIuKajOxyoqa5mwPq/3wM+azHhomwuZdfDM7toMrNaTcRknzYZSdj2nF+aV7i+rAZ8M6hSImZThED0jvvSPljORB0neFn8uh0fytZC5JGgSHd35zCyMKk69DOH31jksoeO1zEgNRGQBeYg6wRxkx0FBeuf+vCJZ+G3J3t3gN36rDcXK1xm4aBzXrkgHy1NCGkUVlPj13tyi+qVagilMKXYbTxzjEzPnROBpOvV3KqFiLKjbrBk1y0z/ljwmvowAQY4HoZRdRaX/dT0xO8GZcqekDJKPlVL7Xpt6Xq4Opez1Tlzs+P3Qtm/48htgLoTrB6xX0DqmuC7Rn/nywKoa1fK67vudxXtwO77W39/1v+x0rfjmwQ2CWwS2CSwSWCTwI+TQBHIT/zyz72+lWodxUxVMGUDE7AI5VRzsANBguoEp+/4R6CqMhfyLc5gVeAEoBfovEaDFciq2wqS1IceMb/z+yUBk/w0cMkDSqQReQWgj2GQDFYEIAWYCQ41wZPV0JT4w7CloxG1TP3ZUMwFfWcA2YK1KqSCVpnCsoGWrT8qaRgAPjLF3q9ObztUPDXb1XNKBVUFNKldaIPKtgyvSqQsb3CAIE01S+WLY4JRgbXRlO2zcjkVpNKOy7A7sqUyedwvKEwk3jIZMX302IB6+2PwFWVknsbgcduADIwwXHPfUboDvKoEhlUcTBN8pdlh+lCWu0GZCgQcTVmnnR4pMyRDutS9sI78Gv/XTsUCAA9nNkQzHUDifQofn8eDD/+aoD1/xbWwPQhRQPj6QMqZz/8Bc1ICJnmrGwYJzmRDg+q+vAOAU0kP+z27C14XVdqZJTxP2bJSq+/eZNveZEsJ2KIxYkGrdRlEpki8prE1k8y5/t96gprLjtbP1PpK0+eaFRk3QLWgrqBQZd5JZV5SAYDfUfVjGt6l5fZOTIVre+Diaf0C3CQNGVY2OYYcg2lYCrD4PhKWiXAAU9qbo1NH58FuMHtH/CXjGxywOnKaJ0zljLwuCHilKXD61uteH77Ze/v0X1got60mewxlRhdbmipGdPn6/sklwJz2BHS5hhRVbrddvbnpaCongWW2lpC5Qc8MsBRGlD7IsGbu0AbB5TX5U18CKCdFDvOngahc46R4AcS6pvVFNdiZz4w7GFRfuh+4RsxVLHv7gB99Noc4p6WFz5/uAwAHXZ9J5aQVSYOx3d3if3l7CrA2ii/+odm0wvMSUNxRN1iR/dAUGPaROnIU4Nr8sySC+fS69/kzQYtYB4sHf+X7oYGIBPOBgd1eEiQ+yZpSSKL5DnC1nkNAKh7ySSnz3Khmc5ebAkq7g6DZcSBigGTNfl0P3exxM4uSmKMYJO89UIa5W22LG5T3s27qNWF04QZVymah0bOdL0mb4xroUmrd2VEC+u7tfeIavVcFqos9bkClzIj57Pj84WsWwu7Eu9223P9+4r2/ez3Z/tj5P1bfdnyTwCaBTQKbBDYJbBL4MX+R/6dLyT/dAqtwOUEPVTiCTzyHbnEBSFCZiBI4OvMN5wVyZ2Pql3SEKHDmTj0DmWmCq54Uf1SPYcqrAmrAEv1JL4jae0/2evUald0rGFYBYcBvrOZqTuy9ZR8Aqhf1X01OUNURFTXLTECn5kqVidXnU2bW+89NSSMYo1wDjyQisISHgI56VW4Fj4t5CZk35pwGeFIe9kfl9hx/MpVm9//VuQSeflWhFkwaUVjAT5VR0lUrzwSv4CUBt+lqBP5lLFRUgSrJvVpdP4y0ijDttV8ZA+p5QmnW3M82Crwt6+wUZpr6BfMx17U+TSktS9PG0dcCZu2vINg6ddXku8FilHGBai+Oeye/B/cWbVfPbi7UZdXqxADsN23MO/NSLz8laNLHf40pKWakDGTAmErq/X8hSM9/oAyBjg3hX8pY7FsqanGpN5sAQ9m0Grn6Dnw9TzVb9J7EKZ0+hGrrBNLY0cBJS/nOd2/H9BE0bgTbFQ14h6CUQvT4meTWK+Bciq9RiiMkwU83bSyxt4i8ZKccuJaxA5jmbqEcg8hkgwMG6g3GNfenk8MQCV5D5RldV4ASZ8mC+nfMlMAriv/o22nuYOQww91F+AJUU9FcPGa3FmrKk/ZiTP7TnpqYHlz8ive/LLAvhclE/0RE4P+U0N1vkw+1TKpyqjRaTR8gS5Rpkz+G8Mp45ljrSn8MOMT3Mqmci5nvgBzqSPAzN6RY2zXNbURq1/EtYro27pNtMTqxwJadLdeDTGr2DQb7uP6dc4LeO9wQugaIgcsa1R9doGqaHOtJhF8jEMOklo3HsNW8y2wSxaIDGQiQZWYfHki9gl/q89NJTP3tom1url965jMp5KV5R3kH+XZDw/G7/fy89/mT/qMFit2Kcc43qm4ZUNes7KY8K0A0VgT6aGqcK6N5DAt6mU/zpQp6nV8CRgMgPTHvLO9EuWtunIjBnd31WrVODXedcJrwPrNBifm3m3Ocb0gl09MYbGnGe1oYr9WA5oRVCgBt6KSOofyvcvB9w3mST8U/1nmtufDyco0bQO4q4P3D16p3nXPtrM2mkemOWf3u3d+993uK3w5tEtgksElgk8AmgU0CP1oCUel+9NV/wYXLVFUVQh9TKxOf+KdfCKAaIJBVobnjt0BMhvALo6p5a5nHndkt4EumYQXnkSk1uFGCKaH8+f2Ca4y6aVkqMmcA0FNC6b4BBk0xo6mvjKJpZVQ0NeW95JoLgJqMreaiiVepIirjMGyBdaqg6hCrSaxmr/FXVTHn0yBHqmaqZRAaCaIkS6m2+AwgNIhJmRiVuWr7gu9z2hxMJzurcMIqlrV6prEyVLZR82jVS5nZgFHlJVDVXJm2CVTtVwLJcI/5GGV5Rkts2huBZJhejgucVRLHdi9BrTTl5VNQLhskiIzZ7zIPnFQhAafRVcsIxz83VriaHzpZZG1rdh2TUZvRhLQF69mxmEk1WKoThL5rHj1tKrKlDoIlHX71vwFWf0HbBYJIAuD1evsf915uAakiXdmmMPbDmA4q7kR3c6Mmvwq2IHZYR80YZckCwnTQ9VNQMmA4LfCwQrdQA7oIVmuIWHtmJ4IgdZyhw50XRO3LZM14V3lfPE8EVRbTPoWaHwSVwbEdXuAxI7TKCsF9CVaS9kWlvWr+Qepfprn1aY0cbDlgVnPgyD0mxTKr/H5l1QlsBWCZCdQz4ZwD9ErRZp4shtVLIotlbuuP0F+VcsqxP/wOyJ0xLj4fnlW8fPrV3uHHf8UQYDqdTRDWxjNg9Rv8i+++nfFZDK5t6ObPuPKOXFNlNmIS1nqiYGdorYsxdGPpLX6xlXM2bfx0IynnasVgV732jtynK+2P81hzX01/HXaBqBtHt2yI6buauEdxKa2c3LjRisGytOTQnFgwd4H5r1F+dTMISBVYymabUks2F5NcAfAxD43DROrVHJkyiBKsC8HDw2ne5k+1/HaGc9nMojyY02cA7d4hSWKOzIYajJqxfWE37/p3B/jX6jMNCOR6E8U4V88AtUcHBCSiI251ODfu305gOc2n5WjJT+oDDTxkbh6/4WPMvAdixjPVeQQnmg3A4Pic9eUa6wKW7ff5X9bWdaOFAvOVeQtPnGs07RVOuq4fWX/JqT0bVY6FYNiwSX2x5rMJ0l0MQewTE8Pp6DMPo5q9a4HzGBSb+9VrCpWd4YLURC+Y8v7Yx3o4Fdx3IXrPH7tvXf+T/kn9gTZvpzcJbBLYJLBJYJPAz0cC66/vT9Cjqr1iJF/xZuLvd4yoAlQ0B1bFr5mnQEyVSExnahbVai++Q6ETqF7oz8q5+FFOawVAKnMCx/pHovPisyrLaJAU2Uzzl6q/nxOQ9QIfVSNxeo+gVvApk+n1shSyowJVzVhlR5u2puXLImraF6ZTHY/7d0wix04tg/YIXANMBML2lbosO0wOx2V7o+pY7kQwlcW8sl7ujT+puqf+b2GlZEpkMKv4G2RJGQqwk7JmvTWfNiKwv6nDYE5KKm0cq1Tlbt+sT1VKhkc/t0Qr9jq7J7CUmVUph6W2TCvcmQHbdu8TQy2QSmHeL3A/ZCMgQx09s0q0zG4daK1gxk+wYIWLXRz2OMrxXJdIv6OwHsCk7n/4t0T4/VUKks3cf77be73RH/XvOAZYA2wt+Oe9BdBrtnR+lARax4X85jutCW9MaaNjziAGXAo2C6IS4dfRs61us3Csyrc3WbBmtkb6LdD9ohjbTUGoQGAU3UTA9b7l9zb3W9Yuv6pobvxMA1RV6uuramTdmAeHkXUwsrtBa1TxC2KMg5ocpgFsUoi+M4A0r+Xsv4DK4s9qyhsZMJlbF1W3W9pGPzoHZ7+mJrmAq5Snuflqd9a2B2eOjC/rTs/nS7g7I0h77kSG/F9BrH5Mf1LSA5zYJ3xWH6ATfUKExu84ZrpYrV1OH+1rm5FUTSHKKKPLKOOQjaVpe5hhpZ7ngG10QQpaa2Yr6JRRTf+47XFyrj4nx2/ntxtgsqUGQlpgNf31kZWNq4JVAydp7ptAY7Ck9/wWuOqrKm4gzO0AACAASURBVAB+YgPKct24en5i00NTXNLFHBG9VzCbNlJXgkGlvaaiOeHzhN9HTMOCNf3kHVrT2hwQHOmIMt60kjBiMVfcfz7c++Z3GNkyXsfj8H0PGHRG6+d+csw6QnC35GV9xo9ZNtVEMjUI1n7Zeae5Lh6mb2eBeB69pcMaCRuFWi5VkEirOl8GqGZtZFxTQoBqQ+ZFYmFVtSFJdGF+v7AOE5Qpg90xfOZ+Qy4lYJJ32e/sTHRuNjKwwFQ4erD3icHTrqJcbuHzl6u9w/bYCyeL51vOn379GBD6Y675oXq285sENglsEtgksElgk8CSwE8IVL8IWdUFjBgzOsGhhOWJkSXHN0lQpsKkpoc+lyiv6o9H+IveE2VTRVXfUUGlqosAKcZY6Bgql2EVA0hruqp57e1nldC3va9++bb34SMshGlqBLayF+gnKomCVv1jP5hX1CjABkmicZrqGtSk6S1QNgGKzzChQZfUJXvpS0UoQYxkIGVE+ZT1DAcnq8g9ibBJXx/5olpkHbJwUYo5IMDz3o9hfCsDqzEysUBVRdpgMB6MUhmlu7INw0N5ykUFXuCqHiqIDekSzbnMa9LO2FaA/vl52c+kx6Bc/WkFk8pVVdJ7ZaVlesM8clwF3HdhZiFYcGbtZ+Nbq3xDVlqhPnMBZnOhTGbS8oRrLrgYFmpXWMUbQBsgNozrwdlHwMz/AZb8enATii45UQtS/2snAHJSYV8g5UDmNu0rKA2rl3bZn8WQEJjGnKsBeSrmBmcpW7oQUbdb+up9jrpHI4x2LqwrbQo68neTyZZJdLdD8Dr0MAeTJzXsdJnohhAbiQYheW0DIxV82i1NODWMrNdezX69T/BZy4Qlz7R3gGrBaVX8/din8h2UpN+idb69EJQpbDjmtpGD1y1Qi0Flvrf/i11tWhuuC8YemUb0gyxs8DCqi5D9osLP9WOSv68vKBGbDzHnfmMzImMZhpCct8OsWr/Atpsf+SfXlIXueo935TuT9NSbHbC2fe0OJbot5xJtd9rQ0wWRgsJnc5zGkqLBmOJTys7WCkx2LwtKipcnfEddQw65ZK5tjF+464mqBaT6uh7j1+5Q3cPK3lFWhoG69Ws1+FIYeQIkPTyeJl3MMW/3Cx7DkmJKXmoUtwYeckTvzeacJrQwrwcHBDKCQXUDRDPidFT/VUBxWNsnTGF/d7L3DUyuHT/T1Jr59UiDfJ64fk+vmAPU9/nmCmZU/1O5Tee9XCQm5ETnFVoaCImnBWyl8FUm9SnWC0JefUcN0OSTOfN1BRGL4GX9XfX6uBoV+DCmw7bDmk4To5cgaMy/F/y919ZP1xpyYA4LVAtSZVMbaKySqznwU1hXAizx/Vv514y/4N+1ZF1rlGvmnKBjOeaW6I8FqzOX/uhHn4U/Dvj+UFnb+U0CmwQ2CWwS2CSwSaCo4yd+WclFlCKUNcGhv9UjoqQXFKkQ3mq2yzWCP/TAAEaZzycUwA/o/heCUSHC+DbGxwulLZhGIAUIM0VK7r9BnUdR/AUxW375V+7Zz9464Och7EPVE9UqGdsPMprc/4aSqc9nwFmwhREyh7lFmVNJFOQZjElgeKypaUAcoFUALWYy8JL9452gLNZNGTKrlinWNHeqx1LGmBCHkbT/MsCCSv2xZFRVxNG8LqBjba/gMqbHAaoC5YYoEQi6GWCuVWWtspY+iJ34XtazOVRt1WNyOCr/BngKY0S9CXAlOxsmdrGaykSz2ZaTHIx+nw0GByFgNpirACIY1vNhicuc25bFqKdsj831ayZaT/VL6jv9uLf/1f9eJjUHZY8IlnTzf/P529y7gv+kzrydEIs1LRMWE91StQNcjc5rLkpB5JeG7Wv2GxNay12gcQGwVtAMokNTy9boxxqw6uyMHUH7rwCKmCKMA01bxQu/p8z2fO/zZHjw3TU9a1v0PVS5lkGdaKcLGOZTgLJW8+qPs35Ap6VMECbt0ReDFR9Ve0S6m5jeOuUF/YkmzGZAGNYZO6ddAjB1XWSfIYCbL2Hw5/6U4SXr0SKoXG3zZIc8rG2O02ciNx98+Ju9/UuDLGkezwWA1ddP/7VmwGPS27uDvd+9ItTGprJddH8Hmp2DWgAoHJs5jKvPjUb77fFE7u3+QUHsAFXnxi0A02MyoxbzxLqRSSXuU9PMuPHlhhnPljwLtE6YoXftHhrS3OcbNqmJ/u0mHSfuBaq8YzbPXH9+BvLBph4apfcO4Eq6m9cX5ihj8MLu2uOD/rxZMI2ELYNJWpr9A/w82XWTUfWZaLtw1c78u705wcdW3rLmwCewos9syjxx77EbheYLFVgj0HuCNTkHfOZ4jdFzyzo2c6rPHr1Iy8H7vdSzAFT51jDXteF9A9o0yRUKBhgLTI8xLda016tMN0ML9m/4/sAxHkwmsJH9DpTUsgUAatsmtYylNTOslgb6sppL1ZY0yvAD1+ujWrsCIxt3E6mrbi2QzktbbGKc8XTNNX/4sh+/N9m+55p1aAOqf0I426lNApsENglsEtgk8GdLYKfa/tl3/pk3+CdcvKJ/lAGSVEncpXc/W3NewdWtLCO6wgVaURnHxidVfRDoxkxXQDk5UvWRM+hJLfsKhAkIG39PTX/VdS+/4t6vVL7UnQrkwqjEjPctoO1ccCqI9JxgE9D5hAJ7CL2rn2ZS44ySayRPmYqa+JUNrWJqEKfmVXzUTBDdxnKN3BkFaqIEB2NzjWa3qkopx/vFVhzXhNh+Csb17bLdMehEcT5HUT7ioqSH4XhS6WgrLaPGgUQfpt5TGRzu8V7T5pjaZjGNmi2fmtoz+KMgLlFGx4zSsUh7BjyHmORcxmIi/FqcoLqmypWNbxV5NxcCpBWvnRrycgUuiplo9P22uwiarw3x2VdAJT24JPfmL/5PGkw6k0gLpfP57/FJ/fcM8G+KKrhnMX0FqMVrsrm+ZGY1xRX8CSbr2GzVmvoCAgJsvKPMiylcEuG3HB0Xht4dcNsmQwFynWU6O63TBLIrXExmemat/oALMDVv64yDss6cLcCKrGKuKqCmDWEKC6CqrvvSskBWVafH+qE2WJObDZoIA2LDLItg6KcsqtfPvRn/sLv6tWoSbFTgYZUAq2H1NKkEJKUMc7bGGH9yceqva83ufmQxtOuRcRBgvrTN8xkwOv2LHNrotts+eqzJdoOH9qEs9z/+C5jzMe8WsGMG/Pbpb3k4fGplyihsbeG+soqv9azPhNPxQRNRjxwjPq5PHqhpsb6lPj9i6muApYg1QySY1Td9BUgSUMq2xqzfLmU99Jif+q8aGVhXhETwtg2MhZG1XQsxn6eNT3eYpAJUDYz2iEXHNV1qpGDb2QBexycvbF4RRfgajvHG/KcEyIJtfYX5fnr0ExkZqEs/Vr4fyqgC9F5p7AuNEag+fKb8a9t3yoYYwDTrzLkKo8m6eHw7Bajin3r4vHfz8iGxAw4FbOb9dXQyNEdhPWv5X6sC4aJ+n0JCQ3WZ77RwUJa0xrQ1j++GkAa8bq50/4CAUloaUKLpZw7Hv/qIdh3uw6ZmqhwFDB+OBYABkowI/MS1mvVq6m3dr5RZQ3zGiWsfqGEloHnmekuzPcJizYjT9jwqfFg4Q9Ymk7XWV3tsxjvHdq8+Q3YT+ztn//CnLZoJ/4PXbhdsEtgksElgk8AmgU0CPySBv/Av65+zy/z7TVCFwYo3+EQFRoMu9cqPAihQkbpkfC9lHQCh9/pyoewlSAfHDXhkDtXs9SdvoSanKD7xVzViZplA2ZWwg7CwByiPpjiQudUvTt9TlVB9Uj9ibXipWbA6DOfChKg3W6d+sYJY7jNIkhZ4NyiA+n82B2nNY/U7LYlXLkzGROBhRGGB7BtA8A4FVRZGQGu7lo/nClykDBLVOIC5+s6yjFVZVHmOoiyhxVvzXv12VYLDclJugi1FUVTzrLzW+YyCsp3AU5Zh+bKxAtUQcpQTH+CUV5DdwC3dNEjakbCqldPOJze6nNFNGSWjlYZ1K1gomzqgVQZVLXjpf55aYGc6myBK9p2cmwe//Hd7hxd/DcaQTaTcp2/3Xu/+LwYAJnX6UzDXMp0VsbwdBBVQySDum0ImJ2yIdLkTAaA6CmtkNillDHpU5mUYWH8PiM8sDGVrWc5k58qEjwkYKCqvObRv+zudjRiU5Uz+5Q8bM9puNBTLoaoHgYmYFvqzPc5gAyQNolosZ8oZe4HcKBhwolT51pS58uC7AZMyNoCNKSf9Sb6W+r/GNJtrBLH1HZRmRPF38ovK0t4IvXIPK96Nkx3wVv//DoOarmdAMh3KiBocqQVVLvYJ+/H9K8DqBamHhEmWf0+ykW/+n4LWIvzxRx1QIGMeIIrUMyy9xo/UsOZbAO5ACav1WSBIBXCWQW174huaCLq1ZjCCr2a8rrEUzbGwsT6beObc3ujLihlufLTtS5vgxo4ycd36HBHk35jGBpPeO0DrZ4BqTdNbl3Pm/IznFHlUNUG+/YzZ7mc3QbRUeISBZUTwUX19DfLN+pSJfMvYaRLLs0eGV1/Yu2Puv4LBlYV1Y2J8PAXQeobi4+rGmsGZDFOEEW/ypepjukIPCSi5KpAzcyNAlZ065ptxmx6Sl/c0M12W03yo9qHrByNf5qZg1XYp2WPLYu25WZnNFt6m2XE7MjmqOawHqzM2dgPI8T6MaWP6rkjGsqy+dI0omBUMuzr4e8EkuOd3TZVlo7vengN+ZVodHs2fF6C0pspvZkbK7uvP/TuXmf3u/u3rJoFNApsENglsEtgk8A+RwF/4l/XPua3K6foDvrBLCBWOFhJMECWAXSLgomsn0BBaoorXPRer9Hnhh0vAn1iDexIUSX1cdg9WQjClGeu56VcMWsIpWdF9zXNR/swPqpKpyatmuB/JtfoBoCrQ1ExYpTRKZdgvo/rSDkEbx6/mXtPfxEc2ZrxlXFX4wiQY9AR9R//SmMdynebIKkXxK0NpUh2qvlt215QzR9gMR7UT+Kr7DaNjsCnB7hFKXFLmcJERSC1H4CwgD8ts0CPN9yxVUCnoVLmV4YlfKi0I+ETx5PtKlZPUDZrX2k5BquB7IgQPORkzakFAUvhYRtohmK3ps357y/1SkHlgf8O4DeMVYKcs+CcmuEElHUDL8suOSRU5a9Z4vnfw1b+DCscUVD9XnSGf/n7vDSb1FSZ1gds18aOLBhf6z8TTzcRyIEi4a6RRwUAcaBs4qTVnNhYMzYCVS63CXU9oPuPn2d/xUxWYOaoo3WFAc04Qu1pkg8oq2aaAqwFzu77vbGFdCAN8VaYzdjPY2ZUYQBhjxpr9JohQEoMK4Du/cjwXy/R6rLYIAarxPZ3rAygLTMvWeo3NU1knBI1jG0bXa2R+6w9rdOU9Ut68JUVOOxrj+QCsFWk4Yu0rgbqWPN7LZUCu00C/b+eCADETdx4K5lq9/Ju9g/N/PnLk+N1viQb8t/iu3pZIl4E1+nSGfZnD93sY3VkDy71ghrkpcgNS+4x5AtRpumskX+d59mU0fR0zYDesXPM+H9ZUDWYXEApU2Ux7ArUZKCnzPP2vL75uC4ksboonrUTCpPLJtZoB32BD67JQhrbF7pt265TUUP64+fZw7/r6jGcboY1O8AkVMBNI6YkUNdZ1csp4pH5u9CHlqNPWB9jYp+cPANaPfML0EzDr5eUukX0FlG6nPQFUX4nse6T/6eH93v3LOewk+Ykda8b+0aBKWhcQAbiZTKkrgZO4Piym5rvmWvUauUrBri0QjNYs9/9l7024HLmOLE2PABALEEtuTCY3kWJpozZKKqlVVd09/denznRX11FJKm3URm2UxC3JZGZGBAJLAIi53732IlNsqihKLM45cxwkEoAvz5+bP/ew++41swGSZsCh1nOldxHsamy7rq2z/3LqsKFiVbUNMbOZU5D9NUaF5xUCoqNKlp6LFqgJa+rpIY1tpMiIhmFV52pr5kktPTfVb7JgO3O141ozBlNFOAxxlA8sITVUewi9f8x+lN81nnuw+lGM1m/bW6C3QG+B3gK9Bf6sBfAV/hOngOO1NregERt2+HDK9IUZ9HJDDBgBhEhccfwAXDuW6wKQNOOvDQGWgDcnOSKrpv18JUMCk6gt1rE/vvgCeR8xVGJqd5RAiBhUuxJaDht4qAxPY9hU+gi2wlcxniLxT0BrY1dwOPfYH0xR26Sua3g5eU9mWZD77VALEQDnmM9wB7ZysZHGaoUmrY6F1aRNwKLeZApdArplC7IQk2CKYydmt8V7wSiErSGhkuNfAZL0HUAMZpHzur+n2DBINhSvxbK6u/KicegaSDVQ5RioY21vfdr+9tztx8GkGvsZYEa+ClBttVMNGnQMgwX7zSWrLVBqzMfB8elB605+RPsN3ciBVWeHx5/vtg8+fcVGXgqkbs5/ruv2rm1YWKDYqGL0HF+ZobxtWo33WG3QQU6q2FDHjxYAdYeybVi3AM4MWpYXu3kFXEEiHi1e4gRKBpWAXRbH2U1ypDCuVyVnvEMlSGqZeGnH+9AP9oG5JEEO/aNNLmKAaBxpwGMAqJlOA07J2rGlASwgkrsK8FmDubG/bquhNNqI7DHtcg3CmHk5MaoGqlrvzLK5/o5rdUxrO39+czNXzKx71hhXgGeGjrtfzJaBnO81fWkk1uNANQbU6e9pDDzTbe2JWdUgNaiZvtNt3hOz6oKh2gjKjfvBttZ49jGyv8G3QVdOz6fYkCabMMlVE0JrnS8ZcokbDSMfWbCV2gAlx6zmmQWA5fBIhWEuaQPgtSCkF0YTAAyTClvsiZzEclvur2ULaqsCcPVJTVUnVMMUlMWZM554hgkY6jhzsaIbgfmRfo+U7tv1XdX+SuBzecG2Gi9kDpYkeEtgjlCB+YliYR8IdG6UgGzrwJMuW5czTXCdqSQXY0bJi3YlL9aNO5vvqV8b3fdLldvZdSZhMg6v1Nmz1cRJlWApLay1jFwxpQKDuxoXS7GVlKehwioxomhjkOMmPhteVpNivvi5yMSjNrkuQHlgGTAjDhBMpCx3W4TDPJEDQEmSRLb0RKYy6pxKrIAqjw+24/dC/UMeTGsDPwtS+ZXf/o+Myr7fqP+aIZYzQgIfOf3f/uqB6t9uw76F3gK9BXoL9BboLfDIAh8CVB8BiI/DaOGkUINWEQ0AWPmrTkqpdWN5bbCKyHPJynugnQCwk7FkcMqwtCfZ775IMmS0SH0tHYYdNcjSbzmYgL0DSX6JvXrwUP/IdzpSnKqzb1o9GUA7BgjCwIqRBFDCTOAOmS+TV0o7eK12SvVmOxI6gYNwggCJyG9VhjCYQsvgvXA8GwM6JHER2wP0tJ5SODiuTSYJe4tzasyGXJlPGoDZVb939R2SE6YDxoX4UiTMAFt00ms5cga7ZmcDNnkZX+rT54Yk17GhSHfjDOKWOdaUiYCSDSMDZh/OD2barKz+aVJkVrqMjTEU7FOALbjqkqzBmMudxQetDrCwcFsDPOlgjSiwhelOkIX6dvwZsakvqr+RPHYXqoh49mPZRiVoOGkjlgAQJi/CuGbfJkV1bOjWRIu4OCllY9Bp1AKoaZ8BpslQWvCrsYUYHzbSADLsqA9toAowAADAxHIeRu4xOI65Ec6j47jsC5La5rgDWG0sakkWvDaYqzIe7o/2Ma5kQiGzBo4pbSljYZnM9ALUceEBE9YQpCNuLwPY5+cYUxbCfkrWa8kwxwNI8AKoRiLq82ZP4hrpXwZ3naP6QDws8uDKKGzZMEC3yYZLHgzoTj+y85WJ6J6LXqarwfdhQsMWB/xtKYZ4+/i5q5hVA/3TN5JgSaiNEixpH/vY+B4DZlHNDOdecKZgnwfXpVQHuplcAxWgqWaQACP/5XfNRfieo1+egIJ1FZ6hXA0snWufSr5LFzgxqztIsiTm1Qmb9NrTw41hxKSaLa/lczCRPknOBLjlueIJKIcVCJhqwx0lSDJbuxxqf7GpehvoimLkPTtXjKn25zqkFitla0CxYiHPxITOlIBMqoRL1TylcxuxqWeLE/VB8FJt7Y0paQMzm2cdw2MpkHyh8jUbSYGJTj5dE6Ma/hVZcC4+d9G6GyvJFuLac8HLhe4tlxvS9efZLm7UtVCHspEn8HyRGwj0HYQoWM8OB0mIAU0W612egTpOK1zj0a7xSeImYmEt/a0RtLm61pEPY1umT8gOvCIBnfuB3DdrLc5hwjI8rP/jlazzERfXzZsL91e/MmHy8bT1V3ei37G3QG+B3gK9BXoL/P/GAle+4wefUUMTf/tsMwcCLlh0qR+NRW3cFzVGcRcoEkJyTXw9jopwE5nr3v62nRpiTimnEiYjeAcgS4KlbYCqHL4dOUkHAmgLgCyyPTV4eKxlamwtmR5MLEAO6e+B0ChgDucHlgOGCOA7E1Nhxlednpb0j1qIB4qRxQFFfosEeQyekfNo/ABxpyZcogI/XG9qkUaRmiQlrnsKQDS4CNizc+2Y3JwPYJgO4mhhBOxBP+Y6tz0dk1I2AFycZ9abWAPEql/0ifbcvvZje5hUY53yNx02qXVsg83oATJe4l7x+pzUicRIgEFrE+N7GT/j48XvD5BFqgtAcXmbMK5e0agzdndcasC/vUoODstkNNRGnvadPN8NrknyK1bVctmNYlJPfyb7vuljkJE5fQlQ3ZIxYXD9GzBIYzB/Qs6XSH4dj0qHGHkcMMxqQBvbF31sFzidMfi0cUDfHIv9qvaj41fZLOysr6BZu5xMkjrxbkC14kMB0S7LE0O6XquPBhDOtIElv+zbKD3HN7Zl7MXRHjGquUOCiApOGSyWeTzeaN/9LVbW9i6g6q8+QJNVtgRLgI4C7n461ADzNeMaJmYV6bGndcymVoImpbGJshsQyzmFXW1MdzpTL7Lt2gxaaJK4njX0yahOe2GTkeqsHgisun4udhVH9uD33fq+6qwKJQYDXw2i2LVNBBUA9nj12Mt2Zj35WWwo9/IFIFQPIWJDLdl3iZnIoh3Lqj5aJuyapgBG3Y9VS5V+Jny3JP4FVHd1nzJO2If7iE9vZ1Ab5QRxqz5d/aYcDW0D1rNtJpUGTFKo63Nl752d7zgb8LYy/W6LDV0DXgHMipGln5uVaqGuxKZq1so1gNXGUoj4XEB1qBJEkwmxyipxo5qpgz1lvVVd2JXiWA3EVcrmfEYdVcAhIFWspid5gI9APgFM/TvxFlK4CAgvzIzWOHE91cSoJn0Zz0OQP6ARTjSTLSQ5aqWUAJSMa5IocXUAk7aj2VwY1yRG8p1QioSWcXuFLL1GF6zuTP1CBszkHYxqeNxMytGHDCvAMP/lebbUJEtEyx/HqweqH4cV+zZ6C/QW6C3QW6C3QLOAXdGPZo42u96c8r9sd+ACSZTALMZXAA27O3nhOCI85E/9WGuQczGz78p9Ib4s3T2a4MhILCbHzqVYirga7Wk7gVnOZltsCWVbyBys5JjGJ2T33ZMMlg1MguirkxEJNZLQCCAB4CS2FTC5oO6p9idmE8CLNA8mk/hZ2Eb6P5YjSlkb2BGAJthmV4ANiR+SWGfM5Tzt+AYX7MkBhvl0bKj6gpQX0D0EzJTjDmvaSi9gG0hKYkWtdFRbJHcinpS4NkuG9SazJ7VbfVyy+PrYYX0tV9bByfjpmFskiSznP9uWdZS/oS0yg2I/WF5AYA0R2FP2w96P0GXVLgUIpzSHcZ212tk1gBJvP05/mEkW6kclWroUZbW1/1Q3vPE1nay03b5KAiRn/67kSa+lPYC2QX3hEpqQgb3OgI4NGGVQ0WT0xbkGiPIdt7mAarXeap9m+Df2E+CYPvpkvI5lyQScxEm5qI9I4OacarlnTuhPDdjHaOMkYSqbVMsGuiXRNevnV9nbjGVNELHImXxb4hfGG33UeuxcMxaR/JatbeXcYYlTrfvVwCE2C6onOQ4AGEBKPGpdOEsPsk9qrtZEgFElYLUArLLRJpMwn3p7EIDcqO2Zc0r2XcZrGFBLcnU/bcTgGbTTDWfkLZlzsE32lR22Rkfd4PpnNTaUwpuNdZOu33lVkxh3A8ZtsoDQZnLibH1YmlfbAaaVLI37yBJ6lA6ZArAMWEDVCc8425DQuWbazlmAC4Ay+eVMwJwDrCyKC0xY57pBykFXmDTi+D7tJG5yHi89H4g35RkWEJ3+OK5X3wGs3lbH5rnD5eF+narUjBMqiW7dUrZfrLWcqi3K5JCsTazoWuVstrYPdQukbFYnOe9K9bhms1MNzVm3ew0xrCZeNpLY7+oJq3v9YiqGdi6QquNyTpwmWyGknVfGbPL6IivfUaPUxCYh0lxtrEoijzIgDCWQU8DTkzExHnGoixIRbwQMXZjG16xiTXnm+Moy+QGoVT9038KQku+3ZRVOiR09rzWRwu5IkplgBIzS3/PLc0uJYYFJBZbWuO99F9jYAFXOjxzd3M0Ihtm33X1X919G00d40SPOgtYftfYRGug37S3QW6C3QG+B3gK9Bd5ngfKK/xK7xOnNu2SEltS12MByqv9MU8y778vzilMRd6AEmf7Tzuy5/8SrSfwr5rjND2lDQwZ9ToTKbkkLvBTwuX8aAEtMq2NBlS3TsatiBXBQjkWowVw6iYbeqZOahDewiC6v0oCD/AvOSovl+8OkxJk+lwOYs8KBTAmbEY6d29jqbugYB2q3KRCH6pcBoABUYSs7mSJnDZQBrshrSX7keFJ8bjt9cV5hAugwQHKUujBx4LSd2c/CEDhYyfgJYyo3ThvBQjijsBZa/su2uHVmcOMAOzuw+ufyM7CsgE+fa9btizGGqaXEhuPqyt+iXfNzLGNb2ETadA8D2sj2a8aW31wwe/sYVEsyZOqq14fBV9l2KMf6+pcFVm8ZFFJK43L2q249+7UOoFmAOm62pr10mvqPISABR7ieiUdFMuq23T7Fd4tRLQY1mUAxhlG3x7A3Nosbh5OSNkFVGNL8S0BoZY4qHtzLDaBtDGxRbbm96nB9j/S4DlnLCsqlu9xO7g//5U7/MAAAIABJREFURqKb9gPuLc3FDY9uWP9rva8tNB2LsryV8TB4v7o/PRrcbjpmdKjPhpZog1qqHJ/7O6Aysw3VS/dLYMGlTooadBImmlM67C3N8rhp3YFCb238tBjtBqJ9fk625AGT49TslUcVZq/7NghT57R7SzLgTwsr7ces87Nu884v/Jk+12BtJm72YLG660Rmzuyb0w/T61PNmAIcocDIcLtqzuBG4I16yI1ddVIjpMK6eb0/jKz3zX0GUHUyptLMM48AAPbIIvxA+50T6+BX2kBejMnZl/ud34l5jXLCZa+QG2sugOOwDVLllX4vpqq5eiqp7hxGVqznzkG3o6Rz1FV2CSYkwdNTDeVpNzgWi6pnhuP1BSZXinW9OBfAFfA+m6p0jH4vNd6SZxcQB/AMkNy+3OvGQvA8iy7E1C4YWzyXwoM65vPCSZSC6FfET9OKEjBdkHnYcax5ZiSaVLG3+m/XYJjrkVjUudqY06InZsImp+pqVAltCibDBiibhExzlVxa0gIstnYi+pT7lyeDryOjuiTAxMMmpjUqBIZLrki7adv1qcv0oR/0iiN5IH/o1v0GvQV6C/QW6C3QW6C3wIdb4MqV/vBN2YKZbJxmEmMgbyVJRerthacsp/d9jTV5L9lxzWToqLtIZ3E55GjDKiImw882MAOvAeq0/QzGQ98PhTdgFQ/lZMk17d5R7OlADiTJhigvsy9GFYdxLmcNie4NSX1HctRItuSyNpSaMVBOnCeso8vgyAPEEcLXd4kYLVsLiZIIBDb2ApJIy/e1HbiLGfyl3khjr4+VYMksbTIJA/725SDukWWXsD3tB4jFST0QluJ4gCwnPwLQVn8AqkmSkpl/MhWTxVcY3KBjCTK2JBmJLdsG8FN7dt/BsImndb1G2QsW2AScwSsAM7JjXzNtAxDF2InBC7tr4AtjSv/sxCY5E2CG5D4Gqw1JwdRyrHLi8e22FfsWMKddkE2CkSrbsC+4ibxc4Ehfa+gp2dHw+ss6kTtxepErzl9T4pwf2PB2YAv7+XwAbUhQWWfsSDskPdrXYTxLwIEDMI2qqZVqw5ulbgyL3V1RXlfuqAEy9mPbONOWTtotNp1bQC/X21y/QRF9UdvgvnKj+cj3xiJncD9O+llwXcfxxA8+tU0aVzzsaQFV7rmKTU0GYTbk/NCKl/zVMzK503zkBjI9Upq92SdJaQyEDTobcivwaT0sx/Xg8wRNQC2AMelpfJ+TNdi1VgESand9oh5RPgbkpr6zi73/HN2w0KAzFrcU9+pxEbBGQrLYoJ2APrk5WEeSqYmSK11XXV2uM4chudK7P9XhHiVzyqmFeU9cMN1OnCny2qsSMwCfilPlkFZRUKpGs0pmMek/baFk0H4GkljFygCBO8XLL7RtRAECnk6OlOORIZj4U5513Neu/qP9MBPyfJ4V1GPm/vLEhtYBdDknAOMloBjLssjXlZMhYzBxtLElIHVxJrCo7ednu06otNbK1XJH4Qb73d6hmEg959abiZnWzeI9PVfOum2pQIib94SaOktcKs87YltP35t00yWJjBpkZJSNKz8v43WkyTra1LkLEDOZmLuC5yVwESVMICUjBXYVYe2SCQwblHJJtrbWwrEu1faO8hT4wZXz0vpz7Qcz6rGgf108h2eOpzYBwNReTUQrDxbamWksIv91XmNt60zAOtjIE0fcSRnnHJ9lTEyk/irHCUxu9V//3N+xXIgPetHTqC16oPrnrdSv6S3QW6C3QG+B3gIf1QKFFv7S3eI6xH2oKpSALTluxhIuA5CZa/5o47DgWuAM2+ny9+TEGcGS6HcTXbGuAVq2WQNEAIQCTady0EgIdKjMvftCew/kJILdkNnuamPYAbLvIsGby9HCCaPe6ljLaBemckwsqgDaTN8BkjAUsIcT6ZHJiuuSE+UU4pxTaoY+spx+jUk0pGM5+6SWHwCOSaykEwTOuDYqYBFpMLgGBxUfVE5nS0jE+YwANQW8Eqsa+xiLagcApxMWaVmT9QaoxnaGHdhQ58y2xOvapgaqYUTJ+ssF4XRYxqe3Ubu72gkZMm3jnIeFreuKM60dAfLEupqRrmvmpEk41lwzLXQfWQ8rBvjhw0G46g8Gg2ElU5YvpjFOI/wKixVLe/BCt3X4RWYMwkwuBD6mP9QOMHSADfbLORpsuknOL+cYMIlWWoJxgKjjUNFcEqdaI8oyYDZmWw9eXGt9IRY2wLTFSIYRrY0MGjlR5ws1WDDLadDK/pkkeHRTsG+AYtjKAmjFtMZVDkOUsy+QaKOCqAJaeJs5LVc9LGMxNT6XtGuQyUDjPI0GOTFmAnLBm5Q8V9cnHRnuFX+UNnP4lvkURtYUZG3f9iWJEsuNGrWONLipx5rpH+JTp3oTeFkpbipONccH9D6ylRlN3RtbZipL9k6mXexj0J8JJNa3sjVc28Hhp3Wpn9EKwKp4vwe/U3Kl1wJumw2wjcYiPz32YCULFA90P3AUACTPC2fdZZjI9CRKglFNkqVMMqSub8l+eR7YLAJkBrV895SDJ5Mcs6rjEO+KVNjxqLzdkWQrZ7wsBIR97zERoHMHpLrMjcArDCm3EZfRbcHwMiz0H6CUfnFU4mVnqsM6P+fckPJqbFOuR5M0g12VndnXdWGIoi5QR1bLE/0Qq6nswYxx5nOGang5lzR4JgZT9VrP58r8y72l+yhdLrYUIG32VHcas3e6QKdryYXVFVjZRKnWs9bP/QDSpG9KSaXwoWyTRF3bYlkBnPCd4WPzH5Oe1G+dm30NOM34UVIp9wexLhMkKoPDJKlWcgyAaaJqaYP0SBTUUd/8t4krBH+bPhJmwbktNHYTOcuLZQG1ofc/yssPp9q/7o+Psnu/bW+B3gK9BXoL9BboLfCBFojP+2dfH7L6sf1wn5PXJo4UgrGRHBvHm2rJFEchOMbArx20/YnntxlWnG+BEFjDI8nkjsRQTuUAnsqJJSZ0V4B1AyDTGxCL77dSfBbxbwC3C2bK5YBSk29HQJWERBeSA9+4BvNKNuHI5gBie6IsDwCqOKlmKuISLfHAtB8sKB3Fqd2rGqQcT/lHBBAlnxNwdvUT7Y8TihwY9tQSWvACGAK/BbbS4EYvlsEI6qttAXOJRK+SEcFoGoPZMLGSM4oSX6dlLjWp9ihXQ7/pokvT6AtxpbC6MEgN9Dt5bV1GjrMjI9EORCyAtNVF5USJM8PNNKNLFmVfT/aXe0ktWvrNb3nrdrRDNNqBZbmzOcOmOvGR1kMJ2+8LQ1QIy9cYTLY9frLbPvqSdlSWUqdSVobfh/8mG71n4xiomMkF3BcyrvEVsApzygWANVUsakad3walxmt05GoKxM6yAS/bkVkYaOSTCkA1IHZH9QYwOUkT7eZahBFinDbH9LGbwIC2LrwvdOyVJmkB8JmJhitS2Y22dy5U4yAj1eWYzfllw5Ial2Qx/X0MXLdgaNrhQAWs3AuPJ8BM7tEcC+muB7/eMKWJ3EvHtT63hH4Xm2oQzTUBAVamYc3mbJk1E1gVYHVdUMe4ClA0lFZH86FjRI+jrao97Iy8dQd6LgA8VL0MqxrAiCR7+/gLkonfNgK8VLzq5p5KF51rzPAy4K8xyfXzIApg5A7kulk2K1CHHJjNXTtU14pkakhrMRsqD6sAygC+KvSJruj+IibV6mfsoTcgEuCa2s4BrI5b9bFykblPmQzjOTgkZIEJPE1OEUvvLMDnir2ntqq2RnUBuKZMl+8nLVtQzsYTZ2Jwp5fdg9dhUXW9eCBp/K/OiSTVU3So2quThcMhBrrRtxXPulxIKi1kTl+dSEkPjwHJmBa6b5Thd7PaVx9G6jOZfwUHOT8k4D6/iilFXeH7fd2dCByT8AhelUzAANASjGtpEm1pqklyXMBoZglyFpXZV20AVDP0A2JJs6ReG3TCqHLX7lgcrGctv9UXFZfR9Qnjv6bWq8ZDtAewqQ20Bh47I3oBY46gSrIeAzWVFJnw1ahzQG8u6l/9osdpsX/1Fugt0Fugt0Bvgd4Cf7sFCsJ89IaaXKrtaedKb/5U02hcJzGWdmPkJMC2emMSbmQ9hBvODbXynPqmQA8NILOFJdxTIOqOGiW2c0jWXu04kMx3QFZagyVtCLNBEiScFxxaYlDpAywp/QBEakGTByOfA6hO1B4S3MRcxRRO9qRjjNTGBMeSNuRQ7uv41Fx1ORqzJADTJC1yzVS1jyOKY2oQTQystqHvVTLQErtCdDpm+mg8ABgzayJ+QQ6qASFgkPVqb6PfJF4hAoq6jEAGQy8AMnbRJ4CUBFJ8B7QjXyTediRwjkzXskftD6DGKSdjKHZBYmyQDXDEYadtbMp1xOHXG7aYmF7DHMCCvrnearGauara3xRwBkCkx1nDucEuGygYRJAgR9lcr39dsYeqkwmIFwpYn4pJXb6mdRy0gaw6UceeUusHgwECKV8DpQ0rGnbziiWtrE65oiRCIiKtzseYjmUFKulsyW0dY+Z6lNkm4DInlGmGxoFygu+/dQKGE69a9sP9TiYrA72AvXBwQcEBVXlXezVEbP9cBW/v7Km0Z3YZxBQwkJ1NnaWPMra3CW1b62mpMUbNEef4SdhkCa+7VLR31WpNH3PX1s2r5okB5Phy+olFtfwXYEt8K4wrTCs1XUF8oC5ucgBPMWpmBOvN2Aa1uUsBRNgheJp/AvT5x8mRWML+w2ONnZc0xg6yfvlQ8aqvSDJOMZMC4Ji2QKsl9vxmjKfZgDHaLGUH7cNeWrLrZ0BdeW/PsbW9kyQhlyVRWyTXnpxR/2dCZX5WaCHxq9RhNavK+TEmDGDD4BLPTZZyJnisgCaJkTL5rgWeHZvKvc49g5l96bQdoBWZr06RqZOZvr/3R2XrFVDdOVjIPgJtkgDPlbV3S6nGx9fEQI6hY5VcSddlc3GqA4tB1LNhtWRih4fCvvpBPLcYVJ3TcgrDmqy9vuSONc74G4hJdRyqOjxXx5ZiKjOaVVvVAlrZx7Hc+rZF+ZoLlZYhDpRiMBnngZfEsPKT7LwAWMZsJuBgUs80rufcg/oPgMrefDJ+RjoP2H5KRAUUA8yjIDCLqvVkF3b0K/G3nuDB/siFVQpH22SKKvwugDjjBQaZz1ItZMR/wKsebnna1U1R90d78PVA9c9ar1/RW6C3QG+B3gK9BT6qBd7vbX/U/f9ke/gp3pnZDlCVm1SszCO3GmDKNk5mhJur361EZliwWmd/gDZgKbe7AyX9XMpzMzglu61rmsqJxEGUA0ft1T0xBWMxnZewrDi/8uHl/5m9OFQ5ml1izvybmNfIX4mpbMmNHC3F8b0MRzO+NjJfwCrZdmEZHNtlYAe7GrkvMbT2a/kN26n3WMuQIRuIAqJxlrUNskeTTdoBYjAOfclxAeB23AGekdzByhiY41/SfwO/Yl8M5Ou4AF2tgd2h7wByshUbZnFexJ/SN9hVZMsFQs0K67tjUUNuBRTSv2Js+el6sMiFg428Ps60XEvHxrJDYJ2xle3RmDmcUjfYDQ5eFJv6kh3NbRlsM/2VYg5/IrCrnYhtTY/VF9hUTk7yRiH+xIsySGBQ9RujVFquyHTJ8ps4VYNCU0CO+NO7sveW5cJYsr7AKIDCKImY0Fg3hBrgMCAqJxTAEuvzevyzkJAdcL19fBCZ9aSPGU3fPTlB21ps9jNOtbuk32FLOSz7F1CzJJ6B04SMAVGJFIRFxj7V5ytwWheqgWujOwYRjKgPnnclb2J5QC7LG7AFHgFCsi3QIIxqStOwXdKk1e8NQJWAy4Day41iWrkGZbqWWMnhsJUll44bOHqg5RyuJjsYZwwdPj3LdUcy4M96THi709+IiP9Nbo7qepO854bL5TNQLbsDkgGUblPHMyPqSSiOEZWAJcraEcBJHVVMmNjRuhf0HYBL4jVePDPMkPJMovQM3dHxuBeR9vKMQgTA5JZPU9sCjqmPaukum7ehUJfNMa466PmZ3qeMKwHj88vu5N3ksmViZwjoVd3VuWqxbmlmald1oz3pxY2qa7ESst3oJC2BtkpA986lkpipFtbmgm0kmdXlQn0CU+kqRDow7DEvarmSUOpsCQQlHpX7Dr6SbzzPd/RsZjJSjWyd6hPpbVQObMWLBEcGvbx9jgkS4d+lls61dqoJDrjRxKQCUtk/kl8qvAKG17q/ORKA1MJhGcH5gQHi9IXnsyZGL9R+KgWzbbIBIwSm2BSnlRI89K3lWOBitfvBN8D7Xu0+Z3F7SPL9sXveA/eD9v2A5vpFvQV6C/QW6C3QW6C3wH9ogXKFPpqVype2G/t4A+AtStDwsi9pjxsfvOLFkNppeXzQxLgWVrvqgDMBw1KUz44/4KRHauhoDAsS6Z7UbSpcrzacMITSDSkLc20yVMIlOYgAQTstW93DM7EBavjoUKBRrChxpJbW1sEd86m367W6DineaEs4UkBVyBMnlD6TDAWHExAEUIZJBQxOkONqV+LIkNbyGzBsVliyXI4BL2H3UufvNsqnucpkC2ivOE/L/AzKYJQAqdC25ZRWlmBsZeZ5h3PUASi3ow8kzm3/HfUT1tQlcfROGZvIdwGqzgCs84JdNuA1qA5ji5NuGGcZaElZkTK3RLpmvtQ/XSSSJxnk0h7X3QRdZJVXGA/ZnhInDY5fFvNzPaNh+W63Ovm+tlWylxaYywVyTCrS3oCRAEemQpDzgtSR5PIdJM6VIVZVbJGBKh1hm+qffUm2wfqJ07tiIgEjTjLUTqrGRovdvQJ8hbI8Wqs/gZq2AePc8cH8dm0QffM1lrssTXhYQWTqUGtijQA7sJo44sgrPYMCjqCkDAZspxkA7VvLRYM5DbKocnpIwjkX3O/HHWlfUS5G9ZZxVHerERjHNRqp/tc6jzcP7hjhil0F6AFCE0sIYE1WYgArN5IkuPruszcwRwLMW4xrkwiX1NNy0gKULlkDLq7YSxuAw9YkiceWAWOeJb51qluDQyVWOng2N6hmqjbvIQG+7/Mlxtz2z+m7Te5zJ9+qCQFOjfjQS2q6GqAmk28DGqllyvVq2XZzT7Ce1rEcmYQt2wWf8RxRDKjDainzUkCV+Ql+LxVbT1+tztZJrFdJyjQTUKUeKtff95/jYnO+noSjX2JplbjXiZoAX1MB1pWkwk7kRW3QgWCbTtCAd3u/21UNmd19DDtSH5XS6FwZcZVoziW7lIVtKCZ1a7Bjye9G0l9PvolNRfprhnGR62+FConcdM8vlbAJs67ElJPJHL5zLSkLQlsYS7L7qsiNHlGIakmIJDkxNtd/AbOMHO5ZrnIUIxYPC3ye670U0Lxwrl7zrt4r2wBAYWDD4prRz1X2iM/UCWMz0yVLZMVattQECqwpd0rSO3FHJIM235k6WfqJHuGxx8sVaE2qqIyF999X6WF71V83t1q566/W9V96C/QW6C3QW6C3QG+Bv94Cj7yyj9CGHeb6E96+85s/+SIenRly7ODROIK4AGTfxY0N5xLQ1v7Uxw1IeRbzY6YU4h6kPmccSWJQaYustGOxo0NJgMErayS62t6JiNZywuQ04bhRExCWBMaDhvflvE0OFN8Jy0gNznJBAJbI8pxsSADYyZn0HQxmea02BOixndlKnFrTOwF19OdAJz5BVgvIlvMKtDpUWxNJ/GgPBsXz9trNNVPV5tLOeixoSS020bkH0Mb/xzHEHJb3VjbdtJNzNp7Te4zEFzZTywcwm4BMjKUDOmqTTMeAagEdl+fBVpx/tcm5J0NwgXhMZoc57TuhC985Z1x0e5BhkDkFWGmoDTvZ1k/XAIEBtK8XJvBSNPj2ta8oPvX5oIi12JeH31NfVRPTTjrbchBT3ToeEt82pcGZQ6MDTpECF2C15LCAqhlVrG/45wvfpLiJDa5R545znAYzyyF1zVF256TYPzatbFE5We8LqAwblMqMgF0mFMI08QrG08YKmgaoGiwJmF3o94U8feKizxdywLV8VBS1s7wysUNtWbXJ2CLWeqQ4RADgUFmmd5TCeotBiZ1dS5ZuAcDDqsZefAaoGji605wHKK+AIP1Oat4r9jbbuPs5x5bEyc58STUd68de9EnAwrJmpL849zRey4XwWL8lYHNJ0iW2MUD2DVT9IHkS44XJpbI7Z26gVujSjDh95sbIpE1uDI2lGy9J3XpTiylpdE/JlV7VDS/UCEazLTnt9DaTQtwb7f7QMuS5An8OE9AG7Y40i6r+XBDLqvWA0ch4AbS5LwCQLAP88vxoGXoNGPntSYrIdvnNti13F0OEiarFNJJeQLEzfvvSZYxFkZB42LP7AlzOJKwYfPVlRuks2iTRHBNRUm1wuksBzW3FXg81ZhgX64v9bqlSXk5Opr4sV3sSHfAwGololWhXNVQHJFiTCuVCieiI0fV9stb4YWKRZGnULVWXLgDJsKwwp54o0xgWFOQ/2Ex+keeX+4GyNgtAMmPS7ChjAxszocLlWZgtBagSl3pudjOJxrijzJQ6zpypPfLzZpKPF0xqLOMLahDbNBisAdamGI5kxB6Xbby3SaW0ReKmRMmmdY+NDJga67Rez4U6Zg0oHzevjK16KLzv+2Ob9V97C/QW6C3QW6C3QG+Bj2yB9lf2z+z4Iavrz7T9ZL3xsXCNqdhCzVMcPSdM0coZoMuOffnX+Nn6ntnwgFb7rrUcVtA+GwBKIAymCqdSZf66vYlYQxL1KG5qrzLLWtaqHWZTuRqWEoYpcntGc5RyUXmbQ8BamBX8YFwSwOxcTqBZUcrLOHNvY8fCCMJ0EHPGOdiRKybK54zcWKAZaTCOJkAVDHFDwPhI7331Fd/Tc/eAEBxbYuIsKyb+i/5pBy1zCZ0CEpFF5xoAJJtU16UWzGhQQzXO80h4jv5bMko2ZICMVuFg49izL3JmStOQLMnlaGDjYFXNtgYXODaspMINsBiolk8Wae8jh89ZeXH8CR+lq/wuNqyB3GCkGGB78ryS4XxFB5VnDXMz+6no8B9nQkIHtPjRhV6JnTO/buAVuSvSXQUWA1J9TbMuB2YECcBpHWU00uN0qAEUHN9CdfErG4ABqFkyG6lmpMZ1MgZ5OZaBr51eUBB2iGPrZEdmGtWOWDIrdTX4LzWj4ay2MGuMXzn/C0krzwEnYr5mkqfzCXje1kB3vCJghjFhLbzGtwDq7gg2VjuJNRwO5hrDGm96M+GwJd35Fnp0WFhAN/LoxjobrLrDj+7vR9rbWgYaArC2CxzwnumkArFeyTkGaMZ4Rou1DLaq5L++9gDZJhcAAaqglNjVbGP6VL+zvjGrLsliTS2XAZsUsIQGbYc0Ssx9wjXfAuHv3O6GN7+UWGC1uX74m+7ywWuOrXQXOC3Pe8CMYluNMiZyzFjrDKmtqgktgBcJltpkDL9b9l8ApuNPKykYMaWsMxsLR0jbAnRcO8AqbRDHysEBs66RrHXEuHKNkBxzBxEXv5iKUSWUl8kjs9mcWs4zWB4mVkD1IeCedlUESM+4tZjYNUyulCSc065uC3aGlN8m8Zuei+vNrvp82M3ui4mcn3R7x6pOqgcF442Y1ItTMaoXO91QWeMG2n+heqost/UFeC9XArILrSPRm4y41Nhd6IGSKQuktWSK9g1vaHoh2a/EyR4bANUL1zZmTJoHDZy7pCQU+zMWkBnrnmByT8t4HnEuztOrexUgjH2dEMnjOBMk5vQ9polFTemZ6GdiL17w+zP9C1jNlCRHIx8CsBboy2QW/UNwzExm/golzr1NyrAX90eewf/nK8D50bq23Qdt+wG794t6C/QW6C3QW6C3QG+B/9ACf+4v8EcyG43wLh4nMloYCf/5h3Fo6+Mw4Hs24FYJdktwheMStnUMcNLfexyuiSS7OHoL0bJrOXT7BwNn/IWKcqIUWEAkrGT5JY5MAIA4WDAV/s0OclmBSYAcsabEbZoRob6inE/qJ8J4UL7mUCB4LBmtAaOcNaeAEjAbuehhXBoYX5ItAT7g+BzPqrYBuHswlD62AKrau3ZQTKv2S81PJMpxYHmZ1Swm02sBKzjYZbMAozCqVpNynlrWmM+mlAVIG9w4S25YWWLKaMjZgfWmf8StwbgavOvcuA7UknUom/pFO673eqXVjQ3ddRhDM691wQFGIHJTvnHCgw8LyLYT8qlq2d41s6nd7p2czMU7Inp+oM2VsTU1OMxAbQlVbxWQTaKkyPUuJQHeEosW8Mp1wdkElHKgsKqwrJewsE2C63UYkXNgv5oeoe92VLmOANXqu7dHTllgib2dnAkjVMwq4INzUmIhQMhGlJmlq/i6aCIBK8p+tV7IHdfvC11QAAZxhfcfLrp79881lpfd9Fy1H51eFaOOBGLVHzn3e+OJMlxP/HkgqvxgItZLYGGo2NGd4bI7VJKcw30BPyWtGe7J7aaYMDbzxQHEYxP9dkB0sZOcV7GncaybM81gi+wROxHzm8RXnGMlW8ptm+RJkvKmnbZfi5VFL4ENwmldZQJyvCv0HzLgKoHjhEv5bvtnZiZ42nMA1TfPYhVvZjaVodW2zzrq3m4fvqB45+cMpjbzB9363i/Frqp2S8sk7BuGez0pc8JqZlxckhQJDKi3Fdkcmnufy6g34LJwYyag9AMmnFMAmGbSRs+Jyl7sdmBa/WypbQqoMtHFBAtlcACUrJ9rTLDvDiEJDDPAlJMwZcg5NpZj6ZlGbDgqESbjlucaU8SUwoAWib8WsCQUgXYHPK9G+zreXrc4kQz3wUw/xWJqIs7jWOVlVnPkv9pHDwbAH8DXABWGGeAukLoROE3NZLGP6tNCNPBaExaAwAuBvNyZUTwQlUq+3jz3xdj6YZBJjJrW8DVx3KjGEHVWqXWKgQ1PSXpW1z4wNBMHIy2ntYGlxdxeTsVkNpTI1YykStZV4xjWNcwq/zEJhoyYkjRAZHjfFNUB0jre2vdDzqWe0ga/HwxQ2c9Pbh8577bs8XurFvcfvQV6C/QW6C3QW6C3wF9lgfxN/phe/Nn2JizSAAAgAElEQVRuYBXfBocFUZXZUr0P5AKYPLRDZpxZIKHNWQdQsA3yYRzFvX0lURJFOxM75VhXgy1JcwGHsBqAQuSRcvSQnK7kvJGVlxeSOJxegOqOgNCuwNSeGE4cVbNXFLqH6dD2+LL7AFnFkwJo7fAJXOD+UIs0JWCShIO4U5IlEf+Kz05GYoPZYmp39Z3ERAC+a3IMDyhFYaATgFN+ue1yhflgOOWwIQe0swzm0MaAYmS+gAbAOMdkJ/piwOlYX1hgHQ9GteERbA6Wi49ukhKgqoSgkVIbfYb5NatbJKRru8KygnFsP2+mzUu2WB0ObnsEVCmv46toQo5GObmAizQiJ/ToM93WkeIKAZIk1zn7d5Ekr5vdJd7XPBNAciAH2owqzHUlRapY1S3AKRmyrEGuThtFM7PBQSUtVOxdHE7GUyYUeDnetSYL+EzyocccSwO0OkH67eGobZp8OfAt7QJWOTknqPFA1Bv0oU+B1Nl02d27d97de29qUDqfLbuz6bx7cHLWvffg1N/PZ3LgycLKNddxzwRANgJeu3t7uk6Tbn9y2N26ebO78+TN7uj4ejdWVq5rR/vdkRgwSjXtDaYas6eSeQq07mt8MAD2BE6qPI9PwEwU/2eipcmAc7W4LpY95GR93VgK4MdiTRLJ6oDQSyE0BPxIefMC5RHr2sAuiZPIztqc92JRAaZrscKV/ZhSNk4IxXXgGskOSVxUNwi9Awg6qVU9por89QML0NowgsbT8KZq8e7e0D6CKGevd5v7v1abVYs2JihAmnAB7iVMgkojmW2R6IaR5Ll0xYySONebZlKL+4IJIGfwLWa3JVuyUtlMa/qXSTDiRgNGHYKgtpaacCNJEWWwmCSDkaUcjYcVMbEeW9z3lMtJORv6uOEZoM4g/V0oRhU2FgBr/o/jic1fS3JyIWZ0pPEx2BurG9QXlk2kMbYSmhudyZWVmE2xmwNAKswntlTc85pJvrkmKwDHasuPIj0wsReZjhfYCzWI5bi8AxEznYQMHDEwsavsy1kESobF1HIzmqmDPdV9yTkCIQfc5xUcn6kJnSsTSPqe+qk8pNWKn0W5Dxfan8zC9AEb8Aq3GnnwzFGoEawnElw9EYNLhuKM1kDqqAf8FynH5Xj8reFXmzSp0Z6x2J7a7dnRxvrVRv2X3gK9BXoL9BboLdBb4GOwQHmAf3tL7U/3FfCK33X1J10T/84CTLIlgJAVfDBPHDp44ko6DAAiRhRJLLVO2Y8C96Jpu0sBUuqommmxg5+aogcCoLQHQ4GHASOa5EGpCQq43BG4G4sxtYsi7wVnc0H8mXbZhw0lFlCrAZ4jJT9qrFqT3EKswTgmhjZZe21AHCd8fI4BztJCM5jyCa8h/VXb9McsXDlUMHEG7ThF9r7KSYUt0HtbDQzlicOMuMc4bQbHJDOhf6m1yL5DbWP1J6wo/cCWSGmRJNrJlbPHOanf7EP8Gg6vk8twjUjGAoYz2IQhLna2hoUxi5nawj3+ku9IKo24yb7shSzP+bTfnPL26IbiCSlHo4K2uIWzP6h6yY+07VznZVSefa31nugrZWcYG3RMLI8TJiFrJWGSD6h3gOclck7O01LX1FIFDPv6WZabUUkGYdpqtTWrk2HyauC67+bJa2DWORnTMbSYNMjJGflcMpAkw9zMxaDqfSH6a3Y67966e9a99sd73cmJWCAdd6Xt5vO5WNXz7uRU7zPxUTBiBWxIfjUzgAmzaDKc+2VvV+D0qDu+cbO7dfvJ7tnnbnc3rx8LqO7pc6+7oeyuMKzDgZIIKRnV4EC2oyYRmV05J18KX8HHXsUie2Vz1kFvbXxiP8a11nFNHHPKdoCUyH03ZkQNp7g73XZsViVrmkTYxgUME+QpZtXlbGiHKpsCtEi1lZXWWXb9PKi+cdlajC9t16SQa6zSZAOpJRfeHj/VbV3TJAiM+oVA2XuvKpP0O3Vh69S5fuxvoJplSVjMGMozCEk+jGTL6ksSI9+7tR50zHNjqeeGwxoAWwaJYUhtgWJEHZ9fqg3Hu9Zy2oSdnCu5EVYjIRz3I8von59ZlIOqMjie8HONVkcFC0iSoTcAGAYUAAk4JtZ2diqgOt3r9pWnbHxTMaKbifqHBP2h9hdYnAm8Cshu6yYfqtYWMc8GpgK5nJvPQ7GqqU2N+fgndYQXOm5qTBPfiQyXuFJEwMBQJgWWBtNEqhLewLVMbOqFy9m44qoYdrLtMgqYqmBiogHVnB0x9ezHFhHjsiypvzLeiF8lDl3Rz4bKZI0H/Aa+BqSSO3he45LBTNka+NgLAXdaCnzNeKsnVX1vfHAeSUyEPoKhfiBVr7L3o4FYY6z/6C3QW6C3QG+B3gK9BT42C8RT+htf+Lfl910JonBP4LsgCvjbDn7kQOPHnL5RxTrav9NKJfENUBQYJVMtpWh2YBrFSuANDsRODgX8BlJ/4rRJWSkSS46OHLrrLNe+pydhKXaJ2VSWYAPLhPAZ1OzLh3dtU5wbO5FxQnedCTgMpggtxW3GUYE9ARcZVKqNA9rUJ3GtSwrCmkkV0NN6GFT6D0BQ+Gx3oDYOdC5mf7WdmUocXhKesI2dco4f57jMYLACSIcgg0sgwyoAiWRJJh2AYkh4wXQ43QWcDbJ0cEArCXhgo2GHCjf6fACznOuQGNbyu7AFxzP+kz1x4s2Wan3yGgV4GtcUoORaWkXr9dqNvjB54IMUzPNGvMWmHirpzeEXsvH6PbFeP5Qd3jbQzbHoj1xUAdKtgfTSyHJ9PJbJXbXumYtC5zBiyVudRCgowsynZcHI+pjeyKQEnbS8tzGvBrQYJhcrGXXpaGLpOGkkuDnnYht9jNiHFWb/8OQ1CJcPZ925JL2wpvfunXVvvvVQrOmZiNWRxtKBAMS8Ozt7T+VFzgxkT8/Eripjq5PiOE4VSWfk5xzOjB7dBqz5kOn7eLLXPfPMre6FF57rnv3Up7rbt44NVm/fPhDLymQMWZNPxa5qew2eS09yuNBRBkGTQ5PUCnbUDF0bdbmgtqWvcbOXB2yAqpF6gCjCytiCDMrJBlxBzgECRjlhxAwxoOiMPAVwXWMVoMsysV4FejnfMFh6N/a0sZZ0j1NoALVOiVkmmiXp1tb1Tyv0+WmPm8uzty0BhrnPIM1I8MgsexoYw4JH6+zryuGcZZes4XquNGLYQ464UW0ahrQxwQDM/Lb8F6CLSsPsbPa3Td0m2YN1nTUhsZglBjUKBEyepEm8uM8tA7ZkmIRwlKbReBGwXch0AFrOkUknzMzxAc8XtK31S9VSHU1GqqUqwCip/PxccamrE+2z7s7vHard7W7vmp4TmkEbqBwU0uLldEfgVAoSpL9aD7PrK+EJQWrILruZ0PBa3wMJc8/ATyLsdUIj1/YlBj+xpSZp9S8gkTsLVn+jsTKDXTW4ZGQUgwkk5XEqW5CCCYCb9gNOGTkV+ZxniJ4FFp0zaaJPYlGTQinJlMhEHICZ+FfmOUna5Pqx7l2MXWdZI6M9A4DUAb38HftTvvTRMyVXqw3I/OpfvQV6C/QW6C3QW6C3wMdngY8FqDYJawOsOAs4FmAhaqDy4jeABLZvaUlXgT8cES0DwAlbObYSBhP3ZCFnKXhKnyr7sKOEH8hdSf6THDphJpCrHZld7LoH96l3SByr2hF7itPn+E7axnEHMBpUJo4TRxHwhjQWpxLAhgOYOocpIYMrQhvExZIYyQAWp5CTAqiS2VeNwQKXP+wSO3sCbGPWabkzCqvfDsVUm87ia+vjoMqpMz5Kwhe8LbK9DsXqbsOMlfzMiY+aY1tgkr54B/+PfFhOKGBcYB45sEvhlPTVeBb7Eg9neXPzzxNH7BfAmeNYGhmZZEp8lOhVy69iCItJvWJD7XhrP5+YXvZUOZmb3fDaN3XStzwSLqevqM7tLwSk5AbKTpZhWsqrC+HMWYeyI3VTc4EuK+7SbOpVgCxAkrIanoHwwby9pcIAVd4Fat39QgUGr3Ximb3Iusb8YS9fpAKqbVfGrD33AmtcMMWfLh7Ou3tvnyhBUuS9b74JSF1pkuSmQONOd3bybjc9uStGbNbNZnMBFIkmlel3KjpJmwukSgKp7wvqU4oRc3Lg8oyZnGigmFhgxu6uNOeHh4fdnafvdC998e+6F56/0924vi+J8GH3xI2xZMNzyTlPtJ8a1Y1EHc0A1QwT/1Ogi6RQAOAA+FrO3ZaBqTeTA3Hemwx4ywAXQEBHfXn0nVI7ZPUF/If/Mtvs3wVyW4katlUG2ktp9LcUc0iREGJ8URgY/HNc2uXwf5IJuLpvXMAJAFwBqbouAEr6uXvUDa9/XjevwJjsvXmPWFWxqtap16m0cckhAKMCgebIa3IlEtqwpQZpubX8j5lWX/7i4Yp5JY7VUmCSvUEcQyDTTRh9cHC9+Q6YPGeSghAFnjHVLfOGlvhnoghFBBMWZOIlNh+gSvw9WXlREAz0bCCTt2XEgGKdh9vUGGHyjcZHkoGvLvfUN0V4rs6c4GtxJimw5PN7R8SlZwLnQs/P2dmOY15bWSfAqsH3UrDRTK7iqn2+FbdPP32bAwoBo8BGXWvuZ5srCZdo32VpPC64pAiBNc5hb7GpYWRY0rYnIxahcGqnPppuuoARpUQNE1dNAiGjOrGT/4sYWfxtbmff55H5npnRbcMgY9q3M5tVf9PDJAV7vLJq2yZbNqBaO/5JK21Z/9lboLdAb4HeAr0Fegt8HBa4cl//lsYaQC3XwD4hGG4k5wS4MJfXQPznnnS/lHqYS0JmkAgYNWgtSbCWAEwn0s8u5cUglQPQjfaHqn8qd0NtkAUXHAE4hKV0vJV8C2S7OKQzMRV4Jsoj4lBIQCh+N0mCAXHOLqpNWG4wSFImmFR9ACjx8XCuiFUFHLR4URiOPfWrgRWO6e+0C5NKSRvAs9hfsnfC5CK3hdkFD1GmBqYTTECmUeSEtGnJX0kCTWjSHbAeAFv776gf29ty6tQxM6gAavoP+OZ4OI8wLPKgHavLOZkxTX8pawJbA/ho7JmBfoFPh9cSl4jTb7yW4+AEOxPvFYEA84mf5guXFwYwoNd3CDfPAODr1jZII0nWcvQlJfz5gi6P3L+lEiid/JvOUVJVnURITk4a45DcZSLXD4lvk/xy0nwnbjJglna2q/RKnEj+LdDJdptsH7eUz3olRXH28InBVkf2iRENsCqpU+ok1u1hj7YQCwmGtO1GXvvWdNU9kMT3d5L4Ts9m2kM80OZI4+4JsaYPuzd/90p38uBd7bqyPH0lyuzsTOlmJBVeCHScw5Dp2p8KIJwLcAB2YFdtzyr/4ZBkM5y5RuA0ekb25iefvN599Wuf6z7/+Re7mzcOumeePOpu3jrsDo9ws9/WhicyKQmoCpg3aii0vIFFXhnrhhfU5TSo40Z47FoXj+bY4gIgYSbZC4YUAGo+ra4HYNXZecqMyIUTlwpQ7TZifg0o2A5QmPuu2TkYKGypMyYHmaZPkrD6WLX5tilonZPeW0fKKn30aY0BsXfnb6ZcDQgPICiZg2XfzjAcMGrZL02jCtBvlBIwiD5iAWdPgDChRLiAT6dl94V9RJabRG/OEVUSX6ySckiPgCoHmp5sdacP1TbPCN1jWKsxxa5X6ns/UmKYTkuG1TYAuE1i+f5ick0hEOeak1hIUU0fyDTs8lg6d9rekTx8tdL9hFxZWX+XM+K7VdKHZ4HLUgFgJbJV0qTpwx1P+GUc5Jm6ON92NnRYy+FA8aeaKJorczUTC/TcmXs1EUHcfOCoU8/p2e68veZUvVQXcW3lgvqmsVdRzjJHtmcUEgfr66AlO5ajz3VcAGPu0YxEHZu/GeZc647XhJLEv5r8dDVXAWBJfp2NmNCGSPgpQzN3Vm76lnvapXAcr5qJlbY0vfFV8efjwt92r+TzcZibJVfPi/az/+wt0Fugt0Bvgd4CvQX+JguUJ/7Xt4G73yBBESzNvfdyHAP4F5IPIZulRMhMTv5Ckjv2dYIPfTl0YiA5JHIi9yVbdL1J0ZnULx3L8R7Jm5vLqQfIOR5TxJsBWzmxZmHBrThWOHWALTGwAC5npsQB1PEAeC4nYSdbAFn7DeScI/s1CNQnQG3isjc6pvwWHEcnLdJ2JGiy0USTOF5RJw3ApU/EpHqt2rYM2PLdMLDHkibTBn20XWCX6UdjZ3BzkBYWEEfGe0nsKIBTsbn0FRCKrSwNLmmundfyq8j6a6ZUzqZCGwWSAzqdDZjjggX5DSsNM6odzbK+3+/CD9Y+bE/ZDBNSnHQDMWwfnJeTwaG35xgHurxKD6rB/i2Vo/l7fTk2wLs8/7lYrp9r2wLBnuUAjUm6ucXsAmVrcGqhyAWynOUpzAgxpkkKxEEKjF6N4NYh+kNilpY4qTGugDNGQDmYV3GuhhJeTjKusIt1ggZCYf8T78p56hyEIDZiUM+VSfUPv3+3+8PrD2Waw+7oxrMCMrvdO2+92b3x+1fEUr3jfRkH9AJJ6VyM2lyTKXNYMo1V4lINWkmQQ4ZX6v4Wq8r2jjlmMgOmj/7okwkaxjUs/vWbB93nPvd895WXP999SvGrd24ddLefOOomR6gO3tMpC6wybjjfYJC6cHWexn65Pzx0G7tapvJW3KMtMFSpccOYNlAKkowwM8iR77xg05D2sjPbI/lNLVXpvrWYup61reWbdYKNTtZRnOepgKTHKK+QtO5Trgy/2dfNS/V93A3Eqm6Nrus+EYsooHpJrKrHb2JKDVTZEcku3WF+Iojb4NB9LpuHq2XCijjjRxL9lrCNQxM/ClBtsmRn7Q6lh0H93dup7dMHuu6KL233lp87Neauwnq1GxJf1171ftqfXFTIfAlX8KSUbjXd32QAnp1SY7VCGQTi18rUuzvRc9QTForJVFfmGq/Lc7GmC2qsCgwq+Rb3yIUyTc/JCqzYVvqaMANMoRjQ85GeubCkF5KVS1Crh+rUpZYS35mRkGcW3+AsLdL1vRXxbGJLAap1rQQknVTJ+2XmxMoB7QPruq0HCTmIuchLXVDPp12xmABVXQdtnkdexMGcH0CV/xqz6ulPtQkLi+QXOTDLgL70Pcf2XwQPqpxJK6PTngFMysD6v/8Vzjjvx19/bvkHNNEv6i3QW6C3QG+B3gK9BT7UAn8TUG1/lgs2XM1D43fhygA5eOFXSqmW0i3Sx/LnH6mjY620TqGU3TFsq/a7ECO5J3Cyzyw87pIZxUjzYKJwona17a6kvY4xFZOAs0eWXWJP1zBTcvJw8CY3tUzYB0klR3LpFbUF82nnW9+prcpvz+yro2Sa3BUw3BVQdTJXvCKSN8nhIRlTsuHmTV9xjidy/PZJUqT2Gih09lztBVAFZB8rhhDQzjnzGiE1tDRQ5y3GFNIQ1+6C+FU2kFPteX79mAjkAoaN5yAYDfJw6rS/QQ1Ze2EvtY3eQzFHu2JTkQ8Si7ql9pHyAYwB0DCxMHJui/PGU7eTagGigSlAletIYhcDGM4ZBjSmK5BKLKS+syGAgosTTOmtwIXDo5eVG0lsKsBmda/biE29XAs8cU3dNw4CCGXmAXAKo4rTuidbKrYOsNrAozPgcMBCyIDRBoQ8HRHHk/0pRRPhM05wgVhYN7+C2GBoDbdwWukP/WjrDVLbtrULdlrI5RUFOlNc6ltvPlA86n1JLJ/qDq7/ncfKz1/5QferV/5N13qtazCSXJyM0TDiYUwdW60xOlXQthL/FhMmwKoxupCUGCACq0oiHiUPTryqLohlkgBXI1cmGxIrDZO/r4Q4L33xU90//vdvd0/fviagOu7uPHWjm1wT+B+9q1O9V0A0bj8XxomluNoNULHc1/lPHwkBqFgs4AQmk3hVi3Q9O1FglLsVCa/vdsYM+8FaMUATiwoi3BJgvSTjrzLMml2lPixSYuIanYE3kwaNPXX3OLTlrHW5G1A1QNLimqyx0phxPlGpmuPPZHsyACuxko/Rri/DveT2F3NtRBw6zZuNzIU3yCrWlvMn3pRr4oy83Ctax3BkUoGY1UiXE6/qexxwasCa+4jlqD3mZHZ2/CeTREl4Zpk9x0BCTNIkjxWeP4lrtZwYM8KyotggAN7PEjH4lD26rwReUyU0qoRmgPuhVCj7hygUiHNlIAFW97rpaRJt7ezp+aq2SLC00XOVwUlCpblA9EYTPUNlDE65I85XeXK3VY5G252IvYW7xLiwnY4PBSgKzCoi1lxnok+T9giYB9xkDWfN0z/RyYDVPM8TR50XHKyz7npCCliqiFbGPzZEZcBQ4HkpJrWJgmFe2S+xqUBVBMUMGcA0PVIsrv4l2++8JquyBUfRJKifN2RXplRNpWb2cya9j/Lgg4Bpdbr/6C3QW6C3QG+B3gK9Bf5TLFDI5M+33aABf6pxT9pccwOprHc0II6TnDPPUwN09EkiJcR+F3I0KPOemNA4nHy1U1hxqEpASWUNOyAjoa09gT+DDNqk/qEcctcclLZuB0kr1Uu0O+VocKb3zNZqc8vzSBKjeqgCs7tKLANLBQoGVFnWyhvQDDOl78Se0mdnvNQJDNU+zAJ5Vmh0X8A1flNiyFw3Ff9WvjYJhChjSVwoDingweVQYE8NoAXYBSTYZkC2TFIMYyPOrjCUExnBXGITJL5muMKmASip+4pTm1f6CjCGqcPgyA1xqpH7AVyQFLNuLRpuoHOhBqf7BtsKU6rPJjtust+rDMbqBRjGJXcMlAG0ALkAe19/7MxnkZ1h0lhe17Z2vRwdqGzIP+ra3bCxLmc/E6P6C20YQMuAcM1POcR8ypLCUJreKDbVmX6xpWNJC3wWMxgAyiiDCeL60LcCsZb4sn0xsNYjc+0eDeDEs2Z8xbLtmtXJwZhnUWSmJBGC1oRJVcmZtwRQ7747V4IjgdSjp5w9+uc/+XH3CwHVxey0Oz5Upt6jiVSnd6UQyCkr6a+vP+Pm/FxMmBx/YlSR/wJMZq7nS5KwyDjZdk6iGwhDkvRYDgzzG7M4zpmJF42Fw6Od7sUXn+6++V++1j3z7BPdU2JV7zx5TQBa0X9DMYqDB9nB9qqBV+xSgCGLH01EtLkBT5cU1WdSjHENSNXNEr7MaCyfTqkLHGi1VRkXBVQFVgGtsKzO9+qLwUzVme4rZJ5Qm9ynhsA1SaDNzKqGrWwCUGf8Du2Xrhe2NegmZnWker03Pi9C/rqI3FMlVdK4W6hWL+fHiSVjkq8Dk1h0BdWEs4gDerWNJzCwN6A23fL18LYeRwGzPDOcfbcmFMCEzlDOeMMqMa2fQQDRC6E0JiwyQaAtDAQzhFtmX0ajgWld7yVsasXBcm+S3RcQTNI4Ykbnil+dT5PQCbC5pYfOnjK57R5Qqoj6tTyFB4pz3RXLP9H+4iwX3B9KWnSgWFCBzLUmDhcnIwHeHYVdSK4vMDvSQ2KgB6R5SAHVxWzVTVWyJudE4Rme6vClXH3A6UzllMNZbmkccN4A0rmA75JEabYI8ay5xhceb5pwsbngYplQa3GuSdo00HLuP8YHGYMT0cqDJ+A2eYeRk8fO5nR1Xgt9njrFkiYYu31nEo7kOM9nJktL2+JpLya5gLmkeuKFcsOJ1QxS23jme//qLdBboLdAb4HeAr0FPikL/IdAlT/ggFDcgqQ9yYs/8azjz3hyr8ZJiONQfBe+sL67mkF9Zx+y6pKpl5f5L0Cs1u/JUTxQVt8dMWgrOV8wobvyCC+UVZWskYA3ahLiJAKcglfk+Mj5x0nZPQx7iHsBi+mC9zrWSEmYSCLSmA13xkAMUCeXR+3syYGHHbFkT30iKy7+LCCCkzgS4DXDWMAa9xxneRuQrZNXKJglt3aW9I9BO3bgvNTWRJQxGAE2xuwnTBjxnwWOYDgTWwYox5/WOdB9JKPql6WJOiYgm/6zv0veaD0OGO2Af1HJ7rov4RaXAlYAUUApNsE+QzF87GfwyifmMMIvcID8DssW4wvGM5FpXFdQAaBELBsX9HEGju9XGEi9mnymGxx9xaPociUZ6um/yu8TYOJEADxmUsWakgAJUCqHUlSO2ob1IZ4ulK+ZHXUElhQwlRejK8DUvWqsKatgWyoGNfJQUAidrl3dZ5poo5Z9OFA24DpH2FoIwllt5KwKNS5PlDzp7mn3xzdPJT9/ThMkT3oi5bVf/bz7wb/9i5LdzDUmht3zn/6s4qJnqnf5usaAnGBtg+SXDK5rzYAg/QWUEgNoqa9ABslqWM51g2GFUYVdPYeJRfbJJ9cJrFWeOWcwEE2+T11VSUG/8NIL3T/+t290d27f7J5UvOrt20eSJCMhf1vmnJaUmr1IpFPAjbtW1xO+K+55JjZsSta5PE1M7tsHkHaVxTegK1NUJE6CKU0ca/FfAbCezKAt4lKdtSfrL8WoClJs1ilb4/8bc8whC6j6wO36GdCmOS+r5b5uRlECV4cvdIPDT/u4mwe/6y4fvhYQxISGQaXOEmAKuNNv1/JF3eCaTWFOkzypZNFqluthRlXLiUPnUHNNOMCWWlRQSZ42VZYG+wF8nRyazM4Gq/WcYISZEQ7IddZemF0mHnQrhI3NECVJ0vQ0SeJ4zqDkYByZcdX3hfrAemqoUh91R3V2j55QO8h7eWorFmK+2DebuloqpnOhJFswujuCbmiY1e/ZqcDkicIy5tyLTPDJVkLvAycu0jajebeUWhtGlefUvh5CF7rPlsQCe2qCUTOV6VqW5cDSFayqgCqMaEZT1YI2oAQcku2XcQjkDHuLDBwhsS8trCoKAOTDbi+Zfdul93X0EnqZGq3JLAxQTeZfVSU2p8pWQFGeK/Qjf/wkf77qf4TKGVB0uAZa5f7Nuv7VW6C3QG+B3gK9BXoLfFIWeMxTr0MWqGSWu4FRPvkTzZ/tuBuPw4TMObc/+6xralAcLZNJ9jHDd5kElKODGtfAVcthXvflHO5r5R7ITt7YiDqi23I0FKhFllTXfcGfdkkY/S+nfEvgca3ETEgGQdRk1SUucx9psL6vcIAkEzd/oPYAACAASURBVFshOaSPPnYqPw4FUonjpFmnTpGDCCuJ00oJmz1hI4BqStIENMJy2IEvTEMCJuS+rpkKuwWuQl5bSZgAdjiWMKIklrLjVn5QywCMPa/KvBQpZRBdkl1i47ATcbWu2yjHDUYXwG/7wRLDyug3CaUA1GZN1RfYWTvhMMjE4gqk7sg2TiCl3pCwyXmMYJAqXixpZNInnyqYEkmhtwuINjXe8GKhhNhF/zCB4Otz1A2ufUvb3lA7cmaV6XczeyWgmH1p12BSQFWu5BaxqZL7biv4eOPsvmxAe2FdAFE4lVcyYCMn1oVdocNmsu3s4mxT3ibnaTa2OmxMoz40RiuArLGMKdlCZtsMGL110TeaLNmcKWOv6qM+uH/W3VdW3274tJLVPGm57h9/9+vuR//6v7qThw8FUrcFDp/sPvXCi93p269qLO4qxvqabE/+aznmYF7Jh5fKAHw+nXbnqqk6PVFpGwWszlSHda6gaADNTCAENpXMwFON8TksqwFP7kPfj8hwfR0jh2dcHB+Oui9++dPd17/5te6JW5IBK2b16aePuoNjMZ0jxcxq3LvUT0OeDfgjvZUD/yflbIpxDqNq2F52AU1G6pvxC9gCOSLhhSWtcjRN/mvmtJhZmFUYPoGJcJLnkf8S+7uFKLTAZuq6hFktAIp83Ve4YkwtfedSFao2y2q8DKuqWNVrZAA+EpN/0m3uKcv04mHaMwL0KemwxHRqdJXCYqPf2AbbAsgq15PHP5MFTChsKJWlzQCQgEY/Vwx6MUaQM6bhWQMAPVdcMkAVCS/rnLlb5+IRDOjn+ci9Srd4jjCnwnnpEzA6VcmtU2Uzh40lvpwsvBo6uRf1Oj9VP5wNOLfMnkIFxsrqS9Zw7uYlSbuWEt0qadJajGuSNpEDYNQtplIxSIZNgrcLyZJXS2JYJVufLD3xRSfIRYVUWomUu4c6Fiwu9aJhyNe617YHuwKs1FDlBBHPVqZf37MkU1LOAU0ySVis/lDYKPeCFd3eIve3+UrHv6acDa9Azdy92CsC34BTjyAZqqaqLPuVQNlbWFhO3Kv35j/1WQYyUPZTQ5aBrdXyhZZPiyHPAMlzJHdZzih/5XpG1QbpX70Fegv0Fugt0FvgE7LA/8Go4vRZtqs/2DCDzF/7b/djf7r5c42P5ES7+o5TwB/3Nrdt6IDTpJV8JzbTUivYQLsk3jxASP+KR/N7D4ZwLMkZOmDFXw2VsRYGZiGg4HBEOWMtiQkYZwNQFfuEU7gNY6i2hurU+HCrm+iN9PMCkCpHmgy8ODfO6ql9R3LsAaOWnVmyHLYQZhLn8dDsY2SzxJgCQC7kTAJ6Q0MCDsMQwwj7PPWbhEdOSGKbxLEGFyABZr3rpYKrC9RyHgBNQKUVrIB7WE9nI47f7dhesBTnaUlxnHMSOCH7BBgDhJ1gB0BqSa3aw3mu2QX2p7bqrgxN3C+dcKyt8WChspLBGksWTnSMIo40oIh2QfYhOK8cfiTRPinKXQBaYJUnf9eNrn87CZQuporr/Fc55++qDShajAKLQiNiUJ3xVzJFmFSyZCH9xbiwX06gRPQu27QY0gwu88YuI4PnD2gJSoYJSpKV5nA+BlQbAC2Y9IiNrTHuOMqi1gFjumCbU9WQlNyXGqn37kveqJjU8eGnPL7efuON7jv//M/d3Tff8kTC8dFh9/Lff0uS9Pvd27/+QTfWWB5ppmIoicDO5EiSzGNdg0ONV3E8mkHYCP0sZgKqqlFz+mDa3X/3fvfg3dPu5ERxsAKo5wLCU1hVJMICRWdkDAa0AqIMigQuqa/L5AQTJjLfdcWmfu0bX+pe/toXu+Njxas+cagMwYBVyTxHyrY8glkMuL+iTj1ZEUVCfHXfCLnB/Q/3YkAVv60u8OiEIiwQ68zJPA2wIfpW0BbPD6SZ2DSlbcyqBlHqaCBv4hAl1jTQMRoMCLbkOmg17Ck3fcYdINDXzvGlATWefHAwLz9kl6O/E6v/jJ87m/uKU334RzVtZJsxzKYq/8IyJ0zTvQ4QbeVlaNOyepNwkeJTlooXx6QmakrBBKRa5QyAchwrLKlguBhIJjMiK2YyheeR9i9guiswuaPJNeJWzZASftCkwahP9P3svsaB5L0AdV4sg11lUopka0jKFyp5E4UGE1UAWo15AciVEiuRZT2TWchxAc+co1hOAdWLC5WwIQZW0t+lQCjhEONjZbAeEcPaSmOFFSZJ0/Rk15mCL3wtZ5YHj3YONVYVubqee0wylwiMRPa7YtJIv0mUhKkEjbVGGYbJ7F3QM1sTJoKsOM9hM6MeJVeQtMZh1A48lFw5FXvmSSAYLFl+VVT1XxkztmQJjnpAU2CMXG0pEF8QGbUG414CdDOrAcXFdAfu1ljlew9UPQD7V2+B3gK9BXoL9Bb4hCzQPPk/OZwZTq3ZlbNDXB5Oooum15/q8B4p+YI0GMfEoEqf/DmnUcAb64AidvD0Cb5rkKGiCc1cZFtkv3IhSAIk7e1QrBrlbIZymGCf6AShkgbESN8IIAXMAaDk0A0kr3WSEjnxY4Hd/YkShoyS6xEGZL+A54X2oy/7qrEKC7qtzhkoqo/EAuL2MNt+IFBnQAfIVfsTxalSGgdmK9P0Sf4EW4lUGMCLWhYAyok6TY/AAOzHSCshiuk7skMAheMe8XG1DUATgzr7Z3xu70M7F9pu1wxpGFW7UsYPYdCQAO8J0ANOYVE5L8pW4OfDwLCxa3AyCaA2SRJFaR+ccpxtO+juT2ES+sRbbUaaqFet33JQJJ1L3wqzxBE1+KzOyfkbXPsHJfB9XiuUoGT+WzGSP5DfiJxQbcpolEyJpBdwKbDKaNkWWJX0F7B6VSaloWIzf2xb5+/EOADYsKH5jmHofOJTUxOSwVqdw3BVhiXL6a/GuNluXx0DCQM11wWR4y2Wcymg+vCd0+7+/anG9w2V63xBq4fdwwcn3Xf+n/+7e+M3v80g174vfu5z3Ve/8XL3x59+tzt5+3cei9gfMIRc99Kya7FWqvU5ObqphEc3xXJPNAZhgAE+q+7s9Kx776173Vuvvde9qxqtZ9L+Iv89F8B4ONt0Z8hIDXwywXIp1YAlrWbVNR4koX9Cst9vf/vrilt9rrt+fdI9/dRx98STx2J4H2iyQcmVNMux0TFbxllsFDs0N112qEkRJ19qQLPk0Rgv8akBnGESQXVcIJ4ZAZ2O8/sTkJqESwEbxKXKxgKo20aD7EMcK+Ag35lpaWVZCsH4Glviy6Fi9kdg1emRaVpjfnK727r2GQ0bafend7v126rfW9rbLdGWXGcrmPXc8P3g64RdM+6bLNfbeWwIhgucYiUnfguOcTvJAVVyYRhfnhVK1ARIZDLN7QEQ2a5uI0Yck0dMSiH75Zy4pmQepm3adVyzmExYUNbNFIu6IeGaGGk+iUtnQ+qrOnyBGGdiZp2cbOJnH7GjhDnsKYESY2R2Lm5zup9kdI7VFauILFj9HQ6XAp4qALM/N4CdP8iTeqhnMYmXlsoEjIR6CaAnJIPa1Lpnl1IJXGi54aUnDohFRRIsYCulhK6w18GjZu5sKOAoKOvEXNhb41r7nem5b0k6bfl2JuESrKxiUcXWcw2GTpTGxEHK39j0+nemurwkemLbaGgY0+pDKQWYcJwV7YxKgJhVaTg8kXrO9cqZ5pnhFrnALZlS+6tXq/uP3gK9BXoL9BboLdBb4D/dAh8IVGEHxwI+Y6XDXVNKhpIE5TriFLRYVXwk3o9H7thpAMDxxpHUb5zJsLAl/7WbElzD9inwnq7g0O0JIE8U+Lmv2jGjfcnSXLNDW2oHnDjl/ki2SDONRhvajp4gBQ6A2x3DgjqLkko9kDhpuzuaENuqY8BwCqVailwyONqDtcI5QoK8A0tJJt5KnAR7CSYCzNJpu/TaFnAI2MPJJd7WDCn7KxnUQE4SXXc5ESb46TMYD9kuGDj+kG1giTAAsghHDtfEZk76ZP8poBY7wrw4VpXESMSmApZL+gwLLOziODYcSZInYV7CQGFdiat1mCj9KLCKs5tEsAG16VyhZr6b7q3ldfFqrQepr1zR6Ns7t1Qi5J90MAGE1Um3PvmOrt/dgFNsJaMZiBKH6oQsxKPSKdG9yH5d/JbpAoB7DO/ESAacBeYbECUe0Ui6IWVOljFh3j6vyhBq4tdMbLFqDfyWo2yW0IgC0CAH+lxJfvQ+VRmad95+qBhSjcnjz2vvseqjnnU//uFPup989zu6Ry5cfun4aNx97R++JUZz0r32o/8tKeV9jQ8xe617FXMMskJuaimrbLA7OVQpkZsCmMdKEhbZ81pM61zHvn9X9Vh/f697UyVwHpwtu1MNwIcaz+fU7lQbjMemVuR0GAOWAuvzOZWr+fY/vayyNXe6WzfH3bN3rnc3n9gVML6rsSDH2xm1sFPUBykYxa9CgL6qDbwC4BmRZTuYcydUqrFh0MrkCxMqbFdA09pZRjhPCd5IGrAzLXMjayLD21O6hnWA1LYd9VlhIzl27nMO34Crx4fvxwBD96Ww85aDtiUpvyZWde9pPzhWd3/Ybc0VK80pMGFCN5D60hdNvjg2FmkvDCxA2GAow8nLAKIVA+EstHRfx2shz8xtKNTW7VmmLRM7JrnAbLL3pq8uFcUkWJWccoUdZxXOEKRtZN4kUkpmb11v2FlNVLQJJMDrPlIU9QX5r5XPxNZy7g5y15Qj7K4mDVBpIPknJnchQLpQLOpCUl/67HrRlgTz3IhCBZjGuS2nYv0FZEcTSceHq+7k/p4BLjGjSMXXfgMISaLVePIKINB4IePvcutAWwvg8oxx0qQ8P0dEsDr5EmBzuzvVva7T8PlxVzeFTv76MFGq+9E8LfmFw6hm+MHjA1Qlnfc1g7EnUEB/vzQeKU9DyRvUPMTVznUskixxzIhDYHuZiMySuvI+AmMxKoHImvtXb4HeAr0Fegv0Fugt8MlZ4AOBKo4PEGJC3KYcJ+WAsdPwOCBtXSzo4D/44BvjFVbqH5MrBVazXag5oIc3rb/7zHQDL7yFNhmrhM34QEUD5MTvjOXqMENOVsqK06PUDUCMOFWYROLKRiAFNTo/R4p22U0mCL7CBrvEjJypfe04UX1B5HIwKvSD2fRtbURfZwIAONpk1DXDgly2KGFn6ZWjRywrwBEQaghVWGptKWHAHnJgwjhZh5RtpO0prQAjvE/JGO+UUE98f9btiLEdi7VIYqVIeSs3yxX4NThXP5wMqVCiJwS0z1hMKbLPZDOO84ajSWIlgKpxprYDqLYyPaWuDWNq28uZc+AtAIDzT/mWeIOcLBcT5k4/Cy+2rKXepuTVJFAaHHzRMuDN/PcqSfOdOKnqmO1qO6J9RuZLESOAKhdFzixg1rV9Er0ceXBA6KUZ2JreaMDU+IXO4NpiPE7WiLRGFH2POxqpbKLf3JYRJOfawJWpcoMjKK2NStDMVYrm3r3T7u47qv44+ZTG5bNKTLNSXOofuu/+y79I8vu21QDIyD/z0ovd5778BcXj3u9e/9n3NPaS+MVqaSZHBB6JPXactiWlJEzSRApll9SH4e6kG994sju8odqzO7vO8OuKOJpBeeO1u91rv367e/vutHuo7NenYuqUgNgMPySirzeTDjr9lDxRzPf+QPVVPyNm9atmWC0BvnOtu3GTLNpvWwawBSWHpNpxu61MSDguy3YfA6oWZFYss5WVDcW1QE4cez8rSKoE2gE1BoSa+2WSQCBiYylwfpt5tRy4gGpgmt7nWkdR5KA8J81hTAYPZ0iGctMy4mULcGILLjD3PLLgydOSAH9WC/Z1PX8lCfBvE2xar6ZO8LkCgolhBxg6sRHHSr1k7GCSHaa2Jh4MIjGT7G2ACBA1eK3ESQBPgCBnr3aXnvCDqE88qieX2FfL2IekTJk0INFWMkOT6ZwNkAUvBVIBmgBjA0x1fk+1opm0mgnE0ih9ByBvtNFI6pSQm+ozkwjcQ0LEKz2sDFjPFc4gEDqQ0oGOrSxR5qQFHQGgstNKE5WrGeMDe1x009munsOSrUtGPETmK7m9WWKBRB4d20zOmUmtmFtGgyafFpdjx8VyJzptliedIu2lgAwA9lxrz7U8HGtK30QAzJayr2YoLdLVAqUs83a8GBuoFYCSc10rYlVh+4e6xxdOxCQlCTHRngRRbVjqxzr2P7aPToVJFiTr7U8ibdh4+kxBnR6oXt02/ZfeAr0Fegv0Fugt8IlY4IOBah3aGK3+PH/YXDJ/6nHAUaySKoP9wmcGMrA+CYVwLJhZDzjC0wMswqoiscU5PDgcqNyG5KPIYuVw0y4lZ87Pqb0qp0MLiGf1jDv0qJwPl20Qa7KWEzYS0B1J9jva0Sw/QA4WVfFWuCwHx8jV8C6ZO08GXVhR+rVYAFQbA5nYVrOZhXvs05sVixQ3lEzZCBCodqnnGmFaOZ36QHILmBjKCXIZHtSqdAFbwKTImaJPSYYUIIotyBEFo+vkTAAbbU9fk2GYvlZtWC0j4yugGiDU+uYYWgOXMC04rch+YVd4DQGO+KVcH9tJn3WObfRFEpzOmoXyiup84TxfRjOkgFuJ6W7+V00i3I5jePI9hSAqPhDgGTwZ8lO/L7fFuIr1cWIZyQMzg8CAIc6UqQuSLDn616Mo8ZEBU4lKq2tAw2y/SWxqvPN6t1ouPmgNxPbF7QVLIcV2c2bw5O1L8nvxgERH593Dh+fd6UKldsYvyLEfKKHSafej732v+9XPfi65pNgqdezmNdjUl7sbN4676Vu/6977/auZUHBm6STVIsmXGTQDl4wBxkWrxYlMdKmYyd0DyYJvPSn2VomoVEv2QpM0F0Iu998961792ZvdH/9wvzudrtQnVABKuqTuWgqsEWKGH1k2nzrmEwKn3/7Hr3Sf/dwL3a0bB90zT13v7txRrOyhYlW3HhgQB3lhibKZv19dadso9VS538KqBsjGwY8RGSjqCIDP8ukEbVICxU6+QWttQ6kfj2ZepZ+1hhYAW0wsCZcEYhPTSsxqsapBwiFpTZG7OwalANfWdUIAHHCu+MnB9ZdE1N9QUqUH3frdV4TqTh8bx4QMAG4zgeAwh2I2nWSMnuY2jyxYF6zNl6x0rVzOBsCDtJtrIABI5maXoLmyaOIoyQq8UmMkN+J+9r0JDELqC14nDIE4cPVjLonx2QmTFNgzExvUMWUPq0LUR0DhSBNUkQrn+Mh1bZv2jFJbTgLHnp48FCep0jQcywyvmX3OUyylWFUSJXEOyU5AMju1CfDVufJ8nCrZEhMinsjytWYMwE8u3G/K2hCXOtdzGX4SuLnW89m1WS0RTyzoShNTfp4hj6m/MoiCp3oWws1GQZGkTHlzDHjZmcXDU54JsNzqg+vd+lP2Umun6v1cx6E+6kDjCUhLluY8k0npJIDO3wyfJRLm6C8ywmOrMKm8UnanZWKoQdt/9BboLdBboLdAb4HeAp+ABfI3+eN4AfjUGiVHiXFllr3NQzcnYGzngZjWAjp2uyK9ahAI3/fW9UF3dCxHZQOrSpbbxOStZsyK67cclANCsNTwbK5/JMkUNpWKkIQs1ACUHk6O7e54rphMHF+yXqZkyaESyuzg6DnrZhKSwDrSD5hXjr9rSSyxVgAwGLH01yVqzCwUGMQJpHUAGKBWvhMgEeC9IRgVMAnzCw7AZ9b6iYDibkmgi7h0P8x2yGEcKTaU8hQAR/zwkZAH8WWuq6iDoegjgZJlumZ2ItXdc/1U5MqUt8Dpps9hZ4z5ClM4lpXzhRU28xbn3gmQtA3nEKwXEJBSLTahgWpeOIZxqO3hGXiyWA75/rPd4Oa3w5ZK9nv58H9qseIizaBiO22sGE0A6uW26CCxLa6Daf105NtmPwVanbnXmWdgVwtohrt3HwqW1DZOpRWjeUIk7DjM6ZYZVdAGTG6dW1H9xlZ2urnYMGAaY7CpAoIzyXvPle33TGBhM3pOzvU1g9bXXnu9+97//p/dg7v3U15JbX/hpee6l776kmOU33n1J9303puu7bsnIEHWZwDqHmwqZiibmRnDGQeEaJgSig1LR/KdCzFV+4c3u4MnnlF84IGB6oXA0KniZX/9y7e63/7ire7hdJ1kSwVYUxsSM6th5N+MCbFqL754p/vmt7/SvfD87e5J1Vd99mkkwJLVD97MDSvElAyyAUIZAAVGC6T52pmVa4DUR8rA9jI+jPgDZh+T+zawyfrErDZIUKwrU06mSkGJPDVmOrwkwWZZWc53wRMkwBl+ufFaEi+jyPz2o4V1Bq4MJ4GV489WUiXBprs/6dYP36jxHZC2gqX0uAgDWkjFX9y0Y04LxJh5Tew4x7Ssl34w4UD8O0wlpYcsPwHAhjUkMZ1rrla9LljatVniSHwBmNyTZlhZRo1dsaSpu5p70JJenhP6YBkhBMwzUMN3hcQY5pTng8aZ+6t2GNYtgRtqBr6fn4U1dt1oS50FTjdi8FeoEYBvAmlCp84qrc5cCKBuNM5meoaenvN0T57eBkQBdRbT8kxRB5Z6bp9vJBG21iDjBIkvQJMHrPIJG3IyGiyvVV8TwboiB7QywgNyuZ+5jIoRN0zVXmpDVV7FrGrS0iVm1KKzVbeJUaluvE7JnkogPNb2Dgaw5D8sr5nXOgbMMdcpT4hcq1x3AGqkv7D7OUL/6i3QW6C3QG+B3gK9BT5JC/zFQLXBhLhKeT0S0LGwss7C8uEkyRuAAGC+nBcH2kGqdnV2cb5aShzW44fhWF0/GHQHR8TPaRZeelkcrIHS/Q4kRYNgoSTMvoI+Pfsv50koIgmKyC0sULOaS2omdmpb2U339+TkSrImIZhkciOxWsQThu5gJp14TaSwOI4k/wCsTcRs7hGzVh1nPSDHJRq1HBkd/SW5UMvXY2YSEGIWNu6Zpb12cGmPdbCjspPsohw7igNmpzj/OExI8rYlw3NmXwF0jrsjoAoDmtgzQLBYW8I4zezSiRwPQLQrwyMvbQwx4Iu2zNKYhY19HQIKM8un+hACMlLngElAaIHSprM0UMXGnJTNEWlkU+ZaJixp3+FXu+3Dl3yAy9mvusuz76ufuH8FIAGgg4n2B4Ti9MKiwgDSLh0IYL2EafUMgI2eUWcGjwPyosWiZ93X2sb9jfMZME0bpX22D9rOTX0KGRQJq2clxN1IR3k5FSgU+pupdMyJStKcLQ7Fpn66m0l6+Z5kwD/9iWJTv//v3UoZjjQt0l2fDLtv/tOXVAbmSTv4b/z0+936/MyZpfeZmACo6r0rDTAsGjJ127oSyTRJ6UIsGklqkH3OpLefi8jZFiN4/PSzSuB0ZJkwQOr0fCU29/XuN7+8252diVnVWFf4ajcVeEmW50xQoJomjvtAMvqvf+Pz3df//gsGqk/fPlRfb0i5oIhAsgALXW8zGAw6G1CNja+QIVp7xmohRTOsTQbsgWCkWECWJwMOPiBTzJzXPQKvHilcVjOtBJ1H5OnGnfJWtVcuBQ6EprZcAkegyftHGcB2HodmMwsospjDIgVmGydbAkDq/th/qts6/ozsoeRC7/22W9/7ZQHmxKLCCvKMaeCu0JWxCaDRZWn09lyLThXAiJ3dPImY6L3WL0h8pO63GqetPA2g1RNhApMcb6h7hQkK4lgdB0ppGO3nesdIsGmLpEi6/q6vCritMU+fyNqbUjWaZ3CSowLlwVhXggKPBZ7BCo0gPIJJgqXGykz1UCPvZTVZb8n+qwRmsMWS8AIeqc/KPjC3S0mQt7bJ6KuJEYVWkHyKgzApuPHkQ6S7rm+t/q+UUXi6OdCE5K7jT4f6Y1BPE19rolIjLh+IGYVtZXITEJsqqch6ubMYU2xNnuAWKyrhsQHtVHv4yD4+0HrQnejfOds6DICnw0U30UXa0zdiUDFOkgKKrYbfZVLT90oB+yuQyhOZaR/GHmOTNEs9UK1B2H/0Fugt0Fugt0BvgU/MAn8RULX4Er8Qd9MOJn/zK3dn86G0FFkpQI5EJoSetdIo+OQVGWg44QS4dhACL4J1cA7CYMAKHl4fdmMRbiT7oZC9S78A4jSzTymO0UbSMSUFgUXZlvcPcLPTBEBS3NXZFLZCtfvk/EwOzpRARjFVZBOW0zJSvUYAIeDa1VKKQXT+FX3fVyIk4kxxd3AeAYFmiGFPyLCq/wCDqFJxVolDNXBD+mtFWkCtY7ZwcfR94jIy2c5ZldWGhK1mRHGGl8oiG2aWJEyAjLAjSICpd9riFV0/tfptwFoxqQBu2DyAkctsEBMLQ2P2NLQuv215wHLFrsLKZBnMbMA5oLHJfBvTHUAc2W1cPu3HjAQ2CAzV7/1ucOOflLzmdkDY2b/IS35T51XZeR1QSxbcJE1SHlLtFLDpjMKADHvaspBi2pLNlqFGIhbo3ivqtnrAvgGlSboE2GSAksm3Ub3J43zlwUc/rDaJt2RE57hmg6nlKR3mSnVNZyoPs5Sm8uHpWjVNn1JfbnQPxKb+8Y93u1e+//3u7d//wSG7aHeff+5W963/+mXVMJ10a8WnvvHK9wwUsT3jh9hoxtBYmal3lSxpd2/fwGwtEEZW1rWCG6kVTOZWQI0T6QicEKN4rnG8tbPXXX/2uW58/bpAiRguAYWZWLuf/egP3a9+/mZ3KgANq3qmZQut9z3KJAUTFFxLgYNnn7/V/V//4xvdCy/c6W4qC/Bzz1zrnrg91jh+QwNSsk1LgNk2EwI1TSPb1UQGjrrZUgZA7lTnWzVT9Qio5inBdpW514wo1mdb2LOwqi4dJF2pwSrjk/hK118l8JM3GtZ8Igc2aAAom+HPeHM91UbQwmqa0OVasqlRmNn6LSXp2lISrK3dW8rifF/Zf3+sbSslnOtRZQx7YHtscNMGpDI5RAwo35mE8nrjYJjPgEQDbbPiAZBcw7WlygDhR+CV60soAwcApLbno8vDeBIiCgwmkmA7F5qsSBKnAHSzs7D/FZvrsleamErGYWwcwEymYMcfV5KkpSbzyqBFugAAIABJREFUAJzAufkZ0mNk+pyigOaaiSMAJ/eclATzhZIsCcTpmYvKg/qqlK7ZGU+1j7LqKmMwtWd5hlxQpkbPWg4/ouY1R7CJYJz3BVT1XCZBka87K/w0DOTT/Qmrel6Ak8RKMK4REQ8dx8r9SVVUWFPu5pXGA9LfjZ7p58oUDoyE9WT8LXSs9/RbuYo9ecSRtpQFeKLjktmXPhGzCqA90zhTkSlLmJO5mhZ4RmVkJS5WMdKeZm2TLhkb/au3QG+B3gK9BXoL9Bb45CzwoUCVDXASAF1FYBiIUdsT9xGHmheuALVKiXF0KUM5zY79KcDmeFV+s10dFfC7Lych4Z6RX45gd8heS/kYOfc4nhuBOECY3Qx5QgPJY7ck+bVPK5ZqRxmCzBcYaJKYR8BPzMGFGcqL7kClFsZKrjQQutxotn+gZTC1gFLAW7IHBzgTD4rcOM4LgI4kRxG7LSTtMyMJmwkIAJQW0DR8BRgaLxluJf4TZ1q/AL1KoiyGV7hAx6VELIfxueOEUWNRjipOFvGqGxhkbdfkoiskonJmiSslYZLZUICp2iNbMDZ1vK2BafAajjVgNqU3wsBmebG7JPexnJf1sG9xormYzvwbTFfgL+CncB4nGaITG+QMlBdJMtXr/6COKEHS6p7qj/6zmsLRQ+ZLpl/8UxA+UF3LAKpBopGeAlQNnGmUEjVG7o7FSx3VAp/uVzgTL2sg1vGorArYMmDl3Mz45TihUdkoLA2yYGdRRWYKm6pxu1QSpTPVTV0IqM6oMzn4lGJCt7p33jnpfvmLX3e/+NGPu4vTE11HjRDRbV9++bPdS196QWz9sFvce6t7++c/lOx8KIk2MamapFCppLESG401kHaV/WbgYOeM17UY2NVKcXdCpwshjKVmQ5CCCi84Kc65mVU5zmIDbzzzdDe5ec3y0qXGy4MH8+5H3/1N9/vXHnRzsXWUrZkCVpHIAv59LQPEJoej7lvffql7WX29/cS17qnbB92zz9xQdu2pQoPvUeMokwjeBxvVpQ/nZOBtdslMasAayWds7gwSr2/MquNKYVMBso1RvQKxJFsKumolbrZIPGWpr/O2apWMQJxq1V0ld6uXA1QxHEdr8l56YGa8ugFka1pdNtS6wYGy/x48b5Z2Lfnv5Uzn7MGcttr2nnDinFzXOJJagKefTxl23sUAkkmFkva6HBRsuK6ZZfp+noX5hZEFPHIdmRjiGMSlJiFSkiEBJC3zFdjlmcQ5cv1JbuYYc4AtEmBdW+S1bX7Gp+nxW0BVbTF2uOtSg5jYcEp8YTBqqGpCRCVuKDXjmsZIbHn2aVsngTqV5PgEmXLuLY5JR4djQbuhYCMyZTG6sKcXCylXJAVm4oRnDbH2PKc4Os9LokOBjOJMi1XP9Ea7p+cClzPK12SEGWjD54aLZ2zontA44O9M8ggDZsW2a/lUzw64Vf7jOTBVzCuRx5ZZA0JZrvhXxMf8jWFKjKwEUz20AaqeXNE9EkaY5y7AlZzCKYdDXKos4WP1r94CvQV6C/QW6C3QW+D/Gwt8KFBt3cJ1xa0BmwBaxwI5cwGmM+l7W8kW6qCS3INZ9VHFdeGMgX/4k+/l+jSxpk/yvTqvD057/D859MhzxTVSnw9nu4DszoAsk0pcoz23BeIu5Wyt5dRtCcEOhdosmcUJXB24nAICr41ZU2U/VS3WgzHlFdRnQK/KLJBgwywtHUD6K6cMAAn7SBZg2gq+oTQMElqcPMAcyZaoWypHytRLQJ6TjuLyCBRS9xRf/4KEJXQBI+owgPtjcgbZiYwMuEIl7WhezJLkhAQ8KV8hgOEEPMn6iQQQJxg2FAAL0CdW9/AgwBX72e3Wjji7OMotntXAWu3BzBIHR/9ox7jRPlskwpeur0qftZCOtjZpD2fRgCWg1dgRm7NAbMv2MbLfL4YBnf1SjOp3nVzJdVEBuU64xE4ZSYlRhWGlgbCbrq1qMMl6nGw6F4eajhkUwxZeoWS2BV3Qi7Cq3od+h+aOIfluEMy7RlthK8CV4yqJTVUc9Ops0d2XxPehmNXtnWe69fYdZf496+6+e9L9+3d/2L32y1e7odAHpYH2Nf6++Y9f7Z5S6Zd93QAPXn+tu//aq93htZGui66f4lT3x2NNKIw18aLMp7qwxOvy6etlOS1Zf5cCMg/FlJ4pNlHSRphcEiUJYAByTk405gRyn/n8i93OwUTxrHLbBRDu3T3tvvu/Xu3u3pt16q6AqrII61QYL5wlIARwhHz86Wevdf9F5WpefPGZ7s6Th91zSqxE2Zqdwes6EV0/0kYDvjFRgjZtQ+5BY/xiRc1ael2O0aTwAbEBn4k9TJwfVw0G2zF/ziIFk1pA1YwrqXJJnMR0VhhXgCtgNfVYARbErrIN8mxsBnJTP5wIqC6pqToAaz3WgqnVvCZ9dp/stq9/yXrZzf1f++2xYtBZQ6iuh7tGu2rfQNTgOImvsCWn4Dd2JqmR7o2lnkUAS0Apz4mhWHSSqzX21QCPtpDyapszXb+UtiE+FEkuGFrbc066dk1GTJyxS0mhaKB/lUAq6uYC7DC4/y97b9om2XVdZ54cIyPHmgfMAEEABMAZpEhClEjabrn76X/Qf7I/+FN3221ZtiSSIghinueh5srKOSOnft+1T1ShbUkEKcHy0x1RCERGxB3OPffcG3udtfba3Bu+OJGUOxyqk1JCIJY1RcLzBfjfv4MbLs6907k2/B7wHsaW5XYAa3u6/SK/HSHBj4Saq3EZNnOe/FBLIuEWrIX5EYzq3qYuwAJUuXHvzkJjxbnCvMo17RZnHYJ6NnFmZzzIbm6Ty3qYCaWSAgsRk7sbObH86E7bQxnjOmlrfkm22m32suUkk9uny3QM3uf4+HUIc1qn1L2joOHvecaLn+7w2RbLLPAp3sXFl+be0YsiAWLNiLX1Lj0BqnVNTR6THpj0wKQHJj0w6YF/iR740kDVBZXsEns3SpAG1Ix4bmiyUeq+AmCCIH74TTE13tsliJqRAepBLerHfC6kWOuMhjIvAwa3Mk+gvDQgeEamm4BeKWzYTeRnzOjHHIggWWb1iGDPMjHm1xkYhgE5JPBBtjYzw1YBqscEOfMA2+VVvB5p25HukxrNGCYRoM3rymr9EFq0gORXEKyW7p4EsmJ2F7FeoK6W8wuAXCjR2H+If0q7HBYlct3u3CnbbECpE7Ag3n4TDOdIBVv2lW8EARq06DpssNWZWcHjgBWVjqaMTZw+bYvsrAZKGqcgJyWn1tzHThIUO2EZHKWBkJcp0NBzFiNJFUgHfJdBVHLv+nEIzH0o8w1g6c9gExsbVrYYWiXYeQQvAIbO/KhNLz7owWBY87fQRh+wDNMR1kf1rIcJGk93mIfK50bh2UnRS3H7tL5oCq6aWOtrlVCRYS2o6nJF54YRzfoG6l3i63LioTSuI/6AWdfrYLdQYkcpusoCovZg9XgekqNqLuq124cw+19v23uDANWr12613/ztb9qVTz5tQ9ozz04ukfP53I+fbmdODVP/9+YHb7Wtqx+1tVPzbWUFCfvKELC6zITBMkDVCRhryTKxooFRrokCd0fkZo5wo90DqG5v3mkbd0aNMqrIf4tZ22ZiRsZt7fKFduahBzgsbGW49mTj3nrt0/bKi5+0mxhAoViunEcARlg12XuOWWZ9jgH4LXNVf/B0u3Rhrd1/aQVm9VRbWiB0H9yAEeeaGxsrBaw6Hg396zyny1LCI13ZQWkBmbwNw+r7qnJ5F6h2NnbMuCoLriu+SoZEhhsGVudYP3cbXOtJBI31Dc8OZgWrmQQrI6KA1cIZncwtNYMXXid/UxN3ikmRmbPfohNWmES5jqkS7r/Jf5XZrpGSNQWlMpzeBjQaqmTaALlKyS2nX9nHYk4LRIbl1iHXeyEfWhKqixXILa622R4nm7adfBB3cz0ltUHZr4fnNS7YldUH+Hq9R/XRU6wr95z7BBMYYWHZhJeTINgc10gq3KyTSihLjpiUc4TZtuMDgCn3O4H/CDXKEffF4yPYTPvyCFAWqTKAGaA60l0dZ+DjAyBnrkXukUMEubioH+wBGp2wm+feSt9v3l6MUZ19pNOv16KlYMS3BVQdPbKqXokRB0fe6z3cNIcNjPCU7doZgeJ00gHtcKkUzIbZ9PQo+nUKYwbwipV4u8Gv0WbWI53DdbJklZdZ8r4gW5oeKufhOP/ylPHVMRioHLYVcjg5sBlK/P9AuTl7r0xW/+6DKz07eUx6YNIDkx6Y9MCkByY98N+zB34PUL33teHGkOBijcjJOqX7gMAdgCLkT8/RLBCB2rHILcGgoIbnAbGFAYTyK5lYA3QNSebNo+QzSwwkPBU3sJUFIjKD+pm5QUrMKGtNyDO7TwBOiIF0lHL1BFOWn6HWqjmXRIV7O8MKwAx55jFNMreUiEnguoK76dqKVhvIMzEOMSyZm8cVeDDqLrsCQubtLXaagNR8MWV7BOrEYXMBbgRcHPuMLKz/adJkTq7YKyxAsVeV9mlu7Sx1U8nEBNQGYAYYVkiW/Df3QWwmWCyCyWC48tTyuQAZ5lZAKiOo/FnSK2wrHZbjVr7LMgbGttPA1gDSQHGBmrHWV3Xf5tPFXMe43rboQBtA3GXPCW4rJy7y4LA4vt4DKXfVt37UpcEJ8TW8mltF9vs8+zhDn69jWvOXBMBbyErNgaOGZeBDZjj4SxdfzpNsa9cwhi2KTLX0ySXrdWpkDFaN6itvrnpXJtaOL+luhfC1D2XGbsr32a8Mb14r6AwbnP4uNBt2DpRwvK0+U8AIUL2x3W7cmQfXPAFI3QWkbrSrV663F371m3bnxnpb1hiJ9Z968v72ze8+1tYWB0x0zLQb773S9tc/w1160E4ht11aodTM4hrS82WAIrmSyNSnqJeapgKULIUjSD4iUfFgbxsGdZuyJNcBqpup6ytYFZhsY4CjdNTA//zXHmkrFy/GBVhwtIn776/+0xvtvfdvMzE0DSsLq2puZTpK9r/cnWXW7nvwbPvzf/2Ddvm+c4BUjZVWKakzgB3+hAEDhFiUVQVwRLpafT5lfdXq9oCZtN2eDsArIBdm2H+OI9cN8BFs9KfnKOt2YWfArIxpdK8FSLv8t4qlyqp6LQpMthizTDxl2XL+1gE4ZziLFljNWKzExZ6rWgC0mkkfrFGmZpH86UPuA9fIUz3YLvWvoNa2e5ACUsGboJM+zBBhmcpFrZGnSuQIWvQ4NUfzUcaX54lqRQG1XtJRWrC+n9tGh6sSX4eZYC/b43kAME1X8da81BFE3kjDJJaZ535DinLyULN7JcYd1DpxY5rAIRNc8d0FKCoddpzPMGkynUkexgLbOo6zMTVsbQs7OzrmXnnIeCRffwqWVSnw3s5cZMFHjB9L73h8ZajkBJ51hLnfAUq9t5pDL+O8vTFkbCL/TWKG7Rhfh0LkmuKoq7RcpMdVUr3uLcW1pfHSIcZI5dSWq1vruwKP/ip4nrnXu32ZfeCvBWaukgOrEZOO2+7jkGt6h6VGjKPFlJ4x19VOq7uNhkpuy+Gxm+3wG8Pf92yarPeqyJix5snPie0UfUbR5DHpgUkPTHpg0gOTHpj0wH/vHvA3vqK5L/HwB39JcOQsPkEvaaDI4RKlhlETHMgYxuCnS0SVAu+w4BHB1xLLLDDrb3mZfaI9wZSz4YYQlWNlkBWeDBDGTDkS4BXA1gJSXVkXGyrQPGYW3gB//4AyFiC0aSSiSwTZ1ko93FtibeRfYBxZVuGjpSQWBkftLHlWsnqjEcCJdlu6Zn6ecjWzR8kf1Z1VpjACNMEzAd4RZUKUIc8TZSoxnmN5H9ZEPEKOPIWzcHI7+S91We0O5YEJegG/MLQDJWsSioL3DhbdRvpMMNrltwGRMqvStGFWy5V4zLoKUAXfAkzBe1yUe/kT8E+AQpSVsps0ZDA8ifQ0LIXmqgaCNtB9iv/sa3ai1DjSQpsshhMvdulz0hV7gJ4TlaizpKDjAF03UF1xZ9a+z4oEwPvvteM7vwqgMMduypPB+RQIhPWMuZId4cH5XeVB1n7coWDE9444Q9HKl0v5mbAufudxGPl3RJ3GCRwIrJWNZ1S7wf55JMrj4FMgJaAqBjsBKVTY8Q7SRsrR7Ozs46Y7aht75xk7lwGpd9oNGNWPP/gw0t9DkMaQMb7E8zvf/Vr72hP3kQcNIw94XX/vJVDGTeoAz7dTq8ttuLyKmdcpSs2cAqDCIIs6pMhklKTQBHQCVrSfRzz3djZhT2/xRAa8jewRECoYta7mLsN3G3OludW1dvHrT+T4zZvW1fWt1z9rv/ov70XBsAGg5VDKVCng33FWrtxLy7PIf59tTz/zeLsISL3/8qnUV10ZbnIqbgHkpOnt1zrBKSfkZIDttQf7dZ2LINdsSczH3R2wGhBqt46Z0x7wZ12hAcy1RkoBBEp8OwAVtAt1BLPmDgpMSUSfwgX4BBfgsK+Oca/PaF+rDcETmXhw80GNhYmDZYuBz/W0cH+bWnk0/XZ84/V2vHWtxnF/BGwLSCP7LUY1h8HnMph58NHYpTmTKy5OW/xM8Kk8WIDroTrnIkgdce7i0G3zvL6z7fG6phRwRCF3WdYarABPzY/d5zjdOsxuLRL5bRyhc04ZF5g3u12XOOAeOMUNZX5Y15wTT35mbqsTA8fsy3vatC7dSo0BdsrE9/cWUyLnEPo+9z1NkgCrrpdz4Y7J7XdSZXZRCTf38O0F2gHTyX1uD8CZOrH2T4Cgk3P5P0DRycY6dyP27Wde20Punzu836Y0TvJUuwR4xP72zBblBOoYLGDVeMnRwTRMjJauAzMzqZk8c5fA2AkGdgdGVNCecl9OLALeBwJm77UZfRgpqXzJv5osrMI4wtoqjTQBqPeuiclfkx6Y9MCkByY9MOmBf8ke+IOAao/T7uIEQY3BoADrKMChpKZDTZCcuSfwWUDrOzIQwm1ykQCGoiMwgwBKAtV9wYKgig3HDNNXgosBQCZz8QT0OqXO6EYZIyOWBZDagL19xLtK49Q0AlbnAZ0aJ4322QOBzxzbSN1T46s5sqcAo6eG5n4aGCoCI0SB6bRG6oDvh0OkxbR7lgBKSbB5UtYqTL4bjOAMoEqHzWmlYaBOyx0IYIdhF3SQtS8KnFryRWZJ0eRcJIx1bPNhPtl/GNPKCVXGK7Mwlglq3HIQh077FfZaJ2HBP09j8JSfYd8LvDcWVfoL8RwJoA/NX+xQ82rNTw2w9ZgJOJX5yaxZWzOGS0JAvpsl2E1KYkCALG/VQ0y4KanWwepY+ps48y6jWoNg5vQP2gwy2bRh45e4376TYFg33+lZzZSqRmqFizKcaiMNpgVtnb2LO1UfkgGqAloFepaykdlLr4TpC0HnZ2FkBb08CXrziER4jEDsmGJWOnrq+9CptbNygkXY+WMA6mhrF0C4DzOGrH3vQVjVhXYTBnV9fbe9/ebb7dXfvQaBDEvOPpaxeP7h899oD1xeIwd6jkmak7bx/ktteWajrZxZZJIAkLpC7urqGdioVU4eDBZjNRJm2yOyyKvsFBcLQPVwZwNwutF2ed28c51X2C5LlXBedQHegvHaoW0XAKrLp87BnDLmeX/7zl77q//r9fb5lW3K1CCplJVj3Mm45dJkn/NIf2XeH37sXPvR899rDz10CQnwapjV1TXAzTS5qgPG65Jy7c5sx5DHE54B0pnW6tvCrCKye8xTMasCG78SCDnY/Z7GZPZAp2Mmd1Ib1dkTKVGub8Zm6mz6uRuOe5BsqmAXaSqsajkBuw0ZSuW3ukLLenbQ2uuZZjN1m7hr/hQlKYZUM2ee5hjXWqNMzeHt98P+5jxkO31McKGVA28dZ6S+3qsiha7JoEh3nWdwXboqpkvd6Xy8nteTUl5BrJNZAs/97k7sZx6zeexe2EnV5W+3K+ANyd+7LgyqDcnOiu118sLtOyG1uwsEBV9VfzCphsX47FDwByCXlDa33e0zGXOApPeQcl7KYWfnKNKCMmYXJcre7iITTIe0l3NBG48ZU5lHsE9yfbo+vOaAFAqUJ6PdYdu9o3t1zbuMBK7eV1XLeM91FHAvVXCrzNsMVu2VDi1pw+fW+l1BLbNHW7ZgVI+9pp04YilL1Ag3DzJhIewUSFb91fkA1eN2M0C1ytpYoiaVXWkndmQYKwlHvcugtpkaVrm0/jujSRKkdU1g5v/ej9xSrAF5HbOpdSv5wx7je05NKkwekx6Y9MCkByY9MOmBSQ/803rgDwaq/9jukp9K0CKwUuYacNbZDWPMxcjXShIm41psVsGXLEswMQ84mZlCqGVdPvPhiCM0GzFuhbQCQJF/CgBTFqmJhwTdNDPzcwRcS+xgnxUO98lSimmP0kLZXfJUYQ2XlopVasrjZH0AUkp9hwOei2U8JJCdna26eYduP66wBlclw52JLjaRWID5EIMRAagsSjhV2mwxhbjyegyWICEAkzU1z9U8M6O75HSmBI2Bryx1QbjUVjQXlb9lUF3PfK6AbsMqcbOANeBVVphgzXbb4XIDfq/hk4CUvpFVrnVrv/Zn5MfugGc5GFcg7cMAPXMEISor8AppqSQ68meP3QVy4ooABYTOnPlzzgtlXE52yU/9v4m2yXlMjVaBGZMH0zQ0OWx1vgWZJ3xWLsCaZgX95hhqlNRn1lqNDDjf+15gK0iSTrNhVfpmCplwtTeo4y6wEtFWz+XoChR3MFxxP+uYIwggVPa7D1jdhY7cgdW6s/dI++zaYbuBidImNVVfAaS+/cYH1OEFpALOzqwtth//2dPt/NkhjCphMZ9tAlRX5nfa6bOryH3J/4RJXQCoTi2uwKjSB92kKCfCi8UZBtshq4pC4ASAur91u23fuQGjCrO6JWiFVQUI6Qa8T2mRTd4vnj7fzjz8ON2CoQ2zG/ug0pfJU33h1x+3TVi5TXJbd3Q5c7h2xn6213FdXJ1pP/3z77dnYFVPnV4EaJ9uZzBVGs7eZNJiHaAK8zuAzXawhUmtwV7y6T6QxgG+4yFyiAJRYTDHLHXedqpTaXxyDj1voibBi7JnP9MkqeS3MVDqTr/TkQ+P3X9B3joC57yXPNfSPl41sXTqEuBO3HVG9QuAIUiPqaNzT7Wp4aU2tXWTIYr7r07PmcfgwAR1Gh6N5cN9NI3HSSkWCqjG4XecK8ryI1lVJ7YySZLTWWDTdmXTdf5C/gp2YcGzvpMJXn+CVt2eNToer2N7fPJ+ZE6+TKvnVGm/jeI/r2UB3i7n2/VnuDHML5sTLsMJIPQSQRQ7Aszu4OYbMbz3Gq6nuUVzU7mPAlKdvCM9uh1s1YRWkddjBr3Osf00SymjaSb29rcoP7PLtek9EcDp7W+0KwNbE5cHzHDtUPqmrmmnLkryXVe/L7NM9CDxxZBpF6AqkLRvFPYKVNmisDag198K+0wXYYGq39wBhMuJupZS4RKeu77i3fQyJcDwI+D/At3uCcX9cQRQLZZ2/OtTr7avzz70b/LxH/QIx96ff9CKk4UnPTDpgUkPTHpg0gOTHvh7euCfFagG4BA4zRI4yWMJygR2MwRWxrGQe70eaElHS9RpEyp40QVXkwvRp8BtnkBGdnEPF8pZmJcFgp5jypYIBkcEQmSZKuQiOKT8DCTQgk5PBOPHSHsPDi1ir/2m7CAOrCsjwCiz9ARPMwfkEwomA2gsP4OMk8YNFsjDmiNUmiOQAZ0dYEBiOxJ4hjpWYEa7lBsTIRorzpH3ZQ3BQ4OyUJl7vKcsQoqsGuARCHOw1kYVdKZMjNvjO4NMMZ8Mq8BSQFk5tUqoe03Wog6Da+bZhuVzZMU0nbJhgl3L0ww4BkGkQHVWFlNgnNxE9ltmromSZT9iyhJWL10fkBppYkZDfd4JNLXZfOSKsiqxZbor/y2qDjA+f6ZNn/kF21mBvbnSjjf+IxtAshn5sI6/nBxrowboSOXKODuRUIZZaZyy4LCoBowlDa7BWYyq+4ocOEyfp80guuTAd1nVuzrOooDrzBVwTTCq2U//6O7AN4IFrByTl3oCQN3b2UnZl919GKOTx9qnn2GipAPwOo6/v3q5ffLh1ZSlWaavH7i80n78588g8Z0jR3UBoHfU7rz/Qluc2W2nz51qq6vn2uLKWpuBVZ1C/js1Z/3YzA7Ua8qD9BmDMIiwiQc77WjjVttdv4ap0q22sS6rCr+khBSQss8kyw7SXnO1Lzz5bJsDDB/S/j2A6rVr2+0//p+vtuvk1G4JtDHGcWylq9mT+dPJTWbS5lvffbT95Kffa2fPrrX7Lp5upwGsa8tINHEAnoYdnsJZOOclqKKXuqk3faB47u3eoOx6drBaQFW0Vecp3+U6qNda3s+lCu+5+fpZgdWesyp4OKQcybEg1c/24o6cdf2vg7WS7Hqd1PApqa+nu4B6nu5SxvHMo2169VFRFfVUAaomhNbgCMMu+xjc3bcxLv2STQSkFmDz1uKz8lVlE2tfURrwpzJabxBRLvB+n/uYLs3K/zMZxd/7lvCivVmGV+Xdvq982ZLzJpfdZ8Aj0D7S4GqH+3VdJ5tUlwhU/WAaMzq8zpNjOkse/gl5vjvkke7cGXCP2wWgWq8WoMd49WGZmdR73YGdx3TAGqpHyIWPyc/PNddzuW3ZDIx73JCtYc39MBOFTtTZB36W004RGcAnGpcaErnm0yGcUa9rS+xwj6OtO7gPj+tQK+nVvbcLySPC1VgpoyXXO/d4oKjQlKPIcuPRJBhVvCtIdU/5/SmPel6REgfo2rncq+MnEK11nffxWMyamdH4Ix8ToPpHdtxktUkPTHpg0gOTHpj0wN/bA3fj9X+of37vAv/VioEIrJT8U/5elCVN3if5kgNYBIKEXQjL8msMbxaC0mWViSUYMo8VgDRk+ZE5eARBEobCkkMDLJiZQ3KidOA9wghkCoffOSTCU0gxk5+oxS7BloAvNVfNL10APC7IbiLRJMd1VSdeS0MQKEUiS3mO+cEuzCt6UfNIAAAgAElEQVTbMoBLTU5zucwTBYwp74MRFBTJ6gqwBsrKpnc5BsAFdfzc9hxsrGUc5sP8WXZEUK1ED8glSBSM9mBXwBjXT4NQ+1GHTV+JyBZheRc46AOOX+bA41AmbP9ymJUHHNaz5MTmqs7qZCX4T05i4YwAVg2YkhZZLG7ixgTjHTfp/OKGPRcxVaqTGkzFd5pdpWqMMZxY0u/pPyWsOolOLz7Upk79lOWRAu6+AeD7ZSHwoF3AGY6rMp5hP8dgOJJfn4wM0bM4pw7dEVAGUOmUYk0DNtleCLwgggoytUqx105iHFOfhQLuQLVyJruB0r0dVAe4nkhA2S9A7wQnnK07mChdx8jo8CzB7QPtsyt32m1kvzFS+uXL7RrvrQ65AEJ54vEz7fmffaOtLgNUVxYbaalt/f1fce63YVnPRpo7gFGdkVEdnuJEIP11JidA1bxPjqozxWOt57EOrOSpHm7danswq3vbPGVZAdAjapbsWw6Kcb2+QX3gy19vS5cezhg5AMRuATT+y398rb35+lWcuGfaOiybsnvZe/smkyVOctDOi5eX2r/6ix+3Bx683C6eX2lnT68AVgEyU5+TywlrtrYaB+CatahxVYy1A8W+7g6/MqjKdz1ZifHV2HagWj0cStDcxtLAR0+a/o/7r1L6gNdoWQvs8V4wEumvye2w9OZSKgs+Nre1rpZy5PX8mp/ZFZuR/ArO+xivXFXHBMuCLKeW72tTZx/PZ0fXX6fM1a0adL39YTPTZkGikyN3h0qkte7T+5GgM6xmgKQyZMdSB1RJDu7ybkGrpldRSlRXaiR3xPLmHDthJRDV0Vl5duYrzJNliPh5ytYU5i+XYc6/ADX5sJz3cjjXPKkOwb4YHa6yfRUGSHVJh3C9rc1FtsU9D+nukAkJz+WM5bs8j5pCydoyfg5g5wW4exsYJMGY1kNmuybCVFbYJx7LDOzqDLn/NjbAmnSM3S2sjjBcOjxReqzJUd3XZ74wQWEpMB+6Zo8wRYqhERswB3VHBUaXAAtcR4wXS7nGoMvJytgqVYVTv6+r2Nqn9Cf72ratjlVOpOVygOoQ0Ew8hYmvXG0VOvZomTU5rWELqjTSP+2Ru3cN4slj0gOTHpj0wKQHJj0w6YF/cg/8oTj07g7HP8njD8Y/zV/83JAWoq+dheVMDqqIlP8grxLYxCG4uIuCqJENCm6sA6rxUuLFAI85tbQEXwNkZpq17O7rGKsUVrGXmjfWQ/Y2pQsuSO4QM5BEeObEWQtVtlbjoNkFwCW5pcjXFmQSAapRnwpIKU8zhIGYo+6q4DSBDUzgLAypAdo0OZWun2O1TSeLAL9dQOBmjuIYqd0My85QRsdcW02P4pLq8UkcmpJpOGTgaTDGsYXpVAqYALX6wvqcKT0DAA2e4iGWjFRYcMNSkfx1ck48kdxTHIg1SzJnVWAsIxOVrnJmvpsD+Ic9HWMPtmvgFnBqrC4kdhvG9R69p0KHY4Pujhzj/qqZkvl6bgfZ9czKM21q9bnqxM1fQ568UQeMJHhqaonldBdV6itQLSmpALNksPX5WKIbtFJo1I7hbxnVXoLGZXt/dugkhA+zKniKLNkejla5GzR9MWgMSq5Nj2XnQQMUHj2mhsgJCHCXHNUrVzbb7Z3zgNVz5H5utZu3d9qnH3wGo/oqbsA7gcZDAu8nnzjfgeo8QJXJD87v9ke/aktzMKqnz7altfNtbg2QugyjutBzVDnWlN4Jm58LoF5tkwE0SY0nPvc2Mfu5Q/C/BUjdxBEYsIprzmifHD3AxI1bFONAan3qkW9m8mYfE5xdAPcrv/0AQP0OeaozHEPVVZXBi5iabnFSQ1Z1eWW6/fgnT7dnvv2Ndu7cWrsAWD2DqdKSeYtzSICRNetI5uTP3Ud39unizYT4gs/USE3w73vRWj0jyeUZUadoKRDCz3puaq+pGpQ5dggOiC3gkBqqTETp/DsFmzoVNlVDH8FSL+3TQWVRa/cAZ8ZH4diaNUtTWG+AO/W5J+l+GMdbmH6tf5IJojGRVusoLa48VR+ZSEpJnFI/xPDIuiYONf75veWcks2bTQlaXb5eq75qXePmrNYEjMZY5SYsEzric9MSch2arsD164REys4EeFm+qhyC93dmAzqVDlsuZlZDOCT+VSYLt1tSH0aym8ntJouTto50jAZdDpf22+IywD+H2eX1gkxuSgc4cR1ooKQ50jYpFGxbEJtjCWhnect3+SQffMb8fEuAmR7BcoewsEqM9yTCTZcQAuZe4n5MSwA4mo+c0jH6FchxpqL1XeZ0h+9yyFzXQlKK6fR7YN1Hh0h35wJCZ8Kqyrea/yoY3pHJ7TJgJzusglpToSNSQux3+6SK1lQKir8Pwt2CrQVUJyCzRufkMemBSQ9MemDSA5Me+JfvgfqN/gMfHRZkBrzmpv/bRy1T8d+apkMu5ax4YsYKdYUg41jS5ZS2zhGoaMyh9LNAnHmiAkDEbIDHlRVLK1CchtIKMqSLlEwYIQ3eQeboTP0siayZySf5S8Yg5VoEeYFG5BFq7SvTCBO4SG3AAOSwp3xHED/kswFAMzm2BH1zUJEl04WRtZzKCbmG1iiN+YrAeIeyJNTbBAUcExw5+68UeBZJsEFriEr34aEYtAWkFmjQbCjuuj2vz+BYQE96YIxXF0D5YXT6RL8mSm4zgNttdZAjCHUHMrbDRQEr0joZGRaQsY0EW3CZEiVVm1HAWqyK39X6YUiTv6oMks+U+7qcYDAH4me8xDm4hk6ALyB1auXZMGFt6y9hWz7ne/NSOevTXfabtjoiigUNLTtm62RXk4c6hp+C4Jx8/glqZVPNQ7WRBYiqvqV2VcXOVJ5qLZttjYF0AFSmHO6N0wzFGrVTMJEnPnGxOQExjEAHb7273q7eucSxnab0y04cfz94+6P221+/3jbXrehIaQtOyje+ca796c+fbqtLANVl6qZy0nY//jU5qpvt9JkLAarTsKkNee70AuNm3r6QjbR9BVRzTBkovJqwCFUWVpXSKWh+wWmIGZGnHsCqjihdc7C/DRCB9b0FgGWiZO3h5xi6K3yGvJMc208+uN7+9i9fabc2kCEDTjYBNztKRe2uTGwo/ZWBb+2hR8+0P/v5n7RLl863y5dOtQvnViipQ58ef9rmcAeewq1rakFg7fVYLHXcl8tOt4/sUJbCtb6cAE3H3nIzDkiNYZL9LcAcA4IOXMOqdqCa7ETW7TJR81PNeY48+GibbekAXKA45y9gNZtVI5rxM06JHafMpp0aIclG2gnWsD37DCBrrR1vftwOr73bTdBKWpqx5D3K0jRKddmQJkipm6rkFaR6kBqnNcmkeVCY8eSYF5gNs8myuv1KjqYeq3nQnVX1eyeRdpVwd5AqjpcVzbXnCGaYWHP1LmucnFi2SVdsrCOA3SQH1TQB9jPPpNv8ArVCUY2MAIv7uxgNqTzhGvTw9wGcB4yNGfPxKdE1gFU9ZIIuEnyZY9tqWyiInXtz8BxM5i6Klf1KYQi8s440ihPZcQ3NpsOuqgipiaaU86KN24Do3ahDXCtTJLnqzTGtz6pUzQBeVCkwSRkBp05PMO0Xl/bxutoJhKB2K5yLoXmknORRBL1qG2hnslZJA7E8T2dUrcN6JyBUxwAuJcZwtpt818qXreqrtsX7j/cQP/c5eUx6YNIDkx6Y9MCkByY98D9CD/xRQFXQ578KCv7+hxmbxju9rn2DT6K+Xc2w+7nfU4Am29GB1+1YN3SGgOfQAMpAhFfFWz6mCXYXkdVOSx8S4szxunL6KMCS+L1t3mR5jDmmyFM9AVRa53AO+awMkuxmTIkI3Kwrepx8S9gFAjZLNciE6rA7Q77lArLfZZiCkHyAV/M9Y14ki0CYJGgOJygwTb4ozKySXv2MkSAfsg0Z2PlZPCr5WwyYsN4YX2JJdsJjjVLVeqeFIFIL1YhKLOj++H7J+om91IV1Ys2hMxg0iDWv1ocmKwajsjEC1ZSrgV0RlPovKaA59jpPMq4pk9NBbvcyCviW8b3L8rlZpX4dbQeodhOpbDvA1qbTd6d+hAEPckrqph5v/yVfAC4AZFPmpQaodsmvwExn3hR0tf801TL/UcY0CDhBqOAzACSjU6AjUO2uwXdZUXux+sCguVjXYioDVpVn+6VAIuO0OmDMBoomkuNoTqKoA6B6hNvNNuVpfvPSrTaa+TpjbBETpV2A6kZ785V3AapvkusH/0MbVgjSn3nmQvtJpL+DtroIWAWwjj77NWWYNshRvdSGa2dRPcOmLin9XQaokveZcjxeBJ311UgqCcLlOHuSuiSAZvJV0fxCJlJ7hPqqBzt3YLg0xQGgwq7eXt8iB5XawA99l3I1l/kM2bL1X2/eab/9z+TSklu7wSZcZh2bU4eJs0Qac8U52lI1gNKf/vy59tRTj+H+eypgVWZ45uQay1ADl/I60vuOgdSszUl3YPS+HzPf1dH5lwHMnWEq6KJqnt5jqroEOKyp31eJmjJUctqrjJVSATbnrfJSpwTuR2Ys6jQkaiw5d736IvJzd31iR2DqvzHyDDLsdyqOYfrU1yFULzFWr7fDK691abBDrYySBF1dHdqHYM8V7fnj5grHmVfs5n68n0SmUGA4zeH7fQ3fzDuVhBTsZaaq3uvubY5qcl0ljrmuPSdRhWciq+q1mqPvsbo9Qehod5Y6u4A7jIsORqQbAEjnmZzS1dwJjhGs6CE5+NNsaJ5aYd5vdjaHDClgHYZxC8sA1fltgCpA1/ulUwMjJmgwUhod8JlgVBM7PXEFyhjKjZnpE1QqJ0z+TakwybVvB9g3Tl4ImsnrR/Yr87unvDnnpqCiE2ZKcXPavdIZG3MWoQFc7iL3TckaHlukUOjGG6MtPquWFNT1vjir/NtyNJkYhE1OKZujpqZF1wGmN5Eb42vAuNpKlmzxpiZoFER2azUhknGa/fqbUuO0xuA/9KuWJv4jj/HkzR+7/u/b/uT7SQ9MemDSA5MemPTA/7964I8Cql+mi/zp9+e6MoMEqa2dkjTq7xcIEBDhGsJEuOVc/lzPMZQJdD19QQNUYVVRraaMTAxG2NrS0gyOpTAsgMON27BGtzU3AuIMCVcsV0ntVdnA5LQyu78AZpqjPMcaryfYBuOjCgOxmUDz8AB5KvuZxgBoCZC6hARYgGsNzwaIXRDYyR7I2hGcTcvyCqesoSqrJ8iVZY0zboHgBfJdZwGqYZBDuQRvJR6KIZKHxVtz18IxCjJtm4Ed0ZxKZ6XP+ZYFtRcKVuxy0dR8FUwb8wtse5A7rwkVmuoxHnLxmRhKFbsq3giDGiBQEl7Pj4HxjPLBIiiL6csri3YCNGDVeLwawqsHs0Lg/zxA7GHYyc/bydbfFjOV43VnOHoqDQzb6T9BKkczBj5phTsotrWiYg9MICwD74hxY5qndHY1caAN8Q/LFsXiqtarVnfwx5/9OMfBpy2o8iGCftpPnp+laU7i+LvXrlOK5o13R23h1DcDItY3ttvN6xs46r7VXnrhnXYI6JOdWyVn+JvPXmw//NlTsKmDdsonIO/o2ottqa3DqF5s8xgpTS8WUMVViUMgV9dSPYCI9E1clDuzbImNaEMFYsrbkzQI5t+ibczEAE6PYFJH5qvy2ebGnbaxBZt/8RttcPYJcPZh294d8flWe/XvXm9vvXGlrQOUrKlK5RocgPsECectYwWwOg8T/+y3H0EC/P124cLpduniKXJVl1EO7DA+ryBbZmppUWdXqT77u8ZijRzPiX3dB3WY054fOAbdMqmeSIFPrHT7e2XBAbC9HEjOsTmomivx2hnYMLOCU3NV+fwEUyULkCTnNOdRYN8hsptWwhvkWrtVSjGerLj7mW7fKw+2aeqpHu/Tp1de7fpa81wLEGZixHHjIdXbXA+R6dJkpb8CzZSCUrFAPwbMR25fkl0PRTAL0R2ifDwOc4oFgJ5ewWcHq8cykN5n2FfcxQWqHdTpJrwL4N0HpO7vzkc+nHI4lOLa28PbFvMrJzl2qbl7csAObRN5+hqsqSzZ3wG8YW60sMR9cHGb+8MW65seAUCEyj3cA+rZ9QDOkQ68gNOUA+NuPY2hnRMCziUo79VgyQ6e5t6n7P+IZcO6ylQq6e3ld/aRG+/JJGfSsX5mDp2wol/RvXDFK//eRxVgbqnXtoASOS85q46Xaeu7spbgtvh7rxWBqkV39AQu0yXbaF3U7UxvOZmC9Jk1BKp7yIQzMcA3lhNLFioTH467e1qgrhTovzh/PEjtt57Jy6QHJj0w6YFJD0x6YNID/2w98JUB1XH46g605BBGrERCWHGk7Kq5fgLaEcGEwYWBht+X1LAC0ApTlAEDCA3iXIdc1CFAdYgB0hSA9DZ+KFt3anszAKN5AreFRUIcTI0OCKRI5kNGS3AE62ANV2WpFnifQ7ZreRkdgmVxlR6XiZFEEsGeaA9Zm6ByWndbV+3Mn+/nzZflAMP8djbWoPaQoHN+Dv9KArmKmwmYE3yKY2WJC6ga3HmcYzdWQfARZStGyARdllKIAG5lgwSwsjLsS8a0zJJkTWscGMDJuPr9bFxdeT9OAWU/4gxdhWOulJI4tY7pmYLXcSAeVlWX446dKsq3gTyVFwfU8hqjJBEw2xqcb1NrP4EtvAyYehtzmperoYJh6s+Wq41AXRBZDHqxtiLtfpZ7Hmr2FSOkkvkWE+r5r9qpAlLhejE8vq/1Y8oUWWEF0QVsZWezwXqfP7/AdASICFQ1UWICBCOZrc1t6pDealdvYyq0+k3Y1L22jrnSLWS2LwL+Xv0tOY2mQ8PcLcEsPf30ufbjnxejura80M6eAozefrUtHV9nEuUCtVPXAKnU7Fy0PA2MKnU8TSCe4gRZGqkMleok5mgFZgCHkyQxS78TUKdmiK+AVf4+Uv5Lzur+7p2UrjkaXmzDy98HpMIqIVO+AwP8+ktvt1deeB/pL3mQe8dtmzYrARZEuVtBEHg5LPzlSyvtF//m+Xb/g5faBUrqXDpPSR2I1NmTz9sceayWqrG9GZB9rJlnXOihI6lMapRc84sgs3JNXcaLoEt8MwPhp4IFwUp0tZwh66vusA1nblxeNlbGVbrRpzVVt/mM9ToQDasqmjOftE9eFDYuVvMeUGWFKI0dO1yNwwvU/X2S5gHQdP5FYu0ZEIx5reWCEJw55J2Y8hZiDiaA0RxR5bbOJxyZsOqoi0FZsbmeOtKdyw3YvwGYYXyVxo4/M2+YQ3IiRPBraasRbKVKh9wvF5io4jp2eHopJReV5/b2HDnUjHP6QyXIvs7UsKXHR+ahWiPVvnHiBuM2Lj1z0gWiRyDbI1IWhph+zc+bU8/dNrmxAN/tfdajnzlmt3m4h2zY/H7Zbs2YuO5T2sXrJP2uXJjJQO6vDoKDfRjUXW82ddpyv+N4dmF/D5LCUdegymxlvl6/3gUGgFQFu/LkZNiKgjFOEr6S0iFABlAyJVES3z6J5VWMS0C24liTax3RKEGq3KmTfLKxOwGy1mF1DDmFxRb5ezP1VT3X7tWe7jfQ/F1To5PHpAcmPTDpgUkPTHpg0gP/4/TAVwJUx/jGwxSgWpZGmFIV7Up4Rfib72RUDQ8st17ZQboAl+trQbzAlgQ7fm+e6VB5K3Sj4EyDoeR5Ec8r8S33IPyEiUEWh8jcyNcEfoJlDIZgbQnerMU5MwNQZcZ9mcBN5k4X4Tk+X0YuN4RFGJLzNcvsvnVUIyYl0Jllpn9WqavMJOyp7sSpBkkAN0NQN4+JzhwA120ZiOsILMN6xHNegyNBbNlgJu4XTFpbNfltdFAFuV1+yBYWaPIQdlRgqpRSJlB5cNV7LbyX3EOe5tfG4VegyncysqmV6mdhUWVWq1zNOA9OqWPK5fC9rG8Yi2CSDujSlyWjLDq38vHCwkanbdD/EHmYP+S7swT8LwH63i8pJH1zIlAlcvW02OfWVC2wWed5nPuY8FyWOlRtMRz5ThA9BpoBt7GrKZDa81kjCgxQrXIVAqVpgO/YCKeIYbfvHxEU55Fjp8NPZBqRPh4im12/vdk+/Og6RkRnqEX5NAB1o91a36ZMzHaMlF773UcxsZnjmJY4xieeONv+9F+ToypQXV1o509j1LP5dlvY/aidPn8ZkymcfoerxaoOVzg068ZakkdKM4iRfpONkqnsoFzmMSgnSIigX/cdrhhqrEKNhV09RgZ8jAx4a+Om0y1t6cEfBYyuw7DepLTOe+TTvvLL19v1jeNy/mVM+f3IOp+OXXZtSdd5rqMF3LJ//Px32ne+92w7d3aZUjVnciwL1FOdntug3S4osC4jrN6bwf/p7zCtnrdMIaT/zWGseqeVuxqEE0a18lJL/1lsasCo50UJcHcArq35XhMlt6cEuJepsS+So9pPZK4L/h5jDMGR5zbt63MhAbPu1nFgHVFKBp19Ov1+dOM16v6uh42Nu65YOw2oSSQnj8J+WsPUa9NcVZf9wqRHJn0kHrt796GOwrTBHFIZWBdVci3QlWXd2bbkVq3jPszr9B4yR9FpJcKR8aP+yD6cS2GM7uxMty1qlyonFqha2/kIZ909XHa3bgEW2YagVCMk2d3BsOT/svRYI3Hu0K8sYP6mqRoltGzbEYh6fxN2VRKWcXnIpNzRnndlS045McD2TD2IWl32egzIGQ86oTM5JzN7tK+PQIZpHIm9H+8z4Ra3abeWnFLPPswm17mTj8V79vqr+XUwq3Qu+ar+SnBEsK24CHO/8AhKi6G+psS6AbMBuhooybGiyhHsarTHGFShsxP3aHwHNF2iLVt6CLQN1u4ljuqmVmPyLuV+9xYx+WPSA5MemPTApAcmPTDpgX/hHvhKgOr4mNy4IQjYCTmkNfDi95kwwXDIbM9xblIPaRM4mAc6UC5okBrWrOBL8TMGxuRlwfIMkxtGGMNy0wRuBmOWgsnsPkzVEGZiZVEZL6US2KaB9rSMJCBrAadMDV9mcQ02iGzHzLsD9laQzA1hVQcCuLSQTFoDTY2ZQrYQaMHixhWYNhh4HSGvU6I6Mws4pVyDzIRsz9wMBjCdiQ0m6VjJPLZpGVuCRvHeHGjVoyRFklcAsAm1hlh8KCgfEMCGrSEIVPBmfmpcf2Vp+Oc2LHsjUP0iiK38026mVIrb8u0R67nDsSGSoJK3Nm+ekySzk++N2C3vEwY1+LBg4xioemxLTyKl/B79vUTOH7Lfg6sJlMumGMG3LGFYQwGZ+Y6eJ8Glfe5ZF3ErCSwwWfmanr8yYcmObVjQQwHYnGCxTYaGAFegOjZLiij7C+v2Tu/bryMQ3MDwgQ4KqBLQ0vnXrq639wGqbe4SjNGT7ZPPb7Y70JK7W9spTfP2a58SmNN2cNOAY3/sobX20794BrnsUnI7z51Za8PRZ21m4w2kv93xVxOlBZhVgeosQbiJwCYj2g+RAI8Bus0S0HWgd4RawL8F0yIAJJ0nOP6e7N2BENqgvOgGjOptpOMY5Nz/J7BRi+0mMuUr13Et/uxa+9Vf/Za/99uWAIaOUvpLGm4mNhwrjpM5JeJ0/+Nfv6/9m7/4aTt/7jSlalZxAIZVXQQMHXEsS2rSbXMB6pyDMUjMifK0dYltzpyIUZBZoDRwT8OkJH0Wosx3KVNjuSjywQNglWJrlqTGtESfJ0wkKRkuoMp35KlaEzQSaR895zO5xuPNA9TCKo7zU8dNStor9wvHDfeJmfPfYFxT7OTGu+3w1tW7gzvmRcmrFLE6Rr3uykjJ9WVASxVQZWp8uI4Ma0CuRH7Grm2qfFRlveZ7hhnl8DZJO97n75ge6wbsuGc7Svbts4xwt1NDNRLhHdnUHfI32ecU/ZQUAbar0nfjRklyzTvd32dSzstP926l+eaTujz54vOw+t43ZFT3MEo6oD7O8T7u0mxnmskTAbjj2/qqSn7tR92w41bOmEnt1ABhZ72YuBsoG2a9AzhSGWhyd48A0smljTy77mfOE2hkRNY+7rtOO8J7OmHgNF+62OMHanIvHXFuxhNKO+Sr7vUxV+BVoCpUZRKvy3eZigyLairHEePEicNNgCraA4CqZ5F0Dzlcjn8TwD46Md3ji6Voxj+B/xw/hWPQ+8ULpIbq5DHpgUkPTHpg0gOTHpj0wB/eA/8cv85/717d8FhY5esqAYdl6I1fdpOHWXmXCXQTeghZDELMX4IRyDx6FR+oR8mDVebpDDyEibIEywkOuzIdC6C1E/SMI2b4U5cVMs/4etEqGwAmt2WLjmCHDOKWMFLSiMP5+inyUH0uwKLOwRwp+10SPx0DLI5lwWBKkQiHqeE4AgqVwvb5fYGALNKMTr8D2LnIUpXjFiuhg3AMjHiahxvwGOZTBFzkmkGpAWkkvQJI8TbLyroOJSYJjI8AHQL/yH8FqqokWdBlzKkVHwq2Uyu1d5uf20+aFrmNyJfZfgSyMq0ep93rLtmnzK9BaVgqAT8g2TaG2+zbDKOquZPmPKvfAqh+u5jSrf/E4cLCRforY6jou87pScyDlAgaNAosK8fQqNpCFRWUV//G8Tfup8XyFog2chfYiR8EIwKDDpwiDRxLfd2PLsVjSe14+PQD9O24rqeAJmAVpmV7t33yya320ac3GDsPQX5+rX344XXAHXmf65vtN3/zUvvk3SsE5YIOyeSTdv+lYfvF/wJQPbcMUB22c6dPkbu60aZvvkx5mtOYHJGbKlCFVZ1aWObQGYz2iQwlwKDydO0iJ2cKSJ3AioVdZdxMp3CmbrGMPYHqAbJFclV1DzvcvoOx0x0MlHba0gPPMQFzrl29td0+vrrVbt++0174zy+0Dz9hGYEN29XcZpvhSOphMe9MjsjcOfty4dxS+5/+7Z+2Bx+6H7C90u6/fLatrtKm48+Za+D6kFUNRe+g66D0C3eOsOwBrMVYxwhHsNmlvx5PzmIGrMCzGybllAu6AKGhPAWpXmdj9tXPWLYzrUp1LVczLlFU0l8xY1chhE0V+RORzHoAACAASURBVBTY7HCRXQoaC3TWBAdTGee+wbW61g5ufNiObn5cgz3XcQeeUT3UOpaWyXhVLivGZlEBqAyp8vmw98Em3o/Gctd6b86mMlslwN6ndnXE9TwAVJO7arust8zfA9Qe2XZXVZQbuHmuADgkuQfsRyfgaczKvHT2trl7cUKpWpRcUVMajg4XYWdzkeceYx1nzcLmsBKfYRbKiT1TEna3AJQOCHlOZRqyqY63FKH1unQsaqbENcI9lptrmFPvgcqBB4usy7Hu7yAVDlvthI9gtdoi6PV+J7APu8r3Mp8xNZI9zw3Ke3xs8zIJSRVr/i/jWkZKmzDGynrHDGpZP6Fw8b7NvVbX33pfdXf71Ee7xfaB34h8M83YzlkCB1oYwTysKvLx7jFcF19NDNR9ypMo7O3Mf791fPmXCVD98n01WXLSA5MemPTApAcmPfD7e+ArBaqdD0ugsUhgIqs6oztkzJLuFQwxwDBgMMvQwMLQJBmNyTGCNSB6lLzQdMkGG18vpiZqsazK5izZMg0AEuQqP5zB4VLjpVlqeM7iPLRAKRsB7jFB2TxM65Aga47AzJIvMwREAq1ZvnObVBoJWyvLOkV+6yyF7ecBqlPKFWV6lZZ2FD6rUVCYTYM8ExgBqwZ7Cd4FwZSusa1hf22n9UwrKI3EVjltajZWkJyQODmolSsqkTVExicTcmAxQIG6cajMiGBYRlYX16Dhel/yXhZlG8lLtUsq1u6VUSovNQxrZ3rz3nXHkmHBpidOMG1begx2LNjNd/WcOfX9Nr38TI79ZPMviXsBUqFgpGbL8UnH3sh6lbkKVAMqi6EyR1Opt0YsBYd9EWyOZb8u43EL6koCWKjIE1DbKKMVz4Pb6HVZ03iBb00ojIFEXo3yY8QTFKL2so02d9rnn91qH/M8mHqQkPZ+aqbitEuQv35rvf3dX/2uffLhjUghjwnIHZ/nTs23X/zPT7dL959uK8h/z62ttrMAu7k7r7TVlSVAvJJfQSryX5MGqcHrMzJ0JcBfcEOu9nk8soGCOceOdByBM+2TOptC/nuElnSKfNWjzXUA6Xq7QYL2yn3fbIO1h9r129vtQ2rA3lrfaL/96xfb5x/fZAxUTu8uAIcSsQGqeg5Feq4UnFOyTL73cz94un33e99up04ttwcfONfOn6X97Rrt3uT8YgKVpGf7vPcl/VoBfk4lD9rqOMvkU03cRDoaZUBmFViumNICpB01WnrmLgMrciupc2TCcfi15ieQIwBWhrnuFj4EUWExPUD/62C0cHEfPznfY6Aq8CsZ/TQGVFM4/x7d/rQdXadETSZOglXDkPrMMAsQrWvSXTtkHHOaIIUtdXm2WakKNTQPnVxI3dFq0yHLlgGT4NQ6p0qAS1p8d/YnkzQC4EplyD2A7o4hE3VTw5iy7wNYyxDMNEoAq8/WSFMn/otc+HiRNirxzYxO6kkfYSg3R5mhGa69adQgx6DJrdvWYPVe5n2mg3SvhUw2MFkCE3vM2D9mcix1VL0rex/wvAN2dTYXkB7iPuw9oY61hkHUEU7ImTPKjXufNuhDsE47FOyOS8g41mfY34Bzvsto20akO8tys7DtZaykFNhhxQRipiwBwFm/Jj28v8WzwHMQVhUTJf6/kTqriouZdGStRf2FuT+Q3Q1QdQm3kIHB//1NKZa87i7k82bU1qRLKQRcNmfrH3k4AMY/p79v2d+zqcnXkx6Y9MCkByY9MOmBSQ9UXPUlfoH/SV3lj78/8gq6zFX1J3xIwDEP8DggcDVoGaeXARcjtnUZ4SpwMABmL7Ix2U9hiOxT5YcOYKbmCJoGCwbJyuAIpk3tI4iisgimMwCgI/YGG3TmLEGINRRpwyLM6SI1L6cAfgKPedjYOYEuT2uiLrM9yZRGrukhIHZAfcIZmYhZ5vfN+xLYwjoYoLEzgitBsxEzQMJajzAQHkM8ajU20ciI7SkxFkQOaJt1LG2LuVOyNLIuVV5D6Z2sqDlggGiWEzzO6yiajirLIEkQYs8QXeK6OSTLYr2U4TFyE1+m2KqBdJnoFOtaPJOvSY+seLbyWrt7qY0twCjOVH4tG1vtNZ83DKDbYKXp0xgpLT7OwhthVNsJ0tRpZK5IUU9E15H8OhGg9Nr1BKHjKQx34jJlhJLt5jsDZ9/3QDJywQ6Swsa6jswrfRQWzWOw72qECM4KptTYiww0f3ZJcySgAlU6lM6vHNW9du36nfbZlTttc/dy2xydpTqMZTyO242rN9ov/9Pv2ucwrgGqoL15OuPU8nT76b96qj3y+OW2jDvuKcDppdMw85tvtiWk4bOnNFHCTGlg7d0khfLaXYwAqsotaxahB/f9ggxAkyUKMoJ9wlRpCvQiSDsJcsH199q19ua7H7fPrmLcdP/T7RzPdUrr3NmCNdrZaX9De99/+9O2jImYkyP4QmG41IFqN0GS8RqYp4rk9IEHz2Oq9PPIf++/fKbdd/kU19YdxshNSrlUm71+fNzloBxmjqcgFE+rJ8IJGxcSRHodAC2iceV4AlRdNhay+dtaqWM2NXmturJqoARrGCOlgFrQmJ+PGdEOGo5TrqmDVPFxvpdBpk09X9R2pbJU8kEF0H7PuDn9NYyiHm5H65+34ytv97bU99lkKH6vyw44WTclaXpSeOWslkmzeayRsEpGqlZQ8msuurt1iAEkBadgzCyDmXMxsuZ/mvfuhFRKPnUwy+dJR+ApCI0RNG0+3DdP1RIw3iUFseRwbimfZsLN8cbN4ODgFPsG8FEe6xiWNDncThzxTK46QHVvd79t3rDUjTMWun1zjsyljwDEgwBOMuHmBMkx7fbCn+45qV6FXk4H5MweCZD7iBCsZ6LIWRAOcob7qNfs9hYwVAdgFt1yconj9Z7vnd/zNMfkn4zq9gmMsaDT+zzjxJqrMVLyXOUXothU4arVrz1mzZ7K77vGpbwsVgV8z/0Y2bBTn9OaQmU9c1lxxmaM7fbyNLKwmXikbSluxcTiAePMUZp7UsZZjdMa1BkR9kD/+79+GS8zAar/QAdNPp70wKQHJj0w6YFJD/xBPfCVA9Vxa8bFQ+RDhoCRZWbLnSm3CMGISMF3SzFRGucXVkkV81WPCGamCCBcRhXfvkEklNBpHElXl8rYSKMYzUQM6GQnU2eUgG97BGAid+v8ecAypWtOmNV3D0MYzXkBmDlZspbWHtWoiQBveUGpr0CG/Cekv4I4A78jWMOZuIBWfT+NSwxoBHCzMwY91mUVNBcQMraJfJdjWkBuNzAnFfYTT5NIdMPcsHjkg30CX2aw/HUIrQS5LD/OV0ug6Rlj2TlARmS+MVEqt96AT0vfhJA00O3sZ8/bzbIV/xYODDjt67GNlNkIBeuqFTh3TFjBWdC2gXlRtNOAl+m15+m8xziIK+1k529ZTjrIEhMLkJ7FrCrDTQmau8mx5mUW+PTM3yUvem3RNDAo2WC3IH81ysCbID3lbioYtFTJ2DinStz4XU2P1KMzqx5BiJGeYwiIOnaGADdTEwf3oRuvUy/1vfdgTWcfxVDpFPmpmzBgHaj+5YsA1nXkjwAUAvQ5OnIJ/PbDnzzSnqTEyxJA9czqUrvvAu6q2++1xelNWE7MlGRTB6vtZJ7cQVhVy9M4oOKkC1CtnNzic4oY7DUkZSMBplMBqpraqKnUVIlrAaTz8Xsftb994a12C5nv2QeeaOce/hZAFEknDsZ7aMh/++tX27uvf9BOwZZakxdz17aOic9Ixi5jzXMNUGWCw5TZtdOD9rNf/Fl74utfa2fPLIZVNb97ZuoKp5JlF2SEa1YjY6sK62Y7Aaph2uq1PuuMqjnKAd6dbpOv0po3tKC2agBwz3MH56mbKsuqhjTla3wi97UvnGhI07uTboBqjdV8PN7FXUBbIyDVbqLm7Ode8LP6SJ5Hm9cZum+GNk3/O1kUQOs1WddoOQBrElTy3RyhTGnYQ+8N9Xq3tipvHFouGPa1GyjtO8lRiujcr5ycccJqDLZNKYiPVk8x8KgEqjGnTpoyucbbMIV7TBApu2XiQQOkXLNRFXCvpIbqCInuTJQdTnpxv+N5BBA8SnkZS9Ew3tnOActNU/LLnFVnu47ILc01EWTPsQpSmSwwF1UGvnJWLeEDdGRbTgrkfDgPYV9Ftl/9rFhEQL2zjzQ4Jkfk2brNjuHiyMu9X85UllRQyrQg0NIxgawZntWcVv9W2uurvKrlanAVyLpOZJY+Q7lwnTfBrlMfI9MJWEf21C17txHgUrm13TzBFxgAa7vG1VprvygrAqM9CO819sMXjZf6wdaw+nseE6D6D3bN5ItJD0x6YNIDkx6Y9MAf0QNfOVB1B4EZd/ekC2OyFvlUtFRz1eBEnlWwphi8kqQZtE0DAJnaD0AR6MrBzglUT89TpmaW/C2kXVvkKE3vk1uHuQzbNDifQS63vbuUIO/02h6YAXAAwzqF+ccMDMEAkHbC3wbfiwTjA4DUygK5q4DKirdlVJVrAuhSc7VyTxcWNCexXIX1C2VTqiTENDmpBmqzcVQhqAvwwBiK4xiyzBJB4fwSIHrZIK1y16LuJLALoBUEGqx67DK0PHQ2VsWne6hAM7JftypJIntKx4p9BBzFUAmcKxoMnhS7hQXqUmIP10NL93eHUcr9CDLsE/PVZA1zasr/qPDImAR1m6kZ6XeDe0D18BNUmr/KfpVGp+7pNH2tOYoEaWdOa4y6v7FTr0Cz8mcNOZV9j+u11rJ2oju34QVEq3GCJQ+hl6vJsnUuDVgrm3c86Hp0rDRUaa0vmhQJUilkewSburWx064BVF974yos9uOc7/MwrLcBHAS2V2+GUb117Q7raDgDi8P+h5yjJ75xoT330yfbysoiY2+xPXDhFOYt1zBV+hwiFWbZ3FRcf08GvELz22f2hS660twl/x0fQ+eBAXAG0Q6OKlcjpaZtL7JE5L/WVn33rQ/bv//rN9un5KSeufRgu++JbwdzL6Ay2Cev9ncvvN7ef/3tdnZZ4zHL1Jy02zgAbwOQZLgCLMPI10TN4uJU+8EPvtX+5Mc/bCtL8+3hhy5QbgfZ+wzmWHMoCUxetgCrzH1ctezbqjeajOeMD09IMU7jHNVIHGJ+FNTGf1+onaqDb0yVnOTpaBIgpWGSzrZTfqecXukvQDW54O63a3SdkMoY8DwXKrkr3x0rNkOmWxsljGqBWieRppfvb1OnH2dy5XY7/Px1EyvDntalUkA1ZsHJb3VdwA99KFgt9t/limmLSoE/M5fQJwEiIXZ99qtJ2jaTBH4/VjBobCV4mtUoTVAssE1+aJWl8ZjML5WZFQBz6pH5cu5oQ+5D3Ah2cAEe7a/kmpUpVaa7R63VAFVLcbFt6+VOc73uY3p0CBDlgCPdVV58qIMw99bBAswpmpcRdVmPGURT5H+GAbf7c08IEo3h2AEmTIcA5Uxa1XzVPaAatYV5rUiVMV7SL+BAkzs6XzGvzu6CyEzyZXZKsW7VzLaadjjUyHYBlAxOIaZLDdx3RoFlxZT/Cj1tsVd8B7O5LxS05A4eQCtcVcg7CFClv/je0jUbXF/7pod0EbCTm641inA4JyJjpdhUn1/2MQGqX7anJstNemDSA5MemPTApAe+TA98pUC1yspU4GdQ4a+/Yarsql8ZHhjbjOuszhLFzQRoKd8kQOO7WdDYwvxB24EpksFYMPfJGInPZ5U1wqhaoN7qHUq3VhYJb5SziS8BmgeAyRHSzhUA4OoaARZR+Qm5pwn3CIaU/M7DyM7BbC1CMS4vkS3F++MUsVdzSyt1uIRtTIA4e0B79hKXC1Rl3KrGqqymHIDAC/MO8+cCXg2lFgDPg7ZInutgcbMtrWogw/H3dLvkkrJsSlUKSg2WI4OtIBmVcl7vpoZaM1Uwrhlr5Hw931CSoyiN5K/Gq8fPeqzl38qC3U8Cdt7PIvs0vzfuxH4nULZd7HqOpOIpAt0E5vRBHGo9dy4fIyjMpk79GWzbI5zY9yBfXu5BfGdMkfye2N/2WyTAfUiKfu3buP0WAxrLlHFuaoi6zBSkQ2qCwE4omXDAaCLJMiGqoXVPHlwgPOi4Qs4xeA2wdV37tUxmBKojyrpYmub6jY320quftvmVJ8nVvI/3t2FVd9qNazfbr//qpXbr6mbk2cauA87BgD64fN9K+8m/fobSLjj+Lg7b5Yur7eIiOc1blKlZIrdzUTOlU/TjCqwq/cWsQoyUZJTj+hvknyOt0juy8XUCkqcKuonk18+oI3I8wkhne6v97uV323/467fbx1f22goOw49/+7tsU6MwgATmUO+++V776I3X23nkyQ4rpb93dk/aBq97mgC5x0w4mP+MuRgKhCeeuL89/+c/YwJorT1wWQnwacY6Uu52HWKcc2ZNG3NVcx47syoaSx8r064zEdAp8kpR08zEVJ9HZilcsY6l1KGt0NBHzWlNQXlRTB1bL9X3rt9rqVpiJbnFdlHfk8C1U3SeV0Gh9xObIDOaBgUtul6/4fg1lPL08kUMlailuk3m4qfUUg1zLSNYSg6vGclFgWrJemVTO2vq5dDVC3XETlpZU7R2WSDMwwN+sc4e4JISp6WGsKQLE2jmmjoXMeD6E5/KnKausTJ+Z6Y4Vm5bfX3ZUw+uALEM7bGTdqP5trt7mq5e4CtZaMCWMts9aquiIpFNFayqshgl15SUCO5djivbammZuZkdwDLvD5cAqoxLvpuldJfWdd7DZhgjOpQfc/M92oNxxHnY+23yy3Od1XCwPZn84D5hfVadgJ3QkVnX8deJF1Ml9j1PnpKM+f77oAw4EFa3aOtqM9nCzcvK2jFOYvuC1gN+KcKfckJqymrsAVz2Rweqb/isNAnHHIHlaKbbIvdj750bbFyA6qiTO62SOPL1nLtIfr8wNvuZzIm8O+FV7/7hxwSo/r4emnw/6YFJD0x6YNIDkx74Q3rgKwOqbrjjroAmwahKMsMDubRSxgW+BIq4/JAAZJ5gYtbSHQRXB0RuA/NHCZT2CQR13bTUzRAN7BERnc8TQSbRBiFZJLYmdAkcF5dholj3UHaUgAtesy1byhKQZZkDweos3w90P2XWfwEWcB5mYrC4S3AuNSLEITCi8XNz5mzZfj6DjdCUSW7XkjWR/8qI8qJRibP0RzAKScGDEZo26MTOY4n8RF1+h8N12gEYFjwZy8ve9NzV8Az8XbiSYMxNhyUqUFQOvQUwwzSIHXQPNsdNDG4bguOqP8epoK4fyGcsKSMrQJWpLW+jOPhWSlyB2HEAOs8kQOhcmdpst4OTsCmWrVlq02d+BlB9EJYPVmr/TZbLNETo3rj7Rspd7GlY3RxaB5xhz62tOs5bDV1cAL0bsmiiNC5nEzDqun7tZnq9nIIt9+qwxlTHg42eeux4nD8js0wbZIwAqVPQ7QfUSb1NzdTPyU/9HUB19dyzgLXLbf3ORrsKeP3s46vthb95uW3f3gqjKlgdmkdMO1eW59pP/uJZDJXwFsW06zyuuQ+cgWm+9QrMJONpjTzVIeVpkACfzFmexjFVQF1JtGyXbRXslDDV/1ft0LBbOv7yjDGRfwNU0X+2V159p/27//Bme/cjhJCwtt99/rm2vLYGIDpsmzujdufK5+36+69hDKZUk/xAgerOceqp7jGmTEWMMRDXmdfX0tI0ZWkW20+ef749+rVH25lTw/bQAxfa6RVz/JD/rtDvaITT9sgjMhJrpAr6HcfjE6N01PzSsaY7oMZz4baUWApOTfjUNMq/PT6fNsplyDSMG/D4LiHAtSyNutkOej2FAuCwnU48CPgEp/7tSwemXkye87z2fFOda8kdnj79DLvdaaOPXmUssP9+/ThOwzimFE0GS8ab/ehnOZTqglwTSoTj1CuwdaKhA/mwrKCyHSW6fKffmduRTdVcyXdD5R+0Z1xX1a5VFR5TJffHWAvITM6ty5GzD1g8wqXcLYz2uAYzcQXTDvXqfvb2VhgHS3Enn+O+ccx1IpCemSV9AqB6uI/p0LayaSb75na4VLmbBahaI7ryUytH2vIxNohjZFxZb/UQ9UpJ7euqq+6pUevlmDI+gGXnBw4Bt07kCUxdwrMp3tYV3WvavFHzT5laCXiMX8FYxs17QaffVpbqPH/NB6pa09rP4gGQSTB/TzRPYkus75SJkHMn04nc2/sJk1EVqCrv3XHiQ6dg2dUu+3Vi5P91XLkT16TDl3tMgOqX66fJUpMemPTApAcmPTDpgS/XA18ZUBWk+giXRmQjUN0hiCjTiuJKzFuyASHQeApUXU5Yo+uln8WIyDqfspMBqwItmEzZGcEbgcgAMDNgo7IIB5RCkA4ZDpGSwSZZAxGOAfYVULpikAn4ZflZnDHncTUSnA5BawMA0wD2dBZ34AEBXUkYYSrY1wKuv87u7ylDFuQZHk2zTRhIGcwjmIrp5GX5OQFdAlxAiLgLtkKG1bqvuv0uLu8iM8YqRJOiwlGV+mewpeQvgLdY47BFMjuWZXE5pMMywKmP2gGnjr8pT2NQOv68Or5LjysgFhCNZYeyIYLeBVxCx7VWbYBBWkrvhOTjCJB5nphsRlt7VF5BuDlxRv5zyA7P/ByvpPuQ/b7KCX0/IKZYQllDQavlLXyFjUs91XEwJ3tV2uIw6EHClq7pgaEMTVFQQvaA+bCQ3TjFQzRMTcv4X5ktiRwEDzK1nZ3Mgp2xLJecAMG4hkp37SNKxGXo1q3N9s5719pvX/mknb/vu9RBvQQeJG8VAPsB+aAv/vKVtrcpwmCvBOKQ+VaZCVv1/Z8+1e7HUMn9rq4uY6i0gPPva+0sY/Ds+Ytt/sw5BjfuvylPg6HSGKh6PJ4XSysF9nXTqg7GDkA4hztbkcCGBddF+hCma2urvUB+6v/+fwhUKfgBgPyTn3+3nbt4se3uYyhDrurx1o228eHLcZ3e2ZkiP/W43UY6uqMXkyVDGFuWEBEXBKgu4/4LGP3Wt76BA/BzAHCA6v3nKcFDe0+uUE+VfadIr6V1vGKrr31U7dGxiLM+iwiz3I2Sfxr4kHI10o5CFoGs7F7VtFTqG/MlTJTMMhSoVqkaGVXPsloMr98xIC5nXq8hWdS7wLROcQenhQzv5q7aXpvEhWbe8DQTEub8jj55FbYQuXEmYmp+YwT7HHMkb1bumX3pYBsmNOywn5qa4O2mTNNKMtyX738LVPe80QmkPWoZTyTYAtsoqWUr2YjyYOW9uX5YcMR+xM6ZQMp14HpMOGwp4YUx1Sm7O1/PzXkv2iHHFE5wx3qrgE5y82VTZ8mpMC9/j3Fht1gD+ghwfrDnOYCBp5yWDtr7e8vcP71/mYfvMZq6UM7YguZDxpDS4ilY4sB3Oz1q2/Ex1yRT0hj6RMUB15d5qidH3AsGAEJkzLsY3NUUhpNybqA40PRl/pVyRSha4lwussw9CFQH3EXMcTazVDFvTTw4IYbOJe11Pbe9zzHpF+3W3Ir3HsGrUuBNJj02wuoLVpU9O74yaNLP9SvlZz3RuIb0l3h8ZT+nX2Lfk0UmPTDpgUkPTHpg0gP/3+uBL/nLWoFSPb7cDLPQxHC2wqGKacICdtmW320rxeJ1zK/Nyqi6PJ8LyAbmQBIQLVgPkABqBNFymPw63ytbpfwA8tLBATPtvTwLuKONrBsIE7i4QghkvGtpD5x+l9YMW2BXCVoGmPwMCPCVvc7zfg5AahkY8zQDRjXbsGCOssil7Uhj90bk7AUa6xDMHD7fGcBaFCHSXYByAmpYXsOjiiNn2yLL6ai7QNC4hEHNAJfNuAZ3MxjZTYPiSBfFZxyLwESQnRg9MsPqe181VRJQBsbxnUBVEBxDpZwpmdH63pYE0CcfsoL4mD+xjTEbm5XEian1Wjl3sixhbg1ayVEL68rOle+V0RINm19tM6cBqvOXCfR/F6Ca/FidbXkKLItJzVkthrUDytRKzRNwGpA6ZkQ9zqCygMlKlC0QmtzOsLF5y/eCUV8L0AbUhkauBQpP1Nj17+RTBrVIuRHsClR3EAju6Pi73l5/+0p7/Z0b7czlb5Nzeg7gsI/0d7u9/caHMKqvUHdyH/YeqAzoiOMyTfMcfv07D7eHn3mY7cPrD+eQ0XLs62+3talb7WuP3NceeOg+8qMBq8qABaoeAxMXCfiZVDEP+8BZijBVgCE0prdubrf1dUA0kzNTsD7LGNosIh0QfEzBqv7u1Xfbv/v377aPPwZYMOvww59/s1144H4ORxaLiaGjO+3aWy+2HcC14Ghz9zhmSpoq7cqqWiolXachl2MBQ6W1qfboIxfa83/2C8zHzrSLZ1fbww+c5dq6xXzCern/ClRTw2h8PxDElcSzSgHR20o9BdWZgRLJmW9agkslvXVeBBu4+Qaoel4ADbGd1dinaqeeHIHMUp5Go6NiUgMSazf1XlVC8lb7ae9gNmPDiR/Zvhgi1WlXKWEy79T8qTZz4RtxVD749DXq0srYVs5tGSl5ryj1gkcqsBRIxkyp787P49w7Ho93lQsdRGcSSzOlmnCSbdxLqZrqliGy37lB1VA9MPdZtbMAkO9Syia3Wg9MRYnlc2fJS10CkHkNAMm4wczQrwLVaZzODwSCmwupr3oM4+pEk8BR8y+lteaMlkkb4B/zt1mUIgL80e4i2zY5wxSH6qgql1X3nxGTHIfkpnrg4fxjKFfMcU2w9J8RJxMBpJ6/Q8ZhXNeRJ3sjdKxt074Dy/Ow/QM2HAf3SMYjes8VHiZUR/gAUe83TtJ5vBYvUx3RJeI5/44iv9PbwLtyeoV1NekjV9d2sZ8qWWYN18N2m/9vkqdrLqr+vzUoBN/eaGXzPaaa3Puyv3XjkTd5nfTApAcmPTDpgUkPTHrgn7cHvgRQHYPU8Y/372+Aa+ARyo++FhlykfXocKWXoCE4Z0HDVGvsOTtO3FZsKu9lOVeHK0i5qnzFoQE9LMNsgApbjoEIjADytcEhsl/pRBhRg3SDqxnMX+YBhrrjHu1tErFk8wAAIABJREFUEfCMAJy0i3UgOMEJ1FZlH3MxV0H+C3IbAiIFa0riIi+zZA3bWKS4/dwsc/GWhThaoo3M7it9hTk4JtBt09u814TI9WBkh6FGSH+EkQXgrS2OIh/26ASsQ4I5gZ/sbqSoPdK1h8v4tuqfygrKEiQHVqbV/FzrsApUu/wyUkFBk9jQeCxRdLkLu7yRl8ZMVQOxctx0Lg4LCyAOg9uxnYC26rdaHkeeg/eJA2lZmKV74MQQEV0r0t9fAGIuYtb6G4LSd8J/nsxCzyUXU2bTMyo481VmNFrj9M8YgI7B5F0JcL4XvAgKxsu5bq2X5eMgbI5qeq3+zsFW8FxBdYGNAMC7oFaUpOTUBEAGCqhtHzD6+dXb7Y23P29Xbuy2tQvfZOysASpGbYPvXn/lvfZ3/+VV5M2w9LRH+fmiNUjZrXVWLz1ysT383ccoP6LDauWJrl/5sB3c+rA9+dip9sxjF9ujjz7UTt13P7meGCp1SbT730eT+/lVSuIAlrd57pOTug8q+fCjK+3aLaTGc6fbqbOX29lV5J57621r/TrzIPuYKK23V1673bbvlIDyez97qj365KMwc5UrOjPabu+9/Nu2vykjC5sEoMYvCsBKhqgOsowDSTUJQMurOB7OnJ5qF88P2w9+/Gft6088TvmdQXvgPt1/NRi7BqvqjAhgJ6xq5RaPgVTRmBGAZvwpka+QnzHU801PNEWTpQuo1BxJ0ySlvxqlAUwPLUkjy6XE12WZIAqz2kGpk0JcM3W91J4DVOO+7Zsu3BSgjoGp64ZFrc/821SAprnVRer/Mjt0+PGr7QD2XMZUTOs1NVYfjIGq+fHKgZXjHkmj2ga353BSbio4px1pG9eroNTFXLbK2nDFSOCTrxrmlPVWlguoHsJkOkmVlHSeuYcFY1VJKutBJ1+VbW5vYSNEjmv6GnY0DCffz80rlZaxHPBcACguBmwfotc94IRrrnTI/emIutDz3IsWllB1zO8w1jCi217ChKkOyAkuD8JJMp+yrJaiCVDlHjmn6533vpR98ZbgfbDYZFMfpgHA+5TMGW0DSndRvlhrVWk0N13Vzkcshx8x5WoU85a0OJNpTiB65jmGzZgoOaoFuJoq+UtSNVcPnHhgHW9JQl1/OeqewNK2m8/lSF3HEjgznJfFuIUrKAeoMp42AmTL3uneDIaSdEGwR+XYHY+w/ueXevkSP6dfajuThSY9MOmBSQ9MemDSA5MeSJhRIdM/9qig6PfPLo9BTIUOgtIuGM3a/u1nhOmZG9euI0CKx2Z3YoVvyvy4Qd8Swfzq1HLylswjcr48gakMENHjXPIdBQsEeQQi5mHNEUDPyyoKSgBallEYYMQ0WMEQhuB/EYQxGBIeEWxrxjQg6Jkj0DN31Dqks7rfau5jtKgxEsjZ8jBDpL8DGNQjADEZT2HODJhnYDEMi8ylM1fVo5lDnjvEFVgWcYTD8AIB4vIS2VEGs0jgzGud5/uAxPS+/WBAagDm+vdKzUQK6ly/hk18J3jU+KYkpxUkG9nadl2Ag0vFcHwcSa9kZI/hU3UmEXhnVAXEkRgXsPBz21QpYua20b4oc/3CDdZoSd/4p8Hp4HSbPvsztnOW/v0NZNgH2aFuv8fIfWdsQJAuKFr3326WFMAahnU8heFOx+jAWrcGoLbLj8eS3w5YY9pS8ry7jbJBabjHEaTQO8dtFFdTaGfMrDppYH6qCX0HbffOVvvoo+vtnfevts+u7bSL93+PJi4DSkZtEzOlV156u73w1wBVWCLNvBbZ9UKUyeXMOjy93B79wdcZCQAExoHliz795Gp76+V32kUq1Dzx4LB988lL7bnvfb3d9+B9bXFtNeP15ufr7b1PNtqvX3q33V6/jUSXEJqx5KTJCMecm7d3281bMpOL7eIDD7SLgMYRKOfDD660d2nryeaonYrZVWtP/uDR9izbP2Y8J9Te224fvYZJ0PbtTOLs6Porowr+21X6K2vHuZSps4uU/y4zv3Dm1Ex7+tln2/ee+wG1YecxhzpF3i2jfvoqJlOMF0pCyahaXqdGQu/zDlTv3ifGEm5fY2kr+PS1mOMAVRjVANO4/HZ2NbmtunzX51EofIFNHY+/Gh5cOwGLdb6/mJeaaYowqX0c2St12k0kTamg6YvPphLL6OOXyb2EZQOUVS3UflwZ5zW5o7Gbjr/WTw2zx/jP5+alJm+1xp2fCxCdAwlWdvelNEeWrYFROX17fS0BVAV4glC3k5HqvYB19pHZxshJsNu3o3R23xxVXXfFytZr9r7B3/PULXUSy/bt7g7azsaQfWXN3FucJItMmfx5XXwXV1GBYJq0tz2PpFhA6T1DwBk9RtyGTY0+xBTJsjU6/cZsDTVIOileAHVpnXBPmzaPn8nAI66pwy3G1Va5/u4zeXPkhFugqFMQJfQVJtY0R+Xkl7xbAyQL1ujpW87oXuNjl+AYrnkzyj1OKFvyYFMjrLet2sXtl7+W63PvZ8LR3x0nZnboTOus3u5AeVzRNfVUa2CwTknRa5D+np9GdzN5THpg0gOTHpj0wKQHJj3wlfXA7wGq98DnH9KCACWe4wyf8U78fJVACJ6x7cqsZCacIIIAwuVXeD/XSxEM+ETrDIW2B8pqBTcGi4QywhxLviwNBC0E4cjLDNDLiRXgqY6RYDrlFwjGltc20Z0BdpW7nhJIYGxEYKOPSYyRBKmpRwrIQr5ruDQ/HKUWqwBPBmJeo6QTpMgwAzIbmpPIpMwATGdgEQI0afssRiTzyI5naVtK07DewsIOAaJ5mDKq5LMaHcuOKqGzLIzBoTE1nWHOGr5LAeH5zBIVPQfONqamq+SGuC2RXuWbGvhmm4JdYzmBKYFlSmfIsPIq0+c+DcC6h08Hyx0TdtxosJr9CH7tk86qGrSPWSvbTWdiSKP09zxs4y+J+D9ghSHAh3wxAOq0LsEBqJao6Y3qwWYZI4U/z7/I79JonT5rUqKQt/3oEh5wsen16C6/Adl2xJjd8zvXL2ZxWmBbf9ydbynXWBEALAqM6i6Ovx9+eL299c7V9v6ndzAT+hEHb+kPTIkAqq8BOF/8JUAVttLSSngkWaUlfRpB8sJ8+9qPvt4OcfbdgrEM0MAx5/XXPmzXPrnZzmNK9eB9c+17zwJWv/VIe/DR+xizx+3t99bb797dbH/3q1fZzmZbg/GPCyzHPc+kySGM1vYOAkVyGs29PnX+Qnvsqa/FMfW1Nz5qN9+9ipoAp1cutIeevr9970dPZXLAyZsZPr/6zss4BF9nDM22G+vmqB6zXwJ2y5jAKh4w4PaVpUaJDAAnhXaFNjz62P3thz/+aTuH++/Z09SGvbTcVge32jzKgJkV66myD2rk1qSGRkoFCmveqejMyIA746qjbgFUpaYCVse/0l/yUWG4jlOjyRI0G3wncsb191hDJYFq5YTGjKkGRd4XestQFuXU592R+a4TdE7zPbAR9jXL8BnGVrPnv5W/Dz59iZqhmBF16W/wreAy14kTTDKTNfcReW6GZgHV1DfV7Gg8XHlVxu0ciP3idZY6qPS7bGqgl5Nt5jgzf+M2NVJyOwJFl9cBWLl22F8vOZ46/WqsJHC01MwBgFSztnG+tbWklb0fWuPUCQjGDKmo3DsYRzKph5SeQSnirISX4tIa9yQatruBw+6eHcn91kuV601psYZwh9SY9r56xPrHtKfk26hInOXwFNpe790w7tNz8JiaOSExP9pnogXZ7x7GS4fc81ynsk/LHMmeHdsWMQ0j78k48K5LDm6qowo6AbLJLS9ZucvJszK9lQnOgr2OIBhh2puhx+SgHsE6DGcygS0v+HvBdnY4dn4FmBpxncPkqrp9M1oPmBzR8fe/BarjQVbnfPKY9MCkByY9MOmBSQ9MeuC/bw/8HqD6xzcmRheBCz2wSyhUOaqk2fVZcoKhsuOE3ZyGrbKKKoEP38tduq7smjDWfFEdgY9S647lCZSX0SuGg4WprDw2Qh6OSNmvLNQJUd8hZizD2d0GXmSjzK4vwqyCwGY0UMI4aQFAOS8dGQfWcvBslGyQdfBjFcXLBOYLBGIGZkcGezIv1lB1Dp8Nz7L8oflcpdcLIFwYwr6x/sIQ5gLmVbmekmIlwAF8ObYuY+zMskGrINOA0YBVueHY2dRoVbY1LpyC0VJhFjjobr3+HTdfgYffjXNW/TyfdWmj5wJmNnmuMT/SFMr21OsYqLq825jq0l/L6AQZuA5M8TTAbGpVoHofgO/XALn3+c7GwzqbTwpoKiMly9T0EjOR4RXNm3qrTlb0XFVHyJjRTX3UUDYp+FNAYJy7OgauY+Y0gIgDHANQA1yD2QCVClmDcwNsep6jkbYACkC5fXOzffrZLcDfZ+29j++0J576CastUPtyt90GxL5GKZgXf/kGnlLHbdmauGxLRtWcaqXaEnqP/+DxNn/ubMOTCTWxNXphlKh3+uoLH7RbuAlrerW2NtcevH+pXbq4iEyYsX7q/vb665+1O59/Rj7oSTuzNt3WVmdxHD4Pm7kAQN1ut9Y3MNAhj9LyJwCihdXT7cJDD4OzBu36R1fb5+993q5d2W3nH73Qfvznz7ZFrKCHPJcYvzfefQn3309w/J1tV28fJ0+1clQJ1pWh0gWOW52mlX0vMDGjPP7i+ZX23A9/CGD9WltD/nv5AoB1dYdrZbPNrVpPlScDsBh6xpTr9zIxhR7ZsIy7JznOy5VjGhAK65Z8wNRMGrv/SvXBoB7eyCucIMuCsgJivXD7dZAxICtYQDUyd899tL2eWkGonxc4zf8Fe6m3WgA1eFdQPb/YZs4j/dX1+ZPXmdTiGg2oFZRWeZqx99cBmlUnDSxJ46AaKx1cWpY1br9xCfdwnVToTGrHyDFnilmSyggnIWpCyu0fsN0RE2ruN8OY791X6rGKB73nmduaUi+2DeMgysgInme5Jzkd6LiwY5xUi9wXUInnFnJeANoGtUcVeDBhd8R9sp1wX7TkF5NnYVQ1N4KlnTYNQnM1zuvogJqq1GO1JE2kucn3RVEC0JZmPVY6zUdRopDmMI36RNXHEZa+h+zziIlD27BnHdWYLwE0abtHGRffOk11z87/a2IqZ56JJacvzfn32i94W2NAIyUL0PhQEryNPmcvbK29pw+7E19uW6Bq/VQFwJ6XActprkT72DdZ28mTHU9nHfC7YRXVytqu7dvmyqPu4zWtvzfpkYUmj0kPTHpg0gOTHpj0wKQHvtIe+Mp+fd1w8hV5rRwkgjODKX/uxToJIapYhYGG3Kk5qr4aVM4DaKh+51x7tiQaGOfEJQghyhsDLVlUg88REWJqoFJXkAKWGKwKipARw/4NYD2nkK1Z/lPGzlyrhSUkvbKfMW2yXI0GQoiNYSoOAUkCvhWWW8W0aV6gSvBkAHYSUxK1tbJ9tp7gLc6mHp9t4FgI+paXYGLJR9UJWBBtTmtApCyl/8yjNIZ2KwbUrD8LipcQDmj2u9A4ZbZkYFg5ZAVEBZ8JvrNeyX0Npufdh2xNQuo0M6DbR86L7KrLSkiPu9fv3FAYV9lX1jWYtsOSVspxJ5Cuv6cwXZmaW6Zsyc9Z7gGC2N/SDR+JjrsslJUCTt0x7BuBcBhU+ywbEoA60eCfokhr2/oa5F0mOGFOapmEiBXJ95E1ZlH98r8+iL5Yxtq4vipb6ECkSqUIlrr0F3T56ac34/r77gfr7bEnfgwjPECOu4Wp0UYHqm9i3MV4oO84tUi6i223SSPOwaPffride/QytUoBguAx3aSXWPDGp9fbi796l3xTcgVpgoyppl0PP4bJ0qOPtjd/9xoqgo22wsYvnptr33n6wfbt7zzblmAub167DdP7KczrZ7gPr0c2umvqJkZAFx5+mO2Qs3ib9r34OXMDg/azv/hOW2HMryLZPU25mTsfvtE+effddmd7ut3aIEcVoArmVe0cMyWVoda49DVpmzCqiwDVtZW59szTT7RvffeHAOdhOw3Ve/7UMTnj623lFJNCOAKrP49jca6BfoLGyNBPxkmid+W+MqNcgzCpQWAgwSpTE7ezAqowqlNHGtzIrSEFxgHYup53TZRqCBfpmvqmBZRrNqzGbd1wPNcyku7HphQ76SkvOTBjl1zh2fNPsy2yFT95M+Y/5XLb2dOUOCoMLBjV+dZrS6dv95ncUe4F1hpNfVWZWpsSYFlNya5CIJcxkmyso1fz5EwaBcCyvnJxV/fa47XkxPU60lSJ/ewjv9XeOhNegj8WnWPiLWyjbKezex4iTOtO2EwYVI2LKGWjsmR2bjPGX9wE2SamcIDUwQDoxr4PyFN1InDWc8p97ZAUB1KlaUPVlo1k3iIuSHo78s9nueegEJERl2U9AMjKpp4cMQHJZJ5ldeItkNNRipjx74G5qpqEedOpUyOQ1ESpru86o94RnKYk3YHPaXk+9067e7IA+7pUqh3BvekY/C20VcpbJW8KpJpsYhsEqe6fu3u+NU+14CnXAOP0yP7tJZGUDRdrO85dHU+59kE4eZn0wKQHJj0w6YFJD0x64Cvvga8MqNryzIzzNM/UAOFuVmHFgBWOJL6CmSRAMiChsAeBO0++XVaWSxCyDxBRCmblGV16hwY5Bp0aHxnAWNMGELiH7NIcwdERQRrbGML8LIIMdbeVQbAl0wR6U0ghZxdoG7mnCwRa87CqsyA/2cgGoD0m+J4haBsiv1wA884JHtm+xk0nGp8k4hGoCKZkIQl9kI8NcN8UjMMNA4RlamFlMUsRPE9Nk30Fs2twGS6BdhwR0CmGC6NJYDxNrpeBsDmogvCwm1lW06WS93YcF0AZsE/0J0uTHFX6o2onKkmusTMGtJKTxqmRHXY2NrJge1DpZn81zy11XTVWipOypi3SJzQm9VMLqCorttzK1PLPwJjWUX0RM6VP2CMhpSyqXZSct2JUI9vlcw2WwtCESXVE1OsxDHkkwOO81eCByhkudOxQKaDaBbcZUQG6YbIruL33KOQfoJptClocbGOeX6QRJICZ0lb7+IPr7WPA6nsfb5JH+v2wwlcwLLrDd6+So/q7X7+V8kkrHPsSkxtD5ynsC7a4A+N2+YlL7YFnH4nZi0BwlhMwlHaFlXr71Q/byy9+hORWuWGDMZ1vP/zTbwKARu2tV96OYdCZ1en2J9+9v/3bf/WDdvnhy5w/GKI9pMcA5Y8/+hyX33fIob0G4D2gtisQD7D65DfuaxfODNvW7e22hbvvU8iKdZK9sLbQzizPto2P32kfvv4GILXqqG5wfWwCJnT9TXkaugOchIGTOZH0JmN9wFOw+tD9F5D/Pt8uXDiHizH1YWnz2vB2u3AZZcMq590ivpnp6NLqux1f/NZdZlW5qGM05U7GuYAiFuGBHJr5qMIFjJQwidLkKgZLJxhJHW8E3BYbW0Asp9vrzzzTjImSyIdFzenNSa+UWM930g07QunMqgB2erAEo/o0AAsTpU/eSM3amB8JEAXCHff6hyB1XHbGyaHAlzCkMo31vY2JzJflQyJnbs2SWdyTZF07eI5sNYO2FBPKdC1xZdvNP3c93Xt1Chbk6v5r7dRDyyJxf/DaOTIP2f2pyFCb0pUQGc7JYV2AqSVPXMlvmF5g4PQWIJJ7W7aNwoEOGi7Chnpdc69kKo828jltMVf3gGK79oMgOA7IAmKOw0km95tU4kwUcF7Hrsa6lHvZcf+xjdaK1bXarpQLHXn/LIq74CGTFrY9EnS+N6mjChkVi+sI0dRuwHeLAEb9grnDhivdIw0jrr5ZvtajyE7e1UnHi92cBe4//rJ468qodMwLTGWiIwGWySWhJAC1frNkZBFFe4ayrZoKdOzeG4N3B+Pkj0kPTHpg0gOTHpj0wKQHvrIe+EqBas2NF6xIvMjTbCKB5vjhfLdwrZhT+bPZtkwgIuc4bx6YgQxByQJmRjOU53CbwpNdmAODngWCZUHhNPUAzdva211KSGOwuAqjZRmaY6LLwRLhD0CBTRSQCv24C5jYomoIAIIoUynnjOUVAAlLuIIuI688FmSy70VjnigWy9YpPB9/W4bjkCBOV+Gh0kjh9skwjMms28TkZMa8WYKyxeEGMjnCINY70KTkwFqrGH7Q9hNyX80z0xRlFnA4A5OrPFBQbEkLY0INbwpopatiJBNwR3AsMK0yI7jSxkSplrMdgtjE3TK4dLOlfOYSFHfHTePsPnOQWpIhi8dAgL+VEBugmz9ZZGivGkO28fJPiQUfRalJPuTBZwTnSkI7y5ZtiJhtEGC1A9Xw6x2sypKnem5kwmPG1MaOpzJ64mxnWcYmSgVadf0VKDlOfD8eV2OUUaFnR7NF8rlU3G2krUIttj3AqIyqQPXz6/vtNLmLe+TnfYbZ0T4JhK+8+GZ75YV3wuossrll+m8l59QROI2k9qidfvhce+I58kd5b+DtLo6QlZ4iz3Nzc6e98eK77bMPr6Ytjzx2vn3rucfbe2982D58/3OWP8YdeLH9b//r99r3v/0UOcGinC545rtDtnP9xs320mvvtf/wNx+0X7++294CfD7z+KX2o289RO3WhTIYg/n3vN53drGdW/1/2HuzLkmu60rzRoTHPGRk5IAckIl5IAaCBAmKg0rVpaqu1S+9Vr/1b+i/12/VKqkoSqQ4gCRAAgRJZGJGIueMefDwiOjv28csAWmJYlUtqoQHdyDSw93Nbbh2zeLss/fZZ7pt3Xi/XX/zrXZb2a8mSswjuvFE+hugGrjgayCAYEopJ6fC5MzZs4vttW99sz31zDMkc6ZgVecAqpvt8kWA+ho9YWnDM1FNeLtzJWap67WjMTlUUlShMmXPfOrY1EAQfxekigrtjUkiqeubGvlvQOoWwEcZMOvo5L0O4ImAKOsTZJVstAeqcfb1ba/zh8C0W/YhaGV/dP099zz9ZnfaAYyqctaUyjot+H6AZQcoXVfAZ66nWr9SXoFhWsvw3RmLlnnIprqsLVyC4VmYVq1Z76QgUGZVcBoG1jZQbDc5FFUOXfIAUCpQ9ZoXBB/gyOsxVr2r7sHe37wLwhwq+ydplB6vDGfJlrm3ADqHOP96n5mwN+rEBqzxEKkv9aMAVevql04B7LIN9x2QeryYelQdgO2zOtJEKXWqfe/Yaqt1Qh3sie5EYaArATRCxRK3dRJ/AlXPuRJmgbPfd+gPvd+U/j4nKPX3LHqAJPkAsGzttapu2U6hYjn56lXgVS+YhC2O2RIgPLWozFfuv6XIdryqEnZkcqG7P+h5kJyd9+mMGICY9cR4mXsyRRtAUmGrVzIJS+tzTYqmx6pLOU+dYwLVrkC5psL4MR6B8QiMR2A8AuMRGI/Av/II/KsD1a45SQXE/LkXdiih7DeserWwDyCA36xNndGAgwUiDiVQCWNIYHUCmzpQfhsWiMAclnOWYPkEMGT/Pw1A9pCxyWT4vQV7TkZOBmAliFdyO5OAFDOSGJfsEZTvt6VlfCYFdADGyVlacczT+xRZ6/LUahgyHS0HsKXKCScIyNyHmfRKtWWEQTZBjm1jrG0N0wlbY80Xvw+mDQYNQjFzwoE4JJQA3KAVCbGmRNOAU6HvFLVeAwE5A4IpaYBqWloQFLt+Gd9UXIaV6cxrbP3Q1QcKZP2xLU9qJ8Wiyn51883vfBa2tkCt5yBBtXFcR4y5fHyPokk2kBYRy5Kwz6mr87XPBJJo/yZXvgdoeQag+jtYlg9qg8hmExuyTNhUEg1BtrrFxhypQGZJfQWqwv6qEw672/2k/lhA21NQD2eKrWrYD4G6rInSxMgmO2QRVqXYlh6kOgAxaRLUpj6yqLMTrFj3aUFz+/ZGe++D220Lxen8qRfSpubBA8JYXHbffP237be/ej8GXrZdskZ1BdAuO+1c3Nw9bmcePd2ew1BpKMCEPd5EY/sBwPS5Zy631ZWldvf2OhLdd9sm9ObL33isXbq81n71s3eRFm/FzOv/+t+vtP/zL17GdfdUHEzDcXcMsMkGA+2bt+60v+c7/+8PbrV/uLbfVhdm27//3rPt/IUzzGPknOzXqcVBu3p+HvnvVNu88Un73S9+2e7co80OeI9y3LYLeEgPVX6cNpJhdBMJMPJ3z68KgiVqZV968Zn29W98M/WySoDnB5vtwpn9dvHRtTZYBD6oUc++dedRoJozz6BE7h6tLa8rcVDOroEslboKw5reLTwrAxaUihRFgZyI9FnlPZnWINOSuiqljVQ+2ng3159rEWZt3tVXO5piQ3sAm+VlY+cBqmefbkebW214472S6Gbn2TPGRuDY91R1fTmC7lDDgrJOp5HXpxs0yRJXYK9Vrx2v1S7HEkCbtjYdi2qSAITmsM0AMt12TrVAqmNRc3wC006K3DOxgtwDa1pVmZB185z3THCuZdZrwm4ImDwYzgd4Otet9T2COh/ua5ZkHTyMKqUJHvMhYPKIa/QEO7uR9am6E+/DNJu8YD3uexQf3BuVUR8iJz5GKq2EXsAaB3BuKskV5ZzIwjIeJtlYh32BTyidmGRepW2PjLBMNAMoK7p3XAZKAtVDjks/aPnU/F3gxGm2NOx6q2Jzx36a7vR65vgBm2nbletOCXDNLiXD+K4jBOHuz/XoOn34fcGuPWiHXFMcZT5x5trWxjusZkzKhwWqJU+vWV1zt+bI+DEegfEIjEdgPALjERiPwL/+CPwJgOofXoWBhkBUAyWX2pP549kMuIFgPo+jb32u6y8wMM66MgVaK9kKRiCYulS+PAdgGh5hKEJAM0swHMDG7/GE7BgLn+cp1BSYyj7I/MwBBpQ1FlOohK6kbX53aeWAnpH7tK5BfogJzQAkMpg+1aZHMEdCZwDsFC1lRkSCA/bNIEl3X5vP6wCs4dMs3yM8ZJ/5LvTmACY3QHqWFhwGnAGzSNAAazNTGCzxXc2VNBJKB0ECp1lNnwCtmiZZ/xW41cXikeL62qC7x2OOJT8hfwJcDWCtNRSsVpBu8EtL04DfcjDszUy8AAAgAElEQVQuWbA1qonxw8oWEA3Jw8kRTPuh7weomm0IWC2gGplwpMGc3aVvEfS/ANK5hknruy7EjwNdNa2TMqkwzL6viUu1q3HNfXrClx1Q9f305/TjkvVO2Ic1zsUeWycez4B2XH0/GACFcguu/zwAWZZqsSlIqrEM6AhgInjWahX0dri5A2O5TY3qTRIdbHf+2fbJjW3afBzws5ceqtd/+yltaZhDnMc5xmAFjbcMvIZEOv2uXV5pz37nadjR6u97hx6oP3z9env6sfPt1Zcfi0z8M4Dwu7//qD338iOw74P2xo+uA4yH7dHLM+3/+b9fai/htmt/X9n9etR1UfXKANXb99pPaWXzX358s/34N6AJtv0E7OyLrzyFYy/glD6na6dm2+OPIP2F+r1387P2m5/+st29s0t7mgINmihZU6vsVJBtqxoI4XzmsTgHlI/PzE62K4+da9/53mvtEeS/K0vUdE7uttX5O+35Z86lJc/EgqxqnddMydQymgDy35Jf9okCkwMTSRD4XrV0qhlY7OokgBSxZjGjAhucf6tGlWs8RanWstLmyf63knjpQVznNPM/tZRVC+9BfA5Muwuoe7+wMvtIj+aJs0+14/W7bXTn446Ftea25LaygQG4gjFXkUlZ14fGQIIjgWyYVp4FqDu0/xE0TqeEoKZ62lIJanUChp08kkU0R2KdrAksgaZuvoLjDgf1suP42grsguVLji9juMfQmEyY4zr3/QOdpjPUZaK0tY4IFjZUk6vse0A1MmBluGFBPb8H6Rtt6xiP1brUw8NV1gO8A5sNod4da5eXoXXdmsYd7M3Tc9YfnM6RSwsoB9RcT815/+H60yUYSfShQFl22V7TIN19WN0TJSAywnEmdn8R2HoN5f7nKytLnRHqa7yfVtGIfyE8swp7bV1Td49qT1O+wCT5Ujri8Vntyg8A9kC5Msdv+tPkj0vskTg76CpYlfzW3QLQyne4w7N8yX0L1gpSMfV6mPjqr8sesHaX6fhpPALjERiPwHgExiMwHoF/lRH4EwPVjtno/sz3ok3DWG2NfARqEJzIrvp/We1UW5UlQOlCtYEPGJNdTThjAEzkOT2BAQhB9MHRHPVHVrFWexkI0ASLfVA4SQ3qDBl+s+sCHgghHE0NLgUuSvIMpnHBtOUDDpUzc0dt7cw60lwAqYwnEtXpaVqvsDeUI8JuEv0RJI4ExAHF1mkRMgFWq0bOliCjtKKZZTnlrrYu8b0plon/EeziJPs0wI14Bsnx1KQAtmMBMDcxQJwZyLiy3hkAMYGoAMV9diwkKiNvC3tk6NQxql1NXs+QGpRKXnYdegIUZFT9XNCZ1jY9m+rwBP0WtDOwNbgW0BYYKPY1BGnHpIYpKkK0XF+Xvkad6iswzZ+AK972RHRfYJ0ZTAoeST8IOE9EyDFY4sthSg1Ak7oI0yoTWYjYQL97P05ONa9SJ9g5/MbxNTJr3/PjAqMdnugulgpDyx22jjHyVJGCgbCAiH4th9CoN26ut2vXblR98+zTvN4m2D5qm7Ct//B3v8aU6DMkvyRS2C3rU+cdj8g+q0b11OXl9tL3ngGoOrhTANWt9lc/woAJU6S/fO2pdgkn3RMWfnBvnf6ZMK5QnD/9+/fYj1F77Mp0+z/+/HL73itX2xkYVeulA1Z792KW2ljfaL+5/lH7xTuftJ++td3eeM8WKLBG1I9+49Wn27PPXGpnT9G3F6bX+tTzOAwPtx+0t378y3br0we0oUHSSUHqoSDVhA6DITu3ZwscW9bwRvp8CsIA4bpKr56eb6/92dfac889w7UxB7NKW5PJm+2pq4tt7QLXxxJXrhkRJ1x3fWfgPREx5QrtWbO16L4Ot8YNqT4DiJ6QOPKOEEOy9IXhuuL60ljpBHZ1AqBzYgfM1K5aHKlclu9y/AXEeEv5qtdHt9luAuTzTB83L9YN08pyS+z/mSfa8f0b7ejuzQ7M1VHIfFpf6XqdhumX2kl6c8Ps8iy5JPhHBnZ7q+pW6/5RtevKhDVZUvo76qTFGiP1KoZ+wsqahvntgL7A1v32/KSzj8qG7h6g3FWmUqBqMssaUo2PerdhHYT3twWqzGMzTAJ6x5OD0PhJ5cYRc3yGpNgs97tics0N0E917xRzHskw9amHtKwROnpOjpEP2/95emaHY9ElGKDK8Z5Q86o5VnJT3DRklZXkHgBUh4DiETtf8nJSEJxn78cO3RHH4zwLMHWO5x4vo5otBqgGhobZ9I7geq0orSY1U95vWfaQz/c1b+Nzb1Gz0c4UUHXv92Kw5LKVFCMFmG27lX0ShXTOzdodA+W/ByYPw/J7X+7GLXLfmsOfP7pB+8I741/HIzAegfEIjEdgPALjEfjTj8CfAKj2O2UA0NWL8ZbNW0oc21vglJTXmlSIgABVq4AMFWxXI2BdAOAtRipq79R4xcZU6cjXBMMHsCxwqSw5B7M1gF0ts6UZgJ0A0hotJWcJZHCGidQVGnYWh8vpuWN8czTnIQxx+YF5dcHLbNrUzK+sE4gh+xXM4Sg5P32a7yGHU1LMl2apPxVIyS6cEPQfE6ClJyqR6QiG1/hmHuOk5UWdfcn905ImzEsCK8ycMFGasgVOgB5siBJjzVHY36PDvj7VAJywjc917rU2dEBNa/qsGqiKXYz9u6DV4e1r59KTVaDZBdIxTAJwpN6UcZrVpMk6U4/fGliX9TNxlXJqpY+ut+vVaj1uMUea7LisHxZLGmxp+Og2V16gRQ3mQ6NbMKpvdHhFFlyw4ndW2IDdR/s61c+lv6WNrJ9Ja1l7V9+g8gKuAZdhipXtFngLsPV9GFYD2oLu9a+PAquBHN37hV7S8iYOsF2tJIyqfVT3N2xP86C9/8EtDF/mmZdX2+27hLEstonz7z/84A3qS++2JVj5RZIcqGth80umKZDYIKg/9ehq+9p36aXKPhlwf4bU96/+/vexZPnm8/Q4fe5STL1i6MX+fXZrs/3DD6+307QxWludaOfOTLf//K0L7S++8URbXIXt8wR2vWc1+rn1KXJf6mT/2+v0er1x3D6+x/WjEy3j8cpXH22vUfN66fwqTtPK1o+RBWOqs7XZ3vopIPvaZxkzVpN+nAcBQuVnas3qNo6tGAIDZKtdygT7ibcVrsKT7aWXlP++0pZAqSu0qpmbuN0urh21q9TkztJjlYkMIV4JpZynjHxorDojUS907kSJ7z0PHWoMfxZKkv+U+PZMq/1UTCjIGlftanqqpgerYNbfkWwqAwb9hCU1idHJdd18AGuSSD3LykvbuARzAHiWHmmTq4+149vX2iGOylGs8lM1psWU9pJ612evWk2RPKYZa7WZomJqQapjdsC648zNdRKTNTaUZECAZFejr+S3c/DOQJk4y/5klncgudrj+CL1+WFTTVB5CdT7cR/mpmnvW4fI7ZuAyLoBxrr9DkcLrAdAaZNWxs73D5mw5f7N+0MM63D9FYXrRu497MCa1l36B1vrCvtb++eAcO+Y3c79UVnxwTb3Y5ykjzWT8kjNLeS+Qv0rx2FZxYgbygGUqv1/PRzN5vLXIFJe9s+/Bp0BmtewN7Wwqd39LcupoGAfht1c9W5gP+2UBPD7Op8LVOVYFzj3iyQy3QOBsdoW/1LIpuoZbDLxRJWGOmZOHpCbZGfcDFiKkhG+JaN6ErAa6Mz3qka16qlrZo8f4xEYj8B4BMYjMB6B8Qj8rxuBPxlQNQT3z7uBBNxgavkMFYQSA0CIoZohgcvZ4WFEIELL+QQVkJ0JVWX0NFKaR157bG1qOFWDGoMVa40Mb8zZDwAMynupUZK2gPI7gkU9stcgYNRWM3ME6jOzZPFpl3BEH8mFJeo/AagH1GgpS5ukdnQKOZrLza2Qw8cVeMFWMsRGBv8r87BTA8xFCIR06BVYTlBnar2oQZ5Mwswcx6eLrUCTvZyl/Y2gd1oZMEFTYlENhPhPJq7ktwY7SpGtR/XICL9g4WQspgTQwn0Cx2A8/pmRWTVE4ntx/TVgNZjrWOSgMllXQ2hWbVuZcvoV8Bb7KTsm7onMMOtX+ivj4+9dUCwj7Tnj5ARMu82Kn8OwBWd2TGohEMZQx9ClJ8Ci3yWY3SAe/nHHkMGguluR8S6xLEBV99+AUXdcICtKLq69BOIGoCyfbcjOyNIV+CifJJMgHcvagxBfy6Q+JDu6Y+la7KRPYzITLpNJFtljL0uN9Hdnv+2sb7XbdzbbZzfvI+OdaQ/2L7b1DQJeWKH79x+0H/63N2gzs9EWGYdFxkxjLY2+3DdNbO7DQK1dXWsvv/ZMmBxP2O/fv9v+6ifvJtS9dHalfefFK+2RNShJTp6AdR0A/Nc/fK+dhUU/t1omMudXB7CvZ9q/o4b1HHWnUzTctBZ3k543v8I5+Me/+Lj9zc922r11gAXHvAtA0Jn62zC5V6+eb+fPnmpPPrrM9qTaZG832tuvv9Ou/fr9gIKOhCzprywh29wBRG3HlZbrketCCXDgfVh4jJkun2mvffvryJMvtJXlOVruoAY4utmef/psO3ORWlUMxzRWKsm2LH/pKAqzGuwXp5Z5mzuEqCb62/w8lGEj67WGNcuGARShCVAFp4IlHYk+b2XjMqkjhOqs1dW5z9x0E18gwDI/BLQBs/yuZHX1SptcvtyOPvsd0m+AKuAuPUjdnPuac+vxVK9jfy/n3wKpvjeCdRX4j2JwVD1SBZEmcJxurs9EhgkNlxH4uoYoRHIz9B/uaLZ3yaDXXTStbwScfF/2tO+lLAiOUJWVzDCHvFcNbQnDet2G63TdB0Ncf0dIsz1sXY0BnUPuWceA/rkFYCL3y+EQKfe08upiWjVfOiZJM9yfRlrMVhjXKc2duJ9a3zrN/WpqQLfRXVIK93Dd3S7J8JFJD0+1l5lO5STW0vwFba/XRvpLhyl1Nvg3wBIDIKD3+LSOqne9h3lvkmUNeLaHrmPN+8y4Utnk3q/d3jT8+kR7EIjqK8tGRiQ5ZXA1TNLZV+mvkNj61wKrJpCKa1UCjOsvc4g0YlJdLk/Kin8x8Mr9yIdXbyVSxo/xCIxHYDwC4xEYj8B4BP7Xj8CfDKjWrivBErQZPtDPkVc2aZfIIKefDLV+vjINBwA5YVp10zSOLOZyiQBmjnVMW9vIs/lsK6GOCCo01hC4WteKxyQ1g9QLzs7z2xLBkHQhQQ6Bnc6Us4BUGYe9bVx/CbbmqUGdX9mLLO4Yqe0M9ai6hChDHRC8TYOWFxatPcX0CDZ0BkZ2MLWcurA5TZkI7gbIhYdGkRM0SYBNlZUMyLLnqn1aDTMBKXMztqJBWpyAFOaC5ZQsD8LIlmHQLDWv05grFQsqO2kvVAO2apAQoKqBkk7H7mMn2418OYH456fOgNWHuzONPLVUowXQlO7Koij/DckpYO5+8r2KvWPoYjym4clAB9NIqTtw2mHGuHlGiRsUWmZJcxcI+v+igO3uD/iOHKIOvvVznPPYM6puULAquyHYd8Ul/9XwJGF8z6YGhOao6idBfA9ea64VbWd03v3e6347x+OakkFIpbKMsY5BJwPo+ECTnUAp7gpUYUA/u/kAEDjTNocX2jY1eENQyM3P7rUfff+NtnVvB4CKGJwxmGdOhJgSzLCqdRjVR54+355/BSlp0P5E+/k7n7a/pSWN4M3+vC88cb59DXnuFCdnRsdlqLAf/OTDdoi0+LEzZVq1DQg4tdraX7y6CrN6qV08t0qrm0Mkv/fbD39xs137cKdd//QIl+E614bRF8+vtG9/+2lknAsA1eX27OOn2+OXCNn3dukDu4UJ1Hvttz//PWipkJujae2gbWlkzHetW2VFglfb1Chj7k2VJHQXcA/+2qtfaS+//BX2jX6qp2fbaOd6O39mgCPwpTbPe5PU2zrR0vc27DfbEU0FVllvKvDoZNgG/kWB8lP9hevZVjXeI6pdjVCjGqYGfbFC6Wvk8iPa1gSOCHIBqxpiibgjga85/I+AamjSbnMev+oEDn5y9QkA9vk2+uRtFMXbAarWrKcli8DNyzxJjkK/vRzX9celVxDJsjKt/bVokqioWZ/SiCXtYGTmk+ACvJls6tvRuGaXy5DI4nkIvEzbmg54CgT7Nkh+FoWD053nOAhbX2orm7DkZb52CDuqgVkBZeSxAFcB7fFoHxYVAKpmmDvo5MQWx0DijvuhtaWRJWuAhDPwhCBP0AnATXpLFYZAFRC7e4+7uqwrg+RxuePeeiepr/eesE/Rs2MTjzcv3ZwW/7XBjH8FBJNdSYfj5D3NWZD7KVBVya/ti3gpMyqg3ed5DnZeyDlsp1JnmppSnklTAlRdUsdeQa0mTQ6gST5niowp4Lxj/A+ZU9an6tA+Q9ZhD3B6YP1z/tqU9LceY4DaDcT4aTwC4xEYj8B4BMYj8G8yAn8EqBp4lrzLYPOPP2IllGBDaS4NXhKW7ABelISZu56POAsDmwQF9eh3Ar6JgIMMOVLRqVBrGmgUuJkNgLNWC1AIs6qpzfK8Ed4qwdVSAIAoMdJKWCr3YkQt1gmM5gzSRPuY6tw7xE0mbK0BH7WiAtZjInINiBaQuBo0TwIOZ2GzpmRmMQmZwolXw6QBeshDTEoGU9tIg2UmEpETpFe+P+wH/83BzA5wubQ1h4ssCXat4TKQEmwry0We6djOwL7OsD2ZVuW5mn4IGlNHm3pRts+hxcnXINu4tiekgt+Kdcg4ClRj8iN1a42o7sTK9hxLR7NqD2VKApBlaFNTaxDLusVvblNpYx+r+Rwik21IdgBAlBIHkMj8zpzGavbfsx5qMHe+zzromxIA6YYEL5zVI/j1tKaRKS2XZhnWCUyXKoC1JlMEbGzpxjx7Rr454x2wgVENA9vRWQGl3U9XNPjQ8Mb15CMBUgGYwjDWMMbCtEMEzAWB6oMtzJPu06LmTrsFUD2avNJ2dpEGwpR+/OFn1JL+CuBHkoX9D5PPLli77HjJqG0A7h57+XJ74rkrMeIRfPzdL99vb1y7mV0Uiq1Rq/rtl662C2unmJee6waQXG9vv32jLaNZR+3btY5h3dRUP/3YbHv68gJeT6P24Y3ddvPeiDrI1u7vINNlu5LcQzIOL794uT315KUYhl04v9weu7TSzp9mBbjq7O7utU8++Kz9+sfvkKChhy/7LyBKjaryVgZF0Kr8VxnxPoDHHquyYJ7CSQ5yisTFE09dxlTpG7SsOc02cCXe/xjAsNGee/5SO/PIKYyJdACu2tyaZTUX6xwEjn2BOe1qxYMmZU97oCpb6u8+6/Lr/QY4E7DaJSQAqiewghn4sK0akpECE515TfiQWe3Z1T7Z0vU5zTyo1bbJtWfZXXi4T97k+6TMSHZoaCRQHdr6igXLoduJIxC0f2kHQJXayqIKKJXl8rn9nZ1hDxlZpcsyeNaPmhNxXL2EXCxsau1Lj62zb9aqeggysB5SR+Yl6eTQmsfy6lJaLFgOa6lMt/bFetiHbsEk51SPaEaX6k0WPKSmdCZA1e1ahAGHuAc7urcc1tQ+tsMD5j91+9Mk2wIeud/Zgka1yoB7nvzn4Q73QUqGj0DpR+zokcwrSTbNkg5trUOdbKkxuiRRrjy+x318J+1frEQtvY0tY3yUwJZ945xqhNSnNfJXogOzk/Z7ZY4NMWdT6WJyM39X2I7OBqW48I7S1aA7v21H09XCex6cGiPm2V4+Me2p5BdGPUebCdQ9/9OnP/Kn8g98a/z2eATGIzAegfEIjEdgPAL/8yPwL/71LRnfHwepwlN5QUGE0l9B4IJ9+fjjv2OnukiwDLKqtgj7muyx7/XCT8MEQ6fFyISVhdUaZdGsI5q3FglwswwZsATgNCCbpU/q1ICeepgrncAiGBQeEjhZeTSnbFYgG9npHEEcYRDsgj0pDUplShcXN9qA9jQn2OIugKcEnwK8WUrvNGBKL1QZSsMYxuIYw6OjQ0A0AdmMvQllX/1OgKpMhlYeAA1MlWRYNUdyLOatTdUQJYBvPtLgtK3h6Gf5rszqIG1qQs6CMZQmy8SVhLfaVSorrOC2HEnL7GVSAF849CF7GvDH/30bGl2EM5KuzxaykScWrogRSkCXYFV0IotbctuHJaFhlroTpiw4AJc30mOW8V2BUZ25BFD9e7DD3VqhEb7mSSdIf219YXKga1Hj+a25ZRsiW9b0r91G0HDNjBgvdXMwcaQAutthXyYIr8/zsmdUs6j7LIiowQln07dLCUKwtQaBNwBu494mPVPvtY8+uddur8+1uaWn2ia05S5g9drvP2y//PHblFoqYS/pr/kMVc+9PHQTkP/sN59oj1w5F4CxB9r76x+9A7hEoCigZPsG5E/RkuaVZy9T+0mgzb7Okqy4fet+u00N6YDCQANpQaRS3AcE5xpzXUCa7nWwDkCViFXuu825UkcwWJpvX6c2dZn6UXsJX6D36eOXT7Xza/PMEXpE7u62e7fW25s/fafdu3GP+V1tbxxHAZaGNoKbbdixA3+X+QNNDQO2HVrPc2unzywiL361Pfb45Xb+/BrS/QcY937crnA8j+IMvLA6H7A6SRPWmmklYY3La5cwKAjWsaNpXVPJgrjqBpx2DKqjZa2q9whZ1PRGqYSMZkongMqA14BfwdU6x+L7rruSEimKDJ1p/arJim7uyryHpGVMz30lTsFHN9+qFjB2xBGIBgAKTN23ThrP1x2v1CQ7Niyj3DZT1U3qMiyryHvpr+p6OibW+tT0Nu3AafrKKmPv7rwBqtZghhmt67iSK+XM3C+YrydxU/uXVrssY12q34tJFmoNncSVcY9ofTXkPlJtcKwH5f7HSnT7dZCOUHpYb7+/M8s8WUnyKwJYGFYl2NPenzhPrn93HRYdSfDsElQ+k/Bwi/nLuo/ZwSEsreyll5ngdChVT9JJN2jvtbaQEcjbtikSXlUIHRMqWBZolmqmoOoU+zlAbVMNagCyMqs1G1hygXemw7xS4c+cFVY6Obp2TjU6rBVXdYFxWtAIVrmHAm6D+00eMH/8G1SuwjKpVc1ak6cHrHUuxo/xCIxHYDwC4xEYj8B4BP7tRuCPpIn/0Med1LKiQYW6/CjyNZgAqhI42GaGphhhT6ttiDVcxUgo2eofCsusNMpzWgwAfAA2B7pJhp/1xzpWg8HptgoduQg4HAKq5kBei8uulBqsXQIqZYsEX7KfBqPLi7BgANDhcDk9JI+INK3/nBIYsQ+zCzttZkE53BQmNABX5bgCR6SMszgPKcVN43jqXwVaI4CqwFDgGD/JqR0YJ1raCCQNzDiGERHfDBK5Wc2TBLYA6BmAa+qrAMxTU7K/1JvyvRkkxoO4EMveEKDxPKPsNvG264c9FusljDJormhXQCErR1kr++v3rX+zZs31doDYM8GqwA5pVRNpsWypP5HtFpCLq2kAYIFVtz0lXehrn3KqZYcEtn5YcyJgNXWrrGv5u8gon2/HO9SoHnzUgcRoAfnqAkfCSZAxNWDmPVBtBYYBoY6tQFXQqVzYmeE2RNElDf784U5ULWsWSXRcBl751j+igSvY7y29JuPiWeAozB0Mki1Djjf32wPavty5j6vu7260DYL20+efozZ1p21vD9vbv7rW3vjJ7zkOWHF2UaAK4dwPQxitXfbppe8+35agRW0/8hng8/s/uRb3VNssOS9QXsb1+eVnLravPHEBIMN8MdnCOrfv328fv/Mx4BhJOefT62eDgN/GGJdXVBC09ukGcyRgAgY3o3LSHn/ykfb0M1fiuLqMiZI1sJcfWWhneVYyugejurG+095583r74LeyoDLsJR91JglcbK+kQ+s+gESA6nu2rBH4xLzHOQUj/9LXnmtffeX5du7cmXZqAXHl7rV2Zm22PfHYxXYW+fHUMmkmrKZPuiSF+5l5knrhmkMCz2JKg8ByKiL37QBpTJLsaxkduoCUcwSAFcymbU1wRAHZvIiN7ybLM1JQ21EU+0kQv8t6quuaCcTLpp0TJL/OvYSCf4vWNO+W7DV1ulUf6jTyOS1h/Db/pA60qzf1M9nCScb9WGDPepX3+34Ydb/LLrg5AbDgtTZf6+8hURyInR8sq2Ow/UWr3Y0/jo8rqcSC300/XQ9LLJjrxM9VQtR52wc8xryJc3mwB1SLKVONfxIHXOwDjOWyTQDt/vYCc3Sh7e4JVO3JWiB2xAFNoFoZkGg74j67t0XWjuW9Vzomwy3OtSZyJmWG1MDKqgrck5xipLl3TpCkOuScBIayH3s4B+PZleRC3f0FhzOAV5N7BVW9D03HdEkYCWsbKa+wVnBbihRTntUIzM+6eoUuDWriRRM+v58JINPNsuUiT91uhsw9shmNJ9GWSF5ljuvDs9KdgOxk9/gjfya/uOj49/EIjEdgPALjERiPwHgE/mQj8D/5F1gIaS2qgYN5cmtTFwMsizkxBFGmRQBM7Q8WRHlP4WbcMB9CiwohqeJMvVCkqzr6xgBjlLpW1sJrAKntaPh8thNsDVj3FMH+lD07qV3ah049lLV06cRLSIM1RwJ07R0AfJGwhUULG2r7GuS9i7gIzw3j4rm4iBkHMt8Z5L0xQBKMwkRK7lWjBkEqYQ8MjyHNjK7D8zY0pL4NdmJSm1QAqgHeNEB6RmnvsW1ZrBPVsITjhFEcwAAPiDJnNWdyTJQC2z9VFlaQ0rE0unSmnlSGM+DSmLVcTK1HM9i03m06QDOHVuWdLCcmtKa1mNiSDcd8xTMUotKFNFfS8bPitGqVE3FsrUN8bnLAzwXLrjuMcAFbn7M95b/LtKhZ/A4Ourj+7v+m5oDgMyBFRnWlzJOgc2OS1APVFLzKLpk4UJ4tWC0w6saqgvnhDmbZibCo7oSBZp8w8TvGpX1QLn5NxPqFULMYuKqX7AoASVyMMCrauPegfQzj+NM3PoSkvdzWzj3dHtAH1RYyr8NG/vbXgDxWl9Y0jq1DwqatUd7FLnfm9Ep76TvPg6sNzkft9Tffa+98cAdldO2A/+jWZxUAACAASURBVOqwK3u0sjTXXnvhCvWnpxNACzqWcWfaerDefvnWx2397gYGS/Z8rJZCa9Ss7gGiPr7P/huXsx/2nlyjNcwr33iyzS3SfZhJs0gP1QXm0GgHV94LyH8vXsk4bm8ftA/f/7S9/bN3kWvuUT9tn8+67qxFFWxYZ3kQ11ieiebDqqYulPnWse6Xrpxpf/adr7WrVy611RWAyuFH7fTSYTtPHe2FS6fb0hpOxXOds6qTxzyEE/yh05XJDuutM1vrP89FWg7JmupA633C2tNqDeJ5CujIcqKc7v2HSFCJsJ8DNpAFiwpzfXQgNUC124VMF7Et65kcLLXJsy+24wc32vE9zjlzSqBaYLGOWzMgl3ca+Y+bj8w2jGoBx6gavKcFgJWxUJ8rcSq67GEAcMeEslxSewHQxYZW0kApseyv9ZjupIz35+xtGavZrspjYG4o/RVsRgWRIcu1uofkVjmwigtbxBzrRs7qpgSgkX2TxCMhprz+YE+QCuM4nEcijO6cmml5SueANbrWp7o9VSrKf48xpZuaJ4kA46r7ttWfStBPdDgPG183isiSNZOq3cr2lCCPMLQ7sX+qEmXO3xHn2sIOpbhCU1t/BdbCdiZRYGuZ3I80zSqZ8D7LUKUc3Y4LHbJsOqHqEC6AdT+YY30v1BmWmcbzQKDbO9L7t0c+1b9C9khNTfT4MR6B8QiMR2A8AuMRGI/Al3IEjBI7quJ/ZP8MFRTqmtVOowGrSANAC6jahoYaTwPlk23ep6Dpi6jhH23KoHwxkq4JAtaqY53hHaS8BjCpUuU9WFZ7pgpo3arskPlyG70LA7ZlyPidZjNhQWaU0oIoDu2LCSMa0MX7shJzoI7ZpZ02v7geCZ2Ab2HhEBYUWHwMK0Z7mkh2YY7CHNoDtWLvBGSCyFmMQ2Zs70AQ6NGKACdx8R3Y9gbJnHLeKdZjUHkMG2GTe/d8mpY3c1Bk9m4VpHrMczObYWAFzGEAdQg1iO3YrymAbhkfCdS64JslpzVYEtN1mCyEhoGiYSTPVY9aLKqsatXcFYCVbS2g2QXAXYRdzq1dmxuBceJPWdsK2EXMUeZ2jM4k+z+5BEhb+Utcf9+FpXqdsRYSMz8AsfZRPVH+a13qIHrqBMxJW3QOwD0wDYj9guy3r3ksKXEPWg24azrVGe0RUQ9US7IpUC0YUY/0RbRnJyghNWyiC1DZEMbx7q0H7bfXb7a3fnujnT73fFtYfhTH3J12B9fcH/7dr9onH94BoOJI7Th63DJoAn3WtIUk9/xTF9tTX32SAHwyBkb/39+93XaQ/4ZE7OZ9t8uRLZ7D9OjVF662VYyIZMLnqO+ch659j+28+ZuP2sTmTluFyVxbnMC0qEyW3rtFbSoAZNsDAmn+GbWpT2BmpBnSNK8XF6bb5t1b7dP33sNUaa69/I2vtjNnH6HWdr+t09P116+/2259cDu1sUzzXFOaKblf+510VEB10LU6KfarzvUkCZT5pan26jdfai9/9QXcfxdogbOOpP1OO316CbC60s5dPt2mFnr6vgBbGXp12YLQpxmQ7lH0pzJWxZkTtp8J58VVL8qJBNjXhTqrD2vHpkbCXfXGMoHxeT3iHjMCeFBn6fXpZlLz2Q98EKKr5/zP46h86ivt8NbvAKu342xb9anFTKYfcwpEu2uLdXiefFi/K2Pp8mFuuR5SM55HGSJ5DcYwDoWHYLLSKV2SSRDK8kcCYw4tkmFBcNomsd85J7UfSnoDNHXoTvup6vkZSbP7FFBeF3+SDNTWBqx5PjVG4uQpBY7w3O/y+yS0/Igeq9sbZ7OMg3I04prEnniEKdgh+yxIncaMzqRCnNQ9ZpYd8N7JCOkt83wP4Iq6GMd079mYKu2QpNk3EZWRT/2oV5/r2gOkHu5yb/WyCxjlr4aJCO4dXove4QWhQxITyohzX8g9hGuIxJ+jpwzYxIoyXu+kMrD2QdWj1z0oY7vuHGQMrV3lfRKc/h3xHMiilsdwScvTEqm/h3TlKP2ZHD+PR2A8AuMRGI/AeATGI/BvPwLm6vtIMgHGf89D/lQgUjCgQI3fNTSxos5HwCuOr/sEJCPMKv5w7Y/fgI2BSTWkkqO1SnURls2eqgYZaVMvGyDDGsCiILcClmkZPQ2bZCB4DYdZ7GeCGdcIeI1RTwWCC/OY4SwjKpvbjgxOSaeStVkw1CxFosepZ8UGih6Si7S0UfqoXHIaZsDa1BFBnaZJE5O2q2GLMKeCxRP2YzCATeU9R9HfbcsjIJgiIAvbAvM6MWn1LvvNtgS6g8EuYNlna1TLOKlcRUuqK6gQJEZ1C1jSHdbgXvYnct6A0WoD4bFUn8ROntwDVcnMAO46vwbSaU2jqZKAVdwoAHYspKNTC1cJh9TSdSRmX7cabOjQuiXrVGcx8zn1nwl277SJnb/jXSP30hvjpczCst4iZZlqexrqBCxQdUWmHJQEKwD3nHVsqnVuHRTtrIZreaXC3TSt+lPX0aORLlh9OI1LslzhcTF4D52oRBc0DhWofvzJ3fb27z/DTGm9XX7sa4zhWdx/t9NX9Qff/3nbAOjNMcYLJgac87LXAjGedcx97rVn25lLOMhyDgSar7/5PueU8WU/+mujByvujpDsIsDuG7gEz80yFiZgOPG7OBvdfbDdPvn4Ttu+e7+do8758poAZ6J9CFC9AXt7hxVcvbTW/sOrfJe6UOsY55H9LlI4e/Ojj9v1333MOqmHffpSe/7lF8KWDjnOD6iDfefn11HfIqpkXlhvG/8x9kUGVVPgGNYGAJXJku/7e7HwGEZh2vTdf/ettkYbnEXaMLWDD9qZ09Pt0iOYLF1ebYtnYOZAwspClQALdAo/1GQxWdAD17CmXt0BhAKWrhVNzpNAo/OGDYtabHhJfQWr4SBrh1OD6u+bnA+knEd0aA5w7EBqJLy89EcZsHN8+TGm46Pt8ONfw0BvBeQ5HWKE5P0jALCujX6uBSc7sx0X604FtYLEugWWAqEDkL4VX+JItQW0BXizXgGkiSh+txzhENBYVZpKhjtFQe56tqzxuzW/bSdV++N2q4Y4Q9extd4PYqqUNjiWBrhwJckE4mEcYwhFMoJ6092t1dSxCiTnF7EW2kUE+8BWW8wNzeA8v2HAgXbdsU7LqJL026SP6j5SXtUqs7DqWgAfbLp+7uGY0ClhPshxOuurptf6d8dMibnrPfInVzusqgJce2Ur+w5g9K5ZDsGOmUA4YJV9UWljEuOQ+bDFe9sBsQ6EJR9ur3wSpgDp3n8FxZo0uR8l9/U3tTqC1O4+lavU1/99f/+ykvFjPALjERiPwHgExiMwHoF/9RGQXwvNUWKtYhH+2KPCdYGqj844Jd81Cy7MLLHsPI6vBn57J3cTJnz+6Gip7htTgBkbzmibVBVIZOpBQssR/RaHWiG/Dd1rLzXpiCMuAY+BkOYaLkN1HgFdgdRDe0fy7jzU6jSoT2Azj8R3ZZWMehxhDbIwX6IFgzWmeNzE2XcS29UlDJVmCfhlM6wbFBDLlhok2lc1TCTgdQKAaQ/UE0DvHMBzDtbhiNrU0Qjxs6wuYEOgWs62gFPYglm/QxA1IEgcIBeepFbVGCu9T3uIaHAaVlTpb0G2OAET8yegZjiLMf1cbmhULdhN8oD1TSkhTb/Ukqka8Lod2VaZj6pZLXdhv5s2G64v0tCqQ+37kIo1wtwW8kq9aoAvP7qnTp76TwFcbftvWAh7WoDpCQB1ontWDI6dcLGq/g7TkeRBZL/WrZYMuM6zG6vPq+5UWq8wQX039HJ+BHHpzfkwyOx2MMs6tYvhEVWepPCw2LhiVHE5fbDTPgIYvnPtVrt3b7ddvPJ1xnil3QfAvv2b99vf/s3rAD3qmVmNUsIefLrauPcuLLaXvv0iMvLFtkGrmb/+4W9gYrfSQmkQQ7B6CNmr62PwA2wU/U+//Uy7dOlsSThBHgGM7N4eFOe9u/dgVh+0ZRyzj3nzHjWqt5h3k0hsn37skXaFutAZmFRrmpehemeYJ7vbO+0X//AbZJ24CJ9eBKg+h4z5XBxftzd3269/dq2t37oH6C4znr5W1W1ak1qJgHCaaVezJ3OYWtU6NSsrc+27//4b7eoTj7ZTuBjvb13DefuwPQbovnjxdDt78RSsKkeZWlWvEU+R50egFMgSkJLzEVDsuegmc8yTNN4pSBFJr+xa5O6CExiwAFWuFfuO9u7NXL+TAbIkwwCrcQLup4PA0P33dexeuz7Fp15k+YV2+OkblLtqIFT7UyRqMZy+95Cj47O+3YpXl8ZHQ2veledbY+51IYDktddmVtYZluVOJxD2qL4AVL2u9gGM+7sYUZn04h6hJDeGYAJMr0fbtADw3Oak95HcB2SXa1/TTqa7rcYlGFmuAFX2WYAqm2p/6RF9nr1fHcOGHuz5g8h3D6UD351ELr58erMd0Bd14/ZC7kXTCzCZFkS7LfZD5jX3m8V9Siwm29Y637VMgdp+Gc9jDeocC7JkU1zjSn2H9G71crMtjuwzU4L9A5AC8p0H9V+pY3DmQnkjUO2qUQPqUePw+QGTT594+U8d0+n0y+/2O4XVZZxM+pRzsA3RLCPwb4j9t73aXE+B27DUAcJ1jxWolhi/TP+q2dP4MR6B8QiMR2A8AuMRGI/Al2kECr0kFOoC+od714dp/fPnILYT0Ro+5XslIDRC60BG1kFgPmHTeQGj9i+9LNhv2DOznDvNf9sm4ISWNJPWJRFOGHjYS3WZf5cAMkKZBHmCDf4zh748RV/UWYJMNrtzSJ9A60RZzxwBlkDQzP+IwG8SSe0cLKrGRlPIK+dgSed5T5dgtz+Jw6T1q0eHC4DTHZhVgdccsl9ZDCWBs2yHfq0zuwRxtjQAXBpQKqWzxlMjJHqqTsNCzM5ghsO6j46p/9qjDk5ZLO7A9madntReahF2dsT6lPoq+xUIC6yLegtb2tUhWq+anqmAxznYMoPUyA1ZVDbFvqjzaSNT7wlEE4RlPcXwpLatA5jWvnoGA1r7IDqtZpSO1jmOSYyJAoGJ7XQcotR6epzdLDEql6xxmZgpOQUIEU99j7HW+fcHlBzeTFsgzynRKwuA+tOuRjmwUE0WUYvjYk8bdWRhXE10ZHslJq+YvYDOQ8SXJInfqcRE6hwfgp8CryYkuni/g/3uu2jBcDdTsY7pECb+9kZ7992b7ZNP7yOTRcZ7+VXwzCyM6m772U/faj/6wZsAI0JfjtOfQSg2ATbMFEH31eeutmdfeio1hr98g5Y0b38kgi12OsNXqQdHQbbfTkGzrEhF5nMvX22PP/towNwhrNcuUuSD9DsVqDA3YapmYAmPoN72kGXuM6ZT80tpnTQDm7VIn5ylZdZMK5pZVryAVbWtdG7duJOWTGcfOdteeOVZZOYYnTF3Pvvodvsdxkoj3IDTV1cGkP0pcy53Q1AoUIXXEpzp0BoS0muiEhvPPX+1vfpnr9Cq5kwb7X3WjvZutMeunG6XLqy287SqWcLIaRIX4l6T/rk5lof1eTJMZ9oCot17QZOyeI6vGy2gVIC2WDTZ1BORWQyVyvjnBAZVl9rmPeZoIyD2oWdWVsMyft1V58Rzn1j9FvXU6+3w9m/K4bfbVN+1yLESmHqd+WOdafULrevJzVnTqpGYMCib5+PUuHbXr2M1qUyefTAREJl11z5GtvbIdjiwktZ7lhRd8C0AlREFvlEqkOSeY5/rGkVHJ/PvGdURYNBEQkB2aoypJdX5V3Df6VMOAanDfa+t2v4hrWd0Az5AuuvVMk1ybXZuh2Wo2NzCK0BVCPcyt5dcDmBa4Ov1dDTD/Zb5cnhouxuc1gXD6JetaZ3CQGmSGnTvQ4cwtZo5yeQPGbhe/eEKw9x38zu8qaZ5XL8C1SFjoLGWUPOQe4JA1atHtwL5TplTwawqnekkNY4DL8s1IHBe/Uys/ZIiYi45io6GvVPLQsmlXV5TJ30CunHO3XH8GI/AeATGIzAegfEIjEfgyzQCX0Cn/xxQLSBaQYB/yBPm84jVS54LQZRFxed/9Hvgqw7VzHb1XShWtdrYpCVF1m5YoQxUQKtk1+0BLgE3p/USJvCxPsnarSzDN+eoTlrFgEiwt0fgdUQdqls3ZluiNlSAZw9VAdHMHKzmPCEOgdniMuvB3dc9OaYWS7ml9Z9D5LxHBI2zA+tWDwCpGB7BDpSDJoBgcdhWFmk1kj3R9MhQi9pXJKwTgNQ5erEu8r0pGdJIPnGsPJgLM6OpUuX6NVYCYBAIzs5s0f4Gx2Alw6YKukRBOXkavFXW3/3UpVhmV6AQt89gMYErTC9gI/ZVOS0FNuNIrHGS2K5Ibo825kqCQMFwAjhNmgSqLifgrBOURECwaChe3gvR2Z93N1By4J78jBOwoHjpRcb2a9Sp/qJNHPy2gCfgvAAogNW2QxhJpXVF79BDQiBSX6Xkcf7tEh8E75MxXCqgWhvgyTo+mTplpYF+X5ybtf81RQ1S8/UE+pVIMeiXtermphmBvT0YxvX2e/qd3rpJmxPOz4VHX0tNqIzq97//s/bmz6/FtVqQCoGUrYbBF1swcF//86+2Ry6dazcwY/qb7/+63d3YzezuupPkSlFj8BCoknBYWWJOkRB58tkL7WmA5H3kvgeAjNmllbbLig9TvFjzQPMjEzP7aHGV8e4zJwWUs1CiK8skXphfH137pF196hHA40r71S9/1979zYfMM8aZZR5/+gq1rE+YkgFcHbV3334fB+CPYHx9p5JMIZj5CdPk78o9OU4VCQJwDyb8Iv+vnIJV/fNvst6nOLbdtr/xe2piZ9Nf9cIjq+mrOnNKOUL0wh3w7BIID+eRkk5RZOjHnBsVEoKHnKv+/V4e7HUQRlWgqgqCZwFqlhW02luVn2PqVMPu9cdUIDLtagCHgtg2gPVde62N7r7bjrc+KqYzLV5KkhtjIFC6YNLLJ06+3CuU6U7FUVuAX6yqDGrff1OAmkOqPENAqlPXU2kSILJfTZgCjDVLMguTSznXuHPbVkEHyHcFnKl/FdJ18mndwdMDN9uo4xuyrCA67UpZz3Fcg8vsSBBtO6gh0mIZzqhG2I71qQJJ61h1EbePNJZgqXU92HfO4TkQJ3GROdvYs3c0wmyTciQGvd6HB9MkTkgvkqQTIO/D0GpAN00CxQShyYS9DRj+TVhgEopZd+THde8QRA8AmtaxRkHDe/ZXHfK6cgZIi3UE5hhnWU7zI2tR9zgu7J4COOVfqWrt/ioVP+u9RI+CZe4dFoToptzfuXSa73ncEmb7ylpVl+jnYTcdx0/jERiPwHgExiMwHoHxCHwpRuAL6DQoKWHC54/+vYcIoPuoBwpdTWGAqFDR1/7R76K1LN2LdbtgNeDWsL0PDnpxr2FDmSMNCEhOwcatEqwYXuwjExWwGOrMEKpQecRyAMYY5EgZKt9yH3Hw1cyIIP9gZK9Kep6y+TnkiTpRLq1gWARWMkY8OvD7MLjUVRmgyfDYRsZlFlcMuDC6sUQVFmF27rAtLeBurAspQaKuvsVmwgdP8/k820VyG19dtj0l4D5UWgfQJhBUZjkaWaupkdMu4ALmlueHYK8rhFPiGzmsO8jDIHUGNlf2K7JEDrF6qxZQDPjU8MQg2c8EUhKXSgQ7yWsYSoGpUlQDbYF0bSbLG1B36u/PSUuD56zQz2rZHhSe+F5XSpdtZEXIsOcvYqj0v3GgH4MZfhx4dgxQncRMKXWosTAGuOqonJUKPpUHfy79Tc/UgFjnXZ8E+QIqzh4a7BpQV91jQfqaxmH+HoLUAqhVA1kB/xf6l8Q85gSguo1M95NPcf2lh+pxWwF0vto2tg4Arg/aX/3Xv2vvX7+NIpUaUjYt8exwyZBponTm4rn22r97Jef8Z/Ra/R3tbXZp7dGRagFSzlmhumBVDmuelZym5czaykl76qnT7evffoVWOFvtvesftTOXr7blMxdJvghCMKjRlRikJKgbsVF7eXqEukYv4LCrU+5n1z9se9tb7evf/Uo7vbrQ3r/2afvFT37LsQBOmNOzJF2ef/Gp9sjF8xnXbYyafvvGu22dljzlc1SgJ+1fAlRz8jO29nS1v2r6htaSOTXPv/hE+9Z3v4XkeK5t3PltW+HaeBxX4PNnVts5mNXFMygp3D8mfkHhILesv5IygorAwDDiPgTjAcS9HDjfM7lQKoqJAFLao6Qvp6ypok9+1yALx9oTzZiU/h5u1zmXVQyoE6yyfXEXDPrk4qOw/y/QP/WXsMEPwkjGHEkpr1JtgZSutyZ4IuUtdnVoXbrnX2WCjCrUoM667lvIYcenQ0WOUQCZcmAZRPeDzwJQJfZhU2Pu5XcqMxCAd9jVcXqMVQLB2nPtVV1+RoR1KSAQ/B4w1wSBWUQQ7Db4sTRB2f9DoEqSLv1RTeApD8YdWFbWGtNpTOFSmGpSgjmXZIDjAAhNfSvM7gEHIFAdcC+0/dLOpgkm+1SbWJCdLUbTxJ3SYnXRx7ujtoPzV4A8+7TH8clk5p6dZ4yTZJFzZBN4DMD02rIps0MYWqobK1XtjL3DUpvOx1zfXhOORrlEVxbLH/5+8N9i9zckpzxLCID7REjdDzqBe/d7D2frPI4f4xEYj8B4BMYjMB6B8Qh8OUbgnwBVX36ROf1DO9mzon2fS79jWFDh7Od5bL9vgFqRXLFgvWGI2/IzwFg+sZ9eaUkV+55PqE3FqY6xLDOaKNuMeZ0iiUDL91GukrAmhJvRoWDXVWisgWEIrOqAgGgGYDmlqy4s1hzmH3OwrgFeR4LU+TSzT29T2rgsnx4hoTSQsxelNZ98X6BKK5pjJMLWOc7OHLSFRUIpa/0EhwBAe7za9iO9BAWlIwAaxzE/dz8OwIqZp+1JiXmSPwPbRBjMCtuMvQrHJ5R/WIvGApAU1c/VYNt6rQxf9T8toGoATNDGEFvjqnNwwYFy/o05kiMtsO3qUa37i+uvzIl9UAWy4kMX9PT5WXIUMitdsiKsWkcB5bQXGA67KnlGw9bJ0/+xtk2dagCI9b7Iv2VM7eGoHFhjpch/ZUWVB/dS4L4QMuCXGdEbJYX3ExB0ALbo3kICDwPUfsfdeqjXHEZATnSdssQVxZdAmv+klGDlhrSgufWJ7WnWifXPtVOnvwJQ3WsffPhJ++u/+tt2+xbeokgsnW8x8GLbQ9g0e/a+8OoL7SsvPQPIfC9M5v4OtXY7fAbLFROiTvY7y/M8jlyTbN/5urY62c6emmhPXl1s36HmU9b02q9+3vYBG8uPPN5WaI9zNLnUdpBO7oFahwBWj1azppooVNftbrQb777X7nzyWXvk/GL7+vdeasv0Mr2JhPlHf/tW22b/UuUJIFleWaJe9SnayJzL+d3d3EIC/G67T79Xz3/Oa+pk6yrtR/PQJAjjHEbQUe16764i7/3O977dnnjiatte/7TtrV9vLzx/qT1yDlb1wul26swKgNCaZNZWE62SDzFCc03UCgagFmitrYrABDWCJluo9J8V0Kk2NIDRANlaRxhSEGa1sOkMlUYbgDfeS39RLw6TFaxA91rqUadOv4Dr77l2fOt1XGqpUWacBOcaEZmsKsZURrXAYLVr0cW2ZNEOv+vbZ1cEsAWuy0lbCXWI0NzWBJn1WQ9gXY9qgqQEOsl+ZNeAwWNUHe6HLsZVO9kB/Fo4dbhhCE1icfg6CpNr6a5VzmH2lWU6VjVAle8dIPs9OOA6A7weRWYMuEsNqw7CAE7XjczX9lhHAP4jwK9AN/JjgKotgvbYJ7lH++CaONnbQ3FCAm2K5NwxShRrY4fQ/Ue4Do9gVyOLZoxMtgyVG3s0nPt4gSv11TuA1emArdD3kAFSh7DPPVIP+bTg8ZzC7lZdKdcBPxuMXdQ1jJ3S9EoJORdct8qdSmSV0Z4lJOpvvFnVw+RIlZzU36jPge7DRca/jEdgPALjERiPwHgExiPwJRqBLwDVDin9I0b1n+5pv3i1HxGIFSjq+h0+DBz+uSN0yV4uXMFwMasV15Wbr1pYnHtBPmt537pOWLnk3W0N3wevZtoNYTTmMSDT9KNciM3Oy7gtYWpk1n0CSd+UEl8XBYgunSI0mgB8wKJOEKhZH2nNlkcxmD9ui6vHBVRhWg2IbXGzSKP7FZwxq9aNWtRpQipcMTVgmuJnBiA5RaQ6BdqbQxYsAG7UzOoqPINEuSTBfK4ZkpJL61phKEr2awxvBCo4LPBn/9ZgB4K9aWoPrVdNpZXOx8RiUwSVvWw3yluD50TIVYNqMJta1JBYrC/tLcpyyPcdx/RZZb2lJS4cEXAahsdhFeTy3GOjigETGKdlSSTEiSk7YyWOafXbkNuPB6i2o3WWm2cRATvsyECwqrS7WvmUY1PXd/OhxhjOMUxpN096xlaYmLrVbifdD+NTgSBzpT/2XpJuv84CNCUkzE9pI1lHlyAIEsGYhT6qtwB3t+9SETeLk+7ilXaPHqq//tWv249/9HrbWNf1NLgjeRh3yZ6ji6dO0cf0ldTUvf3WWxgZbYWh3Nw6bvwaICGecjgnGVilsROgkv2t7bZ2qoDq1UszmBO91s6dWWx3r/8MFQAmMYMVLquzjONpzGtWI4I3SSE4HoGM9na3MbO51e5+dqMNt9ZZ53E7hcnRK9/+Ki7V8+0zJMx//7e/afc2Abjsrz+ep9W1lfYVmdULZ2HdMc65u96uvX0NR+MHCeBTk9klPOLSypfsXhIWTybQURRc8d5AV+GnHm/f+tZrzY40H1z/Kc6/C+2pJ863K5fXAKtn2wCgOoFeesJ2RGZzTEwUysv5KMmsCYQOsPbANOdNWOQ56/S0cfktcJoSg9CT3ee2penBxzHnYASjapsaAV+mgBcS14713Tranvumcop2dPctrnt4NhjJMJHKeDWUcq/YbFrL8IHT3ONXwhvzKZaNmdKu94hqG+WdrQyFvUY9soKZwU01Tev6duz4x/XmMhMgO7f4rqyuElt/dM0tNuOJGgAAIABJREFUh2TBc8lU0x82LXLqej0EUKaVTK7Tuge6rhEAM07BUSZ4u3LuVEIxPWupmT+B3RSEyoAKYFMXClg9Zn4ei879OvvmfZHWu5G5e4f3AjDBZonGVEoszBNQj2qfVMeLxqqC1NTlAr4PWZd1zlb2z3O/E2Z63kxNqpQxMTkkKVV9VPV91qWX5KM9sju21Ls8leRpRWMLG6zn4gddZSTekNUpVN16d5fMGFn3eoz51ucmfv69cuyqTKWSqn1itc7T+DEegfEIjEdgPALjERiPwJdrBL4AVBNSVUT1Rx+ChoUOeBp2yt0oxfuX2FjBoHWHHfpJFFdsq9lwPX+nbedCMLJAULvMcp0lRrL+hjWzCWANcSojLlCtekf78MU/soPZAE4A4gJAbOpohaCKZZDn4pHT5pY14sBACVnaYIosPEHXForBY6LTWXoCLlI/OGuzSSWqZPSV467MH7RVsOcMjpgDAr0pTJUGsKo62k4TqSr7DRjO7xIPMLkEfjPUec0AagWKHq5GJzE5UgWbGtEacgFpgvZOkys4FvTElVeSuUglpJyCViV3BozFpoYN5bPgTVkKAl6X1WWzWNpy3LSNjTVsHbEVdjXb92ul7e3W1dUpun2HQYLDANlerkVdhynqa2ULY7pe6tEW6ae6/B2Ir5+xs++xnMGhzr8yp7DMrEwWtYpiRbgdI9//Hhlw957LytjmsDppX8CtLE92uovZax6VO2wvF5aR06TlCyDoYU2kaFOK0KAZoxfccG99fB+Ayblaeon5s9pu3LwH2Pt+e4/aT2XhI0BB4ahyYx3y/OxLL7Qz58+1t3/1BjV665Fc68C7iSR4HYdemVXNboK1mBtPPn0ZgmjU7n36WVtdopcqQPXyuYn2nb/4M2o719r9D37KHBq2hVOPENzPtk2kk/ua+BDwe8z2Zd2jJ+rwEAMYgNYx+36CSw3TLB6nz3wdRnVtqd26s9V+8qPf87yZvqsHIijnHiO7vLLSXnjp2fb4U1cyontbO9SzvtNuwsqihO869+g87MGWkZI1qtZO5tpSyso3TaQsLU6273z3u+2ZZ55sNz56C+x3sz39JL1dr55pV66ew1QJMzHrVJlksulO/JhedUWc5SZdRjcZ3M5UKCAitahKUGWS/Y6zs54LwPpL1aqmrYjmSh3ArX6qW7zl5yVrDliNSRXdmc+9hkL4Gr5LN3KcAeWCdMEYCydlxab2TDTw2mtQEK8hUFhaV2UP1JRwdmws6znkXHudlxN2XZBJrCWZUphV0Ku7s7tijWqmYABsuSsfIMk92HO+AbxyL3De2StWeT+Mq0A6deYwlRCjB7u6hnf3COaITGjYWY+LOSQYHQEWbXtjIk1zNxlyjeQinbVdliMsuE7da1Hn6eOMxnhvdxJWH/CJGVz1l9V8iX/ob2RbLk/JPm7B5AX4nOYygtVdZcf0RgUc7/G7nKjJLNItpkMi1U69NLPW510SVxRDOGBhSQXNphyrdtXxdg332wbvbXGvRo/CWirhVCmCuokVSO2BfHdvZP64zQKr3qjU3djs5vOevXUHHD/GIzAegfEIjEdgPALjEfgyjoDRUMK/f/7hH35DrP7zjiIIHDTIoeAzwYGZ639cL1S4qWBGPQwjeulvBK95LxJV1mMI4X8LBBRwT9QZdSEIYMbG9ZF8hU3R/1HMYPDh8hhnAHR2ZRyCB82vU2cKUNWQ55jap3nLQ9PVRBYUEDln8ANwZb2yFEPZVVgGnX5n6Z/q8hoYJZjDgGRm+qCdx0xpYQ4QC1DcwdHSIGoRYDKHwcg8jOoJKHhymp6EMLmTBImjA9xPCZQWF2lVInMZRlAGhvUhJ7btjI+utWMFtY4Ix6KEOL1T+Z6xvgYmuoYa3KY62HrYmCN9LqQu5q5qNA2wXb+sp2dswPIyOQmYxT2Orcxrd2bCsgpAE0B3Z6uL+dIj1nWLNcwzBDOWq26MXjyN2Re2N3umTaz+R07ObSL9X0RaWMwpTCrsau1AAdVwV5zbkgHL6liHXJLtjFVP52Z+lZivEEC3Y51hTPXL8diKQbImMTMvgMiA1pceqUDH4Fagat2i6MTmk4BKQN3mukD7xba7M9euIeX9wff/S3twT2moMnBrAQvI7RJNzy2vtucAqjdvfYY0+CNqNYndmRuCASXBdx+ctA2cYA5gmI5BJSYwvvI87rvszfu/+31bQor+CKzqhdMn7Zvf+RYtas63O9f/AaZ+1E6du0SbpGXmN0wTLOAB4FZZZVI1nBxZvEMkrDu7sEzbm+2QRq7WA1547Eq7gMHR1t4h2z9o69t0LwaEP8DcaYu2ObtoVYcwZnPUjl59/NF25cpj9BReBhzttY8/+LB9dP162921D6kMatWnKlUV72VKmFBhGEPQOu8AKk88dgkJ8J9zfIf0cP0lNapL7ZmnLrRH6fN6lvY5A91/TRIFpDrxegarbjt9IqLOjcDELVkH7mCL8KufaGlufd2dywAqk1aCWe4JAPc6t+6szUm5Rxx1rKqtbLzIOKipuceR/T6O2+/PUX3LxAqMuk3FibekurKQMqo9oW8iSWmw4yID63koUhcJsPWr1qqyCa/Lvu9xVBLd3TV1pR17KjNbdafdoNaVEInxPiDVMZcRLfffQoeCT/ctyomsFiCoVLnr9Wpdv9dPzpH72DGvI2rkrUkV5Dp/rPMdyaB6PTmZu+svztmWIuiYDIjd37XPKpfw7pAEBvd261V10rakgtyT988BSo8RRnb7215L9iW1zpef7TJuYhqSCED5MUGiDjb1iGt6KENtqoOBVRPjsWxz7986WYa91y6ranPVYQhxTUpyJ+W7G+02r7Z5pcmSLGs3E7tx7Nj5OL/Vja3+9vh+3Qe6yVPnvGPn//Dfvf78jJ/HIzAegfEIjEdgPALjEfi3HAGRgyHXFwKn+lNejx4Y9J8LtnzPP/yiFgLR/F5mSsW3VJsRgWtJrPqHwZLfcd29ZEug2zsIG1oMkf2etFMENSvUMtplT4ONQ+VgrFe4enKCW25RagFltrYxnK2m7oBUjUCUjsl+wmTZiXUSp919gr8AuDlY0BUC/9n9Ml2SMSM4E8gNYA1nCMBW12BMOcz93WXWyXuYH51du0uQb40q1bRIe6cIp+ZhEhfm9wMwZCdcx/ys7WYAXUf2R4Qhm0eemQByOQZQA/ZlZpYaVUBoOm1IwBjD6+ppDaVunbIwggH2JxLdrjVITKAcOkdYEMoyMzFgYqQNxh1hXjs+AZ+2mPEMcyxakxgg+x2BsCRXRoz3ynypGIm0Gu1OWWSFypXdP2NAY+FMCd/wf3fel644K6IG8M/BpWeQ//5tyRZTk+rCzAuSBOUGLNDtExfWrhpoW88qhSti7pjXbk8EsA9rVhOod8xpGNc+edLPs9r7MlbqEyUd2KmGmgWYerBjcI6+cWfDufZs29o+aW//+qftl6//PUw77qM4AEd2C0DZA3Qqpb1w9bHg4/v3PkMWDnu/aPJDUE5fx4OptoEsdHNn1Da3CeBlPTn8F55/ua0tr7Tf/voXTKz1dnZpql1YPmrf/Nar7dKjl9rtd39ErSpz/8xl6p/RE8yiWKhC4YDvcjW1xpH5isbzcG8XUL2BDPhu27oLKEPbfvErLyCzncOB+A79TNdgiFe5dqaoKYQdQ7+5z/d2+d4B9a1Li/Pt3PnLJGZOB5zdv3OzXf/9O5hIfRr5p+BM1jAOuI458zPEZHcFO9cXaI/z6qtfay+++FVY2TfZp7vtSVjVxx870y4idV6m5ysTkrGq+ZFpk7nQZUU8uFzLfa2hkK0yAqlRNVHUgYqJ9FCt96qOta56QVL6IQfgaq7EfQgJtUDVGuQsHtoUoLryzXZyANC/g5GSxaFh7IpR9Xgdbee/Dr/lilu7mt7Jtp5Je5cyL8vC7G5Jdgvcu6zGZ2k3leMqRCpzK5hN/2Pr63O91SUTxQI7cWDNK+DTOas78CG1nyPbZnmPALQrzXXSuQ+CzhHX+8Oeq0p9vX/l2qzeqV7sI1hNE3GpMR45Fu47JnORHluuYKKIZF6YZWAiZk62s9nfwYX3PnOdgTiQ0c1NgquOJIeX8ECnYHZ8CKAd0X5mAoWK979D5r5AdY976q6TBWCs+V0U3zqhd9djgLLGThzPNmzqNom9fa5xbZO0XFrM3w/PL/dWljg82W43udPvcs8trrVLOD0Eot77vNfV354Cql9MnPbnopOU/4vKn/4+Mn4ej8B4BMYjMB6B8QiMR+DfegT+GaDaw5R/umsGXfJ5gsviMtNyxeCuM7wwWKxQy4BAedXngLf3Pi141Ed69lk1NFGW5WOPcGSP3qluRRBsYCLARRYcR8cKSAm/OsEX+XZArO00SgpGTWnga7UiEMMtAp5GMgm6heoWiw526TSyXWqsjo8WIo88AbmlJQzgdn6RbcOqWsc1KRvLckuLD3gPMyd1uARk80SES7RamVGGF+AHALbFBKBA52CwQupX7RE4DbMruJgksBvYMzU1qpqllIA5o2psFZqlaqsM5mVEp20FI6hkPGRqAhQ0ZOF1saeC66o1Va4nA2zLHY9FKaqgUjAs0I2ame8EGAtcu0BbMFqQswBpjwV8P/Wngn5BcQ9S81634z4LhsOqGnETUC9/hZ/XoEr+jpc4AE+tBqyW/NNzWkC1JJEFOHM2cQie8MdpYJwfh6bOhKfrmdqNVjfHMlodO1XsjI+A04d5l8+l6OnFGYDTSwHdSDFtRubD3TOYIFmfutne/MV/xT1XhpHGHeAdQYutYWRLJ2bosbu0iCRyJ+d9mXYtM1DwCwscG2BxF/Zrm36s27CpW8iJR2FDj9rzzz5PTerldv03P2q799+jhpq6URIcX3vlq+3ihUfbnWs/4hwhqV19pM0vnwFALpZc82HdY2kPPM4jUNPxwR6M1yYA+zaGRtuAVnr9rq61lcuPt9/95ndtfYc2S6fPtIXVMyRn1kgyIIGf43oLle7cqetlXxkoQ7DI9oas89MbH7dPPnq/rd+9BWBDeSBIV/qrQ2uGs9jEtMih1vX8uaX2ve/+ZQzLbnz8Bq9PtycePUu96lpbPU1yht6uk/T1KRbRa8xz2s+hOlFJKpg8ENB48iLTruSCrwuk9kkvkWMxpzmnkf12fVXTQ7WO7QRg1o5BXDFZqhr2qeXvttEGfWQfXC+pq/jV8WU1YTI9U2zTti9+ntnJ5sIyK6kNu1mAMtJlrnlrMcsFuECo0nxBY1+H6piNaM0yBHi64MB6dcFs6tStgSVZZs0rt8tah/tQ7bIOAH5KoI91qLbO1nQTcl4TYLLOcWhOLkapsD1IHUJltEjtBbX+aLDEHBxxbkXFJoROumav9otW9dAvY93r3iYJmfUCuamDpfyhoRJJooH73wztvSYpe9jfQY1iyx5KG2zxtb/LNQFwPUBJoFS+TLM0TrJClWVNOrKv1peGFeW4Bwz8ATe4A671jUh6bT2m63vVmx7Bxs4BUhuf3uP9dSCs75cnwj9OcFSdKseWGVOJ0/p7VPXudYdzC9V2Z/wYj8B4BMYjMB6B8QiMR+DLPwKGjw9D/M+B5T/dcVFNihEDGkuqa0ghyDD37b8GvgLUnQ6kGqgoduyy3Fmlr92cGXMDic4g52Gtqhn4A8IRDZXm2YLLh9NMEGKYIatqvVOJ2QCytoIJG2gAQqCoFLBTM5ckTt1d1UcpNxsQqJ9asdXCJG6W07irsmb0tWExkfjOUv85DcqbAYwOCP5OrWzAdO0BDrC1gR2aHSy0qeMF6mVpfcP+TNNHdX5OJ1+DZgA1YGOAtFdH3aISqlfggu7BOA8nQA6wNn7uaqmE1UjydA+eIoAtaS6BLAvFdKWImQDGxPD8TpvXMj9KkF+teyLPlVzRjZiAWbBp7VvCV5bXlMlHvG2Mwj0TAYwyS+5vbc+AXMZMcsJ1GaS6D12pYZijqOx8DpMqW1YGMBMzgKLV/8RU+Ji8w09YbpnvwqyBdFOfaqAcEOr3HUFl1L5f3UYTUPL7ZAANr/uWNZmoPYNa6ZACrv1PHU8mdPBPB0R9DriqPpwBRHnP5wKqJwTxxydPY4J0GmOgd9rbb/4A2ewOUkz79NpnV1YMZp/ExQSFuw7VCGOomfn5trwoUF1G+rvA2phTzIE9mLDtPRjVHVgqtLPu65NXH20vPUvP1JtvUaf64zaD8c8c18rTT7wI03q23X//JwA/5OdL59oCr+dkVRnwajP0ed2wTJhA44ha1SHy1b2te21n60HbxDzJczegF+s6TO797d028twAijSxOpxcaceeG82NVB3MLGHctNx2rL9FSrzCNbC8eBrVwKkwqg8Aqjdvf0rrnA0ACNeOjBygaYIflQE64w7Idthu54nHH2tffeXV9uD+9TaFmdH5s6vtycfPYiC1SuKHzpag8gn7+9jYN8fTZTtMtgiu4jzcSba7Kz6oOK1M1LKa2AkdmWSIsuDqpyqysy0NoFXKs/S4dY5FUZ7bjBc9kKcfIRfyfBvdeR2y9W6ZKImFnQIC1e66EpQe2nfV61ZFATvo9QARnWsk7YnSc9XrUmk2u5nNBjGGUXV8lfha33vIXBghvfXk+PuAe8AcwM9pncSReRJVHQDe6uVaEnbddmVND2HxR7K5sJ0ZJ514U8fbMew1m+sazriaUapmSDr3ChqH7LzjI0j1JmGtatrswEAejebSruaQImUdkLfvAeWs2U86kLpYknfH3ONySXFvmiVPaWue/X0TW/gG4H4u2767tUBiZiE9VUdQx94LTBhOU986raES9zpdrbGW4w6Pozr7aMWpcuBN7/rcTDwO05b6FPg44jzOo6CB7weqDgCrtAzr/tbUncy/IV2CL8+5IXaAtFf6VC/vengUJlA7WUr37vhpPALjERiPwHgExiMwHoEv5wh8Aaj+SztY5kkVCBhKyHyJdIq5LMhQMIIue/xrHanM5jL/mgWv7LrvuczUxAIMp8soDza0KJ9M5an6wgoBF2DhlgNcYKf4FwiZZQSiCaGs5QwItnNe1XnJzJG3j2vkBCzDNIHdIf0W7aGH8C97MENQtQArMLVELZbMCLs2uwRbm56CQN959oNgcw7TkHkA6gxSXUGoJh9zvL8wudhmkf4eDwEmgMuV1S0MmLaK4RQYp3crLMO0x2cEC8tK/dcsQf0s669gSRBVcsGMSWSC7Ed8hDQGojZ1rpirOPgy7DI0HmV6sgpweZ4BFAcL8zWZnBCVrsI2NP4uO1OrjHvxdJjYKHRjwtID4LCnCdSt0SuuYiCwcBwBqtWYpcxgDNzTElPQa0ytjDGMqh8GfSKx/Avep85y869L9jmFmI/zGaYnTlJlppTAO8EzAFC5osG2O2digp0TyJbhUoeKu3Yf7niaqgTE1nAmuM9YFgCpdifVg/Qhkxq5aO1qmFVBDzTWMXLQqYVX6Ec61d78yX9tH73/e+S79MkEHBxE7otd0RwSWRhfzWVMpUzO4GYMaF1ZHCD9XUj7GRmjzeEsQHXQ1ml5tH04y77YgGPUHj270r7x/JNs9l67/f7ftMHBR7RautsunHuS+T7bNj75JYkMmFlap8zh9ju3eIrzJFAvt1xbp+T8dKzhMejl8IDaU4Dq3s59wGrJXPfZ3gHL22/ySDk55wfv6bZztAQowKbG84t+c3rpShtOP9ruY8hzjFuQLV2U+U7y/UXk8QvzmCExiusYLt28uwFjhiuydZ+Hohi2RU9SZ5dAdYFWJa+8/LV26fLFdveTt+gROwNLvNYuXVwD/M7ArLK9Bd1/y8zLx0kSG57jLlGSmtU6lTFWcj9jJiQwrXOVnqkdUE17mrSmsa4WeakA1S9zPie4VjMtOHfpo0pSYHLhGZZB5rr+JqvbK5djAarS5s4kyWlhO5+hJ5JHrguenU8yniXVV1bv9cKWAWt+N9dSZPtea8WwKhePGRXg9HDo3CeRwL0gCggUFRoOeT0rlz2UcT1QOsvdT3fcKfrFcnzuywit+SG1n7nYkp4TFFurX1pjmdPMjPRm5d6cNlC+L0iF4aTFkefMa3gES2viKUkwQbI1/MztgwPawuxgMcQtaw+TudG2zHTde9qAuWGCzYQf7GnKBzRtYhyUlc/O+ZfgqK3f59rY5L7uZwyADPyU6pAkwPg7QYJjyD5t40BgqnGaz0esc4fjpJgjibbqyq2w136qOhb4moRLQ94uo3qyUJc6660a9Orj6qPgaje5ClbzmTXquTmVp0GSU9V/t5tpNRnHj/EIjEdgPALjERiPwHgEvpQj8N8BVPtFBAw64Wp2I5jogafhRbWnqVCjl+EKN2HSEkwl3OMz64YMXAQYQWkVmKZ7HkwDgdZs3D+LRdX3V+hq2GbQspDlDF4qIJnlM/fK7D25/gCVgcGRAQoRVbCT2yCoMaStzqtwBbKeBNAye7IfkEsAEQLuBUyYkCnaTkTGcjDtMVlmB0xG2jiNk8hpaljnke8dw34ItBYXlfMR/LBdA9YjwYnboAZW8CpOm8VkaY4gfYbn9C/kZ7ILtjx+600Fo4H6kfPZD7UGR+ZHkxbxW4LkbrmAMd6Ly7AgzaCf5YvgZLvBfXXupgATfs8WNbbI6WtUH/bQ7MBepL7uT5jS7qdDgT2YDlAVnBbBXnWHASBuWPBLEmHuydaWXmsnu69zmm8ROMPAd4A07EZqUfmy7J51ZalBTVFtgU/PcNCwwbfvdTLgTBbHRyBT4+XBB9T0CYBu/gRupx+nYKfrs5ll/L6Io0MqsW89jTz1hbZ55wYuuD9sN25ttAcoDrcPl5jqa+zqYtuCbdrAXEbh+clgCWZpLu7QGmxRukcyguAaML5BAuPOnstjhmRPS5isyZOtdmZlvr32zOV2Blfp9btvtL0Hb7RTk7fa6gI9R0EIw/sfc94AdNNrAD/WD7s5mCUhVCde1FDHEuAFeAGQHQG49rfvUXN6H4kyDTysQXQu2caXwzxg+3sniulpeUPiYI66Vxnb2eXH2zr7ef3WDqDaa5K2H9RU72vas09aCLb2ECQ3JHkwgiGWITs6BHik5hDzMA6Yd4W/kerrsnuaBM+zTz+LxPQur++FVV2jn+raqcV2fg3guwgYmZeR7hIaoecLpFaWoQOquTd08t/umk09aupPy903bKpMam+i1AHYCcbkBBCdHqVOTotC4wzMfJl/jvn4Iez5J7xlGxWZVhIA1qKGjVTWW3W51pRaC+pty2kt2xqTolIRxw1bma69VHONd7vcg3CHlOEqX58wthoaeYyWAAhmuY/xnZGmSTKpgmMSG5oQDbjXcAIiP64eru5nKS4GKi4AmbaCcT+UB+f+ke2Y1KlEgHfL2l/rZx0v2vHEDVyGXmMwEnPIKiZZl6zrkOTKAQ6/ezskZraYV7btkbDWyZg2XEwh2E1ZYAA+96dpGHqdrPfpU+1jgBLlYJcEzd5S7rAnJHhUoNhLdcRAHLGySf1/WdE28+xArQznaJP5tMV5HOWeXVZ7pkC9rrFgCpwkHcNe3wOu4vqrH3Cuex8mnep6rhSefze8Z9SnBWJVM3ij8u9JbaOkv52a4uGy3VfGT+MRGI/AeATGIzAegfEIfKlG4I8A1S6I7DLUkeoq3Qzw9M9+gcOqSTXgNeNvwGC4US0HikH0XSGicLHkf2knkrAiHRvj5bjMugnV855B1VCnSb4nUK3A2DDI95SiDgCuyscMWOKFmy3UWiuQifKRrL8gOG0Ssodyq6wB8DE5oB8gzOWMni9zh7TvOIJJ8oisBwVcEePoujsLw7GMJHiOAG0xEl6C4bR64ahgRmzNIGc7Qz2rjOcxkmKD1FkArbV78wSY1h/qlIqWrmsh87nZj71SE7gm6W99mIyoe1HDNxU5cQXEwV9luVvgs3P3FZR32L/aZASUunyBXF+7Tk2crH0dIOPrgV620+UP0u6mD7zTAkeWtYCEj/R5DW5kpIsELVZVsCr7msB9sU2c+ku+Ry/V3TdYmNdx5TWwrv67GVxX1EkVC6jKsBp1M34eHGdq0kRHB1ZlF7PPsq2yPd0jrE3xSt287AxXBLAieuemkvAs5/HIvsmmMm8PeH/+Gd692G5/9HNqND9stzCS2dxnn2fOEYwvIKMdtlubyCIJ8JW7zkBPz1F7uTAHmxq3X1gpljuaWGrrB0ttA3ZsKNgBYA6l1aizWyXgf+Xpi+3RM8sAgLtt897P2szBtbZgC6ND+n/CWE7q4gq/OgOonJ+nphSgOmCOloLcuVPS8SNQ0ojgX2bwYG8DWep9QKaoibnNXJuG7B0htd47WQr7e0yd8OLiWjt95lGMcC60O1sn7XefPGjryJOn+M4BdYp77r9SU0yXdJzd4xi2YYbt3Ro2DJZxNNyjS9Ee9axIlDn203MnmEJRV0sCZpp60CWY1UdOYaaz8V5aIgnkV08ttEvnFgCsVJ0vUy6wABxh/GIUFYOlugWV+RWPfpLH5bdLQAS4JmuT81ata5T7mpCSaQXGdIWiJyg1qi+xhmZ8b4R0FPDfBudh+N9kHTuMvzWnjqcoNJM6x670VXdf1QuooTvGt6TB1oNquBTwyv76XmpKe5ztnZDfZb73lNJyHadPsXck7hUhAL3vRZZvHbrL2qtUMAmwY7u5gDkf5USuMuBzVcWI+1i+x3XooQo8RxgfmfAy0XXiNdOZOAXEBqhy12RHZZzDHnNPs0XVMd+douh9wt6psr/0Qh3uM4fJOQy3YNaZFyPZYpadJbFyzPU3SdJOQL2r8gG1hTW2pg2jcsFA7hi2fkjyQ2M672GH6uWVLCcfVOZ23kd2YJh32A8v1XUSHTsAVSXUJuFUxMyTrPGeLpw84DUpE5KXD1K48YC/KQ/v8F3PrgKr/vRAtf+TJlBV1VI1DvV3xt9r+WpZ03/34a1k/Mt4BMYjMB6B8QiMR2A8Al+iEfgfBKr9ngtIO8CRylGkdwkzBahFtVXNqsFBgciY6CRss7J6CbwPAAAgAElEQVQ1ws0uy62szJBk2JYxPJlPfZXCL0W8Vcvpt4406tGAI8JfH9QIhnWVc+3DEQGItVGiJyusdP2VZbW1AjCZwE8gmToojUSgFqdxXl1chVWl5cLygvJcGWBYCwL3hQVdfPeRzJLfJ5iHRAOkUGVFgKfL5TE/kfTJ7tBbdW5uP+1prMM0CJ0luLM2dIHaVs2NrFsNSO4CM4M1pYDi+ZyIIs66Ho3FFfhBXHtjmtSFVmzCetUAUY+9yMl8GGfjOAF3zKrfF0iKCzx28aHbM6h29QbPRfbUWAtUXbbv0+pehLbpaFcWihOx2yjSs9hVxrLvIZl1LXyDA3+2nWz9t9JYIptNSyPBalrRCOYNlmVYBacl0bMFRqjah2ybzJvf8ax1bW0Equ6rQEbQmVHwuX5THlomPEqxy0BFN9g6EINUQYq1mYAdWKnB8tfb9uZW++yTX7ctHUtHa7Rzmae36oN288FOe3B4joD6VOpVrfMVqM4IItNPch7mEUB4vMi4IrWEPdsnMI9DLHPA/qRHoIEF5s3zj861p5HDKknf3bvZNu7+sk2PbmAettmmYf4GFDwqvZ2BmZ1hvdPIiwfTmkyJYWTGZNZkU5He8qxc94BjOACwjgBgDSDjcE4y6SZm2c7COX7OMLfPsb9nYK4G7faDO+29m9S0KkdN4gCuS5ABYxezLtqZ7AI4tvZsjwNgAdDpkDtE6nvEeZy2/y8gch+AL1u5yBxfRVVwEbnv2upye/w0/PTMDtNlA2BDh8zJ3XZ68bidWV2MudLcEuAKRnYiDUCVgdc8L4foms8RrKdVTUnOc84EskFgJh2qHt3FvPYEp5MmHVJoKsJUp8ugaZRmXe3CU1ymFJluv53xE2AKAk2WuQGNlDQp602RZER183V3TAwote+mW+2NrrlZB2DR+ce1YNsq9/HQ3rV8pgGV6xfsHekITgmBDKaPmJa5HpY5UBp8AFMosxvJb4HHOPHmRwdgpKtKe02+ARAdF+8vsqGmZLJvjqJqDWWunWrjWFAJ3Ds63O2AKvWorMtxngRsxriJbcmGHgJWD5W1k5Q54gCOqDWdhHWd1vjcrbDscJekoTW4JCiiwGZbswscF/eDPa4Xpcsyu46DbsBD1rHP9lIzDwB3nOOezZjss8wO+3YQIz7GiwFR8kuTryQTabqEkVPxorMnu7gCUwKCH4HjZlKwgGd5HSQdECa+/3NWS9XfoH7ZAqmVzKoxq+dS9owf4xEYj8B4BMYjMB6B8Qh8+UbgjwDVP7TDZtJ7oCpLWrJf29VUCxoDgnJdNOzswWtBRIOnPgAtGDvAWdLgdzbmQpXtLu/egh9p32ldYucSOw0g1gNYsCpfqhyRcDBBR9mypJovHOscUf4cNZECK81NUp8ImNDY54iAa2HtkDpTDU4m29ICbUZSI6aRipJdgG2cYmUjYXtpRTKH42Ucewm2DK5kWZSVTROILs9vsh4Cw4BpgjNqU2dskaN7KwFe1XuyLcDErCZFAmYxGr+WupPPlRymZq4YJr8jMzNTCDvLeaiyowEwxFqaSUG8ZT0G/bal8ZEWlvl+gVE/t1Y1Br0y2h0zHgZWwNAt4/FaRlptcypglyn1Eamj7KxAttNWF1CV3q39jZxzcKlNrPwHGMu3iITfi/Q0iYyeWbUho+0xAlwNnt2YsnLZ8pIxVkGj+x4KN/PIs5r3OnmoMuuefC5UUzLRko+KwLvatMiAa46EuVL2Sf1emzjPbj3e7t2+hgES702dQ/Y7ah9+8hFGQg9w8YVtnLpCn94VgBvsJwDLWlVci6gBhUFCVhvzJ/a5+kUWm6Yhj/JPf3c4pvhsjdro5x5dgXXUHGzYNrbuto0H19rE8AbzlDnM+qdgRqdREsxyvHOA1IEa9JwAPgcoyqYesmLn3qFAUpY1bVhIoACcp6ltXTh1ti3iHDy/eJb36FEJUNIF+LP799r9rS3YYuZnEkLOZNuZYCom0w/I2B8htQe878EuZv26/mIIdQjoLFdb5fKAMUE19d8T1K1OT8AYT++Sn1ltj64et+cuzbUnH1nEZGoxSZ6pw1sAVqoTYXpXVqnIxYBqwoJsJ1hOsYyjiai6Pjx3MU/q5obHn3MaatPrr7uvCNwZl2MY1ck443p6RZAwac4FpcDU407OPUbC5Dpq4RsBqKkN79h16z/jbCxD6ur7zQgWJWTDona3SacTJ1NmsQyYOtkp75mQijGSDr4BsfX9Y2Sw1pE+NFjrQa93LO4hkRoPqT0Iyw/zaTsYJbMmO0IqlwTYc5UkXKQTjpfXSTVrcaqn1/QICa+gN+wrTLPsrPWiJDLCznJ+bT8zCeuug7njIKMboMp+DHdsw5PBAayaeLIkwrGuded+hyO67WqOR6oebPcFCGaOb21zPSgvzjGz//saLmGcxLHMc291pPZ1zSZxsE+CY5v9svvq0KSd93r2OU7AsbzjfV4fxvjM+zt9gVnDoS7G2Tv3KXdPfiufg7rj+Zl33vq87obWpPZsaomEa3L4CETufh8/jUdgPALjERiPwHgExiPwZRuB/wmgakhQPwVWq91HSYB7ACtnarhBAJ0wpNoGFAXnJmVV4xwUqLkCkLJ/qsVgBwRrCmmV/SomNsqftzLQYM+1ErxqohQeDeZyDsmogYxMZYUpZfAUCEzgszw925ZncAc2/nVPNZsBqCq3HSyO2qm1IQCV9hzUBS5h+GJAt7AwoqZOuRz7sGvAhsx4yVpRe6Rq1iIIKifhIUDmCEnoNIzZysJ91sP3UvMmy4n0F8QrsDuWTS0XHwAkABngGZVj51BcE6PAY+ribAlC4CeDMoPsN26ifG5wnPi+MBy7UbV91qGGJXK7AmM+n3GbGit1INSAtwxfOlBqYoDlNY9y33Jc2baA1v3WTKkAcUCsQ+62ZWQ6sBpwGgWvwLVOceoDAaWTi7Spcex3fx6g2TRUsh5V8yQkfmlZ45lLbV0B1po37lU3z6zrCxIu4BomVvY1QMMI3oDdgLMDyJ4X6xJl6DwLHYqt2s5iWCYN2lO/534/xnwgWAdcTEwutzsbG+29Gzje3tuC9YT5IUCfnD3fto5Ow7ayvinccknIjCaQ1Mr/MDfmrB1UVp1xtRdlMamCHM+XssYy5qGdC+1sXri63JaYSzJk+/RUfbDxKfV9mxjfAAbRf0/BHGl8tcj8mYOFiwFSB75LSlyscK46KFRltgv0+F1aXGSersaF2FY5R4zxPsvfoOD207vbbZOWOfbYFBS4bUHBMePu6xjnMHbilJFJGKWwfNf+vCMsbA+jha2kQEx+2M+ZiS3GmRYiE7v8DqjlXC5NbQBWR/8/e2/+JNt1XWeeyjlrePN7GAhCIEhqAEWJliXb6tA/3+GO/qHDlmVKHGSSAEiAmB7eWFU5V2Z/39o3H+kId6gh0RFAxC2yUFWZN+9wzrn37bXX2mu3b9+ftNt3HrYH919vb9ylJdSIelak4KcA2jkMLJkalgIn3qkCjuA0Jjmp35Zhdc2kA3BQ36sa1eNT1LY11q2G3vTbJaHaQUZV0MS9inybmw+g+gsuT4mwEtRibwVUyl2TbJL9jty17kHvq2oVU3MXaarPEPvYOi6d7Dfy+/Qrlk0tdjbznueNQyoQ5jLYxuRPnkLsd4exU/qWCpSp2xwzPmR1qndtxtxj1bYdpg5Q9R4U4Jq4cxWEZ9W9nOegZk1b5L65A6mbF/jfCMyhiG9gzN1XmNkRbr9s63WkNhbWc4N52Ia6bI25rdG3rjay/ySoOkduMl97ZN5hkdmfLsCHAXWrG6qVr1hv3mMCeBlljepyPFUcjI1yZq4V4S+138v2wiRA7mBhZSzwMs+WgTiN3vFyoVaoWvzxgndsZeNTt+6kgqa2Risg6qd99vtV//Vo1XP1+O2691qEu77mPiod2n/1I9CPQD8C/Qj0I9CPwNdvBL4iUD2C1AKd5bJ4zE4fe9v5mm69hg4GEYbTyj6PEalBgYySLW6QjhGUzuzVKaANSNN2AwsN5WM5gpwp78smCGjsSVqv8HOGIQ37UCocEx0FxGW4MhIsst9zaulOYZX2GIQoy3OfQmcDslt3t+3BPaS/0IxTpJan85Ktzea0nOH7ZofxB0GYgHM4hdkFtMmcjiYaJcl+IIFcXaT9xGh0CVi4AqhWCxSZTE2QJEJlNsvrpAyesp8oWgmwOhazmFGjK5mTGlXZUxnMV8BSyavvi9myRY2yX5EFd8GxvRljrkuAKIhRZelXgCrbV82qU+cB67PpleqBu/OJ8ZKf68Bptu/aicRQKa6tBVCNKi0xHcYpxnPvEhm0BGl3AKurn5HPeBqQB5VWyDZmSu5Ahs72QASQ7rMLQwv1FmAVxL5y9MyJFKtXNadcUWoSBXD+lBazz2QnCfZ6vMhCDfYMCamqIQ3+tjBG7wQ0rGApXwAYP3nypD3G2Pb5ctxe8K3j75S6zi9Xj9rnlzDzMHSem6y551XmVPa5ZR2CVIegEYGcADE9OjmsstIa1+qn+za9R99+cAYIVabNugRYL9drGFZcfJe0QopRkoC7ZJ6CUtlax8a2PXMKp+cw2BMY1BmJgCkg1ZZKNa4eQ7B0Q23ttn38ZNm+eI5ZE2AzpszeF4yVzN2EpIsLYS/48hQB8pSoljst28rcLkHwxSAWyxk2VYMcxle2FBEzzKosJ8keegbfmVy11/BuOuX3ERL5e7dvt3ffpLfqGw/b3QtaO+EiO4Bdvdk9Bbghx7W2+ciHdS2DIs3O7673KhOIVFuAGYlwKSYCUsOg1/aWtR4dgg+RCDMcsKn76ydtf/VbtpN9gwWOY27dD64DzZPSh5jd2FYm90mSAx1Xx3jKkMsSOiWRA8uUdwkcVQq+Hl8uZcHsy+1zlq61EMCsDW/6LEVLCygPCGvqDWNrKtzSHX+9qfhszJzS27USUbkWIVYSCXW+PnfKOInEXSS3JnUYX1tleRTWteOxJ8lgX1QB2T6GZUi9ab0kSN/tqE1WgnxNogFDJeubTcyZgFFKnOvkFKeURYx0NCb5qCPBiLV+YP0skcovr7G5Sz2qxkkAXmpuPUdN3SLBZvsN720YvwOJyAUXYdOZlFjwcxkAWr12lfWaoJynqJfP8VwYsbVmSgvqcItRreIRUyOOj79bq3sjG51/ZzymCQ9+vlpTTo7b6hwsBJZp9cvj9EC1G4z+Rz8C/Qj0I9CPQD8CX6sR+IpAtUMuFUIWAMhvx3og/xbAYkQTFlVG1SC2mNYyvvBTSGwBqvAIBDO0j7HOrGNBJxbZmVVnsxJlFaNqKIM4OFl6jyyrOiOIOZVhNfju2pvsiVYH1IvGuMl4lOh8huusSPFg8GgwD5MzJSB7880Vbqza+5Q8eYwZjMzllNrJ9BGV9QMYbAmADORHHG+KmdLUvqmAVQNkWZE43dqSRvky5knVfgLGCaZYHGddIyRG4TICxbSHSXuIYjlOlBcbkCqzFdwwTG5Tst0MQTmUOnzBloLKWkcaqERqK+NjbCaQNSDj2DJ84hfwTD4j23MEvqkx9Stg2GOVErPm0+C0alUTqsueIoMu05aIECMv9lgDzJwkx21DEylwrtEPdnLd2//RPaDG/AnbMw+yql17Gga0Dry3DlP07Pz42Q4BdOdXQLVo4LC1bhOTpAK2YU1keZROa67j310D2rCtWXYFZg/UmVqMKVA4mb/F+T+k/+NV+/Lpb9uzy+cA1GEA6vPltH2JJJI0Ckzl6+3p5rX22Qvrjh0kZYiCa82eTCQIGk12ADgwVkqw7ul190hJTatm1dGznvHtR+ft2w/oxysTnVcFjAIbAnokwBtQj4zmsdeu62XEWI2Y0BnnMBLUdyz0ce0oNbYtyjV2tF+8WMAOw6LSA3VnbTbsl8AxZkyOAzfHdAg8YFhlu9awwK5n6zFdW8rBdW61BcuK9j0qEcpYy9fVPJhYkpW1RpR7jc+eD67bw/l1e/2O9+RL1vuy3cac7LULrKrun7c3Hjxqdx68Rt0scuk97sInj5kbDLcw+wmg4fxqKYe6rLUYE68yFSp5rO8VYE6rGnuzuiYFlzrk5l7ieUQdbxvdZYzutpuX70NWPuE1kkuAwbCpJsJkLQP86nB5TfAqGxgwWEtN3LPmFDeMQ5jn7r7LrHXgX+Y5cl/ZxNSPBlvXPev96BrOxnV9GxJgnr+qBRM1SnS9rg1y2R21p96rmh5Vf2OfDfCOSnmVlKc3q7Wvzpntb2DFAbwDthnbw5n7MMDVEgQl0ZpvAR4DnXmgWLu6wBxsu4bRBajaQml7peyX8eZeHmGWNT7l86wLz9d6Vlt35fHAMToLcdb4tr14OaU1Es9IkOqe9WqSTjOqfNRblnP12hbXyH2RGfhvhU/zXdrq+JRGtaIRlHPCu1VIUgoaB18h8AQzMs2UrrLaqirXqxGo1l3m34JUGdVO1hGg6mAf/80pxlXXgqprjV4na6v/6kegH4F+BPoR6EegH4Gv5wh8RaCaitLuSo6MaSLI37s6Qektvme8etVlrg1ydGysoE0QC8xkK0GH4YZtBKrCVMmveXJ51DJEoobUZgWpNTT4MpsOg8nnNd4AGvBZM+0GrIgxAYRjDY1gqRawBjauHwCEZN2mAIoBQFj30dt3Du31+1tYHs+t6sF0QLV2dAyQGo3o9QdzZZ9PW5OE3VSSacsamITxGFEa7RpkL3T2tcbW4FJGYEod6wRgB3YJUBVMel6ym46UzrFKAQ3zjZQHBNcBnsFf/lIgU0bU7zBzAbQdA5uQ0SDMWEwAWXJdY10BpCyfAb4GTO7XcsCAzDBEJUGO6rab/UiHZVTD2hUDIqNa7KhgQWzZgWY/FsOlcj1OEO2SiLlSF8Qf3Xx9e/4O3z+E1frHSC9PTBrY30MEEPtggSmgsZqzVn2qJ1YRfoFwWaCcrCx6B1SPbKrBtxLPANcuKA0o7Vg4X0t9ntdBICtQtVPv/I8iC33y5PP20aeftOsFxi7s4hIA8RLH25cYCj29hh3FaOj+3deR/r7WPn1ujaY1nUpBy5RGADkEPCq31mTJFkYe2m3sNXnEXOF3O0bcpIys+pv3Ttu3H52F9S+o6nx5XxUgy12V6wxkq3ssc1YgqsbF+6TW54sr61BhUAGpL2mls+W6tzKRtk5Kb2EBp3W0gh7Z3BpfWcQ6luNUMlbPQYBhveW1TCKgZMi2zk65fLPeOQ9b1ghUFW9OMUU7m2za2/cwHjt8xGtXOF6P2oOzbXt4MWy3z6e0qpm1u6+9gZz6DdEwn30BiPwSxvMJIImkln1ABaCvvpzH0lYEaKX/rZLfAqgxXQqWddD9pW6EmGxNXmffgNPLD5gHkmaAV4G6W8kSB+Dm95Sz5nXvEc2U0rXHe95acjZaAdjJH9Q6MmmA3Pv42LOmtOqSC+hGdux+dQPia8S9kw6huV/rGILhgS7N3HNbQKfMZUyIqA8WjMpY25KmALn3OOPPtjtMj9YYF+kuLLDdUiu61THYZ4ZmTT5DMH4rIyXPhaQdcxcTJbtUc+th3ozUV/kx5l/Icfdc7A7pr/sYIsmeoRwfk2CQaQ0D7w3OuhmQ2Bjx/sH6fq55yXg8fYrs91KX4GoBNUBFkhIBnn8ngnANrUgQXL/ctacA4xLpwmra84a67Bh4Jalp1TZJkRih6Sc8Sbsn9TgT2jvt4FSvGUP8sXlH0bOOwFm0+Rbi+lOgWqm0479J9Tyr8hSvUemvbsAmNL7iP3+/tyr7X/sR6EegH4F+BPoR6Efgf/8IfMV/qQtNKZ8SNOwJGxIY/k//4BsgCR6rjq4kv2WOVGGF4FKYOWq3YSyrltTs+B5pFyEEAUx9qtgU608Jp1LBpKmSR9ZIyYA+5jq2Ooj4C8BIoHaKujS1oLIIFI1tbUCPg+/QWtVzWDDoxclk1vB0wY0U8eeZUl6+cdxM8xM1ujqHDpFUnlv7NcUBliNGgqYMWNkvkkWDKWSMExiMsxm8AGDA2kQDIhnUMe+BPwC9FegOARWzWTFY1adUgFG1gnHzDHtZssFIa2XqVMeyL2vS/JLlynap/TpO3ZFtEjwV+5m6VAkqvgWcAmZ/N0g3ihQnyp76p99heAXGXnoXZOczgtvE4yU/tv9s2sYIEAJUSxYYaWJKjkWmfJBg9ZWB1hiDrdO/oqYNxmX1Kz4jtawhUbTPASadbXD9jFNvgeOD41CzkgDc9+LUKpDKQQsIKJlUtiogq1pGz7EC+WpPU4YzAWED+qKOv0XcPWufI/P95PEX7epaMyLBBjWp9g3lOEsA6rPrKUmKebu4/S3acrzWPn9OwgQ2fmv7IcEm4zFmME1mKOmVNXN1lry2mLWY8xTVXdLoDnKWMdFJe3hr1h6xGO/R13cKciw1tldcss8MtfNUo5B1UZLiYt4F1wv+8+TlCkZ4iWMvJjbWlEITKmndCVS9R4Pblfzafsb2KN6HR+Ak617bWMMaqOx21ozHxVapLzwYJzCJmZasGeCEYwgax4MNtaciPe4HkjDffzRpd/c/Zx4umedxu3+6bd+6vYMJPmn3uD8f3OUYs/vt5PzbABpsgp1P+rfubz5i0J6xH0H6UfIaFNqNm+eoUiLa3IzTK6DqWwGqmiqRTEJmfjKEuV1+DMq8TD3qnlY1kdumxU8lcwpQdjWlMS4SqHLNnbGw94VftudRzmsiSbO1JHaC2tleoMt7stm+n1OzrjXHyG0eia/gccu6k3b1iWe9+xCgvbHPKsMnELWGNFLruBLp7ivu9mZm3BkXW9msWZNbXJt1Cd4rE8/7zCcntCfpoxuwUuRAeyTQGk7VvSLAhX1V9s6+VzzXtgvGWpl08kGkB3E9n2CgJEB3Lbieb5xnxndM+YMtvbYx3OJ5jeHS9SXSX2ufGQRZXxluDZmGJC0GtPHast2O95ZLQOZRDh23dv/9YOy4zg33z46xz1nq2ByuFaa366p6gFG9oR76JZ9bsR1V70ltKh+uf1eEv8W1lp2eX0cmte6nKkfwrvGogtR6ph51O90f/Y9+BPoR6EegH4F+BPoR+BqNwFcEqlWXWj68/pNvZjpRGd8FWI/9U81ahwWyJvGV/MrgAdDIZ+RbTwlQ5Fbdw4LATadHGdDUkPLfdN0k6y4GghdNaCPDSuUgf0ldAHRPLsIajmHLwKLUlxYjZ2y2VsLn3nhpMj+nXyosKSBqwjnNqDU8o3fqdLJAyrvErXcZUGkgt7bhPazq/JYQkpYOBIYzQYnACpnefPacS8Z5hIPM6CFo/9TUuem2ybkIKKfUss4I2gXlAguleGO2mwNqI89NoWixxmMCPCW5JX8zOLXWTBlyAU6dZK0ZPLI7fj5OoAajYWEL1PilpFcpqsArrWgEmB2YrNo/WWUOy/E0axKoznDyLCMg6/0qgFOdezRNEjzFnKlrf+r7mVIBr8yS8x8ZbwFVe6qG/WSc9zgft8m71Ap+B1b1Z5wXNYIY/bySrRIcv2pREw2xQNWhKXfRGCcZiFYBb9ilBJz+KTg54lX1m0fWJM7JsjmlxbQH5B5GqU3eKQdYXn/8+Nftw0+fx912xDy6vwXM1hIQuocx2pEwsWXLl4sLfIm+w4q73z59RhsZpL0HmB7Ha2r/2zj/avMl6O8kyozDsY5wE9ChA3RSLwmTC65qdlXXM+a9u7RtuXcxpc6ZdUdRsy2APKkw5qYyct0ym9xZnPM14GBBv8tr5JSQp5wrqZ5OFq/ZjY69AieHRUC2tkcqoMZ15vilxWgKU8sJW8ObgFmNelQy2CcTwLtE7lospONbwMpESsCENYGCU6Tup6ztAeDWNf+jt5Anr36S9jSOzWsYk715sUatYLunYXuAM/CQ7U8mJDFg3Afz77BcYNluXnDTfkpC4zcd+64ktO7hvcy9dagC1YzikYPu2g6pREjfUc2VuDjY8gPHbwtqUzesQ67lgDvxnuSVc6JpVRI+JkQ6abYOykd2VeDoJScxxDYmoVK/SiLA19Juil8EvTLXjlv6sLJdnbPD3EEmays1H2ImN4A7xzPsHvWkY5Jksq2eg9JsP2G9Z86JL9eRoNRr9hnnOSxYk7vtnDnSHIoxplY1c6/7NEDSvac3K+vZZ9SQ+9r6WI3ftmtYSll1j8Pje0U7GgGy7xeba40+9cW06xpQt28yyXY1+gMMkIXcwOAur5Hg8mwVYG+oa72kdVHWBgkMWwQdvIDhNfcQNazXXDNAdcNzdaOju0x3PR24IlyKOW98rjuO3lpTVCoC8tSSWiKi3sY5X7bn3HeuAXnWa8b4ms+qsCjvagz1+LdC86VK5GRSu2+PKOiuVlX171TqIbq/a6z7r34E+hHoR6AfgX4E+hH4eo3AVwSqMkkFHDou4vcCAS/MwKEYztrGryM/ak1fYCPBBqAy4VSgRwdLlYKdRV6LwJYww5Y3N+0OARJCzWwny0PoHPBqACNwnBLYh8iTbbOvpcCJGGVLQCgDIksgSDwBFM/pizpBf2uwfEqrmWl6pO4ABv6+TZ2pGX4lcQZ9yt9oGshZ6sIK04D07cbXkfaenz4mUCWo4nX7qnpu1oQpWTOQ5xAE7QTxSOAMRLcEgUM+P6O21Z8GuWnLIgCEzRLcFqMqyNFNWemwUsgyLlI+mPDXQRXQRvlYEl1lpuHYBLMdXjS4ts5WGXDE1sqBQyp0TIKOoDHOIRyc8b4tK1KDWFxeVLmSnmGUlCoLXsoduIBr1bNF9ivgZsNqNdPRt76vEU5Mk5jXsz8tELH6gG1JMAj4wsrKSJahzrEjbvbfMSCBdWHPO1ZRbJV1dRyLDqJXL5CSNx/RB0AtbV1g0Nvkbc73ERJFZLGA1Gf0TX1JO5q1ksiwhwTTusDK4cPS66Lqeb28weV39H0A7CNktS8ZF5h11pS1oiMKjwWnmhENU4MIyPVznJ11oYIKpbOp8c3gmyCoOUqSoWPOlWZHQux21jD7esavgGTSQDKz/Ol+/XaEklQIe8sacJ+pb5Yt49dMAgsAACAASURBVD7Jdp0DbQemtuWmlW0EvAJZMedYZ2HPjd9NIsXkJvXXxT5W/aRu134L8Exs5Cq5B7lvAKpz1uoZ98V9nLP/8q1Ju3r6cxi7JUzrHqC6bHfnrHkufgoIv3dOcse2J4Jj19bkNVj375HTonDclbx9BsNa7GoBjs4F+JV8s3uuJLNT4KcahXY1izxHDgDftvgYSbH1s1UPekMt7B4Z6g4UanLH5Edqbv2oTr38njpTk0C+5m5daZ5mDJIYm3zOJa+ZUR0ycIgNt5YIHGXU3Zq9Yay2NwIstwEkI93dRw9ePVGnJLqShNHNmz2lvrNjUgOaYUd3mLo59iNA3BoWdHF5K+vB4oET6vG9/2VVvf/89nknoFR1MBwC4Lg9rWldUXO9RyngdTmvB7TMgtCSF6NbYd8eZ37OXUDyasBa9xxUMYxgWh2f5SXmR1feH7aeaW1JLmDH81hZ/YG66p2a6c69fakDM/eXioKMQ5IN9RxLeyTUKqlRzUpyposZtYp1c1A7w78DnI8taE64jy/tL5x/F1Tf8HwP+DTRIsta7L7p0cL49cw4JvDqXxpBqhkIv4phre/+qx+BfgT6EehHoB+BfgS+jiPwFYFqSXUTOCaE+/1asrq8ylS7XeBO/lvg1veKFSrRrlv4eTmXcKcEJToBA0wJYIRq8lR3YbcEtWv6RApe5QJicWPgZlsb21yE2eATMlEwpjjdkMU3WCv296TrI2qv1PkptbG0mjm/oF5SwMsphS0FqA5wIV1uqXwFSI2sO2V/u905xh7wvtYeIrWjKC+MyXz+jACQGlxZNA2cCAirjYqtV3if4HNMzd0UNk8ZbfVT1E0TwyXkwspzYzLFCYw0KkrMLTBxdAp8KFsVuMguKidWctnF5gGqHqd6ohb4ENgkEAxyL3fh+A4FtB6ZVdldwUcF1U7nJPWz0TEGGPnZgNJu3ASpHtfa2gDXMLLs2/dl6IK+im4VbCbw9vXoj+0DKhjBuOj0W7Bl7zPlhJO658a9iXFJaxzD9HTMzfFrnZXEtS66rvNYq1ho1fXk60begghrVdlfV6tYaZHbSEzf4VzvgBqftt2Ln2Mk85JWMzBDmNCsQXhhrXS4tU0Nq2vDWtox5zK6y/1520++i/T39fbF06dcku7E1vqZkEGE2NUND6lpNhliAB9XWKXEqX2s1jUJnANYSxYsqxX9ga7MSkkDTgtsaqJkHWlqRnN9XqVMp2ChrMnSx1bXYRMe3lmuh+4JIzAIUPY8AJtLpJhbkE3xTAJUEVixs55Tgc6afuXBSqg3Mo7HfXIuMqeahZVywnN2Ld7g7guo0clXKTz35HtvjtoP3py2zz//BaBl0e6QDLqHg/Y9ZO9e3ylJoTPA2cAFyT7oFcRxBflYBZ9/hzXyZq0bWswc1r8lsfHrSHZrrmu+i9B1ffmzk74HIepi7Ljci5z1cEXfVOoij3WeexjWPU7BkUALSL0H+On812wUsAd5pT4zrLiMdDcHIejDshYYisvvkTVNUqCAq6cS1YQ5M65NxjPIl6NsqH+OVJ3ngMvfJIWJmeP8uQ8TH5EJb3X0dXtroBG6IqddX8/TCsZje+8PeX4I9fY8M02SxEXYdQhYVYGhsdwOFtjWMDcYiN3srF/1tB0vUGaAMc85+q+uYD89r+mpiQSfqyY0Khs1whxOgL14CUBd4BRsLS8LfM8aUDWxhy3dglytVd1C8V+ToVkz1q5367lr9uQ/q2XMjn0KXtXGCFT9tyE8L2sIlTWPcJ8bGJvl3wrAKed7xbNJh3e/rkwQdTXr5ibPtFsCzOKdnH9RXByVUi233/IGVgHUUdXdvdL/6EegH4F+BPoR6EegH4Gv7wh8RaAqo1qZ6P8voFrVpbKQle1OXlvTF/sXxgHYz8s8GoCkKUEB1dQpKffSRukmLOoF8q9zg3sDG3sMEnSMiZ5nAMyZuJQIZbMh6297Bvep9HdKoLKibgvp22QGg3PO/mzfCYCZU2N16ww2ldrUCW1kUr8okxEDFwKb0YKsPyAVJkEmYgpwHu5vEVSxdxyBZY6sYZUptBbLwLHAHe/RlmMMuBWUeQUTgrfUiBJczQS3gDCDvgngdYLcr3qyMhKAVmWX1pyWZE1GjRBMh09jquA0g0adhQm3wo4YMAtcHFoDdeYj1E/XMiaAx96rHThVlus+CRpTc6fk0TXZYUkDXkF/HH0FoHw+NasewP8HSBNkxnyncGn6pgawGhP6n2JIdWtJfaq/8rfOxtkIhmtw/v2EjgeknUbZHclYYFSQav3qq7Y0rpxCxSVZ7pZqMJ/IXFBe156rkSaqlyPrdB0O6X/axtRBsjAOm88x1fklP58nUF8DVK8ADRsSCAuA3Bq2TFOXNfO7BlisD+eA1HG7po/qYfou1/Z6+/QJYTPn5xqhCS/zZU9Xx8m5QHYpU5zWNb9jxuytma9Isbu1k7l2jk2SFPDJ9chya8oTGS/rIuZf1hsWqxoOzeMFzDPnug6Hya7kRgHVAlu5Q2XAuLZres7c6NDLxwSnxfQW66qhklLxjIkAmWPnswJbZcEBg1aQw8xFNlwy+0Z7Jt1rz5CInqpEsD0J+/u77+3bn745a7/9HKfd3brdRkHw4BSmFcm7i8n9qUywN7DmPJXQ4BpgDuP0M39EYuFbYCNqTF3X28dtv/iQeXtS42gyJkW7Amr+FvBneQhyrFXGcXxAcmHxCetsUdejFa/dmf2MdaMyzNbwpt+nSQVzLDUHBU6rtjhuwDFdsm2N79dSd3zSJ5fXvFe9KSo5Ug7KuueWW7OyaeYvst8Cqrut7K5MaNUJ+8zwkwGPIYZZPzCwPs9Mglhvuqcm9ATjtiEKjjV101cvSNVxbtXqpwzQNCMTEO5YryZMIjCQm1zRqxdH3xGqDWtOBatJf5AI0GQpfWNZuzoJr6k39X6anFdCSjHEhAUqQxvCmmOurzkGz1zPbaMbOsBSAKv82ZrlsPAaNbG+Ngfkv4BVkyu71B37pDd56D2k86/FI/4r4MrQSVqw6XgeizxG7XkkzUJSt5JZJaHEX1akZt1zzYqdp/7rwBpYRjFSd4ucq+xsCZ0dZefARXOcj1pS/Vc/Av0I9CPQj0A/Av0IfD1H4CsC1artKTmV//gXw/E/f9kjVaB63LXBQTGqSq+OJjuCOTgoAgzDCABnpGAYGMVmqZq4nwMIbE1jBt48ueHbNKyJckN8hKmZ2ipZw6BkRHAzgq2R6TnAvh5gUgSmJ2wzPkOuy/Z3URbOkRzKDgz8RrKr4Y2tSuyZeiJLZLsVZb64+Z5qLgJYaWxre4Yx76d+dCB7psQO8I0bp/uaTa8IvgsgCZw0VyqjJANzK2xhIWABZoBh69LyDcicya5yzAAUZXkwHtZajWF300omctAKmv2pEVKYVwG2yEO5ojI+67USa3d9JwM67eUqDuhchMU3wkJ/ynIGBFcd7JGNy2uyqUqNBUUydx1ATc1r0DHbyKZ2GLScQf1D1CMrKuCs9w9haGXZOb8ZEs/5t2G5YMpw8lReHZThbMcFtHP/TdNZx9GfQSMl6XVfiUGN6jt6yxcCWK1fDIrgGwA5/SO+36rtVtQpLn5FsE2DVAGFw0ewvSKZsQKUXhGkX2uEY6DfSRpXh7P2jNrkL1e38dV6m8TGa+2Dz+RrZIBZL1ZZs61gXAMhV/IAQFyGNrKZxYwF9HA8QdIEoKprcGoUTQgIXlObLKulE3AZSQVQmRwJUOWcnN8kIoppr5YtjksmsuZIEKuRVPCU2wvG6D0JopJZNdi3zjXmTspc+bmVgc4aKBbXXrJpNeX587sJggBV26hYA64ygD9H3H9DDMVGJGNkg09JvpgcwP+1/fV3JvSJnbcvHv+CJ8WinY9X7S4u3KeAKteO9dIzEh9K7QM48+11MYZBjJzD9C5S8e+CiO9X8mP7kvn7AJzyGduBiAW2wi3BD0BoKKAtnMnF3OMkeUasv0hblpgJdX1o9spoU8JaRlEC1b11vMlxuK69j7q2NR1wVFbrRWuu1HliVWLI5ehS5D+R0fo346gDrzJ/151jbuJJcCgQE/wr0dXNtxQKfOeZUf1Z0yoHULq3Tjq12aUUcT2ZrBvatxRyeXENNGNf1hL7ubqXOyMltnc9+Jyync7qGqB67RpR9eHGJj64fvuawvbX5zkWP21X4+UOUrBOwo1klMk+GW/9lrw2u/6kfa31/DwTFyY8NKPi+k18CFpPBPA+h2GB18i/l8iB7cd74LpsDxP3Ae5169GV6sL5Mk62lymzL5NbsqIr7mOcACJhttSDrtYBss8dl8wY9w/b6v7u4G24L7YBqr7XtSnKX/6vc8fKv0XO3DGDlMdP/9WPQD8C/Qj0I9CPQD8CX8MR+IpA1SuoQKC+jj9/d2XVQxXQVxVXbF1yvATtAW4FpOyjqoTXAMw2LZpgwDe2i5NT3IB5lWAzNUsxyKAOi+0u+Pu2NXIFtwikLqgjhakzUCNQsR50gBTRxu+NWrAhoO8G6eadh8N2i16OpwSFBo/2AhzCkOreKfjZwnJs2faEfoED6uzsV3iLAG0QWkJwUTLeA8H6WiApUI0sjnNhfxNYpYtznYNrbEYYKRn5GbTJBHhe+z09HwA3cTC2dhVGdyYA5nsI22FAay3dXmCsjFIpMWxJ1TcaBBZjNoYx7pSkJf/0iAEyIg7BpQGr2whMisEyKLaXquDTz/qa+xVAOYVpYZoRLbmiMbLbGK+mX6fSUF+TZfF8jvLfgFpjWqNu2RjBqSDeRAXnEaBV4L0oViSep+9KBcGQfQwuKIF4HHwj/TXg7FogBaB2CLkDJZ5l1dkWikiPSc2h/HEEqwPMteYwt7Qm0Wn4ZvkhElDchqlPTLCa+k5ZKoJyAmzNk5ZILNdhVutvg+QdwfmT9UX76Po1pJDfRur9qP3ko2VMYXT+rbpnUjKgtyEyYFe00u84Toc1ErwXU5maQM5PIDqn1i8aAS/Bc3YDvly/uv4GwPI5QcXIGl+/c7leb8m2E2h30tJXd2JqIQUzsnyAFICjIFWQG8aWM/RvQZUM8F5DnZjqlHRWhlH2tcyqYJgxwIkMOEkB2Xjn33vGhAAJltGSOm3uNfJQU9bzmPrJGc6sP3znTnv7PsD/2Y8z5nMcgc9Y3xPUAGdZ7yft1H7Fau5dFryWdRu85uLrjjk5Rwb8HUDr60lguMFh+UHmMvOY/rh+SJVDRpDXTXacs7ZwI79BKru3JQ3gEDDlvXoD21jO1/W3Tr6CLFlFd6GpkHdB2GGZV2eKc9RYaZkWPQWGnXcVCEcD7Mh1HSnBniUHrKfq51r3XmVsjjXhgsNiFZX/q6youRWUVi27NkM+K20pI2g9YWy9T5XoblYms0qhUvJgj+ezxv3pBOw42JNX0ySebctteqYOh5fcJ7gfm4ogObO4PmXNq0Ypc6P0SbZHsC2cBJxRgDhegmzWK/2FT4JquS5lxwz1zdyEjODbZ6pscNVHxw0dF2j3s7hiHW5eUsuqk3IldxSKn8RkT0AKmOaZuJShdVQ68zAt9Jbcg/C+3FfcN3KoJCl0/o1NH/8uaLrE0xhTPvbJvq4DcB0LK19RzXA/ytr6Go1vsq5L6ZOsT/edaeq/+hHoR6AfgX4E+hHoR+BrOAL/CqAaHqH7io709/7h9z2CpTSRkVkzfOwy/5FolizL7LmgdGZQpDwrUtRROwe6XvD6PIEpQRpB7j51VOa/qfUkYDvTHEgWiTrByfS0ndLeQ3Z28xJOa7pus7MFTpQEVzh9Ntsr0Gbm9GzU7tzG4ZcAeW99meCM2lFBlCyRjMcGAHpAjjiGSb0F66rBUaSPMBxnc+gEmKHrJUGibpsyQF56aguVICNVRtqY9i0eEqCq9O+Gz9r2xiBxjyRxiJxUttR6Vlq0AkyqH+mEfR9Ndsq9U0BwNIYxxi1wEuiW3qrFqhmUprY1TFuIqfw8sm6CiBj2+BnQnGA1cuSuj2pCtU5eXPWRtU8BhOGcoOJYh1rgtCSoyiSPCl3Z1wDVkOYG9oJUA1711iLbrvovvwtob0Nrf5tBf0bMSyuSAAwD3TK8imSy+n7kvVBlMrb5s/ZV+ZFiDZVx1gscc/wwDr2H8QMGBfbz6oN2c/kRvys5dzyPzTINqr122ByDduXjgIUNTNBzkhZLXVRJGLy8uWgfXD7EAfXb7c6dN9s//oZAGcOZkVLiOE5zKayZ0ZhrRbYaVj9ja92yI1XuzDHp4VsQOQbQT5TadvJrQYrgybvC95RnT6gXzlwKV2TKc+cUa3esZXT/gt/IdCMlljUVBJX779a2MprZZKxKaryO0213VyrRTG0mgEim1fcBPGtAXdjK1Lnqglu/JwcTJUM1AJmT0DnlfhsncWSqaUM96ov2V9+9RyuaTXv++B/ajPrIU7aXGT7lfrKe1TU1ARA5FiZADiZBZEmDxmX2KuES5GqSBDbb74YUOPMnq2qdM/XG1W+1Ax+5MO55a1Od72hVdXsWdJKw8HqoP/daNAyy5coW7LIGrKamNAkXa3oB/DKtAnqXNd+2n1lrlNQB1chiu2XoGigzo1JFBPRGel1zdWyWovw3q5TtdwBOk1ImojRwc6ZlWrc8W5w7Tc0cjx2A13MZkRTwRhU43rAmZV01F7Kf85b5WS9gYDVT4t4zWSZo1cDJz+xA3Rta0EQ2ay0rJ7XG+XdlTaqGc9SSSkKOME8yCSFAFyDLou54ht5sMTTKmHn2PBNNoJi4k+gm4adrwIBnmqDbmoQNY26C8gBbu0ZyvLoGhsJoLwDXMqTVuszng3C8HL7X7OXS6+NdSyW8x3mS5/2lztLc96dss2VsKLDImo2VUl5PSoiaVZ2DuW/5vO14+BeBtUk5iYDbXr9xDq561f6rH4F+BPoR6EegH4F+BL4ZI/AVgWrHjCUv70e1PDJMsP7sKHt1G8GKxkjCnVTsBSgo+wrTlsBWUySDkG16440JOW7ZNiZmMeyZlP0UadkOVkTWY6h7K4HuVPMkWQOCNev3Lu4QnCH93b5ECny6bBe3rtvmCuAB8zAmmppgnHQCWNUraAZQHcBo7QIodOytvqb2xZRBOBDkyfw88DMeC7Do1U2Q9cqcblfU0CIRTs9NWJER7OaUYwhuZRE0RbJ2M61FZGdkXJUn2oaCgHwcAxHZpA37Zr+6x+roy7ECEgV1MmJxQy3jJMM2GRgDuJSACmg04Om8iIzvI080ti8VbGR/gX8EzAGlMW6qXqjBc7wmQO/wXjFuBOluH/DbMaphUGN0VAyKMl5nPVJTA/tcZ5ZAIvA41VpnGKMbTjA1pwalnlw+ULhzbg0i47j+OMg69YU5NRicIOCigcNGdTi0wtdabX6l36tRLkgwEuIZZk3zdzkEjq9bTHNshXP9YejMOLW6Phlf922wrk2uNcOyX5BOkQzuSGxcEWA/o3Z1Cyi43t9uH17eBfy+2e7d+y6M6pbeqq4ZZNwoB6ztTBtY5nWCptX5FJSN0HSmPlcZr8fuZNapG4am1hE66m2uJY2YIgG2BVGxdNZMC1hlQ6N4du7CiooFBI0F9EpSXEye68p1JxgVcGZolLGmB6ZCSLcLjRtQHjlx53RrX1VrWAW3tmiRXXVbpclrjHis8zy6/A5IHrmWPdcpCZY532FpOcKDs8v2n/7kQXswe9GeffFjJL+bds497CSeIXG316r9iO2dq2S42i0JymRVQ0vWtzWwWROVrGkz1svZH7NmrD/lDtgBUq9hVtcfpQ7WD+Wpkd3RuzU6YK+ba4bhTC1mgJ7zIRHLdcqmpq7Wcag1HIGo8taoF7rOm1ybfztH1oYX0M/yzD3jMV2LMVLSrTd9VB0/VRCsBYGTT7+YHJVpmmBNN19nRXM112R6n8ZwLVqRmj9Btvc+YFYGUTO27eYcya7PVqTTMIcNCbYAHB1ukj0yoLKWO5UBrgOAY8Co121yhJ+bDYk52+mw8HVCPqhBZu3c2Hs6daz2egWowu7ulp4/88s8Rql/vJ29KkE3pQ8He6YCKG37tMfl6UYmH6OyxYL0BbLfFQO34PlaRSAmdPzddGXBeGtd6bia+R6yjr3+DcoaVxVVuV3rmkpmqgAY0OIqjtOcjGlRu1ovlPu7v6ynYk9VOegNEOCcvVRSoP/qR6AfgX4E+hHoR6AfgW/GCPwrgaqBnNnx9CZJEFDiOVGLr1RLl0R/cToxTBZ4yQRUcKLEy1YD9trTxOaM/922/tVegTAlE6KiWQJ2wjqYz9HJdWq6JnawEHbAbqpNHY3py0rgJpCdny4Ao7AGsB/2K5zDEkxn9vXE+AaWzFYQ49MKZiYynYLJSO7I3gN6rf+ke03a14ysPdVgyfOEPUoze5kxw0t+3RJUCihmIOAJ8sWpNadhUwHQyBr3mM0MOIZBroGp7r9j/nY4dPBNvZ6MkTLP9B8EAKWfYQfEBC8Ghp181KhQVjTn7jiIA5XbdQrIkhhWAJ3+qAGvJftMKavz4z4EGQJRB7b+rxI3vwh8BEBH06QAVQGjdZSyxd32BWY7VrUjP4tVzd4KUDJ/9iPVZCjtZyqyL6DK6yfzt7hm+kAKOrI2DHyRBAt0a6OSwUbKZ/BZvGKQjH+6TXpnELTTi/Nk/kfsnsnbvqD89X9g6PLrivSDGNy3CLAQScZCp1Nrk9Mfk6CdQHcF67UGuFwiG78imH95c7/99voObNObJET+rP38k017Rt/JkyFmPfD/gk6BhbJ2geqMiRkHbLJu+T0tiASkMr8d0BbIuk0ZV9VDwrFxnI9mV56rINjTDJDqEkMl15Zt974QcHfMHa9V/SnrHmC+MuEQhpXrYrHKujmGR0ZWUBqGMbi12N4NY6mE0zWwBtjsTABwblvAjsD1KAkekHRJgofTm7Hmp9RcB7TCnr5+cQ1QfdjOBs9pT/NP7Ra9Uk9J4mgsZs23AH3E2FibbV13DIViW+1adU4qQSNza/IiZll5fjD3sOWDM+uO6Y/qmGkGtMSw6RqDrO1z9sUzR3dgEVl68XpPwS4rw00NKeMgmNRAyZ8BrCVXzVxo+MO9at1mlpX1pZEJ173h2IVpDeAr8zGBtn9roBQFd5eYcE5jUuQ8ME5hW20ldNTMc4/sYCq9/qgFBGCaLDnOuRcqsWQtq19JqsGqqtBY4LgrgEzShx6q9h0VqFojfXJslyRA95v9KW9e03PXdjXZJ8/b1RKgKAPLnB2YG4+5AaRWwuM0z0rvj4P3CGA+jLtrmPU+wDk9HH8k5RLgKBFulrz/kvlg3qiLPUkdLkZkS9UKm7Zixzr8uqJMVAhW3accZ6Uj9HP33xDrjeXN8fa1VVnOGKfjgFHrW/2bhCcmTXmsBojizO2/B13ixyRo3S/lhu1XAdSuMW7dcv1XPwL9CPQj0I9APwL9CHwDRuArAlWvyNBAZlSgaqTdBZevHBWtaRKkloFOAs3OHKlcaaMxJRtuKAFQNVTBROkccKu4T+ZVVk0gotHmLai826dsP7+qsCPOo3wWcGlz+xHvHwhGRzAOk5NV5LQJpOz7aGsb+16KPjnuKG1hdGdVPquRjBGofTSpqwRkTZH8DiI7to2M0Sz1dJ2sNwYqnivsp5GqUrvqtQlQhUk9BwTbamJMNB4HTNgOj+cQaf2h3NFAaw4AnsCopq6Ww1d/TQM7DWpkZcv6Q2JgDDsrBZPAtWMYq4pOMFm9TnMJglJHJcDb4NvehRXWHetcsw8BKj+VX8ao9wg86xQ6lqgYVV9yu2Jh2algNSCsPnsEqsoGC5hytO732pEuwAbQgs9U+9WG3dfJGNMb6kjblhYiBLkBwWl1E4qScT3Wp7o+XGbO01FIKd3kQa1jhGmbvsHHkP2tn7TDi59Sy/gp42CErdS3gPNRTlo1oYIf2NSdbTYItGGP1oCAtXPKW5oKfQl7/nj1sH25vttGtEw5v/OD9otPd+3zFxpx0fIGYCRLH6Uq12ZvVVv8yFYrXR5bbxoAWqDIEZgwnkozvQ4ZS4FsoL0Bv4Y5Yv0kB6yDdecFEFLD6VGyFro1k8C8EgbFqluLiYuqwDRSzaqPFWQqvawaZtn5CuTTQqdzB5Z1tYesrwl4ZW1tZ7MX6InzdQkWschMhf2EYQVMTnCsnZGAmZvgITHz9p1l+7s/A1CSfLh+/lOMlNb0V4V75h6auu6Vn9syRaWC7HZw2PE5cpyXrqtm5rxj1QUftnSZ3AGsUn+sKZetkHT1WX0Ie/5TfuIK7Hy7zpxerzPjV3W9utHq0utcyCgnwRPnXkFvAVJ/uI3jklJmXjzWoVq3mqnIWFdyx7lwH2tY26PaIM88PxkTJgG+QLgcvbGQ4qf10STGvFlUUHjDsuZtW+POcp96r7kPE02R7CrzZV635/RCVQXACXRKDK9rs9aYyESM/VYF/gJTEoAwm8tr1jbS3xv7U2vcxPyuwG3Wjx40POLZRZ0EAN35tr6dEgjfczyUGnNvmPzYm+xRns+6tje1Sbywy0q/mfst9/Dmih3z7Dmx/htjpjWg9ZJ2NRvYYpNV5A9zrdbR+4zThWAjUy177vOS10h90IampPW2ohmTYFjzTKYCOv82CDpLwusTqoC8aVCgMvsv0N09vWoMu3frgeEJ9F/9CPQj0I9APwL9CPQj8E0ZgX8FUPXSzGT/foDpa4ns+BKcGEC4a7PnsFYEQhVWFxOW4Dy1RLCfxs/0AIR7S9N2wxFtlgSLBh8TIsM7F8hlqQE1+NQZ9ESZ5YTepjAIYzL0kUjy2TFgb0rwBa9ltRIBp2AWUfEdWVGPal0q7FcUqQar9kzVLEk5re1cDHKrjYxg1oDnPEypNW4l5ZTt0ejIVjWHmzLR8bMDe6TymSkGMzu2XcF6zKjLm2K0dHKy4DNQwZzPiIBzTm/JMQG+LWgCVNPT0HY2XAPgVEbWmOpYNxrpqADRF4O6OvASZrTAjoyQUXRAS+rk7KMoGOpajHRA8JVJUifpdW9HZi9YrEBy9gAAIABJREFU8ij15feYKTmVqQsOZo7s1BrVGDAde6gKntNDtgMbKWj0gwS9r4yUBOZdsBgwyv+nuPJ6NVskwLmI4z5z0CQBss+wVcfAWPAiS/6QMth3ALuAFk989SXtZ34Gq/MpsbPgwPZDgZAFUg1isw6DCjPPB4JyASM+OYBV5L5KgDlFWdWny7P28eJRe7x5EKB65+577f3Pb9pvnjBPowvGHZl6gnbngDUQOasmSOXsW+mUcuSVmZMBtQZVqbfvCJA9D8dTcHJ0bXZMZR1dpyKB7MexT1GkZliC3zJYsl9uZNi8rvw2PVNTJ1jrp6TBABkuSgfgONqmeW7HZFnGKdsliOPnVgfXDrRpzHQjiuMrfWaVA5tw0sTHvsFCCpI9p7Cmc3DSKazfu/fWMKpvtJvVZ23x7KeYKFGjCji6M9MZWHDbMef25Y1M3EvqpN4OS/plYoDEuYQxD5D3WkSJtVD3A9QTtDk6OWXtqEV1XjckJp7/Q9ydTS6lP6r3VECqgKtMk6z5dGic8xhcCVSzVpT//s4cyf6lsqsCsdRtCm4FtA6qY8rf1n0LJ63n3MJWDgDiQ1UXcdVl/qX8ZIQDtr2ZvQSYzC1lCgBO+5sqEc5c8BwqsNnNdfoWe/6y1/ZPle1Gf7I5w0yJc7MUAnXGFGn1knr8LQqAmMQpqSXh4o5cc0tk6vY2VV1y4Jk0IRHnjexc+4xYIOsF/nIt9nW13r6TjAM019amOgYB19771hErjy+FhAZH3l0awd3wHF/h7rsNmmeOVlzTyqTAHlbVRIm9pXUZkLEtN29ShvEd2AqqNWjK3I/wjZ53DgZ2XHWEMWRinu23qpmSDW1clSMTd6lELbZWMz5ZWa2ZarGUoqdWekmF+69+BPoR6EegH4F+BPoR+GaNwFcEqgaOtqc51qgaCBhKV9BSDGXn2pnXbDVDzWACDow9OsBqwJNQPkYshhPFAhi+aKh0m+84pob9w+n3zPosXSTLtVZ16EiQSp3jiD/0qAxzS0A+1vmUjDxca2pYNR46f7hHFiwLIJMDkNXxNxIx0Rggw7pS9gn05VMEfja5T0BPexxaa0ypETNuViJqIC9w9dt61YF1reyvwfAqpRzNqJhi2xVs3Yz3pjKw1HANYTtkIZT/TmBNpzPqVtmvzp2jAWxx5I5KSO0xWeBM0BJzFgGK7GZkgsaaSjSL7fT6Ur+adVc1aMXiFAAK+OtApltUDWS1xghbJJQUoDurkaMWa+pnbCXidoU1S44YiargKPVqbleJh6Bqpz8nXgeMlBdWRvZSsCtQrfc7GbE7gQ093ODSuqddzSvWteSg1fKmwEHYVNGZwHxKb9TTPyG4xpjJlbT6uO2f/xyE+SwAtRxk63MCh2L1Ayv4qSTU9w3AZZBk2GxrUcH7EuCxAORfIyf/1eW32qer+wT4j9rDB3/ZPnra2i8/1/15hustDHzcqayFhq0StHay36noXnlvoGrwZWTecVAO2K/bzlpSnX2PPlNhEHldNtVxLhbfMXfdOCY1/q5Fr0iQG2Mvz93lz+QLSq1T7dAFa9m6S9kyjse9IUhxXGT9BeVH06SS/soA1pjc6LqtZLiTzXoMZaO2WBGwOs6yqXfm3h8oCpAAv/f6uv3Fd95qm+uP2tWzn6eH6m3rVLk/ZiR2bMVzlGMO1KPLqnL/unpTQ2xf4iQYXEK2q7KQWhADWMsiYC7T9oV01vl3qFuFXc123Nfrx+3w8p/a/urX3JfUzXovCN519a1pj1mW+3Z40iM194myZ9lnVRlVCrDVXEtnXeEP96+tk5TxZgwcPusoM78lU496ATWEiogDzGV6oPKa4DI9lpHnxr1Zd/PdWSfVrX05p9aVbgWqJgACUl24KjdUfSB8BSzH2AhAHHl2MJfjxUzAWm7wWoqiQWXA6oLHq8CV+aQlzA3mUjoF2/ZHt3FNm5J045jXHGIFkB0Cmsck1ATl7nuxwD0AcClL7HjU/cfaUalhHa2LmPkzKeOA7jYrXJHty6oqgLWoCzHnuoZVXfCdBYt4l8KHUnen6MPntqJeevCGVdWd94SZ1vV4hGOBbWw0XBKqqkmRLWUu/Nbpm//Zi9X2NaSI8q17MMLmrIfffXnsYmLrgdB/9SPQj0A/Av0I9CPQj8A3ZQS+AlB1UxlSgadiq6PMykstUFpMaqiPLijwddlXfwpUAWzaYRD4JQQJwDIsqaDlQGb+jP2c+QpBuDWmtnDRKTfSSJgmQ12lYkOYlQnM1lhjJIKwG17bQYkNCa7H9rMkaBtqcjO7aRcPAKpn5cjqMaeAT1vPxIQIUDCj7koWbEiQKVt8kDVAVpj+o7rzEuAZFFatljWlhk4V7Ik5rH0dEhwqVd7DqujaaZ/AqbQjgbJgS+bTVjRT+qPqDjyFVVXS5/50/Q27KnhEFjlGjif4FOCEAQqjUW6bnrIjL1so4FFuLAAo7FOBWJyD81sB24A0gss46goLwgK6z6o/1ZzJvwW5slxet/WwcbB1xwbObh/X3wKxEqjHWtWA4cSjddSS2Ro88yJANQF9cKwJhWM9arUpasMLiKDXAQKfAzANQg1U69q7S+hknqEQqUd9u7UzQOrojtQYMl9A6uU/02cT6WeYxG79WVMnVgUIhZj1WAGvVQ/sdgJVAUWAqgCANbMCrF4hzXxJEuL96zfbZ8tbAPk32qNHf9MeX8/aTz/GwZlzPNPMyp6xWYesszj1anKk7Je15DgGRIrei60TqKbe1jvGecx4uy7K6ZU91Njms8W8OhCpGw5LXV8Be/l/sa6Oq+7AMUmyLQ01ptWGpoCZgFiAs9IYybCfY63SN9VzsR2JoFnDIcdHx2OHsoCrzr9uMxL4+JqANsZHG1x/AaoAHOtTzzBK+vNvHdoP3n69rV580C6f/3O7N7/GCXjbLuxBDBMWlUKGw56zBXgOOiR7panXdGWLJAVAglTXi/XhAljBYdUdykQ6Widn75QUeID3q3O/ed52L/+x7V/8PE6/ghxZ09ShCuQj/a02MfZPzkph3NKeyvsp93cxibJwSchxrTd7lBORC7v6q94+SRQYeWXMkVKnhtrpELSq8hDsouxAFjvk21m74bXIabm+raZseTY6/rKkgl7l+bKeSrUBqTnDSq7dpDdrAcODbbU0hsq8As1o/ZJ6UtvZsHbtZRxDpbXjpi7Fc+rqaTWXYhrWK5hdny+ZX+em5NhrzKQWS92HrbWvWtdMCRtv6Du8p4Y3F0pyK3MR1p22Taw7195Am2XmdcfYLC5x+oWlT2ItXKey90pAlQJEmTc8qK7J1lMHTuoqTfIuQLU41VQe8NcurKxdV2u9W8uq02/aOAljMVGSIf4dHHX/nmz9e9UD1VePkP6XfgT6EehHoB+BfgS+ESPwFYCq11OAtP7hP9b8CDp9zbpVQcaxjvDIrBps+eXP+F8GuBiW+NcYd8dRihvNpRt6EChrTkMN4F2A6gUBsCY4BlEDsvlhDtIvlWNR2zoFlFr/GQBLBBoDE4GBzCdx3XQOED3nDM+s55OBwixprmMmgRcSP4HB6an1g4JOpHOyDQSuQ4Lm8QSzH9CjklzCt4CNtFCR3QtIFVBXixpNYQ666yJxdN/KmW2PcENgGHMYMRkA9RzDp7NTWtbDMO0ICg2kJrb5EJBHNqokuAMiYSBLxhdMp1eQoWtcbKtW1PJbQeXAIFpX0eCxAqDVIsUvf5e5KeDkuaTOVABE/CtwjtLUsxFQccoaQwkMPMO0y/Dau23cLrLgyJR9/Xi+xfYdefYwhJrI+MEgWw8gS5Qj5fWALtvJjGhptNZYyYPEozbXmE1T40ogTw9WWbQTwK0XUSD1JzCqMNIGzB0ATX3r8WIEQrk4EYvMYsdWJzGi/FNjF+sSrVUljcKyXt6ctmfbM4Dqg/bF6ja+Mm+1R6//x/Zifd7++weAIba7zZoZMSF6VwsiZUGV95YZlcDVNjRKeI9gNfF7jc0rEN6ZKJkQyJjWenRMCpfWek9iIa/VenGLUgbL5vlTJrCSFxuucQmTBlFWDsQG8EqCoU8XK0FQGWyt/Zu+K9asemtuvHeSC9CAqWTA7lfwa32oJkqu6316uahaoCUTJmNn4yvk+f48tB+9PWo//Paddvn0F+36xT/Dtq4BqhuYVesPrbOstXhg3DKf3LsuJIGYoFXeLIwlwE00lf6hyFIzmUxMxsbkSphmXpfBnr7dTi7+knPS+RZQtrlqO9j1zVNqlUl8WLMpSHd56GpcS+RYv4vJmsmKria11Avc+0j7T04wB3K2OmZUea7zMh5fF7NsUovv3IeAS/vq6tzrfSfo09DM+s48+QSvMMX5O4wtjCXgVzWEtfW2xNEgSSCbPAuAa8AYy4oeNI3ifT8bJQPjHnAsuLOlqWy5LYTY74bWSbu0VprzOgqPNbzlGKshni0pCQgjWk/hhbWuSqR1eV55vcwxCbcNn1/CqDouk3kZr3ktiwVy4AVj5XRY18psha1mHd0oLU+NNeBeF2YdhDFlumL7jeevC7Lb8+26lkNPHW3Ev3U+NpSpf1XsYuy/IoD6JNws4uB/joXPbNahvKl9jm1h43n4lDJ5qS+AvGypfBx7mOwA1F722/1D0P/oR6AfgX4E+hHoR+AbNQJfEahW8Fygswuk0xcPE4+0ATj2TjVQMFwoMFsHMViovo/F68kY4IabilQZQSSxbFFcRrFFDwBC9y/YKk6TBEzUPhkQjmcGq9WvcAyleHYOMKBVzJZgb0vGf6AEmGBRk6PxFHkwqGs2t9+pcjWgBYyqgCq1ZJxqTJCs97NBPMzGTkdhzm82p9UFaNea0RkyxlHqMDlbgqTUZHYSNCW9RmAjQPUY0Bn2EsbEOshI+WghYQQuEzunTuwUebBAdQtDYVA7tmbV/pQaPvkzwS5BuOBVUrIjCSVxiEvjOixQCcisck8AYVcL5+8d6eEMHWW/BtBHkBriLIwsn7fVje1wCjeGJRWkKofOzHWgtn4VRfCLl2u7ndSqFrgqxrRmvRx+/aOrpRToK/MNUGUf+Vmy4QBOD0KtaRijnb1VXTfHffDr6Fa1J5m+A5CibQVg6bD8BEXoh3F8jYlO+mZqniTagq2KntbBqdWWtSegU56onDXXoiy05LBbQMJKFsx6RkDBs828/fLyzfbl5h6B/qN25+FfIwm+1f7Lr54BSIbtnATIkL6VCF9Tr2ebooBUa6AZ1JGtkVKTWmDUOUxVncMnDuMcUmvazZGvF9h17kWhBfrzef7O55wjpcIZmpJqF1it0FwQpgmSMl6vQ2mwxkqpUZU1hVFVmSD4L0YVoBDJr4yy+6sxKWOdTuoacGodItwVx5X5t8ulc3RKDep4uIBR3ZJUuml/9c68vffGvD378hdte/UzQOoC599Nu4VjrY7WYVGFJTr0DqjZHqHCEIhajxlg4WXVNUUKHBhTSR7vn2LkjzeD4M+kA0AXJ+CTCxIYJDvSEmpLHePLX7GUfsrSuK7aY1u9yA46UmknA7BDnm/dZ14PMHYde57WyQo+TZod5b3cz96rY54Jwqkdzs+C2rSokbEEiCL1FUgKu8JzWw4QB9xiciOj5ctnjKDRJI8JKmssZSoFrGFzAXFxVyZpZQ9gQazPHOffHs3WtwqKfX1LgbU9YcOgKg22vnaHDZGfASRqPFTA1tvD+vuqm12kh2oxy7ulNarMAc/LDZ9b0VbG1TrD3c6yAOW+q5Vsbd1eKxIctv3ZIOtdXheLryxX9liAnUQeIHIDyF8AuiPNTgKT53HuR4FtcZ++wyoCUrqieN5x7ehh8qyNI7spTeXEXc/c/AvCPpbMC0/RPEpUIghUN/TcVjMQ1UfuegHy0Vu4llf/1Y9APwL9CPQj0I9APwLfnBH4VwDV37+4DkzECgmWK3ItObHqm1qVkxUyVB87vzuJXKrI5nZPbXdjn0H7BSJouIoEpNpn3D6dtVuntJ/RKdRAhmz/4hrpHNFSGhMQQJ/d5cj3yL8DElMrpmRNqRpRVbnwwngp3yXgOrXtTBR0SollPQWcgAPOyt6QMwCbErsVzIQAc356DWNTDPAURCiAM3Cdps8pckFYC9FdmEuCKVvQjGBUD0oFZWo0HRHQEcwPMVSyB+WAID3taXjNINzWE0MCRFt4yOJmtAjEhhw/rrsCRg/XAVJiRBgyA2qBYkrFEjzG9KjwWIHLTI1sj7Ljrrax4vGq0cx7Br5+tig+GZ4A1YDXko2G1wyt6X7LGimglGsImLZVjWBKby0PzhyUw6ygquonA3mPgDbsrBE33zlX58Hg08kCrN7gAHxDmxHfEpRgQjW4+BtqUr+bMTXg3cOkHi5/xbaEt/ZMlCbyK3SZoBvOJjpqvn2vA8WpcS1dK8cMVQSIuExri83hrK1jSARfw98vNxft5y/eaU9W90hW3G3n9/592wwetv/6yyeR7J7PMQ2jVvJGh16OpbGS1zRiPc0x+qq6U8bSGmYBmqflvHrp/Kdq9fyICQPNabpbkYDb/cUVmnGylY3DFZAaZrkYJO+VkqPKBEcEHJCqY7HTa3saJb8yqcf52OnsyxgcgekSifDKVjQBo6wrmFjZ+2pTo1RV4CpgE7gqzXXd2h5HAGXrmSVgnIQOwOnu6a79p+/dbu8+GLYXX/68nSx/Qh/VBc6/K94vGbKGPck/2HpkQi0l95QCzhQVxwm2gEfm/ii9LcqYtVCMWpxy05qF/Tlx1qy6Bqb328mdHzFGoCt6hwqOdkiQF/RzXS2Qa+fZUIky6zTXJIl21CGvMTay/t36VE2FhE5uq7xbcJg6WZ9l1tADyG055UVsbwC4KDpMKsm2jgcyrW4rcFQ+rCy4Gz+TDjF4kjGG1VSiy9h6X8b0h/VgX9cNibgqyRbMWx9r/1PlyybUcjNyX1rra2IF2SvPqg2GSRtcfUsci3lZzl2W2kFcpDVN1fZbcqFJlHWtjC7y3mtY1ZRU+MAwC2ENK9Mhcyp4Hph8sRbVh0sSStXbd3EFUF8CUl9Sz71E2gyoFqRGoh2YLki2luCkXbJONsyF3Gf+LUhyphx6fdYr7732/vPfDE/BOn5e839xQ/aYPrdY1TaqyRMJ9pwu1+yj5nMf8Os9bBLBhGeeErmnlq6DV4nVbnH1P/oR6EegH4F+BPoR6EfgGzEC/0agerxGd2MTepucyovqDKqLo9GSYfWRSTV46IJ2Ag+lsWNqmeaEErNYbSgFU+wFC0MfyjNoUGtQxRs2d9dJd0lt1Q4WSEiri+jt2/N26wLQYAALeJpOBU4axRjQACL48BQmdTqj5hXnX42MlJ8afNuf1ZpCDVBG1gjaAoIA1nYTUyKr+YVyXwOoWbZrsBgyKAGPcbRVWCn4k+FFXox0bn4Km0OdmPI+Ad4E6eNwsCSQ07dSJ15lojImtsqBpQ2IJVyDtR3bu5WhlBNITWrFavlM5LUG2bJ/pXoM0PSnzFvkv5xM3EmN5wupFkgVrAoUAhxL/hhw+UqyGyyXoNtrixTYsJKD/z4HnmN0+413ktuLXMP+1vmEtQUIFCtWzHvOxGsJGS9g8QQLqeWqOtB2YjubwS22IeBExtcmtDo5/yEg5Ftsz4TIli1+W2wq71foLGBT8h30XeWxHaUcCXBahFQgG9DcGa2cEEjvdwDdnRJPZJewsNZprmBnNwT2LzG9+dWL77TP1w9Ymffa2Z1/Tznqm+2/v/9lu8Qt9Ryr24F9W2XBQen2UZ2SGdH0yJpV63urzrQzoOKclPYGlAbFe2rFDqYWOGyjSQcTFO6jQFtyIAnEa/6UF9eAFuiMYZDYW4MgpbqaHSnvZTtrVa1LdXO3c91Ua5bqoWormxVOreJR29OEKVMGm7EsF+HIJgUEImt73bI6BSWu1QnregZwmrC27wNU/+5PH7S37gAOnv4DQPV/YKTEfQ34iRO3p83Y2FbmBCb1gBFaWFPGquoxXUc6dPGaaKmTcJ7EcUgFhOdR6+eVdNpfrCXv3HPbmPY1F+/xsLiTcTw4ly8+bssvf4zh0LPcG5HMRgZsGykYWCXxPqdYD6PRVT63Y+5vkO4Xc+25WMMJOI+M2HmwRIDWRrZysd6e9ybjF3nu2D90S0Lt6Bxehk1cNzvbCjgd//T15dljckdVhwyjwFlj3Y7x9P5Ij9uuhVCAYjC7iQvbT8moCnqpywQsrmPGRLKQG9FEiPeqMu0NoHSrGlcoqLESLKiqEw2jrq44T1nMPGeEgqo1ijmttkiMoWw+iRedqPfsqFyii8Hl0Iwr7LPrkEHdst5MjqT21npilQRc1Mb71lmMBNr17P1mTSmJFVa5gPVAsqFu25L7Klo3mWTqzhWwZ7wEqvDWKRDZMj8FzmvfsqprrJUQvkdEXP/y0BeZn7VFl8HLU6J74OT3/qsfgX4E+hHoR6AfgX4Evq4j8AcEqkqAabsQCbAgQpYr/FtAV2pXYRymBCg2j1EuNxeMCWxSl2RIolWGDRG27TaM1Rzgop/jWIaKgHZJkLXZGKDJTKwJ5nEJvjVtZ3PchQnuDaZmSBAPAC2NkgIaZLlgu8YCWP43pp3GyD6OBFe6laYGKo6fhfASBAf8uW0BsaHsoaCHAFSWY2DPztQmVtBjzaLvz3Q3nVMnR03Xhj6cY/tMzvSltD1Jx5zhImpPRMHamPMf6+opk2rNJ/uWcTu2tBDnKJn0RetEC3oq9fRvWZcSySZQ64CfJYeeVjEq5Qx87KXqhuUkW/JR2dMApm57mZoxoP5IoB5BqcAn4+B3B1QzryEtS+qbYFdCSXLMGkP36fHqpOvvOlyB1Egma6xjsGIA61vM+QFHZ5rQtsGd/5BeqzFfEaAIUpH7BjgdZbMBMsVcdQWyXWKkY95imORFmgSoY+b6lbruYG51mVU+S7JiDUBab66RAMMKLmftN4tvBag+3b5Bi6MftYtb324/++hJe3YFnzMBaHmurlAQh06/Mxh7e6lOlf5yjBB+gmmGQ1ZVVl6gmrYp4aqPtcbFvJYXlMw8Unbrf2XLMyZlQpN19HsmS0dX4GI/GfoAN9ejBkAl75VBi8zdfpuA0WO/1BWoLUY3AlaY1AVFrTHDkokNZV+MrcykDFh4MN7bAuZPSEKdYpJ0Tu3pHEWAY/v6+ab93Q9eb6+d07/z+X9pJ6sPqE3lWgCpMUSzZQ/jYvIjEl1AvompkzG/B6FzXwjWXcAmEDx+8IT3ahm3ndguxZpnT5p76MiQpxdpBpt9AFJPbv85P++GWXU9ri9/255/8t/a8gqZuIymYAv5tveR92I0ILSaSh5FBhO2shaqoFSG1ZpU61pNpPic4hkEA29NqaZPE+p0R+Nnkf57bl7CTXqlov5Iu5y6OZSUV6m0+4V3tK8zYH+PXHdD2xrzA86TjK8wK0ZcUQsItWThleGWCiTPHVhYQaPXuSKBJ3Aecd9UbXolQSLv5T+pd2XOlUCvVxo9+dO6znruFaMOMPT6I+8vdYhyYs/dftQaJVmrLxjUYXjrs1jHZPcFs7tcsY6ou09bKBNhPrdsQcPxlfcCc7O+SOfkAbXkeso8SaWNT7KqS7eNT55iVbCb57aAes01vOBdOPq8nwr+GGuVzHeLZ7D/9hS0NR1UzsF5nmdfBVv7r34E+hHoR6AfgX4E+hH4ZozAvwBU///gWAOCrr4s4ewRThlymPW2cYDNCAgTCLAmBHbnvCOLaMYc0Vx+T8uLsBfl5WhArhmN0sfTM+pMaX66vMZwBybgxh6PhCsCQeIymE8MlWSz+N8c6mZ6amBj8ALYnAmyOFaMQ4AP1MzN6e2oS+8UudtEJtbgMu6emqDYbkTnVoJIDZI4R+vyBBK2WBH0hWnUSKVzm5SdE1yMZU+VD4ah0YQJ+fAEkyg+tyEw9jymHN8gSqA5nl5GkndQOkhbmrEgNvV6Mhpub80qQJbdGfgVI9qBn0g/Q0+8Apu+F5DagcP0UWUcUvPKuabVSPZeQFJXz4DR1EDav1P5o4xohYyR9cp+egi+MwSh+Ty2zGjVtwq6E5h2jMjRAdXaXQPMuBZ7PK8joWd9dbix/siL7gsgQ+uRAQxmm9zluIBBo+jr37T94tcBTXV5HTIO+Fb+2UF25ZVhTj1vEyIG+35CaWJXCylLBSg9IB0+BrVKxbebBYBh3Zb78/aFfVSv79NH9VF7sn7UZrf/ot27/9324eeP2xfPdRe9zbUDVl3HjK1mXILUOetQcy/tkYKnOnl06lVTB23w3vVRlcsluTLiPZMq28ynhqqyrCZ4nHPrkKuW2vj7yLBW+xpVzLJbNa/VJ7XYsA2/rCNxLgCreZJsl0oDpb8LwKivu4/L5bYpAz6ytYIf2V6Z1/RTBUG5XrN/wK111TNMes7pj3rOzwFs2Fu3d+1v//T19mB+hfnu37fR+kOM0KgTB6ROBDkkmk5inOS6QZ6bKeQiJzj2poWQIBsgcaOUm7kSkDo7vpYkRK3bQQyP/L1AtJxa2HXmMkZPvjm624Z3/gxzoAf1UbTcq6vP2uUXf48UFum2AK8zVLKuVOh0Qz15zL/SL9SxVS3huPtcYOyQ+rr2p0h/w8CnYMCSB+tMaZ+jMkLQLqAVBMOsFlSU7aYdi1JhakQdQ83ZlBELUgXi2zX1nCgwdNWVXU76ogPKLuusZRlP96sjsnMdFl1W0+P53Kp2OENN5lKacEzUcO4ASHvIljqEZAylDZq8rWGcbVkkQJZp3ZGssP9sQB3PsQHJkhva1PgsynPCCxJawpIeAMyyssV2AjWX9Dt9bu0un2db2f1cq092fl8JbGvWytOXCywvYOtIrVn1zq4kWlzCkxjR8b1k6Aqu6Q4VBnYKo62CRVMltxOqIoDmL5OCOckcpVyVC/RX+YlpUMe8/+pHoB+BfgT6EehHoB+Bb8II/AtI9AgrjtDif3VJBgMAyEj1DCf8jGxJtaXRJMVgwbAhcleDBlkIfodzgFEF4FlzljAFiSDfU/bjXxBU7fQW3VEkAAAgAElEQVQccIfM0j6lK4EqoE4Ap5OlBkRDTY7myu80tWG/BP5nM01aAJNhLWHSkAduCdT2SjRhSWcAVWswZ6kNNaCr1hwGV9aXTdIjUwddz7bkutaVDjGP8bj2BdUoJWZMueIC1SPY2gH7tt7OWkWve0J/yQm1q7KuqcGy7QtMroYo45FAVXBxEWZSx9+RxjNiq2xPSKd5SupXZX9KDniEeont+cvgv1qLHCGoLwqSHPP6PYCtM0KqF6oO1ilKW5Vsr7uy29U8h9HVaTS1dDITssKeu7V0BZADdsPaCmKVKHfH8oegqQNDx/1F+idgDkNc51HlmbzGjoYX71StIeZKJ9SnBocIUBe/YZMKTKvuVTq3Kt+qsST7c7/WVAao+obBdQEapZYFv/lKLavuOqxXgZ7vwEpt17BFbL+ECftscd4+uPpW+5Ia1Ze724Dnv2qvv/Yn7cMvnrePHl8RnN9KH9+x7DyB9QTWf0Zf1SmS9SQVlGiabBGEsp7Gal+7K9ZwKeQnx04d69hkjUJYQUwI9JJ288fI91l/CeJDrrsOaswy5dYceo0SjTKrEpIaQuliLFDlqIJTa1V1vfV33xfIhiHl7+sl127NpKudud4CaAW2gtWwszBi1b9U0CaDDvgkgXKKgdkc4HY6vGp/BIH5t3/6WrszedFWT/9bm27fh3H1HrUGmnVMIufEtQRoPRHgWyM8xqDIonETPi6iUJGCIBhAvwUyGgLxelpcsY3MerWP8e6yvrUSDs6ldbRJ3igHnt5ug7t/yWce8KdrgHFYft5ePv77trn6bUnoY76mmZLsp/WorkiAN/v0ueU8CqI2mB9tqUc1kTQGYN5osMT57HgGeNp1H8M2UrsrwJUhLedt14aS67McZ7Pl+SX4QvIfpUSSKtbFy3BiKmSbGWtGO6VGJbzsE6sCIk1Z2LbaTFm7ugOYKjU+9ru19lXJ7YgSh8iETcjYa9XPAM5bSgtkVa2Rtaercm9SfhoyOceMm+Za66VjwVMcp/TxzKQcY87nZYKtQVeZ7fipbPF1XbOX1KxuLjVLovae57KzZ99a60t99glEd97f/LQeeGrLndy38ur4AjAW9lONlD53agn7Xf+O0xVvfRoIS49VatCFnNa5FgSt5jce1VrX+qSlGfWsPD5nqu5ZVrV7NhwfdN0r/Y9+BPoR6EegH4F+BPoR+HqNwL8AVP+lk/XjBuACBoGAbKFBHBK5vC6MMggnkCdmmIY5VdJl2Im5EUHDnABP1Z5VRcZnBuJwp3wezuoU2SDuqkru3Of1FS6dZPLPaA0yA5xOqDs9OxfY2QvTnpaaKvEeoHViLxcYzr37h1FQMnigHcYp/VxkRgYEbad8dqw5TMKlYhFSO+Z5EFRPkXTaU1VWL+YeBKInfM4gVkY1AVFcSItVFoDMZ16PcmJb8LCP2TWSUK/H8WA/BIojAt4h+/Gnn98TKGv+M7Lub0KrFUcuLr5ldCSwFXn52ZInHxmXIpDcMPgyoLDjtPk7jKhMmNLXMBUaNVXto6/H4TQmR8U6xGk0CK+kviXfK/BkABwJo2OnZDvXXdvIrB7rVyMB5rUAMfFgFy4GpAlu08u1ZK8JInOxojKSG7e/30b3/x0XDTAUhCpbvf4YGoUQ1eNZi+pBCwFzUJuZVh2qr2UFyQj5t0dQFhhKTVrKbRykziHYcbLnY8ANokQK7rYwibKMG4Lw50gxf/Hi3fYprOrz7a22n/+ovfXWe+2Tp+v2i0+eE3gDTGVRNbwCeNlT9XQKU8T30H6vXJi1pwLUgFUXXcd8pt45F6J824RBtVCp1jZe39FAqeTr7kdg4EdiIiaSzehVyiEGOZGzloRTMOm3IDQsaICqjq7Kf8sBOACWbZRrrnktjFNYLeCfrsHpPSrwhY2z/hD2baBMupYbSgFAKomZCS1k5khf370/bP/HHz9oF6PHbf3lf23nNx/CLsumWtetwy3XH9tgJLZ8x+V3CnADpAdlqyM/XpS65R2A54bvHeCC41sX6jrduz5tWOycRrZq4a0SAOfddjsysEp+uQ/ptTs+fw/Q+ka2d92uF1+2F5/9P+368lOY1Xqe7Lay9rK6JqB0nkXFIBmf/9lLVgmpxknsm0PvcPSOgtuEFImK+RQDMACsfwscU9ea+7RYzu3uVsyJMq+aDuU8ed37Pu7bfNZaTthR1/EJQC+mS1yn9aiC4jKz8tpMOFgHawsZTbcEpQJNnpjMb1pKcV/YmzX3BYAw2N260twnugJ3QFDH3zUQj90KWF1jK1oYyaBHKmwCi+SLSSXdhaMg0W0YcKpaQ4C8Fehi2LResC/MoJTx+lzZc94oi2PwlXs9LbrCUedfBQ28/NeiZLuAbfZ9kzY2AnLlx2nIlGe7c6BNkmDVe3zKvq+ZY9wAUhri00uQqviXqtwA+kqWupotSbFUw2eH8LYa4vRf/Qj0I9CPQD8C/Qj0I/D1H4F/I1D1AotBrcDAL4FIXEISYNQrmBHJOsVIyWBlD0gl9AM8nBEQ6d64gaUoDtbqTwIKgvZz60kjzSXLjnvvcnlOgCMgIEiGbp2fzcj6d0YvBjVIL9PXk0BmBns6JFDeE9BsCMYEXEpnAyTSGxVmdQYbaxgjkDDo7no2amAio6oJk+zollYlYVbjCiqTUSZDAWm5Plnikm/OAMpb2zMIMmUOqOUbjxfFyCqBjCGNIFUTExkBz1EjFEGhr9t3UFBaMKTqSwWEgtu6hoDKMDLGtYJPXgtQVQL7O6BqjJu3ZK9keMNYyL4a4ApUDTit7VVeXGF54KN1xGFTBaUFiv09sjyBbq4hlZ7Frub8ilkVVFWtY3BZt08BamL3yCKzP9t4ZBsDa5ipO99Hrklt4YQaQ/6WPT1cfYhe/HHOPVcF41PrTTQGGGCOT0wmBAQARCJbdKcG9RX0Zz9hUDtpsOA0hkrsL4wq2+MynPo9wMFapoltXiKN/M3lG7Snedg+Xd5Hcf5ee/vtH7anWJT+7KOn7Zr6vCly9IlsIfM6GSPfhsVX+jtisASdfo8ZD6XAI84nPVEzno6hrHRVH/olyJzYnkaQz98x0uIUA1S9FM9Y8NuZKfm36zRMuuE3IEMgqvQ3Ks2YJ1UfVH/KoOoYLVDVuVVQXoC0PuP27svhSF1rpPJVk7oT9MF03jAurnzX45wWUTMSLVPkrlSPt+89mra/e+8BHt6wlU//73Z681sYZh2vlZwyT96Y3puTM9YHSQh7qVLnm+bAspcmHAKWu4emP+3JiRxbU6TUawbwFHPuWgjD7gdEXgIRa0l9XagCe7zbAnSpVZ3CrI4nJD9UTPCt/PfFZz9uixdPqUm2ztM1JPM3j9S1WuMU2+kxTWXJ5sbt2Lv35iJ1rAJMDdPGuh9PdI+m/cvx8wFm1nAKKKsHq2zmAGmxNfFbwK5Mq4DwBHAto78HgGYte486JzGES5Vl2sh4fQPkwu7zJkZQypVd84BLgGok8pYl0Jv64H1mOUUkDKwyHa7tt+pT2bEBBKc2m5pSW+gsqU9d29pohYQ69cI1FybMXJsbSGuVF9Vax/u+kmY+EzcralAvYYQp+bZVTTHRWhrZJkkptcCQ9cb572LQBtCOqsJXK4GWBEzgprynv5WlkveHYl01NkP3o6M375FWCjTNEzj3UTW7qfIRwW7J7IdeY/aTu4T/+t1/9SPQj0A/Av0I9CPQj8A3YQT+AEDVyzTMoNclgLRqgY4Z62K2/FLQZZ9SZZnjk6t2RnAxI9BS/ls1Ssh2s1WB1SGGOnNr3OyvqnyXXqobmI0TXXwFRgDbABwAqyYsgoTpnDfQGoa3Td2gNYBk9cn6yxYOJ8vUEQ4GAE8lZrANnp+s1+mp9aVlQmO9lw7BggyBl+DqAAMywfzE6Mp2IJGXCjpScSUIrPYaOuZ6yYZfsi0DHX6R754pg+TYsiMGtiPkwH4ZqIadgYG19Y0yX8MwJb+2fQggltkgSJZ5SyKgY1AT2MeYx1o6YaNmJx0I8xxkWwRIOq3K8vle3EA7YGwQHHCpUO8Imbw2wRHjlRrVAj4ByDokO5eyk7lGa407uaqAtds+ssccvwOqkSoaKVbtn2MgOzxwDAESw3s/bMNb7/IyDFuYNYLOy/fpPPMZhyTQj6uQUbPMWqiusGeeT9UJi4C4RiWggtksuVra1u+96q+a4lvAqUA1gy64YQxS34j8VfYLeaNGQy+ov/vk+mG72t9rHy0etmeHP2vvvP0XjNKw/dP7X7Qn9JocU18508QLoDoakzRhbQo2JzFUcsy7XrWCTlUEMqxB/1VL7HjIOCV5w+saMjlwJhSSnDDZoZRTF1ddgEUsfMU/yjstzGmByrV9UmXNurWhvFfGS+DgezK2Sj2jXuC1JahVAJvT4HhbZJxKOGVhBbDFzgM+2E6wIePne5p/jZHMz7gJJ/w+iVnSVfvzt+btb//4bjvdf9Tak/+zTXeP2YYxivtxzfmJjOoMoOp9i/NvG52lvvEENn2Q/kbH8/HyvKe4YKXAyFL3glaZVbdJQqbkqlmQkW9XLauA7AYAa3/cG69XRg+QOoOtn8wedsw0Wy+v2/PPftKunv6Gz5MYY39bWtXYH7X60lat6lbwCihVmpzkUiS4MuDWJ6sDqeSR6ogIBqJekJF0vWqQJbDKKEfVkWuUcRQ8cTzdyg8mGHKNKjE0bHI/5eicuxv20uXv5VoH6zrIedqKi+ejKgHvufQt5pl6gyS5WhLV8yq9ZdlX8Lw8pBJwgK0Sao3PZG/XJPN0vd6sgYCshciWPQ+vhvO2hnV1hdS4BCUKn7n9cDtGQeK+rp9IgssE625MczFJcTa2Rl1HAc/DRjHVACi9rPL8SJslPQm4QGGnqTs6x+ZppIrlOhyt/6o4HyZ7kEnXvxgZUx0QrKvV40AzvhvGY8t4eKkyr+MYNvnk89nlM7c8APqvfgT6EehHoB+BfgT6Efj6j8AfAKi6CwGbIBWGIHlwwwJ9fIVZhlrVekbWVbg0AqimqTuBluDUJvCGRHqlwlElAJlTl3qOxHdP4LRbE4DIUMFwnl7oH0mws6YmFWAwQDo4xk10Mp23CTJhcYx9+zynMk0i8Il/BkEVjsDzedl5aJIka+r7BkQTWmkM6fmoq+YBSZ49WCewCoLTE1g2gaT1du73pqt3jNES0dzUFhvpnUjwjvNnfCoj6SxGWfZzOuPYuAKnBhHgLYj1K78DSnfWmgmIA2jW5QBMUBog28lIU2/asQxhMP3TQFRoH6mcQO53xjORLQMOwqoKHAXmYWqj6y2waI1uB+o0LvF9zZAKgFYQXoZL3TwrB5bVEuTyUmTUYZbZbxjfOkRAqycYglPDl3IrFlBnzAXf04s2uvMDWop8n53YT1KpNVLPq18CUj8lUFZ2rdyz5MLuSwloQFoX/mcBKwsV6NB+I8Y61jQCjlLLmtY1HYtahXui3LDPB7dnv9kGsLJTBgpAWGAY9HwzaZ9evdZe3tyFVb3VPt/9oL351l9R/zxuP/7Vl+0LfFtcd1NAquc+BHwJWGUQZ65JQGdcTxkMpb+epw7UtrHpEHyuR0AiCBmxhgR1AhyZIL9GSoEZK/ejEVPATweG/D2jHgZUo6SS+mZJcE222JEtDcDx/YC2+l6QuBGsWsOolFbAmppUPq4TsODW3wMhrEMU9MnIdcyYrWnO4p5ND1WUAheTRfvRO2ft3/3ROQD117je/GcY1S9gVE3cKLUvhQE3GYklzJOU/g6oPx4DWk2iKFcNdC+pbS4y8mmTEslKZL72yICh7wJMQZCVhJCR7ObS+Xbu90iGb7yOOASbrGD+kZPPAavD2d2AOq9vs7zEYOmf2tWz95G2muCiURZJHOW/Na6AvsjyPX/Pp6t3DJBUHVJmZ2O+S21QSZyqbHXNC8gKnCoBlgkt860yQoqBk7IHz59EgEynMljvnbxPrWt8jXimqGKohJv1rd5LJNssVRDSJXPhmAnaAHLIc7MSZBpJukUa7FqI5Luk34L4DSyq7KigdoeZ1tZnLSoDDbQyluzCMaxrwxIPgnp9ueAwPM/INAqAdQhWGn35JWzoZceDek/wfFtizhRnacE4F23CY6c5lZWmXTJJVlwoi6ajpMCu16wB5cMjJL+u8mJETfaMdE/ujO/GKlZyZyn3ZfzY15Kf+hJ7/bY0M4GoDqDUImXn1H/1I9CPQD8C/Qj0I9CPwDdjBP5AQFWQpGQOpgRRLx0GA4KuCXbK5sYAocRXCaFgInToHcCunfmbbBjvC2OFrgZdZ9SSXtwioCLYWV7LbBDeADKtKz0lSD5QQ2jtm0BsCFCZzDG3AUScYO6yRe5r3aeOtGOkt+nzZ7hFTeEFzKmGRmvcM42n5oBVW0wYxowAqoJUq2RnMKNjAqwZ4Cu1mYaQ6VEYYWEkkoIoz9jgSTCbb90y7SlqXV4CVGW2SIk57jw9VSs2jUmSYJOgT2Bq0CeDkpYXBlnja8DOIiA3JkWCQCPhwjAVvuU1T0TzlkTPHXwTAbmhDLSMVQXH9VP5YLGQyvdGGiqFka1aOcFqMUAFQiNZ7GoiA1oDmAo4lny4mJEiXMvEKMcK6DK4rGA7EsLUp+pqS6A6fy3OrMPzt0rCaFNJQOr+8leA1E8CXjJQrpswcu7MOsWudUXqamtNpdWJ21qfCDMqO6q5VgC5bJk0UOrzBCAlj5YaEtCEtQuYLonpDYH6gs2fCVSXr1Gfere9gL36ePNee/DaX7f7ty7ajz942j59RjIBMyDb1HhuQ5hfpd2CTMFq+uVyDVNrpsPi8zqHsmbT9+KIGkDapQkyt5XIUN7rnxPZVEF9mFjNeY6wh9N3koJbHVcZ1TI/qsQQoAEgIhvq38p+NVPKiJEwuFxomlNgTPApGHV7ga5mOkegqtutINb92oczpjVKrEl4zEmkTLjXLpDX35mt24/evd/+5A1UELtfwaj+XygmHperNjWOOtEq0Ua/z0XBItqShr61cfxNMkIWuWBqFk1WoOvWOfSL68qY8asaVJi/w5L5kkGPdNb7XTArGNNwiHUkQApbV3W2W8ZiOLrV5ve+10az1wLi04d2d9lefPrT9vSzz7l2QGqeBd3YcD97HpGyRkruOlbBcRx7XohhUt2XAandT+vUdzsdjavu1/1mnVl7uoWl1R1YFUZ6rHbAMPWcHttaWQCnJkjMS1y1TXrtqccfsGbVnfB8MblmciWmSbzq71khHotz8ZmQ90nEaHx0ALSGzZUtB4AurmRSyzlZhe7WtkRKk0n2aKhl3sNzBMNGMm0f3u21Y+s9qQxYIyXnZULrH9YYQFVTuBmycO9/W9VsmCvrcn0cWSct+5knvDLirCiSKHHwlWn12n0FOTHvU+wQ66NyNDCdWKA1Sg3mfMK5ukL8V0aGdQFQvQro9d8Y11QpQOp5Vt7A/Vc/Av0I9CPQj0A/Av0IfHNG4A8AVL1YQwgB3mmA6pyQYIbJyhUBkUFD8W0aX8DCEEAV02rgMabJx5hPEsx2oMNXhwRq57inntHFwkDWzP8a9mtySusagmIqnCgvPAUU4MQJS4rhKgAREXGMfGhbo1yXIDFA9BymzDpV2AvllbdOlRLrtGvdnDWrgugCDGnfEJbDOkPNlACY7DSlX24bdjIHSfAoKyg4VZqrQ7BBlEGphjhDti1Ty6o7HMM6zaYypVXTKaMqUyLTkFpVgi4DSgNIGR9ldSOBqiyOrNoRoMpAdeeqVLmi93gCVSCtoQuBn6AkdaUYQRlAxznYutaC5HVcgGn1gpWJqXOyFU+FdVV3m2PZ7sKYnG2rTrajSmMYU87CYYoDTPmwb+f3qmHNecEQ+aZjNj5/ByaVetT5I4YHUyrZTwDD4eoDguDngVoG4qUXVr5sYC5rKhNXjqth6MKOCL7NDPCCAy4bZGLEcx/AhglmXFuyZGFWBa1+w1YnEpeVJGDWvEdWFaC6JjJ/SVD/+fJBe7Z70L5c32kfrb7b7j766/bw3pvtpx+9aB99DtfDOU0mJGcEDYAwWVHnynXi+haAnSJNF6jKiIZRhV0dkvCIu6sJiAAb2aZy6D3WBBewLTZbabrrMQw22wZ81aUnIPezmkAJJvQV8no21ht2fVTXmt6kFtW6TVhTFAqaLwlWTY4oCZVlW+v4KoPagT4Bq68LAsdZF9x3jKPJDcHq2fiy3aPO+zZKgR999/X2vdfG7XT3y3aC9Pdi+BL2WJCqZJZxicMvABXjKbIUXAhJFGu2O1lwLibX5jzK/AtukQd37PK+Y/SzOD1h+t3uN5gYKQkWqMoYCj5hJssp2Juv2PMb2cIAbuShk1vt7O732mD2KKxiWvngJvT88w/bsy9+G9nr0P7K6Z9q25q63yKDlYlNUqcWeIzUsrwFRM63SSWPKeELW2ztuWDMfSThZA1tZ97ksyIGTu5JoG1CxxWg5Fdpsevf+uq6n+xpesJzbEhyoKThVfJQrGhJxr3kcgh27Xv+vuc18HvqUmVxK1nhc2a9tBertb4+ezpn3+S9TOIooXYuRu2aROEVbKvrYq9kGF3v6nLD60I/n00844KROV/mJs7MJi59DmfNrDFWkpWvZIJfMtS6rCsGvuHcY6TUgVT7rV6TkFKXsza5xPu6HJRxEveCpQXxCuYZKbDO/1AKALCfx/m3nml5dhwZ+qRMezY1Q9N/9SPQj0A/Av0I9CPwDRmBPwBQrbpLAaruv7KRQ2rXZodFQCrclqEFwYwCLL9lDey/5+sYJvEe1X2KVxNYVs4ckGrAT52o2+nWO5qRPZ8DUgF7qltXLzgW8rcR2fspKsKhLRkEbrbOsNE7dVojTJf8tlZK8DkBiJ2dXRNAcxz2OYDlkZUcwVaMBFHJvVddp3I3AebEoJBgfcb2B0DSHoZ0wucEb4arAgsZL4NCgz+z/7a3Mb4WNKbW0Fepj9X91/o+AYrMhqyqwdNgIAPoSHVumwmwZCyLvXK8AtYC9DR28ZxhKpQPdxK9BKmBOp6H0a9tTwz+lSyWxLeI0ZIXRqYYhrUAkK8Xe1tJBGvzrLHznNKHlsA3YFSgKviU1fCIYXQrFWFIH4OVvFcY2jHM+wH7gLWzt9vk/l+3E+oFDUBjhtSB1MPNy8yTX45ZILggNqybYFRQezTtKq4kbW7cj8c0qjcS7wDuUVZZEbzL69inUwYbd+XUYbJfzXrCyglUYZMAP1fILJ+taU1zc7v9hlrVj1Zvt1v3f9TuP/h++/Xj6/bBp0/Dlh8Aw7ammQPKlKoKvmZQp172mHMPG4rcV7B6BKph6ABISXCkMW2lSgL4/T1zo1LA5IGMXrF6rrVXcuqg/xqjoyOw4Xq1pkGiGca05L8L2ERZV4HrMrLfqm1dAljjEgxw2TJmbruSXZUxC2AS3BVwDXsuoOI1nagFAKf0D73Dmr5DneLf/PGb7bsPAea799vg2X9ut2jZYt3uULDKHAtUT6hJDVDl9bSpCUjNXRQgaGIj8uKY5pjt0cm7q0M+DpCDVXbSSSwclmiwNVxCEiyLqvRbVtwa1ezLvqTWSsLsKen1Gk+GF2129702Pn3QGQsBmgCzz774RXv++APOgzpQrtE6VOs9feCYTArItJa8A5nHc/ZcbKrlbHivCW53mB1F/i5oDAh3zAWfJiSqF231atVAyXmT/Zed9MHhOLgOBNzFxg4646aYRjGvqkIik43br/eH29dn48ek6iP9XE1c2Uam6kxlWGMgrBnR2t9dRxo52Z6Jc2TcnWs/U9oK1gRtc67ssUoSwCLnG+7Rl5+t24J2NMryh9QrH/tV75aMJepszZpO0mPZedDAy7IKHKY1kkpyi2Pz+iotY+rL7QSpdKRF3mvNvkZKMqGO0pB/YfxvKSkmUeXYz1igapIGhphPv0yFaz2NfI51CyXP074+tRvo/kc/Av0I9CPQj0A/At+QEfg3AlVZxGK4BKjl/GtYoX3FIrKu1Fzxv/TDM6RQ+kUQInNqhhyoGblv1bBWixGZvHkCcwMmA55RO79FG4gzW2RUGw+bzd/wrSx1OGMf1KcOcRnVvChySBlV/j6knhSGFGZHOe3p6UvYTU2ECJZxHxUc2OfUwC94zWAT4Jp2NtZEWV9K8DknwN7vMYyCJZHpMsIXQKQWkZ/pTSgw091YTJXwtFpuyLSMBdrTRbGtAo70Ui2AOsRcSfmirXEEpgamMUdxZJX9JUhXOih4LpOmAEflgEdGVZLwFTBWmud5Wc2r2Np2Mhr2CDI7AHi0BM6Il3mTI5D6SOsWCbRlU9y/0r2wvs5JGOFQefm/HHJNbUlYjSMF1MEa/LSfrMd1bYzpkTrROAmQKjN9kE3dPW+HlxgnyWjKsikRDRj3pwMpGJSRKuaqflHW14HlaI09c6mtkg5Wn9ZuaSunLO1xSYB3WJOqcwTMZOiCa2XlBDpKHmUbCcIJtF8i+72Gkfrg5f32/uKdNr/zF/RSfa998XKH8+/jGC+RwiABwQoGjKavqu1YOH8UrzFWitGO7DzvT5QDdxLeWmqa8NQ2x9JVAazru1hqpb8lG87VHIGsyZvUYzqn/y977+FkS55c5/26+9r2/fwbP2uwu1wDgiBBUhQFRSik/1xBiiRIiCBBgGtmd+zuzDPtrm+j7ztZd2YAgSAWVAiDiLpverr72qqsX1XnyXPypEUVj3B2Mcl9pLwCEG6yrTNcWTO+hmO0QN65YG6IM1bX9nEKbAWrgriOVVX2aXByX1hXJd1ldRPDrphpeU4s2zGFo8ecl//0e2+2984Ar7cftN2Lf9X2cacdYSi1hxvyAKdfmXPnpwpS7/mySJSRRN1ZF7p+e0ByzrBug9hlDrtezgC+Osa1BjQi4ljShH6/Yh2trnkMIx2BudLfPE9WUvBajN6tLDGATbB6+Pg7Aav2fjp2ZY1k+OLlhxgs0SONFPwGV94VX9U3rkmXcXd+quenxQPXnEDTvla32YJYmZF5VLJWLchxHO1RFcDmfGsrs0oAACAASURBVKf3fI/vmYdq0U6Zb8617iATh8TYQoor2z70buSSIXE/XLg7Oaa6Clvco4CXc9LzwwKDmLKKVh6/G1ys1ytYSvpePV+MyXIp6GZfAPXrGZ2dKn8dF+SKCktvkULZsHN3AZZ6Bdxf4wFAT+qvWRusK8fQDPbthed34njDPFWvU3dKh2FqPYWzY5x7uv6u01Nf/fnuxYLnqLDJlYTtxn87fz0skEVPkaKXfzcoXMadIPoPrsl6ASw7mOq6Zxnwimv+r62SzsI1aMz3Lkfg+nkLi7MJ/a2PQB+BPgJ9BPoI9BH4BkdAUZVQhE00LajJdsXvePvr/qj7nAx3yfMLsPoKu4o09ZFtCzTl94JtAawkD3Cd6cMrM6WaixfxXGckY54ss7dDkqmsTHnZEFB2uC+bQxJDcq8Lp3LHKSZFo6nyVucz0sdK39YOUkldMZUE2w/rHFRlcnuYOO3BAo0nMkQA1a7ndLCnxNYEuJLlEVJGQZE9qiMkd2M+a0iyfLvGLOb+KPI+k7tdmNMxbIIgfbMpUJpuKmmvzFSUBTWnRqYGOB7BcMqwhREFGAqc93BM3WM8TMn6QjvGDEWg7P4ojRS8msen9ywJsrJgQa6ANHlpeQQ5O9FtEMACBO7ukFrGOEpmTra2pKY7YWlNWCMQ5kt2F1kyvbJ1n4mu0kRiFNMmts/X8B5lnmRca6yEYEE2PPmxeXvuK5YzQj32yXEtw6Pvw6T+BCwK2I+VMEnn5jWTYX5VfYcCmXzBYPkY/cT5veYN1ZoUqQWg1n7IfGc3MqakM9fpVmFWrqZayn1lmM3C7WGNVNT7AOYBrDJuPs+eR5xwYd6WMD8LEvOLzQFjaHbpVT1pP519q+0c/Li99eaP2gXJ+P/9wQtAH+kwknNdfgesJV2A9zMzlahjHBSn3s48auhaoV81LrhhRnWElXUV6gN3ZWGVl7r209/qOVBrqUYSuesltc4p1dUKBrrScIxkyXxtAGkYU1mmmqE6B2DMkGsKXpT/LhZIfCMNVtpb8l/PVWW+CwDeBmAiSE2Pqr2NFmWUtTpwhFgNLFw4D5hiyf5o3Z4c3bb/5YdvtG+dUYzZYEz06v9qBxQ29qnYyKoOcfrd4XjmmNqnKrtqIUIDrS2FbHEiO+UtlZlaSx5/3iPXGo2SApbrGUpWoefC9O3Iom5g5FcALk2BAlY9pwUoNWP1JsBcQMW7MC90FynG6dNvo0R+HDZxDegTBM5e/7xdv/gT4kQJZ/0gICmGXo6KYr81WcoWxmxMkETbgYUarzX2f3Oepu808l0LWM5hrXVcZkqO3SrXWplArzuCzcxy9buvcx8j+/e8rfVt76qfL8utydENhTquVlxHVGMA1r0OWE6gN9TzN4yvvaqy6YDUNQZ0NR4KYMppsGFty75Tn4GUhgbluQPWso/fUHgLQDWGFGSMv5L4awyoZHfnrwk1kmBl5XscZw/TmjdaL7zeEhu2peOSO07UbeN9I+WVZa2xP6y2zLoOz8y+Z4J29xyvUi70sqfjL4VO7x2o9Zjq8JsrbuTEAlvZ2Js2zwgc/z74N80vO2AL3Nfv/a2PQB+BPgJ9BPoI9BH4+xCBANXq55H99A//FqhWkvBX37YgtWS/W1ObgqWmHCXcFKpEEBpU4VAC+ScZ1JKXxTVTVhUgqfvvGJbxjvuXJNpKhU3eNJPxtqdxBnntmP9Vksj99HiOcAYe0Pu2hwTThG164BzSA5IUQGUkuErV2EMcgAckNklqxTcBFjJcJoOMi8EcpmR3skC8deaoAi75RfMf93IHo6VpO4qE0P2JuaVAgcRUE6T0E4rB2BtBquxFzImUDgJS4lKsNJbPT48qPajD4SXfrzt5biXmgtQbNlrgGMddXiPQcftMwHyP6ms1Ma446u5ZQmkdb5XUyqY4/MeZpDV3Nf2Pmctax6g45OLATYCHGkGpQCQGGavBUoizaOgiZNvOcs1IG1lnmaNCyZmrWsiBF5fstcbIOKqFEURn32ujk+8VSM0IFj4bJvVuAUhVThjAImsm00WHs2AmsmwDzFfYM9+/0JkzdgPd8kH+INBMlh7mKcm5P0cKrBOMVKNsavUzBtXBKN3fAJAzvka3YHv1ZBDXAND7dgUDdc783AXH8fV60v786t22HP+4vc8sVWWef/SzV+0V5jEWMIbQp0OA6YBt3Qdwju0pxTbaGbW7bHtG1rimuvE02z5Ug2bBRhmubKs9xdtiQvCnTsACH/91zHn6aUO2lWxbMOzORiAZsCmwjEIzu6k50gKAMQdU19iVBsMKGI8E2PtkZuus10zJHlWNldKfGnMpHy8lBLqBAN+h/dOC1ZgqLdpbZ8P2hz981t4+oQ97/bO2efFv2z5FjQPjMuaMnyCD5WS5w+V3RzYVwApKhIzUBCsnc64jsrZdJcU7q2gSQGtBrPbz3rXWGU+l59ie5Ei761jfU/S4X87a7QJmTaYVKXAAoSZRAKkYK80Z0cL+W78YTpCUPvgHrM132OfoA1j/C8DqT9vr33zU5gsdv+Xwqg/U65CFAW+15kvmq/TfOcg137h6W2VKS22wdZ39ygXY5zp+Kg0HKejxFYBqr2pJVj0n7Rf1vK4iWsmE1xtAv7HwIFtI2vae20Mq8ATAFlC139bROygkWMNL5lAr87b//YY5wEqll0skwYgZNrCjyuhVpOyxbUp31yv8AeIWrHRfY6MV5wbC3J0rGFiu09eTFDV0CbNotwH9rmdIb3nfOJUr3xWeys5nHqxrqKS6GwF5ZNEyqrC7MVQCTHO/gHOlCRU/L4mRr2cQVHQ7yuG9nm0H3Yx9jxTLimGlc7ld2//qOweoWqjwsS2b2o+n+av/pvf39hHoI9BHoI9AH4FvXgQKBVW2b6rUfTdRKvD6V/f1mDiSLHUSrgI95e9bMuBiF2sczVdyYHkFBVnhX5V+Jv3cxfl3ivlSgUZr68oWR4AiZbcoB2MCooHKCLCnOUvkrFT8d53neMoYGkbZDDS2wan3YIq8DECp6+8USbAJ051sYpJIk1ZcgUnCnHcKEVvsHolOzErCkNjbpFMr772PmZK9dAJFkrXxPfMYnetpehmgSHKFNFQmwPRKIOIsTeF3ev+U0tm3GobNeFSCK0uaTlwkgIPhHDB3kVmmAxk4jXbEVSRZMXeS6VUmHSZWZsBkrdjr9IPGNMU+tZLJDjFbCXAE9RTLCRsVuR1gO/Lmkv7FYTYSToFdmceknxT2h8mYSbLTJxtzGF2cdSDWZVWWT4CuaZES368gb+S/SgEjiSynzoNn/6hNz77fsaUcO5D8/fqLdjf/qJjQTuZrH6oS7ZKHwriFTRXQuBNJ2wuEGoFqqs16zfTFAB2NrQRVUovGpNayxyUABpDql2A1suEN+wJQvfO5NNWVbNKeP/roVvSosmmvAlSH7QI26mdXz9v5zk/ae+/9Huttv/3RL67bpy/LuEsX2ymAXJnulOLHNAZKMsJJrVlDyoBlSctBWVWA6MTtTiFGTYPANLvlyCPDLOtecmFXTXoJcytG1d8FFr5XgE4Y1K6vlN9vXBMaJgFSlzCItp3KsMqQzWET50iABSEa2tTMzgK2MV3ivZ2lmnmqSkA1onKGrfY2svsCKL4Ohsh7USh879kU6e+z9nR/3qabn7bbV/+uTXjeRBZ5irjfJnL7jEdHcfqN5FfZN0UnwXyKD54nWQsCmFqiro0UJWKza5x8rJN9C0I0TsoaEhwST3uNBa6wqXf0rt4uYOztXVVKz2M3SHvtP17PaUvgOOvQLXjFerodPPj9Njh8lh5WVQ9eic5ffNS++ASG2KGgcSavsU3VNRkqmOvMPiw2ig62V/du8ay9rXeyrlFCeDLz+SoULNpFEeD5owM42+bK65yxN/Sa+lik/SlMKDN2zI3nbLdd9niyJrPOlbXzwZ6LAmWB5Q1ylHsKDQFz9zXrdc8CHTFYLo7DtnpNcTntILefz3DsvXLqD0UoC3v2vqagx+coFbboI+jVfMlZwzoP8Lo74mqN6UaAPrbAx7zSOevt0jmsFg7iTVynrzUGXqkSxOOz5v0yExoQvuLcnMvc82ys8gIub2V82fsNa3PleeEoMa9fbkv+WbTj+t3ZL/veTEDOWjiXVa0KQoyYbD9RKdQD1e7y0X/rI9BHoI9AH4E+An+PIlB/0f9ft68zpV/v69kCBCvhArpt389W/rt9Ix+HyQuzKiNQCXiMeUh04Jp4VLluGSrtkwQepGdSGEk1nSxqSFJib+hAQ6Bson2WXaIPE+PU1TsY2CnOwPv0pw5h4hwTM6EXVKZkQ2/ZiGRoSp/qnf2cmh9xv4ncHWzRdIKk18kigDvZN/swI68FBArwaK8DQPL+AFhNmGR9d25PyxyH95JNFTAv1gA7mcMwlrCwAhG2U3MU5XN37EuMcdKCth0TIyAsqafsxhDAOp7Y0weIEiiThAUQZA5rgdWMwolxkFLgYkNLTC17KJhUWkjiz77KeAW4dX23YZUBoJEdJ6nXNdckEoDWHdLIj/nl9vaQ901g8tnp/4RN29udsX/20RbITb9rgGqVOWR5ZY6ynRYYRidt/+GP2vj03WJJASeRbG9eAlI/ZBtYF4D+vFoQI5McMyLZN6Wh3ciaak7tEk2XQn1gl4sGMvhoel7ZTnt9iwF024yfqI7Poje1wKoSYL/YF4Cq40wCbnIWyLwB7GDi5oCTi824LQAhF0gmP7h63D67/3F79vYftNOj4/ZnH1+1jz6HoUuyPGr7jEY6IGEXqOp2O2KNuqAyV1U5sEUINtrfAy6zzQVSlEFuTZLcuRQ8UrT4ykTJ/dmerMWq2kcsaPSYFihNj6r7YN+pMZNJAzSslP1m70jeWf/XSH/tVdXlV/Ok9KR6hvHNkTZxEOYXR7rYq+hIEeWmMlMDWbroOiniULyYYJr0D987ar//7cftEWZn48Wft3b+bzlvdMlm3ydTepIBqkikd2RQt66/FiZk13MSeHKoApA9LQVFMaux56oFZqEifdtboFruzTXvU1Y8qCnsWrYVAKpB0O0CQMWXRlm3GGjdsQZuIg3OEBQYxXI9vt85aYcYZU2P3+7AGoAdJHbxxaft5a8/AwR6rtQ1Km0CnsK0Ltzay52tMj6diY/nYQCpZTfVFayFOPp6nXT9Fms52LMjU+WDY3G4UgJU06VPjAPc4+BbBmt13rlWaklvnLHK/m5nHQsmV1xvMu+WQlxz27wG6yZ8D89oj6yjarhWbGBko2i5QygLEry+pD8XBtr2hD1nKMly8v7rpX21FvksSjFubOmYMAsX/H5DPzBgVTC7d+B26wTMmrqgb9SRNyoJuqKWxUD7vgWgSs9dXyoFBKVLja74518JR904aEaG1WLATYoC1TDCGZS/J3EJjrJCoOqQMx/nSGaGKs6/7Fd8gFmzGXeTv1HdCCEl4PFC6G99BPoI9BHoI9BHoI/A34cI/DeA6n9v00uqZ+L61a3Gs9TN71KIJuQAnKRjBwFWOgI77YQJlIBRTI54FiJAGNXy3NWzUVnYKAY59oZh0IJhi0jC5H2MUtmex1tkkc5WHCKxHJD0OuN0IqMFABXjtLvD9AoOAbPhJtKwJTFbPXc6//pe0epGSmuPqGMSlLSShEtu+DAvO+T9RnyGTOiEWai7YfoEjM4YBIQpYdYZl8/Z5/NGYWqmJI5Kck0yOzlgzHOUzQpE3SoBmswZjADGNEMYKhmmdG9x/5D7BXS7AFmZJiXF97Akvj5gxeQe8FhdjhVlkzr3LWynJlLsl6yoiXV6XdmWMD46iUZa2LGpHssoeZmCS+yUOw7ooS2WXSBVoECpniMy0qvqoe4kqcmjLTzww2h02g6e/n4bH79fwCOsNPu16phUnxxQIqUtEywoEbvLtNlPrCMzj+VxP6Uk5WHNBJlBxrXWvoJvnRw4vaedWYv2o+lRFcA4wkSNI495vymwhkqRAwv8ZA9Ze+nLxIsUN9ULjuEM9mp2M20fXOP8u/lBe/jGP2kPTp+2X7+8bj/79BqZutvA/FAY1GPwmOZaI1hDZcBu7wT564F9fzJfHFvBm2A1fXzst5uqsVF6TQWabOuYnr9pegXdJ4scQUVZkBZ3ZDk3Jvz2ono/oRCbCVYNjetXBtXPiITXfbawwe8rANoFg2IFrzKq1wLWlcdW6aljbUoifANg3/Bal27cco0razGGYTH0cmTNNWZKV+0ff/tB++HbZwDVTZvM/2PbOf/3xSyz71PmG+9OqCZZ+bFag0R/B5m0PatxZc6cX4ssNRs0fce5hHi+CmAFagVaC6hW4SQbkhE0FiWcEUqhJeOHfAqAMce5ZMG3iwvqEoAyjuvNGtkq+6vLrwWJawyFatYoxwdm/OTJ99rB6WPe1eKFBYBRe/HZS5jVn1ZxI6N5LAS5LWUkl65Hnpfz3KsWD4X9E3xi6nYXIKrJlrOCeU6uFZ5HSvtdkjyHdabZ1W2Y5eJrZSnzc85h99NlIIvsiBjOjU6yfRswWgUPZwjfMAPYvlhrJbYE6Pab2Mk+88krlAIWfFzzO4BY558SCq6lnL8oTQTHqyUM7Mz48xylwFxnlrgEu35YJew146To615ca5JmYWm3zV4gvX21gMVnPXMs7e23ECl7u9RZ2PXTFS5HPLYUXAJgq2HBtg9jZpEF6bYyc/+GxHivFBM0b8SiT4Br9P2b4WgzPQxmPFsPYP9+qBIQ7voef1ERpMNwL/2tE6y/9RHoI9BHoI9AH4FvfgT+FkDV1FkkKKAyYduaU5hMdOX+AKaaIVjVbL/XKAb7sqy/K+UCCgWoDjP3s0COrKZMwjijDXRhBfjEVIRXU/FXsjtCMngniPH1JMNKJCcmxvRXjUi2MrNScJQUp6Sqmf0pwFMxJ2RWjitWst8SFvLLdkh7v0h0HC0CKRQznAHgcwgza6+hkuD0gOoKDHOitHZrdjPkMw6YyypwlNF1HEjmo8Y9U0ZAoFpSRt+jjIn8fMEG266hka7FYa18jO3is016ZVWUid4pBTS+nftpzQmUHSl3Ufc57G1YKGNTBjBl9FIJnj11MrBJgDuWNONHNK76EsTK4JLYxbioXh9gTJI+pNgQ2bBbEkbP/NsiBMnpwTOY1H/M96fVj5qeVLZv8et2P/s4wLjmaMKcVrNwAZJItHV4BcSEYbU/tXpVY4okQ5rVWkxuFUWUggYhd1JRN0QQU32pjpy5B4xG+muWLyjl953M2vQ51bd6h9TX1wSg8RpNYZaAl6vNfpvBcl3djtsni4ft4/X77ejpP21PHr7Zzme37U9/dYGxkn2ADM5gMe3T7ygQ3Z+4Jtw6zbYGuc/flW8r5U0PK/uqUZLtsybWyn095ivWu4xqZq8ae5eteK4zYcocVbZTIOoIGvtKtwAu6uAA2m62qgA8oFMmqeTCM4Dp1bxe5xzVOWNHNMnRGCohCjNbvau3zh7N75rfuI5Zg/ZVpmDBvo1w/R1dM5rmcfvuGyftAb8fzv4dQPU/tuMp58I+Lsj7pwBT1ltcf2VR/W5BIicfxQn3ccueF/xLsDy+Pu73AHb3oMB28GBUBOkoTTwsPuzAqmasS6S03K9jEMe6elnRaqxm9FXO2zXS3xvmsF7rhgzTuGePuT2ZHPc9+qOPn3y/7Z8+C2scR14KTq+/+AJ29eewzOe5rmVEk+ZGIfzLpbv6zwXQHiNBZwFGZbkpObjGM6KmesY9lzwHNC2zLzWMuEWGG0FvncuZiwrgsogVhlaHXoCo3f5lWlZuzDoN+7oA+zCOZcKV8V55X0fwIM9dTFgHsvWwlgBK+NQw0ALTHft5VWGw4CBLAaH1Wq9Na4oVynR9rtf9nbsrTh3aLOhxnZwprQa6frEA3MroAsoFqRRScm3ggCknD5srs8321rWM92VNdVewQFF7kOVClzx3bfuA47VyxTbOe8zmBvRyvSgbP77sB+aRDbGBP4/nr+7BBVMxSEtBtW4Ouymzv/7WR6CPQB+BPgJ9BPoI/H2IwG8JVE23ikXwz37V/bfg1N01nSg3yy7lrISpAxVhGxSkmZQHRDqiBqFpwIdJCfMoncknswYreUtiMQBA7GT2Ie8aAsa5qSIxTFpIdkeAgwHUwZifByQoY1x/ZVd3AbJKf010ZEVvTQx5WXrx/PzIKoFySHtNAGP6FECgWQx7JkANSJM8hTMbIRWOpFN5LwDdxA+mTUmtfYfhV3i9DsYZO4H0ThC5C6gTIMz5GOdoHtC/aAJbfaeOfDHNCuSKW68uw7uYRDmnNS7IGUFjrq7cVjApoKgEXRBSWXv1+YWYJEH0tZWZVV+dQCZGu5m9WCZIShXtkZMpzUxbGRtZoTCzJbnMDNcA5mK007cax1IY1SR8MidFiBrMycHbyCfp9ZsCUgWbSlwtDgBS2+yXvJZ9EZgIQAeH7NOWSeN981x/r15Fj599q/eC16CXzgXWXwJGBAS8d3p3QwWH8euoQTXeAbhlqCSLbu8q921gVWOkJNNafY6ONQmQCQDEMgbwusJsZgajekXv72uO8xerh+2z9VttzCzV54/fIYmetj/55UV7fTXj82HEkIa7PhxDcwBQNZ72HPvlpip11PV3DACd8JyYzbDPIQaz/i1cyLB6jEtCnP7XSLTLNCkGS0QignB3R/ZJBpT1lbB071WAszOx4f3sNfV5yn6do7pcO26EswuQqtOvQHW+LMAX71TuK4CruZRFAkeNOIdUCbizkIuhHVJYOcDA7A9/9Kh9+9mkPWb80vDyj9ru1Z+2B5ic7e8ftL3pKSTqsSdRMarKf1OIEIE7eqgbRZSxRK5LD3UHVKOy6IBqrlQucEGgTyp4U4DVHe6kwOmlLUn6/ZrzFPmyxYt7mDsZdCWur88Bq8sFTLKS4VpHSwym1gAxAfre8EE7g1k9PD3LulNdoJPv1cuP2otP/zMxATRyjtymSOXmbvu862pnkcoZuwFpXAcKmAoo0y9Q56894hSiPHeVB4cxRGqeUUM53+u6KcuqgVOcf5XPsl+qOMJA5zTXZdfRO1O2S4BbwLV46WJZfdodEvbNasI+C8oNTikIGtcn32ONBFimWFAskN3Q77qYex3zusla0Q3beHlVk20Hyd5a4OH34T4gecGs1ZcUfXJIvH7wfvbKSiCz2+lzFiry2jX7UWqM2kqBa3Wess4i90XGLCBNnKo3uq6QugI3oLU9q1XmjLlU2iOqALllVP1pGbffakspJlXg2kt/E/T+1kegj0AfgT4CfQT+HkTgtwSqAiKZSlMOE0WTqQI3xZjK3CgX3bKs2wiYuDhiQkik1Nf/V2VbFnKczBP3TZL9qXP8SGpH+yZnSGFlyASZSNhuNBUh2T88cuxHSen2D0nkRjISJHUkWxoulUsvoEFCzvEoALc7WVkTf5JdHxUY+bvgMT1YnXOmSbRyYfByJVuSgmzSAZs/1QU4c0RJ5pwreOMoleolFGiPZEep8N9lvibbE1YAh1FzZSK9j1x5H3eo8vlh+1VCGkVZmCS7iNviOCxQ5eeAS5PsrtdSMNuZ2cjgdJgGsGhSrDzWeY8alQgIy4Sp2R8XBrbYOd1DdceULXXEiEDX15ZBiay2IzBkgDoG00RcU6ccU0G4IAuZMj2r4TgiA8XZ9+T9dvDod9n2s4BlexLD9C4+bHeOoAn2EJTImgpSGJ1D72p6U2W/g6TTyJtYehwyZ9Wig5lutq+EvhU1nugmeTzymIl89Zo6RzU9ixlzwXO9Pz2M0EQaKOV7SYIFrvcbZYy6mwrOZBpJcmGfZrBElzzti+VBe7k+bZ+tnrXd45+0N58z0mR8wizV1+3Xr+jVY22v72VVOb4wqNMJBReAZjH5JSWP0RJFlQnrc+p80ZgECU4BBWyGbFy67QDVFlgSV5lYDZcsqghYPQIx+ikGu+TfBQbCgAoow1zJ5hWQ1fV3CRCVQZ0zP1Wwav+qfakaLc3Z3yXM2ArQGsdY3y8GS7wWkLcFqtUHXUDOQo49lmNYuROk9v/77z1pb53utkfIgPcu/k0bzH7WHqCXn04Z5TQF7Mmo6opGgSKFh0ifPZJWhiwQeU1JRSRrJN99LGy7zw1tWbfUKURDPmd73JWEW5AAmESiLADlcU8Q9vEeQOUMXe+/gWVdYhy0WM7bDAn02pjw+4xe1Vslr5HK0kGPQ/HTN563k4eP+BjBpqjzrl2dfwhY/QXMpMUPCytupoUuN8zrYzQiXeFEoFisa5yK3acsYNeDwEn202NOfJR0836OgPI5Ace5TsA+Mj5LtnOxoiASub/H3JFYSmM90H6m720xQeDtz8amHIVvWcf2sN5i/CaA1pXX88W2ASXIkTmzKDSIk7G1b3VNcWZNTJQa71A4m8G4z0GPMsWujxXuv7oGa/i2ew9oZT3NLyhhOOGKNT5g/d/L0vMa5dIy9SkEZUyQY8e8PhoJ/5IIVC2ROFKmihVevRQF5xqa6AqkZVoZH6QnAOtlxHGRRQ1Dq/SZfwiP6VNlvbtfkY0Xo3pH/MrVvpf+dmdS/62PQB+BPgJ9BPoIfOMj8FsC1aqAF6sqMDXR8T4TTZMl0w77gJQEf/2mAJckNclTx57yvIh3BUZJ9e/aIYn5dCw7hYMv81Gn+/QqwXSYXJubKknbBdRMYCWVmcoYTg90FnW0BTkp4OLe3qzktzCgAkuTRF8XN1GAAYlWoLZGHwCLMdLhPT7LsQwxGXIEBP+mXX+rIGEyggm1N5bnhJU0a9b4AwbDsTHFdMoO+8+Ek8cyYsZRHzqBljMtcK4kzSRStySaxRzC4Eg2JT935qi9cjVCRmZUua4Jcs0PNH6CGp1OnRHZ5b2yK2HeYDdkZGN+UkxKQ1Zov3BmMgZ+epRwGHYGobMec38B2PoMWSILCySZvmfXH1cupAIgjzP9vXuM1BHAwiYenH6nnTz+Edt9lFjvWGxwruU1AHX9klBV4SJJ4xaIRNZb7r4ZUxJQIqtW+xLZ6BW4OQAAIABJREFUY8bUlENsbqEMk70nEQ+bVlFJsp2fQzX6nGLaAmoyK9WZm8qASXtlVfk5JkqYLBXj6ts5YxNXWA2VWHOyqReM+jiH6TpnLu+H18/afPyj9vZb328nR2ftF7++pE/VgRgyzTD8VBYEqhorqQwQjG57owX/MqoCVdecDsBRRSem2bnsSRg69z49rZowFftaQLWOcRL8yLC7vQ/whFVz9mn3WDG1jjJR3quDr27a1ZcqmJkLLBYk9YBRWdU7TZUcSyOrahzsg80cUsGKZkrEi/d3RE0OI8f0AEb14cGm/W8/edbeOrlvZ6OrdvfqX7fx6sN2fHhMDDBS4mtnRPOus1Rxc75PUUVmtAOmUT90QKuQeNZAihHpKy+wXse/O/ZZsZ7rAif7LH1MoFo93TUf16fzfGbIQgdG6i0k2mCwdIcx0gqwNINdXTCq5gq5w4xxRIKiBa64K463B+UQ1/DHz99vh8dPOsBT5//V6xf0rP6K115nnda56P5wfDIXtdaqyoWw4XFpK9ufPNfe04yx8Rph4arOT02q4lIeya/no2u6wKRjdW5sH4ChdSX4s+AzYDm97rKKStoLyApc024QdtwrLMcTc6QbwWqk4Pa9+t6dooTjbrFEefBGUybkzhbYdrt5zVfz3XZFvGrEkc+Dx0Q6nVnX9Cp7aJbMnbXHNhOFbFFAYh6wipzdKTYWAgSPGxh9V5Kycotzuvt6ZIG93Mua9/qonobr+6qT8XoFvMn9X03SteAoxE2xz+JMNDiMl1IGbFFFAJu/U5ZQdVjeAtVt1aOWVX/rI9BHoI9AH4E+An0EvpkR+C2Bau1EdQfBiKXWbbJjslSOliWxKvatmK9KKrdAq+6r/5fgzVE1zsnjHWWd9o/a6Hgaie1gx56yq0gTZR5GzJOZwMzswcCY/I1wWc1UExknExgMcO6Rp8oo7uGgOxrb92kiBmORPjFuJD4jNZQwjYKHkQzYgaDV19pzqvvkXTsgId0fw6wCFJRrOgdV2SN6tgKIUSHCDZOIDmU57e0CFBoL+whlBkz4ZfNkRxMf5yoio9XlFxge0DfI2BxBifsEgBGkRhJcfbRbA6QSFwsyQs/wPiISHWvdEGXBNTokeb5JcMfcyDzfy2QF1FaiX+BUhqk8Nav506TRo7IFCeXu6hiNjKgx+eU/57vG4IUEcwjAPHr0Q4Aqc1Ixosl4G8C/xkW3F/8FNvXzrj/RZeAGaJgjwBLpCEIB0X45jiZyT+XCHAPBjH2LaSLuZKJuuJsfRFn7V8xa996uO5nsDBn1cY+HD7KfgtLIfKtnUdBV7GqNq5Fi1FhGpjWGO/bjAeReY0Lzmp6+2d20zW8P2i+vH7RP7n7U3nr7x+35o4ft1cV1+5MPXtO7p1mU/cCyqZgnTSmmsGZ0+t328DqyKD2q7NaENeWYJaXdGU8jg5ZxM64l+xhRHchK8RwfLzxaXHIKCPzfQkuclrnf/r87AWhApVHRtbdw/QoAe4XL78p5mPwTsC5hTwWvOv/OYFOLoQNoaLDEl/v/paSYNxEAO9ZFVrJm91IEoohyyGil5yeb9j//g7fbW8ebdjZGTvv5v277tx+3o4NTCkqsaY2Txsi8cf/dZY1YjHA/XagxUYq0GyCVObq1PzHeylrpTLiy69vj7i9VsJECTj+mX/akBrQKVO09FqAJVDnOmkV5fPlyHM2N4JzXLucAVpjVa4DTDKn32rggjV4AWuPGy/MnzIB9+vw7qDgelSLZUhTbO7/4pH328U+REjviyIuQMnh7RXUCrrO1jpEFi2KFB8Y510bPJY8zc0gxL/PXgdesqCJK/l59xyXjFazewVoKcKvnVcMzj7lgmPmiIaJ9XNduiz3lQJ71AEPsdcbrhQZvrrMwquxbJP18rgUKTZdcivaa3t7wGapAjKnbbA8rT73GcemG+Ko62MBEbwCumlgNJjL5FHeuVTBYvJMBl553TJC1oXKRVtYrm7qTGa8YI3GOCS5TTmJ3y0QPCyWuN85OXQHW5/b3EwNdgWsa6rYrn/JQx6J+WYSzMMPrNWkqqKsrgpNbZWX9fwHVr9zqc0r1tz4CfQT6CPQR6CPQR+AbGoGvAdVKhOv2V1Wcv45pBX2dtDPsafF0217Jkld1wCMVbevh3UiOqn8HINmj6sCBA5IqONRIHg8wSjp9aL+flXcSIyVmsGTKS8dTh74LJvkkk3p6oyThSg5JMoLMTCAn3tqf4KQ7Uu7l7bikvHHQdWQNJieyDOSxAoExybTMleDB2r6y4X3yxYnGSI6j0YFVbGV/Juxp2BP7wMyzSQCVA+8CWp3dauIcMxfBvD2ZsFFKV8sUpdjUTIv1ufaTZh6rQJXt43k6CQtSh/T+1XzT7czWLZMrSOkibn5OUmyf6WjEnFOlvMY2jsTd6ArlurB928/X1bh6iwtEV5+bMXQ8jeBGRlmGQrMpelhxHpZtLtdflZQyfOzz5ASA+qN2fPbt9GbuGQzNZ9aX7eYC06SbF8j/lHpqlFM9xjJjASCR4/F85cHpV9Xp12B2pjpx/pVl8j1lzotZiyFSWFShWjFS2XzjFMOl6t/9EsyGKVXia0GlA6owQfe4/97bZyjTap8eayzSXxlJx5dAJTki6WK5117CQl2tAKpIe19ujtrPFr/THjz/R+2dZ48yb/WPfn4O6CuGfw+TIGW/BxP6o5Wg0xwdea/4XcDZGWjp+msvq8A1Uu2AGWNfx1hoqsN1HuN+2VePq+Ck9l08J5iqpF0QsB1Z43clwAKdMkyq3lTH0ETWDLUlSJ3Zk2m/IOeWby+mmyFn1VRJYCrIMbhhwIwJAMPYy6JrwDUk5lNcod9/tAtQfbOdcb6dTTA0evF/crZ9mv7UcUbTUIJyjqojhzIftwOqyr2rqlLXhu3PYR893spgBa8Gxv+CTLvriodcSXwqF/Xd885+426ObgVGxrzAlP2qN+zzLeDJnt0YCDFrdTbHzZaike2Xs9kKUC/bvJXvcifrcnr4COD9oJ2cnHGdYL0SW7oy2/z6VXvxyS+RA5/n/Bl6bQB8ypJWO63b152PXQGojM0KdLa7IzbTdW4RLJxhXVu6OcnucwHVMrDKLFaLXcQm7Lm9ybz/IC7fFuq4Ngqa+WxHW0XKjfFSjJzCxLNdsubOjtV4ypg6zkU2Wedjr34qXlJ46Vylw9oSM9bNgnPmhtdRN+QL0I9kugGgBxQEncO6OHcfmCe8z3YYYxhX+569Jq6ZsXpDEcTineqMAYB2zmMLe/2zn1xbWVcR6sq+urbZj3l+LvlvPLPYLrvq032fdSEorzUinBWgLjvmNYx2rrY1qIbOc57t3wT7VPte1bry97c+An0E+gj0Eegj8M2NQIc+i6X4CqD+94Bq8aHFGwh8tn/4q5ewgKpJ2pZVVZ4lsDXd8BmYzeT1sI+kEEdJUJQ3DhkFM2gPHkS4BtsBCCZJkiAcDZHNCnzCOJHYiHOmOPPCqk5AoTIF84WJlgY29pnKMMJcknQpOz6YCA4c+SKgIH2RaPW4JKHkfUAE9hCK3IaAtQGgY0TybcIZw6CQP4zfqDZKCFr6NGVBIuG0cs88VcZMhJkQgKcXTxBQvaa3zFUVrcl6hl0godT5NRAkjGx0dvxGTHiqQFVwGPUjyW3mZWrIEiBCDMzi5JHZ1jgCD2a8H0ljZMiCQUGxSbJb64iMgkBJ9WPIxBuTtJo4J92VLfYtk+jW3MEdZMQD+mXdhxpro+SQeOPk+uDp99vk8B0YQE2ramzKzfKLdnv5Aa2CC2LM/iFxvdfhVRZ168EVpswvjmXcfwuM7owKyGR9BKB4f4HVMtRhX9InuZU8F9CuALl0C6gmxY39rSNLnKvqfSbMHEv7UjGBsSfVXlWfV5Jg+1SLlbvleRsBHCDvitEl50gez5kVedmO2iU9yb+av91GD/+gvfPmO/nY//CLl+0cJmkPZliGXbZ+AqO6z74rC1c67vfi/I1T9UWP7VPteqRdB66/APFIQFnDHdMqSLUoU+dZ3RKjsKeV0CvxFZgGuHbjZQJ7ZM/4XYC6skcVxlDG1H7US86tJeAzAEgVAWthDlBdOjs1cQxyjmRWcCK40bFbtULN1d20A+aAfvf5tP3z7z9tJ6gPlP4OXv+rdrjzBecSg0OU/SL53ZVR5fyVOU9Rwh5ox0tF0tuB0k4SXqy+142grbCvdZ3Z7nsVK1wLFheMl0xipOlKWl0j6Unm2EfRoNQb2acgla87wKzXFY/x7WYBOIdNpW/T3skZYOoaE6ENDsAZLeN6x/Sr7R21ORLhZ4+ftefPnrF1nN+gQM3QltcvAas/B7SiHlCOHWiELNe5xvxkkSIsMudpdokjtmvPaVx+T7t1XoqT3YyP4X6LRV6XfC4XP+W8thm4O4mYIDTHRmZZBloA6zzWAu72hHqtWa9pqOC6U2ZMXjcAkM7FhTXedLODY58lAOa6ZQzKNdk95NOtTVgEcV0RkyVKhCWxXMuQGn8LGrgnY+cdVnZ56Raz5ve55lIYuV3aXlAM+Q3X5vXMEVESrZo9sX2AdUphAaIMq+HKp1S3xpQp6dUkidJHYKnwslZ4ify3f7FcFdWjXk6/gtRFoCxgOD3Ddb9f88h/LRTqj1DGUP2tj0AfgT4CfQT6CPQR+OZG4Ovo9LfYyq1E1OShBLwlqQqNkeSgkoDOJCXWF6YZyoQxJiIZsaK+0DVTGKk5j6Mv+I0cpx1Nu2TUFIQke6BJEcBnBAu1MxX4wBjqigprFfkuSFDwJzu0BxiVwbS/SpnuDr1WQxIWDWym9LLujSr5s4eqWuNM8suBeEzy7M3HxjC7030ltlbs7U8VPApIOnml7qe8VsZrBJiYAKruYFJu6WmsXkwTSkGHbEkxnQGQJuEmg52ZThgBZ7jKRtp/xmMhF/msAFWTW4FsvWXiekNSeR/5nORO9cTtYTylgdJ45HzG2if7dfec+cgbKkeMYZOpZMCuia3AuTOCEUoJbsNSKuETLcsmY2gVMGQyTO/uweN2+ohZk0eP+RylqXYakwhefthur37BqA9ADKBtV5Mc+yuRaoeA1rTKhuGY52hC5ZxUGVT2Iw5SrIWMFDJwJNQm92FVq1+1dr2Ys6SXASsm9gViocxYduU4HWaym4saRss1CSi5y6xNgIvJtdJfk/CMLpFxE8R0QJXXupYuCenFYhdpKGMxAPvXSC5/NXsCQf+P21v0qY6RPv+Xj87bRy8cKwR7yCLZZftkQvdhEycwqhoiyayGtXRPVAKwO0rKBaEWTjJXVcaV5/iz98u+uqe6BRdQ7W786PH2WMSdt0veA83FagHfxcVt2D+de+9kVmVMASgrJJu6ty4ApDKrKwEFz/P9Fjj/KrPvyNTqIeQTbgUwxG3XNUaiP6FgM2RNj1hbP373oP2z33nYjunhPtu9bIPzf8P5fAlQxZcV5YL9qTKq29mpKVzImOdck2F3XWrgFXlCXTu+1qNazGT1tuew800VRheEIBbZ0ZxTFZgcU4sSkX4rBaY4ccd+i/TuUGks5nBr9K4aFw2mLmEDNwDaBb2p145+IYaCtyXM6p1916Pj9tmrS9b0BKD6TnvjwSnHT1M4er2JwXJ+icHSz+ld/aK2TSMwCz6qKAJYC3w5ZkqJb2FwCz8CSZUVHu/q13QfBKoeywJgbIP97khyNU0a0BfszOcoQuI8DihOn6px23oDKNkFfFM4szVAprLmLCsNZm2wDm46UFosvsefI+t6ibKAIhPXBvtUUwqJjBygyjm0BOjHUZpzRFa30eN9d3Od7ZPRvVMl4FwvzqkNzsp3tGMkBgDdGyToa8bXxGHalgQLJCm1WBhTlqujdHkJbDK2Rikv+8F10d9GnPNKhJ0c7WNlu1TrIucB+7JgX2fx/qU1IYyqZ7/OCTLnuv5Wf25vqvTVJaX/qY9AH4E+An0E+gh8UyPwtwSqAi5HrNg5tP3ZlMFEdlvvNkUgISXBr/q3JkvKagftJN9320XHrI5J0Ea815SvfXo0BYgbWJ89ErGxZkX0Sd7LhmK+sxdAQGKrqyr3lQy3+iaVRiqDG2B+5FgHWUdbVPfoPR0BkMRDOwC56dQkVpmtgLSY32JCS4Y5oH91iGHTEMAMMZaeUUHxgM8L+I1Erg5pDIxITEfKdgVNzjLstkegmhElSZU6kJbtVRIqviogPCDxdD/SX+a7eJ+AOrNKC7gWsyrQUZ4qg+zvjo4wGfcTSc14j7C8bG8xqbKSZdCThLNLSqVrKu8vljWfkX7J6uoK6+pnAhxG9CEqV/boHBy+0c4efhdJ54PEO9JVPnl+/km7ef1fMrZmAGsmgNsVeMqCjpEdx2GZz6FYEHpZE6Votrdsq+warxG8BKQUm+p4mvSabhm2Thqb3r3OCTkLuGNSAwVNZuP6KkAzfh0ftyGhhundUepLEl0OscpHpXgENsQP8ObojpuMqLlt58uddokDKupQ2KQh6e9++3jxoK32/0F7653fpb/5uH38xaz9pw85flQ9qKEk4bdAI2OqqVJJeMs92njIlsqoBsSGjafQgrRcSGh+X2yq3133FnS27FFJH7uDGcChtFdw4XH0W6aO5FjGCyhgO8CDuAkuFqBVR9JcYy6kBNN9vJqVI7AxFKgqz7RHW8lvlAsBMa4dHVRlppds/4LzlC5r1ug/ef+w/eS9s3bIefRg73XbO/93jJ+aRfo70I3bvlTNsjiRdgVw/uzaCGte8mUrRj4W1jxrNSdHgauvYfSt63OY9SzfBDs9lCGjC7WmNzLseRY5j9mjjImSAZJVXc4AXEvZQ0A7rN81bCm/tgXuu1ew57LPMpErWgl2OcZ7KAg+esnzlNaydt9+ctbee3rGDFmvUQBHPmfDjNbXn/2yXb78JExnVAOempkF2q1DwGVGR8G8l6EU5zJzemOcxLmXGcoCK3tRM4sVkMq1KHhbuSzntsUymdtM1eEatgFcq9bYw9zMYo0A0Eh4PdF4KQxprr8CQPbLflQYUeXtNbpGgKxyBBDJZi4ptPlaZ8vu2Ntq0SNFAB6DVV/xGa6XzOZVJqzjL0zrivfUVMxWiXticqMqgaKHnzVQTaK/lfJzRt4sZrj1eg1z9JjrS0nuDi0eznFNH6+jlcpnXDa1huZQHIkruXZemoZtzeF4dg3WZdvox6bouXCUUrhdQbruwkJT+Vkdurse4Vzlav30tz4CfQT6CPQR6CPQR+CbGYG/BVAVgAI0SCIdBmCCUHI3b10CGYC6HXKPvE3gEKBqumSXKUkuCck6Yz1I6NmK09wHHEKiu3+E7PKK11CF3z+kf5UeKFOV0c4x7wETB2A08UUJnGTUR2X8/ADleIOxn2QfKr2TFs9jQCR7ZX+YpkzKeAGh5E8HSIdT8CdhHJCUSfrt4sg7hA3SYGkE6G0kpGMYI1+zSy+aSZ2JrDfViyPH4UTfyy8CYNMrfh2kd9PolCtoTGMCYssgR6OSPXpA9zA1UdqnmVPa7dxGEn/3JfNW7e00bRf4MioiIyKIjfftZZ8KIMlQaOgSoEpSu2Wj6tX1eI2h2R52X2QiJ8C1EBDegqRRJlQ5sYmePar4FZ++145O6UeVHQMgZA9wSlnSj3pz/RmHZBZJtTNsx84FsidRNtSfiUP6dNNw6YzcGktTTr9sT0YE2bPYAdUMtLUQUkl3/vt6r2InAY6s0H0TbEYCaVItQ1p905FCZk5LMar2KiZzT98qP5N46xBr/6IzQnUnjdkOQHVJkeNiCZsKUF3ACjm2ZAND/Rmjai4G32nP3/tn9Ew/bi+v7tsf/+IiTKbxS3lgl15qtn+fXj1nocqUZoQoi8ItTo8qsfJLA6Yvx9C4PzKyvCA9rC4icZzx5rE4rkYaW2yqhkACUOOT3fyyh7WkkI4Q1Xna0SA+TzAhg3gB8q7e0wKta2TPmiwFw0uSOUIEVjJycdlWZ252xlQ798xKRWIuSD1lNM0//50H7XfePG0nMO9nuy/a/es/QRIM63qwz3monFvW3ONpADTIIjaOqrEokWOcs4j1Uf2oW5waYLVlXPOcOtZh1LPLHmtZxO6ykzfyeNdO3LNvOf4eawsTmaEL3LkGbNGLqjn0DezgfD7LmJoVjOAcEyHZc/uTN7CJM4D7GBOlvYOH7Zefz9sV0u+N45lYu28/PmnfZr/tZR/wOUPdwJfM1f3Nr/giDnx02m3ZrqgWItXmtcpRKdKkRcH1ErZUEO95uy0qlaxXOe+d7r6+TgVH+s7Z4a2kNfNdXSMqCXQGrtclimk497qX0kViabAsUNzibHwr057Zpo7mEvgp+x6yFiy0VTuATOhAsMrisqinHHfJebOxoGOcc1230AH4Z5TNms8vt+qODQWo3jiehr72Rr+3i3QzY0bqAsaYT1jGiEqTJUGk4l4NkvwbIhSVY4WlLbQfhlTwLPBkdXaFQu5Pm0L1sc6Jw2WEv5kGnOf5mEXRjKsJo/oVwP2KVa1V2N/6CPQR6CPQR6CPQB+Bb1YEzGjMBP6GW2WyqIz3kFf4h99Zmn+5Km3vqckOACdjbE5Nj9Jzao61JoOzRn5KgoGnZrviucc84zHPHGnQAgu1NyaZZLSBuezkgGfh9ruHNE8wqRRsF1ZCc6UhUt7RtKbsbQASOyRpI2eQAgTSLwrbsKsDJwleMQDOKRUYyJje4syKe6nyYQHDzrQNrfJn3AJjRsIImhMC1gCpmBF3LKIGS5ohVVJdjr0mmM49LOmw80kFeWPeQ1bYntL869iCLpUMo5FkKQYruhAr0S0GbKSEOX2KfgrxFBBj7jQY2LXlISsm1P7Ucm0tQGdKlu3jMYGefbWysDXEQQBjD1yNopF1sBdPqaEyXpNt5bp5LjGWnR2C6o8e/QDTpLf5bGS8MUdhm9dXbf76g7aiN29kv6LFAQDaAMCpk/JODJI0uyJBlZZW7qn7aSS+yn5re/yoMK7pXXV/ZVMBteqyPdbp7wvH27Ftlbh+tWLZFgGJRQDBSICqUtBOfh7kxRrpwGv1LwpcuB8Z6P2a5NXvMjT2dK6QMZKErwAJl6gRrxnXsaaAgFq0XZLgX6wZVbPzbnvwzr9s06PnjLCZtP/0i9eAHRitzgF7j77GEQA9a9mihKzwliXtpL0je6JjqCQgrTE0glp3zEM+CuNasm7DYoJu7OORGvytvLMT2rtm+PTtmJutdDeMKyyW/ba6/sqYLpT+CiA4hsWwYgqkg6vzQ+JEK6DSeElppzJQ1yPPj5syEmdAhU7Vytkf7t8ymuZx+9aT/XaK4+/h3Ysw60ecL1OMz4bI51OAYN/u04dcBYxdxxc5GzczmTzOArXq6azjWnLvkgW7Jgqc14N1fhTR6vbxc4oPFoMETwJUf+fL8ToAq+pn1dwHMyCA6k0H1HVEngFUF/ZPcu5er/zaozAx4Lii8UAe/ujRcbsdP21/9inxYh3ooCsgs/f42YOD9p23nrC/9LgToxEFp13W0vlnn7WXn38WsOw57Tma7QtD3e1n13fOm5eRkcWM1G0EYXUelEeUC8I1JDPrMffstHDhmCD3V3WFRluC0OrVz7UmdbTOUM0iB3249s1GMk7hxbmnni93XBucT73hOulonjC5UcW4nvhczgOuvmH5PVeXmcvLeCdjmn5PJLULrr/WfTRnY62Pua4KNFd8zg0M/j3n0O0SJYyn3CXPB+gOUKtcncNz8rMFO1Zg/hJZutjZYQwO27DhujTvWkocMxNm2Sum8ZQxJhYC0D0lxOzHnN+EqUBpnH/9SZFwFYc4etmnEgl7bdgyq66k7lrRPaP/1kegj0AfgT4CfQT6CHwzIvA3AKomVts/6m701vG3kpSvbmYy9hgKUv3D72OaJglDTZ7KEMjeI4HqiQmZhhq85piu1aO8L/2QGoUoISV5OiLZHwKA7HUTLG6UJrIpe47+MHnbh5U60CjEXjA+VxAswNJcBACxwgxHsJfZpybtytAcDwLTtQtAHcFmmoApC5YVrRZIOEVo1TFgynEKgtDxFFCLp4oJo2DO0TlmTALNjG7JrZJLE6lwQQJVEnCBSuaRdmxREs9QneWm6XtkrIzmQ4DvcnBlG5D4SfXekqzdkWS63SNcVTW0UUqYHD5sSQfZOoBTXYsmqBoxFTiOVUtQt6DUZFW5tv1efr7PMUOmp5BgRKLptrJN+4dHzEf9TgDZgBiFO2fXN8vztnj1C9iRLyggEJsx3LjTZgDb9qd6fNKvKYOGC256UMOYCkxqHEmZKBGDL8G4rJp0tgBFSbCGMjJJuqwa1IIm21tMcwJeOhOl0MpxfykmTRfYgDrZNaW+rsliW+8Brsl6kQLfL5EEA1wTHmaobnDyzQxR3mPh2BLYIFfsNYzRS2SLM1i3V3dP2/T5v2gnD99ljey3//Sr6/bZi6uAh7BX3LePDviQr7CoMbYSiAg4qk81JktKqwWsjHEZES/ZKJNqCzpj1mDkoUnc07mbm6EQjGT0ir/zmGso40oKw+c4KXfcOMcXsGYfqqNnlmg77U9VEiyIjRswQOGa3sENPwce8kHlDiyrWqyb7GsxaCvm52rY5Vzg2/bs8Kb9H7/3pD0/m7ZTJPXjzW/azuWftuMpqgiA6gBjtABVAKuA1N5kpb85zmnElo70MYtbZXyTUyNAzR+63uTAUn8u7qxuFl00y/I88WSUAa7e1chVPd7sQ9aHRlr2LMOc314jXV0wgggzrSXHeq4UGAyjsc8MRvFyOQGo0pPsCBYi+ezJk7YZPWx/ClAVzCqtLdBexYGnD87a+28+Yp+5hnD87abc5Q2vXgJWP/01rdBq9AGsrkfXbIpVvrxGyDTUGzeCSPYvzr8dA5r1yL7ExRy1g+xmWniRtlr48LqjasKmzZgt8WO1BFSc0laQdWclyPs941VsCFS3jr4loRXkrl0rnQlZnH8tY3kw2Gds7DKnVHAawyJQqa7P2hStdMjWQDv93RYkYYa5dt1QDNPA9m7KAAAgAElEQVQU2PvvYYzvZ8hYNKki5o5HkrV3HNC9c2UdmdQ5NqdY5t8OgTBu5XPidovcWFaUIxcBr+uRMyalNt4l6g636xqA63f/f63BkyA2jRcWVTVQqr9lX41Q215TtmvqaxeY/sc+An0E+gj0Eegj0Efg7zwClQn/tbdOv/YXmNO/6mXCIaehCg9MCvxJiTAJSm7VD+ljuwDSMSCJ9IfflQKfkQzJNWjcg/EJ1fB9kv3j8VEbHJBeTWBCJ0jBHCgvmwFjNxiUaY0AcQjI2iPpvYPlkTG1iu7o0nvkfP7suA5bNgMjZU91D7YhECMUZXmOrhkDohwxAiQGmJocmTZXD+GQntbxPmlrZHe6BzMqJ/SHUsxykBRUCQBr9qCjSXivJF0moEqAuwH3ibajFeq9/LUYKkGHsmH7zZxfWuYgsi06BEdiPF1E2utmxFHYntLglWKdKgGuaGeMiA26ubd6T29vmaOYebJlfBVo0vWwZias42IypxYn5rOz9uDZ7xB7+lGNXIh3mJH563bx+U9hpV4Td+TajuUY8e4wwLKAQxjT3YyXYc8FqSMMXQAj6T/Nhmf3i1Hbjp8R/Xp3rJxtCq4e1RRFwki5f1vQ4jG3h9B9KzBa0kcPeCXTIarzexUU7D+VVYVSK6kv/YrpVUUKegdQFcyaxt+SWd/RWye5qPxz7UzNOObSv8idM6XAm/32+eas7Tz6vXb65PuQgQ/af/1s1f7sw4vM05VAtldvRBydp3oACM2EHQsSYY6LT7eAYZ/qhBc4b9TjIGvqsrL3N+yqEQjzXK/PvghewqBWZSK7zI8b2eBOCWu4BK1Kfh1Po3GSvamrzEkVaCjdBCywT1eYCq34rmtreEtiJpBYExuBamYBR2pNbIjzdLAAXJer6rsPd9r/+pO32xOmzzykmLO7/rSNr/4zZmiYl02nHEp2RpkvvapKgO1LvtdMK73KVbxQEv6ledJ2KdtDnWMuGBVElJIj6zz77V2ypD4mACyJb8BpfuYLQJ4e5ABXCxQCVfYbx98bjvlmcQWbisUOrN8aoBgWFQb9ag6Lh+x3qQEVRZKHb7zX1nvH7b9+cgEmZAQVBTGLbWpFfK3H8+Rw0r777vP24Jh1j/KDATX0xi/b1ee/aZ9//AlS4zmsn4UJnbz5fK5LsqDOMY1qgnNcQYT753fP/S+NobqWAcG9vak1VsXYRPhfSgrP5iieLfSU03WKHC4mgK6PGfu7KDbsUbWYo9mWfdwWNLgqC/QtSAT+uUaNHcDyhuu325BLCeubc9UCh8fAesKKc2bNGnL9ZvQN59mOM6njOmxPLM9b8HfBGde+e8bj+DrAo73EzkylCLSkYLChlSATbFO0KQBuscU1IESewZkKVgeAdoGq22A5wR/c7kueoWlSJqayXpcys67b7u9RsaleHIoxrtvXin1fu7f/sY9AH4E+An0E+gj0Efi7j8DfAKj+5Y30JZ0O7C8wrZ2jbVKB+JvyLKEhoDCJgb8DWsK0WpHHHCMV8SFQ9hBOVf51nv5Ve+JkFw+m+wBE3kGwStK/ACjckYCaAMeYxkyFJDNAEPAqODTBSc+b8lD7xEy54nwKGHWUzaHgiT40DU9gzKY8b+AoG1hS3YMnJHe7PM9cd6ihiJ9FP94AU6EhLFf6XkmkxiSTozh4yi7RFUW+s4bNEHLJ4DpHM7YgZHM6AqePl00bgFoEJCadJnF+jsAwiR/saSSg5mDK/GTJwgQWwNFUyj7Z+hJ8Gquaz2miWCytrqeBbzGB0klUuaKC67B9Ju4xhKrPIIPmJxJwCgM7Qwxw6Cs8fPCkPXzyFjE/zDFMP7JS0Sskri9/BQv5ipfRvyfIl2EToPJZI4oHvl7woZnSLpLtzEYVqCr3DHvK54VRE6AEsZbk11v2oUbXFFjVQdnnycR2iCyArcx/imTV7KeYs/zqcfdtwqx2YDVAVSBDEUTZL4yQMl+/3zFDteZwyLQCZDR8Ie7OG5WBXJBML2Cq/FLKKKj5fLXf5oc/aqfMU90dnrYvru7aH3+gZFg3X1ilONiSSsNOHwDW9zPEtwClTKqMqqB1LKPK8Z7yPNns+E0JWB1n0xU24oJqn3MHUmW+KlR1zN3WrXhfYBqQniILu2VvH0+fIe9d4BYUgyX273IBONX5lQcXSoP5sl/VMN4AQlYCVPtaiYcy6Ipt9bXu0yMtUAV5tG8/Hbd/+cM32puHG/pVKe7MPm7T+Z8DVFET2OOt1FeQiqHWTpjTjkUVtJa1db5Xj3sVW0rm24HUQuZVjDCmX3dWqj2s45xj7fEtEBKWVWnr1lBJp1uYPNeAa+UO6erymt7Uq0WZ+nANArO2V7MdmHMxLgZasIALQOnZW99ps72z9uGvL3LVWzvHNFus8/Z2He62Byf77Z036NU9QuIqRgSw7tEXvXr1or365EPcbq/DqmYcUHqnO1ZU1jML1vurZzvn8rYCkeuJZlxWsixMyaB7nZNBL/Y044Wc/ZpzW+uhTnHhGgIUu2RsLail4TWlvlQOrAWOvH7FOVAGXLYGVPEs46xY7xbVdnQZ5o12OX8cT3Nv/zSbZK/rhsJPepnzntU/ajuF23oz5/OvLB7y5ly/BPduiHN5N3GhJiYUBnz9bcYgud5sa9e8jmm1rF3BqluzBIg6OmmX6+Qo++M1UGAtXN2ERZ0hTQ/rymM0JwBYr3hOgdny/81FImvnq1vd29/6CPQR6CPQR6CPQB+Bb1YEktLXH+6/6a3cfKubyNfJKIZ75HsNjS8uyJsAdTtb1dc5dsSqdom1yutUHnYCVLUXqoCq5j5KVQ+QDjrGY3KAi+qpyQ7vgMukpkKrhT2hJqPcT7I7jMzSnkaAreY9gEoT7t30p5lowVIhJR7vC55Mm/hHgj5mE+1TtYFKA6MJd+R32EdB8C3gy6r/znDVTtS3ZtqfPVt8DolX5HuRMZvosUcangBi90jKlWOaII2doSirpssw4GvK5wtgNzIOHQPKXIfIJAUsI4DNLr2oEoUr5IiCQJ2BTf4EZ35mJIK6iZq/hoWrVCzsCoA5SWmID11ckVzGWdT+W0fe+EVsAFVhWe7pw9udttvJWXv+xndx9n0nhjd+ztBEmqT76uLTdv7qU8I0Y38oL8iIwwgNSYztS7V3UVOoPWSeOv/uTY+pPAg2HUUDUIU1LDmnsXYn3OBoGflWbGsk0gZKkx1Y2d3MUa3nxQCqAy3ZN2Pg/sqabZfwVg6c+ztTpQB3QYxmOjVP1dmaZMzVoxopsP1x/CyLGEfUAm5Lfl6SWC8ALmvW0JxeuyXr7TWzNl8N32+n7/wBRYwnATV//Isr2Djl5ByrEMBKqdETsN9HzFwSoOa86GS/zlu1YBFjJZ5TANbQ0A8NcI1iU0wf2Xjte7C1bJbEWdxVS34etahnocxT5Jr13Igolfjaiyow4LUC1hc03+r4K3O7iJGS81Xp7QuTWmvS982sTYEd8bolfkrUD+g/FCSpfPjeG/vtX/zwSXuDPvJjesM3Vx+2g9WHSJ4t1FDQyXgaviY4/3pMPebcH8ffjCnqxtKEObV48TXAGm5NINqt6yxtTxZj0RU8wqTLosq6KfeNjKKAqvJfUXocnf0ug24vsqZR9Eleztvsek4cLIZwbAFML69hVTmGG64VC14/Q5Z79NZP2uudh+2jz2dtEsZPWastDS7ZDvDxnjluMMnvv/W0PTw7ybFxFNJYFn/2qr341c8p8rysWozbC0CsnnXPRQtI7p4MrRL4AqqZvZxCVKmkUxCjT7/G+Qh6S79iL3rOD86/FGf8DK5DjpkRwLrP9qobwkj/MWhad7NiMyeXD19zrJes7xvWt7JuzdT8/DinKz/me+brxqjKntCSad8S7w3s6BpZtTe1CYJRjcIcS72+hLV/JejkfMUX4MZjFzU25xifPT8vY7Ydil0pM9A/vIZd9fo04Xp7Z08sYNV1TXklf1+4IqZU4MAZdzbbwG9zzuEl1yH/wsj5v8JXfsV9cUAXCOf5xquY+P7WR6CPQB+BPgJ9BPoIfLMj8DcEqgWA6maKZiVfrmfb81NyNKBggdEkASYu3udzBKtfPdd3s4/U99QI49DeRp5jx+q+QJSfNjx+S7JyiKT04IDRH/uYHdlvStI8RgpsknvP6IaGwYnZn1LTIUlwRjgwWubG/k5kjyMA3gRQoGwPLWrYv9uMXvBTSPEEY7xvVIqZXarrqklgyZJ3AKrOWr1lu/ZxJB4zHzOjNMh1fK3vf+d4h8705J7n7/IZaZkM+6XTp268vhdgXGAiMEvCaN6nA6f5Ftwlr7M/NnNeYSqV/y0XJMV8jolmTHWIR20fUfZ+E8C4gdYhkmVRgvzlKBref0PCeodjbYgbXyPAHDFWwkQS1uiWxHty/KydvPGjdnL8mM/GiIpYDemHG8FIzF591GaXX/C+bAOfO/U4sX2C1JFMalhikniBND8HoMjGyqiFUUUSKUBJli5DKBsTNBeWrdx+O/CahNvig/Mla60VJC2WrTL6cNUBCjUiw986maf9yZq6hGHrGLcAVYKdOapbcAoAk1kFvJQLMMeRHtU7gJpyV5NlXXOXMG5zWKalPYzUZGaCVdbcq7tHbf+tf45t9LdgNSftzz++ap++Utqpuy/HiAKAfcfKeqesx4yjSY+qeKwMlCTJ7FEd8rvgxKLMUKdp3qRkwiUDDiAKCefIpSoPxdc0oaj9L8hSADMtul25yFEzW3Z4xj6t2KkLXG7nJP8+S7di+1WVBM8BsX4vp1+lw/aoClSdMYtMleLE/ohiDgqDEX3k33vzuP3Bdx+150eMleI82DBL9/D2E3rLkYIDtvcAGjsy7HzVMecrltud0VZXhChqPOiKryCy7Efx7MUD1jG38iIDG8jPfQVUE5Gg6+487Jx/06uqiZqjaQCsAa2yxchyNxzMOb2qMnoC8hmGSq8Xh/TrWuDinCTmi52DNnnzH7aL+5P2q9+cs6Yo0KTn3QIK14pOEuF2GUePk/Nj33j8qD05Oy6fKF8TsHrezj/5oM1hWLM9ys3ZvnLx9XwuB2AgfrfWt4xfyd9l2HMFFjx67UglwxnTSPxVSNirbITsCTVcAb8UicKy1hiY9C5j3nTjyJsAWrhHPlfJuFh+CbPpmlJxEThnwYtzYDejcuowZBIMN1nOzFKVu2RNaYq0SV+4cmT7ddm3BQVF1AZRPNAekEqMTLTry/7oOT68l47G4bpimwDbfAulvWJkks/RkMyxVrKqa9YfkLpAN8/zc9aR9WavIw3esB42rNGNjtYcn0uuXUzNzfaq55nBsSoDLoVPD1TrSPa3PgJ9BPoI9BHoI/DNjcDfEKj+5R0whaxOpkont3/0ix8tMGtaZM9qGaVkVh4VbfsjBUt0eSKt9f/k+nF9JIHi//skHyOHvPNse41GJBwn5LYTWEZBnrM+Jwck98w31IgkkjiZRZKXgb1+MQySUbJ3jS2QMgW83WDMsac7J4k2Dar0kMGuklCZO1lxV5k4GJmMSxPI7m3ZyhoJYzI4BIRa5R+SeOuaqSnJWLmrDbEmTHkv0YUJ2daFtCSLSjrHsJQTmUJNl8jblM0pv3P77EUU6PFwojrQNIVdW+NcLGNUsjU+yzmxACHZjTCmkYo6N9VfOtsqmOAOzxUQhkG5BajyyqRsbu8AY6YVAJFBI8ihH7WHb/4A86Q30hspu2oiPFi/ZPwMzr6Xv04/qrGRsTkAnB50bOqE7RkSm5Gsc2S74hASTFi0jCapwIYts3c1ICT9qj63QGl6U10zyoFdN7oDW1jY9imamIac7oCqy7GT/pbUtWSg6WcU0MRUSdqmgzSZqaqulaT1BimgFqUCvg68Cnju1zhYr5UGF+bZ8PMNgELQohPsDEfUK9gsR5SsWT8Xm4M2fvb7bff4+2z3tH32atX+lD5VbV4GSrMtt7DfYxjmQ9x/ZZhcq7UOBDsFRGOKbH+0yoEOzLp6BKtluFTgXhMcAcVdZ8x0YzLesZ9h3DoGNWn714CqkXH0jBLma9iqxYrRT0h/LwEDvofGSWWeZJ+qUvK8OEFYETOZViXArj8LKDq6HqIuOBvN2w/efdR+/P6j9vRghbwdGe35r9rR/RftmH5y+8h36UXV6TeMqmteqe8IkX/WQrUKpBe1EGmtAdhCAYtS8w6Ocr/ncPU9ehN0BdjmuAteBFDZ6DDA6UkOcOUaEPdfj68KhepLvmGu6oqxPAscgDc4ASn7nTkvlxFR1yg1bvicDcfp6v6wHb75u+3q7rB9yMgZ5dDDwT7HwL77Ums0Ch8eIo3a0m7AxzmW6jnja956chj5qkZUugIPdAT++Jft/NOPM9t1l8Um615zYAVP9pPai6tMvsyWlOynR90ioKdLDk7FTGm/5mq2BwTweh3l3N8479WyoUU2Y6IrcApAXjfGHGfNu6p/s4oRuSpHPaB8XDQqaPb0uGNdROVQVbBcU5Wbb5SFa7gVkO76KYOuAdd0i5BD188FRlXXXDMPeD9OcQ9L5vH6bmzT8srXwJZy/bhjvyPOpd/1lp5Vj6HrQBXJhjW4hgX3X/UsC9LdnzTO5m+Qa1nG1e2RWb1lH2RaEQNnXI2uwWgetH/iNTrF96zq9qzrv/cR6CPQR6CPQB+Bb2oEkjP8f7dxAg4TDpnVmqW6q0kP7OQNst4yvvDLNBN2M/2pBUZJ45KvnrE5ExLamfP6SDrHJLhTwOXZQxxHefsRGfmYH8a7JyRSB+UaS3YYZ2AAHLY3SWhNxnZIhmQolcVp5rMLG3mnmZJSYf6NAXAm+AKmPT5jSJ+d5knOFBzEWZPnKwke8p4dJBdojByxEtdaWRT3hqRVaZ2kEZ8lY5Zcij0GgiQxUwasu7BANVK/sBiyDQIAexY1c1Lyu8VryepI6GosRaS+DoVl2+JinGSSuxyN4+8mk0leBRbFati7ZmJn75uFAGW+OuqKjm7yxeiZs6ft5NH3YD9PAx5GyK3vYIyuZrARX/wZjOPrdqCc9e6abbAQAKuG5PmYJHkKU+MIG2XQzqgVyArGIvMFlO9opDMUsHagVKDKsb0TsASomWyalJeUr2jhLbvWMXDKGzO6xNuWYyu2KaEPsPJ3E+liAHcEnp1zbGSgzgSNeRKFEnrsSgrsmBrWoixrx6bShJqjnLEdmzmgAfBF/K+XO/R1YrTDmrpe78fR9IpCx93ZD9vk8T8k0d5v57S6/vHPX0RSmbm1rHuBmW6+R/RXj/mu2ZRuvoJWE239hEaaTsmwyrRzTMbM7Q1fJFAN02/hxfVTKXkVI5zzCXMUdnXLpVaELNIEvHfg1tfZq6qhkiZJc76/xjVIF2DdgBf0fHt/zeAsOarHcSWgs6eTWNo7mFmugCd7Fw8ZH/WQAtDvf/dx+95bp+2BZmMUVlavf9ZO9i55nH1T6GBfMuelLOqOLKTMuj2r9k6y1jKSJrirmPOvG2YVoBG4Zq9yfOtCJSArML2VusuQpec4I2Bkxz03eJ5AVaAmm8oYGo2U7GNV/bBmhufi+prRNIzCovhwNR8nRsaEITztEtb8aue0PXrnBzg9D9vHAFXbEfaGh+oJKFYA31g3A/qeB45/gnkX0DszOU7jnM/Pzw7bG0+OI+2OGRZxHLKurn7zSXv1KeNrltcAO9lOmVA3t9a+Mn3dhSMNdjcEv+ld9RrRAVXDYD+0UubUqEpxEKMmzv2oMojpDT87juar08cV4wgrmdSSiOc5yn8zl1fQLKNuf6oeZLyP0t8cA+/z83TFruf6HjeaHoUlttuddW45EnZ+9to+VNj2YxlyvN4B8xlV5rWTbVvA7AtIy8TJudXiftYd51JUBBZPdCi20MRzlpyPN/SSC0ZLSK/LsKfSMD2qK5hrCzkrnqPtEkc21+AbwTzPYxARr1f+2xW2ovrpmdVaHP2tj0AfgT4CfQT6CHzzIvBbAtWvs6d/eWd8TO/eSjoFqDKXSnp10jWRcJRAzd4zCTXFsLfRlKNGtMPjtQc8e0oCuyAJ1OFxRMJ0CNt0fGRlXjAE5EJWOAZk3QFUBcUm1vbEmayNYEXH9MjNFjCIalvZQ8GcObGJpp82AYzZQzpi+5Qzipc0tBnSS7jLZ5kMCQSHoFjlvbtI5EzOBrrx+pWk2nmu1OkjYTUpZ9tI/kxIhwJSEvPq1y0WMPDDfU3OWPMxBQb+4D5llqsJLgxLgU9SOhI7JXJ7gkDlx6axbG/mirI97vcQh2LRcoxYvJGoORfRxDCSws7ISumzgOoOo6INCOl+8rCdPv5WO334mPuPiE2NUrklLq/p3Xv54sM23XxK7HEAptnsbnWeflUZbXtTj3H7PeAxCwfGMCyijsvEZEcgFsmvZlQ6vir39EAUWFECWrLeYlbDlJmIf2mm434YV7+MW7dvWTNVACiEw2tCHRezkv0NUFFOWKB2J26/yiqVG2I0k8c7R1ikvlA4Ad/padQpVoMc5cFIgpU26n7rfMkrZkXO14OMpxGonq8BN6NvteO3/wnL/BA2agBQfdnOYekE9M4I9qbplsZCsum6AAtUNVDKiBpwXJhWCxRsrvGfohwQpBaAFbToEJxlEsDimhGMFqAoiawgo5jlLJCSRPOjxZFivwqU+n3OPl4xo1hW1b7EFQzrbA5okd0X2HVvZBFlZU8vsXEusCyU5aYpsvtD+lGPURn84Y/faN95CusIaB3dAw1e/7QdwbbiV8aatc/RypJ9qhz/FC5cCxZ5PI4eW49/9z2FBe8vAFJsaYGvbS2t9moLV7v6WiT6HNc6oTqQ+mWw6lhrpARtquQ2cXFczwyjo/lV9t+ZuXOKEdczx/XogIth1s1Ru9p90N54/7uMKLoPULVveo/1u0YSPHf0lgUyrhVj2VJ7PUMZVsGmekv32qPTaXvr+UmuWW7eLrLjEYBqeX6OydIn9HC+iiP1HUWTHc9hQaq7kYVeihUjMEx/eo2/iopFBJvneJ9xUxLbjV6JwsT5rEh8E0eBnW66ugx7TO3Ddnuq3x4smn5Rre1S2MqXBk1KzT2HVDSkMpCChsoX14pXJNsrdJb2/gnbZ3nSNbqmALBEXq00eISi4MYxPMTaPmf3yLdbwZzGDCuAnJPBXtNr/hagYNjjOniDDF3lSkYpMch45Tnp3w9e7LlRzsRe1wdAUuTcHIf0Vke7g7TbOd9sczkIYIoG01p/gxI4/hW7ul1TFdD+1kegj0AfgT4CfQT6CHxTIvBbAtVKiP7bf9h9uwKqMqZMQs3veOx2rwIgyXBEaNaxZzHKMV1iZA3PPmSqqtKxMr5QsrWLzBQQ51gYRmAMAaIDQOAB7ppjmRpHFSg1sycOsDpMf6iMES+PfJS0zlZWN41kXNB8APBSSmeirzxO1mqkM61OpSTRNwBT+1JHMijmnIw52KEnL0al9sPKm4StcUwOX0o5NcMBvGms5HtMdCIO+1X580AW1QStAxgZ9WKfq5iOpD4SXl2L/dlkz4TVvFeGMHNTzXL9HGKZ99CtWILS/lyBTMFiDZ1Am2EWbuMKahyQ/tLzyfRamCx6T48BqU+/3Q5P3wC4ytxUzzFWSO3XUIMvXr9EunfRznZewp7O2wPGb9wgkdy5vYIRlvsGvMKmHumGbKoLezOECRw6N1NA4jElnvbkZuN0eRWVcd89cdnlZ3uMawSNbsgFSr6cryqLGqDp/T7P2Jkom+JuE/QOqHydEZGWkikNODcmoYTKvEbaqTNWEpjKpsbxV4lpMC7PFbjqBBx6C2CHQYxAdUVf6lxpKEtyQX+fwOYcieir9qQdv/c/ofw9ZSuGSH+v2y8+u+bznaZp0YYCCD3EA/Z/xJfM6pS1J3NqUUI8owxYRjosf4oVzo6VoWZNso7c74FJOfsu6LTvOe3QiU5JNQWZmXzJ/bJ5BXBlUmseqixqqV4LsDo39TU742uVrNqbKsZSoip7lbFI7r8uyMTJs3GHc2JCMWZ/vMkaOJvctD/8yZvtO0+mOAGzBjDZWpx/ALu6BqgKinQuZitdpLr+IpffGfAFoxojpRR7XKeuv5K1Rt5bR64DRnWN2HKpdd2pAkWB2ZRuEonca0Eo6m9ZU485O8UxvF9y4ByFAqCyUKFkdQkgWi6uObYMNNHll0N/eYXMlJ89xr9B2j0bPWpvv/+tdk4f6yefv06hRaZ8g/z3VtDqOs+ecK1ARitbr5w3600Vh/9Y24cYuD1/eNxOjzU1k+LmGsa23eAE/OKjD9s1fas7yIIdYaNLb/W761Bc56WFi12vH7lWym12xlxIgnUKj3qaa5RfHvj7OCTbAy/tat+0x0/g7HfZ845pVd7L85R438aUzL5nYZ3ngwxxMdea0XlKpQ+Wz7cP1CJHZqSmGAazyfMnzmLmuSul1cTcOaquQ/uv7xxNFPvhTgNgf24Op9esmvN8p8nVOUCV823IeaLJmeB/Qf/w/GIBYNUoqaTDFhqFp2u2V7m9I4Pst82Ana53fbYzC7vqzVditcT/5VkjWObebb9qyhd5Xn/rI9BHoI9AH4E+An0EvjkR+C2Bqhtu8vgVs/FX7UpJf+03PMzz4Te7hLLMlgqkduAkP9m76siaPcbU0HuqxIzEYULyZ7unVkvp3FJRqtssoGi6P2nTAwyW7BmFuVFWa5JPe2TYpjXJTgAYyf8t8tTkfiQytM9hroQsU4MhqATBwYhxNbvOZc0IFRIqHX2dC5oeMV4LgziiJ8/nOgpny+SVxI5t403tMRzEiMl+0RpBoklOKvehR4otCgGoaQpfyugEphokBYzwHoIUw6u5SdC1vZiAQue9lrqvmFWPgL2mOgxHSpkSgKCPJwk6THJlWu8RV9ND6XTHu/FpOzx71s4ev9MG+w8CGvNFgnm5vAWk6lyLHJFnj+5mCByvkXK+ag+OZDsANcvzmCdNiOMhYGV/AOPNPoNPayymLq4egAwD5Th7mOPu64gfJccWDrrRJHlcCaCZrGDE5FszpkHQk/IAACAASURBVDLTEblkvqlMS+LYgRiZ122RQ8BZPHON+Oh6VWuMR7FDoYSMoQBsa7gTsx2YmZXr0tfz/kiA1RzqEHvvaBNBHAl3OeICXmB/ZFZXgJjrFdLQ1T0mOwcYKv1B2zt+OzH84POb9h9+dhHwIlsoYHRkj7NlVQBMkMTuE6wJ5kpKzItFrf5lgWsYdZJ6DZQi+3Xxk3QLWA2TzOlW7ppdkeGSzRKAdyeigCZScNcQi14GVcZLN98ZANV5qo7dmQHgHFEj67rg2HtfjQjxvvoShCjpVDbt+XAw1UxJI615e+Pktv3TH7zbnp8wfgdguntz2W4uP2iP9mVc2UoZwOAs/pc5qsWo3usmnSKFx7n7itrApeB2e6J25YhOvp1zqHu8hM7ufMeifwlUKwKpeUT6KyB0dqpGSrKpHleLEeg07D8mDtfMN11zHBf0RS5hy+crRxARJ1oCXqxhAA+etOfv/U77/OqmffKb13FytuBzC+DO+CU3udtWmTxlvEPW3Ag1iGyrN9USrj9nLz99tN/OKLC50p1RK1gFMbdXv/6knX+OWdlMQK3LdikuLKQJLi1kVD8vRZewpdWLvxN3dFUMKBpkU5XyYpYUh2/i5dLP+mYNpjAg+xg2tq4TjtoK+wnTuPZ8yPXO97BQAfzGmTinVN6rJNPWe4y80l/Xnu8YQzC1M+lr7cYaqUQA4NcYHhQ1MbejFGbRrTuXvXbmOpiRUGXOtL7UlVnnc5taOS6s2dUc7tOZt/azdmDaK8eE2Li9Fo7cVQszAtUqhgpOV20G0x8W1pgHnq7wAr7iHopUMrK5LtuOsl1P3YnUf+sj0Eegj0AfgT4CfQT+ziPwtwCqHaP15aZvU+Sv9oXaOmnBYZcwlNy3Uk+TO82WanZiEtAkFiSS9k0p6w2vqkut/av3MHeARhIryTmdJHUJnsDmTA8Hbf/osE1PJun9I9uKSdEI0Gr6kZktfiSPacyyUWLL/QcwkHs8tkbK6cgany8g2CERFzmYwAn8xtw3hlV1VMM94FPDIj9HLGvCJk8scyppNM44mfo8zU1kv5TvRsIbAGVy2GV8MYrRddhEVMdOjZpMl3h9FJHFliQxNGcnId8FaO/IZGp0xKMB3fatcr+jesK0xEylxgM5+3DjeB171vTo3TtuAwyTTh690U4ePCcmh+GqBebLu2l7wfzIX79GBrm8YJ91SVbKiLgR18yzvZcwgciCAZrzq88J5x3mV+t2RJ/qNI6/jjkRoOtQW7MzdzVRQuIawBkjJQsBAmfRbCcJhmkTJBf8dI+3UtCvSYCztDp5qM8M8iE+25cISMOsycD5+q6A0gHVMG7RBhpLWdJyf713lqoSYAFMEBDvvaIHV5ZV9Cf7xvNkE02eM9YFQAOegZ3cA9SPkIPutddIK3cf/aCNHv4gDOr5fLf9m//6mudYDAGwaLLlKBEk18MBzsoA1H0S8InyX74CTtk9CxqZ2JPfuyJHWH57fmX13Td3w0XjmVTySu8uUFGJeWCsP7jcAlSdCaqcFSAKYJU5LaDKd2fE0j/oax3NsuJxmXpZNFm19Cnqfmy8YKWmgNEDZOannHuHzBR+79FO+8l33msn+wN+5/NXL2kC/KA9Zu7xRHZdKb5yAQFrB1JBH5yWnctzN7aorgPF1mWju2uC50yZbNUlKmN4OlBYQPUrZUdJwXNCfVmwCJtaNHFJfu1PZV/uOIg3K4AqbN0C+fMScDrjgC2Rwm6Qus45zpdIT19znPdOnrbH7/+gffZ62T4GSN5jMnYzOGg3FH4GVGZy/ue0ldnOMqOQJoBiNURiLnjUbKxAnkzfQ5zhHjJzVQWHDLbbNmQ9zl69bl98+qrNX78G9HO9hJnMdSStB9u5x0p3PTY65HqNUTZbhTO59zv24T6zWF0b6WQO2C0wJvitSKUQSA+uAPKeItyGPtsNxziWbRlDk7AFiHodql5hC2usB9cTYNpZs567tiXsO1eabZKxdg1Z7LgRfFoI8RhkZrJGUXwGa64cjC1Eef0UrNIX7HHR2IvrOJtTxx3gv7pWRszn8rivkzNdw6zCCaPoCJXMOrZnlsMdoFpguwbWwOxS7JzDpToPWl+CGcW361gsXdWayV8F97xaUupWUepvfQT6CPQR6CPQR6CPwN9tBP4WQHW7wdvRMyZEf7EaXSNpqkevhq2HHiQZkE094sveVDnScugtkyWr7ThhAuLgb/hdadduewvm4gEJyQ6J8g4JnAmf42nG4N3J/kE7QJaqSZJJ1UDpGc/X8dFEO32Qkat17IYMVxIWtk83S0CJ8sRdnGv3GD0jBeT7mII5k5WxiGE8nbFqUjogCx3heqq0DygbmXEmbkRuLHr0eWVGE1ZVhtU0NqYxvE+clwpoFL4qk6T0f/lYxjcIqoouq4ROt13iCyD0vYXIAVMCYkBuXidzatKZAgBJJL27twBQeNh2O3rQpmfP29nTtzE1edCBWQ2NYAZxB/3ssrUvLunwInm3F/FotADML3FEngFIz9s+8rkJIPXwYNJmFx9FQntEcnpCL+JYt1/7eDXZYT+GJN/G3+JA8mcZ1E7q674JNHdkUmVdw6h10uTALIsEykDdn46F7QBsWKtQbiWFDPD3NUH70UcXuJeRVIoYOqqYrDBruY/kn0T53i8AqsY2kftKXQv00svq63gjzXcAczeAjQ0skKM3nOaieZGS8tkSgyXcmL9Yjdts8k578OZP2nznkOeOmaf6qn2CicwBu+gYWZlW+39lmwWpB35F/tuNq2FXZEy342o04XEvlaM7CiW9eH4VIVazed1199hlpCGXICVgPGGsG4/FLIfdm6cPlcQd4LBmf68dU6NpEKBgxg5prCRrutbJNf2GW0ZV4Kp0knIHZmOHyH6PmDV8NF63778xad9/9412rCM359/q+vO2O/+wPcM4Z5/zRDn8DhJnxxIpqXct3NufzP45R1VzpUi/U8Sp7a1bB7m/7FmtnXEv66euGJHzZCv/rSKQz7L4FBddgWpktp2ZErLuewyUHEG0hkFecUCVldqTOqNQYyHCPtX0IgNYL3B4Hj961p6+9+328Yvr9tEXrzmfAKq4jd84I5f9UM7tHNytHN2yicdLdcTAawTXq122YxDgX6oOmeDpdLc9OT1u+4zcsvAw4L49iiJzZru++OzzdvkCdpVttTDnWa0SJH3gvlxONNeYGvkV6XRkxhZkLMp5rhgOJchyiMqDvZ5WocMWgzCOXGctkjTN1+jJXrMNNwDHdcyYPApd4UIDbd3R0wtbhY8Fa8hChyOzJqzTKcdxIGPayca9RhvbFFEEqgG69rwCVNWgRy3hjFavr7ZhoFTAREnWX6ZZoKrcWOnvAoZV9luHdM8DWdX8LeF8HlFQE5SvKcw5SiqSXotUvL/jam65RmqwdA1Uddu98m+4D1Fyu75XTeFfJwup4Yjze9fd/eU63K7K/nsfgT4CfQT6CPQR6CPw/38E/geAqulZubH+ZaBa2bLpR1X7S2JVyWT1rdLfFR6i+ja3N9kDXSzLWkk52bi9Sx/qkwPnGpab6wi2Zh+QKltpr9sEts+E2DYqk/04ifJRbp1MVMxmZAXIVEY8bwhwyhfvrxuxDr8M/GOkimwpiaMAUQZXgKXzqEBMaaPzSgUPspgANKBGZvw579J/unGmf5a+TcF25M8AuADRGAcVQ5KE0h6qjE4pI5EgjDCpSoO9T2daGUihOq+HuYyLZwB4l9cbD8cz8NYmq7f24xpLEM1icxpn0p2Dx+34ybs4Jj9hTiFjQex/tNcR9uMFYOtjANU5Y0qS44Z5hC2dYJQ0um77d5fteOei5swCOp7CXF9dfNaWy1k7Gd+2M8EsybB+OQKq9Fkqd45DUPAwD9iPCHNDQn+vBDRsGnGRcVX2l2Q7eWtJlrMmjIVAtXMCzj2yaSa7FjfyiiT4BVQ7Ni2xlG0NnKunZZ90Ai4DJRnTewGq42mcrwmI2BHAyGx1DF0OB6yPhYwVz1tnTI0OuzqhkhQjh5zpAjwfti/oY3zdHrVH7/5uu5k84bFR++mnl+3PPppBHtILrBzcwxjzKJ1/h7DTGINh2iXQEdRklqoFEALpc4urh5VM76oFEMcPWfgwua9UOv+ln7PGMGVXt42rX/ZFy24p0ZQJhjWlz09XW92CLzRSsvcPAHtxVUxWelIFCfkqZiwOr/aoss6mGChNOAf2kZGe0of6u++ftB+8/YAihgUK5LPnn7b929+0J8cUeOyddr8ZzaORkr3K9y6UmGnJqncjiXKMq1iRUpKnRlBWHeNOBczPxcB5YpfAvZ6c2bmdBDivChDk/pqrUt+V/GYMEYB7ydgSZb7XFB40KiNAa6TA1zDhyp+vUINeLAE9vOclkvnJw3fas7febp+8OG8ffX6Vc2w2OoNV1TIIZQfreBKJRbG9bp2bH0Nwz3dVHJqeadjFWgrU43jdsAa9Fp0dH7YHxydpKbgT1MpG0th5/uJle/nZb9r6+hI5LeoGXmOf8MBrBteCgQBN8InqJIKNFKj8TBnc6mOVwUzMdOzlvCnXaM3glOIqIfYYscUUu9Y8uGCGqsrobdHD2IQdhTm9R06sksW5zUulvfansk0a4Y2UGfuYJks83yKd67bWUSkaUlvRVZrX+b7bfmrZ02wf276hUODadB3qXOxYoTXXphVAtUoxHluvf+6w3+mZ30G6jTS47R7ERXoJwnW9ehOiK/TFMisS4DngtJwJkO3f05uc/lSKE8DYMlXqAHWWUYTE3Trsv/UR6CPQR6CPQB+BPgJ/VxH4HwCqf90mCzgKeNSXaYagpFjYGl1TrJjphPdlTmCejTxvh1kggL1DOlaPkNs9hMWpsS+MxgDnnpwVUMm0SvpLhyT/eyT2tzKLSuZ4H/taBQI3Jkpi0RgneV/1surM69bcIQfd4fMEUJPxQYDuniwFCdQGh870GYq3cDndKhHtpfU9lAXvaYDEtsbFlWR+RA+fP7tPYJoATJPC8huuZHsLWo1g9eSFIkvPYs0JLCOVO5O4qCd9jaC5Y4lM752rY+9tgCoGL3cka7IWzIvd7D1q49O328nj94nXcdjgW5ksgMESduSzy/v2m4slfYqdELAzLhKgaMhyyDie491LzJRehcWY8LlPTw+Q3523xewLHr/H9Rd+KeNVyhlZeeOeY314zGNyL+oKMEUG7ixNnYaVgwpUYaTuo5nsJOAJ0HbNuP8k2Y7x6Qoh5XZULGvdPP4l9Y1sb9ubmvj6cElks+4CQmVPQw1Vb2oYUxJVjZYyd9OxJSXTtDhxT1xMrNcYwmwAEEp/ZXuUyabvE6D6+mrQXtwctnNGmzx694dt9+Q9ZIYw1K/W7d///JJN3Q+zo3uv03p2lTnzdQSjeoxcNgWOmOQUI6+se6wxlr2p7ObEokpk6PY/d6yju5YeZteteXvHM4aqY9cMI1/2sgoyA1QFEHH9FWDDUOn6Gxa1WLGZ40DcNwFIgJtgoQChLJbjacYc6wPYVF2wpxgnHfD1k28/b99785D+VNy6YdiXsO3Tu9ft4SFGYlEZcDxhzu1ZrrWgFNgvUVz1glc56WsU8JdmSnW+xB6s6MGumuF+Bo3me9oGLCYJzrtCi+OI0p8c6a9A1eNbDLkyW4Hgaqabs+/LuB5clK7nO8QB119icbXEOIvtOGeG6sGj99qbb7/ZPv38Zfv0iwtOxEmbI/1dIFu+cRYz+3Aw4UrD528ZbwtPEUe4b/yQrRdowsyPBFECVdlGR9mwBg6m++3JyUE75GQK4+k2sx4XV5ftNU7D5795GZCrPdfQloNI7d1vi05dASNOwTqYW5QRq28N0iKwTSwztkln7vQvS2WWcZcraHWDLZGyWxUEjorxtHH2aqdn3uG9LUIF/MUoyj5ahRwcV9cXa6ue2rUAdGuwZsNWEaXM55Qn1yikiPZl8gHCdxwL+1I1c4rUnmMQd2FUADcUWNzWHc4NPQV2ZWtZw7tco+6Yfbzi8Z29w6wrHX3vHF+jWRafJ0SVPfUoAHnj/Ks0WNAqeFXijujaCHx5Xf76+uouNv23PgJ9BPoI9BHoI9BH4O8oAv8DQLWTX3654ZUs161LLpOECkCl12q+arGr4SNS4a7qdRnplBMj8t+8AyYtPGcfEPaAJNeRNVid0Ju6C0NIogLLpJnRAIOayQGvJ1FZk6mbpMtb+mkivxCvOtua2PEcHTSr56+eZ5Xf9wV6IiWbkk+beFbyrCOoCbcyRlJ4XIdJigANE0a8BIzaywnYcg5mJJokWrIdMp1hLMJayI8VRqq4VPJtklkTJgp0/z/svQlzZFlypXcjgNixA7ln7dXVC5chaSYNZTZmMpn046UZkSJFTjd7raquLSszscaKWAB9n/t7ALrY3eqRyG6Z6SErKoDY8N6991348XP8uDWn27BVfoXZpo6aFfCSZTWo6sJohTmLI8Zx3MJk3cgaA+hnN0dlKQjffQxA/ZD+qM8A3lDP8fFwORznBfj/q6s27WcM1KdxzB3ON34f42YAfYNUrkdCYIDlyOOtVwFEhwCVo71dXgvIkTnjxHY5z5G1iAS+XeR0XRje6CHJWG1xXMGgCT6jPlHWWyMdjZQSrEZ9akhAk1X3vpbwZk/YKslR1aVmzWIg/owlDXtrkF+zqgK7eLxi8JU/KhevZMABWgUL1l0yt7caKIV0mP90/K3MlwLYEAyHVFHwhpHSDObGli3WOl/Dup1Pt8rZasiN9fn0RRk8/SEB8CjcgP8BoDqjhvXGhAbHrBHRlu7QnG/fFjTcVAYISu2fqhmNIKIX7Wmo93MMWYLJuCbjFL12BT7KwTne7MFb1dJJTLmyYjxUuyp5FhzAUhnwVzeNlQRjUwDqNcAtACtMoiB1BQjwM+P76G3JLRyGYVKRv+9hktSLekTYQI7zbz55p7z/qFsOMVgasT5ml7/mmhvDxss0amomULVWWact65QFqcp+nVtrFpMdr2WzkYiopjaTOglc4rGKWs3X+ljuNfdtiioTprtkhOoLVQuMCq1pbmBNBYAy5euqbcoKYywrGpVETyZIfqfdcoUadMbcz1hH5xhl7T16p7z77ovySqB6Ogkmdc0cLgGCCOTDyXbA+Q3cI2RF41hTXpu1xLaMMSHhXqUsWXMnBKqwul1ZwRCoapbVwVl7UB4dUrvKdSPIblsfzbGeweaeIgdeXl4yvpgyhQRYhpX9IvIXqkbS/Td6jwaznmUH9VjFNWFCJzJhdTJHp2Vd2HM0N9ZyhkO0L8lkwJqWS4Fp3UoDWloT6mXKNRvtapXg6iitdNwXOWvW6Muiet7JIEf7pKB0WY/WRVd7m4mhGwDxmjrhtfPBvumUYYAcyZUb1ulKQya9CbwgxPDUWa9IIG2h6HAsFT+UFgZVGuL1lBoDPTFemnNcdMoNdQ4C7VgrsqhXAFPvbX22oqcqKyBSHtUo3K2teo3FQmu+mhFoRqAZgWYEmhFoRuBPMgL/D4FqhM7VASe78du/fJ3cguwYstqaJTE442eNkxTRZuWVIi36V/KIMLNLr0Lltbt8/5jgrQ+LoPnICAfaXRxHlUta92ctVocgpQWzYcP6FSBEAGxPTwFkP5xUAbneDKCtkVT+SkBqYI/6DbBFEB7OqsrpEsxKGcggpJtwmnP06c9qmZ3S4QCmMhTKf6OWUDbDoCrrNpVDyl6ENauBqyAqYsSaJfJhjZCUdGZQpxTPoFKAYa/HULkZnCkfhNVUZZg9HRLY3YajMSwp3WcX7Se0m3lUDp+9LMPRYfR79PcaOlrD9RZZ4yv8Q2ZI/GQ+lB9aa6thT7AhwboouxO0zzGDoT1N+7TstCbRC/Rof7eMqFO9PPuKdkG2J8GVWRdmhi36SOrQrPGPB0k9YzBLGifRNkhLYPun3gpMZVHDXVmQqkZY1rCuV63ld7KnKR8PFjVAjGDecTT4jZg3v2JM0ywpW9pkcJxBOsG5UlClg9G6hqhW6W/dtsSfoxVNBWAFMz4nAwuYMLiW2ZlP4F+oafRTFzBAtOAEuOL6uxqU10vaKe0el8fv/ahctY7LZNMvv/jyCgMelQHJGjrGgrtuJEq4Z830WLN+H4rYYFeTWd1lULPPr+usrjfUqCpl5tkiJGtTk6VKgGqLj1gZjI+PB1h1+YnVdC6uWtPMqPe7AqwKVKcCV3uowojJwFYjiQwWZgrQZ8sS7WuGKAWG1Gb3URXIpu5QfPtX3/ugvHO8VY6sF2c9TGlNM0SZsIMDtmDbVktBJXuCAlUTTdELlHVWS38r+X/uH3VyqwavKW3O55zfav7jKB/uOTm/KQet6pVDH8/jkXCAOdf511pVQM9qRpMSzj+kppzfDOnz1aQHgMcsjMemXAwTGMYxa/PoxbPy7PnT8sU3l+X1Bew6x72yRQ0fv8CMaIWpkskFTbKsM3ZenDeTUGn+VNWrB1DMeZLt27BH6Q6sJFgAuFbSC9A7oLD55AiWGsbddStYtffv5HJaznAdHmO01JpTM450t0+bqm2Zc9hOk4CZkQLcB7av9lSTdq4ZL6O4TnQbz3EMFUtIy6VGlfKyHqxb1nBMB2EBJHW6AYU1lAsVb7oJKzUO42wLQ11rYfyWr7PcwTSDl2CdWJIldQBcs0tk5z4XFRpITjbe+D1KjE0GLjX2IjGkiuHWdenzrFPXf5QtkFiYzy64thg7171FHMzVNh4DW32kyXz+mDmeCUfZk9xD+WsSM2Bv1QnJlIk8KyA1GNhog5ZsbyP5rfbU5q4ZgWYEmhFoRqAZgf+PjMB95P/fdECGIgCPAAPZp+5ff9UY2NfqAjyqXq9JEg6oBPFhaqSETnBGrls3Rv2B8UgFII0IIWwgv1WebI1gEoh0CNB29gC5MJt9A2Ja00QAqukIAb4yTaWLxmlbBMn2MtXwJKSTBGUD6ga7ACfla/aetLYqOjrCGMlirQlQb+1jGNjSekudMQWWBIx8hIBN91/rYzswhV0NjAKD2ktUCbFgT8dgazdlTTN4NlCUUROvJk+a8sA64BYj1EFd1N7ytY72NUBlC8eC+dQ4KWXUsicauhg0r3CUbY9elJNnH5fdo0cARZICAYwJ4Hj5BFD1+Xm7XOBkKliPWkcixag/DEADwxMYRRZE6R0yXmq4euuzMrq9Kkedcxg13JdHo3J8eBR1qt2bSTlhDuxBC4EWRko9zj/bptqKJsGFoFSnV9nuAKrRW1WwyhiHmY49VwXdUdAaIFTgHgx7dZ9BdwbhqQKNSLkCMT4jK+8DmrTUoCY4opBctiJ5ILvGHBL4W+cczGrlCBvrBzOZYHdYE1sVQGvZf1MZLAGzwa/j4mQvkClay2hP1QkB9ul6VCY3O7Qx+VGZD56V+Q0mSxfX5Z/pqbom2NdASnMdXaRtbaRbbF+5OmOQNayaJeXUugZHgJ4B5kN+z8siqeBXV1OiMMLJZePcxWnzXp1Yw2SpZr38LrBaMmxL1tAijGpkS2/KGcDbx/z53H6isFQmVGSerSvUdMmkxYqxCLk95kkD1l+Hdb5PL+Mn9AP960/eK493uapZG3SWLQta0+x2uD7JR9lapAVAjZuLomJUw0jJc5BpDx191qnXYLTKOuT85wqqtpX6vs5OVExyDWLr5ESgNAstPR9ZPObZZp6CVYEWrLHSX+saNVFaMImXp8hsqTVeM5ALQOQVr7nA1XmJAuDxO8jnj4/pjXtOLS8yUWTsi6quWjOijdea7a1Y3+HQbIJMUMg/mewAqkr0H65n5m1VgTuNlno4aEcNNMejbFkD84O9UXkCYFUKfiP7z1pt8drL8bi8+vJVmZ1+W3aYC/dGpbDWsOZ1wH7khuS68/xNdARQdb9xNHkegJ2JLhNp7lmyvZYZKAOGZyQxJcu7Ejy6iGoZvckikwFh2pVA9CYkzNy7RQFSw9wtzKW4vq1JjSRR8rlO5coaadZa1FW7Vyr3db3NNVbytaxL6qYtIbclTahO2H/XmL3p6i2wXo6nzN1ZHqv2SNs74aAcva5h9q3HnpiEAaquuNbdTv0rEhJnEnDp+At7zB6XZSeOm7yrgNVEWVOb+q//ljePNCPQjEAzAs0INCPwpxmBGk3+nt/+8CU16yG8i4qj7/xhrwPI+48T0BZAagRJSuEAJLKpXQI+v9d4qBMZfmRZZMAVY+3o3su7zHxjaVKOqVaNxwCJo10CNM2UCJB7yH57sE8BAO0BGKBE0CuoJfA34AcobRswC5f5vkMQHfI8AvNtAJ9h8toepTJRGhhl/E+wDWCQDTJgJpgUSQjMtmQP7X0Jk6msNwx4bU6CFNZWIr43HVurAFxgZFCoQ3CwoQmykv2rar6qFhAZWFYmUMiaVyFVtZZN0Kwpk9WrHSS+O7ScAaB2dwCnT8re0fMyQPKru2piOQAV53I+uylvYIoEqbqBatBj8CdD6xjoACvbIWg3QBMUCVboKAlQvYTNvgB8TAD8SK5JCjx79IQa1YuytXwLUOVIZLM1kRKswAbLAAYZjYtysLkBWinw9aaJjnLfuI9MwgOgahAsq2qG4EHNYrCpNbMaOscAnXeGOzGcFVCNILP+SvlvtKCJXqwOukG2P+vuG7rFBDIC1nhMgJPgJhhWwA30aYDXdMJVCpu9VKewqRPdYWkHMibYPl92ysEz6lQPPiiXMKrXAI+/++VluaT2UVdYT2nD+enUqrRTYNODcZRBVRoa97qnsuZs7SI7N4C1lJQ02E/DJesOc2zE4671kFTyz/lcK72sAEEE+LJN3DR/cn69j1Y0MKoz5L5z6/hgqq4wrJnT/iN6UMoos16D+QLIek0IZpT8jjDQGmxfR3uaFycH5a8+xkmax4Zcg7fIyBfjX9OaZgMjnGtdS9lgzmXTZdL5PmpV7xIRKe2uzZQegtSEesmn3sPVer+pwWo+l+9LOXAaYjm3fm+NqhJv61NNTmQf1Q1s6mLC+TMG06s5N5UTiGr5qDMMxsb0V18migAAIABJREFUU50yp9ckVp5Sn7q/fwhQPSungPs5oGilARRrezvk9NZ+W6tqXbGGWFU/WHcEGVFXZ52cYi3X8NvEkLeQwDqPSFhb1k1rXgSD6pnu4WZuG5uDHfYvczOuVeZzOpthtnRWJm9xIYbab7N2eyS1OpF0y+SM69ShCf8ylBgumzD0Ur2gbDeya+mie2NbmRhS3xtev2GYdF3VOMdTgTOrPSuSHx6Px54JDVnadCSvgWn+nfA4Mp9i0s7SW4Aqa85kSDiXW1sr02q9MPuOZkpr5kpZtjWy0e7Gz6C2egPbrWR6Rd/ZDa2zllzDS469h1lXDzXNLWz+LZ4CssBz67Hpn6rA1zSo52A1qg6/c/7G2IgHXj1qVpNHJVlwZ6r0cH092FKab5sRaEagGYFmBJoRaEbgjz4CvwOo1gyGoVb9EoNBvzcjX7siCuQeviZbB9x/GXDu8wqdfvP9dD+FRVDcS5igMUdUotIxFaA5s/E8AUUvZMKGD9e8c6cc8BodJvsYFZ3sE/TINFjTN4DRGSnNFZym46RUUhwB325Zt0Sg3OXWIygSsPapmzNg3ES0n1VvladkvD9Nm5C1DmBxYW2jBoqgLGoGJQip0VOGFjxJJcVUHtmJelVkb8GOyawQ0BKQRd/DYDAkEZJhyX8pwwtjkqoh/Y3SOmsRBcAATcnUDdK+DmABy08QMPJE2qBsYFF3cQt98vxl2Tl+CdDucT4yqFkPN55uyq9P1+UCt842bHTMlg6cAQAy8rQ+TzASNW3KEAEogtfrNcEv579L4HbU+jYe7yAz3KU+9umjZ8HEXl/9upzgDjzkdV1ZZlgP2Z8te0v6s+YkygVhoEA5AGjmswKmUhzp/Mpj1g4LRoNVFbjI+ObYxroKoFolR1K7mOdQfx+soQ89ZEESzEU7mqrmtF7D1t8KUtMZmDlYEdwKaG1JZG/V0MryOPWr1jWGMzCBdfTA5LOW0cpEBhOJJMz7bNOBfbslIQCLfvRB6T3+s3JOayDZwr//1Wn5BrauZ69HvhY4AstypwEV0l7XJcDG+saebswwc6OhNaomKgA9kSgR3GimpeNqHp7nrkusi1xmLhxR63GQ6eJ7TbxCesr9SjlnuLRyDDJN1trKsjKPM2S/M2XAnKMmSxrqOC5rxiL6fzL87eiru0Hii480jKme3B8/Oyl/89ETjg8XYOZ9Qw/V9fzb8ghj6TugKkpyngXY0TtX0OpcWxtZs6i1gZbnVSUiYoV61jlHyZLnvKfRmMdYJ8zy8XwstKmRjIh6yJB1cx5K6Ek4BLNuza4y7gk1jLDk0zESUNjxFfWyK+XxUyTAzivjMGN9Pn/nvWA3P3v1pnwLqzfx2sNQyfkJub8GPigDvIKVctdz7RzVEmATCBKINUb3MHxszXmtYA/tSep1Z9/RYCgBqqSowjzJuTzAGfjl412cllFRaCQUNdewwRz/61fn5dWrt2U1n7BL4szMEPT5BdaMB0i2fpwkgwZxkTA0yeMTsUc6rrYH8vhN8uS+LYh1Xc1YAykfl3HVg90kVLKzoS5wQUWtKXteKFacH24CXGXAoZbJ/S3bRWmcxHFzUyViTXSaOTmDJokEo/ZRlfXPXtNrfl7C+EfrKPbW6ZmuzdalLqjJ5/NkS+N6YN8hOWZCRsZYdcF0My5LWNYtzk9LJVZ9pj7YY69pg2at6pQWNZHoCQmw7Wp+lzqoWoLNXTMCzQg0I9CMQDMCzQj8UUfg9wDVrHNKAyRDxrT9zwDSr/qt3t9L+PJ1NVjVAInoNXqqJqDVtEgmNT2AFXAlx6psTmsRg4ZoIkBQdUCQP7rdB6NZzydDOg/H396wHw63XUxqoBQAPgRkYU5jXZ9y3Dy2m2DflObZ5897Aho+0+BGiBwKtAr4ZDVngghbTmwbkBKgB2NAdt/fb+uZAfhKoBOSzGAkZFlhFQFmEkgBDoi7/Dxlk/EZBGxtwIuBrWBXt+AwGdH9UsYhiMQ8VoGmJ7IGqK4BQhoL3YajMefFL+iN9svh0WMMpR6V7eEuBi9IqgPsdaI35tklvRhntGogqFZq67iu+V0BeisgZisdDzT6bMqKBEsie5hmSs7hPrVcj7bPCHr5mYC/D+B+59lT5qBTZmef4caMnQwAticDrGw15NAG784DYJCa4qhDxfU1DJWs7UNOKWMcrJrgRRll5Yab0ucEp4a5iUX9OZMh9wx+zbhmABwsUbUek4OLFEIE/8kS3QfhAVxMjgjOo10N5xY/c6yAuACwMq+4uegQGzQbj9/A9AjQlcTS3hJWFcaNublGTnsG0DnDXGndf1SOXv6wXLUPQm75868m5SdfzJDxMo/2p7xNgANuD1Ml+/QqF3U8+3zfiRY1/EybpKxphXWtpMHh1OrZVBkY5cI5lc6bzGfVksT0A497C6DKP9lggbUuvykBVtKrekAjIVnVdP6dc741yBDQWrvYI/jvAlQHANR9Ha1NxMBI/ej9k/LDd0+ok8TGi2Nezt6UrfV5ORpyvcKoBnBxUYSJliesBFhDpcpgK660StJ9t93l/lC7ACfLl0vl/ssLK6/b2H/iuYeqjopJdT5lIJ1DMk2C1Zot3yh7ts4Ro6LpGAUHuQuTCJNrlAfM45Rr/XTK9dbfKx8CxndoJfSzL85xygbIs1Y3nIey/zBQYx6W4WBsX9xsRSRDbrIpElZRCx+bTLYaqk5kI/gTEJL4uGYewtZJl2m2Tg2vPEH7sGq+5JockrR4ckg/aWrElYS7GARjMvdTWNU3GC5dnV1Qv4rygQTNkGu4D1hVqaLKoeMeGRoVryvrkS1RSLOuuNYEllVCwOO6Za+8Bjh6W4cxmceUDcWU4ob6IiTzXoOh968SCpyh+1m4N3OckRzzkqyuSdddrVCIbArrtspJrLmmNqxRAeuKOnq9zTYMyDVS7ahRBWcvkF+veM1iSrUp+uDsv21phj1hc3/1d60AtrM10l9dhE0w+ToVJIJVEwQc/wTGdYJhXEJ20z0C1fpv3MM113zfjEAzAs0INCPQjEAzAn+qETDaMzr/zu/PDLz95VKap3zKbHMdFH4X3xrC1ID2YZ1PMh/JqKaM1t+V5kp++Vrdf6n3rNrTaFrUEdQR5B3Afm6veU42VRYKRnX/iB6TmI4IgkJmiix3W3bVAJkg39rUtoyFLBKBXrB8vFfgohy3F3LeELJF+w+/LMPySzlvD+avR1Rktj9awBDUrAyqOK4h0sY+kkwNQ5Ti2fpGUODLsnekQQ9MqA3qNQMhUBKoRkjO523bWxOgbLAoi6mz6oqg0bFJPyG/V1JHoHhLexMDY8bihsC/gyPx3vGL8ujJ4zJEFoiGmceVvMm8Wmu4BKQuaJcyLDddWOxgKAn8iQTXHIe1iYaNGpDkSRu7c5yyhUStlvberukpqOwVQLe/dVUedcZl0LoKdpIjCenv0f4+NXK/Kt3VOSAFMON5A2LD3IqBNBmwTWAdCQRBKeecRjq2p7FG1fYkLjvH0XkU3aecMg4q6lX9NhMg2ZLGMVMmWK/Te0Cap1JJtGN9PlzLjjPBZ9TZJTitHYB1/G1xnkbsAvQw3rGeONyrGAxrVA24kRveyPT4NK0vrpWMwqBOkYgK+C40VaJFzTmtak5eflLWw8cEyK1yerEq//jpBABozbM1uSkV7wfLJcuYUswBQNWbsmzBqq+RVbWONRynBT0OS3VmghzPMBIsFTCPU3PlyFoFSK2e9XtAm+DUJIbrZM7atJ9qGHbxswzWGHZuxvnK6oUsM5QOSOxh4wSpA1QEA9bxCKzZwSzsk/dOynvHexgnlWBUpxevuD6pW6YvTR/nVRNH0UO1AqnRhsh5F6gG3HmoxKgWY+wI0dQlrs1UGpiIqJ/3rAV9NUNnsiXowXw8vpL5FqS2BFHKfwXgAm9/ho1b044mW6ouqLfG4Zf6yCm3C6Tcc02UMMj6dsJudLBXPv7oOGocf/L5efnyCriDQsC1bV9gWW2TWtf2iGWChlGCkC7OuS/xRsGoqooKMIbbdyRRbNPrHpW8piBxhZnQArZ7CjgLuWzMnecqYLVUgX2PZNyjA9rZHOBOzu+1F27kd/g3pnD68tuzcnUK+JrOSDQtSCSh9OCDBiSUhJnuK3lc9XjdpQXi2G03E1dQXAKsjzCUM3Vo2xfnwz1Ntl1gbb1r5c58d9XJ9LuxWIec+4olFtE+yOmJxJwSX92ClZk7UADUFawnc5DtbJgfpde2EAJ4+xlr63SZ0yXyXxN618jVpxPaylRu3pGMZD/UwOuW416ilJhybbsy/HtiAlT36hnyYIW/c36eY6bkd7Hf8h2i/gfrqFpOzV0zAs0INCPQjEAzAs0I/ElH4LuIMw4mgSSMXIQX9pgzcPU+Q+QMmx+CggpMVO/O990zHbaaUWaWFUy+17pVwwgz2LavsetpP+RicEtljwBX4Nmlh+qCRLfMwAjw2AGIHjzi6EaE0bQkUCo7wOlxYO9SjDRa1o6aWTf4kQklIGsDPmu2wMDR/qkCUl/nmdik3oDQQK3P493osQpABjAEniLQCtYUhrAPo7qFBLcNII1elTKlSoWt/wyZZNVmHnCSRqN+ru+VVAIoU0OqsZPHacuQRMgJZNJQSBBnrS0gCCB+Qx3qVr9fDg9hUQ/pjYqbbzvq/gh2CcwcwSuC0nOC6IntHbZhWLu7AVYkM7w30JZZlo2L2rUI/D12paGya8n4QM4Q4BHcIatrEcQdAVIPAR+2qVHKq6x5f/cIsPqozC6+LNuL1yEH1n20y3m37VErLjWAJ5CPwro4V9k15qCHvFsjJev46jYZ0aZG86caqEpDVSCmAtp5wLVEtAKzvwFGawiXK9dzixrkmr4KYGPkL4udzEr22RSkZq2q7i1Zm5qMTgyegI2AmoK9YHqyfhMOh8emU2s9YX0I1B33U2pUT+cI1o/eL8PH7zB37XJFffA/for5zaXsGvNuMgVQF8yawDz6xJKmAeAMSa4MlY7iXCrbO2Ix6Zzb5bmocfXMgvGqAn7llFWqJ2ZTPC6wiXNNkFQLqE2yyJAuOB+TFQtAty1qZNld99e4rM5grRYApKWOtCHzRL5t0gVg3t1aYKZErTjsqkAVgrH88P3H5V3MfgaaaXFe0/OvuL8ux6MtXstZhakzix4AfhvXXxRLRosk2a9MftVz6dkl4KkTSPV5uj5/E6hmEqLil+/nu6pRDQBWSdmDQQ2dLWDHemNZVZIOG843geqqXJ7PyxU9hTXGsqZ7gVT+/JoVT1uWLgmZd999FPWOP/4MRhU27xaQus2c2F7JNlZD5mitPppz6zrmFcsaS97vOUVrf4Pb5tBVcnhCkWxgX7G22H0kTHGDIVVSXiscTCR4nebqd+5Mvjm/O/SNPtkbUL9Ku6NKISLEtDfrfIxh0Nk51+hlaSMJ7lG3OQCY3Y16JG0cJwFySrBDryATzLF5iNHDlGRfjD2Pu/9dc+1EIoRrRxY4sG6sQ1+S4DuU9jH+mQzUhC4/gnNlHK1FVZEND83/vPbcW5HiXtO6CtWB16ejFY7DsqkkFWrTt/jdVcuaOfM2nZBUc3/n+NzvTW6qRhFY61w8x91boJ3HaEIxDZY0VJqT3LyCUU3JL9d+sKmRxov1lX/nHia8qoebu2YEmhFoRqAZgWYEmhH4o47AbwWqNesR/Swr+/57gFoBqmBYzYDfg9cMNjPgtE1Lyi9rxsvwt5agpfA3DVNgBeI19MKjFnXYoiENYEUJ5C41e7OJNYNbZb8/KqMjehbuwxLA5MhTrjFDkiEdYfDSH9y3GQgQqqyNoEln32Bh+Kd1kiZOUecHaAyZmgYmvETSVCMSZXa7fYyKZMEIrATO4irZXMFqOMkqfdPRM6B1SuLEZdHGgeBeQKzj61K2NFhAAnp7jlJnptutDsLAhqj32pYZDjdeJa+AT37ZjVK2zog2PEcA1EdlRGsYe5HeWNPF2Kz5fM1wzmBRTi/pOQPT0xmdAAR2QhItQI7eqLKF8furALQKjD0fA07PXcBscGgcH7WXBIgtosnjru1pLoNR7cOobRFYDgfUyz2lThWp5+3VF2WXliWDDiBWYoSxsGWmwMpEgK2AEpTqwqyp0hAZMLrpur+qQbLnHC1rbFWTwa2BcbiGhqmStzoJUidIvK8Zoe8GljVQrZk4P7Ji4FynMTf21RCs5vch+wWci15SEsxn28ImkDvzaY0qjI7so0G1pkQLAmj+IyDuBFA9l5GbUUM4OClH732CPHSAlLRVfob892dfw9QAxnWBljW1dpkVHAkTe286bgPW+ggGMkCHfXp5nYxqP2TArDCJ5epKDSDqlVexbsmoeY6yWNn6KFjJYPuBBLxwxbwGm8o5XQNUp9RszgBvfi8A8jXOu2BcFUIy2F6XyLs7c64J5hlGtU8yaA+k+jcf0bZln+MNnEPQT2/dHZIWj3ep1QWomojhmzRQEpg7/+H07JGzNu7UFe4O9fzmXCZEUI7qT/etnB6Ch6xCr9eAl1glMY2685zfGjlZ33hzTfJFppLzvRGocl3PZxsY1RlAFYYcE6UVcztFcno+7wBb+mV0SMuhp48xxFqXf/nV6/IKufCGOQrZr+wwSZeRMgqZ42xoWrHfSn9d5lliEE9EnadJsuTv0kjIpcb8VMcaDHd1C3fmypU5nmYmlBBHvadu3ZFsMfHRLk+P6L+KC/MOk7FtUkwzNNb0knOenp/Rf/WstEDiyqC7rPmW79c0jt8fJnaxXmQqq2QBv8P9JbZuj1/zJY9Zlp6biYxFOIXbfsna55SY+wZd09ck6Txfyxss7QjS20TZsheOvjc38zR4UsnhGLCH36zY0B2jUK8kUDZRtKRNUrD+Kh7cy2VkGZc5tapz9j7Z1m32jeixGtbD3LGtC1QXXLNKmtmpScYBXPm9sqvRBIfjvgjp75jHrjhA/3Z4FiZQHQ3/tlVrKlZl89WMQDMCzQg0I9CMQDMCf4oR+B1AtT6Umq0yiJEVzVrU9LM0Ey3LmgHlPZDVeTblVPlYtkXIL6PPlP8RivO0klw/R2ZVNnWf4BegChWxAzDdwaVXqaUk14i61J0jgOaQvo4DmTc5BLPodMmzrccQeRtBdRxLBF9Ze5V5cQEkgR1BUS2YNNg08AomoHqPLrsd6l53+F1t2oy0CVx7MLeYSoI1aDKf8ZgQmQesLSMYJVCKTzVOCuyVJj6GadaZmuM3IGtzLreAtE2rnyGQjqr2WxXYVQ6pNxi4tHu7ANSDcnJ8CPjeDyAnEyUSFnhYT3h2MS0XE0RsMjEA2PbwCMmz8mq+It6HUTbYc2Q1L+GfQalB7zIYVANRZccyaMr5Mng2uBOsKBcdtcbluPWGuZhhmrSAOV4A4LfL+y/eLR3a08xPf4mkcB3mORCFMbVgk3Cste2KY9GSfQqsKdLn+z5AldrfME7S4CWkyzJUyiX5XuBayQHTcKdm2yoGLp6r11tdt1qzHw8ZkIcANqqRc+LCEdag1+hfU5pkUVsyqjBvyai6hHgOmeEthXLebqxztEclx7pgPa6v59F+ZAKTOraukaX+ZrINS4P8973vQzseEsxvla8xU/qHX11F65NtsiuCVOuDbdniuhGECjAFsfZZ7bM+dkjO9EiWDFnTPRg729oIXqOHapUTcj0JZMK9NcC9KypBhAyT4COSFSYfCPiDvfdqNchH+mtd6hikPUFqGuuE4VrzOvunrgA04SjM2pBN3cM0CyxW9nokW6hLVnb61x88BpSmXHmB8dT5xTflhN65JzsqvbkaYFJbsMS2J4qEQ9rPxnw6r7GHVNOVrJ7n4X2Cz6jLFpBXdZPVXVwz8bxzWev1Y279iODicg5NRASLLuoRqOrgLFDlhlR7BZiaUec4RYkwJhE2pj5VwDXjgroiKXa5GZa9k2flydOn5Qxn4F98/qZ8g2nWEoWHa7XD+bVZuz2YzU0YtiWI0/At+isz/ionwmMokgY5TwHo3A8j1yKI8jrN/ccVKxiNWnLroeM6TCWE82eP6Cw+1kTIOlPmM+TpMKysl6eHA269sk9yQ5l+l6RaT+M21vZSp+CzU4yJ3lJgTVsW1ABt9gUdcbdM3MU/yzsEpv4ni+o4y4CSbIjj52eNoeL4AXZIgDfUL8+V2EZbK0seULkg223DWN7w2hvkwaE+iUuWEobNjDFiDpxqfr8tfuJvAffuP/YC1mRJ5lRAvjR5YrIo0XolHUYBQGH4CvnvkmuTFRyJvuh6rQv5kLnkxTOUJgsTUAzQimQKtlkxzu51ns0Y477zApDnlgnXKsEaa/DhXhKn3nw1I9CMQDMCzQg0I9CMwJ9gBH4PUPUPt8ynDKLgk54w8Sc8IgZuKQlOjsA//gJYv4xCfFygWv/Br6WbfmYlC4vstTffb0bbNjWHBMXDsk8N6oigUOjql2xMXznk0N6d1FxZ9qh5khLdCHyRUFof15eltN6oOh4Ng6yFCt0r7zUYixYxydwlYEsgF26WYV7iZ8F4AShHSAG7spvKkHvX8X7ffmvwy330U1VK7DhFLZbSYJkofqeSOY7N4GutgyUg5QZWysdlD0MmaDArIBmOSnd0QI/Yw7J3cEQNrjWmvJ7fvVHGzBEvkC1eXI3LxeWEIBbQpHQU5m7T2w+DF416lL7J8kYZWiUPlW26IwplGJRE8i+YCuVxtl0JNhO2zRpFA2OCyC3A6KP2t9RUzmyIw5kjAYVB/fjlS3ppwj69+TkgHvBqYAxDEfWpBPCyRjKr0Z6G84vaVEBYsGqA6mBQw/W3coONGlVeFzJg3+jP9bKsEyR1wiRZ1Qz48yvZtXqdVXNbPR/1fQFughMKcBrS3wAxfm8xnjeBarYCio8yMyLDCrCxrtEaR9lUA/hr6jk3/OwsT2n7M563YSdvyrfTbSTAvXLw/EMkwC8J4Oldi/z3//jFeTnHhbkLm7zFuTvvYbrD+YfBlnWNglHXOKBHxtI2NQLVLuyk/VatU83WJwkUco6SLa/POOdbKWQCP5+zPjKXfs674GcK0Nawx4THFY6qK847JJM8NxeUWwtIQe4NYzCkd6pqhQHJm32uLdvTfPx0VH708lHZ5zid7wnAZ3b1dXlEq5p9EhndIeuS+2hLU9UjB5Narfvvyn5ryW8tu8yZzDrVeobr70yA1Y/d70NOr9dytRdFjWqlew8jNM2UrFNlHjFPWsKQatQzgyGdQKbN5gAfwJjuu7Y8mQKoTpe75ejx8/LkySN64l4CVE+RdgMMldvbYggQvkXiyYUOro1r2JIBZd0hsc0i1UhApHdYml1FUoD/UoEgViOZxbzU/mLKyl2OMXch9c37FftSzLcXcrXmbW3jLczeeL3geI+EwnPyVSc7JDzYD705FdZ12i/59pq2LlPa2lydlQ3SWahHAKuXAeeFOkB205p22dPExAJpb24o9j3VqM5zwPDOvdW+pZQGhIM4a39zzWdEbXBKgwWfmi+pRIk+xtzaJmfEwyQBbzGxyhXt8sixCXlw5Bfsr4pEnTFJjUU6YLtGZxNAKHNpom0NEFcSrdQ6QCj7kZLq2Yye3LpX+x6Sodam1nL4NfvV+e0lzLn9WP3b43xkyUH2Bv+ue/3ddtN804xAMwLNCDQj0IxAMwJ/xBH4PUD1nuVIoIq7bASKNQB9mHWumJ0AnZEur153L8+ra1EzIDWLX0s7fa+N7umHt31I0AdDSgDYJeDuEuj0MePp7+J2ObBXJy66vM8SyKgVRVrYJoDSFGlA8Njp6vQ75zMwHoHeu7WlASzRErCRsl+AAkGljMRK9jDqx/in4651n7IbPCfLucPx7MKmGmPbF7JH0C5U2QIkyj4ZMwo4wlVTMAtQsxWNBkJZc2pLEd0zMT0ClCg6M7PvcW/BKrZ7I+S6u2W4d1COjk/KLt93OVefs47P+kdLJGcc/wR2YMxNw5sb6IgO790g9731tQD7WqSWEjyZHQ4uyJGUVxs1QlREAGwQ58FrBKSkbhN9XtUkUqdoz03HQJqG2rYTGdVbzZQE+bQpaU/LBy8elXcfHZTp6adle3kF0wawB4D3GPMu86HDqDhUvbTBZ5roCFoEqsmwtTowUwLYcJCq6hZljXldJkekY107JiFk8h9+Zdiaob6zJ9tZ1dNVIWc8XsvOK5STQLU2U7p3AzZREe0vwvVWhlU2R4mktaop/5VRFfFJai2QzUrQbXRGZbwwXWVecFtG/vuGQH1770U5efFBuaKfKpiw/PTzi/LLV/OQmt+S/GjBHJMHYe3keWa7GVlT6zthKbkNqFUdEnD3Aae6KMvS9WI8IwOR6SFORzbcWU6n1iSukxVLTUOy5f6cbGpKfHE8BQCMrdG0Nyjno2RYgGFbmjSUsm+wrJyGSvQ1hi3d7y05vmX583cPy/uP6WwMCOpwfJPxOYDnTTmmVdSA+d8asFfUQDVodcEKB8fxy3xl/WLNeNcph6q3ZySQXLG+pk6I3TNdnlVtIJVzX6/8KhHhe5T+BvsoOHKQNMrivJT+XrLGp0AW2NHFwjZOzCHOu3PY86mMKe+f3Azoi7tXTmBTHz/aKW/PL8svv8CkiOfHJFWW7AnuT6oFFioC7H/LWDg/Jhtcm8IdwX8A1wDpcQlWdeK5lu833jTLil1QA6OQbCeLar1qgDY2Jh1+naNIViilZXOQedTYLR7jXOngWw5gwbf5ZV1k5Ec7HZyCKY2gdlgmWDMmDZb6SLpXALk1vZY2szG9ZRkTzKSuYVo3sM0C0xX7jBJh95tYX9zbo9TEWxqU8RpY1fkNgDD2EvbiSAx4PbkQSYC4CtnvHFmds/3cAKrMb3yWwpQoy2DPcD9XJQPyXzHWc+TKGn1l0jGlyI6riZU5Vs1zmO5Y/4zXEnVAlHhotITM95rr1yScZnUyrvZLXZm0qnaMcWtWzm7f8oy1qa4pk6KY0IXxki1raj+GTHI1X80INCPQjEAzAs0INCPwpxmB3wNUHx6QLxPWS36bAAAgAElEQVRc1hJexVUChto0w0DTME84Vtf5+Mf+YV+62hnY9xGw332WtVXdskf9Y3ebYAEAYD/Q/lC2SXMepLcEW13Ypo6MJYGZ7Tt007WuyhAPn94ASfbauwUs9gioh7y/CyKIMMd4XgYxnHiFxbKHBEJVPd5ttLlJUGfNaR/WZNiSTSXwtgbKIJssfBu5WItgS/bBETGQl+GV+SWsSzYVgEEUa+iF4ZNSW1gGQSvARMDaHw3KcPewDPaOuT8u/Z1d5JIaSRmAZi2bzIpOrGP6Pc6oNTMItezPkGoJ2CldjK6QkrajvrOW6dWlebbKyXpFwYtyxKjT8vxDRmhAyPMVW+PrDCo1VZqHnNQkA0NJoD+6PWWmptFjdBvpb5u6rmeA1B+885jat6/KZnpWDjDZGVqrSs9ZMBZjEmRpgCqPLZyM/R72LepTCUZbAmzYqXD0DTCjTFQmVSAreKuBqPxUDVTqZEidQPE+gVrKRD3qmnmtAUwFiMTqzJ9MSRgt+b6Q+VZgxnpVWbjoUelayT6irWBWAQRScLr/ilshYJbUpQomZB4nMnI8PSE4f4uEdNo+LE9efr8s2rvBqn7zdlr+6bMLXq9gHFWCQNVa3mismU6rOsV2ZFPRmPu9PTntqWq9tK1odKB2XJNoTqgmE6f82B9MPvicwDFZNtakbUyEALJUyiir1jTXBP/Kf68AqhMOfAG7asDva2zrQWU1v49xkCHnWhpgINZnne/DmJ7srMufY6T09JAEC8fmrxhfwbrDvu+H46+1yDCqLoTol1v1xfW4g2VMIJewLG/1/AqG4rEw2vLYc26TQfcrGVO/ctOqmfRqDVQJmUiyRN2xiYfKLEtExPV0Awt3PcPhmOSC5j5zwOqCi9TEg8BwzPdn8wGy0N3yhFZMBwc75es3Y4DqKTJvQCxzt+TWA6SC62BY7YVrb2b3sASqKhuci/ASCyOsFNbKeEY7KNnJSKRE/oDXa96WrLfXp+8TnC2r69PetmF6ZZ9V5kgVR9R8Rv9V5z9rzE2y7CHFPaKevMV6jt7GMJnbgMldnJi33T857kPW1dGIRAhAVjf1LRM1uOSuAH9LQPwcpnnB7Rrwfk3yZY60PfYkDY5Y41nfyq7K5wsBJyQBllwYG3qfWncaPVoFpCFszv02Ensce8i++Z0rCklNaN5opV0lHASVreidiqmVPX1Zn7ece5vzbTOuGkXFyPErVDUs6WtrT1mNnFZjlQEwrPyr2+pEAi5KMNj3+Gxb1NRA9Zw97TKYYOXAqkVIGnJDU8BPl15dsc4SpD5MtlYPN3fNCDQj0IxAMwLNCDQj8EcZgT8QqNbHohEKDGFVf5r1ngYltrIxXDKYMBD1K4Fr/rH31wg67Kfql2ABc50Av7BI7SHGSfysc6Puu0h/ewFUDa4Ai2E6o/MvrEGH4EKGJuxsCWMBA1gqhanSNsyPwXGPurotJMAGjgNYyj36jXZheiJjT1A+uZ7AUk4JxhYhq7PfnuyrgdvOFrWxMiNKdgnOtgVRAiF/t/1BlVPSQzN69wmKbT9Tt07heZWsN7znpr2DLJegHVC5RW1mf3cPBhWAurNPjS3mOl1bXcAsAoQ1cjEgnVFHN4Gim86nIXszQO1wntYvbgHk1gC8FWBekCqAznC+AiOOtAxaZW4imxmsL+NmWkFQo7xTKaifZ/2uv1M3TA10NDGZ87y9X2NOCQIHsKlbANQeQETAKpNyvDcsP3zvWWlfn5brqy/LYfc629QQbdvXVtmvAbostCx13IzcZZqZo5ZOWDg4K/XNnjxKAWWgE3QHcA1Gtbp/AGbu68h+27KtQaqBZV0PWPFvglPnuAY7IQ+talTTqlQtYrJvxv7RukZqGbDqGNFXlehZ0jlaZIQ8UyMcgmdlvxOC6ykM0SmMqqzq8bOPYcqPy4QavVOC6B9/9rqcUQu5ae1Ffa4mON7beqjHetX5136r1lq77rokO3ZGJEsYU0Gr8t/wIarSQwb/S4GqjFNg1ZR+auATMl9eKUsbUF4WnUkX6Oj+K0i9BuQo/z0nEbKGYb1GXeDaUJ5J2M97kVJyPfS2V4CclSkXjmVdnu+1yl98+KIc7I1gT73SCe2vviq7OP7uUBtoMkmmMSh1QVpIf+2V6Xx6/B5TAlUBS1KNeZ9Vmq6Vugduslm5wyRgyPZEAjU/q05G1EA195VY4LKpGmJFAoK55/xuADe3Sp0Zg2vGwGSDfUyV1urgPKOPp26/Z3PAaGtUnrx4GRL8z76+Kj8HqK5YQzOA1MzEAuc4NmHAerZ3sHNkMiG4fhM1SrWj9jzBYLaESZlvnIor0eXl7ue1wrURkllXfjXPcRomlmzPEi1XrFnN93qetQmaigCf63BtnnAtHgBUBad7GD21SR4ur/Ma1jxN8HhIwkGTOl2ldyk5GJAk63XZn6wpjiSN650xYi9azuEXr9iTxrZkYp2w1s3ZeDxBVjMf52uMjUgKyAab/HIM2mH2pFQ4k4QpteeoXQv+/UBeXQDVyu0z5cA5qFwwL4T013W9tsWXRfgsi23G2b8L0WPZpAry7RX74zXJI6d8hepkvkBxAuC+cd9zz4sesMw3Y4BQOPZ4u0orbT7DRmmO8mZN4hE/7OrvkKUr9ozNPtK5vlyT9Tpz7JuvZgSaEWhGoBmBZgSaEfhjjsB/I1DNmsEMqYLXiT/mwaLCQMZjwcj5xz2BQc2wpowTuWo8J6CtgSpBE0B1AADzSxZ0h16BfYClxjzhqEmAAzlA4CybCrMHIJJpCoxBgN21/yl64B7S3x7AVsC6hXRR180gcwBmPWrnRrCXox1avkhPyYgRYM3pfzOmzm5FrVMXJgAIGWZJ4ZYaFpQEnDJaUScI42TQR1AmI2yNoe1YdLgNcyDb3iDb7AyGmHoclxagtL1zSN2eYHUP45VR9GAMxlBQCRgSNEwIoicEW7qxGrBFrSvjKjgRbOs0GhJfgGo46Ab7myxMyDurGYkwVobFKJI3WxOn/FCmNoxaGCvfJ+tjzBt1cJUTsDLguYFjuOTC4BLgjW4nBMS4vt5Oyw5yudbNohwAoH7w/nNmjwD1/NOy37V2lbFR6qg5FBjFMdkCbMnc6vwraIkWFjFWAlXdqZQj3rOoAtZsY5Lg9a6faoAX5+shs/rdSyQ5t/yKM0wsU41MtqupGLo4P+WhAplkXQLcS5dal+o7vQfI2r9SZu4G9v1WiawglflZV0kMDY2sbZxpwDPfLq9xj317TX3gwZPy9MU71Dv26M9Zys+Qjn76LVLFFmsP8CaWYyUT6OsiC3sKk7qrg2xE8/Tk5RpQTjrghbaqSfY1q/na1v15BQlgwjQokE8A1ZCZhvS8EtdWuMha1WtY+rk9YAnww/1XhlDzJMErIHyj3Blwari+Dfus1H3QpUYVV2eZ1S6PPT/qlT//8F3aoiDHV8W7psXH5OtyTA33AKCqvJsXh4mSc2viQWmsyZjEZ2nak0DVGfJccl4TjgbMie/q9FbuFfmVZ1qzXJmQuGdefZd9O7PnZvRQ9d4enNQatwR6OvdyvhqMKf9dAoZUGkxgDi8X1NtSN3mliVZntzx6/i7k91752ecwql+fcehIphn7KXOmgdKU5JLFpu5DSrQ1xqp7qJpc6rnneO26NdifVFdb11mY+XhtJokvSPWMxbBVaWuAMZUlnl4wrSZLKjY2gauFpSailPTzRn7eB3gdMVcDEk19VB4HaPIn00sMjq6YO5IPMKB9wOEONeekxVCn4AIcfZ01o8NtvccezN7UJ6lmT9JQa8iJarJGfa5AVdfepTXOAEUI2Eh6nLF3XuImJvj3fJxNxLtRg3qN83Ww2wJbWX3PmfFrWx7AcSY4T5ZZ3yPVAGuuu42JE5MI0bpb8M8IadBlIstEIUkWr8Ml87oEUOsEvKYsYjzHxdeWNYx7dIDlGl8GULVWNaz3AsQKXK1Z5d203fE7r/v8u5QmgKkESoOph8x9tRCbu2YEmhFoRqAZgWYEmhH4o4zA7wCqNTuVoeFvfmUoIhOaUl//CUBlSgw7UmIpUA1rEQySsi5NkORrKnfOCBtkaAnoqPsatPkMWyuQ2d8/pEcjrKpZ/gh9ZAbFqxHCEogNgbnI2W4I0OyDanzcI7Dasfek2AfAJMjtETRL5linZG2kbpMyf31bgegivIuEESZXSVxHpsSYyn6SuLrO50jhMB9RcjbguZ6sByHONgZCuvoq2+wQ0HYAn1t83rYN56kdbcOU6vALOi03vT36LNJaBgbRCtcFQdeMgxgDbOawBssFGf1ouGqrlGRMov9i0CrpMtsikOzAeNi30SDLmi6BpsAl21lUvRiDZDaglRSpjVeyTi5eSwDn49Fh885cJ9kMf7fs4FQGw591z+TWvxnDKM4B7wS2ANauzr/UIn6C9Pcxhi3Tt7+KPqsjTH8GMEsd2AyPvU+iQAfgNFOKQY9j0FAp6lDDxZi510DJc7GPaiULjAljLm3pEjgkAGrFwsUD9e23rUsfS/Y9AU0NeSpGLoJOb8oMq9Y04QIsM5PAJrIDtjSRNvVnI+hw/2VtG4wD8tLkBpEsy3wOA0SsTJKhlNeA0m8XrAPm/p0PflCuaRd0BUv36beL8tNf4zDK+xK3AxVuR8Tg/ZD0DgGmuziEOReCHdlVwY+1qiMNimSioz41gUvNrGW6SPOarF0UvKRJV8p9Y2rFMbJugACBxQygOiOwj7Y0nMsMAD5HWUDflmBRBVJbMf8aZS0BXMvooTpgbp8c7ZUfkaRQokweiTLm89Kaf1MeUQO57QPOJ3cCVl2cM6lijWo9hwlE7+coxfb3ADTXfcyfwDzqjDO5kvP58JZy57vWNHegNZnhYMwFqoAZUDqg2lZDGmQpU2XeMLi6FuggWb2cyoh3mUuB6ry0+9SNP/0Qdq5ffoxr86evLgFA9t5E2o2s/5pzWvDL26xvZcAD5qoTNarZy3PAvqM02uRBGJzFGq6+quSZfUqjhtbjdl4FWFHTmqx4XC+efSS0MhGxsM7YpAMgLfcA60FJIgC29nFk3qGG32r4Q2r6R0jx35y+Yh0vWHPrqDPeJdE2QGliz9su5yNJaZ14F2C7F3uov18Fi31/7flM0k9X8agn75NE0xxOwyTWr71oOZ4JYzgmAXA5URGSrX9kYnVrj2SATCzA9sY6cI5NEGmLr+gOrBweAG/iYI3+OkCqezo362XXsNxRPyGIjFZXMs+CUkCurCu/Y4VztSLkBfM2Zb/2egiFS1WbKqsqJBW4WoFqmsDSD8HpjP3MHRC+lR2ONl8BaN0Da7nvQ5l6rQ767r7T/NyMQDMCzQg0I9CMQDMC/14j8FuAah1U/b7anIpFjaDTP+yyqXX9aujH4o+9rGm7Rc+KYHb8Q+/rvTeIU4ilPE0jEoCe4FdASkCyt7dDixbMlZD/ptxL06J7WaCyxiFupFv28QP4ySQpIlbSqlNqf0B9JcG9gMBWpi0kjFH8xX/Wb2oUY8DUgf7rEXTvwIDuUiO7A5uwTVBm4j6YEIJz2TfdfmVzb9R+IquL2kaOdwtDI9ki3X1v1fwSqCueXFCDtSGwE4xcwqrN+Vl5XpjZACAWuGsubpVQp/TP5gpR06V8UwaKxzRSsnZzm2NMpiZZUM/V1/klqIi6N8GLDwQo8TgzuA2WJmrm8r0GwL41mFjBVjiGGgwTTBocRh/VZMI9jq21kt8ZrWowA4r6XMYVWegnLw7KB0/2yuTt5+V2/hbgAthi3AVdJgp6BL6aK6nsbZM8iP4mYQYk25Y9UsNQKRhVxlhAHvJQb7atcSxpZRPnVEmAPY8I+J3Qem3eA9IEODEq1e2ek0vwXfeUdb3KSDlACVqjb2oYCfGzuEHgamNd6xxh2qN2NXqqaqwkoyVDae0dUtAlpjqAnwWPXRCgf00/1QXB/Mv3fwib/iiA6tvxuvz409NyMZ6GJHdDYub6Bhkw5y/7pQogWp5wjvZUHbB2ZVOtfdQBWHZOk64aqHpv7V4FU1O5HKDUIL2SkgbTnqcY9cnMt9Jfa1SVfDvPtjeZgzhWUZvLjfPWBdpEQ2eLbqIAGpm4fYzMBoDYl5go/eCdp1HfOOK2Gn9btlZvy9Eu17Lz7IXjIoBd9PrKfk1xAcY1n4mqmu3OedKmK4xk69470sGBU2ugmoxWcq4P9yTn6t40q1ossXYFqq0wUWIfsrWQN+shNSNjrjTrmVqvCshZ4mR7BZs6W9P7Fjmw8tHODv2Ln3wYfXL/68/PMcMaw44zx9aoAkYv+VxeSiKhG0kGr8+Qu7PgTaiZaBgyHuHCXEmCQ90RwDpBuIem/P7uuONb5du8r5o7RyiuWcG+Um9ZYSX71qfGlcDexNrdYl/ax0SpH71vN+U5fYJa9A19e/aKNbVi/dDeS7aVa3nIXuhe1mc+nR5bH3XZ5w6sRTbRZD1+yO9NethqiL09ZOTsUDCqG9b8LYBd6fSYxIyGYia5LpC2n1/Rn3aBjHqGwRiVAisYVQ2RwvQJEKrJm27XKlLCpInP0tVcWfIaIOseGb19TSD4u0giuJclYGde/Ry+X7KO/X7DZ8druU51+FVhEHkv1yG/a64smX1LUCpYlVkNpUqM3KZcahQXf5msb8UFuWJecw/xK5MmOUtVEq96prlrRqAZgWYEmhFoRqAZgX//EfgtQPUP/aVZX5rZ5xq4ZhAaAZogldDItP1NGC0ZOGdmGzgJS3lQsSbWVxGkEyCFbDdq9gCPu7CItEER3ETPSUCMdUrWkoo17bXaJsi3FtNALGrRYG41odkfwQARXMeRWMtpvR2B9T5s5y0g1Ybv1tMZOHW4CX8CNkfsbB0sgTlAYRs2S2Axsk8rEkzdNyNs1jBEZlKIScAkozYjeIM4gJkp5RI2YG/vcdl0jsqvaYEhsxayRg5cGZvnupJB7uwEu2tNmwGpz+nyWpeyeZ62v4lWEDqtCMY5lijlFLByLxMTDJ81b1W/Q9nTUASGOVLOZwDUCswIcCXclALXLqNzgngdNccE77JUAvoNwd8+fVSBpJhLWcuFJBTQ+sGTHepUn9Dm4lWZX1CjCA4dUKfap25Rt9EuY9hDDhyg276aMKqUrAVb6RiE+yvtdaKFSTovpQOwctHKYEnp4S1AvW5nFHrWCBuTIa4BaYSRdVxZnf+DB2IN1D/LvFQVbPF4SNOjf6rnXPe/FblTo6rsW0Dg8wJZwY5EnQbBYtdgNm330iE4BwTy+jHg79vZVrmi7cb+yTvl4PF7JClaAKB2+RcY1c++wcDFfrGstjV1kB3YKsdN+a8r0PkfIQG2NtW6Vdk66x+td6x8w2LthEg2RA+ZpLgH54kLazbO+a3NeExMzJUtV6BVJnWCq5CmYkrNrTu85hy36Jk7gnkb0TcY72nm8DbMeJQrf+/F0/Lh0+PozylruLr4kjZSk7IHg3cb7aJcsFoaO5cCs3pOg7rjwGqgmrDTn8MIy72hqkmu4XeA0wB2NQseGoPqXDMZlnDNrxrAClwFqgC2qFNlwpiXmDtdsOyjGiZBtKGhdniBEdY1czPbYKC0GpQrANaY1+8d75fDp+9Gn9x//vlp+ezbKbWYzDfzsmD9vgVEaX4rGB0CVt0jBJiqOAR+2RtZ6X6CUu/6sszBklb1uFFLzjlV5lgh2XdeBVqxIz3gj60z5rgE796cw5DxA77hOWNR7rd1vqWlEImOD56MOD8MoK7eMh3W0ZN8YF5JoUTCYcT1qiFdm3kfcc0q1Zdx1RxLP4B23RiZi9YWWBTWhwGayZxbGFrl1AJI67XnOCcLWin5JyGTtc+yqohFqG1NoypdgPUyuyVraD9i+9iuNCQDrLo3u7ddY2y1skWQJQqaKSFLD1ZdgzzGfjGh/pRB77Any5gq+11zHNf0k54jZ9BISYAfEngW65pzm1LWYf/UJczpFaULY4BoT7M8/i+besE/GdR0/w2d8YNrKWan+rlKaFWrrblrRqAZgWYEmhFoRqAZgT/OCPwOoGpAWQeAdTD43QPyrQ+dgLXt8eafe2EcMliBqrxh1BgKUYle+MpQgXq9im2I1gpk7ntm7wkdwoSEmtKOLWcEqbprhqZX5sX6UwFddQN4dgCWukYa0+4QqO1RR7mzw+sI0qIHJZ8xkpkiuLY1jYSBAEDTD2W8kIEwDEJJ3XUJZmyVEAynwRvBOjV6WwEWYWMIGO1HqbOlTpjW/i0B2sutfcIgWpLcDsp8g4vx4bNy8Oyj8rPXOPcyDhsYZEFZGkOpiuQgOiMOZBR1qH4F+SSglVm1XQ6/M5nSrGuLUD+AXiKzgOJR+2bgmuDU5w2MBa9hkBNslVLQdBpNBakGLNaMKRtOxsrAV8YtAkXZqCoYloE5AYzstMYAlAVwalEe74/KX3z0onTXeGfCqnLWZUd5KGMfvVQ5UMe3H8AllL2AcqNgo3ABTeXyG7Wq4b7EYwA4GZzopZqvudVgqWpllC1oHgLUOojMhITvyZUq8ypAyPPKrxr+RNOWeGX8i35ESCCz2JmfrVvN4kFloy17q2bxnLRksKmCVR1jo66OMZxi/zon8F4QnFv7+ZYlfkaiojs6KY9ffCjUY32U8vnrWfmHX16GaY+SSs/NljTOl6x5C6mzSYkRwN6kSDCpyqmjppX3eEqR6Eg5qadmAsO5N/hPsB7ILlg359ra1HpdWA+44HijLyffz6iLviTAl3HTIXbBuS2QAHMWMKaLcjiAoQPgKOe2/dAOgOyH776D4y89f/mZS6ncYKS0T39h678lvlsAnGDgAm1ZX571xnVd6j1QzVrB+4RCrH4eyesgkysmoe6Bar66NripwGucbvDG8foa1IZjs/W71hrr/qOkXddfgaqKBjJKM6S/C/rcaqQkcyoonSBtXXBN7z85KnuPXjA+7fKPPzstn74BqDKWeiJfAq5mUWvqGsf4jT1KJYdzKeAzASZgta44pymvx6i3j39eBs5ntZ6dp0qqH6kTwZYjoYFWzKcJJh933brmE5R7bW+RMdHoqsO63YU51LH50eGwPD3olddvvgTsUZ8adalTEiKaZAlKb2FVLZdwv1MhUUhEqM63xjwd1zMT5pC66FQ3cB1qDEcdKwX4eRYmBEhubQCUazJ1OgWfneImfSVTn6ZjuiuvWO/XM44SILpUFsy1ck0dt+A0DM44vyU/W8/qOZmwc/4EotYFu9ctrtiXSC6QVYw9QHB/w+9f85oFmcFramSXzPUKNHzjeXH8GsRNqM+VRZ3hVi5k5Ugj2em4ClRnwaJqHmcv1dqh3v3nIWDNpMj9XlJtKc1dMwLNCDQj0IxAMwLNCPy7j0AFVB/i1bqNjOG8LWZ+nwTY9xmICjAjsuEmuLBhy4CfsoUBYXcEoSEp1SG4csLcxUCpp1wWxqNrTRuBlADJ1hqDHaS/9uWUnegDYgkIg0XkZz+1RQ1WeMzwqQb7G8xB4O2QocJy4Kq7Q9FVb4AZDLLUI342aDTgkAnZVuKmqYkOq6DDIbK36BlJ9n6Aa1Nfsw+CdES8kBXcwiHWIIuwByaKRH5k/xfKJ6mhWsMObrZ3yeLvwJRys13O8FF55/t/WX6Gic7XU1uzwKDZZiHcTrPOdIvz28Cqtnh/gDCe8jWCEdm1cO3le8GkDKfvEVzeATMAiu/bBCBRS5hBcd0KQyCV4BdgGgGgLGeygbVkz/6MWdOaQExQNeecBeVLgvYtxup4+7o82b6AMZ3IBZbjnW75Dx/RvgPzqrNvPi09JHS7mu5EXbBzJcskC2dSgeMleASnpxss4DTMdjwwJ9DvBW4yrBpSVVLRGuSAcAOs5pdrM9mm/KoBe9gMhTQ4v0sJ728Glz5zD2g0VwpGLtpYVFLgOwmwS6Wqdax6rApylP+2cCwVZK2oj5ORszXNgtrGaCfCOJ7P2+U1QOgW9+inLz8pt71d5N63sE2b8nc/f1NOJwTf29Sngux0uLVO1/P3fgDIH7HOdwCrQ8Bqm3ETsCglDflvvF4KkpPzFCs1wEa6OlpxMM4G8XJzMlcwUbpau3aV/8Zc258T0D0muJ/giCPodNSUAV9T43eD/He3N+c6uo7rYkQCwkTNI+T4P3xHIyVMy2ThABFl+orXIA+2MazGSTCMOW8Vuxpy7soc6zekv/YYFpR63PeA9V5mWaUcAojW0l+B2m8mH9IAJ4FqYtuc03BsVj7LOr6dQ5Oqo2dh3wDEBTzzGeCHekpvK+bOevFxMOG6Ug/K0fNnZXD0FCnrsvzjz1+XX5xSn2r7Gq75cxMUjO22LCr7lADV5Ewf0BoGSiYYwqVZ6bIg0+tWkjlb2EQSL2reszVR8Kh8diobqoQThxvJOpNablhxlpmACLU6c70loJUN53rc0xhpgzs3e9iLJ/uhCPnq6y+Ya5QQ1K4edCehOukyb0OduUnu9XTq1jRL4Mr09Z07502ZcZU4yySSWaZKfsw1E5L9LnX3g4O4D9du9sc2kunl1bRM3mBVhJv0fAxjeWErGdQmM9QmGFap+rDtjeNuPeoKt+zVohuu5+6p7mNOsfcb2GLP1TY8S5IKoZXW1dqRkN3WcfsSJlXVSKgEqDmlnnrDNuLfgwV9WCfUUJMaiqYzVrKaKvX/c2vyg0kVoFqnWoNRx9qrwccftqj5XcnaB1tR820zAs0INCPQjEAzAs0I/JuPwEOEWgX+CTzDdOfOqv/3/aH2IwSnBDABwqw7teYU8x/NfaLxuw4rwleC3KqVzbZOvRp2CMgILMMNVUMdnTAN/mw3Q/C0ZWsCnU/92ZYYMo38k4zTGdXaVlGo4LODk+TBTou2C/QqxexnB9Ml8G4wrslK8r3OwMbOREFDPmsfqaXMSEp8AYQbZGA3mHJQ97XQUMl+qwRN62jBIOtoiwsNPezBCEDUEIR6ypv2gOCnb9gIYB2U9uC4vP+DvyynxMk//QZXVQxalCHLGgaBJ/tpcI8L7g3AxXMWoEbNagVaNRoKVsZAVwLFgmkAACAASURBVDdX69RsA1HNlMxymOtU8t+oeaukn0pClXP6PrGf7zMYDjbRzxG4KN/TARYpo6DbQD+CZRjENJoR9MnArMvjDkwbzEwfBu5weFv++nuPyvMDrJRefUarmjPGzqA3jWS6oGGTDbZN7WrQo0SbW5jrWIMn6BKkhtxXqSHJCx2NQ9aatb4hCXZuA9C4Jqta1Tte6gEMDYAq+1PXMj68Tipwk+RUrIMErHm+yZYkoxousRrx6BwbzGqyckoslY9maStjLhvt+ABUF0sCbceR9YIKkXpH2l8wnjMi5qOTl2UE4BlTpzqFMfrnT9+WL94CBlknqxtaDDEWHWWWnK9AtQ/g2YG50ohnyLoU4CgFdzzD6KZaIyoQglkSVFTsaTKpNeuctcvW/Hlsnrl31iCbYJkA1i7pmanTtYBdALhind9Q09eBgRN89khODEna7JPsMYHz8uS4fERv0d0BINp+qWv6687fkAgCMJGYaMmYmwUJoJoy9wCe0ul3/VPvwal1yfVX7jUJyIKty28rtrTmyq2/zKRZzt+93DdntppX5zH646Z5UtJ7zCNy0hvA+FLzKFhwiXLlzyGPBjidT1oYKbE2ccA9ee/9Mjw8KpdX8/L3v/i2/PT0llpjngdNnZGYslVUl4RCGhoJAJ0vEg2hAEm2NEjH6jp1nkIFErWfVZ25Sg+dgnnc69RXmzDSoMhlaa2rcuGsL6+uXR5PR2DApjWfnGuHtdrHTClcutkT331xyLU7La+++YqrZlJGW5Oyi1N6JOKQ9/aV+SLtHrLXuWf2SCQNNOyi3CKH3cRSzqPXYJSIV8mh2N+jjtwpzutU07gW+1eLcfN6DV8yarXXrK8FRayTy3kAyvNzzNqm7iswrYz9grFWNqx78Ipa1A1JsUiWqQSJTlHZwidcfR2fKLhXds8a5jHHQTm0tao6AC8AyhPKE5BxxHMLimQFrxe01jpD9OseKgtr8QY7Ovf+0y/BxEEmP5X/p/Nv3Z4mvRaar2YEmhFoRqAZgWYEmhH404zAd4BqfRCZWc76wPxjnrK9Wmb33YO1wpNARZlYtKDwZ3urKqtSymbtIcEd/xT9yiwod5QIkiENaSi/cgRo61FnKm8myG2hyQ3X2EpCGvV6BsT2VzXgIkAOR1SCuR6B39H+bXnxWNIuzVwETQI1enqEvFH2oEu9nU6q+7j9Hu/vlh1NmyT6NgQz4zdlE61q5oA1DT0wXEE6eA0tsAS0Gisp+9XMw15/K9iVtU3qAakr21bg4rpu7cKqHgTD+u73/gzAelT+4VevqW3b5ZxkE2GQif4WgsioCYOj7NG+BmdgpXeel48HHPXQkwqOn5Xz6uYa7KtAxbC+MlSq/W2DhSDgk3g1OL7jCKI9RNb1bTN+fFQwF9FbU9mn7VcCtOkKa7CIlE4KRNYZwDICwBwhA94n4LWn5l98cICp0n5ZX3xdFpffBEuTEkLxCmNtfa+MONLpNq8Pcx3mUgNoaxnDxdYa1eipylqhXjP6bQpKK9Y1I2Ifk1UN4XOsyxRQZsWiX8ki1kD1DudUzyYICOMdgVMMa3Wu4d4sosh2NYJVg+VocRKsHG+1FYiMusyqTq0ExrdzjFtkemzBYd9HAIw1vmewcrr/znjdeDMk0UKbkxfvwujAuDPnn2LKY6uaGcD1mrpIDblk5gQE26z9ri2WWM+7MqoYiXmduB6yrrmWZ2YdeBDPsumVcVaw8JVSIYyTiPZdq0G+8ppN9H0lOQFgGwOwx1DBa8C1rUQ21OHaykN2WVfrPXqn2h+4B0t+2LdFTau8//RJeffxI3oS004HoLocn2G2dUU7E2bGljQWsZqZ4FijNjXY1GofCaDqXpKlASlHr5nxZMnv5vK3AdVwW3oIVH21jFe9fWW9cbCvFhHXjGoNUjXCEtyYnIEJn09sbyKGpcZS2SrAakx7IUhm+hTj+PvuB2VEi6w3F7Pyn3/xtvziHIk3c3bBm6Yw6rLcMpABRDlH67JNMvQ1cDOh5OFWCRWvX9UQaYiWyahuJft175I1dV9J9273Fs7EBJGVASaZwmwooXnbD47rmCSb5RLMV5t561I7qo3bIS1pXjw7KK/fvilv33zNXjqm9nRGn1tWINdvD4bc/rcD5nZY9YXGXD1a0kRC0N0hkmReg+67blCeZALsuAZ9LoyvrDf1YnIP8nE3UczlZFlRlZQ133N92Kt2OYO9vxiXN19flNffXCEPRmBOv9psccP5KOOIBaBkl5tKex5bkxByX/LXqQRQBrxEYnwN0+0b2lw71uFPLxHxAs7n9rlmLqxdVbp/zXU8JuloOxqZVLlVnX+TW9X5V0baPy+YOgleacPFEcWZ5l7YgNRqE23umhFoRqAZgWYEmhH4k4zA7wCq9bFU1Eb8WNdH1SFl/ZoEtILT+5pVgx5NY1I+JUhVlgl3iSmPbK3gB9krrxDMDGkVo+S1y+sM7AzYouzODhfR6iIBqyxqF9OWHsBG5nEP1rRL0Gyf011aeZwcwKYSI8nm2YamS83kiLYZQ2rohrT/GEE57BKZKQ3uEWAbvLUItsv8kkB2ClbhRtBuKwXdT5e6ogJcF/SZXANYs3+mrpOyqrKbgBQCq9UtlibUpm6oM0Q4HMHuorVHjeLH5Zh+jD/58rx8i7FIgXkwWF0R3F0DZgRvgpA1smD7i2qeoxlL9PXU6ElGxXApMWswohqpeB9uoDEVFURVylrFe7Ki6W1pVV8C3IXGI5VraALYDIDnANU0QLE/qIyGMrpkF6xhsw0LZwmTigS4R79Ga92Y10+ej8pffYixzvKyjN8g/21N06RFIyCNlUgyOHfRWxUmx1YeAWKCSAsUTSICFjX6qlqjaTFrzbImKxcBsvJmnxPoBGNYg9WH4CZrHmuLnvzekfnXgaZgxnV5J/11hHSJjXrVBKpB5VRgpxV1c5rzVG7PupgSPN/Yx1HJLwyP9b5jmKIpzNyceV3QvmOMi+yC5MXh45dla3Tgbyynl0vqVAnWr2TIAKswSeE8TQKmA1gY9AAMjIutfiIpw/gJfgSz3nShtp2TYCdnPVsUGeTLwgdIsm6V05ZRdT59zmVSg9QZQG1MXaFMukAVKyhGiZBd91/A9wD2bX9AtTUsuoBmF9C6z7Xy8fPn5fmj43JAv1SNfVfjV7B5tCziGrvR4Zm1e2vSyHrGqDUOhFMlAvzW+UtZsPNYM6p3/VQjwfUQAH03KVZJfwMcVcmH2F2SFY+a45gnQUol/VVPqkOs0t+QbgPedfZFSqoEeGYbFYDStX2MwSfntBYq/ePy+P13S49esd+cXpX/8svX5fNJBza1U065RjayjKo+ggW3ltw5lO02qaADuXLelPtarxrsKocbyQa+lb20+tQ58mevRZUivsdrW0fcuM45ZkfEhIQy4gC0Vc2x+8OAPUo2dZvz7dtaiETRiye75fHxTvn0s6/KxflrkktT2FSdfmHKbTNE+5q+PY9JPO3y8xBXZx2cO4BuE3rh+BtS9OxzHEC1um5zLr0mq0REwvTq78L934Rgxq1PpmdwuUUiXHbI9fTJ9ZDU4Zp5+2pSPv3ZWXn7zTiZVUvA3dMEqFw3YQjHx5kIWpBE8D4uSa67NuB6w3W2Yr4sY4jetFyfc5jvK/bva/r+ypUu2avD8Z1rfcZ1u4RxZhenTlU1QypQ9AFGoBxzQaFGJEetWrXrqvWq2U/1u3/r/iR/o5tf2oxAMwLNCDQj0IzA/29H4P8GqDouBpwPZXYPxyrhQLJcggmy6FGvmnxCfvmdwZlMKvK49NclEAbuGIHwrEZKNpu3RUeLwDey5QZNwajKSNjSREILGEhQLHshs3pyiGnRTkolD3AF2aXYagcL2n0MRQ5ArKOdYTnE+GeAnHLbtjUAqC1MNFq3E4IfGNQlvfPUABIU2o/whhrUW9jUG0DqGsC6pKZtQSS1sscfgf0KNsVg8loWUnlbAALrRmVJhzCrIwKlIcHsTlnCoA4PX5Z3vvfD8ppE/S+/voJpVR5tjaNEpUGg8mjOy56h9ErVjCWYxgj2YD6jri1ZlQTw93WGAUSUpgap4Xil7NPYMtjYoGB4j46ZsjAE7YKV7L3qjCWjZVsaz8Xn1gT6mpBoarLh5zYstCyU8m2GuBz2aFVCQLxNgPzypFP+4/eOAK+bck6damf5Gpk1MmGNgHSrVfrreBvAV/dJinJsfG7ICnFhbjHvyoEDgPJ91qlm39VwAjaErOS/6hDvgGqwddVX5Zxaw9MML3Np56vy+/taNNedj6RaIMBrGGsp/ZVdZYCCYdVZ1UBZAJTuqtGmJsAPoaxskDV3sKrjuXW/SoBti9EGuPYDtO4c087l+DlzkP1W/89PL8svvrYuDsk4xjwtWhwpI+0yFvastHWPQFVgoqusdavR+kSS0rkNQJesZLhFRxKDa8TxctmwbhyadRjwZO/cbEdESSlgdCIjpWSSRMSGedzYMxbAekuNoyZLA1jUUQd3WEDqXt+2NGuk3lu4PL+MPqq7JH62eN/q8muOccl1RcLA+bPPJfNuvXWY7wRjer8HxD5SAVXdsiPxlYRcvK6GPTEvMYE1IE3p8l19arwwH8sv79OpOlhwGfBANtYyVi1pVAYEWM3+nnPmasl1vcDtZ049sYzqZAFjutwpneFRecS5bpH4+vzNuPxvv7oobzACOsME6FLZN3uRfURrebN7UdR1chSaommIFaxplSwLsyB+t4k161itQU4mPJluQZOGWfbNFYCG+ZUSX0+lkupHSyqRrwCWa1NmdUD9bRuQOmBiu8yHJQ0fvHPMHrhdfvnpl8zRvDzdtyevyUCehynfYs+7WU14bkzLqTHJp3kkJFRDCLa3qD/dQobfDtfmZMdDjm+dasjwnbaQgdzNbE6BCy9LE5LC97JSmaDBleeLwqR9zLnukRDBHfjNdfnlf/2qfPvlFYoO0mDeuD5C/st9JFqiVY3eAAlaLWJtAbRtebMiIUR2JIEq1+MMifHp7BLVCnJ2rmHVMB7qNr4H7mkXSH8nnOva61vulDGfR/dUEpW8jo7dJEm1omIt8PcB/pzXCVgbRrW6yJq7ZgSaEWhGoBmBZgT+JCPwBwDVOuDM4P5ff9WAwBonapWqljXmrGuWtQM1ulcOQ9br15pgekBgrlRxG6Ok0QAAB3ixni7quZShRQALANO4hZ9vdfbVjIn32lpBQPT4aBuwOsDpcrc8e3JYHp9wewxAhA3phpRWYxWCaYKONoxfm+CtbZN36iytUbXXohH8jSyMcjFbkSxp2UGtnkGuLKpMpFLfa+6Ne1fW/ikZRM4Wjeo1AgFwKP1dtfYJfrjRI3UFUO3sHJcPf/QfYEx3yk9oT2KtYjBO/jPuhL1YK8M1uBe0CeIIvgxMo00ELxKkeP5Rp0bwp0GSjplRgxhMRPqnGgg7djJvAtoApH5clFomqJUptY+rtaf+Ht/rZ1l3qwQvHDcVxcnshMQ42cUlgWJH+S9AdUjGYBeg8GR/Vf77j4/K+0f9cvX65+V28kVIQneHCbBC1gjIMd4Vf25Zi+mkhvuvklsDYMdDBkfTlnhRyn91+1Uq7HO15LfqxZlJEddkAu2aW0wwkyxeNhxKwBMGMTF6CVWzwjki6Qqo1uxcBXA0HwomspL8Rs1gSgl1Aba3arjCWKdsqxOWzJxeqrKpdUJAo6rZulcmANbOLuDhyQfYktl/sl0+/WZa/ukXb4J1XcE6uR5CIg3gWRF8e+7DYNbtRatbtZJSAW3ihKr8Mc5fQJRmRPkVsm7H27pHg32dmwWrJij4fgxSnut8K0AFnEZCwj6cBO1bABnXRRfX60GXdiYcygFAdZ9+xSdouj9+8ZzkT7/soUbYWo/LBiMl5cEtGTdb0njNCtq47m6jvvghmHFe8papgwqo+lPFOOa83TOlqSrwta7v2qk5zzPcf6vTjhrdqDe2gNhr2DWbrtVe09Hw1msb1YCDohnajFpJVRHX6LTnEzg0alYnJhYELHtPMFN6Tt35VvmXbyfl7+x/C5A6hVHFFDjs4KypbAPuXKPbJFVMqiWoFKy69rNEIXofi7osTeC1I0oVBjyn87inmvCbT2Rtm9jxfHVq9jqM69M2U5xOuDs7OkmQR23qUMdfFB99HuxyG5Gk+/iDkxjFN2/PS7vayxw/exwf7aJA2RVIs67YC7c2pygD3pQ2t87NFVPI55AwFDRHC1ydqJ1XryXAayoeOEMTItaaV9LtyBt4Lfubq3MK2M7m4/Yhux3tifkbcLt9XFZbT8p43CunmC79+L98XqYT5oFEwJxrSaAqqyqbbNmBbWr8Phh0zieex/BK2baDLZjd8Jo5DOvr2VlwpF7ZS69hxlX1wZza3QnAU6ZVvvXG3tsc0IR/jqm2f31UPu4YwbIGUPUXmEzSTLBOiPwBfyrvrsTmm2YEmhFoRqAZgWYEmhH4txiB/5d/fR++3VBFNlUJsN8rppJhtavADu0TaGthv0z+7iuP2+nvlC4OotvoRbcJ3qzz29hGgnfYS/U2ZI4pjROstmQGYCSGtqohQD7c3y4/+GCvfPjei/Ls2eOyt09PUliQLaIjwpMIuGVPZRK2qa00ymvJmkUopzRQcxwYsqrfYtQeEuBuAKkbwGowqIASm9kv7OsXAFHQSrgDMF0gHVRKK8u6sj3NxvrUPUKcPQIiWFXOvd07AKj+Rdk9Pik//2ZSvriwXjMdfj0KBbo3gLFrzJgMBmVQHSANduwpGwQG/wtX44pdsR5TNsZ6U9kXw6gkYTOwN7avpcHWn8qkGUjKIghUBZ3WLno+gl7HO1rTcL6CU+tWa+ZRqaFGL46bxivbAE9UoOWAIP2wtyz/3UdH5S/e2aOX6q/L5O0X4Si6P7xhbgE8ABdrgrcEXMxd28BdV2eb1YZ6Nw2Vgq0x0MXMRTY1ahcBb9Y7GyjLQLdIBkSfzQqsJlANYWRGrA+CyYCifkZEzYLte16vdv3NRzzP2knWT6hq0qpaVQ1ZAvDI1EXQDxPvz9GTU1aVdzCWttUI+ShjOA0ZcNYHz1YAeFpzbGCpdgCqrcF+JA4uaKfx9z99Xc6nvAjXayXAAhsZ5sUNztCMhwDVhIMy0YHjKNtWnYigJU83wbjS0mDbw9W56sUbTKuJDc/KeWf9ajiDfFIWFYTCGrD+2jknkUMdcVwfBPEIksNoZ+BcYpR0gAz4+dFBef/ZS9hUrlsVD/O3pXX9NqdJZIzENeSisuMa7PhEJdWOeYp5yx6aYawUku5q+7qbvhpw5+qL/wVzmnNUS50T3tXJhvpDsj9u9g6qQKo9VE0sxHzBGEPlgVnCOMmayaVMHIB1AcixxdAE2e+SNdc7elF2Hr0DtNkqP/7movzT569hyAF/JB4WnId9V5U1C+yUtiMLCKDqNaV6wQSTBknKfq0vDpUDN2XBumKH0ZgAN8s+s+2MtchhpJZ1vX6W16Yg1zOUdQ3gGjQs8mHGZMCcDgSrnOcWzx9TU/vJR4+oub0un3/2TZmdYbnL/ha9XPmUEazq3hBzrN1OOTneKwe0sBlgmNXaXOGGfM6SOCcRc8msTdk7uc7ZS+1Zmg7dMv26sjt3TqVMq3Ocl19co9WUpZaGo85ckNKRqF2I68nEzMEH7Kd75QIn5R//75+VizOSBToDy3LroD2DVWadrqNWlXvYbnF7kLV5Scfcbdx7q6TEFCn7WxjVje3EuH4c02vW92xD7Sr7f5jNVUDVtWSlqnWrUYLCWtxiXeauJ5iVaRWk1i1r6jVWX3P1zw8fr9Zyc9eMQDMCzQg0I9CMQDMC/6Yj8AcA1d/3khoo1FI8XytATXMlnYDhgyLMVPzbJaDxkTBV0jiGetE27qahHKvIFAO76CsJuImAVKmj0jcC5wGPKyvd3bktP/r+o/K3f/Nhefp4P+Wy9sPEsXcbWe8O0sU+9ZS1H0iEFAZ9ZvkNdDXWUQYW9WwE66boCWqjLQLBnwBVELgGnAigNfQAgxBAcQ9YtW5zyQ0RLFJAgOc2hbHKfttD6qFGvKZTpijHFsiB3/vkk/LkxTvl1cV1+Rn1WTdK6ZQP1oEdAd8c+ecGJipAOaciQOlzntEuteqlGsyKYNU6RM4i67o8j2rgKvmhbwmml/Ody0hINIXUkCAsgGi2JxG4+H4DT8GVQCvaPCiBDvMWQWrK95STbnMc2/Y15PERjOgBMru/eX+3/O0nJ6W9vChvv/yX6Ld5hAR7SFBsaxp7gepaq/TQOjyBarKqWf8WQNWAN4yWHtSoCnoEqjKu0UtVWatBfPZVTaBZA9Ua89RrUc60Ht00kwpX3/iqo+eUl6chTwacd7JgmMZw/ZWpMypWCrwmcIW9ivpHW54wrrcwQDe2JpJchamUuJvJ0kniwbhNrzv8LOMOI477b/f4GUyPLWNaIf/98i1rjnVg7eqAsVoDeJYtVAfMu6BFVYHMaieAjWtB+WcebUy5zBbfBJele7RqhOh7mWfqdXSXcGDu5xVQjf7ACh+RuM+RAlt/26G9iWu/D5Mqu9pFcWCSQaOdI5yzP3j6qLx8/Jh6VY6V6/B2+g3qhMtwLb5z+xWghgmWgMY6dKWsAjWPMFHZjUBVplUpf62qjHrTulAg95rflP5mAiEbk8SZ3c3nXeuaqtVQ1Bo7R4CjML9irhhw5KFMCgZYTq0JpjUXs9fBeAxg0QUYB9oFbs1qLwZPmKuD5+US9cM/f/WG+vLXKCFgVG8w/8GpeQ2jF3J2TNnalTTdA9OkSqWFyoGQ7FdKiGgzo7mbS18AawubcPvNU4m6cN6f5aAJaMV0YaokiDXpoIxZGOUexrW9xwD12L/6nFuXxEqbx5+xD3743nH59s1Z+fQX32BkBIjVkE5ZPJ/H6uLsxoCyGfM6AKzulKPjXtk/YC+mTLylFPwapnx+yntPef2Edck64NpVdhwJtqgl97i9Xn1TlRAKl2fnO9dlolnunDpBJpdQq4PJ0vAJLYyQAS865ZvPr8qnP/kSRnVdLi9LGdPS9BqTr2v7osbemotd1vRW1+ZI1GV6z73PftYmYDROurjCxZo2RNFj2/FzPijpuMR/IBvTADtZ43UCZBLdVW1nJufKNVklQtw5liQ4l5hQJVCt9416v8l2QtVVeLd35BXXfDUj0IxAMwLNCDQj0IzAv/UI/AFA9ff9ygSm9wAg0u0BJjTRMDzaolWLwZIBga8dADbonhp/5HsEtil7tJ0JwZzMkS6ntnIwIDZU0BFSuS+vs10D8VL5+P3D8j/9px+U91/uEXiRHye4spfnTu+amlWMfML1V6mlQa+MhVn9rAm7i6DCLEe2zLYzhDNV+xlbs8imKvetgeoM1myGvHNtXRSgsoUBkI6u3eEBrCk9MTm3pT1IZSmR/a5vBgAV+mkCRk6ePCvvf/I+sstW+cWry3KOg0hbeaQ1pQZeBPiLrr1XsxWFMk/HwxpFg92Q/BnsEazKDGQ5WAZOURNWBbAyaAaIfoY1XUo+bXUhoxpyQp4WmNqGRiMdPy+cf3mdMjsfM3i3Z6yssSNl8JzVdxVIDlZkHW18Tmhx8f0nvfI//ugR7Oq6vPn8J9S+zcrhiFYdPNcPKWEatHTsUyujWilAlYt6/soLs48qk0oQbPuecAe+kxpWRkoBUtM5OiWlycxX9A5HmExdymB9wqO/r5HUYEizJMPf+us3A86aRTYgrmpTXRsGuTCOgp9g6qKnKmgn+nLCeEWbIoNp65Ydb5IDrFfXyxydqBLgOUF6e3Rc9p++VxZIvNcw8K9gkX76JVJw1gRcdZjlLmDkN1u70Tu4C0jcllmNWmx7cgL4GS/XRLDFFR4NiahnHJS6bTaUmrpOfNDaZhMR2YIoEhA653JbssZnsFD2Tt3GKRUPXz4fYEO/1D7sapeboMnjeIyT7PdfPiuPD/cBztSHU+t3O7X1CWycbWmCFU/5r6yqst9WWyVFLe990PsWoG7CIR1/K0Rd34fU17PJx+9lwKa5hPP3JGzOb5VIEGSYp6pMscwcKN3OlkKADecNMLqBOd3M0kTJBMya8ZnS03aC+6zOzRuAzQrX7sHTD1F5HBeUqeXvYFN/9vVpOac+9ZQ69FslosyhvWxDLcAFIiPuvNs2JXqmOhaeH5MgqzqMnri24co601SJeCFk/+damB69VvlZCbCJpewrmq1oPD9BmVsWl185YA47zG0XJr/H4877B+8cludPd8qXX56Wrz97ne7H7n8ms5R0x7xiqmQ9L+fTZl30Adu7yLkPKaE4PKaHrwoXzu12be/ZcWlhLrd1c0Et7BWziUoFUzRPz/OIfqqVQZQ7frYhqoGriSWTJ44PgLb7qGwNHnN9YzRHouaS2t9Pf/J1efPadjWlTK50901V/YKaYU29Qj7uXqYqhPNMhYR7hrNP0k3VC1mhMf2Jv72cRA2+vge2oJlbb829cNS6VK/kFaiZFGMkPleAViW+AlVl2KQm+ezQHvBapb8yqsnm51eqF3Jt1v1V77aS5ptmBJoRaEagGYFmBJoR+HcagT8QqNZg9A+ROxm2GKgKVGUSBBaGBOlmOyAY3IN1TKmq5BrMqj0Jdc60FtUHBap6eQBabghaZOJsd2IbCLtg/OWfvVP+0//wfWSmcJrXX2Hk8wX9U207Yw/PfF8AnnAX5f0VsDPoCwkaQYiy1mRUqX0iyJE5XYXrrbVRZPUJjmzbMqUp/eIGNqCzj9HKXunvHuJ7RJ9UDtBemrPphHYL03I+JizSlAlW9XYLmTN9VNcEt9v0F/z4hx8BBbrlqzMcLwGrUZdZHeONplL9PYI4gZgtazx3zyNrVCM2Emdz2Ep3Bdu29BH8G+ymLC5Zhgzw04zE+lUBqiyqINqnDdiUzQlMDdgMrJchZ9b1VRdYoJkAHWAj0aXUOgx8BAM6CfMZSoAHBOn7gNGPjtvlf/mzk/KU2rfzbz4v68kb5KG3SH+RJcLOGY9H8A1gjc4lRWkocAAAIABJREFUgTf54MAwBruyb4LTlI0a7OoOLHhP51EZHF2EDIJNfgh67msdNSTKIPIh8Kl5t6xGDdwqdoj2Jg/rrOu1nJK/lP5mYkMJqTXMsvQh+zVBED0b+d6bg+kYskZMpKwBOo6rUmtBi6ZJ17bm4KPGCwLh1qgcPn+vtEZH6QrM8z/+9FV5dW7APCD01WRLtpx+uiRC7HdpAmebMZCBi1pumTjtdoU2LgvYSeXcwbUFu1q5PnvKwbTrApzBtuy5JlGCkxvOTVB9JSAAzAyYxy7yyDZhvazakHnrAl6jTppjeu9kVH7w7guur2EA1e3NOezkt1EL66QGy2b9sYx4yH5NuMh8Kw3NubpLLERyoZJxV+xvzaVmTWoFBgSetVIg2C7nzjOtmLr4vpJq51UQQCMST7ozW0wuQHXOuNGrB2kr50096prvrd/1Wp3MtsvVBMduERIJL/sZ7z3/BHedg/IVTN//Sg/Vn786L+cw5GdIfk0wDQCdUQds/TsHvAD0XQO+asYvmO64EDURw8yIeu0hgD5kwK7D6PWbkuC41qMFTeZcnGuv+0gqqX4AYIYKIqS/qh3sn3pDGQV7Gi8acn1vc36ysD/46Jj2XP3y1a9Py6svTrOuWrMmM1XWSgPUtmELgXJR9RA11yZvbIlFnmh/rwVg7WBE18clPdskxY4hDY0B0w3u3luoVax9jTGWmff6FjAzFiHtt/2Ol5tO7f0RScdDruU9EhoHjAk1/OyxV6e0qfni63LxdlLeng9hQ5XOZ0JyraGSdfPKnlkfax6zjtjy4/AusA0SS8z+v0vaKy2mt+XsYl7OFhwbg7tHaxyB6dXyKsAnAvesS63SHtfhZO5gC0U5D56RWbWBjQDXxFTWpVZU8G8A1UwKPkyX/Dv9TW4+thmBZgSaEWhGoBmBZgSqEfgDgGoyofnHu9brPZT8RlRWvcaPS2CaYLWWaSbA2ArX337Z5SZ4CBdGApIuYKSPm2gXQBJyQQMSQxtdRJXLAQr7SEoFTgbPH3/0uPztf/x+OcYg5KDztoxuvsAgBABov9Ro62KQmJJRww9lkw8htsHbRgaVQF02dUNQK8tiqxkUggSwyjfpi7p1iDT5SenvHCFTxhwJjZygcHx5Xi7fnpbLC3piLiYRYK04N+tSBanKPW9hkkdD2rfAlr7/8btle2e3nMHq/PhzjHQANtYdKm1dYWByQ71utIUIRtT4P9lHY8wQTgIEwsHVWJwANXoyBoDNOsQE4Pl9tD412KtqUmX1otbL55QE60yrs2iwzcTwyD/nsGshseMzV4CaG54XqFgn6ZwH78d8MfzR21P2Z6e7KC92NuV//uEJYIaquclZuYo2NUvam9izkfdYk2fvWturmGRQ3YvM9VYAFSWnaaIkoxrGLYJS9dqydDBXOuIGU1rVrMZoUK+ayDPXVM5r1vYluKnZD5dlAv2UelvrWJvy1PK9eh8Iq6pcxxVQ9T5qWAmK00xJk56qXjVctYieNYCRSVdlarsimVVuPBSk6xoQM6EmcgZQGBw9KyMkwHMMYbQv+tWv30TSQnn4nKvCXy0w3fK8Baighy3WvSppEY71iz0ddznvbMxDIO+aqEbgznwoEhrJKncYa+dZoGrbnWSU7Zu7pI9qmsp0cFLtIgklywAQpWcqQHVE31vXmOP3/pOj8r2Xz2n/pBSZa2lJfeoGls08kNep8l/BqnOk/FzX5rjudf6t2VTnJpnGu/nyChdwVaY8ORP321HFFSeTBo14z4Yn0IiEQs2sCjA0/wqFhFSkSQXnyJ95re6xAVSBJchLGQ7WPU7NC+ZnkjXGS6Wyw1E5fvf7yPB3yq/p1fl/sfemz5FkV5bfwx7YgUQmkHtWFatINtmjMbVsxkwfZCZ90D+uMY1sZDMtDZtNslhZe+7IFXtg1e93rjuAqia72Rxy9MWRhYpAwMPD/b3njnvuOffc//j7Z+0xhkpvmb8drtkZDM+8T8UMVwk+170eTYLSKa/nJIk83pL5RurL67Lkmp1NWXefC7cSQGkTxY8ys5XQIVGTS+6qBVWSTZxDqUKQ03Oes8zvNM+X/SyOexFJ9t98thX38+ffvWovn38oYzRBJTLoCWTL00r4GRdr+AWflJmHodWF2+MUvU7RroscXOTA6zinL8Omj2jtZVItCT6NhkgcnjG25yoLot9GbsusxvzL9ZE2SracWkjLLe/fAu79/cP2fhtjqpfbuPQCDpFbf/gwk/HX0y4O5lG9VJLFxMvYWmLMlpQQT2G6xy7zmUe8foDcd3fniDmkfyrnY1nJkm7rmidRAoKnM9W2MqN1T3Cty5cmKcBrAthjgKvbyLz2JmtwvGyPaiDM6fXEVn+vGB6HERhGYBiBYQSGERhG4L/XCISb+acfdv2lqi/rg8IKJovZCbuTUEDGw+C0gGkJ3KxTMytfgZnfwJa4LE4TwM5Z2ykbSGCi6+U8ZjpzNk4lIJucD+cQoDMJizQHiJuDmbBeb5I6yJtro/Z3f/fT9jEul6sLx9Sk7rTZkyfUSr6iRhXzJLGOdWCxrzS40U1SRqkYyGTsYVOVuZ4CVDXvODyeBVAsgT2WwgBMz1MvSKuKmYVVgi9YTwKpg/3dANT329ttj5YIukvCS5ULpvJVpIGn1FROy4wJ1GlHM0tt1r2P77TVTdg0ArDPn75t228PwyLbiuQQYHJCzZitSQQHfgtOlKQdISd0HJQQOs5Fmla/zLBqMk8ypX4T0J8AuONKHEbCc6weqgnSeIzEl0fNWuIC7KPv0ZhE1s3PiGGLssZqdRPA08lAnS+PZAZwsUztmm1M/v1PVtvfPVrB7/m4vX/+GCDznsCZ+i+msvqBElhbZ8l82EJjAnkptrG4OBcDE+p8GoZaNl3Ak8nrmDnXSABQMaoF2/s1dQ0EXa5HAWclVlKjWcWONU55LuCp4PpqhfuzQWnJhW3bEvfYbruJaHvt21iMpcDgwpZGXX/O87iVWs9cLGrck9nwTEmhEmB+3ud3U6yj5c2PcJOdJ0CeaE9fH7T/So9OjblOURmMkQR7nrO0KZrinKeoAaw1XBMt0JlhjOzfabImrYe6+VUaH6BqPbey0bg6c67BmiY5urY7ytoBJCYn9tL6wwQEjFzj+pmgtnv2GEB6CiNuMoK5Ywf3tzbbg81bAFictpFzTx694OMOmSc+QyZV068pQEn655jSKEY1CavIsTun37QY6u8lde8QnfeMav3s1yVE7X72wQRDsaq1RQ9SncfepZl9pZ64QHkcf5mjCdlOdKWnZKDG9E89InGgodJh5gpJ/4EgFT4ZpnVmaY0eqqgfOP6v343b//3Fy/b1m/32iiTEEYZp00rS05pFdrTOIT2LOTfl+ueAQq8jwdmc9dlOQDd3glHNlDRKE6zW0rT+vlQHI5UFbO+cqKRI2b2AyrXV1ag6eghHYDXP2hzX+CzX7TRrdW1pCiOlm2FLn3z7sm2/oDe0K9r3cW7ynDPWo7Ov1K0iA76wDpT3T9KexrZBVUZQ5mE6fM9jpDW/CEu5ttiWVpbbPG3ARrl+nYU613L+NUlWt9kpza9yrVVtsvN2BPP5bnuvvXn5lsTeblQop/YfBvg7Vqrqbfdzxv40J4vLr8s3PY2zC5JBGlcx7hh5ecyHANTDPWpQ9/a5BwOaTXjwnnld1Hm+j7u7rr6C0OwrZ1ag0/XmHeSY5Mch/VV3A2lVFZgAQj3D2j7l1eqjelXDfm0x/jNP/4S875+2o2GrYQSGERhGYBiBYQSGEcjf7R8A1WJqfihvuv5zgdQCon5dl+D5mkyqYYAglVou3T5lwFIjaPdUQyljDwx5AHF0Dk2ALUSa6cCrUrQRTsAGHsofR7bDANDIusrwCXYMmDZvrrSf/fJhe/QIALCA3JT61FlaLkwcPqO2ahtWcC8BoE6xysiqOaFBrW1dqn2HYO7kDAlv2wA43SZrjzEQtaczswBNJLsyW2PA4rt379sb2NPxHoHWIWENjNQJwavmHTISGlsKgdKDECAyh4RwGgnwOZ9tI/t1QOrDzx7QS3CqfU994pfUJ2rEcs65HhFcHc/hEAw4mwe8zluvK1DleA+UlhJs9vVtjvy5ksEEsfWdNIMSXgLMnn2JRFhprypWxjeulwSpGiYpA9bhV2Oo1C7KLkd2V4YlRtBxKq0SsXzWJJTGHE/snjMDay17MVKySFD32e259r/8fK3dh93ee/Vt+mtaozoDQLXFiWzPLGycbS+mkf1OICsl0jY6B3sKblg3MC+atdiPM4C1b08jOweQr3Ynnn1f91gGPZUc8ZAL7kQNnXHpJcH1QjGqFa6W83O3zC9FgfZTrYi2equ6rl0vvGAknR6qxaiGSYoLsPWqGirxmi6l1gVrMotMNNwtoIkYHTA0iXyc+QR0L+MmO7Ww3vYJzN/D7P39F8+R4Nr7UfAKs8428yPWj61KUq9riyVgRpIXtkSpGk/xvdsIYNJ3UkmvQKQDPwXnyizLL/vhKvNUMqk8+dC+wJjw4LUNuKAGl9ri0fRRW+UaUvqrYZkS79X5Gdx+77abKyu8BpiaxClVoOo4KtHWjTttTGwvVUkHG36UC6z3A69/EjJhwD2SPsHVT8DlKr4ErMWAuXmBtrwvdq8C1WL3+/tOWK8w4LVu0+fWGlVlv1rI6nTlJrCpJ2QLrH8UpPodebYAlM2sP7e36mh9s23cfyBR3r56c8D8vG7ffjhsz2XLu7V4Dqjz2MznOC9pKeX5dnW3SsAtPRiRWAvrKhi3Hpt/s/ZLhYWe4zu3I8+a87N/sr2ik2YJe16Mq9tYM6+pkmtK+L/syue1Ge5LU3xbq7p5c6795CHqD1Qi3321TZ/SnYDdC48VoC7TPB021cuuroEzSho00JJFFWae29M3jnbWvku3ekdDAq7MmfUwWoKxXOT+hMPW3AIJOCTQM9Yka2CUGWHnJk64sZ5Q435CD+p9akc/APR3uOfJWGumdYyEWkmv6DbrMwk1p0o2mm/r6gWw0qyOtAkZwGuSmipI3DfKlF3mc6wSRECbZSTrrHAXthWgKmPas6YZPcbVKtTySmBc+b0AdRf21J6qvg7vHZa1gKpsbJ/AyluGr2EEhhEYRmAYgWEEhhH47zwCf0YKuMySDEKL2TDQ6QNOQxYDOVhJ27OkrtDtDI5kaQxalbUhkoVFWsRoI5CAAGMeNomYKuhoEYmdLWysW11Ai7YwP0odVmRmyEaVxirxXaMlw9/84n776JNbBFG6aZ7Cvh6mju784DnZ+/3UmxrcGJyljo9geho57jksXoP5vJiEPR2tU6e1HMnatIY3gOsD3Cc/vNtJoLVL5n6s+QZIyODuVAMnpYV8WVdmoHoCgJiGVbWOzZpLz1Wgqsx2nvq+n/3yJ22C4O4VdVW//eYtcluCTByPjwn2jtJDtYLYRdCddWoaihwCKpT9XQJVpcFp21NmQqlPJZoVWPr8GFB1InMq+6eErovzZWVsRSLTquPvAYFemNRIgTUEsma1gFqxVgbgyhsTwqb16Xxk1wZ6BVTpVGK43jaXJtr/9ovV9tkmNWg72+3Ds8fUsCIhhFXVcGaFDWc5z1kC97QOkokLwOdjYEjszzgxBxsd19iud6NSQxlUXkv9qixO3GNFzx1jahDesayRlRoqXwJVnyjmc/tUcRYAN2C9xrIWi9qxcjlv17PApwMYMquydIIhzYhkUgnAM7DaKQcQ2VvV4FxDKhk2R0iWTqMe5lfmjj6c+wDYRYDQ8vpW2we8+fNjjHq+fUEC5HwOFoh6PpM1gkRAO8MVx2PPX0ZboC/Ffc7+BT4zmo0lzi9AF0AUNqsSDZooxSU2eNu1ADjF6dckRYEGmTtcXQWfmM/Mcu3Ipi7QsgS1Zz7/1vJS+wk9RZeRuypVnzr5gGphO2ujEg0FVGXEY4rlHObeUDJYH61NNHFQU+McdpOUO08PS4vp8qtgav2/Hj2XjjEOq2odYQdWlWeHAa+eyNZdRp4t2+31WcXa1KdqogRIBdz4eCijymteY0dnc22XpMEBrr9rtOBZx/xszD4+f7nf/ssXb9pTwO075abM2bkO1az9YGKltAJQEKUgz3NM0o1v71Uyp86T7KrbCxKdQ+dXoJoa85yyktlq7xItShJRrneTHlWTHnVE7qjUkbqh8l/uC3PKndn5/duL7bO7a+0IlvGrr15z36Le2D3yudEhOC6MyRR6XxNNnAhrWZWJ97ASjyc5Fba41otsbJIzAkH3xvtUpFhXO6O6hT5V+gvkPlGXH9i2v58AFzXr0rgqhmPMR+aQHrTWwMv4d5+Tszap5v3KK9RkGvOkeZRye2vFBbhekYe7rFVVAoDaD7v0RjXJJuDtmGCfjzH7Uv475b0X2Cq7mntBhqNvT1bJ0QO22Au0xTmZz/BfaWT289tiVSNjGb6GERhGYBiBYQSGERhG4P+HEfgRUP1TcWu1CanmGL1VhX/UDTv6+tTFDqQWiBVURDIXMAS7EIOlkvgiZkztI6F0AiZB7DzgRbnvPCB1DlZVx1ODOFkM26UYNBn8LWP8sXlvvX38yVa7dROJ2khHS0ASAbitNmQK045RsCE7SLCpjMz+pcfWodJywlYgAmPlm0dQLe+R5n54T6c9C1bFIQZrBHkjQKWS4VNaPMhSncIAGBAVQK2aPFkUW9AETiIFFkgIxj75m0dtdGOJthcT7cvnu+356/30KTxDIztG7imTHIdcDVh43djPYy/0UZJOn0ZxaEAsVkpNapmtJMiLGVT1WK3Ar6TVRwB1A3OfC6COYANlftw2slVNZ7rauqInSpJoyajtaZZgeSHX+EEpMuCcY1jg/DVVWiRx8O8/3Wh/+3ChTeMW+vb737YZahiX55EPwqZSWsY3DBNgdcpg1/pUTyIkKT+nD6dusdalMoaMRaS/Kd6zbpXXqqAv6ymTGEmpNb29nLQP82sFJggOUC0GL2Gx607ZY35btaoFUmt9Jumia0unhBdcTHC+aXfi2oGtOx8TvBr0p/4PJhJ56bnMqnXAsKp68jh8cU5mng9PZsMUWcfoUjpDBm6PznNY933AzTvMfX733YsGeQfLulLrSMm1btiMy5SSaMGqUlB70AqC2f+0ztjWAmYplClWrrHuXOqaLIZJ0GG/Sd2LT+kR7FqQdwqvxHnNTQhqbEeDMzPtSASr63PnMKutba1vIPulRtu+vs7b0SuAKmoAi42VwbIQAk4j1QZGpS3Ndbl/qhczD3W0PRztwOofueEVEO2/vHf0QLUkwJUgc21XzS30YJe1cfA1UOIcba0kISZQolHnmJ6pY42UmIx95L771D4KAI9oQ7NzSGLqdKHdfvSwrWysk8w5bb96utv+4xfv2jaqBrk1RijJKOfSZJBVBUnVwI67Dl3GKSMlgaIZmgklgWrAn9JUfqkEPnX3nbRXhUguhfQn9c0l1/V8UzXt9ZxEQ13/KHHbWnf9z7Pdgvtlu49ur7RHm4tt54NA9S0uugA6kxhc2zKu3GUYi2I+p3W3dae28NEsLIym17vHLVDtAKPOuyZjAvDctjNy68hxlQQ55qwjz68UKmVWZ2JEMyhzOTDCSrAzh1WmkHuTsmTrxoNyvfbcvyyvgoWap1PA7rnJIECkdfMCcZ3hZVz3x8jP+cy03bLBDO/3H2lJU6FhUI+Q9vqda9wxz9m5gkjWdB1TcSjguQoUrt/uNwHvJHHOMY8q+W8vWf+Xalb/1L+ff2ThDy8PIzCMwDACwwgMIzCMwA9G4M/8y2rAWXVoVZ0kaCXaDuNRjp9UtOV1oy9ruHxthiBObsBgYpReq8WwCFQNBXzdoGIBI6I16qIWlui6KohU9khwM0uAPGNtpyyipYwJmqxlol5yadTu399qDz/apNXCEoE2zCQtN4oRsx2KwaBgSQBJIGNrCeoCx+j8DmFZdqmfevt2J7VqZuyFL0qO7V16JkidW0jNpgZMBjFhHQChswTns8pTGQqDnSmDSoLT87QUUfoIO8p29z6+29Yf3IRNm2xvMAL58sk76qTYN4Dcbw1L3NbgawGwLSsj05BOFpEpC7JLtla1p5rCADpTb2og5nsJFA30OgAr4xA5cJxolf8SNBLw7RMAHtsYlu38+TzFrx2L4owCluz1KBiyJmwJ5jMKR5lVMYrmNnzQokAVBuOzuxvt3316m9/h6vnicbvY/b6tzyMhHdmLU+DNXAFWq/TUoNWl4wR6UuxXCbA/C9hjrlR1qdbwClYNosv9VzRQY1pmStnRJQjqQWqB00oW1Pr09AS4nqfv+afGSoEGAvGO5asYXJqI+YZJDXMXl2jGzfrHuP/aAsXf814BUYyreLQWmL6oY8yUHPtTpAIHrLMx62Dh5gOMtTYj/z0BeH7x7GX7Zpv6SZg9TafO6ceL927VKmuuQ/1nav6UZeaYTMQIZss11nWasj7xfx1xBxgM1suESGBlzd/EObV9HLePARkCBZ7Lptozc5oEz9LoDAnwefrh3gOk3lq7wXVEbaOuuHvPqXU8aFPSrbLgJBg6a2fmFak810GMr2J4dQVOCyJV0qCgTW+qVOx1vjoA1j3pzlVgUOetdLk2uzK+qj63st72vHRaGQHBVVoI2T+VWZU5PaDuUHWCZatofZX+HtCqZqxrN67M+xerJA8W2hamUfOLJBF436++3W3/+es37Tl1rBGGklCixBUTqpK3TjMGys9PqfVMay3qOq251hDLBZ4a1hx3txqThFLWX6BHMIsZcCkyBJXeT3xDgFypTqKa6OZ2hnvKKsO+0CVZljn3Oa7fERflp/fX2xZ1+7qPfw2jur/rfbisxqY6MBugKgvMeJlki5Ilta+uaRJFMvUB0FU/G8OkJK1k8esekbXv75VUOxcpYndjT8j15DZB1gGEaa/D9XFqcsSESuUqmDJ7V/Om5J9kU10HvlfTI97H9mfeo5g7W9AIUs/NECjftf2MiQeTLKy1c+9p/uUAdAs+j71fB1wiM+Y+fcLr/s3xis+MBcAy72x9xDVhHascasFbkyCllJFNZWXwzHuG7dT86tVD3Y//5KG/AosxHr6GERhGYBiBYQSGERhG4L9tBP5MoOqHXjFcVz3nfA1UEgArTFCsZusNWYUCpGDABBuRufFPiCq7OtIkRmkjwdE8LNLK6lKbX8ZYJmCRGMWyRpg9ZWcxz4gCVEmZEj+NVASNkzhW4ty5sdzWVzEBoZ5qBOizZkxmQ1mvsdaYoCf1ejpGHtiKpkyFegdTj6FAdJF/BpMj6kg9vhOCHMGIwdgcx6lTsRtqnpM3yK4IrASOxKD2azwhALt1+2a7+9ntdkIgu4sU9Ivv3sKkEQwt4CTMvpPpZ58C6QVYFwM4pYUzgLliFIr/S70bwaIAqIBq1Z+GBw2rwX6sE+N8xnkkICcwVPob2R1Boed7bOCX+LDr1Rh5qBFzBdHzUGqqBMUHy5jrgDMDhK37neFxkv2M2GCB1iY/u73c/qefbVKbaieLl+3w1W9hYQ+QkAJ4BajiGn6nK+gsktUMWQrmNKEqAHwBEJicJbkhq5peNkTxMeipJIM1va6jSIK7NxV7Z+B/DZBm5fUgVqTQG9dcv1CutzwpTrU3BQsy8G2dQZHGSql9RDp7AWgNTUQgzQCaMejqIWVVNekqcxiXxzEg9dBx1tgK9kr3ZYd8tLLZRhuPkLkjlWaBPKVdx2++RQqumVKOFeZuajXy7xkTBdY6p85TOagGV93ayCVWIFxZpUY05ZZaDHFGgYvG3qkmKFJFDRAdW+OnIZT1qcyfc2mCYYJzm8FkZxWgusw83V6nPvX2vbayaL01ku3jd/RPBajadxX36/Q0Mamg85fgTEbVuTOB5fx0eokcX4CpCYaaD78uJcD5fa277n81UWG2OxAbCOc9o5jiQkbFyGU+nBdfcf1qfAW1HVYV6ek50t1zzKPSkobr7oREVFQFgKB9WtDsI/k9RHp9gXnVnYePKAOYbe957ddfvWv/SE/SJ9Ry7jE35yxS3YL3AK7nkfRqQOT9qlQe06x1k0veZwIwPcPu7uqcTKW9UNfbmXMzARdzJevu+U7/Y4FdWrR47jrUWmeunLwY2RVbQwWgNVp8sQ+2W+bi+vnH9Omlrn/nwwFA9U070CnXoZZRdWh5NLE0ATBV3DqN07OM6jn1+QGV3l+8h3Yy3p4NFWhGVh4JeQdArSUNYOX+ZqbQ256H6/VszbRZk8yN9yKvB++tgr+SqCcpplxXWW/umQJU62JNAAhGBcLct5g7wWoYZhXcyra5gM64Hu0DLNic49oQjJ9QlqHcV+WLoJPZDiztpb4C2AN+L+Pq/hEH836FwcjA+b+cqkutJPS93Feg6nMHUldu15w//0usai3f4WsYgWEEhhEYRmAYgWEE/ttH4M8Eqn2wKatqEFqGHDKoWlJUPlk2Bykj9h9T/KE36+27CM8SwPSGTGayDVoXMFdaxsAorVkIgkYEw0sr9CMFpFSPQmMMa/N0j1Vuax2jRiOdbJX4QVyje3BntlmtVHjR9pMTtOqwjcbZKRsBHBNEErBNAgRlrqbdTqtaPk8X3FE621eN2Uj5Hs/n2LcSYUGBmfzIkAk2E9AJbuM8BDAT5spI8iGeqY6uCyvz7ZOf34cSmW+HBPLfvtpv39Ce5MKgfwEwwuGY+Zd9FnCb+bc2Nf0qZRkiOSxJpGA2PQAJHjVEEjfJeqQek+B5nPpTpcnU4sEWH8WJtNxpx0ibD/m2dszAskSGMi8lAzYh4GsjjFNsCzRNELtIZCxgdhKEgIvsa0m3WObl5vJs++TuqH2yNUM9Ksd8Sk3vs18TXO7G9GoaeajngPKXMaUViiwS0uYJg3OBapn5Flq1VhdjJQpaSxIsouXR/qoCfxmri4DUAqsBqjHrKva0l50Gq8lqOVgJQHuGo1/uJQAsY57iTGpFF1Me86+uBUqSIspJYRLD3Pl73VKRHmo64zq4sCc4z9g6AAAgAElEQVQQk3AeOTUsmy7TjP/hIYBIQyw/DaBKaXA7V/679RGgXIfpyZgq/fbr5+0NpXRjkjrKH6cA7CNNtRiSYzi0c6+f1M16WgVgNcoxKaErcMmNq5ZRvOBwnqsayGTKohugV3/Ic0Dd2L65sMQG+eAb5lnzGz6d+bm1fNZWYFTvbSy0R3ceIvtFxQA4vdj7HunvG2T4HB9UYAyvIv+VYrfdFM+p8Y7034RCruoaVVa1q/YSWNfc9CA0mwQk1FfNRuHWAnBKzq+AqqBbsCATJ7PPuMfwqsykzmW6qSNOD1XAzoVgR3MexnpsTSpMauaCGvRdJMAaYO2dwVpjgHb70Ucsp9n2jnn7xy9ft18/22kvYUwPYMR3YF5PubZOrEn1+KgxLmafMZdc1jwpAN17oocjOK1kl7XC0yTirEF3zmJ0ba9R3bv5VwZqzqlJjR6uF3i3vYzXsc/nOE8M0WnJNcWq4H18xjo17T/7ZCOtad5Rm/rVl29hIp13+/wCSi2R8M3WqPIQzyt/Z8YwiY1SaySxobw+suPq4Xom8xl5dSYoa6+vec5r1o4jec81IzNqKyDBcOpyvd8oqWXsfd2EmPXDbut6zX67GuqoXrynyiAro5cN99t7VJU1HNJaSFbcdW4t/pjE0Yxrjn869QpPNUIKn+r55Ro2ieXdTW6U+ba9jn+JZGUDZ7k+w5wWsDfxEYY5f6vqsZKuMqpeP8W21tef+afz2h6Gp8MIDCMwjMAwAsMIDCPwz4/An/DX9vom/XMDT4GCAaUBh4FkmagUpCxGS6Bq4IZ9SICEAQMCx/yRT02qQTThgoyq/+YJPEaR0gJG0ZiOYBuV+s4QhNk+oOKp6q8qkAsT579emsbzGVtD2INSdsOgXlMjAhgZvDjKsgsDnATBgK8KGovhECB7Rr7PmtHUCQavFrCd1v0S5sitZIWDrziu9DhVVyj4yvnLhhp81rme8WbZ4Puf3W+Lm2ttzO9e7J60z795h5kHwes8pk4G75HeycgxWhyvAWxeq3g4Es6wLQaf/L56o8KQ6tprIOjw5LUyTdIsSSArgPF9xwR6RwDXmJskMLSnYs1YImT3HbwAwGQ8RpzvPEGxDr+pwWPMlnlc5zznAC/rS7Pt0b0Vehp+aHfRJX5yj96xGCntvvq6jT88hxkmiKcnp2OsIZN1jpoAaSI1k/pGPk9GzoCdk5wAoF7Ye1GmLm1PrFHte3RK9/hdrWoUNhYkK1lp35amh5yFUDNBl5Co4GoHRDsX2XrF3/htIN3VduZnjXoMojuJKaZDxeAp9ZVFLSOfOM3a7iW1oNSR6ioN8DthTRwBdI51lgYkya4KdkY3HtIKZTPS3wOA6Vcv37SvSFpQ1QvA1AHaViCVHBmfA1KpdXb9pZ2PIJD3nCgL50VVuB6pjGFdHsVYCVJtBVSSTRNJMEphVwGqAJgxrKMAVPZ0FmWCx+r83FzEA3vxHDb1Vrt76y5JE69gZL+7XwHYqaumXnwCoJo+t+mDazIBoOrPsMS6fQtUe7CZ6z7Mr9fQNXCaualj9klXcdvNQzcnl/mFAjWCVRNgBT2cE+XMSvU7WbYMd8ytdGUWqMqm1no/AWye2C81/W6VjwJ2fM5Y7tKa6nxuo23c+5ixnmkfcGL+1eMn7Xf0UH1HD1IVENuYoJl6k0i2DvX02N6inJf3DlQbSnqtVy0JvteLEm0v3KqvLVVHnXP9rjh8Wdhydq75NNHgV7hjazmDIr0pcO1wvXpHXePamWMNLgBiN8k0/PynG0luvaPY+UuY4LEZERlLTZe8I/N80nuK13ruJTWwl+1lHH+BaPoZKVWn/jqLySSI2zrWMr5JD+Qe79pMTWowZjGouX+4n+656o26nXimgkynrNQoXrqyr6esu+xTTMq9SoffnnVNKQkJlePOw0x2dp9WQ+Ozqk81MaXyxRrVA6Ao6ReuC/ul+ndFAF33bj9MBvYIRYHnYy3qAUocbaJkYn2Hiau6+bm+SnFQqoD5+rtjq5skZPsvR6i//9TfwAG8Xhue4ekwAsMIDCMwjMAwAn+BEfgTgOr1T+kjS/+AF3PwQ2dEW9IIAhOC8Wd8kS2q3Ycy4ApIASn2HeTRzLdBgo1rgISwBZgoEaRbjzWCgRxRo6r8dQRYtWbSWMAM/RQArgK7cmrsQZeBk4BOoDqi3lGWVNAp82KgKGI6S/d4g3mkeLBFs+lZaS0ogSDAaSo642IFDCDjsApg0nlVmaMBtWBYxs3jLskuwRVBVnp3OkTsXsmyLIp6Ot1/Pd6th6tt/dGtNiao11Tpi+8+tOcwO7r+CntjLpWYVGbM2jeBiOws++1AamLBgJYCYMp8BaXWqoaV5b2n9oVVhsoLsmnW4qVXap4r+e2cgsNweLrMlwFk5yAsC204Kqu3BBJaVobK8M1wfqsczzLHc2tlpn18fyVyvFfPXrcH61PtF5+t0tIEULC/3d4/+zw1wrMzssQY9cAmzRJgp9UKz6MWpX71wvE2eDZREEZbiq/qH2XAewlw2KpIgQUDAqIeDAlaKzlQYNXX/erXag9Ui7HqouiAno63SxDdoVq2MWh1jCtorUWXCJsYvmTAOpFeWHcne+dz9yujqmGV8kdAkeMu+3PEPGusJItnAiGs+Pxmm11/QM/dOVxnp9o2wOjxd09h7nC+BhjZj3eSFkmBGSYqIqu1z6bHxXWDKkCTJterKmlBqixunY8rqUyHvB7smxsgF9YI9h3J8hFAzvPXnZk9kYjQSMkem7r+HjO30+0X1FTfWF4PIzeNOVY7+A6Gl3UJUDVrYTulHJDJmGlbOVVSKpWAAQe6H1fSqghtEzElVf7hVz8//q5PGFwB1YDTzIXfHQsXGOK1LrrR8KxLHghUZbpTp8rvlP0KUln/gp307OR8XbPWqULSUTs80XbHJGTW77bV27SQAqi+26U1ze++aV+9HdNDddTe83suU0AQc8vyOyPxcA6jOmmPWK4NZb9hEQPG61xnubfYB9dzj0OwwMoWT5H01+oMoPVektdl0C1fcJwK/CX5FAbS6x+VA2tq2tII5nWJ72U2vL2+CFC9lRLvd2+R/n75BraYE+P3XGaRB5+joJiM5LZqQq3DLqa6rhsTUJWg8cZinXUlAzIz+WyPx/tJt9a9ZAXmHTsaQB3lgVPENt3xu303+V0yr9akrYzc/xkOYyZ00ps1tanF/odc72pdz5D8njBX3ve9zwrCT5lIV8sx8+1d03v6PlCVCux4+B6amPS+1s2Hqwrf9kh9HYMz1pOVqbKptrdJgqpLuBZA1T7Lsy8X6/pdD1Qds74uvpKvxbb2ioA/sMSHl4YRGEZgGIFhBIYRGEbgzxqBfwVQraCzwrA+qCxgUH/c/YNvoEpNate+JowqQQThBQFCgVshaj3TTEmBlQG0/JiS2WJVFwBySzjkTiqdIw6Yp1/GLKAv8loBnFJUA0R7TUYSat2UtZpK2jRaUqoKjwvT4zaJJQSABlZiIdlBgOMMoEgwKgg26J8WwBoUE6wZNPo726IInGd15ZUJ8ewDXg1kpsjIuzljYGsGJZIyKLAC1fe1nGnPbG3B49L6ZLv/0zvtfGGpHXGe327vt69eH7Z9PgtsmWDNUZatNcazn6L9MmWQPfcepCa4zBQIfoo1PTI4N3izdlUH2pgsyY7wM4G5Lr+yZjr8Tij7c1A6h1tPOS6evGrAHdMmh0rXXubgBgzoCue+oskS535zbb599tFa2tW8+G67nR4c0VZnsv2bn63xO8DTxS5tan6D1e0LJNwmAsQ2yrYtS7X9ikCVz4HNSyEsYz9pP05BT/pywnAp4Rb8qKvsLFUnA/x76W8xqlcus569rwn0apUGvCbqdQGE/460MUF5WJSOmUsg2q9pn3eS6NSl2VqpB6sG0QJWXjOYF/DBsJoI0UzJxXCetiiaXbG2AawCImtXT9lGQClwHSM1XaROtc3TUgRW7hAG9vGz5+3ZOySMMKgTrI0zWicBSwLsNewKsjcpY+JF91/rJh06xi5Bvks3gM5pJfnDWoxMkg+1DU3OyTo+jvkM2eQ09ahzMK6eyzxmSivUpgpwF0gs3NmYb58+eEht8ix1yFyfR685t+0kGLwm00aI5EooQhjuzJMtaljnNSdcqx0IKmm2yMUD+3HyoJ+nAmb5qdsmAEBAJeg2uVTQJvPRs8bhHUkWCEwzRzCB5zDFE4z3OSDoAgMrJcDKmk+Q7ip68HxRA1OjihwUIHsAONo/G7XlrY/bwvqdHPc2Etr/67dP2zNUDy8PZtuHMfXEzp3jF7aO88Qsq5EwkFU24aJzuIBLcBYAmpp47x8ccoAc5yYQtTWNKg3HqXMG9l7jfUypcLXeqmRVcKDJJocGULbIeQZwcp+7wS/Xuafcxu33Zz/dzHve00rr8Rcvaa3F/DLs86pKNF4jEeKYxHmY5FPY3O5+4gGqGqkpqvuK99K0p3HUNaIrvW96m+Z5SgY8rWJhq7bdhIjHW2vQhFn6sSZRKDvMPr1HpVer0nhNx0z8uAY9V5hR+6KaYPBz0/7J+5LKjypPKCCrJNkEhWUPVY9qJ9SCoQJP2m8xTzmbqClc1ZqbCUy5BiPpv6BT6lH+mbi4uvbrcxCGZ91V0qsY2fr75nXkPk3K5E7N+zURvC4JzuEPX8MIDCMwjMAwAsMIDCPwFxiBPwGoBr50f5iLrboK8Ounnukw+6zbbxkqVX1W1UCWbZLA1X9+pfSy+1NfuKLabMCntvXZ5baysnRppDQHUFX+a/3mdCS7skwEfQAXg8HzTi+nlNU6qRnZCfs+Ro5YPRw9jjMBKAHlGYDUvqqzceuk3ovgrXobCoIEpjJFhKO2CgnxgNETjwsC35Sm8V6NnwyCgvdkkc3sE/jIuiH31PxH9iKMagAGn4VE8BFAdeHWWjvk928BMb97vgdrI4ipikkDTvP7RwRj1rgGFwAMPKY+zI9CN3GkfRvJ5xOwaZjka5rE2H/RNjv2SFVuZ2B3nDYRHZAPdhMkFjCIaYsoSlakM2uyZs6aunkOYI2a0nXGcxVgeRdH5Ud3VwOQnj992/Z39oCGQqoLauVW2oM7S4Bb5Hnvft/G2/+ImdJcQGq+2bcAVQm185OEAawxtE9YlrSgkUm1RU3XW/YiTrIFAmQV7TVaZj1djWoXjFYAKVDttskp1tosuaIJC+ejxq1eLwB09e3vrgHVMDBsl00K1KX2D0ZnQldUvpUmGpCnHQrxsf07XYeybjrCWp93DFCKmRWgbczrh4fIbVduIwGmZyeAk66P7enbD+1337+CYV1kXEpKG+xmIgYQOCEQjJlU1aaeQe3J1Br4u06d+zBwskwE47O0mxFUmKgIm8p5HgPqTvieIpCfpV/q/BSMKge9SE3qItvbY3MB0PVg62a7v7UV054F2jy1w5dx/Z202Du5KeYpWYdyZ7aFjmZKVcvXsdqpDxT9dCgoV30u9G4d96u5Xu1NoHrWtUyTTCj0kt+sdl6reajlX4xqnGZz3VFvqGKA8fbxHDOrc8DPSRI1ADbm54QEwrHJHfuq8tqhjtiYKa0/+KxNLaylFvjF9l77T5+/hOk+b2/Gk0h/Z0gmmFQ7hllVNl29YV1rmlvpfpux6e5DgrcoOPwSlCaZxro30cU6TjmBTKqgKEuy3Gh1evb3DlDITUeAE43cn3NdVPXAdSwfucVGdqu+u7ncfvbZzYzp2+3d9vvfvUgbnlmuz5EJwCx11gL3ANnYWWpaTeSVJLySVSo3sta8t5qjElgKOsOkFnTT4KjqSoO8AZRVE/1P5NwBlQVU/Yxszf6Kja33+6ixW5cnqySjTKnyef9aMA7Zh3X2HLfzm/KKtKwhAeO8yjgDcg+pO9092wWAOi7Wh/uaDGfV1CrvNbngz5otcXVSbkF5gnL2TlXRFT9068vjF3y6j5rj+ot3lci6KjtQImyf1gL1w9cwAsMIDCMwjMAwAsMI/GVH4E8Aqn0toJv2LScqoKg/0L0sz99XjZqPeNd2v3Mb3ydjaoVq3z9VCijhRLLgSrbcJ1xTuzmz1lZXMWGSKYUdlJ2cwVJ2GmbP2k2BaJg/9xlJ75UtzhRgQEhc7sB+dMl3DcSsk7RO9ZzoTVdcJb8aJI0ABQIzv6wrHfF9BpNkv8qRgJiAz9pC5aezs7pmyr52tZWa2pwr2fRMbP0hDVABvOxdYkHZVxlhJJ13PrrZNh9ttENA1wGB1O9e7LWvPxg0dZLADrALNnvgGMY5oNm5EIxUH1W/DNg0T0pfVF47JAA8JOA70jXT4M5gz/YOsjoyEQTpTltcPg3BxBEBvhV0ZhY552VA9TKM6iI1pYsA5TXqEu/exBCKVhgC2JdP37S3bz6EEB1R48gItK1bo/bZx7dg5dRJvmx7T/4+QGhaWalAlXO2q4m4ZlLGSdbUIksD5bjsIumzNnVEze4cjs/p0dm5yAasKv0V9HuUSkwd02LdBUQmB8I6yuy5tlIb6XlWsqSC7GJ0CgSVwZdfl2Y+1XT3MmitCN7XQu8US+Qc65yr9FdGz4GPoZK/0/lUZ+iuVlXmB9dZ4ms2MZCegMkDyGLes3b7EwLsEbXaE+0d4OJXXz1vr/eUuled6rlslkfItgVUU0HNPuznqfy3AM2Mck3Bq9LUMHqAEpbKdJhI15H1gQIsQnYA3QjwOT+DTdPUYQDtIrXEM2yrqmAFoPrx/Xsw4yvZ7+hsh5j9FUwf6Za4MevU7M6r763ZhokOqDofVzXDJgY6sBZjGyfkOjjN6uvmIzPQ/dzNR3d/KYm2wNQ5KPBdc1VGUdHzpvmmrDZzobOYTJ2sKoDmBGftEwyrmAKuCeW0JZfX/VfQKq69oDXN5sef8DhPomCyPaVe+B++2IZJhaUkGfAeYLqD++8RF/MH9s3u+MgyjUqbpJBunEucrGVKBaq+6HI1qabztT1UlUF3tajeEwSB/fXnKaW+lQSVipC0q6qzTo0rj/NdgmSR+98m4znHkD2kh+qnP9kI6Hz9cidA1YSFglVlv/Y8nvTadq3wswmiuPW6Tvph7xDxBPNlj+qwoQLkHqha2pB7SAc8+TkGSQLRqC94jzsLC1v3lZS8m8DptjVplrZiMV0qUyXP020FrScw4KnzF8h3ChITDKckFGIGZkkDNcbWhqsUse3W3tlBO6BueozRmUc2S0mAfPfYllJewWiRjwXFkcGb/qMkgm9BakyUYtJVpSPFmHqfkB31/f5c67MURI5oGZLV37PrSqJas8PXMALDCAwjMIzAMALDCPxlR+BfAKoFTCtc6qOaAktXIPX6AVUGuvqoElwXFOqgQZrQEExUhrr4SGWMsIcKgENHNd611Dam1xLUCQY1QzKgUUIqayEDN7KViUEvh2ED+EiEE3UpaTNC0uAE+ahxY2S9Bs22RlGmKNghaD09Sq3SrPWsBNwzHJfB4Sw00hyGPrbksAZ1FqZojgByTGCkOYhMorWWtl2JUQdA9QzmzODJjouyUucXgnSZvwqGLwxWAXuyYZuwkfc/22qnALIxn/cYmeGvX8IIcO4C8zBKkcvJGng+nlYF8TIuPk9/Q4NlW83wfaa8T/aU2GoXmd8u0j/rVP19mJNsX3VuqSUTtHbTJmtbyj7qD60HVuq7MI3cd7ItYRRjn8ZVekve2VrFXAe2FCzy+tVOe00wD23F2BFAc1hz1jeOztsnP9lsa8vO7GHbe/lFuzj4HpCjvBsjLWtuxZ0Sc8oS+WHKxqypdzRxAcviOer6O2IM0/5ER1l7qhZIFeDGfdTjzlqSxXc5ugaqt2XAar4ruXK1VnugVCDiyvm3RqMYu35kesDaA10HSbBqq5qOVZVNtZeqrA+S0yBHx9q+qnlajGoCccyUbAs0BqyOI//lCrn5MeWoa5F978KQ/ubJ6/b183cAVbgywR9g9fiC+tTORErJr0kS7ceOqWfNOTpsggtBT1cgnfppmTLGVNmvLL+tPzTJ0VhsUZA6izyUyj26EAFO2Zb3zAFabyzNtYd3HjKXs8wrQfvBS6blQxslScRnOVfWEsuokkhwPi40J+M6LdfbjtWOPLYHqo71j4HpddDa31tymRY++ANAtRi5Dgzp8Oq3tr0u/Nhi6/DLMcvM6bYsUNU0CZXBGKmvjwJVZa060p6QTDiCMZ2lBc/WRz8BZ82m3/C3371pX3xNyyCk23vM04eTufb2mP6qJKt2KHbdY/5PUFHIxgZcmgiLMoH5yOl38nlBl2yq7WvsoZr602JNvV9FOstjakQ9s1yXXofFyKp0qPsaoI6PmmP7Ge5v67y24bXK+x7dW26PPr6RdfaG+8jvP38RYKdQYZp1Z229rKrXecn6O0lsacXrLuDtoQOdwZ3WWQfQl9S3L/Xo29SYAEsP1mxnYqTA9KUE2GRb5L6CU9Futd6pPqwOmT2mPbe8sdx8mUf7rbq/mKvxT+n6CfczX3eMjmkl5rb2Pz1kHnbG7zFIAqSG+lUybaLEq7i6otqQpr5tReN6kSdVrKtM2ORHyX5L9VN1pn5u9VCt39W5++32vZlS3T969UX3w/AwjMAwAsMIDCMwjMAwAn/hEUi+vQ/+frzvqjX1j7gBYv/1L2DbRJmCB8FqPRYfUPVC8JWpTzWQkBHVFOWI1hkGC7a2WQKqrkxgJEPwoSPmMuzauX0HCZw1YYobL+ZKUwCvCcGXxGbqRztTJbLkBiRzGDH1INWAKK1flJbqsKkEL2wFQVucfUtGrJHTPAB0AXA0Z/BtzMTrYVSD5ggiJZPSHseAS2bCgM56RMkA2VYDMNrgCCR1WbVkkSGeIsCfgkFcWV9qDz671WYwizokYHsK1fb3Tz60XRgej8OoLzWiqaXqAjzOp6+NjVGJAJ1HWYUDewtGqmcN3nnb2cNSBBmdgafBuMFkGKiA0ZrqOHwGoHaGKczOFGO8SCLgFoBkgx4Yi9aUElSv0zrno/ursKXLXR3cTnv1/EPA1xzntTiDEQ+AaM4eqwRytx8st9t3FjgHwNnem7b/4h+J2w/Ss3OOWkhBvsxcZNG6CduvVWtZAarLLZpH5mceuasWq7RqmQhQLSbP56mLC1AtpiPgNEC1k+qFpion4IDaoJ9agT0kreclKy0JcH3VWi9Y1fFZdQ3I5HF+E4IjwSkBuG6qFziQpmdngulirSeQlFZdnwF7ySRPYFsPYffGJ9Yjy4iyHudhn1c18JkmTJ5s374/aP/1q6dJfljzeUGd6inXw1nqUuuc0o6Ga+gUyXA5mtY6LowsWCqA7VqcYg4E42cYQNnSw1Y6kfrCeC+gDLg4328rs/RNdZhBM4tIuzdvMNc3kaeTpNDtd/zhCesAmTAmSpp6leS3A6skEiZ1YVaefZkk6NkmGacrY6te8Pvje0yfMsl8dDJTj78kpdFb8O0Zel5dgqxjVCMBtmcqQNxa4YujYlRTLxyZKDNm39Q4/5oosK6x5KRmEk5IMB2h3Fy+udlu3sfxFzZVNcLXj5+3b57sMNsz4dzfj+fam5OFdkxC65jx3QEAI4Jo7/gc71zB1jFYsybVde1UiciU0laZQqS+/Ky7uFLb65LZcvatGvTcvKxXTR28gK4Me2wFNRJw8rjJtbrhvviIRxiaPXh4I+f0Bsny49+/bGPA3TTrc1ZGVdM53ue91N68qcH3JkLixOsv9xzBYiTiKjdKbZGewLaIMbElsOTzzsKOVjuwsK4dUA3Q9efMV/01ETiXDN1Xqia1b3XTy6AdI/fhZymjt0TB2vosa9e01w3nEjdgxtpeqofM9z4JojEO3IcXBwGhfuBUgKp13FzBJGcEqzr9ClDdRoOluoJlVcvVWLBaWRGBbQ9CHQdBa64i/q8+xzOrNjZ1b3Bte58oX4DhaxiBYQSGERhGYBiBYQT+OiNgVNUB1Z41vf5B/xIoddsfbyOkUv7b1xH2dT5m8GFdCChmkDsmHjM4JXBS+hvWgEBjiX8GHQal1oQuzcwjjzQ2BkwSFM9QLynI1SRJdtbaqeTfExhqpFRgb3oFoyQBJYzPiUEKL/fBogB2nhrImJ14BnxeWFsC0Ru8PuIzZ3EyNVgMfoo2VtmaZBLBvkyffSRhXdMO5th6REG3QymYJfBR9stp6fKqM+gMxz4aITHme/PRjbZ+exX571R7z7H/P08/tCe0ljB+rMC0G9aMgkyFp1ShvvLOPtY0oBxrnkSAlxpIArpDavL6GjN7pcqKJJLrGI8ypBLtFsPqJ8xxHKuA1BvIcNeQ+67wXIffWxha/eTheru1Vi15Prw9bNswfidILP0SV87pBMsBzVOXKuO4rBvwpxswpwUA33//G4xtXsISEvbTr7OIOFnRhK8wqiQgpPWUk/pLASyRteA1hj3WZ1qzKise19+OUZXec0TCOvF+5L5V31i1qMW2FqOXFZoF57P6KqDaA6HriZgCDeUQ3G9d9XVpUGI7C+W+AtxIfg2kjwJaY5pjz1oD/NT8dhLKlE0SaJOU0GBJBvWYsR+fj9rq5qcQp4u8Jlt33v7x++ftFZpTzZQ0VnKtnXOuxzB4F2GMrFOVnVdC71qvhIUGQT6XMZtS58lcTMVESVYMJgogZ8/hOPvCqM4g156lpnqZ9TwDoLW9yTpM+sM7t3H7XUAWrIMuc737jO1JN7Fu0zfVGsf0GBZM2zvVuRMgdO7LgmznIImCbo66gazh7Ae1Txn8cD5q8efm0D2UmVIxXLVeCxryaBsaC0+dK56f2z+1NNY8svb51TFgNUCH62BMf1Ql8rZpihxeghxwunLno7Z8634UCAeAoS9/97w9f3WAPFsDN1hVXH8/IP894rzOR6zHeczQ+Iynb3bac2TcOwK3XJ/d+frg/aivN/VHE1X2R9Ywydp4rvNiAh2SuvdeNzDyrYLL3A9M1LEdV0Hu1nfZ982sZRQMD9fa/XtrMUl7C1D9AqB6xDlMM99hYDVn8pHPdI7jZq3UxPtZkmreC7fhZ8kAACAASURBVBzGAl1TML+p/wSwW3aRxFn6q5ZhnWAyfaO9n/jWlBZUHWm1zSrJcmpLZWM7CfQpyQIZ2dqX55zFmqvQfcbAif2cmGgwici2suEnGLWdcu2khMH54drbP6DKlOvQutQkEDPypfSp5jMKgK0etWGNBljlGOxvNFSSZXW2aiUVi13A0331gNTR8Hrzy4tLRrUHqq5ttx2AajdAw8MwAsMIDCMwjMAwAn+VETDS74DqP7f/Xur0h8Dsj9+n/NKgdbnLPF+vEbRBewGn65LiOLemZc0c71pMDtuvkeDOpu7KgAmy5jQVAqiOqWcysJlDPjuj464AAQboQlmuLWisqVoi6CKonk4gDfCRjbNWTh43UmKAqrQoQVuqXQmaAlRn4HRh8UbIT62JLJh9wnusWdVNmODL9yWrLsPA553wLSiNyyXsFCzjOZGmrJlyVmW/07BOtsMxwF++udzufLzRTijY3COA/N3r/fZ7wOqYQM0aXAM1w6YYqxjKJXArsJV/PcjniS1PDgjO92EeijlU6muZHgCWQE9jn+p56K+6urKOmNLcaJV603WOQbMknX1tabHIuG7cWmwPYVI3V50zal93jsKkHjP2ykp97bJrrhLqSTrCAiggu9vDT262tXVkvegVd7efIAH+GqB6SAKAmkh9d5wLTYo41innkF6QVauqJpgQUuYuwNVenYBV6lXT/qQDq5FYxolJttSYt6SnVyYnSXtcBpoFVLN5N0ZXAXo5dpbjcX0VgBJEuF7q565mNdJfKfKSnQaIxqHHvpWMtZtqEgOLF4dT1yWvuTaOYfNOCLh9+ZgXNPQRUy3dfNgWV29T91hy4FfvqTOk3c8Bkt+TM42oNOtBonohu0rCIMyWLtLUsLIGz3ifPVrtsRuSGrmurZZ0/gXJcUBeb3WsJ5o/8fMcJkqypNYWL5BAMMUyC8B9eHOxffLgQeTAiI5hxJ+1SRx/F5jUaQGaiQNriJNtqMRBsd2alvVtggQq3dxkVL2Wax1XeqAb5QC0669cjf+lMD1T0bv+ei59wsDzK7n1BYBswvmgdjG9bHX71TSMMZFFjdOvZj38TpMhkwUFVgWG5jSov37w07awcpN5Qja/M25fUee5s8MckiBQum8S4JBrXOOr91zvx6g8Vm8ugc8n2vevD9oXfL81EaHKo2dUXb+C1VpOuf8I0tLfWSlw7iEFyLoLut80iZb0VE1depdQYS0tco+aZ5JvM3AbqakvoPrgzkoA42vMlD7/HEMuJLJzzPdIlQPvkUiNuZz3j4DjygJ4f8m9RaOkJK2qFVawaxhVxlugmppW31LyXgGj5QYxeRK86rrcXTpRMERF4PXAVZiWXqxClQZ148r9KW13bAOWMeI4lMhTSGwroSpjKGO8M1trkXRQbrxPuYbu2fsHu9xrBZR1KiY66++JALXYVGtT90nECFjjLq8bMEyp3VY9FTuwliOwWpv6V3oLn5X0V4VPsard2rtMljh6fb1qv26Hx2EEhhEYRmAYgWEEhhH4S49Ax1v8eLclKbyMsi4DTf/EV+b66nfX3+v7BDayPdZpynIZDJUZSkmJNWLyD38vCxT0KBNGEGwfVQL0BcBlsUVdPSqBnYHKrEwodY1jAhoDoQWCZ+W6SsoMTzy0GRkB60SNqZcN7K1hLTOTOMdGVufPtv6AcY3sF5MfQOoSLNYCDN4y0t+RslOOQUBMg5kYAtmuZQrjmUhtQ1JibHNCMGOgRfRlXz+BqQ7C9sAcAwzsIzrHMV8QvNsOxzrDOY7rzqc32+TKqO0iLX6O+++vv33bdpDsBqQKtNOyooJGY9kAVmvD/Gx/MkbkW1MoHX4PGZOS9hKUKaHT0IfgOXGygMCNO8meoeMS4HQTcHgD85wlPssgWIngPImABzA0d3DvXaZ+dJbxev/hoD1/tgM+O2ScCN04h5LM1nsarU4mNU3itVmMem5tLbY7D26GWT49etfePXncJk+3qX8dtzn0i7LjgTAh5ggHKXSVWS03WeuQBaI+txaSGk0dgAVJyn41WErNZs/WWSPperNnZZl2Zc0lcO0Z1gqQ+6/g+YCkYlRdz5e/juTaLTtGKPvq2ZPOTClsavVVDVCK66xMqyhUCWpfr2pQLlMkw1TJA+dGo6zefXZqnt6zW5+VzJRtNcP6/LvnOM6yzcQ869pewlpV2WsX2Twg9BiX2uOLeVclYLfag6RXJ8yohkgxH1J2nv6pOsBWL9tjATU/6/oruFuYBdBMM6cMqTLunz3Yap/cu2MFbJs+2QGofs/rOAQ7J4z/pP1tO9lvalVjagbLKFDNtd6brXk9OPYyeN08BRx1IKgDb1FAdKz3JYVaqZhuqgo4lDRb8NDVqMbQCtZZgOQ5ClhlBFOfqhyYGYvEV6DKaJgg0P1X0zHMeY6tXWVOkm6ZnG/rD39KTgSJNZP0/u1e+/b3ryLR9obiLo/Y9vAE0Mq47/NoD+QzGP8l5PAbm0swrly/3++2b9/stR33630mZQYF0mMU5jOVHlx3ts5KjXaAYq03r/Ne8hr0Ze2royCQVEXBHhbZ3wbXhTWqN6xjZWx+Sn3qfQyVBHfbr/ba5zCqGhAtMOx1B7P+2JyC12qVAngPTDEE4xEmM5jRY/GULVPguBli69xz4KUOzlr2HFR1KMU9zT3FhIy/L0a0kkcCWtZcJ3vO1ZRa+Y45jrSY93Fcqbt3hm0jxGCnrp7PrZY01Y/Y5weA1PckcbynjY+pS83asZcqTHmE8649z0qWlfth7PmYPJlg9qQMWIZ1P2Lu+ud1rTrH+0S1qelrVG0zpsy/RrDuDY6kf7tchzr9dkqVq9vK8GwYgWEEhhEYRmAYgWEE/sIj8EeA6iXv8Qc+7p9jVw1KqWWL66+1qX2Nq0A1HGH3B96A2X6rSgYNUwQXsDZIOOdwzF0iQDfwMMKapzZVtZq1YwJN+6cabMkGriwvAVznEvRYh2ZgNC3osd+jZkfzhHKJ+Qw2+BSYIANFGblUGtlrFZC6hMvqyswyDBO1qTCfi4DVWVgsg6uS3BK8GXTZRoWg315+J6lZFMh2LBHMwIm1i7b8sG6PNiTHBL5xDgaoGpjOsd8ACoLcrY822tLWSntHIP+e4/nNd+/bM+W/5vKtf4zxScnkKpCtJ2k3Y6BnvZgSO9ufEOAp3bNnpjVeZ5r5GOAxLgn5o5gsiZuOvjc5njsA0jWPCcSrs7FjvASV9ujBWru9tcSxVj2kMsLnT95R9zpOGxQZ10j3CHozimFXCep0mtU5FqCK91J78JN7bX4R8Ihr7OHrL9vx628YC6S/AH2BqnVvBVRZJQBmjZUEqFDoYaIi44W9i6GSjKqAFZAqsyoLlvrgGE9ZEFgOrAVUu1rBhJcFVnuZb4Gha4jVYwfQVSjrVxmu1FB36oFsLmgtkJR+ndZNUvd5FmZVKXbHniKJntCwSHQjs5ra4WKx3aSAU4GkGDBTq3qEY/Tq1iPW7XoMu+yr+mz7dfvu5WuC6sV2gDRAxrIcjeu8jzH9OaQXq+dmixrxgs+ns/Z8pswXJsp1FLZUNktgARDonHJNvqyMAKFTJA8wUdLl+RcffdTuwRQKVC8OX6UPru1qpkwsKPPtgOpFDMkEWzKnPu+lv7KqdX9I8saxDlD1hQKulbjqEweXiDVz1Ce/CtYVSHXsUyPIcZ8jZQ4r59ww/uf2seUa06Qnbr/cI9RVR/ouM2c/Ycb8mH6pyuAFtsfUsdK9JgDUr6k5wCZA1bXlvLzHKOzJly9hva0zJ0FmWxrO5QgTrMMxBmgAWB2+dWo+kOG8QU32g1soz6fbV6922z98/749eQ+QSeurYiJzPg6F9xLuabPU+8YVOIDUe0tdD5pgVZ9fFRA+Cviqztnrl6lot7kub6iE4Lns6s9JeN0GLCv7f0Mf1c8/36YlD4ZZ3He8A1u7K+7MZ3gk3bI+VwEQIyqnSCfeDsBaP8t+U2Oqk7g3nLTaKbdeL1pfK9Wyx1UMrSBfljWalSTYlN8XwPa/uI77PoFuJ/GNYZTXsbNMYs3kWm1X7/HLe+GYtbx7sp970ck7rPegw6dUYPDWI+Te+6e2k7FEQwMv5huTN6pY04pGqbM1qru8ZjKzxMHC0pL7+ttiUvsEievQa9wV2f+tc++CWcobAlK7xVOHOHwNIzCMwDACwwgMIzCMwF9pBP4IUP1jn9azWP5hv17X5/bu6opRKWZVeWxvWFFBZzGplUW3ltVtiomB3SQQV8q7CLMqa2eN1kiwwuYCw7FsiaCRrUcEycvLMKALVm7ZJURzG/YOlTCHlHRK119YUIOlKQCBLRvseThNHV7Ml9jpDD9rmrQ0u4ihzCLMEoztpM7EOg2z09AgyvUqeDlNjwd7WHayN16uxvaepcwHLII9XpW0GdjoEmyQKGPLZ8zAEBoauc+Nu2tt86NbbZfz2OE8v3pJkPnduwBrA2G/fEjQl3hJpoIAS9Mk67XChBCUCdINOH2u028vm5PZ6+p34/QLy2wd6m0A4QbnuUQwOmvLGPZsPeo65k4fYcqyhtRXMGtwu0ut5Itnu5FYTgPQdTANw2scqaxPZ1lAjsY9Dpbgx/rI2emDduf+WrtBP05sf5Fkvmy7T3/Die0DVE0y6J5M4oDPl72ZJqlgSwqDe8tNI/tVEgiTdwGzPamhkkA18l9lvrLjgtRyAs7Pqd/s16Bn1QGlvOY69BA7kJqawALZvVy6Ghz1SoEeJHWsW8eulkTYwFxGT9mpbEyopxoUaVOBkwwfLNtE57ocJtu+k8yZczSW8dPFlHWJv1KbX77RVjYeRTp6zOvv9o/a4+9fYNaDHJhrQVZVRl4lwDlGY2OYHo/kCBmqbWpyPBotwajKnFY7l96xNd1+WaO29bB3pckEt6MGfEaQCrOKVP3ujcX22YNHaU8zh2TyFNnv7PkOiSB27dxYh8r6jezd+lPW9GT6qHqhdED1sr9tB84yB/6+rvcCq/XVmwn1I1zz1aGoy61kuFxbJgpk4Bx7kR/fjrG1wj4Kiq2bPqRWmLGt9qpIfK1xFKzyfcpYXgBuVWNUD1WvY5QE68jU739au+R9r77fbi+/3eZYSIDp2ixQtWctiaejY6XAtf8TrgWlwDp3n2P8dYPrefHmSnuLBP/XgNWvX+3DvtY8x+22y6k4BNNcg9aMCgjryq4WNq5Hk21pP+V7apWWzNayAK65BySYbtnTmISE1/DPcRDfxI1boPoaoPr49xw7576kUVkSK8y/1yrHMaEaQgDZSXNThu3rHIbj5ZfS5CTLbD/TMaOXdG+XKAt4vZZYCMtqn2b7WHPsguJKSJSxXSXJfOAa8Dro2tO437qfcE+D8fb99b46Luvrj2D/9eg9RpZtwuF497DYWcYxgJe/CYe2icqa8r7Ea7DtAlVrUc9ZM0p+d+i36jjzlwFJsKDVJJNg1aRpnzAJpdzdB1yrPcNa94WS+1aP1uFrGIFhBIYRGEZgGIFhBP76I3ANqF7HrL0stw/e+wMxbDJP7+t9Vvn6+wwFevMkHw1o3Hax24FBQQWuBZGEnIBC6u18n37Adlo1oBG0zhH4pm+qJiSAyr0jsufnuKzyzmVqF1fmqCVdGCXo88XegGQSMDoBQzTpt4AHoyOlsqkNY9sRLKz1qJoxRWLM9wLtUG6wvznYoThuCsBgWc6Q+xmZnlHPJ6MTN14AhUGubUFkV61FtdG8QZYMr/0nAyRtEyIjxH5mZgCqPQAjkFteX0H+e7udAKh3CHpfEoT9Pb0bBaHiqbRmsBxSViKS5ZIAy5gawMk4poeq4L0z/jniubJG+3hW+wgPHaMjaNAt6unuAAiXARa2nBF7y3fMcCz37iy3jx+s04YGtpI3KYcWpD4n4LZmbGT7EiWlBpb29pTxCSiFDbUeMoDPc9XAhx6OUwdt48ZF23r0EDDj67tt/9nn7XjnKeMgwwPw5fPtmSrLPSl41QkYKbeuMZH8dp48AqGp0Wq7CFiVTZVBFagq/y2gWqCn62t5CYhMgBRYLfdZT7jWas/uXznLFvN49VXsc0XZMkOdkY9gKWu6AJPAJ46zvfxRxglZoiyTPTzjrGqQ7s/2XfUl6iYPAbG6+B7bqsZEB+eztvUp54dJD8DokLn79tkrmLk9+Bskv6gMEJQTnKM0gPUfsyZP2O8RLWqOMGdyHgp6h/fq6pKV/BYg9YOBWpFVmlSY43UB62j6mLVBYoE5/PmD2+3h5i1eY3vafpztP8VoSbk7O3XdWpsaA6XOtEpTK+W/Gg7B8PYu35F+Xsp5Hb8OpF6Ofx3opfHQZXKgmNYw1Jd4tpdm9+1CMn2MqQkB+9hinmQ9qgPLvUH574TXg1JrgeqBILXcsM0hnMl2M2f5nUwrdaerWw/b8ua9SvKwm6dfP2lvnr3lGGqtHWOidAYgPYP5Hh8zZ67y+DVxD+D+YR3rIcd8wOPi5mp7gFJiEi3145d77VeoJJ6+BSbFWMjzrppP7xuT3ie6mmzPqcBdclhBXLaQyt3Xi951HGfc83Z3iX7GvE8J8AL3s59/tgFQXWYtyageti8/fxlmeYH9zHT0qaZf09bip4hZll8DOOSyXkNxRCrDKQGk98irGtKr+77PTKJV7a+S2brf9YxotaIpmXJqbL2COKb+qsrcWiucca6a1nJqJxEAvS1L6lsF7IJp66n3uWaOkeyeWcrBuR/haO7fBsfraIyQl1rcpD+9Z/L5ZaHEnANUxzCofrpmSnCxbR/AK0j1G40Hv5MZ7RJN/2S9enyeQa/FKDBb943rwPbaLWN4OozAMALDCAwjMIzAMAJ/8RG4jjK7nQseCdJ6E5YfZY8rT+/XH3I8LHRROy2QW/Ipo10Zr+vv6dlZ/RoBKDFTsnFNAVWgXVjPU416hK38XlZV4OYR6gBs7ZxOupoUGeDpBKyD7Slg50JmyLpHAJpcrbZI02FHbdNAkxwicPdvHC9YXRmt4HZLCxblw7RRsd+nksYTwESBRc9Z5kpWQpCo5NLsPbV/BF4nMllEcis41Br4R06H6U2y9gIJgIl9XGcJYtMih8/f+uR2m1lfbnvs+QOB799/+bq928UoigGO+i04pzwpA5jCaAhyymkzMt+0n5Fl5ThsVaPc11oy3uKIbzBGW5hKrXI8Zb8TDjtBq2ZUgtRHsJ/LSOlCHPM+3X1fYe6kFE/psiBVwF9AqNiwsMYMnsDUr8j8APIzfGvoszA6bFtIIhdXAZgEjeMPL2jJ+TljvgtgN9znvZpMAZ5j9ELgPgV9N6G2WObO4lcPyNpiXJgva1UB/WWkxOvpqVpJleqt6pq6SoSkXUgCzh4s+ehYOmYdMMg5F1Pfn9/lNnVmWceXQW2C/w64pkZVtx73J0gFLHX9VNO6JvpeA/hikSRey+BHmbZ1qmAKEh6CpoW1e5hs3U8/3SPapmx/2G1fPcfUhyQLFlVIgmH4qPuWnT9TigqTekB/T2sm/XwNlBLoMw6uHQHpPGypbYEi05bpZm5mMQVTpj0JAJgGsNr3d21xqv3bTx62VaTfAtXT3adt6vhNW6FBrvNzoQOz9cOOe1cjXCY7veNvAdXeROnKZqsf9wxkv3ryeLWartipq+RAv7ljrTSzxrucl7u2QAxmxt7xVcuLBNTEgGDVcT+l3nsMoyojqjzf8uGTY5JcACBLBZQEn1Bfvnzv0za/ciuJJ2XBT3//dXv/hn1pVsU5nsNen1DwfgajbTubE1yCT32EZT1nfbHrbEfuoR0w9jOr9By+v95mqT/fhrl9/Hyn/fb7d/Q3LpOgkkNz9jCjSt57Sb8y4bjkdnX05Yer2ZKJjmLjXYpb1I3f5323uIfMs59f/PxWu3kLZ3TA+FsY1a9+/zrU8ILuz4U4406tasJrODWgJlCyZkSefG6ce3Wv7gyF8nIdZ25GXc4mSgoWaN2DTMB1st0wpLqds1a8X3Wta9xvr56NXDhMcak+YuTkrHZmTFWT6mVd+9wHiB5y3+iNjlLaAABPAi+tbHQEBlAC2F33x66HgGN7FY9hUQ/Tn1ujpX1+Ij3B+ifpwM/smf3KjFaytf5GdW7rOQoTV5Vo7f+Oletvl6Tql/PwOIzAMALDCAwjMIzAMAJ/1RH4A0BVltEAX+OIH0vx/rljMbTC8Ibv2ilBe2p6ehMlwa9BZ21TzJSBQr1P+JTa1tQaahszz1EATmUkCZj87Rws6iy2sam/5NCUrirXnQEAxiDJfSkjxfTIgG8aoDoNSFPiGxKMiGYOBtNtlwCUfS/RBVrRLM9R7wpbZQ2calJB5YlBvrG5AAi5qpJfgxrNUIzhzPYf0M/PvH4cLgGq69PU+AmO07KjWtaMCQJlHeeotZwWaAl0ldve32yr9zfoI6s9xxSSwZ32DUyMxlH5LE2kGAsDywrIrEuVkWBkY2ZS7pipWRUIxcSnoJk9UTcJam9TX7jAZ9lzMRJAR5xYbJ5x+elPbra7W8vptaisd5rt3r3cbc++/cD5wI527TRSn+ukJqirYDqmK/bqDEBXxiiIl12lhyMyuzlkpas35tqte1sB/mcwjXsvPm/ne0+ZN4Cq8lNXmq1P5mHF6XurXLsQdtUnl/OvYMjaVA2VdAHu+nbK6MkIpXelukoDa4NM58ZaNVloz1a4fgVWq6/qtXXte8O0arJSUr8eqOaxY4sDInweRqX4ywtYGtm99E+FqaOfRmgnGW0ZvzTT1eTHtSerF9ffYrudKmWkJ2wvMAWlIwf/LOc45uc9JKrfPPm+vdg9akeTSzFTOr5YQBYOy09QfgBQPaR+9VRmX4bRWjzqKk3EeArTrF0Z1WnAadoAMU+jqUNkvsrE/Q+gynnM057mweZa+/Tu3WLDWYlne0/aKnPEpcTxsDOUCSXHFqwqxefbREHmQmdUVQfWGya70yUGBNBdfWp/28ga6kHqD+8lJQ7tsjOOb1hXX6vxDkgw6eM8cL7nSQIg57TtDmyqNr5Oh2ZK5yQMdKfW5TcEn31rbVcDmHXseUuBLY539f7fcL9YCzQ5+LDXnvzucTvYcyWY1tEICTYbx+Vz5zVSURIJ9FQ9IUFwHva4knKuZqESHlgYubHukdGv3F4OgP0aN95/+PpNe769H+n+aUA+56cTsLWjnRuwCQy/UrsZjFiqCD9BFYUM6E2u63uA3E3uQbKmvwSobuLQraT2A+ztl49fhzFe9P4XJKj0lwSVtzD3mXrXks3mOu6kyaeMn8yzU1Sq+gKAqV3Nfqyr7oB2wKgb1phY6+rlZx2+7wk7K4vbeQPItsa0ybGXtvb97tsaah/dRwA53+xnjEx9j2tJUK2i4tRrKwoTDJGYVx81hztBN08eJ/dJ960x2zkX1hHXzgd40/cTWCdxH9NUybKNaZINuR9f1pn696dX/XjmlTz1dOtvoOD0CtAW6i5J9vA1jMAwAsMIDCMwjMAwAn/9Eeii+57V6DV3XdB4GbT/KQfiH3qZlcUuQ21Q0wPVAm0FACqQLrAg8OtMYoonzXunARqKgJX+GrgY9Ng/cNJaT+SfAsIyESWwJpBZALwmm2+wNAJ0EchNE0TP2p7GGlc/F+pj0vfx8XOAgUXa08wQ4OgWOwIECVJlaQOKO4lwGt2nLyCBKEDMrPw0r3kMFUjKqFLv5iMBmBzwIvtRxhqXYfal4ZFuq36WwZ9A3CDfwHjh1mq79ckW7C+gmKD3mzfj9quvMS5SCmdrBoNy4VNIjc5xU3DKz2k/I3tUkV5qtawzm+XA1gCoGwC9DT4TzB6QWt/V+Gdtea59hGnS5s0FQKOyUOV+U+0tbXJewwDp6BkpoiDdOtKAhq6fYmgPgXPVQ/YtdKYA7VVrjKz3Yhegr8Pvedt8eLstLNE3FzneyYen7eDVF8zlDmPsCFRN3gznP7Mgu+oHaoSleVIociZLEyVZVuaROtUGuyojPYF0O6BJoJnI2jXhgRZAklksdl8gVWNeTjL51MsFXfi7WJRKqvwQqObKiG6zgLiAqWfJJzhnayfjPEtwbYuaBP5pWWOPT7YFLIEmw/Q4rkoYDcqPqJG0x64M6iF9eI+QRN7Y+qgt3biDw+wpbGlrz1+/ad9vb7c92NTIfWH3DjBRUmGcklgC7zL9MWHgEi9Qbi9VJdmCU1M9k4DVuTgCmyCwRpVhpS5VALM0d9Y+vXevbawuZ/uTgxdt7vhd21jQuIxzMWEQJ2bHnGvMMQecaqR0kUSBiYHeTMlrvGrQf1CbmiEs6fiPgeqVaLm/B/VzUe2BwivKeIdNFWSJMsttOXWq9LC9AJgkIQBbfSaLSq2qwOtUx1/xbCdXPWN7JbtKdwVJM6yzGw9/wXIZRSHxYftte/L51/ze3svzvGZPUd2WLXeoGnQaYMHYybLaFqsH4h6ZwnfnBGjDeZ4yPqu48S5vAiK5B73aP2lfPH3fvn3+vr3d49hyK/R+JLPfm6aVzD+uwBoadeCt+h772VzTJA3uwnDf5D0Q4e2XP9tsW9SoytgLVB9TPnAGWJuvXFKUD3H9DfgvVYbgs9rilOmR6/uEsZFR9Voo9TFzaA7HY+hApqxt9U+t9ySvkPnxPuB12O9fMOplaT2su1SaW0yq2wr6qwa3ShoiGe4czY/sk0ry7xhgXtcZY2pi0kQccy5z6n3PkgTrWvv+2NNe39wYx7Die2ckxQCjflvhaiLRljX9tW131ZL62w+5HOkrYeqZ90msqpku8a/H2quBBqB6efMcngwjMIzAMALDCAwj8FcegWtA9ccg1U++/lof0P+hI+qz0bp+IvXs/vDXOwoMVjAgcHXb6k9XckvDg2JiCrgiAcZAZhFGdSm9Im3UjlxLM5iEjDKkgFB7nBJMzRFAz8ucdozPJFH4NIHcLGBymUDU+qZjmL9pgk6ZSD9PA6YRIHaO/QiK5zHokTUNUxqpK4AYoGsPw6pVIkwh0D8XABCUB4Qm+V6BjGBUUquMj6rv4AzHIDgJMA0TyvuDyU2h9wAAIABJREFU/zsWw9Y460tt6ydbbY5Hq6LeHZ63//M32+0tPUsN3GRWfY9sqoGWks/+9QSNPeuq7Hd/HJB6g0B2i89e4WOAhzXaYVQ5Jn7YWJ9vn9LDdRWwalAWEErg+PbFbvqkKlEWpOoe6zkq/e1VgM6dzwVCykc1twlOtBY3BWyyrAAjDJQ0VBqNMHW5ganS7Q1HCVCxU6zq4XNWBOAKMOX+Z0DTKTkV4MMYTTFv9lANoorsVGa1cwDGlMrfFVCyXrJzAPZsOiDUmytVP1/XnoAqUXfW35UUuOdPfM0ZqJY7V8FqwvAOqPrWkp5G5uv5Z03zbf0p6zMVsTFOglmNDJjgFkpNKaoy1QsNZ6gpPWMtKvcNC86YHQBade8dLd1oN2FVTVLss90Hgu4nz5+2t0hI904xVQKYHpzhBHyKBBjAKZN8cIyxEoB5RhCdREvVLst2J5HQMaqzyLF1+LV9zRzS+Hm+EbC2VeTWn96ndyrJnYvTw/bh9dcw8adtHbrOhIu9a2JcJcPGYoncN0kCx98EQW9kdb2PrWxUsVNBO0ka9ED0ilG9ZFF/cEtxTHX6FVgVSA2jajsgFRhJChRSz/gCSM+P9jFR0vmX8UQOesa4eZ2c4NB7wvjLZAuMNAhS8itwNZkwv7rRNh79jXxzpPOvqQt+9eVTxhP2GrnvCWN+CmCtcyzp8Tn1uAjbw6Cm1YvSWY9Ql/DUaHqJIwXmtQPmYX59oa3fW21n3KMomW3f4yr8O9jVl++qhjKryP6rPYvpyKluMEkT6bHDULWffs4G86GZ0ibDu8p18W/+ZrNtbOAAzbntINn/6jFAFaA+8pp3NXOtei2nwNRxVGLL2qo17Gu13s90hO7M1xz6zJb3hs60zVp8DZPiyGuiKHL3viyBY+7azPQOxdlBer2aJKx2NGU8VxL1MjHrpMBRqhSzahuavWO6naZVTdJzmbsTwKkjfcY8HBwBQAGqKk3Stox7rCZ8x1yHB65h7j/WpmpcRzVyalR95t8Wr18smmotXbKpnmz/t64AdBmEldS3js7t/f7XqIx+sLCHH4YRGEZgGIFhBIYRGEbgXzkCPX107W3Felz9Qe4CzkQefyybXCZLBVI1TjJMk82SiejrfHyv7Vfk73Axzb6Kz6r+quUYXAJe60kBLYImXrVF+zEBd4UIchdWtQJEaWOzADs6WgS86kbKl4G65kqzBIazGsAAds40AjK+ggFRJjxrPSbbj1LTCgNqACPrACgSYCrPnSZVr2Nk2AwhSJSP1W9VIHdhy48EYmb8BWrVq/VEOSyPHo8GHxxJmEwaZEQul9pWgu4zZXO4hd78eKut31kvt18+5//43Xb7CqfdfGYvAbYlhKGVNV4Gh9Z1hYHowCqB4Bz7XmUIbgP0RtafOtJsOytDTAw2T3B5B+blo4draUNjtCibIrvy+tmH9pbWGgbD5T4qLiGs81tGTWDq8Ri4KikMOK22LqW6dS4Nhnmdc5umDnIGoLq4WK/fhlWdpe2MrWDG75+0vZePAXS2RjlkjmDFdZZlPxorKQWewNRqMu1qZO9kU3UELtlvWqTYU1VJMLLMHqhGxp1Y0//JtLoea0255q4qUK9YsFr0Pc9S/TpL+NfDqmKY6lqowDq12wbZMSkqUCWIUncqCLAeUElqvjXAkfWG7RZgnVtbB0iQqbNmMrWSvOcoLWasdxy19a1P0tPziAWhH9P29nMMed609yfz/DwToHqieZHAiPPax+AnkkoNbDQHS81wQnqOUekvrTzEmVyTtq9ZoAZ4CQMl61On+f2DW5vt9o2b5AMu2v7uc1jvZ+3+Co7aKBN6E6VMOOuKxQAgqd62ySwEgPpYTG5NgOvHMQ4v1xFvvlY/9wioYFfPYPurK0ZVAB1QlX91/4hpFYC8XJGqljLtUgRPh3vpXavT8imuu2GudY3l8ZjXjg9l4/hoVQoCWJlXAO7y7ftt5c4nUWjbU3T72ydt+/uXXJvLzMsS7J29aj03k00dsOL5GQk058tElOtLxj9tV9xProqaD9ojk6dgGwyQlnEFnkRZMGYIdmRXMVp68noXmSotiaypzbS5LzFlMaveZ3KLzEeXm+4K18KCBmhclze5t/3bX97GuKyA6t6Ho/blF68A7uP0UZ3Mmug8rz3/sKgCTBNeZYbU94DW+CgmR5GweCiVSHRcLizENdnWMbwFcCsxlyvCmvj8XGCv2g9xXQW8mqiB6cS8qfpAC8zrTp5ShhhN1b3omHvCDm1o9pnDU4Bq2uTwb4y02/d479UTYP/gIIkF62VPNH/TgZrnx3zGAcqN/bColq4o1Ke1DcDV+2/u895HkzB1jeUMu+v76u9euSD490TDJWezT7T4vv7vVr9ecyrD1zACwwgMIzCMwDACwwj8FUbgGlCt4OOHX11wmUjpj4PUiqYEoKsBq4YCwEVeM2gr+W99m+PuDDvyx7+kvn4VqABEEqwbUBjoaoRhMAFs5JWSDPtlM3csi9qNtgzhgwEMwCt9CPmdoFCwOWWtqiY9MKcydVGFdmDUPqu2oNH5d8YaOwMwmVCCcWW9So5PCYyV3k4BOGetfzVI5/WR7KsAVWDV9bBJW4WuJvIsrVd0G/Z4AIoYKslYVgxX7Gva2wCejwBiC7fX29bHt8LCGvv/v9+8b//5i7c1YmFoDCzrvK2J82cdhWNKwvcUY2Q92ipB4SoBrnVr1qbNcbKR/fK+eYylHhAoP7y3BjAkWLNujd+fULen1Pc9AXNceyM57EyGnJEgVoFp9ZHNGTiGMKG2uymQZ+2cMs2qN3McZPFmZo/b0hLh4P7bdgOAvL55s+SMxzvt3ZPHtJl4TeB5yLHB/syxD8dSRlUjJeS+BVRl7zwJZb88x3BJp+C0qBHddvJf2b0AIePpTHQnJ+/apVyxJa4rg9UeePbrrkLWShX0QPU6QL0CrJcMa+emm0DWCcLARVY1CQBljXGktYVKmfsEUKWlShnkxI1WsArItKdnahxJjiwsUNt461EcZU1MvN/bbV8/e97egXoOz+YBP5UoOWH97h/b15O1ahuVjLtSSidBFrw7fk2TXJMwqsqBF1kUI55PAWCXkYh/dv8+Mnh7H4/b7tuv2uLZfttc1PiLM3VNJklQc5JaYYsrNS/jeuiv+x8C1ZKy9vV+DmcC/ZIgdICvrgWPMKsq/+uBa0G9AgjV91KzK2yULaysb8BqWMawg7Kq3GOoXTxHZn1qjWrMgYpJlVFNyTB1v9a1ahp0olMw1+Tqw8/awupmVz953F58+Q3Kgh3qGWn3Qv2vjt/hnZUBI/WtL6TWJuDEc8z3ZN8WyZ+Tq6nzSt247+VaE6xeUH+9dHutTa/B1pLIOmben5Acevzd2/YBA7UDFBIqb3PHi5qh66OsPDjOarXnFcocvLZvMze3uY/93d/eabdoLSTzuYsS4zFAFfSLLLiY6yhy4wBea7ikvlyHqYf1XlR17g65rWwE8m6TZJz3mshuNU6r83OqAjNd555vWNUUKOTmUODVpx3QTc9V96vJmwmBum8lr9HPYe5zMKUoEfYwUTrCCMu58vKlujRg2c/RfNt5HXNdjZlUa/S9d6uiOcZQa8z1JUQtrtq6YZIAGDJprFRVxFc1xRZylEFSgeZSXvR/p5xrge5B/iaVOsCZqfd02ZZuPQwPwwgMIzCMwDACwwgMI/DXGgGj+g4G+dADU/8o+7zPJP8YpF7Dt2FO/UOu0GwpbMoFwbGBglU/FZCmeqsLcQRwEUkK4y6fFegxoJ2P+++Ierzir/Q6nYtvb46QQMgMOY1paHxP71MCaBnSCVipvn9fyugAZ5qUTPC7OepRBaFgxgAxgewsgbbyYfdnwDtN8D1HexT3ofnSqSyZYSpB5TQgSoCqa6RN5U9ldji1WWWpcetMhJozMEaXkfWzdSG224eBsQ6bBkqJOQ0EAQAHRn+4hG59eisMsEDO/ov/AfnvvkycI2YwJ5AW4MqcxXCk5HD63CwS1C67GwLXUYxTLsKojkC9MxzUAkD9wf0V3H1XkDqXK6eB6Bg56faTt8gFCcZCZ3rc1Q4ogZvAPWdUUt9g89TTWVcqOC3kLwCq6jzNUzxO+G4Y1enpcVuB4j18/wogRK3qo3tgS1hRxm731ZN2uP0VIHuPxMB+AVXBD+OptHQSxm6SObN+rxhVayQ78Mo+LpiLsKv0Vb2gjUhqVo3IrQ/NMXbu06lLLbber3IFrqRFSQ9zpt06r/6jdfad5Dcy3y6QDYvUgdK8TYpK1tLo2+cE1wFQ5fJbFr+2UOF3OjHnETBl4G+dZOSoNb+2sLR3brCEBj9bP8MEDEaP/RyAYp+8eN6evMW71PpUqX2OZR9ZqoZKSrV1pD2z/UiceV2PnmAdq21pdGOeIjGiCfY8tak6M1uzentjrd27uYnMHTbr8CVuv0/aLVoRrZDkseemSYo4uzLOE/MLBVDj/Ctb1vVQ7ZyVdfyVUctnZ+UUkHXYPMawVB0TVwXm14a/G/P0qL2UY1ZyLOBBoNqZU1kXHp19oU82kVljfPdhv6hPLYAKU831ozy+2tN4vZgksU4YxhVznonpxXbj0c/pq7zCnDgfh+3J779sO+8w8cE86ZR7mdZSrp3j1AWjFhEpcf4y4squk9xJgqzO258F1vkOa1l+xTH04bCPWZfLuGzPkrg5Zq5O2cdr2kB9+c3r9oL68EMWQLlBs3FqxCs55/JyXXmnXuIa8Xud99/huvh3v6SP6sZyQOb+jtLfV7Quhjk3yeBMONSyj+6jY2rDanYgT5OmWngumZI3J+HhvcokCmOZ/ah0yForua1qEfeZBFZa2uQGWMeb3VVSQoDq/dVjL9dflSX84P2lA+EqC6w/VbZrCzLr7VPTzbjp+p5L2/ugy0D3X66t/QMNtDomlmvxkGRFPANYM8eRizvemC9h7Kb8N4A3KQYTDQqBbXPmdt3fne7KvwKh+2ylnF+gSl18QG0PVPt61atlPDwbRmAYgWEEhhEYRmAYgb/8CAg/CmXlq4s0ApH86oGqP18P7K3fKQgq41Bhp3/MCWazrz7rXIC2TJXMUPseHX7d7jowLplWhbj2T10CxCixKwORWZ6XhLN4L99rz1XskACQfhNIw0ZFmkqAPVqYo25Vh0cDd82VgL6Y9RCdp+4uIFVpcWfCY6A2A0AS9OoILK4Jw6kZCJ8mUJ3z95xjun245zCPhOOCK1vRCCDzuiY05SxsDWxquWAkgh26EbbGy+DOqqlDas5ufnKrLcG0+N43eyftP/z6RXu+By9wWc9FUBvXS8aVz5xhO8XTS0zPPAFqfJQFpzyftb7NWWW7jZW59pD+qBsbOigr562mF/sEx9vIffd2ZAwcM0G1xlG+scYstagyKOYOuv2lj6pAFSOk4FnmZxqgGgmwLsEhzWRgMVSiNcraTeopX9M7FTHe+t3b1KveiGT47PhD23/6Ob06n2W7OaSoUzPMAUiqenPClkbmq8y0M++hj2oBVuXc1rAqf4XZklW1ZUqSBAXielY1UFujH9dPGJ4++VKrtFj8flX1FkvFPNVKK1liMVG17up3fkVLWdsoGRagCjBgVgOk3MiWGbarEagGrAoKSiJ8RpAdXyDWTepVCfxteSLgnF+9w1g9iKxR8583H961b1++ajtjgP+ZTCuS39M56ratoRSkijxYr0rPu5ZIOvjmjO39q4CVRbGAzHpu8oizPqUd02T7GDZ1DTnq1Pk+CYuv2hxs6m0Wk3Xfk9DyaUmT9kC+6JhXH1Vdfx1rEwSyqblyoyhQItsD1WKvA1Sz+gqodsOZEbzEBo5q10Lnh0C1pL81ZnFAKpk1zyeseUzdL2sP0HqhPFSAYy9hQMwxIFWZtfWo4yMZRFsECV5l9qjbHK21tUefZa1dMHZHu7hdf/4YV1nBzirHbIU380G96qntac5kUaUnK5nnuUbhmnuEpkvmLToWuG57BVbZVnBnLXIqI3l9tLaAkmK1nXKfGvs6yobvX7xv33BNvve619FWkOeV5X77Wy9P7J2qWdoSc7NF8u1//tvbbWtjMQmqA/qMfv17pMsA1Xlr7XOkrINuqfaS3KxhnXgdz+iV/bkY6v4+XwZH1qWqluiSIMqpOyVHJWe8F1gnXokz+0bX3wxvkn2Crd+/01cMbqY+908/V5LcVls4WdtWBsApGBX4q2o58XryHiRItvUMbLFthzRUcmkLhPc1auvUN0p+w77yGUc4kB/Zh1UhMPedMckkdT+T9sfVMyB34HD2l191dcc+mm9H0J9dv7mgncE8Xv09vPbm4ekwAsMIDCMwjMAwAsMI/EVHwHQ4f4F7xrRnOkq6V+YTPfDsa3N83TrUK7a1RG7Wp1qT6h/xnlHxz7lNG8xeV01QgQOY18CrqiKqTLXvKeZrfmKFZ9SBJczrDEV4vaqFYA75nUDToMOKVt12w6oRCNlWZnFxgdY0xdy6/QRswPSCxjC0pVlYgFWCtdMBuDPx0LxkFsAz4nUlwGdQlcqGU98Fg7JooC7zamDGPgWg1qsaDc0il7UPaGpGQXaCzbCyAKS5bhuPq94vYyEbRZAL0jvm512OffXhBo6v6GQZ0iOG6b/89mV7DIN22NWgygYZePv5IwJQGdQlgjxDaQPUSbYzTSBwFcQKUm8iB/zk4/W2vCQznXayGd39D/RIfQJQRG6oQYxAwuPRDEV2JGDC53XIGYMyTCp2Nc8BqjHqIdjL8wBVWeMyWZoBDE0jHd0gGN979R1x3x4Sy6V2E2Ck7BrRMYzqN+3oFX1VJ6hTpWXKDCDKtkIyq1DkYa4mdP+lXjUSX8Fp19ID+hkQ6+sFYsPycWABSgESLicf84bL9Vjrq9Z41a0WcC9I0Cdc6lqogLX/7iWB/bXXAaj82NVPClgFUQGpgitlqbB8gqiuljItVGCOytCmgI0mNTLuAhlb1QhMJ2aX2tqtT3LecKGwTMcAmWdte/eQvqm4zgJOx5r9AFhtT3PKOjpCFqy7sSyexyQLLtNdDLdsKn1VrR2eOMjrd2/eaI9u30u/4DEtg05oSbOGA/QN5m0KkDqFnHIisl+uI1yxUyOs7Fozpa5FTa65a71rC6wWa12taUp+mgrGzEN3f0nGpuqeL8caQFFy5X5su+eR/fZA1XF1PAuomhjI2NJ2Ji2rYKl1AB5T43hsHSrXhc6/x0c8VwYsUM0UIYFe36SH6sdh2QVLu9vv2/Mvv4XddsyXOQ5ZU9y4zxcDZC9MAMSx20SIDGJJgQOJlOQH/FVdbU5LoOpMVGF3JwUGNJuYAIjOLOM0jskSxcCRbp+wLp6+3GmPv/+AFBgWUDaTHRxrJBQAXJ82z5xoqGRLqXWA6v/6P9xlLrl3sH4OYVS//uJlOweojpg3jzDV2QLQAGflut2+TKCFpSzVgO1e/H1WdNrIdHXAOaeOWU9rHxMEV9AuCQu5SrczX5HTTwXx5f4i0+4kxCbf4hDcXWE9WD5lXsdcP4cw5zFK6kDtMQ7AegGkVZnb7B63Q8G8fx04Rmtfj2xXxNqpspLQr8BMvX3LUsmEjYZ6B8iAq480aha2UA5cX738V06/N03qr/ViXQuk9qqgK0DfbzU8DiMwjMAwAsMIDCMwjMBffgSMoszZ54+xQNPH4pZ6tqmX7fZgVmi4XAFa/sDXs5L+lqtiwcliuQwZsPnguWCgz1DL8C0R2Gh6omFF77bq+93TglxpDJVKSlcBkMGJR4Vnb7n/Ck66Tzdo9neypfOLsEQBm5gjaYxk9h7gag/WeYx45onOrWW9IBIMPxIZn+wTbKXBOKA24A2UtjhdcmA3DAiNA6i9VJHWsu9ZmT+AgMcpi6ojsUcVqJ6gvdi4cmPlTGVKOtZPeL5DdDe/tdJuw3xOwHpZa/iPX75pj5/vtg8Eqco/VTlaJ7bI8FE+2LGoVUNqcDxDoLnEMY6YSo/5zuZye/hoPW1oHDj7o6o5/vBmPzV4RwSy9VXSOeWdBo+ep6SkB1wy7Aq6Q7T67auC2bj+jsPWTadFTTE3E9DNkxNHSKqR9AKM1umhuvP8ewxu9hn707Zx/05bvEE9rgzH0W47ePoPBNXbAFXa9wiQbJkiky17Nyp3X42TApQEq0ohBbokDiboOxpW1W3CpBbLV9SnB+vzArC1luuxOwuhXECKgXvVRPqlvNGH/udiyesr1YOXgKFcYDtgohQ8QbLgSSTEtrKp1qlq/hMChuvi8CAGS5GJ6hhrnR0/22qo6kwlX10fXB037rXZpbu8Rv0d2z/fftW+f/0KR1QCdkDSEdJ4CdwjQJTM6sExdZSu3yQfRAxVf5ekCcBzkb6oM9amErxrlPTx3XvtxvIKxwqb+u5rkh97bZ2lP6/Jkq2DAEEy2iWxVobtz7LZjjdrfJKWLrFqrtWecY0k1rVTBkSBosE0Be76Ma458LdX7PX151dj7Vg5nrYAcmwBqZoq9ex0zKpYh8o+BVyCU4DqCTWOjqkg6Ng2QDFPgllj+/EJ4JPrfvX2w7a0eS8ybLd7/eQlUvht5oH6VJ1+c1dE5j9BQiSY2QYvuJC7pjRaU+abBFRJyb2u64qqDE8SPq6KgPfu2gdY2ZbG72Pfi+pjnhY2s+sYZHFdCeLe7owBq+/ai1d7kYMLao84N79db7M6/uLU7EqWNf3f/8cH9MEl8SdQBeB+rZkSDuAmtFRWeAc1aeK9ovqyFoCMJNh7kS5OgkyBZKbKUghBoAPguFUv2qnUtjsVPVD1T0dOOHPpV/hkQbGv+wEB6e6nmNtz56Hf9v9j7z2fI0myJE8LgggEOJKzSlKkp3p6enp2loicyH24Fbm//MjK3vbuTLNqUjwrKzlBgpMIBE5/qmYAum6/dddcf3BkoRDUw/2ZucdTU336WGQAwALCiaU+n57RuLufECdqZ5ENU9vq7aH01vhtC4CKOT7WPKAmlXY2wFFeAFPKvkx1PiL1pV61LpMImGq7um//AT5H7+Ibw625MlN9DGwNyS/fX/yNoRLfS61/chZQ8psR7366CHQR6CLQRaCLQBeBHycCNdVg4ySSaedRM42aeiCB+vOanLChpEptJdo8o+6njjTOvgGlYVMBqjwTxjSvjXw4bFaAcjNg4b3sB+AOga/sjVx/JFGYGVQ1iNH/xbmSJOpfuFOAoyS9SqyHatHSV5Y2EpAZCaxirDQSOF0SKzfGjASzJSXeNgohAXZOFkA3lOnJQHWt/er+a/BqmTB1kDkiTIcwceIxPi/4R2mtEvgxNZPanmERgITXGwwiFSRtSrIK8SWyR2BUr12blDuP5LwqeTKJPo6gf9TvLk6elYlQ6iwgoaNUUjeEkanAcYj01+yqgKpYsFtKfB/c2yjL2hYMFcAVUPRepknvxNgAjOz2a3YYnJFaXrMc5JWwF5U9dZ7Ja/gLYK1A1a/rA1SP9Vhl76QvhGUdDfYVx23Fu1+uqO3J1veP1S7kvQHS2pXVsn73vkBpatqO331Tjt98qecOBKbk3ikZsGeB3JDLZE39ZeNu2xsi+6V/KvJtjTnsXu3nCesaOSqAAUY1cyxANcD0nM0T6Gv1q2ZUfZywwQ2MMsBEBUfUy2DVkKPO58zwCkPgkgwK81hup4+qQKoZVkCA3gvQUBsVOycB6GDzlWib+UOmqi2caoLZzVTj1Z9oDK99YnkzIHZrd698o1Y1b9RgFXnwoQDXwUygS+eCW6n42MLY92GYK7D2ogqMqhx/F+mjqnfcFtt+/9ZNzZehGPYnQruvy7oWClYFaCcL1LNqH9w/FRaVhQKMq7RN12SnPU2f3qOtj2pmic/ZpPxZFHD/Wp/aAartPG+sV8yrLtQclvmegwCOBaBC3S9uyrCnMKvElpjSOxWnXykDALBuUyPGVOwztakAoFajSusfn+uKNcBVL1V96t+VycY1l2fCaD/76knZeStXctXIz+SqnP0WUJV6hJpUap2pWQ0DS603Lad4Uc4bz4pzzFJPGFg+A97MK16f9wFWcXXW/upcWL+zqZ7KAsj6GKTA79Vn9Rud/89e7GkBIoZSx7QsYsVKsdxQKcNEJ+WSxu8///O9cl9AdUHvOxLb+PXnr8SOH7rH6oAeqhxGXYSLxDctrwxUuRr5YtTqTpnjeqKWHGC4NEXioZ8FfSaIEYBuMMpoVumw65iD83xdMYDnyud4BPCyTY9LBafpmxoAazM7Htf8PYY11bhT10uvW9QuHL/vSzd9si9wqjE+ODwsh2pTcyiWlF+7vesfTCr3G3TmODm7jmofXmYnr9EneLkT3wFkw3Zl1+skHPf/+X7J8iNAldKU9h3YvqtqrOp1IUff/XQR6CLQRaCLQBeBLgJ/zQj8AKheJJwXzBMryfxeXjkm6YzRSJJL8hSAJwwWSV2AZNgoEp3Y+mcLvBeZIrCnJjLnyWpkmmFjkxBs9JTEKaVAqnWkGqOxzS0iBSPRIBFB+ovJUXPnBTiOaT8jQ56emNUFsakTARoku6uTZRF1SjoFLDESOVHy52bw1e2WnHQoMLu5vCbgNJKk8kgAFEMlTJR0DPq8RRn6LCJPVXKFZHYBcCxAFQZVabiSUtq79MXWmKlFSku7GqfqSV5x8FXOrPoqMaZiqm59eK0srdH2o1+eivX81y/eylBJDIITuXnZ0PZG1bRkSE2tktARLKpyRGEMsSuDcv/eZrl3b12ssaIDSEVerETzjdrd7LxW+xn3dU0STezt7gkTXetSAduNOYU1TQYe1pW/BrQtB3fto4CPTHlGdjoGgCFNfi9gtFsWBTY3790tbx9/rWR3XwBb7Wgk790QQFq6or6qoHm5fB69+p1qVdVXVWwfvywwwOL1FwVOYbdhcCWFLWPJMTH1qaZLvSZBba1qLAGmXY3RtuMY5H3BpMZIqbYbSQT0G2ljjrYxKxdsX2Yoz1ZJcEMjBrIk2Bx3kljHDAYIB+BzYyWOE3ZVya7AK46sNrYBEGP8o+TbtZOrOHjWAAAgAElEQVSYzFgiCqsa25flqx+W0fJVO8ce6XXfv3xWnm+9cc/V7eOJWnlgJpX6W2MDvYsWNrRPYZwW1TfVYkjcoHV7IuZ6ImD08PbtclVS7N70fXn35ms5Rp/KQElNowRUF1Uv3JMDGBJ4s6kwqGJUG7tq2a/NrGpPofOFgMZaR9aZpRrmPIxVnW/tGtJyfe9dFgQC9AJUTYr7ehFGDZDTQ+JLrSoLACBNwKnYU4NVxYsa1VMx9yzE2HRMrOn0ODWWM4Ex132qZlV+Vgq+jNge/UzTSaoOzZNDAcPHf5Tsdz/u0+It9cu+I7NWvaoZVt2vc38Oowq7eOmSaDOvOqNyLLw4tc4GunV2pddqAJsZU66gmvOr11bLigzPZmJM1U5ZIEwmWlJVfP7tW99mPh/o2A40V8baR8ZxXW7N/9u/u6MWQyuq40dhL6Aq6e+Jas9XdO5zjYiEnxKBmD9xPWoAEiDIqpkfq2jb8t/KqLpWlBpglCTIwNnnxoICcgU8vdDDQpyvIQGsLAqcohZwkHLkKDFsLuzaVq6LyN4Z24Bk179Tt6/xPtY4H2khAoY11yuYZRydkclLV6PX7O7sle39HdVs4/SreeBjxQ0bP9+YovlY3Ota76+SZwApvsB8y7CcyqLJjPfo+sQ7L0pX+P5ClSAVhOtVmyIg3z6tbvWCafXwdz9dBLoIdBHoItBFoIvAXzECyQLacriTxkh4m1wydTx8Ubfks9XnJBGN5JG/DVxyO+ZH+XJ3mqC/JAE80uz+W2KbOtVsJ59LFWp4CDlcCqbSizRr4PBHjUXF1TZmLbSvwRl4GSCjd1E+hiMvvUz7koqOBWImkstRv7oq99KhgCq6OADgCSCB5AnSoxZm9pUsbi6uKWkXu4LcGAaSBAzzIByAcaZVUnaKRFIJ4YoYP1rdUCdFZRiSZRhPIQYnpWhnwzrEiTPcmxqC6LFDJWqH2v71h1fL5lXV+SoEr98clX9VneohDpcmI+Te6yUFpJSkzwIUui9sISMcmSrpWB89uFruiE0dV5BKDduJTEdeSEa4J8mvf6JrNUuRPo2KNYwqoNpy3iSlJLUBC8nEm+CVBzkM1xLa+RjmUTWpyEXd8kRtMUZbBqqjpVUB1Qfl1ddflenBnuIiIxPcmjf0+P2PPAZAmKkYvcMXn+kz97UgoNcg/UXeCwAlZLSlQXoqsNqTHDhSVAx+quzX8mABCQNVjasT3iyYWDLoI+Z+UwvU2ms/iSzzYgmmSRjzrnbkhh0M5qVYcPyNYXWxaUbV9I3AIQYwAHyYoioBJvlHvkpfVa1+BKjqfbBWgAGDVZJm7dfU5kpSDixfk1T6ntnSqcDOu/fvyuNn36hmdVr2pitlV0BVsEVjAhBjD2FfpRSgRZNa0SxIhu32HRrXEaZVmq+3rqwLqN4SGze3gdJ0/61qHkvZoGWTJi3hdH8jgCqxpz6b+W6Tq7CpaQuUem7PScyVfA1oyXzO+9QqtuvAxVUm06qiPLc5CtOYmUatYwA/CwA9A//IQ11geizWk3Y0lvrirKzripjUOUBV94mn634VY9hAgKqrXillVc9ZZMALS9dkpPSp5vxIp+iobL+T4++fvjbAtURfQBYTpVPFdjqXK7CAahZAGGOU3TK0qnWaHB173szVGHcDQf56biVG3ou6oGD2kHdhGMQ5oDGa6rklmSKt3REwlgLkSHOC/qpPDFblzi0QyucfVYde5tqSzvv//d/fK49uyXxOxzcV2/j4izdlKqAKowrLakaVc9vgMDHnGGDx7dTbGE0AdD1fqP2FkaaVjOlfr/0IwJsVpQUTDxAHjQfnaJWyM6QubTCbTUuZJkNnQaxJobO4Z0bVsuMAd++bFSgxSDqWbP5Q15TET7HQ2E4POF8iEd7b2y/buq4AMI/UaomlnWGNJ8wsYy5/Z/+1tsdqFi3kuBSFx4k95y2MLUuVYU0ZmcxlXtOY1LDKWWZMiUzKXLDHshbi/HrRrhzd3y4CXQS6CHQR6CLQReAvj0AFqo0aIFNp7WYugxRSMadjNcG8kOuFIa1s6vmXOAY+raYP8AnY5cu+ZkK+FRskbqmFu7/szXbRd7SCZVhS3H8F+/Sr2ry6DaAsWyfBAKzCsi4puVwEjFhmK3CqBBTAAyBd0u2lJfGvK5L9CqwOaE9DvZ1eSwN5Eh9+5mKSDDKRBysxHylrHwrsAuyQnsG2UO+KVIzEdCg6ExdhGtHDusIoDAQURpIO2kgJ1oDUy3WdYQy8LEDSpG0CVJH67Smx3vzgSrkhRoUkcksSvs8EVI+VaNNbMS1PYB4yAuogIukfh4ZJzrA8UH/Uu+qTuiiQyjIAhkpHSlpffi+QKvMkkkEApmEqYBmJM06/sem1StZkCMwLQNQJo5FxZMK80+wEhwJYJckmcTY1qO3QvuZIcdgtq+N3QPAyXlmT9PdhefWVeqbub+t9Yl8F4jBT2rz3SGY2V92P9Uw1ZnvPf1/mao0y7B94W0PXR8IU6jPdQ1UAfkEgFWMlM3z099ScQ5YKSEWiamMlvceuzalZteSUI7QcOIspEYpHhs3PecuUBpzyaJ3nrUa1yYB5ji1egCvqrBkfPw6DpvlkcGVTJT1GnapoPGpXexUYzOlVQo2qAYHGlkHWNsCwJ9So2rRG+y5guHzlvlyrN22ytK8WKt8+/aa83tkXkBHbL+kvDCqfO8McTLLzw/nEDNWQuezFgbgxL8qwaqLYP7h1S+Y7G0r6X5V3r78qq1pkuDKWfJyaa82bBdo64bzFYgCmVZa2I78GqGrBgMUgzjMvBiSGrvVlkakaK4U/DUBtXOrlc9/vaXJrL56064tXdwJwbEgVEyUzrYwXzr/EUkA1vWl1X9LfM7HUc8lBqaecUosKU63HTuTgGx8hpL86b93VRvW6V++X1VsPfL4SpbfP3pZnXz+r+4/V1JL2YUnnudrSqJ8qi1+0YeJ4YVtP52Kt2/xp17QmlwfM+HSJNNTmUgBVHUNmUc4tQ6jKrDZnYA1xWdxcKmu6DpxpIceLWJoPz17vl98LgO6o9tS9lc1iajh0Hvzn/3C/PJL0l4Wr091p+UrS3+PdA8m4VWABUGW/jPXq/rAQpQfMllriWw2Vak2vgSdXbz6HGDOt2YYenyreM81dl1qI0c3JxZqCrlPqV0vcAbh2AMaMiffhHM2L2ADnB/OecgSvaeS6wmM2TwI8W5WQ+tRDLYTR6GymMeV6hiEW28Z46fDwSD1X1SFV1xUAJ1HhL3HmrEXIe2LAimA7C4RUqaLKycIb3yFhvFkiunDzbed/AGi+BeP0m8PlfMt1PBW3xDVA9uLaUO92f7oIdBHoItBFoItAF4G/KAI/AKpsqzGlpgX8ZZ2/7Qu8fSG31xnq6EGAAN6ztJ/h/uXV6SRJAa+RYiVZ4DaglpXrZrZUwZO2Nxb4BPRZPlixA2kPKV9r6A6EVTdVg1XYEADthNojgceh6jQXxE4AOhdU20i/VXqnjgRwAKys/p8IUMCkuj0lda1KwjFaWqCvquS9I2pWLck803ZUl0etrJjDUyVUE0mLYTBhlmhfsyjJJXnL8BTpLcA0WMUJDsBQoJcfO2TqOOZ6wVQZD0B15dZGufnBhl93oKTss89eyP2SPn5gGMxFJGVUbRwuv3b31eML+uxHj8SkyjzJwFm/8mcpB1sH5cV3WwK6sB/hxpHAMQrsl18L6Hb/URLZAFRMkxpnwBh51GyWw054Q94e6f0ANlU1jySckQsfCJwfltWRgKrY1qUNgOrt8vqrP4gE2/d7+iSJev/y5vWycfeex4Qk+mTvldrV/FZAdkfjhoxYAEvH5t6q7qMqgIqhEsC0AlUzroAmJMJuZ0PtasASoBXGL3QPx6dYw7Y6ZQ1obQ7TPzx7MjPDDKY67nIrigZc2/mAIQwfwbyGAazxc49JgCouWJpfgC16d5qhoi4PAAsFRpJO7SXskz6Jvp+WrioZl3SVNHhxVX1OrzwSwwTYOC1PZaj0+KVYM6SQaplyPGMBB4ZP46TxPDjlfMLISwBVCwaAzx4yeEl/b6gtyv1bt2WmNChvXqg9kIysNhWmNd0fWbqu2GvxpV/dfkWL+71nAq19Yszii2uFYVQln9c+h1TNOXvev9YzptYHe/YHGFyA1hbHdi1pbCov9YH6b+IWMyUHmvpeQCoyakAqoBXW9FAATs/RmxbpL21rppr7J2JVZzoXcT6GUZ3Rd1axX7/3kV1/2WcA54tvVPv77L3m8pL2VMwhhjuny2LrVjRcSz4vFiyjhvGmnQ2O5AD1Og88B8Ii+2gNUmvtJcft3tIAUx2H5qLN1JgCKWD19czsM9cjFBOrks3f36DpraS+OAWX8mbnqPzujy/LO53bXAtH2gY1xv/+n+6WO9eXyyq4Ua2tAKp7code0bVMwuaLUQCQ6tctqMCCMJ66plDvDJtvN1/NSS9E6ZyDlYaNtoGc3gNLeqIY+3qUSe9h4rrB+zCoMkCl7Q0sNsCYl9kZmvOvXsCpiYWZFoB1GykDVd7Hw8izcWZOOQY8KYJcVuuO5ORMe66Zron0dkUKjJHSoea4HYD1j9rUcPgqq/D7kdNH2A/z6oVJLxjQfEhsuXnUtEYLzKVEpZ3v1SRM58SZDf9yzea7Ld9d/DLH+anXad/OXO5+ugh0Eegi0EWgi0AXgb88Av8ToMpG2xdw+0L+4RdvgGlMlUhAYtsfZhXtYHMMbo/VZKXK+8LRuTrL7w+w5af55cJ8mcdwAmgmQtkZzCpJCP8s9dJfM6BCmWMDTLGgtK0BsGKuoWR6eXFSltfV/xQGAHJISWMfcyUxQkPMUli9V40lLWwwY4IJ7Sl54zYOwJiIDAE55MrI12CvSF700EisxxAmSkB4WezTIjWStYOBkxmSR8v80saGPpensKwkZSR6TpzEmigMK9fk/Ks6VVxvjyTZ/c1vn8swRO0USOaor4MVVUwWSCQxUFKSelemSXckFVwwaxHwevBuTw6m75XQCUgi6yVRC6XiCFOPOqjtaOzgC8g02MxtJ3Z1uNlmq73LTKg1aSTAqk3FdEfa4zj/itlAajoZ7Ghc9sq6eqiu3/mgvPnqszI73Eu9GEy09gM2dF2usytXrxkkI8Lbf/GFzJW+9bYWZOgzxAGYFkGwqxWonmm/+8hPAbBmVwGuSIM9GBpX2I4q87XRT1g9GMGAqTB/kfbFgivz9+Inh877Uqea0WvJZ7vfXs+reYxFFhL/xLpXW9TY+AfAZfmqJgZ9cN1rFXAKo8rTabNCwg5bhXQ1brXUTws4CixOrn2ouQdoUjsjMYXfPHta9vdkjEVrGlrUaDLi54vpkvdau4V7MNtkcYb5MZHU99Hta+XG5rrq+15pMeM7OUhPVcuoRQUVOY81N2G4h2JU3TdV8TSLakY7cbY7ttQJMVSqzJLZttqj1vFuiwA19g5Vu360eDeGmvvtdmJ77vLLYk6NW8/MamVQ5fILYIcenR+pflDAhXpU3H/ntKYROKU+EnYOmS9MKs7JtHiCpQY4UZ86msi5HGCkQvFnn39bdt5LOtyTcRJsO1y02tKczFfNrILtBprfTBXkwLj/nmGIxexxDeSFaLwpEXxcsJLIv4kb/8wUIy3OHAMwteuDlcR6C61oqEke65q1KaXESO2ljrSNI+3rG/U//uOXr7VYIQWKHlvWNe2f/+leuSugSk1qT9eNbz5/rfEVUNX9JRhVpn8dgVxHWURhDhLvOE3T4zf1orU/dJX5WpbunY2iA5bUtaYssmjbHLcNkfSca4OR8LJdFmS4VrYaVV9kFH+j0Vxn8l7Y8wr7kMazjsMCDHXFWggEjOLuO9A8Pzg4LLt7ezJmgysFvKuXqnukRriLAZKVLrDFuofj7zHSehboqlkS3xd5ZdrY+PvFowggptbVnW59//zawAW9suOXz/rM6Sy8XoDbDqD+2cW0u9NFoItAF4EuAl0E/sII1GXuH26F1AbQyRdvM1L682Qz8lzYG4Ap6AwDixgdJYXh9TwuRlJSOtIC2CkShXy5JyEIUHDKVz8T0IWEle1TFxqmFZwjjjNtaWA9AEt6ZiQAwlZ4DEbTUBfzIiWHA7FMS3InXVpVu5tVgR7p4wC2Nr3R82uqexwKtJL0kI8tWAoLY0nNqWrUBMQAqzCrp2JpTminU/cV9+CepJQLkqhOAKlinJD/2tvUWSefEUBqww6SJlLD9H8xmAD0wo6c6MNHm6vl0Sc37Da8p4Tz1795WnbU61RkV/oawugCUmFs9b6HH14VUN10XIn1ghLDbbn6Pv9OjKZej/GS60+NDUgiswwAi4qEGdYk3idhVJ08hmzxz3k1rd+f/SUpJXYDJX8DmSn1ADYwoDBxNlU60K86w55tl6s3N8ua+nS++epXqp17r8/PYsVQiwJI+0arV8rmg4eOb1+PzQ7VJuXxr5X77blWdUHtVMCkPVhXjJTEpLo0DpAkVq8/VvsagVUYv7StwXwpzCo/zBmzXKaKU9fsRF2LE/hGN9DagGp6MObfxU+S6JaQtjrKvKQCWEsNm+qgzmU9Blg9o/9nba/CMRuUYrLESgWq6da7EudpLSzMBaSQUZLAG6iiBdbPZONuGa7dsSEQ4OLpyyfl1euncv6lz6YWP3x+yMFXUuA+LYK0b4diD0/mtGOS5FeyX8yTHsmFeagxe/rkD2UyPyhrAjoTxRmjJRZmkFyzUNIbUxNMSyDup0Y47YHCDnoxwFJ3ACs9gcMmOnaXzKoSS55rYDQz6+K8b0A1ANXxdexgsTJPiJl70zp2mCiJZ0NGjSmV5kwcgAWijgTcYdoA+7xVj53IfGcG46xNzIgt58XSWtl89HPtO/1RxaHJPfZ7jJTUa5V2NIBQ6n6PT9c0ZyWjFoPqxQ1fN9hHFpiYmHE19yE3sMU57bMxizKRU2TMAsI5iYifHq7SV1dT6g6KCSvDAar+FSSWudqdj8WoSxlySJsavf2dXJ9/+bsX5YXM0cZaXPtf1Z7mwQ0Zv7GAprY8T7+W2ZauG0u+VtCeKGZa9kYj8mY79Zmuy+figvGUwL7i67IAqywA9pHaWiKvOWW/cuToXlBBLcCQA1AZF+TqkWzHjInrhI4Zp2VYd82RVodq1QMx0VgFuIZRpgcu+1Krd1kx09yW5FdgdCZKeUfmSQdamOAq6m3pGuR6WD6z/uO9UwHLQ80lgOpU1yh6DPOtw1nPVQCZr7rUeh7yzcRP5L+wq+FxLxx+A0JjHJiFuvg1cL7nOn4h/W2uwIlz99NFoItAF4EuAl0Eugj85RH4AVBNYtkcfVOj06RQlyVNZFnAxNZmJoAzjGoDn/kibyA0kqnGvAJo2+3LPeowqYgxS6Au4i+gMCK2AD6AaqAZ9VeqRdV9ZFy8LlWvABTtmRLJmIfoNWIf11dXBY5ItiNt68PCiiVyKxqcZqFNtBW2CZi1g68eGythRwY8BXiQVClpo+0NrW5GsFB6DrA1cr9WvQcpnJNOkjVhKjG0mBadIOeEcYNl1Xbc5oEQUCen/V2Q3O/hp7flVLxQ9pSM/suvn5Y9SYBhTx1J2BixQiOBi/tiWu7dv6LPJumjdG9Wtl5sl+3XYi6VJLoas8p7E3+nw+eGLzj9WtIHo9qSbRAtSLX+IDHmxxE0q52KLBgkA1USOMylBDKHYuUW1K5mYXAoRnpXITgoV29vlPXr18pbgOrhdp0L+QxqWGE+Vu88kAPwzWrQK2b57XdqV/O1xuZQgFd9DpWI9zR2fbHiBqI296kutHYAFniFSQWIwgJWdtVJMvLfKsc0qDIbWNl7gIa13rW20kfaQOrlUyILKJlHDZCSXLelGBJ52qfoL4fW5ntjVJG/N9daS1mpVSUhZ0i0DQCW+1IKnIkFPBMAoF7V6To9dFV/CTjtjzfLouS/9DOFRX2/o9Ylz/4kN1h6TgJIh6kppD5Qc1ej4QQaPDwS6F/WYsyt2x+U62Kw97a+Vy/Kx5aKLmkuLYq5HmlOg+9xpobFNuCnPhUACkB1XCP9NVBlkrsWmLpV5NmpNQ8IrbWr1upncQKw43rjoJvzOeYk37GlV6bAA+DdDB1xhZGEgQZl4qKMu69AwolkmDDSYlAjn9brATBiUy2Xpj6VWl9Z51qOCmAVwJrBqAr4L9/4oGzc+3sDez57+912ef71iwAtxe1UNb4zGSnNzgRkqUfV6+YqJqA2lWMIuRbAntOlge3cbiypwVgFc6BSWD3mUWpWAbip1cwCEG63AXmpRQ8AA4iNVibusbwi0Eo9O3WrW7o+/Onrt+WlwOr/gvRXNapmNbVy8ewrgOqR1B3po8oyXtovwfT7QuIYeV84T1gsYRGg3s9iQ52XllFHxmuMbYluJMGAfq6bMQK7kP1iduSR5jMxZNLrbTzn6yFsvY6f9/M6rrkKog2SLPEmLiwoaHtacGA8KX840fVt53hfx67zwfJpoH8FzYordawYKHELuS9i4JjvwZ5mfwY6ABYz+cFBnqsQ3xX0W+X3FNBNC5xLxoGA4Ra7XAv5hzy4Ld62uZx61u6ni0AXgS4CXQS6CHQR+OtG4FJWXhNLw5zGejRwyQp049p4XftNv9M81+SUkVhiccR2YmvB+wGkJPjUOQEiWM9O7RZCrcgsmykLlAOJI6vZg7LSW9M71O8OIKmkF6hKMjJQUu56VKcc+O0iAaa1BBJTmEdkfAC3YdlYWRcoUg2aTGbAL7za4JTaUSSmAkVxyCSBIQkHoKVWlZYop65VUrqqmtUVuc8CcsdIUV3DFaBqZ18lb9RYmXnFnEb7YKBHPVhNPhuT6nK86k47XBqVBz+9o/6nI8ncZuVXv36mv6l94igWzNwNyvVb6+Uj1aWOBD7c4URJ3uvvd2QIs52+iTomd7PVccA2G6Qit7W7L7LftJFgn8K26nkBlTS+vwCrVXB9ji0CMxr7isOvxkYPLlBPKgnpwpA2PgKqkv5SG3n97nXJf1fKmy//VcY2O0n4qrsyALeverLx6lpZvvMTKUsFCgD4AnJHT39TzuREC/MHe4shlmXbMKijyqLaOKmCJ0yxAK21ThWpauopkftCGacONyxgFfRpjsQLtNah+W9bWGnJJ38jTQ9QDVQ3yjQoJSAA1ApGW/LM80qo/XSVr7KdxrAawIAgkeaSnNdkvkfdJfWXmM0wJ2DVBESn7j0pVn/zgzJYvqEcX+m4Evfnz74oW9vvzKgeTWHAWGQh5ZbJkpZuBmcC+lXDvbGyVO7IwApQvf/2y7I03xOLqgUcufuKwLexFgpfQmC5r2W/LAgQWxZ3qE1VvJG2C6y6hhfQ2uS/LB4QX7dhIeacv7lGBKjm2nFpHcTXAk8u2DHOc8tiuQsTCThCotqAKowqpmCCHtT+qn+mTo7gPYDWwY4ZOQATJPRM7XuOcYillYnid4xEWhJg1g827v+0LF9/UM1se+XVk1flzdPXGWft+1QA9UR1qVxlcPudqkbe/VPr9SxLZAHlnPu5DYvtRi2+3rS+oO24eYmNk7xQlVpdxwKQljWQ1CjrN8A1vCJPnWj/l9ZUW/zRVZch2PZHgdo/nEkGvCUTtdVy9Zqua+BCXS+eC8CeqJ51rOuQywTaYgAbJuLEmzhXMyhLj2FFORIWcur8NNvJFKU/rU2OOEHDRAJ0iW02gYGSYo0igGO0ljgLLQBOY3XAp8ApCx9eCLFCRNHSvOJYZ8i5PQIMve5rW1PGU0wqn30kZcLOCUCVTtooOFx177mTOtPK5upc1BmjutVad6rnd3XPC5fugxuhMEZ2C9xXHHk9kmEO1vJhA9Es1iIIDt/LvqXPKscbbQbX4zzf/XQR6CLQRaCLQBeBLgI/TgQuAVU+oNXv5eEkk7XosiZnAbF8cUcOlcrIlvQDRpO4uU1LlQ/z9Z/0rjGpQC5ceieGB+5jyte/wRiiYBKcMLiyRCqbAFVJ8I6UiCMRJIkjPYBBhVEFkKpLqtuqwF4a7uo2bKZbrWijAMyJWMuhQI/7LnIYMo7p0eMFHKRMHTMiks+xEvK4/epXidVcZkt2hlQStaL2Nkv6RfpLu5tIaAP+kEYOxLLaOMWYL8JcmydV/OOcvbItAX4AREVeGt/7n94tk6VJOZS7529+98ztaXAIHig5p2fq7dvrYleulDGtXQTiYNRe0n5G7TU4RnA3jDDtSux+TIRgBcwAgsmzfxnA9DYMrojQ1/iigYo6unkM3KFtcAPprsbBtaYahZHYVHqpUsM3Hu6qRnXLIPb6wwdldU2Oql/8dyWbO6mVJZv29lhIUB2qXrd480EZ3XxohtU5+57YrZd/ELA7THLMQoAkqQZPC2sBrDDCgCOx2nakpYZSz8Oi2gHYLB/MXmX37AIcdi8IIYsp+a0S4UTA/9rPOZjynmW/A7Z4psl9ucuCQhMtxrE2pBmAK6ZKjVk10LWiUNug1UcFBBgA0RPUYN6Uu+a42CSSfcBpf3G9jNYfapclQ9cp+W77rcEqPTZhC+eSSsIKun2QACiAwa1pNEdv3/rAioJ3rx+X/vGWJL9a+MA4TIs2IwANp6/pNwyZ9HdBTreWWANS05am596pOdfPYKiJKeZKRI1YIwOGZa1Mqk8wByuxc9QqEx1wmmdYuHKfVF7gfa6yX2LdalOJE+7JsKq8V3LdIjl56n51n5pUt6LRlQZsK6DqzjV6DskvfWddlikQelWy38W1qwaIANvnXz4u+9s72jcZKEkqfXS6rvM1/XipTzXLaqY1JlXNGMktXwyYKlsMa8y5DoAxURzW0otSPs7zIHgBrGlxbfRks6hcBwCsONfa+Zl9BCxqbCer43L7Psyqxl8b47ljMY6+jum6A/s6FdP6QkB1uqeeuRrPISypWdq2SJA4G7OyQMIYAIoVNJ8bDFl17WVRzeckShDcdqmpdolAGE/m9ykuwGJxfTYwBpbyIhmJ+2+r0WWkOa64AAdkct+/gF7GHNkv77PKQNtTLaq/erVPcSAAACAASURBVPSeQ43/rurcj93rNNctFv5QubA0w2WMYzrU4ozbz4Q6Ngjd04IY3yGAW39vcC7qWbQ6wN4sZKZkA0hKrerF7Mx3X75tmrQ3cuAOpJ6f1t2NLgJdBLoIdBHoIvCjReAHQJXPcSVjBamtnjSPX7CmJKiwUkl8LqTC3ONLHIaUetEkd2EcZGDk+3zR85M61GWxWzCYNG2nHgkJ1gkySW9bhiB6z6rfJ+YIQxMlN0DR7GWMlQCqbMXiY23Psl+SJvYMVlSvVLlqWRTAoy2NkxIl8zNqLJXIu+eqACl/R0q4qddzqxmYVgyQABEwrUrcF/Wasdim0VivE6vpFi8VZAFUeRxpreOijCgsSU1WK6VUsWqtVyVPVzosMHbv7+6UxeWlsq8as99+9lSJaAD8ghK4q1cXy0cf3SyLS5I5a3u0rnmh9jPIfYfK1ADZdvQFi7FQAOjQsac9RWSG6fVIdko+SeIIwK7wjDzVjAqjFSbR/yXvjDSQ0RQodf9UJdc2PlJ/zoHkpX2BV9jUpcE7A+YbH36k3rWn5f1Xv1QQdp2Yh3PCZAXTE+x/9uXMvFJGH/xc8taY28C2zl79qZT3XwcIsY+Ks2tRAapqU6MBcuuWHq60Bqa0UeF5gGrt8+men41V1afCAHp7zL3M2tRhZ94kMI1ZzQzNqLX5mkQ67WyIEGx/3Rzuvmak+Uu7GlJdFkhI1gFX9FWt9X6mvhRfgCrOtQBTknRLXDENiqmNkQDSS1hCgwBh9I0HZTi5GVAiUPbk+z+q/dBbm89YXqsxgSXyfJRktaf9WlmVm/SdT8rs4E3ZVTuaRc35yVjLO7QvgVFVyNxJCbZZc+aMOlT1Be7h7stiAODTsaWXaGhXTK0SS4At859JBFhN/BBZnuPTc4TWLjUNogbMmZEyoAqwsQsyLX5MMwo0oOOlr4wkv2dTfhVLAZf58V7pSRoNUDV7Vw2B7P6rYs4Tscwnat0znUoabaCKo7F6FT/8R523MqbS7hztHclI6RsBWhx9afezJPZVc4x6al0zbJrkv2IycU/zwk+ue54X9WQKWG3McSS/NlEC8gC+mB2WobdzLUFxvSuAr0Ijx4Et6710LMo2sj1qWFdlsHRX/ZYXZbBEhHwe63ORDXM8++q1+kTS35kWupYocXCdbKYYn487tee69y9A2jJgvcBuwJqzrpE2y5+FQj78RAAY5QbXNdQnkQ6np+q0tcwB4DJWabQcNUGVBQMsAb4sHLBQyDXV+gQffJNrRwIP8sZk7FSMeFtsOdH+HYhRZ8GG9jJcy6aaGzMYdrZk4I5oV/sDENU1xCBVbCqHoCZj2iXNAz135Gd4bVjkfI9E7cNiJCqeLK3kOygTOed6PJRhf2FdOyY1V8nup4tAF4EuAl0Eugj8eBH4AVA9T72dUv35lzEy37T40Pq+v7YDSPkyh4GIA/D8TKDEdv0CFBHTOnkFpAJWkcIi13XFn5ILr3brVSQQh64sSvsAEjDA56qYV9cSGexRlyowqaSxpX1u2l5fO1SSQz9V6kuRoSEDZus4/LL6ziFRRzpE77gE84kElTpUAU+1gphMaFvDsejIea0AEjuHDBOGeCxZ7mRRaQ8AUBn+ANYCVhWZKTBFbCMutRgx8ZhjhNwPFqJGmsddn0pkYFZqbeGCaK37f3ejLK4vla13cvf8w3O3KoE6uSLJ8k8+uaZesMipxTDISObpd+/Lztt9tx+h1pSeijaQIoXV55FUukWO9b2khbAKAc9mtpDVGrjG5srsagOqtebSOZoedrrmBQLakYhBtRMm9wVWh4cC68hMZf6iPqqLg/eWkd54+JFA/UHZ/uaXYlsOs30WLHAIpq4TUOdtCexeFQC7/sm5lLSIgT19/i/KCWG6YGFgSGFQMU+ifjKyX/f5lKHSXOwfdap9mQABqs7EsJpxrfJfM19ukxGnVrfFIEV1r1Xqotu8vwCqra6yOVNzCrZFlrCnYVQDOZAAcpdZHRDjbZopglEFfDJPK+rHPAkwa8AKIoEGDDDzY4y7jYR0Log1ozfojBhOrpXRxsfaTBZH3r17pjYz6lNbTZr6OKHSP5h90TZHAhVXb36ouuelsvf6czGR23b/Za6NFMMF2s4QAmqBbTqlfSZumr8wt31qVemZ6gJWxRtw6s+WMsJmSqBc5k0Fqa1+1YCWn8uXl8tA1TtY4xUw5PgAUr0qUnvR0p7G5lM4/O6rFlXmSW5LI8CqHpo9LeRgrHQqZQGAnnY2ANaTIwGRY8CMgKpa+EzVcxbp6fK1D1QX/VPh0Jhpbb9+p5rOx9pNnTV67bHqU6dy+z3r02Yr1zpqVGOGZAF+/Y3I1/vNrusv51LmSP1/ZTPbbPB10CHIdcwLNgBDzwtimnPMpxxyWC9wcb4CVAN6wYHLG4vl7qPrAquSpkrSHCUKzG0pewLe3375phyrth2hCEA18zOxp/63AWYeQi4Oe2kIprF3bSi10pUNtkSXBQAYVH5Z7KpXfBZTMFKaIU/Xrw2W+CQWyACiAFUvOuhzaW8jB2bGAJd0lwdzTQSQM3dxuqa2WK8BofeoKdbfEwFhpNssusGcHqpGeSYVgJlULepgtGf7I/09ZpEm8BcxbznG7I1jZoxqFAR1/Q0DVM3Zm9HxgkIdN5/v7o0cA6x8B7ZvG76b5DR9zq7mXd1PF4EuAl0Eugh0Eegi8ONE4H8CVGui9f9JMmExl/Vo2M18Wbfm6TFBSpuOmM7IpqV+wVcJKhJLPQIbuoz9EbWkJGNOLFwpZNFVuCqBHj1/pWzUpE7JtbIb9kD+ul4dRxILaE33u+Mq9822AWrIxBa0jUUlzfAjNuHQaycDOQBLBqzSM0th+0qKAI+LMitZWNRnyFwJkAczhVlIwF/aS8CoLkmaS1saWIG+EjAYWmTCJHHm0QQY7ZyJKRN/rYYjmc+qP3JcsxE1NTIBJhQLUHgooLpydaW8fHlQvvwjBi9K0gQ2PpYb8M0buJRK3iZ24zlM6ts9A1EbIhmopspywSwXPVsxjEoC61yN5QKzqySJxjk+tjCEFaj6KC9aM/BUWttkUcF1hKpHNTOq20P1k10QUB3INZb2NGNcfwd7Yq575eaHHwpEb5fdx/+iZBPGFROmMKlmKKiNBbgi3dO+LtwRq7p2y0m5pXzb35fTV78xSygEalB5BjBttZPIfgVM+2IHzwCxsHzcx62W55Cp2twK1jgyVf5St5pjhgVsQLWdXKmxNDvGmHhwjOwdvyYJrCJlRyvQJHO+5zlWgQiLAbTfMFBtYKyypRy7XW3DIMIYIrk8o88s1Cl0GjWr9AmFMYRVVf0qbrTjKz8RjsRcjNYqh+X109+X/f1tx4nP8zGTYOv+2vrVsnr1UTncelKmu0/sDDvWYgru1guwqorXnLYm7jTDogxAVeeP4m0W1bFGXo30N/E0WHVtKpODv8Q2iwAOK8sZdsStMN51slkKaFeWzMZIfP0489TMMuAmbD0A3+19kP0CngRMz04EEoiTjHUkKUiM9BewZPJQQHUmlvXkRDXsU8Ani0ICoAKrZ1p52rj3aVnUogjLY4zzy8dPy6vvXnnRg6Wo6VxO35IHz7Q8BvjmjMKt2sBSZQquVQXA+ISKwsDSWbbGucXRwCb6+cqK+1W1dteHmrliqa9jGF6PBbOApjZdIq8Nto3BEqwqkt+1TdUcw6wuafxQJ/AZ2s7ejloXffVaPUeR1TdgmrUEdifGaQ26XrSWyQfpOCq4jLRXjyE7R0ttPIeDsmChpekVRDOKGpsTtdGCsfbhWz6umBEXFlpg+xlrxR8AzkJe4ynZ1oxaVy3MzOh5S8PYqrClVdORxpbSDUKzr1IAs6cqwzhQrSpyafdJ9bVUjKuZzmwZ6S+77zNBx8W1C0kvQBVVjg2WDP5bWQtRD+i3KoK6c7PqmamJXM7zC9ffgOK2NFGnd/eni0AXgS4CXQS6CHQR+CtGIJlSBU1t5fli+23FOF/WsKSRBQfctP/TTzVf5ZjIxJvXCatvB6AGlAT0TfQPZhXpLs94hdtJfu7TxJ1nV/R5JCljvYvfocCqKkRdO8rrRmpHQ13rvtIUEhOg7HJP7rDeJjJhcm8SZ/OJLgtbEgOHQQ8JG+AXySxAb2FZybja1/DcQKYltJ1hvwcCLD4GJTsDMUhmo/RajE0GAlgGhBjM4BBMixqB2KzzpxUN6Q5ta4gkrRJIpQKTktiSrJLkAbw/+tmdsn512WzpV1+8MuC9c/9quXl7zXWnJKDPnryXU2lAKsZJaSnB7dSn8lmwI1Zjni/4h8nrKcmz3LemYCTX3OOFqd9sbM8lqSL9EGGrPE1guiNvBWAOceaVgRL1qdweDw7097AsL4/VE/YDxftt2f3ud65lQ3Yo72PXtvbU0oaWNAaCsKtiSvobtwRWfxFQVJmR02e/Kmfvn+pYqH9ElgpQRfKrv/p1P1XMWSRVdW2qQCpgFebVwNWutRWknoMrgGitXW2tVhyF1KgmvTWsv3RqJGW9AKqNiSFR5VGWHbSFy0DVYATAxWsJHYk/oDVsHMZGnrQ2VsLRFkAQpvpsqsdxuhU4hXE9wwxIoBUp+GBFztAbd7SFgMHtd4/L+1dfuQYWkIeBEp8wFHi/cuOhWLKTcvD6Tzp3VKun8acUdYiTMjXZ1PVq/tJexoxzc092n1Tk1iwA8FsZbUt+iaeAX3VSZiZTS8xCgmsafb5lhpmD9+0YJXHOnU9JO4mxp8xNPcr+c+yA0yaB9m1kv0diVPcEWHV9AUTJWOcMQyWMfngOsKPzZ06bFYGbE4HUE7Go1HYCAo/Vqqeo5dTVR/8kQypJp3V9molJfPanL8uOzqW5GFTXomr1ipY0UwFVxt8LJjquuSlAgUJM0XwaWC9fL5s5Il8hffz1eDzG9BsOSDV05TANVAG4GnedW1wfGjePM63nWUWrBos1YNR/uh0LaxB6bFN9iu/KVI3rFHFEsbCrXrDfCqgeilGF4IVBjbSfqVxhlw8qQI5te/OuC87+8oDNkVzUW2tGq6wXE6+gVh1Pm9f6bDP+bqWk48U5WvNkpvns+lVbm8OqJi6URyAjhoGtUN+GSfMDDJrifMzCzKHBb46Lmt1D5PMsQOoacgBo1fWEll/5vsl3BiUjrXzBMLQuhhG3Ay1nHvibJiZQGYcm382egJKbUiJj2pQBnOOewPplvzX3MlL1t97t/nQR6CLQRaCLQBeBLgJ/1Qj8AKgGKP45cG1f0PwlrUL2S5IMG4IUNcwDX9p223XSH/deYCmAk2ckxtKW54K02B6N5VxJ0wcEwbCitBQQ2PG7VVuGmUhNiNbEZCy5TYSMdwRMYVRpSENiAfh0jVY1WMon87lhQGv2aFdH9hAhsKW6JNzK9gCxYyS8tKihh6T0cn3qIXVYi0gj9TrLelF2wkiQ5OOQKiA2lgzXbsHuLZlV/wWBKCeOQgNIfZEDwnACIEmWGrtpZsEJfNgFasy4//FPb5WNKyvlW/VC/O7xu3Ll1lp58OF1J51HB8fqkbpddrYODEwZKQDpEMmr9gnsbQmwQUOSUn6SQNdYkBpWg6dWm8rn+nX641y2JsZ+2PdrAptUuzKiAIz0Te0raRsMZjrOE/WSfa8IH5aVK6qLfHRLwOF12fvuM7MwMVMKOOP2ABMmjJ5wgVaA3dv1xt+V/ub9ADkB87Pd12X+7LdmFonlGVJTyVLPBEYHcgpOPaq2S90qPVVpUTOmx6qAqhnCZvoTsBoWEFaw1VVyP0ZgZgb/DLA2uV+TdF5OShOLJLoAUiYHSX59PPRezhEeJo5+e4Cq3wsIa3WZ9AcFqJqVAqgCxmjDknY1gNVTvWaqOJxyDlz9RMd/xeN6crxb3n7/G9URbhussoCAUmB5/UGZLG+UQ4HU2eGW5oUUAbg7V/fnPqoAzfEzzG3MkiID1n0YVcyRbJBUW884Zulfa0MlPQ5r6uT+XPqLwZfmvQ2WMnkCIbjVriF1TgJGKuMXqW+Am2t75fzs43ZMcPutbsiqSeWxHg6xYlSRRcOmzo9ksmRmmhjpuiETnqMTenBmPJHHYqw0lGPyxqN/1v5vKPrDcrB/VJ7+UbLpQ71HMT3T8c3k9isth56f+OrCEUiDYRCbIUTSCqParpN1yC2b0Kt97tRzj/Pf51rctNv1yFgQthFmUjXCvM8SX/9jezwHG8qpWONm/Jg6ZBhVwCo/GwKrdx5syiguiyt7AqqPvxBQlftvIp/FRM9gLxLUkxvAyPnU+vi2eWhmFQlwpLiuU/U6CnLqOFn7VKG2toJbxo5+v7Nj5jbOvjnPGIuZAs+1LksVnNNZrKP1DA7FM1QrUrFYYiygavk26gEtyB3p81JXyy5oW5q7R7rOc623+kbGSUh//X2j3UbMC1Dlutvq6ZljAFMbJ+n1lJZU/tvXW2pWs3RIpLjIX65L5doU5/pUEQNOA2Yj9b90sUxkup8uAl0Eugh0Eegi0EXgrxyBClRrBlK/svMZF2Ant7OSjr1RDFO4B2jli5wvfL68qR1lFTrJiYS3duXlPjWoJAm0mQFM8o5wtAIeSjiOtGJu6aw/I4kN714XUPVKvZKjZd3GgEnWR3oMEJyEkUTGUkggr5KlsRLPBWrreJWS7CQkYgBrzexIyfR571XMkWROAkNKrR6tUOi1OpmoblUSYSeax/oM2oawf4BC1bOOBVYXZJzEa93uhYTdQFF7J/ALyyTlYRgsejFSE8oeOfOqzIXlpZEK8v6P/v6WzG8m5fPPnpcDtWi4/5MbZaJ9OxYz8fTbd2J/DlyTisyX7QA6kBdTwxVDJeS9AOIKEJznJjnFJTj8Ka7Albv2ECdBNlD13Yy7jYMIrw1d6n2bsSD9BRTLibgnlksjO5DB0oJY0knvjUZmt6zduqUa1WtyH5WBz5PfO/YeVZJbbinppE4VlnhALRktbpgPYkIHd/+h9CbrhggwPfN3TyQB/iJgROMa0yTqUXUbsOpaVQFU2FT3WRVjLrCK9BfWz7WDsKqWrjJGVYYJsKiSVbNgnku0TUpqX3N2z7NIAptg0dHxbx6LE+3F2QKgwHwlEsm8ljEmlknmDW5dvxrjJRx/e9Sq2hQpLOxcgKxHr0mOG3A2PRBwUNKteTFYFgiVpLcnYyTOy53nfyr77741gybkJmn6RPWYn5bZ3ssylezX549VBRoHgD31zIB6A1VaLClW5w6/SH6riy9g1KA0izEYKjnOMK4tZqbu+CW+TKwaZ8ezrnYE/5z/AF4cO47T9bvcTkwcI7elSX2qWWUk0ABYDJXk/qqiyEh9BVRP1aYGYOUaSsXwWOZJx5L+ppcxxj+qT5e8f3Ltw7Jy/+faB+pu1Yv21evy/KsXqmFtMmZcf5H9CqT2lgNeBUpPxaS6HU+VMCMnvgCqzMnGxvns9nBnCmFsxlzL+d1UDI0kTZ16Bbi+FtYFEYP2bOe8vY3nH+cOAJFTEmCuv/qM67dW5QS+bqUHi1hPBFSPDnUtrgsnbcmgtZJh1aS5X3NNgzll4ciS85zuiWc1W+KoaD1zjLzatasVurH/ro2Ow69/kWj74gDLm22zoEBgptqmQSoMrBYTZjKDO+PaqRU2L8yorthteWBXcRmmTluBHHG+KzYsZO5p3GdcE/i2Ua/lqVuG5frGYmdAKTXw8UJguZOyEADqgYAqfGqWT3heVm7+zmmuvlGKXPQN55WpU45HML2g+axO7ntxJne3ugh0Eegi0EWgi8CPGwGlEMpc/fV9acX9/DNJoFz5SApDBuJEL481uSRJZ77gw6QC7jBPAkYGTMJ8IqoyuFXyQQ+7IyUN9LsDtk6oP1TCwWNAXZx++eRV3SKhYAUd9hXJsBM/UkdkrqTeSt5nNvfJujeSMOpbLeutpi5Uv/IeWtawFyQxK4MVS3OR+i4KdA5Z2Qf/iaUk6YMtHSyxDWB1+qVi1EImtiAGdkHGSvylLyDvQU4JSHW9qJN7JU8CYrjuDpU4IUOjrhXA3WR4JJ3uvcq+aTsfilHF4ObLP7wq126vlrXry6rTOrUU+P2bAwM72tRY8ksskSzTRqe6+VoCjMKuJr1e869sj3nmRgIw6s6mYyNiEGmGVyMJYDX7Apj0BlwH1mRurilVjOnZuSBGVVWz+nx6G87kT/VG4HWnXPngTrl6d7Mcv39ddp/+KcCtSg9JtgduH0GCDMOnejqcg2EzYL7Xb5b+nZ9pf2A99fECaTPVYc53XluKysIAgIi49VWrWZbXwqjC5OHo7PY1mq82VqrA05JVAJS21xhAHSPjD2ixdNURBYCFnbLza6WVzZg7H27As4HWLI+c1/X6RcyRSIL5qVxSlVaCLlIrHfYQkJYE2UQNYMtADXYJYIapkLau2sw5NZlAfsxtzlbKEuyzFlJcVbf3tuw//5Ves8MBlvHVh5pzYpjefqUabO2fwbkOX5890CKBTo9Ip5H0ohl3X1pMqmBQuY8RlW7bPKnWphILG1rhBgxY5ZoQkIokNkw1CzapWQ24a2C1LYdUlo851dyNDeh1fuLsC6PMj2WngFOAagWo9FHV7bl68gqNBtTzGsAqAImWJnZIXrD01+1dTgVSVZ+KUdLqvZ+VZUmh3T9U+7q7tVu+/+K52ED2F/oSULqi81Ssak+uwGpNg3T5dJ5SB2qqif9c9y0FPkelWf/wwkYdcW5YVu/5VdelGvhEms3iRNaqbNrDQp/nn8Hpxfnrli5+DY/lXPU0ZE74vMzC2bWbq+XmvY2yr/6pjz/X4oTbzWQ+na8PeCfZPsdab3s7AYQ+xdm+FRR1IQVQCosLUJVUd6r6X+IXh2BKh8Vj6jlAZWTbVQfDPOLjBWT9a1GA3i8VARLmY3qusm/sE07TkvxSUcAYTlm0sTyZ96Q/7VDs+KHmyP6MxZrUz8610MWi5KnGJctF8TnIt1RUPHZHl9JjV6LffRhYx5mYxuk7bdPY53oO+t1NDiwzMa4F/s6QWsFlLZxH1TgtM7X76SLQRaCLQBeBLgJdBH7ECJC1ZUm6MiAX7BE5VurgIvUlZWhSqPb6izqfwMesQtMsRnykk6pwCgGVZC84+Y5VC7bPKre+/JEEu8VMldoBSHH6BdjyvolcfAHBMKBsNdIvScpIBP2KpB5sg1omPhMDJSyZSEh5nMQwDSfSFoG9HPfVx1Vyv7HkuiPYUbloDsSmtp6nuFMuLCMTRh6MDFhJq0Aj9YMwrQNa0+gXqa9Brfuwpon8AgBJ+xF32SR/6SFYq3SrHI4EEekwwGsk0PvRz25J4qvm9uqLeuOe+jnqYL77dqtsvcHdN0CTBDjAVAJG/UXGzF8Po54HxCZlrsPKCAPI/WjdD25XKWAkidRX8jolpa7rqm+v2TSvMXA1e4RwUgxoXwZWPZmdcFsgddA7FFDdkvx3W61p7paV6yvl5M3Tcvj8c+/OqRYn6EfJ+/Hw7AOYvB/anhhVeqq67Q2g9/Y/lv76vQrq9Mm76g354nP31bQhEkyoGEA7+8rRtjcSYIVB11gYvMLouI7VjlkBsY09re0zAFEeE2oqDV4DrAwczMZXCSsyx5ruB8wT2caqVPiA5NFPEDmS3gpoDTSQE6aWDjRgxtRgofYPBYyZHmSlBfCV2kCzirRhwU0V0GqWS2eFe4NKdr1+twzW7jl+1LcevfytgOkfysLqXc3lm2X+5g8CdbteLDIT50EFPCHP1DZhRqntZdHDrXwEPJm39XbMk4jbxS/yX8ur7QxM3bBeA+gxw1phGgsIllOnGVHqVyPPDEjPohjscOg76hhjjGScQGwsPdVj3EYCLHCKkRJyaZx/3UeV2BITAVUYOfp8Hs+03OGwYfIDyFT0BVbnC7Jlu/+zMl6/ZnOlE5n2HO7NtPijeu+XW1qTUP0pu6IrzFQGbpgpyXYqceP64bmQhYczvd+O0FX96+tlkKR/PEOqZNULQ4pL6lp5L8iPw851ih8AJ6Znnh7MD39M5lxek3PTn23mk7mCBBiToEw1zv8b99Z0KgzLE/VRPYGtZAtsu57f9eMsOfa+8IEw2e3yzzj6mFhAYR4qpl44IJaSzu6rChQ5LueRX6arMjXC1TDJwDO7ww7546gxPZUs2CJ5zVNAKODWbuY+3pgyAVSpTwX0WpUy0XVYB3eCm7Bey/WXY9+HUcXZ2e2buKZzJdHihK4bbi3Dvtd9ANhO9TjfMch+kQZnwbK6NTm+KER4D+CTY02P1Sy26jrisZfkXL85Mr7N2vtbRLu/XQS6CHQR6CLQRaCLwI8VgUuIJlDmoq4s7Rhi9cEvvejEVjlxT+qeNf6wR5EDBzqOBS4BpK0NC48i8eVNJM48S7KHGGtHSQCSLZIOoCjvg8VktZzUYNkVrZFyIfl1+xqb1jQOjNfjpMtesEep95zSHJ5ayAqVSa8WRSUNYEP0g4R4DFBVQj5WW5rFdYHVVdWp0eBejMTApkk4BqefqkHhTEei5Neuv9S0Sio8hkkFrPKYEnfYBtyBAc3ktrCtTnEso6zJvFnVAFkv2uv5JYHlj352uxwLqAKIhqo7e/l0V+1HABsAjPwGD4RRjvQ37KITP3JkQKckoa0tg4VuBuxJhtuP4UJNpP0+noDtIQls7IuT6ySzZqQBOTChGjEcfxHkwYhikjTs7Sqe22VlvFVufvzA8Zy+/rqcvPrawBJmCrOaxqI6LgaFOBVzzGlVo+Y7pbe0Wfq3/ylMKfMAGefWU/1+p9sAA2Ta1BVjrCSDL1xqYQBhchYBqDB/kQJjFqQBupCrgjCM+METWUYhEG7P4oDAgsUMLKF28x7H/NwtuIIWHksvUGLkYNVzhTfyWBhUM8p10SJgtb4H4FWlr3G6BaApBrQMMbNanX8xo2K+0OMSGTD3dUyDq59Gjov5zd6LMnv9G/lKXStn+y8F5t55Yp2JjbIbMfPRbKd2TWMGgO8NYZ/1AOAettp1qbhZA1KpV1XcqE1lkmJy5ddUN2UAIcuVkgAAIABJREFUrXvboChgUcob9rlnFGeswiJArWW1ZrWBGRi8SH5Tkyqg0FyCiI/NpQRUadcDUKVnqiTAdkGW++/c9bsA+oB5sMNUC0hTeqfS2sQlv7r+qHnyVBKBwerDsiZGdTBZNVDdfb9Xtl+9K0sbm3L+fS2Gj3OEK4ccgs/Wde1Y1oITjCpzLc7BWRjzmZdh9nhegLPGejazMl8jq1y4OQUbmHnKNwhaBeXuXcXnB/BebDlKB4As7KCfgW0XugOkcv1gBvNZYy10Lep6tStWdSrA59ZbdW57Lp4rGurV2xLjOn/PQXbAYwOrcfmlZY0WQvZkYCTGGrMk5LxTgdZTMduWWFfZsGX2DL/mFGzoVCULPladg1yLke0e25WZea/P1s4zDWYHSIhhxDX33WdVpkmSLx9qrqP8WFzE3VhgWfePdV7g6I46hpmFgJptp48q0l+BW6tzdEvXlAMAq4Eo31QAVbwS8v2RKy+/PHahgtAJodixWMEikxj8DpxefHF0t7oIdBHoItBFoIvAv2EEyNgN8ZJZxkAkUl+Sdb7GI1U0S0JPF3+xG+HU91QXU7863KkrUyvYDIQFYoZl4d8S0lzdp+7oSMxSvBglJwWQGigkYQJkYrbkXqiGuNUQR881kyaeA4ACbJESz5ScsK0FpHx1DyNAFoAUwAEkw2siTabfqU2RYEwxVVJvVWpJOcSBjJXGAp/8IOsFKEP6AfkWkVxSg6rPpNXNompVYVipWaVmlFi6HY6SLNhVakhh7jA78rEpKTPUD0Yy87Ci/qmPPr3pxAzg+erp+/Ls+23DJTYJyHXSaiBAKAGuijY1XO0xbZVE2KWCvEQx4KXUrjaDpYAk7mccA1hJyBlapcrIIOv4hnmpdWB6HqBqRg5GVPVdjCBs6EDJ4FD1qtSoriztlBufSHqqFjWn6t05Fbi0vBYTGstDA5ANDOsMc19WL1aQGCapLDJVGt76h/MRPMPRVe620903BprUXMLu9QU+XDM5iCOwBiM1qshUqbXUuMIA9gFc9IqsoJT9CNtXYYFZMNoMEWzGvZ0LAWCV7rs075Pohi0Pw0psbaLlcyTnDagmo11ZU+CITaUA4PxlQiimp6q/NJul97o2VUl+q9fENMj1fnrezrcC9gJ4vbX7aulzPyBUoG4usHq2/bVa+yjm3gcMc7Tvlndq7GDbkaV7boKIqPeFScU1mZ60OCkj7Qe4Ezfk07U9Dee/zanSTxUAmjY12j5AtaoXHCvPwboIEMTq+Jm9139xuaYNDQwixwNTGPDuel9qUQ1G9Zx6pspdx4AVgNqT2y+yaGJISx+57ig2MsZRLepMQJX+mzMxq1NJgKdiU2eqQV26+ZOycusTnRvUww/L1lP1n/3+Vbn64U/FFM51W7Jy5oP27QTX3/mK9gSwSo0zQ8Rx0iIJyXIrkdB+Vha54k7PhVZj72Opl8lWW8rxA6rakmAAa1hFs4EGjJwcFch6IYf5weypc8mLD5mN7ovMOzAeqxJ92thcgGa2x0qY9pUP4Vi8ngJTyOchLffMNWjlx/tQ66d57IT2MzJym8qFlw3gsj09EAzcBbiqDKDGzec1hlyYNAFKjwUUBVTdrkvXTwtshUqPNY4nem6u5+b4AWiR72QXSbde4esQCxUCmodiT7V/i1p04np4grOwFiYAqQdaJOMYmWFz91LVIoVeuy94iuFSrq0IenEL3rdpE3M+PVBRPBC91PzmPOFcDWOeiHLuo+ThvG4mSvXp7k8XgS4CXQS6CHQR6CLwbxYBfStjPdm+ouOWi/TJLWdcm9cATV7jZNNf5zFUyhd7Y11JvQCbcmXVlz18AYAwXoo0hSAJRs4rEKHt7lpSRVpQpbLeGiAShiOSXdjV2CfBsiqlEKghjRiL5eCnOWvCOABQaf6OPHhiiBcQ1ryAY+0ExA34nUj+OF5BAqnPoy8qcl7YU9or2EFSn69kakky0hGsCoZKSpqQAw+ViMOsjmhlg+yXWlWX9AHoOTwAJ9vTZ+GsWuWA7qMIuWWmhu2RPJ6V1SvL5cFPrht4br3ZK89lnjQ7gXWAyQybCoNCzWszb8KR2CyGn6+jY/AbQbTlvIxwNVdyYsr7633208sN9D30uNdk1sZLSX5TD4dJCgwNTC5/cWgWSJX8t2+gigT4WDF/VTbXDsq1j+/pcYnxnv+6nAGeAKi8u8prLY08Z4cZ9DCS1G1G+wjjpxG6/YvSk3utywM1XnPVYp68+IMWDJRwurZUo4zDr+WqGsdzuS9sK+MKUK1OwNVMiTZC+Xx9FMDLgSMKmdNxuw2j2s4KgAIxa2dApSXr+9g5Et0A0ovXuOgum072r5sBa2cClQaqjL+1jwAGAS7MlXil29LUmk1a2iAB1q97jdodGFb1SNhpTS7JqlXFOAqgc/yunD77L+Xs4H1l7DlIPo/tAiSq1BMApOM0DgKsA16HtPZZqbWrMNS8BgZV8Ws1vrCqdl4m3twG1NOCBuYU1jEy3+hiuZ1rRw2Cx7axeO6Pa0BUj9PPMf7VQAlJL2BdtakYSdGi5uyIv4oFcmFaGhm8agEDQIpp0gnGSchGAcNaThFgPRUztvbBz9V/9p5GaWLW7t3Xn6kP8UFZuf1xWb9xpzz94rFauqT9yVR1qrj+0rMWB2CLC5gP85Q9WG57eaytjqggz1EGZ9YT79KiEsZFgaWNaeW0rYsdZjYDlcycnhshZWEqgnuGkrrLAFe/wQAs+8M54rIFwp8P8nUh+1Nfnmluz6osHDAkcfdthk/+DGS82jCxAlRSA+xetVV6cSyQeiwpsC8XtIfyYk0WvSh9YBuUSfB+g2M9fqq5h8olta567jCs5kC1/gdiaw/164U914vraoJjMNcubR8TJthd6lwBqtSdsr9c7+1LoC1RRHKk5zBT4tuGRU4WQg8Bp+6ryvECOpvMlxhE/vvnjKmviPptMt+2iNuCmhh2P10Eugh0Eegi0EWgi8CPHwHEY0En9SdiNPOeShSUoDXJWQWklta2+j2/D/gSRiyy4fCfAELYhTCkSWJsfuT3B4TS/5TtAVwBtjCAJBgYKtGWHa6VGlW8fpFzbSvRsMxNiDBNaoDBCE/pw5qaVoAs9VuyYXKSZ6sNbRepL8xrnH+FX8SSrEyWRSYBJCXzFdjhNr1RwUkGatr1qYx+6I/aU+K7LkdZGNITJU1jvX9tbdm1rQBRpMHGU5IDk9IgTaO+b0hfVmTCTkqV0MOMOaZh82ALSDA3VdP58NPrYiFm5ZvfvxBRJCddelw62YVBDNQxMwyjCCB23Srb0Gfygir3g9EI/EoCbRGrWU2AKu8J5wcj7DY5Ni7Sa8yE+Y3ZR7fJwKCKSjBa/ABU9VfS0QXVp5IKUqc6EMOBe+/47EW5fu24bDy8o7FU6vjd/yPwtG1w48M32K4SccCwpdA14W7tTlwXF5ayt3JDxkr/Sa8TWLIkUUDizVfl9N03TqTPhqs6OAFVwDM1qxPNWQCUxrknV+AzeuHKVAkANhBTaIUljHGrWcVIyJk8B1yBKo+5xUoWQjynjTvSluQCfGUhhHmPqzGvY2HDWMDjW5kbs5kXINYy3GqgBHsax2AAKEA0tYWRs0buO6/1m67HFDizCRHPu5WNjltAvr90Owm3WFkDVRhVJPrGiUhuOT/pK8s8YHLDhgJAGezMqjPmOP1nAawTSYGRU7uHaupPHVdYa9hFwDx1qgakqBwq8wewrXFy7OrwOpA5owLKz0Epx4S8NwtdffeM5fjEoAJMbcJFH1X1OqWPKmY+qmU00FdbntSt8iFj4/rDo1E5PtU4TwGPmPjoE0fXyurD/6hpclVHOpaEdb+8/PxfvQg0XL5Vbn3687L1/F159fiZ59MMJpVFEZy6UZVoLtBU60xSYs4PwL7l8Z4XmTeRNHNOxeAoTsAB6P6LpN5jTahyPxOFszmy3ODOvMbrQx4X7iR2Qcz0XM45zY85Qa7elgKn9rQtADVY5Y9ie5Uw9MKMF58CTgGqKDqa87gXNlgM0VhQBsH3Ae1pjsWiGqVrfI921ZFUDKs/i/1UjOzw6+34BDgHv94eCwCK25EY8ZMjfVsI+B6LpZ1rLAdLkluLXT08PPD2RppnXJOakRJlF7Sdce9VjXva0EiJo6v+sRbIuHZxaKhpjjVXJA72d4c9EnTwh3pNzJLon4pqAVOyeq6ff3e1uvIW2aYGyLUo6qLLrOv5EHQ3ugh0Eegi0EWgi0AXgR8xAnB0rIfXL+MLdghY2WrzknBVc5mafIaBI1lPQh/X3/Y6wAjWOcDCkaS+qVllO03uy2o47wLIsiXuL6n9DF1WB0KIODji1oiE2O9VvkANEgkcIBNJ8IJelxrUwAXAI4kRyQz9S52n8ym6QeJigG0QJ1mvWJLlZfkLL0u26xYI+oGZFLC0ey7g0M3rI7ElUVoUmAW0LqjekhY3y0vaW7epqTJRclCYVW0KwEvNH+zrAKfamnCSjAFO00uRtjQB7TfubKrNxEZ5/nirvHujulQSUOpPK3K0BLEeD0CTfrDUciV/TVrMmCAdDmuaUUm6rByT1/F5jJEZ1/ZTM9nK/jiPrq6euNL2cNasSVofICygMwSowqYqXYyZkh4bHGtx4Em5eUd1xbfuKmndLaff/d8amP0qEa3sJeytx4Z9VnJbgaJNjAB13rPKvgLE1yQjVt9Q6lCRbc6nkvK9/kIGS5JrArYAEgBqAazBBEdapKm176ek2H3VtxXVrdo8CFkih+36zFprWT+/Ty2l2SuYWm43EAtDHpDg84CbbSwN1Ih6TWg9CCxERMZqAOpAV5RgxjgJL4Asclc2FumuASWvwTwJBtWLGpgMYeLF46lb9fOufRXrJPA4uPLTMKSAj51vy+mLX6a200APySaMOPOSGAJ6mOMAznqMQCJAajtu96RV/Sr1v0h/LdmmxprYZhz8XoytquQ3vYSzOGNZMKjOZj7EtMp+PeXCnDtGZog5Ho6rMqzUq0ru6/j4uDV/VJcqCi/H5DY+OAHrPvW6bEbn40ygBxOlqZhV2tJY3qrnhuv3y/K9f9ZCjgCoVBHbakvz+ptvhLkwWdoo1x58rPN3qTz76nE5ENDF9TesLwAIoMoCB3OgukAzR+g/aqlsFi58fLy+gcEKVOdVem89Ca/n3KoTiNnPOeC2VhVwJjrNJKmCXePa1GKaLuXTvLgBWxxJr2PAPOL8bue/52WdeRXv2gSK256fAcP+z4CUTVegWU3U5hoXAOhUbCq/7nWruXMiWe4UwybmL3OAcQLYMjYsRPgiol/3mMY4S/Wjmt8nGr+ZnKypoT3Z032xq5QqAIhPJGnnuBa0yIRsHGbW+p4KWhmTU80JDJJoN7PPoozBp6aG5rmgM9DVIJU5x/dC2FYLgLUlfgGk6YGahYUWoQvwn6tiFmCjFDr/FslT3U8XgS4CXQS6CHQR6CLwbxYBpQGLyrub1KnJoEiSSDbDBAWMklDVmjRLGklK0o4mP5E/8r4IR5VEW7K77F6ori/V5yD/sjxL77ecVo8BQIFDS2IuALUAVYDnntIPeNVFPUayhrMjIDN7K4mwEki2wXYNPgEyrLjrPY3RwJ6prwQv79JeubWK5Meqv1tc0meRtCNfExNKokY96YIkwOPz1iYk9Up6xCrApgJQ1werZSKAQEhgTKlTxTF4qMRsiKEP8F+MJ9JTtmeQWVlUgCsAs5mQ2KJFx3br4aaNmF493VZtnfaxsaW1jtL5rEch+4Mkmddbwkq8yVN1a0i/ViSZl3IvC9zqBqz+/DOYGmYz0tZad2cJJ8l62D9i6rRaoAkjpZHkvgt9sRlu2QArC4jfV8ufx+XGBxrFKzfEgL0t82//Lz0vuR0sJUydnWIjCefHf83gYlLFxzOvMscyJ9kfjdGNn9VaTAWBsdh/YxfguSSwyKJtsMSSh/qq9iTF7lN3CauqRYW+alZhVc+QBcMEAjQAqh4HgZDKIFsCa3Sv/TOQR0YJ8NJ4Qq2fA1VincFoBklJeMNW+6israxA1TXPld+yu2+ec01gBaYGuq5X5TFek96h1KoicwWAhOViPKhPBdTqOYNWtS3a/KSoCNN9agHyp8//a+kdSHLNOXkqoOeEXvHAsZa4CqR6/aPGw2NiU6rKEppdlQwYoyZqV5FVmxWvsmgDV+TCtLCpKyheMALkN6BP3AIIqCO8DNb7OLcy9oSmAlWOieOxUZRlwQLZGt+55L5mTgGslkFzzIoPhjwAVkCcDKMAqqdiSWdakcFhGrdfaksnNz8ti9d/KkWGpLwCp6++/a7sv3yja8SyfkdlZfN2uX7/fnn7+n15/VTMreYRsuGcT7h4px7dTHI9VyOVzYJKFTyYAYxUHmDJOcXNLFrZ8AdGFfWDp0PaytSz2YtnOR8qdOL9nA+VqbYrtIOVc8KA00ArzryejVUVkPO+Lqj4Tt22gTvXuCyksA22G8Ad6a5lwGa3+WidZ1osoSUNMt4TmSdZmu5zRDXBUnwgCYbhn9NuRvtLzWqU35w3XBxznnjtRYtZ0yolPtnjtq7sGk/kwTC6x2LQAfP02bZk2TWv2Xtkv4DYI80HJL4A0CPVNtPyC2AK4yoxsqEqz8VBnlkPlKUHKiC1mSL9EJSyhzlvL3647QrY+ngWE7qfLgJdBLoIdBHoItBF4N82Ako71uo3MMk51aQBnE4w/HWf+sK4//LlDdNQZWl+HOBRQYVvNaDqTEuvFiC0mDf9VJO4wXAixhWwVJJGopGKqdbcRgki4IpUzEluGr4DVJ366KVLkgvDqLJNS4zdUoS9TyJjt16ZP1EXuwDrpqQsEmH6gIqlhZWVXHTJrCimMSSZ2jBsCM69SuKp1cLddyTgQwK2oOQNbnhNPVgXBbrYdxstwbwqORsKsI4msLAAofySs1luC4g1OgiDer5OrxvUuiL93d1SMwUlfbC41OiSrHEcyUGTfLo9jVla3FmTYCbSqQ+zFNivh/1IbOjdat6H588T2SSmZoNcF8Z+NnlixVPnzCByUXqe4vgLOMRESQAJxo4xV7uTxd5WWR9/r9Y0N8pgZUN9T78vp9/8H8J5+kAADeCR+kbmEOYvjksFqyTtNclvINDtZEj6Sa4Xr5TBzV/4b52YZfb+eZltf2/G0GyWwMoA4yrFsicJcB+AhZwYQyyZBFnaqudho9270eMT+TTtaQxGiIL7g2aWGrDa2bauEngswuBXUiovre84Bxw1bgGojA4zOZJXSyFrAmxG2e1GassaA1b94m5rEBoAawaM++3XbKx+BeCE5OJ8vPmpQiZAru3P3wvEv/4f2i7vQSZM/aWkkK69DQjBgCcoS/HQIgItWtxD1WwpbWqQ/dKKht9lbTs1momHWLRWr9pkv7zPt3k/i1JRGXihy/M915QefV0Bp0Z0+nxLmQE8YYl7vs05z+sApFroUFuSs6mkvzCqyEvFsOZ1zFdtV4D+VEwdcl4KC+Y6708xkRpvlKW7/1SGK3cFVJGYnpYXX8qJ+uBQoEe9UpkzkoXf+snfOzZPv1Q7pX2ugSgecKpFPgq7HsDqayFKiAz5+VUyEJPJDPhLaxUvVNQFDaYw+2opb10EqkXlleHMhEr/4mw504q5xjFWBjRUfqT7AHQ/nnM+cQ5LG9a2Sr/9mrDazD0DSjsHt6O4mN6AXjv4sn6kIeT2FBMjOZFPqVV1i6TsA3Wmc4FNHNJpoeTHzwF4YnPGec7+UELBtRcmWuO0v3ckUyX6oKYH6wl9WmWS5YUNjgXFCEubumbOdV2e6nP3JQc/trxZY+0WZQju5SJMbapKD5D9xkYvihvOZmS/sVpiAQKgmlhk7y6Dz3Z+XwajHTit07z700Wgi0AXgS4CXQT+f4uA0oIVsqf6xR3Ak8SruSI2brKlT3ltzJT44o+HbkvfstIfcNnSgfj+yh3Xpkn5l8YvaZ1CsmlbDAGlBSWUAFjeS7KCS+aBJKb7WhUHqA7FiqTFjWpMLQCupkk1HSM3bMzrUCyKP8tOp6Y6zh02SWQmkvWtrK2UiYyMSJpJopIkk9MEtI1XtN9yBsa4aEnJ+5K2uURtbAWnoMKhwCwyYVrULEyokUzdKMwnNZFsx0xqZVEcQYASCaQ+Z3lV2xereyD3S14MC+vXsx3i7EK0GKtY2uca1QDYBqK8Lb0OhrEtBpAhgr/7NWE+r51zQVzyNm+7JsgGt1WiaEMVPstsD+BeBkoA1dozddg/0L7lcWpWh2e75frqs3L1o7tiNWVI8+Zr1aj+FwN96kNVBGyZoAGp/LswMko2nrmSDN3OUgE1lqqS4bOfisXGo9K/JokrzB4x0f7Ntr4tM/VYxWCG3WYBYoE2Qfq8M0l9+5gAafGgj4wVYyXLpTUXQPIAUwArQUT67f6QMEGALfalIumsNNS5HFOsdr4EN4R99U91rWFRxGNj4HBJpVCZMZtaJZWPxNXyXhJ95LrIWyuABUwYlKIQgFGlXQ3MK4/rttq22DVX7+mvfVz6Kw90W+89wlTp/1SLmmcBRmZyOW7kvhw7rabqNPfxC6Q6/LWNjx2TI6umbY0lwK5PbZLoypoa1IeBtsbB8x1AHJOlJnO1dJnRBITDnALALUt2CAxW5z7umCT1kKJy3AaqAqmW/O5WNpUWPQLoakMDw2w3YECrnZKB/shGxZ6KFe0v3y9Ld/6d1LtrenxYdt5ulzePn7qVzUzmSMcnLIiNy42PPinL12+KbX1e3j1/o5DJlEnuv0h/3aLLbtBVNs7aQZ2vNjXzFK1XOsvX0ykYYJrVjED0RqpnLlXAmiHIczkZXUdtYyOflopZ2zRhqqZHqTHPuXIx7+pc9ED+EKgG7JqBtcKaeacD8YpWzn/vASBccTQjjEO2HqOelHrUUwHVmQCpwSZAtwLaU8bWjtRhfS3bhdk3EOakZGpQcyoRrh6j3vVwX9vS/D3ReNNTdXqAwRI1r0jyWSQATWfdg/cCRvdlqhVCmLHDJEn9UQGmLHTyz+7xMKiqT9X4872Q+lSOm79bRLBOuCw25X7300Wgi0AXgS4CXQS6CPytRkApygQYpf1rrGhNpJympH40SXUFFH6EBBUZISlRLJMwrOB+jJZqzVN9BaxrmsvQbibbJNmy0ZKSMyArGRkyXjhQfuy4q9sk/e9VrUrrAdbRJ8iI9Tr2do2K1pqUkOi1f9MKdgAuJGc2ajK8iVy4oTRazoxVv7i8sSzySI/ToF6StrlqrSyp0/sXN8bqTyhJshL2DbEvSzL2caJNvm/GDQKK1X+cZvVXdZE8SY0q/VVNbpD48VfP8DpYWEuODVwVSb2OHoWRB2e7AGPqTaviNMDVEl3ySkBWnmtYtV/lg4AFgKmTZ1ri+FMBnXH2dV7qjwHwZgTDxPBEQKLBKxbL+qFdDY1+aEkzFHNKj54FmZIM+/v6HGTAmCoh09wrt2+8KesPPjAjN3v1B9VK/jrgUMc6kPSW452z30bPVVpXGaYAZBYomgCSRL+ynJRuit0bXPmJXIAfel72VS88V93i8cvHwjL03BREQWGM5Nrsbdyc+xoP6i3prer6YUApUmRqOmv/2bjaVgMV19cBGiKxJsYBKVU+7qCnCs7xOV8VqNPKISWOcTWNEoHt8VulvxUkuo+on4M1rWYtVdbr+j8ziFV+TTsWjIcAqpZK6xyToZBoZb1XrxtfVXz+MTtBUv/ud+X07a8MOgImqWHVNsym5tcMHqAZ12SzoXHzdU9VOSqbYa0yYANWAd0+JksAJS+YAEip4cz1A5DiPquu7+U1BEif77EFMHNMGEJVh2cYOo6P85WesvzSggYJMLEyAIJlFat6LEaM5/1+YqFtU8dbGdgznJEpGRDARPp7qgWl0fW/L5PrHxto8tybJ9+VrVfq24zhkha8TmSQNBX7unbjVrn28OOyv71bnn/1rRg+zdO++mhqO4BV15HqnDh1W5e2kJFzzwttrlONWgI0ZVbbBGaUCpbY8hhT2q/T7DGLDzjMhcGvq9dLmxz9kLJnJlVG3ucy/X09nzLfkKenBpsPyWKVP7CeT7CoZnot+8U9mB30FPb+tGGi1jQGSSzaaBbTM5X2SKpJBWS6hytSXBbyKmB1jSvbpVbcn5jeqzyPkgQFwwn9qQVOp7q+YhSH+RP9VC391bZhVs08c+1hHYYFQ32+yo/Locb9SKZi6G54H79T3N3NqIZVxQ34tF6/KPXgmFDjOAIwt2ZUcf1tP5fk6Jce7W52Eegi0EWgi0AXgS4CfzsRULq5XNOVJDX5ieQs4LWlUIAVHucvYKwBPkOl83fyjoDbbAOw2fhZUn0cfHmH035lash+G4BcOVtW5RhMBv0GI989PJNMz+kIUi89Bviy5Fcg01uPsVIcfltlkWqoMM6ovRpIUwKnMWbSe5SMA2hg1gCXiytKaidKwsXSzJVEUSPKyj1pJnWsmC6ty3Bl7H6cMUMyW0QiaHlvWM6+WM4FaiRpewL7CVBFWemkPqAroFbP43CsvwBWsywYoTjcQTGA7JB7Aad2IzbhxyMA1coKwKLWtzWGtS0tpGVEHcI6oqkbTOLdRs1jhUzPAI1kNuDCCTPuu2YCBQSHjJXqUytQBbyOxKYiBV6Yvyq37s3U8uO2QfH02W/kzvu1QFA+a0ibGAHIM4PIuoeWWVdW0wl3ZZnNGAJgAuTdW1RSzN7ieunf/Adho2sGtT2xd6e778vh6+8FWsXw4kgMc+pWNbRXAncpjtSpjjAIymdrZSByZICqWZuYBTlY4AYvBvALoE5daxhWGDP+wr5WWab3kDcF9PuegQt12LSdCesVQKr60vqy87pDPwkwY74SqmoqBFuIHJYFE8Vi7n6jVTYLIKBFjeo255LEut8qIFKtanqL12tt5+sye/Hf1HcUhpDzVaDLRjfsAEBEY2EGmOOH7Wbfq+QXuS914ZZLq04VaTAgVIAWeXHqjFmkoS1NvRYwXz2WqTt3LBpQ9aXzc89YAAAgAElEQVREd5Dt2ggqYCkMKq14qE3WrnAbUAqAdZ0mQBU2VayqFiVwA7b8mVgfw6ICXCNHndNDVXNkNtdxgt+G62Xx3n8o4/U72lfNWslLX3/1p7K3K0uduaTgsJ5m4lVfvrhRrn/8Ux/Py8diVV9LZoypkuKBfyz71jfQZHGIuZJzklH2+esxtAheu5YJZKDqOPA3AC/PZ75Y2q8pdGp0lmlowGvJ7sUlOeCVIWuLVu05rhltSZAjrNcRn795S52N3t5McWIxLHO5zkmDVi8b+i3ex6qoyHthL6lBFQMqMDlVzBlHjL3swks/VIPysLChQHVfn8Vinq9pyHf1KED5SOZXR2oD5FZimovHWmAyUJWSxSBT24aJ9WVI5zxg9EjXF0yYpnbK5njTfozzKdWnkgXTP1X/EuG4zddB8fcCwJZXwayG/77s8pvtdj9dBLoIdBHoItBFoIvA314ElFpskjbU5CXpSQOnuUni1RilsGCWSxrwhEVIosPtJqWKrNcMqgDFCSvgTlcArnk9oJF/VJ7aSEnMzIpg6hJQVmyHcaD+7alhO1CVJMTSYG0BefA5Qxpe1sCVz+QIhkrCYR9IhkhRYGfpoRpOTGBZ0saR+veduuxMLKsMkIYCKwvqwQhT49xdYJja00WBmrES9JHloUowMVpCTipmkDY4gM0m53NtqYAor0GSBnAFoMLcDnFNtTKy1tMqqaYGq7kKN3Fp8vtIfJ3f85mWDaeu0PWutabSqfCl1zNcyYMBmOG6nZTWbRluwRT6fgUsHvLKEhFz10xm0cJAFZAPeBKzOugDVAVK+2JUewKGSH4HOCzvaPyelhsPBQ6ubHpuzJ78NznzvjCr2ZPU16BHCwRnsJoG2fqM2qLm3AW4Hpelf05+a2LvvjIB5v1VSYs3xKyO1nSPfr8L5ejtk3Ly9nHeY4pbrLulxhhjIQWGGZQUWKwqbXx6GtPeSPtCLSYBdK1vmJ+0A2JcGvZk3AJOE10j2/ytlHZdDqjPGZ3V+F7Ue1uSa8fRNkqwYDyf+27L4lrVsK5mFasTrl1xJXd0qxoYVWpYLfmlPlevd62qjK5Uw9vbEOCCQQTIvvtMv7/PR7iGFPdaPlP74eNhX0FhOXbYUR+4gKqNlNT6J31Uq5yXeLkFTRyTDYANeMOgWpJanbdbraEXRirtbLMk2FAzqKm5hQkNUNWcpD8ux+iFiVqvaxZVjB69ZWFVHSed62bjAOsy1VE7mvlsUaAv9aFTFjWW75bVB//JIBQ29eD9+/L22z8KHMkOrLccRhKsPKc+fblc+eBhWbl2Xf1Vd8qLb18qzDqHxc5O3T/VllA6RMAU9egxTPM4VeZ47jY5jGRlO7nc1euk1SZe+2HO5NyyMV2V6YeJZN5RO+rBykvAnAavvJnpVeX+FYky9DalYsEHwy+9z0oKt8thSPR5gFlMkvwbRUW7buC225zHeT0yXjtoZ8XL8mCuB8h/Z7CgijkbQGINSDVraqAawMt1ikPEZAkpsLfFIWsfTgRy9w7kzau/PS0ezTUPj1SrinrFvVdNxIsRZ5EQGbcUHXuaDwcYamkDVpfwTSXwuo/ZmL+1zgQ/5QDspcy0nck3S4B3+3bCUAlf4LSp4ZmcdylXwRCuIns/2v10Eegi0EWgi0AXgS4CfysR0Nf/ur6l+eLOanhbbc8OkhiRsSOdTTJK1nFhBVTZOadFSeSTtOfxZYyMlBzTPgA4CliN3Unta6rn2RpwEnMlWtOk3ynNZKgTUz2T+nTuKBXBeAO3XhjXSLv4xNg8uTYTYKz9dApYzTRoFJ8WBpIVe4u4EOuXRHOkpE5GP7CeyIGHMwFQZUs2YUKWLIADgF2m5UnoBieeAFxqVi+AasCoMQuhEug5FTCjNQNAl8dhshaQwyrRHYnJXVtYzT7U+lCOYwhLC0iwLSgfVZNaWuXUNjduVWMWEkaGD0xSaXjut/EP4FEhiBkgPa77yIENVBmZxqQRO95Rt8ULSByddOo2LDbABqayj12wWD+A6ggjJdrTULeqPrMLEmevLzwv1z+6rZxfib/Mb2bf/VcRiDvBRzB2ABziBJtsR2V2iqmifTCzCQudxDy1d+wvji4kzBxrBTy0SFEtZn/jQz0kEIHMU/Vtx2+/KSc7rzxfB3azhfjTmKufKjWrTvJZOBDjDQij7yqsKsCVsGZKsS9pU+NxMCPNvjegmrMiXHsFeo21rueLt1FBzEVNHG9CLp4FocZaBWBwrJFb0g7EEmD/KqF3GxRk1alPRdJ7apYV11+YSRJvbRezIT1H8t5b/4nMrO4Z0M331Rv0zX/XS5EHczgxhnK9Kz8MqaW6esz9UitLT4sf6npxtnZda61d9WJLGFWbKrkNjUAsbL8nDxMMMAxA4XqBcoBxA9xw3LCfMMaVWUXKXM2kYO3pI2tHX2TPBrIwkTpWGyoBaMWK4YYs1tS1rgB2AZqZQOVshoFSTlOkvwtqabRy7x8NrGlXs/P8SXn/4oncZgHWUm3oWmGHYPafVlVXbpZr9x9JjjoXq/qy7GxJUDqP4VJqu5Hja5SYHz6HmJM+VP0CajNnmdQYMc0xc/JkYWQrEDdb2q6BXKsqqGX8ucbAKp5jJp8MeczsbMTnNk/zAlIAYtsPngu25cXMq7YvFaTyHu8sTHIAZkCm0bCvJa419boFC0S6jtXaXxsmiUVt5kk4oHtBCxlwbW3j+nnUDMSIcUNq7PpqprOu/apvPdQYntTjnx4KPJqRzTXT4FV39nb31KqGdkriPzXXp9pGZhcFCPCiNKGJ+oCIq1GOe6oCRVvouOobqJ5/X2me6V0BpvxSplINvXy/++ki0EWgi0AXgS4CXQT+FiOgtGTNorUAzUg8A1y5jxlRnFrDnpIwNIdeEq7wmvnyD8skHtKvIjmbGB6mlhVAemCoqtpToZfFs0UDx5b2A1H5FLY5RsyrJBdweqK2BrQ2QIKGm+NEUr2kLbw2SQa1SOwNDC7PATYBpH16JQKEDWTjKGxOFaYNGarAKgn1WEzqWMYq9FZ1nZ2SucnKQlmajMtkNX0VT9RHkOSMetLJiqycJBUGeCEtJT+lhyDg9aivpEgAGKALi4qslDTKYEAy2CWxVVdG6wKCxCm8JqCTVjMDgVhnYI6kD8WJ31Bgwi6/XgMABMC4BspZhsi7YEuMVyNLDJsa0ErSB1BtIxiAlA8wMORWBavpb8kGM4Y9myfpAbGpMIBDOWwuCKgONSZ9LSIMVaM6OtsqV9Z3y+bD62L1FA+1j5l9/8swhrwXcx6On3gIIFpGCkMMgwmg4baZaZJlktAcl1vVqEgtoxdUAGjtqT1Qf+OT0l+SBFgghNfMBdYOXn4hh9Jtj4NDpc8FkA4EVvn8AQmxZMD9iVqvIA12nSrb036YGFc8qtGQDZdcP8uGYBwzvw1CA1sctzyWW+4F20aQOKbnTgCCx6vWqBq0Ugepz4YFRk7PApAT+4uEum/UhaMqYBT2UW1a3K7mEqCFcXTrFgE4MVC98aZMp36h/daxneyWsy3Vqm5/YQmxUZBBJysq7JoSetenMrdqnSpyXhYS7PoLUM0CQ+pOAfcVqFp6HWY1TskBNwG7LDwE/Z+z94DPWmNp0Mr+0gcVAGpgDvChNY2uEZb7cptzjuMCwAbEnqleksvTmcBTXGgFOHX+wmieCrTCqp7JlXvl3s/K4tUPfVU4ESDa+u5rmZXtGFSe6RqCRPhEkoozLXZwfKPJsupUxdQLoG+92lKbqC0BprFfd+r2RMj0YQwrf55pYKDlzzSjmSuigWqtPQ14zPh7BgTZ1rjAeJqr9RUTQN9wY50yeXewp6ehpaxsyo7HhD+Lgp6WPm0j6Y9hUuTBBqS15tVuwcStAt3IjHMgvIZro889FCkCpAaTyHgBhmK+j3YFDcWKtvp7alhbrb3nVL2OmClloVDPz/R6m59pvmGgdKRWN5b9UuMKINaxU26BPPnwWPoZLdKggrEpk0tN8g/DpB0DzhpnHeuhVAW0N0sTrSwCxAiwXtMMjC8DU26377jOTKlexLo/XQS6CHQR6CLQReBvMgJKKzZJtZQGtP6W3CbBbjWokVfWzLaCQ7Ki9iWf9yVv4/9x+OVWmNfA11QfmjfSo9Sqqu7Nr4aTwUQpQNU/JM6+zZbTj5LkpTmujpQAw4I650vKZRYUoAqMzidAioUJBvS6hqumMch8F8WU2tBExinIjpcw69E2LN1V0rkoNnUiN96hXHzZlbS/SH0cfVOX1vV+JKUtYSUhVHLF6r52roxg7mAZaBFjpkGsrsDxklqlLFJDaYYw1KeNlQRiw5gmbQ0IBR/BNMIS4gRsDJft+m8Nl2Od+wBUl84CHNKLxsltS2YNtCqZmTGtgL/mq2FjiGAYlz61wgMYGOorYYYxUlJLFAHVoY6Wfqrj8rpcv62elLeoA9W+bH9ZioyUbLjDCLtdCYAV9g2gQ30eBwdbR5x4DaCZOUVGHKAD0ARotHpQ180i6xTQ6A0FyNbFrAqYwfhzUNP9t+XwhcCqmDY70DqGmhVIu5FZY+xE3fCi9lO/7u9aQajZVk+asLvMwQYw+n5dbKmyWlAXbirYzxyo48kRGFUk9qHIsogQqS9y0TwX9rQFPu6+gMfWd7SPJNb1q2A5PS9A2kPuauMaRhymVXJZA9X0G/W8kjS6SPpqVvLgmRyY/8Wg1eePYx0X7NQm1xpcTJI8GYktpko8zt8KQh3L9Kb1IFcJrAFqNVDKYgefwQIRB9hmMsNvWjATmHZUsMICna5Bpe8xDLBb6QSwAmQxj/IxAGzNqOr1Og9pRzMT0DFg0UIFRjwYHc2kijjV/cHy1bJ2/xdSLl/TKwZlf+ttef/0u+qeLG7tdFG4f1xOJOuNIRrn37is3/u4LKkH8L7A2IvHr8v+joCaTJmmc0zdtIhlSTgKBHBiloLMPOqYTvW8F1HqNY/jbNcnQhHtAi1vWJyoUnPeL8bW3Wxck5/pYJsfY9uwqOl7WkPLNTSuTFmAMnvP9Ls0z+qSlHu3en0ijHbqSQMgzcxechFOa6o6F41TFVPXocqyyCZKGCTp+rYnCa1eN8LdXMc41YKBrxm54GeFDfzNuSqwatkw5nMAVb2Wfqz7+j3C3VlxBzQfHsjVXQAVBQ29UVkgoy/txfUpPbSPAKVaOGPRjWnE62FYWcycWlrf2NHE4uIbKO2hwqQi9W072ljVnKrdTxeBLgJdBLoIdBHoIvC3FQHlF0h/+VKvGYaTqoqA/MUODwlgSBKAeDaVn2LUKphNEsC72IZW5QGaZjPzKP/YCnCRn4DPsE82UmoVq9R7aVcCKfMccl+SFFU3GbzyuDiyvMPJYv4BRpvBBlJbtpAqTfG2eo7P92PKcEaSNi5LojpRcrpwIlgtZgg2k9rPsUDlSIm3xZ0YH6nelIQKBsGJD3jLrWjasQAmw0Ig/7OJ00jwygAXpgIPIW1TzJ4Bsti9kRgrJ3eWuwagwtbAjjidbcBSHwGbagOnauBiGAuYda1qAI/TY+JWDZsa4xDyL/WuBiFVatwYWb+ZJDY3MsaWaiIBDLMJm8rnkeTJIklyZsAQ4ELsqoDqqGzLEfl9ufnohhyS2QnVlL38ZSnbX9kt16ZHVXKKc2+Me3gMoArwAfTAujNeAmMAzFaTKqdgZgOA6rxeFaAFkFXSXCY3y2BTLBgA2OSlmO/3r8rxu++UFyfxNlQWi72gxYP/l703744kubI7LTZEILBlIvfM2shik2x1t1rLjM7R0beX/tCMRhr2wmE3m1Uka8vKDYkdsSKg+7vXDEjpC0zWOR5ZKAQiPNzNzcw93rV7331DsamwhQMBsZ4WKiiZY3DF+MFmk0/rYUUOGwdVs4mV/U1nZ2YG1dJtdysGt6wWbq8E+xWk1g2J/g1IPCncYPI1ufxoK86w+dvjYOaU92LIZAkwQE0S3zjlAj4AqnLJpXSLZLEbS4E1XgO5HB/+tY2PAKib47+3DBiWtSEeLyLAJsIm+7wApoB0GFfGhPMDyAaUR1Le3qtMJDJud1jGNDmqXAsYN2XK+SZgjKr7gtl65io5iJSeERtcy/P0xZ4mJzfSZ9g0S5zFugLsXDcWYCtpLiVrKFFjYyiz6WLbxKo6N1Xtnjz4tGw/R/Yria+Od/bD1+Xy6G0WINSohfJZV5IKr/VZA0+DQS0iPfqiHHz6pZjUXnn3/bty9OrEOaquy+o5Ucv6AKac46pr0OkFsLQAzjo3AZAASqPLOvoGmxXI13mZWqhZWGJpCLm9+UDmNzO/LjwFlTJ0YeebFNhTkF1WA6QsLuXe4NxZgCndSbdXgNrAqdUDnneR/re5mzmN6lp3XQCqTKjIRV0YsAZ0OvUAB28kwTDl9KCuEbO2nHt1MweYwr6GQde9UeO9vAyjOtPCl92H9d7sYlZOV3F2J9U3C5bUf84yJDCTOqkz3ZMaeM9rcgPWNbQSeMXpnW+lfHPwSLvyV52ELlMT+b1LXFn+C3DleO1z9ePdr64Huh7oeqDrga4Huh74/70HFJ+ALhpQTRCewNShaYCTA3NWsiXZVZYoW7mAO0ym/vE7YtxEZckRyr6SF0pZGsBfLI8IWvk0QQavkj0aLlDBjo9X8yP1m2xV9r8AqJo1jV1GTJmIi/K52Dfl+BR+BwzzN0fEgAOWNKVsdDwF3Pe398uOStNQhoX4HoZgIqZ0oMCWABFXYJg06pU6GNTvlIjJay4PwznqvZHAF06+SNlsDaV8zv52XiOQQ7bLcxyLkRxPVDIF8OxSMoBgGyVFJmlBtX47WAMjmbmCzTLycVDVU3DNewnn8p5jYj5HAOq+5zwCmBy0+rUqOazAt0HUehphWgygwk7ApvK3STKAqdjTgYyUYFMNXGVqstU7LvemV6pF+UJKUTGtN2dl88N/Vvz3zgCPOWBnWAArUlsDGYANMlLMeJCQVlaPQBwg60Q5+ocFEuZegH1OC7rGdIr+EHDaF6u689jgyECAAPvsVZm9/8EePSBP6rjalErA1FJg/Y0cGHBKfqVL1tBWGz3RqRWIuoNhIAFk9CXMKME4HVKBqmdre+SKMSDkmcfrQ5bHrxqI3SG4yIFTjgREl3G6ITfTCCOmQgA6GyzBqLqUC6AWMEf+puqpilm92eg57ZK8sn9AXdUvzExuLr4Vy/3PZidzjcK28yxAPTVtG7uasUiZmSwyJYGXOUctVt5n/OIKzPEYvziBq93eRiy5byk5FnVhI+0FiDK8jB+SXslKDch1brQdebNRWEs2pVwNObl6DUYZMx/yUnEGVo5uT4wvm67l1o0ymL7rjydl68W/LkPV3WXubeYCQd/KRElGPn2zw0h+xZIqh9Rgk5l+Tfka5bXuPZZ8XWZUw2k5fXcisPq6zOa6/yhNwRJ1358y3nYMRnYOa+lXqN+K5DcydfcbXZf/hc3kPOrCkYfZ+xHL6vcRFSSdAqAaQyNv7jd91zTgzD3H6gNf88aG9V7U7hEVetHGlo5saW9kwa08TTWkzjG8r3puWhTA5Rc2dMP9Ue1eqe9JfUDK68tQ+1rrtaYY4XxYXPCwc3kIrK5gU5WLijkSst7VTGDzrDr9agoBXOcaz6XmwJnKW13pfsLCR+Yo52JuNfd/AVWcgbnL+x6rA5Kryr2ev1k4pZJqA6i3qoc6Fmhd4vqb6ytLAnROc/2tA5Jh6R5dD3Q90PVA1wNdD3Q98BH0gEKTB4rviXQqk+Mvdkfr/h1Zb6Rd1C+dqmwDmwMEWQEHOvLJAEWkt7FNajA34HQoeCsGUz/yXnVh9lmVbA2cC8kDOa/kdRxVr7EXicG8X8CqZXEABf0e4/rZAka3EE5HTEq1TFopoCFswZhprH0uFQABb6cquQEJw7Y7qhMJwHRpCwGfnem0bMGSEo8L1AJStbnyIMUEA1xrjqLBpdg56q7a+8igUgC0sYSUtRmpD+Xui5R4CRME1iHHVDsCqI7lPrulIB85KmVnYCcArDDRYSUSSw0Bxa0MjfsokkHchO2Y6142EnU7DFoT3/o9v877jhx5Mdv6JcfPCc6cR2g5KUEp+ZNqg11+CZDJMxVDTE6qQkP5pwqYSAas8RuK0RiJUX1weFMeff5UAyPAtHpdbl7+FzN9lpWCK3WusHsA6hjAUOsUdpNanTUHtTbcMlLt3aDCrFAcnvOoFBKsnKgXgKlr9AqsDnYfB8DSSzqHq9dfl5kknzi6ppxI9sk4wqwOJ8lR7Wlxwows3cK4YQzkOq/0GWPRAFyWT+JUXIHdLQ3V2lcHjl5v59MQiRsWkHEHVBkBjJGgvdjAKC4zmnzNtmhgFo0cTfW7HVUVdJO7iSnOBidgmQwBWJEBAxYwwBrtl/7h32riCUzCth79Q7mZvQ2gZ7yZrzCYHEuMMwsId7mqTNh2DgE/XmBAtWCUws1A/UrpGsuAWSzRWHMhktfqEjVtyUnb0nbOhfI0zC8ednfFAApnWYAquaeVRa1uyJZG63x7YvVwDA7DijOwzt3MNHm4AFdAUiSy/d1HZfjZfxSORhKu6+/4bbl4+UdLWXHtBXReK++UWqpr520DopTHeo2qYq/sf/rrMjl4VOazhequHslUSQZWAFUtctWEAp8m0l+XJVVZHMNSKyoAmWGZ23WZYY9c9642aq5Qv2eGWfe7ihpZUHEihZUNYQSdO+q88mzL9chiIH2aa6Bd9wF3TrnwB+l7jk85mLC8vIDaIC7AusZ9679jVhlfGNSVcvJZeGuMK6AUmS+v0aq1QCf3iihNwt4yLW5JY2a2XH2RDVtCjOz3TEzqpe7F3Av1Q54qQHWm+wmLlrgT4xDv5T7/zpJngCj/uK/LCR7QqfNMXmq2A4iynMn52QDN6SeMA99hbKOSQ/WbJuLqlqvaFpIyLbtH1wNdD3Q90PVA1wNdD3w8PWBGNTJcfpKbePc3gU0T3KaczK4cM52XpW2vPnBSBJAi8A2f1/jY5vAbsDoVaEy5GnK/yMVTMOOgNEZIetdGS5HNUSMv5TwAm2PyoWhf7DEFkpKTypEIZABwAFWOY4WrgzdJbZV755wm7c85qOxd7yMFRlaLK3FfQe6IPEaBy8hwkYJq/3sKXsfI+wKVBgryATq4VPb1esrGEDgCMhUa8bfkhDj7DmWy5OAVxkXAh3xRgiryVCdicgG2Bqi4zupzgObI5xpTot6E6QMw16AWCa4DU3BqJfJMWsF80Qb3DPlbWXhILms2Ng6pzKpZDwNZf8CfMRvifDZMoZCPsvgAqMQ1mTq0kfqqsq1eW6ovZwpyVUdVjr9PnqvO7NMH6gCZ1VxJ8vv6/w4wAby0uqbkRTYW0i7AmFHhxkuZmEigDdLM5qF5VqBp/WgCzsByxgJsA5BjZsBo6anYvcE98lUPDCIpPXJ9eVFm71S2Zi6mkYDVAD15wwDV8XYYQUrX9DVeyZnVUWibAKtJRPdZNdC5DcIrKMNIyFijMTS1Myv493VTFwC8jf+jHZXNMYta81Ure+pzj67TwMo5qAaxtZYtgAJnYOXzka9641pK+lko/xSgihMuwXotm9Lf/4UkzspVZXwv/iwJ8D9lXDhHuwBRuknt9kIC7HbY6zZPLAmlZqpBdICs5xVjAWsKwLdRVnVxZnzIQWZcvPBVH55bnEMdO7vCBnAjnXW+rcvSAGjJh665u+yDdROoccl97Wxs9jXniMkPbsA3YlRT21XX0INflOHzf+t7EXLh+Ru5Qb9/o75iNrPwkHzT5fWOelefI49SgA434I2W0nYff1b2n32q9g3K8duTcvzqrZg/OZBvdvR+6jVzDQJKl9RddtZDFBEseGWMIzHOxVW38WUaVjPrFQGqrRxNvK5QL2TZD9fg5BQH4PJZgKql/yZmuRcyh/g723mc6c86J11/2GVzIkNmHy5BY/pTz3XubgXtYtrZmRmFie7PSOthgQ2G6W5y9JHypkQNMmBfU1w7XAUeq6gCvCCFukRgly7H8RczuoXY1NmFFltQN+i+sNZ8XWo8Z7qfoHphUY+SNKRPuK6q/tmQST/M7Gttw+Klruz0o2EslwvfRjCmjCjfHu27DL8F0gr4joFNbd9zkcgnZeV2lrbZ2v3ueqDrga4Huh7oeqDrgY+kBxQK7Tj0dLDFF3kokwSbLdhyYwmt+mVP3CjCWyRX8VsETPJOKqOOHaRV5sWhQQAUIQy5qJBVdv4VEiC36MolT8KatjxWysuYBUCWlXjO27MPjhv2MDJgwI0DUAOZSFt53aJjUZk7YtTGNkTJCjrOwe1sKBGzJ5fPgUxYNjCIVd6LsnEk6e64GiYBHvoAWthPBVlrGCBYpFoTNPVNw7oOYUwFwibU76x9SqxI3haulyMB2LGAEr1pcGpgpjYrcHMdQoJAAlP922IfLp8CgCCmqtxzJUh9Hu4fgGgNfRv7BYNSHZc4dvLQsk1Cszug6kAVQE3giqSQw+n30EEziw1iU8Wemk2V628ZiK1WLioOrdPBcXn22YOyfY/am2ItTv6+XKt+JzLIAayoS8Mk55EamzY5Ug3TBPPJ+9vgXOoTqYDR7qoAVEABbQcsMXESpCdy5iy0D7Fh5NNJu+2SJD2xYmaSCHBnl+X81Z/E3Cg4FqiKAy0SYM02MalbkonSNzTzhvc1/ma0YFX79EPtVz5XczmdfwcTa6BaDZcc8NYm3Y5J5u1dIByg7ZrENU+1pz7NA4l1FigCUNlXlcsC2lo9VUALYA4mUj8bDK7YWG7Aoq8i/eUMFfgb/I0fiG3+Ul286xI1m3f/Q9ud0gOZS1w7LF4gs9aYSCbgPo2iIgCgDwC0lLnNwWQQWgp7KwOu0m4DNmsfAqCcE6ut7c4LCKI+bM6hR0kdAU6XHqL/7O4LIxZAZ1MprmvG20ZSMKmUGdFheS7QulFeKt3j5TAWamRU1nsqE6WDzwzQrufnZfX6n8UkXwgITSzvDQiXE7fuCWtMktSea7GiANW12NCp6gAfvi7+3GEAACAASURBVGAeTcv52UU5+uaHMpuR17qrxTUt0gEeDd5Udkufs0LA9Z/IyWf+RI3CBQtMivQ3rGdAZ8C3a6d6zicvHykrAD0gmPFp0v16AwS4ZYoYinl8qOvKfnyNcK0EiGZ+5RhNRZ37RCsnA0NP/ipAL+2in3FNtoJGIBWg6nYhHee+oOvWOapiuMG/jCOLPAa9SINdVxVpOWtTGFxpMaLeYhZiVudX+q6YaeFAUmCYWOfJ63pbqA7zQveUS+UfX2oxYqXvAyS9sKeckw2WzB5r6ur74pyKqdQP9vkYXbvNN8x53xNa7+BszPXJNSazMT+Qp/N3ZfXrq92vrge6Huh6oOuBrge6Hvg4e0ChwF4NJ1oDPwSohgoVLBKgAS3GAqu7Dgyvbq60tk1wTHjQgKrACIGTw4Gws85MBWdYlkb4FmiLRBepFzuOcJi9yD0WzW1lbXkvTEgAaIR2aYsBr+ExQSLF4MPO0hJkvztUcqV+p/4txdgAVHg9oXjkuttbU5elIWhjRR/JGeZHuP5Od6aSlAo+q+TKSDmsQ4CMwQ7N0/GQwQEQa84oMl7A64iSN+ShAkSrMRAAl04g9xW21cZHlYmFWSW469tpFVlrykQMxzo7JMGVPXWo6YgTQF6Zb0sy+VhebzUfHSrzumWZQbbuO2vzAuoJUGusXINnALKAkLs3jr/ko2KiBKgaKuDr4/jrxQJcf6/KfZlGP3rxWOZRlLI5Ltdv/lu5ufwxBJxAO7LSGPJEbqrOzd8+KVx/kQeHEYbZa4xoY8gc7SJTFVMd0GMKiyjdYISyJGaOmCPb95Wb+Jl2T0khqFYFwecn5fzdazPbmc0Af80yLQKMGCMWJ5xzTG1Vxk/7hiUHPCfVNAwv4Jk+47wMZANUAx3oy7Dd3t7BPy/XBZTKJGfmtGWbBNk+FV63aVLAqeNt3nOCIRMdoAeLGJbLgA72FBaSoNvAVc8N/LgekQAz4AL7O5/qR8AN4Hfyu3Jz8U1oPNN6AUoGp7oOnB9sCXvk13fnxvkQ5HsFI2Pl9xvtTP/UskPMR+Mk5h3sZWUEXRsVZ2NMoaqJEu1lPGvN1Hpj8Lyz1NnaWn0eUCvG2Hm69DkJqQuBD8AU58l1x7+pyiM9+z80rVQDFiB29I1+vnJbrpWyoAJXeq6FDc07DJDIJ2VerJbUYaVEj667yV7Ze/HrsrXz0DVV3373fTmX/He5Jq8VYyXuQmIDNR9Xym31vCM3lRrOzczMixFpEzmomSK5iN0flmfnHlgv3kiDbXjEglxULHHmDQNrRpT9eGp50tT6yHX/FQQDnA2IuW9W6S5uvZHcZ9j9WYM8Xsi+nH/qxYSAX64paqSucFc2MmXaaD+6T3phSJ9jcY3uv5Zh0mom6a3eH+Karn4A6CbHVcuNArjIf+fnYk9lnMSxud/1lGoxG0j2KzB8MVMfax6wP8rQRNorFlfXA2wr9/qZQKslwmZImfkwrQBSfmBU60KGx5mFLlh2jofsl/nKNxJsarsGa4d6gLpH1wNdD3Q90PVA1wNdD3xsPaDYZddhy90jbEoeFuH6Sz45p5H3jsk1VTB7rcBBVe8cRCDcBTSOFEjCfgIE5+ZEN2IxeVd5YQQgrJR7f9l/HhFv8RrbkUvagGrCPZpQmVIHfGEo2qcDr5JbSSss63U7U1KCfbEPzIxsYgTgxjwFQGmjHUlFJWuzvNRsXbE8d3d/qphXgemOPiegChtKezhHwBW1XY1FBFRt3gSQhaGDecW4hzYrGB67FmVlDfUeIGkLBqsCBtyFkR6bfa7sqeu5kiMq4DB0rcQEVSZvGg7i0C79UmEF0r46aia83Lb0XWO2CVYtmKu5bs11OHlqSOfCioST0f9VPxVGdSAWY9RTeZSeTGkI87UowN+PX+yVe4/uSyItKerq+7J5+X8FLBnoiU2FUTUgBohStzSMtuXIHMmGSoAa5MCMBRJMgC0gNiVhKEFyQ+6fWVXAeALsG7mzrskRdLsVvuq94c7TMrr/80hoqdMoUDA7PS4nuL5yOl4gQHqY2rTUxR3JWInyJMi8yS2OTFpzXc/NrDJhLKFGkpyFAXdSM11qABRgfxv/hzm17NwznBGogbEnDfsMEPMVQF6prwGAWwUSlrnCTPHbbkEBbjYY4vWAUwPVysDerE70XECV3TIZJocyVvq180k3WkC4fq9cVTGSdoL2AgKbkjNcDYOQ9MJE2SCpnqi19FxHANUmbW2TiwWE+lx9GPkyHcj8TRkcck8BO5wD5WgAoV4qqYCVceoD0D2xQU2Up5FRj5i85E4DlgDlFVgZqErSLfBjQyik9bqe+4eqrfvw11kwUC7r+uU/ikx7Jen9VAAopY42um/xfMM8A6gq/xVzpWuxqwONNcz7WPLh8f3P3IWnb95I/vu+zBcCpnIKRkIMm7pEKqy8Vs8B+hAVCCNoVBkJO32GIoAd2XhJ5+e1BktkM/TO7eRGxrj689mfr0E+V+9HAZjJTY1MPhvFETsLT14GZM6wT22DQ29K1OjuarcmdpjLuoFe78gLPshs2R7jLtYO4ugLKLVnF4sMLDSqPJDzVBlnyjZRtgZHYDuXicOs1xfbLC7FjVK+RtfPWp+7eC9Zr9QNLNpxv1sPlTmqBYgF0mCNOT+WDbMIqDlPagnlvrhToN05u1HagUecOxKgFZEw9217AOv4uYejz6Eat/vYwDSy4Bszq23e1mvQW3WPrge6Huh6oOuBrge6HvgYe0Chzk4NpRs84auelegGjT6USRHYAv+mlgBfC6wsFFC4JIs+ARsad9+UjyF4AqgSfvPqtXO0yHcE8saEg8g+Dr0pfG/WlBzDaDwdpGDCRGvWyDn1z4CYfwoOAcTEYCuXLgDiwHfkdXMfBMyV4U0oKEmtPjeCGVGwhQNwAkkBL7vMqs0Kkrf0fO/+XhnuKud0R9tvw8ApME3cZbaU4M+B0lAv6EXXYBULShQ4VCDmQFLutC6/Qy6kgBrAGcYW5qGxqkMzqtrGOasxYSIO5fnQ8soEswYX4Atkc2wRKtWgraV/knNIEForRCTidYxcWU1TOR+6NNP2YA2DAo1mlgHCymCP1ZPMV0JH7eNSf8/MphIqTifr8vxnD8p0X304EnNxKsnvm99k/UFA/Ebgx76qsKc6v8ZMNsDlRrtmZ2XpyHe0TBjjJQLNNMySWQJ956ymrc7XE6uFYrRvWTelM8SIyyhnJOnnZP+p57BZIAXNVyfvy+zkrRkj16tljoslRKo92Y4LMMAVsDqwexZ9qt/2dOIcPCDJZfVaSYDehwxj2GzGhM7kv4AVX0kVWOQm0JZYOJkE+Hf5cvqUQUFqqlrCayk41yHyT72HqRKgBfBaa6je7mN+rKeYDQFA2I+OticH4J1P9NlFuT75fSln3zhn2s6+TgJlDMRA1TxPwJqZVYOn9LllvMxLZM9eLalMHqfmW4T6ohpguVwNQJ9PM2aecsxTwClMqWTjAFOzhfyG/eb6RRLKZzBRwtm45eYCzGs+IidETVWBVABu2EV9ZrhXBspNLduHfv369FVZCaj2dCyXRdKcgr3faECZh5HY6m+BtKXmzPpasmGUBjrHrb3nKlWj/F7N2fnleXn//Q/l4pzyKsiHMQrf0uEBujiSw0Jn8SvzrV5n6hGWTyhhw7EoX2MlA4snVRXQzOq4SCNbjZolGJdJzmmTr1qZWNcZZrpwH9U9gB/uBZbVo/CA7YyLrRff+BugCnD19Z3nZrHZKXMTBtdAFkY17K0lxCzcsVDgw4Ud9XjZcC15rJ6bNmbKItGN3Z2NrkX6a3/zMKHct2eX0t5I/su1SMoDYPVK8/RSi1ooSTbqwNkS46o4p88tACaflttbmFPAKt8TfN/MqKlqQ6RcP5GrZ2ElS5h8G7RyNIBUlAaA2czn7tH1QNcDXQ90PdD1QNcDH38PKCaa1m/uD+VQ+dJPbF3lh16JJkyAs9y1rJbYE6DKP7aEydwGyCpIhVVNmBK21MGTwBJAkwC4laRxcOj3OVJEb5bHad+qfnkr0yX8mCt4R2ys7EK7CFNuBsBKTI48rFZ7dCkaTJR4zxCglgOhLeZa1T4DVQNZglckdxt/hjxRgqktAcmdA0mH98m9VPC5HdluAFIMSXhuKbBAzabmdo6mAagGrdoeAxKCROqnTuQ066BS7cVwCQfgEXmtLsVSf5zbGeBms6Yq7TWmN7NFfBmG1AYr7lmj14yYgVFGz8pUArfG5taAmD5Jvmplam+BKsFrgs1k/kqiR1mivhjVHsY3V/7t5woS9+9vleefHyjnVh8ZXJTrt/9P2Zz/OYwjTKqAqt1fqznSrcTXgWVlRnkP8ENTMeJBdqrfN/phHO2KajYvgMS/lUvH5MPpFVljT8H5RosL1wIdK4x1xOxtH35WtqYPHbwbICiIvjx6WeZnR5FpaqauNzj/ajY5X1VLKdTQlaPzeKJ54vRZWCP2x/l5+ofNsvS3gk3nBvuNWvLFob171lY1dTw8RlUKfCcZZlPgjIXrNYQGlKd0i4GpEXIDbAF1zl8FaMBI4vRLTVK6iJzXK5UF4vNcU65Vqc9Ongis/lL9LHnv7LXksH+n9yThZlGAqwaAyhx0GSAmrxgp+rzJSD1XWEBITvEt6IbNd/4p5xlwSi73xhMvk8qg9lZiWoErpkgCPjxMvsIaG7ziMA340Tla3sw5wBCSiFpBEZ/hs64hy/RW7wNYd56VvoCqJbdIVl/9TvPxa7fJjLFzcDH0ghWNmRTmRxuZw+EPTokbaVE9p4aTg7L79Ff6c8+mT8cvv5N8/KxczVV/VXLfa+qq8gMTi8yXBQvAaJ2rgNLgtQBUwKq9cj01cDlGVh+f9BgiQTpz90JRocUhmZnRyanVikSZq4PrBWMhwCT9ytoYCz3cVxmr5LYDTj3/1C88p7yMgTztifNTGF0Ac1tTAdjb4Ir7R+77SHUNTLVrclMBrq7BCkiFqQWo8qN9WGLMtrTZ72nfAqrktgJm5yp1c6Z8cYzzJixgAITVDzCifH8gwee4c+WpainF0l/ZLDk/lSsDEJ4SZXrPTCp1WAV6rf6IxgegyndLu3PlmuITXAucN4x8K0Xjqdc9uh7oeqDrga4Huh7oeuAj7wGFB+SotkeCnKzsEyA3kMqrCXIAqj0znBivGAaZxWw5prK0MZeJ9C3F1ROgOScUoErOESvhMItwnhXQploeYDNuvo7x9Y9SNIRtMKzkJ/EcACsYY9A5JQ/VgJQgJYwBsuSRAlL27/062FVYo4An4t1wvhE5Ju8UUDYSwEHyi3vvcFty5UnyGFntvxGAGZpFCvALuCa0xFjH0bbqp6oNJoq1rSWlkjsroMZMaaIgf4rMWIwrbOxETKLrqnKsWkcV2Ryglf1ZkovBkgGo8Q7UYTCptamN2GtAidGI8C0mShnT5NDyd4ScjVFodUH9YmVRCJqdJ2kjmziv4gDclyRy2LuwmLsvgDOQ+clIrz96vlsePsOQCKD4Smyq8lOvz3RMmEeNSc3t7Kl2KWDUANmrH/Wg1iYTbGs+cU5m9WBna4kTS6wBRgEWZp1wOK2FJ2HDYINuCKRdX5RFjhpoa9FhIifgwfaBz4M+Xc435fTt+3JxQs4ajD99JadpgZihgWrqrY6VpzqZyAN2D8MXDomZDKA1zTVwZsw8CAGmBqSmsevAGJi2geM555w509yPCdgTRANIkbEyvgInOOK6/Ez+9uuAN/dfYyABCpR0EZPN9s4j1m+ZKsny2AAPZtUBu66F3o5MlaZyAAYonUj+O3+TCeJ2MV41B5i/cVy2w+/dfEnt1Mhbb8/XwFZNBKh4TlYQyPjXbvFSCijfklMYXp2nAXbmF0S5y+So7WGeAUNijHnf0wQGFqAawAWT5xxVrkH6T+PfhyV/8jelf+/LMM6zk7L+4f9VrvQbtYO6rlo0Aahq9cHtFyDFsOgGRl5MKyASJ+C1DJYsUdZr08e/UF3VR27Cxfu35Uis6nwuXQFuwWJgYTqXK9WU9lzGUZi81yweGZj6xJifPA+rajm6c0l5zgIM86kylAZvyKo1/Zlj3A2pp0o76QaAdb2/+Ri8xg6auiLUo+9jOQauvgGOBpj0q35cAqsCVTOo2gaQmrZ5eSv3N2S+gF8B1qVK9bjvwbfkoy70N2sIXHt+nbaasvVnbFAloGpGVs8vzq/KKS7Ven8IgNbc5FuAPuC6v9YJr2BlNY9hSfEtYPETUCphsD8HWAWaBqAGkrIF9yktL/mOnlfb1xnfCKe+LvIAqLbHB195H7zaPe16oOuBrge6Huh6oOuBj6sHKlCtUWUNmisESkBqiW4LsgnpkGSygh22EqAHw+mYy68CSQMEA1Ujy1JBkPo3q+SR6BI0IQsLJ0u5Gl4nx1XBWV1FJ5c0kIDKncnPGul9+FACE8HKsiOjFD/UXPJhk6GKwzDBC/lvAb1mPd2KANQ7cybirk0ZCzBNBVQxCRlLzjreEXAh2KRUiwCmUwrpEedO1uBPTAxuwE4clQR4S5+9Jvgk5VI5rTj9km+KcdOWAuW+XiM/dSpABiAnKGR/MLCAKbcJ1lXHGYhxtRwYnAlQsrswQW7Oh9eNYI1AA0MtG/T/wo4AhpsqrmLXMLFNK1wDO59Pk4s6AEVmp2DSawbinARU+y5Lw8+iTKeD8vSzg7J3j2BTkr2r35ab97/TxhhMVWBKe3VeMJw2R6LtZkdpG6sXMEOAUaSZFfypvq2ZVcrX+ODk8gb02eHUuC51Gy2pFKDZVLMWj6KZMgmYAbNyfJ7c/1TjIECheYRr60L1H89evVIKo5hIYAvHkTR0IDCNsRKsuSXX6u9tefJsK4W7P4JZ0jgg8a7liMIO57ow4QVmgFkDrGZVoc5JxqJOziDXClRTrqUiuLBkXhxoeZlVRmlEYG42/QbQRPJrRlWAYSkA4PxVFoXIJwTkyQGYcjUK7Y31AInDw9LbVw7n1q6A3A9ivv+gXYhVDVrKYgvGVIwRdHIzAWIPPr8wprnO2CGLWTWP1SAn42i2srLIlv0yVt6OjyX31CDUCyIB7mb8mGsMM2yxamsCTq0g4D2XreF8dX6UReEzzo/Ux5EBq6Zr/5N/p4t/P+zs+z+VzevfWmLserswxFok4rxoC0B1JdnujYApOasGbF64SMrDWrLeyeEXZfvhJ84Rn6vU0ds//1HSVcGd5Z4+q2tcAHS+lAsw90EWUgzSuTa5K+m+U4EqjKjb0K5QnyMANmqTZoIW0ykY1KpyICXCCxkpD3SbF6rnzE9z8AB0FrTqwo839yMMZ2TvUX8YNOK6DIvLsOjvvC72WcAfFYfdwRkp3geoUmJGgJNcU19v+rdUHVSAK2qPjFeuN8uMWUSon18hHYZ9XWzK2dlluWRBhXuxWwczrPQBVCPq34Xy4OeaFxgnLaQGgAddV7kv8mBrO9IsO/5aTuz/88qH4LSlqTA3ufNzTK6DlKPJnOUzUfh0j64Huh7oeqDrga4Huh74uHtAX/97ZGvVL+8GWKsk0NAzUbiyOfWbQKSxrU1iGlhqhk7/htobEDWVU3lGziX/T6Th/ZndqxYYlncFQPpVvY3Ed6T9ietywFyzFB1eNJA7dgmbBLqA1YkMmJCK0hoAF2diCTKQ2TmqAb9s0STGcf8NwCZANQsr1ggmdLwraK06qkM5U+L4e6NAbgOTYxAjMNNYB2R8sJ5qOKByJLCzxjzEJU84rZSfh23blvwX86aBAM2WAjSORfkZ50Y68AsbSn+RRwczyb69Db0joOTRMHao4LjOr9Z3HgVjpOTjJqcSUPW/TkS3n38GEwlCGREYVSSGgIoBqNCLB2JR+RmIvailae4/mpSHz/flbgxIORY4+M/y8JFhkRlc3H5xgVULABSVLSW/MfmhaZ9ZSbvJAhC0H9eSVfBv8IgckM9CabK1TgC2y2xqwK4BgGW/uIuyjTbEBAagqvFYaNv1YK9sHXyh5hx6rJlg88tlOXv7zgDEoAqZOFJt9fMIp2Wx4YwR/T6ZShwv0cEAN2AnJzNhQAuesnU+V/BNDrJr5gIuqirAIK4Gxgbp+VwDaHkBkNKAakCbDXkMWiP7bUDVhkSUMbE7qwCd3G+pR+r+gfl1PVIF6EiCYVRhyWBcafLBX5b+9lO9rj46/aeymb/OSDDvfDyuQ8YMCTZS1jTTc8eTKteuywTVkjW5BnmLurgAVWYq16xeFwiKsVLYWudKCoSaLfb9wAjMwNdsfr3CnY9qKTBAlbcFTmFhle8NY+rFEOYVTK7Gu6eyRP2Hv0gzxChvflSJpPOXaasvQsyiWADRnERKq3Yi2zXjqfeQ71pmTAkWPV+r5NFo70XZf/qF5sLE7r/vvvtzuTy5KpfzPYNUXILn6209x9kYAJw6wTCTkZ/GGAnWlgmc3FuuubCrzvNky3ovpC8AjrCoPo8GwzzXmfoBpU43cDvDZmZi5P6axRv+5BohX5W+A6jWvFi/mX7DaCn5z7SL2sm597A7gDs1VmFT15SkUekZgKfZ1SvKAok/ltLEpZzYv6XDUqxI4mv1tq4Bt2+h6/BKpkgCtzPNSaDjEAZV761wEfcculGuajJS4UfJP6W9gNULLYC1ettIhNHTOHWEHtX/vNCnU0ImHPVOgCo9y3da5PTMNWT0nHtgcvfoeqDrga4Huh7oeqDrgZ9GD5hRNUBxe9uKNKxpgojAmTgpZsH+dtm+hkeUs0jAkFAAoBrXX4CmoaIxKkF3ysLAPBC0EHT5NzE2TKp+7PhYAxo+MxBbocIFASE+OvKxFMOJdk5SX/21LZbEslcHxjkbiWsN8AKlaSfPwwo1iRiiMUTCDvXsVKozlXESbASB2N7+jpgVGa0IsGLWA9Dagn2TIyyOlitFgwDNBPrqAVL5YFjR7zmmB8iqLQJfu9vTMh1PAz5NQqUsDcZKYUZhV2kH+yDfL0E/4IfcNR5mVxszWXEDB6IrCDPp6ywEpBtaaRpLBAEfFRil7iINjDTwFiwZrDAmcdIlF1Wckv4WcB3qXAcLlfRZlcef3i8Hh9sCdAoCb74t67f/RSBJ4MjgVH2sAD/GSFW+i7QUAGrlKGCaSBMwiplVZZxsxlPL15hRzYKJ5bB2sVE7zabWacjfsGyAAxu9KCDXmGDsgiBwLoBxPBcTP3xcDh98or5XmxhXjfhc5i7vXr1UEA5zRykh3JpxAdZ4yAjLTssMo8ZmunMjwyj1CWCVjmXwDFazuBD2Ws85b3CFnWA9Anq/NjZor14+FQF6RNknwKK9BnwJ25rzArTGydVoHBBn4AsoFyBdCZjxfkPAG7nhwpQ6h5Paqvk8YK+/80J1VQXoVFf15vI7gVXVGOV9Gx/peK5vCbMNUNVvL2B4dtVrqt0BkAbXXFX2zXMcm714xPlwbSL9zMKWWVuXEAIkaX65HioAldcDKII+YE5BV2EmDWABkC5VAwjieWTCbhh9JtZ8+Ol/kMhjN3P49NtyLaCafdGJMPnkS+tK15wiPxmH38iYuReldnFyNpUqoPdXS10rY83vF78oW7v3Ld89fftaDsCvy+XVRPOKnNaRaqtOdQ9QagLHMKvK9Zq7IPuyWZMTQVNRNbmquW95oY5urTRopL6ccuZO2GQq8OS+V5f66vXLp3k9NwCPUtuP74nqN/UVJWKa7Jf56jUGaqWaXeUz+e1lOufO55iWDQuUXgvMAmgBqwaqcuylXirnxz3LsvsKUi0L1jarSy0qcIslb38mwHklGAnYrYDZ58mIbwIe0dJwf8flV7DUjCnnyvNLlBpqI7msfCdgrhSoH42Nvy/0GhxswGm+D/I9xieYZ0h+27V1993lTu0eXQ90PdD1QNcDXQ90PfBR94Bil/367c0vggceAIQwAXfglQCqsakNkiL5FWREwlXBBsCTMALwB1Ak6JjwvlmWCljZM3G+V7iJaapU1zJfclkVLOrfCTlGBGsOQiKL/bA8A6CYnKc7+bGhmqswAGbj/psc1EDWCh78LOyEpcLOgwU5CgTDqEpyazZy3S87coSdPlat1YOxy9EAQgcCJCMYQwV8C4rPKyhDyEtQ5ZgdCalkhhOxpy5WD24TGBpL8mv5r5kLwCe5rAJFAJwKOgGnBJW8hjGNcZ7B612QFRYmgNWgtP7mRYe5t8ZK7T1eCzh0UNs+b3wUcx4zdD4E4BQmFaiXcjWwqchSB0OxIAKqu3vD8uRnD4vKzOocJMW7/E25Pv67gFDqI7oOacCAf5Oj6uPX2qNG4uR0wmoB9Oqig2WjnDDv5fNNmmqJnxg1khrNHjKBiOwBLwYBBOfqbQJr2B3lHJ5rOr+5HJSrpcZx56A8ePBcjLbyYZ1IPFDu3EU5eyNmVe6k5B8DVrdVM5dFCIbEkmyN92i0KXtKdTUWus1J5Rxr/5q0A4S3Wqv/27h4ljNiNJVOrmPplypQ9csVnHGGYFqAokCdwRuAwtJZxouFBM5dcw821SY5yeU0g+TtBRiW53qK/DELUTZMOvhl6U8/cW7r5uQfJc08q60LgLGxFfVXDVwa2M6iSxhXgHQ0E/R5chsZs1p71QA2gDRlWBpQjWlQJMWgmuQ5uksAlb4V8JlWZ1n7bosonqNISTUfAbkCrT0rAXQ9qhTR4Llkv0AVWNc3/yiw+o3BdxhDzI4AqrDdLIpEtss9jpIyGxshAYhhB1UxWO+vBeaYm7tPfyHpuPJ6dX5L6X6Pv/9juThVuaPFtsDqpMzmcj5HBqzzJQ/VudkwptwL+GGucs63124MwBpQveX23C9hXK8xeGJ+0K1mfHNdWiLv/fCuM0nrIknA2TU5nrCuPpz243qnKUvDwkabTxu7JecekAUSTo9rMyW6+IxvEaRkwKiqL1ZLACp54Nofkl7mImwqi0TuYtj3tJMyNHYV5o4hNnUhp9+lFoOQ+fpcdEwW+NYaf+6d/AsQFeDUAgQ/nB33/IXuQZdiW1XUxucY5Qu9S2Xn9EOg64VozwAAIABJREFULqwpR6zKDLsBt7nKZ5vXQluIzbzrHl0PdD3Q9UDXA10PdD3wcfeAopUA1YTRTT7FX4Q8pr/0wxc80TgyzQRGQDN563obYB1/8foS9sDyXxhVwCpWFxZdmkl1dmeN09cELQo4JmylQIy80m25cFqeq6D4rJwrV0kAKbzsrcwr6+vYlwBCw6ICjI1fHEYDjMGHZM/qszVvlbZSTob4LNCZcBXgSK4UrGhiN2psjmWkhBx3rOB2+0At3JcBiwIwypcAusj9hIEzUNVxt6khKYSMcRJAlX3sKd817K6CK8ta9RnnZaW3CRApjzIC5IDdAAOchMDQSEgJ0IyMrqllkQQ77vVWBOABEgGrGRlLa/28ygrrGwGqmYwmvRpgos/s5mk6xwEeNVIJFQGsFIPouzSNmFWB1C2BtsMne+Xhix0ZKmm+9M8k+/2vZuhc0kWAAHm066LCVgEOQH2W+SLpheGq4JTz45xgTx2NV/aVsRFYinFPwOBtvqOT1fQ6AXV1gnWnqO2u+ajX1grEF8o/fHW2Lm9nknn6dS2YTB+U+4cvlCMsebE+TuA7v7gs71+/F4NE7u1A8mwx6mJVtyea1/bf0ZhpPDBX2j3QOArzNJ6xXSI9GHRLnPWOjbBq/p4voaZM8IjXAcivzI2G1hiXgLMghZzzDcxT6pOYZbT83PJXrjMAH4ZKyGmRPMN8MyZgVT1famyosWqgQq6k8kOncgCWBBi58+by27K5+DptYOKa/YMZDosd0BWVgREJ7fIcCdB3u0zT1QuaiQUoBHThxFtdmz3hkP0CkJo81Z/JAgPuxL7HVOacmqpuk+covzm3yqQ6f5V+CkDuP//3YomRM+uOcPlOual/pwUN9se5kAaQc2H+DSg/Veswc3dA9gtQNYvpMi1i3yXptZxZr+McPXn4pecyTTn94atydnQmd9qJHICn5exy32wqoPhai1qGUnYRR5oLe4tJE3LcuhDFva8C1VvJtLtWbTWGqoZFjem0CqKVtwlISy555i73MDOregG4Zmk1U05jwr0K0Oj6qR6iAFCAaljU2kUsNni8dcUDRgGyLDpa/hsZPa+395Baw7A2qTDznebb5Iq1I+T2AqYbsblrsasXl5eWEZOXz32R5ixmKlWj+bnUfOUfhkkxQqKd3NlTF/tCufDHN1IMVHaZ7wDu/ZxQM05K2kj6LrMw3CsPRoQ81Tvpb52n9RPdr64Huh7oeqDrga4Huh74uHtAIQauv5Gi5fEhWA3cy2umyxwQEKQq7K+MZZhK3H7t6ouY17sCMMqUyFAw24CrCHdZ+ec3wQgr6TCqrgmobXDxpW4q4FSZTDZAIkBxKQf9o3QBJWoIzAjigLBbYs84DscG2BKEcczAVBhdoHLy5Chjk5qFOR7sLczmhCBW7AFtnOxuyxdGwJlcVf24bKQADIAON1/KzvA5AjxLzggcDVYiwUW2O9J22wrOAJw8AL388AgbAqjEiEntF1iN02YNILUrag3ywz5d19PYpQmxidETXNI44x1GyJg1iJWXGvNqfAGOahu2nEm/EcBgAGIwguQ5QJXoeaSSNMB7ANBQ7OkUNvUzySLvcTyNz+r7sjn+79r0PGwj50JfOMdUfQQwtRy4MqSABtg6gx/aDlClHAqrBwBX5hmNrXPP4In+quwUHUzJDQJjY5l6Dvod8xhGZFQUI5dv3l+XI4EKqplcSc4JgL23f1geP3xhxrsx8ssLZMBHYn5WYtA1/rgya7y3tQ4zktyX/p9s3YhJvpYsXGPEkLqzPZhmVs1EGu8A0pMnbTMoxpxtMuUyBr4+7q44+r4BB0BZGFPkzlX6y+KKGWQAAAxrXVFB8iugSl1VM47KS+0BYAWyNhs5/8poidI1lgqzP+qvsrBz76+Uq/pEfwvgnv5W+9TYMcnNlDE+kedb8VBzUxsMCOtL21k4ou/r5OOUDET5j1zNOn6wjTCUZl8ZL4BFBXXGvlyPyHR1Xg1UNlCqPcXxGNa4njOMqgAUhky9necCqv/GOdGwrNdHvys3Z98bGBrIalwMVD0mSVHIIIQ1Tr6oAKXMk1ICCVMgwDMspO5eOw/L+JHyX0dT3y2ujr4vZ69/EJM6KRdXO+X4QvmqvieSRw0wDbPK8e0qnMsyJWwAleT20nehN/N+BfFJFedck7tK19okyfupINX0Ze4xnIaX2miztw8Lb61FvRYozWSzI0hUO/tm6uX+x8IHCwosEDD8MXhyGRopFzBGsuESgBVGW/25EgDF9ZfXXU7L9z/WSpAGawxhgNV/qyuNhbZdzpblYq45qf63y7kWfWZyqr5cXAik6jMwqLViai4R3XVwaNdYcE5nuvdcuT62LneXGEsJs/xmyREFAVtmcSfuCFkw5S4CSF1rsfPuO60OSPer64GuB7oe6Hqg64GuB34SPaDQAqBao2gHATxPMJDfYbV4hA9tFkQR4wYSinlU8IepEdDQrozUx7OkF14zuars76qaZphAIwxVEG2iz3+H4Zwa9qpOocKMsQJK86MOHiunYKCb53zQYBX3TocxWZnHxGXbJWokwVWOGvvhADMF9qnvmnMlGAdgm5HVg1qnO/d3FcjHGAcnWOdfAUgdDKb0zBaSXQW/MKSwCzeYpXBkXH0FvAA3bDPZwXSEwB3sFXDJflxCxiynGDxKo+g9ykn0ATiVSaF0jfNf1YYW9AYfEaUmWk2Jh+SfGlcYDLlH8zD4hYW5G8eY+yQIjfZP/1XpnoEOpkkG/IsyFEjo62/nqkr6e//xbnn66Z5YR4EelhrOflM2V2LlMPLhJMm3dT6qUJ7lsAELkfLGICqAJDMq9G4YLz5j+SSglHclqwymq58zw6i/YdTE2BiocoqWyGqZwqwwbbhX3gt8/vn9phwJVJwvkWGC8zBe6pXDg8flyaNHkgFTIgh83Suzs1k5enukmpxzLTAIqGo8KE+0Pb7RuWpYNb7T3U2ZbotlFohF6WoJpvu9/tj9GVaYceU95gVsWs7X6wSMfx3NAKVcfmHJ2SOgoDKVFdiljihIBnnznQMr5WhsTiRWX5pMs6deYDBWwVRJ4A+g6iCffkIyq/ZPHpfe/V+rW+WGLFb1+kzj53lZx4R2MQdruM8OfZV62tihp84xTojzBYTpw7DcyHL9ea43LUBgXuTc0grGLSnWvhpxbNBEnitglQNwDBjk1JG1E7KeN6Ds8jMwyiw9Pfrb0jsQm8pix+Xrci02lTZYGIshGFOe6yP6ebfL1wwLIuTcMz6619gIye/AXnNdcA/DEEx3tEe/VImj+77mlhdn5eLl78t8Nijvzw/L6RWMKg6/MK7k5+peIWYVya/7y6y0zsB/p55qg/UxIgqDGhMknsfVPLnkNAVmMwwvLGHfoJVroRoxsQ2fo8889zmJgFdKcjEkdCnOvSwQAC6T387xYoLkz9EtDAllZeYCmAKaGCPxvhfg6EburOTxKu+bnkIG7HxVxlOgFmBLjjZjvThXITEZlrH9XAsrfVQJjLJWjGZLGVJpbqZiKmMVyXCWLLl7x42YdwRny9zzgq3ogYB7PqcKrN42Imj+zyfIR80iqr9b9G2j6smeX5m83aPrga4Huh7oeqDrga4Hfko9oLBFTjH+Ig/bly90wgFHefXvGuCxYo0xiWNrgoRYJwFFYTQFzxzcEozxCYq78ze5my5hozdcgr0GznF9TAAB4GJrgF842KyMj+XmCyCGbeB9GyK53iABr+wyCMgVeAFU2eY6CNh1VwGf2/pHq8zqkoeFJA4ppM8g6/OyOCrbApdDOb5u35ekVb+pnUqsCgaxI68DSXaMylNnNcb4SEBcYIyc1bgAi18RoziUuy/yXvYzkjFTA2XObyWwU0DIeTqXE0BgthPWR+dGrqSewzrDxsLMAmKDcmiL+diURCFAg4l2TmqV9nqXYVlhGM3EWTvMByrcdaCaYLWxuGFZFE67biqlI5SPqtEiG6w3kCwWNlVs4pPPHpR7h/Q/DN5xuTn+rwpoTysJqhOhtIk7LbmpAXKVIbUsNgDbLFeVNbpdAgW9YeqnentLXds85PwBA0xVIm8CbFi64FIMgeI8mvPrTw7L2/en5auTYTmabYnBIcBXeKv+oAQkwOLxg4flZ0+faAwxtUkuLCVr3r56o6o5q3JPearkIW9PxPLL2Rj8TbmavR1Jo5Fj633K60RHXmvpal8sRgDyDNph8CoIb+MLm5aaqRnSYLOE1Q7PGZcG6uqYeKTNvMGgCpg6Z5PhQgZMfh4mS3p9JfbKNVW5nsNSYqzknE7nIdc5Axg6EFDd+1SbXZX1+38QQykjLAM3WhNAE5bdcDxjZrBcpZYsqHjxqYJtIx3ejwQUoOr3rQutCy3ejcaXHFHnr9b2WLZapb1GbgEWZlNhWlsONf1j2a+OuiOw/eRvk3eqz1y/0YLJ6Z/0RkplpbpOrpWs3rBYxLxjrOL4C7gsur+4HBIgEUBs2S11ViNRHz34sgz2n7k/yM+8+uH3yru8LO/OHpbT2YEAGzmtkRRfI/XFMInaqQaV7J/jxFjJS1ksHGk7rv+sPWTBKBLdmKYN5e6NpHi9om/ZBpVKHJS9rsPQcAdjgSY344yT+5T7ANJfAT/I76oyMADmsuI8nVPK9OE6Z0hos/pQpWSuxYwuxIauxIbaUE7qEfqT/UUSnFGjRM2C+qqMFGytc31Zp9D9XYs+fJ7+g9X1LUDX+2IxKxdiUzFMQhXDg/s8LsDkqrb7E1cCC5oX5lvDBHOn1l7rPRuXX3qA+xrt47sC2CoHbEHYzMsoWdgT3zodUK2XW/er64GuB7oe6Hqg64GfUA8ohpgQCjnA4fede2KAIo/UTOV9YCcBV94LH5kyNDjv8iwZRnH+hWUllFhZ5pagMYYYhBUwoQFUzrayPC7HCxMLtGR/qf03dq1WQnm4DjFeAswu8u7yNspjNeghVtYnxAqu9OO1dQyaYD21/wE5ko707mRzgLrdLTGEE+1f7OVYDCi5VCsFcfb20XPaDIBsss0tbYssuLEfbBMDI9Ixm3usOGEZMcUbKMGja4qa4Uyg6tfcwf5/6nfq885LUxBqCTFsq4JX6g3CpOShnnAgzohkHwarRJ3eXV5zHUazXxUI52hhpnFrrQxxK4OCRBTgNlAgmZzUAFZA6rA/L/cebKt26j0xwDBgioKv/iCppeqnAlod8Or8SOysDGpPxkUGZpUltQGQG6uONXhu7CqlYCgfgrM0J8a50PbMmMy9mPIgz3ZAbmYNsNrYIfI39bdkmgCPt0cn5Xfvd8qJ4uEV5krabi02dSEJ8OWK426VTx/cK588OhQgZfGFMdZ2Kr9x/O5NuRGjtK9xnuqt7aFq7Or3VLve29ECCB5RkgSTP5xToL0CJownQNWsOK/DJgNkyc2tAN6jVqN9Dyf/q681wGEUysMUZpXM8iZBey1N09xwAYasnqgsy81a7JFBLKwq28O08tPyWivgRBI6uV8GD/5G7ZqUzdkfNY7f1AUF+hQkRL9Gt2AwmpWP2+uHIXHpGd5jUcGSVb1mtjPjFS00YDVqBa8hOVdWowwGNeAKQ5uf5OOmXBbtp15sq4HJJuRcAop053j416W/99zt2Vy+LZs3/xBQbuQVd9iK6Gr/MkaMgQYScOv900bNO8rqeM2BtnDeke8C6vq7TwRWf67pqrmpdl+9e1nmxy/L6eVuOb58XJZy/V1dqw8NUmE/6Q8YR4Ao1wJ9IbUHcmRfk/XE67XoUba8NmOOoiKYT3n6mqcxKYoGJIsCuU/7HuA+5aaXu7FZbS+Q1H0yzqZVAcv1Hm9JerrbMvIqYSen1Pmr7E4LQUs5/MKA3gJi5xzHqbjlr7okjcySUDOwWMect/TXxkvaH87DsOxcJgDVK8l+VRLqUu7gsKqUlWFhkUVBM74+KxbhxI3q70vgq1M9KFqTPnBqic2V2kJHndP+RmmmSXmNe0dyVPlp15S7uXt0PdD1QNcDXQ90PdD1wE+gB4RpRkQJNfC5Y1MbQEg4RKAJOG3OuVmtbsA18loFKg5cYTMJJoqyTWFaU7fUr/ufmFa9yv6b2MtAFBMSgieAqIJZ9snrSMIAwAc3Bw6wFOJ4X3u9PddsBaghlWP1n/1x7GtLhCMTM9+rIJH9weDCTIz0N+66xGhjASQkoIA7GDdzxJL9ukyMZLyDbQWLAkCwrQP9xCMIQEngifOlgmLAJRJd7XCimqsEmkiGt3Z2DDrdRrOMsBqRgWLSYxa2djl1UzkmLQfEsk1fjC3SXwAe+/vwcev4WwG08Z/dgdMXDGkfMKmHWShyymi8cUfAjE1c3DqidG0r9IDEF0A0FEAYjgRYBVYHvblyNtfl2ecyI3pIcE8AfCI2VcY1i1fup7CI2p8YZTsOCSy6hEmVXTY57MYMY2TAhvYAF0sxCXRjuuSTtyFR8lJpGgsQsHADB+X0m86RxQQzdgnmPYEmDzyObyXj/YejA+WmRlJ5terpObUvFbYKXCxdC3NTvnj8qHz56QvNOSCy5oYOv1JA/fqH15o3q3Kg8Z+I4YJV3Z1uyr5+xmLTyV1lYwhCLxC4vQwsuaoBC75kwN2cM+docJ4B5+08GlCtcNVALYDO2/pvbQMABZwb6IRh68u51+661nfOBTRgj8hnlcrAixaRzZLjGcCXRQBvz/yS/Lc/faHdXckQSwsOrseaprtPq3trW0jJfYINUtLFsnPL8qtRD3m6sGsGPID2yH8312HbXA8W4yKzjKAlwFWAaEykKtAAkNf8w7CrLE6EZd1IztzffVEGz/5t5ofk3NevNA8FVm8NrTRuTVVg4MiChhdHaBOSXsAzu9UCHG10rdO0seWvA+4ov6KLWPJfmU/pt6QYYgpn5fzlvyhPtSdW9ZFKr+xoIW4sZQfXFsdS6ZoMm85NebDMC73PleXlCOfoJm80y0n0BS+1xZmau6rPIVPfINcWkDNZyt+eDRkHt9ULNTTcA+P7nttuljYLDVljoK/v5p/Ze/JRDVgjtyXFwDVWZcJEfimsqeFtVYGY6a+S5dRWpWSQ7rcab5srcQ/lHLnfON1B/KYALy+ukDKoHVxzb8+OypnqqiL/pdl8K7h3PPkCxAVhlaN6Kd/3eAKbedW/lUrWULDGcyc9mjlvyXNYfEzbbm7C2MqSSf+PuVL36Hqg64GuB7oe6Hqg64GfVg8oLNhiTdtBUzOlyCk0YFqZrxp5R1aVACsFY+y96/8DPYCoyRS9lqB2S4CSfFNEpDCchAwEoexly0XeWSnH8XdbwYXZVrWmCYjDIQQAbWtv5K2G5RGYVeDJ0TFaaoxDcpbCWNrsSMEfENWMaA3wkP0CcANcAavsQcC4yjchJACMQ+UnDnf13hT337CkA2S4sAYYuegJOV+WqMJgAlS13XRHEmIBXeTC5DhangZoxJQHN2C9HmYpUt0mTQybGgDABn0BObYNAK7bV+a1BaoGn7SNo/CeCdsEfDbkcdgYpjf1VAFU9GrYkQ9ZBoJh2NPUtwTMz9QPyk9FAiyweu/hpDz5/EA5vAouxbAW5TbenP6LngvcAKYNxJEzAzZhEJFXqkH8jn66/h0W1Q7ArVxNA7MGdDSLvsn8s6SRyD/0m51j3XSYGlySTA0RhOs3Y7j9WJVXjsuP72blt0cqI6JNFgrwZ5JRKvY2QJ2JqVrIMIa/x2rvZ08Oy2eP75cdjW8ApGCSSnLMjt4qmJ+JcVcm9/i63NtZlj3Jn7fIQxaAtaEMjLnNsDkvFgTogwrGTDjCqoZpdTmbCjKqlMBjbUMpM3kt8K6LEpZ7Zrxc79RjWwE5wBUHXFhHASpKszgnFTZRtVSNDtiNAMHNRj/MKbrWwCbXFOCrhwR4vF9uLlRXVcxqjlGlqMxtg2t/sM4txg5Za7bzQoEHhsmHhJTFA8YkCxJ2b7ZkHlDFPqK3CD7HDKeBK0k2a3meWzbYQLvWVnUtWM5Jigckv3ufuA2YJzk3lf7xChHzpoFAN7yeL+0jbzUA2gCbWqqAGgNZWHWu1UB12skCD/VQR49+VQaSGnNOsIhXr74uCzGDr0/ul6urAwFTOUtjpOTSN5Lsar65t53rCgTjfFnsoy3Jk14zn20UdtfaVoIqQwDYDGhjLFeoBawg4c36udu2slkW59ojJkoZIxZuQqPm2olMGLOkSKkzJxhC8vF1rJlsipRzirnYWmDWoJMhFICNbBjTKUyXyHNFds/x4xtgAlfXKzJ8pNJsP1RON59dXFBT9bocL07L+ebC6RkrHXime81W9TMAimOUJIGwgKpyXb3oyOkBXjFf0qKKy88APnmH8c6CHE70ud8xP5EBA4Q/ZF9vu6d70vVA1wNdD3Q90PVA1wM/gR6AFjKyCYPKF34LjhIYJRBILlqCgMj4KldpoBhmFGBk7jCfEugYKvCTjZHZVpsR1S2uFIQQoBCmAhYBtHgIGyD4VREZBH02WkqpG4AlbcGYidAFptUSYAcnxGHhUJPLyj61R8CqnvNa3o8s2CGNAkdyWGl7pMXaU61nOsTtd19s8C7sKIA07rt9AnN9GqbFAFEuO4BYArzAQeXUyip2tK33JCedTCKHc9gM60ps7BeqXBIWz2Ylkftu6bgJZgXqyYu1U3DK2Rh+17xczodYFfDsWp+VVXXgDihOaOdgl2aBkSIZ5JE8SANs5VhaYmupML8BOuo/lYXYEpsxUG5qT6+NlY/57IvH5eChTJVGF9p2JofV/08g7p1BqQvXIimsbr89102tdVSdD8jQJUc4tSYp5QPDlbqqNlsyI5sg2h/g825nky+6a4xhbJiDmRKMF+/zhnBKb7ir8isPJM38rnx7fFP+fDK29PcKJkxM3lys6lIB9FxA9WqOFJjZJsCsIPsXT+6VX4lZ7atNhPuYKd3IofTNjz86j/PR9KY83l0IqGqRRMz6dArbrflB343UDqcj0kB+M+6ApvS/hQaMfZVZGsTc5utyQnmELQVUMGA1R9M5mzGUMf3lsdcPiyWWY+KwiisuMllaDngNUPWYS/rbg11q+3aDwDoMiub+3s9U3kXSVhQJR78RkscBmOkRQJT5yq5NEVbVBLJ3AA6N5nXGK67aANXkewLAGVfJagFpam9oxLpgUSXCGyhpz26AKudHHzKm7Ic6sakj2weoYiR1IMfmp//eCyHX5OO+/G+Sab9i8DOPvPoTBUNjbc3s6ggG0YyXF0myYHIjxtdKCuabgGXqwpIPHWAOWOzf+7wM739hMMvYzt99U1YnL8vbE5l2KVf1WszpRqwpJkqA1Os1+fLJ3eV3FClsw7hi+sXcy7j7nukFGo4XvpT2WzpMySA00nqN/XLNulaz8ZkWSfwcp2HGR/e2lj/sK4LzCHNr+S/n76TYKAycn2pDNqYiCpMwyEuxpMtqpLQQG7oS2GxmcLCjgHqbLGnhra+FHUCp3YBhX9UehpX3kf/CtnIvJZ1hrev14lgMqeYX93+XGNO44lew1P0GhwPSR+gtoOpCr50IqDIzuG+roI1YayAs3xssd2KcxLu4N0f+njqqefC9sr451Se5Fu4AfH27+9X1QNcDXQ90PdD1QNcDP4EeUHgiW1NDPIKWAM0giwZagZ2VNfEzwB+BHzBRgYWCLEoHZDU/bCbgEDhC4DGmzENlW4mTOAI5RxhlwLoiA96ToUmruRq+tFXJI7xzJqtbwNHHlncJeCiHcqDAGKA6MhubB8dG1stRnabHWenD1GUFhAEp2RZRMgZPcLoGd0h0AYsKgLdkCDTaCVgloLWMkG5QUEbrAIY4WdrNUs9HSmQklzQyPPWMmNSRQOxoLGAt9s2BHmwFx+c4Bmv0utpkPJMaq85vdSAPoxqA7BI2VVYb908+p7PEkdhy3gryaoSWWJ/AOxldkdTSEWF2CVIDiADJxOqU+Yk8sNenZqpAshjTrd6Fy9GMZKy0/3BXbOp9scxniuHVX3M5rB7/Xp+B4eIEiK0ry4Psd0vmNHZrRlqZ3MwwujCsmjswrkFunnOWlDuXs8oe6zy09JSmG6AhNWWKaXuXEAGo5nVLEmFdtx+KJdwvs9dflT8d98v3F6Py7mpkVnUl+anMTwNU9Xy2UIVYGCHO2PivVz57+KD86pNHcvql1JJyUiX5XQgEvn/3rmytTssn+1dlb6qFE0oPaWz5jQP0kHxVXyZhv+JczAoB58vrzL2sGEQmLBDTXJvrrHW5Hj8CSFP6JTLRyHABCTjq0lgmQYDjRuCtogOzrjg1F0l5b2WRsKy63gJkYaHqOLUrZrhTBod/rX6TMdD512LJ/xCm2/0e0BTWui4YGETDFta2GVgyxzL/RcFFolyvRYM0ZLEG1fRD5mEuAFhOWEemBvm3er/WiCUH+gaDKKTEzoGNm3H/qSS/uzj96nqSedLm3e/cT2Hy04cAVuZ0mEdypNuiR9hB8pPdDucVIwPmczmPgkyZQXNJqLCq/enDMkD+O1SSsl5bnx+Xxeuvy8nZdnlz+qgs1jgHi+0Ua38N64pxEqZKTFHOj/PXRXKtfXPN0GUNqLqNnH/t5rQjZXIwZvL1rXlFt5DHasMw5jz/mLj+YFtMcE/6pYDUALTUweWzcfq1yVodgywcZT7h5LuYyRWd+qtMu5pj2lQNvA/T6lRectl1/yMtYjVfmHnNQDJdBR31d8osqQ+pqap9zrTdyfysXAmAUkYsWaXIjrkv5ruB+z0PoKh4V2+D4gbzJcyUaDafvBRQzf0tDHqWPXNSLJWSPrK+OdOrXAt3Rk3euHt0PdD1QNcDXQ90PdD1wE+iBxDV6tudcMAhTYWEDZjCBCSQasA1tepgncJWItOtlfyIdipgJVSIYQkMwVhBIcwqwQ+CXeS+gNXIdCWX1ba7AquxY0qeJoEKxw5M5YcCD5II19IDCdVw9kW2G5OkgOwws8kgpUUEQjBnMVdKiyX5lCR5omNixkQpnZBdABBJle3kK5i1j4MvJUwUfM5BOcppCPPrAAAgAElEQVTdlKx3vKfMW3IxHRCCu5D5hl0lfif/FLBKwAiYGQmsYrhEgGqQ26R0lYmm/XwGF2EzszBClgmrHV43aGOQWJBeAxwNlWs3IBD8YJRiniLGF3bDjauyYGO6Kps1awSYJSgG3ETSNwSoKh91NLiSJPZM/SA2Vbjz8ecvyu59cvuUHyzDm82ZJL+zlzonMaPE/QBR5hDBv5x7byhLA7hnrshQKcwiDOrdT/JXYeFoGECWH8bKMbWZLdibxO0E47SdXEaC7uSomlFlvgBiqe2481SYY6vM3/xL+eP7rfLN2aiczQdFlTLKQoY+In4soUT6O1up/BFyQu0CpnUl1pVjfP5wp/zN58/Kgdj0XRxY1X9Laj8efVcOeu8k/yXFUXmrYlXHmG/BGHkxAtydxRCDUeNy2GbOXW23wVJ9HXAPsLpDC1lN8YQyGg+oNBhtoDwOv80Ux6MOY0dtVFNqMFS4++okYR7tYEv/fJCnyvvMIABavd4BbP3dz0pv/y80v8VAHcmUyJ+lP2hR2uOcUcqlcGIcD4bU+2IhgsUjvc5r+ombdBas/PGWC12JLYNy5odYQ2+jRSeDDIC+wXRYctoR69oA4B7GRpL9IjXfiJnbvPrvAkFnyQPl2rl1xw4vdws+WRxpc8gAlblHB3CXoM4v7WSxhvlYGd9gOy+K9Ma7ZfD4b7W5Bp/xgHX88ffl9Ghdjs4flXO5/8K8rnQ+zlPl/ihQas8vACyglZ6sc5cju+wMI652Wc5bx9OA0kxsWzxLagOS4zVGYtytnZcMpq8XSwbKANHO4cif/X46nEUt1xeGdXUCbe6d3DuSy0DZGYAqx0j9VJPxsK/IeAVQNzrnlXOPaVgMw8yu6nNrmTJRXzVkNGW2tB9tm3JeDKnctlXYmH1fKg/6XDV+F8h6zZ1WMO2WMiL1O0VzYeYyNgKkdYFuwWs2WFLZGn9/5BsrFnuA0VxDLF4OxZRzz58LrG4EeZP/3D26Huh6oOuBrge6Huh64KfUA/pm3yLsV5uNiBIw3T4CB+/s/lswDQgNTxoweOe2mPygyIANIgyXAmmVvWkWMyEkMtzE6si0XEJGQWKDqgsBKIIW5MMWeGkbVtb5PAEWLCplDQi82c6r6HrPwYlkY0RayXXlqYIyfXYMk2K9IsGMyt7AbNESBVRjgYqpQOpAlq4EYeSTDiXdHaq8DIBxo9qCMDswrSPyUAVU7fprJ15+U/M0Mj6MjwCvGC4hr0PGO5hk5d+5pAS//EYqS6yo5wM+j5NPBaojPg9jaxMl2BkYxXAGlh1zDOevJqLOONGfBPgE+rB8BOLpbQBsDFUiwaY0Tl9sKtJeS751zkMBhrFyTsejU4PUkSStBw8OysMXjyRzvhToFEidvSub8z9oe0nvLN8FR/ObIBl2lcA/Mm2/jsOq3wOYAdAA+AA42OJIyjPj6hyqYCZgraKFBlbM7CGbRnYaxt8lOwiIYex2nhsgLY6+Lr9/tyPpr5xGtdtzlaeZCUTM1yq2Q46qni9wa1V/8JzyNTzM6Om1Fw8EVr94VF7sa5bQx+qXiRjmciUZ8PKYUrmaKzHcGmkcJnqBhYORgZKRdSWKq9zZ48xAc3L6cb5qWGRLcGEkq8Q21x8gEUYR2SvnGgBn8G5QwyHSUXb4rbLajYCsy9DgnmsmlfMBYCL9hQaL8sGzHmAMKONB3d9DMYYjAa6Lb/XzjfsTRrvdESL1BRhVkyWPDYwZwA/zGuY1x2O/yae1S7MucpusAY7pF71/l+MaptGyX9hCu/XSRTg6UwO2uhd7fmq+PP4rgepn2rcgzjtJz8/+JNDqFYHbvGD63iyeG17BJ4tXNQ86EnjGIuDWZXQMVBkHrn1dw5bKqh/ZRpJepMP9w59pdeuBx7GHEdfbP5azH9+Vk8t75eR8X4sZIy166PM+/5HmGYt59C9AMBLgNeZNBvs0LU7i3INwxjWQ9HVMn7JGQXs4nIAuLCg1Tq2GAKxyHQeIutwMVzkqAxafUFlw/u02zulSd1WgFsDo/fOc1gFoMZjDEElAFBa0mTC1XNS1XoeFXc5w8l27NvRG9461gOkGozK9hjswhkr+PH3ODMOgCYkx5cD0fKn3uCsBUC81H5dahGAxMmtR2o/VCLVslyc2SyOrci4Z+1nvyvd40j/4FIwsC50ch++eG72/0Wvc1cOn8m/i7wK4V8rWxFDp9uaSed89uh7oeqDrga4Huh7oeuCj7gGFNNI3JlpNUOXfDhf1INjlbVhU5HIEWACdCkQq+3l3hgQpd1Ks8JoVoGlbXIC3BRZ5jSDCBksK4AjWCCmQfQ2pH1iDlkldXScQA6ACRGmOMZ4D+wTD4VIdkVnKS/BCuMIx2KZfJcJj5Zg1fjZUYGWQtc+JgtH9gz3XDeyLgYjnkEKf+5ICbykPSsxB5Lh6D7ZVTOtYP/xNEEiwCaMKgwrgZNuRcjst6UXyiUNsq4Fq4EGMGEkwLSdoHGG0ZIkost6UqkmNVqSEFXByltr3wOAodWd5JHhFIgko1AkRhBO0EwYCOmBpkP7ptz9PvVSZJEVKSq1D5ZOJUZ0MLwRUFRgKqE52huXp51/ot8ZcrxUcN0+/Vurg6zin1mnj/D5OgsDX1LQ1xbxQXXDrIgjMt4Gr2gZQTf0fB882w2lyUs8zwBjgh/ZlcSFgSE9d07HlYJpiMivU3/9cu1mV+ftvy2/f7pYfzgSBxJSeL4ZiVcV4If9VHuJShjczsagLvTev5koxl0LeGtbpcHdc/tMvn5TPH+xrXOT+O1mWneFVuTh5ozIbp+onsfkC3WONwwQZti6jLS1ssGDB4gWgIeBc48sl5hzdqjhg3gGCNL5RfmZBJSF7Hn5Gf9S81DCNGefM+8ztmBfpuXM5kbFTwgWn3+qcq+fUXvUe7aBbJbvGawAVUJH6TrLp/v2/0v7Ejh39vdYhzupx9CtuObV19HddMHBjK/AzBdcUGYAztQWZKG62YrcMCi1TzYKLAS1GS7zvWqls6zPKc7e7nr+u6f69T0v/wS/Nat5cvhKb+j+0vXIYKR9VHZXdM1YKBLwajPvuUFlSuxDTNrqc/mcuivHnumMBxduqnzDqMnPIglxKzAx2Hymf94XnNPe165N35eK7r8vZxbaA6k6ZLyYy59LimebYRjmraxx/qfdc2+ByM1ooAYAasNMEwLe2IUfWDsO1W5zrCTbnn469NjhNDmvSUFkA4J5TDaZ8XWSOcT+iDz1N3N08YU6zmMNBPYl8L6It1zIVW8uRF7DKZHS5L1x8Ya3JWb2EnY/kmHaP5WpO3iquwEwlFowCcFMPlnax/VrAdn4JII3T+9VSlVE1P8lNhRHlHs2yCefvK08LkxEcMB8AqTp2hZqnBpox2aO+6uWNjJj0D6u8uCNogcYLME1VQ5krvWMAy5xvhkqd+68nXvfoeqDrga4Huh7oeuAn0gMKDchRJZSouUqWzhLNtNVnIxAHZ//rg7CAQLyyRGYDWqBQA07DxRiZINFF3MsPGaWXXi+nFE2cVslzBbCyFr42GL6RzJf8U+WNCrxuKdhtxeEJTiz5DeeqgDR5TmtFYnzWNVwtMY6DJNurCI1NmWhtCqPwSWqUVqCo15D9AkrHlu2GBZxI5mtwq0APcGiJrBlSgZSJ3hNIATetZDRCUDkR2xoDJMAspUoCNqm5iavvXckIGM0AVTOkANNqNtTkurTBrGqTagLeDDJxIK6fq9JfwIMNcBg9E1iYSNWyD4Rt1iEi6aNOY2S2MKo8YD6GChTHkvaOty6Voys2VUZKD54/LIfPFKAPZKAksLZRKZpr5TAi/+3bMInODAiwmypmVDVANiBowMDGUGFR8zvlaFJfFZapMsyAG3ZQwRgAwXl4zCCYKJguB/T6Qf7ItrwP88Z5H/xC5XIuy9m7H8o/vZ2Wl+fKbZPM92KBmZKAqUGp3KYFVClTg1QT6e9yIyDlki86R0s4JRXW/758uFX+z58/LM8Pp+XBznXZHQUIzi5Pyvz8jc5gU6ZimBS7G6PDqGOIpbWKPACpDAZmU14XqSxZNVUys2pQVeEebdDHorpl0SGLEwThYZABBvnbzHmT9gqkGrAawAP48tMzYMWICQDO52EoWSFhzDzyXuLhPV+5Aqpl+rhslH98c/rHgDoWMVyrteUPg6Y8adT3bWGLQWc/lTlmAYIxsfQUsAVwYHECdjVANMwqixQsSAB8BaZME3IdtTmgYwOyt6bKTVXN1+37LkezefP3cikWu327AIBCIMZcbmfN27YU3X3OAgrXbsoicQdo5XN646leVzu4xswYs4vK7HqRLcZK/dG2wPKX+lPbq+2buUSp3/9zOT3pldOLHbn/ymFaQHUpI6W12NU1xkyMv83CAMEYClECi9dyHdtZmHltg6I4INNfXs6oZkteHvD9kOub8jdpollIA9ywrXEu5roOUOUaMjtq4AjqrfebmkbA8a9hOTFCMuDVEfQZu/n62Jgv6X4Kc4rk19NG+9BEh0Hl9Qrr9Tx572ay9epStVVnpyo/cy4ArAWdmebm+UpSbSTMwEquM0NNwCXMcxZRLDbhO0H9zlw4l8CXYwjuIviV6ZIkv5iHmU3lnpFxzDzmN4CW75MdbUNuKiVq2gIf59TlqtY7U/er64GuB7oe6Hqg64GfRA/o2112ph/UmcsXPgEaX+x86YtxuP07ADJwqG1niqtu31jZxnEmKAQYThWsbckIif0CL6mTx0/jYLwyDmw2zHTGo4+F3JccVldk1fsYKPEeK+8t5xQzIppDMAPgRZQ8xVlWR1tKtskT9sBnAgUIhrRHBdBblLsgaHOOnxgD/T2WOdJEQNTAGZCpXZCraBmwwMh4B2dffU6sYmR6ajsutPqDkjRsw/ZbYlwdwsPEIiUGwdTg0UEfgTtmPDoGzr48mokSJ9RHsmy34BbcRtYH9TBAUuyguwbXCWW9n5QiJRBueajISMO2bm6dacOienFBAenWUJLfLZWJGF4KpM7L3sFIuanPZRQFyKIPxU5QjkZg1bJdDmJ0FgBq9srjUBkz56sC+AEIgBRtZ3Y4jGotSOv54TaY6aIP7wJLS0ddloUhA8QATAFfCd6Tw6kwV4E02wzu/ULS5LNy9OZV+epoXH64HItJjfwXwmgmRutiqRxWAdS1JtvSQJWgWCw+QbmBoYCqFadrMajL8myvX3794rD85Sc7YlWj1gZfLmcCqxfvxUhdqayNFjn0Q/A/1sLCtsrZxOGXa0XjB3OeJFbPF4NW00c6v6b2zkn6PGOsFDjin3qeniAGU/RJGDaDKoFRQEuYZgAPwB2gigMPIIJ8QXIIxY5VA6wIUHMdN7fZ3lis6r1f63YgE5t3ylVda4HCm9V21bnm16wKACiw2MC4If8Nc34Lfq3rDFDM2gNzg5eSY8kVbDDpfbX7Si3JYyAupgyG9PDL0hNIhJHdHMvw6f3XPj8vANigikPUmqW+LdUc1Ab4AYqai144oc8sTaeEkhyJJeHvW/JLG5JHnv7IAlZOGYCtjx/8XMWhH2UeaiFjffTHcvp6Vt6f7pb5bCQn6YleluxXQJUc1GYgdk2ZGvXT2gZL9FEM1eIqDKis0l3P6wyxzZQY4wq03BSAqgE+IxJzK3qbfFBUAFZh3+43xkkpPVNBbGVyU1IoCz8wqWyHURM1Ts3c0qQK2pk71EtF2ptFMgA3AJa6qIBbjYTK2dgJHfCtf/MzGR+JiV2p1irO7ecLWSGp5i+pGtyPA1jjQ1B9jsOkqlW8U1tnoIqB0lzzQDBVW8PEAjazuOl7q9U+9Ad9hRlcVDxaTvKrmVXJX72xA3Cb93X6d7+6Huh6oOuBrge6Huh64KPtAThAhTF3Oabt6z8MKuBu2+EAtesII5LzGFlngqiYHvH4kHVFqAXnmXBUR1EwOFaOVmqdpuQMoQm1VOUZGfiooAaAua28MAAVwQc5qmzLA5CGPzBSXgI1tkE6hlEToBKDjaXYPo6HxBjGlUApwFbcro4f640UkAf8Uj8VVtdsggKosYLYkYyRtgRChwr6nDMriRwGOkNqZ+r39r74Wf3c1ZiMvBbwORbDhqQTwAhQjcsrMR15pWE1HMw3wFLL3yDhtcOva5IG0GRTDH1ghO5yUo01eR+ZnzWygfsm7zAucg+HSxjCnAKYLJ8N8CEANpCpQBXjpfFoJoB1rvO+ELO8KI8+e1p2Dg8EpFiEEPiReRKOsDeA1iZZBnyKaarIuAKsyqqbYYW5A0gAEkB5KduC+c1dXibBLSfKg2dpY5O44nSbt3RGMD8wdS1f13mYvM726p97X5Try7fl/eu35ffHu+XlhSS/YlPXmiOwpFfKS51Jkgk4XeJWKgCxErvKY44BDN2iB6RtXwyzIEfZ1vk+ltnrv3q+Xb58dl/laWDMJfOFSVcAfnmuWqvrKzH+ko9TX1W7w+l5pG0yfiw4wJwDnhpQhfliQgOa6qmz2FMJQI9eHdcA/zBk/mcwWt17zS4jwQy4SN5q2FRvY6AaRtVBO/VUuV5ph7dtXRsA6UWqvc/kcvtM+Z9/1sLEV5ZCe+cgEp47t1WftwswjCuLFSyg1NIgBmI0F4Sn7Wx4Vc3aAEi3tUMzpgaqFcTmXJm5MNewrjPlHT8og4dyJVat183lm7L5EQAtwMEtgfztalDV11zEwZdrMB1P32ehwABVbtS+Xs0uAlJ1/WL81Rya3R8Awdp27k5tMYA2AsR2n0te/kVud+R5ilW/Uvmid+93ymwm067ZruaVDNqqxNeNJMdUCyHMM7Op1JrlWtXr6dIct7GiDag25cVtTiqg3tvm2gfI+h6i/iTtYM39h1rIZmor28rqDN3cmGKOzId8vdBPeW+FIRImSnqeBbPsg/MkL3YtmS9A1b2p/oqjLxJzulPXjQApn+XYMLRzsakr9Rcy4pnK1sxVk3ipRZKrDXVRk7+8sgJGMmDu4/qbu3VWMTLP+S6Q5ZLd4TFV4lti45I0pHVMrYfhG4T/0+I7MTGqjCw4Nb8E9hSeGcb1bt7fXgDdk64Huh7oeqDrga4Huh74KHtA3/Ho5xqIaW3ky1+BnQKCgM8qJ3PASe4boUFjXYkyazmOW0alMne3fzehLdJbtmfPgpcKbqmNd1kdHFMvFWAaVpVt5cFrNhS3Rx6R8AJACdazL/Ja+WTW1JGkKWgir8yRWKrDEqbs9sTNukZimEQbMxHykCum7VdipihNg5vuENmvmFXkuv05Zk50FUBV8s6drTI9VFkP2BjYUgV3yOcIAofT1D7loAPtg3xV10MFuDWTJgCbAmpYDAJCmyLpNeq4kuNq5kgBIqxpah2GOzDzSi5rZdxMbAFuAbkOQmPEYjMYYngTzRWE2LgH1qNKZ73oEEYSUDYenZe9yXGZSP67/2i/HLyQE2wtr3JzLdne8e8EEN4bfFKagt8E+qJcK8BKTqwfVVraV18alFKncQhQJRglCDYF5uc5Nz2H9fFo8qjMjoFCanJ6M9jBWq7EckZ+AEIu06FFAQHVm7NX5d2rt+V3p/fLO4EHZL8LclOVjzoTUGWJYi3J6oIcVQFVDG4IuFfO482u2rzq2dBL+alyQX66PS+faMy/ePas3N9TjV41eYvcRslrF2JW52JYt1RiZUvjPcbpWaBhZBCUk7J83ONJd3DujAuTJH1mRo/caNODXJIA17qo4eAdBFUlvGZI9Vyg3UCePG36M1SY8/Kct4ps1jVYOSk+m0CfNqWcR8J5X9NmO7U/Abj+g38TMPROEturo4yNS9IwDlxlua7MzFGKReNqoFrHyP0Hu27Tq1y3Bj9IhX3QJhpl/nOvqVppQEwGWr+o6asjPfi1wOGnNlfavPttKacvM0nIA651am20RL4pwNV1iWsbyV2lXS6RdJcvCrjuMR+Zu2Z06U+OTB/ShCz+VNSa55z71j2ZTv3SCgGGYzNXxuQPX5Xj9/1ycTUu51dTlT2aGqi6Dmpl925g7KkLnQs2QNV55zCsyeNFcm72szLLkfHnB7xpUj0OURlj6rv6PsElUEvO0K+eBoBIwGqY6yDiem2yh8qcGiBrBys5mlt2rd2jLjHT724QmFRtJ2S+9IHZVnJjBVRT9xg2N2ZKVpXgEKx9zY6Vy862qie90nvzi7mut0V1+wVSpswWi5YsUdZlDI8bi5A8ALQwqkh9WchMBVVkv8pX1nfAjlzbcTtoObgAXhyCeT9e8fneElTWXsm35ojNc6FOye5X1wNdD3Q90PVA1wNdD3zUPVCBagtiat6paZ4GVmueluHeh8xrO6+AqPzcrWTj3BHzlkYZJS+UR7x/BUDFbGCmFD/IyNh4hGtNhA8spRarrTd0qIQgNZ+WYJoQXkERcDZ1XVHmJQPKLGXDToBjBTfJiSVYjFvwUEEs4JTPIVUjIBsJqKasDOVpVIZEYAZIiyES2GIoB9/tfYFeAVlA6a1hijC/Kt6k7INY2D4sHyBVgHbk/DFASspoAG5jgKSwVa8hC8ZRExMlw0trI+Pi2WpnAlJxG/Y+iaNNg2Vfll86IIUxUjsguhyr8VoFrMpJHQioDuyqQvSroE95X0MBrO2t9zIFOi27e6Ny7/OfydlYpjWE1AJSuMBuLv7o54Cplo/ag011rioABLYQlMyBAVsMdBh1ZJnkKaYkC5xpy4dOKB64FGCQv3VcB/AE5XUADcwclRu4WhJsxlCvwbTKubYv6e/N2Y/lzY8CqidyY13K7VcmSudLMakCD2ZSNS6UokH6a/CgWbBcNxChmQi+g+kzmGCOLMu2gOp9mUk9kBT4yb298uLp43J470DlabSogtRa7V0ujsvVmUymFFhPtyUNN/MYYTMuwW1Bw2mpZqQzC0NlJgfRl4f7iPEBHGQxKG65AMO6oGRAGrMi5L7BfhXs2dQmZlOuPer8UgAhCzsCqq7FWvfvqcZcA8TWOqaAtv2fqy//otycfFWu3/9zcKcXnQJQIycGvAK4k/fps3Ebwwzb2dn5jsozNEsJggLMViYwOw04tGFRFlp8gRk1qp3TQ7Gpf+l5tDn6gxZL/sV5uDZl8i0q+zBDKuDZk/za9Wk9D9UfYvF71PUlN7rNI78Oo6rXZa7m+5QXmWCEI5f3nPUKA11HW5ihyTUdYOg02sutTmVZ1qrZe/7u0mzq+cVEYHXb8l/yUTcqiQRIZb+up+r+o6/aIg3Tl/0n9zRy3yxeOfHBhmHkmZKaQP/kWoiDN/OLhRKmRpjTOHkHuOLWSxkbX1e+Xtr9gVOKWoW9YbKEK6/XjDgmY2hDJr1HGR7lm/oexcRtcmAvNOTaJTefHxQlsK7XOPyqHtQa4zbdHgCyF+/PdY2JmRX4nGnxBOOkDSVztB8YW9q/tDqCS4CrSfvA3Zf/eyETNjVmSdzXMdI78CIqJWzE1vrbAYiafkhaCNc2YuEjtVOO3Vb31PteRrZ7dD3Q9UDXA10PdD3Q9cBH3gOKN0aOfhKWEew246TGdvGb12O8A+OTXDSHMrcBS6BQAoXwR8lmjfiuAVnCUoExoTmCE5jRHWegBqzGpdcHMchTBqkkw6mIGk4JATLUQoIRl2HQ5gQqSIBjrpRtLfXVZzFjAqzC0iIzZL+2bNJz9ox7rwvX404p2Zpz0wREMWgaSq63M9kue2LQRgAydRLKU5jNrWmA7Bb1VCXpFZZ1bN5D3iugQ8mdUc1/dX6rZYmglBrw1Xia0yUPdoAJzzg1Xg36tK0dTKt0FCnciOCZ2qnIgHkdPEjQSPkX+sK4JyU9AJXtfWmXDcQBqPgiw6DSR4DawWBmFnV7JEZwOCuHL14oDe9JiHb2v7mSw+nv1CYFe5glOVGYGFnnozqqffJTPX9qTh7GNJZfJjcVsGXpLw6vHh2Abl28cIDNzEMSSYAOSCGY13gCcrxnGqEDAlzV+X3MYRy8A9JqDVGe9zG7+QuZPf1QvvvudfnqbL+crsR0CaRiqIS5zUIlQy4FIiCIPDORBGvglgIC5BCGjaRcbkDCloxgmJlbMpY6kOPvrvrqnsDQwc60PH/8oDy+f0/9pnmgj47Ux8v5abk6f6fgn1xfjKWYaZKTo3wGSJv91rxCGl5BhRcvdFzYW6Mfs1kwVgDXtMnXVfBsXYjgT33Gkl9YZj6fuWWgRbdhpMRkNUCtjKoZVo7DD4Y0tb8pPROk5N+9gdQCD/5VdvPmN+UGB2An02b8MG7yVW62HDl9NSIy0KtjZtCTMjngbgCbgWoF5wFr/MVvJOHU/qU9zH/tY0vlow5/rtqpD8XqSvKrmqnSlEaqm4O7NI3NwVyXFkZVx7DzNEBTOepiWQGklvwagHJdB6Ta+MtXG+ccgBapLv8x55Iz6ZxQX1iZ5zhLl+kTl6gBNDPfrn58KYC6Vy6vRuX8clu5qkpdoISN5ho5qSx3MPevua59bwSMRcXBnQrQ6fI0gLvKhNIKKy6ckwro5ZrmeiGXlGmQ4ltmLpkbzCewq/6A8eQHwOo2+/RZ0CEfVZ9lMYNFApsx8Znc/V3uRm2wIoS/BTKXWrzj+CyS9dxGPsvflc3lONqvHYmREGPORA6rrte5VC9LuZZdHQtqUsKGfxrnuebFtVUZ5LtqO7GtAPS2sMiVD1DFRInn52ZFBVDVf/TAtvoOzwN84xc6LtZMsK4wtK1oGkBfFVv1KkCVxRmMu/g086B7dD3Q9UDXA10PdD3Q9cBPoQcUckwUpsByOQrWD3I5jIgCRsOk6FmV2vZkiGT2IZoyb3P3aPlBAEYZlfhfpFrhluCv8OMl+49cUsloAaMO5BRwKKJNZmskwlNnpGLAhEQsoJhwB2dfmFRW1mkHeagwrwR3bAPxADDd0efJVU1oS5ATSIXsbmSDF8ow8DfPKeEA46jzF/JYykl1IMCyL8fRvT0F7nbajfHPCFApY6URTKieb8YKrIaAQJlBbcGyaj1f0eFEjA5geWhJJ0Fw8jYNMNRuG+5YCooBk86b0jYuYaXPDZAAACAASURBVBOZouu5Ws6XHOEeNSlpB2ZNlEGpIDUINYsIsIAuT+NyD2GHeG+oIHekNhoEVka1J5OSUf9SQJW8VEl/DyX5ffaJQLP6XOVr2AdsalkqD9PgFFMopL+0u+XSusd9nJaH6cjYJUOaaRKsW2S/gYg8IoXmj9uSK4Abzzncj2IY5IURzgEg22S+fMYgCIOgMKq90b7Mbn5WFu++Ld98+6p8e7Vb3s62JP0FjALP48g6E3sKMF1V4IUD8GwJo4n0Gsm4nIG166WONUL6q74cq9/2BOYp36M05bKr5ohoL4/VXz9//qzc01zoK/A2FySQenkWKTDjwzwAyLpOLusM6kNyWOki9m1Ckbng3DsWJpj5OnfGLsijXmftUmNs02eGF+6LXGnZ1lxcQKcZZ7Fdlv8CTqOKoG4pDsf8DZQGSVLS5jZvFWOenWdyAf65WMw/lRv9cKlb+uljBtTi2mt2knxLWLcqt3TbaRMGY4y0JcA0OuPuXZgVZT4EiDFnfQ5mlwU37gsQ3v9CzVUdTEmQy8nXPqb17DB+zD+MozwPMUvSecix2067GCsJpLomquegjgOrr8UMg20Wl5w7rs845zdtuzHbygJYrnMAma85a3Zzj+xNxPLu/8xz0texQPxS7r8nZzLuulKZGi2MAFYX+g1QZYHE++U3wBAAqgUTVrWihIhBEiCRPFPLdquREkA1Et8oMzJO2U5IL6oM92UWquhzwCk5p9f6SU4rio3cf27MsmKgxDjWOtYAYe3H++Uz1YBpjazc4BjQn0VBjJfYxvcg1o5gUNmGhQFqteo9gC05qwvlpl7peHMxsnMxrMxpQ1WZzLuCKvNcn13IPXmhey3HwC8AGI+xGX4DuAPjYQCzulBtbFhSfAb2dLcHpMLQZvmUa5xvFBZfqLGNYF/s7c1rnWVK29QVEG/dPboe6Hqg64GuB7oe6Hrgp9EDCj8O9C3eQGpYh57AHaDSYMogE+YizEwP6rAGmznFO7Aat1EAJfmtgN0E2axmBwwDTCXl1U/cHcNaJDxpkDc2TASywN0xpWkq2IJBCPMqYGiwyr4VnyowAZSahagSYQIWjoOJk3NfzawEYLvciwKzmYJgno8U6MIwrMl/pC1mVQThxQJuK8Cd7igzVgH5AMYT+a3A6VimOoDVgfLilpLULs1a6phiXlP7NAHTWAGz66i63qsAZnUKjsulgjuC1SoFRv5r0yYH/wSQ4puqkVKcSAGjyXWEVTVv7Ri7vlcJWz5nt1QFtj4XFgDEDiL7BcwM1N6hAr9h/0rtVCmavkDqwaY8/PRnyrHFZAYgqvGfHwmo/tmMsVG4Pt8j79TlZtJPd0EgDFdqvsZ1lXMAJANSq9Ov2VKkrHzujnO3XDTwKvsDeFcTHjv/cuY27+F1EBPSYPIz9ZqYGvJW++MHKk/zaZm/FVD95sfynaSYr5U3iOPv7HqsmbmlYByQKqZFCxCLazm0ai6TvyqvF/fNGOm22n4phexKkkjaMhJg3xmty95YLKlK9ABhJmwLU6r3Dg+Ut/r0qfJWp85LHRp8a34KwMwuToSlJa2mNBFgFRZf+x8JucLADgCqVSLMeDgdmTEzKtR8AsSyZNPWggxIctVFHNq6q0k7cy2yAEAuYdxuAKqVSTUIZhstesCqh4JPX67lsGtqjrfVaZLM9pWPCaC6fqvc0NkpEyDMq2XCtDEAMI6/HC+ArpVeyVgBxHgPINxGmPMGLKJpoA2VYaf13HOmch9+8ivNO+33vQy83v9eKwdidVmcMIurfSKfBmyzH4AnDKnZVJhVSX4toWbeVjCNNBipr97fGFjlekzCARcR2zY2Nveq5M/SqABZS6/Jh5X77w1lamD3xQZev/mqXJ3M7f670MLIxZVy6sWurjaaYyp9dA3YNesMS8oUxi2ca4XxzuuAU7v3ohyg2xgpQCXDBYNpQM5loDtzdQo2eGTL2vV9FgT0j7mLBJeDuZSRt4IZjiwYBtT3W9dwhk3GjAmQqs/BqgJadeF48cEpClkABKhyLO5vYVB1N/Y2WQzj+oQhXcnx94oaqlpAQla8RBpsx18dR4t6K5hWfXZGiZ/VXAuPMi7DxI65pLkCG4vL74rPOMt0afkvQBU2lTsCfsDc/6/NynON8K1A2TLSNFQqSJ+YFzmU+zupPe6+ZT54sXva9UDXA10PdD3Q9UDXAx9pDygOeaDYsEmiCGoAP4DMODtSMCYBHQETbBcxCQEOLChBAgYtDWiEkXIAa2QTGBqogX9uQC7P4FUxU2pMZwq4s3MFZXb1TVC7a29eykrkuJhsRNaFNExsrbYFiB70FYgCZBWwsEXKzDtsdu3W3Z6g7EBukdrP6EbOnAQ/GwFVjEyQ4OmNkYvPE+gnSxbWdVvAbefetOyMJVdWkDfB9ZWcU5WhmahEDVJfnIZxsaTtNiGFsUXOq77YovwMAbDaOYBdVUBmJsVJpglCnbPqGpyYJbEd0t6wsjCYBJdmLdRGHID9eefO1R8AEKyJASrgtHLkej4EXMm51jE4h/uf7L3pjyRZduX3wiN8iT3XyszqrqW72eSQg+FQFCDpHxcE6IMg6MMAwogkKHLYxe6urWvJqqzcYg93j0W/37nPImsAfdCnEROwyPKKCHdzc7P3nlncc8+55wYgwS9OAKq0odnauqI29Q09Ux+33Q8+jOS5SiMJwG1HwxhNYKqKLJPlE4hyDEMd6sCyRe5brWrSrzK1qs53751aSJeHzFAHJnf1kx2JBYWVK2ikwAKiROf8HIZH4FV9PW8Z81tdZtDx+trm3lMWy9O2fPVt++rLn9qXMKqpUdXpF6C6ol4w7r+wqZdXAAklwNarwm7dODeY/ohtblj7xNAxovFYBbC7sxVGU6u2w1ilE69MHgDUdIus6wcH8/arDz9sTx/dZ85qbjThEqSevH1J7fNxqaZlwTXYCtMqw80aS3JBXhMQZl2mCSGTFAyFzsG5Bh2PJBwq8VNfSXM4UZ1V7iA2EmrBh+Pi+HnhlHFW1Yw7nK4RP8fEkwkAgCxAtQCoG3QTq20cdx/+Zbs5/gZWk96q3ciqJLveK1woXu+eHMktEwj9EANuIp/tct/0dK2xS5skQGOOTRdpHaHT6obXSSht0jN1a59+rqfftqsf/p6EyVv24/jwYG0lpUGyxYSJRkkb6W+szLd68+pEHaAaA69aiyX33Q3QzDgrRXe5hVmtFid1kZioE1zXGr279+Xnkrdu7n1MT1f6Cyul9RLEwGv5w7ft5dsZrOoOrCLJjlMY/PUOQHUGcLT9izWqVVOawgTZaO+TMRZzTqrGU7fccvp1uGQ/63KpunbBs9J0d8JeNGRzvCMFrnuB60TwmLVhTkGwyzrM+WmEJlLO273TqTHxXPnsuIhVb1XXTVrQCDpNWngl2JeZ7SoJx33Y/qph1XuZgsA12wKUZVNPgJdZZ+zT8yIbtCaxs0SdcHEFi8o2p6d6+irc5a+MQJXEkcyo1abWpl5Ye2pda5cA60JgovL89iL3fM/1ys/gn3d9BcOVenC7I363NtU1OpSk9Etn/DaOwDgC4wiMIzCOwDgC78UIEEYcELIMRhPdFVEWrBt0aHSijLf4L8OQpPgVYSUosBW73GZ9BXklgE2dV77q95L0Ksmyjyqy2Ihzy1DJcJbQJO0MiufowRvbGpzspgGNrr7gEkEhYYg1ScUq+V7qCQWB/TP9HIGwIdAl2xvU7AJA/Lw59bHKjQ2E/MyqURMEdIldwCXnK+4kyNvGVGjnPoyqhktEtrt7CJLnBNMA0DnM6gZII7KzBL/v2FjrV40Oy5QFIKm0zf6jYVKUznVGzECPTbYApDPa4ghUS2rHePGI3DjyOoGoxJHbd5AbgxWfr5rHDQLBAFXOO7JfmVQC+glmSYUrfR2GL5JWgSr1l7PL9uBRawdPPySuJ5BX8iubego4Wb5M7W0kxpxnvHMioyxTJOe7utqKVar1TNWmyly5zcCsGix2UJPzDVVY0tRuEJPfDb4FTpEFGlALWvNCB1QC1kTlLE8SJEoGCY5vAlQ/pMflk7Z6/X37/Mvn7cuTg3YOW3pC31TNlC6vZxypLUJkVAGjgCuB6hIpsAAiwvDE8ALXaulT53fb9uZrgCrOyAKGsDeMoSxlCv5ukf5et/s4QT852G+PHjxsezLwAaXKJREkUlu5pL9r5SWqznNKQmDGWDsvAlJrWRnwzE1WhqDPpEGuoGLDTW74z+Mb2M+hfUmckf0qCi5jG1CSOS+nX/dZW/ldllVQrRGO1305BIfh9HL2OVlxWVWA5PUPtIU5x/XZPdxRvGYv/AznmeSW11E+slJFmWcBoQBYY6ewsQXC8tlJbnh5uB/BJ9fd4SeA499AhAFTfvyn1k6/y3G1WyScHivb3BkvyfzLoiqnF5z6WQLT3r+XflJhhsP6AmgnAtVMgp/F8fbrVbAaM6pBqp7x9zxcd8k85fhqTEmozT9oG/ufVOsdTubmAsD1p8/ayRG2PZf76al6Bqu6WgFaSZSs6eVrUUM5/poYkyll3Q3yXfchuOxmSqlZTbKggGbGNXJbx4z7TWpJC6zmMG03I1D1OvUOndrWqnktw7ZKKRY7nOVREt9akFV36gP2U1VJTJGUD6dmtq6LMoxzrmpsBOy135rDuh24D9+L5PcSya/1yQGqVbrhY4lcfwVotW3N2QrXZH6vFSTw1OBMAyT/kUpkvcR4ycSPScjAz/OA2z3+gsieCmJpYMM+MH2KSsdko87CglQXsn/bev13ncH4NY7AOALjCIwjMI7AOALvyQgQGthH1eC5mI9iP+uPuwCUjqTykQGTcVw02Geb4kpo8xE4WEC13t+lvhqkdGbUEMc61F59F9AqkDTQMNyQWVHqVW1jrMu0FskWNAXmbESQPnu9f6qtCKxnDUhNA3kCeVCUYNDjOrC6FbAtyxn3X57z/QUae4N4gi0Br8HNXPbS8xMo5V+BZ4HG7j2YWHqm2gJnCqjeWczbjm6/AMhNgaftZwzUNDPBaEdGzeOOZ5IhU1pByBggW+O9ZaRibCcj0gGy8mP2o8NwYmXBjEZQmjaxz4D9ADzC3ATVZa7i4Miwxnk4LJznI+wiQLTmz+OSVZ1cxmdG3sFus5uMmSB1qtvvNk62v37aFoeHnboRDL6Jy2qbMcY2CFXaKZaIY7EMafWA9GvoW+lzsvATt7UeUHAgw5q+mZ5PySo98wgJE2Tzz5fFPmGByiwmfLogvCL12rbXo8oA+rgh2L1dXRRYZZsJAGcD+e/q7fftXz//vn11sg9QBTisFu14vUhtqiOgo+8SoLqEYb2ATVX+m+pSTkjJpEyaq6QY0HIePlzctINt1QLODeNrj9WNS0g9AnIC800A5Q7jJLt6uL2dFjZP6UE7j3kSaw/2fU3P1aPXLwAtvE8RI0z3VDYxxlvV1mZq7TDM46bAJUdRTLjz7lUXKXAf9wJ2npGsXIefAS+OZwGfMKQabWWiBDyCfKdA6XR3VU4y4BIMZTKjOwTLjDGuqQmeHwIc/127eUvi4tXn5eqbi72DlAAVD0z5b332ZpxcrUssQFi0o/PokRTAiluxwD/O0JXM2YARnzz773I/uP7ps3b18o9ZC5EqX8OqioIxekrrFhMwJkdm/szVNNvrQJN1R514kinp3YuEWXfqzvKHoRfM5pjruqosjgNtHauAsoP9fqxZr35lzHwb+9z7DXkY2tvw3I3yVdrUXL45bScX9lSFUb3AVImf1yvmHmbfdSdIrZY0JEtwBfZnwWfunJVTqKERZPpDQGY95yzKoGoClddkaWF0127jPYb3pJWVcnKB7rrqVXPo2V88h+u61SU7ddA19qlZtb41DCppP1rMyKjazqp6srrvUpvIsqr4uFVevCypcdpeaWzFCQhUlQivaGtzzhrKRePnkpSRLb5cXnLd2sMYN1+SEcp/dWkP/uVwBaoax3mYJiPhXsucjmtGue9R/n+eVKR3ba5AtjrJGqn7R13nt6lNdT3nrGv+Mhh3F1B/bvw2jsA4AuMIjCMwjsA4Av9WR4C/3LNegWQgUkzo0CjdP+tCPOtUBZcFUItdSJBHAGA+u4dRFZhmm3ICrYAhYUoYVPdcQrLa49zAkEBIZtPtlAILfg3kO5zJb0qGhZwGJrKlZtHPCVAicAvMngROK6kMCAZ82NKmh/H9WIupnRpkGmhxGgJTwbFMrnLIGcczg3lJht8AmsBqtj9v29QhCgjlZLdxulXyq/R3i5rVyDl5bQYITRwkiyF2EBio+K14My7ABlsBFwTG1piG5yCYnAJ6FzuL6qfapcDuzOfjoRLWVDbWmLxkofms4XdnLaBUeFMsqhJfXxeUhgU0PgdcCVpl0SL5nV+1h8/2MFBC4ikyC5AkkDz+kuM6gU1lLsNWBeUGCFQf1QLPmbTUBRZ4zjoIICggoDNwBlMpdZhEa4/93Tcagbsf3+bKshZukKDXc1UHWcxNAGv6hspkdqCzgkURqDLAGwcfp8/l+uhF+/yL79oXJ3vtiB6qp6s5gHSWWlTb0UT+C0hdIslMexp+1o11SWBv25oyb7KFD+BQt2ZOj05E7QATmE0TELKTMHybrEDnWobWYN6a0xmyxjJfmrZfPH7QPnzwALaVNAvJBgGJEuWz06N2dvQ2ctuw3pyX71kIdGVNBfsmXgRxAgCDeIClstgJ2wVTCe4z+H0eHK6MUUk/M7phLosR3owTNPtIRqCSBGGrw4gJnEn2hAoFEPYa1IyxYNWZwelWJ+Dr179neVArqgGRUt5kGTqLLkAIeHV6PS/mRuY3xkR1bMp7M++syQJ8/C9W2Yz7bJe6VPq3Up96e/QNQJW6VABgJSYYa8c7DtNeVLLLvU6VZEskrRzfBrWpgtANHboj+7XeusBq1mVQvxeCMgEv0l5nnUxTZ1Rzw+oANuDJz697VqHJznDufJS66PTzBbxdv/oOd+yfYFS321slwGfcp84XADOSIjD61/aQjWkRM5x8gYCqs+7WjcZEidnyMfxzeJLS6pPq72ltpFsuIDU76uwpYLNKCGrbOO+mztppqZuQcmxbF8mcphOQ94VaLPUe1vPK9yHrtb1NHKUzTQLkUnYkeeGdv9fJ5o3JUGRokmCSyV0BeC+4PlPSwU3MGtglEuSlfVkZrwv7qi6pPPX65a3W81sisYJ5V53iGNhjW6CaBCcHLCd7gZLBso86+kHJI5s6fBXiv3G9KBf/2St3m/xXPww3U/fwbi//79uOz44jMI7AOALjCIwjMI7Af8sR+BlQNegdJLv+XPWj2h/V8/WHXOmqgKK4VwOZLp/tyKn4qNpXgpy7h4yRwWzHNwGXGjXpZwujFFmu7NbwzyPYupMIl/lSAVFZ3Av+71EYbOYolcnyenVTLanxAHezHV87fOI9OvAl5gSEeXwrAqYlwY/72IF52dzl/ZgkbRBQXry9aJu0oZkj9d0m+N1F0jnju61wFntYdlCbKKsqSNuijjMOxBqVEHBZMyo40SwpzIZBvTVePDezX4mQ0uAR1k9AukMLHOvA3NbvsiPFoJVxkgxuwHt3ClWaWi0pQpmESYlDMEBqExAqaAWS8boBZ2YOEH4Os2rwTz0mYPbg0XZ78snDNkO22lFtuzl73m4vvg+zGxYVkJVWHj3ID3Pa21eUu+/A5sqsOO/WEKaZbB7yODIi1SLE8zGo7VFtkS2FWe9Yj0S7ASPFpvqzskjlvhj+pJaS54bWLDFTKkaVwsa2Bgj+8Q9ftc+Pd9rLJbWosFmXMqdILWVPy0CpwCnQEmIKSTD7W18R/MNwpVUHY5YaUc55b2eC9BfwORW8sk4dZ4GdLVoKbTFnStavWD9+rxph/+0hE//k8QftGb1Xt5V2x1H2FpOl43Z8/Ao5MPJEgEPALZ/hd8GxXYPl3QNWlcOnDs91ZRKiri6/TF6U+de7NiMZWofUPEU2NMEzXKPi1TpmwUQ2SqKJcU0Kyde6TDKuPyQt7Ls6BUQ+gFU9pU3Mqy/qfYIYN1dVECDVwZTDF+axA9XcJ4b170d39UXUEspgy7V38sFftM37f8b6w8DrB9ohUdcbkAxw2bhmnJCs3wI4NVmLvD3te0yKyIg6WdxLZErnmBxNySzEvZufZ7Cp1kqr8AhIxY28S3l97ySJqbqzOLjB6x5zwKvSaM81OD+sZL48b5Iim3sfleTWtXh2BJD/BiC22V6+nFN/CXO/nCKB3YE1ZL0FgEpmyohWwqpwr2CRGcJ5OiXbfjqfHRKan9MCKGMoIK3PN3Gk6dFaEzE2vOptZ6yLnijRN6dDrWla2gx5iVxGgtRKEpS773BJViJkMG+yn7SsqGtEQJxL00QLn297L1tD1dy79jx/HpniAnq6p3sfXPF53nt9+xXPLZX8HnP3JmEjc/qapMf5TdWbeq/33qaBkgyrjG/JgEsavIz5120cgM/4f6TrAapZcLX+4qdQf5NK+vv/Bah6kfjw2AfgW/Mwfo0jMI7AOALjCIwjMI7A/78jQByz09Phxc6kVmtgusJvFmAVTvplnWcC3YSfJSGrelQfgyi46vAKCrqNXz4j16o7r18AtLAt/kigbqBiHSdBm5AsTo7Gnzxvjermz6TAfoqZdiuR/IyATACI71P+63cDKZlTK2zL+EUJsdCYfptuE+bs3b8pwd98HxBK75EJP9+cs2+kbdaabmqOBHs6A4zal3VOwLzYo3UOAM/a0mIyHDddPTUj0iynwNgU4yWfW8HYCUJ0DlaqOwEUpR2FjDCgVgfhbSTFCQA99i4b9ReZVt2FU0fbgaG7j+TXzWX5AqAMcol2qTGVhZshLU1QH+dV5L64/ApUZVnn21vtg08et/3HAmQBNdusj2Ngs6Ek1WmWgEp5acl905LGIDr1ssVCybRUOoJRjtNvZ7Ldn4F1DLMMJvkvweTAWtSyG+ZfWWrYIwFx+qN2kOoWBsYyTrAvk9Q6CvANtAlECbwNlO1vubGJ6+rZ2/blF39qn73Zbj+clTHSmrVzQ1ul8xvcQAWpMHvVogY3YNrTxPgn8wV4BbAqja25A3JzOnMk0Lu4lc41s+oGRGEVlaimFrBqgLcBsxtKdx3PDky25xvt8b2D9pSeq/cw4loIRBlUW3CcnbzmccTH2XfVOVMGbDtQP6vAqeZDmz6SqEmFY0Y7jyQtylSmlBDF2qUuUafZXrOoEVFqRDPeBXiqb63oS3R0EXDpeWcegnQEorxHUyal1fc+BSDtt+vn/4J0E4MtwU4OopJYxdo5hF7nvD9tcQaG3CSFGwsc/PL3bBzVwSZtaCbP/oYECS7JP/6OWlhBqiCxnIk3rmHHAL4bGielAkADpi4tH2pduU4FcLe6+873y/lXaS6/T6xdjaZeUyXf1w/etRnpcaayQK+PYZ0O5xTw39fzAFZte7X3CU+XydrGJS60r/9EouQyrWreHlmbirycFkkXl9Sr0svXSss1a+8G5t47V10NtVYgj7OW+oHUmvTO5j2SDYvB9HoS2Bej6fvjFByJ78ACF2iUHR0ONXWucRAulUX9r363d/QgEfaayjGkXrZAah62pIl0vABu6mM5Zv80RI7s3gJcCxVfKx/m8yIj5npZs/16SUIQAKwDsLJk2dUzTZWYV9uN1Z28zsNjE6DqIxA5ce73VqhixJTGNVawXvCsCRbv4+VtIFCtv0Eyspr8deTfV934bRyBcQTGERhHYByBcQTerxEgLLhfkU2+OkoqyFMMRBUn8ujZ/IpGE1bUcxVQVY1rrzHtdUIDkK19u1V1TRXSBjwSWxQrKhNaWXVrWYXHCXDqVVjQXQTKtJVIXapHKRtGe5lwq1WDqvRXaW3xqv4DqBFMemSJQStKjy3TDPlv8A/bKMmVsZwC3Hbu76Sk8oom9duaL/FaqiaVYsIs7uzbpoZaUxyAZ8p/CY6nOuIGKcheFICLtJeHrMSWADYuqTKjAtUCfTIhyvMS31nbao0i+4q0121lS/3JQB65n2DVjxmcP/1ZUB5QJSDNScqy2nrG48CISpmvINZPB3Rsba4ARLCpgKCDx/fb44/uw6bKTBWQvTn+E+cKaNHQydpUQWjht5xT5j1GNJ6jDEgP7MNWMf8ACYGmOMA5LSxSo98RaQ8oh7VWwMnVEPA0sEea+gRA9XUmyOp9QScxUtJ1t2S/yoGJdAGqv05N4vrypP3hj9+2z15O28tLDZOQYIZJ3aZOVRdWZYiatrheYbyQBN9af+y5cihrXgtBxPoTMG7DZM+nN22POlXb0Qxskisj9i5dRrsVp2fnTCYx1jmRChssK+ndXizou3q/fbB/QLsbnKw152L4lhcn7fL0FSTuGWMjuCs56gJW3BrWLR2bnT8AsDJgjzrjH2baMSswY/JFky7fq4txvzSrRDBjWbW9BSiV7QqCXTLWqPq7V5oPwWk3rHIbmWMfALzJ/T/HZOsl9aokMwJ6snrD6MYJuUtAPc5qb9VZ2kh+3d5kVyXEiqbkPwywJh/+bVQIN8//sd2cPOdJ22N1yjFOxBopUY9snXaYftesdaf2arZlFDtyPaaw2MwCr82VAvPA7dd1IRsrc1stkzwuAZ8AVqDazboCoGvB132mpNMFnvp6ztp27Gyj8yGg+IPUi7oWr9/+2K7e/EBt6hT5L5LzS2qjL/gOs7pG/iurf0WCxCSCeNB5Uzq+pmYzOYM7VtLPqiPwc5UL12F4P6gknCDTq2OtUVE3VxoSWWWwVbJe9yv7WtJw7xXushIzbqNDb+rdTUK5H94kEI2hUsAq8FBn7c7Ee/1r3lTL0L8Rdd+7FTwLYnN9Vv2sny87enFBLSr9VFeAU42g1siKV9Rqe1pKfS9Yf0LPXgyRdZHWMzxsT2NSMgkWrg32FKC6hjHVcb6SpK431QXOpWtMRlXGdQSq3mnHr3EExhEYR2AcgXEE3tcRIGx7aDSUIDD9Fq1TC9BM+MY/GLfu+luhV8kd1gAAIABJREFUg1lsw7fO4OTnkvFlN3kYWgvCqtF7BRBlUqSFkoynct9h++JCC6DBU2aL8vatYHYBSBU0ekRTmdVEuBXIWVvquwuillzYAFCwW/s18K/3+q/cigG6BFAeoQzpNpLf2U6xo7ZnoICxQChg4oYgWJipY+8Opkr2SV0AKGVUlfAGy9cIBvBVv8OqPSu21JYzPmeAbO1rgdkEfsovlQ3bn5XPjsy3g1y/WxfrMQWPijgyR8VeyZiCX4vp6C659uXs3WMyA4qkN7ds2aABCsAHxm9r4wLJ8jY9U59iFMWxTHUrZh+XP8bldxIjGsFAAf4UydrTx+HOuAuG+eAA175N6v80ohFG5aCqrs0guwf6pQrsoLTv507feBeTV51q5OTWZAp2BWlhVEMTVY2qbB31bzGFgbUJpAeoCpbXl2ftnz77pv3h9RQTpY12gpGSTKodFq8ArcvUpQozBan2uVSaXP1fbVN0ZS/JitsB9SRQuBS2YVPJS3BeBu+2RGI9aOYjHIuzqvWjBW48bleoPVlTg9qBqpJfZdqHuwft0b0H7f4ebY9g27cY24BvHFAvzt+0y3McTAFns/R11XDJuQOw5qGRU4HDODE7LZFUKwE3ryBoVaL5bk2We3E9obtvgKly2krB5OrVNztT41Wq02tklr5NkGgbIFgwTHAm+79ok93H7folbYsu3xTwESRnfRRAqbSQiRHnscBw7VsAUYmt3Co8yAVGTR/+j6kjvf7pH1s7weE3i6/W2o11nWEOBfEwaFl7nEfcb3f4XZMv1p1jLSAFdN5aTy2bOkP2KzjVUGmK0ZIOwILZnKTruLdQ6hLfu6RbjrcGIyrwbrpkr9OcbzS5BcQn00MMoD7lOY6TdXhD39z1j1/RnuYGMyVMvE6Q/QJaL5a77RJ2dbVifcVMyfyNyTjZVVYLYLNSWUp+vaf1YUsNMbsPG2r9t4oKEyuCzgKUgtT0PjWZ1hUPAW5Fd+c+I/sasGo7Gccuighf5u4MW5rl4Qnn9Nwv9a+49gpSrWfVICn1qZmOEkpnGB3H5C9L/r62tU1Hx/l0a2lJ+p1iMnV6gWiX9bTMdiQYlS1zLiYkV1xT8qSWdwzJDo/IvwFHt6fpiGpyUe8BvQnO0kPVGtSBOfVuzxyzdhDWc0jKfquOdfwaR2AcgXEExhEYR2Acgfd3BIhXDntYZmhR9Wnv2NKq+tRGCOFrBRLJbhudGOmULLgC3sGIKV0C2ZPCXKV+BVTLXEkYWSynexC2GjqWgVIFPEqLC9wkHK+2LwTf1p76Cb4jgRxBVnGvBG89KBN6BqDqmKs5B4AkAX3kwB0OpzaRMxDgCeZ4bXd7h/pCJHwEZOdK+AS/BLzbOzsxVTKmXWCWZDsaDaDmoJbtPRhXpYY9NE+taILAYqOnSnW7I2+koAnvrInrQWJXueX4lATD3NVXsalbgJgZn71lzVkNTtWj5tytXyxn4bhlKp0DgGwBXjcN2q11DNtGax57f8rMwaJuTlYwe42eqU/a3sNdSClALLLW2yXmPpeABN9rre1dmw4jalkswWdJ/6r3Jc8FeHfZr0zVBCAgkJZZdVQiO+0sbALbQco7XCxGxyVf7Cg4P0WeKMPn5/CBIetkVH1e519rVGX4YGfso3qLm25D4jnZB6hqikRA/E+fUaP6dqu9hsU6Wm8TINvSZIuA2J6qAAaYLetTl5gsecyuLEHsNccc0yNXvarQJA1oUQTAt4XMOjWCrjEApOMriySoTUCs8VElXwQJM4Glpla8VjJsDZcKZCrkvX9w0B7ff0D9K0kPZecCTRJFa+r2Tk8xslqdkh+wltj3wfCTcNCl+Q74sSuZc41q/HxBs0ClcGG34HFJZtJk7PhuvanXk/Levm58n2DW2s8Y80RSDeAQpIXig8lMYkBGk6vwA2pVT2AOX3/R2TQ/zRZIrkvmXjYtyRSBtPNb9xTdplMvndnmPdR4bmCe1AC+ty//S2uvMU+S3VQLbLlAAF0lb3QlnrB2N3Ql9hFHKdcp4FTJr62eZE1NlqRW1eSKP/MaAPV2ts/rtqrRYZxPt1WNyRWPJFPihZSBC1AqIOa4lWogoC+EM+cR9+kOwK3H3v+Y5NB+EiY3l+ft6sVX7eqcpAMmSm9ed9nv9W47PYdZvUilMUu57mRyiN6ZlAJf6zid69hESajVfO4dw8m4ypqn3QufrwrEeV3HZbfGO+1rIgvuUmzPI/mdLtfNeulANVcpn2WbmZ78KkBsrayMqr1U0au4fx653vkSwObezbi7L4FsyXxZI12OXDJlL9kyZlqdCERJPEYlw1+FczhSGFbBsvf6Za9ZNQ1qX1R7pyIUDih9C5tuv2zv67q5y6ZiwZS/RaXYYV1mJquPtpLfm4bhVxIx49c4AuMIjCMwjsA4AuMIvM8jQOiyb2jU/9j7zT/2fg3PGTgOLSQqFCggO9QmBlrxu7BR7tVm64qyZECGgK6CHCHBApFuIIwtaPh92iVuccQ1kAJs+H7jZuHxkqDadi+bPB/fYAPNfrSyqxX4Dswd7qlk3ZXzxj1XpiOAtkTHBodV8eT2sfkBBAA+AQtzg1qCvCW1VJqTBKhihjNL7dsG4BSmF0bGrP5ixwdAtRsoDWxHGA2BjuDFdjPuM6SkozZIkAU4Ml9KNYtBjRS490cttpSaXfYtGztFgntjXah7ECM62rYcEagG5cleWRcrqycotZ7M8QPg8NwUxnSK5BeYxr5u2oOnh8h+H1Nzy7Z7MrowEMdfsx9YKyTNkU7moaRT9qvzJ7KuvehN5tQTK8MZQatsqlLMCF47oHViitWpCUv64WfrzAC5pNzvmI8CSgEqAqXSOJahT1hVQIpAlYK+2zxImuAc2mb3kf7+NsH9Ekbyn//1S4DqtP2I9PKUVjRXN5rwwKDS0/IMoGp/1Vvm0bpVx1bl6DUAyYfBt62ClPH6T4C6DZiX5bTV0DRyR5lpXVaZC9cZQFSQai2p53wFwIrUmoDaXqkCVOd0D9m3ePGIIF1QNoP126dP7+P9PRjWWdtHAm6+4gbGaQVgvcQYak3ixJ63u9PL1MgWY6pE2GSEzL311si8ZWxTL1hJo0jNw7oWWAxe5cNjznRX0yegYK1nfSZvUPJTmerMjZJjgEkSBAACkyE7D1DSHrTVT7+nDQ11gCYVWJVX9Cdeb+wyRiQCGGfbsQjLpgBMWfzZxhlg/ZxjwrjMtf3BXyOd/QBzpn/N+ktdbJaC68o5F6gWSy2ru5G6VHMjXlxuyzHjFDzI061ftR5Vqe8GCR4dpyMF1lhJCbDuv2FdBaWCW3tFV3IpTGtPxNQCddzeJWKyjF2HndWPEiJSWrbbecLjWTlSA9Zu3jxvy1cvMVXawDBrq52c2UsVF2BqVc/ONO9yfXC3E0inTl6wJ1AtkOy9RJWIwNPXwpb2XqrBnXH59bouEzddenP/4XhVAXgtKf2O9DfIu+d42I+nkftMr39Pn9Q4OJcJnJ+TmmsTQILV3qtVI6TcZXnfmhrTqApi5KVpk62ISuo7XMe2rtE1WLCb+l23ZG0LLpe8//QtgJ7Xnc9V3IArOZiUR5x+L9s568TSjhOSFH43abnHGnMdW/BxCoyl2U2/o/hOvwYVj8+H6h2/xhEYR2AcgXEExhEYR+A9HgH+vh8Q1gyOn4Yag6S34GjBFEFeST3fZaqLuykqompUde7dSf9ShVnnkRB2x5UMkX682MlUn1FApu1eishQmCmrhNFNcuIVmAhO6xOKBc1zATDl/pt+okQuvldlnl8CSbfxq7gmP7eExTIVm2lPU4ee49GgpYOxOWAh/QQJ0hY79E5VyiqjteDYaB8jMNiBuZnOMVSCVZ0D7IpxqdqvcuiscYvBkmyX+46Lb5mihGEzouy2rIKiTZhaQUbVadbB21dToOum7k9ZasC35yNQNWjPp1UrFbcTqE5gUatNjTG8EuY1+wKkEujvHc7bo18+pr6WFMCCbXcAPJe6/P4UUyQBxI0MsgYzgh4LArvcOJLfsNCdxvUgA1IF49YUVnuPqmvu9FSFxrVmIkEt0JpTTDBeEkqZu2KNRYwGvBW0xsFT+alASYktAfMGBixh91YY7gBaBXUbsw9w/f2zAqpIVH/3+2+oUd1qPyyRXiKtvAQ8oQkl6aEcGBdgfvfcrgGsKw5mzrlGDpxBnRTDaWsgjsn5mzGuV0iOPbSpiYUAT8CqzLdsvX1JTXyknYeyS0+mJLs7sKAzgJUy7t0FLC7B+ylyyDWg+CYmV5o1Tdv9/Z326GC33WOdCVhlUa/X5zDEZ8gnTyASj5ICmsuaW6sd3W/pGPxXsmDXCOshIMdXKu2UNI74LnmHGtMyZaoAv9ZwgVTdkEVNAnOZ101A4o2MatqI+Llw0YdPSBactvXbH9J7dn2935aTw3ZNzeja/p0CnTDq1XN2kzWp2H++cQJYx5jq2adIiOmH+vqPtKL5uq4FgUXpw2v9hEmv62miuVdPdFg/Da3JyXBOM8BnZ/oCPAWkrkGdfm1RM/TzlWVNT1WSZG7HzyofrKt03WfN5pO8QDMiHEolzkrmW4eW9TqAVdesYBymdrL7MS+y/h234zft4vk3bXUBKwhgPz6BTT2d4f47pcfqdlogXbHuNsPq1rhfa66k+ZUjxn41WRtY0QgJ1KI7P64ufvYIrVsPuxoGvMYt8vOw/AVm41IcoMpzAl5bIVlikFP0OdnYUjakFlXnYd/nJ0XmXPf/SICT8OBnAWgYZVGzwLYYWLfpt67cP6/droPXGJWZbGPb9Rn9ValZ9TNWbLMk6bL02sozBa7XrBeNlGRSj61J7Qkg7+MOmID3iFf0fq+7Zd0JZVfTH/Znf89qQY1f4wiMIzCOwDgC4wiMI/A+jgB/4fcS1tbXENreCVr7s9Xz704fF8mV23SmNYC0fheuujeaE/SgoYIdO6cGygoQEvQACNKIw20xm4nEWLBAEM+/wblX4CagFfxqjuQnFGSuvq4Gj9vsqQJj3YOH0N1tKgCVodWISafVKVn5Ml3qda1hNuV6AQfWt/lFMLy3j3OoANeaQ+tVCXx3AHg7tKqxnlQWagoTK8gMk+r7jDq7GVKB0mIhZDG20ou0gwqltIIatvG9m+hMy3VWVrTAtQBpyvMlRZVBrfpD2TMDwsTQGXMZMYGQgapiwgKqgqfppq1FqHWkFc/u7qQ9/sWjtgtYlfic7GpY9BMgVfMaAs9InNW7GtRnZ2GnEhYb8KrBDYPqebhUPI5qLRIGTxOgmPlEhOpg9CSFAyO7MSDUCvgDQsPQygYJVCrkTICsMU+QgchJsyRYu5i08AC8NVxn8xDAGiAvAE5d+mv927/84Zv2zz9t0v5iu51fwcrL8tGGxvrUM4Grkl9HStbOdWBCQkbVI1W2S4JgQd0w+YmsDY9HGbWHY6/HjC1jKvuZOr2MUbFhYbjTcoa5sA8qe53xfR/NteD3GMYXnBrTpjBIBPMl5cR/m/HfA8D98j5tgw4X/A6zy2fdwBxfL2VXj/l+Ws7CgkCBtGvK9eDSyxgKJu1L6fr2u8/3ce5rTGCTdSMIlKHNdQRbpvw5p1DU6gaMacyhNKzS2Rg2U/Ct2mBr74N2/OMP7fRM9+Q9EhyqFUqG6jWT2ljGLX1nvRPYL5jbxZOn1EbTmHb9+p/b5ukfAvozsJF7O9Z1D4rkOxkfAVklvKIqEKSaGADM37rDyGHdzt6pyntVQPgdZjV9VU1EmVzxdxhYHzKvnndAatWUZ306IjkGE0Z178i6y8LscCjy6DKbyv3Q88VQSXbYTMbNGeZYP3zT1icnjOeivT3ZhlndxFhpDkAjcdJ7qgpUo08RSAZM9kuGJ1wTmg51AQMg0J+rXtsvjy2nnORWsaw9C5ZrO5eQMt4B9+dngbWlAe/Wat4bR2DWIJ+ZljYyoFVPkHUt6L3CrTdAVmDLd5NwtUwKJNcxlLw47Xpsl+RqkJn3sxkjQbCLy23jBoyc/xyZ/gUgVZga4zyTLK5W7gf+DSBN045hVF2fuX/natVyDEb1lvG9A6rl3GzzmnL7HWW/tXjHr3EExhEYR2AcgXEE3u8RIFxbEFn8HIRWAF1y3gp8B6hZWWvZDbPygKswRwKYbr7S4V84xSS5B/mVMFCTJFiE2HYi0U01KgA0oQWMX/Ya66O8t1rUGJy4H7PoN+0QaaF78TiEmtY7+U9Zr2G5gBaxboKc8LwJwo2PSj5slt5g1+2H/VjfOiPI9dgEmW4jQDx8cNhm1KXKXBjMyW4ewLLOqHNLn1NqRzeV9sp8Wq/VjzPVtr1NQ4Cp8l7byxDIG1CnNU3ko314HenQxBV4Bhj198UcR6AbFs89CxRqTO9MSwzudPrFCdUa1fTcVJrKc9Y03gJiZ8iHn/7yYXvw7H623UQCvDE7oivJN0wfgZ2IS7Bt4B8WqthRo97qK5rBzO9h2CMtNqiXmax1kjUT9OzGd3Rv5qrWTX3Po6+LMpApZm9AA9UrklnyMyL5RWooM5OfmXFkgliVpm7SiPwGVmYCUN3Y/Sjr8QpQ9X9/9nX7LwDVk7WGSbSlQf7rQ6B6zu/XtquBrbuA8TKYNzkg6BCS6Mrq/O4j7xYoFssHK804VncPkg7U8m4DVEPmqQ5wLNgs/Sy9mmQdZYUi88QtGHDwGAOrCXLgo9NTsE3VH66t7dPgRvmt7s3sxPVxj96tjw8W7cHBXrtH7949EDNcd4DjGtOlS5yC1+f07YRRnuQ9rEGlyJmLuu4EsDOeg/xPPa2CekFYXduFjir3IItn0sDaR68tWTVrglU9VHsasgEQmGW6tYUkMwwf440quR1hlHOrKRDHLxhV7SBIneaeUCxsklisq/0nv2RMkWK/+de2cfYNx/eamumSGN8iMc5acv2QNMhSysnkRlKPKDFg0R0rEkZpRxPHaSdRN22SZGZsYqak628ZKCk/8LW4AM8w3YFxDePca609fvefNZ3PG+5bHUEOiK8nvgR29k7d6NJYNPTUSH+SY7+F0b969aKt3vwEOEX6ewKTerIJKNP9l8QJzOolLsAmR4Z+qcWsUrsMsLOuM268gNOqU2VNwlKn7jNJibp3JEnl/W041H5sYYAzhoLMYoOrTZTD5ziVRsba0mym1FfGlC01kkuiIQC4VoprY0WdaXqj6gTM9yhCeG+Yc7fTsVkmmD6pA0Or23fJlDFFgkW9og2OP8efgOOyp+oJ61hG1bpUgWpci1mH2uiZrrwApAL700PVvwRen15yugRfWrLA6/nbpKIjf4usnz3h+9AGqS6Hd2to+H38Po7AOALjCIwjMI7AOALvwwj8DKgarA1RT3GWBTAKqFrlWbIqMtzIZzeQURoY1HusVzLIM7gJRMx7IuvMa5XxLuuk4nd20iZGSbHC4/pnXRxeuj2A61KwMDOKj2EXO8vhfqqfawHa4kdx7+W4ZFc1FhLYhllSkpqj2WiXBLlm6WMPxWdr+iK7GuMlzZYC0HB5hfHZv4fZEEDFoFzjkp1dRMsAWrdRXiirakBnranAVjApu1PAcoiyC6iGGU1dp+xsmU4Z2BUmHYCogKekewVUAUT8HNY1tazW3dbPAXKJUGX6rIXkZ+SRU3txdsZ1k9Y0SoQnANgDGLoPP33KOcjuAopmsIPrbyC8XqcudQOgHXwpmDbIDwit80lY64EKljP+BRhsaGl7l4qAKxTM4IWJ8RT6GsjvBsrOY5fyZh++3+eqL2q1sZFplj0L1cN3As60pVH2q8svgansnmY/SoBlbAh4J9vP0iqkZJQ37e9x/f3dC5gXJJbnt7uwNrQJgVk9WWPpEwOlhSLadrYk2ZGy0qoDzsLkREwQ7CHTXVBTav2p8tWFLVEYJKWOxukQ6XFdHtI4CeplpjzeLr1eIelcEZzf295sD1g/57BtV/YE9cz5zEvakrgOlB6n56igU1Kbo7M2dgboksV/dG+/PT7czTFtJzdkL0pWMpLgS3qOXtPqQ2BYIER2WICguRMJIUByAVUTGUpau4i/Mjh3KQQlv4K3jLXg2YFIPatJn2IQrRXdAoDrlry6OaBe9WE7e/syRjq28/H8oxng3GIc1V2SNd558AFzxOef/PRdO6d/7M7mKdfTOePCOt1kXgHgAY5ZiLWGKuEhIiqgpdxXEJItSBiZYIlMPckhFQB+dwCR+FJHq3lSrV2TL6gDAK6bW4JVHINlWgXuJik6AKz71vDZBY7jZJzkSV/ajlNv87Nh7WaWLSoFW9VsUA+rmdQZsuhX37aL4yV1qbDogNXTU4AqDtTLJYkT+qrewl5XvqD0Jo5Z6kNl5mXZZWdJdOgIXP1V6y58x/RyPQWGJtngmign8bt+toLYDFSdQ57P3NRQOleeVSWBzMCQqLDeVdMmW2t1kOn73Oaa687va9hVxzTGbsynz2UclYBT3y9b6vuVGCsTTiua02pv4zkVciY5eXbR3i6pw47pXiU4PLLwppyb4PWC+7XGSZesOXnXgt0C1UpEIhzOuai5KdGw52TbGtQWo/y3X0Pjt3EExhEYR2AcgXEE3t8RINzY7pHZwKoOoKOMisrmX5marGVJeottNTAYZFa+UgHj0IomgV1vyG4gMfClsp4FYsvB1y+Z02tr5wiMdwJVC8SYWa891rENwYqGTDKn1YZGP+Ly/43RUGBb1WcpNk7jGw5PIKqDsLKxKSDJdwhU3XcBYM5Q1mdvr23uC9wAsYsClTMAyyGGN6mZ1eAF5nHCcwZcsiG2qSmgOjj2qr8r2B7HYfSX6XVJ8K7JkjGjgVvYVcFu6s0KMPmVWrMY43hYVZu6ZS9Vic8AiJLybaR/qjWAAlTkoLB+qZ/kk7cwsZEgtZb22a+ewBDb5xOQmiF/SfD6XVS8blT9J2WiZKRMHnQm0fg4OuEKpK3pK/DqfAyMe4WKpdV0DAbZeJ1LrSFDYoPqhMb995I4V2/PUJUdlMiGCLQASb2fZxi+9Eut1jQ6/iqHVY4qgzXZ+yWGNh/yPiyjYG7+Dkb19y9bO10jtby1N67s6aQdrWBrAFnXMPOXGNosqVe1j+WWjJZH5bzIRnLOOi7vwapu2AZIaXrqRkt+mWCe53cWBeav+lw7L2vMZa7Yh6xtJMz8e3xgamSjvTk+Se1pXIyZpxX7cX0KSiOZZN9T2NqSP8vMypqhGOCzDwG7sqsPDvbbIUZec9ZURtB2PYD2a1yC1zggrxmntQCeXWi6lXpmpzmz5nXh8Bbbqi/RMFupc5TBiw612LqJTG+kuzDZYVgZd45tdQ3oWgH65gAzkz+0ZXGdXnNteN6uwAAZPkN5/CHuxiYkzl9/h0nUW46C6xxmdnfzqB3A7u/vcg5nz2PQo9lTZPyhq+u6rPwZP3sumiolY6NREmvQ9Zo1arLD51n0GijNcfoNUHVta55kmxoAbCTBSoM1XmIE3Y/rvN8Dss6zaAvcZQ0K9gL4CuwlHyOAtb4zX1wTuhhPkf86hjCT65++bedvXgeYnp1vAVRhVs/o5QuruoLpdzmnU5D1o16xfqgJE6fBtjO2hdHcqCcT6gJxPLx3FDi1fj45qp4xcdu66jzkzg2zL8FiZrpfx0mocZxJDpoEEEQCUq+SaOhjkaRMAde4AOvMC7PqNq5pr5EJiZTIfz0M+6MKVAGySsNt97W+IKlxgnES7XocV9/rPfCK+t2zoxPku/r62iqJezzGZpaAVEdV/3IAUPn50ns2a1BDJY31Uqeb/8u5njMi3sS6mZ5Jmv5uZcCVSB2/xhEYR2AcgXEExhEYR+B9HYHOqBqgCDxkTYefYSYD04pmEi4WUO1sSyqGNK8wqy1TWq0+ElAZpAculftiXgM2TgCImh0VfCwZKf6m+WfwMwc5ybTOeX8YBkNe3SyzZSP0MLO+DpQVXBrQLm5lUedtN0C6DJMqnHF/vrPXj/L9iiDXPe3CfOgYbIBmwOXxuC9lyfs7mLwAAtx29yF73odJxYxl13q3EH0ciSZHgAePTGw2BbRauygbajuZLYJfgatOln4FCCtbFGyy7ygG7bKha6z1qzzSd7UzljHFIYg2IDPwrZ6qDi/PB+wpz5PJMNIVWCH9HUyUUp9arWqM0z/46Fl79vE+YAfmkeO6vYFtWH+OXJaEw1ynXvYmS8w5BrAGvTq2ncUJE2zQ67nmILrRTGdMM+OhdGruA/l67mNwcvWZBM79Nc2A+nM1qD+XBtfgyOwJwtMKJGCMc+V7nH4xU9JEqepXL9vmwZ/Bqn6YOtnz81X7h8++aH+kj+qLFW1DWHO68J7GVMnkBKzWNWDBQDzy25JdapIUkBAkB+POnBzssqY6OJ0DiqqDkBJX5hzQv4Ou1uB/ZQ1ecFIZ1CxloGTKOH5rXZ/d3w1IPTrB/RaG092sYUVTw6n0lrGJXZkGTRK7AUiyT8WaVy2qzDlGRMiAD+nhew/A+ujwIHL0OYx9EheMxfICP9TT47RZWgFeZVNVAXj1uqICfGRVa1rTvkbJtHkGQaIA3PlMD9tIRx0UGCwZWq69yyVM8BXmQFx3AuptEiErGMQliYA113Yx8V4nGEnt7bbDhw+pYz1tb17+yDkzX5zH9sZ529+4bAebb9s+NdT36Oe7efq7XKkl1+8ycn8SIPakSFrouDp5T8yUdPIFdCrdDlTRmdqWNQLSSH9tVVNO1jKqSn43aGWU9jR5juO1JY4rt7eVqjXcAWiY/XLFHVqu1Lbe4/huWxjXfhILXPPbv2R/fAagbQXTfPbiexInrMkzjLxIkhwf01sVsLqWyXc2LP21hpN7SqmIK7FlUiCOuSY8IjCofswqHZSSD0663hdyb5Zp9r9cgpXISjIstaEmddgPk22pwiQ1qjllEXH2FdY29aXdRCkKA+Yhta3VS3V9CWAEiMbwjfWScgTuddkZnyt7enlhwqRqkrcWuGpzHaxOaBeDdPk2zuauudt2/PqinSBdv4hpkv2BvQcDbBlryzZWMqjVCTLfAAAgAElEQVSsE++fJisv+TltaRgwPNlzt6F6lU/hXhZ1j3d+17eO8taamyAS8JJASaJ1/BpHYByBcQTGERhHYByB93EERF2JNApsVHa6eLveD/Muqhly9QPzWsxYSYMr01/vHf7v+91vAR+/bDDj/2U/BaR+Sgm2ZE9lruB3ARbWr1aFVLEbBXAI6gA4lwROMq7GY4rGhL0C1YE9FT5W2CJQlqsd5MhKIA3AMXHCnXTLekYCIUHqFp9pYDYloF+kfo2RoE5w7zFCYkxtDrYBerCtFcwFJqa3qLWnkf8ShE35WblbWpbIDFEXWrK7ChrD6saESWah6rdSq2o7FN+rQUlIrWJlY1gSkkUA46jVOFdoCsgEqCZM1MnTGlXY1Zj3AHZiesO03n+4355+/AHmNap6ZTUITFffsg3s1e5OBfLuPAF9ySQ3lOTGQEh2VvaoM1pxxK21UevD3wdW9d3sB9gk0B++1zjUc52l6ksp8uWilfr6cbsu7fXzIxXmPYPkN3JfAB6PW4GqvwOItg7/EhDyMLju/Hzd/q9//ap9cTRrb9f7yH6ZN9jTCwDp5Y09eudVtwqbWkyWRlC1ppVed84MQyXWqK2JsqAxo6LRacY1R1pmQZn/OB4LTAu0pLtOFkmtvMeH1JjChn774m36Uob9dl16zoBVGaYE2V6JUZ6XwVIAUmdU0yqGk5NAXLCuFsytP+9RQy1oPdjda7sCVuulXZtsfwX7LGi9QlJrLesVY5b6x2CwzpgGZJWcNKZhggDXm2edE+mJKgGsVxvJgsslgB9QumRMZVpNyqxo/3NxWSJoa21lcmf0Jt5aLKjNPINJRKJMOyFl0zK8ypS3AaqHk7ft4RYP1unu6l8w9jqO03b16E2OpstuTST1+47X8JS5B3DdAD4nsKfVLkkK2fUq08o1HGOlMlCaCFZzrVqHbrsafzeZZC/WrgSpguOfrcNcXP3RgepdrWrgYe/x6xJ2zYqZqJWePSpTJYyCzl88bxensIIA0yX1vCcns/bm7ZwEgvfGAq/eC65NfrkqMjf9vsf6uFJOay0paytmbNYR91rRicef5Bjv7FUb9lSNAiN5I2XDAEXawQhGY9qG8iM4dkg+2gZIEJrWNLxFwyRZ1V4n7+lrenSNSkGjpdTQsn3qZJWrV7YpzO+S3qjKgIPhBdq82fVin9bkvNjn1ZLjoTXTGUmUYyTw9kvVOCl/BXifhnmCc93iqVyNX8AyvVdlVHkPDGy3tuIMTIJWLSpFHzyY68yfZR+6Cut+YI/V0VipL+rx2zgC4wiMIzCOwDgC790ICM+G/Hr+5Few5nejHwMBoyd/FnAKPAUo/iyqGoBKSRw7L8RrSq6UCCMP5NGroeSpsn9z37vsQ6jqvxJ7yY7CTHpEsp9KMJMdd29sYX1nQpGCoYJZfwvYNaDlVdnVQhoViFvbFedfjZSs5+Q3JcP244srZTYWlPkK4c5ir20jr5R12H+wC8BDJsp29w/uw0jSA1EGBQAhQxBACmsQYxFBDr8rEZblSG/U4LM+tAa4SnkFt2KDDnY1ZDLQVFJata/V3zUzEOkv+yPALtkhQaDSvjj8Ot7F+tg3NSCV89siwJsgHTVW39nbap/+9qO2wO13Rh/QLab5ZvmK4/+8zfb5hPlemSbZcxKDm0gmAQObP2ux4/6rdGzgtI04nUPriCuo143Ur/q1zlcWpp4bTHGcxc4QxuwlLwc4SysVEHMHZapT2wrwrU2VUdU8yZ6pBKcCuPT1tKcqjL5M4AFAdYJJDmN0SVD9n//4XfvqaBuHXxisFYCAesDTJTWp9lPl2Fcwf9avxsQmyRN7qtbnT2Qg3UoWkrG/CpDjd92Tt6hsZb41XConoqpz3NoyzaJbq/WhNXd+2Xro44c77QQ26oc3xxgblcxZpnXCea81EHI0rfXjfdusuwVr5JL1JYtpAO91YAKi+i/dIjfmwVyWq3P10p1yfPYC3lns4i68jUTY1kmI7JnTrDcW3JJ+s2eXp7Be1Xs2LWci1XUuuTKVJAtcVDMo/QU1IRooAysedJ+FOUahixHQjW7JuiQzN5eM6TUsZpxwA3QB0Pf3c+d49fo108uccYlcWPtqPW7WR5mC7QFUP5x83T784F57tPVdu6JdzTymSJVkKthe9yKZ8VwsSpGVvJJEqOSK9adKgFnHkR24XH0Ndi39UwWtveWS31V3KANmzU+UAAtUs3idZ94fJM9VmCyQAD6/Zj5qfcvyenFryMVZOiiuxciV+bw5rGoH+qvXL9rZqzeMOcoRhuEUNvX1GxIlAFfXis7PEJ5Jt1kaUGKJnpTThRdgFyG/+1Y6G+fdnmRIyytVGSXLt5/p8oI1E/UFx8e+lKEvLzHc4nisE7b91F3P7Oi+dZRGISAAtUUO+7/qcmYZ3Nw3kfsq542pE+cah+q8VoBUFjbbsMa9zQU0ewWrKuDkri69ptmO4z5FUXABQC2Jb133XjepQIVFjWeArDyvh1nl1RPAZvGjKzjUEz7WMhFLHrw/+m4lvoJUE4zOkQC130P6/aiOaPwaR2AcgXEExhEYR2AcgfdtBCKerWq3qvupjP5QR2q4KcioCreK2OqrwqkyRxp+q+0EsYYWBtrUgXXTo9oaMJna0goAZVWNEQWR7q8a2BQILsOMMlDSEfKK3630s77UjQWq5SJsUFuAUwBc3pAGk+4XcyYYr8BYJcTWieYI65jZWwJMg7AFzMweUspN5WwcwsEjQKu9U4XaSGQ3CfzzNhGFrIMuubI0sqIxPio5nNLfyOIKVySgk12wzmpOUD3UQyYA7tLfmfvqzr9hUINzghADhAK8CeoEUROAavp2hn6Voao2KHH6BUht0pLGmsYnnzzBwOYQsLQipjdwPcHg9+u2tX8Gm2pwz9xY32c7GoL2cu/1s3qyotdt1kk4anU8qUVOQF+sV62L4Uvw5nH14w/wqeC+HjJUBpL9986aBpT6XECskthqQ3ErmEoPT4JRWMGAU+pTZVRv8p2AFJZ0896fM2e0SGGpnsEg/d0fvm9/eLvNmqEdzZoaQQDrOY8zJKty6Ab/axjB6/TKxE+XnxNky07ltIAOmssADnXmnTI3LAWAqkRejZH7uOJ18eOc5IA9a5Uey7o7BoIFAePj+zvtu5/OkOKauDEJ4fyVo+614Ns5ZB9KfmN2JEhiP4LL6s8qGGU8UpjIVPFZc42deF43YRlaH1uy8n3O5siSF/w+hSlfsG63eSwAsvNuPCQLf80YysBd0DbkGiB6haRax2TnaAVYEaw6XUpQNznWxYR0ES9frBwTUYr1vtb4VjIiAE7gxOeumc9TzHKsl7XG1/G4Yl4FJpPUugo9Nalat2fTb9qnDybto0PchJ//nxlr2dNq11SyZCel2DsZUa8tJtoeqp5PQKh1qD7KUMgEjBLftqBOFbB6q0GY+/AaDbAtY6UNmVbb2gyGSn2NV3LGcwwaS3IkDr+u0jDOPiVglO0XhDle5Zy8MaNV0vQw26+Pj9vR8xft/AiYBTC9wnn69Gzejo6oj16Vo/aa8bu59poqBYv7FSwK6iPT5pHfPR4PRUMikzMwrNa7q8wQ0MaASUY19xQd2TX3gpkEXKbGvdfRD9ejYD/MJ++JMy/1pMp20zPVGuwkyCwNLyOkOp5K7aUEod/vPB5lvysY9Sv2FYY3igwBLCyrx9ZNoc6OkKXjXO3aNtGjjDf1pnyQJR1KdovDZw2y5pT85nlePwGQWs9abc+qZU39bXLN9mRG/n75XCXK+g2733t+dpsafxxHYByBcQTGERhHYByB92IEiCt2C1lYlxQmrGTABVoHkOK5GL0JSkpKVVYdVr4Jagu2Fus6bDPUppaMOPska76gmjTb899hsuCwCtZXBtIWkHRbAWdkuWFcCaC6Mc0MoLotSA2ba1xG3StgY4vfPYpqWeP5KD+jb6p75bXDjb249l7Y4oN/wlpdhxN4ERjvIJ+c48x6S7A1oy51/xGuvwSwC4DcDGfcLWSWMQLpDqAyoHHiNUbyiANYS7YXllTAmgBYdWW5WCofHhiTALGcgHJOjlKk4lcC9AGgemwyi8WgBbAAeAU6d6Cng9TNDlIRGbYHTx61Dz5+CmAFHM+VA0P8nHzNMb1si4fMEeeSAF03VIFqAEyf3xzzwKAmNO+zLYtSst/6KqOpel8OnEexUYVgC5iWO3GN0W0cfmXE3GV39428cgCySv9kUwmuDbRtnYOjre1obmGvdPgNYM1zglSPbtEmh79lwAGq1qIi/f3Pv/9T+5L+lXLwR5jZXFCTqsvv6RqJ6lWxdDY1UgpsusJA2tPMfPJKkh0BnQb7N22BqVZaxDCQst/O9TJ9UA3anWddgEvC6JdBvTWvHz7aZ8w32lfPT8I8Rx4cGa0gxxFccoTIgXl/iHlH26Wb1WkCQvdfr54+jsy1kt9qUVRXoGZHvm7LnLD7HXALYG4AWDOYM8pkOb5Z28VBWGn7jMec5MSm6zGtRmRIBS2AFd6ztMUKSYElJjgrxtpkgcBa0HNxWS18NE7ye5JCYVKL3V3B4J0Bfi+V1seUiWPWRMz+qyZcYJI1abLWWnbu0dZP7deHJ+0vfsG94Lv/I+1n0mpmyPT4PdLekr5mbbp+Yvwlk2piyEERxAokHUzrT2FLpwBVlQOC2sjYVS2YoCmgOgHAVpuaGoO6FziExRgqh+6Fy/n+bn4dfgeaZ9Kixe14zhJc1BqTxTOOA2CKHPbk++ft9NURQNXSAVUZWzDNGCu95fNIFF3bVxo20/p9P2FtKxrBr5JagWL6m/oZxZzWZ4lUld8yb8qDMSdae23wetaw48JXJLsmGtJCy6Sfd++69/bVFkZUkHt5an2z8u46H/dR7Wg0baut4/BrIi9rvsCqJkormNyA1FzjxdA6INe2tWEteKnLna5Ol1x/gNd+L9cgyXP2TrJkfSnvtUo17WsCSgdrpKvAVPutyr4OCdVb5OMpUUii08fAwPv5VcYy+CT0m9D4bRyBcQTGERhHYByBcQTeoxEgtJmHOqkOdYa+A0CtYLi+CkT9126vPjPUtLqtYLTYUIOGAjGxiOF7AVC/ypVX9hQQaC2qEl1Zpki5KkRfELS5fQUqZY0hC2qAI/C0jrVcfiv7bhfUBfxs2FkCF2VlAkOPxXY1B5P9yH0joTWASthkIFoy5ClB+/Y9GBgYKvHVLj9v0wpEJsK61fk2wa0IobdtMWBMParBosGhrr0Gralhq/OU4Up/1IDWkgQnGaBTbTdNGWpArU/dkh1LACjzU6xE9UosEBegmr0LSgA4aedivZgPHH4BqoKb3b0pLr+/QPoLgMcwSaZvff6KYPcl5lDUFKKQTY2e5knKHsMo9XlMz8k+h8ldDKC0ZMgFVOso3jGsnu1w3gaqlcgIY3NXm+omjngxKbWsjF6VTBawq0i/WhRVfScvAUaVjk7CrMLsCE5XZ3wnQLVeWFYL4DG59+8Y8F3Wx4R6yGX7h99/0b4+3mln13u0pOlS35vt9FU9AwiYEhHErgGqYVVdX1167XjbDzSSxPSyRMq6bU9VDbNkzp1XAYTOvrwsw+bzlkYCClNvl/dstV8/vddenyzbj2/Ocz4SSSY7gjMYC0TJVesamXfVe8uUR9KuDJI51RQrrV4cF110XQdJVAgMO3iSfUUOnprFgE6TNlXP7PsXsO5zji1sf1BHB3zCBNcawC1Mo+DMGtBMac2p5+madUSWutkCQmQHTzAJWq3LOTbJBx1iBS3WRfLdxJLmTLoL53gFp85xerTaOgfgykPn34+3X7a//TWA8sXft42LFxyPx1Kgc2BCvZeE2Q/gZD8mVzRISkspjlXpr+OYuk1fc41zT6BvatViq4AoqXBTEpw6VZ6PpLjOu65dx0ZG0EEw2VZJgrqdyA5XPW9+vlMCZAhYr6xREhgbs6d81iFr9bqd01P16McfAf2b6Z+6pk3SGjb11SuTJvX5YWK97piAMrPubWpYKJYbKLm9UYt8dz/4WX0or68Aqm6Tns39vuTxrTAWc040NpJlTf1oIfGwmtXGyHNjHzD+YVVzDpVs0kAq7WvczmExxZJ7UyXlBLLrS9YEgDiJk7RZcq26X14jaSTIvibh4XBeheFV4st7SGBopGQrGkddd99zWsv4nNtqpiSrmiuFNWRbMf0JqvHYUPpQ2YGqVx0SYr3MIAk153SQbDuf49c4AuMIjCMwjsA4AuMIvE8jcAdU64+6IKX+0FctU2fH7mS/JZytgM7obqjp8jdZuXfvLwdh4aRhhyLe3vbEgCaQ11DdYLS2CocX4IjbqiyZdVcDu9WBkSEKfFAqX2Va/VRBp6yu/zy6QfqbPqpEVbsb222f2jFfk4V1/7Y+8LMFuNaGzfYXbY5p0gQXV2W7ezCoM+v7+HmKU6ayuQrwlBYaJMJS0SIkgb0sG3awAan1RALCDA1HqIPvVurJOLfI6SrolQ0xqEyNWTmQ5LtgaJATZ5QNEH1NyW+COgJP5L3KPWXBJrrBbgJUASNTjHaefvIU2fI+zJlsqqzKW9pkfNtme7dt7yn70bpWKWSCdIN8wWo5I6d/KqC1ZqgSDGFUDc4j6+4g1cNNIO+7hmSG2zknA4s6gE+3830CGk+8gHdJKmVY/a/AqfWHBfZ5TVlsnH37axooUVsZdjWtaqo+bmNrP9LfG0xydPc9xmH2H//wOTWqu7SjOSC4ncHW4ChK/fIZQPWE3qWDgdKa+sqAOj5yxrjEgTfS5Uo2pM0Lv8p4a1Qku+nRyrQHqDO39b3aFAli0w6GOXl8f689e7DT/vgdbJpsk3LewEfHzvWPLJbz35QJVeLrKUcKzfORl7pufI11KoseNl1TnJJquhZmvOY6F/huZX2w/gNoZPEF1rJopKKoYd6ZAhpdfyZLnL/Id2Wvat5ko73is3adARMDHlPGv6TYS9k73mdfWtnpsOUc+4yHNb6WN17BoK1h8TT8ki2eKk1WwWCf1UiOBV0CmXp9j16qT6fft//hN1yDF39qt6/+BcxpzSHHNYDOFD52cB0qmg+y95LyXoEmaz9JJpNBvR1Ng1GN86+scepXBaiwqAG31q96Dci09jZckUYMjFy/hYet8/SzSGuNOl7debvk6pXokFndgJG+Req6sYH0l96+FH+jZDhpb7//mjpVwNYFtdFKfhnvN2+oXcYNWGba604XYhMfVwDZGBv1nryaKcU1N+CvEmMBhVUfEMZyfW7tKNeXa88EV8AnIFM2UwwPpR5zNq/o1OkKhpl7fcxkUL1rcl0IVq1pvQGs5ot9ycpqiHSbtVisbphU2xSdIeONSsBDyqrJNZH+07a7AfiuAKvnGChl7XPMsq0rZOBpjePVw9u8Z5/dUkPNIzX6PKnDe+7huadzjoBU3+Wd29Tl4OyrF0LVptbfL6tZ3yk7fn4P6nM6fhtHYByBcQTGERhHYByB92YECBM0Uyqw8a42taRb7xwTB2at7Izqq4LHamdT0LNC3AI4g0S05HLCVCtQfxasJ7woQyPhoxBXuCrLuitQ7Z+TGtRIwQx4NY6x1YYywKqqFdAa1lv/qsTXILyqbQnMqWm7h+S3uFeY0k16aupQSTDjfhH1Eu8CVwGqE+VxtiAJEwns5fmpTpnWe/Go+NTaMQNlGGGAqgyokZbSQ5knmTFB60zjEoMygs1N2YcwL3wHKPgWj0HDpk3lePmMYkv8KklwnVfOrUt+ZU4LqBD8G5h31mKTfpQTzZRg1B49e9ieUZtKOSIg1YCPIBGQOqE+dechwOYhn4OhipJHAeqt9bsGyVWYGWCQGtT8UnLIdz9b91arpNbL8FoxqAnWB8ya9jPFrJfTldt2F98Es/0tAaqCwQ5eDTrT6oN9yqJCL23EqZYHLWlucbANCxv5I981spneR/r7a/a5CEh7e3Lcfvf55+2zN/fa8foA5maHveK0Sr3qCS6r57CAK2Wryn4BEnFHBYikrVASCQbjyQ5wmBU0m2gQ8KWM2Od5XWnvkKhwc+tLZcYFYRpc/ebZvazsz58f371X6e/adcI+LBsWmMclNyAOniiGQ8p1daIWfMpGkmCJdFZ5rcypbrARWcaFOIwXx6kTsPMIRiyzIveh662tPxjjPYEqH2qSJeAiUtY+l1xT1sW6DJMz8Tq1FYhSVkCFbsBO+QWmVOeaU8VFGcAj8239Jusm7XGUfbK200vWOkeTKrD98wkthExCWM9oD1xBDmBIUL5DkuXJ9Hn7nz66bvdnyPKpU91KK5aBHS2m0XUUht+fPVBdcAWfrt/IfT14caNmTIDQme6+Mqlu50OX656gGYCq/VaTnPAaLaD67ksWuC/ogDF/9/pXCcAxZHPrqPsdUaUEtZr2UG2AzYlAdesRxs5X7fi7P9GS5ZgeqkDztU2GSJoAWk9PqVWFaQ3Y5Tid1zXS9OFjnVsZySuBagjDkv5WPXWtvyuMjmK65PEly8D7Gdsr29KwticA0/RpZp1FZptxLWXH9bKvn5wXrCZGW2vAqr9Uf9SqYZU1zR3Me1IWiQC2ZMKbKAdcG1mRvM9WN16eSUjIwCMLtj57SWJiyjm6Ti5vmed4EHi/Lmb15Pa0nW1gmuZ58M8hFqgqABakVuq0M72MhBLgFZWrJQM2cVS9t9/9zRLAarQ03JR+NrXjj+MIjCMwjsA4AuMIjCPwXowA4QA2ouFShq8CDcWevfsz/w6IFvCsSG3IWAtgq0a0oJa/V3/CYV9yoPVbVRKZOS+YKh8ab96wpMp+ZTqrBrUYhLBQOSbjmAJw1jL67ryX34tRtba1+qj6pdnSAZJgge0MYKaZ0TKGMR5lmSttAUgnMg4EYDtIfLdhVjcBmgsAXWS3BMCTtLAgwBe/RPoJWCZQlm2NhC6KwGLkBJ0LeksO/TcD4gXVCbR9vbsUy9bK4tlHNaA0O8/+YqQjA2swGlahmKvUp4ZNFQDIJFt/Sn0vYGDv3nZ79umHbY92JfOFNZLIDt88B++95TmA631G+tAAH/BiP0klkM7JIDfuAOVd25lhjkvSXXXLw9qoEazfHetB5tunPADP596tqzLXGkDqkBsZWtHUfsOMVJ8Mgm3lvgBV29EoPaU2dcN+qjGTYcydR4Lx2/ljDH9/FQmw5kZvT0/aZ1/8sX32+nE7Wu8xQvRNxan4/GqKA7AGQGWktIqBTU+HuJ6YXOd1RmDvXBlQi11mzj9HJw6yPtXzShJBUGTOIuC05tYeqZ6FMuHffni/PX911l4cLXm+sPkqTCJXHMBTYGuCIcDRelLZTcEdQ0E5bNaPwHQOgLYs0BpP++YKBuy72ZXkAbfOQYhygKuAM3kAsZRsYQyj8EQF9G7PBMUF9E37yKKm3jmf5fuscSzAsWFPSxlSmULW71UMnqo294LWPpeAVk9GQHobp9bqn+lMKlct2XQBO7bm2ltyHSotpf5VkGQSR4M0xuDB5GX764dH7TdPmKtv/1PWs9dcxkAwGlOjAlieV1x+01IpAugwqdV6xpMWlGqUVExq5L0wpyX/tVewsmBenyv157vS4YzYAFL9uaSqBb/K2CjoMcvd8ctyLdmxT/O6CZUaMBlQttk8oFb1F6xXQP3rt+3VD88BpawB5L/La5ySmZezUx7n8M1IqQWrzqvlnUXgMt7dUTdANWCQ+5vSXO9eqQ/1OrA+tcoJHH0NkTxGk2G+Y2ptPfcq7ylJGvakmUMlCFYanOd4LAGqGiMNcmDbCVX/WLN0SpBZny7GAGSuP68H5eQBqdVL9QYZssdtzarbONcXXssZMM4P0Gkt6gqw6tpXReBwWpN6znN1Fl5j9fdCFvWS/7NqMive72sqbD4Do5u/AiprunS+RiH3Eiy9+kQNybURtA536PH7OALjCIwjMI7AOALvwwjwF3yHv95DHY9B7/BHfWBIh4CtGIeCi0WJFQ/qz0M9UMVvwsYKl82ZVwBcVYf1VRyo8V7EhgGo1aqmgkWBZbn1VkBS3yuAFD0kXjXzLjiIF7BAKhuFSV0S4PvsTvhZ9047nAnVqsgAbfchmxRwwD+D+SmgVIApSN3Zx4sYADojuItZiaGT8a90mqAF1m2uuRKBsdLKIA+PRefeKgILAN0giFYKGsDDMXmMyu8ENgbgIh0Nl3RJLRVftaEQhCX81r0ztYtVhyi3EEdfHF1T46eJDr/bN3UK0P7wV0/aAW1BpjjCbgNU1+ev2/nr5/SzpNXOIcfygH3tdNmvjqeDQU0HazGhKagSliptPPq81my9Y5syx4mcK6h8F7n3SeiJgpKPF98uEFPE50TVCnMeANmOT+iiGicBUmS/miYZ/AtUaeNyw/ewq/ne6+gMqhdP2+beJ+x0ERfat0gt//D179sfjx+3n5b7HME0LVSOAAhngFMB2QrQeokM2DraKCkFAOlHouy7eurq+CsDqXuvgbtEUsBhZ66SOAlwfQdUI/Nm3p/SF/QJrY3+8O0bWLQ6v9T09XU/j0xYsGq9HgxT3F2t2YT1NnHh53BcOjrHaTg1qdarljt2XVl1XcjSOjWpWc5ac4C72Y1SbqXqbLcli8ux2YbGdM5Qwyrgdp2mJprtNfXyeK0vjaMrQGatsRRg1LrSNWOhk/IKALYGkOgELDuteqDqZnWHtbZymNOS/G7CzNK9NnW5zu81jLnrmNQRCoo37df7b9rffHrQrn/8u3Zz/lMSSHE91hgpoEVgL1j15LvbL9dPztfrRAmwoFTAGhftLmsXoNqGxrpXzcMiBeb7fL9Ml8LKDi7njug7oHrHOAO2CuR5qcvm1/0vLXMC4ljb0e0yj4JHpbJhVZ9yv+CcYC7f/Pi8Hb+hry3PX8JKy9xfXG7SWxVWlbV4S9JAo6WSRXs1CES5M9P2xT6nJTqoPqp3qT7XjfexLqfWoXkVhlWWG8UIIHWOgZYL1/clPaiDcPwAdPTtIDWOvlWPuhZsdko3ZQpBzbxPdtRaWS9pWZQVC3YAACAASURBVHxJYMc/7GkloOIOrAET52/LmkvMpEpazugxb0rpl7SaEmCuSUb4ZgGqfGnE8NY6B2Z6Zy5gLphVBqzZUt07qtwjLc3YdwC3/VbTksYp8lXUF/l9YFvd6+C9kM3Gr3EExhEYR2AcgXEExhF4D0aAP/NlptQFpwkY6o/64P5boXGBleqDWgysrxMA5ncfxbqVKYlZb8GvXJwNZ4rprHrSdAcNlB0Ab5hGnq9seYVhe7BgBnMVshDkAD7dR1VLFqit2taSFQsIq3rJY2cbnXwBqgWUCdoAvhojTQlyN2QuNPYQGBHU7iy2IVdgXPcwZQKkypYa6G36PbJcYy3+x7a2/JiirbWNzaYgNxLaMt+RobV+MXyIgCNWrr4Ck8Xz7rcAQclHlRorF40UTzTc6zPTizW1qhX4V/kXjBT9UDVNkmFUNrm5tYqxz4MnD9uTjx7bZQZDX5ED3QfffJ8ayC2Qzv4HKmQZYTa4lVGVYZJtAwC8Y0od5ZqFAqvFcdfrQzKiUGYB1cFopgBrgU9fKZmgXwWRfL9zqFy5zJKya19T+mvAqSFUmGl+V/Ibm9DqlboRQANo9XXllTak9DmZPALyyc4vYFQ/5hPmYUvfHMOofkmN6vmD9uPlHkEsLB0g62QFsJL5A1xcUl9pW5UA7S79XYcVxd0XNtxzti2S6tLUBFpHHel1HXcINU875JLJiOH6qHrWf/+r++nn+sV3tAQyyO/BethYR1jm3THLmtX9VpCg+y+9RWktNNTubU9L0js4PFuHGtDgNVKTENCR8edYYsLTpZ1ZV4591lWxmyZZ7I06ByAHKLumk1xxXbo+q0baZVgy95KYr9lHxkujG8b+DKClMdUlMlZZbB9+tgy/xyKj5vs0e7J+1N8F4lsAFOyEKDEFSFwL2nhO+e/GWfto/rz97W8ftZ3Tz9rqp98FoA4tUGTXlPRG3au0NQZgxeZVTWpPVFl/2t2A4+QrKI1xWE/MKCnONvZK1kyp2tjcCm6HREwt5Kznou4GNrWrA7oM2Yuy8FyB08gtBI66ITH3tyQobia0u9p5QtJphxY1b9vr779P39TlioQZQF+AenYG4wpgvSKJcgVTLRtdF5mMKsx02rt0cyU/JgZiNecBqWwjQFWimxY11oDaCokbw2KXWnsSLx5r5tNET9onsTac45gm1VzLgGYdco3pFBxQniwOiQqZVphSWXClvbLG1vN7D8xn5r7l5S3Ctp0Ox326ahfnmIhlIJE0y6Q67zFEKtWLnVJtQOMVVSZgXfbra73Hqvd0E4+R/3LQmuSVnVKVnMxcG8yRe/JqWuMEfEWta/VT9W/B4Ervz+PXOALjCIwjMI7AOALjCLxPI/AzoCqoMkg3svCPfDfUyO8FWqqxuvCjAMbAtJXMV4DjM8WE2rK9AK7vjt9nApKt1MwVUK2+pgLBof6oApVtQKotaKp2UehTmXcDp+L60nQm/6rxe0GiK/sr+hkAEgMYjZfeweySN1qXKrz1M68AHzN6pM5x+LU1zQ6y2Xxmgn3OBPC6JVg1/jKIk/HqQNUa0ykywi2AbQxqCPqsaR3q6yLd7expmCD+uS8ZLANCgegUUJOA088zKPTw+YwtQO4moCGBfkGZyERtQRIWlbAsNYs8t3+42x5/9LTt0VJnRouU6dZZO3mBKQ29R2WK57tb7eCXzAHnskGAfttb0kT621nUYjRNMlh32M2Ueisaa/c8vrIB6kmJgCwloc5OAdWCqQVIM20B4+EdC5wm8hWodlbV96Qdks9Zq2oAbI2qTEuX98YCNTaoeV25r61pNmSV3JYgebL/m4DVG457BVB9C1D9/RdfAlTvtRfLXdjK7XYG43duH0tqUgWqKxhWgUDadfCxmpbqGDxjLhcE9mm80wNs24IIkLbsXZpjrrUmyBSqO24FVHXcvW2PDuftP/zqQfvD9yftx9fU3CUIryvBefc8rG9NfbO/B7xi8MX5TGE7lf26vezngjVgz1TNlkKvub55T9x+I39PlXYCdfMprs9IfyNNruM22WPdqP+mYXK5ypERz5ACx6VY1j/SeK6NtNiRPfU8I8AMQC3cWZJ0+6+eI6F+fUECAAbbz0vvTbaZsM93S8JaXcFq1aaaZKh1aw/cJQzraZtcnToqJJVW7YPJd+2//8399nTzp3b+DfJf11Jk9j3hoytxmF+nrpcV2MdYFjVtZ5wk2VKu7dDf3SzJ5yILFrj6nTWOydIkgJZ7AdvdCl7vHK7r9l13Ls/b2lvHw4SKc5MD6CKCev4G8JZtZK/R995iSIS2NQ6/mzuP2+bu4xgivfnuO1jV8zCntqvxYU3qyRmNii6tXwWoUkOdGs+ylE6iwZ+9v5gMkPlUoh4xh/NtSaxJHHuo6kQtm20iy3ul4B51h/ciWU/Z1Dor9su1U8BQQGxNsS1mlJX3h3JmVQDM7fL8ovdD9TgKsHv/8356wzXp+3QOFqRKNlszuzyDBSWpVJeM/WJJcAAgk0w0+SaMhGWvJldl8KW6oGS8/vXwX7lH20+17JdM0hRIrfY1Lfd4U6H5q8VaowEOiSlqV3lPejLnlfrrM36NIzCOwDgC4wiMIzCOwPs1Alav9b/gBn/FAFZfupLuvQOpVbNYjKsBQMl2B+gov1lM2s8YtOHnboEbb98AVRnOMkSayiwCXAlfE3wIYK0rVbpb4MdPMjAxTJGJgikAiKYiNUFj1SfJuBqSEHsHiNpvdW+DliX+M5Av8W0Coapr5RmAyc42oQ7oYAsmTZmcrEDMaGAiBbBbgEmDs1uDsdSYsh/BjO1nrO/03LqpkmxUyYMNrpWBApjZTmAyMK4ujyvr9gQNBJEJ2VKjWkA1KQHrEqG+jLftbVs1eyVzm00J7gA09uBEgdyefPIMye9BjHfmM+R2x9+18+OXka3aVmfvIe18nnD8sqj2kyQon8g0GeyH7qhxDpuaVhkFRqs1TY1vpHsB9x2shkGV1S2A2qPfn62ZAbjKsPULIppBkxclEwygNcqW9RjMka6pW4tEWGaKMBUmtfGcUsM4/MqkWu/Gw2K+gMjDP0f1+0F6el5Re3p0/Kp98c1X7evTx+3by11Mf2Y41Gr+M49EVafjK0GPa5ABFqCe48Qa117rhsM62vNUWaNRtjWiGi153BoeVeojZxA859wZbsvQXtGS5qD98tFe+/vPX7UTjGQcH0FX1RvLgPqz5kysE4FGeo0KJnXlFTyaxEASy/ztcCz4eiXo1tzIIL2Armyotba1d5+OczDHJ6vscfm6eZAAHT5DcJu6WI4ogJh9+BmCmZr9qnGt9SnIreNa3cD+acrDvMioXdojlc84PodRBWS5b6Wp7iSmUEn0FADy8pRltRa1Eht+vwi4aUhAJ9cnWccaLh3e/tD+w0cH7bf3qEf80//OHANkBamcV0yuqC917lL7LTDVrVnnX5IxWbtpBSUItTcwc0e7orhbZ617XSrNr1ZMqdFOL1WBqtJYTae4RsOWSpNXuUK+eg1wBjlrvepS6zV+sN7WOl7Xp+cus8m8y6iuAas3HPf83kd8zn4MlV5/9wOAVBksDCpJAKsuLy432vExRlWwqxoqOYYrxjmtgjjegMzuPByzrgD03Bw6uBSw9ntUkhXKewvoyqLHzTrXWCXcsq0A3AniOSW5Mvoxakptq08rR2f/SImX9Fhdx83YUy+GORJnWVhBtJLnODx5SNa6Al6R/oYpTZKSezvX8ooeuTKfynaTqMy9pu4fHq53eFvSKAY26SggxTdYoTDwU2Ba+poLtrHfqtecCU3/Wnj/9F5vm5uzjWN/Yp/KfweQ6me9q5nvMzh+G0dgHIFxBMYRGEdgHIF/wyNAqLLXeUtD2OGrmLF6GAgS2AWgDoYpJa8toGp/vgK5qWm6qwXqjIRBevbhPqs1AqFbgKiBtTWkAscSyCJ1jJBXJnQIKtI84Y5V9TNLOmxdKwATJk1HYEFuYFRYVz9xFqDqd3PwFaUZOSubpB6VQHZ3ezetG5Sw2WtwC9eb1Na6ow4slM6mjjT8be9zynuU7RZPWmA9QTWMaVoqZGgIQQGiAp+FzI3bVaRHcF8SSX1uYsjDNjl/AtuFfVv5zJkaTd19PS/dXiM9FVxoqIRBD8zqgyf32+NfPOFzAaXIgq/OX7TT19/EaXixO2v7B+zrAceK7FcDGSWOqdP7ee9UTzaMX8kfE4/nWIe640H666AIxvgW2a+JgWzc14JJhWK0U3/apa0V1fsoVrTeX6BFQ6xKjPDUFezjDcGl28okyaZeAVJhYgStqYuTeU0/VZ8TqDLu9FCdzB+m9k+DoLdHr9rX333dvjl71D4/pT0Nksojayrj8ovkF6BhmOy56K7rPMdFt9d1zpnHGXObBAmHHAGtS8Jhki3yCIcaxX7lBMRbn8o8/Ptf3g94+8ev3gBICqjbBzXAVJfejuvTEChgogCvuGOHdbXBnDvi20h+d7hsFrMu+1T+HFazjKp0Be5Ky+zGY1Mm7kc6osqLJRcLVBVI9eEc6Ti8remXZKMAL8dUwNLNZUmVJjvjlwDVdWq6SwnA8MdQ6eRCFhimTJdfAGx4eKWZAc3F6Ib5DWgqh988YFE1VIoVF3NOGgEFxWnba6/bnz1etL/88KDdfP+/tuvTb6JO8BxkVQV0miHZB9XrSNl6alLtG+patV7S9W1NasyVSvIb+a9sqs6/XtOCUoBq1bMKVPvrSkgj2y/Ze65VxzoXhGtNgOYgKzUtYGaiIcZDJhuU7JJ4iQzYuuRLQBYPXZ6ne8jyd5/F8fflt9+3c+qor9asO9ULtrDh56PjqlddLwu82aNWpt5EQ0CqRxbkX7XrOQ6ej+w3Bk66A3fJbo7L5SVjXqD77roCkNryxk9J31PPTlCZdSV7W9myYG7ayqyoWbW/6or+xLKj3ietgb1GXnyDG7ALT9ActYDAGUBrXW2vls5xn92cBah6JOmKxHfv6aXKqYIDV6DPXXK9y6faJkpwekaFqjWqPhwG78GXlX5M4tE7vAZ8vtf1KrA9vn2VfZTy5+ds6pBhyGGNX+MIjCMwjsA4AuMIjCPwb3wECDNosJlwpfcTTBgxABB/ti7VwF5G1T/+BCwJMyu8KOQhAB1cfSuTXq8UW7gJQBiAp4BPIDrItcysTwk0BHIyq+ltmk9S6lvZ++tk1+VxhSIFqAWbsqYC1bLjKKOZYkwJwjHX2ebhZxlghbAkenNbg7Z9GI79fWrICLwEITr4Tgl6jVNlFTRDirsrUf0UBnVKgFxmLjAEBn8EjaklNSiWUZMZ1kRJYxcBgQQDxke2rllg5CQrVwyw8a+uvgR3AJgYOok6er2Z8uGFDG+kv9ZzKtksd1+5CSWbW1tLJL877SmS313qajdh4jY3TtrZy28IWk8ByNSlHsxxAua1hxxPDFWGvqnW9BnsD66+nUGKy7LDLWiruazkxABUM+oZ4YJCg4ww78pzYfyCegq0Vhjsw+i0s6dhZAyolebV6wKwCVJln8/KcT9hTQU3trkAsMbtVCDAe3X7TY9TQtX7fwV+eQQgqB6ir2FUvwSofn/6CPnvIbWUc9rUIO/MuWiUNGM96exbfU9lN9epCxQUsjYjN+2BPUDYeU19rP8SwNdi2rCm1TNUgttH4wHy67/4xX774oeT9tWPyFpNQvCY2bbI+Va2KFvvaMlEcZrKc00spIZZJp65dDkIUp1r++dW8qUYTd8/TdJC6WY5Tju+A8gUJHtFyujnyTC2VXsqUHXbGXXOLnVwca+zFaT26ypn5faCasAoyEIgvbRtSl+jK4ARGKZdUPe7TF2jiRQ/03Oqa0MFQOTaPalh/8wbGXHnmYdMqWzrwtZJG2/b9s2r9sn9Sfurj3/ZZq//U7t6+XdpC+U1WcdW95kCl73/qYZrXCfWY05E3YBU2dawppopBaianOl9VDPfgltBrMZKMuwmbmRT/Rx119UapxhJgarjKxhVQVBsbsmBkxHgi/elfpofI0mXTWWNClIFbEp2qZOeHX4MNn7YTt+etFfWqgLy1HloJ3WJ7FeQenYGCLu0xlP3X4Fq1RgPJRC5H6nY4Hwzy6ltLqDq4V4jL5Ytzf3Lf4V5cwXmOjPZoIN21l6x4C6JqimuFJPscNhNAOoScLriWrviPIbaVu+BKxjWQXETdpfJX51zvsh9lR4HQMs0C5gZmAtY9IENTcm0QxXmVCfrcvIdwPQqNazez69pPnPJ4xzJsMJfR6sUNUu2qRVBP2sTTvxbxUDPRkpX7c3tT2Fc35WwjAA1S2D8GkdgHIFxBMYRGEfgPRsBQsrDwIUCJ0Y1VVtaxkl+FRwtkGKI4aNqFsM+JsQob11/qiDjnTS4JMGCIRkhtzCscPvqbrq3gZFRZyuHFjMD6DGgd3+GKUbUaSnDHtJbT9CaVhwFmO2jak++AD8+R4gqALbZjc9VCxzkksJdtpPHPZwetu293Tbd4VWDXVgsA30DvnnqUwHRRPPuxzGazjUi8nMKZOTTlfYOJkkGToBM3YJ9Q5jYsEscD0BXMyfNQNapN3TMO5vVWS3ZMl1jtxcEtrOhM+AlAIBztVaRcZgyjguMTJ59/Kzd/+Aex42bKqZKF2++hvk4Iv7WORaDKIDs7hOC8HuyMIJT64uVRVYgXzJeA/NikUoUWsxaJSVqbm1vIjua+U/gW/0x62sIAN/Vp9Ya6nXMJhqymdt1hv6uLtXguANbnX01VREAxFRJoNqNlXpLmrCqkf4KCqxzFLgyxw//pt3ODnnaOrhJe/Hmdfvm+6/bt6cPYFUP2uslNarIf5X1qg5YUp96EzBjr9KSb8eglkNcAIoElH4p8bXO2W0EoisBBz+F2Q7g6/LQnwHV3zzZbU/uzZH9vmmvT6jPi9SWuY8M3EMv1srpXimb5DOtDY2EnHl3OWhwtC3D74MaZMctAEUzGYGfrHqMkHRMtrawEiOewIoduq/U1OY0ZONcaCXjlXnUf2i+lQap1Y7UdW8Cpl/mHnGq1amHXulQi+lP1apWAku58RpZ6hnM2SlMoK6/knD2dJX9FAQ5rSUdLq/vtLdJD1UZVYxubDtk6x0kzVvUEy7aUdu5edN+ubds//HXn7bti9+3m+f/W3f91TwJuXpMnxx2QeZuufW6TjWb4qQi+b0Dqkrclce+M0+KcVJqWbmWZWXTtoZrQkZVd2QHICD1XfuTWvZ+ruuyzHhy91MR4HlGBsxaT29fjsPyAGunMR66hYVMqxeOcXklg3vQtu/Trobkx+vvv2knr4+4D2nqhSz9AqB6prESaUCFBEqqrf9FYl01yHUZpbdssh9eryW/VZJrHbLzqaFSnHdjkjRcm+Guw3CbcNE0KXPEOdX2VZPq5sp44yqsuZJMKgBVoHqDi29JP9itjr4YJakY2ZwLnK3Pp23RqcC2t4thW+9xUUyEhlWmzuvMu38d5FuVCF/p/Otai3Q+d/2oYwIyOb7TiH5NztTfHJ3gy++galy9l5+zlX8jFAHj6w6IvWQ1veUZ68OV/o4gtVbP+DWOwDgC4wiMIzCOwPs3AoQ9h/lLHuYotIBMmEDFAK5Axzsmrf7s3znD5reqR1OG6yvlvlj8p4GkItzaqoIGfxc++h5dea1H9XMMQBYwZD5vfZLsnHWn4W55fivy4qpXrc9QEhmeIEB3rsNvassKT82U1QEqVsoleUKpsY8YznTJ8Q6M6wL57wwAOtkmQN/ldc1ECOi2ae0wuO/KvLnTTaWItqah9jStSZT7CvL6MG0IWjUvUYZo3Cs7RwwpMA5gSXDdzU8ci4AHWVvbiJScUCZM6e9CV2H2Mdmglo+aQhmoOQztdPOqPXi83z785EOO2xY3hHXn30fyazA6h/2dUZy4i+SXzi2gL+v0dPklKO+GMmlFk3k1MC8ZbNXkGYn6U8l+BwOlCvUKqA5uv7UShkfNQ9WgCk7cl4F9sTb1XE9yuMZ6G4oYK4WZcr0Y7HfUY6uTBMwyOT6nWQu/B6x2IyVNaya043n810g+96pVCnP+4uWL9v3zb9p3SH+/Pt9rP1GneorLquMpSDm/oo2Ns8FYzGHUwmzn/Bh3Zb/WE3OoKjhnmta4pqzx4zzSOkSgHoq+OJ1ih2RjJ+0//uowgO4fPn8d4CzCkFi8kw1rKOSc8kQBPwFnMZhVI1n9ULfZl5LxTRIUGg0pAZWhilRegA3TOgHkWT8ZE1f2aeCv/DItkAS8Ib9lQwvcCMCynnnNfWZftkAKm1utlKKELsybdXsFWNKEKgLtfrwrEwLIUi+QqV9y4jLZAhyBquxYetBq+JPl4rXkPBY48mcQHMDHe4HJolWbw6jOgBYH7WV7urhsf/XJr9qDzVdt4/n/wiYnYUTjTi2YB2hOpnvl+usaRQXh+VajWY5ds7D0SxWIDn1V3Q5gq9u17CqvaZ4UoDswr+mH6jXbVQZ9DAohenEXZx5Qmj6qlXCwnU+uIxcBslvbJyWBgkvuDWD+lrG6IdGjLH15ydrae0QLrMft4uSs/fDVj2XixfgtYaYvkKdfgOEvwFfXANVIg0m8hFV1gXU59ZBAShsgWwclcVPXZxymZUQjR+41qK7SLEBBdL2uK2/W8s9a0tR+vRzr/cqIbXWzBphe62KcnBMflNP3M7vKgKSerYiU/MacSTVF1mJ5A5hguGZtXCD3vkTab2san3dsNT/yGjCJWE6+As539cGWc/TCgLpDBZD3vwEm/Pi3ZC2fAVb9q2VSsvq0HrOncv4dv8YRGEdgHIFxBMYRGEfg/R2BLv01YKhegvXVrUcTuRjxplLv7vWwrwE6BUpKIlrutAUUqxauBJS+E4YjUOUivwGhwmLca/vt/i3tIWSNBHL8K9FomWkISKeAD2BGgLCZdOFPwDIBkWFPMaj2XQVwmnHnuKr1jcBlmZz8miDN95uPF3DIpiobTsmZIJt2MzPMlGY4tnpGyjC3djkiAy8BC1Ja+6xuwHBowLSFMdEccHs79Dk1sCfYFfCmDFN2rBuTytTeADQD8kIAVb1rtWNwYxgyaxP5p6unoGEXALqt5FGWhHPYsiZ1wsO6xd1p++jPfhG3X89xcnvULl5/ATtyFifTOS1o5jDE+x8CbvcZBx1OaY8R8yQDVg1nDLADVg3MI6jLHA9A1e/Cf7/uZJD951ofBu9lelQbyeoUiEswGyqqfq4OuvV7Xo8DsNsbELOPO7OaLgdWIspjkoBZMFbAIIGxDJU0JPWr1ziK3m7ea9NHf8lS2olE9QL278effmjfPf+uvb5+1L4832+vLjBUgtEqhhHTrpvtdgr4EqjKPA/nt2DOnGPnZhCR07AoMtzIsD1q6zEDXjiPOPayLVeQYOEhEuy/wbX2hzdn7TMcf7ccbxmqLsV1Va8ACYJBa2BdfNuy87Kigg1+F0jOAF3pneqxaSRELfKGEk/GSWltCbR1fuWakRVzdDP2NXupYXSaOTaZTvvBJj+RWkWBt3MAQCThMRfgRcosg0o9s2OgHN1176ewPs4FWaz7ssURlJAYAcBS1hg3YZ2WY9YkIteVNscjQA10CsC7Tu2mvVUF27Cp9s/l+S2OY4NWStu3r9uDycv2aHbWPv3wk/Z0n2v4+f9MDeQ3ZYiUZIFJhUW7AahOXMPuQfm94yS6d0hTo8pa5xoNOPPEZc9tT9MNlMLIcq6TAFVA67Cdn+H1EHlvX8LD+q5VXtSxiZLS9ReTfZd/8fwrmXJrDxp6jpohkxVVrX5xztrBtGv/yacwkQftxZ9etLcv3gYwrqhdXVNDbX9f8Bzr6badnQPj2T5sdhjSZDjyXRm3knhluitYXPu0mq0YWtAoxU4ts9d0cirOfZdoK3PWnTjuvhwTxysgzdLpJQuaJK1JBK04B5nw9dkg/WXOUI/I5C55TqB8jcTZNkO2jxG4e/816eQaMvlxHenvqp3i8iyw1Cwpd2dO5wz2s9JjsqM+P+EvAq2D+Bexr0oAt8gSNaFUShp7qmrLZNua/BXis9PqhuSN/VQjiQ+jOgLVYemO38cRGEdgHIFxBMYReB9HgPDswf/D3pt1yXFlV5o3Jh9iwEgMBAkSJHOQ1Krf3w/Vq1d3ra7uXqWSVGopUynmxAEkARBDzBHuHkN/3z7XAGZKehdZ5sFgRLi7mZvde81w9tn77GPk38OFCoILuAzsmoFHhRMCvIKnbyuO8qw2QwVLDBAGKDkMh68UGBpek1WVAb0NuNSx0X1qsKR814BDAFcAotgiecuqP6pAZQvX36pbHfqyBnommBFoWNcm6DBgtu1HJLUJ2qrFzBRjIYHEMpJTPlugCgOzMSdQhc2aAzg3d8pN2KGZpM5NWSjgJhLDEi4bPhm0Kv2dwVxq/hL87pEQ9Mc0SbInTsBSWQK8AvKbBrriHZ+Og7DAQOYUgW4YNUes+qUKVmaC1dlae/Dh/fb+B/fSwuaadg+L/T8g+X2TYHQDoLoDkL1xG9DxPp+TmlkCd843QDXMVAepzgeg2aTDIPctBnUArEF2HZ50QPqDwF2R9wBG66eP4iYH9rR+DjXP3Wk0gFVQaiBvz1R3IyC1HlUmyH6QvCaokVG1xYSBesj+Mo1Z01DJutWNG6lRvQTACMgWSHy/ef68ffv86/b96k77/Oi9dgpTtbBHZSTMzDm/rwC01vkJQOtRrKP1qpNuDGM9ouylSYtOqNeZyEQ5StHKGvwLRlv7+P5O++Thbvv86VF7+vI0ICZpGtdxzIhK7ui8CkYn7LRXwsKcCeI6w842vj4HrVYf3WL0LhkrWxJpzKQs19VZY93bwKSWsfJHQzukSxg5oW10BmFVrR+tbaeCXsCuy1I5sw7A4j0BfZ1ZbWuLlQKqxdhq1iSLqpGSQFXs1pWZOb9ynBX/qhCoxETmtLNw68o9cXLWZVaGdZNEzB5s6l3a0tzd2G/v333YPrj/Xtt69V/a9f7fJwGkGiBtlboyIGZCXK/OodflNQqCSNplqr4soQAAIABJREFURiNz9yQ41zgxWbu6XQyroJd6cSW/6zoGm01yG+91MVPqSbeiD/vDteqIsE+l2xmJ/vAcXT0hXhkvgJ1AVQdgXcLVRVtGIOC05Fp/sLXJbtu+86Hl1+35l98AYHkPcvS0AWKcF/RUPcWo6vQMdcrSFSIjKz5m3lIP750nA5zZv4C59buSJ85FgU+TAvY89djCOkeG7mlm67CwYU2RKOtqPtTVy7iuAK4XnouqFn6ujuxjXJ/nfSz9XZH/rtj+jOtwxfUoeHRlDTLeITnlpyr4PeOrACXtZgSVUbrUGvZK0HDa5OGMO7n/ipzGC6F6bnsfkVu1ftVtrUcVGNuKxn9/IgVmfV9ca7lk8rLqUyulOT7GERhHYByBcQTGERhH4Mc6AoQ97yUH3jmUDjIqIAqHUhWsFah1lq1MKkpspaC2xIsdktg3MYxZ1XS9e7i9gQkBJpLbHUKSvV6t6iekLyq/KH8UsOrrG+lYB6oeQ0JEXjf40lzDI7TiNWJiGJJIgQ14cLxNM3pqrASml7J/BIwGnDEyEiTo/iqAVQK6PUutlYznBqB0ZxfzI9jIyDoJ+DTwiDsxYE8wetmDvi0BrEGWLWsAqpH9up+0/DB88nyrRtWWNddbPmPgbixd/WQDMGVrU88J86sME/WiEtQtpXEwUPGphQG7fQ8w9NlHgFGDdoK1o2/b+f4f81kG4rbZuXmTtibvcRwYKa1rGjO033CnoXllKAzkh9rUoR61AGtJ7WRdO4jrq+NfB33Omqyq5zgEhJWkqL8iGM1vbxnUgnrMnwBVUxdBAO8m0PW5QFzZIBIIafehjBC5YNCQiN76OuW/GtsgH73euEMN7i/TAsSavnPq/b7+9nl7+vxZe7a61f5Aneo5vSkXtKa5DIuMNBAwu0pbEBGa7F+X3coA2ZrGuuJI0U14lAGRUt16yKoWu+U8y6QKXAW3f/nxrXZze7P9j9/vt1eHypKHq6b6p4ZNFi941WiYxTae66WsuWMGSHG4xBQynTNrpAWOGUVawsDSWWE9p9fpPEDVPpThpgpoikUFWtYiymhyXrbrcZ5j4sUj5KEsZEC546uU2LVGuxoxm0A9+0mKJrJTAZQMqgSh7r9Kov2Ou3CYOVd0Xf3eKzR7Sp13JPS9drMnIEooLQg647qinpH3UObYtjG/udWetnubB+3BzRvtyeOft8nxP7b24n8rULa5y7emR947vN44z+l2zYs1paGpeZ3vUgLUNRfHqMh+TdR48gJarglUB0p/BcABqo5jT+CUnLd6BLsKsr49/iFxJ+AOkuc9rknzX96TXFPKfXXeFagimb2in+olYNMkhPLfJf1nF/w9RQJ8896H7fWzF+3lt98zKjDF3AuUAZ8DVE9OWbMCWyTWJhsWOAGbHMj8ZtnWHXtgri/5rCQFYqrkZ3Fv0AWYNZMEjIC+m2p5yEMCUKB6Tl2pQ+y45lL0+kvf27pPFRD2PKrGWNb8gt+tRz1WzpsWMPoGRFCfhKDrVe1LaUdIDvF1bFItGhkd2rn++aqGM8wY40+aL+Z3qmEs+QhDm3UFYOf+fQpErcpUa1tNeXLsMWkqCbBvlWVWZ+Oeh7tQv3DHH+MIjCMwjsA4AuMIjCPwIxwBwpPbCckKiBYoDUYJ2nhXs1jCv4j/OmSsbYp99bcy5ClWdWDSsrfsqlx/0zgj2whMd/maAh6GIMdgpbLrArfab3GXMLaRI5Zzrl9pT0DANsGQJAYbSh4BkRPYUQHHCm3i2TkOowHcAqCSqhpKuW9dfgMMCOKmWqwaBCq5VD5rnSfMpC1owkS5HdLSdWsa08IiT8ccaQPw5+du2Fs1cl3blMhWFrsUPCSDBut6gQT4DBB2KYPI+yYEyzK71imG9EjAaBwtw2XpnfI5+mvyvQ3b++Fn99vduzgVAyyuLvYBqV8gkaXfpOCKY5lvIy28A2i/w7Hqggp7oxOqtX1hVCPvLvao5u1dAmKQdhdQHcBrMWPFxNXvtUQ6k8RacCbqLwNnJc71+/Bd6YXObkT2W/WocdKNlFJpa2dYDXAj85VNDT0URjlmL9bexe1XgODvSPwm99r6zZ8Dmmbp7Wnq4ptnSH9fvmzfLm61r45utMPFNC1qbD0im3xBO5ALGFXB1EKgKVuvaVZ632o2ZLKhTJacftmogIMO3GVQIw81WNaUhlO4vbvV/tMnt1hvl+0f/rgfUyNNs6rGuMBkwKp1lpGm8y3Y4pWVz/OVtEGvaY4pkeuZzyjJrh42Jn9g1gWqMPNKdP38snpy/SgHrvo+95hrRJbPayrsLjOcNkeDVL/kun6ukuLtifWxxeBWT8pKaAh4F5oqMe5pgyLDBdrRxMnSyZKZDow0rBdgZuX8mFMSNMHqeZyaJ6Unqf1YATirC8A886xqYBfX39trT9sN+l/e395uv/jk523n8rt2+e3/2japYb2WOU9duPOCioKLYx2wKUiN+ZFrG3m+LGvKErx3ON8CUr6VBGcSBe2C1vQTViZs/fbQP7pYWK+JMg+rRE31Ch5SMdZJFkNehaEFpYpBdjJZxyL6AFXGSqm65kMAThMkSwDnYmE95mbbvX2HhNSN9uq779vxoRJbWH+2W9BT9Zx61gVy4CsSBI7dYiHAFWtbp2sCoR+D14jzLXjsbWr8PJUcXkeyolm7SsxlVztItW9qijOYzzCqAbF1fZtQy7bcP9NTNbXz7qvcf1eYJrnfJZ+3v6CG2DVuUiSAvhIogdGCd47Ou4My3oPrw0h9L62tTSKzAKfMakDqUI7hmvJKDkOKu3QgafVWdYhju+Sx8vcxnsBlrGfPVNc8cxtAa33q+BhHYByBcQTGERhHYByBH/sIEJrdlQPp51HApYBqAZYO0zqwKVBSoKZAaD06wO1g13fVa++2NlhPf828X+iJ3zBfAlWftXazoG4Ff/5PWZfZdllUj1CBr1B2021iyiPMACASnMrEJqOvwYrGUAbVSiZ1NwXELenZeGFtnIwS28x0EjVwJcCd3jRgDdSCFa3m8bu7WD3N55GnZTt7S7Jd5G2RgxYoMHjeAty6nYA0UuVIEou99SGAtftLKqgEqoaqyohhOWcEysovHe8ACgJxAdIcl9+dgCfOY/2s3X90p334yT3YNsHheVvg8tsWz8P6rcVUhr6xe63t3Of4qbXVzVS5ZGSOsEhalnjuBVZrXis5MTj+1nw5ipWg6JNQUWEHoMNcF7MhnCneuf4uoNpliH2mi1kViAraZapkbHT1JPJOwB/ahvdUz8P0jBTYhI2T1VGayHPqH63lVAJpLaRayu0HbX33kzj5LmS0eNvX1Kd++eI10t+bGCrdaAfLeTuj/s96RidhYR0gAMAiSussBSrWIGuG5Ly7VmwlJJPq2CYQ53eNlnx4fDoC+x1HXQ7/Mf0/f/Hhjfb01Vn77ddHZdgVxpJRlkjtMmDHqVIEJe329TMCfvclkx7H4SQt3L/r10RKZ3xl8FjLW7Cp86mAs9BRjiqxuwZGBWpLCTGkIWT4+zWdOSoW2WPa9DrhQyQVt02OsPZiQM3zjlH6oCrbRLrqWFUKynOWabW+ttef2pImB4HoEk2rAKMrllOXKzCK96wyYOcekHqJc/Ml876xdo7o/yRA9TaA9Sbg8S8++0W7PYUt+/Y/t/XTP5BXkRHV3My2TRwXSSHrsatdTUl3PcfrZHsYYd/fe6oGqKYuu4+TIDX9V8v5t1rUFG/tfsKo5jrplHjqqmuQq7dqFkHeXzXZtVYL1PG3y1iGU6ckxkIX3YsVrCLM/goDqlVMkoRyqB/ufZSf3331BoCqMVIB1QBTtpHRdhv7rF6wfalcqiRB5jpzr+LXZIC9TV1LsroxNCoTpJhrca8RlPp+Ey2CTOX1rmWTQDHBck1zfQlqPaclhlBhaXObNdnAvJ4BGI/qejw5P29vFvuF//vdZPAoqDtKrLSY2Yh1qVOlzUw8fcvgLnobkyIMWxV9VE28K6xq+Lk2SGq4te9T+uvDdjSeB2lIOu++ciS43rx/uI1eCEqWYYnf3n+y2fgYR2AcgXEExhEYR2AcgR/hCBAO6PprEFDCrQIvw6NYt5L5DuB0YOJkY0rcVeFFZcrLQMdQpdyEKvAY+FaDrGpPsIv4VzMl93FhgBwZo+GGgKLEY2mAE9RqsKgUtndfFWzqEBygCuAjiLWFjOA1NYTKGQlYrTtV/XhN/d35MbVL1jb2z5jqgusbMS6a3cLAw96Z7E/AuYm50RRzpelsO3WjMhQb7KicPvVq4VOVGxKw6QBs25oNwI6vy8wVs1qh0uCAuYjRR9XfChImgEiZ36kssCwt+xK8yKb5cwbQ2QaUbNBKZL6HgdLPP0CSLLhgL8fP29XRlwAb5KB8/iafP8H8aYdy461bgG6ciXU3TX2e56lxTFrsvGNThzrkAjVDFF81cfWowD3zX9mFCtT7OYVzC2vii0MSwm0MQTtgTR/I+jt9J2PkY4AsUJVhK4Bl2xlbzlTwL56VxSm2Ne9XIixbJYXXwartXdrOo7a1+1Ekrtah+tQfvv6yfb1/2F4ubranJ3faKezpOWyW9akrW4EQ8FvvJ3AKYGWdzKgHVW4bibZOzrL2/D5nHfhT/GMbGYGCTKwOw7Jf8VPiHH/5eLc9em/e/gWQ+i1gNQCuj1lcnQt/BgROZcVcv71Xq4xq+l4atAv4eF7DowvAj66vukAngSFb5XJ1jcCqyo5uylKG4O1XbhIK/VoWJLteRbsB4P5dLKwEtUBcYOt4e34zNLi2xonLsdu5JiK9lj2zPU+WaF2bAqjIinutbOZZ5Wk50YYxFxA7tZEBO4dVqyqLun4FTybzypwrDKUis7239nW7DfTYBTj+7OPP2n2uyatn/0dbP/z7SH5NtGyiDtjUjdtrjTWtUiBsqfDfc/GatA0NNanrAaPVpsbxKcdrrsvUsvqa14UGY8XUZl1HxVH7qvteT6QE9PdrxOfTzsWx51sJBMA7g+PQu3Zdo7aNIZmi+6/1qIJPl7FrdamTMs6+W8iXd+89bq+/P2373x/BuGK6BFAVmC5IDig4uGDsrRO2nrzbI+XYUgvsMZuQA8xaoiALmpYz/Rp1gRbL3uXgglQNkjR86vPjeo/6Q9Mktjd5F3kt77nSLCmyYr+ZQ85jSQPdFe133pwctMOLw16m0fUYrB0VMOVZACDli+7OMTg6QyJ8ilTXYztnfWiE5JHp9M7dO2vUcg5H2X8D/HeD0Uvtq2yty9F9U6SR43vdXiAnPshYDLXxdb8akq79Aqxb1/gYR2AcgXEExhEYR2AcgR/hCBAe3Ojcy8CsFT82GOwU3PIf/wIt75g4QJ3AUaqQRwk8haC+tyTBQyN3Aw3DCTPnsqRKvnT4tfNdiX0NCN0LQE9Tk4DUYnCUfUUOzDPVBr46tWqoNO81rlapTpEAT4egMyBRYKSJkcErgTXaOdkDZWr2xtxMiwveR8w625N19O1IdGVUAbZrMGwT2Jec71BjGADj6QkmlIziC2ttXExcfI7j15Em7J1kD2eGnFJ5pNVZ52b+CQqrLUqxsgLbLY5nas2qRjnWL+r/AlBVijmdXLYPPnlAz1Tkj7YqWdL65OD3SJ6PwtyuA6bmextt5z0+DwnquiDV9huMh8xRWm4ogzQ4D2Ok97H0saPqSRf4LMgooqpjLwGpAMoguYL0dw7ABpTOabEcNfvOVsm7B3bUc30n+e7B/ZWunETkfkYK5mRbBaolpQxJ1Xs5WnNmdCz7E/xlcSSB9iXf54CAtZ2P2uTGpwFOylPPCOp/9/VX7ZvDfdrSUPV4fJe6VRmsCT9nrBvllawujW4EndYsa9PVa1MFczqqKtO276rg1frT1Kn2YYpoMoG9gBVYz37+E21pdpBm/+qL/fYGkxnBmY9cUcE8bqyM2wRFSdt1NHVYCzBUO4+E+NYrexUxEPZ3DUMvy5pjMzFSiQHBrH+brHFoaoZKjVB1tXWlytZ6CF4GyjE17PG8ZY0HMLblOnPNewTZr8OTC6LqKx0za1EzXwAIfgpUNXuKrF7ELpkYs6GSFDsEPi9wFdRX3STmSSgENi8xvVG6DVC1P2yDbbuz/hRbt1dtj3F58uGH7f0H9Bx99bdt7dX/xefI+um8TVKIi2M9vYC5hmRLB3Ap6OQ7zr8oCCLxTV/Vuq7DsHqdas4UYyWTOALVkoRnlDLJJpxqbHqqKes/iZZcH5yhExPWuO4xYVTThoe32JZIsGg9p/LZEMjcxWzjwmvL862AUHufylyvT2/jdXanHb48aMcH9AXl9XPa1SxlX61vBbRaJ5w+rymJ8NhKjuv9TDApEC4TspL7er8Jm9/vScPt1flYckz2SM2SjGS7zxPbC0ADwt13GFbu6Mh9YwzFHAiIV7Cqp/QIPlraAsY+uMyLahPvX5ZBxFXY+lFh6nlMkYSa1qiepUWZaQlBq87PKBW8F/NcalVZ/6Tc8m+I74nbQf5pKFArm6p0/ZCv/fYsjsI/nKf+j0i/J40/xhEYR2AcgXEExhEYR+DHPgKEPbr+Voj7jh3zGdnVkoENjOtwsvUaLGOgZzGhZb/yjnkw6LXuyMDKTLoQU5nvDs+mziutDABp7oXnN5T++lyF6dlrufwSDAlg+ULwmsy8zsBpZbAmLztPoLRJICtLqsGRDjHXBFbW0pVJSFVRGtjoLDklSLWuK3VNAIwJAG9TmafxmPWJROoT3GU2bMUA2ExoGBOVCtTTu5LAbBtQKFAVjRjoblmrqium7JnQWjYXCa+fvSBiPesGMrYCkcSxxlXHX+Pjue1tACMzXpiDKae42gge7t7bbg8f34fFNfI/budvfkeg/6zN5yQCPPYbvBdSfIv2KPTYiewxTr6yUDJO/h7pJ4Cab4FqzV/B/wr0nGXPUpDdIU+wVslX6zE87zwPQLXWRsGycgFOfXIcQAcgWyx7ufzKmPqz+mhmw3xbDyfrWnMilWTAHNdfAYCvhU3VVdVAHFdQgu2N3SdtdvMT/oYxx2zmhBrAf3n6ZfvqDbLA5Y323ektWtHA2AOqrIRbYaqU4N4a0hjhVB/ZyGAZI+W/MlAxO1ISDjM+1YE57KTHZk3pW9wZADclUfDXH91MDfWvvzxop4ASg3wD7Ljosr/gF56QlY3oOsy87yknYN8QR2BrMJkaZZ0XSn3DasqeyXpa08wsWUfax9v9C1jjKMxzAsSs+SQ8ZG4LqEYm7HXFj6rYrumMnJ33KicW3EZ+zg+TJzrmXtvHU1ZPwBnkWRO2EvyboBJERMVQNalpxSPLHvRT15sAdanzrXJTa1JjlibzhxSf78wz94db699xJ3rRbqIYeHT/fnv80S/a2uEf2vWz/8z4H3GcXo/cJ8zimIjJ30p/NQpiRGRQqU+/Tp2qYJX3wKheh2HtPVOTsJFZFbDWtl4jccXlqErA7jjW9eHYl8La//2gPCKSdb9d6/WzepfyuyBWx1zWpwqALHfOUaAqi5r6U75jngTIUwq8Nb/Jh87aq+d0BI2REjJhzZA0U2L9liNwzY/0d5IDvT7aFjXWAQ/gVQY0iYO6KD2bANYoOyJD5p7akz3eG+s15pf5WVCvenluIkim2F3U+aWVjdvhUCyYPTqGJ4UVd80WX8voWfdPcmyLsbvwXof8ViY1bWSSpIvXr9oKONYz6lVJVGS8NQOr7tozko8Tfrc44pSknBLy8iyoRKUpNl/7vn2rPVPOrZKowz1qSJwN5z7+HEdgHIFxBMYRGEdgHIEf8wgQFgxmShWkVQwrgBlkv4PgrILUqlIrUFPhQ9U7GiqXW6/PVS2VwYtbLGTM+HtXUJntSkLrNhMCtm25UeqL3L5qjmQqCvwOfG0BWAAK+xKoGgzfYI97axRmJtbvDKrsJDVsU5xxDRKVukm6KMcVCE8IWmXNLm1QT/C4obwT2axAV7ZV6eWWIIVepPZDrVrDblITLWPVc6VWFcZGQ6R19m1t7BYmLwJk4/SZPVXFvoIuot0lgOtM90y2FZxewyxN+RmpsPWJAaucE8CXeJvtqeGldvbxzx4CSkW8BJKHX9B88PN2Y48+mLswfjcBujc0hSljmDij2sJDB+Qcs0im+qeWyQws058A1UHqO1QGl+zTR8yrDGTfoklj1prpkncXSJXqLGfokvYWELWnosCzwGsAbAyTSkaoQVI9nw+KFHgtZkHFEA7BcSTBbic7JUuV+lUNewhkCeJnsKlbu4/C8BnUH9NP8u/++BVAdb0dXG63N8vtdoTk8ox6v7a+HaBqqWsxvcp8lXCXvHbCXE9l2gRqABjbw8xIFmwJXrPiu+MtxyD41NhGZ9u7NyftU9rSvKF2719oTZMaWx5LAMum+1Ra6ehYh2pLnNSRFiBfKbcMWwlDmvZHBYhFR76/HHTrioxU1+lk3Qj2fGi2pblQMbBimALIXhDTMLAAnbDhgqlKIpWosj6nGFTl6gLeYmPN1yR5UtKBGPrgEUWOoECopk060a6ssxTICtIAoOWu7aH2ljoh5pBuAnocC+W/AiXNt9ZlIKkZv7osQyVmiOuY9jTtu7aLy/N7N++0J5/+sm2t3rSr7/73Nr14GmftDcEnLKpGSrpz205IIOo9SNdf3XwzSM5Yr8+OkoALKrWoGUBBqq93sCrzHGAqMiuWu9jkqpnMcx2g58oIAzzIaUsanbWvgZKTpZkSYK/yMGYKCs+GWYaRPCOZorPvBfJf75jKqles0XX6w54tttr+Pq645nF0sFVmvprGLfiCREzpX501WUvHl7nsbWhk5O0xPHz70TGFym2xpL8rwHNAM8mU5an3UF5Tgs7OVhzz4hSzo/R/LVOlXCUOi/JiFsGS3qmHB8dcTyddpuv9QvbcMWAdATQFv1GPAE/PYcoFqkkw5q5dDtGk21jbtpfxRKmPjtsv9zLG1e0FtmpzHHb/dTHhaULTUT/i61X7Jv9O/KnU19n5c6Da137N5PgYR2AcgXEExhEYR2AcgR/ZCBCHDDWqBlZDfryC1GJaw9Xw/Y4xK27NR4URFf4Wa2OHVOHqABwNQCKV5DV7pV4CYKoeteSUc1xYbVVjH1Tro1LrShCjPNgvs+iGKSEz+TqGfTE37+dvs78bG3thN5cGvRyqYasAcqbhCl8La/2M1uxNSfCaHqkEoRcGX/bkFBwBCjUR0UhHiaWM6lQZLQBUiebQ8DRgwLEQqLLdphJRjZSsN7W3qkyuNYbEwxr0yFb40bqgehSyuKkElgki4FfGGQMmzst6wxtsc3MmmAYozS7bh0/ut/ce3QVMIKM7R2r35h/bzd1nbXuP9+/weXP6Q1JHK5u0xjlXH0mNlWCS0mtHqaL1sgbe1vJVi5o4HycF4LzJHJURUT0quCu332L/6u+BSa06sgoKa2zC4KQnos9Z/1Zy3nqfO5YZFWgKQsvJN+8N1hWoaayUyDtzvP72vWw3BP/oGwXKlwT750p/AVDzWz9rG9v3A+ZW1KjuE3z/t989bS9OaPGB1PeIIP/wfAKoZd2xxi5sUyOTJcsYwsyxr3YwU+ZPgOZCE0z63HYY1mKjYoikEsB5D1AtqevH93bb+3dm7YsXp+0P3x11QMl6lP1l5zKbAuGtyDCVEXemU8AAyFj0xEdSIVGfCg4K3ErOmTBIr96AWNlSalMFpyHXfF7BtuY6dbUGl/IIXEuCIlirQEe/UqsHrJ/VJcW5tng/ny2rPzDMrhEdkpfs3NY0dYWX+c5Kl2XA6lCzG1bR1RSAK6gvKWpAENsu7SkKKHUdrDvfrI8rajuFNVQRt911eqleftNmvGd3vtc+/fTnbW/CNs/+77Z19ruAadlQTZQ2keR7jca92p+yplPuQyZrAtBc+71OO4kkZcHq6Vn/Hp/MaupTy6Ao9dsB6o6Laoyg1XcOv8M69pqokap1nfVQ8vQAVZlNJOnXC8aIMUtCIC18qmWMJdcyqqdnMqkyuIwfjOrpuWwna4aa/bMzEgNnda0otb6AhV1a38p6j6Kjz136qobJVaLbpdmOd8ac13qCJEkQLzNBb8ofunuzxyeTKqOtNJt74TmS3jgxe9/QDM5tGa8LAKqSX1vSHJwc5t7u2tDELneCmCMVIheKLqnHjxoG1pQGNu0Q2e8RTHnuBIxhmSr5jov8m7ALE+t9e0h4wrXnTqKiwPTljkoQ98znvELye4L01381/KxLIHCt3n/rMQLVf2dgxqfHERhHYByBcQTGEfhRjABhz3bRLQYKCTxMoVfAFmYigLFaYxQQ6ZFwthHw2B7GoKssk6wxClPDq9abCorSbsAvQIIg0+e3NEPiPdojTQhEZr0fq8FTKQf9KpnjznQnNaVnC9rGXwlU7Y9ada9zpK5TgRoBEK1F2ZBPFHQS2ZbEmBiSwF4ZGcLBNsOMxfeHMTKgA/jE+RIGTSdeWc7Jbhm2rGMw45CEMbI+MjJaJY8ChHIa9e+ZrI1DAy2qsdGa9X6ACOPd9fTsFOZ3piJ1roAsGV6AkC6/tqvZ4ucdmNMdjkOJ5/0H0/bBZ484XsAyLWiOX/4RJ9TP261bOFoiS17zcxiXJlC1DQfSwXeskeZJskgFQhN0c/Y+V3NWbHh8kpVwhvl2xivh8I5bNwY0OA6iZBtb/BToqTA8XGEPEy2U639nrQimBAEyPfZqlG0VeXVjpfxeYDXBfmdUfc7WNAVqXXfW+6k/1fFXmaNAVYaalha3Pmmb87vVaxKg+v3Jov3d779s+wT7b1Y7bf98Ru3qFKBEi5rrGR/BWgxQLSYoh+cqF5gCeGYaaTH/9RxrS7a9YwOD97RGKgxTGJ3ff/For+3Bvv/mmyPa4pyWAsA6PYGL65ftBLwCTesSlRGbyDjXqdXzESSktrMSNwLjmDpFeml9bYHX1JhmsMoVOoA27Wa4ukwEdVAcgMPbsvYi7ayAfxBo54rsz/sZOg0nBaEsnifieOx+BX98fsY28tPqByv77dgo//VD/axFpLBMufpnAAAgAElEQVSV9ghQdHU4X6GDmSt+X9iqRVMlQb81yrg5XyKFV94tUN0DqN65fgaLuqTH7Kx98uQzmNV5u37539v60a8DyMN+o1oQZKYGV5ZVeb4SBO8B1qjbjNl1TvLIv0sO73VrzTYJHOcx7KpJG49uYFS9tWVgs4zrLuf/+3cSNSYNhntj/Z21apFocjWqNAB7+oLl/HldQG+NOmtWQyTNqk9P7Y0KOLZPLe85B4ie07bmbEnvaNa1bKuGSiUXFuR7TKHTY7CUOU6SrY4xvmPeo1QdZC1lEVaCItddtaJxTpSUez2FjeWYIxv2uJn/JdLeC9x+s9at64cN9zNWSoKV/VLfulgCPU0a8RXHdY5pAQu+6nL/gqjMs8Zd5XNOaxqAaiyUNEe6CFD13rHDvxYmG8t6z3t1b16lY3GuB4GqNaw2MbLFzT61qc9z79pp94GoB3zCYV2M/+YjEP3feW18ehyBcQTGERhHYByBcQT+o48AocC8A1VD7C53S6hTGe7INhMI9MCswtH+Wm0jE2qriAopSgC8HQhqgNGDcMMRgWMCkgKg1sjFTCk1Sv5WCOBtHZ1HQSA0hUGx/vOcIFCJmyA1XwbOAY1IdQlWbXWwRMIW+a6SWIkbArHJvNrKBBjb79R6VpiZCcCF7hhI3gicCVAFsQbuU5xzt9jG4VhTC2kQKCtq5KfLLntye4M5D9kz1sBEdKEZ0yZA8srAmkA+ViHWDr4Np4qxmwNecCLpLBrMAn/enHlcth9p7clf3m837tgz9bIdv/6qrZ193j64+xKpqydBEG4ADotE89QE4NVqw4B96BkpUC233wKq6d7Jxp1FSo/NQeI9zOm/H/JVLZjQVsDeoWzq9noAn5/l8FsB/bBeZLorsDWirp6psqPuRlbINWGALSjt4JVAOvJG5Y8+Z9AvQxlWDik5MsgFBknbNz+itO9OQJPOvt8enrVff/FlOzrbas/Pd9vL0z2CcQJuznNFaGutqpg3SRVWvgF8ZNdKclkzc5g3gapALOSq0lkC+m1rVU18CPoCXOv5XZIKP3u0G9D0Gxx/Xx1qFKUEtma7pNOyqkqL3W/t27EokyKlv9VjVeAgozuzPrR/joyl0mB3Mt3iOkoNqvJb2VUvIBIcyq07KDXgDwPr31Ex1EOw4TbFUlmzWnLfqAcEZoIsZcQB4rZfcilrulSLNi19GMeqw2T+AuZqzXSlc66v1P+GiXc76zL7tapcW7dZAI6zrdT30p645TSURMYcruzhxvM2RxJsnfnjx0/aowf32tX+r9va678DPJPgAqQqy8/+w1RzxknYVAsaB27d2nRrjwGitmVKz9QwqAJZJPG6O09I8OQq5miC6KvG/J0ypJjoGjzvSZ5PMdsObgnie7JGLXkfiMjXPS/uOTEHExCG7ax+stckrayNPoMEXK7mAHjuE/7NPeiUls9czGGD7bWq/HehRBep8Aqnag3DMsbJ35TUuI6tj7sGZDgM+3fKKvhMa6Bz6K6x0pCXDDntaQStuvp6zRVQvVD+ewjQ9kNSs1zXwJV14QBVpcGn5yQLbVVj2xingXu/nzOYqQ0JEZOTC+pSFfHaouaU72JKuX653r3Xq6OphFcpYTSoS1123lUSZ993ypfPHNGL9YgKVdOh07WblIG84dmBUc2i65M2/Pi3nvuzt4x/jiMwjsA4AuMIjCMwjsB/2BHoQNXjq3Dh3T/2BVTfsWv1Wj1TIsIK9sqcJ1LE4pPycw+omh6ovjMBe9Uw+dD90ZACLrSHJJZehXNNuFh1rFUnpwwywT4Bqhl36/p00g3QYGvlk4LIyDZhMpdI1IywtzRI0kyIusVNAIUmR9acWusmJI7rMGDn4oSQC8bA9jRb1pkCFt12i5YwMjY6jCqxW9Hz8VyX0oAaoKlgF1AYZ1+DOkGpRky6itqexriZk0ztFa43OZYwHKqQZX2J0Qm+xbozttsBqW5TE2mg/eDRTnv02f3UOK6Wb9r5q1+19/ee0icVoLdNKx1ddJA5Ru4oWE1PSFtxyBQJToslXSdYty1L1aU6N87COxOlwUCppw0yJ4nP+y+R/75dA2UmE+mn34KmAFUZ1Z7rQNZdIDQcHe8TFRK4y7Cm9tRgnecCXAVTndGSPc/zJXlUihimt9e0XicIF9Q41wIn6vwumcEbT2g9dJM1oYAUoHpw2v7pj9/ATK23Z2c323f0UXWdaq6zYu0ted+FQKPXHFfrmOpf6vqLkVLqhsvIqlj3au0S110nyxGxLg+Edo8a4k8e7MD0XwJUD6mRJYCXIeUcBLaepH8rFS4JcDGyYbL4X1rcZEx8H4wmi2IGkLqKm6/STBhV6w690lgXBS49hArINxjvTetVBZ4BFuWxnMN0BpR7duYsvXoL3QYsm3+JNNifJiBSq1iBvU7HjonH6Ptlos91n+Vj13v9eEygkqAq0CxwH+pzPacYPGUsZI3LAOsyzriqEwCq5xqi8TdA9YIE1NbVm/Zw81nbg201afPo0aP2+IPHbe3kG1jV/4aB2Ku0gdpS0k8SSDfqTRM2mid1QzMVIV6LkQPLrk53y0jJA7TuVDCb9yOZl9bujtiVOvjh/a4k4JG99zEroGqWoUtuvVJUdaRGteo8XaMmVNYEryZXYCQvAahDv13bDVlvGikvoHV5MQGw4kSNTF01hC6/R0fUX8O4gnerh2qvT41DdVjsuu5yRxVg+zefoeJDqXU5GCtcUOIrAC1nYMc/92Elvb5fltcWNABVTa68/gStFydUmDI3KVvwnsn5CmDtC3t+dEbNN7CTa1q2NCUVjlyslQcthkkMJcDVnkbp73lazAhtSczI1uffDv8dqO1lVv23IhA1TKyu7qoZYJZT8ZqKVYDpOaD3Ve5hniNV//xf9cbwGIBpXadDEu0Hbxh/HUdgHIFxBMYRGEdgHIEf0QgEqFZWWyA6ZLgHyCIQrYC0JG/J6fOzy4SR7+Zh7V0Y1WJQzZRvX+9U8xheM7DSWEmIqETsLGZIMJfWTLLPsleqrwiC+SxbHUwILA1aZGwn2wSl1srZjBBJrvWeRvwrgvULgvj0C2Sf9hI06N8ELIY9TeAGW0pNZxguDt+a1zl9aTYxNbH2yuDNoOyCAG37xoxWLztpT3Olg6kBrSMkqAhAUDpYAeyUujfdgv1cmQUlx8aSAUBsf8n7d5HkaqxU7FwJmkt6aRBJwxSCzR2CZ/tY0roV46T19slfPmg7mPQQHbb9Z79vd2Z/bO/fek3ZHSzRNkGtwbetc3AdptlrzJPCngpU4+wrSBXY+7dMoG12BBWpkO1BXDFiCvjq8UM2ohIGQ1riT1/X/KYYlGI+CqxWYFhA1fOq9jUVVJe0V6DKWMuS9k8eKL8AXoGq4Ee2qEtJIweOrlFDpTKXiRxW+e/VdtvYw/F3bYeAn5pU1uLLw9P2D1+8aK9hVA8XuKiey6Ii9wQUrDu/vEcJq2AmrYRk5AIcnZNy+826sZ45yQXn1TYidXpOu3+7kazph+/N2seslddHC4yUjgMKzpW58j3X5Md9O99JtpRxkYA3rWcEoJ6nAb5LmfGJ2y7bLMPaFXtXEs1q+SJQnU5kgXtqwfrgABCSHZxf1AZexamDLXbV4/TadXtlxFD9kSFrHpXerS59J8Jlnt+rj6/n6Wk7Xtajpv8s4xQZct+X7VZSt5vsRiUxBEQDqypQitLA5/m21+cCBKapD2gotcqXaGF1/926Omz3YVRvwhJvoyK4f/9uWNUtenVevfibtnH2Jdez9wGuW8ZJSbUSXte5WmgNkGRSY5QUFK7xEsxpWtn05ITXh22pTPLkd1/rqD6XQCXgrgeGdWBTc3UIUv12Xbu+zbvUFRQCXTmsIFVgKsq0VCD1oM6z73bdMrewpRc6UcuoK3udv88eZu3w9Zt28Pq0nZzOkLYLWp1bPknDKupUV5guZfoEoz3pIFC1ZYzPKS8242Ei7YrzuOAYAlBNiHBMblOJp7q3x1RJlpv2M7a0yTXJey6gci8BpRplxfCLutTVMffsU82viiW1x++KeerTHjY2dwJAqLDybY9X1opGet7vlQCfBNx23wFbSnHflvm3zZjcqf92VJUr14KlCrz3GDbVZJ9bCljP6J1qolHI6uMqYHV4DEfk387rcF/6c6b1B5uMv44jMI7AOALjCIwjMI7Af9gRIH6xj6oP/5Evl94KZorbtDvqAGIGFrVkWVV/6jvjpptaVQM52KRAQapO0xPVzXEhBTQJh3V09G+Ba+BQ4qMCDhUaF4yZ0GrG98jIGGjOd+iNaOBvUM87FtRSKWG7lpYz8CaK19lXxjXsLoGQgdi1LT1gSuc3yu1XuDzHVGfrmGAO05IERQBaA3XZtQnv274tO6mBZ7GI69Y0+rpBb69T9MCVKMYMyQCWwDMgJrpRQAPv34QFngMcp9lOMxTNSQzsi20UKs4A4zu6BtMvVXOlRx/ebB/97C7sbkPy+x0daX7Tnrz/um1vw0QAVDlRAnAljQbi/JwxLhrFxN1XxlogZgAP0yrIDkA16BOUDWxqlwxmvAeh9Z/XclW9coXiPjqTmnC5akfzSjU45Ve+NVSSNbPOOO9xu/7eMKa9LU3WRDBan+9utNTZ1EgsM9GsBQGuQNWfkciyhs5ha9ZvtMneE0LgXcChgetGe3lwAFB9014Q7J/Qi/JoRdAPY2UqxO8LA+JuMCSbuBkpbhl4DcygyQxZTaW61qgKTgUpHmqxkKUacD18cm+nPbg1bd+8Pmtffw8/FJbUtI/gtGS1gsw4+Xa9gPWlAlWWbpjU9Bz18x0PAbDsqoAjl1JdiTFz4jWXkSBxA0bRmuaMnvtwhiN40LhIUNLrUHlFoBpicJByehz8buudYubqWLOX9FAVxL4T38tCLwVK/NTpN4ZOPUmhE236tHYDpYhhZcPrMk7CqIBqTec5Zj4LAKpOtVth2WHpzgFCANXJ1UG7v/m83dJYafOi3b19u33w+FOuDfbx/d+1tf1fxdh3cwasIYngtR6QOrScMSkT06RSE6xNt8GkXAO2oEk9snJgXbl1yK52NempGsdfJ7QSAzWatq2p9Nm75zprmHUPSEsyJegvtbd+R1dua5f87enV7wJO1621pwGclhyg4d+gvvocFvXg5XE72j9rh0drsKnzSv3Yd5Vxj8mSuNfh6vfHqmPubY9w45W1DXY1ASMTzt/2rE1yLSoF8XX1tHW11RpWjgzbrcGSYNpXci7sj2SfLsAC8SVJmOM3R1xzxbKe0iJLx96kK2NA5dwWv7owadiNlQr4WtWOZLi/rvNvpcqow+V9AljX9R7/Vui4riTY9ZXOq7xOGiMQV98D79RCXbfyzH2l0jm1vsbHOALjCIwjMI7AOALjCPz0RqAD1cpEG0II5QwDzPcXyClAUiGJ4EoWtCS/tU2FHlu2hUkdJMwUsq00qgGk2UZAULuDs+N5WhJQa5bXi8lQQptgp3+aAYqmNYOjZCqVZB23CTzdxABY51eMlTwqe0+u2+7FPqMcruyYjqCqFk+OqG2SiaL34hwmcpsgdxc30Mk5wdBrjoSAeU2XXV7f0kwp8mHevyezRq2YrTPCsnh8MFEEtcp7ZUOtnd3CRTQ9GGUuiCajMLRmK9JE9gdFOrF+1r6tvuZ4Ge+GEeNz+GNXAyfY1PUp9YYE4L/8q0ftPXqnXiE13v/mV+2je1+1W7cJ6JT8po8I4y1gVfZrbaqtN5T+whQF2ASUaPSk869zZMsI56wSEcWoVtBbNaqenwxRwdHh+YJmJbdOtaNsaA1/zqMCRMFpl/RqkONzSn8jh0xGodZRJJIasyD57nVzAQZhSAncBbhhXEvyGgtbP8SnCJqzOGSqCL51a7YNzdXW3bZ962PW1F479SMYl+9evW6/enoIkzovFvBy3k4AB9c4S59TD7gg8JdNdJoHeXR62QJwXPOaG8mOz5H9mruYkRRwLWZUBH8DAwsY3Uaf+un7e+0GRkp/fHbcngFWAzSzBhwWfykJbIHFYlRRd2eOrD3Vx6ZEjJJvyoAL0DnQbl4q297jVIZTh98OPOeTAoTBmIyt+/H3JeNb1ZfDg7FyzXllq2rIBoJukydlSCY4rd6hZc5kPbiH4ZQsAaMe/0LjJE/OvAGfEZ2CSZcwttW6pxj0qi90e5NM6a0q6BA82ceT7ytqUnV2XlcSCgI7WwBOkXTeXX9O2uy0zRm3W3s32wcffYrLNQmZ1//Y1l//DceI1Jn1PkWen56quoQLqlUTWH+dnqk6+5KQiNpA6buD5AB0p98oD7w+WASDCsGjNRmQRJuTx34D7DNqdT6Zl94bOEkXXZ15v0Bcqa+ZqRgVcR14WVhTiqxZUH4FGNUcKWAVADrZfb/Nbz9qh9+/bC+fvWTzCUzqZjs+pB7TmlTW7gWA9wJn4JVmYN0kSXbb+43lC5V8QCJM7aittiLjVjau3NoEncA0d0gngqvVetkuBXYf3iPyXoGqN8uM07v3XlAOcbZ/2g5f4DbO/nJv5Jo9PuNv7uMCx5LwAl75sjdqAUw5UxnRcmr3uWhluizBftk2rTldK+Gv3gR+Wc2qTZ5r0MvdhmZ+hkC37jr+ZRLMshELev88sfZ2wY+/jCMwjsA4AuMIjCMwjsBPZASIJWxP42Ng3oohq1Cz2KMCOX4LQISYgKAOYksaTPAU8Angs3azy4AHF1lrUZUInqdFgdIvWS4DWOEuIU1vS1PMFgCBvnqRPRLIblg3CmMYEBzQxBc/BaqyGhoXRXJGICZjugkLphxyqRSPAG0KCBX0zueztofx0BaB9yls7IpWJhtG8DOOHbfdCUDV7L61VFvIhAW3uvpaVxfDJ89fSaXAWLgnIyx4MFAWW1HvFdZKJtU2Gp4ToFc2V8ATIx3jfEGFbFtAi+ydxr0GoNfUpt5qn3x2j2NeI0D8mlYdn7cnH7xuW9sE4NvW28kGcSz2i8QcJs6mMqsaKAXwlXQ07BE9UyOFlOlOaxofAwse+JNtSlA4zPHALVaNXh5ZHcWivhMDG9gbBpe7r0NzbTua1J7K4BRdKGMX3ifgRRbKCL5DYoP9IZAOOyUCkjUt0JAP9mdYqjKnUcpoT07K6ADojBM1qqu1bWSpvuUaVnO/ff4Mw5XlLFLV44sZBBe1qbj++lMoouxaFs4+nDLMMVMCPcp8CsisJXUaU6fa2xWlRrUzsQPZe4s65k/v41kKOPiXb07am2Prlz0NGU9AXVq6CAAEkLVGwm8rQ2XZpX8qz8mQps9o+pTKmpa6QNl4WigprY3hVEl+XTc+prY2UvKefI/jXLLdmJfFHamA1jC7aTkTwFbgMq1yUq9dYFemN9JRXs869hjYvghtz6WMnQRLnkNZ++i+rKS3WNwYMwWouM4BUdZpKheWWWYtLHSNRVZ6eXEKcNJ4qhyeL2ktNb9+1e5tvGh3gDymt+YoBT5E+nv39q3WDn/b1l/9V+4xZyz7WRI79lQNI6rEmvtD1rpzJPhU2ttlv9aZlyTeC5M1EMmwQE+pcEmGa30XW1ztmkz4dKXEoPvOijSRYTahO12bNDA3Y/Gucx3mv4zBLOi1tloQG+muzr3Csp37HM5OO33zqh2+esMYAVBPJ+3ggGTKGdJxlABLAKqANk7L3K9kYct0jGPO1PK5sqqWOgAi7Ysah+Gi/wNS4/TbzebSHicUft3FA96V9XofZHvvab4YiTmvCVyt2z95ftxev3gZxnR3h/sPy+fw6CDS37pCNUbSIqkktivm+DxAsq9T11J/X4yd3Dc/Ba9+ez2mGCIsrClNYam1rIJeTJ0Yr6qS913u188VwpaR0/gYR2AcgXEExhEYR2AcgZ/2CBB7vCdiJOooWWgFAmUQUsBGYGYrhwIbGopUDztDCwMG+5VuIe0lYGQfA/AsYyST9D6vWNAoyYDa9wwta6oViNWtkZ4ZZPOOCYxIheMAzV1grqzhcTdrge3agHnU4ONC85IdtlT+e2wsagCrgRIBE+0vNgju9gB48RO2BlHASO2owdDVMYARo5Jz5ajbdJPdgbEliD1bLgJ+N+a2j5F10uyIz5f94nOvAAgybxMC35nyZIK8GMZ0EGbUr2y0+jSyOSDIz11PPR/mSRrmEDgLDAKKZMm2LgCrG+0v//pj2NQdQPh+e/3NP7XP7n/X7t1GLocN8DpSRmi81KZqkhRUpDGMz6eOUoZrkPoqaexyYJIKmgnVw/E2OFQOqQtzPZs2Mgk9f/j/mpFilCswL8m3vw/SX4FqtS0yAF1nDK4MVAnUlbQmqna7AE+ZFQPa/rlpZ2FA7Ruc7Q5SpebKXai2FQAAcDSAUVa7JGgXmG5u30P6+3G7YG5OlrA0LMXfP99vf/z+mNd9DrCPsyr0c4yUzmBUZd+zogU3ApoOPj17A2kNhGbR0PJQ5suxidmUmmqEFHOd1Pm1du/WpD2+O49c8rff0nADll/CUdAoQ2myZKGjauTCjJv7GsCQDKXgztHgdfuUxgDMtc13RktwYSsfvmQ1Ay5Vq2o6wzabHNxEgyUPsmY0ICM9iwM4eS5Ji8L+gh7fpTqhcGi5HKcvrABYKbFgmg0Ex+m+yfvi/OsxMOZnkZgC4NlB9mdtYgc2Q/JFF+O0yxEIBagWwDYJICjS/fd8iegTBYISVaXBXpHTtaP2cOsZTUf2SSaRHCIB8OGHH7aH9x/ieP1da9//n6yvI5I4KCKQBgdcoSqQWY2ywHOP2sGaVVtEUZ9qMsL57PWosqgy74LbQRZf10yt/IBXF6SD1mX0w2vOX1azF03kzLKqDhDgtRtFrUWfy7UY/XaBR+W/3IpY4vO2eesxYz9rxy++aEffP2d9KE3fbQeHrM9TVB4oBc5ZuyvWqux1mWk5pzK3XXTQmevhuJLLAdTaIzX3Ww3gNPviFm4v3wBEkzCMuwkIEy5htUkApUaV99S6qevQcfS58zf49PJ9fIR50uVpEmlz7j2H50ckfVyXjjXXI8mDustbR8p9N6xqsaAlE/eqt7ZVoFkJAZ/r/5r0qlX+JelO7t4KBLFHtKKpimvZfe85bq9qoxjb8TGOwDgC4wiMIzCOwDgCP/0RICS70/PsJeGtEMKopWRdJYgzpK66NUGpoYYiXsVliGoJMul2F9dGGStgYW87cw0wNUBNC4MwPe6lJMJpPdBZyUBUA2YAVTFGsgUlS9WFdwrjuQFAERCGISHOTKAFYlmuw+Tp1Aprsa70NRJFe3WyNWznBJA7gV1b43WlcZu7msnw+dZEYeSytC8kDM1MGa9SP/tp2gonYAygTGGcUuLLTT4PUCkJa1A+AwjOkNTKlMqqCK6U4hnkCl63+Fxlx9awRh5sUA8zMQGhzvmscJuYxlibqnvrvUd32i//l8eA4cv28tvfY8L0Rfvk/dO2vcv2sLtpSYN0OQyqjKoBdq+7KwQjE1RgCsjDr7LY/s12AapCjKrVfNuWJtGpL4UKrNyEp8JxCmeLLS9wlucFwyYswqYW825iQ1lvL4QLGLf2UFYvMlC3SRDsIMmuGvH3JSeWNRgNOPBlfur443sN9JUG+zcBtYjJHpMCUA2LprsPcWd+lLY0J9bxUff3L9++oF70FGA6aaesl4PllAAZJkjpM0ZKMpMJngUwkb4KysqYSIOsaApMKiSg9/Ncu9Z/lrGSQ1E1p619dH/ePqCN0RlB/e+eEZ4LNr0iAvzeMbQxLArYd00X2FnKeMVgx1PvQCJGRTpPO4/1OWFkGSHBSrW8qao8j00VuObPgtXMlUsvQ2vNqMCjxtv3+pAdjdtxrqtaw7tcWyvG1+NKX1KnoU9PIKl1kB5er5UtsrvWQyqWh3XhkQXAsxoi4ZaRFKgi95UJD2tqL09BFWBVSSwO2iZ8VkrmATZb9Im6ufam3V47aLuXJ20bMPrho/vt4aMP6I980ta+/y9tffFd3L9DksqKb2N6JqtqrWpAqvJfr5XqqRrjJJNcSUpY4GsCyfc5xlU37nUU9nRYmw6+13Re11Co5qDyON1YK+udNR68yvnRrsXWNNLPb1vHyGBmU8Exx7nzwNXVTl58105ev0qP0sMjJb+A1bNyAtYU7GwBUB3Ml2wLxHN5MPh1meViyiUzXL7Wml6SSQgQNaHi2Sjr1czKsTcpEsvmYutTy4wCJHJgcyniYNavhkzxPXNerFMl+3NG7ew5vXOWgFVTliml8P6TAdGVnCRSr0s+49pfgpBlWCMJ975un19+s7XMUvM49jJIhgW2SXdizHQMkPWKUB1jr+0yZfJVE1qcm9dEGtT63e9bNTI5jn/93NsXx1/GERhHYByBcQTGERhH4Ec6Aj8AqhWIFQ/qI+4s+a3+r6+vr+IRSlwgUDVQ2sF1VWlv1XMV+FSmJotZWXPCEZ1CrVMFQIRHiiTMrp7V6uVCyWgAbX1CvaUC9kgmBaLUktpDURBobWnq39JXs8DwFnVdcC1l6KFcF1Dj+62320Je5zGt46hrsC47tkmQfmkNIV8ybRtE/lcCR42hCA6VKRrQ2VZmHTnx5Yx8PjVyopmZPVgJQDcAEBu8vqVBi+Ok/BFQG/Cq847Ml1G1sfumzsRKNmFUDYAFyMTPsymfD+v65BeP2qOP78GsvGlnL3/TPn3wKu1opsh+N5UhUzQpUE0QLosk+OzmTmF/ImUtoOxoK/eVNRWgFTgZGHPf05nXTGyXUws0uqzU2U0bkuQremCcNWDkPUh2PSnr9KwhtQZVJl4JqMF6GWYJeMuQxqi6ti3Jd//cRNo/AAJuQwBt9JzSVwNn/1b+S4bgEmb0GNC6gImbA1I3Cf6tQT2NvHfSfv31s/aCXqrXANM3BP4nANWzy10CXNgsWwpleEr263hoBFRJGc24yik3ztBd2pqWNGIZkwqdeUtChR397MF2e29v0l5TI6iRkiykMnHBra1iCsQJGj2PkkA6M44eBFhdabJX9rCMfLZMwKwVTYrG5SMz5qhFdivY9A9HOCwAACAASURBVO9imifMi/1ZXWab64IUtvHCjPKhmE/ZNEGsINSdl/twSYllb29SQ33OjpPCCFqpK71SFMXsRnqco685KylyVSFG0u05D3kGQbXn4bnymbofO1c+Jxuevp0yrjJ6rBedaW37pCTc1NDu2j7GOmdt54rfN07bo3s32+MPHyehc/H937TN49+SRCKx41xZo6q6wGuACyl1l3xfy6bqiO1oq4Tw7/QYVi7POcYh2GSN97eqVc355RR7IsV7WMCqQNXnRe+evqDT3yu5EKm7qg5ZVZ/jXHT+rWQLK8ttaJ+0vvcBax7W//m37ejVQcoUTlCIHB7aMxWpL+7jF9SwLlbU8bOe/TDHeQm76mu5W5p88CN0Fu6zUSlFkoaoS1x7YbWrf1HGOPJfjs2afo83Jme5+EzmCbBLsu0OBamC1TIP9tiZNwyUTmn5dIkzsK+bfFJlImubRKFSbiTCuZczXmdL+qVeItu1hpV1KGAllZixOLo+Sg2q91fE25kfIWyBVRvN2PLmgupTLZe8K1f9OiPF5xaLeqFsJo8/B6r96fHHOALjCIwjMI7AOALjCPykRqCkvx0RlguogU4ZHFWYHGFkYZZAS5vKCAhjQxkGNXJfAJFfxRwVaBUcGqzY1kW57/Y1NYOycMoS827+D+uXNjBuIcBlf2kDkwCKIEzHSFueEJTf2N1p2wTXxIcYHQGBBUcEwJuwaROBKfu7JKhdELRNADVbuvUaMwo0NE3a4R205zBA20Rqa22qBNFUNsZaUx18AQ6rBcdDcOfxG/xvGRiz/ZomLpqZpI6RcZJFy6GW9ZAILC1PBA0AAaXIgljP13OcEjArt9SwZk1jGFijLVja2/d225O/+KDtwdAdff872NRv2oM750ieafXD+W4gRV5D9ruG7DGSYgNpwZY1dwGr3b00LKHAtLNFCcadk3CGNbdhu6oWr4xiws+8i/0yFwVCc0rizLfBYcl834WKRrX2SZWG4adSVYHZIP17y0Z1ljSAtbNS7ifAqAL/HIPBf3dKDesbICANJzsL4wTgO1PmyMfO9j4k8fBeOwOgnmNkc0Zd3z99/U17fqjzqIAWY5qLbcDqNiCW0Ji6RetJ08s07GgONOcSNlEw55mzNmRXZUVlNzsBVfXPMusE7O7nF/S6vTHfai/2F+27fZxs2To1mXypNpVYdO2VDkFZdiWASlpabWq80sTh1lMrmXW/AsaBKQvIdcR1Xw3QK/DjaE03WOPIMT3uLVlVJbgyemG9ZbQElTV/EvrpwJTcSdVfzkl87HD8Z7q7eh27OmSYZe5y7TlXSnhNEPhdyaW6V8hE1/gpM7YfbCB/Z4ArE8G1bzsT5k65byTBznM/h0sMlVaYKKmL9bm16+O2t34AUD3lWkapwfMPb83bJx8/Suum1et/bhsH/x+y+RPmhUSRbtc6/3o9aKAUUyVP1ASX14h9kDUc627Agta0sgFoeU12JrUc2tzG2ai1XaKOzmQOrHF6hdZdUXMo5b32S70uO95KzqDQUOqbdsJO1MZuW8c4aW1ru63ePIdNfcY5sy5pn7S/z1qmw4qM6cISBL5XOFRrhSVYlKG/wEhJ19+6t5SkWIffrIvMb82RUt7I8k109HtRkjyCTepXlVg7xpEBe48Ps1r3LIFv5p2/CqgWW6txmaD7SobUhKAydhMffLY1sReWV9BX1SGbUjZh7f3iDC6UUoqlv3PtLmFJrVld8X2hukZZPF/+C+Lnaarkvd0ev7KtZ/ybcsSzKwFx0jqmzASuR/yuJ/A7B/pM1PgYR2AcgXEExhEYR2AcgZ/0CBB6Kf01WDMIKyam/u4gIqc/sDQyFeXTWCGrUKdYVl0eFXUNgZ7g1YjHeiPfX67AyNoIN9xWkGp/vADb7KWYN0Fq5dNV6iF9I4BZRj5GII8sc8eWLAZSfJQ9+jZhIqYwtXEzlV2SYbBVjF8Gc7aLULqomy9AM9l82VUktWu7nA3SwA0ipdTqAbbdzZKAc12psDiM73UYT3uy6g47SU/UGq0wFhxMObQSXCWiLJdVTZxmGDgFxAJKJWLmgKUJNbICuTWi2U3AxhbtNz767GH78NMHBKdH7fLwn9udnQPcTmGrMXVS9hwWyH0pY1TaGAdTBiAmMtUPMhLIgGLBlYxhD8AdY9icYrEL+cRz2JNw1MMa/TlQLadez7JY1pqTqjPNDHdwW7K80guWicq6LFuvY3U+y86nZMAZKA9ArNNZm4qKCywla5Aa1S4H9kmDbB1/rU9lFxLdSmEne48B7nfbyZVsqmxOa7/66rv28gRJ5XLSjs5g3jFROuf7EvnvdGsORtE8qdqzCBR9VJsah8cj7fJy14Ly7ayLuhIm9lgVgHIcO9Qv//zhbpx/n748a98flbnLSnZU0MdCcJtIfj1dgbBjLgiwBUxY9w48+AAZthUbWrOscVPHH2V6k0QB15HMZLS3jtMVjCpgTgzmNra4iXFOXTnVGqiE+uK2MKkG/2FfS867zVqaYyB2av0v+6xWwgVU6xbwjn1d2cszoLfXSzqrhUWrnY7sXOY3WSE2retXLyHBu7WqyoBlj32bYF+57xWGSpc6b3O8WwDV2foR1e/HKCAYI7bZI0nz2ScP2y2u1eujL9vV67+lzOAgcny/k1DQARvgem1f2CRt6rzDoE62k9CJw6/XCGsgdd0CVs/BaybXQWdPc3EUWI38t67yWu+FFvv4e0/hXKhnt29MJPX+LfA2+WIdKTWy6zvvs5/tdnGC1PfNd+38BNh1vt5ev6FOFXIQApL5MvlBeyXqrBf0WPXmsqJUYUHi5cqbnPNoT9NgzHLEde2mx6n1rzHcKtVJKg/6vPi8zsGqTiIDVh7MG3Ob1LAr66CAbC5Jxk22OwZeXps6DeecYT1PnSdrbZfsj9e6cVOkw6pO0KCb6LMn61KWFSZ2SQbmHGb8DTXH5/ReJUUXs6RuuRfQWt7BZaIkiPbrcO0kANzrZck90rV/imz4HFfo8kTIQY2PcQTGERhHYByBcQTGEfifYAQIT273yLQAY7Gofg/sSQUGxbbCUPQaVYEmvEbn5Qz0DKoqmEvPR519CT6GNgbCW5u4x9lUQJL/inkt1imCtwQm9VV1qhcGKwRmBvtpPdNRosZGmjSpxjVQUvrnfoAjHEfVHsp4Xp2X/O2S/XhcOwSrM1rVgF2Q8161bYDvBoDDWsgtQI8ARZlbpHIEZRf0KVzRCmQGULW9zc4efQ6NZ40cO4hI+CiTko+UQabtDCzDNqDW4DzyY56Tid3is9Y2MHqS+SJE27253n7+V4/bjdvb7ej179vexrftvRsrPota1j1GbMcgnLGVCWJ/acERd1PlvsxXjJXsm9pbcfA51qUOUt+wRRplJSAfgrxi7a5lXgNe+3yk/rSAzuAXWwSg82HQWEmG7CWMq+x4gY4wS3k4LuX8GzlkZ+bCmmV5GHGzh7Covr3ko/kcg/IoW5X+9po/l2KYK+sdy3hoRQA/vfExrsp4xOqKSoLBmtR/+uOL9hIp7hHs1IEtamBWVwDVdZitKT01XU9ZcZHC1vrbkokTuIZhsi5VkGzQLjNa701/3e4GrPz2DpLfzx7sBMj+8flpe32idF3QJltVkt2AdkFBAJ+nVD9TWjzIOFO/6dIptsvPC4CW1RzoUI/LelWvJd4sM7kJEJwBhk3OuI1/pxY0a9KxLbQigEoXFpM/qVEV2BbYukniw886xYSnEhK+r6754hZNZhQgvWb9RNrsqyoeQq6VQPhCwOTx8nPd57Ku6/xTWqz0NMyq9agFtAROMqr2HnWet1gvGziCb2Ggswt7Ngkr6XhstE8/ftDu3yIJtnxOP9W/gWl9mTrVGE9xoBPaNq0xtxKe9lEtF1/+sOmq7r9ROFRyR6fsddnXrtZInWok3S6GOt9g1Q5OSxbrc/26sY9spM9Vo3oF0lxLPTzXob1TAa5r9iRd55h2H/BZt9vVGT1IXz6FCaUjKI6++2/W25vXmiRJwLrOUIHwLau6IOmmy++SPs8X3aU6lw/PxaAqhm2eSiU9LE+w/lSDtnXVIDL1nE0A51unbCW9ynwzkUnw1c22zlIG2H1VDXGBU+c2/W/NPWjI1HuyLk+oLVZ6bNIrtb5l4nal4zl/y7La3/ro+CjlF4s1nIOR/HrsNAcDZmqcVfZ8udN3ebD3Uq9Mgesp5kzWp54HvpZDwtnacTu8fh52tZznx8c4AuMIjCMwjsA4AuMI/M8wAoRndwlNSpbY6YIOEyurXWFnARQ4wR7IyoUKO20bI4dZ7FznIvJev20LM1gxTQATcq665QoElA4bKG0a5NXOK5Dn/zKwkm9m1N11sv2wRvlSckdwHokt4CQ9VwnSqrcj7Coso4zBNRLRgFWcNM3u61BqjKaR0hQX3e07nIv9S+1NCMtpgG+Nq31PPZFLmVj+uzgHPgMKlODu3JzTj3VSDJLHm0BeBqKCOoM7x8t6LQGwzqUC/5mGTDynVJH2pgSaMAsEaXAG7f3HNwGqHxEMwqYe/3N7cOu87e1gAsUxzfisTUG1QWiKEWWFlPwKrpQ3Gmj7LUskUPU8qjVO1Rj3ILyDlmGUY4iTR70/6GpYAQnC7WU7JCg80aBFvmuGE+LGNKlL8awhS8uKRNVh74pFlVpy8wqK3TKyybcSUdmiDFw+M5MuHZ0I2fGvINrtr5T82vKEv1ckFGxNc7l5s53I6gDMz5Br/8MX37enB/ZPJeinN+VSMxrqVTdxhd1YZ+BdISY9slaZJwJ+6zyrJtWazgKZMk/ibjFMHHuZ55lzZ9sZ1tTDO9P2BDMlh+hzHH/f0Mg1/V9NEnjevBCGUuarg55A5A563c61olmS7L+spCtFqbE1hpqB1RgNtaIDUCnWyZrNiRJtPk+JskypINk6xcxb1qXJiDrHYNNc5QXu/O3ezVk+5wxGrRjVko66rVLMpFEC0ACpoJsL62TdtWfoekktYyWi0ifWvWYIBOjOvaZRg/Mv25JsOLM3qK14Uh8JbGGQPbYp7LB1iNN2AJw5ajOeX3cM2M+TD+61h3d3uDaRf778f2iO/GWboVaYonIwObUFo7qO+6+tamKWFGTOtZG2TdavVuIm/YNhXmO21NvSxEQpQLTk8H9yHWQovIZ8VFIll0TqjV2bOudaT10JmQDVgDg+a/6QW+Vd7j1ArlffwqjahoZ2Scfz9uYNzr5nDhSMP0B1AcN6EaM47lMAWWXBglQ/O7W0Xh4m3PiMAVMP3mU6lHsoKj28J2bWXLsZ42QTcr+8EjzXIkudsGBb5Uquyy4L1uRKFjY9qJk8e7MKXANeOTfZU4Gota8XmNh5L9varcTjEgbV57Id7zs+wQX74hywqVzXuTUFihdBqOa6j5vQ895oosssg0e/5H5yRE2qvgbO1wky4EqPXfHbMXtTAixYHZJib29b4y/jCIwjMI7AOALjCIwj8BMcAUK1e4bNCXKKxyx2M+0HKvRJqGCoQbievwtyEnqw9UTZbULgArVdYFoglGCsKiGV+QJSAaW+0zrVbnoah+BsF2mqATP7BFxoxrHAJCYmKRqLECwZROWYetQYB8wE1r5HpkowyN+YH60TBBqgXRKIn8NmGBDvULMWFSwgcBvQmZo2Y6ewFLxOHahAQbJwfcEIENstCeRkbCeAxon9Ve3TKrNrfaigRumffUkE02mpUiZRcSU1Xiagm9oWRekoxkiQLQSVBm9LpJdr7ZNfvA9Yvd1O9/9IL8mntKPZaLsEgGCr9HJNixyDcH4OYLUcTgWZBVIja+yANQC1yxmLLfXQiseohMQgYyxQIhApmDF8C7rK2KfWhIApFMwP/jYIVjJIoBwKRofTQf5psO57q14zWYhaUHlOBq3mre/WYDpmTAas7s65LHmh4DVGNcoRlZFG4iu3C1C5+Um72LxBWxrbwmwCuJbtnwCqXx/OqE2Vzd8Io7rUTApG7ZJ1mpXLnIe/ESDpCu2ayvgIMQXoMveFmx2uIl9lXp1D/7hsH743bx/dg7HlGD9/etqOqPN0fzFjcjQFfQA2p8FERsoVXaepjS05sGtIdtTvApHmIYpRTV9VgQnvLYBfiQTHZR1Ql+/MmhJisRizJIumQZdrUnDp8FpfHaBa8m6PYahPfHh7zlgukZzKBsso9ytfVs7fzRnIwDGOXHnFuNmSpgO7GqOqjQx062yux7LpMXDgi17z6EnIqp4CdGyJ4rEKNi6p69xynJj7ddYSXs3I+E/oHwy7Sq2jrq8fPLzXPrx/g2sXwyoY1evDzwGqKCdQJmzq1M11sSF7mlrUUhvEpYx+q/Ycjkw+ztfUowtS4/hcioT0Xu3zUeM8LMtkx+qmkBno6zUaf+chNHjcfmX7Y6rkujapMrnbNnYeZewvkPteHNCHFEB7fLqJy+8UsGobGnfJ+rTWHqAqe+6t43wxbSfn3PtgVsMl5hovE6VIpLtsPWypiQDuPd7jvGflXuYVF7a6alLr+lWV3x20M9augX6ivjdz5PUlCC2DpYhRSCpoluQj5+ZrHYiu6Bm8gWx8wn1KsL84od4YeXDOw8QR62KJsdSxbYj4MvFo8mzRDdcCUHO96epbEuBafVftZXsdLnWO5GWfxMUxv1tW4iELXOFc+T7IvWR8jCMwjsA4AuMIjCMwjsBPewQCVKtvaiBM/l9hRLGkJcsdpIzWd5ahkqGUsNMgIqZIb017BglhMThKfmVTBbfJpvNpAlXdgQNbze4blhGExTFYRpAvgeoqNUp1FImeVPPJRBBALQkSAy+s0SNAtY+reOlCkyL+Vmrraa0AEStQzpzAdHeH/q8ARSHUuixQAm/OQ+YJVmK6TRAr7lPeSFDt85cwdRNe27K3KnLcTXquyrr6GZHgCSpkHgKyOD9li2moaQCJaQ2gWLllpL8E2Bv0fZ3wOdbx3bm72/7irz5EVgyLcPi7tjM9bTdvTtveLmy1Zk/U1ApSE1hTkBjWJD0gDTZ9rUBq6U07cHWQ3vZNrYC4XH+7BLWDnvTJzGwXa1dgyPdYcypQreB8aM9RgNXgUHlgr0uNq+9Qf1p1eyUJLmBb/VMFZs67v8qoCnAz45nTOAOXHrS/xzUho1psUCJ4gSpjuoApPZMhx2l6cusTetruAoasDd1or6gT/c3Tl+0V/SiPV9sMmy00rtoRoHXJpF9af+yxJNjfol645iQmSq45hy8opBt71eB0nFJtPzahGs0bPH5vuz28jaMwwfzn32IgQ3BeXkmCPNeyQK2YWfdXK3oAqp5+VfFKZcbJN2C/GFfHPQ65jp8kWJjODvb5hAnu0Wu6Vaf+Fbm6RKLAUNar18jaXEgWy/MxQZLfBMMBX1XX+gCjohMKe2U6Q8T3FZD5Sk2tx+bsluy3G9nGWMn2KQLtsIkmn5Tl90SG9bLeG+wDehZWL4gXQIwsVEa1myrp9HulkU7O31YvgFTYMlIObQJQnQFcNwA299+73R4/vN32pqy5/X9sl6//PmOwwzWU/sQwp+teGzKpqg0EbPZhntBHVaWErt38HZdf10QYVoGq141gtV8XmQPlqB2gRiY+PBz/nrDJ22p9ujaVvEfi7jko+d3+gM+kv+7xfrt4/TR1uEvA6P6bDSSxGinp8NuTaBET4PoLWFyQGDtdsk5Zq9esZxMVdRfmvREXvLs+BI4urYBCtk1ypV9fqWUN8Cv5uN8aMOUuHua7koKqHYoxLVDrfgSqCwFnzMtYgyYV3GZI2DAM1rQ6RDF4Y8w1Vloi99VwScbVRITGdT4OkQCfLG1wXYxqScvpx3t1luvQ1mBLEnbntCbyFa/Q42stljRfYkw4GayVSFzWPUFbJR8XANVL2NVB4fF2msZfxhEYR2AcgXEExhEYR+AnNQKEDkp/BRfFaFa4/o5he/dc9VClcvItLC32tBjTYk1tzl71ftUpVKBqz1J3K5NlADVA32JijNcDgghctmA+bAfj0xrT6PhbgXOBpsh8zeDDkHYVaupXJ9Zo8bzGIQZYtk+wZip+t0r1DOZgNWUAbFFj1G1rGRmQFUG/xz2FhbGFzBos54QgLMxPiJ9Ys8Cqbrb5jkGxxkq8n3pR29TIQJxDkRg0plBOaZ2BPF8CoTnGO5tSs2LMKRJiAKhyxRlx9Kc/u98+/vhOWxx9RX3e83brBkwRTqxTvmewr9bOFhLhTGKeZIBtkaPyxpL9VhsfkYatMxw7jrE7lgYchgmvwLHmUga1+DgH8U+Bqs/J9nagyl9DzbLBb0kgBakG54MDcNWYvqUhA0J9OLEOoPi0zF8CVN1PgnCBat+Wn5FPpqa1pOFrMjtp9SGgk2GEcSKoP0H5t1rbbbO7HyOJ3gmoW+L4/NXLZfvDd6/aGcDhGGbqCrBwATjVFXiRmr+SFwpQNvje1lgpjKXApNyAE0crQ3XEBLD9FDz0tDRi/E08PLm/jXR20vapTf39d6eVTEnwb2sa94MaILWZVacaAydeT31oUZUF6wRtjmg3xPFQfItJj0jKw6DWFTNchxuspYr3nVUY1CyLAqrKOh07wWUdfF0vnWvrrC/XJjLy+ygK3hxjgMWxbHTzo7oHdMatH6P7uqCG0mnwOrSnavq62hTVWdRdN5rYmnX35XxdINP2/DO+nMc515OSVEH9hdsGfQ39dkkKXZyyr1OuRYHqaZuzvrZYZ3fv3GgfP7pNTS3JgLPft4sX/29cjreVxSePA3Nqj+EAVa8Lv23hZO1qgdOSyXdJ8Nt+w8W2JsPg9VS3mFJ6JGHm+hyoR09vUBEUYE0SRemsagDBnuc+f8BnUpe6OGuXr76hPnU/47X/CqB6gBqAJIq1qK4nTYlkqC8BpRDb7eSEtb2gjhqJ+jrr0/mPA68f61SavOiKjQBL10jYTw+8kolKd8Ped8l5jJY8xuxAXE0Kg79zL+HvFeZHzkOSJYBTyx2Wx7CjSHnrls1aiJzagSkg6z12g3p974cxH0PJEHCrD4DzDlhV+bFBIujozTHAXKjZ3X6TMKDhDH1xbVl2TiIiUl+UM5fccwStwF2ubytUFyQxbFZkiYicvsx+KTxkYi/gXkcJcC658TGOwDgC4wiMIzCOwE92BAhx9gxZDLUrcBPYEOD7MCgwBCI8z/+roYzBhu1m7B1aGfpEwLKSfG0LNjuUNcISQFaYPfz/3Vgm5Cs0lVe37CFp4NsNjQxelNBeAh5kizbU7XpMsrFpmdGlh0MtoPsSExKwXosQCO6oFC2gJkgChAaLePwaECGxq0OrOtU4h04I3GE+UzIZwKD0jppAAtydHfZmL1fkv5s6ALvf1ITBZiHHS+sb6zuV+crUCqIBxhPev4Eh02TTWld/X28378zaX/71R7TbuWxnb34Lm7poN25Uy5AJ79kCDAtUE2zLFIXBreBRye+17FB6PXpCvmAwbmDNeXWTpKpFDezKefqXPPjb57NxZ4o6FHqXAXBWBI5VJTa8T7fiKxiv9E6N04tSXhMHSl5rzAZWVdY6Bj8eQw7F9xul13NhoKlVHJ6vfpSV/rB2Lja/kQoTRDPfZ9SdnmBudbV1o81vW6M6hVEVOE3aF98ftS+fv6YPJVVsuqZiorS8Yt2CZmRTF7qqamjEvE+QiVpHrEFSgvyAMAN8QJ3JCkfMNcHPsKKRSxYguE0C4bP3d9ptjK5eHCzbV/RQzRErIWWklKE7ypobFYCtvwNUYy+cP/NtYG8rD+WXMpZxUBXo6siqKZfj4fXjvjO21TdVbBWXalyjrQcVGA/sWcg+WbB+3Q3HFSDVnXx3ScTcJWnz6gjb2bBsxZ56cNWqp67J6qFqfSqQmCXgZ3ncNYVWDnpcytD9W2XCUJ8qUBWv+nrVPK4EqLaq0VSJZEJqmmWBe3/OqQ7ea4BUzHc2L05oOeX1vmx3bszbZx/dbXf3GJvVNxgq/VdWOOJv2dTgTD7fvqmF2Jlva7htXaN2XhXCAFSrhjUJnjDp3uM6SA0dXqA0YtkMcF03qVNN0qDUAsWeVk216zJOzgA4jZPWAaoZtwOMfzBQco6sOX3xHIB6VsZJqmkdl0tY1WJNBaqb7fU+NdW0p9lAnuy9xWUn2xmRgtcRP60j9fqohES/b5rI4Nytm7euNKxp5YAKyApUc5lX4sO6VBN5Lqj0szWBgAY5EuDUoVIhCtPu75s4Q2/BXPv76oTnet3wJgk6zZtcc4Jdt/f2E9MsZMEuEltznR0Cek34yToH/DMOSLvRICQJQMfVfAs9z/h6df0mSoNt0pymRE2FWJlKN9fc12iIU8kWZPwXCIO5QfDuMgOri2p8jCMwjsA4AuMIjCMwjsBPaQSIaXYVefVz8h98waAN2QmO3sogAUWR/MrOKdAyrCt+tQJxg4diUQ0xKsMfSJn3VW2qwVExSKlJSiBYgXt9KuZB69UIPmyGOJPgy0Db14y2/GSlvzpKJkzWcbIHbNaLhvkiYtoATGTX4KmJLW7MxRsU8vkGf4FzAJbigUt6fAlAXQOg6qAJpVO9XHmnJk6SRPZanc3nxaTqOiqAtuWDdWmGSRpyir8wXpoAMLdinMNPGdjtInv0fJkhi9N49N77d9tnv3hE9Pm8XZ18zfPUzSL13d2Bs8bpV3fgdZgLJb8Z0rBFxTYHoAaoKr/rCYbMQwFWx9Zo1TpNHwNoqWC8s1yBVwNQ/ddLusCpJzW0qRCheIJKd0se7AxnXFOrOhhu9fd1aWqAqoxpmKxMaupOfRThOuzTINr4m/8ZnANS19Lqo+ZVhu50Cd9G4Ls2u4X090mq186pRdZc6YsXr9sXz/eR+SoppN2Hjr/UuelsvDKpIXPF+0T71vSlTcZbVlUQ5rCy1kxW8HvqNMWoARMeeoG4ezem7dMH2yQWNtt3b87b169Pi5nlTXF1jju18l3bwSj3NTGQrrCsLUGdSZ2q0tPFNT0zeb+10CG+eFnmNsBeIO86D0tawGBLabG78JgwVbIPrxy5n1cM7N2EdwAAIABJREFUZmfQZNYGabPvddl0mest2MgbXCNvDqn79DOcq14PWf01C2QrG3f8Uk8ouEotckmaMy5vjbhyNLlnZD6TWChA5pEGRKfGtZg7t1UVscJwJ+fENtOAQMDq1WGbXuH8awKD8fF6+dlHt9sHd02Xfd+WL/4776OFjbXouRGpNlBKz09qycswyZY19Z32NEqBRVJeP0rpw7r2/qRhW8t7PPmDOEqZO/EaEgnr6Ntl7Vmu5YgdF/SAVBM3vG3nA1jEXdhU2MIXX7bL0wPOcau9frXRDg+U75rwUg1SvwcUsv0Vx3VyglXUKbWpWvLymVucTwhb1RmOKgemY3IY3oDmSi55WCXr12GZtSSbmeOXia3rJm7bngp/hDkVqLouOWcZ2hVqEJnUODF3o6tLwSvmSBskxyw/WB7xHhNHXdliKxzXWe5/yr81r+Pr+ADLo8MTxsR+0oyra4YSDe/j6dWq0oDa4wOSEcLV0lUkNRDW1YpU/7KwRCOvBe8/RQq8AsTCw+Za2Fq7yZU7A/AiKebvywDWsV41i3Z8jCMwjsA4AuMIjCPwExuBzqga+AzfBj46pBpGDFYpspIaWsgiVr7bYKhkhRWeynAK/SzPHFg0A0CfS3/SIFLqTouHSY/JcgUucmBKYDPHACUtaTROsm7Q/qeAB18LRIaRQBdG7Rtyy+4sGtY24Lb43biiAiLUUEb0yCZL5GmyUxozFctAwGPQal2g4EQQoNQOsLq1w3ly+rpSpp6xvyaLOsMt2F6oyjtljQOoCMoKcnfDGnEujOngFksJHbE0jqYE0TuAUImebUDCRz//sL33HizK0Repy5sREGoQ43u2dwFRBOgyw1WbavzK+UXrqBRP1qhMggaGqNjUYlQLgA7M6QBUizH600cB1z9lIxKCZvYjAdZtuVBLgMM1bs0Bnjl526sU02St6XqXar/9nABR96UxUP/kyCWLESrDlw5ko7OWYc0mJa00CQBjKsBZWaMKU3oKe7OOo+rmzScAT8aP5wWnv/3meXv26gD5IBLLyxl1rPZP3Qk4ddf2NgUOxVzJAXXtuX7DojoyHJ8YJ/XAAW/1XLXVGRx7W3t4a4aR0jbJiuqh+g1AVRY00l8deIP9C4yGpbX2mu2zHvr7AtwcT+tRkZYvGTdBg4rYMjsSOBYbGUDk+3pdqCvc47IljWOqnNhSzKXGTNKekVcLikoNkXY3A5Dutbj3bnANw4i9PDjpU+81X8ZMhWj7PsIoFiq+sF47br2CfteItYqA2DCmJpQ6I5m1oGxVgFWsudeW7sZRT8QYC9kn87gCtGx0C9tN5eMkQDYAJtPLQ3Qe/A6QXQOIf/r4Vvvg/oQ61aO2ekmd6tnz1KnGrDsGSUriu/pABjVgFZYV87S6TgSc1nObKBDY6vzrsbu9tcw+zFTIsHoDcykW4MujaOphAWfNlsuvAJZNprdRa9zNmr0+fkUd7VcwjfQEPdhsB/swh2eCQhNsgk9VGJoVIXG1FQ1g9hQDpSVqgQuk7Y6vCY0Q+R4HxzM49xZVGujPWvMNtrMpibBmS0nC9WSEbG3M3VxmnpZHHQl9JRX8W7ZzYE99zjXjcQlU3d4RKNFFnXsY3aBel3fdR1WTZMz4kFOuhWMaxOofYMJQtjtlAa4tGVy+9B14efkGsHqYfwOuSIRZj63T71kMtbzXXwe0XvDaOaBWAyXXm6mKjbUbrBEdhEmywKZShf5unvoMjT/GERhHYByBcQTGERhH4KcxAgGqxmTGPak/DKS0D2dy9glq8nfMRQgW240EEyuNUAgpIn/lYUC+0KDDAF2ZYzgrwS3AkvcC7yIdNiiJG7AgVqBqIMY2Mp/z2SzMy+L8vM1hV6cA1wmsogFWGBzNSzAdMXiXVV0F1QwBpOY4mKMYDoUjXqY9hS7AV7BzShU1QNq0VpHgXQnvSpaAUxNsWpfl508xyVluFwNrLaNHLRizVc6UWrgbm9vlvss5zgiYJpq1pK1KBZBluuMYIBeWsZsSPPL3BNnxlBY3u/M1AOpOe/LLjxmDV9SnPk1d6hwQrJupBqbz7bWAWc2T1gDdIU2kGwWqyhnTH9K6PJ2Hy7m03lSsatXXFdOS+eusd5/U/r5hAXcGJsisQGvaygzjKlOdVjoGp4IQZXvD3zJLPtcNmBKU+ihUmvq9/FpzFMCboL/6joYxNegWmBmV66Ka9jT1NuclwAaAapDv2tLAaDm91zb2Pmaet1hzyCn52M+/+gKGkEB5NW9HlzsE8rbrgXHVAVgWKdB6ypphxTKO1jV7DAb2k5yjbKrz2iu0BXceKvsW7KkodV09wi334/usS9bVV8/P2rdvlpEQ21PVXqcOYZjMPgxu67VlvXI3h+7Jnc7Ec2xnBPvWqRaqECDUNVUMeeBCSWX7l1Jf29D401YyggDX94rrQ/Ok5BR6MiCbd/xlWkjzoPep+1Sa/uKNAKBa6aSdjtdiuUJ19WtPdmigFLm2c6jRz+DsbN159XnN1ApQM3GVNMk167UIwD0H1OmE6y3Fubame0UvVSAcIJhzZgy2SIJMWF/bsGW7AJH1FUCVv58IVGGx92b05Dz6bVvuf5k7iXMom6qaYt1WU56EmSBb06xzndpjOPXqXkPW0lK2oOSXa0h5/HWY1QLYBd089P4zdKTJmrqfvU3WxOmYcxG0CVQ3d9r67ociXix8Yf5ef9lAbNSjIq1+SZ0mOOoUx9+0oJF5Zf+uxhX3pAvqVM8XsIMafq2oq5bB5rU4U8vKm9Do4JQ8S4Brrpte6hDxgW2b4rRbiQDn23uq6+EiLWdqbpIYSlJPo2JVEjK7XbpLkWyBUuZWkGrfYqEhrOrlOQ7M3JtMBFwiC/a+m9ppdupnZLrZdnWGERNS8jPKAgSkGyYCBKCw5FHE8PuCuTy5Pm+HsKNpW5NnhZqypsu8y8IR33fIswtYV5nUKk3xehn6Q7tv6qv78/1iGX+MIzCOwDgC4wiMIzCOwE9sBDqjOjAohhwl762Hf1fgZkgB1OJLMyUBYUlHTabbC1XeKH3ystU174J7XcMchPfo8qs0WB4yW/GpmibNYDlmGAu5k1SE8R4dJDUBETTObgDICNQWmr7IVhjGCWQI4JSQGQT5uWE9w1EVW1tHaxAPzDRI5UvnXwNsa17TdyahadXX6dyre+mEdjDr9DBdQ6prvekF0kqP3+DSY3Jf9nDcAuRG0kyQvGOLDOskCe6MgScwp+mfSVRpTd90T6YOMACimMKO7lLb+Ih2NI8Ivq/OnzIux9nnhH3O5gAoAm7+5Fg4agNvpMOFRZU1crCwRTJFttqw3rJk0sVoRMLpEb8FrY5EjXeBR6kQnxvmtF4vcOqvndXMH/wua52ZHtj2AuM6974FswGnBr6yNwXUKvAvtjWtairKryA7bBTvTWBdn5HkiMyaDrRJmAgMOJ+oj/lEW9IoTeT8FkomZ/fb9e5jXiJ4pufkCa9//tWX7fUxRkqX25i1bAeU2kvV+krlsY7TJemSC8Dt1IQFk1WrwDY1pQpwaShXHeSIfr5Y2vmUxBbTfHR3uz2iB6+E/JcvTmAll+npm5ER+NYMFLMlM+laDxAUqFbblg6FcqXFBdueqlGXOh4lzRwcUgPiPU6ZSb6qZ2mt9ThvO6VsFpDMczkW8b1MVw14dxOuZJLj8OTejQDP795QX8t7lCvbVsZrI4AtvVDrapLJdT/hZwWpXX6afq2yaj7vkciaDuY+OZKSQA+S36VsXmfKvd6yBkhwyEy6nYB0akILYx1msM2uTtqaAOr6rH30/l77+IPdtjuFRTt72pav/pn543pj/evEnFZA1nBz7WmspPT3eh0AaY8nB9/EgaA1MmDBv/WqTorS+apZfcugRvrcZcyhNJ1aX68kgsesqZCoc91z2H6fvqnva4cLm/q6Xb75it7Lq3aAedIbZL9nmH8tKAUWhLq2BjMq278slzTkOdPsizpqGFd736b+vku/cz3369vhNrFW16kK+p68C1gtefrwSE23YDTa9XL9vXKBsVjS+3moXXXdCEYDXFUA1HosFQEs/SnNZTBX0sVXdccFybyYfGkSxnvDCrPfpS3AMFQS5MqQKq32uJckGi5tmRTQSr0pcyooPbUXKvuxdc3l2hLx7iv+RZmTnNiFQT2DTX3NK8dZ7yXrHc6u7u3DPevd8z84+fHXcQTGERhHYByBcQTGEfjJjADhxM0UB1YbEkMAZb1mrocw3kB0yGgLUA1ClAADIgmkBKdKHycAgIi2ErwiHkZ6ucN75FVXsnA+C6MhQ+nvSm+3JwJZ2RrdSwk0lQoSwFnrunHTFi0wYARBV8joUgVlVB6DEZ1SCXOoc9uMhHMIYMy9VzBVZ8IRESTt7NL2gfM5PaIRPeeqm/AmgFfzppJH2vOUd2MeIqu0CTi8IPi9QF4oAIv8mPNTkrdOLemt+V7ZfYQ9Fd0IUuxeqaLQ7bF7wUBkyvZT2tFMCfSU8m4R7G3Teubjzx4i8QW+nzxte9akAtata53p9qvE2HpZTX0EpsbR/AzTY59NjlHJ77XOpr2HagVuAtZBqlnjUaZJ4tgh4VAJgTB1bx8FVOtRwLQe5erauTJ+L6lvEhZhZ95qdAOaCqjmUwt0DkFmAvwC7sVQdUAmG5M1IePIzzjBSmFKufX6WtiiQfYo+W2d6pKkwDXA4Hr7QSS/AoxD1sevv3wGUNUxlMD/ipq/i3n6qcrUbwP+bWGzRBLsY8J4msQICBPwOeedvAw4EBT0dSaTZE3yGpSWy++TBzvtEfJfmcMvXpy2lxjGWLO35TkytuKfGvOSO/qQIXN6ArZZK2FZ+zgPbKTnFidd5fRiKwGt8t7eBzVSzoBBpM+d5TMJ4CeIbxcZ34u2o8kQn7vUMTlHVNMrCAngZo18+uAmDrOr9pwa2w3Oy8slKgM/O0mjAi0ea9x+nZ4oC2T6KiERHlLgFumv66l6vzJlXQEhSFdqXxhP9i39YQVYkXQ71/ZKhVuzV7FAlTUnU3pz44Q6VaSfSPbXcYj9iDH/9OOb1AVjnrP6vp09+wdWMAkCwOlkq5hlfglIXacQPEZja/ZRVXnQEzkmdkpDz7Vj1sFEUFcjJLkjIBfVlzIh61nQlXPj+Yyvz3F/MQnAiQZE3viMMUNiTM/QqzfftstDVBIA05evrU0FgHqvWshCVzKkWrjIgm7SW5W+qWeC1A72kzirVIdrymtD9t9jU3a9iqu5E1q9nCOrdo4Ezf3KDoOdREDNoadlku0SqbWbKk/3a+iZugBUp74+Nf517Q8uwQLP5SlrRBdfxndxegbLSrIvjC4GSCQQj2BRNcdKXkssbDsu61pZX0enR/n3wcSmkt9zWNBTzJRMXNKUpj1r33G/PmdflyQnbvOvhazyJWzqS95pr9Qfwu+6rv708cN717/1+vjcOALjCIwjMI7AOALjCPyYR+Ato9rj2QI7ke4J4gwVBvlvsXUFXMInRvhrsLYlG5nWNBVa+AriyHxbC1h8nHIwgG6CPU1sARFIZ5Wm6e6bNjeRFwNyt9kSkGrAfXkqYGN7gFsxtwBbXCkX9u3TmMfAP6FbBU/Gmqnv6qDL9+9t74WlODkBqGLSEmmyn8WBpc8kgdUaUk6wqOF2GTjp7iszwL4NwEUgBr07BL835rttB8a3HFVlISpKC4vKwUxgPa3T2kLyO6cNzTYs7QS2dMo+b98G6Dy5Q53dS47hFIkv4FWpL6/PcdgURE0EqgCIGPkGrHaDKRkj6+9iCFOuv/aMrEcHqjniDlzzfM3iW3dl2aUuJ/xTZrX2UvNbDEsBVxw7s+/OmqY9TYHV1J+GUe0sn3VtAxvrzt7W9YkBgmACSLPvgLJ+3H5mZ1nLUbWYozWAqAH3lYw1+xLoyD5tILVcB6ieo6XVSOkANuc3X33b9s9h2gGnC2pXT2Fazy4AKgrQSUJcw+4rqa3qUFlE1pdMuUevm675mUjMa7xy6NZRE5T7msdjQuZnOP7eo9ftiuP6w7Pjts9nCwhcuxPrUZmStKXxkwWkWWvW4tXzfnrYSHfPh1u76nTECCngtNrYBLPzhPuoNVi1nqoCCq1UXWi2FUMBBGXwNfnKcHZ2e+DaZFMFNbpX/4J2L/sAkO8PkN6WhXCt+W6yo9Q7rrYBqA6LTGqZKsWFeWDQs/pL/jvIY3U7lvUd7gXBd8k/AGI5UEGUgCb1ziawwlq6LpBQ85l6u+4BVHcwVVrD6AftaXv43rQ9+fg21xwyUmobj5/+7f/P3psuxnFt2ZmBISfMHMVRw1Xd9vs/R9td7rbd7a66kySKIgmCJOYcMPT3rX0CoKrs9v97IyEIQGZkZMQ+J4J7nbX22qgYTqKASOtU3X69FHAzRqfKIg+yX+tTkcdnBSLstuypcnABYNW0xows4LTMo1yAq9cFrbUI0F6o5wSHytYBcMZhffoQPPxN7kHIPmhJ8zPYe9Gdn611Hz9WO5p0WEK6HjbV9jwsvF3RouYSp9/TMxZVALEyqZkx3Csz2vwnULXGU0dfx+GKfs65D3lAPQBVcv3VwoA1qk7cHH4Wk/zThYH6djDLEbrGRFZbZjf7dVsAb7ZLLGRMWRhQFcF9K+UROP+WUiSCbY6dhSHuw/aqvhG4+9ncr2zhteAefX5+ljZjN+4LNLykBvVi7Ryu9Lx7f/umADn/RpwDSicsLHg/mjO++KBzOF+XEfyvAGvdu4bHEIEhAkMEhggMERgi8PcVAVIIGNVKTZIo3DELYVX7XpnhTwqosjJerRuEpiYXQoHePdeUtUCrbKqAddNkMEwr6a0JEknp2NpPwVaSt6p3MlGyDjRAFZvcqZJaEjITqxEJ6OYun0K/TJBKN7fBvKwOeexqiQQ4bWqKoZPrFZxey4Z4lLKO7MOfMRORwTHJJwkU9k6ov9qwQb35PWB1iYTPbn5jGVYS15ntInSOTRc/W8wAwKmB29nZqnrAJK+20SlpprnxiG1kz5Qk7u7BHO/q/ut5UR/4+nG3Tw/Oiy9v2YdS4q5jV4BZtrPHKoerfDhAVXoubr/NLCa9VP3bujsNYUyqRViyLgVU61HjdT+u/yuges9M3PVLbXWqMc25Y0dNYgtI1sPE1tYTokqOMSC0FjYKqfRwpRYR8j7r3wJGS+Yb9ioWp76FcclzJRmNTjZAtRxKlf1eKirf/y6GShck/Cva0Hw6O+3+5c2b7vN8DICUUbUNBjJfXtPsZw2QeoueO3MwtX8w5MQ17WL8fP7WnbmtqES+qPR4s5fdOra8d8L4/fhip3u8x0IENYZ/EqjCMJn4T2TdIzNnHmtqwy9pNRPpb/QABfQ8t4D7YjB75bYup6kh5D2RIqf9UskwI0ZNC5pWA+rfhax+N8brQYC8VzDosXNMgpDUFMpu8ruy5z8+P+i+IOn8DBumtDjq2DZfyvy3ahjrvUJdF5is6fV69O+aE6mDzVxzDhZjWIsbBXDTB7Rn6fj9UpdYbinWJt/Yh1ewJzj13GSKrSPn/dvrF3iRf+nGmCkpqX2wh1z5u8c4FVMXv7Hozn79T93t5W9p4TSihn2UxRs+MNcLSoPxDt8aKXEviNmSZyeilWn1fmAtrteXINbFKI/WE1cxwnn6q+Czzd+EuTHmoM7q78tjA6dfJmJaKd2ef6A+9W3Y0uMTTZSonebwIYUD9K9cbLFWPmAV4yGY1PM5bX8wWtIQLJLfSGZFqc6L4khjAMc9cglQTU/dKJWNcC08+FNnXUlea/GLDS+WPCZLbWGjRA6lUCihhdeVzG4DhG2hxPrU/EvA52u2lHpVL0N/txi8yYddkCjn52JsIyn2i1jYrmaJpPicpseWXPia9+jLiH7Pu1/5+nT7DqHvw8yXCzjUEQoc/31ZMO5c6W1eF3Av0Po1WL2/X7UNhx9DBIYIDBEYIjBEYIjA32EE+Bd/zyX6lqb2QKdPQMux0drSJiJMCMont56r3zVNKlbThNhnBKkTkg8lweYYpunXjcnURMm2HdakmltXimu6qEDX/Wi0VP0uY3ZDS5gRLFbag3JItkUwYdYRdnFGMqSxiS8p6Q0bnGrW9Fqc0uol9aOYmZhxCSBXJMljjJpGAMKAYT9d9gvAmubzMCw+lOntw8buzDB5stbLWjpempAYz+ipOoo8zyQt6W2S8pG1pbAKgkxZrMkW0tEJIIcw7OyOu5c/PGYfmIlcngJUx8iC15ABw7wiKab7DftFzgggWhdEeb4C1QY61nX0UXYnyOf3SBeTubb2G82ptMaqhx49mGnMVTL6WnT494yqcavtNEm6Sw6pG2sUzN0l0NdJCroUgBfj5FubJDjvbp9dtE/ATbn5CoR6ZtD3CFQ9ppL9Ok6pqWvlaTewqPbfvCRZP0ckOD34thtvH6TVx+p20r05Ou/+9e2H7nQxxjyp8K3yzuX1LHLfa+Zh2Mc2/i5SCCojN28MWxh4DqP6mDZDI48jIK/A1xbM0h+plXwIUPVY/vTbaXdCQu4xKxmfMVYyk2W2KvK27lPX6rquMs/ySlMQBBVWSNMbMyOinLzqYcUQi4Be5cKNLWvXUpHV1arGfqce50ZMlkrWGamvKgCj2rNrBEYZ8w/Pdrpj+l2ewgb73ki5c2ziNhcdvFZYHCiiLX9es1gQ0jt71IHV03PBR9wnY9hfd+wrMlJrIevcPDWvO8cwklSZPRjUG+bAiH1sGmfnR/rxXnWztTlg1TY1SICpc9ydrbrvf/iG3rUs4mxSvfj+v3VXJ38BoJYkdUwf1QRMdQTy31vkv+swq2ld0xQIdZ3UNePxBnwKUmOm5Dh4scmy8lOZbpQfxqGXsXPeMQ8StfHc+g717M/a4MEvUpt6c3IMi3rbffm8AUhb6+ZzwJ6yXs2olPsuBI4dC23r3dk5jOsC2S+LLenW5P3Q4w/T6+KJl1zVgqaulcFIDbElAV4j/Bf2XzDaGFP71ApSPaOAVCaQ+0iZcaTAXgMlv+57tCbuAls13r3TcdtGttW5ZA2rxkxOiDCm3PeU9i6VDXtt8IHW7ceBmOdWLN5Yv3oOSk+LMWaRAPUcR+czfntz+zO1qh/5N8L+3LauYSGS63iu029a1NRCjvLtij+LGPnXxUZGLkhaSjI8hggMERgiMERgiMAQgb/3CEhBkJ5Uy44wpklWKqUuqFPAplLZHv40+Wies/2M1kmC1QK8acdBMqX1kpLIYsuS/wFeYUFgZyYwnGP7Gzb8VJ9aybp1panvMx90nzIMsCcyn9Xuo9qKKI+z9cwtks8NjnsOhTG/wnmTnWLFlD6AFMumLnatNx9JywQYVkCiQFUWQndLE7V16kRvZ6ROJoP2CuTztwCkEz9bR0zlbfZmJSnzefNF2YxNj48T3ADgTJH5Ci7XrZ0TVwIsZyR3YN3u4Tc73TfPtrvVySEJN/FBcmz/1Nk222hWquMvNatT+lxuwu7G9VdZY8hSJaJlAqNbaUkZZVdbAh5mtQCqANFvE9Z69AxEz0o4QrVND2MzSMHyjkEDrCFERV1QQ79jUguk3Io4BKEBtQINd+D7i6VJytwYtUgpwz4LVNvPIFF3LTjiv1bfHCU1QDCgQMDEZuTFmCatdeewo9OD1zDhe+k7ibdy9+d3J92/vjuOcZLGStZJ6vq7xFRpgQRYd2AlnhrwpAYV2ttFEEGqoFVAF/aQzxFwhrnSLEbmL0BVRhN2nPH648s9pN8wZswZpb/2dS0lAgsjTaYr+Cv+tIDkTBm5ADL7yoneXUtVC6osVlZeR+rWi5VtNTxaMD/reIota90+C9y4vyh9a6kn3S0Ts6z+ZF/h5ZoyQYCyw4rJa+bh59PL7uTcmsdqz9MD35Rc+3ck0E4dgRbHKFgJ9taxOxOjgKqg1GsjANpta8FG4ysPquorqz1NmfgAfgBU1qx6nBooZQFBUMbv67DyLDdw5zjptpGJTnCR3d087374/nH36IBrYwJA+vSXbnX0X6vnrcqLCZIEx9P4AUxvqeNe3+CCkl3lO6y6iFrgan1qTMgqmjH+sSShX8DR+Cen166VzP929+PYoorme33rCfvfzznc2jv16K+UKQD+P3fd58+3OP0KUq1NrXY+lNMDSh3TDWpTqU89g2VFEux9J7W/sqpc646ZxxqQHzXA/ThUHWnFNIfo2kVcfVutqgsBGYUCudYTZ5smwc/9nedkWa8DTGsfsqZhRZ1nnh+fIzAV3Pp5K9t7KQv22uWzPcYF8997r5Nng/uo8msXl/QUWJ76mu2H9HivD/l086k7QdZ72L0Pm1r/IliRTHsn7tWqchaMuUC07lca1qGCCLuK43p3wK38INLgql/1XHt5cE3V4TFEYIjAEIEhAkMEhgj8fUWAjGBcQLUlancUj3AzjEJ/wj3sMZEIFM1quq/b305gWDydeyORItnRzMgEpGpeiz3ShAieFdakgGq10TA5rnYFYWg1deErIl2SnWLDkGoKYAMwbOMC4LUmrd58V191SWsb5b1CZ3PlJeypyag1qbKzI+raNgCkafEQ0xF2cSn7IDtQAFYS2CaNY0yO1thWViw1foCGGyg7k7ItDJoEqNZ5JZckGRMzTmFNNU7CrQlTF5kwGFX2t01bmtffP0JKTPJ2+QWZL8eB3HTK87aimcG8btrCRlBLrWoUiwDk9bTCaeGTams1d2GFIgG2kFWZtpF327Zxhq0i2gPVvn1FMakt6Q3IKXBadYb1ez1K5rluXV62acAyYKQ3XpIZLRCVgCczLvOtJNX9YZg0h1mt91qjutZ6LBaRw/8CYtkubWnqCASYMqdn1PJRItddIQvfevCSRYj9AFP7pP7lt4/dzx/pscnAncuyytgBaK/XtgOgVoDVFYygCwnVo5TEmFhuMmAaJMkiuujgrPYQAiY9c481TLG1tzfdwc6k+w8v9qgn3uiOYCT/FUZ1CejSaVegKvPahy5puPWtfI+tNRSfppa1zqvARbFjuv5abz1hLJUjh5Xa+BYLAAAgAElEQVSNRFk2q6CHx+fD6sDqYdnArocnLuV9JaGtxZ6sEeSD7kGxgHEfhcHrpzvdOxx/TziHmD5l373Bk9s3lUFOXYAtcBKotGnRtrhyXghcuC4FpgXwaqOA9Qx3AfGsc7gU1Zi+yJ+V+oZpb7FgToyoW90EqI7pnzkFxExh8w+oWf3x2/3u8SPdsYkLJmTL9/8M7hRcYWpGzXiuA1G7Bko2L9bRNz1V/b0YbRclbtLWyYtLpUKN261/Z+72i3P3Y5S57fMCSm8WYSDZ986LqhNHCnx9/L67+fIbxkPXaUlzfEwJAW207Il6k77Q9jm1TAEAizz97Jy6zAvvi+JcjY5cCHAieth1TFf2oc0xa3Dl/aoWkrzKHeJ7AFpzI4qPtKlp9d2CWqXiAcJ1W6h7rXNcplQlhEZY9pm2J6wuysbgHvj6Yt5v3TGvq1zx1U0WApT3Li5ZwFLyzg3O9y4v2OZcAyaN7gCrfBuzBQz5Lze/dl+Q9R51P+fe/mDtGQyr9apHnGWv3ujnqv+CaKmnCR5tivja7h4BVQ+6z2sfeZ+sKwuSdxLhul6HxxCBIQJDBIYIDBEYIvD3FQFynJ2WyvY+pGVxcQ9YTTwLtMq+9AlBpQYFipT+hsHM++7BiX/PSDjWW09PWVafs3p1C1mXjsDX1iom/akkzEdLzWs13uSbIxTAWn+q4YiJvNJNgUZvaGvyNSaBkgVYIT+LqQ+701TGHHTE9gLddXurmpeaTPsJJI/XgE8Z19QTknSFHdCXBdC6CWjMOZl0C7ZIBpXgTcLaWFsGL6NMFxBkneoMoDqFedM5OEQ1CdyYhHr/YNy9eHXQraBcpvxtr9Q4/QJGJ7KqO0qV7cdpG8j63bYQa7anicSXz7AG784cpqSOYYjCphq9ZgTzO4CaFL3N2h6E9uC1f+0enPYmSsXKCS5LslujLcgsYJrgKvtrZkr52yRXs6o7VravpSwGtWpRZVZ7xrbqO3WNtW5RxtWEW1Bwr7zEeIZE/hygeqmkdboDo/oKxnQXthQWhvf+Ddnvx8+nMfy50BnYmsCbLaTguIiy/wW1qjcYLEXEySFsAEwi+3VmKy0nxikFTpwcU2W3JfO8IxZ55TG1xT8im1Xi+/540f35PS002Mb5UNJbAYEAJas3YVgnOkMHaJSsuAy4qvYzzsJGtdZa0o8VcipzUxbO3aQu1YPI9WeIlVIat1oYqOdqPCIRdv+5jIoNzjlkEcE43yJbnnQvH+12bw6RLcOoutgSEyUdgdvVm561wdwuOPXHW3LUYulK7i4IieUQ13UBVWPh8RQLm/PK2kMBa887oC0maLWgEQfjHCfnBbAZMb8YcS4d2jbxPQOoPlg/7X54udt98w3LTxNA0yXtSz78H7yXlQtdv2FU1y3udhAFqralEZBSp2oP1bJ0dhHHcRCkWt/N+KtQaFLgjHvGooB67iuZq20hrQLCg+ObPKCF1ZOKO+ZJ1x//Qo0qstYzetO+5+gxUVJ6WxJwYyPbyPPUpJ7RjuaS+tS5/aB9nV0oCc7ijFeqE4B5IrB1fO39nFL0ttDhPUeX5Eh7o0QohjMsNkAyrWb8VAG4TG7619ZCTNyW2U4wa813Pyc0avJg6j0lc08tMr9koSSAt3pLC1bXlXrztWK8vC15L3SeXmDOdT1n0UVWFZOl8xUOv6gxzhnPY5jQj92H7nP3htrUR92T7gV/v6c1jezq72tQ9T9Q7YATAN/b2jalpMNFzxOAbek3imkdHkMEhggMERgiMERgiMDfbwRIc3YL0SW1LV6lRKP9CrWJjxI0M+gCQ/VKJcc9gJyQVgpZfa1gJyvvvEeuVQBQwBbGknQDXiTAFujYIFQTGVubxVekaUmvFeS1HqkBngWYff8EaWeyN5MvEzz+N0bWGJdLaqvMsnQWlg0xqUrbGJNWE2iyUD8jklqdY0m4BNGbgL4k4YIWjY22YTa3+ZwACWuxAKkmTJg6KStW3pteoeIS2VTY0RkGSZMZsmLAJhtH4mt94RPkltu71MCenXQHgNkZ204ASEp8fZ8s7JjfZVQtq9PcR2ly+qgCZoshErTKAClXLIBQILZMlQpq1FhmPENVFptdEsIal/ruwWs/zvWz/i/bZe2lwNT3tueaxLdo6Jot9wysiNNkFvBwx8oWeLX2NAmwdW6hd/ojlK0SlJoR12xSAlnZO3Hlh71Sl7Chc8DqpYBnSmugvW8Zw20AKXJvmKi//voO0HXOCBFfWNUL+qfOqU+9YpyuiJF1rFcA1UiRwyDKAFlXWeLnkXE3tjKeTgr+M+H3MO196rkKAHX7/eGbrYDb377Mu59pT9PHtp+DxqNnsMYuUtj6KPsudsy1hiKulIGWvNczd94KZJWKB/sJMgR5Ybg8BGJtDPN+z7RceWXEagGhLgeP0/3XWJb0M1deA6qP92fds4fb3U+/HQOaAKqAOD93FAOnmjPV07UONHJQhzasquBL12dVBF5j5WostKyPCWxtc0jjtQJ+SuaL6auesdZbytLp9LvRA1Xeuw4YshuzrWfGVDGOYFW3Yd2eAmdePd/pnr/Com2qw+xlgOra8jz3BFvSaC4WKbz1qmFSuR/BvvfmYwmO4FQQm7pkVw5crGgFwc2IrFqzOECOAcfYAF1vCuW5b8Cmdps7ufa7OYsVh3+hx+h19/mTbr8sIxAigeCKOesijHex5Zz5u2BuXuJKjSR4RW1qHM+ZvzKhzn9j6KKXvV4DQjkOyxucExkHvlPhnMuoZ06Nc413ufbWvMgCEBNoqTTd1xsIdQXCue1CiBte2QKKfUUN4DiGqa9FDnfS9129RsorWHWRQRn3HDMuYzKmpdYmCwSR/DKfbqjrX1L7fEFt8RnOzfZK1eVX/4BLvt53v3S73T53/i0g5wee+eiR9zeEXAvleaBc3jv9FmD3Iuoar1XgL0eXK/Nupn315uHXIQJDBIYIDBEYIjBE4O8oAvyLv9fynHvZWw80+5SzIEnVsFrxeQ9UfR6AhaNqz6auB8yGm8j2roKb6KaxDK8p+7VOdfOWn1a2hg2sxGgkUPSdgCTSorzfFjYmMlSfFnvAX0Jd296EObBmzmMA1I1JPOcx8DA5w8Aox1pS0zESwCmgM4YfkVSSSJJ0WQ9bOaxAFdMepcOys0iENWJK6xplbUh2b2FNZyTCGkQJdgW/4orIf2FTp9QuTnEnnmCIZD9Bj1XwqZvvYwDOLezCJmB3FwC8jXx0Zm9VgOhsKtL1GNgWdnUCAN5UBqrZk6pe9qUdsOyQEs/QVn3dXXSbJrJs2GJSeWuNQGWxdY5JvnsU459hj/pHW2LIczIV5fhsTaI1c6kHSz1hsavuNqx104NWfSKvKweNnLOSyUr8RVzWvJV0uGTCtQ+R1lrYGl9p9YFuRp9cc1Fr+q6QUC7Y7tykfvywm+2/IljTAL1zEuNffnvbnc0X3SX9Uy8xT1rh+CtgTQ9LQQI11HP6VpbMVbffBlTjzGxdYPVRFXT5nfkeANXAA2Pr608Bqq8ew96xjUD13adFFmec4AIxk3/f3S/zGGprUzcDPmx1U5YwaUmTUxf4keDLnvYLLg2sWgcqE7mMHLXMccLaWnfqR7poILvpEMf8x2OsT86MSF1tYZRSJMjQ3nbfHGx1jwCrP/12guusjFgtIqlQ8IpzLcHwr7PP8hly8aMCUQyvW8mqVb1vZo0scptrqTX1erIW3OOWJQ8Ysvcx11zqNbn+7J3sfgT2nOemzC/zYxMAvEmv0hF9VCdIPHcArI+BNC+eYET2LXWKWx4EHNuH/9zdnn2MWZKANCBViTXX5y3PrY23y1AprWu8hh0D7jVq6lV4tAUeQWE70bqv9ZjJa0VwHVToXJVl9Unmzt7L3A/joHt+1F3TP3V+SR3mh647OdnARMlzzZRPjapxWmCsJEi9gFG1Z65jJs7N7h1bzz/Av0oUUuvrFSwj37enChMv+9rWe2J8pRmT9zje74JArkfvodU6pnfkLUa55rX1o72BVoBquw/cn7/7rc929inzXeG0LpPrpFp6reEY7WLKOn2ffftCB+mA+w5582X3+epzeqZ6NC45XvL7gq8jqlS3YEkvKfafsxCx6D59dQ+qX5X8bgNmNVk6vT1kltgiS1dgl15kUr8Gtv/u7cMTQwSGCAwRGCIwRGCIwN9JBEg7dP01Ram604CQEkm237McH9BYKXNv2lPApqCq7Gb1OJ3AXpWEstiVgmu1h5ICs0oOoHI7oWpI0Rhj6JwLxxpTJ5PqpMsxafJzbBDfpyd1JJq6xGe4VvZJPKcwKamNulkESE4Bw75XflYQPKU3a85BF02yxDmgVPCSWsVWC5b2DIILTXYAiiNAp5YgV9aICTpxIJ4JqAUNbgcDKoC1FY31ZZsAzfFMB18YPBK58RQ29emUv33PklY01LcCUHUDnmmmRKI3GrFv9mEP1Sl1qmMA65jnZSoEvMp/YwVrwkptbvqoeh5JzosxrURUpqgHn41dDTEi2K9RyP/zwwS1/r5/TWAqSO3Hv2dtGsrtGdUGVMOgiTADWBogDdNjYln1rVXfWdLOSH8bSG0Qp9CPtcLmwDG68uNlWQFCANMlkknF4conz3RQnTzuJrsv+Miq/TvBYfTX978BWG8CUs8wUJoDTCNZNllHw72QfRXwAhBc4CgjJevzytxI/FK1oz3EZ6hj2lV/y5b79+ODUffioYwcQPXTvPvwmaRZhp03V59XHUwbUBW8hWGUrZUVczv2mPMsN+B6VMscW+/IrjrvbHXjGC1lIwP0S0bq2Mp8KtGUGbvJgoxxLtYzC0SR//5+VAuIlAT4GX18D3Yn3a+HZ4CmYtuc+9bZerRgm+zPGaPM+CbFse0eEIbU8eU8uSL9LGXJ7t3trCO3zU4+n2/Hx8WEyFTtoWqdK8csIxepvfW2jrPXvuw547VpTTrXCZCu26fP8D5AdRfW7dH+TfctjtnbmpWx/SLOvz+lNc0a4FRJf2pHZVRhWLuRvVRlV71eXMhBAcFizm1cdVUh2IfYeJXaQNazwGjFuXr9is6lOts15XP0Tl2fPa7bo8zw8a/d7cWn7uzkpjsCqJ6esaiCrDfigQg7dOwFvF0Aus6ZiyvuSc5jo8bnXVuLGuLWa8BVB4+1FjZKSs1YoKjI/TfDzme62Oa6UR1s7jNXzB+/M1/bwol/h7mWrXY+axDH++cwn163nlZMlb66H3iK94y851COv7an6dnVJS3B4hrsgoO9VCmdmFOvmr7WBOYUJlWpry1pPEfv+5dIuPH9hRs/Dl96hgjYfyfmMUbq71k1b73y+BciP5fMgzJYqgXLAaTeX9vDb0MEhggMERgiMETg7z0C/x6oJknrZVUmEA0IJSXqf//9inYBIVhO2E8NlJT3JgFXclvpM89qaCSTqrBLTtRExHrTCrEJsOzrmFV0ZbjWlgaOCiiagUx8HmVc+JwNGLOe/bJWLtLdyPdKHufnup3gZ0Gj+SRAjTFT4uu+lzS0FxgU7C3ZshLfgFT3h5R4E6MjZWuruNxSg8pzM5qfBsiEmFF6xzv9HQmv7JzM6oz+rAGv45vu0VOkvoDcTf7eouZ1d5d94PQr26pEeKxDcAOqE4CqbTemuBV7nDpqrrOd9Xdx/uVvW69EBn3n+lvJewyWQmvcj5nn3VcfVpwr3umzmZrjPuHNL+zFvqhAc2tPg089tlp4EGwKYgNORVLuTLlvbVjfATJm6WbSjfrx9SY1TE1rWJ+SBOctJsuwpnUwfkTVqyqLXPB9Y0LPuWmUtDF9TO3wMwCodaFr3ckFEtz3h7Sm2QSoUv9HPeoFzKqHtglgXlzb9kL30PB3HLs9fAWOFZm4AAfzF+PkG7MA4fyxZUjoQdnJNUAerN4jXGTZ95uP8+79lwJrAYG5JCrS6SfJRrKHns8WbLiS7t6cLIwqH9ez0u5PYLME0UQqzuvO/6g/XQcQsAbgirvqKsxiS4C/JjjK7NvYZpGlroGiW4vN9CQ90m8eTGnzMg1QtcWO526NY2pVfZdSecBTMXzqsX2XrLqye3FbY8nZVlY3Av1a+eDholHDcLmYBNiNSc2wu1ihfLQWJq5hzUs4TDxaHeSaLtrMwSkQZRuQ8nDjGPnvUfdg57L7jhY1eztl3LP4+Odu/vG/p5ZbIyWl+Nafrk0BqJPtAqqaHTnQcc/WFZixS113tagJA9sW0nIB5zzqAqmFF8NrHIlTFgo4zu3n2XdYVqx8bz79hCk2AOzopjv8wL0GZ2olv7al0TzJ+TGfbwJg6Z08HwFa+Rx3mU9x/iHzFcTbizVj7cdUqUUAvKUAFq6LrwWqrfdpAGama+lfAko91tzjeF6GP4xwKUqydpC+uowJ4DLj6++WSTRVRNQWDSAHE3rZuriAiVyBYoUOsKsuNghQL2Bs/eYzlkzgJbL/c5hwTZKWMJ8CVXfjgqLP2UX1invLBeN5AUD1/s9yYZs7/6Mf9+PRLs7/n22Hl4YIDBEYIjBEYIjAEIG/twiQ1uy3jOwrGqalapVOmRabpJo4FacqAEndZ1Jbn7VrKolhe10gWhWmSf8CAvVwLADbgAEJmg0IlLrRACbbCFRTzxqjFhlWJbbKH5EJJgEmsaLPqdI9AXEdm59TCbfvXgPAjkzW/ByAmLn6NVmm7r9C0TgI8zPcAy9OqIPK87w3+4fNSR9Ynp9uUfsGkLxCrmtNq4n7GMA4o/5tDPgYw56G8ZTBEOBj9DKCcd3GXERGNHJkZL0TjJMgc+P8OwLoblPHmhpV3j+FLaUVZOokJUsDUAW1AaxEwCTV3oUCKR2AE1B7GcIWhRkyg41utcWjWBkfwavtPBttkvjfATR/j0S02JtCjQIRZb8mkA28JWKFmgpc9pl2q9Ht0+6WNKduVZOsUEplwpKC4LzVGtbeKbn2FSapka01YKKYMiWak/hfCVQ58TPA7Gj2BGfmp9SmClRH3cnpCaDxC3Wpo24OSJ3j8HsBi2ptq7n1/GpCwmx9qodgnXWZccmCljGXwKVYwDI6KpY1+gICaHhN0p0bLx5oRGTN8kb3C0D13Rf6yyaeBQQMOJgx89EYCDZ9jAJ43Ref69wMkvC/SsR746TId/08gaqyZI9JKBfQWDgqrWr8RGJ61fp9jmD7Y3jFNn5WjXvtO8BRwJI5Dth+tN09BKi++XDaXSABFcALjKbOY4dBAOax9QDXQYs8voC2YLNhN8a3yTBlK32vr/PetGMRZfNwW2tSl7rH2uKGAk5BmeDIq3AzDLTtpQrwKMnfkFFFJj+6mXePN09gVo+6h5OT7vs/POke7O9kWl7BZM4PbVFjvS5PCVRx+11TBjw9QKELmFTem+umalMLqHJcUSQUUK3rpikUGsjOFZIgFODLPSsIUvtu3H5dmHPeXhwDVH+Gbbzu3uMJZI2qTOdSoMoltEoNKgwrAFXZ7yWGYFcoBDRAS/sjwWXrkUq5bmIeNrSvkXW+cL/JPcDx5XAtEY5Lb2NJXThwfHvg6Rill25jQnNPZu6VJLguXetJy3iJccGh13FX5qsiJIssDlok8YwM0vqYMemS7sxmMcX+qbamuYFlvcHlV1nwnPvrMUzqp5svwFFrt10oLCO6q7UVz1hn6oivaE/zNpWrcVzOoujwGCIwRGCIwBCBIQJDBIYI/PsIkKMctPSsEst69KDV5wrY9EA15joynPVsEqgSCpaZUsklC9S6pUmo8l3lXgLVPBt8VCzrZE0IWyDVvqu+W6muXwGevGZKWzwViS6Jjp/oa3K3fobPpj1IEspK5H09Zi7ZHyxA3EQLoq7LGvHbSLMOk0+TvrC7JmoygbQc4bjGNDZdhx2NtZPgyvcgnxsJUnURBmyKoDdBmiMZT4DkZgOoExlV2tNs0xd1F8ffCUBgMuacNq4Bo0RLZpZ9C2DtnzqhZjX1qhosSQI1ttX9FlskneaJSd36bc0qDFKYLuXHgkoDWyDo66FsHNxX49oziTV+Xz8CUgWrAMqwhYXAmr9MY5eMRcO1JZMsKig/2+dbe+g+dAH+Hc3WWNlbmJVIggNM73ZWxkopMS7nVHJqZLuw34DDC9l4gMJ4+xtqVk2+x93Rp6Pu3dEXEmVklcjJFxgoCVSFLwvA6xJAW86rxobxtJ2J9aICPkFqgF110czsDO43gXZOFEMYxpINXjycwUgq4e66nw7n3cdjGUFnBcBE11rnIAsrCZnnZpDERe5JBt7k3ymTwuYKSy8bFowWUKxuwrrhRjHANssGMiIdDkotaapspfO5HItrwSF9TfP5bRHHIWTbqlPtupdPdro9arUFqpcxHStJqYxqiYjrc922SoqbFLUxaoLwgFDin0WI9h63DKbLXCkGeKVLrAZMkcECilqLE8FVxaVngpG9h1nlXAE/1/RCVvo7BrDurl90TzY+dg83v3R/+OFR9/DRXh3b5cfu8h3Ov/TGFdyv9UB1skOdKozqpvWpdX0o/13HAdga7jJXsiQgAxFAJvBMdJy+NWSlAMi0LjfwBGPEvmdP8/npB2tbGnoizy9uut9+Vd6bbjUwqJ4vd0l2sQCczpH8nsOqrq6twfZgnQ8aEHG30XU8Czl+cC0GCPT9U5bfOvX0e5b9ZIdXtsgSDUe2XOBRMyaZUbdR0RFGnsUApeeRiQt+3aeLGzx/Bfh0IUSDJBcPrM9PTTEnttIwyabFLpq4gmZMsqhTsu8VLLJS31udhwGsK1ocXV5esoiEsBfTozlM6im1p5e0pNnt9sKmWopxsnaW186oOZ3j3Tv0QP3dbXf4Y4jAEIEhAkMEhggMEfgfRIA0Rka1UtRiKPvHPXi4Rz79NrV15aUNBvWmPUndq74oTCc/twJJrQ8s/1+/J5qStJYDSoQFsvtr9EPkp1ZKWfkneQ0DFTFgA6m8IJ9bCbkurbFrynHI5AZkxRVV4AlAgQmVERW42tjjBpYmkJbtY+Zkv1UBqIxvZMc6xxYQt4+qZiGCh6T9JIiyDvZiHVNfaj2ijsFKhLf3YFmpQ/X5dbaZ8rvA09x4n9ceP6E2ENnlGuzCzQ09AFcXvE5zIGpgIW7DvirzjZmSjr+pebX1A58jMxTiR3ZIs5XGBqVfpOeubNEEvJeXtoWGBi7ugWoDnpH41lgXlL8f86pR1RTJ55R+euL8Z6KaPqHEIuxrJfG9RLj6yd7vf93k+xqDlQaqIi9MoaU7E6i44OB+gIc+n+JN/oSBYgDyOb5FoDpnjHVKvaDOdLL/GrOqJyT9MN2A17fIfo++nABQYVQZywvkv8LHDhb1bDFNfauOtddsK0gdtd6p6YsboyJminJaPtZlD41rRCsBi743IPGGXrgb3evHU5x/MWni/H86XHQfT5aZw9Y7K/NNa87EtOots26QmVe9SkcZqwKB6dXafo87r6A4ckzZLP8rkFxsa0nZPcY6bhlL5zIzGjZVVjKS7FwHDXwKsH83rgWEX+I+vcvqyJv3SDEBhXf1rA6dx8M2Sp4LSLtfnhD4pBZVOWmxgDJ/1WZHAOP14rVex1zACHmu4NRaRtlTTmsJirNdiiCpQKHnJTDmO21vql/nDY6x4zX6ZwJUx2vn3bONw+7p2ufuxx8OMCV7kPO6uYIR/vU/sc0ZKoVagJBVvd2Ccc11YX3qjPhYgMxrMqqqQpAA31KrKvjqwWoxpM6Z9p257W1RcFeMn5LkNWTna9SoZv4ah8+/dNcw+sefb7uPh7j6QrAvAZ4rwKTxuma+Kvs9OdXkTZVJLbzl2vHeBCGtmVHKYFU2OPRtcSJ1wsyXCfXsyn9lpecAw8UlY+5CS+ZpzTWB7gJWU6CbcQmjmsZHBbK9ou2B2mpZV/Ny/u3b1mQbrzVb7aT2mfPW9VrQa929ig5ZXV6bY6Rkbao9qAWpF6gK5lcLFpJYlOJLya9Ov9x1E0/P5yIy4CVi3+Pu7S0OyVFrfM2ktpvM3XwdfhkiMERgiMAQgSECQwSGCGRtf7cJNstMqfiYlqAGCjbZZ4tWvVJ86dcQ5741iomY4FFwpfwL+WvYT+WDJaHz1WIDrCO0XkzIcoPDpy1rUjwYcFo9UIUaVbMX6RnbChRUi8p0Vv1VSYuna0h1A0zK+MPsSylmYDh/a6Rj+5HIGtmPYHq2vh0goYNlHVMa0eQsd7d3MUcap7H9FQmarJj9WK1bTZP7fIbMAwCKnqtbOzTdAQSsy4qOkfwCYJUFy9jtAXAOYFa3MLLZxXnV2rrrFUnf1QVJ5wqAiqoQl2ET022Aa1SLJK9j9MAlU7X+1Vq7+rZOVcfTtTBETZqdursanap/rES2hyz3QNKjrlcqce5HsmTUyVoD0Ew2U5yXmZJM2ng3SauyvdSc+loMZ0iGQ0lZc1i2pzHL8WDKuaUS1NZAMpJg954x8bP4ndq+bBIWkOQf4HoBSD1HMrliLm0dfAv7/AiWhppUtv3zr++7swsluCTjjO/lDW1pkBxeAVTnMFipZYXdiiMvAGUdNk1WPDXJur9yvClj5BxtJTPWcMbevZGm1kPmcovx+g5TrIe4Oothfv4IUD1mKSWscOtfyjhX3WiBeEOb3sFphdNArOwl86jqSA1HMa9xzhUYBbgVEAxWEqj2jr+NCXYbsX25AOss3MYrQ3of02DMAFA/pox5XsOobrOI8utHzJRgxgoY1ZluZB41J+smP/XNqSb2I9jM8xMYVb13AdW6CmTIm9uzxkw8PweU6mhcLVMas5rWKNZOOo+ydFRzwOf4W4fZq+W822BByaWH2fq8e7R+BFB91/34ert7+vJZZix77y7e/nO3tjpigUczJVvS8D3lHoDiQZn32gjnX57PteLrjP1tnLNkkds1EyVCycQThlz6ssUGrcnWPXHjt/UMUn434PUWZ9vbLz91y7PL7tPHje7zMb1+T5XmArQFscywc11+z2H4+WmLpdQKhzX13qn0ty4JmdI2BCXtziJGtSpyMcv7TlrCzHE0h8kMa585TO8AACAASURBVNpY/8wRa0R5Lfe8fh4RTxf5PJ04BdekzPt1/V1hqFQrIoytzGqkwi4o1LlGvp6ygJoX9nN1AqzCeJeJ0gKguqRGdQFQrXly3Z0g/3Whsa6w9e7LLbJ8vlxcPKRn6jl/XyMObsUX7QobgGoLxPBjiMAQgSECQwSGCAwR+CoCpBe6/objaQlUZWtVpdeSt6TPJTO8q0uNBrHAYH42Y55KW1M1JicQLrWeUV4HQ2giHHazAGHf1kZZr+kbvGQ3o72I73P7pW0wGuO0whSpalhhPRuDY1Lkav4OX7u4u/o5MqLpXsgHKys2UUOwRu9VIDPAZU77Cz9r5tc6DIxAuTK5JMuyZALi7ekOgJOWNtRjXSwuisngs20/M6NViW9aF6QCSEcwnzt7290MxLmBOVIYOkGm5kfKmGVJ08sV9ph2Nc9ePeq+/fZ5Xjv68BtyupM4mj7Y2+j26be6aesa29/w3dc4biAlztik5k7NsGDVZFNJaDGrMjXJLk1gBckZ3ZYIJo81Ce8hmLsr46tey1tAVVDZ6ktBOvdLEk3eG0BSAC01Zqn7LXY1qbFaT9vbBNe29whMIvFFCpwXxKsmxgI6a4tlYHkpJjE+r0vvWndGjerpEjYVoHqDlHP3wWsY7QPkwCMY07Xuv7/5CFvl2JhUw1zdbqVv6lIWFtYxu1V66rzBXEdnWBcsnJEVCyAF8u0Rv+scbU1gzf9y8S3JLMs5SLNfP5l0BzvMXc7pFxjVo9OSW5ZLtJcBwCwuqn28lYrLvAOys6+6YgSMmnFlsUeQqpFQwIHj5ZXAHLFljuyfLJbuqgHDjnUBWVdqUuvKuwR7qUXMwo0Av1xev24/ZFT93FePt5Gbb1DXe85+m8zX66Rf4FCSnzrJHqhXnfet7rQOTzuPAJMsWLgQU0DZtlKRTQvCbCmU8ZURrmvLvqHl/Cur6sKE13+xtLmWjAPM5Yo+qdKNGiptAVT31z51rzZ+6n54OeuevHwddlpgfPnh/+q6y/dcIxqXcWeY7aZG9dbFBq9VgKry+Fr14XqZULdqyJTeZi4omee+lEWW9hB4ey/LIkqNjasCMWraoj4Vljas9/mn7urjXyL7/Xi4gVkSgJR6Tes+nQpXK5+jrvqSeRjZryZK7M845vK032oZGt0Qq1797vUua+5o2q6qFix0Dq6eqC70pcxAHG1Nr8dijFuLJ0sAqv5Uky3nf1uIyDpTaw3UHHsNRuryBcAuJmSNilgEu7fFQV2+2kPn5CtlwWy7Qj68oJfqEimwCzlj6n/PU6N6lHltn+sp7ttvbn/pDm8/4Lx9ieD3iOnLIhL1qXWfGR5DBIYIDBEYIjBEYIjAEIH/eQTIdx5A5pj5FbN2z6hWTtcyuySGBT5r5bx+71k233svNOzr9mobH66tCxmV5/qu9YjDTA99l7Wrfvmcf29TS6gkt8AqsjZkon1VrNsW/1ogd4GU1r9SBxvQVaA47+a8qpNqgWKlwDr4lqMw7WFgYDVyKiFsY77CJhbjuhkpMGAbIJr6UCR9STGpH53QpsSfYccAI9Mdev/BqM5gRWVTZTOsLVM+Z5JpYrkJgN0C6MxoTSOxs7M3654+fdDtP4ClAYTPL05RxF7Qwua2OwCwTmBuxU0BLYDTtLTMmkJjVWVTZVVJxK23DHhoCwgm6nHxVJpZg1D4qY1h8cz341ubtPEvmiYgztY79dpXUr1ktCJNAWcxrpk3/q4LsDJJQEsB4qr3jIQySW/VJxZdKNva0FvwqaCgQJiyyYVGNLzlnOTe75uNGWz0D0it90iOAbC0V/l/3x6yiICxi/MX5uyK8bylvlg29QKwUApP5bmCeGcf84d5oqwyslPliVmAcCEBsMMbCnb3izAAWV7bZiHixWOAKosJAaowqkenff9XWTBZSx1ta4x6N9aJjrqCh7vYlvZAQOdnO1xxszZGCWn1IR27GGGI+Hsp26UTsnM7rH5da1kEcI5Tp+mblQJnEaAxcsa5H9eYk/He10h/J0yqN4ewXMzLgKIwuLVtGF2BUWSvTrWyGvMRjj3tZpzPZfDk5xYu1wRJ46USIdspxfpUPzckXaZQGSoJrq4AUtWT1fGutjWbbf4sZehgVLHBAuwsu/31T92LzT9333/DGHz7Q5H77HF59H93y9Ofuf4wY9PV176pglFBZdrWWKdazr9Vzz1h8UawX4tdUTswV+6jVIqPmp8elqxvHTc9kbr1raf84bgwHl/e0T/1DeB0rXv3jjpMeqfOkeVe2etXEzD6pp7TkkaQOl8wL10wiZK+PkNn4HQX8vxdGDCuAncVEwmWY1I1yeu6FFsfmt5B1qEKpL18jFuNR+5pMrUefyyiax74WnqlZjyJv9LryH4Lk/p7mTHx07pW35a1rHpeiW/mkfJf7zfOQa6RFYBVIyYZVc2V7Ac8v6FXKiZYnpP3TluMnQNK392+4/8nNKT5LYswv5f91r879d0WePIpw2OIwBCBIQJDBIYIDBH4R48AqcxBAVUzzIZoCoi2lgaNT5PniSzQdgpJRStpKTloY1C/khGWNLgl+9amBkSWO6k8ayXuZZAkeBAyFmdbgGjCNlsAVvdga5iqwMOdNG6/Jujmj1Wval/WgNowNO4tfsKwZFa+1rkECisNBRD20l7BrGZOgplyDC7XS6thfShZNmsbI/+NwYznDzhNT0yce1O/pRTYmtTtKbJeYO8WxwwLPLYfJvLggEWjpcEMx6uR0j4gNGWAbKfU9zFg9dm3LwGwk+70CyYxZ0cY3qxwOKX3K4BFmbAmTbUvwYCo1wyWn8gcI3mUGWrjJ3DNa4VM27DW8Ru7kvuWlLpxfJUw++rXILSeqc9Mfw7ZUVFYqNLsI1jYVwI6y4gK7SZvQYoosyorGAzrc7XY0dOcMebKIck0CXLbrpVDYtZj0m97mguA69yEexPZ6oMfiftOdnFyPu9+ev+B1jT2UAWgWr8p8CC4Z8tyANaA6Jq5Z82gIOMGwCorXsSpMQluqX6VPJ82NS20ge0CAzbdpvb4BYzqQ9hwD1XX388wqpGkK9d0ZlurmtpAGcl6b9jwOKYarzL8CvSLxFMJaoXYOldlxDKW9l2VNROEuB+f96cAvnqeBgkHxAqsx9Sppu1IUIb12DKFJR1291la4jhty/Pt0504V7/5cB7QKXvaO8X2Q5u62IYulS0Lhu/WFhzLdm6R8NaI8hmMd+ZFAdUrwW7AV9veF3yfrKpgtcmBZfmcOwLX1IDH/ddeqvNuurGgr+qq29s4oU71r933D5fdy+9/5Jzr3rM6/nO3+vIvAdNhVQWqXgu2phmjlJhwsTmeSn+RB3tnMC65dpgHcTIGwGZxp2G7OswgxQLqxDyAGrn5+uRJGPB1j/fT37qb06Pu+GSje/8b8wowKOO5ELBSgilQvQSgLvPtHHR/BUqNwWrh0l9FLnfJHsznYhEZClRlfpk/AkTvH9a+ohd2THxP+ps6R710BJUuKmiO5DxwjrCPK46pnJYFqR4D+7BeNcdTYxGA6/PRk/M2mFz7pl4DjDU3876zifGbJQdZ1OGYFpRCrC41VgJ6wq6ezU+7kxUmScaH+2i1GFMls04n3NPuTfcW6e/PANnzdk8xwnVvbHeQxHx4DBEYIjBEYIjAEIEhAkME+giQyuy2dLan6wpcJn1KPlzAsZdqFchx28aq5VXT7/79tes7IJv3FgNbIMlcDXAYcAtLEFBYcuBiYuurWtqUq6+yXT9NNlVwOQWAWstaoLIXGpdrqZ8y0jiHr4Kv0i8mTNUe54pE2HMY2aMUKXD11BQUKDsshuxKUGV9FpGxl6nuv0rp1mRSqUUdUeOn6Y7ARnffTQCp7OkU2a/SX12RZa+mmLwIOAQTYSlMCpHvjqcwWSPcWmEpJsiDZch2D3a75y+fIm0lwYZFWpx/7rY2LwGrgAmZ2Z5RVWYpyOGYAzNNupU32qomzwmCPOdEOrWPSYbbusLvWYsCp1Wj14Dq3bg2liPS3jbWLkQko76vU72TDDegKljxaw2wekuf2gIVMjMkvbJvPRBozsGZXjJAfidZ5zNMqvl9xTEtBap8n2k6M9rrdh7+gX1WLfLR8Vn387uPyHzXqVicZtZeAUpXyAvnOAKnLQ2vLeO2Klh1daAYySIlqx6wepfmrwZejW8thFRGjyQdoPrDM3qQIvs2n//p3bw7vShpcFqKsLdVDKUEDcWK9kC3N7QpeW4BSAFi5katGaQ3pfWcyk4For5mvBa2dHFtQnMtwUv/3aSZHrXq7zBkCaCOsE1SWlOFcxM0g9vY5ytqVCcsrvxCH9UF7JoS5HL5LdY38mSZt7pSS16c+4BnWLWqPrJ8IThyTAW7oKBc520MdVkOkI2RVcWxnGttf9JqyyNb9XrzHO0DqkYbdhxGHrE31/mCRajrbn9TQ6Vfuu8OPncvAKobAk+B2+nbbvH+vzJWgHMZUxhU61LXpkiAZ3uR/Ob4Al41V7L/cCjKAqneg4hFTcqSNuc6UJ4bZ+OCkZ7D+tZjBg3HYWJ1c02rlcO/ddfURn/+vIn017UZlsw4rzlg8uyUo7+wpypzZeW3QLVqfTMrdAQWNLq4lmuq5lFWlIhJ5ObG1O0dHyeJID9DULJuj9NYXseEysun1Zf6d54v9+ib1obGVjjef/yMvg1Qeq2ynf2YZVqvAJ7XAE/vVzoJK3EeCVBTJ9viE1YVoO22trlhkchxu1zQlObaPqk6m3Mv5B6veZbHrQPw55vP3dHaITLgX7FWsn1NLQa0G1D7+fVzX708/DpEYIjAEIEhAkMEhgj8Q0aANMka1aRoSUzvZcAFWE3iSsbYNI3ZTlDpeypr9TdrV6vur2qiqsa16jP9bilaPqca05QUuGpVtR4RePZ7K7avmtroAiwjilQ3wFU5L2ZGra+r2/UAoAS+tsMpWeVNk8F6ZOn0itS3l2TOADvrspAyADJxtmUALLivJH8kXDlSnWJJcGUylPFOdnH83YHvhckU5MqojnQAhhkV0M4Ap7KusmXb0KfmwemCIatmYii43qBPJNhSls42Nda4jnnPDBD0DLOYp988ClhZnp8AlA+RApMwys7CdAR3WqPWgFbRgX4Ar+dnAYv8LxJQpb8CZZNeB6sxGAEnDagGiWSHkTxXTAUXjkhbqBC4Zzs3ElAUYA08yi6b82vACa8J9q9092wMUeGcwgRKVFMTpz601Qc3Ris1dX4q+7bGVHfbOd8XmtHguLq7/6r6oXIyh59Oup/ff0496modoMrnrjRZosZZ46Vr6+FsWwPQtX71CsB6A1NrrI3vjb187eNrGWPmeTFcHnPaevgXCwNilhn9dP/wfBagan/Mn9/Pu2NqEiPJFV805rMRpAl1D/CyVCAbH2lmSX2dOxMZKseHL02KBLrFuQpUS8apa65lr15NYYEzpAVYlYpGLsqTOvVGoRBzK4Ggce7rZ2sJSGfp17hPy9j+/AGgyo4DfPOZtdCThamAqqqDrJlQixYC5Z5NDVun8yufIRv9NVANoM11FNxVrHMPSpsL8N2ePT+uPd2APQKdfm2B0t1cIAXGZIya7r2NU/qpvul+3PsNoPpPrMvAmCq/ndOW6Nd/5hwuuQQ0MduC9cQ5HJAqWL1tbtnpOZxvAmgPVeZC2tbUANW8z4JKAULXgmQ9A1hdlEEyvLb9PDXOvuVmft6tDv8CqFt2Rx83uy9fiLutZjhhVOjdl5PN7vycBRKA6g1zTpl6XJNzDdR9VrCqwCAqXUfO+PjZAuHcb2s7f/R9d8tQTRDLWMtMK+Nlp1kwSK0rUU+9Ksy+QNO4244mDGoB3YDYJv9132ljkx63tq1hHC4WNVeVIPPxo22NqWrxJWA662LejV1TKEOl+QWNZ1iYuuYass+1+hcXBY+vT2kxZBEHZR2M5QUmSm/5+u32Lyw+em8YHkMEhggMERgiMERgiMAQgf95BEhJqj1NJejlhNmDmeJVSqJbrxd47VnVPp2q7XoAWwlggVQfJEKtZ2ZLyfKawFaWs2xr6lFVg4K5NBgx/Q6gdUvNbrbgWM2aTPQFniZ1G5FvVjJNqpQv5cFC4apFLb5XKfEUKXEdM2CFFf+YlChPC2Nhomz6DItFsuxnTmlxMRZRWk+oXJFkS1A6xZZ3isx3ZANUQQf1i7aokQUbkcSZ5Alud2eAYVvliB/5DHttmsaxM5jUjW5Pp2DYWXusjgEmvDVtbZ49f9I9ffY0+18uvhCBjwDaZYyZBKICVhCWKKoSXxmiyH3r74CfBFD2qIBsWss0kJMX899XQPV3c6RPnKsW8a7GNfOgQEtqWGM4Ex4uP3uQVwmzPVRhVJR0hoHtP9MpwbYyrNa/NUOZHjbb1sR82B6cOqVqiyVgncOGblIjuL3/vAGqrnv38TjM4Dmy32vGMywbu7+4oj71WrDqGDtfYq0V2a+1rxkza1Fh5mS+NTR1SaTYs/vzNSS2kvSMZ0ivZVT3GR/B488fYNPOWNxIoWaderB7wtPmnTLJNh4FzPoZpoS3AEj1c+U8QS21r3L/zdAJ9gx1AzAeaxhYtxKoEiNrQUOqs0NlnDUWgsc2VE6VzG8Z1Q5GFcdpANsvSH/nxL6Aci0a+QDq5xjypZSU91mvGpU5oStJc10ntmH1NZTHPEr6Xc7eaXCUeMS12O/UewqmygCo6lMLXKlmsH9nXIO5xlwUuqW1EXZaANXrbpvqxkebv3b/tPOm++6HP4A5YUudcQvA9q//O8DyPIwq9F+3MdtnsACqglmBpfWpMqo6/lrHKqvKAlW/6KLkvFqbKq8tY7G1AL8MYwZVA6WNrZelWhAYnn/pVh/f4Aa+6j4f3lKnas1pKdvPqVk9BqheIv1dzHU/tkqeOZh+sm0OWB/L1wozK512E3kxs+xmIuvftWgigI0bc2T/Mu7OUWtha0HIsQgDm0vSg3YNCMDZ3HmdQFcoGzItHS/rSmVDZf2ZB9aYXlPrHTfx9nn1OX48+/d+E1q+5re3G+936ffL5FtQqxqgSkshez0LVC+XmJtxnAtM6/Axzx3cs1o5tnz96fZfuvfdLzxTapq6wobHEIEhAkMEhggMERgiMETg9xEgHdrP+n0lDCZHfYZbALVPX+t5Hz5n4lHMaA9ei1M1AaykRLhZ+/XbhMSsr4BoAVW3FzjGL5b/V11pOMcA25ID+5wr8mGNehaVXQpU/bveRdJHAilQjfRMqV5ggeyr76962b4WdQRg1ezDzygWSZhlgl4sqn0ARWfbtK6ZkeRubNnz1UQTJhQp3NaMNjT7uPtCl3pWY0GqUmLNlWBWTTangMw8TwIc9o4sz2P0IJRxjtj2YHcGWBXg2mZECSqAmuRxFznxw6cPuwcwq5MZCTjsUnd1BCMGyyRAjZS4flZ/U85WOWSeF+GUzLCcgAW2JQHOdm2s+/QwBM9Xj0YwZZwMTFraJI/0f1+xrQGpJstllHTf+kbJIH8LUm0UWcV5yeKLJXJX/i1IlVk1w277T7Lut7WpjCc/lfL6+wIZ72zvOQsE3wBiNTTqureHn7u3R0gOAaRy7oKza87x3HY2AFWqPTNvAlQBqdV7VDbNUysWUgl3epwmNh5OzYcQ0C6EiF/4Ywdjq++fTBkbmDIA3p/fnXen5wVyyom6B3GynK3XJfvUVMv9BoOmCLQumZLUlsOu73VRJSF1W9kxmdKAkwK/ZfzjkNf73I2AT6Yu5Yjt7yzE8Lqf64eVa3GZhckKawiladRbamw1cI0s2ChlmGt8w2waM8FwD5QTI8/DMa/nA0CdZ3fsetU7OqAC2B7ULmP448JGm0vsQ1Ct3NkBT32kBZS5TdjehVZQ1JLL0k+5nrfWj7uDjbfdH7d/7n78/hWKhkcJ4i3gaP7rf2SuHcdQqZNRhUllklQ7GuS+gtQYjqUtjYC1WNUKrP+ra8VxdMEg8981nYwX0VCuP9nHUfgb/m61nMcfMFN6310y/l+OWFZDLrtE3rug7vT4mPl3zmIGf8uoyugnomGSBZnlRO1nXrtI09jQhlRzb4hc31AFdJZ5kj2WjV8YUq6t+Ga1+VF7q/cIUmVGZVEXAlR7nibGMrpcR+cw1qf0S6WXqveFqnutundbXW2wYBaTJt6XljV8b7j45uc7HwDATrgVBkqRqwM+F1FOGLQsPXSnuP96D+UOFg8BSze806omcR4e8fXn7k9c2/TzqUEYHkMEhggMERgiMERgiMAQgX8XAVKLvj1Nj1h6cHmXU3/1pt+jGq2NhIzFUhZMlck0OSF9yf9LdFhur1W3WkmibKpVo1VJBUhjX0noTVySY5vetbYh7NWkV+gbVioL/NU7tWBAQeICq366f5cr8BaAdBcgoyzNVf6+vc0IdmTDuk+SM6VvK0DoFQmyiZbr/iaqwFSMapCu4c4rm7nO/meYJml6ZC9VTXly5porJQHm6GDe1kmuN5X/sn9BwURXXkGxB2mLGt4zJfnbY7/bmDKNR8CsvJ3nSap1mLVNxe6DPdpxPOl26L0KPwMg+AiwOC3XzwTRBLsYU4tQA1RjvMJrYWEEGwVyYogje9eS88KMFfu+htJn7luafJVAtqWM6qtqll1sWOIe4KJctABR1TSTBCtBxb3VWr/Uxglag7EEjQJVnhe8yDJ9tVSSnpu8tgRU2kRILDuXbUTau73/HXF/EimwcsrfPnzq3n8BqKY+Vel4scqaKF3Asvp3OKrU/iE/5NuDKG8an2eGGBP7UjZwIMnrOMlSjrOo4FvQHSD5/Z4+qttT2bGu++tvF90xNaqRjgvrigAL06SDr/vcJOY+HQlsCyfKzdoww1eJfeLizG7KgIS4AdqwkBnOQqMedw41jGpByzJ4Lfat6rRrnge76MYb0LrGAstG9/yhQHWNPqoLgEz1YQ0oSpxqYaL6obq4Ua2d6k5QALjfNrNHcJ2fDdhl4SKTKO/LtyqCyFKdG3VdOvYraycBXM6BYO9IWK2jFIRZoypQxfWXObfNnN/a+NT90+xP3R9fP2aR6HmFkDk2/+2fu25BL1XcfteQ9/qTQvKwq2uYKcVEiWsYXXAB1L6VU0amB/31sy9bqIUT60Cdo8QCyfn6+EEZXAuqP//aXZ98gjW96T4faYykidJad3KCcdAZJkpzlBDWpqIIuHZxxHZXMWUyNgJV/5YBNS7Kx6su1UU3F7C8rvNa6k5rUWNdKbgfD7CUfc6MsRVQWFRiWO5sMUpaoj++BmiuoHkFlgLX3qxMABvQzH7qeFxD4n/tM7J4x3tl+K1DzfxhwU1AK1hNP1z2IUid0wda47nMOiZh6mb5+oRtkj8fdo+5hhcBrRO+BKwr1CrnSLXf0lN1dXtsk6EBquZuMDyGCAwRGCIwRGCIwBCBfxsBU3CyFHmnYkJ66WBt2IOVAoMmb8XJ9cmr0tdqONMgYKCo+1gmASnjIiFjpcItAcyzWiVFwKuZaRK4SlhL8OvRmOSY7MuoKhlLi82kaOXoK3wTvLpv3+PvS9sqABRltYTOtrrZZcvic+vz3T5sK/WkE0Cnr4XhWZi8wzTB5HhWM8DRGCZm9nA7zr9jDZLYfkIbGpk4GZgYOlU2mUTX3oeyVCacMhGbJJiydVPZnFb3qFxZE6Xd/S2kvvDK5NGyXWOTRRLOKb8LfFUa7tG65tkrJK98brdxSd3eR4yKTqJSdNvU4bXaVNkiWVSB6Y2Jd/SlAlhBh2jiPiG/mwhh/BpauRtXsUaj99o0yPs1omrApeaAyWljbNKXpd4jh0nGHIAaIEJC25ty9cxdmDTrO22dYbItO8QuA1Q1EAJEzv0mJ7cfZ7ex3W0//IGFgIdhWucwVr++P+w+ntISA1H4UuYqQE+58A4zr5x+bW9jLWq+ZQkFoS4KtDmfWtSgdyWrJTsugyTGzFrWsNM3ANVR9903DahC/v30Yd59QTLp+yLPDNCpCRopqVdG5sR9mxbPr0Bja/MiQ8bvNe6NJZftDe5vx+QWDchmwSFMZQHXKBcyDLVUFGDTmFjVBj5KNlw/t1EDvIZRtc7xl0OuLoFq5L3up7HluQb768QpU+CySkzrGlZK7Cayz7K/OdKA3ZKM1iHVIkZa0aT9SdvW+Ar2ADo3AKk15a5N1prWNQBVv12YobqY9jRzrsOLbhtDpe8n/9L98IJ+yQ9eFfPI1+Lwv3Vr80OAnNcHyofJNkAVQyWNlZT/8vxt6rfLGdsVhdxuci2U+iAhdtEgVHte5CD5ljbmsT59xPVGzavxFeR9+hm57BntaG66TwJVgN3lxW336RNM/jntaACqq8jMuT9Zh+r6jvdBQapz0LEKm1rzXaWG8UmrK43T2jjH0Cm4tRYpIkQQ5KewVaaVz2Alx4WK4FQ2UvK7umSR0FjCvvr64ox7sS2ylPc6XuxfcJo+xtancizev3yPqypZtODgekMlcHU3x2Hbz3MxbAmTrRP7VQzUYGn5ukIFk/7Y3Dv9MsbXPCcw9fcJ12ixq/Re5eo8xgl4DqP6CcCqd/vwGCIwRGCIwBCBIQJDBIYI/NsIkAIdJBu6r5+rhNVHsWb1W2VwxV/Ww78FfbJUSoArASwxbdXKlczXbQS0/aP1TkynVOSccCZurftv8TPl+DtKHVftpX6rz1PWW4AZqNtqvZSU9UcmG0oalXfaV1WgCtzM0d0xTe2MRtStjQIAS8a4xBzFWqubgFzMkJAOTnTyBVBuw85s2meTelKZhbCX9hY0BY2MUzmq4AsjEYr5bCmxPrY3pzWQylI9J+pbNXPx83XGpEZVMyV7Zm5Nb7sZbJ2GO9a4WpcmiebZ7j+mfc2rJwBrZcSXANVDksozTJgAuUiN19m/ZjCyqakxbvl2GDBRmfSgvzcwXYN4P5L9yBSj1GiWAJTKjssRuNWk5uDbHElNXUk3b5VuakblmJCs3uAAmhrU0IkFcAO+QhdW388A1ZYsh/11nAUwbKK895x60pOl7CkxxnF17/EfV4dFWQAAIABJREFU4uqqhPeC5PonHH/PzmmzwvjOqQX0HK9uZ90S06ybSLtxHF3BcMmkRiJb7quBqS6AKHXsQZKnHcawzTTBIzFQju0YHCDRFqhuEfMVAOAnzJROkXz6/gCz0vYGZAgRxTnjgCJY4bDOsswFiMI0ck5Kmh2HKfOoPrpknr07cp7sH16ljWkLGFXO3VhLwyoALkMn+//2oLuuSNcrZDW3WQD5DlbYmtxfPgIZMADKmAeEfn3d14JR5o91v8ZEgBNAV8cBoV1Uqs/nOBuoE+PJ7AXwNEa1yVsFRp6xYEvJq21TNoxLTtNrR7bQ1jXUgrPQNQKkjmRV184xVDrrno//Si/Vje7R429LAs9/y+M/dbenvwSoBqzKqMKirm9ux1zJhZxbjZaoN/eDyi27pPApx2/1u3U5GFOlzPzhYkFANOB3+piftM/SZE228ehvANVLwOmqO8Hhdwn5e0698tERc/Zswj1EBYg1wxoqFTvqUprzLrPEy0KgaPyURbvYw7kLSG115b2lnyPVxsj3aJJU2DkA0y8GZGUvXI88izSCZmAi9zE/0zGRUbXfqSyq9wkfYUXtfWp9qnXKzlPmiLLgaxYPsljDuaY9Du9ZYm615HlrTL2v6pyu5NfyCRcIL2k5I1iNGrktBPr3Wu4TzMcsEqm2qY7ZX4Cp53wpL39/+5YOq4f5N2N4DBEYIjBEYIjAEIEhAkMEvo5AA6r3MPReStsAy7+JV8GXPoGuRLggZNWBJsPLs8W6FOwscNmDo3pHgWNbyPSvpRcq71cCZ8/TdZM9kh3ZzarBalRVWBvkwmwjJ1tMqj0Fb7r5GkkU0GXEthNe1ynY/VbO7eeZHlW96zqJ1q0Jbw7tXtIW0yT3DZDd34XB2dvGQAlGxjqtXiopGcPfghFNlGJuA0iVhdARWGb1RiMlsaKAiG1lSXcwc9m0Xg6gMYHhmkCnpkUKYGVXGbBSZA5HJtnaVpPl0WSte/zNAd9PqXvlfSPkdBdHJKHn3fbuBt/sQ6ebZrqS5FuGzjCnMJdElP2W+68n0MYvoLTAUi99jPuozxjugJGqUw7QypczwDFOxlzANvWH5SyasfV3zHDi6hswI+vT2JrqR1MgADAa7Bq35ZIuasjj7i5xSz1f2ZZGppBxmx50+49+wKxliiwYppUejz/TQ/VMeSJjecVYUtHIPJjCiNsbtxhFDX/Or6otyXqcf5VdClKNr+1hrFUtoBkXXdmptvggrErrGt77gLH5FpC3Rfw1wPnl/QKgKpCp2e55xJjLzwnYZdyiMfbzlEYah9rO2AV4JNSw7zJdBDkGOe3KaLipxVR5eY1ZDY+SXSXUiuo5BlBjGNbso6S0JTGtcezB9BaLGq+foghgbv7ygSYhANWwrQLHOovGKOejcp34/vh2K4F1lJzXmTUlMc4UaaApS1UBqk6JaA1yjLoZ5++A+ZLAuqCTlk+ZpByHsmWBl21UWNjYvMXJlzrVTebDBFCzh/T3m9Hb7ocn192Tp9/nOrE18/XpX7vrT39CnorEdwpIncKmIvtdX5dRtY+qrrWyqSyW5SbgQo7se/vcLAxwCAGsbdILVIPW+MZIaX36hPcxhwTlS1qwHP7UzU8vAahKfte7k+O17pRySxnV+UJgxxxhjq2oUY301/PNva2ks5EP11pNkGfgO78bA0GqsvEbW9gYc9jvLIR5+QhulfAndgBmnX3ZxtIDSxgyB9lG6a/XlMdb0l8ApvM6RlI8R9/TJQzp6kxpMIst1MH7uQvOaUHLHXekWiNtu4iTQNVDPce0asG4OK4uAm6usXjHF1BYUW9M6LzDerALlguNsfPD55YxqMvKAECVr7XjyIFPkP8KVH3H8BgiMERgiMAQgSECQwSGCHwdAVK3HVOkfxOVksfW4+uf/XaVnvqoVLXqQouzrKQsaW6y+Ebv3X2C2whOa7XdlD59HO0fGdgJ0ygDKvBzi4Apk/D6vXqjCgJbnSoJk4ZJJlQyV7KpAVQCRJ6P6VJ6thaz5P79O9Ja2EzB21UPokz8rakjqSrp77h7sLffzQ62cfXlU60/VfZIcico3gi7SqrGt4CmejDKUMi2VkKvXnmTRDPgVXwKy7pBEjgjid6ZbSXxXyN5FLDOaEEjFt/k/ROTT85JEDWi96qmpo+/edI9fva4mwA4Ntcxkjk7IjG97HZ2cBA+0NGU87xrXdMMYyIJFMNy3GkW2uCFCa/xb2gmfSV7/BqgZVLM5ibLjTVMPh+31gKqynkLjJpoy6oq4XO8NcYx8TS7TobdaulkzwRpBVpzsmbXYdyyi8wLMCjgEqCKKdLCWkYdm3ce00P1WxJeZZUYLNG38e3h++4YsCj/ZkOMK8DJnNrUFTLgET1GHHUB7yV/l5s1YBaWS0wyamyn9Zp9H92whgFSJYktpO8xr3ePWAwooOqCBGwuQPUYpqoexdCVfNYWK3VasrEyuALAyMI1+XJdRGBcmK3mdrCLBkQllfU51x1SgxrTp3L1zdXG3+5DYBriLxRbu0rDgjumFV4Pv1rKOOzUqDJ/XyH9tT765/cwgszjXL3R9daV63WUq9/PyTMea5MYe6ZZ7KihS8GA5y0Q9+gytrWMoTzV/abGlrjY0ifHZHz81GbUkxHPQocmXHX92Ud4U9Aja5dr8azbWz/qnmz+1v34+LJ7/uKfWNixVQz7Pv+lW3z4z7SH2qV+Gcffqb1U+ZYB1UTJ/qq0oqpGwo6TQLXNdY/HuR00r6Mv55ap7cR3TvLHaJf7xNOAray5XBzTmuYnFoqQu8ZR97b7DEA9/LjRfcFICRUvQBGWlcWU67SmUVJrvJord/YvKC/ZbTHVtSDVViEi3y+Jtz1NZTvrmvWzYkpF7NPD1NZOvuJYyLAr3wW8FlCt/blwdgUwzRxwUU7pMO+dn9ALFumy+4nsnLp4z2l+fpF7hW7nVywSnK8u065LpYos6dntCf+/7Pa6fRYCvfPWfd55SdFE7iflA1D1qi48OVOWOAAvYMgvWHwQmC9ZUDwNs3rK52iDN7SraTeT4ccQgSECQwSGCAwRGCLQIkA68XUf1QIoBT975q0AaQ9MW3bdUlhT1a97pRbb2q+j93Lgymz9r8RhWie1tLjt28+MLVHEwLvYGPk5pIKRBBfXU8cgO7vFSn7DVKzsl/OvD8Gj70mLjHYGwlqTKf1fS0JcieiIxHSMrFd0tkDWZlKYZD1AoaR4Ov4+eEJCBpuqZHAM2Axzmv6FbA/bsUGCpwRY1tSeqtV4wtYPdUy6bSr9FRAFOWiyRGK4Qw3dXoCqbCtgJOxbvWZ/Vcpng3Y0ZbJtjThlMp10j1887h49eYAxjqBh3p2dULMKAyVYncGubgB2C2FUgmugrFdNH1cZ1xb5JO4CiwDVSizvTZX6BYKcQc4nTI5MizWnjkkAUCXzGuEEaCDlLLSr66/jJkBVEuzroY+yv1vNYEy4w8aW9DS/smkxkwUwz0iqz2H9rgGnOwfP+H4RkyVrDs8vLrrfDg+7Y/DwCnm3Ul/B6uUVxlkuXgBUPeYzZJgL9hXpJXMlCyLWD2eOyBqVGVakyTG8aaxqpmy1UnER4uHeqHv5iBpVGFW3+elwTnsaD9gYtZrNdn6puVTWHHaxag8j4XQmOhaC1caQ1hwR2OmK7PTzQnExo/Xz9SiVE5erU75cwLhbPAgtV/vsTal8RmY16s9caDXqOzD4Lx5NWCRZh1GdE1vGgBeK5av55scbkzCtxiP7rx2lbY478rM868yraouT/TifBG+NmY5kOMC5alyV9fbXbQx9OHF7lqYuOUw6x6yCwBpxgM2toEanbeDM/uZR92L8tvvx4KR7/up/YwxzAQC23neL9/+R60R37r30Ub0d00vVGtVI4TVRakA1SoPw5W1RpiFuTyoKhLaCkHtVzdm1yQP2SY0qcydxxe336tObtJYJGGf+fYFRff9uhJkSjCqE5AKgeh3DJFlO41NANbLiNiiJTPs9cw7W03jE3bnuHFW7m4UlY151rSsbtfqETLWtbXJvbVJwno7018LsKD+U+CoFrp6qAcgccyS+FywuAlQ1QXIsZFQ1SZLlVn4sm3vBItj8BklvWyyEP8a47CKA03uHipY1rjXhsg3B7D1tjapnoLO6hxlTPe6VizCuK0ZykXvkBtfrCUD1C1Wqq7C0A6OaYR8eQwSGCAwRGCIwRGCIwF0EyCX29XnkCUGEqUVJJuUje7a0eKaS9BbfUomTtkcmYvVs1S8VoGzZbAOlleiaiH8Ngk0WCzyYJWuoYU3TiBrDrbUdTFRkXQEstqoRKjW2ys+gOUzkmH6a4rOyXroNm2qS3CfSSn+tTjURTJsbwFnV4sk0ATxtYaHpCRSYkk2dSD0W2UwTwRGgb/fhDi6/yIeVIgM4lfR6HgILzUR6d19b1diiJjWKIeM4ahL9MUzpiPY2MW3l2JYbSJutT4XpEdhOeX1Cb85in+3vyWs8t7Ml0CSRHwOUePOM7U34J5g6vfzueffg0S7GTgKis+7iy8ccy+4+ta4yqzkAc9w2lvlwpcGyL55bgYeYLPXQIdlwG9vGltdAm+Aa0xJ7FuAs0xxdkG9ITMM8yaImoXVbgQ/bAKBvYWR0cvWA4vrq73526Kn6W2bp2n6n1vMJjojhgnlxTiJ/AWOq3Hfn4Uscl5+ExVLOeQzz89vhp+6M92iUo2D8bDXmfZ6DjDnOq4CFBQ7AGildwc5e2YuVKTdjYUCm8gbW1gUE+9gGkDWg6mfciqCC36xTXadGddy9Bqju6PpL/P6GdPaY9iSeSw/lytW2KQUC8lAACDyyECCbKjtabHmBEONVMRXEBdC5AMCzGnA550NWZyxbjbU/nWNtvjjffV85DHsl19gqI7ZFTK5GWUOe22EBREbV89UM6vgcxlJps2PjWLQ1KXft8SYO7pup464iRQ2AKsicmm/mk8xprgn3IfDpY5lj4+8wrSVtFrymL6sLE7Jv0T+7X5hAe39aq+mSA0AVFBqWfgzrtrP5uXsxetf9cf+we/4aoCogNXRLgM77f44KYWNGaxpaydC/htuXbWms9xSo6k7elATKX3N7qnnCZKtpXqHKeWYEsmpAbACp6+ODMlricXWEkdIp7WlYMFkAAuf0UD09Xcf9d6P7eDTGTKmAaTn9lhP19VUt3mXNIJNFN+BizjNnVBQAOjNcmkSl3ZPqi1pYEtCmnFmGmtWcSMSZX7L1SoA1H1P6KwgPSG37EXRq9KS8VzDqIFxZs3oCeERSH9mvTCwLBNbny5zaUsuxvJzDftJ2Ru1I3XuVmXOtqlzhtzl1qT5kRlecg72rve77e3X6EnMOioI9Z9UxMq4XUd/UPd0ijdPbLzz3JddN3Tvux6JGZHgMERgiMERgiMAQgSEC/6gRIC3YU3hmFtRiUMyNj4KV9VvPaRaw6XmRr38vIFuPArH1s/qq1v7dS298VEYzBY4K/PnTtFlH3ym1humfGomqSW01QrD+VGgqCPU9xVJFbEbyJAujtZOewu7HY2igLMdSx72e+lSNiQCRJK4xlIlCtSS9cd8kydWsSHfeTVhTpb+yNlV/WkBgQdIo8NiIeRKgGIAZhs7zEajxm61sAnRbPeTK+k3llfZcldVlfyPdbeLOKxNR+GWGG/A2Bj4TQFXaT1hfGxCM/RVta57iBLyzRyubbSWBp90F7TLYVXfwqI71DpR6boKl1jvyzpm2xTvnHua16niTOJuYypYlcfw6gy8ZaWaG7E9YGhNr4q5hkiPi9mFY+TsOvrAv0T76nKdSdYtrsnBJuGV0TIZ16a3WL+5pQXK+JMFPD06McbaQ/W5M94uFI1afTy/oBXrWnQFABeQm+acrZL/ux3ZGjP0SkGodcoyyBKrIMQVmO9Niz6wjlOH0uQIQdW7GwPdEhipgID4PAarfPp0FqAoO33xYdl/OAVZBNgLKqikUqLmPzG73HeCpTLc5CSur5Lu2qtjGVMefOQY/19pRDbWqBU21jVEFYBucAkziXPfr8o8smZ/ja3Hb9TrR8ZUPKTaurq3dMKpoFmCF//oOMyiOX0mxDG16o0aOLbAuxreMlmoO5LPC9vLt+OUwGvNqvDyXDHEBrrCHOR0dnJH+CnpDUla9q0sowWoalznfZN3QfBdQ1UGWXqo3uFwztybrZ902ZkpPR++7P+790j1/+R8ApQeRzN8uT7r5h/+TMWKfM5hUapnXxtSp2pJGsKpm3t+9zyihBbjWcdWiTSS3uQN61TagmoWUGkX7p64j/72rLcVI6ersCwDwBjMlANsl9alno+4UNvXwiGrac+Ys87YWPYxZ9fCNcKEpPbJG0zOrgvzEvQbV9aT0VjUOTZWh6uBa1jPXlu7kMp81ZleCUUDmiHuP18HK5riOn2wzDGx63aYljeCwYr9ggeIK8yeVIYJcGe0VjlAuIiiD91gW1JjLpuYulqVMx9jroea2BkpWl1LVGq2KjGpY1MwF6lFz/3AkZVnLGX3JoqMHZ42rX7q6cwV3x7efMqcVGA8OwAnF8BgiMERgiMAQgSECQwTMGrDwaevdVUt07+CbtMaULoEqoCrjo9SsQF/VmgZG9il3tqxH+JZ/83fPuPaooH4WpFPOW2xH7I9gwdzDbA3Wk61sh7BIu4NmthQYVal+alFlPNlSENuzrMrN0hM1vIamH5wdxz7WrRLQOdH1F1B3K/BcsK/U0ZWpzoSkbxt2wRxX0xaNi2czPIppTRN6tOXs62xvUhaXXiTAAauNmTS5tQXOg71dmAoYUY7/CpmxLIP1rVvIEwVBxv2afYzV+AZkIOVF5nuwS59VWN1r5XdKaQmnbqdTmJbH3zzqHj9/hAQYsEvd5OXpR1iZC2pV2e+2jF1zJpZNM+FNsl6JblCGhZRZBCgQm/6mAUQNmGYMC7T2YLWgq6+LOIqhCYtn/1mZ1dSjiduq5vD22lo5mDHBja/F5Zc5JOUEkEptqn8HK0QwnfifMRYLGB/Zejtn3G7udDtPvgWA0HbG9zCWn6ix+/D5jPrTqtNz4ghUFzDygtRL2FK4y7SImQs6kf+uMFVy4cP2Py4c9H1Ba35XeMzT04/U5Nwavxx7R43qpPvDc9yfYboFpG+Q/p5ckFarbG5qA+swBeouoUTZKwj0y0vGeaqBlrJaxiRsZVjFugZkRGX+V5GeV2sbFzOqfFNjpnKQvlvYEdAKCh0eQY3bhyF3zKj4C0NXoNKzE8Tuwey/ekxLJhZG/vbuojvF9TU112wn+a60tK9Zdl+ylP2j4lGgOaCtJ989Z+eYZ6H8u4FUA+o08z0LxnsOsBMAp2Y206eYutSECl1k9eyhyqKG6oxNZL8BqgCmMU7XO+sn3dPx5+777b91L1/+E+a+9DXdtM6Tq/z9fwHjUdOq3He2D1iFUU0rGu4pXOdZpHFhS6Boq5qg7J66a0qBrNLILrZTC4jmot99VjWuad0C7Pr4F0yHjqkDBfDNYQlxpT4+nhWr+hkH3Evm26Lmru2RMpzUSPt5mnClVtn6YudtM9cKg+qCm3XuejZZv0u8vMzS19QxTfunBDkS3bv2NmxzhdlRgW4uK0CsDLpzTSwsGNX11/vBiPvTkhZcc5QA1zoDY0S2ArTmmgaZZ6EuddK1YLdIPWldF/0jkSNUp2kt8ylzX5iqysWFQRUWAtAwwpyTx67Rnb1Ua9sI7ouVtVkNMuLPa0dpZ5Z/X2K2NjyGCAwRGCIwRGCIwBCBIQLJObZJQ+RlTBAqjagkLvxCEqgCk1Vf2ifK9bOveewZ0QKtxaUIuvps1vcXY1EMq4DGBKnJ8fKT1fgmr5vh2iqz6mq8oE+HXplUW8cLesq516/1ANmqDBV71XEIRMcYIdlOQSbWpCuw2do/fyr7BaSOJ83JF6BarSI4W1i2Kw16AFgBFlvIQ20DA2gdwXCOxyXBVTY7mwFaG9gSqMom2GpGI5JII4mupklKiO2nalYe4xpqWzfZbsK+qo60RcberEk4AeNI+XYBtzO22Rhx/EiGBYwms/aQnHA8TzFWeviUGtqZ5wTDc/qZVifz7gCw6jZqNstgqYDr3XCYkwc19PVvJvIVw/us9D47rR6ogtjGPIYaNZFu1qUBqMW5ZK7EPAleFJYmbWucR9H/KUE04efjBDitz2oMgdi3ufgS9omSOvqn5iADXNdgz3YffcfxjyIvvYK5+fDljG+MWJxPAXvXGLXsdhfX07S2uUI6vqbZC/tVDbkCuF5jwiRInNjbtpnneMaJfkBMMYTuzvDIAtn+Q7Ble5ofn21T51lSV11zTy/ggATazoc+m29grPZZt5i7GlUBRGTApS8ok6ICqnVd+Fn1eWFUpdcDVhz3Apu9PDfRFmA60wyt74m026FBuonEM4TwVzWPBwLVJ8xHzv9X+qieAFLqGItFzZqE15FzJ4EooNUvLzVdbM2S9r4w5Blh3+sx1VjHGCqg1bGsOFUdbU48Sx4BQSlVZgGH+SJAcq7Z3mgDALMBSF1HJTFdF6h+7p6MPnYvp2+61y+/o2XU0ywYOb9uPv4XBvgS9hM5sH1UAazrm4JUvpX+2vrIhZjEuc31dt315x9WVSAOeCzm08Ucrk8YVR2DnavoYyP9nZ+dAVJlNnXYve2OPk2oU6Xm8pR6aIBryq+5l6ww7rozU3L/jlek2/02xYZn9K1Vby13BPGyoIn3nVN0LaC4kHQTZ19BfV2uZciksZNAs8zpch/hy5rVsLPt/jSnp+rlCSoHJdkAZx2B4wzsfPFeqXESMRVWhpsPQ+qYlty8ZiuLDwh2L6k4dSujhc1Y5OoXt1ax2kObORvNutvazkZ37v5fFmW/tYhoveuXjtKFVqNaC2FfIeO6hIbHEIEhAkMEhggMERgi8A8YAaFUywp6mW4fhWJiBJSVhvoot95KqnswW2DzHui6nQBVoFq7bv69eS4JIIAtjrF5rQe8k+zD/docXhAqUHUtvjf5qRpAUYRYD+aQLWcYK02lIXJksAAkWT73CAngAtnpydV5jn6TLMlWNWE0PBP7I6KVtcWmybRgwt6tYuglQGvOeyPntY5UCTBARaC6np6XyoDpgUq9aMCxNWAmoRyXtafjVqs6oe3DCJZUiWLai1jfGgwgWybDoXuvhj4mz7Jw1RN1klYTClirB6s1hVPkquvKGwUv/LwmuZ9tz7rv//Cq296bBaxew6xcnLzvnj66znu0i10Lm1pGTfk7uk6OIz+bqUyrobxfhOihhz+/YlHv8sdkxwVUizLKmBSgVUrI88RvzZ6MAJAkqCbdOs/olNRI2pjoCFZh8qzNXJqAG3/isLKGLiiJuO4873YefZu5IUu1YrzffDrp3h1f8LIO0SbwJL032wDVTRhUAC1zQ1AiE7hSgrkSrMg6AvI1xqJlSUNXmTseowxiXytcM02210+1RnWTGtUZBlsFSX85vOw+I52tvrPVgMkxDn5znjaUWu1vfLYARNWWOvEdAwFmtTBSVhvyNvLOHjDW4kF8ce6uJcesGRYJYANV6zgd13hy8fylIIR4ZiEkOy6w/SKuv+vd26Nl9xknKueDALhKXmt+FsguVJF2RQLWvFbIKFCi357PFVjlupJBdXhl/XhfgXx729b1kdNWBqoXl4fLdbFqLYxk2WXjInNXUg+wWYPR84Kcrp93u+tfuscbH2hR83P33etX3e6DV2UaLU93+P8w144Bqvtx+g2TCmCVYdXN965Hb86r7k21QNRUH46PgDFhas/nAFkwmwKIHV1PfX7WrT79AiZmyQw21fO7PLtpRkpYPs1pjeS8BaR6WoLUKxZcdOv179y3+hZSIWj5jKwPuihRQD8QPgs6Vccp02zYlbvnGiOuguPVHNs4ri/Px/uUPyPxjSy7FiwEl0uvr6K5M37zY4DqF65NroOML8/PP/PcGS7ArcWXP5VrZ/HoTi3jPJQhtfyCsQl8venOWw9VtAZRrZReRAhK3WzuDFWuUaoD50AtGMwZ2ws4VSXrWMI19lY5MG1tsl3/b05dLsNjiMAQgSECQwSGCAwR+MeLAKnKyIwsyVhfw9m4jgDSSi5kP3tgaiql4UbPlib9zHdtX2YcJpDyngE61ibBbt6ztT371n+i7y/Dk4KutpzRRVJmTPlZmfHcf5WkcgvoKUidwZ55zBctRdIV+CB1Zdfd6RX2Hfy0TY3fAoG0qEmNayXj9jU12bsledNV02Q64DauoSW5nDyYdrM92Ft7p5IMCy7DDkUuqByP9/GmCUB12voSTpHvyoBa65peiNavCnJJOjepjVXameSVY3E729YIYkfIFgvnVEYvUzGiVnUMmzca3zNTJqSPnj7onr14Sq9X2Ffa1lxcnHCenzu66jSQanLeZMACZSXBDYTkQxpwvQOpOaT2fANHHkkRfw1h5m/7oEodyaa2ZNhx92/BDUD1dgXQMHE2SXbblW6hJdAOExcjpXIijew1QFW+3bYe9rV1oYJFgoPXmES9rhpQZYOsLvz18Lj7cGqvRsCo58QrV8jFFzfKf2XTWfiwNtDZw/ZKfzO3BGV8Ka11ESCtZBLrnGWS/Ehc/SRi3+sIHu9Nu1eYKU2V4/Iegao1qsEzYWMrlJnxMmaRWPs5jn2/9xZbMUIDsmHYvVqcQ0qjg5OqHtn3lztxHWSRnAVk/V+sjTx4gYzPZDwdE0GScudixDL32G5ve+OuRvXdpyXy6XIa9viqRVRTJbRLPbLTLA4VPPVnGD0/XqDVAqc4tZ1OgWY2VMKs5FewHDl9i2lAE9/G1r1a75sWNgGqtcghSzqyhyrXszLgDcDQFtLfR5uH3TOA6vevnncHj7+vz1Sy+uVfu9vLQ8ApZkoiPuW+462SAqeNTak7KnYV1zUXb5p6JK2LPPKMRZ185vcm+5g+rvdoXoS8/uroTeTefgtUP3286T5+oIHOGUZesPlLFkRkPK9YfFksdf+t8RHotxlWc9CnXaCBdTWimrRuAP9ZAAAgAElEQVR56Joehd1sdatKoaMD4X6Tem6uo1wXLo5ZY8pO4xjO+Wme1LdYKgMt29O4kFAKCK/BxSn8JhKD3KHZx+oUaAjLegF7vSTm/YJIcfyxHo+Jkq1mqv1SQddePcE7s5jo/do7d2pPw556VmlQU+ed92YCZQlT2brmd32BSNWwLql7PQbEnua9w2OIwBCBIQJDBIYIDBH4x46AqXVb1i+QeP8wQa7kvnfsLVhZSVFLjbO52wV8NHZUX8iArP75OJPYczKpbvtZvxe/qVS2/yxfb5q2u+eKjnCbmCfxm8nSFNZsG+mvQuFyldRhsp7fpa7MtiM2q7ctgqlVn0wrDQbiNobI9iPTOM0qFQ6bIVtAYmkCGOMfAObW461u9wCwCvgUSMasSGfPHBppm66a/Cc7tUkN5Jj3WtOqKZP9UZX1RfUrQOL9E9hcTZh6ZkegIBIRyFqfK9uqC/L8+qIiBJM7g8G1HnUDqXLirhswNbHPXj7rnn7zEGMlwRcsyvwjhjknfH7ra2Nibr9WTYMEimGTauQatRUA2Y9/AdUCPn16HawUuq0+uzShBVTDpMqQhyVnFrgd7KlA1RrUoJq4/UaLmnkBLcSUcE4UMBSgLHDwJfcOADKcSxLqJYBz+/EP3XTveZn9EB+lvH96f9IdXcB6cy5XLDSEbWXBYnFDjSp/26ImoJe3+DxVnhnT6vFYEkaZa82pAlD7c/YMAqpykm3G3naPAKrfPWHWMA6Ct7/hmvuF9jSqNXVxdvgyx3iXIDgMJ384D/wpIPPzC9hWraZgVUAnqDVkK4GHgJRx1Wm45rzztgBrX+sacCrAa2OY8CvRtCYyx1zsmefh50ZGzPcu9bXPaE+zwxz68GXZvec7x+SINPffOxzcLtPASbGl4+oUDeiuXrKeYh6RCRguj6mYuAvYvYVtnMIsAl6iA3b6WI9bP3PdBKgCUjBSEoTlSuaE1gFNaxgpIdzmai6g+gDn35fjX7rvqc0+ePpjzU1uX9cnv3S35++pTd0KgyriW0dyXy1qAKq2humZ7B6cNulvDqP1WO2Z5xp8jmu8yz6f5LxSS/3lHYzqW+Zl1Zja7/fjh7XuiB6qlwt6+FIjvRScAgBVBqxsi6SrcEBqK4/gb8dDV+lr6lDDLju2yvB11pbVFIQqQc44CvWcc+wnMmslvoJZWMtmRqZ7uMDWMak5UXM0JmX5y4UUDeAEqsiXuYDcfkWNsgxr3IG5X1/gslxLdILMWpAM+GQs5muaLdW9EYs3tmEfLIrYc1q+tNymMWFqTcVcQKjna371nOqI80i3bA7UY1upruFrCSA/hVkV+K74rn9DhscQgSECQwSGCAwRGCLwjxwBU8+kof/jR886VPJSoDJprRli3pI+hfbszPP3MtFKeIqhKELJ1KffT2+AI+QUZtJuJmDV2iVMNWh5UDLD+qwCwn5G1VSW0FhTJdrHyKvCmJjumDItAZuCV1nVgFpAn+YeHs/K5J0daLaEWDbnFOYMYBOLHgDHJi08rmVpTBZJpCOdw7RlC6Cysw9QtVYVNnRCfasMqO6/qybTGwuYkrRbqwoYBtROAKkCVZNyQYP1tgKZsftgG5NM611l1gRQPi/wmLZWOLbBEUDbBmeLz55yfGNYVXsWlmyT5zF4evndi+5gn1jA3o6sab057LammqiUxNQaNaW/QRq9xFVUYsLYkvgCpaHXWm5dwOquePFukgiCQhNJAQk1A1xjhBKkw7HR/zLbyJbC1thXVUASCOjQwlzH7bSBHpPwxarVk5JwC+BiVARQ3Xn6T93mzqP0UJWNumJff3133H26LIfTW8CJnPlcIyVNuQABK1x+Bb1LmTDmydXNOK7CsoujSHSdG/W3SbzsYXbGex0LAVz6lTqL+PlwdxSgKoAUn//t8KI7ubTfpwsHJakO48QY961jBA2pheUX2WDDkRnN55cbcEkjDUOcUWNmI4AV4JaZUXy77P/aA+rCqAF9/gie9He+BfJx6vVKS72hQNDFEcexXH+fPR7Rv3fUfQxQ1aSr3lu9U2sGyIZVNHoDpZoW9XDMrFUuJFvHUsCml787xeYEX6Day4DTSzSD5fEUoyp7GMDr1ew1JFBt7PsVc+YGE7FNrt2tNWpUN066XYDq89FbTK32uoff/JDPd+penb7ruov3sJ/bXKsl611TAgyrumatahyvddb2UEXJvN5aUGUhyhpWY9SKaks4wN+zB3zTQ7XVoV9/+pU+qoc4/QL2kPQ6x979toGZEkqG+YyFBhZKkP6yNhb573Xa0zB2zLsqW6hLqW63Ls743e5oWXgo5jMMs8eQsfZac3/GqWCfzr5LjJD62lTr3QWhWRTKEDJusr72rQ3TX/XL18jBF8qWz1xA4hrB+XfB7y4QLFkUuMS8Kv1WaycNXAIxra0PYK596wrg8V+hlPE9/x9777keSXYkbQZECiRUaV2tSM7c/93s7rc7JLuru7o0dEoA+77mJwpFPpxv9++wI9FoAJkhPU5EuR0zN9/wvPb6K/j1WVvTiT7LrTxF1ULdqr+rYtln7QO3wL3nfUIk7czancGinqdNTQHUYmz/u3+X+rE4/BwiMERgiMAQgSECQwT+nSMQbqNS3kpC/vH3PjvtEwZn2F222eAmHTER52escU1XyljHzZYL7Nd0uu2jkuAyV3L7AlVYygBV3SBhefjWgqPWNe0h2TQBN4kLGK42B3KrOgT7raGSCa+GS8WYCqDJVfnd91s+nSTe3qolwbW+sYFftj+WsQQIerbzC3oIsr/lGPGpNaIAPY2VlN/uYtJyAHsjW5Z0SqMYEi8BrHjChF133m0S5BkyYJnQgDYBirLfxnDZ6kYTFQFySUzZR4Bqgea4vLI9zUhutgWrOgXTkgaJ7/YOsdCYRYBEgnv/8f3u5eunsGb1+QRTpcnOJ2JAgulmAlQL8KR/atjSBlRNfysrFtHe1bQmY6zJhZa7NpTE0cZ4poHSltyWY2fLxK1HlS4yyQdwmHnHWMl1RGaa07TaOQGLm1gDROe6qVLTJwO3Rra4hePv0dO/RNZpSZ9tR2TJf/79Q/dFQ5uwU9akzvgdoKKBkmkxu1pYI0hMBbEr6lZvYVbFJwKlAFDAiECy6jNrXDpuw/5xzpHtBrx2ANWd7iXSX1vLCAB/+TTH9dete0zFeHoOuZMCOmRAjWurC/Z+CFAtCW/vqGuNquyrILN1LAmoSc20xlkBj/5st2c2LyAuMNFfojBoDQmXM28tX67FBRAPaHn0EtffI8bxl7N1p/y35LvFltaNWY+E7DYAuOS/fpYh0h4F2XxtNuPA/ZSpVAPL1kdSQ7kECRuv3vgn4TQWrmdrlL7G1X0w6SFYl10XpN7iJj1i3E+3FrSnOe/u7X7unuz+2v34ZNY9evGnesYIPi8/dLdXb6lRnfF31aTKqir//QpUAUlxxs0VaDXa7bFXz5Y2/oP4C4xvzZ5QpnqvGaYB1j7+3K1P3nfLJb8DMBdLgeped3aq06/u3LD4jLvVkhHI2HNixJpX+ynXiDKe/X1T4+HGHqvBhnUN0ks3txDuxz5LEp9icBNfjnXJBI11splcaLW2qRPOHd2k1rYnShsb70lv65p0UDK8wfHXZ8ya7cy/UOft2GN/81tAJ9uxFMFnsaBTOXCxoWwXQOpJTJDW+xzxszCoAFbH5Dywc5OnuZOIVqvKkZ4AVH3a6wq8x/s8OTMR4LGf3NCehjY3S1hzed02zcIR9zWtX4f58MsQgSECQwSGCAwRGCLwB4vAPwHV/uz7JLgHrqZYvdy3Er2S+lYSXexq1bOWKLcSqt6NtVK0WsbPfQlUfZXkN9Dxa+gLWMLCBSZoilOM5C3MYm2jvgqslhjYnqvFs96ELQ3/KljIp9W2RmCSIzcRA0BoXJS2HmHPAAawkbJjJnfp6ahq8wBgCvDbIsHboU50B1MjAek+0sLZhBo2e2KSpLkXQWiRxuwFea7S3ommS2lZU7Wufd/WGNjIxJFATgBauy3BTrLJ9kYCWEEoCaGJ4GaH3oS2wOF7inRzMhHMFPOp8Ynb++7Hl92r548i8dTZdjI+67Y3n4stCpPqPk3Ye8a0MvXUabaEN9JJkVs0nn7QkEmGggBJV9aGyFrS3afh4dWaA3AoHaWK0pqR/gpWK0GWuVJinVpgpb62qmly3zkgwFaQyoAFcdujo+742X/AlO2VTJTYX5Jgv3n3rjvhGi1gz02N4dE5bNlUJ00ASKDaOTWDtqq5AaAuYL8cq6M4LosAdF7FrdQ+ugL5yFY9475u8k4O69g7BNxpplTS35vu10+L7jPS34x5WVrjldMo0JaaUr4yYZHY+l4bG/wQqApEbLcUwOJ35g0c5wU0BbrjsIEG32tcY7qVL2bfwTgybn7DfGVqSWBjrNplzNwA8XACw/Y01qp+Pt3EUKmfNqoJlpIlu49e/OwhByzlpq37+m7Wwl+rx2fJjUtyXOxvschzJMA6yRborTX9OK1T7CncJiu2lEBjoiSQWjPLoJHSDrLSCec0xvV3b/u8ezgSqP7GdRjTR5jJC+lmv1cnyH//BjBlcgoGteS/3NvUi6efKmOEm5d4Wvde7Hl/PpHhOvnVjiMHmRkFxsWMHqq71L3qRszkyPrj37rV6SeYSoAo4+nyYqt7+/aQ+lTriwWnTJgwybJcVB115mlSqlyTFf0kRj/3U6DVOBR8FnimvJuY3Ual0eZyokpQRUGclbNb180ykQu3WPdMqMNszX2xVn4MW7pZoE5hHOyixujBqi6/3ocbVA3Lz7LDxoQnrq1+UEIYE6/rHEfeMktyQoMYaFrGMY0AqtWzV/cA2VRlvjaYKelwCez9HCdu6k7P4Ew1vvMp2LfucvLNOtVT6umtSW1NeBKHgU39+k/h8MsQgSECQwSGCAwR+ENHwEzPlPGfgtAD1G/f/qr9SxJ6Z4x0B2AbJdNW+sdtCDgLrLqvvh2OSUlByV5beCc6LHlmAdlar5cOu59KpHXqhQUNm1s4wLX2G8cq0xhpL+9ZF1V7ArIKDNM71CS8QJeAbwcJXWpJeWPtuvw+pn/mGAB7k3YQAAH7mE50AqZ2EmdRgaeWPx6L3K+S4S3AkbWiWwAi97WPoYtgdULtao6cJG8Km2rrGBNY5cCaMMnwrk3eOQLb4ZgYmgxeb7NNLtN26hZJFFOvKhh1a9Xr06T/3r2j7j/+9EP38IESYCI+5Xg3yCJvrgLwAj4jNSaeX1uQFFgtIKs8soxlCqj217BqhKNJTrD80UBJ+z3XtQepAtDIf8swSRByS/1bAdVKtgMITNKVWCtrJFnn14BUpZPpzuHVp1/m4eM/BXDK/nnsZ/SF/PvvH+mbCgcDEFlyxTe3su7KqgWKJNn0TJVJTU0roGGxLsZ/hHdY5LjKMtm/DsDW71YvlRqGwSr8T5a0nIAL5H1Pa5eZY4FjffN52X08K3lzJj0E/238ra1zbpTmHq7PIxnsnuIMGLWOtcBcz4TW9E4bxAlvgUKZ9Wpn6nHUnVAct9dHJsw4FrA18Y/zsHLnHnQSj4SaN2aoBZ4D8o4BqqcYKb35SKAj/84QKCbP+yXM451dmttSDp32KmGKy424weSspzutCoSMUIdKALX9cAVxJQmvVqBcg4AcGXQmYPhlxwkQ6yT5XsnuMWZ0/Z3A4Pmz+qgCVJH+3sP59yUk5/Pv/gz2bDXY1HHfnPzfNbZHOP061mVU43atEVEB2DCtiTLX0PjGvKpYVltTZUwbXYEjNe7be7bAYaLM+OH4u3oPUKU1jQznivF08mW7e//+oFvgABw3aoyUlumjaqWtclzP2Zh5HMXi59nV30J85ue51g69xuwLVK1f9TnUKxd8LxFnm5FYux0nspzwcRxFKl8GRDKkGjLNP2F0tID1py3R5ADQbo26QgaYbicXUueKBBxsmtea9zdMMBmDFT+XsNoXWxe0nCmTpbRr4suJvokGcEjSfUZtmBi6ghEVejqOfcqOmsHd+ZbCXlhx/haoOogt0ThPF1UmmvjtBsa1H9V3z5w8WOrAhtcQgSECQwSGCAwRGCLwh4yAiKQQQ6VK/5QcNDYtoWnZbH4Wq1mv+rvW7d/z/T4prG0IFes9EyEzI7PWnontgW+1LvB4tNyozyuhryXKL1J5cCV9NkTwq1xf673byH4PNEuSbGky4dpS1dIqB94noY37ZkCeZi8keWaKso8mdAC9W01taOkhKJW1ukEyt8svu4DOMZLeicZKYWzE+pWg6WKbPQl+bIXCfg5hA60tlZG1JYcMpy7D1qeOlBTDptrXdZfjkhO+bpJG20TEhVZZoAythjeAHmssNQIaAVS3qZ+NrDaM23b36sWL7rvvnnWHSFWn5OyjXZLA5bs6xjBNsqqtXlXk0zSe1We1UXB5u5jyXI/UzrXEMbmj10QqtCBTgVZlgZUob6U+sgCqEt8twTd9ae2XmXY1JNSCKWO2hkFNK48AVVuZkODTfsP6ug0J/vToWTe7/yzpr111BR6fMYT567tPMKZsn8mF1dYeSTXstkesNBLGZwGbmlpR6+CgxucwYIEoqkJtAwTNJCPd9zgtuaWMrT/7etPGfHLNDpHNfv+YJhxIv43Jr4C8TwBVJbuCLlltR6jtcgVbgZIcS/rqEvOSARdZZ/w8Tl81yWCLmpogKRfgBpRl+/n2M9nUXIEGJnvgWtLQkgLr2yMA7msXHS8xWUJC7c5nnMMLgOoRP09hgz0Hj71QZ13fqCGc0nEMOHchCHJ4K+9t19rabNf5B4mxstLITAtgF34GqAqI4tbsuRWzGkdjt+kEhcjJekklqYwNJ2Y0AdoKUIVVBaxOtxfdwe5p94Beqkc7pwDVdffiNXXLOHDHDRfm7+bL/1Fje0wf1TCpTsg0gzd/z3vGxjHRnlc5HvtT1TVP3HOjywrT3maGkRITTQGqF5+7JdLf1WXV9c4BpJ8+jeifuh9zJWtWdfldzvmJJNixWrEtWbEKglRuyprmOqoqMAY1EVJsdY6gapUFqsY8QLTFWuArm8oxOi6cfBCQpt4UdtRldSP3Uq64Ry7fnedqjnEsHwNWe/ZVlYOsq4zr6tSC2jr3je2muDb2kL64voDpnMfsaN3qU2VWlfrGNT1n4/PU2n9rURfdHPZUAyYVLY5W3X+vkG17PD6jFeXLaFu3urQ9Ddd34bVDIHw3CWl0auKxDPkGsNqCMfwYIjBEYIjAEIEhAn+4CJiOtvn9AoT1KrbmDsD2cSk2okBn/3kBmv47jqpJ2pNytRX7elT/TLVTS0DcnvVQLt0MT7JGVWzegecCrszj5zPTpWJ0K1XyE78jWWTfcKAYKo3D26bCivdMlJTmKmGTW324cw8gN4FY070TngAQ6v5cFpq224FJ3aY21brVKTLfbftBQj1YCat5yYTEbwSADfQloUwDDM5dFsW0/NqepwCF2Qh2E/ZU114dgK0zVb5bP+2ZivET319ZKhLFa/tLRvpXSb9y5g6DJPuzTlinAK+GOwBW+6UqyZNl4TgE1T/++TVta45wAYb9xQh1G3ndzfIkKK3q94h3+qsqSWyXSPAmu9T3XPXtKt7MEKkcuheE9ogrusVckxvY0gDT5JXWrJU5TpkuKWVsUmCzfClT5aIwMtanrknKbU0j0brGUKkYVt4DuE/plzk9eJCDvGH5a957T//Uv73/DEDleHVmZlJixfc1dag3nMfquphUT9F1lrivYnCa88k5Ahzsq2uNsQBSFjLyW4+d62binlpBJ0w4VcfV8f6k++4xfXuZwDBmymY/kOTH9Mtr1OTf3hcCNEFytAZOhoSFlB3t66ErrB5H357GuYP0fPW6h1qr/cZFWslvu2N6v5xi5VoSH8LbcVBg020GhDenaceki04B2QGqsMNntNYJUM2oL6Dbz1vkWsvmeuzupcXGKaaA+XyeYKXeVwY7VYxtwiGOvgIYDYesrWxHmuuqo2/AbzGsTl4o/V4JwJjssB2LQG0XFcEYIKOZ0mR71e1vn8Kmfoqp0svja3qp/tSNuDcDBAFJ1yf/V8b1NpNCgtI0lAVkRsJrYbIgyfPRsdsj6KXazmYJ1Pxu1QdhyXeRku89CksfWfrph+76yxuccoFqyHsvzqnzPZ10Z+dMkswZcwufI5iBAVKVBWuilH16d6QGu8mmnUjIuXvPss82R9i3KyrmuUl8BZRKfL2WnKdtaeI+nHtScyQ+x1RpRU9VJ3z6UgalvYuTebf8gis2kxK79n/mOZHrqUsydeAL1pvj+HtB/9SURGTeSHmv15vPAZBzQKbPWa+VtaeyqbKgTcSca7mIeZLA/KY7Z3n0LdyJ1KemttU6W2XFNUGYqctMyAhu13CwANkwq1w/vp1WrOd+TUjW9/AaIjBEYIjAEIEhAkME/qgRKDyZ5CDZJ1+9jPZbM4t+VtsktZfi9iysQKGS8mIq+trUAjCV/VWbg0qsk+4mOc7nJpJuE0BxB06LVaqXQLb2C4cZkGmypDOvW5nCnikpKzat5LeVFBUbWCJjhXi0idH9tdVcHo8PqDucwUKRlAFAV9Ry5XCJCKpRGFP2hVvvWNbT9hYc9NL+jnw+4zNB7pT2MwEqyhdzprAI1mTKgrFgWn64vg6kJHUTe7BSRzeZkMwh7bV+dYTct9qkwCS6ExI5L8oKVqPHITKqzg3sxfxJkCmRWO61UyTASktNjUV6ssOP6K36419epbfqdE9WmCgs3nMIJJ4yLiasAapNApyIichM5gWyFcP8F1QioqhkvwdDqVf1AFMw6bXo6w3921ja6gfwKqZN4u17gkCS4QXHISpkMkHp4po2NZrP2E7GGr8CiTqC4ur86HsmBOyJK7MsIBx37z6fdW8+fepWHOuNEs/tSQDs/FoJMH1UkfqmfJHzsVbQ8an7b3qCKldkXwFyqVOW9fS0qiVOJLoZoAXQc0n4897+uPv+CY2PlFvz3u9fVmnxIluYGMlmNrAY0XrqEnlfNq19uT+vlRt0G5EIEwdrB100tYoyr1mATcZ8qyZjAiLFiV6O2kTYx+DkXJsCMJkk4ZiU1waosk5qGllO6e+LhyNMlWgfg1z1l/c6vopx7bVqvGSaC+zWtS9IkrkGmds2IMvBtu6/qpMuma81x7Kk6d8qGJExdEmvZySuxT5/hdgC2Vx75eseKxJTgGomg2xbwvgZw9JNZFRpT3O8/YlJnZPuyf5t96fvv+8m3H+5RoCl27P/px4fSnWV/nLfhQ1lXJRL0Tfj22dKpNeeARMjaVdsUNvjUGOiEfpiHX8LwVGf+iv7eBfX3CtU7Kdns+7yCqB6BpReMFbBWZoobZD/6jLtBElAqi16iH/2pjoi4TUWxK21l4kLt08PQV3NO1X7GGXxDsocujWl1qrWZJBy6gWGb/ZSXfPsklnd9TnjPpVRMzOzuWRijdrqHUoVlLfb8kq2WtfgBWzqBRM+56uLdu5N2p3nGPcC10A1Snr1clwIgYvtzjPVYoeqz5ZhdXwW2+pz1kkgYupdR+xkUSNN5vnns3gjG8yagl7lv+fUtfrJDcBY2zjN9Wp8EOT+AZizGl5DBIYIDBEYIjBEYIjAHy0CpvMtFe/rQcPJfJMkFKzsX5VSt4QuP3snzWJPq3qqgZokGsWM5r2wrdY7KWfrPxPimd4IWF2/337RG7Utk6dUl4bhsK1IpT1d2h34fmqlKo3P59ZRRWqWvRWLM7LNRzsewdgRQFXp7Zx+n/aw1KvSJo9goUh6yx23mNJtkmqZC2tH92gHswfDJnu5qxmPjJnSPfZl3Z3MmRLdSCRhP61VlbXYA6DukjTaumYGOppN4R5gfwTYnotANUYvALbVjaCShFWwIhOrRJik27PRbEogNrZHKy1H9gC61oxZp6p8bw8Q/frHF92LVw+pZQWI7ZMcwkTdLD5FdpzrEQ1sq/ELMDV2REujqbCUPVDtRd4FSHLtREcBNLwinxTc9XWZFpf235ri8JGSUIBqFjNTX1iv6v4EjVVPZ1uPhW6qnLvtcpQCXyObvvf4B44V5jv4kYkGEPvbD5+63z5/7tbE7hrwfm2LJEDJ6uYgfVfj9GudJjLP9N5le45OwVD6lEb2W466hkFmOiAwkwRV91kwrExu3PfxPu1pnuzRt7buhbc45n44gWGyDrfdIpHppvVKjdxyUq4w+XvmGHQIVrYZqbN9RqvlSA8Cq69rASvrpSMZ5mD8mUmK/Fe3bGpDo8t1cQFh/VTML0ssUBU0aqTkuNJg68XjMRM09v287n5+C0iUfZWJjBq8ji2Mntvg1jMCBfBLptzLfSMRbucUMJ6Jix7wA4ZSs1rrCkRruBRozekpV25AVenzdcAu0noiMYKNv1Fuyt/jSH+pQt466Q6R/h4g/X00u+5+/A6mfe+g5k9sZ3X6f2ZypGNSo0yVBKqA1kye9Reh9VO1xjZxdgwAKgV/YYprUkFgujWhNc0UJt9zthb63V9pg/MFUIqT7dWoO7uwNnWXn7Co/FT+S2tg4u2klg7AZTIlUO378iZmja03Zl67GmlOajRlhDH1EJRMp77X8VFAt99eZPEcU1rUOAHAPWgtaupxZSxlsa0/Beju0opom+fEDpNkXs8l4DWSX35ewQ5frefZt9vPVGHuca4Zk00LrkFZHnn9OBYmDzIBgbmbjGmNRI8fp26WtBo1HbF5znrPOYXo5RHY2su6praULsuBr2hGU0ZNt+mxXc+DAHYnHsKw9pOh7frVrTS8hggMERgiMERgiMAQgT9IBJzzDj9SYLJnPisJuXsVaCwAW7RjE3K15Xrg2q9RNaxlx9IDndrCVzYlYDUUCO8Wm9pLynrgWqlTHZsVTvWi7lNAGWklyZC9MPncJEqpmUBEf8kp4MXqVUFdHZ3JVAOsQlLW35/spU70ckUtFizEIbWOOvWSaRVIFWSmRpD9IU+9hdGwLm4bQ53pjG6smLko3Z3oHhxZKQDJfsNR97cAACAASURBVKHIFj1sJcIoEQMOZVMnYyS+rKtxkm6z6ZXK8ceV13rCZKOwEwJOErvkrrw/AdTaKsVGPNuh0HpwwWcQEPsAyzHne20yKHMLGD66f9j9+J8/0FsV4yeMULf3qGHbfMK9mMTUeLjx1sMVW1W2aS2pl0PQJzq3t2TFLdLAyFFd06S1SboFHaHbBGuCVxnCdaYHcp0FsX7DmqUXpUmwoBWpdd5ne6lTJLZXMEAL+pIm8QVAX9maZnrcPXjyY8xrZKhuABUrwOevH750v51dhrHewEQvcXW9hi9X9K2B0gYWdeNkRr7LaTScL7FN3ahtXxyXShI1qbKWWPAi+NMwhoWVz2Z0et68f8SEwHeYKem47OvDyXX3AVZVyWoBDk+n3QcE0v6q1qdm/Z5BK5wZYBjpq5JKgTpAshhYEWkNeTnyANUGXNILNZMmdQ+s08vGTbuN+un1yoSMdzWTI25b92OZd8eZDO2LB4wNpKBOCvz99wWApNyjw6i2e97rmwmnsM7ym8WQliFUAWKPMafr31WMWfe756Wxj0ZJgtQGpmtZh4jS5LpPHTJpn8JYyD7SYsVx6DhCtqqslIVmOF4fIP3d7z7y+1X3dG/e/fD9K+ouj2ujXL+bk//F2MI9dnIEUGXAa1Zm/XjOqSa7SsruidYkVECRh+7ExNeJl4phN4VNHcPkCwQpC1j+9r+69eVpZL0np9Pu4hLjM4C2EuDLOZMjtqVB+nu9QSVQuDcTBDdpIGtMKmYxQ8q1a3XFXhfHhQpjYxLpLd/NYEw23Humd9p2rCy5T2zhcx3HsQb+MhmguZI9oJXd1ySDE2Ne9woBLsynQES+ZWeVFXstMsHCjI2y63IiZtzYVzWcqhMOZfXlV9hUAOwKpru2iCLF+tSAS55L9kd19HLBfQ77+SWgdsVkQt2JZab04fYkVko1MVk9sbd18OYZVq3J/NmXjtTlG6TAfRyGn0MEhggMERgiMETgjxEBU6SkxQUII9z6JiHof+8h5L+SA9+B1n7eu7bR/1UMa/1V/U/vQHAxXi3N5/1KJAsEp6FLttOzqo1OSrqzDQBxxl4xsBA1vUaz5QILGuakIcI30kvNPkwg9wE11rAKLG3xIKtnJjmSrdWl1do2t2VrGuR0Mrb2LVzTt9OeqiNY1YP9WaTBglEdfF1K1irpnC1QALtuZgcWSyBqmxF/H4Msx4BUPk69qS9rE3cAsJo0KekTqAZ0tBrRMce0p2twi4d1X2HazLkJ1QxwPW0uxubbIwD2FKOn56+edo+xSIU4pqZWQybaR1x9Digt1CNQ42fL5zO5kJYXbNSN53KwwdSwmUm3aYZmONPwKAsVaxQzJdmRJq8OsLEQUVvRnlUDpNrqw2WU/5q0yxQtie1KQx1BIic/B1SO9590x49eFbsUNh2AhWz35/cn3e8X85pU4ByWyn1vlYHWpMc6jqOOK5Nv2T7Pp34XFAhwA6w4PAFgeqt6qvz0NPQe8rg0uYlqlGUPqOt8DaO6r3Mz732ivYtAVcCoYVAMrxx7iRVjiY3KaLr9m7Bo5chbzGj1YrWuNSESFDvRYX1igEerZ22MZRh7jy+Mb4HS9MR0rHljifWcGHH+po3/tLFRiut4qJPIuej6e/8IcI/E+ud3AAiOPWZPTiI0athRbFlrwKsMXa571d7WfV2xyz0ScN9+dyznmOo83HaY8YCfWiZyZeXfAeBKkq3V9BNBHSyg5lQA1evNgqG3iHmZ0t+97ZPuwc7nbga7+nhy1v3w3etudgjjKTa2ty1AtVt9Sb/dLVy2udFKAvwVqBZSzgRNeqrWmO7b0qRGN6fHuflcwEhpa4e+rMb28rxbvwWoLq+QTI+705MJrKqMaQejOunOz5kgwUX6GhB7vbEdUjM9auGylUy1l6lxJThPrJ1z8roXBV9jtULRDLKICUg/dd5eA75XyHaXMqnG1EkOe6IS45gryXYKYq3x5ZlkzWpu48jVZXepXaUdjUBWwLyGhV1F6SCj7TPB5ybHz2TTCnZ6qfza6+J4c+fKjwWprbbUiUG9fK1TPefLY9Rd3fKLMdvxp6B0zjPhGhZ2F+Mqz+8cJhWrpjYx0usWqnGZy9eEqNLimmDw72p7JoBtA6mG0/AaIjBEYIjAEIEhAkME/o0jIFohd2h0R9K6xj7kpAVS34LTBlT+4b2qS/VVLGqaihRb8XW5Wqbea5l10pg+keyFj/6NeMzWMMnYqr7pq5VMgJsECkBMaAgSXNtGQa40ksfqmVri2GpcP6NtidJak3aNOzy+2dY0YDUJIV8mVQJe92cCLWAVTI4PsQaZCYd3Uwd2cUabF051Bpu6d4CT7ww2lYRQYGvLkzI5MSElady1TQ0Jo71Xi+rqRhgw7Y9onmPtnBiLbXku7nobEKtkUSZKViQ9U60p4zxkUw9hicapKW1Q36RSZtC+qvw0oRdU2C7HpHUEgN7Dmfi7/3zeHd7jWDnd8YwkcEVf1eWZCCQgNUYzouYY5wQdZwdhd92W+/TVY5Rca51ZTSRdTWasWFWBh+6/xjTXO/W7jAeT4XZetiHRTKlAqjV4JsoAJ96eX5EEw/RdE781zOnB/ZfU2T7FDMmRpJyQVjRs7+8fv3TvcK3d4hzd/9XNpLvczML6enTWqcrRyBTeCCB0eiXmjRyNoU7ktmy3epMWuIrnjlsQF+RH1W56elMY8deYKen+63ufaO/yDvmvCX+Uoyyv1NXVxxh0eW0KgDVWtCHFsE1GMGHUbMhpFpj+ANViWrNOA5cFHgukRnNgHaOXQyAq+E/NYrGtqUGUjU9rn6bszrUrhYPM8TNqVB/AqMrU/fIB11XmDIKT2qSIF9r9CHCr+rz3Xi2w40m5L3dbDG+B2h5u1GCpzyX80tKEax8G2PiI/LzvChVWPW2eQhqIAfyt5xTAUk99S3sUFQSjLdrT7JxgpgRQhV19ODrvfvruRbd/71EdvNfvy3+xQwzD6G2c2Rt+btlTVQCeRepZkrGdn44J3nNiwOOXta+C3fRf3Z49S4sa43t9hsyc1jQCxNMz+vhewqICVHX6Pb+YdqfnOIxn8oBxFwK1ufGK4JVS28s0l5XfBa1B9kbWexbJvgZHAlJmSNKqxnvK8ak82htDUM+13QBCV7r7fiOjX14AVLng2zx/ZEhlX13PCbjUxis1RwWQljUyw9RVW/d6Y59VAOvVUiMjfof11Hl8D7m0z9R8Bxz6xKyn9kp3X3urBmiiaIipHgoQro/gNWw+/9dMKfXffLrm+sm29v1T0a7kOZypSO57t63tUvbDOnC9wu2g8rpOBtTRLMPay4H7UTb8HCIwRGCIwBCBIQJDBP6dIxCoVCfYs6r1Vy/YrRTF7wIf9fqKWr55r9bqAWltz797+W7/t8u5rda/0IQmRkq1fdMcuVDNkkpi6hGkwrABVq2TFIq1Vi5hUiuh8pj1nPTonPc3+UesGaC5TL2V0l+AZpMFV9e/VDEG4E4AM4JIGa4xDObhDPsldLM6bpowLk0IWTJA1lrVfaWgyHllZdlw5KLWxsK+xV3TmruWSN8ABqcjAO4Ox0NSuavjrGV0JNluS/bDpNJarltbVpj08d7hmLYrkQUKvEuurBI5jprEzdY2yjx1STWGypF1N7bG1r6rD58ddS9+eFx9Ve3cMYJVnX9ggzgnp0a1Ev20rGmutDFbIjEWDOV69nWTufSilCbpNeqNcU2Nn4yq9XEp+BRAVf3qFoBDlidSYF1tkfpGshhX4KqhtLXGFazqciV4E/xsd4cPf+qm+/cDXtJDlROfs/7Pnz53n+esyzluYE8XTEasnJAwwefw1jcAfictrOnl5wopsIBhl2O1ftgJDs8rskq+dgT9OccCiTLcuRtSYFsjaw/G+xVA1dYuLvnl/BqgygRJTiVbcc0Cw4KDxkS6ftxWA5AKBPb3Vo7BBD3L2Jqn2DOZ/v42y50niBaoZhu5XKlFzJSPYDWgURa/HJPDYHpZeya2AWjP59kDgaqsWQdQxW+VazEOG1d3ZEXg6+5zrE34W8DBuBiWr/drYwETvugJAixkKJ1gkFH1GqcPa37XfEpk6mJlDuQTKKZagKP0Kmb9bdQPtjLaAMqoqMX194zWNCe0qZl3j0YX3U+vacH0ADDZHjHXXzBTWn5gskegykRE5L/0To1qoTHoX8+tJqTqTB2fTrbUYzCxxPF3e/8p455JM8/h5F23+vxzt7i67T59GTNOy0BpDbg8PZ/RqoZxxhiL26/xV/oc1rIxof7IUGJ/ypodd2F2nQXxMKxV5lp6X+S6efsIfGt9ny/+XNE/eI6BUlYqDTgsL08xgPANP3O7KSt3DFkOgCuy29JIKUDaPrXUpq7nPAm51xZub1mmRS5niYGTXCvqWzcsaxscxOF5bjo2/dKhd+43rWvKd+AW4IkhEve+bb98lvb/PvSGdj6hyz9AU6aaRrSmfsU2NVPyM1vayLgKWt0no4Gl+1KTHqj2taxtgA4/hggMERgiMERgiMAQgX/rCJgxhg+pV18TZLLR15n+I6N6Fw2Th/7Vg9Bvk3A/831BwbcsrQAIsJJkt7JMvXpL1qXEi1YwpC0lCTY1cv+yCu6vmLCtOGrKNpYkrCBASYR3OgySZEBpbVHvIc1t9a1WHe7DtlGZ2i23190ZydaI5Ejw4H4OYFqPYDxNEiewqUfT/Ryd29FUpEAqxxD8BdMpWEVXu4Uc1LYmGqXIio4xMDGx3MBW6M57PSIxk+GE4VHqJ4jcNYGm5Qxv04+1auZ6Oeh1XHx3uqPdWXqw3gJyZVo1iFLSu4VBUgTSHEf12ASQw8huA1ZlYjWW0sgpjsPk669+eN7de0SbHB2AZ0Th5guJ6kklwMnXTXy53siaA0rZXtrUJBl2u55OS6yjhTSr7icrahmDoqSzsuWmRfU9M3/Z19B8JtN8BpsTwBKZq2/r/HvdQVh1C+r8BAC3JL2HT/9Eko1hjkl2kunt7gxW6e84/l7KTG1Pu/nNHgmvbUqKVRbQCkzXW0izeW8DaF3oAswwH4GIBKS7xF8AG+MmQIpzBH4WljVUcpP8CqDa3THlGr96BKOKEZFLnF3cdO8j/RWY11j3TnJeJqC0yV83sGQjGW/ltU1m7OLxoHI52TLDTwjXxCdcmixbflpb2oAqvwTTtNpOL4/aBct9XSfy5YBdz6MBznaJehMmD+zJvV2AajnS2p7mirYqSn97EOrEiSdUT4IC8Yl/w3WBc5FT52Aacq49lulSvSdYjvQ373l/eb2LTa0t85XuI4Xi1vYD9Ytnw46tjfgpC3+94blwM2cC6rw7xhDseHzW3d+GUX31hPrl7zLPltrnk78x9/KuWFTZc+XdMor5u0oJIs/O9fT8Cyz2LYJTL0trmQ0AdJtnwOTe0zD4tllafP6F9jS/YJ603b3/zHhbc31gUy+vtmFUxwA73XSV7Sv9tZ9syZe9wALwGgsVwG0nFjRYyrW3pp3jb7J4fwa/OoZhTgOeVU3IynJ/KIFfYDmcul7WT12pjsQAztTSBoymmRXPJhQnuDynPTLX1+Px3jPOyxOg4DnMJr1W7Zk6BpD3z41b7tmVtauCWn6/CAht7cYE1I5M9lNVqeX8q/GSTuy+lBBrlJSJv2oalrHc/IMjHfblvXzZXH+ddDyi87X3n0ZNc7a3jMGS/ya4tq++//a3/+7UWBpeQwSGCAwRGCIwRGCIwL9nBJxvb9nmtyd4Bzxryj+pBd81K34HPHuWtZf/mtAUyC1nX18yGr0RUg+IXa8cHvvZ9wKVjUnKOrW/sFBSiLI0X1lak52S6t4ZbNSxmB5ZvVrpe9XE7gNVTdL7/pYqXV0ani/7KKHyDqZEe90hkkH7lY5p62Cdl0WTAsjNtkAVAKmTbOrYZOdY54jlkVImqQaUyGJMqF9NP1lQRJxlSTangsAGLhIWDt3a0ynfY4CqACFJp8kmgGMPYyf7q4518kw9qtJNa2YxUGIfHmNkw4nLdaSpEw2ZOC6vqCBVJkUAee8+rOr3MFBHTAHMYGqnJIHLT5wb8sqUyRbjZ1JsqJPd9gWw9l4VTAUsGs5QYZEbhn4KMGpjIyDFRLaf3CBOAA2/01szALcl6gGuhaSUPS5geOYrQGrqGtnN5KC79+RPnBkmUb7huCMWn2GEfvlCD1W2tWZi4fJ6EqAqph5x7gvkl3MMbexRqxR4vgJAIP/d4aJXH1OdecvsJePFEDlCBYVKhdt5+nmBLgGYJY9If6nv1P3X8z2HlXr7iQRduWYD0UrWrTcMcyhYkzEUCMvmNuY65kqtGNa2MDHQ8dTarRGY0WoV656ozzwewZ9hCOtnRPhfgHQDuv3x99NCfiYpl7P2Tfb39P6oe3hY5/AO1+Kzy7pP/TstZnppcQap7G5trfqAus8g1DwFyunX8y2gmi8+qLY7CV0Ais7DWcN4BCgqb3Wo+JtOz9xjfMvrMn3A5zr+ljHXBlWCglCudHdEnerR7kV3f3TV/enFfYDq84ol7OHN2Zvu9uptsalOAmX8U6vqLITPCo2VvKYtHgGBntCGMTcHIOHae83vfj7aO+5mx08y7m31cvbuTTc/ex+zalvSyKIvaUVzOYfhX2DwxRi7oTZ1Yw9gFQJewnZvCCod3z4bojYupJ99KxOOVNjnnKqSNgkUmS7r+DNS8Nw6XgvWAWhq/OaA792jlSRnksV1NFKynp12StbEZ5/ui2titG1Nc/XpCqBqzX3txxZNDoIcs886a1m5Z89urCZFgcER932qC5jKel6VsVIYUL17edbF2E5IyWSDE0f8JTe60hgueyc2jJ+wqgxeAe0a5tzq+5RiZDTYY9Ve2dUgx6d0AVUBq2xym+nIe8NriMAQgSECQwSGCAwR+HeOAOlJOJt/OsdGn+TdPu01QegZ16TJSVgrDRYYJg3Jz681pVnXz/zpPkwaC3QUKDVhLklZgaVQd7x6KbDJVRBUkrm7952978Fxn7i47xL/FvPa71Oguh8mwOQn9WwkZL18uDf/0N1UYLgPBTk9nBSAC5VY7WJ0UE29lE47JH66aWqGJGic0qrG7ZoMKr09ODxEEiw4pi52qXOp/VMFt5WghmUEFOo+O7XFDNvwfR1+r0lAR8hZtwVXcsvUywVWmKSOZOd2ugPBNPWjJqoyPiazY96f2gZHwOU3oGwNayzwmMKuvPj+effwMUwRh7V3aPTPcTP9UtdUFsfYK/91OPAztatBSPahbEDWK1fYMmhpSzmnDGk/fsKmFmMSOCKQST9VWbEC0JH8whbFCVimiXUWS/h0clDrGDewTZBH3e7B4+7o4XfVXiWA1hjsdh8vrro3tKZZ2KsRs5srgOoSgyVHh2BzRezm18iApRz5e7nWSdRhLuNITDlPmUdjb6cZR4ysX4G5At3uT1BbY7EMicZMNLx+OKWfahnUXMxvwkjK/uq0XMyzcee8rWskNo5eD31izbCTCC71FRBXTbFfq4CmEg87zlPOqRt0P1HDb4Jdjy7gs9Wl9vWqTpx4qVLXWtAx47baydS18Bd/ff5g3D06dmJkC0Oodff53PHTLll+VAziQOzlLzq9rpufNkCdORKPJd91pAFUrLZpzGmeCO09gac9fmsXPQCviYH0HmZDMqnb3mOCW8DYdYy5ZFiXwJhL6lS/MJl01T3YXXR/eTnr7j96Hqnr1hjVwfmb7oZvwWkcqrmvtmhvlMkta5JhDQsdt+cW1+zaiZELJjIYnhEINBA+PXjY+e1rjTT25O3P3cWXMwyUMOoCkHr72ppmAZM6XyJhxWDp2v6pvO92cnn4ad2tQHUDOLwRqCoJV54tYEfmG1Nsji8S6Fwf7xdWjBReEFnGSFE+eO3b/bbh2MuECQl3tm/MrIu1Tc0aJpWJNp5JdcXEv9XrdwRwrR6qMKlMUGwubWHDMhG9sLTX2P6stK25XF0FpOro67W12ELgaQFFMaj6AlTbmTk1qoJXn1vWqK5x+BVwOo6EsN4fxWIDO7m+1fCmAK31qJZr+OW7SoyrCY5PbD0FrnJuNWn536l7vh2/w+9DBIYIDBEYIjBEYIjAv0sETEVNrZII3c1W9+D0KzfzzWc929kDEmGUoNEZ78Z8Nba03qcHZlJ2mZLeTKnfV7ne+hKwVopcLXLuWNlaVplvLVesa83Q+3KflcT42TZMZJEQsgwmTuXam7QprGoPjLN0PpW1NA2bktDabkYTJXuRylpY57qy1QZJ3WKN8QgJne1oRgBVW9tMAIF7oL+QviRruzc4Ah8ewMrAshLaBfVehlcJpRLLtLdRzofmV/AyVopKUg3WgunkWNi/rXWsPxWkaUrS88yChhk1sfvU37mOlyw1jw2Y7mriI4MbUEMKCFBNOxYS2uOHh92rnx5jBMV5wqqOJ4DYNX1VMa3JAYZa9CD4CdgWFLr9sFMCVa/C1/+14SDgIDZJIP0sACW66Fyh1KSSyIZlDZvK27r+puGk0k9Y0XxrMqN7rgwlySyyytn9F2G11i6XJJ5ryDF9Pj/rfv3ysTtH0qsr64qfSyWXAb221DHhpc7Y2lTer/6UnA/nJ2D1eiq7JmfPaNSdN6NWKTJfYT49erFjC4myTSXcL5H+3geoCggvMH367aNmRLJhJdMN8BQsyhoJNGxFIsiVwRVQhcmtMH99NUAZh2FBS8BdQYxm/5PQ1nfdYQGDAhrGotd3JHufu8Dazro3+l6onsMNKoBePv38/gT5r+ZfHbFcdx9PCuTECKqgaFjesJ7p+Zo5iTBgxZi2O0+g6n7COPN+2Mqqq0x7mdxr7rvqVANmW82lG8xxNrAra5na3MSxmPobJzgAqluMnV2NfgSquydMJl1197avuj8/p9b20Xc1ucI9eHPxFqD6G3EWkHIakf5SQlDa14yB9BnNoCZ+sqiXtpMpljVgPf9jcujek9b6Btbv7KT78vub7uKUnqMLgBfg9pqbdQlAFbT694IaVd1+U2/txFbm/ep8w3LKqFqbzeSJoFNWNKZKGjxlsslTtk7V+lXBomZlrl/Avlh6J1Bk6BlXANNSV7hPtg34TJW+Yy7mS6o3WsWxw6SJT8K4C5phr1cYly1ONWLiehEatxtwrOESE0maKynt1a037tQqEfj2XUsL6nMrSq0mLQM1n7OOB82WooVhTPt5xq5y5vxLkKkfAKuttJT2Oq2ITL85mvcQNYwzwuPb24s2Lr+5Z4ZfhwgMERgiMERgiMAQgT9EBIQ6ppMtFW5sQ4Ci6YU/KwUulCFTqUSrvBp9fSvfrXVkNM2MSlAr6CwJY5AMvwls3K6yrtpffdU6CFtbSmTbmTquG5KakpOWFLiWrWMrsNqzem4HyjAvgbGpE0CEXdecPS7B2iwBnnpoHmsmMjWgYfqo7sHOjDCb0TDJerMd+mfa3sEascvlJXVbGxgy5L32aSQZFtBqvKT5U4EG0i4sdrepaQwLGxxQrUkEtVOko2PAqmAp5jsNuSgLnmLONGa7sr0C1FvMWVJTF8bMXp+sy+fWuyoBTn1jY1B9bwvG1l6qAlVlpZ6329EgahdG8CWmSk+eHVPnCmjmMlJhx/GdFphsyMxzClDtAWpavpj7srEG4u5YVec4YnPayKpGJbmGwMTaVOsNKxMPML0ViVKLKVCV/VlqAgN7bKK8gGW1N6VX7ggQsjM+LhllRYoY7yBX/dz9zvcc2e8N12uN7Ne+qYJUqoZZF2mmIFUpJj+rRyjbF0CEzfS9BhgdrUqbA8YEnOKbAqqeQljVDDOuK+f+DDbygbJZFllwLr/BqM6RT4rxAroc7QFfJXcNiJMdDhgxRowB2epcVBlnQY2/1x3TuyVV25o2bdOONbLMBldDujUQI7C2z22uSXSlBsweqnW3yCDncnhHsC9B6nO+Zd+/XG66t5815eqZz/CiwWsBkspLcz5NhCzozY4aGA6T2mTAGeasH7BXO4zjr7LeFk/fS3sa7uX0jW2Bjiw1Ulll4+X46hhROCroHSEPpSEMbOoFk0kX1JJfdH9+jFHY85+4By0wJr6XHwCrv3E/lcSXgV81qoJTkZh1ye5TAK1h1znjxTkk51IaY19GVtSd33/O2NsP8Dv78L47/fiOPr9l9IVAggkIOrzC1AtYV7w3n8Oowq7Wmdc1DUgVcIpaZVqtS3VfLsMF9LPE1WNN7Hgvy1iLap1rTf5U/9ya2cjTk2WWyN99OVkVNtb1clGU0Qt4E+gqF3D9fqbLzSit1xgOoLpm8i39m/mSadUAarWAbeW+lfeU7xSUrpkwcKJI0CqbmkmwdEGV8SwlTXotsyNdfS9hQUsUXM+GuFXz7ZoeoyUXqfm373LGkqZP1ni7JT+tfsq3bK3a1AyvIQJDBIYIDBEYIjBE4I8YAdPRlsYm0+G76teSPH2NiOmEiAtZHbPf9bvJS1+H6oLqx1y36kNra1WH2jOtVif1PJF+kpXilitnGSHBJiLTVezqOya4pjI2i1ciqni3DJT69XoWqgfA7lOgWvLjAsDWRV1z1GWy5HZuNAUJEJBARJYL2PFIZ+xfkLl3DAjSeARnWRO5ETWo4KIkk4KrMBtRFG5Rs0h1lW1lPAsBDbI7DY/MDRe2pVAq7DbsoQoTOoGRO6BNjWDy2mRcmSILj6xXxWV4nx6QPfCwfYNtNQIESeQmuvmmxpEoy8w21sQrOGH9G52Gyb7Tr1PAKanExq1n9c+j+zPA6tPuEOmnxkqjEdeDdjXd9XmS2STyLphaVZlUQZWA2JOr/darEudc1+gcBRolqf6KimLeouS3H0gcJEDUWl63EjaVOk9b0lTNJdd5DUdDEn1Di4x7T//CbmDKTHBllzMetro3X750H2G58BhlNMwYUfS6DGOu06/tinbSa/X6usBrKZg9Xn/xlLgOslEynG2UuEzARcBpgTBHmIx3zIUIgD1Rn92nBymTGKn143x/xTVXMyLjkmkYQ9HMh2KoY5JuAs53o8mSwgAAIABJREFUD0gn1g16Lg24ts2Dq4I0Gy6WkS0mWca3jqGxpo29rW17WdiaH+cuLoBUYLPdvTE+EiAUc/jweLd7znnsAVTPkC/bosZJkDB2aQNUdeapVZXl7elfAV7kvwUtjKkSaWPWhL8BRjlPl/M+c54mbGWpJTJ5EfqyGNUaRHWe8trX1KTqHitAFMSkXlVJKUB1Bou6t3MFUD3Dtfus++n+Tvf4xQ/plarD7c38E8P4DdJanj+OWeuRHcdhU0v2GzdrznMVuW8xwILC3olY0CpLP7tn7ass6ab7/Ouv3RljLhMofK9h0BdLxh610E40WNt6ZU/VdTlJZ7g7cSBA74Gq5+mtwmRXHH/9U6Aqg+poMma53gVsw6q6Nc+hMdXtndwz9lIV3BtH9xM3Ydboa5TdT2LYpOg169BqXFlep+AVPVQ9FmOnPHkFk1rbptUMYHTDM7L/d0DAGTdeGFABqOPfdjQrGW+vuZLttEBS9luVq5ZZWLuaZxlnuYwZnvexlafWrNb4TGsm/w3Icj7jL/OzJjJ7qe/XwdIGzfBjiMAQgSECQwSGCAwR+CNEwDl7M8skWQVAik2940l60FoGRsppa5mCkfXyPZ16eybW9woGNC4mqU0BW8Gu2yxmtf4u6TAQj63YIbVqCWsWvpwmdYtUaiY/41pWcPrCViifz5WJJfkRKAtAYToBLh6xdVVCAFNEkyTfDdPK3+5LYBzZJL+nTtX6LoCgfQvj8Uprl22A3dR2DxjAzJGvWm+n1HOf9jUTZcIyptcyl7CzrG/7hQXJn70KVdHuAAwmtJbZQd47o8WJgEj8YKK4AwiyRc0YWe8eAHFMcm3iJ1ANiG+YQ/grw2XkbG9jOxKBbripeMZU0i9jF8ZWVaRssfWafLbLMTx9+bh7/uIBoJjPPOzuhHYxGCuFQeOY+gSf7d9GNikjU/Wexbq2WuLCHYXOpKZkwwx8YwirhU2xSf4ucFHeuBXkYjJOMiyjSoxNugX/a+JqveJo7wgjpT8H5Ng/1a4d9lZdkcy+wUjp89kZm6VekNmDqxvdQsfkuYCHAFUBhXk/4yLu0ALUYlFlvD1G6wTHxDyjlW2mNU1yfT8tOW3VkrpOvW1sUt95VJJoT+8NQPVy2VjkMF8uLNgQvxeLLtATmykF9uU1C3vGRjXjikg7gLCOo76q1rHMvwqABqgGz7Ra1sbSh/X0bs1dLDguZjjaAxnbFLx6+QrMPDzc7V48ZHxy/pcYWP31HTWIfB7zqFwuZw2IW5BvgZ/q5VqSVluWBDx5LGGh65w90ExqKP31RCPfdXJB8OwB1PkE7FrfnCujTFhyvepqtwCqGSeC3BgLadDD/bqFmdKOzr/Lbn/ntDvcOe++w7346fPviRnjHJXB9fJLtzn7OX2EM/ANXL5VGnzVvqaW1LrUAqiN2VSV7jXis93Jcbf/8EnG+3q+6D6++aW7PEfKysSHUm5Z1cWaSRFcfjVfWmGgtJyrHnCyROa+DSXHgHW21od68raNUfIbsFrOuWH5w5zWRFQmS2xK6+DyPuS4nTy4UbWQy8fY5ppppmSrGs3aAmp1yRbw51LUM8DBHbl5rZbxaxg23ExxF+c+c39+vga0xnWZY7O84YpyACF0pqO4VnZJXdA/1WvfphxSoyqr6l0kLM37KhgaU762tU2AreNeqXAx61e4sfs89gncOwC3x1uN+zzdVOv0xkl13wyvIQJDBIYIDBEYIjBE4I8XAXKDsZkRZy4bairbS61aXWJSVN/3/0EdfFedaqVBfgs2S3Jb67t0D2grUSkH3gICBRF6JhXwl2V7oS7sI58LJpPONrqoZunpS5ovj7UyQvvvmbyfdmcNkCLVJVElFQ9QdV/Vua+kaErOFAQXZwtLCZDzb81A7Og34ZNjWJVdgGP4DhJ61YTK7DRNMhlfa/6SMxAAATZw5QnzCrAcAT6mgNcxssOUZYqabIuCNHfCNt2est2pSWRktrKfRJDlRyTcY4DqFDZHma/nmd6sMIQea9g+k0WZNuTGOxyTcrmY6ET22Sp9zYvtr8qxWL8o8yuTaIuW43uz7vWPz2FV7b9qD1daSazfsy5JZ2TIDZj6e+vtqmlLGLlCIAV6Gugrba4SP5nROob8J0OUYj3rWFuyLfgwSTfBNlGGYZVBXSo5NIGX/eP8NLI5fPC6HIBladQwcy5X/Pzrx4+0hrmINHlJq6Evq0P2wFXj7xVgYWXdnyCJiYobrkeBB1sC6b4r0BNQlZlSJeIlb+0J44CoANWKuadqvH3PHqRPkc0KAJT2vnm/7M6vGjAL6i3WVhQnc+9ykZBz2gJVx3JYrzj3yNjWZIvgMm1zsnrPVpf0N3ddtle3T6Sq7T7ayTW9A9zVJkeQJ/ASFGbzzbSppL8PAKq22TEec+ps//Ye71UuXzN+rXMNOC2WOSCqSYt1bP3q+iuObOeRZTIGvSur56s7D0MbQOZRtKkvZdHGuLGq2yyzyjLKR2XmlQVroAVovVlQn8o9D7gZYdgzAiwdUqN6sHvZvT6mJ+yzn+Ju7fjeLM66a1rIjFA3BDB7QpmAKGl3XRjAJ8ZHa4yQ9PyqCQN7nkr2AxQZL/vH92FUHyUO84vL7uMvb7qrSybIkJcLVBdLXH4ZZ9ZVb5D72jt1A3gtkC9Q74G99z5PHYFqzRWUrFepuz1KBancowXafT6yf2tZI4VnPNTNfrcNQ+r9YO0q6y9oLXMNWE1cG/AN+HYig8mwTDqVK1e240GkH3ObTBDwej9nkgigGlky+79cXFL/fZ7nZEYax3d6q5iXVlvE0melE3uCVC2V6l+FmmzJvnOdFe2iNsjnpW1RBr5gmxcxR6qr4SRGTSCWqVJNj+ryK1DtAWoPY2ssD68hAkMEhggMERgiMETgjxMBEUDSqDvnXoGmKUO1dehbvLS5ef7uWdTe6kWQWu1n6rMCqsWymoi3DLstUb3xfM/1oPRSk1qAsiSEcmhu0XSob2tTTKiMamAq/Q2TxLOZPZlT3lvYe4+lzEnLmKOXDhd4Eg6X5Le36wAQFdTMkaXukG1MYObu0b902ySSHdxgUDTBGMlaVBlVD30drepdm5NqPyIoEnBgeIRz8AigCT0JOCAJpOHpSDkwSMQEdAI43dVlU0PdKUcri9pcfFODyu8Tz1TprVdCZtgaTGR1JZnUlKlMfTRw2qY2VfZPUOsVmIKs/erNcKy1FDhbwzqiVvXF949SqzraRTBLrep4+xSmk+8k98WK30b+Ky0jyNV12belZVrym1RTFswfZX6zJXOaxcySBapmvyxnsqxhToCqTJDJerGq9k8VrM6RHa5h4ASNe8fPAQyPMUmyVY2sugwZnTRJvP/67j3JNLVrOxMkvvZIpT3NDWZWfL626w6gXob6GtBxi7GV11Ggus11VEYbKCjD6vn197kJtqcmSP/6Xi3nOQZG8MFTGNXnD7gyDbz+/I4WHrinuq1MEogJBJtsRwMuf9dNWqAnIKreqG6y9pLep1EOFIwrrCdg8h0Bc9u/oDGAhliELWafylidhGjbiDt1u9fC1gmMHSl+Hnmw696mD+yrJ9wzvLcC4Pz1d4Aqt6zL1aEVqgq4zK8FFMKi5pcm/uW6ROqcZez/WRMZfXubyH51P45bdo3ZYmZ91sig137spbvUfKmBV03H5OisVd0GmDL1wN9L2kItuj3qU/d2NqgeFt33R6vu+bMfua62ImKLy5NuffKGCSYcn1UD2Be3d67Kfj1WYkB7mc1Kt9xwx9WbFJMk2d8deq4ePnrSTWZHOe7Lky/dh9/e4oKrpL7ceq8AqhonCWztp2pbGZlVQbvb/1rzyj4FlV8luo29jUGSjKazCr20XgZZUM+MgWZGynY9h+qt7C1T7r+5Ht5K3GvLK03JalLxVpa0gVxjvcMzJbW4rcVNxlcNsm6H6687sH1UNU7zPP1WouvM2uXVZXfKs2DB5ICTe46iyxuMpGC1fQYd0J/YOvwV1ya12DaVbi/BqtfRZzXV/FHDqBmIiy8HTvVrvvp7ymecVzsOwgG1gtShBc3XgA6/DBEYIjBEYIjAEIE/eARqqj0paO/Aa0JcbGjJduuzYkprlvvOvdfPBZsl3a3Pi0W7A6p9nVEl35X61jZdF1gnr5mt3u1DwCKEBFyRQAkpltSpKf5Ncpv0R5AJMwlQxR4oy5zdauVxE5ZVVtXf+2RpAnDpGVW3JBvQV7HKusQbGEAjm3lArWjRMNVTUBOkg0PMmPgsvU4xI9rlvS3rT1lmolswtaWmvgIRXYRlQVfbnDsIICZKyoMbQNoewxopB8ZwyV6HJqUCXcHmdDyh/QwpnPWuAFjPtMO9tpdYppa3saSCxnKpLUleASprWZ0EkBAtEByDIB1iA1q67t6Dg+7l94+7Q4yBODRa1gCqrj+yBkgvdXFeUlFWfRdgKqbVPq0C0/B9spP5U1kv2+jbjwSblrRSqqatEinnLWhSZukWkKoMcol0VrC6IqlW9uu1PXz8A71lDwJ0VjFJYmxQr3rK539//767gA1akSxbj3rDpMU1zOqaq36t+y+AY1tXUuuRAbEZKwzPTAwYS4Jgna/gzdy8wfKS+uYvAYeAsZi4yFs9e5ZV+vvyEUBIQMtCSn/PqLENoy37pewyd0gxiV6E8LIJaMl23XjqZv3QsS2mb3dZ+oi2Y3MGoIBgQxjtLi0H3aojlVF11wG7Sk2bpLatkfPIMbRCWMn9GWPu1WMmXQQp7OCvv9OChPZAgj2XT71ugHWdSZ3TXT2sxxrHYU9PeWyruYxEurX3SbUhn8uohlFs59+4t8a012NCoLpqpjpOYGxZt8257zK5I5OqK/WWgPVmDlC9RBpPvfnuqvvuaNm9ePoTY5zJiADV02558gulpSoTlL0T+eime2bOc7I+tVrJCBiN4kL337UgjfuW+vTDxy+YE0GlwbF8fveh+/T75zCmSv2d8FhRi7qGSV3ajgapvyB1Q4uXurStRreNIW8HQWHqhmXFZT7F7Q4X4bpMtYdnXSfLCVTzOV8xYTJEcQl2vao/9rgC9S0/cHmeQUp3N/RSXZ3xfOT62QP6qzw7smBLbls8eO4o+11ipLXlezXTkIvhcV1dLbpz2Ol5ZLslS77kuXoBq+pY8tma52KuWX25Xtkv1XuyqUp9lffGbTtbUgqsRLieVD7ZVK/4mQ7A1ZNXhtgSkWpRdPdvSUIxvIYIDBEYIjBEYIjAEIE/WAS+Aar9mVcF6Lf1qgVa+8ThW6DaG25U8tGn/W4JP9wGSPta1jsmtlLgHiYKJvaL2Sx6Lo3j3UvzCw1oKJDaGLuAXCSygNSjpE4Fsq1+Mr0ScFjfaYIdthOksoCFkDF1+zaaN3WKTFEpG2An1YIkbTMA0ewA6S9I0nU3OteaxOL+K9iNJHQfhhKH3iSgfO/vUKcKs7OBRQshGdmr+LLqxqYAT42SBKMCgm4Mk7nPnmNKCiAFAMeNFiB4CMWp+ZFmSPvKezn3pY1FZQV1cAoAsjWF3wILmVSYDxJKf4/LK99jjl+WNqxrHInLAdaPJ5zL8xePuqfPDmmt4986H58BHj9Xcp+6VNaLPFnApgxRVtMYNamiy3A8ymyrrpD3w54VGAvgS71cuXsGaMuqSgkaN2Jlgr2EDRKoBtTYsoOrefT0R2Khmy9pq7WZnJcyyZPFsvuv3z91VybnqV3V6EkXXutTXR635dRPUlMHSN3wbUyLSCUNzhBEpM45hUE0HqEBC4hZX5eXwE8Q4aiWneQtWdQXD8fppSp+F4O//bzqTi7aPcAG1tbgBn3JhNX94nb6tjVFLpapTYEDYhiMW3L41KRGllzHLOPpZpxo8Fgi53XFAElb6fTS39pPmeq0ySQnCli05MAlR7Xn6wy27YcnTJwwfjyHnzFTuoIxtIes28xdye91/AXUNXaKMU/k3xpVFfCKoZLSUffgeTg8cwuXZFTJds45TLX3gshb9p17NNsroGqN6g1j2OufiQ32P2JZ7lo+74HqJXc57r8YgO3trLvXh4DV5z/GfVuV7Hp10S1Ofk5N6ghJvJM0SoITBFGzWNT68tSnKgeXSdSx10mgul57s8Pu6PHzjHcNiz788nv35QP3hXHk8w3jbaXbbxhVpdSyk0yACQYjdzbYta+skzLb6qkbkJlxbv1pTUzFJVkmlXthNUdebJw9bgKZ3qtspNrZ6ATs/qu+1Vfa/sC+XsOsrmBHU/fanIJ9dsiw1qOiSgy2UFIIYl0mJk/e5nyW5fhbgyWvi/u42NBg5gaJboapkl3qVm8uA6BVs8QToIFOr6un7rO3nyyTOU15ghOcAbFys3ZFtaeqYn6nKKfZdlrbcK3LiE0QXiZKddd9O8lZt+bwGiIwRGCIwBCBIQJDBP44EfgGqCaj/eYl+CtmLolu0pQCIMl4AkhaD81KVRvAdXklq7ax6bcpQHTZYo98FXtVtbHO09c7tY2qDiyTjrBg2XOBgOKsZEBhOZGhHQBQlOum3orjWfFtG4TUyTWywKTsElbGGjvrSEtgXO6zAsHe2EP4apJ4PN3v9veQ7wL0ZN+2cPtMbWiAF8ATdHcAK2ktmOcwgvXbJulVTrhL8mpdqoxDgB7L23N1e6K1L3si8Zzi+js5UI5rL1VBCeej3BdwNgUop5aR5WZIjQVagin9VNAhJ4ICUl1/ZWPLUZX9WtsKcN/EkMaerTTcYd2N7STYnrW4YQ05ZFnY43uyqg+7I3rGTmDZZFW71W+cIy6wHEu5/wpOib61ql4VAYdhDbjyUMzGA0kTh6pJtf6wHyeBeqmpE8TmfZGLckNjRI3kCkOlFWB1BUO0Qcq4g5nNEYyq4MFtaYMlSN1w/B+oGfzbu09MOiTL5jOT5nKbXtuiJslv1f0tidX6FlApuA7bWCyfyflenHfLXMnvGGkJWgMcHTux0Erf1UqYGTesJ1B9+UBGtQDAO4Dq53NlqlyfJoktj+sa48YpMeG/khaXgVfvOG3N8J3Y2HVqzKbljNJcjYl4y56vvmKCw3dwrrW4HrPHkp0VyJUhy/Zlu9sxRZLscXG77TEOXz+2X3DsjbtfaLEj2B43CXIvz+1NmWRJxVZ1L9XO3J6fB7i2mszAlDYW6glR90rI16xW967R3hHIZvz4GHH7Xn8BE1cbibY3jVdzGyZPsLp9e4XC4Cr1qztITQ+Q/j7Zv+l+evmaewReDkn7Zk0VJYyqsnPdmqM04B7JfEAwN0fAfbygLc0KBtW3NE9SwtsD0f2jB93Rgycx4bo6v+jeAVSvzmF1BZQCriUiZICqtdSaKG1g8K1TrZ62/Bc5dN0NkV9H7tt+t22MddkuG7aXcZr6Vc4dkLhukt8wwVzHSJMbGy0gXXuvpN9sPUGzLUEn6oLNOQCQ3/N8bs8829j0rPvOgZKCYm+tR/V+3D2y7oAesKy7ulxgCgYcJd7GKcASBUue+JzHfEshrz1t/Xi7m9+UJsWJB3UtsqVLnjMxvuvVA77blBcrrpltbfqJR8sSfOYW/9ozs7a6cf99f+7+GVJj/+7VBk7e+Pb3f15u+HuIwBCBIQJDBIYIDBH4nx4B/qXfLbTx9R/9b8BomMsmh2wgsoBq0r8GUCqRr+UEUoF//F8AUaZL1WqgGJpK4wQFVo3ebdvPdN2tn4p+I8ZN0qrRkRVPVVXmFgFqgOg9ZvfHJJV7AFVn+s04NWoxjTKJchZfJtLX3BY3whgTfL5KjFZsQECzSXWDGAeT/e7waJb+qDsko5oBCQ7myFaVxAkK79/HmfbhMaAH4CJIlZEAcCkfjqyQ7xghsaI1Y6gEkdrBpABKJwDVffqpWtto2xONmtIWB8fhkE58KQcWyE75HpPUyv4kG46amGScJLzkpiR27oNjmilNDlNUBjoC1Qp6tTkJMHI11t8HBFur+uAx7XVwNR5NrZv91N0ioUy9YWrk2Keb6FvVGPuiAHMlCyFVMptsvzm2Vrsa3yoGTfOYIkeKaUv2LtMELSVA1TV1DmCV1dm/96ybHj1L8i8bGwYP0L0EwL8/Pe9++/AhTF36qm5PudaCUwG7vWx1bx4BUt2VsXFSQuBaEy0xezFWgn++ysCoAF1JmQ2xf991B27wMeZDT+6V9Delu3zLqH48rRZDMlExahIkhir0+EvCGYbfcSYTyy7WkYIKQEuqLZMp69azvLLfguS6bjKnFXePv5fd5i4IuHQM12dxMOZ2LlbTdQSEzQzJmDmBAep99Yiaaxg2z+3Np2XOIVJ7j1tA2+7SgGzHTM6jwF14rq+MKvttzr5xd/UYwkoX45ohITRtqDRhkT0LqK3PbcujJFbWdiuzMRoNOVnAFMQ2ZkrURu4CYIBU7phj2SABFqiuur+8/o5xjJO2bPD1VTf/9HO1H9I8zLm0SNVlgTMFEQx0dY4JF1LeyICXgMzgItenfvfBM2qjH4bdP/lIG6Tf3gFkK54e0wr2dE1d6oZz1kRJqfm6GSkVm12akphfyaLGRKyelTGWsmZUV18vrc7Kxlc2k3sg8gGOI0ZTwnzZTSZuXN6fGiV5b6e9jeysf3PPxPDKe55Bf01f1GJwNaLiCbvHZBXX257OxsL110p+nbDDFMyxefkRWe/8sjujRVW5o7dnuM9dlScBoPKlqk+cPCxQ6lSf/ad9Jsf/NxOEtqEp27rA1ihgalKwRk4pderLK+L2/MzRc9WAasXrH18DIP0XQRneGiIwRGCIwBCBIQL/9hEgA8D6Na9ealUJ192rwGS9Kgm9q0st0GpNUaX2ZWJUr76nqsv0jr+V4PiZ0uCqTTVNcSZduCF41SypZLZ92xgTIXvyCS7DIplO8flUljAwG2MkwGoMYzJHX9IxGVJ7o+6wnMfVG9pUclX9/nwJimf2WiS7lRkbH4xJgFlPUAj7Mgr4pPZKid4u0sMZ3V4PprCRB0h198PArflsF8ZlmwRzaQ2mSEbE6DwAibP1YDPWE+SlZyqsJV4/mCLRvxVAfLBPYx4Sy+rpWP1dp7Bf+wBhAXPMnaiHW8dJVNbNPqfmqNW6YgeQBt5lXZkaIsQxm8AHoMXYxzpEk3elnUoPAV4YKr3+4THnodTYGj22tXgLgKD/IcebvpMyRTip3qTFR13evuYwQCjzALwZIOrEgDJf+1/2QNVEn6NoCbYgVeCaPpMCFJL0q0vsVGCGDNfho1ck2A8DXFbLS+TRxGlnjwR41L3/ckpdKP0yBa8A12udfXk/NXtcZ42XVgR1QeuQHS6e7y9pJWJtoVJph3FGT4yIik21TUv1/yxwFVAZh+ACOz2L7jpPjpH+YkQkeNT0590X5KGAPMFtvG5kPNnGbvzJCgwpa9wNE13JtneDpHKAZQ5IwCKrKMCF+eZ4Aopg/+IaHCbWY1Wi2o5H0ADzuJ1xzd0X4FLbnABAPb50d8lXnVPApuuxvZcww/tTwTOs8Mmy+/2zEwKOucZ5EseUPufvmlgSiAmilJgLkjyfMKFx9pXpLHOxap8j7mrViJlgqQmbYlY51oAxfue8PYPNtcoJ3rH+km2tfR9Gb0It6giZLz67xIhnBEyeJzYBvD7bv+r+/Pr77gD1gwzqZoVc9ePfMokw8ppG8l3ut30vKCecruYYrwFQ48TM/XqNjDx1yFyH+49fM2FDbTRj8sOv77rTTydcC4FpAcONbr8wqCvGlH1V036nlOw5/jz5mhIgbsdKt9lPrrfgPq68LlNsq+DvRrm793wmTjRf4/4Ou+r+dCSGLY0KQeU8nxkj2NVIdiM5dgKM/7m9C8AhjGl/NFFAODnG/e1rg0xYFYPDRhM3Z8VOPl10XxYnPIFpP5Mvpfqla/GZW+LcslVy4tC76rL1wNbYzmvv81nWVEzuJOGc6+N2fA4o/BXy1sSl5SA1Keq6vdtv1aVqsteXh9SjZngNERgiMERgiMAQgSECf+wIyPP01FgSnAKj/iz2sl79jHb/uZJgU0xT32JL/Tv9LL8ubz/TpKG8b0pW3wVjqyUNMCwz+ECVJMS7JDL2UUV0m9n6vlm8NU/aJOnq67GZMFVTGWVnJXnbZ5sysR6RINRjdl7flKuqWF32brbehEoXYD8X5CqbVaJ7DXZ2G7vUo8WVNTpLktLWv3CDzHD/cNbtH9HzFYfRJOAeFYvJ1tpuQ1mmsl+0gGU+RCj3NHkBoG6RIKZnqsiQda2nO6R+dYob505ARp2XIOKANjcC5il1eK67IaleIumTgJGRCbnJPnyNAGh9LaNuo71Y2z6xJscbjGm8tNbDRiLK8R3BGn/345Pu8bMDwDAA3UumqdI1vVWDevnP+jZY3VuBcRsK/VREmENbXmQuosZMOft6gBXrYlD9xZ8m3NWeJv0krfsj2b7C8Xd5hcQS0Hnw6HtiMgsjPceBdGd2ACDF3ZcdvaOH6u+fvwBS9+ihumdKXaCTrzUS8Cto66VgAtmvQNKRspFpjQw24Q6oCRPZgOqerDa/R6otgRiWtbZZFKvrCfB2ugcHu93LxzD9rbXNh5MCqiHTAHdh6l0l4ypQLAxiSYoTjYDQfjKnl4lmBNecTzBVwblaSoY2ICiTEUF6Aa51flXXWiC7YPBUSbjX11CH2WvmTb3Wlm0+wxTqaFY1op/OrrvfvyjrLFY29wjrVquccs7OETuGsr2S/uZ0+F+Yw4SpzjjL53jK6dX3e6a4+q5Wz9yMT7fj7pD8es+ldllYBPobUwM5oh5VxjUuwNRMbvOe8t/J1lX3ZHbe/fjqx+7+/lFitllddRcA1W3YRNs8eb1UFMiw6mbdG38p9b24kkllzPC7409AuQvgPX78kjgz1q6uuvdvfu/mSGKtlBUwXkeerswX2Jw+qr3Tr+crUGzD3OsQNtnrQjzSTqbY0Ag8/Cx1ok44tedR++HlDcBPHXeB2zVsamp3w5ozEUOrnDXffS1wACvrOEmwzT3bt4TaoE64pkex6+3gWu5jfmO/VEyXqu7a8oSb7lyLcIVUAAAgAElEQVTJ7/Wc4Wt9/zyKEQ9HzYHP5mrsJbda4ziTPz5h00aolCk+n89ZNwoCZb669/oc+Mqk+m+K91Q/kenUic9qR5sA1X1Wecj//lWlD//4b9P/xyrDx0MEhggMERgiMERgiMD/2AiY/ibFLYBabGUlAndtM+p3E4++x6ppjH1TXa/AY61fNX0mJH5evImJSL+MqY6Q0ZpUnSlBhZGH+bnbrJY0rr0jeEyPVFsd6CNZ0jhTWWEnPGOYor47qg6Se1u0KSF5mrNOLzsz2fKzSrwaePBITbJNpAUsHhPAb0af1PEMBk4XWpI828GMMB66po2LSZ8JpwBv72iv29eZlwx5o8SYxHMEEC25ZzmobgFEr7eL3VD+N4UZncCQClI1V9rjOwCGbcim7gGSlW3aH3XPHqoAdQHqjOV3eW9iPSyIQPMhk2QNh2Wmgof5fYck2sgqeS5PF44DWXSYQT5ZUqMrcB7FJIorBPC0xc0jDJW+/9MTpMjKifWioVZs9Y7jVz/MKeksG62rYDXopUCKL/9sQLxqFd2vMl++4wZrfK3Ds+ZO2WYZLpmIJ1Hn50pDJRNoft8GLBw8+I7ztGclMuv5RTc5fMixY2LDpn7/9KF7d3YFwzplJM4KqLp922VgpDS/FpgKVMXDHvw04MprkCkJkvmJvWU5nyTjHL8g1Trk4v8KvI1jHqW5k9JZKrWVTvJ1tKdslmkUry/vvwekfjy1rrLGVm/AVJiUPUbrKrCs46waU6dG6v3AszCfVX8qQJZBDebP9pqpUQPVHnXkyvb2FVzb/sQzaUDH92zNU2ZNxdIWqK2/DYWKgafHo+4+NdK+fX51jZxaozLlywWoit2rCZj0f839WK1XXCYgPxLpmiS5ZlKnwKhDtM7TPqlpBSU7l9uuam5rGwKxcrJ1L9qeXQvug+xoRaPLr/dOAlngdgeGdVczNFtIAY0eTU+7n159x3ncgy1nQQDX6Ye/Mr7su1rHY1sl78W0esnjKQfYnV/Cqs6pN4VZzaGw3xmS3/17T3IvX56e0Zbm96oTZTytZF0ZgEp/df29ZvLjBldvr2VNFrBpZb6RM/cgtVjuMKqZvOLckOeW8Vi153H5LSZnnGwp7rpiH8ZVtcESTQj79h5M/DATuzplUi+1q2zXyR5b0/Bs2qWcYJuJrhtb2RDklIMDVjfz0L2535z8Wa0EkTxHcFP2aX4FMPUlBFwxAYCAOtfN8Wwf57itc7xhfxltqk8K5hZAtcNqr3hR/uvzZ8uJutx1tprx341+8lPjM55jrRyj2Hqf/QLVu/KQ/vHyjz9DjWc83AHaPOj+9eLDu0MEhggMERgiMERgiMD/+AjwL73S35497SFIgVbTF0FOgVTlWS5nMmVaU/VG9fo2WXBZt+PnxcdUQlIgVZMlpcMFiCuBqSSlZtxlSgOXY3Lk8j0EJlFrQFnWFW9cEiga3zcRb5nimOSZjEtdaAUF0AMM7yHf6+thlbCVLrUdupJFz9Nm9spnYTxNUJfUo16bdCHNTa9Tex5axweSGMFQCDiV3wqUl7Ae7jLsoyCCmk7PwX6HW3H+VU4KX4zcN31gBaO4Bpc7KYDU9jU6A5No6mJ6gPOvhjNqdTVU0nBpm2Q8hJqAgsR3wTHaF1NM4r52AK/Wxyrp7RNmwxEAxrZMqS1r9Tg8bp1lBTzT6ah7DVB98GzG71whmNWd288kw6ehIAWiSZRhVcv59xukav1ji2W1z3GHBUjjQCoqablk5Mc984f0VzMYQarJ92qJrBugOjp80O3ff8nxY2ZzcYr8FZn18VOSZbtp3gBU33cfMC+6BoAu6aG65roqZ7ZnqozqRqMs5d+6zfK3abWgICCxjVlBqdJQx4ux8kvgWfWTBRJKaltxFuAIdozpEZMFLx55Paqe88vFJvJfS3gFwZGeCxAFVgF7BQar9BPOSKAW+rGCki+PNR+X3Lja6NSxWBcasOeQbeuExA5uKWBcTtluQDDs8bZxkj3UWtWepoa9sPPR8W7YYbczX9x2vwJU4yyd8VKu2x57wHoDm24nl1Tc4zDInIXAlr8F3/ztceZo8hgRKJcbtEF0OSW0AcNxGCqnZzm7astDzASv6Z1aJm0CrgJvmlnZ69OazQWGY4vu/kSg+rp7cPSQiQUfNfPu/P0vjLsCXs7eKJ+PM7I1yQJX1QdeB9jUM2pVL6+YlOIe8p44pi3NiImSFVJb29KcUqNaNcaOgwKbywWycvqoCl5vNU1zYsia9yxX9aPVVqYAeYHgmiDoW8sYwHqvnlF5xjoR5ORI0KUTW547kzeaLDnB4yBnu6s57Oc5LsiOKc5rjTPwRsk8ct5dW10JVFVcpHaV5w/PpTktazbcb1U3Xy2qNJ1bAFBTb1rTPXkSy5uukO2mdKI9H2OQ1Or+rST1yRYrJR54Po/hYFNi0dek5jnbzMh0+AUKJx6qaO48CzKa8l2taPoa1kwf1fXLOi737b9NflbxHV5DBIYIDBEYIjBEYIjAv38EyHloCvr11YPKekvgWL+ZSldycDeHHd4l33ey3rterJUk98lGD1zLZEnm1DrVcIAcwdrm8ZEFKwn2qwBwmSbtdgfA0uqaqiQWwfA2vVfZ5MXGyioZFJe2dkqnypKHXfH7AYCWCjaAavX+K2fWslESniqyTZ/SQGVYCZadjJCVkmDN2bZJmvvch/HUtOUGxnOiE6/MHPWkU5yBlzA4F3McR5Xjsanp0YRtsIw9PslUTep36bHaBJyAIkAv5kBuZ4qsdzYGdKO5FbDuAX73AK8TQKFSvB1b5bDMLghTwOt+vSCyhCb8kfjaskYsEDAjQyhjIRPG+cQ0CL4CwGf8NB7eISkOQOYzCNWsdP/pUffqT4/oq0pEUOdNJiT7q/dkwybJIhyRmNlxS6hzeQRJ1gwX5DLJvk27Gr49b/Zvf9UMIMGMDGN+cTgVm7q0tcYcBgfwobxyevQEZgsjJc7r88cPTBIwyXDvMaw1LDnbe/P+Xff5yro8AAVA1PY0W7DPC9qF3DRXY+1g1sgzNVW6FVDETKhAm8fv8YoLxmkR4ihogJXPegweGa2nHURQN4f1mPtch5f0IB3ZGoj3rziWdycl/U0LGu8SYy9YD5PZy3SNlUyi9Zcl0w3TaRuR1DEK1WIKXTLWgBlZqSYrjyS2pKTuK2DV9ZW11qYLajSpckIuMxowWS9l9H4s9HvIdX50VBLhDTXYb94vAKzWMXtZXU5GstXosrzno4GQ4Cd3miw673sMFSsPomTBiXTAkHMWgXIFNROXVrdq7aXjQwAaeT7XALMziwA0EcqI0rBHkOza6fOiC7DLFFA9Gl10P7x82T04fkDfYMf/khrVX6jBRILalA1jrqnXOY7OOR8BmJMrAnQmGk5g5lEiTGf73b1nLxPF+eVl9/7nt8jOS8oqEO3B6pz6VhlVgao3trXP4R5lV2VKG1ANc+1EUt8XleukqkLzsCgNWj10XV97KVffU52w4/Qr8879oex3xQSC5mcC3TWTOhsk8js8OwSqV2md4+yCY4GtOcmmRBmnYhUhlwLbFa7JuSxeh6oVXiGhFlzmVoyipdrHKPFVRZK7u90zWYav09uLcKdOtakEKLDqtatnJyOoxlz+PcgW8n3bXWQL5exekzD1b4mTk1WiUX/3/wwpD/b3HowOoDQhG15DBIYIDBEYIjBE4A8YAdKjWcsQevbiH+uA+tSiT3krESngWqAwdEZLQcLttSTDFLXV+iUdKXlbQYaeWRWYhn9IOlsJSl/HKkgGOLKszKhMpHJfZX37uL3695J6NBOt8IZkVoJWkyY3swFEjWHYDmHfXEc2QcOXSryUD9e20v+Q74WSQw2MdgCVJFwXSOOUvFnrJpBUomv96phaUiG2xkiTmdJk+gyaEGKAIru6A5iZUFs604VY+SSfTzUj8vwDFJXjCkpZBjnwwQRuGIAag6UASJPOYjJHgNeJpk4AmshWyciN4VIdbGLLeam0ResqCxbZsfsJaCj2KICCHfccuDLJEYmxICfsHSzThHN6/Zdn3dPntNxhQQ4JNkpGyd6JBY4CYJRYNma5QJFscUtLwyT50shHas1MF7ARBWd/7Xk/dXnWpsLBkHQvw6iatDIS7z/vJvv307Lmt19/6yb3HnYHx/fDUn6htu4XHH/BtrxwAab1zJqfuv3amiYAjhhtGCVLgKqR8PxkU5Wjbqjhta43Lsx8T1oLk5KZS5vmFAPorOFzIkAgW4yo7Dhx4vyV/mpYJGZfLgqopldoJNaC0GoZlBUz1mt9f4mBjvWZMqfszxrKYuLKzTc1tOxDULPSBdbx2di6mPM4hom/1yhA13mDdnyZ4Cnqtphwz6FJTvs2PGH++PgeMu8n92o7Huqv75lsuSxGtRxySxKd6+79wkoaHAVgN+BeDsoFsJUHu7JAyJVTu5h919gJ6G/HL0MrSyiI1ewrplfcx7KoOwLTbKuA+bYy4tQOE2MmW26ZFBLYzjBZOhydd6+fP+3u37vfmhJturNPvwIGaWkj+yobzqZST9x6k3oMMRgLuOYevxx1Z2c8Ix4+7fYfPomx15luvxgprWEmBee5BkwaXAPor1Yjxi0jJmyz0l+dc5urcUzCBKHNKMn1Gce5S/KQY79x/i0wrqFZbtF2vdTyp6419KuTUDxNALpK4qu82/cY/I4T3Yz5Wny85Bar3qtOKvkoFiAvT5HNM3G2JBbuP889Y0lc4WADSN2zUfZ6+PdGV3RuVgFrni5O8vikj0szE39MJirx9UmyQA58CSO7pu7d51/5/MpkOzi8191+FVvYcqaeVt6TNQlR17eOoQe0d2C1Jg4H1rTuveE1RGCIwBCBIQJDBP7IESCl3BfW/YvEwbD0s91VsfSVXkoy02bek5z01j3FABWIKraggGutaUokTLR+FViS9Xr2tLjckoHVOu6vFwKb9+OaC4umI/Ch0t8AFcVrcmdloqQcDe/PiNHc8xQQcwBQ7dvPmLC1SsQAVfe/A0DcASiuSIZjK6U8EUndRZwtZWH4nPVWu8hUUUnvw5ge4/S7P5uF6VyTPM4BqktkvoZLIxcdc5UKCxr1N9Z99FrZofkk4HMM47qHvHd/F+jNZ7aRmNm3FZmx4KGXjMqyjpGb7kJzRrLK50qL03PS9hMwsytr0tj1buTNBYxkQGQAq9clFcE6GntlTNRl7ezdqkxZoxqOa2d00z1+db/77s9P4jQ8oV3NeIxkbwOraZYcEMcVlPJDJplrGzOfAjU9IOsnIoKGmgTS3pX1u8ymoEOwWoyqvR4FrHNAqPWExw9fc37T7vLiqvvtzS/d8fPvu/H+PjJF3GmpTf31w0cSa9mrAqpKezVLqqkSry3AYXuCE20xXmMcY3dItFfWvLJO2KvU59ZkwJgYTIirTLUTHXkFYLfaz4C/BrwAk0qzv4NRNUaCRMr9urdIf1OTKTh0DIdlqztChJEkPeiuJJ9+lnQ+CLMARIBxypkFx3Wpwj6G0Ss2Mq1JyPM91hgwe+0CVksynOmA/KwdJCYAwrQOYrmA1SbPPtjf6p7ed1wViPz9w6o7Pa9rlGNnM7XN+jyuwg1T5BxbmJxUSRug1F16jJ5TDi3LZ8n6L2PNOaWVrtgWEbMnhfMpVwQg2RVXsXZYuTCpxch+la0CUnX9VSo8w2TpaHTSvXr6pHvIRMZYwMtNcPb5N+5f2kd5GDElclJAObwTCzKrhtwJtppUWQM+Ly8m3T4GXrvTw9zHH968785wl05HpbDIng9jjjG1sDXNhkkrHbgF/QKxfOYJiyYr3omZDr3Kqd2b4yCfe0xVn5q5jESozLC8hw1U9V5VOsxyAvqmp85kARM6YalVBnAy6YmKPDjg2O223qtzGFVlw8bSZcPGAiwFmjk+jzzHz4QIoFNdis8Mey47Fi2DiFRbYMvn5QXgZ95nOAXTV/UMhtXP6vp68H73ihp/98IKdnt/ggKfNZXST0rWcK1/ZzLa+jeGn0MEhggMERgiMERgiMAQgUCrpCR3s9vfRqUHqvJO1UqmZFwmIcUWFFTxu2dXv12/B5wuWa0KKlnZD1CtqtVyf7TKqVKVWLe0fTSgxztzZu9HgDGtlu4BVa1R1QXYpGcEEDPBMvFzO3P2BQ8ZNjZ1pQKUlkRVaggnB+OZmk4ddWEtNSIJE0mCdwFQurqFmRHuWl9K4na1zb4AcAf7s+5wb0YdKWCbw1yCVq6Q110jCxZYWn8qw6FiVqgaCZ0FrGHRiCNJ8z59WvehLavVTgc7i5kSQHUMEFVWGrdSk2rZVxlaQNzEVhviRI4zgBug6llp8iKrEhm1ySuAe4kRURivHHsB7W2XF+S4XWWC1p4SO818Jxg57R3udD/857Pu+IEOwEiYp0wobN6BIS4B3kp/ORdqbHX7kZm7e7lBmVWHBifrDqR5w3RzRWzJYdZvZi5UtFZO11NBqm6oJN7zK3plaqR0/0WS/7OTL93vv7/rHr76E+c76y64Tr+dXmD68zEjhmrWCLU1tbEtTZlYAR6QAQte15gqBZTGMRZwhAxbcBExOoeYFiaA7mkmFJoRUkC7smWBXTGqvtJTViDB6ezBaH9He5oDDLYEqssl9Z0fNa65Y5ZlPMNVWQ/YRnuI7RQx9yxoufXKmuazjHnZO2Pnn7Bi/JR5dLCm7YvjNscu8BJA1p2iebTssGM5y2UCwX6+4qaSu9fdybVvoHefWuTnjxirIDq38+HTuvt85qSGYLOYtnK7rsOpvqB133iIAaX8bvwCaFKL2htUlUS5DKE85gKdAWwyx8qfI+9NJ9xcJ+snR9xfI2WnnpcSWMF7QC3TUWFH/VxpPxMGMKrH1Ki+ePQEB+OHYUm3mDA6+/grl26eyQfrocPOCv69xta8h4nUgKyAskD0dvu4Gx9/zzGMuvMvZ93bv//GBIT7bqxwLgHr8fcSiflmbUskx1fdA46LApjuy0mYik+AZoyoEsCqOxVIMu6VDCvzle1P2x/f4zu9ZWtzBVa9T2TgEzsmXACqsrE5D4cpA0x5/fqKSR9a06xsP8PE1XyBWzHrO5HlBXMba6TRMVTzWGN4VM9azZLmxKw4URlT7gmep+vUpeLfi0zYU42DOseqbuTDFiCVbWWopi2NyguP0wkxt9vqhHO1eiffinm9Cq4OryECQwSGCAwRGCIwRGCIwP8uAoUy/iFp+OcEwqQiAsm2nWJQ61Vc1h0D2s+Wm7RU4lqz7KZEJpkmLaZCB/zUtddPBRc9UK0ku2RjJT0zwUzymkSowNmxQBWTpDUMgHVTxU1cw7PaW9UasjqOCevm6EgMJ7pryv60ZGkP5k0QpwOp9WGCzB2YTtmhq8VFsSCeXWorqU1DWjfCWfMQoLrbTFp0e3V9k7db8H7KRUEwh4CraYBRS/xJ5nYAeYIYXXetS50i/RXtCI6UAY8FpIDcqe6+ogwZOjZgUnqwC/8b111dgcuUKfEVeKw4BhLrIsuIAgn7GnbX/ZTBj21+jFoltomhWWrAM8kswFfWdgdn4xffPehefP84jOouLOvu9nm3tQQcWiPLcgLVXvZYY0BmtZJO6xZrJBVzWiCFz03AW7uaMFlN2qhceW0/SJLxxWIOc4qE8/BxAad3b7tPJ2fdE4CqPVTPif/bLyfde+pWORDibR2bEwv0TqWOV5Akg6opjjzdKu6/Js3Vo7ROvI5X2BQZNeBur7VySfCISZxurR/0z4ypOp+QWiT+M5jUH55Nu3tIpVPnSD3gW4DquhkZOdrjcMtLoFsixpJzZu+ZrKgJEaXE6wDV/n5rjKggh3WXgLoVsfNIZH8DEvmfLHBaIhX6DbuqXNh2vbLnibyn7BoB0CX9/Or8C+gbs/wLgKoSZo/wM/Lljyc9UC32tgZvHb8nVYRg1Xf6kiS2llpJsi2Twjz6Af+Lo20PVGtEFGhObaZArdBc7lqBWmpZuV9hwJ3IsL75mp+CvbnMO4srDebKst4KgLzp7k0uOYcH3dOHDwFWIuNNd/L+DT+vuD+UrnstvSfqaZIDMySZsOFciZuTPbOjFyDuR7CpjLtf3nVfPnzmfWW59lqtuly3s+b3NUD12r68mSSpyYWML759rmQCJ8sLTB3/NYEhmxp2GBApKHXGScCppDmgVjCug68fOUHAsWfCQEY8da8aUzFerjh/e+vyDKi2NMaKSY1zSh4wTZJF1ZhpTRnCElDrMyJjIoy4/Chx1cQqYL2cruVZ9fpdE1efeDe872SgY8CJwCXPWMGs6hXPZx446yRDlVCskAyvAKqllskTk//fAdV6rw2m/D68hggMERgiMERgiMAQgSEC//8iUBl6Eok+ifhXyYRpSdJTliwA0AOVylvvZMFVhyS4q/lzIEESVdL6vEPX0LyXBDywswBp6qTC0hZQrdddHax79shc/mjroNunj6aJ1jn9FbEyyvHPOLY9wKe1qdZaJZlqSd8+ACdJIcuNbUWDIZOS4RWau3jC2soFIHYt2mqMjmZKJtUmbzewT7M9/IZZZo0jsMds8q/B0g0M1Q3rhQEjPIcsdzzjPN2fTEqTzioHHu9ipKSUV4kwCad1qILWtNEAxOwBGnX4VYoq82E968RWNaxXNasj2FiaRHis7M4EdwWrWj0zTVx1nC3WNYY+yF6jag34Kujl+/Zf3d6hfpbtWbfq3/cfjLof/+NVt3/sJIKgGDfRG0yVdkhCYSBleuMAHNawbK+q00QBoowFE3iPw1+LbquavFxPAyJrBvARqHLsSn8FqnuYKI1nD/h71f32298BatvdgyevuyVAdM7abz9+6j6d6kQ87SgNrTHC7/ZY3QBMZbnGQYm0Hdk4iWErDA2VaiRFAtmzhU5McB4B6Uq0U4/ZYCnbjvy6eqpk/TjVAjxmANsfnyH9npXDLrig++1z1TJmP95J7Vbpaw2LuqpopVZV1psRF2lvgFut2/Bf9iuD6LVd6QDrmcoAe4zf3Joes9JbGVXncpyMKKDkmBfrFIMdkOqEiGAx0tByfn35eBeDsGKYTy9uuvefqzbc4yyDnRLlZ8Kmgfw6/DaK+KkS3PU1/AkYyvI9SA0PmGvttlJj67YEZwGygUWRCwvavTOn1KvuxoQLQCdQ5T60/rVqbauf6o7KCtjX+wDV10/udU8ePVJXwITIsjt7+wvM5CUTEOg/DJqD0+A08JgWSgQnSmy+d5CZHz1+xSGOui+f592v//U+kyeZjOG41hmj1ZZnrfsvst8bJMCadEUKbVS9hg2YB5RqOJXJGH80RtnP49LNU4nJjToA3rNVjOdqixn2IePsuk6A+czRUMmJHtdL/1No9l3KBCxXsDXNtT1W6UG8+Ay7qdTX6839vKD/6xyTMsejkmcn0yIdh7FOP9koOewdvOmutvTtpY+qV0mDKI8rLKmjlDrYW/rT2sXa/qhhx8v5VwDs87EslpzY8+r7XOylvsanTRC0584//jtT9+XwGiIwRGCIwBCBIQJDBIYI/HcRMPVs6e+/mvWuhOpuVtz0ppcANylgY7cqCSmDn+Jhqh5JNrZerT8jst+A1Mzcl0Otr8DUOE5WElswV4Aje6hZTrFPdledUXdq2xlh7ip9VnENZh1SuIBQqxZNwpotSICZ75UtCASKzCsgZ7aD/NgkMvWALB3izWS/GMKwJgALHXRN1q0rFSx6jNfWi0kjAVpwd4pRko6b28hDJ/RiVSIsqxnJX0v7PT5b10QGDBs1RmNrP9P/l7137YokO5J2A8h7coe6d7c00sw6///HvOtda6SWWtPddaeKO2QmCcceM99Q6pHmzPmsoISAzMiIHR47ot22mZvTmsbJKUBeoHFLkkpqSAFTgGfiOFbCOR/P7D480+doaWPjFCWrblsK+FNCSxyoV011cIGXR/CQhB8gBqCib+sUoArY0fnOdx6673//vHuhelWuIsrBwda5fFoEEJH8Ih1GBmztaZifALywVY9rHpb61lWnRY9pPlNy6XHCWBUXGENYIOpVZ5L9Dia73fXNRfdOQHUw3u129NqNAOiN9vfu00f1v5RDsK7bQudAaxrm4logA6kvNaswa7Cqy3sBWGpXbSITZjpYq40VgBcZ7oQ6YP3iuUJNH3Gr9zyXqdczaKJGdaP7/YtRt7+dhRQA1LuTsJ9WfcKi1hzCZAa8EkwSoGpmT9ce12bmVFjHMHCed8XqgtvY97J6mEKyuY5W21Evyn5hhWcaz0BoMexp9mV8alaOeOe8bc7FeCEkq27x1bGY+ilzXXWa6rX5TvLfSH/Z29MjwaZcYCsWPXxyudzs2NJTbYrxkBdKNGY8oNqCkCFqAWxjNzOpVc/K+XMfme3jeUCNOCZIgFE9DXi9gVb2i/xXhx0IpOpqS/p73X3/bLd7+fyZ2VaA6sWv/6VFj6tI6JHfA+a5hgaBqSf1vHU98VpGXc+6mXqn4q77+d3H7vMH+YYvvaoUcKoa1pXUCpzXvebb+l6Lbm5LwzVlf/7FRlFmnIlce1yy2OBVg1x/GHkAOfcs4bW0WUZi91qocV0qhk12CYZW5X7EKE2f0dhoQ7O6iXJkoHufkgCk89SoLs9l5HYq9hSJsE3YJM/lM9pvDiSJuup7GRvyXkv/61l4I/ku9ak8eylvGJQ7+o36qS7cX/XeJRBxCMasLi69OIvz96U+f9GdZaHPFcYX+p1Fw8Qlz3DulSya9F99BPoI9BHoI9BHoI9AH4H/PxEooNqSiG+TCdLClmSEGw3fkoYTLWMNMMW9N8lLwCmfa3WmeSWfBFwkyc/fqdHkd/fhq+TmyRGSLcQ26l+cgVVvJmDCJ6lXhWlstX28avZTp5AG9Kp71HZz86wxuKnBuX6VZGs+UD0m/Vgw3JE8dSk2j4QKgLNJPSbRUWa3oM+nEkH3HxWbQWsaEk8n/VPBQbWFoF2E+z4K5IyoN0XCS1ZIYgqAobdg0Y6wkgaqkhqb8ZKk1HWpBSABvZYCa8tmHVMAACAASURBVBuAsVlVoUYkw7uTmX5KRiyAQt6/okZVY1u4ji+J8qaS3nhuBqQBEM3c8bved6sbfQOO3U9VgBTQpi4d3eHxtPvuD69UM6tjCCyPJjJTWclUSWxX6lTz3ahDQz8AocMLYNJ2zfVX53+P7NdabJLmSBktlRRgRfq6sOmLWOLD5wLB4+7s7Lz7+OHXblttaca76qGqvV4q/u8+vu8uVYN3LxaMZjswpm4boiWI2/XMrr5bQsQ2ghHLCtNKBAAEALXIncMmMVKuK/Wp1GnCxAKEAIq08NmAhfO0zYIKQJLrjwnT989G3aHqeXmf03r/RXJIpNec3yNerEUOPl+7cu9M7iLk2DrOEqMc/jaQK4CTyxPwZ3AW4Gy8rG/ihRSVf7QWGnvxgGHnfPiZ/qbpv2qgqr9t5qR9xmCLe2ize3EoCX0B7lv14vz1UwFnwuBxIntPbarv6FbL6+sNqc7VzuIPcla7v1ZdJ3Hks7V64SUqx8dMe+arXWgdE5hANtVrAEIpHLiqGCwBJtkWYyL3Y+WEtI+RwOp8eN29Otrr3rwAqGpfcrj98uvPastyHSm04mPtB/eyzY7a8yxM70gLPnvP3+j6TLvL09Pu5O1bs/hXV4K9mrKw5Hd3+p06agNJFAww9MS2WrA4VkjeA9DB9JxzTj0LYFFRA3yJTzGsyICRvVPHqkUawKtZWYzRYC0Bnag1tD0yXurmicFQi0oOPvNR12x5paemZL+wqpEYs7AmMK9nD5shCwb8XqnVDtfHhki1YHhbLr44pfP6ZEMLawKqOPhiSLdg8U9/XQNYAe4srtQePI9hVLVPnrM81zlLRMR8Ps9qQK0YY/9sC489WPXN1H/1Eegj0Eegj0AfgT4C/6sIFHT5R9s26qQlnCT47SuwJKAzvVGR/wbAxv0RgKmU2MlsOkKmvpREKbLC7K9gg6W6SVrZd5JXYKY4R+83kjMaw6ThPMenx6p4NLWrUAMbZdYLAc0b1VohRuPfVJB0T/sAmJr90z9Y3PBLAb0YHE3UZmZDAOBWpj5UcPnMkPu6YX3qxaiHBeSMkN3CQgpIUg+2gfkRNqPOTmHqYEOR7wKYUqdocMg/jcHOq/yUgdFI8l/HBbdfWtNQJwtZyQcEBAaY/Wgbt7PROGdidPemGDEJhAG66N9osxeSefovFssDYKkrxL48hgJpTviRFBtrYgClc9KxAT7atb43uudvnnVHL+SmqkxfKmYZ1XzRR1SvCngvoGrQW+fk2MIKElcXBkbeawDWjJX4AOAesISREiYwmOtIwjgYq1Ou+mECdD4KkH4VWD0QiBjODwUexOqILXsnI6VLkntJvlWBKyYdSSPgAKAqWbevJdeM66W/tajANQTwAaow1Mk6QQyl4vqbLrquG9VYAbPIaTPzs4jicwN0AHi1vzdHg+5o17Spr8GnUzFL17RvSd2eFwoAeQaJmm9ljAXQNY7h4MzwMtqJlBbX39SjNmCY2kgAi16tOSGizPtnHiJvBRCCI1EpY7iVGtuwd/fMscZ6es8sZARMMVNfHGx1hzoPznap6/DLBy3uaP90IPKc5GRQFRTA9nyra8r4PU8BU2BASWS5e+1+y3HqdjDQBZBWRAFSgBauPR/k/nK7GP3DWMr9Qz2hAati6bTwgGz8zo7aqYEmTpOB7u3hont5oP6/z48DFGVodvL+v8Q8CqhyDwJGOQ/FyoUJPl6uLKzl7vGrbmf/0HWhH395212cXuh8trRwInffmwBL+tve0X5G8aHfKgsqa91jFDAYcnkBpi46ONz7Dwh3nNv7AHpAY6k3UBAAIJn/uE7hbOyaVW3jhSWN0Y7Y1aKG9wCtA7mTMxdXAqh3UnSsr7WNjJSQATMxALxSynfjHS3NAS4FcG+v9DwUy0yrLZZG+H9mPYypn9aaFLf6XU81va7FH9WjXqvmVMt2fuapc6uh7a0Ybz7r2SE2mVZhIy0GUcMKX5umN4Gp6dLK9hgupUwisuC4vucrc6H/6iPQR6CPQB+BPgJ9BPoI/LMI/AaoJonOVwOq/N6Si9++Z4GovgF/rTUBkjHAK2kiMuGnvqvNKTgSYd5nO/6FjcW+g+SFVwJ7sPWQy6ZTLGpQpzYycsqvpBA4rPRcEl6xjTJHurm77b6qbQJ1UyRVAFFa2QgGef8kaABb9sXp4ThsV+Cq+bQkVZnrQm0qzAeXiQ0JYFIwAQ96ns4lvRXjSI9BalMBnMhtk3dBNxlNKOnXEcV+qtDTqlNAKsezzFcsLKYorW5xQJsc5L5I/tgR4wO8IvXTvqZytD0Y74hRFfD2a3EiJQE2q6PtqaV0T0slrRybRBopIL1bObdc3WzvhFjjhJXDXGeoes2JWurOJGOe78y7lz88F3Os1yRlHm3ddJt3n42INgSmH2DvjPZK6u3zbix7zReGYTfYmjtk7k64w5wBalyzp4QcE6XhfNeupr/88pMMdO674zd/kEHVzOdzA6MqoKquG0qsp7oSI9Wpcu7MCy1ciOm61+uATGSkS8mAqc0bGrgmJR7ABjsAWTpJqW04feTXXKAhTDOMJ6GxYZFhV6ToBoRbAkeb3fFeTLACVOUSLbWjjWwbYQSjCLsFM85xeQuQwt6yZmKQHWCfVjTEInqEBvDTfqbJiWHyAN38Tc3phDpmxqdvzntMDbG2Z8ECmTKnxOKNQbDG73NSzCzl1V/0UT0WWOXzsIa/foZ5o51JQL3jABC1LB7AmSdCIWVvt6n5wxhaDekji1qAlv63Ad4AsCwGmFg1iuN8I/V3rTXnwZ1uVlVMXDHzrgc3oIUtB/CJQ9+8lRnWWmB7p/v+hWpUia10zV8//qrFpuu07OFeNaRkYQKzKYIlgCbRBHL652+0EDIaqxWN2NT3qk0FjNqUTDFcaoFjwVzKEhtzdLWiLZL2Su9UnmkA9KYcaI9FryJw28X8aFMyYZcsIDIAm2vsAG1AJ4G7Repbt4drXb2wgzEVwDsOvizkGP4K3OZ+0/y+FBQUAE0PIJhYfU5lB8yvLd2vAzH+D/rs+kbjljz4UjFZKKbh8Fk+RL6c7eFYWfhz7ar+bWpx4EZAlbr/JvodaFEI6Mk15InMSWbJcEttaiIe5v4B1LIwAfMa+yX2HviqLrT6HB4EWczI92//u9IC2f/sI9BHoI9AH4E+An0E+ggk92zptROQp29ebsD1nyUUTd5LAhX519NXgKZz20pIv30vXGrcfQNcm6S4rbSzL0S/gMwyL4Jfpd0KEFPJkwEtLJheoe6UhAupGqv7AWSGJDJfUvsXMwYNGivJUiIOgEOGu0GdH61q9O3+h8pmSfKR594puVyq3ssgQFklUtzhtjhaJYQLtcyg7G0iSS79UOlpukKaKLaUXqpTMb1QU6tNtX2g76nAZmTF+qYXp7YL9cl4NFqzqrjChp2j3yksK+B8ezBT70jJfiWPHU8C8g2OSPoLGMcpNaDAtXkKw71MkmjFQjseEmFAEsyhwS0OogDVSQFWuf3Ot/VZscVHLw+7g+MdM17jMcD3zK1qcNBxzLjWrokLCHatqhkl2J1iSmDjyMQLrJhFo/aQZB0Wzs6nYoAk8R3IKfnqUs6+7/9mxvTg9R+79RamSF13cXEtxu+ku5KRzUryxIUY06VAOoZBzLvb+zCqxPqOWkItbmD0M9K5rwUW7sSCEUva8vAFMxogFukts4T4wyoDAqMSDtP56Njr2QTAG3TH+qbFDazjpzMZyigHN5vG+aKyNQ6pmkrtD8YzaXkYM44ZmWjqWqlFxfnWN6PpyLCpvGCfIX8FmHLtGKudgEOk+Xeuo79YnIBRL0Bs8PgNNijiX2wqoJt+mZG2fjhZd6eXGcMAgykzywGqbpFi6QPXGUYtINrAG8kpCzyA6DoWp2BJMLLZRNHnFGCdwWyIiYN5pF6X4zNG9mXmWaBzA5da1zFrdcLO3Ll2AwHWkYAq8uCjvZ3uB0l/YYFxu/4gt2ikv9wdXL2RBjJC3s3OYZNhSDVv9tTSZufgoFuqjcunX35JWxfmCU66MI8sAKk+FYnvGtWCWU9qhLmHWCirBRCud2Ov67zMMnPN6pwidYZ1Zh85ZwyXWFCAWW1zrd1D1Jnz+mMLJ8Cse6SmDZJDickTPVS/YWA99/ws0HzQs+kBt2S5jmEOdXUm2LmSYRLSeM9j20/h6eunpGuFbaDFnKMulap/NCmtVzZWeAs/jaUDcf0/83FliXee+qhHgKQAVWpZKeXgOUxna6pbkQFHKfPtf1d6RrXd3f3PPgJ9BPoI9BHoI9BH4L9HQDmGEcb/EJvfYNn/tmUDqyQsgFW+nfroZ/rqUYHKVzhNfrZkpdWrhpUNi5p1/vB/GCbBylocqJ+wYvCgkvxKhgc2IDnC8RQZMFtV5Z/AHUfP/tXcRcyqwCXMgFstIAtMT1PYQZgyyxItc0wijUMvCTsSTWRyMJj51rHUpgZnXhhVzm6E1NdOnErMtD01rIDc2UQtaAQg1rSnUeI7oY8qCMpmLjoSGbYGGjddjYHfuSJmL2DJJEtWAelUdXQTgV7A1VBs0FhMEJFkpDBxGI1Gbop7McAF5kcAHgYJ2Kd9TyTTA2jYYMYyWNq0AHDkZjynbY6GKhfYmQx2tiQrne2Ou+++f6H3adujpH8sWfTNic5bx4KhNVCNwVLqlOuL6VSGMJYZO5lPX9XqWmOTHBTBa0k6ied495l2Ouq+nnzW9yfVoU67/Tf/Zidf4v/p62X304evWhhQf0e9thCDioAR9LShc72jbQhgicUCGd6wCMEawMCJtLb1dMOcKvF1HF0TnJETEzskh4Q2cHJrHzYug6VS7HbHu6Pu+YFqhiFh9Tb9R88k/cWhl9MlNNnWFbv+mVkYAbvBp/5KrWlmNmA0dZjss0CQ661jvERIAbsZY6tpDVPIveb6VN9YrsqN47PHn8891s+a6Qw43pakG+ff1MjqPAS4ORfAToyTYOKRllfNpGttAWF1fA7NmGhLpNdWLEJ4/HndPUQBuT5XQ9PcnQZXvJqWNo2NZcwsuKxgDpFrC8iuZQJE7bjl49zn3NNa9BmpjQ3M4/7Otpx/j+zwu9R98P79e4FOmSmxeOX7X8wzC05marlXZB4mN+7DF881oM3u/d8+dDdXXz1dYVE5Aa6FWV2M0ahdNqjEAZgaVd1XZllZ5CgXaUB8AfQ8ORIHg28iRszdLziMKX2O3boGQE5cMiVqLlQtq87ZzxJ6p6pGdUVJQpmQsT2X+k6yXtey1rXPc5P9abySBgNUlwKzN6pPvRJIBYg2+pa2XBx7qVrfwNMUbaTFDHWpANU8JwGnQE5g60D3El9sj9wXR/X5w9TA904GWKhY2CPlF/y8lbZlLbOltKtp7Wvag6L/2Uegj0AfgT4CfQT6CPQR+J8jUEA1laJerve3M22nXX//9Y9eb2lWY1VJy8OjBLSaC3rce6tnTepK8ho5Wr7suWqgmrQYoIvILPWvgLPwpHG0zREjreSzAAHSK7Jl5L6ySvKe3cSeLQVUVwKqSNUa0ONz7CNCuLCzjDfyUCV0JjHuJPWVnBQnUSW+OPs6wXe+rbTVbB2JLsCMOlUAhbiHqUCTQB/vbSlhxQV4LJkxGTe1XfdIFKmno1UNKInSR6KmfQOkxgK6UzGo4GHa0SBnBWRRA8tPAAcMbsAt4wxoDyANeHf8SdYt1QS1RNYKoMJMCNOZ8QTGkZ+SGKtH6EBjHukcn7887vYP97Q94Btm56v2tjSA8QEB2DCqTtxBKbUEYaksTFtMYmyUUz0fYaDSzkNjV13hlkDpdPe5AcLHTx+6E4HSodjVY0kz7xQvgOrPn866v344E2iL7BIDJQyTiDEM482dalbVhof37wRUSd5ntNYBvONGSuuWBr5gTqlP1dg5D7OTOgMAYWO/LIEEALAAUDOxAdXDnUH3+kgCyPLK+nJx3/EdRjVA1eDB+wuH5JYwRnV5z61peM3HMJI0G0mo4jDLJ2FZAUppg7Tl2LZx1Wd9/wTA8tP3g3YHyMzh+BwzIKCpMZpM04nYc+ptveagrwu1qDlRL9UwwalRtfSdeksjaG4E9lH1m3UubuNT426dk91axqeQGBis+hZnHwCWuFPHqRoAF1bYTrhQ6CzUcEfST1WLGQBW5L88BQaoE1j40Ta782n3u5fPzZoutc27dx8MVIeoALTtGBUDixC6/1baL1f6SAzsRPL5s88X3ZePcqyVKmItIArDyfVj6prRzOpGAK5ZVR9d3wVUORs+YrTJHH/88QhUCb23seTd6wg+b54Trdcqx0ntr+9UA1laNlF36tZTAql3S52/WFQvcHFtGZPa1eTm5jOKCTJ3WuBc6rkioyXXQGufuP9e314r1jpPO6HTbiuzxc9Kz7Sca66QpPaW8956HrDIFwiaGldk5IBQV6taucE9yf2TNl+Xj5JhtsGQiW+AarkQe+v+q49AH4E+An0E+gj0Eegj8P8dAWUn6lHiNKWBxqQrAaz/7OsfAVaLVQ0jn8BuA6qkNSR4/JwaXrbk+WnbsHJPqS3H+Haf1JwJLJZszTWo5lsDWV1Lxmq+0qiJWtccqqJ1iHSP8yBZddKV/qrqCuh60dSvtWQrCXnsjTLSLdGH4AgYhcmM9idiHoXoNlTPSV63pQQXtsSmSkIIONpSa+oehErohnIWpSYR2SkMLbJdHIFhHxZKSC1jxr1XoJAdImceaV9DsYuYNk0FVDkebMrYbWqKcdWxVhxDSe6W9kvrGjJhwK8GYuAylRTWljL0rRTNei/JJG6vU7X2oZcrAAVZLywjrOpoRH2qIgyjSn2j5L+z+aR78Tv1N6V+VcBm4/5cGemZgbn7pxrMxIkU6W/jEH1NASlmAwEnkVQ6YW8uqkqaaU0zmh90k+0jmdjcdO9+ededXi0EmOfd89cvDFRvJcn867uT7pfP57qyAZ3UGA4A8MwF7f9WQPUGSbAYV9HSBnUTsW6RUcuh2Uw8ID+uuCOdoOWttAIyGKX+MC2KwB0AeK6bTcG8UBE2jPz+eHfYvTlWeq6YMEO/Xqy7k4uASLWlTbqvDzVmEYCGBDZCYi5zGEnar3jTWkTw/KVWFQmwwQdO1IDV3J1mfcGLWYfIwkPTFLN3r1SwwBHG3IsebFcABNPbgK+8PtZ2L/cx7ApYvlGPzo8nAdAel16zqtvnzv4cCI8H8Mz1dp0u92xQlhdkuB8WAC0i4kFxLz3NjNSmSnJKvSwfKqDq/Ves/BTQMQBbAElA6oN+DpCxU/MJMNOn9wRUf//6ma4nvVwX3S9vP4pBvDZYx8ptpgOMMVnTxUS+++x4vzs42Fc7lyu1ojkRwyqFhQAs/VI3qm7aEmbYbeNPACzTF2unerb53HP/hxn1EoDne5hjFqz4k4vF+JEScy84RAaxNlQzEKf9DPW1tOjJdblHIYH7r02k9L4crqhPxdnXvYwlffD7qj+1BFlAfiHWlcWJ9Y1Y1FOpPzQ3KS2glGBxqbY95+cyTIIl1XWxLD+DWdMSyMsbeVZwS3M/nT9cyDzp1s8KFgmXNl6CLYVZvevO5BisbtAGqnyaPa4EhLFVWvg7Znj8tyCGStcFVr/tsZp49F99BPoI9BHoI9BHoI9AH4F/FoECqmEbnpjNllZnxT2AsX2RgjytwH/7GdjPJgNNZRj7QcZbUtHHz5kb0n6QkmV1PzWqEe+SHANmn8aUetRNgQ7AXDiX1M3CgMIcuiZT22B5BCCd4AKrhFCdT502YSUCUGvmIeyRzwIWATGRgUb+556qAncbAkrk/EsYQSW6tMMZqvXDQLpPakftAAMjAnUHIapEfaj3SEAN/WHsMOxBiqisfyT5LmwsII96V8teBRpJKNkWUx+DYcCn6l6HMk2K/DTslllcQJ/+sb8YM1ED6aw5ybCHJWgmFsgsMyzKpmrhtJ85da5q7zK2uzAxFzOln7j+AlDnM4F5Ka23lOja3Emf2X+2r+89gWZkx5oPZlV1TU3VcY5FLdZVeQSnZggD2BwPMzzO5FP3SGsOZNLbAhrTve789Kva0nzsrsUiTWZ73f6x+lvqCCKHxKZ+6t5+kROpe1jqmqh2dUtxQ0p+D0suNnWh673WT/PnOq5BuOKN0RWzDYAASMVUqbVacb/UWsQAexhcIPUt9jVMcT5r5kz7OZJRzWsxkROAqj5zdiVp8lnqLA0k2co4Uf/HuTOfPMvDmrqmU+9Sk+r5q51YzsucRnpaMUMSC4CKIv2p7tT4h8+xAMI1NCMLWxfACUgzo8tCCr83Ey02K7DEDpgdGEONtQDBF8d694n64YzfkAugCtvH77jzmgyklU/JTP1YeAKkHE/llGI301fVAJf3a38+PveWABISWkBcamCzDZsRFtep+hvAyAIHdseqG5cpGXJu2dlKbgyjOut+kEM1LYVWqmX9268fusvLGy/cTDH+0T4oHCDm2+q9dCyZMO1evr6XjFyy2DtqniXxpcVTjs2c9BSo82aRgZhgnlRmcXVeqBQYJ8+FVk8c0rlEuGwHO96k0zWPuFYRfVOjysKN13ESB10DalPDxkteq7EuryT7pdeqak0ttdcF9j5pVaR7Bbn/ndx/H7TQYNUCrxfqZYy3Cwlwb09VKYoXelhN6vEZBfJ/nrG4/eZKPXTXMl261NY8syiP4JlIrSnvhS2VO7SuobQeVIL7OcziH9JgBL8et19jeYd3G0htd0ExwZ51bTG0TUy/2H/1Eegj0Eegj0AfgT4CfQQcAdLZUBkGhklX+Ep6jVtjAE9SOV5rK/L83djTgM0SH9bnmxNw22czZArASbrWwPETEG5AFbFuA8iRAEdYGP40TA7gNB1DY8uETM3vJjM2o4rLL8kTrChfS8kGlzYOCZM2kWMwMloQKfuz4yZwiLpTu8JKIifn0Vu5cAIkx3L7nc1kzQQAUpJKH8TISvVZakzl5guApHbPtbACnjBtyHaRBN8r3FsCge6lCsMpt2Kze2p5A1sC6Ka3K0yl3XrtGqurgf7XlwBjI+otnwBiKgHljAr01r4ANr6KBinpycgxpluTbmcslsQgE2MVJf4GxaNuWwBsNqUWVaAE5sYAWwyW5Muvfveqm8/HalWj/d2dSoZ4KdYGR1NAUdglzrfJGp2MA1TROzKykvt6KYLZZuCn9wQuRztqL6Ia3C8fxaZ+/SI2TnWEe8+67d1DXSuxpcqt/yxX1k/nNzZFElzR4YgPBkr0U4VVlfxQLDR8OC1EAJaUAtMjlTilTUucbNNvFFk3rwWUATDMILLeQF1rzVDXaWojM2sFIg/Ve/S1GNUprJXePxdIeH8KoCrf67qbWuIPIINZc6sWy30DKt1H1YA6YDPwteTZzFPFzEBVP6m/tYkSA3bQYcK1GKE5AoPql8waA91rGYnzKUDKNfAxHPuAQo51tKvFCa6pF0DUS/Wj7g3hiBCGQY41k+ruB5QFKLllD8PRtHQsAWKwwIAoy3p5zxOh7lzWdNghQNXTwj12XavpAeaYBuuWRqc1DduzcIS50lC9fLfcY0efE3jd1X34Rsz7SPcUYO6nt++7azlbzbkPmfuaS2ON60jM69HhoY918kFzTKsfD1rIYez6mP7Ocw3DozW1w8RD4zGzClDVAgimXEysPFqqThd2FeMlTlMxMLw0Ggfp0jIq4N63IgsWxY5nISGg1P11wd56PK0WsKecM6yt5ojcx29khGTpvHutFljV84O/lxcCsexfIHZ5zoJgGZTh+gx61/W5vr4UW35pkHojJQf3aBYvMlOou98SCAdYLiiLEHt6I8aUc0DWy/VrjucAVJh5a1D0GQDpUswr5wyfSl0rZ98qX3H8lZAY+Fv/PWGw7b8DiUv/1Uegj0AfgT4CfQT6CPQR+GcRIO2o1DoSsKS5zV7DFIi+m1Q3YC+Iia8qcCtw+wQ+eZ19Ra6affDN53kvdax57Vu2Ns6/T2ZK6dE6kAQNcBEzGqfkSq4CV4GcZkeRdpbQETBrwGe2IP+oz3Lyh0BNCRfJFEfiPWpQ2etcTF0DDWZwyyiIOi+DCgHHqRx3MUka4hhMcu4as0RjDeYX80jto91UcZFVUgizC2AyGaT/G2ofGDAxZkAprCZgcahWNmOzuNYLm0FxhAqfhKBKexJqWi3rrXpPMlaOAWPIJQ0gAQxjQDPs9gbbYV5hFQWIzeFJDgzI2NZ4dtRyRx5NYoSRAXNMwHtA7vPvnnV7R2JVVb86Hl5Ldnhq8NVq5iys1rYBx1nkgNW0UylgvmXrTuSNfgwaNtQXdjI/tpz047ufBTKuVGt6123vvxaAPTKwudICwZ/fvu1OaB0Cu6OgUivYaU4AUGmBQkqN5LmT5FuWVWKsaU0TwAVYs7wZ5hlKtXAE18hstWdgZLWEjrB7UUZ/w1h6+UZzbaVzoFXOzmyz+05Ada7WPWx2ffPQvf9CX9hIhqs8t5hCnWO0xQEUABoOWUDVZ8SiRt0lZkGRcGrbBYBFX7SkgXFriy+tXhQzJzP4vt61nATAKuluFiNyp/KdK95QNGy32PJtOeDK5Tl3oM7jM62AUBIE0NqJ1lMugNNPBWSsTUJMXSTzjGPod0A14350GiaSMMjFEDZ21q1bDJzLJMkjy5gaYxtGlXvLHVr1E5OoLMhsuOBz2e3PRt33L1/ofqO2ddH9168f1Tf0Sm7b2o92LRysbSQPlnnSWmDu0/vPcdrljLk5qZGl3lOM6sqtYni+AC7DkANcfT0tHa5HVj37HBdvj0JCMXRoA7LNrCLbhR3laDrXtN3x7VvmV4pmMdNm7LVAwNhwHKc1TWTBtG/Sgb0gwBjlhmzGVttqBWctwM39xYSBceUKcZ5rjKB0eiuB+WvV7FKfigvvtYAozwwW9LakTknU2T113zwFMVKieEKuyhjU4aStd68FXGlXY1VK/YM9vQKkZlrr/kj9q+tYWRxzuPj7Uu83oNobKvlW67/6CPQR6CPQR6CPQB+B/1UEqHGAKwAAIABJREFUQs841WhS2/Y5p46VhpDKkiSyXQOpLQVuqUrbB+xn6gfzxWdb65onQ420rGEfwMywsfmbhGvhz8clmFb01Eo9gWKYT45GzVTBCm8ZATC/yUxHiRgtaWgdMxT7dqfar1slszj4LpTwpstfWC2OiAx4WyY+0CNuFeIEPCm8mS4lq2MBydkMJ2LMkiK75WulLBb3XYDlYBrJLIklrCMR5G/a1xgMYXI0kWgO+S0AWz9x951qnBMQYkUAZlTKRH/ebCygQOAQkG23XgFlgIMVpGZbip0TWCZJdRSQFut7Irnv7nAesOPawjCFG/QNlaPvruTMU/rDUt+IUXGB7bCxAmeHO+o7+Vqta7TdVDFbfFFifaMaz7CKXDbDoDY1DHJgqJSokuyT7QN8GbGlk5lKw9muvg/VluZKvSzfdre3VLcJPB2/6TZn+wZsXy4uuh9/fad0F2Yc/1bq3pD56prSLoQjm5EUm67Bb4k1DqMNwGBBAwAKoAPYBUgCHqhfDVDNUgrXGwW3azZ9QgEYgFT+ZtyYIE0xIZJb7o5iRDgXAjnvTngvTrORcSIjTc2z3ZjBvcXG5ZAxDvI88WzK7LfAkvlYn4fdg500YCugCUaE9aWWGYYeVh7wYkaYARFf65z5G1n4kyTZCxh27Y0keVc9c492cx4Ays+nD92ZTJW8MMLFBKx5FSbfBmI2cM4CBuAUx+lcUN2PAlWA+cCUfCXCrljNAoVBa47nJwytZ/xsYSEAgJd7x9eU371v7kcxhrpvqU+FXUWQuqN5+8Mr9VHVfF+q1y41qiu53LJgsNBnR7rvf3d82O2opvnTL1/d5mjIdYdNpb2VbpSwmXoeCODxjPDzB6CKJNcy4JxBaqtzTp7eXBEHLtczYYqM2XJvA9Pca5ywAb4/nAUgtrWogF60yKkl3XV9qsYCOF0JrGaBoOaSe7kimdY1AMDq24CYOmbJmI29tc3ifNHd3si8CPZTJ7EUAk59KRWk1Ptyp7CEhyEZbH36VnNqcfeNKRLLfgh/uZrIfWn7tbJkm3lKn1TYVI3Xf8O58i89Uzlh13XbqR0jJa5/nth//+XJ85vX+j/7CPQR6CPQR6CPQB+BPgKJwDdAtQHGljbX2wVQk07k/59AKIk2SSbfjZFtLWpa+sPfrMxHwgpbGpCKVA2gESOPvJ+aViRjgZ0CHfoXX162srjVCRUglaQIeB3xIAJh7JZUv2iDpM1urt8P9vfk8jlVbdpazqYX3cUd3ABJW7wsbfuh/00kwd1WzRuSQcxJXAtKUqjvmQAQUt8RwAzwaXOUlsD71ItZ0hihuvRZO+tKzouxEkwsYJTI0jKGvzeVXXucSvZx9p2NZ6p9jbzQibFRbep2jSRgrJATK0kHeD22TyF2VtQlenxj9APQ5YrsSFZL/1Vky5YcchW56hozLKPr/oYyNdK4ZwLiA9XQKr8XkIvcFGaOvqovvn/ZHR3vymCJRP/CrCo1ngGqjLG8Qw2cAmbWkjK6TQn//HqxVZyhBkFbms3RTnd+8rG7+PpJoI9WO8Nu9/n3Mpia20zo/eev3U+S/q5Vk3ovZpg6VVrQrCQ9TN0gEA8WcKrzwLwK+W8MrBhac9cFoMTFlnDCcJdEHIDnOZbYud0K14UCTe+68Z1hFJkDb463DFQNIjSV38qEiLEG0KbWNPMj8ltfHqSsvORrEAACax25b46zcL1mMXL6kDu1+J6LfNbMm/epa+w5EJjNXIAtN8DMrRDWLocLoKrz85KCAWPXyStLvUibDPpB7WkEVr9mISQkeOAFYNl3PqwqTCfmUA2o8jrnyx1dBkCF5x6PHRhUoBMQZ3AXsyTkrJaJcy9yHD1KDN0BqsZzAHdqR5H9UtcdBLmhnxPdL79/ceQ4LMU2vn170t3KTInTxYjs+f5BN1Vcr2XEtbgWH8jx6KWqXeD6TIxoP+N5iuwXsy8WBVwXG6BKT9WsuxSgopUVzwZuSVY23Dg30m/LoTkT5MIs0LBIUNe5sclyUsv94QUbAlGmSto+ddBMlkifvYimwQJas08NiD7PGCx54QMmWU9LOQBjVrY4E8spo6ilwLz3aydeVmaiJGF5zk9RjbmZzFmmXc91wOfKCwK4JWNCpvY2MKyAat0TPHPpp3r+IFWF5xOeAOFRtQzo/edae9ZwInV/MuNvmCGPf+dE27b5q//qI9BHoI9AH4E+An0E+gh8GwHSLae/jdEMi+iMWt8AgUfNW6WtfDzS3UiF+WrbNJDaAC29TmEbSMia5JfUm5V1PgPMnHk/HDcyXFKorOjvbsycaJFAkbyOHmAcldC7Hoo6qsgOw/ymRlViUiftJFLUp+6KJR3IQZf8Fsbnck3ihRCOJA6YTTa8KdZlKjmngA5JndwzSfyarHZ3OhdYw2ETOW9gcUvk6cFKz1SSTBLToXqoGpIrycQgideQ+Q4FVAGw4anp00qLE4FxfZZepaMhvVcFXCj8A5Zg6mMaMKDCfTF1svZTtatswOumJK+WdcLe6JM086GVDYwbPVh3NucC2mOPmWC5ntD4jjpHmEYSaiX+qv8bCqROBa6nYoUNygkubJa22zva6b6TA/DOnqK8paT/5otZLpJ9x586Qo8JzS2XV5GFAfI5U5/Ypl0BFg1isv9C5zXsvnx4211fyNVXSfeWmOXt5z8oziPJUO+6Xz987t4KrK51fe6ULN+uR7p+Op9Wmwrwt2SXBq+0pqGND0xjWq+0el1LgKsXS2vXYyYSsAgucq1kGFAWEGCsiSv4xPE1E6iaR82Dl4cBqoB9sMXbz2KXkGCaBQy8c5oOo8pcAbxa+xu5LlssAVt6d2qXZ1yHVY9LrAr08Z5dfx/bDwGqEseBrhl1ysZ7sMDaFnbVl8vAN8DbdzXnzUZcBWPngCfGOdQ1fnEIKx7C++wK+a8WQgwSc8GYv15s4aP6P9eQsijC7rTz1KsGGHNOvM8LxsZAmbY4wmvc2T4HQHtqdv1abU+/VD7udQ/+6XXckVcwnjp5s8OSq/s8NPcAqn94eWijp6Xmyi+/nHRXYuX3JGM/3p27RvVGwG1L0v0NAT/qUSWqMIOpKW6zqbXuN2pWuZCuFy1zpIDUb1hU973l+NRmM2HqHqSvKp/zdSvWmdpi98XN/W6Gn5gSER3PbD/XB8YcAGo3bO6hYs4BvCxaAFIlBfazBYwqwHonthQTJuTXD4BWuQHbRVr7uPysWlQxy66X1YLWnYyRstChz+oed+19AdU7amTrX6vJ5joAVO1arS1hSC8FShfsq+bCuQAnrr9ZoKzFGT9FeabntTwAAsh5ULIw+dRLNf8teJqh7cHQg1ZfqP6rj0AfgT4CfQT6CPQReIxAAdWkuPlqCS+/N9BaSWtSrUpISGaa4VEgX1L6xnI1cFpOk051AzRJZpzAeXsByTJBSm9TVukF7pQVz+nhpyTpWgkT4AEgavmhkilkbCRdbJ9mGGrhon97G3OPTy3uu4mALfZK+FHmbMTCKUGLuI3EMGcLXJ6oPhXW1GcP6GCUyqoBdhMVbyKTg70YYJaEkRDwHvarmFMMX/gaa1tcc6lNtPumEliAKAwd0kLGb0YUoGaWFskqYEGAlz6tgM+q43TbG1u3woKI+VHSd4v8rhkXAbSMOtlEVwOZr5iQiYDpXLTotmpAAdKutdV7AST6jLZl+y0AD8V1AC4lsvdbMqzRuc1V+7ctwErtn5NRYiC58uvfPe+evdgVkFXoFgKPMmmxY23VoNoZ1osSee3BUspKlGn7gczQ6E7HFos8OXgptmghF9ZfuxuxQoCR4WxbQPWNPjXorpWQ/yQn1w8nArEAVRkmLSX3vTNQZc9IE6nxTdsgWVfZYIlrZoOqqtM0ABGwiJlSalUdVgPS1GgCiDz78K8qoMrQbaDqeZKvsQDh8wMtosAs53bpfpVb7gKgwXnrB/tzr1QDsACUBvzcekYjXQhkMM5p9cTl00ubCEWOyTjp/Qmoc9tajQmZN9vhaAwjyHlxjs1cLM7QmdPm4gGk2v7vbNKsUQUTwcSqRc0RMch5XKne9u2nSEr5pNuqWKKbYz7VrhppGZQCIkEkQA8YUUynDOK8h5JPe7GFucH5lTkPjCBbAVh5Hnh/1toaoLrzjl771lSqxduGVwK1Uw38D68ONJ81DoDq23PXEs90j0Kb3qsH6VBzaAITLGnt7S33IzXj6DiycIBJErWsrjXnGcZjwQZKYVXb1yOAxm2bBaiEyPszkDRdzhcAs+qzOWfjzwD2JwyXhQ+287OmFjxslmQGuVhWgKnUHQ6Tgr+6lV2RmOF7eqraaEvnjaES9bU6MkZSgFnq15cCmHeW/WZRYcXzS89BVCcwqig2AK58Lu2DuKG4FhgmpTRiodrWGxb16pkJiG3Ov8De/Jciz95vIpXJxMluLCoujK/Jfj2b2gytICZu7Vnxzc76X/sI9BHoI9BHoI9AH4F/4QiEGjBgrOSr0owWk6ScfDndru+WVJCS//b9MLGpMW2r7nye/YvZrLQ5P7E8oslBMmWDOES+tIwpNiq1VfQcVX2otiXZZaWf1/ncQK8H3AJZNrttQAxAgPQXNlPMG60T+H2i98gXAapsz75GMG/wt6pXA+htIeFjtAAKWEqBmpFqR0kG+aK/qX1Y6E3qgkediUyGYOkAIzBxSH4HMiii1gxWkX1zXNe+utcl7W1knERfVZg7J77pSzmSoyfnatBuZWGcOS3fkznKUsDdPVuLfYGt5rMjyXZtzKTz3ZEEdi6wOnXNa8AuUmD3NIWkLfdbSEhAkBNh1c0B4YVzVYcpsOuWNYC6gC22PZCh0ne/e6FelNpI8t/V9anlhxHHMpUAOWHCXJVm0EHuTU/I9H01zUIMVJ863X/e3Zx/7c7EqAqnilEVqJBcc//FK41lqzu9XnV/+ts79Sq97paSMN+KYac+NXV/TY4609gF9sWkBqhq38RMMQeIYdBj0FQADmAHOAXkMRaYY2Yf4MA9TR0rQHzck91GBjaN17T9RO8/E1DFhChfG937k7VMnxpDmDsq4CJsmnu0NjmwgavS9mLQYL4tM9brgGXGgSQ2oDfMpFsJ5ZQf7zdYZL4s+eUcrSLI9bQLNe8FTxYoDyDhEjB3MLsiLs/EDksE4O3oKfr2M4667KQxiiBvgGPON907A34Y5q2decPUu/cp1zswznM+S11RETjm7lWL4VKmAqCTcXPO1LdinsRrfBMiqXINyMxIFwD2tdf3RIsqf3y173vuVhv++uGiO7/Sk0Eu3Zsa177qjec6jsqwXQN6rVZCQKSRWWrGgmRb9xmnQFse4oU02c1TI73N7MEMqYyRuBbU5vKceJQD1/j8eKy2QnUNHQibRFXcI1Mo6W6unecKMXBNN/HBVAkjJYyR6Kmq89XY7sQW017H81H/iOdCbtjLMzGcLBoIpC7uBE7pUSyQyU8vDHFt66nXzOUAxCux08Xz+5kZXhTjOIBqXHxTiKH5Ksdg6lRvBVaxW8pTHtaVJ2n6o2Zxgq35Sr1vVDm81sBsU9LwetjWgFQHqn72P/oI9BHoI9BHoI9AH4E+AkGZRi9hQhsQfQpNxIt8Wcz4D7fJbr4FrKTJfC7JSeTEJOgAVaeK+gaMYUyUBjOR/sJ0AahSU+XktsbENrIb8jZJh5Jk8TmJaJ08kwxlrT51q6zj05fUQImaNps8JdlOagS4LVMjeF1ktMUIwihwdPp1DoXSDDphepT8bsKY6mcycUANQKba5Og9+p8OBVbvbD2qBA7ZnukZzj4SZ6TAMK3UuSH/JcGldm8s5nIi0OW2KJZdRl6HqQ3nzOthSDWOMtsBnAFK3SNUdZtIft0bVWztWCDO9YT+hhWrzyqMmCEZqJJk6udaMdocrGX2JCMnDRpANxZ7yr5nOq+RpJavv3/VvX69r2Mplb36ogT+xkA6xkDUG2a2RN4Jtgi76vpAejz6Re1XbWnGAqsXX6hPPREzJ5mm2Lntoxfd7tEzSvm6k9Pb7v/+KBAr9uhO7PBS1w+gagbKwybuMlWSA/BKdasscNCqZGD2TzGkVY9RQICWTbNYeNB50R+TeI/opWp35ywIoLb29QT4AbhdM5q/BzpHakOf7W11BzttYWej+6i6zovrAFUPCyDI3OA2KCY8jFxAP7gUoAoTF3Y3+3KNI+AYwEorG29biwCVxHsuQGIqBozHUm5mFrgLObfPJf1Uza7qDTvsck940cDh8B0CGXqsc9mRh5j5RB3z/RcBlGXu2PSVDQBp7W28wFPGQOwX5tjrNb4ts8jD/eZQEEMWe+jX6csAw6j3QKBeH2Ok2b8ZaLOsMHVRXIAXMatCkmqQy6s+Xu7eieqq/12M6lgX7VorHT/+fNKdqp0LIJzY7Gp+y9i4U8clOeSKUTVQRa2BTJ2az5guec5iEsX4DVRBrnnWcV4eJa8XEGXAOR/rDRxUL8LwCchO9Tc1y8ong0PDnvK0w5zaMSJmpZ5gFz5umFRiBCDFiRigeifNcmpUY7aUK85nNGwxrMsLVY5eajlO6oQ71afa4dxjq9ZA2hzgybMk7b3qOvF84TLV/ni+UIPKvSvIa1aVc9Ayn17H9VdgFbdffc8wqpNihbIMFCvUqMKaRuabrzzrmdsA25i/4QCcqHElKvCPn6gP9j/6CPQR6CPQR6CPQB+BPgLOJR6BKolDEsDGIrAanteQ7/LlNPSfBK6B1cDOfDafSTKq3if+5vNIbNMFtUSKBpuBjGHjDFSVTA7UgoQt+ZvtBb1cd4pM95L+pvqG2QSQjoQAqAeFFQUcbolxAWjAsJBkGUDoHxJiQCkcAuNDVksrhqFfC79Mpm6GVwwnJ+J2M85olewJWLpfKiCnmRGzZ2S1MKrUncpFl4RxU+yUgSotOWx6wwhiqIRqF9ffIUZBVTM2GgNUYWADVG2qYhMlZKmKoiS99IdFvgdVthDLCmAY49proKYaWQAArXQEMCc6r5jpxDzI7VDAUDClGC6ZKQQ0BOhs0fR1JJHgJq0wYFcFyrbVf1UAmt6d+8d73Q+/f95tbwuI35xJingaSTH1oJYs4mZbQj6yZSfyJOqpV3V9o85vfvjcYPLyRL0vb8TRKBFf6Fz3jl91E/VQRUZ6cnrT/Z8//yomR8cSS/ygz63p3+hWRYw7UumVmHKAqg2kFEdhatX3AlxjqGTJKREAbNqtuWpPYR4BErSz4ZIX8LNJEZ+rVJqGoXxWuMcM5qGcco8E8Bpg+fD1vju/rDrFmivtPYMU4sDcKEDg61rZfHPBjcNw5ljYN7BS5LtNjuxwGjvCVnP94v7cwCS1q4ButrPc1+eUu9YgzACVr0AGAC8S5kMZKvE+x/3wVXXcAt3EjcUFLyHVUyIC/4CyANcAyJyLkZeBsQ16tK8AYxYHdB+wSAJorzpcDy6zw/P8zuA3i2EGs7CzWq1AWtxa4DRWOjWhus66v//jNUB1s7sUUP3Pnz53l1dqrcITRseda4/bOs6Ic0PeK+nvBvehZw8S3QaTBY+pTWVRKTDS9x3vInn22QF2OVcD70Kffj1sKrg2Tr9hgD17fBFzlo49cnQeJz6/ALlcnCgPfF5eHNHCmhjiOzl14ei7wg3bCxtebrCZFYZKLgHQ66tLgccvV6pPlcmR5fWRXN/p2dCeWbkHWLBpgDH3phcoaj7AoPKcZdItxZ5yRThV7dkGdCudZJrXqD6YpygtbjRevLqBsbzTlgAbSM0zNvXY6FzuO7W2MovqpRDHtv/qI9BHoI9AH4E+An0E+gj8owhUCtpAJmlac+hNrSnCL1KVyrj+hyiShiM1hS1tVi5t8wZUeR/GhH3HwxfgxAo+iU3sa5LkpR8fJkrhXAFhJFaAtN3Jtk2LkGXeKkG9WdPOppNzrhrSiGWhhmsb/lVy2GuZi9zcig+QsQgMAWPDZGlbLByJMekVLCpA2WyuRwfwEzATSHXihbutkuGF5HhhRpWsykxnqPebJLLyUct+R2Y0w6hmfzozgWeMkpzca7A46SIBpp4MIxy3IdE/QC7gixpdgK1lopLl3lmfmHYkdg422NX4lOHSagWQxj+7C4Oh9NmhYtH+WfpLlFybGMfYOMWGtUP62wCs8KOkzUro9Y2z78G2AK/2Bdu4PR903wuoHr84UP6p2F581MaA5bC/6S3JpULWGHnoo5up3qDucmso4Cugulzedldnn81AwZzpf93Bs5fdcHvHwPzLl/PuL7+8687uZ91Crr7MGWDGUuDfdls6/7VYnTsB2TV9dQGausYA6o0tOR27TtW0pusNcTJ2W5rGUhZyIzYxJwJNIN8OmOfL0MVANVJaFgFgU4/2Eju+Pp0p/ZZjrqXghU0MFvh8AV5eb618HCKDnUhKbfhkFFqv121jyWvVQdMv1XOntTlBHlvuzw24DgDeSLu1a84HkJr2J1yDjNVD1mcNvIQX5rON7ugAZs/+V2oHtO5OxTxuYlZlKW7YYSCFnZxrnJzbncdtyBfwXE8JgNYDJkOBoTY7gsEEkKU/qn8tIASazvkbTPm9MPAxbgoz74UiA0VOJqxtpL9H+rnZXQBU/+tEfUNvuxFgVGBubLAaqzaA4AYtYDT/NopWpv1Pe665FY6fMLyUcQaBR9PhxZw6d6tMGA/vIZqwSy8fC3ivzQx22ceGDca0Z/ZXCgbi5vICa6XzTDGuRXIMSLcEGECqRTbVplKCwP2LuRJmbzgVG+fStuZCbKrkv7d6zi0l+aXefbSp55tqVHkG8dyjppRrGN1HznrDte+bj+CT1l2lRPZ+DFS1XfhSyi1gVrMwyIJhugzTgAY3YCAux4kOhi+eR0iDqXsNOL3UOxcV5R6k1m3e/+gj0Eegj0AfgT4CfQT+SQSeMjWnHIBMwGTSmayOk9IAVvn+1jSDPVY2752TSKnfhUEoXy3t4zNkZ7Sa4VVaGDTprxCR87es3CNbfQLHpDsx+6Cj32hDtaxKnkmNNiXFxeAIBpVE/lw9PeljOlcbmaF6K5LxzWW+M1aCeEuih3umHFNIPiPovRNQFQOncTn9gvUBGOofguQJxxJDOZpTE1uy3ZGSRO3Lbp6wQtQyim20JBRWVKAVOfBE9Z2DkttGakcbGLHCtFNxQgsApAUMgDJtRWBm75DrGajqdcCjjguQBVmQ6q2UcLbxGWsYbFJTSQ9UmA1kmCvXqsacSeOSiy+BHQrMtT60gHFqYG02BECwHBjWDgZOCSgutHYbhvkEqD50OwKnk6k+p+1Uetu9eKlaVYFV2uBcX5x0D8srM5kGFFXb5xlhVgdwxTkDaJKYj6hP3TnoLs6+qofqmRcWVvSSFCA8fPlK11DthHSSHz596X5697lbDLbV+5a+qQLmSqyXAhV3zBWdhxrr5HfitQlI5XxUs4qpks2pAvDIwEe02oFRNbCPtDfMJNe9dAQ6R+S9jkloVc/sxqKxMLG/syFX2QKq2u7z6br7eh6AVbeC55bvAssrA2DNZpP+c80LyBqMFAhzTTJj0i3D8VzBR+0kixEaE0QdzJ/BH07HBbijogX4BkgPmZOuRX7CRx4a2zXMZLmqNA6aI88OUisJMDkTSP0ohtjHByQz1zwWPh8w6Yj4WiPljpTecdR2S+834C71kZlX/uaO1jwGqPMOoJdLY9bXQDesNKZa3Ge26TGTWM+IqkuGXcSVe6zr+G+vj7qd6VBuv6vuP//2RTXP193U7kh5OvFEGurcJsRbCyJ3kjUH8GZOEBSAq42j6hwNGs3a8u1T8L0S6J15zMBd71vGS4BUTtdA2y1tIuGN9jdzgQM8GY/xewzXMB3L6/wtQMn5um+rqj/l8rsUo9rKA1YCqMvrGCyxw7VA6+JMMPHyxsoEJLtbWmmaaKGGWtcVhkraNy7pPM+bbiVP5ZjRXQpmIvnFDZ3nIDOB379tBwZQxVjploUgLzG2BUmA6kpLmbSnyX8fWDAxg6rj0gwMPpbfHgxSf9tLNaHpv/oI9BHoI9BHoI9AH4E+Ar+NAFlUpeLNlbdpWSP0C+DkZ9x7//uXU9l6L5LeSLp4Lb+HpUUKzH74G9AKeEprlcajJglk7R0wmySX5MpOlfQv1D+ApJlDUiUBQJCgE16yX84E1kwS0TEgk4QJGaMTQCX91HvBLGAy4rMKiwn48GiQ1MITSDI73p53k7kMerTftKtBnqjPkVjC+ChRplZ1CwZV7KvBpZAcUsyRgBLsm3xaXCuI97DUj06ObUZDLamYU/qi8gULTELLMeJUS00cIFFJY6kDARKkkJglsVMbJDFWpMAClrgjEx+ACIgyhk11bTgvEtCSBE4Vt7HAuBNrelNa8gtaEFDW58YeDwAu45mKPd6ZI6vG1VitanYm3Q9/POq2D7cVm0slyV/d3qXJPs2schZIdAGqsHLUBJLcK6Gf7z8Txhx3Xz+9EyN+o22piSXRH3YHMlLa0jmtNbi/vXvf/SzH3/vRXD1G5WS6Vsw0AwAIa7GoKzkAa8Q6B0fG1i52vtWCRSSrSHuRUBNlbQlzSuzZhutl/FDmScF5WQDQL9Q4GqwD9AuwmmDTOezKSOmZWEhvo/P6fPbQfb1koaWWcgwc272SxRzcpvnNxzTOCTgkUpi4GjzpLY5dvkF+73YZ+S0gGzk025ox1aII9bi47FjSbEwNMkXW3epXc7e6XtK3R8651ZuyaDDUB18eBcBz/OubdfdO7XZ8Oz0+HQCKjD7X2Pcl73P4uqt5GeBs51/YQDOOXKdsF/IZAJy7jvsbttT1thxH14m+n7wGEKVOl28YUC9kZUL5HAxUNUDA+B9eH3a7s6HNlH78r8/d8qsWTYI4DRg39E3L2zn7WAD8dT8riMiqvejlmIW5bnM1UvlIeTkBu0h7/Y3t8jr/DHaLAbbk1ipsnjX6vGMOWs5ca9Jr79eh1Hv1LAHtN0bZMuIC0sjlF2KIeQa5HlvjXKodDT2h/ZzQOa0EZFfn+hZQRTnCc2Co589ihiwDAAAgAElEQVRQz0AWv1jgYvHodoMaUup1U5JBPTrPZOpSAarIez3PogOwTDtaFsszbKx0I8bVdfK692BTV94HfgKSi8tlOGyqYq1FJe5INctRz1U9HwRQtZyod9Qb6B/+NyTztP/qI9BHoI9AH4E+An0E+gh8G4FvgGrrgVqsj1MxEpEGUP8RSGVXSeryFbfffAWo5u+wrA34AguBb4JLBTxlbgPb8lgtxWr/kwux5b82w4mEjfqo2YP+H6dX5VVrgQBKKwFZrvXkd0mDzYrRjkKIEQncg7SlY20DQLxeIxm+sbRxpsQKAMyIqRd1T1Mxk4DdLUCg2Jr1Qr0yxWRQ44YR0loHhMgbzVRTqmMBBJAjAhpdi2YHX1hf2L7Ui90tldIpjIBI5MF2Z9X2sMCGzNTImd1M9a4NfvS7y1FhTwu8h+0kGQ6Tln6s1F5KGksyK2aRqwUo41hhrPV516sqBhrTTC66gGobLIWScyxgINkX40g7G52j2OT5TMY0E2pkxeDKDfi73+91xy+PfFVvzz9LoqhYeiogbTbycE5qJ1OSds80kvnUpy61aPDl03uzZzj0YqazNZ50R89fG3iK/Or++uFL9/Zcibr/phZVABZgWudzd09tL9eZ+aToACjIs8tQCBhoZrBAqF2dYbFhVAF3AIjg0VwLb5e+rJDKBmfE19ejWE6Bi5ni8OKYaxw58KnqUz+dFmXJLPI6TXqyuva0FiGIDvPTIlNdVK4wwI4erI0RTV1n7qD08mzsJMx+GEiOiTzZtbTaDiDFl0fJmLKW8fj6kxyV4+acDFypt9RnAarTcfq0oih9dyJ5KaSdx80ljXyYc/J6Buwr9Z0+P43Thw3byGIEbZgCNMFiAC+uQVhG90Itw50mA3bUeUyU1HcJm2q2VseFWawxWGPhOlButgDjP745kBmUJP6qTf3Ljx+7xdUiklrXjFKPLuAkd9sxf1v6G0BqR2WmvWMWNplYY2jEOTewyiROSQIANM7Vjqc+HAAZsP4YpwLmvg+Y7/qHyZmvJ9eP/fD//mydS51TY/7XsKp6baWLgJOvt2sLZLDCMldy92vipQtmoCq34wV1q3VvWGaubxjsxSrCXD9PHP2UVfAXTCmcJyAzS4AFVOn3qt9HesZyDlcCs4BgzJPCLaONyXOGfd3iMsxdqHtMBRg+3vnDjcAq1ksX2o5vgGoWPHrAmnu8/+oj0Eegj0AfgT4CfQT+eQS+4UwaoGzg9IlZfWJIfwtWix5y4uFUnlTF36lfSi1qAC9pJrIv2Ez2TSKE/BYnX1boTW9VRRM8Gf8Ap5HrOl3ElVZJ8typUNq4ADrPHq5sQDLRq7jVsj3y3RkgktYyV7SqEdBUIoeDL4COZPpmjZBN/Ript1KCNZPkFPBLbSOAYns2Vc2pnGa1b2rfYDfWYjRGav1ibKQauYkY1dl8EpAoV86QMJLHCYjuTLfTygKGybWCOhe1jwA0jsQojgWyRjj+CggCVKnJY3tcd20GBRAVYnItnBJQjKIA4+S4Br7U7wE8BYinGsdaMl3YSLe3gF10rRoy3wAyDKNSgyaWCUdgQDmI1OAo7CmusYDtB41jqM8BLJD4TmWduqt6xjFj0N/Pno26F98dddPt7e724mt3e/nFKWjWJ1rnTi1zCOCv7URqtCH2eGKgenF+3p1/kWsw56hjIn8dzXa6/eev1Kak6y4Wm91/fjrpzlR7CHtKDSoLAGtqJw1+WNwQDKH/rC6GogAsNcPJOcAQlpjUIAuGaKT4uAUNrLfiaGugAiVeCDDLmprWAaAMsI1BU7FpJjAFumYCdQBVGGa2U/ec7teTzG7PeI5X0ttWnmhg2ECNtmGeAIxZuEhZb2okDUbrfm0+3JEGswATKbDHB6Ou75FBdGqfAdRBrvmBQRTHbxJbXvP51k+DLMXleH9Dcz0AGdD88QvgxoMVeMuCEftwy13mj0nIMLC+5AahbkgUoArIcp1qiEMDqjp3A3IWjahLl7Sc+3ldzDLnwMIFbYpgoPV2xsATpOo93dfVGmhdH6HxP8iBeq72UDcXy+4nAdVr3eMg5ztWJzSPpNLWQpQAI1S0mMhNDYj9pg2Q4kN7KDOhGqPOObLiQDHmihdwuDaec9q1gKJVukjMGbuNkzhHXgecZtGAIPM316jJzwNwv2FqGaKl0gGmjiNqjZITA1jNTmugmCvZNdtjF2uqw1LbjSvwUu7YMK0spPGssHu17kFitdQz7molkyVLdnmeRklSVbHx9gVQo7pwIJ56TLOwhUkdzOy1QOfKhb5Z9AOI5oozb3U9PSmYellkY/vLBx3b1auM68pANcsZMWpK3So/PSNrNvU/+gj0Eegj0Eegj0AfgT4Cj+lUyxBIFirJ+rvkoSUR7f2WnrYEI2zDY4ZsZjKGTE3uWxVu2mtqXYGs+Uxa1WBvxFf2CICI6ExQzuzDo6mSEiV6qcJ+kvoAWABkJEKWNeobRpF9j2WWNB/JUEns5ya9TpTULlVjeuf2DjkarRbcf5XaVyVpe5O5PicGgWEq75rvyZBHbM1SNW+3SoQXagUBqwIrNxbANPM6VcWW6jdJeMn0GQPumEMB0YmALokpyaSBp95z2xZYrwKrACO7d5p4BYAIAInN5RwHSrhhyxgjiT955FSyVnrDwjTR0/BeCTMM72CgSGFaIyC+RU9YgTdkf9ln3D05bwA1QJn63YkANyZVhnRKojEaAuzAtG7B+gJwMVmCwdNx9gQItqWjRFI831YPzle7qil9rrEsu/OTt2ZMndi7xjMAmESblhkGK0rGpzJKmu7sd6cnX7rLS2rWYKB1zfXZye5RNz84lsx3ozsTwP3x/Qe1pqE+V0CVhY9iJ7HYWsvlF9tkQOeDgoeh0gPg02AyNZ2euZj4cN5mlAFunF/OM71UYeYYa4sPbDXLImHCcswsq5DEc4VhH18dC+zj+qyXr2667v1XgYJHlq5uB44HsPuGUY3OtcCoARoIVnOGQZYMFuBK7CwfrzpQX0PtHxAHWIExy3lE3sxiEiy7030DhpxPu6vMdnNvPOIBzodrIjMlGUMd7NIiJsCSmtszLe4w7juBN8AsO4u8t8AwMwrQZQMhjt7+zpjXLKQAeiTZZgzNLdghB4R6vGGX2QevsyD0yJh67HrXdd2aQ8QeoAc7z/GQ8uv3P77Zl3PxSLWpYlT/qgUTyfRhRTkREd+6n/VccIso3be4den+3zQwYz/m3CPHJi58jJ+eRGGbPYcMuAHI/GySXl4vRjWbR0RQ8c0uSiHh3SNFZ8552ckOwwbt7NsguJjaWpCIoZQWDGQGt9JiDeC8sbyrG6kMcEPGcIp+qwLg9FK9k2yb2vn2RF7eqTr0jrrVWBoBIgMaGZyUInrQ4e4L7wwo5WUv87FIo/dV1GCGdCG2NIAzhm7NnGlpGTfzgoWdpprheQ2bei0O9dIeAOwYGybqUx/cIzs9qcOwtv+e+KX+q49AH4E+An0E+gj0Eegj8BiBSj9b9hqm87+vblcWZ76I1I20uoHaBjjZprGq7TWBB2eAWcfPZ9o6PGOIeVKSlhhxbIov3dyQw6vQHIlSkpx716SmDjHOt0jWAKp8kXy1+iiSwaGAy3hr3M3V0oRFe+SqgK+rheq0SPj0GZKpKyVgdGvlC/nvLk6xgBNl7LASk91JN6BOVRnq4gy2lLo4GJK47locp2x4CwYUmS0MpsCr3V9hRmdy3iShVosJ9+pUgm7Gxi6figZsKswb24oJtQOw9g94hIUZCqjGGTjSaCIBw4HrL66suG1i4GSn4zJjMhAVSJ0P5gaIllSrQDbHB3zFeAjGbyagCoPc6imp6aW2bSKwG2kpCM1ZukHrtkD5jhpTTob6eyKTpb1h9+L7l+q1Ou3Ovr5XonwZSTL6W8CNPrpSMo3RVZJx7WPv0L1pv37+pNZCujjIt8sNef/4WTfdO1DyvNGdKDn/6f3H1DyqNhX5L6n2nc77QUk1abQxk84LIIssmGsA+EDCSczM98OSFjsK7IAtnmJ8xbIJ9YcFNhtQBXxQ58y1NDjlfw30unaQmt2N7odnAqxiwjHZubrd6D58yf44ZytxkYZqLJFSRvrM/9kwycCX7Qrc2RwqjB2jXgKGsgu37eEcMA4CLC0FuLz/Ao02vwH4mfwD/uVezt2ZDfn/OBTnd38xTv0Fg7s3Vz9V1dwyfM7v9HzdfT6PQzb9bWuX3jegGFzsFkiu7cTgCcYeWjhg2soBWqwUk9oOaSYcAFho2bJz6x8i1YXldI/Von1dt2oJr4CW61lxvwb8BjBy3H97qcWSnXF3LROlH3/6IlAHa5p+viyXub5YH9gArOq9DUlphxUvR6PmnhckaqDNpdoxMyiOaZQfNx5e7kVX4erzlkVXkHLtY9QV1MriVGpyKUPwfVCPWC8e8Emkv0i8uS/rPepT7zRWFscwlnI/Zj3D7mWOtFA9aupaE4d7sciLMwFQwK/2Z5ZV7sCLOylAzHQzOpYJVe6gp0Y6V6v3LCZHel93vOcp3VPjDYzrOL6+6FZUtyx21NWp3FuuNde1VXnBLa7CLDh4PtfCkI5DveqZ9i4v4np6Mwac4+MkHHDa/rvQZkf/s49AH4E+An0E+gj0Eegj8PcR+A1QbUCTjZJcPQHNgM8nEPuY1jmxeWJVkygnRWN/7TOpbYrjb9tvA8glr3OqSHpJzSg/gbUBuAiBzbAAtpz10//PvqBhc+p4aXOzZUOPsUAjSSE5NOzkUswfafEKJqAkblbxIZVDhCzQhNHQJkwItVa46U7jVAtTSz2pW6DA0MKQahy0mdkU8MFIqclKGaOBJhJjgV4MYoZiSY0wYEFwxuW4AF4YPjGiAFWzkERc71t2pzgN6dkqqa1lvpyntgE7GnYIUI0kbR7YTAmJrAApYFdAdaBzofWEZX5bOj7sY8kQDWa0E+SvANMRAK+ScMYyEZAcC6ze2yxFYwGc6e+xXI5nkojOppJWSwo8nd53u0e73f6zZ5Ih3sjF95NBCDG35JMY2700yT4s8+7hkdttnJ+e6FoAqlkIyPntH7/oRru7Tog/qebwb3L9xQ3YNZE2h8FASQsBZa5lHGE5MO6/WfDg1ExawqDCQtZihvvX6gMTxXOi69XqCtkWhtiz2Yl/rrWBqnWuqQ92BTOyUX1gLID6+kixELPKJbsRU/fuBNlqAU8Sd1NzdXu1nSNfBswxJw3Ycp/cYfoT2ONYpadoBgQYYfHCZkkwoLl0AXwG4aVN8K2LG28Y4KZasJEP86aBQ6OWgOj6tZNyvXtxmPgR+8vrtZx/BZQ0zxlLg7j8dC9e7oFib13XqRhTg5o+n3ELNvAiZOy0zpNxNMddwFvCm+p0CompU6bVi9CQxxIlKvcfoBRQLAAGQw9uK2BHjer+bCSgetX9+S8ftFgi51oMs7j+bm2js8Q4iW4uYh8HAr1UXebcMzfz7GDO5LiR6Lbfa17UQoJRMtcpNHJdo7DOfASpb2N8E/fEIxclgfBihZ9ZoN6wybVO5/0hIwacIvd1fTznYZMlMaei72lRk7ZWmsd6bSXJ71r1t9TRw7DeC6je3F4rZizDMZ8BwTGxQu2BEoFj3mGkxr3nK8DSnbavZ99Mi4VjLf7wmVuxrq3GGLaVmnJKLK5V489iGZ/2Z/UP5hbJLwuJnCPPW7qv0hk70t//Taszh7j/6iPQR6CPQB+BPgJ9BP7FI1CZ9BNgDNfT5FhJ1vLF720lPPWnSafDrqYe1ev5lWQ3x+CWBrItCT/9MKkpJIVKyxsD2g3ROkqMSNT4BGxqqpliAuJjKPl0Om+mKi7AYWIRG6dpAukYv++KJcDk5S5ZfSc/Fb9HZRVwlZ8gWBx5Z2JSt5QQ20kYKSnJmADkRAnwWsVgSOvca1VgkvpMt4QUOEHOu0mNm1p8bMGukThylhgpidHltDA+4TXkvK6vM5sKQE2f1JguySVTQBD5caSFSSBpv0MLHEDwyhJaxQppH+evxBe34RHteHSOKzNNSsSROruoUmALllHBXG0qedcxYZbRoq4VDMuEAf3aFnBugEOvVzF3UwFVGGjXrmm41LEC4jFZmgmcAlYnYlTnO7pOisfB8+fdzu5Od3byTgnyVSX8bkbihJvrCLgYT+fd3sGBQOqpJJqXrr+FVb+TPBSQtyfH38F8LsDy0P385aJ7f3ruyjqkvWy3Vt3xyr8j1WYugW9grHgvPR0zS6u3LPPFNZ9hwWGFka66l2oDDpZGE5bMMgMQrj8zGvbw0XjJIc3r2v6FgCrMKjWqSwGht5/0U7jeAM59gQvotLsHgBc0ZNBYpGEBmcBKQJlls74dAZPBL2Ffv9ljLQL4PACcBq3eyNfZAMjHMXZ9BLXZa76Ii1k5bc0aykudT8Cwul3e3ncf1KKGOlXXYBISz+uA1PyNRDrAnvlXm4WltVy3IcDEgWsCOKWPbnoC53lAPfWGJKjEDUY6NZtZ0+EacXwWeyy91RsL3QfCYo8S4T++PlCfXzGqZ5fdX/70TkwiLZponqL5oWMY4Gr7iT431iTcYuECKTH3MI8zDLb8yMvTJCQosatg+PRTd5sLwnWpgBQ1ajkyp2uGX59NyPzlhYl6nuZ4ecJxnjHv8tqVn4FedLNhE87JWigQSA3TSv2s/hZA5XtNETd70QHXer4sMRy7DSt7p+DcLsVmrgQuG3vtU4FtB6jqmWvaFoVCoKW6TFf5BJfSHZpVYoEPAK2fFCs9BLxMBvuq+4zTPpOb7wXeAHWm3OvoWtgnxko8X+MvgFETsl9G/Fug2qJUwep/9BHoI9BHoI9AH4E+An0EvokAqWylVSQNMVB6YjwbMCWxcUpV77d2M2Hc8plvgSrbsr9vvyM3Sz0qBkG2SHFSnRR8pv/HozOJYThOtqsE0sdpwDTANZV4rv4yA0n1KvuivmqihIrV/KVYxvDEm9XrL9mi2Q/9nFLLOtCxSeqo+ZO81UQi45qJhRRQpKTq4VKyX7kHD2jdYqYwtWqbep+ME+YT1tQSQpgtsl+ybZvKBCjBjAGIWquYBzNigC6BbAE+GGCSYcAqbK1lvwKH9GldIgUEAJEvaxtqW3EbHqmxqV1pkUlyDmaTBDJhNDiuxkIrCoN/S4u1nepN79zbktLdRNqtawB/Nf7Im/We2MqRKUDGAyMpJlaXnxrVXVq0yKBotj3tXv3wWmYu53Ly/fSYsKflB9c5LNNse1ffO93Xk882WNoEOJMw63xWun6HL19LSj3pFgIDf3r3pTsVqwqTGqff9Ey1uRGfYuZaXhvn33tLUnWkYh29EMAJgkt0bC8IlJw5bXoC/jAbsuFNsfwpx0yNKwsFIe9LG8B74DJt/+JQ7sVacxmozhJg9evnBzGrVZOq11zXWdJPgh/gVXdE7S/gDzBd5jZIgBmvBs2dyO/qTuN5DzD3UJiZltTiwMu8D9jMvuKEm7rPgKRN14EGeLFQwpdBefB4WFAd7Pm+gLeuK3PoVmCSmttbtXMxA6oAGijDpGLURFi1f8ZkZ17Lw6PBYP7a/KnqNxmxWT1eF2IEYzUFRLaBWY2MFmYdBnzFqkaNHyYRWTD7XAmw0lrGLtL8rQD9uxjVF5LoX2lh489/+uA2Ncxd1yOzP2KF/F+fm0lKu4nRGDJiA0vme668F4jyIHsEmUwcx1vfj31WkUI7jpGymxEtMGmQ2hYUcstU3FmEyDzx59o2Bdb9w9eC+mOch+n3Km4SUynYXYC1QCsuwGsB1VwAxrHR3Z6JOb3EQAogqWt2LWXD7YWfFSzccXY8RzjG7f2tBLk3fhZy1wMmgZJX+sddOnxgqY6nAe+z5BEjt/aP5yrzlTY1Xy3uvXFsmF8wtWZRNTTcgWFWKclQtar2LLcxR5IHa+pTa/nFz+7M3/Cv31DLtV3/o49AH4E+An0E+gj0EfhXjUAhSqe5yZacejTH3shNn5KHtk3bvsl6AxazLb830Mort/obAKl6zWI/W1qSFJsEnP1Qz5q0MNWFpEoTS4BJYmkaHyonjFXSI/7F9ZSkCsEwzr9s10aOJC2jaqv3yGFjLDIVOKIKC5aAWs+h6lFnqiuVe4iTYdx4AQNjSWnvxTKBGixnrXo5g10YT22DhBb2zb1VBVrt4kvyB+DT/pGSWkIq9nIk9pRM33Vv7AP5L+ZGtL1xuiYPWyS/SqJTF6jNlWjbQZiaTX1TazrQNsh+MXLCsRYDJNeoEkWNEcZlQxm7mTBixU88n2DAAAfF9iQxxUAp8lj2zz6nm6phFUBkoDB3Y6TGGA3pc9vzjW5H4GYwEojR95vvxaruzLvP79+rtclt3GaLHSOW7G9H9ae4g36RkZKZSsA8LCJIREZWh69eKRij7kqJ/4+/fu4uJWVkRw8A76pDBaBbfuqxA4iQVIuhBzwYZAIKYUwD3s1G2Vo4ctX2WQAdPUTt7Au40/l51nEN9Qt9S4lpDJcKJBbTShxfHASoGoAqXkh/KR1kv5taCHDd4hNt6nHxxUvM3gFgxVg2EmC/p62o6zR7xzXUPlz3CgCFLdUHLNnkegB+mf2u86zzBriWrJTjcB6WnsKM+3g5x8fjAY6QGWsHRzv0yk2NKQD545k6X6rtDtfQoJG7VOcVz7CMg4ULRrriYNQvAqoMmDivmD4RBr5dr8rizuM9zLUDiDVqMwtS/C+ut4kB+2p9S6nXXXAPFijjJ66/L/fEqAqo/ulPn7oLrRb4kuqz8ua2+oHrPxDAHANiZfKEkZElwSXvblJqX4YCql5csdyW17J95PGRk/uZUufq2uMG2byT1OGiWoB+dHsePpNVEO8vQutcc9f1euGLRQHazwjmiRn1MXQydwKfd+qXajCtBauHusddw3qhxRybRdFTVezo1XV3rXY07JlnEFd8KlM5nlmL9bWfhi4H4L6glZf+aS/anudtqlJZ8OOJipiXqlUGwjOM+YNB21IM+I3kvdS8Mi8wTjpxr1R608LUppEYsPhe31rCqfik72r++6I+zr5KbRGUo8Vwqf/qI9BHoI9AH4E+An0E+ghUWmYhaSVNbbW79T/NenlWugNgk2ab5qmEI3xltuM9to3naAO5aujhxCTv8026RMICgLW/qj8T2TBAFVkvrr9zMaOYE1HhZJ/flK85USTZA5wGFPOPBIuRp9uq/VT1M7+R9CUVAwymJst1qdq/P62kez6fifGbRFJHf08zIhiLCHiSaCuBRFroHoy0xyhwB31jh1BIVElxh2I5SZbZgcEEYFf1mUhJSfhgNZOiJpQAH9rU0C4GeeQN7W0w/ZF82KkkybVOAOYVcnMtlmyAXNcHxDBG+616VSTEhg+AkyAVy4wByakvi9EQgBG2maTSbWu4YiT4sGTU4zJmxH+AZUyHiC+A2En2vepTu257G4aZmsuH7vhoqt6qr9XP8rI7/XxiR1enympvYsZb5zff2+1ubm66s9MLMcWKk755jxrPoWpTj1+9UIudoVrSrLq/vP1oR9p7j1tsKvWpYnSg/8xIE4tiSwGyltMa0CHfxsE0yyAOhVuhpI7arLPiPRFTDdDyRfB1AuwLoCKn1U8T4r5KdZsgjTYAibz3mUD6ttr1GChqow9iIC9uqm4UF+d2i5h9YxyR6PK1NmAM4Pc8BnTq/3jX7LLmVhnXBsx6HuKsCnsXptVMcAFXxmCZMkdiPBy/WLtHx2Hj8WxjEGPm/glL78kk65BeLkxJjVO4r/sssOptDIwLqGr/d9UDFuU2c4req4DXZpYUjjKsJSDWtaAAbNjICmczGzKLKDlqQHvuWZsLmTXlfDF5ijswjt0AVYP9IMXudy92u9eHUzGql92Pf/ncnamnqK+TNhppp8wwYrahoA3k+j0Q0NvMhw3jiK0XDRwWB9rXJL1n2Sbg2S1x9D/PgqpXfTRM8uJZxZIT4R7x5ixGce4N/eYZ4Zv+8VjsW/ch4LlMlei3vMaC2UHRwpTaYgFKGXVjXb0wINkvzKtVGKpRXcj5l76rLPys1CeaGlJGMVXPZAZInIGBLN7BgDI+ngB+RvjZSVMxOFVKGHD31X6oe+fupxacZyngHEMl/mlsPJc/PXztTgUyo2/hKa7rpNdvDTz5Fsh+ZFMbUOU5xbM7hnssaIrz9af7rz4CfQT6CPQR6CPQR6CPQKWM40rBUy/6tMLN243tbPWkToW/SSa+BZlOo5z85KuBXn5H0ktikgQ2zTiSqDyJ6xos4Jj0VxWABNQ54SOZh02MLyVHgm0c4e6r7ZD50tcxjexJokjykmganDglDRM31mcYB7Wv7DndWnNW22NVZklOC9vH/qj/xCjpXuYyC7WE8FZVP0dPTRXAZluce4uq2tBnxgKqtE1BPgpzwRimciCmt6FxC9+weQBkkmSzoZijUKen5E8mKIDQmYAqRkicNz1EJ2I46QIBONjgoKbPIhN2DSZutnptRI0qMljAT9XRUs+IqQoDQAqI2VKzotrAuVTjpF3FFlJj5MgkkbBQ9J3lDLycUQJZthutFSsJud2uRl7NMpX67odn3c7RvHv/6zvLFbG7Iq5buPTSckeuPRdnSmkFGMyEA5B1XldinOaHh93zl88EVAdynL2V4y/GTPRXhZ1Wkgxg5pzbwoYb2fJ3kuMN1dHlZzHLjNoANJctYFAsEY7A+mMsBh12MOZAkYACWHA7DlOrGVryzZCjATBhNju1c9mUWy4sbe6YT6f0Uw24AIwEqAL+jW78twlWM578njpY10J6ASFghvpOtceMs63+ttS2UnmDXcWKfwqTPwtbzbWh562l0BzVQLsWijim2dTMcTOUBRxdV1mv7aju+Nk+1yTbnF2rn+ppc9jNnGWRwnXiJSEG6DPGJSynNsEkjDF6XMynYj79ZKh5n/pO5nRAM595eGxXEhDanIMNxgDmNiCLYzaq4IDv1H+/Odrpvn8+V53mTffXv550JydXfsp4ngPMPbDUqA9gVAUCqV3lunv5DbbfzwhsYAUAACAASURBVJeC8BUbS3oduwKMdgdm7hTAr56mvsq++QvYmkrPvOKrCGkzsVyRmFrxnOSeywYG6IBUmFQY7lJbWHWBM3Y5hVv+r3OmLzOLZhw3de/a5ELQ8Ew1oNQH6+/rxY2Y1Us/j7mXOSwjoxoVqyMAai2V2Q8ANYrnSbTu3i/y4Sz3oOzg8ym/KLG0nxdXYlaRAsd3XQysri3tbC7s+guTynPTRRj+mRnHF89hfAjwK+B95MFu0tR/9RHoI9BHoI9AH4E+An0EHAFlDbSO5ytr4Um7Y8YT/oC0jwTC6bq+w3y23wMFmvSNpIb6VT7TeuQZVtZ33stnYn5TB6/LwX4BRlO9S91hpIEkSDCRI9UjAnRJiiJWpYWNmDqZ7PA+yTG9RUnC2ANMaRIywJK2J/HV3ni9cIQTOHJKRjURS4kMGMA4mYh7HQtgCc1cnyrpul2oJlRS2JEEhQVuLGWExfMewXVKegXYBnILHk0EzIQyFtTIav/bmzJsEoPI+di0CIQDowferFiAgGAnvTcYFlI4ZdjUzjL+kYAqAIS2NbSnfAAk6x/unmbcqLHVcedDyZe1a+JHuxGYWtqywIS4PtDMY1yIwwoFWFDLugWAo2b2XmelIGHw5No0xqRNV6otXcucaaja1JGk0VNJn4f6zETnerA/6X7491fd1aWMVgRIN1zsCwignnZuEH365TROsgAaZL061o0S7oMXL7qDZ0eqnd1SfeRF9/OHrwaQAHSE2sAJfqcNDcsLBqyuV9V5GKRW/S4zyU7GLDZwasRa6bBjJVCF+zCgHqdfxyFyZyfpilWku5EMD0rm3IAdE8V9S7WffUll91Snazmx/v54KhOiq7SJMTDN7RPgB3AziwcoZlD1pmd9wGxMdxRfZK/FwHmRw4CnZOLIk7n+ta1BCqBLrwOeLesu8Ok2QTDjPmaO8chWmikM2DOzp6+xrufLI1jmjOlK5jwYKi1VrwqgMlxhnL7Xo5XgELxncOVtuJkCRTCYyiJNgJTF+gbsmYMG/gaFzA9UCqWn0N9mLwH2nDn1u7pmZpkxVjLg98F8soc70+4Pr3a6tdq4/Kz2NO8+nAWoMj79YA4zDwxUVec5FNCjjtlR9dgB+rknWp9TR8CycX4hapn7XiAiZCwiNEdhU6R8AxAj3w3UY36lpZDj4uVA3nDQPScsQUZerH9cN4zHDPa9vfZIz1x6MBNnbbDQAg8sqg2XALCW9msxTGwqhkrra0Cs6oBVurCQ/H6xpvaUOwdnbJksuT3NjbqbAgpxC1D7LdWl0oomvXgzcWFSeVYw1Dw/c73a2JH38uX+rJgtaRuEwPx9q2t5ISkwda90XwWoRkkTSW/+e8KxoqbJFyZL6bfaf/UR6CPQR6CPQB+BPgJ9BFoEQErOLqtCT68DIJFjJWFKWkoikQTrCbAmHXt6re0S9pTXG0PL6+a1KjHh/cZh5tUm/Y3EGAgy1RZx0G2mS0jTcKLkC9Y09Xnl9uvemqzNA1bxmJTzJ4kY4NWJFpxJjmrg6Pci+UUajBOmW9pIIgerJiTQzVTXRaKGsQsGLVA7ANXRTEBVqGBAixOSeCWbSIPjcZs+k8h/N7dh6DABCsM7EQNIC5pHcAGiAWzqewjjKImjWVb+tvkJbrJiGpQwIueFcQ23ge3U2E6cGxoDTsQkpfdlTrQtTe62DInYLyyUmUQzqAIjAGViSuKu4691gsTL7BFx1zGmYj5d44nGGtBAwgyLRfwUmxV/bImlET4EyI1wAtZ+Z3Ighsg9eDbrnr/a7T6+faeEmfpkba5t5ju7kimuu4vzSxsfcQxY53t96FZjeS4zpvn+njnYnz+cdu++nFvei5My3syF83T9YFIBp1CNYfyfTIIAdkmGWx9V5ImPRkow3AAW1wTHKdeLDhpHEV2PfXIZOCY/uC9T00vcDIsLmO7J8RiwahCoIH0S+3hxCbCueyYkm4EsnjtIesOgFrgEGNfdlbvIfFsYRu4KM3qwWoBUamUDDEeam+x6pevja8unijHlYhnXck769jpIMXvcN+zXdaQFEL1Yw+B8L627V0dcRy673LYxVDq5lwMwu3sCEI1xNSAGBTJuAF/dXyGGNwxUkak+1ncWIHbdMh8IPrbklTsa5hJnWs97MYcNs+B0DduICRNsKotDrc/phgYx16LQf7zZJSDdh3dn3S8/nzom1GTSIoinGyw0gHAiWeyWtttkEiiI3LuAX+4NgukhMTTiVkZaZsLrn69YXcsmnfZJgJ7N8tpOKlfTcW810pGzIp9tDLuJVwAv17tqXVP7bkhvNPzAogX71oa4+a6Q+hKbMm9irO4nK1fy1aX6o1JrDZt6cuMSheWdfqrXKaFHonspY6N0jtazUot7m1IrsAiFD4DvfysYVN6gbVK8keejgTT/tPOBt+dJq0UjgKnZVP3TohQA90xOwF90JOpeVeWsvQJAOacwzbnwPC8x1eN5xPu95LeC0//oI9BHoI9AH4E+An0EvokAqW5ljaTRaQMSoEpiEZfG4mKcgD2xqZVpPu6sJbOwpkk+H7NRS7wa0LXQzu8lWWl1c+woKWFSRmBB2thwTH6f6x+J99DANIDVlVUl+42gDgDGKv9dN8Fox3sVwLAxkUCnQCls7BiWTyCPcdyqnotseyLAOJHzrmV7xRJFfymGDtMiOf7CoALIYB03V4CUGCiRprk+UoZIAM57EdUxssk5jXWsscAxjCkgcyj21v61JeN1HakyZtcaYlIDIwX0FR4bDyT5LRkxjqAWK2uIvD4ZqA0PdWz6B/sJ4zsVUKbGlaTf5bAk0QBbGztl0QCg5yo1m7yUgZPGuDNOjBvTQ465sksqSEnnZIAXeSyGQzCMxIZvmF/a+7z53aE+f612NV8MvGnpM1ZPm6tLmbmQeBNAHQM34weNCR/Sl7//wTWstzrvH3/53J1fqdZQdb2AbOS/BlieDbT5CcNqCy1Amt1nU1eKgy8zKmxepKXEBUkv4JW5xZgBJ4BIA1vLZtMr1cwafyfEARMGagF+6kSkz8gYSvW5h7tpT8N8OTl76L5ewMy1ec6OOVpMqwCbhi4GsvlqxKAnlRFSyWcNVGKsFFOhjJNFFPtPAcQ0rlZz6nMw3oyEONAzILWE0T5e5mIWKsxKcp0f5bkyiJL0d5cuUXodvPT2870kwAInbOf7MmNOnWJkrDD9HrdBWo4N0GVhAZDteQMwLpySavE6vn4CPtPr9ul62Vwrp+3rB2OLMgDASnsaA3LmgsYBc/7/fLfXjfT+x0+X3U8/nWSnsJtIfnN4ATgtdwio0lt1E7BbgN2KCsu69XqB+jD5uU+aZDvnS6Bz/gbbGYrBYjNkCnsaR21YWbYL2Iw8P3JtgW8AuqdK5jXMLt8xecq8s5rE9ad60iELrv6qPAM4Hn1nzUTTtka9VP28UW3r+Se1dRITuxKIxOmX5wgg8urhwj/d2InnjM5bTxCNLBw09xOtaniWAUUDVNEv1H2mbdIELCZvl2JOL+0YHPpbsFhewHId1j7UZVVba1HKILUB1TzXczyevcTlW+WNQ95/9RHoI9BHoI9AH4E+An0EHAFlDnAOySLD18WJMSltpJsBr0779Vd7rT5eiecTKG2vN0dHEthmwtRS9IBhalcjQuSLfbcaJaf0+icQZtiRdjX8I8mZ4QasBDk9VgXuXMfIyALihjCZWv2/uQ8TTFpL1SuJ/aJMRGBQ97bkESxgtxAbea86O1fNAqJIHpHwwfrpbyTAoxkGPQEJGANtansnXEhIBcQIG/ufitGEVeLY1GuRUFLzuaX9WFaMpJAou4Y1NbiG6khuxWa61ynHIUkF0JpNjWSYWk8DJ2rltM+x5LuubSwmBLA7m066sQC1W65oTDAkxCVtcQLcYV6ccMMWAlKV8CKBnaiOFpkwybuZVifkAsFKej0fBjgP83Jmw7bih4yWhYGBxk89q1vYzAfd4fF2d642NOLWuvG2lhN0bldXNwZ5nl+wforBCjmvFgfe/O6HbrQtMCsm6M+/nMhgSWMWq42e9U7soatdYYClecYIKuZIig3srGJgYyHmkjYLWIu0lJ92W0biW8CaMQY0BgBme+YbtwNxTs2nz5naRJhVcnvFK269cjyeb3bHe091m4DUL+cwa7ljPNx6yIRMzFgCYAK8/BXc5h8BdbwP0IO9DsCLU3GAJ/Lb1Hsy8GCaMMMcM2DK5+3zynJPG5ANgqyHLrDFbvjT3zJTEjF5JPDNSBnfp7O1zikD9O49Z1JHmmNFOt1AaFtk4v07fd5ViwapkcSyFz9pzBLnvGE0WVTgPQApvYDj6h3g2qS/rvXUh6lTZQB2fQbc6fz+7eVOd6R78kwS/T//9ZNatOi5AFKmHtmHSw3oRGAPM6UNUH4BdY7LfjZ0XO7NugC+1g6zQbQvfuqLmWceTEl8+RvAmt4zAZa83y4+TzjGgeqiJNgG3mXoxJzDJCptnLjnuRgsINS4kQPTqsZgl3syEmE/H8zGAlTFX56qVQyAVo/nq4sr3T+XdkrnzuU6YJx2K1DJ4h7XidmObRLSeSyWYo4kflPSXWbAGEkwy4B6ZvgZq39+3jCHNcRrMacnalID8KXCFXMm6lKvdNQL/eOv1Kc6ijWDmqeBI6VX4xOQr8e7pf7uf/QR6CPQR6CPQB+BPgL/6hFQdqDeIk4fmzSrhaSW9Q0oSVZ4H+dJEotvjZJ+G0ISDuS9U38m6SowoxK+AsMx0WhJcBiN7DciwrCtfCET1eq7c7/8A7CSRCFdpe407RTEjDrduu92BLgwWrpZ02w+LAUytQhFw+CSlMIaYHDkZN61agHr6YVIXaPOG5Mj0WgAy7WkuJRdmhkBHM0iKTZogrHTWGBFk4Ip4TNDWiI6kk/tV1VhZoFXuO9Sz0pLGIMsRVnHm+MObBZR57IpVlisaVs4IHneAjgxSoCvjmvpMoBWxxlKXjyTdnM0wXhIyaiMmLbsAJtEkHTTvCHAxrWWAokGRwKpYlNHAqmWn1IDpyQYILKQ4/AK4xYjn9QLewlBY50KqEbaGVkxbWA3VevI+Ofqbfmg+J9fnnc7+l0qZUsZNwCnJOpEWAsAC207FkB9/ealpsxYvVNXak2jOlbV3drBWN9rDXitMQLeUrcZALaBGZMBQECcmTCNZ+BesgXwfOb6B9bQNjBwwenUo2aBwTOfuuFMN8t/R1q/SXpdMlozpQG0/D9djI72aNfDvh86GRlb/hvCOjFJ7WlYNEs+Pd0j431M4DmZdgfCQJZE1tittg2wcKg9Vx7BqOuZWZAIiGdHAHLXphqoQr9qDAXK7o2S9TcSWhY8+ESBYWS3sKkvDp6eBhdqT/NZ6s2AyoA7fvX4AYuAf0B1nU9AeLaPxDc/3U+3QLKXCAp0ui4a6Woxx8HpxI4xA+74HTYfxjFGYwyD6WwVgOTJK437zfGs+35HEnjVaf5JjOrZ2VVqvEv+69mmY07196jAXO64jJFzGDCWOnYDiu2u8dUy05nzZ9zRoXgkbYYZkIYBZ9zsn2sFkI/TdsBvky7n2efyA4FngCq7Mtvqtjhhpe+R/wNidQ86NrDZmEqBSOtrKfXB4stVd38TmTStbuilen535kUqjkRtKmxp06vYdVpPIvbCswqoythc71zPKHpMT7QsGI9fmPX0X7VPgEyUAKbicj0K2NRLMbiCyN31hkCq2NsnVU1inStXcn3//fcLk9nmt/8dejzN/pc+An0E+gj0Eegj0EfgXywCcCLJmP4uSXhKKFJHFCCbtIzfv2VVfxux1oMVoAoAzZq+69C8KYxa2t9kX3y1fZof0usxVGrANU0mYGUjZAz3FcOnNFWITM+SSP2EldxWigVXDDO4JKmtpKhxZ2MBHPcPVfI1VI9OpLGMJzI3pKkYE1VfUoMRHVuJ8YP6qbr2bSZgdhiHYCekMItKJg3KDXQ1TuS3lpVGpgq7yW9Nuis0ZKnwSACThN0+mPRZ1Wsktsh33RZCDAoJJue6BWDjWhQwI3m15JnxikmdyEwJoIjBEc6woJIwOWHp7GYsIEdtq9vwKDZAZ2SwoAzy8aXAKYG28yd9G2HEtKuAfYAc7DA1uABWAWvTffq4ppKlt2YwdR2mg+7q5tpuxJvaB68NBKKbK+y9WNaVAO7+0V73/MVR9zAadR8ENn5RjeqaukKNk3pWUCYsqg14DNQs+vUcopTWTr9E2CwyMWy9VsNyO0U2gA3MTG0n48zCgrFTAQ/XgdJuCMDFJ4vNNKuZK+25JkzdHUkqi/kQr5zLJfeTWtS4RjWbeJ8cn0WD5vLr1/m/oK3MaQO0Vj8K0Mss/1Y6zjaArdYL1vsDqDIuM8TEN4yt61Jr3Hat5VoSuwJaBK0UuR4Nv4MBJzLHenEUWTRf9IVF0mwlbbGgYF8zoOzWJwoACzjjnAxUvb+AdeS/uPa6Lpa4+54EgNWThN8Zn82JEnMz9gaDYfRRR7hOVfcfbCTXvklqOfKe+h//h2qjHyR//fGXL91HGSoBVG1gZeYyst4pUuGVpKbaTwA8ABoFRq5KHIizSJVHU9jpMNTMvcZIM766kJxTyekt3TWbGh1HgGomgz9fbKv312Tn2myFiy/3GeUGyHvB45YulxyYu1+/u22NLsb/y96bd0dyHNmegSU3AAXUxiKrSIqkSLX6zMz3/x4z58zr16JISuJSrL0Ke2Yigbm/e80zITYldr8n9R9DTzCZW4SHu4VHlF2/18xQTrTrknYXJ9RZlSpEY75W7eG53p+cnwynqxPxmyzWKRRCNqTUjIE/iZI8AVlGzNwzgGYOEcrA4or+CLVgSZAFQYIL2MP3U0exBqDCqAJSkfuS/Zfaqarmql+Q9DYw3Y4Sm+bfgJyXn3+0BYC/8XP/ulugW6BboFugW6Bb4FdhAVxL3MRyIBKXFC8NZ4E4Ih4BSnG5cMEa8/m3Vr/ZspWfsbit2mT/uPtt5RyoGRCckjWJYcKRgUmMoJdjBqwmpjTbZOU/ST1wxAQCxaI2B/EQeXCBWeLocMJIpMT+5mvF0hKTCjC0c+kkJnHZ5mprWzK3PVFM1De1UwrIIcfLKclYdHQB1a2j1Ac14IM1IiMnTjEAk5aEzESAGsQaLOiP5EBm2vQZBpXjw2IAjMk63GqejgXaiDcd6/tLxdbhvBNrSd+xiq1EchY702pb3jYS5BEsLRl5YYrNeEnSjHxZfbKDutL7kiADq2FT6QNtY1q+W5itgbHSeZdjnGqrAR4wvlOVzTlTAifA3J76SKwpYMJlXxiP5LMsGZjdA+AzgwR+d6n1KiBNaDAxjdfabzUbDe9/8HB4ILB6LcD+p1dvlMRH2UL1nnI0BiSMGjvqnGwR5wtzXTLX1CStuQlY5xhy5AGlgEiAPrN0F9muZcvFyCZ4N5JZ9tcbMueO1WcDfI8gGXUz8cPEugQM505T9aFqqVLmhseZ2KyXyvzLtiEwGbXe28ScoIiL/Z1WUGjr+qquKBZSHBOdxE2ANBi1AFziW53zuFjjugT0/aiVINIrfYdh92iwDUezzdJfS9kNVAPCrjWHr4oZZB9K4mCv9+8jAc8+wjvDGwFVapf6fOk7FgIAUiL6AihRBnC9eoi5HzB+gzYdy/mYC4RiygDYgFZsg0TY1yzXD0CO+VxA19mxWfjRMeifcJoe7d4kizA3NVdJ7PX7Dw6HiZjEv4iN/+47ZYzmuM6iC8iFnRVQ5Rqaz5VQKSVpuCcwqJxuwHuVYwGowX4aWGYcMWyh07pj5nxmkShAN3azeHq98JN54InBuOo+w7zkC2tOtMBl+S+KA77FPthPkt4r1AxkoaY2qjKPY+LIfjUmTWiY1itt52y/moNLKRLmAuwXKk+zVPiBcv86I6/tDROq71BhoMiw2Q1BkV9n8cvcqY6fhEksquli9SWQfwHOBULnYlPZDjkzd7w3N8kkDIS91msyvnOyfu7fh3b/r6RRHnHsl+1vvy/T9ZdugW6BboFugW6BboFfpQUKqOKI4K41INgkWYDNAI3ArJQYiEPRVsMbyG0OWZyy1l4gRNjKDSDGTUQOHHY1QDUQM45KjpcHiZhSygCpZ1ioPMyK6TezMHK3AlsTrwrbF5CB3JaaoZEfksIIvlbwytl2YQZ5EBuH0xYYnqQ0M4Gyyf7MZWV2JVMlGG11KkmqMhxdixm8gYyG1aL2pp33KwElkiKRzZbfGB5MFr8FrARAshtJiBQ5K3QAg7mj2MsDSZa3AD6ADnnfeyoz45hOgQKaApjioPKcyNHEsbwqwLZDFmLAmYDqxJLisDmwawYwAAqIYuwIoAc48bVhRvoMaiMu8gpG1UBKQMCJZ7BuzjdAdE8JnHCszeqRQVdjgGUFIMJGOiqW2q/MggqgxLIjZf+F9aW0jlN04SurDNCnnz0eDrUosNS2//7DW0loBYIZXyjh1ONEQk1ML0w4AKzKhkBYGagC4g02NR61z3mA6YWJZc4Qc5rPxUK2eETmUZWyId52ioQbu8AmW+MKmE3MtllsZqZOJaD7kRYqRAr75JxfXA/PVEu11VsNgKkrh1NvSW/YWwCPQSTxtsVWG/zVVWJGU5+t3C22lcuhxaIaIBqY1vIR51nvd0h0ZYAaIMw2nnaZpr6ivOQEaBFI5pgmX/V3pQ0xCXLmAyfXJtPu1vDynZLziC3OX65SQDX9M/eo/TkWb3z1WMoLAM01BNhLTGXpMopFzhFspTqWGD/KsdjiBfaZo2bSqS1c4MwLBcUI6zvkwDC8v//gYLiref9MbOrXX71UHzP/GCQsIkB/BBurEi+7Oo5rwnpEnI7cwwKuy+CcL4NCkGfOvzcD8Nu2xbw2XMWAGGtbCCF21/aou54R6IYpdawwLCumJFkZ5WbchrZXPywjlvwd8E4/KVPja87xrZH4GmZWqRpCZOn/tTIAz9+J3ZSSYanrGJbzXECyLdZRQ5XFNIAo1/SZfmtwkhAGrluHMHBfZfGp7scuScN5UAyrC4AVsAUEv1G8aiqzitl1pt8We/pTxrSB0nZEFh+VKM7WTcjH5t+W9u/O7UXOmKg/ugW6BboFugW6BboFfh0WwM23Nx2HIZkYkwQDANcy+OJARL67SYDRAGoDlredkjCiceuL9TMzGqAbPhC4aN6j3PO2os6+kQunP8SqJunHFpJcMxZ2Lw2wUhgmvYYBiPsI+IKLobyLtrOcr8HnANU9MXPhDJDkplg9jGM4jsTB8utEpV7GR3sCqjoSjIkcRktCoZ+oYSiA63hVgTCc4pHQF8mGrwUMAX/EZJpfxAkWGDDLB5KSh7qLzFfMKQBxW9Srpb0CqjCxgFQYVlivHWqhClQDqCgP46yfRi1hc7a1HQDXzJmOOyX5k7YdC9jBgJmlg3VDGmsmB8BLWY6kVHFZDfqkfrTkSomTK+mlYydJMkRyqTDezcZ8R/6nEXJlxiE21YDfQBUfn33YRn0khpT+qG8LnZelth0fTIYvvnii2Nqps//+z2/fDMcXWnQAPDreVzJHgFYBA5juVvvUElSAkmOBA8xH6h+AmfPB8TlVBmpsx3gBcQCoihe0XJZ+6/sx2YE9PkAhwCQsU2pqBlYlPhRm8UZZclkUCEgUiTU8VTmXlqXXEKyYVCMywKGOaRDW8GqxiYZHyHGZy5QAMfiuY5VPXxep7dDGk1InLEbQHyTZOZA5Kw++gUHAT+wAu0tM7c0VIDmgj/5xvtnxUEmi7qv0Dg/m00upaN+ccD6R4HJs5gV3g8wCFgxa3KxrwAo4NZE/fbBkt4CqYWH1y+dl3U9dg5rXgFGrGzhfnBcbTSBafaP+rS0E4PV3AXhse6Fr8tNHe8NHquP7+uXp8O///ny4UF1VFi1sA7U9YlEFgKptt82whklt/B59i5xW77w6kDsG0v1mDI4LiHQCMy+WIKenT22u+Szld46LXWHHc/oTX+pnQDdDZdHCWZSrLqulxrDrqBmQ6bI38baKrfX1yTHVz+WZWE1obdowGNdmkv2uzvIbjCq2Jysv2XmJ6WdmJLVawOip7vOnAplMsSzYZe4QCsAdGJUKcmiHR9QCIHeMaylTzMTq3ANRj9WGYLH+qJuq+GC3BNBsC56NPW3/nvCZO/dBTQcY2CxXbvIU2GL1eW3BnIv+6BboFugW6BboFugW+FVYQN6AaUFDMxyD4j302YK4euA2N6ejsanNeWie5waoAnpJpsQWACE7fGspWHhQwFLaJDNv2sgaOs/Gq/A9QDWsKkmVKKnAn2MPcQQtQQOywpxlbZ72YE5hTQNR27j0veNFE++Z3/k5ziS+qdf0i7UlKc/e0cGwS3FJLEVcpmNEYfjURyR51fa2GFbavZGs0CBF4GkHWbExqUDZlSR3MKEwl/jfck5xHmFVRwKrSH7N8AA8tM10qpquAC6BmZ2rlNcBuBHzB2XlLsKaknUYlAIGwCZIfcWuTgxUtT99BNPCthbrCFjkS5xV2xBHGRBXwYmu5+j6lgGoAHnbTCARu0VsW2fJjK36Kwkvx1jdKI5O7bkMjtneArFNxgtIBOCrX3N1++je/vAvXzwedmfj4a2c8S8l3VwgrQbcqj2iYhMLmTNpRpVxNYRhoJ7as07TYgABOG7zMlPYUc0AdeyEjNv9cxeTFbh+azGsjfVMkqZIVv0ogMX2798lqRIsrWaxgOqPb8TwgR1gGyt+NNsX+GIMZrprlgMOYQf1fSTOsarPC6fXMuCcI8t5bdI1D+jvAlTzG+WCnIAoUzpgVU8Tw9UntnO2Z4CxSwWlL8RyMo79qbIZ382+jOPdmWJvjzMfwhbTn/BfzOGWrMvJf0q+m3I8uZYBS3zvu0XNCbfjRQA2YTEiHWaumVn2PtgsigDetpI1BsrMSaTHdcuhZM2jo/Hw+aPZcCo28cuvXw1vX4tFZAO3owUi+opclkUeMZWUrRlhNzO/KW/UysZwaburoU4zXmcbzjzyqocaaJmB28TwDPXCRjGnx3jkxwAAIABJREFUBrvYLVJsS54r9tSv3HfoXgHXNrlcmso2K0aWkAKD/VzzyHyvxAy7nizbwr7q2lmcqmYqzKsWehZ8VtmtCzGmxJQ6/pRFKf2xlEAW4BOBSqJNCZ2gIyw9eEHMi3yayyw5aAxT1VzNUmAYfC/q6Z6AiPhya67aqZSpgZk1vGUyebvM6AZYc9/PzMEuKj1lGT/tEtNKor72b0tjXOuai4H7o1ugW6BboFugW6Bb4FdmAXkMYwR2HnaAo9fXcev12pyL5kA00NfA5G1guXEqENtKOOt28sRdadl/E5vVWFMnHsEjrvX02L85M/SDdlrcqqGIWwMyccSFVvSRpSmi0wDSWX71x3cuY8N28jwt8NUOsCzsZ8krYM3uU5x15HG8J/GSHX2hnv2jO8N4X44asY9wrNrfUkZKXRCfClCEkTNzqp7LqaQ0BqwppW+QzZqLvpZLKOdw6vIviYcjoZFL1Ai4AS5hTJHDUmOVjMMzSWynSvRkpx+nFtCE00y8GsyO9oNJBbiZORZiA3TRJkwh8Zp8RmY4IoESdUs5G3J2zUo6k24Ez3jmtOc4QdgdXrUfTjClJ5w4SQ7ruBxZd0m/O7mPjrs7QZpL7U85y7YlCCiMr5lUvHezuzrT2IqYWY350aPD4bNPHmk9Ynd4qkRKf36qjKEFyjnPLnNiNhU2NEDALK6PC0ObMkEG5QVevfwAwOGcr8EoMasBpGHaABsBqs76Klt5pjYqEgYasMkxau4YgHjgYc3ev6eEMwKqHGcuKe0zAVVhoAATp4VF+sqRAthdj9QAOkjV8YoGQowzYM6MFRJSvYekh7ktzJf96mGmN2II998AHWDXjovtiQ/m+gLh0A+bJaV+zLDyLHmy55c2G4khfiSgSgkfPp8qedgzZTNeLDh2wFaYvgBK98/vcxE5TrO1GQS6Pg/ubd0yXMLFj4ByS4PpphnYQB7+4xrNLmoMu5iJBGTnuI2xPZhtC6geKNnZcviL5OPf/6B5RHwn14lOgoEqR9N328sFVYic6dep5BxDnrhQLxaYJeX8FbgGnHlRIQtJZtXpD4tmvDeqb8tt6ZeH6hPXBh25shcHuOZ8HfMF5y0nJ7g2DKtlvgWyKT8DUPXc1PxBJryCcW0JqEi0JEp/pVh2MgLPBVgvzxaKI5cUV3WjneY5V5CTKwFAk/iIElrUWxVDasVEaqTWkpDHwf2Tb7gn5qxHA5PFF2lvJAWmEM47A2IWHTnpSXjFImWbsbnDt8R6mUttWVF6BH0GrJb0em3BMl9/6RboFugW6BboFugW+FVaQK7PBNdTg78dC9TAZRx6g5tyuMo9tNtTLmj9GlckD1wbpL/79Qp7CoABCNNSq5l6+5jNqds4dmFSVTMDsLP+OWA1W8WxoUX4U/qU7JQAWTGV1BoFfuCQ4jgZhEQyHNlxZHwwpTiRHMOOu5xvWBVA3HgyHfbv7jsDLwwnwGUpZ/hKT7ICb00AQABOkjJpn0psAks6UWrYdWkO+orDjEwXmwJMihGlFusu8Zuq7+LSN+ol5WL2x3vrpC70eyGpXwAgcYByGrUtQJB9nCGYccGkCgwDTAGQlp9uJ1Mo/jhsWjLjtkUIOb6wQziOgPA1C5WMni2xC7YjO/H4JnVWLbUG4CmWlMy7CntVuZ2QTdgBgJzYP8BkHH5AKmOFUb2SVHhLNV8/enJv+Pije8NKoP+b5yfKnHvuPtJZ2DSS6Fxx/gHpgGte9RwRS1rsJIDbNjBwBWAWC2b/P+9TcgaGGUBajLCxc9zysezvBMCAc8CRBoH82PGXBSxJ6hMsAYIZhkcq5XIwS38ul9uS/iKVBMQGxNXoDRD5zscqQOKstwCR6is2C65J8iQyNEfSG8BGeRb/CstqABVX3+8tk82V5fjnYlrZPlgxbThjcn3nUqX8WEiigUim13sCqlOdS84DctznAuCnF7C7UTFwjYT9LPa2QDasqiXCNEu/WAIrxpb2DXCc2Zb9bUnPFwNU9uW92nIW3LoNcEy2a9l3W8KlQrcGkEiLscEnKlNzR0b78ceT4as/v/I1ChjlDkfWabehhaRdAbyRxrXj+0LNTU5AG4/NFXichYqUkOEm4SRINaeyIFELGWVH5k8WFjLv8sh5cgwpaog6J170UJs+XcwDFhH0uV2DqDNcw5jvYIL1uyW3AHDmC4ex8XR3vVDpGfURALtQHdmLE5WLOT81mE0pJ1hSsaDXRJUGdi4FMmFckQOj1Mj8QOaboIrErwNSSZOkEjYCvZk/CQPARkh+yfh74gRLirX3Ul8CA5IvIJMskuOEfuTfDvrP5yRgamEhZbD+0i3QLdAt0C3QLdAt0C2A/0T0VtEhzWstFztebFbIE7Ma17t5uPHNGmsa0MlaernUegVowojiYN3OAsnxqOnXgGoxXHG967TQLuCTMjcNnCZZDM4QjlP6gROWNXw7QTh9fLs9UTmKXbGqKkZfYJatkK463srIV05ssZep1YjDpm2UlIUjOhaUki93VOpGklMALbGPsF+wpjB0gE2kx47xwpGk3qEczLFAKkmYGrsL+DWJVECLTq7EdFD6gfoYJFWaCOnhJDIISuyQTRddKyCb+qlOEIMzi51hM2FjpS0GXJDQiEyeiVkl8y+1RMNCGrwVGwNgHZXU1ecFBqyS8jTH16webuS1HNP4wUlSJDYVBxlgaGmu0QhWlxMsEAcbN3ECpJwLwJjjVh3Lq/GKvroGqKrfN8pCtCug+tmnD4f3Hx8q0/K2ZL9vhhNlLYX/XsrRh+VkcK4yQquAZSejYtEB08AgFkOqz45rNfCLNBon3omSPG/VNxYDAPCcecCL2mP/HR2HZEucm5Rz0TF5b5Yps28NDg28Ap4eHkm6vJd+zcXw/fAqiYZSiqTApJsNO1mnwMA9yW/0ZQOqtMg+vBqw5dwAns1fMR4zeGHunBgM0G2wHkY12wYU+1wGB0WfYHS04bA8TAPuWMd7FFi+e6hY1b2K/dZ3r8SoviZOldSxtI+cXQ2A3WA/zdoWuM5xwv47oZnbL9ZVHUpyrhy7JS4Kjs52uQ4lTmXC+G6QwRjeAQyZC8U6+vzSpsrNEMP6/v3p8PhgNLx+cTb8UfJfWEXA6EjXNayqe0Z5F4FVEivxG+fEHGLQZa5R98eHz/QGKDorc4CrJe3+JfPCr7XI0c5Tw6huJ6sFa6lu7qgB7MTPegGtzsN6nL7/6K5J8HNZMIysAJ/Aa+5xAcNXkvkCaFdXEvlqzJ5T6u/FKwlyzxX5TRC5HmeLU11XCIGTuOlK9x9iVAGRsXburdGZJANwnXG9S4I0+sf23JP4dLx1MbwV2J2rVa4KaS7omdvLWkgmNSAWYMrihWPkff8HoHIfv53fwF3rj26BboFugW6BboFugW4BXAgom0atNJCIe5XkGnHZbtdNjQx3E8vKdoo18nYwTnFUNjX0kOjSPs5VnMVwK43SaWchjl+cU/4AuGIUnfqIdLVxbJ21V/TdpUvUwxYAElNTldbJyEv5ejzH/RsBzHV7SEi1PexbMbJOlqQ4KQMfgRUcYCR3rilKLU0wpCS4u/vIcvVc6juAj1hUQKLrtJLkRY6yE8oI4BrWwNYI4O6SEhaGC6miwXRJYcuxdUyn+nRtdjCgcspYLdeF0QOQ0V8BRNgp4y32SUwiwJTxGqzp/S4sJeakLZ6cKc6w5cDuiNsErJm5xaEtmamdSdATjqSBof5K7khcKHGoXiaA6eOV2qY4/+CIioucUG5HY+bYJJ2hbQAznSAJ1Eo2vVZfYE93RNnt3ZkNv/30veFIks1jZSv98ru3LolCrlFKXTp21IQ49ovcl/47OVPJeJ0aqgFmwCvA3NR45lXLzgpwICMxiwspUVNASv0fC2CHYWf/xIXiosPu0Tb7eE6qXeeiqsbvH24Nd/czW5cCBj8qmRKA1Yw5bRXQaUA1BColigAYJMXRFwZ5XBnZr11xVoViXiO/LADx8DKRMZuSZqkckWXnXCWyk2W/voLSppPzes4EtLpTgOACfJR/cYIkt+mT7t/J+ntfYLV15qVK1Lw8Vh+MJwqUaWGCPrp0DXCkDuRkR7TInKvFDOY9AJ755SnlTtSCC93yOAt0kTXYktbYKKeyQd0AMMCuMw/Demt/1LQLMYl3VDLq0wezYX5yOXwjoPr69Zmv/10BVZhVLxTQAYG9bfVl15lzk9rNiml/aosCBVLLcMa5BUodn87iAGej7Gebm7XN9ePvs56xlvCaTb41GthOLjmz5DTuZF/sn4Nx/S0udC8D0Ko9x5KbNc3Yea5k/yWsK/c/SZrnFL+teX/5SmVj3p26XBYS4OPFse6bunPqPfcjztzc75PdN3H+uQUkZjogml/gQ2H6iUuFiUUSvJJk+K3iXE8s201JG5baopdJwiWPxO1ZLK5nkuWRhonFykLx7nN/dAt0C3QLdAt0C3QLdAvctgDeUXn1eGGJKYqcFse9saet3IBdoHI2cEGa99ZYNBwukjLxjNfL5zCncUriSodTWHvO/q68OrvdPEngQQ0/saroSs1wwQwGnCUFCKl2gHEUpkmpGXqAM0bzgFqc6JnBrmSkisfCRQKI4FBN1NYMKavRZAAXzrv/BF6IQXUCJWXR5T0MByNwUiI5f2RQXaFNFcii97v7Ar1i/PR/yWBhX8Uc4qQ5rk5ONSVXSqbZJLsAYoWh5pgwtgAX2tWRqFcKmE5kF+wRQA2mNYmvcFwZF3VQZzsC5WSsheEFVIJQzQhWHC54EaBGDVWGi9SVmFE72AEPSYBDRlVZVk6o/XEcfeqXEv8KSLX3jYOe5Qb/H9AH8wuoF1B1Vl1iA/X7rsCUa0XiFgvwUYIGNnWkeqr3HxwMv/nkoaXVT98oCc73J1nOYEY6g21YamSLzqysV1hW7E/8rUFpUVdmkpnN7KJjNIY0NGGAGpJgxxhjS4A+7bEt6wkcx+egARSSrcaBp62WydVAtrDI/Ttbw9FB9iEL7Y9iVOeLsMg+P4AjrGXwXDv5MwsNAJFcivyU+qKeibEqeAq2W20wJ6JTiJQW+wCMkCunBBES4WIgCwwjrc21xsY1qLJDYiqxS/oQ4BuARvt7YvgfKP7WslztL6wzPBerSgmbmJvxkGQLma5AosCTe+eEWQGuLIxYgaC+GxTpIKkVi+w3IDyZhOvcOOssgLcYUwPb9VQzmxuMSbwmpYMSw2nlg9q81HU4Voe/+GB/mOrzn/70avjh+2MvJo0BqsxFEpxRckmgFuvsIIstsGqlQNmpyYzbskGYbiZXY3YDaB1/nVPoR5Nz2/L+ga02tichU2OcnQ3YUmOAf27BXLeZC5EpI2uGLXVcaz24rmgHZhjg71hys/OyugrNXum5FAsLKL48Ec8pSTDbL5T06Hj1zgt8nELizmFULyXZ9Z3f5yrMP/PDr/7LPZvkS+yLcJgdWCxE1QJIDcPKPZYlwNxTiIDNXav9e5F7S+4E/KZJ1ZnUW7Onv+0W6BboFugW6BboFvipBW4BVdwIAFCc7DwCVDfS4AIP3uY2y8p2TRqcbcKs0l5LngRQDYv6H6XGG3cPTpHjxklMbdfUUY3XStoknCdiUXnySP7eifYc29nEgXILcsQRutEb0ioRDYXsjT33tP2+QPAUEGy3NTI1w7qSzBp0KtaUWFTAEXJE2AczijBz+KB4z5L6GliqxMpkV30hXlSMKn1o8WYwkE5WpP2d9IbP1msGlOH07kr6m4IUepJUScDWDr31zCRMIrOr+kKpF8whc3IMJMJTAVW3AWOqWNecxoqx4yybTQWcpd4oJLSz/zJuwEM5/a7NCoAIerHFW1ZlFggsBeZ/MKOUoKFtg8kcdwzqMw6SnZDmCvAjp3bOaHVgpb5vw7oKyL//+Gh48uG9YSoK70/PLoZvflRMHQCLKUMZGY1lBevHR7OpOo8CvgB+J1OqMQaERmYK3nHJGQAcgLyAUGZ0A28BZABXYl2RzFrSqd8NwzmvZjkZXzHTIc/WmI9zD5t6V2AVM2KuH2BU57DtMT+gbZ2cCWaqgOI2MdBGgTXv1XYkr5yz9JP2FmRf1itgr8XK+kqjL2YsA1xdT5W40WrPcZIFocz02R65mmk/2wUcLZ2UKON2DVC9TgRUH6qeKiwttj+fI2sWUBG5Z/ZXnQvWTemZheXOWd5CssxenCsDOY7nX2oBwjGsMYSXuvQ/5p+tXICtyZ4Ze7MflVhcM1WguNUSdnZp7cf3xJBy5E/e2xse6Hr94du3w59V6ogyLxP1caKOcK6hX2Eg6X+yAKeGc5GkG6kyY/ScSf+8iMHiAn23zYzoPCHMetsuAd00BpAPGZu5SJ+jUEibji3luNYM16IGnfJvuf6sdqC2rIF19YXfjOCj5miAdnkxd6gC+zqGXpl/rxSr6vcqoUUZrbfztwk10DFPV6cuXcO90qyzpf1erXMXYVC9qOdesrhw5TRMF3pyrZOAidqpJFAK5xp5MfOIBULOsmPcPRsCeD02A2WSLsHC3v43pAbYX7oFugW6BboFugW6BboFygJ2yTfAdAMY/xp4lmNrt3BSK+WtXE0crqIQ6j2fWWGnICPMKB54S6bEa3lr7sRtZrYB3MjDQHFKDeTXRLA12TFHLKRmNzt1Vl2HtPJWkqE27I5FawaqqQJLIhE+j4cDbdNkuamemXHacbWTLV5XmXsnKp0CAISFoNYqDp2tBrhDikqpDzluYxIgjfaGaw15W1lwcf6SIVQtE6cJY4ufaF8RUAX41Eg03LFQwVRAdbGid2pXYAFp8ByZIkyFkCXbNamnJakq2OpMncSmAtSEYADKU4FF10uFocP3NK6Uo64241gD+mDhIv1sGWdxMN0fQEiVwLETWjG4sDRmxhiHkZMapnwO7KRY3ZGSOCHXbXI/x8lOYFGxnWYB4GWi2F2xqYDQDz+6Ozz8QIGeGvvX378Ta4ecO8wmfi+AM2wsIEEzSSzqVNtGUpuFC8CQ2S1mAZJjo8nGmEY+3OJRzeiYLQIogpuxXY5j+3kGAAp9AJ83s7TeL0xpY9kAdUcHKuUi+S+mADs8hVGFcJKtsXmSJ7WrC9tldhF6y8EcPcs2ZuoS84lC0vvouWQBhL4CquibXh23SmIoLU4YpFbtVOfAghXkM+1hnmCSdcKfXa9uAPjCQib7tNGgJ4mvZPqtcd4/UIEpSu+wvebC09dJqBRJcq53wBfMJh9ZvDC759qwG1Dv8jIwhJ53AX1OMmRwxkJOGH06m8UCjNRKT7WSNwDU1Dl1cjKzwNnPDCwx4+7LlQD2bPhE8t/jZ8fDH7957cRCU5In1aKBWUy142RfsP5mOTXDygztDNN4Mv/WIhZgnPnId44tpqttFq5vHQVU2Yd+Zjb7MqHfzFSfmLJ72Tr3iNjUewJqUW8AUmGhkUJjeF++kQRzP/H16EUmgUJJhG90kTVATBzrSjp6EkpBKwNYj4+Ph4sVNUu3hotr1VdVjKiBJgshnmGZANwDuAtx/+SqWEjq677rM4t9gHUSKJHnl6lcxcEK8CaB3VLbGtT6+mVJEdjL3hyfeFVe1yszOXZ/dAt0C3QLdAt0C3QLdAvcskBDoD9jlPYTry0LMMwmjCcPnI0GQJuThffG+4CIG4lut8VdJqMjrhgr6Xn/18C2SdtSFiey44AG8nKG6S1HquBE2//2ACIDHquHAkP6g00dC+CNRdEBYecUsC+W0PUCC7QwGkNgkgTpvRMDkZ1XDr1llUiABVahxJaOnyNjKP6fWhUYI7ESjuk29UsF1gx6BNAAsa7XqUZGgDaXgwkwJWarlZtwhtugrzh+yHOVeGgF4ND2M1hl7bukzETRdYmpUySvStjAJlIHFfA3GWn0AqqAdrZoMW9gERIuWWEJ42NGsoCb2k1CKDmlOOj8GYgHkNMnnw0cbtirAm12bu2zCzipHiy2cEmUOr0G8bLbtUCV43/Fhgr5G6CPJaf+7LOHw13Jfy9kv68Un/rm1JUbPR4QluNTE5hrYMwCQTL30h/DyMwK41q2LxsCLmtsqStajJjjXDNHAUtsn1I2YVQNCAHxBRTNyvp8BIw7/LAADeCMhEOPJJENEEEeK55I7CNOfSTXGIdjGWEEIAPY3OeAXxuXV4MXteO4VQBnPjtZkfsQ8Mt3zlxsxhJb1dXmy67YU5g/M+K0kyfzeLu+w8Ym99pltz6/TU4+DHckaT7aD9uHrPnZm9VwfB6WkM+JEQ28SvbiMMiW93K+GKfZ3hp3zSLHKltuWwD+J3egNXtpgEP9YUrjsE/VUgVACdCHTcz1QXwwCcw4/h3J73/3RGVqTiUl//LFcPz2fJgASAF39Fb/7cKkuvua99rXU6xYymQGT5Imx3C734BFwLbeEYPMcWs7n8oWjOr5QWMNtIeRNFvOMWvRhONaOcDCAiZmLpR9GBQs6hXj8apAgV1bjJPG4lLmq0Ep9xPAOvclwC1zgO9oQ+D0WiVrAMwA1XNl1D6+OLPcVxVWrd5Yksm35jVQGpXEqkIkCKhg9sG6JtrU2Nxs6pnK21CWZsOWJl8AC4CU8SKWNUm2tNhmmMq2SH5R1rDIGTVMf3QLdAt0C3QLdAt0C3QL/C0L/MRN/Olm/AxINOTR/2E3eQLrWFfH2YAh5RVXK/KvJvENE0rcKI5J4ip5BoDaxdX/nc/VzxJeup1AiwBeFcsoZjXbxq2PQxyoghsFAEZwLAbULK4Svei4M70/ElgGqCK7net4MISz7Vlktsh5zRLgvKZ0CQDLLAH4wsBEAOkAmlROm/SPV5S4QG4rcEbM6JV0idcCliRTMuAhAy9gQrGdZmBhZpEEayhXJC6BDanew7IGcmkU+h9yX2JnSRaE70pf+WMri4INbAIgcEjJWmypMU+Bb2JQ99SvibIes50tTR1UwHKxrpYbqx+WJWuQyInpb+IHkTYXR+IAW85CEueYMcMeTVoLf03NUwAgQFIxkzuUnlEn6aJtIaCKPa/1nEsODWjlTN85nA6ff/7+sK/XV8pU+s0PYntggThTBRrt/yPZ1L5mcPUFmW45VhPxGtgjg2VeIKF2/GeSPuHEk2Cosdoua2OKGVDDODYlaVqtV9uoZnFiWjMzDY4bUNVb4kcPBeQ+uA+Yzzl88S6sIw/LKDnHxcjl2+BSugAQzSzeMGwBHPlceDogzOCnoHkBXS88MEfcHnHTJen1FZ2xsw0LEy67w/wymweYIqGUca3t1KC867da8noz7Ksu6XtHdDQs6iuN7Y0y/xoYCqwBIK0sUEddD1bH8TEdmp7zz9PyXexR7CkLPY7BpD/NHgbxdDtgnKdl8zxJKDSnBA3ANEDqWvMrdsqcvBCQNcDXjmOpBj7/8M5wqEF/I6D64uk711PdBagyH/Schpr2dev0Y+wKmPX9BCDa2MvoLGwfy3GznREr10BJlR3uWyc4oA+QeQvIsyjlluh3FrVoK3M3LG1bNPA1prhUwCoT0VCZRSidYLOrAFFYalppgFvtWJLMvcxyYWJY04cbJVhaiuYnK/Dp64vh8vh8OF9dSPRLoilz+j4P2JXMvcStMmLuA/ySHMFOrWZ2le+JUz331tlnpba4OwFTp7rXRvqbk0tsK5GtZP0FsibT71+tkPg89ke3QLdAt0C3QLdAt0C3wE8t8DeAKl/jZ7TSM04/o28CPMMzxeHKKwk5woa274CJmygv2pPM1plinWIHl0evKfK+yRQcyCZ3U68AT9rFldzTvipT42QzJEhihT+ZaJKrEqcWhhdnM2xioAz8r+S4xKI6qVMkbYa+ktnSXzN9YhUMkZwROFJXxgVoHBNrKo/7Sk6p6xcqWQ7OKMBwvCcQplfYC+0McjDYhL4CwLruIbGh+hK21WpcOY8kHsK0JCgyOJTDaauSuVf7UZpmipzX4zJStmMcNlgWE0CpBKwepRlb9dPlaXSsA8WrzgRUYX3M1jjDEACdvlMPNqBucS3pHkBVIDoxkOoH8Z+cX31OfC3sasrVGCS4D5TEqVhR4lZ9nGLu5FCT/9PVekB3ZKaVXSS+HBYsAGBPfb73UImUPn0wTAVkf3h5MfwoJ5ozaP8cMEYMsAebMiyw2uGdiF2txEmMB/fZjBR257SFLaaGbpu17p+p0ABHY95AEo29gCPb0N8CLABuZ4wGKFeMJwdpABkcckdg7vED5ktc7xdKOHQm1tEAHTyMjNeTtCWqyqk0ye6FjAA540c9yZkD6Ez4Yq5BgzovEATM1VRY28Hlc9w/kA/bAmh8YRRQrdJE2hfJryXMXqRg8SMsa67iAkwGUlZjq9yLribRy5yT04uVMv+uhnMB8Tkd1bxwzCdzvGKVTRxzjXrw+k8JnpKASa1re8A9QCeQux0zzGjkwLzGwoBgM8qwgeoA2YXNFLJtMcOWFBdwBgASh8neHyuL9If3psMPf3kz/EnZf68lix0bmROrqjFhWicMa1nAsQPyYY6P1D7J5OhQMG3Fm/K7p2QWEsxqFouZeFUj/8h76wI14POqSO0LmESyC5PraybMqhcRvJqg/xyXqn6wgaeCzqGUCB6rAGeQfF3b2N+gm4xKjFE2IwGTQDgLSADr+fnlMJcN5kqudHGsUjICrwsxogBqktLRPiWnUmQGhjWLU7CtBEqc+xfZTjetc5W3eadv4EixEVBVRW7cz21rP1gUJAEcy4QJ82B5MIuVGKWFjHiXnzz+xj9HP7dp/65boFugW6BboFugW+D/9xb4O55BGIBwfSCASHI3j/Kq/AVAAXAJnEmpgrCsuHVsByO6H6BgoAq7mmLvm23atuwLQI6sOO3iAM2qtTBVYRiTjRgWNQMRSJBztivwlGhH9tRvMKJqEwAbKJzPZocaGwzbBkSDJWK0ckJHZKfVE78b5+/qkrIWsJqAEQFVsYG7BwK8clYhV64d8xkHlgRMjicjBg7ffCpZsuJWt6+q/xqiM+Wa3YIJpL4pfQzw3ibxUILxFI8GcIsMz1wCb6kCAAAgAElEQVRUFc10qhIzYDooMlZtQzbjmUD4VPGy5sbUsW2xrjil1FNNLGckwABPHk7qBABUHwDJnOd1xloBH7fjJDg40yRUisTXsZzomIshoc/Ug93SOKyN1udrMsHKqb5CBq3EVOOpzods8+iDw+GJYlSx1TdPT4e3p8SviXPhEAZzYeUsWQXUqS2kyWaSPdxWNob+FdgBfrKvfgOMA3AD7hMT2FhGLyDYjMT0YtvMYMdIYk+14SRL7En8XlHrlrMaOwTM7SuG84P7nK90+oWkv2eXWYhwRCKAAnBTQDeyUi6JHIM4YUAgGW3BOE6cVLHDYbcBPel7JJ10L8s/UYoDduk//SqmboXN6QNMXC6/zOgALC/fGPClVmz0xgWI2Kako+z78FDKAyn9waWA02evV8O7M111urQ5L65bqzYXlrVWtmNsr51hPB1Pyp0A2ayJSGJPuUbpKwCNRaJi6bGo2jRhaRwG4AaACTDBwhIjWgsmSFlpr8XwMo05lusb6+/hXdXnfbQ3HKuO6FdfvhzOBc5mAEOy/3IuOMeKU4Wx9zRt9uQYZmo3S2ytJq/PY9nRp9DnlFI5m/tWrKux1iAYR7I5334W0OYwlmsA6gNufR2zD2DWyaE4P7nmUWtY2s04mpwapYLZW9mHBQH6onsGmYJXkvxulSoDoHpxJlbzXOcO1YLuY7DJC9VddbmaLUlyTQnrOtV90xyqFrYoYwNw5Sm9g+1C3eY3KkoDQG1lynLPZ5ZpMbIWGfk939F/WNQm9W32shXd5l//G5BLpD+6BboFugW6BboFugW6Bf6TS9gAy4CZPFscKUAR2KfMK3ZJLvwMcGlAF3eLeqjEqpYzZocV4+OCtZgltgc4sS/AM/Jd3JxUF6UmqoAU8lYD0YUEZ8oSa65OUFWMa0AebVN6Aecw7Ckxn+xL8iGgYOtZeFSkgEoC5Oy/sBgAxpRYGUmmCmgDtDh7JnFjlctyV+CPJEs7qt24RWwm8WcVN0fGX8q0mEFlBHLyd5URd4Q0mHErMQygbixQR89gKsh061IkJStE4kuGU2calcNJfVJMb6BKnJoYXBjHBelQ2Y8+E/tJv7S9S9sAGHByAY4VV4qT66y4WJsYPYAOzFBZ2+VvApVtTZ8n/OnGWjr7MOgnvDig1elV1OFdjY84WKFKA2eACeBhpbFvibocCajuKJnStpIpPfnk7vD+B3eUSfZ6+PLbk+EUpghwYtAOXQXoTBwm6yQjMbUzJ5+qGVhgtIEAuu8SNXSX3fU75UpYcDBhyZwAk7Ed46/jAGYbuMUoLsFjBTvxsLjiNZc9fuJaqXUZQLWnKfrBvTCqNPJKtUZP5JO7RAeAsoCpXXOD77ymNmrmxkqByGbyPCnJTJtFEgDO0sxhJNnOOJ2TxIZBc0AFxqipYVl5zS2fXMVZO1Ny2cuASX8jM3AB6oDEsNSb9sJaJu6RZFGHymzs4+vzU+JULwQIdR1gZxY8AIwk/PIxWRwo2TbHI/lR67JBm8eia4F4a50PxuelElPILA7kynStVBjSoNtKuJS+8t1KCcdIrrRoyaa0+xKgqmRCMLKH+6Phiyf7w7au2T/84fnw/MXpsKcBTBx/jeHVBxIPkVnaUndM71UAo3JmTMB9bMM1ZFYYQNlOAc2wD+Pi2rIN83TyI8ubkSpnB98bDHXDppqAjeXX7QD6vUBRMmfHwhZrzGIHY/N8NjDVQpyvhxzjmuuHkjWA9rkWfXw9ebIJ6C+H+ZmYTyTAiqEmIzD9odTP2c25YlYvfA1z9XDGyNabeyO8KLGlVD1dDCfaFltcbp3KVKSmszX1mgRNkYlwbeW3LDKik+DfhbYoWUy1Z1AL/Wj/rtwybn/bLdAt0C3QLdAt0C3wq7fAfxKoNlbVLr+eLmhgF6WVoWnSrjgthgN2XPg9ILWtpMe5yWccmsjCwtbGmVaKID1J2oRblMySlg4j65WM19lpfRTkaYmh4vuDG8VICXTO5SgRa4XTB6DdI72Sfo+Dn/gu1zrVZ95HLIyTRqkGRVoJ5M2m00guqzTEcgVHG2dzIrZyNFN/ZpSciSz1Bomk6heuxGaMqp4qHjCxrJb+As7ZFqBIcidYXiEMGFzHMxb7ZcAi8yHlc+1VJMQCqRMBvKWkjeZ7AF2MHga37GogJKCwp2RKY9psTiNnC4lxMZDlfxvIteQ+zv4LOOGsAQCRIMP2sl87VcYMAW2OHaVdLQBgN6MV2pfceAfmhxqyMLP6TgSjgKqWEgTeR8h3Sfh0b394/On94e692fDmeD589b3cYNkagGpyF3Cu3pCAykynQDlMmM8Y4NXJgSL59UJAYxkLyMAQj5EHs29NN9fINXBsUllYLNpFpgt7Gxu4IBIAgBkO4wYz2f4E/uyIhwRTqZxheHxP4JwFCX3/6ljVIc/DfGK3Jklu4NTJkzzncnlY5MoiAEwnbQaT+2gtLhUQAuvakiPdBko0Y/ZYfR8TS8rcKGToKeVjpB8G9MVkAsgAjSYPi5GPfDnbAVKR6e7PVE9VWY2xAED11bur4c1ZgBYPjgvpT3kY5iHzqD1M1MZc7oPjMOuaTSxsjhFpLExyyu1gHRjbKyS1xs8At805hlkFtJvN1DqZQTLnHeYVoKo2p1IuEKd6JI3v12JUv1eirrGMOAWogt1YpHC2X19NLMcEpNIpoz7mhS+0yGc5N7CtNY42xraI45G1k84IzCADIKPwYMGA8XAsR/dT/5ReM88dd7opY+QbMrYz6MzJ5DsnqSqD0j5Zjonb5pyl3qruoxojsa1sR5gCcaksiDHouRQLK323kmThWjG9ZrO1yDXXfW0uGTC8qRecKk44d1XBVct/ryX3vRhe6v8AV8bLtbgwU8pIuOd7RjDb1n3mLhsRMYuXANXcP7LP7Se7/HRmr6dSf9Mt0C3QLdAt0C3QLfArtcAvANWN49lc6AY4N7GqkelmxZxfG5C1q64/SX4FFDcxShtmNqI2nByeYjoFMuO8t9hYCwf1XYuJDf/IfgAxwCfyNP4oRzODdUUeKEBlSGmgSswZMs4NKwyAQSJrPkOO2VRMq11kgdsJZWu29yxRxXFbKnnS5TWsAtAJpmVn2BvvDTsH2kdy3inyYMdgimlQHNhSiYEM0lQ/FJBKZlmg9dV2Mn3C0iI5HWusY7Gg2I5jAyaRs64gIfCZcXaRnTobjtxbACAWNXjEcXfWGstKYVZxKCkRsz86UNsVSanxmx2WTYgPRnrMOHCgKc3iOEAjpSwROJGS2jcvqe9I1ORkQGa34sSm7mPiEF0LVLtHMg041fbVVwA2oByB4A1ssuS+U7GqV9p3/9Hh8OFn94fZbKT41Mvh6x8vDNSQkqYmKOdCfYHRxgYwqmY0w456ccAOb5z9TDwc+bwHyAI2nQQYkADYAXw4LrTFVqKSDOu4zsZqUCWALNa+yL2AVbeTedtYUXAJJPeTB4D6fP/mdGt4q4RDuQ7isrdars1BN1gDFBlIBjhzLMASJXx8lmPWSMe1LeQYgBCc66WcGnLKxJRM3YOF9StwWCVyOATzjb6AwZinAE2DdjVEsibatko0Xzm2ltqoM83hh3czF8BMZ2JTn70VuFGcNuAX6XcbD3PH/ePcGfNlkaCVQWqMboCtQBRAyWA2AJD5WEGiBpyWO3P1gx0BacVo8n5BIicn/9Kdg0RKAF59v9R7L3aoqccqUfPx/dnw43evh6//+NLs6lg7MG+8JkTZJwPRAFNK1ngdARk2iyaca55e3LDhc48w45xzjHw6pwJVQ4wHY+yzxNiws+dX3idpklcH1G7i02Gd3fJaZZKFEcepAkZhUonvpb/YFjk1mYCxv2xwJUWCkyUZqKZ8Dws1hCostHC2Tcy49l/ovgQL6xI2YqKZr7R1uRD01P2NBT3fNTUM91PGII710hGqq+HFzYlK0pxri8SdsiwCzxrGlIVG7vNYAyDLO0IPUMaQ6RdAmzCDv1bm1Ff9pVugW6BboFugW6BboFvgZyzwnwCqkcqGrwFY8RnwGKcj6X3ioIQhxU1pCZcAnLCjkdVusgOzPfuGUQ1Ym9q5MfgKT1Db8w1sqCO19ApLi+QYdy4r+GwfDhHGFX5UcZr0E8cRJ1uOVyoB0gtqqAJ4t1WuRtl7DX0DziYCyHvKBjwVM8h2yHFhL8lqei0280Jg0JFYYlS3JS/cme0OMzGdIwEwxr1QNuClSqy4LI0cREuHHQMZlgEA4NqdxJKKjSThz5XYX4DemERIJB4i0RHsJV44YAP5LLGlznQLOEw2Ytc7xVZIjgXqYGBpe7I7M+BzrK6elNmx9BmHW+3k/ISRdI1RrGxGFECYfL8AbceC4pw7SU3qIDrRUu0TIIXUUwDYtVw1N5ANw5oWeN6V1JclBcrsjEU/UpJmqb7dfXw0PPnNfbNoXyk+9ekbgCoMc8WdlhPuzLiAISSaBqqNqy/5MttZahrwwPmO05/yLUmsmzEit21SXCdnoo/8YgCU7RxzyQwD2CGbtfw4gLHFlzrxjJ15jUlmIuvv1CBxa3h9em2gahBlK9NWQF3UvmHAfA70hVlifpN9zBTC9Hle55i8MncBqkg6I/1lHAGsjbEMwGefjNEZiplDOeSa1eQjTcDO+TiMg+0qDtbrE7CHlu1iw2G4J0aV88J4AZDPXit77GWyJrfszLTJNWLmVm06KRRzDFk156fGwcKAk0NpXyThqQGa43H+uL7NjlMWyVd1gSZjSQB1kjPRf/pOu1eUYVFbyICRNDv+VZ+PFDv+hVjVs7cXw7//z+fD6vRimJAMjbsGzC1gDWbT4JEDqP9Gl9wwCrjXHcc2b+ev9NfY34s4/t7LJz7fHkvF0NJ2W0cxfPUYWgbgXF8wrZ6DtT9ftlqzmb4klQqYzmJDyYptt9RPXV6yHFTqAiYKQ8DWLuuj+XOixTaNn647kRrAX38A14VoaaCocgGvzwF6jW3dM1a63xHDSrVVnnCrqE5IsgSzyp6MG/3DJqs7wDv/JkQtA5t6G6R6NthWefzCP0G3tuxvuwW6BboFugW6BboFfl0W+AUvAYazJUli1Rw2r7GAccx43MD6afV9kxyJb1lNB0gCWtkHJ90VHOOU2dnHy8PRYRuOFdaKUgjiAPQ+Dk3aYeUeJwigiiw4UHntIBoChGejkuodCX5nAq08gLW4WWS2DFxt0PrK8aHIgPkGRnZPIBWmszGXlrICFhT3dXJ1HvAnJ25LGV9Hd7QtcZewFnJyl3KEbyStI/ERrJ+TtRB0iGMMc4QM0OymxNCSFwNWl6pZSGInStLsSh7Lw7URw28EuJbDzzcpBaPzABjCiYWVQaYnx9Q1QFWaBtBLyRlK4gBUR3oPmHUWTpxVnS8sbTkyx7OkF1CVsjiWCtthDlsVUIqDnwy/lgPiOGv7fcrumF1F1ivAhD0414A9SX7pKyzqrhhV4nZX+vzw4/vD+0+OxNjcDF9+fzK8PUstx7HQFk+Ot0syI8ZuSS4MEn3g+CUqB7gbzAXoeTbAvmE1gQ2YbEtRDTKTfCnQL3Jes5lrhios1tgxyQKQ7kcYWS8HBBnqOA3mN3tsDU8AqrpEAGhvzlLCJeATyioA2XV1a86FTwsgDL5NBmPAlmNMWZ/wuXBX9X1YT5epYT0BMFrnw7GOLk0Do80xw8CZHYUEDLW1uVQ415xPxuKvGVexhG67FkDMdAZsE6N6IAmwu6Z9n79WHK4yALPERGkbs9xkKoadZmEI0K0DBPTH3ol51VPAqEmEW5IhS4ABU4Ax4k/pR3U5IDCP1m/LoGEGAXcAMgG9Kwq7chyzryllM9E1+YWSdY305R/+7cfh3PVUAaORd2/TF7LjMjIDXwCyPoHz1JfKQ2QjZvSZA7lnhdVmsceQ73afmTFIlUu2m94b1sa+AHQAt0FyFq+8bS2GGMYVGG4lk/jsJE91y3PsL+yp9r0SSL1SsqRthRG47JVXL7S4pW0WF/rtUmD0WHDz7GLYUWw4i2eur+oFqNVwcaVMwPyptiq8KvcY7m8s4AGKL7ZUcdXSYEFUPldm4ABV/k3QPdb38rZ4GVuhZdFM0fuW5ZfO5/7+1zVUf+GfoM0U6O+6BboFugW6BboFugV+ZRb4u15CAGFiUcu91mskqHE6HBXn95H+toQZ/M52cc/lyvs9stPABQAv7jqQBrbURWEsT8XhAVIBV8N5tWOwOp/VeuTEOEhpg+MDihmKuR39TswphRKAoTtuzayaj5OoqVZCQ+5djQQHVgypwO3+7r7qkKp9nFYcbuR3cmwvlZTEbBv9VNjtrrLp7EzVqphQvNW5ZMLUMBw5QFD7kBiH+NVycAFCY7WPg+v0TnrFdceBBQSOKWFD21gT5kXfTySb5Ttibl3LELCGF43EVq84sTiMjlsz2BJzCfDVK/GqBkJsC26quF2OHXsV8DIbF2tzTANhe9GAOlco9RkPqApzQ31ENh4Tf2p7a1wkkVJ/Ad2Uxrky0ycjKFaQEjX0eVuo7vFnD4d77x0Mx8pC+tWPp8OZmB+Yx2SwLTbT7KozCxkgAVTMmnLMApIpy1Kz0RJJgE5YUsenCqw0YGsgZ7AalBbGlWRPAl0AFX1tqTbSYD0nlKcB6FrKmTG3YzXwCxZ98gD5tzdR5uIbPw2COedenAjD6VhXmxT5JqCymFEACq17+8xmn15AGGMGyFXyo5yFnBcebfvE0qZNJ1fCFtoGZtMRsZz89Siy7zoxUDW3coHegFtnG645u7+3NdxVvViDdQ0Axvj1SYBzmOLEE3OOrKIFtKgdL17QR8BndRsA2GJlPQbGiMxY35NYKXGdAXMephnJHBtbmF12HCrXRlhd5xIDyPl9EmYBVOnbb94/GO7v7w5/+uOL4fXzUykmVI5G18nIKxq6m5wLfCG91fvdUKYYPWwwlzBdBLwWVF2zr5wvn7e6ZkpynmzK6bvjVJlqNT/zmjkKsCY+1Efk8PSfa8v3mrD1/OikYsWw0nZk+MSjUhdVKY/03mBUi2gsrO1oIYiFJubdQpJeJ4A7lVT7RJl9tQ0ZuVkwWirrr2eG7HFyKa5UZaq4h1w4qRLjLxZcnTgTo0olVCJWzwRYqZ8KqHcyrFr2i0g79+IsTxDvnyR5Cflo9/OoXzJDalK0yVzf9JdugW6BboFugW6BboFugWaBX1jONu/mbcOKNhYVRyPOTPgdXnF+WsKM7NGY1HIB9R1AMdl882jJN2gLsNNKsEQO3AAwIDicRAOmaTvHTsRpoxviOvIQ8HMV1bHZgEBXSU9Lnsx7JKu0CxRrMY/IgGdbiIMp6VJsIr+Xw4wHS/vbkv1uKZnSruI+d/TEeV4IqMJkIAVOPKWcPjmHxG/ihDqBEjGtApFk3MT5bgAgTCdMIAxFHGEy+I4F/AACrpNodk5jhvE0HVfQ3LJXtaXvZ5L+zshirPaI8WSbLSGZCXJksskWS2pJZvBUsuACBuixQXN51/YnAdON0cxZtVNsRjJQF2nxSCVxJhMx0lOlrhKr69I/jA+psgDjtV5XAqqTo9nw6RfvDdM7s+Hp68vhu5dncnoVzYZEWm1y1smsm1hSGF76UrGUABfJlwGSLrGDcw+gqGnpUjYGn7BqAvVmhyMBNgAvQidgUOeidrT0mTmsH4g3nhrEhqnNLkFVxmoMuuhRACJAdQIQ17l5p0RDbwRUG5Po6cpxk1bW39MSQDVNNvAb6afxrQCYR+x4x1wlZs3BPwZv9VQDyDobWDfApt+yjwGNjxPASScsXa4+BFHWgN1+wDNgk81dMsbAUMJ9XVoPjiTvdtCuhJzKGksZnjmZfxsg1knzviCsmhduqMAm31kfUAsCyKebvXkHUCMm1gBPz2Q45jNx3jn/bQHCEl8vygDEAXxuKXHUboPX7P/gaDJ89HBvePnsxDVViVPdlYSf6EkfR0AVwIegYKfsHha85MEGzLnLuNTOLZs1ltVgFDk89wo6Y4PT34DnTJoar/ZvMa5ml+kEh2BbJ/VC+p872fo8sw2g2LbOMRyTClBVfKpjU+mzrhWezAOyIi8XAp/K7rtQtl/K1SQuORPapbZ0P5lr37kYVadLYqFNiem41p1Uifml7862zvQaUH0h9QewlVqzjnXmvpQrw6ESQNcs6bC82GqnNrCacmHtPm3Q7lb/Xl3VzP/+6BboFugW6BboFugW+HVa4BeA6m2jRJa6eTR3PPLeTQxqq5dH05HU5tGAq7kuA7EtJ01qcrCAzgDU2zFNOEl4iADl5tjwexzYBqBZy08NvwaazS8KFhNvKsZOfVHu3zCYbq0y1uozUli4V8s+gdI34iTFfNrZtwMG+CXmFBBJBlSBINg6yX/H+0riNFYcrpxNEpPg1I0ksXMWYTutAl0widQXlUO5KxBrCSwaxqoggXwz2UbDwApBOU7UZWNsvji9ZlgseY0k1nbxBsleO5ZseTraS1ZkksOYzYPNjFzZSYOCL4OTGiCFySzsRA3OBNYVY2VJqpgoM8nZsWUy3SQyCnO6N9kf7h/cNbMK2DBTCVCVA30jtLZUP+6ISf3s8/fM/nwtNvXFu0sDOSfTMaBJv8DYAHWAF957MEjY5zVryNk3cA8AsCwbBlbbUq6EMYxgqYrWMrtaoAEgygICzCoGYdxINgHHIp38CLgD8AXIJvFSQD19oR9PVEd1NgmIPVbGX9jG2w45hwN8uGBngTeDkxxifS54T5+2Jd81U4istoCu56FZTgBlQJbBmX/PSWFqjGXfBsY9TqYU5xUG12NJn31U2vOwsgRkIFw4awHQ048AWOJT7x8qm7RqxvLAFC/eqjKm0jl7lsBgIsctIAobbzx3ixUlO22SNCWOuC2QxByJyXStVcC5vgNwtnF6LQFQCbOpHQGpTrbEE5UBoJoaogbXPog/w6ruazHpsw8OhhuBuq/Fql6+PhvGXLs0SQwnZVqcgIlzm0RLXohhAQSrJIDW6NnJzWzSsIYGWkapOQeutyoQ3cC+rYoOmnlVZ7tBM8cAkyypxuxjlZJgfX16PBm7s1LrD/AJAHZf2L/iW71u4mRUsg/ZgrUIBoAl6+9cY+Q7x29rjEvJ7BfE9aqNi/PzgEqz3rDR1E9F4iuuFDvqD6mv5e8atXhZMaxqlzrSNYeAoe23c5cLY1ERGMt+sKpZcGxhHTXt/V2seft+v/m1v+sW6BboFugW6BboFugWaJjlf8ESbddNDGoAJSvk5WG7VVwsPH9e7bHbtQnMDZDbrK6zX9boN6CVNhpralFs/V4ZYyoGNhCTRE8Bu7SMKJU/O7/qE2AUCGnnWE+iKWFQnVjI3xPDFhBLRmG+i+AW5oByEAGQOPFkLt2Z6IgHYhFnewaKc+R2Sqg0VjZbACngioy7dMmsi5xkgCixm5aaUqamPPEwHtpUYBi2FBY0zFdiHFvimhskqcSKGp2REIassWE4AYXUd3XmXvxr9dFMLuVmnMQJVjVMpC1fZmaE+RAQsRIAANynLgdsXhjVnE36xZv0q2WPBSQfTO8Mh3uqqStgAtAyKcb4LFMW2BTz/N6H94ePf/vQZ/kP3yk+9WQum7TY1GQwNhCFVdVzipTRiwMcPdLxgE+6FvYwICzTCWBuW/h7pLCRdgcYBhoF7AZuNOCZsWNLwG9AailmvRszhrYBtpHvBhw+VozqvkAc28OoAlR9DDvymapux9OAhmAuqz8wnJXC1ws3MHs6cQHldZxqgybY3UmIivn0MQBJ+jMDnXBBPwq/+8qxhJiueFyckzqubZr9A1QD9paw9xwOkKSdjnRKDyX/BczR3jMxqu/EHNMfrgUWJMCI6WOY+baMxVhJitUAKfu4j+zrw4e59WJAZc1NqaQCgvUdZ96YUU+A1oJYcC5W9qeUjYF8YkMBqiQpAjR/8v7+cG9ve/jyS8l/v383jJH6Yg/2EbO4rfc7zJOYImxqyZZZfLIRzNYCQmvBoiZGMvy62wGojiNO7Gk7E2ZBPU+brWGEAdIsVIV99FxEUWDAq288t4OR2xyiz45Npe/MARQDPnYWT2zPJgsmfhV5sRhkMiE7QRVzBwZVZWrmc4Aq90hUGonzpQHKXxGxSqwqdwBf+zoTnkNq4FxxrEh/AartfFrmq/vF2XCsUlQkV4rMd5PlnWuBRcb8m9BAb9hU5hnfx4790S3QLdAt0C3QLdAt0C1w2wL/G0C1NUMTsJGthExzPAJ8NsCzgdMm/WW7rLaHLW0PPrfkSZfleLekTjg6DciuK056/4DhhlfCAKj6qB1mMtnCDvAKjxrQcu3MwNQcdbxoA9DOPioQK/msqrLW9/ADkiPLKRyPFW8rx/Biob7JedvdUwypKDiSJ5Eh10NSV4gHQ15MfOhqB+YnIGEXkFqSU+JSYTpxEi3fM/uovuJ8S7vrbLMAWoAmFKMBTzL6krgmZWcSN2pHuBxopLh8T4kXl4kRIIY4dEkaarfADGIhI7WADCdt4ngNqJpNKucfm+DsGpiyHd+nfxyXEjiH4zuK1dyX7Dms88oAClCkfsCo0m+xz08Un/r4o3tKyLMcvvz2eDgjXk7HhgklAQ8ddUkTfYZJIqmRZ5FlxJtMubB96xnTwCpOP/ubOU4tzADSgFb/uZ0GCmx6nzvACcflM++xKabywxMmQDWS543AHKB6R8w6vYFRpZZqe5i8demaAq1tgtrg6Q/G92a07fkbJs0gn0MbsIa9BLxgh8yXTHZjdMAVNrslYHD5GF8F7BcWNuVwqk/FztJ+ZLUAwSR0siSd/QyolUxJ8dgPxaoaqMo2rxSn+uINV1S1rTfIp7FCRASJlW1ZmPkKeTf9sJIba2ZwHkPKtmzsFkY5DGaSPYVlpo/UbF2oPI6BKGYlVrXY+0hjAyrN0KrxJ/enw4cPp8N3kv5+//WrYUey2S3tCzhDRrtDnwqMGsizSMJcpWuWGAeAAvxoty1g0DXm1brW6Rqs1nVTk8CSYbWPbQDOK4FBS5vVTxQW9J3vCdKUFzMAACAASURBVEpubLdhG+Onj2UrJ1gyWGZ+wMYCPstmzuSLtBo2NbVUbRMtml2J5Q1ojWR4Ibnz5VwC3uulWPKZ2+N7RrMQEOXPYmDJgDNDM1cBrGT+BcYGxG4CMU5duOZt3VeZhC7W5Xlayxf+LoC0zWY+N/VNGau/dAt0C3QLdAt0C3QLdAvcssA/AKjSmhFPNdsY1PLvfxK32hjU5rRkbwAltVabRCxJNyILS4KmJGQCZOLskGFS4FWsZ3lHdeys0mfVHvAMCGzsDk57XHdYViAoDKtZVgO8ZD/FIUuiI4HIYmDjxM2dQXeiGEwcN+RxsAzXlHxRjCLDH10l0dIwkoSUWFR9VonWlLmBtYCRFaOKhNiOrpxip3cqsGFJNCRmA2ok0YHtIYOvji0KVr8xCgFuwCcgx6AX53gzzh2BbCv9RA0CVJdybIH6SIKdWIk2AJiM28/Es1piCAhDCqh9eEZZ3IAqIBp2GebZIknFlo6Gg9091W/dt5yX/jkZD+ARBxrnXMdY6Dl9sD98+i+Phnv39ofnKknzp6cnLjcCqOXYI5hVEr4AdECZFbfXJL90FRCRPlbSIY5RzBMM7AiZdSCeGc/G+CZjL8CAqZI4xEAN4lKxU8YOlmuxrtkkIMozx9mXOVkwe2HJ3r+748y4vD8WofTqXb63O25waJ/efaQPm+vEU9Vzjh2cvMcigTCMPANEKrMsmBaQ4s0DUGrXxOGyOFJkN/U9E5fb2LwAyFbiB5YdUGp8xvEgz5n/Pjb75HKqtQoni3rvSLbVFOQKPVOc6tNXgMFsx1iXAC8+cFzA3lrqDBuOtBc7YHe2QaKqvYrhdZkagFftn/mHzUCnlZXYBgToKU5WoAugSvgqsnTmh8E9+xSbCnAGzB3u7Q7/8tGd4fTdxfC1sv/enGvBSZJY4UWPd0ftbEl5wL5J5gXORvarV33pzL70r9jMxIjH9u4bHc2wKybYA7VNLO+lYRQbXoAhWVyxmZIue540MhFbcG02VrXibN0u9yWxpLCoYXUzd82sWxLNRvrNYweksh1MaZJFzSlP8+bSWcnpE+EJzI2ZYslZePLCmGxwvkTYq9hWEqV55uU4MKaXut+9k7QXSMq9D50CdyLuBSf6hUI2WRZp9+62yNgEz7lvpxxZrs/+6BboFugW6BboFugW6Bb4exb4BwHVuDVtBT3cUMsE+VNZl93RcrYaKwojCtO6iVkt/kvf4fDgOAG1+J2Vftwn9iX7bwOvzfkxB2FYlhjZcoD9LpJMJMEzHe/Ar2TVZY8wRPRuArrUGyBvGFmBOOL1SCKk5EZ0g/Bax3wyFIBosZS8ByCOFae5o1qU10g5aYeSFRyHciJk8rV8N2DONVIBIsgRtS0lcVJDFGSGgyvIDDOKjFfvATDbgFS85cb+sCcfkQGrffrcEgKRnXNMPCauJ6ytHOaRY1pLkg3AAYSBdDROaruSCXQtrfXZBTQznjiYBvJ67u0o8ld1ZWGKheS9tGA3F1aSeFEdD5ZuISn0nQ+Ohs+/eDRMlaHnu5enw7fPlailwBG2nKi0zWhMndowqoBdligiM6bRMHWwpGap9DtMrJld9ZvEO45ZJYaO4+s9Nmnsb94XW8iYgjkji652PDaXfImbblAK68b2VTMm4MFmGD64tyUwFDbsWHGbLyWLzXGqba9CZHklDebhTNINnHlkHMCbBnCxja/OALVWnqVB18bSso3J9hoMUtZmMx+HBQXK1gAjwFheFDCXa9De1K1hcGFVWaDIQgAYDCnwrhZIHgqoSuXu/ef64elLXZlaQyKm1qDMDF/YYY8jeM5tOebUixfZH9sA4Ayw9CFsKTvmqm9j5Zu/6l/ZBulvQCzXLcl9kjxrseBkJZstrOVSbCIxtv/68aFB7R//7ZniVE+HLVh87ER9ZFhSteeYZWdizuLFNvHjubyKycz1tV68oNSVWdsCi1kr0qcwqutYUuNUFhIiZee3MKqwknxmg5xsLyBgBSTEDC+rErbLiuRJreZqMfQtMzfjXwl8m0mlP6iK+azxAU7nx2JC35w58297jLRg5nJTLLJpUeHiQrLeubZROZrMd+4fhGkMkvxeDG8ERo/Fp57ofZYkyeybklcSE3vcAarMgWT6bYsyLSQkIPV2Zvh1d/qbboFugW6BboFugW6BboH/YIF/IFAFeG1ktYEr5c3/rOEBAgBUyc8qUZLZSPbxf7g3gFRc/CYR5hgAVbuS+v+ensSgZuU/LG1LtBT5ax44x6zmw8Qm3nUsNhaQOhbiROrJEQFy5PsdC6jCMgDw2Jdtxspq65ZwtEmMJEDlrMEkZZGDO9nXnpIAB2qqR/KMp5LEOp4VBmMJCJDDKcfecapQYHRZoNZyXzmUSPDIZotXDSB0TVNlCN4Vawk4w7F0CRV8WzvALUY01qKUDECU15HqtKa0hzsdlkj7uMYrQFC/jQQwnTZGfbLUFbCmzS9XkveJcsr5CCD3L5bMwtZRYxSwK8iv9twPnHCNA5DkuF6YKCd4EVDVT9f7s+H+R/eHz35zz074n5WJ9bnqOwJGYdyQP04EdnfHqcFppz5HDxNp4EON05SVaRmTAarYiQexhlPsaYCLhLOxgk1+GwDQAKobBZDpS9qlfBC/wazxBwN4O3aRzTNVCkjoLUzj3YMwsicXksQKqALwfAwfK+i0JdSpSZTsrh4WACiz3PPL3wUownqFbUytUVuj2qshe64Bgta1YQtUW7RKEiV+51gFHHljJq+BX4ajJ4Ayx4d1ZrFik9SIHe4fbg1HYo69lqHffpT090RSZ5vQ4Dj9azHMTmblrypWmWu67jauJboGqAF2rstqkMi1ClvIYPktQLcxj8yVli03cakwu1eSkAuoCqi5NjDtCdQtlRWX3Nu/fXJnuK+ax3/86uVw/PTtMBLCRqbfGE/h8GFbn81qy+aePbIHhzcDDENZMeS2FcetBE4BZpHXmjy1PSPNNdi0BbLw4trKgGuAKicVUE2sqe4nln5zP0GKq/G0zM2Jj42k17G1Xniw0d055gv3IIA64NQSYFQKTpgkdhTJ79lKjPLJsNL9xbWSOZ7uX55pmhsskF1eXqqmqiTBYkstaW73UZ0ToOjr67fDuy2lS3K91UiFAaleKKj7c4tFjeyXE5gFS0AraZluy3+bpWra95dugW6BboFugW6BboFugf9ggX8QUI3ka1OOhlXzn4s/un04u2/aB0mv+aranz42kMIKPIABdo/2kPPyaMA08tMwsa02a1vZb3GvOOaVHKZAMEB1W3GchruS0BInSu3RmUFqYl0nziBMzUVYOoFQMZmWcOpvCeLTZpNrAVE5hGTV3X9wR7LgsZkiZHTIgS33I65OTuRoJRArz/cCCTFgUwwjLpzljwBVGCbHwOk77QdQNptr8BlgOZO8djYRs3yLpDYA0n9jyrWASPgI+ytW1eyry7ioUcsGyTosOxuoEkMboIqcF4aXwDyJAy3ts/TR5V0ig8bmAGUDWtmaerCwvK79qOZJguTjk/zIZ1/OLhmMAaIA2IP94cNP7w8fPT5S7cbl8O2zUzGQyKdRYirJlNrak3QYwIid7dhjm2KqnRiJWFbLb8P0YSsy3bqsDYwqnyvWz9wOksaaMc6gjMMvx9/xmzDZRln4/xq/2qUt2tiWzYmF5GfH9jJm2DafL6O8upC2hod3huHoDkmqJIkVUH35ri3PZGEgKwVhZVv2YdBFFNfMzfD8hfNSu9doNcwewKzVU2Ubg0zvARAqybRL+wCwN1dGEY7JJJwjNFzu4/KfM+YGJwYc1pzjUnNsJf3W/2AAjw4EVgXKKRnMzq9OhuH1sVg7QCpgMpg16gTtQ9sGUiwalGTZ3/FgcUd9SjWXLOy0xQPbl+Mmz4//x3tLgfPR/XUcKtlsNbq5FnkuKcFiObaAlc5zQChk4c3w3t3J8PihyiFpzr349vUwkfyXREpsAwPtRR/1gztIJYH2kfjNGMygMotlkSV7gGusldI1GlGds5TWiV14TemoLATl/sDAPPFsrCbHz8JQsvryO+0kxhQAynhsYc+PnVYb2aBUY1GmX2cFVpIpg3oDcZXL0hhhVM9PzpM0DiDPYoPnT6k8bDcSai1VruZCu1KwBolwW3YbJPo9G17fnDlOlV+BqxIU60BJnre9tc+NS3uRSZgFxlp0tAFbqZqc24DXdg3VV/2lW6BboFugW6BboFugW+AnFrDf979vlQZU44hkhf0WmlqvrN92VNpRAzQBrJt6qGHysjIPgxrgyt4b1jZua9x5mFwcJgCyoWVtfXtk2c4pZmAu7DTTT2IaKV2jWEvVT8W5RNI20We+M5QDyApcjifEdMGCyKmlPI3QGUB1e6r9VR90LPCZmoTlqMrJ5DFTRlzkpUvqEMoZbOwlDKRlrAYNZNZNBlDH6voVR5J+inMWgN4f7wlMKRuxzRjppJ1XfTGBobVJALfJZEy/YSoDFrK94yw5bkl3zTrjVOs34v3ohzPhYi21OYZ19TZq2swqYAWQKjsbwIWhM8iBqZGdgB5LWE+cYtlpoWNt3d0ffvu7R8Oje3vD87epn3oBC1TxiADHqYDqDMlvSaktx0QWDYDQK9l+bbsCr2GZSdzEsHHCtbCgz2ZEzapmGrR9cPwBxTyIZc18ShIi8JEZbKxN32HE9EdbzgoLCGQ8/uO9EaOA6tZw905A9bszAVUxqomhDQtohhbwDiYpIMh5hiUOcGWuhGnj44rBcFwkmerqojLaNlTUsF7imzmftJ9zYGnvrSnvbQuo8nUu9FyD1f2qPwpILQAMNitw7HGAyfSc6JJ6eCQNgxT6zOrz+dbwo+JU0z9K1JBcCzuk/FM4fhg/2dmAOPGvgB+XmsE+7kns4ARYxbJ6dhsAZzDOII18uHrPAoNLqiCnB8wJxC2oKQoNrPbIUk2dVwvHNbCJ5tTHyv4717n/7usXw47kv9TUgaUkDpUBOB6V9g0wszDk94Bh5gKsap3TxJ3Ghh4XyJM5aYYTBrhKzzQ81hYe9LuZZMWnWo7O+aMRzl/NWU8H26oSJxkjw+hSPib28CKMwwUkvyV2lrGQOAmgakSfxYErMajLMwlzlek3iwUwr+JBnfEXu6sdbhuh8f3d8kr8KaDXNVVZtkpM+qUW2CQM9nugqtKg6f8XdY9mHFpw1LnOfZjzAMg94+z5/V//e5Bx9Ee3QLdAt0C3QLdAt0C3wN+zQHnK/wwjtaYNedbOS9ys246L3TVvkzhVgCZyXv5E21gyhh8F88qDbVOGZsOmAo5gXCXp85H4f2N17dZV+8BO2kFqmULzyfkrUKoERHs6vji+kB1y3ki0tE+8KkcXQDzYPzAjqewidkpJTmQ/TGDsRqVqbqg9iF5QTiRMxuXFhcHPbDILQygQshRV6ay/OLmVnMdOOhCcmDG167qq1mvG5dvWMaZiMHckjYVJSbIfvMyAXFxCGFGkyEiUDVQBCdUelgX/mIcj3tO0YcBoYHp0qJeKS0WWCKgGoKaOKcmNGqgTSCUGlsROgE+aKaDqTjlrb55LEt9wXP1+rv1n7x8Ov//9o+GOsiQj+336mvNK4qUAHeJ6ARRTkiFh1mILwcgjZLkkoeJU4sizp2wGKDWYAkgaOGRWAHDJgtsyLecz9pBjD/tVsaG2IXGtpVBMiC7nsZI1aQRmcGHKAJfY25pcjp+OPDjcNduIHd6eXw/PXivesU6ccZaASUoHtTYwNTZi0J5onl8BPZH4wuACzOkr9UAjAw74MPiFqacJThuss/uGhjMAuCVN8vGDW3IN+TVXjRc5+AQI03vWVNLf7ONrxAA0WXQZH/LfOySOYhON4fsXS0luG7AtZhTAVlL6tJdJ7JhN2GMAFFl3YSAZt3TsTpBVnQwYLebScufIom80gXklSZMZVWf3DStI25cqw2Kgqv8ArheK6YQpBe/T9pNHe55733z9cpj/8GbYQiYrkGc5OaoFwKYlucS8JnmW5b6M3UC12MUC5BwIJULLbGyWvMB15NoBwJs40gByRmQW2jCec4kSos4T04FzyK/eRr1DUsxJx35tsUn3H7egz4BRy531h5ID21Jjlf7OzyTSVd3UZYHyZd2f5gK01hpwvUgCDNMLa478d478VwtqC9Hq0lZY2Mvx56hafDZUpkb31rc3x/oNoBpGdVOOhm2iRtlIgDP/+qNboFugW6BboFugW6Bb4L9igX8CUG3Ak1dQnGGFXZy8t/t665XfmkwMAHpHWxO3Sj2+d3q2LJHsAww50FOZd9eMbZP64qwBViM5juPEvtkPMa8zBRuo2l3Ue6CmsvNSyEZAkO8vYHCR6uEuy5E7ulGyIIHYiQAgQAfJ7mxXfKukvJbb0jaKVyVAgo0kttPZWS2lg2mRIy4HGVmsQSBtkHTIrKsc72sBP6SbAmJk98VMuIeOQ9M+BuxySEdypieS844qCZMzlOo9/j1gD6dzOlJBHWJpYYgoXUP8KPgFOSHtGNwCZhKLiuMP4CPOlJhT+svY/R3SXgBvJRoaa8wAWtdnZe9iNs2Lwe5ZIwsbij125ewSZysgKsQ4FxN994PD4XefPzDI+OMPx8NrsTwwjVY5AiTJ2CtU4dIgIdTdD9pGQUwsahIcbZhS9geUZdvMMAwCKAXUerZlyD6W63lybkBg+tUMoLOxIs8s26g94jXpJwAQEOuj+jhBymFEc7wHh7ey/qq26It3ob0CmDOOsJXVR95DyAF2PU6OlTZhUx1XSlfUPkAssam1Q10+67JALDiY9Qw75iup2GGzkQa4WaDwdCq61VDIAC/XooERyYHM3gMK8y3YDaa0lcghu/E9scc+/drn+duV68Y6wyxyXst4YxcvYKAWoCPFBDY2mgQ/7p6OmQWA2LoxprYZl4cTIwH2GESAPufZcmgBMvIRRXosBlWMKqDe/Ra4I9st15s1F2rngeS/Hz7aH/7y3ZvhzZ9fDdtk/1U/dtSuy8IwCLGSXGtemACgC72zlrBtoBjQ6Sy/dQuzONqHTKy4F6qc8IjNc31brWA7p29JIlU25BpyYnK1WwsSGC9qj4pnLcm+562AqKcCzeozABSmlUziBu9kM/bCj2yj95daRZifSqILs7rS/VDXF+d4fiFOVMoOGnN8vibq5bVArdqfS/bbkiO1OzVKi0XVVmYKXYptfSe2VHBWn7izIPeFPW17/PRe72n1Nx5t27+3Tf+tW6BboFugW6BboFvg12iBf5CXUB752lFp4POnEuBbJl4fmTcAPrx2vLYAyoDX5gidqmXeK0GQgGy2wylusCWwC5gZgNqyBxMrBTg98O95NnY3gt+JQO9Mr/iqZLykoD3JlIhVBTAeaIujbe0vD/lc8VtIX5EIAwj3RjMFRcoxFtDZlhNotlJHQ453owwtAFlYsSuytQhU4MwTnzqaCpAbBCRxCZJWJ02SpBZJHzGwdpaJXYXRkTMNC0qJGnpNVlOSLhmoWq9ISiqAs5hbnGaAKk4xYIc6kwYpAq3IlTlHpqj0dJIiEhcJJBN/qsZcTxRAikyRswBoBSQDVClhQ3sAk2J+nKkUh1ttW7UKqlxrafWdQOpiNh3e/+ho+Ozje8PpxdXwh2+VQVSZVykLE7koCZGSvda1VA2EaCwAUbmkBNKVbKnkuoB8l0CxvLnmngxKX3mwr2uiMsyKZQWMOJMyOKNiUgGnThS1mxqgnkVsgvxbwGFsuXEtohgogajC1wOGOdzd/W0lGcqx3kgA8OoY6XT1gUlVoNCz1QgU4BwgYma7nQzad4dJZATICaMaLLmRwdLfxKdmQcEARXPE9jMyLssVQxlFeFhdd6faA0jBonKebZbCX2BVy1lliEh0sRcAS8tDWuO5fzftMJQTSZ2fCazCPIrQDGtqSSvAP+eVjVsiJMud1Zbjf90rwClsJe3l/BhYG+gFBHIuGubLEkXqvgpjJimRjon8mAy/yLr5jShpA2cvSnAub5SxeHv410/uDq9fnw3fffNy2HmnWkKKU4V5tExe+2xTpsZJk2BHdSjtx4wCRDt5EicDCTLGou+OTa1zSL/pDyAc5t2LD5zrgFO/N5ilwVw/7cH9wgnKNP6WZIrtPQaDUY5VtVM5l/qN2NWaRl7UsDQasMs5IwOyJLyn5+fD+bnK0pBUSScIpQaHXQikAz6R9zrxE4tqXlTMXZSa0YwKCAqzyn0QO1xpOxIrXSrzL8qTFPMi/pQQDRQSdS2u/x1YD7G/6RboFugW6BboFugW6Bb4L1tg7br+l/f8mzv8lD3dOGSbXeJQhwPi0RIpIVKtki92uHmPM8VqPWAWEEs8amNqYWBTQiGQFQa1xUjxmZQ+tHm3jhMWgQdtjQRS+RNP6eirpYCqa5SS/1cOJq0fbAnG7s4MjE4Wp2Yn2R7ndk8MJiwn3+H4ObkQCVM4Bpl0yQ5cMZc4g2YfwYaSCRtkkGlUDj1sqeMfSeiifWAxSSpjcSTJf1wihDhZAXhKixikiQumZA1lL5Djipm1bDhYKnJPs4FksgUUyW4+NQER7grSRYCpYz8jAR6JSbV0E8fbktrEszoG1CVy8LjD2oTJre9hifX+yiwfCZvUphI/3UwU97u/N3z6yb3hyeNDAbn58OX3xwYXxIk6ts/MaOJzab9JVekEn8eMEdDoBEsFXOSlR6IclhMH3PJaPtmD5xG2PSCNfcPI2fYAGkAa+2hzsuZ6zNrLCVb16sRMniy3WD3asM1MHA/3lPH3cBYH/c2xYlSP9TugsTHOBl3VHxYfzFqmfE6Aa2ZvWLeGIyO7TYmT/N4ekXwH9KaOZgErzoMJ+digAXhLgT3msKgeICxfXQkt1pUvvJQDOIRcBJhlxhpo8h3z5KHK8UhUYJDENj9K6kzVEzP76iusnPMMac7CRjMPwsA3GewGdBvwBfv54dhjpqb7ki+TSGljg/QvdVvZmWPOq1yNy7dobho4C5gRt8qYLF3W8f+PT+85+/X/+MPzQSdqmMIWF7jb0oFQY3vJjLlAp+q4lgXDbHKeYGlho/W6ZOCeUNVnJMJqx4oFbMAThp59YWOZjbVaYKjLNUR9VG3nBRMAJ6CW47B9LVhcMw7bivMHs5pSNb5vtsUPwLFsvxSTeiWQerlQuRkxqhfzuWugAniZF0tJopckWaqESLzSM/6fqcEdN3VW55Sp0v0090QlrdoiTvXU8FR3LW3LO0Bqys5s7svrmbyet/1Nt0C3QLdAt0C3QLdAt8B/1QL/BKDaAGhW6PO4fZj8HoBpUaI+I7tN5t5snVIyYV3yGskuLhzOJ+wq8abEtIZZTZ1V5MKAU4sZ9Qxo3RmOyu3NsdNmGNVdyXp3xJ6SOATnbHoDGMYxo1c7w90txaUq4whAFLeMsg1JKQRrp9jLqZJA4Syr5MWMREezlLbZHqnvlgQnztPevl5wDFfgM0AZ0kc9AYJOEOP41SRy2RaNeKXPMCnja0FnapVCOZphZPswn3s6JkxUi/W0PBkWCvbKQZcBLbChSdJUwAhrwuJZWkv8Z5zraGWpkUipD0rsIHlOAipYV7M3Znyb3ZHPCuAC2AXsrgCaPkuyu7Igr6Z7w+69w+Fff/tgeHB/b/j+1fnwpx8F+OUQE//ppFHaH/w7MRNLIpksZAAsAajErqaGbEBtpLsQt7C9kTE3KIPfblaKGaDXZL2NjJuxAwY4b27fYDKzLhJUkAUJamwcg2SX9QFsGLckuZLPnQGrJKWSwh5C2Ov3d4pRfXNSjKNnYB4mfc2YYtu0nfI0gGSOGQwS0Aag0Hw06MsY3M8aV2S/6ZNxi1FOELalsQDWBtgBFBpf4myLu2UeGu8AcmyG6l/YZEtMFQPp2qfuNsAoJXJgVh/cVYZr1Y11wh79PX+zcpka2kd6S6wj0lwa9jpESYAxbRjinBvbBZsSa2obbaS9vsoB4WUXjp1znH60REscxzVJeaodSuJYmovtxDiez1NXFEEDo//kgwNJlyfD//vHF8OlytTsiVEloy7s+TZAVcaaMtc4VlLz2mjbgFNLoAG9Oj/qGDG2V8TBch486XLppGZvgL0ZWQB62SSlZWiUsWX+zQUkaTcLCYDsJFGyicp2NyRf8knjfhAG2nJhM9M1pdR3AOjFkjhTcaIXAqjK9jtXYiRKYnF/IjPwQqWnEgpAIjPuaDpfJHkzV1oMutrk94tiVidkXNLj/Aa9ybnnpxPYCbjeCAQn3CLqmcyazYJgjNgenMWMvz+6BboFugW6BboFugW6BX7JAv8EoPrLh0xW3mTqDW+5F0dMj4BMgKgcHjw+f92ySZIsCUcIR0ksZwHbjfMTdiCuW3OHgaSTar2Vwwm7kH4oFtPt47JRjoaoVbGXcs5IpjQS2kxtRgBkZMPARFhXZ8tUciUrLheS+oqNpESN8y8hBUYSLG/dyVqKaKYJmFeXcYHZAkxJowt+xG3cBbgi6xV4vKJcjNgTgBVA0IBTYNFJjhxDmhqwOMO45CCNqHnVtpxTg1UzLmFw41QHuCZrLWCC2FckxbCMzWayhvo7U61ZJMOMI8xkpLqckrCUAaWU0zFtJ9kvmX+9RECsHDGyh4fD3nuHw//5+XvDVKlj//z8dHj25jzMHWeSmrIlAZ4K6CJ9DhjBTjKv7DsmURRJjwg8LRDQMvkyjMbBx8ixaeG+JFlqAJHjwUYbAJSsWBv4/BXSNbsHcPCaiRGdx+n+2l7YIdgQu98XUD2SGh0wfCw16VvJYRPTmW0K/audEhfDiPM1JvNcryy5toeWWoiLNOObskYN3JA8qY2LfYnltS3cxbp2DMoLuJRimT7YBl6zKAC0oaxdr3dd65XGHBca+7teKFcSsbIGgoMSEm0rLjdSbVp8p7jcV291rtU+4DYAGxtEouo5Y1CeNp3l2SONzNeZe8tWLfbWp8OS2RzfEl5fK7SReccPJE0CqFI/FYZzUdl0aXAOo1rxoiOzrNfKzjwePv/ozvDtDyfDD9+8BobJ6QAAIABJREFUHkYq2bLdYll1DOKkJygBXAomMmUYUgKpd8Bi9MPXWbLyJgY28zhXQs67WU/6i4zYCx2AdCTIsLLYBlTLdcsYuOqxT9hxpMNk+WVhCKm+7z3Go/weu/qpsQKUOYbngcZ4vpQkV8CRGODFqUCp4sCXipkniy/H4TlX9l7GwPVOfWcA6XxrKfh56dhT4CYMKnJfmFXPSs+zqFjI+cv+m8VA7rncx9slxGcY1tsLlfSfLdrs/LnSZWzTH90C3QLdAt0C3QLdAt0CGwv8NwBVDtEclbaSjosu6Zgdl0pIZKcI9wfQiLNjaOQ9k1ipOT9sA3tKYCC/m4/xNkrzYVeqXPUCsi2bMP0gfkygTAxqQKq5toC0pBtyD5w86YYqo8omLAfQPaTMhv7WMZz61nyN8RlSYb1KfjtRnCmlWHcEsG6mGg0g0MgmwGUX4Aq7qa7j1G8psHMXL796MNP+ZPYl3hPAgmyQzyPJaGFdYHcBjy4PI8fa8ahg+pKzIv8DfMCiGAyRrcXAlFhUjgOravTm0RKDOSKuVAdE7hyHG7ZSIF3HMtML4kAmW+2Y8TVojULyBrkvbK80oQAip8qh7wLXSpU8PHhyd/idaqgiqf36+3diHrXgoN9JFATTO1YiqiQ1Sk1XSppYWmsWlRI01Ikl2VIY3YKem2nlSZJz57H5YwCCR9kANaS2GcbY1q6zj1usoj4DDNnHZ8S4LYAL22C7MIQFVLXdfYE2YlRp71jM4mtJf21cmww70HYAYL7P7y2JEKbiKzO2xC0LuEV5LWAD4GtXhcftrnmxIWDbGMoA0OsRnG/bgJ2SYMtsnZ7OEMw5N1ZtrG/Gx+ZmT/mtEhgZrAI8AWSAVj0X+gyr/f5dLW5MwjZfaoHm+5eSnMK4Mod1Gc8N4MSYew7zv3SctpOYN0wgj8aON5iTOwTnDGTdkikhrU/fWm3SlgwKNjRgNYAVEAggRPprVlMDsXaDWsYCfv/X5/cVt7kY/vCHl8OWVhbGxJRSgkYbe65hOs6B0SFAFYZT42GAfh+w6gzMSH3ZqmyfxZ+MiTPXYlo9ogLWruVbc5UT7jPMQgjxsiQz8znPdyxyubYqY/f460QjCdd4r8Sa0gILWiuBzYUTuSFJFiBVEqUrMcoLMannl4of5Tz6Ltnus0mKBJOKXJokSifiUJ31XMde6Le2xzVKD12T/JEtXdGt3BU89tIu1H2bmcU9GDnw5hyvT7avOJ4/99tmq/6uW6BboFugW6BboFugWwAL/DcAVQ4D4CGWEzAZIBn5GEyn+S67PHnwO1AnIHIDQmFZeYQVJTtw3rMFQBOm4FivKXtSLruPkbI3bLss9oZkTTC5ATQxQ2sdrnR3uLO151RLOHCBkdkGkAaAdWvUHNVnS34pUaOuU4IGKS9A4UbO/EiFJ7cVk7ojKS+yQsd/Wr4KEKisojIL8YgwuTMlHhoJ8GEBsu46kZJBZsrEkCaUJEs+BNJYPsuJxAmFfb1WNs+VzYa8kIROSUyFD01Ma0rgVDZWfTkSkHZ9VINlOeuQPYBzQDDMsWTHyeZLGwF9AaokddJRAUNkLVafdyWDBkggX70BDe4pO/PB3vCRkth8/PjO8ObdYvhKGX8vcPrr3FpOLNvt0obsAosIeJ4JvBqoeozIkwH49KHOVYEDg0HAQT2TRCkscxjNxsiFFYWInJhFDfsFgwtRW9WAskBQHG0ytIZxRU7txE/Vpk2s9/c0De/BMKrhNyfKgnvK4oX2sawXhvgWYDRQjX0New1CCgiS8ddMHGcBkONJ5/PY4nI9cvpSyKixjE4gVKCwcLDnqkvo+DoiZpZ2AoCY8usZX4sWBk9GHsyjjazYDChAGqZUGIfQyA8k/z3czyISYPbb54vh5FJ9x9aAW+Mp5l7aMYPnRRbmDOAz4tP1tVcMpM+J+1dKABjNYnUNyC0/rmzF2q4BVOS4Znz1XIghnSvLLbGnqR0aII50l+vtXz+7NxzujYb/5388G67eXQwjgTqSKO2qcVhqzjnlaIhZrcvIYyQjsAEjIJF5QV9gXX1TKEDO+7qNGayajU2G4mzJ+8TwMpcNqgGmJE2iz6B8ziPXmk9VVieSdDjz3O0Um3ulREnK6Ttc7lJSR3Oq+n+pZEnLS7Un1nVO4qQL3ReoNQusLZUF94aFjndBtl/9UXLmWPGnKk7jOzLA14mg1mEYTdYbeJqFQ0CvoX2MsL53t/t8wH6M0u7vHlJ/dAt0C3QLdAt0C3QLdAv8ogX+G4Cq3WS5K/AaAaFxWnBskp03DCmAKszphhWl/zhrLQ6qgdQ9OeYCQZZThulcyc26Ht4C1+wc5XuOmSRM4nf0GllagG1jchHyCswW3cSeMLn7ap9swIjjnCUWNtHxm/Q0DiRON6zjWCCUDK7UTiVb6ETg0RJBahQejFSiZTXsj/aH/aly88IkGlSSoRRnWM64kqVsiYQgSdN0fzrs7WsftU9iI0CbyaUCrKl9qOOZEURaLBsSn6bMnitAKiDR4COxlNNdZTT2QgFMXaS+sLKGQwBAsZ4uO1NsKiPDEYdpNEAGTAFUy2lugMhxeabr5MySAEp9Gilp0joBkL67OdxXfOrB8LnAwf3DiepunqmG6pkXC5D3AuhJkIR02NgL8M3Z07EApjBgzryrTjmZFJJpvTcfA2j2ckaAIHuaQfP+gEuB7ZLHmq00KxiZKzGbTtrELDSAj5w32DAZcisqsJZLin11J+Nw0za2uqsaqoBVbAtIfSspbJu1mWdhSJvdwkEVUJTNiXWFaaZOKKDQ7FoDe8xFxsnObjYALgl5mH+RGTuethB0K73D9wHDAdpOVESqaQP0gB7LT6lLum4+rCfy2pR9CSgEnAIUiZmFtXyo2rHviVX1WPT7D6+WKsuTpEAGvBxTv8K+chhn8MXuVXvXLC3zz/G4ZWvP75KSc149vzLFONOR0gawJa8QfZTcVcwpcmmXqzGYXkr267o165IvjAOWdXV5benvbz48HP7vf3s+zF+fDjPJZ0HgY1hT7iOwq0xrHYy7B4nMLK/VhLVkV4O0JBujGEzG/u2cWKFhwAhzSoeRN4flTTKrLELsamHHZWSK0W3MrecOydQKmLK/j8Wc9NixG/OFcSsm9VpZfXVeqaFqUK/+wKhSngYa2gsel4o3VY3USy1ksbjm+cR9SPtfKmaVWNRz3YBOlc0XCfAmBGLsyFUYVAmE1VBiUQO6uVdz/riPtiztLfSCVxYWebYlkQ5Uc3fqj26BboFugW6BboFugf+sBf5JQLWJCelGQMR/XFXHleWJgwiIjOMb2W8Yt8hzcV5hSVP3FCaVYixpE/kpjCKtAIDIDsz3mwRMYWyV4MigpsVP8Ym4zKl6MKOKagCC4+fiXAkWmTnkkZ5I1lv9MeOG76o/QB4Jh7YBf5Le4RkC7uwLCrxtTcUiSYZLhuD92Z6z+rq0Q2VVtVMKMFTXR2IvJ/uTYV9gFYcfttFxjMoGc13gibbHTqAEGOZ7ACcOqSB1SQlT8oWswONhtq0xuvZqxNTEuwJWE6sqQJj6JX4C2Py2ZI8BtmhwG4AIm9dkv/jo5k5giiey2MHMEk2S6ozGsum9/WHvwZ3hd7+9b9DyFyVReqr4VEAGCYvI5uu4U2TL2NnMZuJgnTlXthrpIDCgAFdidyPtBSGUE17MqQFPxYbyOwCvlWup4Xgm+BE/Pewo55YEOnpvkBfCux4B0JY823oxFfsiE2UOHAmo3lUyJYDr61Mtl5y2fWtjcAwyXV4NNPkc8BXEHdiKPVp24DCeAXkm/Au4tbWBdjkZn9MfwCbAzWGBAQRNJUrfsYOBrBNgrTdhTzO+dKF9b3mtfmH+pUxNGFJsCBCc69weaE4/fkg26YDGt2er4buXgjSUTGE0a3B868rHtCW3znWeP8bQYrW9NVp6L0IEwDpDNeMp5rnFz5qJVB+JRYXpBZxSsoVawJR7QfoLwPQyl/blM0G2T+7Pht9rPv7lu3fD62fHw1jS2JUktGMzyiSSQnqOZZD8a39sagMAlIkZpr4qMt0N8PI5NcjONeW+w7yWDWEzybaLPbmeXLqG06BtAKo1wMpj5sYiLSYjscbl+YBCoQVQa28AOdLdKzL6wpaSzdeMbCT82MBzg7ueshPDsl4uFLMKoHXYrfQtWtyi/AzZfC8EUE8Vv3rme+21FupQrWwPFxzDdywAagut4AwCVLFvFgIzu/mO+Zwa1gGr/dEt0C3QLdAt0C3QLdAt8L9mgX8wUA14/P/YexPGSJLrSDOATOSBowp198HmoaZEitIcO7P//z/soVmthkez764qVKFw5oFj7TN7DoCtpshekd3VGs9iNvKI8PB44ZF0c7NnL4+vm2m0DrINDGpcfLMqz+SGSa5nhf48U3kBUk2YrrXST/5pSs2wH8/YfmzI8IeZV5jUmojf5LPGtClMKpMnHmETIx+GbQSwUh6GvuBKGpbHOYL6F5FvJMYtZ5P8VY6EaA4AO7ftEuCPCa1cegVaZ8pzRXZ7pUQ9AODWtgTDktkym+VsR+S8QhDajElTQjFxGxfaTjVWp7tigJnMwoIBMDgNl/mAucHIBidhfYjxEBZMmmw6doTELE8A6XQ0M1A1K8qVAUCI7d0SA4wE0P1gOlrmOi49A1AkQjBMegFY5HpcEh9klAZ5MK0BakuYV4FUpL9bki0jAzYBpNeXYlQfP9oZ/vZnj4ZzAYXffaH6qeTOaT/kpRNYU0l8LQelLzrUbJq8PDvuAgh1vInYVJhoGyjdkVkCXgL+CrHV2EPWyCcY48DexRwVCbF55YBFS4YdrEiqHTiY25gt1dsAevoB2CQuBjEsBARuYaa0rye7vD6+Ho5kpoQE0w3QJLjLe7ZHSXkNawqwCIwBAhsjyYi9BXABnXQx4Cbn62UHg18ubLAUbeRIOTbg1A7ALDjQD4BlTjOgmzazqZ2WIVxRqzbG1/mP5GGmq2Z+17DSGjvvPJRMXUQa7OtSeaq/fylW7hwToByP9n3sWgCiV4B5cmIZp8l/TAxbXNkm/Q+j68gpNmxjgOi+xPQLZpDApDwN5Wh0HyD/1fuFQNtKANB6CzW4NvsYtcO92Xj4xY/3DXA/+fjVcHUsKYNA3NgyfOTCkQzTTZa3RgSWawNIBTgaZAakAt59F3FfFHvv37SsLoThL2Z0LekwEl/f/7ShuFAyppWucZO+RnX/sZ3O4VIg09J8LXpx8cidvdZ9s5Rk9/xSfbfsGVCe8wS0Mi4AqnEIVkwAscpXPTs91zkgPdY+5MPqH7moS5XlQkR8dL0wIOUXkd86uFSAKp+Rp3qp1/nNbowp9x9qjamikN/u/IY3v4D2m+tw9EePQI9Aj0CPQI9Aj0CPwLeKwF8YqN5ONYuj+VpnmL4yDZJs16vw2kqlEaR99eTmFkx6mqcnMAr2NDmowJkAVYyYkjPlen41SfL02DNvw8q07++Oa2rJJLDJjWk3kmS4UpgQl6jxRLQkm3rVWNRmQsJ7ckkbzzAnY9VAEHYh/ALOvXMB1flI32pijBkS9VWDPsqICEdPpMGYGcl9aXOp86GcBXmZc7GlOCQhzVW5G5xxOVtn2GrSCtAkNxVC2kwTZSvEjgB+cSY2MFGf5ptTgTXOLU46ADUDCSLJbNaptDpfgQ2zrgAfQCj1YOkquZQGO2G/YWyZ3LpMDPFSqNcgAYHNLbkdj2fk6ooxBpBsz4YrSYF/9Gxv+OmP7g+v5UKKkdISNsrSSFhT6sMaNXo+DyjHWAm5MywxTTs/Vcd3bm2BZGMCu+fmH1fQ5kEGCZH4sq0ZcY0HixUN3HL+jT1FahtpbBYEJromliLrbJmOezuuqwF+QFfyEmMkRR/IT93fyXvqqAoLRE9MI2x7w87e4GIDcoO0BnAAJdoW19pafrm5fZKvyln6Zsk445q0Y/gwAZOFidx3g1GudZ0bLDFAteCfJcdp8xaotrzLwKzY5VhqaqAfoGqGVQd6cG/kGrIGSNRTPVwPr44vLKs2wORaOUg5T+OwUNgGU3YUrmMHrqYvbRvarOorkS0zZvW9F5AEGBlHvru14LE0g4r8lzYFVJXvCRB20Se9X+t7gCr7cff/XPnSD/dnw29+/XI4PzgZRmJaR85BhV0OkznSfmMWQmx4BiAWwAMoYxTVEoFbpzOEb8aH41UKCJ8YmBqASDtq2wZpWtzhegJgfUyuGecJsLf0m0ERcyVHFBUE8QGE6rfh5OJ0WAFiq28GpDpHL95oI7OsZwKoAvAA1Qsd50KMqscZvyTuJONN/3Q+5LoeC6iaJfUilOCowGlSH7IduawsXjR2Fc8BMvajjElpsKhZYFNbikfGTn/0CPQI9Aj0CPQI9Aj0CHzbCPwVgOof6wIr7zuZKEMlQucAAwRUWy2+29IzrdZp5GtxCObBe6afOP4yzaLIfBiOTMCZNGEGghR3xxNb8qQ0rat9w9YGrHJ8pr+woffdHnlYgZoAPmqpSmarWjMAIRgHmxMBsNXuQmYjTOCmyGfNEHNUsYqeUF8JqG7JGGk+zKcCb5L0esIviSZgEgbychJQuiVAi1swoCp5aZpA0jUIU/IyBQA3xTJiFUWdVeeVUprGoDxRoMdMhAElgExDUb3eFts8FViNlDb02dryYPI3Bc8peaO/ACHXXjVwIm8UV2EdwYBQnwMsmXpa+qjJPpJkPtcxLpAyUoZH9NpMZkqbAqqXKkNzsT3XOU6HX8jt950n28PnL8+Hj5+fmm31AoPZ4jgQR+4b6S5laGBa1SEB1HDoqVvKOaRGKI+U5IlE1bZPVWYFEHHpPEtkoGH1iqyyXJfjoja2lFWxSD6lPue45T5sJ+WSBgcIJ548Wl3TBhQf3cf1N9+/kpmS/G08xrzOwrhsQDUD2J+ZcKVfBTxoGRBEWiGdzfuwqMFCkeHCPAd8huW9BeZhv3nmPmCXLEi0uFjBrZgCjsLGBiUWBnXb3tnXB8AHMw4bXfeWvgMbrrip1J9tOVo/vZ/8cEqvHJ2uh89eabFEY83EfMnI7Q0L0CmW0TJ9m1RVnLTAkNqqxe7DKOo7QPuqkCqXnGvXmHGMk+LwC1AdbM61FGO4Flilt8haXT6JOBgcXoplFbxiHw2K/XuT4b/K/fej3xwMX37yZtjjXmNsY/KF9FcniuyXfm/wnhgAGsGxrb5qvg5obUHnshdr6vvGbSSuAEmDRfJpBXo3tPiEoRKA0qZLjGMvrAhkaiAgL6Z+sT/zsbn+kjALpK4k9z1biR2VSZJpYg5B+64bmwGApHgh9QJuwmsBd8CljZ3UmYXYWJhUm6LpHxJiVV7VbxqwNAs+rhut98BS6j23GtJ8f67f03gJtLQNTpGBn7zV/E73R49Aj0CPQI9Aj0CPQI/Avy8C3yFQBfDtemqTiUykvuFfAkybOUcYUyY8MK38bc6SNZO2bDdy1swSY+IRoJq/1zfbMGGE5uLJ0XLcMLGZHgtqaH6ofVy8ntkn9VPDlALqBME8eYu8DSgrV15yu/RvJtB4X8DZJiqaZE4nMiC5UL81Ad2d7Ay7MjOCEaWcxKVyTc2YSu6LM69gsGuiYsaKWRDsDWCYCSLgdGQ2FpdfbQ/IgB1zDh8Rot/Mg8PGGA9pk4nL0aiPAsS7YnRt+QPDgtS35K5EAUZ2olI45Lqa7S22jvPE8ZfvML/hcLi5MlG1XBDGRv1Ajgs1yNSU+i6bcwF+AK7K6Fwpx3YlRhUZ8z98+FTGv2PJfo+Gz1/rGtCmdyl2swBiDHLUfxso4ZIcs6LGjMJ0NtYqp5qrF7CeP7CGtMs1XlNnUperlasJK0oeLixumLaUF6n8TQAsplCW2MKmBmFaEE7cfVC1aUChdviP+vt4f6Q6qpFrvjqWuY/cbw1A2desZRYgWukSgxecV+vcAicDApHR5jBBqwGnaS8AMuDUXXObhS0LWLtEEaDIYDLnnvPJuZPLasMixkyZLdFmnVpeOEdVd4jAoOXIBqqGxC5BA/jnILTx7gNJ3BnLsJaK9+9fSGdwgdTdQ9ALRa19wGMrRYPU3DJ5+q8N+K5JXh1zFkD09dLu0ImdGWF/FyZ/JQBGe2x3ttC9KJCKmZmPB2iHLdcLWEw+Z5EFkMp9qC4P//svHg/PlaP6qeqp7lHHF9ArCTAXYtQktnSRdrhkltHCLnMPJMa5NgRE5+NYFewn9qU6yE0aQ6XVUrJ3itFS/obxrbFvZtNtc25Z2LADsAYv96bvbLbRH3JKkeKSV3pxLkku9VYz3MMmq20YWsuMyVnmvHH8BWzjqC0GdgkoNXOaZTquLikMLMSpd37t9AfFXDZN9fuXOtNEl2zWtVMxGmOaVIpboyVe8zvalkBqgPU/PQI9Aj0CPQI9Aj0CPQLfMgLfIVCNy24gFRNQHkyXMmXKI5O+2yffhQXNs20f1vPufgG25pD0l4kV3rzbtVdyWDPd5t/Ck7T0gGk4JWyQFKee6obA50hMalxI+VQmRy6vA9EHx5d+wC5MkdhivFTHBpSua0L7YLxrp9+RJL5I8GCorvWaSSygArZzOhZAJqcSBsbASdwHAGeuowqowsICKslvtTOvZrKwVQaROj7sCufsUjYwqs5xU9vXU0t/s41YlU1NwO34m566KiK5rDzFrDKRNSBR32A0kQN7og+La3AkUCpXYRie1HFFYhxJ8SWlZVTyA8CK/HfjvtyFVJZnR7Llnys/lbj9+tNDAbmVGdsNzKYMKKmjGuBISAFegEXnrgJkAXTImQGgSG8BP8zra7QYxFpqmkk+LKNLt9DvYiBrU4NLWESYNtrmeMnDjXETrK0Nm/xV5LXkbBpMsa+vecAXW9Aftn18U6rlejh4czUIM7mDBpEsDJS5jlutjm8g67551GgCiBZY9zjmXGEDjVmTW+rvAbO+XXgTdtVMq0vR1D1iAJUcX0t/eRIbxyog+A8eZtOzAIGzteW9JT+1q7CPlvzPOOvCgg7D0/0ty38NsLX/V3L+faMcXWN4QD2Az8dOnrDrBnOMnFEB7lxT52yyPWehBgCh3EftF8ElgNlT23FsnH7JQ8UziPznlKfh3gWsA4qLhaQd3Xus88S5NzLwn0uOjqD+d5L/brOt9r9SfdVrmEzktrVyAoB1VR8O6lIyacPPAqtmhJvDrsOVnFXLmH3dAtIXzqPld4j7vWAibQBUSdxmjABWOX4x0MjteSxGYox1/7UFo0uZQNkNWIGBPb2Us69lyorPUt8tVZ7G7t3sXCB6sTwXIx52Fe6UB3/PcP01RJVjsn5PuAr8LjitAMbb/1BTULeV/jMeWBBsvgJZ4PMiTHQOGWf90SPQI9Aj0CPQI9Aj0CPw74jAdwhUM9HMLPvOpPpmKpoJXnSvDZC2M7s76fn6/ry/u6oPECM/FZAKsyoTJrGlTKSTA2tKyFDtdr8wX7csrTNNtR+Owg3WwW6Ef2XSRq4q5WSYdAKJMR+BebuWedJEYHYkY6TdTUHYbR1HTCrgjMkdE00ABqBxR07AI9dMDUJphj0rXH5V0NTcxOjCjsFTPV1TVZNfjsscOGeEaQxOvoAt5LrqofI/Z/DAkv4ymaRe4lLtkD+KwZNT7Jiw6wBbMKuS6G6IejMIRR4rQOPJs0Dxpdhdyu1Q0mYlZ2Em2COBZiTIYwH6TR34ilxbsafglSvJf8dP9iUDHg/3difDT370YHgjVueff/96WGBoY6Mk+gsQJRTJUzV4JL6YQInyouZsBmcYx+BP/YcYGzNEPkz5mltH27CuxNEgqVCmFyMMVDOeYPwMwhUnXjv/tJx/3SeP1DLI0ZtbkFqgWN/BVCJTfqwc1b3t9OnlG0lQNUfHqZijN2svuxEXEM/o5buAVfqE4RO5y3lkP0M2bxLzIoPHNe1kSaYZW7EFm1keXUwpx0pObQN+qQy7YbSmz3Wh2nfWNDCucA6udjGPpcPJj01pmLjEKjdUxkmRBV/rvOX+K1Mlg1Fte3R+PXxxEEfcSH0DimnbCwxGpOl73H3TD15j8JPUz4Bul8MBPNZ1BGxT47b9gpBvyngCqGLwhKEQT5cuBeDSrAGkJLBiKKFeyTuFqQffffBwNvz46baA6qvh8uTMpklXYmWRyl6LkQxQBECK2TRhGDZ100A3TC3n42vHuWhzy35roYNtXBe2fuqIJuCR/mQwhmn3U8DyxiTL4Dcg0mBfeaUXCszZSEyqSslwAJhW5MxIlfktspnSmV4JsGPOBnu7kJPxBbVULd8Ou7yW0mN5RYaq9tHiFQqLMwrS6PWpgCqtuYq0693yW4XfL5VVsxhGTqrH2g1URfFypudd06QOUOtG7n96BHoEegR6BHoEegT+nRH4HoBqm8j8sUMDII1KmB1msnvzCChNjilMXwOebXu+z+sNyYwBnmwD4LS5hyRvebTaf9HN3WbIsS/bAkcDVnlEVswjbC2TOYBgeNTIcKcCbVewg8pznOi1jDRd9xM2FRYUA6KNbU32yAnVBBzGYiKZsJlMM1m42woUkGMJ0BJaWGG0okPuzHcEDtWW2THtp/Nhsgj72XgMEA/vAZ7k1grauoe0S63ECwFVUoPFVebcbCQk0ChjJtcsBejgJgwTxOdMsg0OUm7HTBbYCcDPcVQiB4BzAamqcx6JPbV/855qpz7ckyR0ZCOlxypR8/nB2fAvnx0qirRdjDDAsJhlGE0MlFweR8egPwDVsDRhd4LbmnMvzB7vAtyR8yaHNGCr1UENd1eApV4DDNW1GCs5jzFthAENcHSuL+ebi38jO/VIhHlkJCDt1POppL/3BFQBLS/EqKJW9XXSVvQmjGD6cVN+pj53vikxA1TxD7AD7vFhAkp9WnyHIU+dYQBOy4EMcIVRt0Gzj9OAqo5dQMkg3dQggay4ZMUixzCYzjEbkDRYsYFQ+rcym+oTMnvJgsB7jyYiz4MgySv94pWcYskHNRjNYgIHaOVkSmGefvHwmGJswWJyrXJecUF2YMIKTUViAAAgAElEQVREawjcra26ICfV9HZijgwWVtUSWNhbs5h6YtykvrZaq4B5xsdjKQB+9ZP94eDLo+GVns4L1XMTpGtWlXbUEOyxXm/a1IiG0yfnlhbrGZE6QLWAJ78XBuE1hmlG9zMuvt7HYFyAErCLXFn1Tc3OWpqsHw5Cxr2gTc/Egp7r/kX6f0UtWBhd7h1db18fM8f6ey5ALgdjrh2LQOSrriQPXqttZ6XrIq6Um+qFHvXVNV71ilz7MzGlyH4DQTHR0jXUP7WoPZMykVSJdofhDcCTCwN4zqJLf/QI9Aj0CPQI9Aj0CPQI/CUj8B0D1ZqZesrzxx4Bi3n+4SQoDKln3AUi79bqY1KIqZGnudoCwyXKJjQOV/U73V7bn3xWHoY7BXFgSFVixZ+EYc3xMkXjyYQtvr9x4jXw0esdsafUJN2aAsC031ITYuW+ASmR2drmZEaZGpkrYbp0KfBnNpAZeEEyAQ0MTZDUws5ci32BId2TfHhTgNIAShuP9ZpuuXcGkPyNmzBAEEnxNk7G9W8pJnR5JZBOjiwHY7JOhqzA5lhg2fsZVCB9BXY3qWgYWjNqOhZuw0QX8IrBEuDGRKDMocYCqtcTyaf3BVR3ZCIlhvXDDx4OU+Xa/kZuv5/KXZW2LKR2TdT0d0sM9Jin+r2FTFabTO8YzcTsKMwUQNng1u8DVCmbYQkzNVYLlXmLYrMCdTPeAhoDVKnfCuvF9eM6hUHmlDCrgmnGQCYgc+R8ynDujZ01cwtQfaDrIwNpPHYAqhg5YWRMO56+Y+zjBYawkPbasSS4Rp4x3u1tSDuANEBXEW/pNbFuLJ+3DzjGHItrb+Mpg5uwkLC9lsHWuUf+GyDqUV9MpWNWnwf3AcDzPSyuAaPzJ618dWkhABkhQTa6vzsenshUiS5xvs9fXQwHcj9OPndQMjHhgdOwwbZjXb8BBZycM8x3Ok+YW+eVmq0MCDZD3O5u7a90yxg9UTfVLku45VKWJYZf5IL6CIB9fYFcGcMlACyLIDNdu3/86QOtXS2Hz353IOksDrkOvhhVjSmXs4EGBvziIIzsX/23KiD9dI6oWetw7nFIznm13GgDUCTc6oO3970FO6n+gvoBqb62Avpnyv+UGxeljUcqR8Nnh4sjMcIChervpWqnOoWA3wXKQSkn/Er3tNlayZYXb851PsiG6R/XTnoL/T2/FmPMAh/D2IsjuVZaChtOtXh3ZtBJTirOvvx2qn7qcKjXMaHLVWT049bOteXzlpLR2NQsGvRHj0CPQI9Aj0CPQI9Aj8BfKgLfA1D9etdbF/gbSigF5AGqTIKqRqinUrCdZbByAy5533JW24q/KwFWG/xl0hqnykyeGyvL67LY9fSNz+3b636oyIzmyTgUI3k79Xejmqwx8cvULA6XyjYdHmzuDTsyT8KIiKQ48kuvJSeMXFZP2FZJeNG8AlYAtGZFBfYsC8Z1U587/zP0pQHTXPtYmioEYQMks53trGFpFRvnxMXoaQbYZDsBCtyLMUu6EFgFwBgYM9PmOPSp5LsGqWZrU9bHOWjaD4a2gUS7lOo7RILgU9dT1WT5WgZKGwKr17uayO6JyRa19+CeHH+VnwoL90+/ez0cyoEU2SUSY847ct0AYnyZmHRzCWBHp9q/ldJpgIa++RyzW8Wev559Jz/XdrrJRW2C3Yhws12bRgMkAW2wpja3MmgOEwn4scQagyiOgpxW/7xPgSqDWxYZNHSe7Yu71wIEMtXnAqrODQ0u8zUqtWuITIPIHMfsIPgOIMUoNFiEeQyYtZESG3Kueu+yJVyXAkK1tGHm0k1VLqzPV+8B0YbAjA3HLFFw19yxkIN874+8dfuP3sNSAkrLIMgsJfHhc0LuewoVwObw7CFO0dn51dHl8LnA6g3wb60Tv9rnpkZqo1V9QQFrAMmc/wom05LV5HpyZR0XfgEAqmJvW4wAgW1hAuYUWTDg0Ayn++8TMWilTZclVhsfvLM7PN6bDL/9lxfD1ZHshFr9VcrHGKiWSZl2tZcZ7lxIlMmzrv76GIwt0+K1EGDQXWCcw7IFn3FtKxfYoNZsanJp6edStY0u1Ack+pS0Oheb+vrs2Lm4jhnXVJ23WZJ+V1hkwj9uRb9PJBE+FXp3DaEcH3dfmyPpft0dS+VwNdHvAIW14EOBqQK3MleCc2VRg4qpxzJKWui38mI40n4oULjjSW5g4Y/RhRFT+w3OfZbf6G9iVt+C/3vJrdgfPQI9Aj0CPQI9Aj0CP8AIvAUzidaFyGp5pIwNrxuwZNqFBI1HMTE3wWZ/2NHIePOEWW05p5gksQ8yttP6PpP4QL2A4vSCCZneu7YrzIPabaBDE7pMl+ExMRSBARSQ5Z2kczCUD4f9YV8TQib1I5XvYPNL5Wcyqd2WCy5AamtTrsAjTR23BEKV62nmRdsxWVxrEgyQHJNLihES8koBzS3qqGKqJGQ00+eR5QJexAwJSFpiCEsD+FR+rMEmzKAQsHNWBQIN4TSBt8wV5s3kZnEllt2KJ1Zb1Cy1/M8hCktnDob/aV+lSQpQG7+ZGR2L+RFaUW6uJsH7MlESs8p2zx5vC6g+loHScvi/fvNKRjICCK4nCziPgZHjqT4Aqjg3gz8bKSVnNcZIAXgue2KJbvJQTej6mjUmLo62YZXbSIGxrjqU+sy1OwEfsErEB2m2ZcMsGiTX1ewx8l2b3UQK7EUFhwCgl33pP2m1z/YHuRrLaEq5m1/dANViDumvwVWNW79I56xmpm0dL/VGkyG9Qr6KzBfcA2gz4Mmd4dHtk06Oa2BUWH3n1JbU1MDVDCRxrtI1jl3yK691cZ0W63587X4yHacGtFDieNXxYbCdN+p9A85yF4lVfrjlcjW8PxGj9+kLZOsBagbnxZ7Sx5SigQWP+RexRfrrxRDY0QLpMJ+RIIdJvZHXqh9LmzoRH9jTWoQIDjUTnRIwPCn9kn6OKV8Eu+21B5jRq+Hh3lSs/97wkYDq2XMAIYyoGhJzuUluqpnkXHPyjjdgRB20/FrA4FquC8Bm35t40ZkGWjN+E7OcP3tbwmvpL5LgAD+zpSvVi84FVc7vicr+qKQTJkwsgMx07+jniX2FMIct3XtIgjFPYhuky4DfC+XkruQQfCa2FDDKr9p8c1taEW0Pu2wYmqzUTWo4Z0Qa0h7om7PhjVnTBj6Vha1vUZqkHFjGMCA25cJq+aDet/GUVttdWm/6nx6BHoEegR6BHoEegR6BPzsCmXF97w9PJTX9cfVCTZyYFDEjjFQ3kyNef/3BfhgGARiZ7EValyk4vEnazXtkwrRxt8Zf2NTkXwW00lbYGUMEw12SO0fkuSLfczuYi4i13MDgCJYxjsL7w73h/lj1W81WwjIJwChPDBnjRLJZKra6TMREfUV+KEkvjCrbuySEThNQOcHhV6CDyTr7wXyClKaUjMGoSRNZAymjp5rEVx4nNVYprWNJsu1sC/ybpQVwBQzSP0+dDdqa0BljI01cAac2N4LFjLWP1ZvFaoYKDAu5pfqpJEcuVZ7mcn9P5Wlgm2RW89694W8+2B8+/ep0+KePDgUu5JDMuanG6ghtrUdeGNUtclxpj49xNDZbWcsCBUzbBN+yYdhHhgJgrwawsRCgD9BrZhWgFHAGw9pyJe08q3927XXJG6NFHzslc6oECyPHgDSjz9PuApVuXtshr332QMsqytE8FxB/eQx4qjFa83kwH31LjwNS+cD99TnDeLKBegWjarltMapmxnKD3jKyYVbrFNPvJt2tUZyhAJsappmjch6FrwJUC4+GfIb1D3htatsGEhPHdJvYNSBJp5oh0/17qkS8k5xKMNfnB2u5/4IkA8yc51r3Us5HAAn23+A5LLKBnxnPYpQrR7Wdu0Gt5bZxQo5pEoJ61ARgS3JVEy9AI6wqkt3IbVNX1b8WhdAp3TLXuPs75al++fGr4YVcqclDxVRpQ0AVgGvTL8JDjioHqRI3iU3YcbOkVbLGLCk9aMDUY4u3twxvk966JrFlxQKXruEqkIrE1xS8ZLjr5XB0dhIQCvgE0PKTpnsnoyhSbtpfKq+VXybSDWBll2sMkMhLZUlAi12AY4+DaEIaUGUrctnH+g1jTJ1r21cCqecCsVkY5DcVoM9vRUu34PcEVhUjpfbIwkUrO1Yj1n3sQPVOmPrLHoEegR6BHoEegR6BbxWB7wio/rHDGP3UM2yl3Xadi8okiQkRE6BMmP71g6kXNUwBqsjPAIwtNw4m1dmNNami7AIg9TZ3Lt8zAVOSoZ/0BumvNZmeYOa4ACmBP03oLjboE4xrmMZkUGJRtKWezOXkSz6pPke+R+9VNoJJtAEDwEHg6JpcUTFKs6lK1wiEwsgwqXQ+piS0lJUhBxZRHq7AANXpiHIz9MFT1NTH1OfBEMUykvuqo1JrlfZhDAGeSIaRK7IvjJJlvpgVmdUL2DWQEBDAXAkQCzB25OkbMbP5UEyVOF9DW9jfuQC8+ria6xo82DXLQ5O//OnD4dmT7eFfPj4afvvFiZlBjjvVtuStRlJbJkrui+GUc1UbW8kn1FTl4dI++mtZMGYxGOUAzAAggB4dNDEEuFVcCghvYtSjz2HxIp0NgwpYMkDkn4ch+ai1ckOsAKoKWnJVmaqH2S2FsYDq5vDuI40eGWZpPWJ4Kdmry8cUC3htttIUXIG93AcGg4Ad4lfSXLZpBkIeoaQvFkIM2+gL7174irdarMTQTHC2IefXY8LNB9KYtG80s2+j6kOB6FY71r1V0nEYQPoI0M19R19MNrK3gRpkeNDuRE6zTwXYW+mY54fr4cvXYiV93jFSSkZxxRbwBKtOfPW0P5FBbf4yVgxEq2QLO/pa0T8D2Jwr7SKlJQfW7zFS4u4s6a+Pa9Sfes0AeoAquagwnECuH727N5wfnw+f/OZgmLMwZNY09XK5vlY0m75V+HH+5Un+eFZGbuS8uUZ8XmwqeJMyU8SYseo+BbTyGRcTkydK4RCbC+XKXjKI6pqcrM6G48Wpap/GDMoAXez4BQta6jjmWSwcWC6tf14QOFoP58pzvSBVQfeXs80tURbDKnc3MusxWEMQfCYgmorTW1ZynOnKHuu/J8pNle0SV7x+L3nNltSS5jeV3jYQyzVhu7u/qe13uv2uJ0790SPQI9Aj0CPQI9Aj0CPwbSPwHQDVAJAAxEzQ/nDiwlSQKWPLe0K223JRAZ9tst/a+DpgBVgGqLai8zkOcmBAE5PHsio1aGDi1SZRtibSe+S/bB9QYbBKuRkDUknx3B+8dJEF03tqKSKDYwIMpFQZGgFZE2OaUFMblZIy1OHcZNLrshaCORCjAo7UDaU8Da83BGopFeEJLmyggNzuhqyQ1B7lIaaS0mJixNH555zWMuOxXNYglLNgUgoQC6tsQKX2t1R6Zi6TI0BX+gNwKWDG+dKHAmwWS5f0+ErHYQK7VN3FK/XPeaU6L8DeCN0wQJ36qervFWyqpM3SwAo8C4iqNM1/+vnjYUfOqv+nZL8v35Cfqr4BOLT/RGDThj1EXZ/zntjYgdfgMNJfwCPvG3hke8dO36/tuloGUAY9bMsWsKUmKwtoBWx6Xx80DGEwFoA1ub/E37mQ0foqmqmxykVdwUixf4Fgj2B9ptTc4f1HWnAQUD3R3P2FgCq5xQ2StT4EONZk3YjYzVa5mAxHFgmcA1qUrI2BwDz8M3AMgCziPCDQiymA+chMWcAYS1Ke/t2C1FIEe1sWKigt5PxO+uB4B4hnbIe15K3Nijh2big/Lg18kMhyNLbTuNafZ4rDtmr/AmaPzi+Hz16ItzMzXCC3Ylii6CgCOG/D/5x3K+OT1wC8HN8LOLXQk3WGgNEVB1B/tQ4U91sDQekd9EGYXJhKOhDHXkC3sJ6+B/jp7hVgfaxc6kfKU/3NPz8fZmItw7jmjFlYslwZmpinPuZ+Blw2WTMgkuNkXCUH1tfTRlZ1/ZwrG7bYTsQwrJxg5dD6PM2a6rfJn8vt93IhoKq6pypPk1NmfMhMCRBKHzjnchHmvrpQWZ0L5amuVIImCo8s3qAM4Z+VF1wrzsc2WMBRtCGAXzHgAp8nlvuSIhFfAIrXxCcgi4f5fcyC4L9+fBMw/Q7+7+UbetI/6hHoEegR6BHoEegR+I8Rge9oJvHHDgP4ZBLEBIrJDxOhJgFu4BIg2SZBzdzj7tSZ726B7u1lCUNbmX1+nclWJvCNKU0JGgv8alJG24BfwGvYWCSO187lAqiyHRNNSj0AZGOwRE1RHqm7qiNJpjtXQpnlpWrebKxkfkx+qZ86mcqRGDmm80WR1mLSEsBJXupUOaPkmwIyYWEb97uJQ21jIwGisKZIk8vcCRliRHqAQdhY2TwJrBrIMdEuEEt5Gv5tYugEUDOzGLMlngDVMzEvK5mvMHd2W7gaq1/UYmXSa4Qzm6h2qqTTOwKqM52TQPV9Tf4Bqsz3/49fHwynSwEEAVgvRWii7txW8lXVIeTRsKQAYdAbIAXmi/MKfg54hVg1p1aoywwfywcFUpmIu5asJ+jFZnFVnc+Z9wB7S0jNxkVqClttoK7XHMNXTy9EEvo1KAxiz0C3gHzGg5Y3BFDfF6M60d83MkI9UB1VHs459QsPoYDGMg7KV4m14SEgxedo1GiptcHdGmDKsQMUOZ5rw94B71cwiYxW8pcrVvGkCsNa2NMxNNHH9S0warAE2LQ8OOfD6aZnkd/CWhu0ciqOR84l7rYoAXIfAqr390bDE5XqAQBiZvv5q8h/Obc44XJ+tUhgOMzB4mLt4xm0luS5VhKcu8q2xMdRACYBuOLui4GVnYz1+coS2gBcpWra5ZeSMJSCsnBVX1BP2KBV/VlqTK6Uy7knBcOH7+8On/32YLg4PFft4SxIwMZm4UN9E4gEoHq9i/29cBCzJ8r0IP9NLm7YVE7EVlwAbkap84ILxGo7xriBKpgYl2IANzJlLQoh9+dz3JzPL5bDuWS8LccV9nSNKZoA9krlaFaSB3Mw7mNKWV3pnC71Pfe6jdo4hOLC/hPlkJs5XZ8btPMd0l9BYYNSzJVkJxWDJd35VwapchH273LY7G9WtdRX/U+PQI9Aj0CPQI9Aj0CPwF84At8RUP1jvQY2JZc08rGYc7T6pdkLcBkDoxh4MHHmeRes/rH2GyhlW9pF3puczbRhDs+T4TwaUwBQ5bh3JcetX7RZjK+A6qbyQQG1rj2qtsgPxb2XNmdiRUfUNdXMFzffK02ayYidCOxNVaaG+qNIXTfI2dTh5psz1308l1snkrxtyYgnY7Wt7uHkS11WylHYRkfIgdqjgEeAKhDXUlNOS93mGHb+NY6PZNflcyxdBZwEuIRdJQZBgpb2wrgJ/CjbzWyRgQLlcZAP4zxM7VUm5Grveq4+i03dcK4qtWS3hvef7Q4///GD4fnhYvh/P36tfdQ/ISgm/yu1B2BEAkxZGkAquat0CLAOqIFN5dx4JJcxIAkAmxMKI+z+671LrhZL3IySItu+BW2AjpTEYcc4x9JoSoWUSRLtqi2OP6XRAsOuaVqjxXmrXEu9B6i++0j90nm8fqNSIseYYYX9a3JqAy0Hlt54peDO8G0lZ2LMZIde/V3LseoCV1v6WSOzSWMbUPX5mzXFGTouvyl3BBgsqbEBX+IVZpJ4sUvySY1Ngz7zNz10HyzzRZYKbjLS5zzSXtt3SQmdanuqMf7+Y8ZHQPJrscvP32SxKRJdjt2MojL+WskftoEVNHt5h8W9vSp0Mfco8eAUAKrgOzPLuhpxCwYoRgJ8LtC2NqCOiRLAcuH6qLpG+ux0IVZR4HCmjvzqR7vDmconffHJa43rxAQASry0DOP9YeOvlAMKSDTLXewo/TCYZRSxkOCrnTGWIZi/jUnN2AXsQzfnc5hRGyH5PNIO+wNKAatLGSyxyEUEkOJfCJSuTsWuwvLSV9037H+FwzgItMAw98CoSgNt6j5bqETVCtaWX1OPrTgC08haFC1A9USlbAJUw67eKmFqIPY/PQI9Aj0CPQI9Aj0CPQLfUQS+Z6Aa0JdZPBOmTEMbeM20GSAIUGWCyMSJzxpY/XOjFHaVdgNKm8yYY/NZzJBumVVAEpPslFxo+VkRVbYnrwTAoEvdNq1jsLRlKR1nAVj0nNOFKPFBCQOKZBOWcy7JLOdzRc6ZTIbIb2W7lZgVQO9M5SdgMMeXAk6AXmTC1u8CRFW9VZNny38FkgGR7GMQArNkrIQzcaTBSI1ngNdCJOS58XnBPksVQTH0jddMfvEMRSJoxhGJrI5p6S+wGGkudRy3VZJmLsmv+uraj6I1/+YnD4Z3n+wpN/Vo+OSrY+Wk0nccR8NAwdhuYTYlhDWhZI/pUlBjGClyTAGwbTGiGdAYlCoGgLLkLAaUGRyi6jVrWI+SAdMsLLeBVoHZ1l5MmYpxZVQUeDWja/AbgOkyKXoN0+YrbeYXAnlzeOehttUQODi8EqtK3wKIvR9AF6BUxzXCAkiiDjVmjbOuWVwjt+ThCocYhDlF0yPudimlgeTw9gHvYdAYhhGp27GXHYsm9TUOdm7BKUR6B8jiiksP2AddqcaRWWfn3AaIOfe2mFlClRTSMKw0+M7D8bC3zRiUdFWg7osD1e/FgdcLA2zawBu8N2M0EuKA4ywM3Eiffe7JADeQbUZFFRGkvq6fyilwMYiDt0NqL9GqgCglbmyABlupfqxw86XjYlbPlDvOhdjVfh8+UQ1kAcH/KfkvCykeT2qYO3vGuNFhvKBhw6MspvDAqAnW1hZKBaRHrjUVsJjP1H+upbbzuVlOrHN231LW5pLv1HZjnm2+pD3Z53S1GBYL3Yn8pniRgNI862FxJKUH1wcGHnm6jJhowwsY3GeuoSrJfi2SsM2FFsC4jpZbe5hwHH5XU3LqTCqRExkpreX8eyv7vbmj2uDpf3sEegR6BHoEegR6BHoEvpMIfM9ANZPR20dN7PxBwF/4k2zTnH2zfRizP/1gX1dO1LPJixsjGwDb5MbJVWX7ZrrEFDQF7QGrqSUI+5jc1LAjFtP68wnMqlhMJpVjTSqnAmd23wToFJNqykZ7YJg0F1i9HGmCCkgwKEVeS23SGCFNkb8CCg0+A2YwakJGawCrY1OKxkBV3UYyTD+YEOPsyQx06hI76r0kxDPlmLZJqqWcTtkMMDR8t/yUJ3mz+BvLzkmTWfoDiIUdxlXYpUWQ0Urqu7GtuqmSMTvXFUAqwP33kv3OlZ/6zx+9Hl6rtuNE54nEl2OQV+i+UqMVZhbgqVDaqdcGQQCvlKixqywMJgCMYwJU1ZUJzqcGgvQfAB3XXibfLr9TzF2raVolRW9ALG22Oq0GQMhTmbjXFgAV42b9A3PapIl+cXyuXh17Lp3oO6ohCov54lCVek9xHU7tW4CXJZsFYAy3cBCG9bYU1APa5xekBpIMvyXMJGY9bGvyXNNOuztsTKUvjE1hU33ONJN8XICqUyU5BxYk+FvxabmrGdMFVN2FML/h6wGUxfayidqyzLcwS0Bj+gygRmbLB/fvjYZ3JP/lQZmdrw4vVV6FfG6xhr5dc0fHjClgzDxtgVKO20rZ0F4IdAtVs311wWwmiwCcqlnfjFuX3oGlBMzpgAuBSthKFkcuxISy7YZzWVXiRp9taZ99Rfzh7pbSq1VPVUD1WiDQCQNqQ+IFScAj/Q1RqfNVzVKkuq0mqllczkN/4zsV8XS7ppZd63gXOAlznlwrwmVpMuV4yJcVAGZ1IpHXvVfnSj8l1QVgL/WbwjGRMi9V8mp9thrGkl/DtK4ESD226p/vf+W2Xmo/ehO7Jn7JVo4lzuFch/VGftsYT0fkqF6faAtK01DGy7ZZ/r4/egR6BHoEegR6BHoEegS+jwi8BUD166cdpiyAsU2UknUZwWUmV//68W+dSgO7d8HtbdsBsuFv8gAuAFpxCuY1UmBcL+kD7CsTPUrZxOm0eCxNZjH1YVtNcgWsxkp0vAZwqcuaUw5byodzTqWNlbQXpkKVt+eSMTBWAELksAJ9c/JLxcJuCLQwWQWNTJUTOlY7Nm1Sv6iNmLzMSAoBXTAlS/LxmGhTroYaqZXPKgFx0AsTcEkLeSArNiQ3WwsbR2xga+h3GEIDL4UPkEq91bFA73hvR2BVpYSUc7spZvRajOp8Zz784989NRD4v5X350I+Aq8TAVsIMD4Hk8KiuhQO7KWAJw6rgK2RYtDqoQIYzZ4CLN2HMKd27IUNUjeRPYMiAiZT2gZSC/CU/NYCcgajBW6QRJqNzgKIy50Y/PA5wDf5sjBYAGNiYaBl4BIwDPjanY9UQ5R+Cai+Qm4azt2CcuuRA1isvgU4tsUBSz4z0tyWX9+CLxOFznUOAOMBS8j53rgSExuALGBOfW5AtIFox9JjM8ctrOe2WkkeH0M7OrfSx6wloZCbNyCbblwaOAOkNVIgI6tffE6uKNsghX7vsa61EB7n8OrkanjxWiBMgMykp9lEFAPkSEa0C6jyPcS10Sc+Tz197b2a0gIYsGzWu5hv2F7GsF1+g319P3mpSf1C6ntGLqfAJYCVoOPcy8ZIb/fERu5qzGPo9c7TveHT3x0MZ8dnvrspGxNXY7GVAn2YZLEodUW9UgPXHPMSIzTdKADV5MhyobmcxfpzfZ2HyoJIAXEWARQTap1iCtbAqtlN4sB5mPUUyBYziqz3XK7AlKzxtVDN3rXK1mwu0856fDGMVWMVihspMu1iAOX7u1QBLJidXiHn1f1OSRpUEzKE43Oeh5L7yr6pQCr5qU10nnHaHz0CPQI9Aj0CPQI9Aj0C33UE3kKgGvDwh6v5THCprQpI/SbHyW8TtgaEPWXXE5RgTaaBTlgNPgs7GRlyg818FmAaoEoeKxPjfJ6ptqGB80O35NgLwTVdiVnFMEn1NqdiQ5HhkgOKBas4yGGsnMTUSQWUaooKcFPO51wGKEh36c6lchbt00JeqyalgFlkhjOVrEFSHBMnkIZYFk2WV5qkmjlE/AUHkKYAACAASURBVEdJF02YJ2JStkcClQJiS82GMUpK7mrKzZDvipSQbDgbAgFOmfg7t5OJM/LQsLkjgejR7o7K08hxWf3cFLC+EvB8/GA+/OLDJ8Pz12fDP32qnD8ci9U+QJlJ8lqTeUCqTabUpuXLCjGgEdbVmMr5pOTvhk0logDVlJS5BVSAs+YOnAIkdUUBVIBq2lQsnQfsZ4AObJkJ3MJBmPYE/6TOLF+EUQ3wMcgz4oxRExJgthdOt9wVYPXVK6Slt8srjdlt5loezxkaYRB51t1nJqzwVxnI3kh3YUy57gEviYWZWr3wGTN0APBmZAMYLTcGqPqahWHOoe+yffQnslunS1qCG+atSZV9NI5t6WqYZUvwS1oMm3ilmFAyxrJVHf/p/nh4uKNrreMeSV772SuZ8yh30nFTP5ETL4V0GbtmZgFynAdAFoDoOInF9yIQcImA+QKkRBEXlsUdRrte2szIjHNCGswdsEv90VMB1bMzCVu9ne7P1MIZxnLH3VanJpQu0kfvvf9gOD48HU6eHzov9UpGSwBygOBCoJDzdEkYLjIXqY5h2e4FIyWMrRlWO42zFpS+O0+WzulWXmrBaY3BkUW3gMkYVgF+7TLueFf/ke8KdDIY2Geh1/T1UrLmhXJUcQpmEelqFLBLjqrL4CD9FQhdK4XAY8Y56GSdykiJ3yMW09QvGFU4VhYAzlW+RiJj9ZvyWzCq/P0msFqD1ndbf/QI9Aj0CPQI9Aj0CPQI/PUi8AOZdTBlpraqoU5Fw9Pbb3h80ynxWQOod1FCzZA9jScXNgZKmkp7IrohN9+WH5vjAkjZDvAqma/f015jbAs9mJpS7qUkrxuUX7mQkRDSP03KZ/qM2qljlXC5HjNJ1WRQ7M9Upklzyr/AyuI6K0CLaVHrNhPiyEPFiMhhd4rsVoBBvKYYTk087QDLVBfmKL2/1OwYcDGBTRWYRULMJBUA4yqJZuSKxSWfFTBpzB2AaEksh6xcWOcowlpS51XAdLJDfqqkv2JSRzJUIkI/fnd3+PF7D4bffPZm+P3zkzDArtt6a7QDiEJOzAQ6TGmA1RTJM9sZfAEMImmNE3H1iy8L2DWm1SmhsF18jhS0gIzBJgZDAHazsQDSmPvwsDtwgTVYvzgfZ3uAuTNY3VacW13j1aAQYHc13NvZFIPItb0anotRRe4aUNtAZJMyl3kRoJ++5gwydo2bAuCKwPPfC5vgCERx3rVH3F8BHpHE5iRYPEhfDWoNeMNIGuTb2beMkAqqumSTd88OYKsKyQ3oo3lfG221BjgZqNJr2NGUhAFQ8SCarfTKjuTQ7z+kvNOm81O/UD3VozMBJrPbkQo3iW8rPWNGW/+hzzZVYqGigWTnZdLTLDDgKhy0nsUCy+p1GryGRcdfiIcBsVhI6pCuJPslr9Ospw7g/FMt0ticC+ZUn8OoAkBfffZymOqzC+V80ii1XJENW1Wg/q8FEp1nTF8EDAHAgFmUFl7wCB3uq5uavQGsvOTeXMgYCcYzBmU5NwA1igmXSNLJkZtqF2PnsOI4jKIC4Jk81otT5f6K5dW6lkNxodeMaWTBBBBQvLyMY3f71QMGLwReua4zFtrUJ1x/FzJ+c+x0XYGq0mL49w8rtSwM3oJVFuduTe8S5/7oEegR6BHoEegR6BHoEfhrReAHAlRtTaQYMPGLMLUZIt0GpibuDQD8q4iRXViJgV/7LrJeJmE8cMVsrG0ch9uxI/tlygyjGqa1MbKYKm1cCzwivZUpiXnWkTJEBUCZVK80cSSvcCZGc0Ns4niu7VXR5YxJq6SDc5klzXDlBcBpEkl5G6TC7M8ksxnWoNqdA1QpW1NS5Sk5Z9pnqYkpuaWAXQAyJS7gbbZgXXHeBWSyF+yk/nlObTkqEldMmUCFYil1bIBlJQkaiMSqJkAVI6etqaa7YlQ3ZaS0KedfiooCsH/5s0fDg/vz4X98dDC8eKNcXTPIBYILxCHzdd4r8khUtrCbOgbn7pxVZJ9Ioe0ynBI0Bt8AFoPS9NlSWL2fqD0m/VxAgL+NeerhUaENYYVp329Ld+tSNXrvmqwNAPnK6lwBuM6T5eQzMsyxl5yW2O3vSer6SAy2GHHyMdcXYTwBs/Z9th41+7gFA/Li3N1mxiwgEFatFK0BNZWTfFeCC/O1ZnFB+yRnl5zYIlL9eeX0Vh+C6XUeABqD6wagiV/a4RMzhwbMCZrzRN1vvg6YAiAa0AJVDG55tnuuysXY0VkxecKiCzm6w/DyaC12XfeD23aDAelcLsCe2oQpdf41CyFc2wLz7XxafxqznIWYPHm4HRylBfgAqvRtQQkXsaJXZjwFv8SEsqDgBRBAuPPIdQ645arfT3bHwz1J1D/+6IWk+othEwDKORZbzCIOg5AcVRY0+CmBwQRUrp1/SmQiCYe1bX2LGZSAo2S81CQ+XcpLG1MntTFRXjpBXYqxtTGTFxuSG7yWzNfMKoHjOOeClaFph8tzFmMEaqUWuFC+6krg+RojMq6HFgeSA0xcyW2VY7C12oBRfr+u9EunMlKYJ+Hyq09xGF+JUV1dqxhwsqQLrLJg134LOQ9n79azgt//9Aj0CPQI9Aj0CPQI9Aj8lSLwAwGqAMNMFBtfFXlue9+iw/QQkBLGrDFRed3chZtJiIWdNTFrYJTtaCNmI5lsAtBuZb6R995KfTOxa7mpOUYMdGJOMx1te2IOoBiLebRxkqS4gCkmvJfUYtXBmKQDMLc1eRX3acCLy++UequahJNTCTO64c+QBc+c3xdWFGATCaQn4khUBUypqepIYLwDKwrLS81VOuO5LBJSWL6UnDFQJSeVbfWe/NpNgbsLu7OGfQPsTiX1nc53hq1tPXekf9XfK6GhPYHvX0n2C+j4f1TqgxIhtpEyexRXH0uNAarOz80kHgCPxDaOvjFSiplSZMkARo5tFsro6daIB6Dq9kKrWkrpZtneoDBOsMTYtSUBQgZ1YYtTU7XqhRJzAJMvSBhFp5rSTqE4nwvASM+HMg96sr8p0x5qqCL7dOM3LG1DfjYwogsFygMC2Y4+p2SLmcLqMwwm75M/ijOwL4uvl0k6M47J6Q3jSkh0rc144zYdOTDnaulvTucG3DkGfEaj3iggteWhNvOm5ArnOtAf+rkCvMVZyO8tdieGGBYBhNXco/uS/wr4sV5wfH45fPqSEivIf9OWx6v6a/ZTr5377OtaixAJeTHHZfTVTIsAYKBbFh8sac3+dpQWaFxKIr8Ui7pcCoAWIwkjCmvJ/dLydjcFHLfInRUbOYIdn20Oj+/Nh88+lvPv6bnjjcuvZbsw/xq/ljrDdHLuOAAj12WRwxLoSGhhQXPTxU+3OQJzJ8KSLlRuBvm7fxM4eTCv5cT6jAUXnThs6QXSY4A0kmX1f0Ns6eJc4LVWG7x4xeKGQCsg92oEo8p9qr4p7xbncABqBN2krwpQ6x8RI0eVIUn5qbX6reUxyYD1vRjX9JrcfBhVXNZZuPOV4ar4vPJoULze9j89Aj0CPQI9Aj0CPQI9An/hCPxAgGqbJFn/qX9iMwW4rsWKZKrMtInXmahHntZm8I0RSL7prXQNUMmTCVeTE6dWKkAUgEUblJvxdtLENlYRZqFxJpp+ug1MlEITtb4y0RagEMsKONya6djKUSWHDhaTnNWxmFBP/OQEDCMqqCiWRXyeQCFg81JEJbVTmdgD2KbKC8UNeELOqWqWhgSEvcsEGJ50q8rUZBLfJpPJ95tKsktOK4DV4K0YQ8tdyVMVULQxD+fu/FQkuuTXptNtkjwdz4f53p6cfQVSpwLisKrqF/mpv/zZw+HN2eXw+6/kHqp9MNohH5X+0qaNfNSvlnPqHD7Ovbn/kpuqw1Oe5iZ/dhOWNOY6BhAFAHwvFPghJpwvkk/2N9DXodYNJHqxACAQh2FO38Y8jR0sF1ofg1GiU8aZeCaZdmMb6blZVq6a9ntyf1NgdVPOtqqhegIoCOgzeMOMyVuaF8wYIS8ZgGhMhnwUOawkwxp+gNM2YpHVGo/W6ESuGnYzuZne26CWeKaGKCDVI5RrBgsN6PF2AcEm42ptJjLcjI1cD7ajHE0AV31VebwBg7CeML9cz4AvyVEFDGP6lOOEIZWj9XQ0vKfc3akYP9x3AapHGhMNbHNIzhepboAw/ci1sUkRkSOn2PdVLTZQP5Rj6Fw5Vlu0gCVdKWC0gUx2odenYhkBp3Sc/q4l+8UcCVk4241gI2F/kf3qaGZX9cWj/dlw8PnL4eRIhkq6Ry6obSpAapUDLHkDgmoPMMn9kOjhvqtjkMNreTE1UGFI6TPSWh1LvwHE8ALzJ50AoBW216Zdut9xukbGjVPv+fmZQHDAuHNuBb4vz1fD+RtyTHXdlaPue4AFFi0EUFvVPLW2hWUFdJ6szwyskfxzTRdmTKXeUG/x/o4uhTFD0HXP8duotmXZpH+YLh3pexjWu4C0MaodpPqy90ePQI9Aj0CPQI9Aj8BfNQJvOVBtPJCn0p5Y5YmzLsAwDrtIcm9rrN7ljsy31D4xRwoD2oBsytak6iTfNeMkcviQ0/IdACgMSCTChit1UWIuE7gI6AzrFYjg2bf3HwvEkoNKvVQmiNeUkrDhCmCKSXAYJSaVdotlIs575bGa6TQbKrZVbUypzUruKcwsOaWe/WdyDDPKxJ5pp0vI0B9P4EN1TQVSXVYGSGvNr47rnFD6A5sISNR5kMPqGotBVWwKQ2tAAWMrSfPO3r4Mn3Z0Ltp+pjqUAqI/eu/+8NP394dPvjwenh8u9Bk1Y2lO52hmNGAkNGBiFOAIc5q8VRs7ldMw7DBuwczhDWg8PzavGMaNKwnL6z4lp9ZhbyNF7w0yffrFsHKebAugvCO3NcjgylqCGhMp2k2tVdBegWufQHJNnwmo7u1uDq/Fph6fYQAF7misZwBWe7BbSsUQ55K8mkwHXAOoA1TZ34AM+bbDb1QWFbbPN/VLc+MWuAWQmehKnmrANGMrYDlANgDZ46PAdhYyAhTZJkRltemuYy6VccIQAlziymtmEYMlddx3jsFuZK8sTtDnd5Wnen+HBRHJf4/Xw0vJwF0bljbMQtZFYn8vLPCXsY84tUA0ixMVxZSjQW4MGqPDTTYcSTIfAcgA26cycVrDopKnKqCJ6y8mQ8Az7mgvUghozrXIJBhnlnRDxkWP7s2G8+Pz4eD5G+et4tYLW0yuL2wtzCX3CFLf1VpMLEsa7pO6reMitbXKQcEJiI+5UsB/Mfhc3/pspWNeq83Ej4UCAWDlxl4sZf5EaR3L2NVfStkoL/VSJWlsaiYwagYZFl1/behk9USkzZTHIg82NZN5r++di4r0N4+68i43ZQWHIXty3FcqU3M1vNZWjU1lj7u/qzfDur/oEegR6BHoEegR6BHoEfirReAtBqoNbrTV+7scUyZO4m48wRI/4eft6n/jppgNsx3AEjaVNtiuSYY5RphVgO+tcRIQjTwuWufhzDy9S4maAC0m5mFrvd8d591sCyphW7JBxZSS+QgrM+HbuJcCLMkdpSQLklfYEA5oslOT47kMirak4wRYTrQdQNO1UrUZdRVH1EoRKHB5ERgps5FhfmFwAs0BImKHkD0ytRYQpkUYFMCY80cBpkSIsjPaXxlzcvAN4AUUyojYOa8WYNPuZD5M7t0fRgKoMEEbmEZJDvzLnz0e3nm8Pfz648Ph6DzOvZsqVbKJjNgsGefF3wKtxebBvM10noBh2EC7piIB1jlN3UaifFuTNCZDXD0DsJLrwgCP1JavmdnKEioa+BWT6WF1CyAtt2VUuHxI5L4GTv4021k8qf0B8TbuKUD4rljDbbHkB8pPXao0DVJtmzNZn5sHl4Zm7MwLQCxQFrkvuccRkzv/kBHa2FSuJ/G2XWxAaXIgA1bDkMLE51zZH6ARp+TIreOzTMkXxgclkyIt5dHyPnntcWlpL2AKQFdgW9+18kAwpSvyQEHJfK9+L5G+AsIA85RcMiBOruzDexPVVMXxWXnYkoB/eiBGcCFwBcMJk8hDXTGUCpWafGmxi8XROo824L3pJlhc4O5JXq1ru9b+lnALWJJvzLVcqoQLbsMLgb6lgCquumNJYhkdLmejfO458RLD6TYvFsN92TizVPX84y+HMUCT0i8AVp0jrrvNAOxCINUgkpgBTG1iBOssO6IrHQ8ZvpnffE8JG989OlmXr+Ea6j9L5aHCxI60IOZscuTQC4HVhUS5lvnmdwDBB+VmnCXAvjJhox4xfaItgDj/+E0Ifx9VCdey3SMZtVnUuwk+sXPtZZqJAgNGG9nvleqp3uan5vfu9nezmuh/egR6BHoEegR6BHoEegT+ihF4i4FqO+uwAmFBv/64C0j/WJQAbtREtaDzzuTrbpmbBkoC8sJUMWVNWYdIfXkHUMVgKVO7TPoq0c6wIvuEEvWsVH8pHyMmUwCQ0i9XgK5ivDZFsXJkgCpPinROBNhgX8jh3NsWENRMnzqnW0iC+cfkXoBjjaTQ0sPM9plvbkkabCmwJt9MQF3zFLdf7YerJ5PmAFUxtZIdh+mkO8hbVSpH0mByYF1P1eYxcRKmfWqeGgTTnpjU6f4+dKzPelNAdSz57//2d8+GbZXk+ZePX2sirZ44JzOA3aCCXFlAlI2NAqYAdpMpgDST5gAj2MfUhjVwLGBpVtTsYkyJDJnUbkygOAekpGkbZpLvY5wUcJap9g2PeINXyUGkvivgi+MbHGhr2KnG1PmSFpvK9cWh+F3VUJ2pdujzA4AM16DK2/hIBTALsxIGGNc2di4VH8ChiVBtH7PYnF9MhDKEAJ68MJCsc6JpM8UFLzzmgkkDNsiphKkuptyXkPekJpPzysYOTt5zWjB0yWclvrzmFBjL4TeRFiOrBawmkloaKkDGW8JsAyjuMl2HucbyB49nw7ZkquRkfqEyNS/fJMfyClaXsexrTlPJpMz1TB8SFlj0SH19VK4/jKtzT9u5BtYilV0rKPQPEyJkxeSqniwWqqWqJGLkuAJ0xHOC267YzzHMpwDgtZjMDUnn72lhaFsD8eUnnw/XsJrsU/nLxITx79DBZpoNzUIDLCjnTDmYM9x2q4axL4v7357162DWXIsblJ8BqNbClxl+cmnVT7fZ6q+yMmFpuC9wHXM5nAows7LhHFXds8iMjWQ95qL28O8WN2IpBprCJL9dfMsCHds2xpT81FM9qaVag7fun9v3bRz3vz0CPQI9Aj0CPQI9Aj0Cf70IvKVAtSaqfzBRapOmu8H4+nZf/65m7+YWA0IbaElOq6fGd3bie7ZNzmqT/VKKhinmaFBOpsFogzzJiw0wNe3oYzRGA9rn+lolZyTX3ZCDr412SgYrNChnUZrVvk5VxTxJIFCgjbkmQG1/tjPsyFF3W2VrAJV036ZETHTFpgAuAFkAOjAF38XQhWmnoABmQDCgAAmjFRhRTJPEzlLBlVxN5X86jZOvYTurvql5Ruep2g6pmFQBU0l8p7t7w/TePed/ciwcgPcf3hNQfccA4X9+AhujvZTfCdN8VY4/NvvBYRhJrdnFMHyYKGEAtKXtnWOLlLeYvwCnymPkihj8Bt4FoRe4MogM0xpAXQDGQDVrBv4LJEImzWtYTv2FzYaJQzZq/r3l6hZTaybX1GXGG/EGiL3zICzxwWuAS7ZpstuMigLICaX6FtBFrMF7zh3lFAxUG4sZoG5vKEaTwWaMjpDdptZrABDDx9gXoyuO57bEnCOzBnoAQDmezz3gPrgwTKzZXjP/ANMEiOvTzKYsw4UV1L6WJyNBtRFQrgdMreuA+qQwASqw6cNdqkzNfHh8Hzftq+FA7r+fvzwv5jimVeQlW+0LeK7c0xiC0X4WjNw0ofW55bWBn8d45LT0EaBqt1yYVfVxrfcwvoBU6qBSb3UhSfCWznXHa00aK+o7pkvrlWqGCvTt6pre290aDr98MSzOyPGMqZUlwFw7g/ksRjjHFMCsY5AfTixw801OKnebtQj5edG9zcJSY/rNnOo7gO21+x3ASxka7mcu2kplbNbqExJgg1PlqbZFqQvMouTgtaBcDQC0HIevXDuZMUIqxK1pXMYiC2qMlozJWwVKS3fIr1bK0wBUyU/tjx6BHoEegR6BHoEegR6B7y8CbylQ9ZS5ng2UfNsgNRCbadntJC1gNVP2TFib+dJtHdU/rB8YcAoHpLqhdgBu+/LXiYcCeOUqbEADCmGiyCxan2PGgqwXVkR5pjflUzSxp84lZkpXAmkz6qgKoVyWTHNPEts91SrF7desCwBW23HUlDMpEKb3lr/CMvK3gAtntiWQPNGTSb+smGTsxDHE0qpMDm0CWpzbRxzYV5N1GBiX5QAQUQYGkANL53qpO8MMoCr2CcUjgGsuCfD7P3o8/PKnj4cvDs6Gj5WjSh3YEYZPkisHsgXcuMfOKU1eKcAO8Ml7ysxQBsTg0UC1gJ4J0yCVgK0AGMtsza4iJW7XOWZJNuMpQOfliJLjGkBgT8swgH2F3SPmBv9h7Q2O6VcxXTa8Mf2YPFiAyv05QBWAez28OAzQsMtwAc/m6Br+NmyqwR1qzVrXaOAQGXDyFg0nDUQtI9Yh3a7Po3JTiQHXn/4WWwwbnyWXlPbBMRlZt4EHOaEFQlsuqZ2Mb2KYfmUo0X9eJHb0J9LkmCRhWgTLV7S+gRxMtB2L9VhpPDeaGtD2QIjwR0/mw0zy6HO50378QpJWjI8cp8qh1V+OCAjPfcq1Rg2Q47OA0MykPL4NsDFFYrxj8NVyXgMOkeTi/EtfKEsDQGVRZyFAuqA2qgbsVAsdnKfNiAQGV2JdN1SndCJG/P7ebDg+PBxOj0/cHSTDdlQGdjrvNLGDxVwAJJ0LK7dhGRXBpDq03FOOWd1b+rwsomKORD9hPznBC+WQqhwOY8/e4/oNsBmTXH9pF5BMP8m59Xh33m2Vw1ETK51TrjU1XDO4qIiqPXz9owZJWZrcT9woANkoQVKxNooR31cGqjr3P8hP9WXpjx6BHoEegR6BHoEegR6B7zQCbzlQZVLFhCoT2G//aIDym/Zv7EILQSZ12SMGSmFWM8GLfJg6qTCaTRKMHBemVE/VYHS5EYOg5KCm2yCLQFs7m840EbUBkj5ZaIJJTp5YVCEmA0lYUIyScAreUWma7flcMmCOoj6pSdxtmZg2oEopCkCLy7i4tmYALewSh5jL+IintxGbuo0UWXVQZ2PVYeVYTMBxxkECKkA9wuVWTdjhFVYmOlwztgaqO7sqS7Mr8CEAChOpSfW2ZL9//+F7w3vPdodff/rGEk/n88Hw0m/LOcMSG28CRKoUB+ADEDc1SIVJxdwpuZHNyMfgz7LfWxmwT5KJu0Ef5UOItZFe5ZgGbPlhcJdpe8xtmsQ2ABiHXJsUlfzXDK4Z0LQRyBwGz/U+9eHDHQHV/dFwovzLV0eVQVogNeMloNosOu/cl4AXAy/aL4BoBhAAU+AbE6QwwpEEe+3D4KbOUft5ey4SoJY8YY7n13my/mFQhEyV8zV7HJsvclXdaBquR8bNtcZT8pphcGPaQ7+sPtVBnZvp+JDXLCmwABT1VIkAoL0xnsRyojENUL23I1Zd331xsJQjNKyfLyhXw/0OpM4CBP30wPW5V/4nsec6MV4Bf5YfZ1uP0wKQrjNbLsDkjXKPuEYu7ZDHqecKjTb3BjJxWE5qjcpYaUv5oozW+Xw6nJ+dDm8O33i8Af6uyWOFvbR5kZhQStPoPX+XApRLSs4ABnOr+5GxRn90XO3j0+W4nBnx04uxclMNtMl5ZQFA/QSkc908Flk+IudWx4EhRpF/BTDGOZjrSm1YX49cz0uxsFqF8bVoaQkBoU09kkWusKleqameNpUI3PmZnrCp/38XCO8Mqf6yR6BHoEegR6BHoEegR+DfEYHMW97aR+Scf90HkzfVgfEUDhaU40UOF+4jx4//6Ly2axPBbGUgMtlLPiZzQmszQQva1661vGciC9pT27ZXzaw2JTMEUAVAKT1DHivzx5k+u7e1PWwrT3VLLKdddyGzDGRlEqMJqfPOmKBqAmwWsUxpcK2lh7SHzJdMUsA3+aoTtbsrkDoVeEXqy/6MgIkdgTm+gK+YJRiutSSFFnoiCSZndCbBsEyUkPpOqfdKyRm1OVct1f/yi3dl/qv81N+/tokN531h+WZjz6r8DUyn8xONHh31VgYm9VBTngZmEGaX+JuNdKABjg30W7xZjCMyUo4UF1ZyRQNSAzTNJDLKfaog2cpzlJyWkMHkEsMwgzGYCsgM6nA5F59JZL9cxsd7I9Xd3Bhen6iQxxloso7Di2Bog2szwAZfXCf9YU0gIY8xE0BFoArWMzdiQTeOaSBefde3lnXraTmu5bKMHa49ixS1GGBAmoUKht+qaukakJvFzDm0Q7l9jurDpAchr6mdCiBuTC9ldMJYsgfGXc1IyFJcoJGxFixmSWR1sCf70+Gpnhz/8Hg1fPkqbKCD6EDlnNOPkisbYOerXJLkDps1BHTeUROwDdtyS9FXriG5qWxjMKe+sBBDLihglZxUPmetaKL7aHS5ENgWAwnrKVaVckQXAnwvDl4np1efXctB12ZPxFTsLIAXcAyYPFmcDedqw9f/BnbnV4Suc31hgHPNAvJ5sGhg12DkxFVCZ6lj+TeBRQFqvAKQHVR9oN8LTKAuqA9bTDFAubH/XsiQCZPQqtvPlUxOfoBnFB9xOOdb3jOqYVtRPQTQhk1t5brcSH/0CPQI9Aj0CPQI9Aj0CHwvEcjs8Af1+LZdZnLWaop+E+hlurijbZDHUuQe6VtN5JOx6OjkbzNSasZMTOzEYjDl3Lhn51tyOK9Vd9TbwzR5Lq7tZbLi2bTagFGz/HEGUtFHmCrZDRcWlBm0pLliPnc3Z3L+lXRSNVgp9bJp0BIjloXz0DKZR7prYEfpCm9Cnp8MimSOhFNtY+62ZMoEMzsXKJ1KYgiwhcHZtJut9iU9DsOnahOQQy4dU7o0wgAAIABJREFUYGsCOFXt1K3de2JDt5SjSZ/UxtZs2NvbHf773787nInh+fUnh+oPua6U0WlT9zJR8vvk4SFtpWOwaGMB8RkmT8iLhQ4m5LESD86OvE/rKf2fXAvvmlzJuMwC0mvBAKdTwBoEoQJkGaneR0KagBmEGvRx/rdSWrfAvjZ6Cj7gYXB3c/Dkj76zPxZTOEj2Kw5KrCqb0v/GqjXg52O5L6DTut4GnSXfNnBFmAmbFcDsMWNA32DrHYBK3mSBt5Z/CsDHIIg4uJwLhzGgJW8yQBOJtWXBatQVkAC6NZ7uhtcj1zFiHaTJV8MOLs1SAoABmoqpZbfhQnEgtmQVqbG2Mx7TtdvV4sUHj+da2JChl0Dip8pTPV4AsGJMZLDOeDOyK+DKuChBQuTQWYgx2AfYuV8Bf/zjXsP0yDJf+iDHX+fTVg4tbOjKtU8FVDVGcculEulU9+m1ZLdLMZqwzleLYwPVDd1bz1++5GoIRIp1VRwtk7fDL1JntYH0V4D2dHmmfFXJbHW+9Mm55gabNxwxJ1Yy/VxHHoaLZowFCpF+46BMjimMquIGW0r5mpTVqWthoAqzitQ8zwQusbvSeeBUHH6bz1O2K79RtNJAKq+by7lkz1aLAFTZjucP7P8S2r3Z//YI9Aj0CPQI9Aj0CPyHisC3RX0/wJMP4Alb9E1AlRBQ5gYWlUldqx1ozuvmGSOmSjQ0+2PeqrYHoEhKK3C2Iekgs+zIIwGlgFRtp0ktximW4knyB3tJPqhe1qQ+E2GjEwCkmE/KxUwFBLe3JQHWkzIyMDlrTWiTTQkWMM/kifREbZJDyVx4YhAqWGpjIQEvgSRK3IwFVmFVXfxEpwSgvYjXlHM9ZQZsOaWBABNp07gCvcpDvffw8TCZ7/r9mP4LlG9MZipJsz/8t1++O3yl/NTPXhyrU2JmnTSaXFFDSQAhfaEkD+xsEiUj89VrzIlcV1Yf873b5/xcUzUw0XLNlntqPjVANgsRbFzAFZZUaItr7u11ELOlBoAh86x8ZbGA69RMjcy0whbm8+wfcyP2DYAkj3AY3nuUPpOfSskW4w8YS7db19R9uvM6m/jRzInMsNaSA02YWYWFMzAqlo7FCcBtk8JashspMDGaio2fGM1nOYU+Anude0xbbEffYFWJr4E6YJa/jFX9MTDWMbge6XYkv7CVHAvXYQCVQRJlaWAwA2SRErtmqGOUZZ7EKrVn33kws/wXSfMLsapfvMattq5JxaPlEBN7GwoZaAdw+zq4d+5uFmtQFNR9zbhZShJr2S9MaoFz1xrFCAnjIgHOc7GRSHVX5KMaCVMeBkmv/q7OBQ7P3d+p2PlXBy/0mYAfIJXxrh7QFiVliCvgdLlcGCBTa5WFJJcI4r7RPcpnLEw0QO3FigLXzTzJjLSZ3PCvWZpIjAHW5LG6vi/XENZXvx/8hlyrFBI58Mi087PGqgrbUaZLx/bvE/cEv2die29K0mTsZdTk/oQ9DaNKfAGp7Zelbdv/9gj0CPQI9Aj0CPQI9Ah8PxH4XwCoEtg/cZrkmDJxc13UP5yoWa7LpK+Mi3KZyAlMjdHMFJliqg2ZFm3KpZfcTGb/m0qcvF4i79MkULlwom08QbeEVczNppyAr80c0kyQEEBTENV/6ff2xnSYCvxubG8MO2IwkQ8iyWUCG2CChFBHv6ZmJeBYwE4MLWAPUIh8FoA41qQZiehEZk6Cqp6j4uhr6TDoyjQa2yIxRDpJriKuv5H+TpWHeu/BY/0FqGbbkUDqaLo9fPj+w+Hvf/pk+M3nb4bDk5W2F1DVvky4meQDNIlVXH4FlpEkA5oAJTCYtE/KK0BRSAnm76YsjQ5FG8kNDeBq0K5JVHN9ta/OHbAEIDIDF/jq6bjrhnJ8txfQE0lu2Ko45uY1Um2DJbapY+byJHeUkjQfPCHyqrmpGqpNnssVgfVm12q68mUzBjfE4OURQOwFActlI4VNLmixmGYUw8y1BRbwDHmXrhrjbyODdg1eH1P9BiDSfknCk48bua+f2l641iA12D19wifY5kssWADtAEgA+OqDpbWwpZbdZqy2/nC96OcKdlXHgCwHINMfQO697bHlvxIGDKeqpfq7rwQMSbKt65KrxK0hwAeSNkvIWCEnNefqY9Y5209XY5RPUAxcKH6nqj8qEjJSZa5h9Y/YwlqS53muDWBVl8tzxYL8T5yzic3a7CjS37Fej2TH/erlC6loF4Z7jBfuhQu1sVC9VUDquUyMLgQmvXCh8TxRaSjuJ9hW9+2Gzc2tjZR3Rdmoijlx5MLgHozE17Ji8CbvcRR2ULIo4N8FJL8nC32v3xHclRubygDQ8UNLS+HBwoN7zQdt4e1mWStxpYayf+fYxhZO+os65G4t6roo/U+PQI9Aj0CPQI9Aj0CPwPcUgf+AQLUBlDb9/XMiG6DzTYxryylrkr20VjTQTdNM7TUL35Tx0fa2WEkBUMyEYL6YkIOCJP215BfJHSVgYMC0nSWQTCw1EYVmAxiMp3O7f8JmwuRM55Lqyqxpqu3hUhfKQ7vQhNSMq7ZAzusz0PEmAEiBVnJNzYQKmI4Bqxj4CNDQLvmooCzB3TBv4GoDQaTDyGRTemPNpNcy3LEY3XvD3v6jYaw8VQM+gebJbHeYC6j+w8+eDc8e7gy//vyQObRAjoSVOnXnAnLGnCf4w+iwgLNZWQEnaVG3Su5rZ1/1B/ABSDFJaEaNQ2b7QEzetxzOMJh2KtbnBgDAZG1v0FPb509ApIEH518glfO2ZywAx3uUNNvgNVw6199XR/HZlfnVT56ODYwO3sDyOiQlXyX/FlY0R2bhoNYckvsJytR1MuFWyk2OCzdvMyL1BfaXJ0RychsDmLM9gPvmrDJqg3lSP/ZmTJZE2OMi4NNLLoBBZN51fcIgY7DEdmHjacTZ2cajHDj5rpbXApT1HgY/dUa5PoCegP5IdTEDAqjCEGsM63jvPypTJe378fPF8OZUwKit8/jYWaTJYgStpewSx7VKoFhkvkteb4Evgz0xncpLFalaWeV0hD4EOAIsyU09J7fUxkTnQHmPFcb2le4nTI8u18d6fWqQe3T0Zrg4P2GpRucDK43sdiV5+7ncfnHkDRglrlOUBYoHn8EuR4JsH21fD5tlwYDqH0CV+8Kwm2srUMo9nWxwcmCp6+oT8TjBwMnjRed3pZI0nOQ1UnMCA6Xunw8GM5/VYPDgs7ewn1l8a4ZKcflNpOgfsl9GNiC1LaTcDKL+okegR6BHoEegR6BHoEfge4vAf0Cg+l3EssGBBobDqG6MdyTn3RY4EcOBO69leDFouqbMhXWVmoIrB9XbGLQK4MLonWkiatWxwKFA6XgCIGR7CZPF0s4FDJmwAlANGNTuFOApB19kvZZZwphJaowR08q5mtp3LNCrbZiUkqM6Ja+0ATPMfphqa6J7iRTSLCsALqBNGXJhyLTPrnJTd+4/FIgW8NXEfLyldgWo7ymH9h9//q6P9dEXR9p/S/0LeApQS9kZWNW46XLuxE/AUzGa4nasmDi/05Ln5JXyoM4mnwOGzBia6bwDVAuWGQAYvAWAGcyV1NWHqkeRqpYaA3S9HVAU8FMsoWNTYDDgvxjKAqkwpntitz94Mh5OVHLl6DSAzCDbQO02NzHS4QBtmg//eac/eumcS/otQLIk/7O2s6Rb52TJrXc2XLfjrZWxgPHSGFPyBlArJbJzLTkScWyPdlyAqkGzW7rNZAS6ANxuSvoEqjsOMawqYyJLfwMQ4ZMbiMasyM0CTNnGAFdvAZQ2Bboenj6YDu88nHmx4eBIpkoHixhCOeE2bLBvBR87zHcQc3oPlLLxEGeuz8jnZJyahfZxwvC2bcn5xCmXflBGZgGTClDFVElAE1cr9rOsHNMw3XwX69cqVXPie/Po9HhYnLySEoH7DVdeclvXw/HZSfWZvHDyxnOeIX4D6tnW48+J0jTPvQTzDltO3WKpFqjbe61PAbxqxBJnXhdIvandW8w29VrVARsvXbGoxWISJWscaBQbrGIA9ksKTztqP48GRLnuWkhzb2FQU/c58uBuoHR7x/RXPQI9Aj0CPQI9Aj0Cb0MEOlD9VlchACsMhWEMs1N/BjO6IVAYhkLbSB56rYkidRA3xpVPydYAEBkRbQg8bkgqTH1VY9kzWBvASQyRkMjaLViTd1jMLbnskrPmUiQCphcyWplp/6naofQHnAxyX6agUzGqyGUBN9uql7pFbUa1tS2337HYTdhDAyqjItVxlIES++OWy6SXfxILC+xK/quJPPvv7t4ftvWczLbF7s6GyUQGVDr+w/vbw68+fGc4PFooP/VETC6SaEMiYQyxmmZCYRn1WsAU+bF5JktoycFF6hvmkz47msiBOXVK7ugZ8KddCqjehXuN8eYyhp1ObiZgAHYreCdgqPGl5HS2WrZ2rIUxBAKZsmRLZNLFOdHVkn6yEEBX91Wa5tn+5nB4eiXJaY0AwGqwapjzINwaIskTdR/auVguW1JeRhQ4RIDJELHKs3B5yAMNKC3wVxplAElh61wv59U2Rrnl1ob5jFnTbb5tA+yBzgGCATz5JNEImCX2NigC9+gvPTS4pD8G+pxEORrrXTi5MLB2qbUEFlOlsVhoTJVGYjivhk++OhOAJNe1nJrNinMNm9zZF9TMOECPtpxDW4sBRAXm0qyg9nP+bC0S0OclJWSo+4oyQH8xJgKoXuovUmBK0lwTbzOXYDxyQI+F/yRL1j4nZ8fD2dlrKRG0nY6zxoxJgPfw7EynJwmvFnYmkuWz/0J5q4F8MnXScWFH7cRsmj1xNIjX8ai1yvdr/TY4P9XsZy1mAMQxZtL1ukbuTjx1XI5vAIvseqH7lPfkrKrP2YgVjZTRsZSXVAbOzUDVyyX6m1xUnrmKuP3yLb9lze08Y7Q/egR6BHoEegR6BHoEegTehgh0oPqtr8LdkDEBzMQ8QFVlbkA4lOeAFTSroQk2VqsuUyNWlMm0AB55ZTbzYaKu+eQV+avABMlgr2ESAaqm6vQZTqSimwB7jR0DJCDpBawCRuwAWuBqZOMksa1qg5I0Nj8SOJ7LmIk2wBZgN7CJuKJhoby8gMK4zoKUY8yERHk0bO/sDXOZKU0l9d2a7QisqmSOJL8wcO8/vjf8/MdPht9/eTi8PBRqU39aDqoyVC3rjdxWIBUTJc6bqbvOC6kqbCpOv3SGiT0gg7/Ui3U8DFbybCDP7CXMEYDemtiAyYCsYqfYTy14U+tFb2WtW+QHc9UMeqKbJfpxUo0BE2xuQFfl0ZYslbae3Nsc7m9vihmUqy6snVFb+h1sqtboj9tt9GJJiOu4HBtJKO7FXDhMgLxt6NJi3+Ksy3nflNgplG7BrQ10Up4mxlBhkw0z3d/K983bgp8VT59xYkYs7oo+m7yas3dtUmOk9IO9PEb0ADw6v1c7w266nI5vBwCqxhbsX+3HNXv/8Wx4sKfxoev+/NVy+ErjJbLl5MQ2sJ0lhcQPLIyMmMUYzhGwZ1DN2C33W/ZzPzRuL4qlhbmkxis5oDEvSv1TxtdCZVxOzyXzdT6n6gprIWm1PtP3ylPVPbuWTH9x9irb0K7A62p5Ohwvl8PZgrzVnCv/MGmCHR2ZTWX8BniyGORrhuRe19S539RexTUYENnk32ZMA5g9vl2ztUYegNV1ailbo8/0G3F5LuCsfFydXECq8mlt3sS2LHThzuaryTMLCVUB2Ne7djJQDUAFqNYqiq9qf/QI9Aj0CPQI9Aj0CPQIvB0R6ED137wOf254wpiYDbUoEoCpmqtMjMlRRLWLFJe6o0jt9IHBKhPyS/JToVvIKRUYhW2dY7akr03RhZ3cdJ1Tow2bIzEvRrIJwDS2qbIYM7mPMjmfaMK6rT5YHqq5K66k1FWFqUGyCMiFwTu/kuGKJtQTdJdqMy6u2lbvt9QJ+ryzu2uwPJ6oVI5A60RgdSRpMmzXh+8/Ht55tDf8j9++GE6VtDnSOQBOYUJHAuYjHdfgnLxWpvbl6AtoxYQH5SXA0c7EBu5hVCecl6Wtmmar3y6pYhBELAFu5KHG/MlYU3/HNlMCONFWMF920faKj0Wr3rfqpNa3zheGGDRgyDWH/c0Bi42kr2aHh+Fdsamc1sExTJ95R8suQ+iGdaU/kamG+TRoJBdYm9jkVY/0NVLNgqlhWQGbesH3mB6F7AwQDQOcc2I7g/UC6fQXYyGOBdDO2Ik0OVLagMItm2yBjCSrNqWY8ZO6rSkHRPutZqtzP1saqtcFWo5qXHVx2719AP4iWdbwv8nDhZV9uDce3n8yG3Zn4+H4fD387sszMZvJE8XBlvEUDTeS3UQENvT22ADXAEGXyWl0KKCcj5HGg+eoS2smNeZJ1G2lTytkyHqeC6guBTovJel1nWG5/K4FVJfKQV2JNTWgXB4LqL4WKytn35XYX+WmnitHFElxc552SaHKN90gfrXOgGmS69cimSYIvkZZTOL4Xhow2OfaSzFgVy29s29SFrcwVaI0Djnu1zJ+YsxfKWbkqdpBHHDKbwknzgEMbrOM9YfGb3waFjWsaozjECMHqH4dpNZA6eD1zpjuL3sEegR6BHoEegR6BL6PCPy5SOz76NsP7JimNzxZNDiEXY27ieuiMlG0iRKlWwBWwEykv0wi5Qzc0MumJL4bu2IdXbJVnzOxVT3UEcBWM+FNs2slnwWDwkzCqGX6q3qkkiPCTpGriiyYfbQNeao8rjSxhSVl+xWaYwyYdDCYTpxiAX/IiycCqKPRVCVYdgcpiZ0ru7O3P0y37wuwSvorpMZ2v/qbdw3q/vmjA0svkSyDnlIaR8yoZMsjWNX2D4BtEAsYBmhHttryLQH0MMR+sp1ixjaNXSu/3gA0tWlesMCnq9gUmIv0OVyha4qCJS1VLWnxXcaTSxeseQP8DGbZmF3AT0GELl2C7Je8WaS/ZswKRLJJ2g8OMXzjbwFK+mfDKj5zfiVMYoCkt6MbxU66JqfaBXgBZpPDCyTmg2qfBQAzp9mW9prEF5myt2OkFZhNd8LOwnCi9G6n2MBn9glQZvwCq1IyJ9vyQH7LNYE3BGgCJt1OSaw5HYCkS/BYthtQPZGy4IOnYlU1vjmvjyX/PTpHRlujw4m1zWhKIA9mFi8h3y+c4o1tU9hvs5YtnsUm17XGYAmgavmxQB3tEmvKvpydn1n+y9MmTgKHOAEjBya/lLNZrU+G89MXYl9lEGYZMU7YyIIBquR7h8UGZOLySx/XsLi0yzYsPuickfr6ynI5zJrnAStsoM3CiAcEFz6LEle49wJSCZIdhJH16gstBF1LuhygqiuL+gKTJiS/5RxdSJWLkUFVvwyJXCs8xGvOMvnG1aPa/s5H/WWPQI9Aj0CPQI9Aj0CPwPcYgQ5UvzH4X2MVeGswc/PiaxM8fY701y6dVUNVjKQn7mZUlbcq5tRyUDGONkKxlFFSXNVfHS4oL8GEWRNnAcRNlfPYEOvknEvNQTfZp+qJ7gq0Mt2VGNGZZnPlj5odNaQgJ1VSRkAw5Whg1XDtRXbr3FF4FFjeyEDJS4VRmqlNMz4GkTCvKmCjejETcloFVt3v6WjYu//AQBXQDFieapv//LfvSg65HH796aH3xWgpeBDXXhyL5YSsCTUlVIAjkfbChFKShn6VCy80HgDciAh5J98H7ALGkCVvQllxKXAOrvl93ufyAARhaiMRjlOsIZwn7TzCEqbGba5lYw2Z2NPOGFkwgM/bZS/cZy3j1XNHlwvp7/Hi2mZKyKzTEt9H7glQbWwoTK4BgxlgsHMMhJzmCQMPUK14IWtt/SGGzi31E3dZIqprpI3NqjYUzLGRRju2ua7EoPCs42Ry1fHKOd6cl8+t5fFWHjXy2cBhsZSYd926B4efRdabvGLiC1C1VNXHrtI1CbVZTRGaAozFAisGj+5tDe893Pa1eqmaqp/IARjymkUPGwHd5N5G5mt5tCWtvgGzmILUHRDd0HNWK27q/yanFgddQGrAI+OKe+5cIO9UjGoMlGBYKU2zMMO6Ioe1rsGF3H9Xi6Ph9ORQx1JeqdqhfM1aMlwvpnDFraCgPqtkuALjCzsHA2RH7jtx8aUtMHxNnq1Z40iokx7qlYliVfPXoNI0OkHUtqr9eq2+2WCJcyG/1heI9wDZomN9rMgIPHRroSKjmCNm4eZWFpxv+qNHoEegR6BHoEegR6BH4G2MQAeqf+qqECEYQU8cCwBUCZTsGhaVGh8GK9RLBQyoRqo1t+xnkAZLClCg5khy+4RGJf0VA4p8FDDIZ+ShbiO5pUQLADagin8zgdK5ADCAAJdeTFk8ged/BsH4eFIRkxxVcgFhLFXj0TJj8lHleuraqTVtNZOF4RFsKliZPsl0SW6+e3t7+gZ2FGmkoK+ciLfl/DvbuWdwSy7c/v7O8A8/f2f44uXR8PGXR5b57giYxvYGzljM7Ey1VnH9RfpraSlATj008OR0YSlx+E2ZHoPiApQT57fiiMslSJmbgJlInps8NcV5Us4FYGZwWjLWgGYYxHwWAJhL1uS05DNybQGkyJHNwJodvs2Lpc8c5cHuaLi/q/zUY2SdsL9Bs81IyeeIBJVj2LGWF8Vs8Z1hSACdQTgh96YArQBxGxhZ2noLsG0qpK8NzuibQXZMo27gRwH0SKdTl5XGYVcBb7w2MC1AaIAtoB1ok+/pId0AoHKcJj2uEPuYfO84008HtMmTI7k1j6tjrmEhFQOkwdR/5crgAP3BE3KelZer7z96fmZzJcapAXlplO12DDjkMxuIce/ovEHdtISMlvMvBjrdp7SSwLHa4+myP2IbYVTtlK3jLcWo4uLL9YJBBaBSQxWzpMXyxOcXOblkw3p/fHKgUQzTqm0lC17CnlI26s4v51K5rS57IxYUZhUWFXbVpHYx044w58CLIP78BlDex30tGTEMqZ2VUT6UERZyX+XGGrQuAKmMV/Zln+bWGyD/bz/6z/2fCFD/ukegR6BHoEegR6BH4C2KQJ+5/KmLYZottQc3xACawaCWIblkflQILeuVvJZJJhNqMXPX1+RnahO7zFK+BqSgySZyQDNxymNdxrV308cQQAUQCbkxOY9mU5vCFOo/mNAgswWImrEpqWVMbnAaBQwmtxLwOYedhc1028V4CcwiRmRXmM0tbQ+bReUctmGCvSWmdE8Ov2PyTVWOZsMyXcmAd+4LqO4a7ADC3n26P3z4gYyUPn8zvDg6M0uKOzFGUgBV+jDRe/rMOcKKIuclFkhPnYKq+AJI545ROgHICsOpp2KADJbtJwDVYDk7HLcc1ECtAo1mUcNqF9YKiC9gavyo+XxK5US+alAKUPX7zPcbs9ektM4FVhuP9tRX1VF9eUziJpJcpLdVHgfDJqM9MXqWdKYdg+jqjzk2S4PjQdzssQxUAXxqEyCIUZBBTZ0w4KkZGlnuq2+RmHqpAUms9jHJpifHIqbN5ZiwQtxx7PQ3QNNAilgEsrvf7QfBTKode2H0A2VvDJWK7SvPn2LuwvS2cjPIXgF1zdUXYMlwZnw92psNzx7IkEsffHl4Pnx+cGbWnw5xLJsr6cBhTMOOc43DVmchwHmcOt4asFZrAYBm+mzZr0DdhrahfulSABJ5LhLlhQCnx4raOTtfDKdnkvMi171cDOfnR9p/7YWULX2/lIHSUqzqWDmiGC2dLsW8Cqxy3DFqBF8fALlyW9XGmdomBkucg/mdcDBZTMrPREy36mejrV+gpEASbMY2ealRZXAxda60AzjF/RfDNZjVAqpkXV/pWIbovu+zDJI72Z2rv9/0p//0/xvB6V/1CPQI9Aj0CPQI9Ai8BRHos5U/5yKYhdJToA29XoBq2CfXLxQAtbPvFWxpzUo909SzwCIMJHPJyxEWv0xeBQAFVDcuxXayi0AhAM45okzakeICakfIPsNI0pwBFWxVCTRhTnnPxF57CwcLdJpd1KQekyKxuJSkmZDLp8Pg8gvrNRWo3iWPFgBlIJdJNGwfQHWqerBTmSdhpGRGWMfZ3lGOqthWm7jo39/86Mnw9OH94befHQwnyBPBYFvIiHH2hcUU0JU5lGW7+hLWbEtyXsyRQkRG0gubiqES4BNGa6rvGziCMQxDV3maBWBhaQGqDXQFFIZVjnw4QNXT9Rys2M8y5GELo9dbkNoyCOOgSjv5vtV2JaZP9wGAw/D6BHly2rwBfRyrGG6O18rq5EzztEdwnTvy4ADNAFqgKWAQcAjoSumd1DE1g1g5tj4mawW1TcZiMcn6y3oIEubi73y8yIKzQOH+VL9pl6tFMEuQ6nOin4sq72LwWMfjWO5PnbuxlxngGCCBzhojDCsaPAZozHWAJdVwHH76bE+mSiPJcC+G33+l/FCbBrERQ7/1nPuisLrZ6YoixmSck76GxcxFVj4ozG3Fycyu+rPUvXoucMf7VguVgxC7M4FUZLsw6mtyVJeHakbvzXyyjca02NdrGY6dCbCeL2S4ZEaWnNS1yx8xrpfOd6UOrqS/lhPTDxaseHqUOwp25y0peEr7+OPKM9VdCw1vllT76R5wLAWmB5koGchS/9UjIiCYvlGWxksNbA8rywKa7+WGhHOY/ugR6BHoEegR6BHoEegR+KFFoAPVP/uKgRKZEJZ1a0v1Yn+YVibUmMp4gpptjIOU2xlGFlQF2GQyqnauJPtV/qfbw1QJxyLtTjkZJH9Iey1txfETJlKgzxC4UAmAkg8AejNALgACZtBMrSbQNLcVJ1ocfenBWhNncvD4furSNjI6AlTaBVdSTNhUyXdnqpO6JcOkmSXAD3zcSzU4m+0JvAJEw0b+7Y+f6v3W8NHnr4cFJi9wvWJeYXeQB28JpKdUTaTN5E7iJjy2rDngGJAK+4cUGNktJwUzTJ8aODfU4dwUPnJtzcYCSivGMIo3brsFuMyUhpBL3MwKJlfSbGoBLP4SQ/Z3bPSBmWlt7d0dU64lObObwxMB1cXqWiZALCDM8E1zAAAgAElEQVSkHacdApwMHMENcYCNvDsMoCEWx1AfSt3qUip0iPdcn+bBajBooBHJbitDE4OlSHm9q9nO1ka2dY6qvse4yCDSsukschRqdBtAMXO2sIMG+A2cF4DXCZDnCUMaB94SMRfTSve4DsTS4FDgrLJd7SR8VcZBAHdDJu1gsKwngPEd5ak+3ceNdmP44mChUjVLg/XitH1eGSPs7KB6Z9fIvblnwyrTF4Nlx4ryMikzRL9hV8mhXpfcHhdgpMAA5oVqki5gMGWStFy8kfT31Me7xCFauaiXlIqxJPhQDsAHAqlqB2kx4FVtOG6wtvSBWGFqZCBPn+pqepErY4HSNwbbXggpS2ReW+5bZWrs5ss/SfwlJ75WORodUNvL8Zf9OaYWTFxfVbm1Gdw1CJ2rehudP/unrW/YI9Aj0CPQI9Aj0CPQI/AWRqAD1W91UYxq4ppbE1/nnSFDxQU1CXMBJ4AeGRttiEGEbXVdVXLtmM5f6K+eZlH9Payq/q4pf0LipibgANQbdpBdC6je6AjDuGFShAMpSFXTWk/Qt9TWnsDmSMfFOZU2yU1darILlEEejHwXhnOqsjeW8oIH9Id6qZzfTG69M5Wh2Zk/EOgRoBD7uiEQahCn9rbn0+EXP342HJ0uh89eHEkJrHOnpqvdhamfqteukyo2V7m1kcQi2cVwKWATN2BkyRwfUAIwHWEaxTEA3AVWbEhFq0iLcQI2u2cSMJLaAkLGm5yEYhE+KW6/AUAAhGCe5oJr+a3lx8kFtMSYnuo9ObEG6JXUyv73tslPHQ1v5Pa7lAzTIJH2DKgKIIAZ+NhAtTAWn1mWyVncAmUItJsSKwbKgI4ga0NSM5AwgbVoQRvqTwOe7j91eFkiuBMHg33ATLHC5IUCKMPwhpkOcs3x/B6DIpv/hEk2Ywso5fjOl814YzzRRYMpS81Rw0cGTy3R1F2FcQ2byHh0GR2Apo7h7wXAZpK3/+TJ3PVyD0/Xw2++OE53gkzdO86zlYIJ2LuVH7d8Y+epGgQnrxe2E3bXecbkpQqInmGSVJ/h4ItUFxffla6hQeaFJL7KRz1XSZqG87iXL7T4cqFtF/r8SHVVkfSuMVRC/osTLwWQiYvJ2wagAckxb8pag1F0gdPKKecqbEY6bpnvDUiFNa2UAjAnDKo12y2HNTH1SIN2FxuMNNi5rKaYabN+0Dpg/Va/7H3jHoEegR6BHoEegR6Bty8CHah+m2sCmyGQZSxEnqnzy4JMnH+KBBhZrGx1celEyisdbf5OMqHFcpdyM8NFpL4bWJ4CNCXZZW7vEiu8BVxVeyFpY8QTeWsmwOT1TV26RiAEcKYunGkSjRPt/emOvpP7qFhUnpcqS2ODF0+S47w7pc6p80kFbsWAbkvaPBFjSr7kRAB6otI0PPf2lK8639FWYYeYKT97eG/4+QdP5dp6PLxUfioT5RFsqXM5AaeR9+IMvOVSPUhYYXh1XJ0zcuQtMdEGHDq/VvuTvEX2bUxR3H6Th4mrMOdqISWzdQPVgACfVwHSEv7GEIhwGsQBHMIABtiFiAo0q/21OccxM22oBAMaQAdB+fCe2GZJqQ+Un0o+aetX/uZpQGVQl4FljMLxCsfmj62QfIrm3QBvBi1BuJECp73UI43UMxLgAGTAcSu700Cdc2wL52zoejtflHMqBjzhCGPN8/ZYGC8FqEfOzphO3w06AUU17hzHKslTIfJ+hq4G55RkiVS5sdr5XtdRgJk2MaHi+3cezhTTmQDj1fD/sfcm3JFc15VuYJ6qipNEipQoW7Ldq3u9//9X3nrtsSVrpDhUFQpAIjG9/X37Bqpk05Ytkyx69c0SCCAzMuLGiUjofnfvc84//f58eXGZ/FDPvVFijOY0C6ljZWK11nP++Wc/1aE6kxMrVKPwquo2dhcpmGSVbUZkCxnUVPqrcn4Bzpv0SL2+zLbXOT4LOVQ2ZoGgvVZvbjfL8/O4Bmxhg015k9c2eX8qAMc4vbaHEZgDt6YHEHjv0fVG6P1mbH0eBZW/H7lgVPIlXq5sjIUKcmx5fu2nynack+K4N25Aldf58PBByMtcJ+49iwCPG6634XzMCMwIzAjMCMwIzAjMCPy3i8AE1f/QJWPi3gkkapuT+KG0FagQi/Ifqvqint4EtNLz0Eln1MTM0IXOByy/AM7hWeayh+HT2oJNqayW1Uk6+8MuPCr/3lNEhUdJN88zBqqTBvZ2onJq7cwkOe+7iwIDqAJ7KK20Gtkko5X93mUGi4IqpABXKMFYE/OPysBPjk4z3BZyOjjA/pvWMkdPl+MnTy2qhO12BdW/+OT95cc/fH/5u18/T77mRog9onASxw0A2xonD6zFVA3mvebdYVVGZRVW246GuTYK4HFAhnPhay1wBPhWWSsYCvIN+WtREIga15Ft7i1qVGlp1TF1j/YJASVHKCRzjbi8qoNv0KXbsh8uBsWpdpYP3ilYfxVQBcwZ8zoOwBfr8rqPFmMSn71FtOkKsa9zScWZbINVlhjU7tsepfY6zZc5qyqjhUYsqzxaXKnwTW4vx+61aZxQNFlLqaW3Jw7kWxxpwOperhFwywO7K+quGbi5f3CxO27BtTmhfuV39mFhJS7B44XoBwE1k6JFHH9VZ3mO11h04KfbWKcBxpO0YPrpD88cw+evrpOrmqq73klVs9k3BcT+6NFB1frMdtqBmyO7QS0VtqvkMu5t4nVxFVB1UYlxjZY1+XzeBAQZJ6PaWhApNtu8vpvPCbmoD/eAa2zC5KheXS3nF6+WywDt+dWrZXP1VeKaHrBpMWVP1GxzRzElwNfRj6JGw63g54zP3ao2A/wsQBhMvRAFVWPdStfmpDIOVVUU3J68IQdybVkzojPg3jxXpfrGaT5mBGYEZgRmBGYEZgRmBP67RmCC6tdeuTUsb4RHd23VkE4YnXv34awaVaMqKDmoKCXOHc23DKABrJTvJccyllr7qiKPAJmBTmecKqXNFdzluYDfXoDxIZbgh0yq23CT7fIadk6strEP21eSiXHeTzbq0QOVd6NsYQYeE9i7TLjRuOyRiv02xGeLGFVA4BBFNXAaey/22n2gM2rq0ZP3VX5RQCmkhIoLhJGf+uT0ePl//89nmbynAir9W2MRBkpPospW3cRaS3sc3s/rUZEpnIS1OGoqgKJQpDocuM54DgPnFhbCspy4AZDCqi1uVoEKiEsIBwyuVluLSAFmQBfHrrzZ0k+DdwCWWmJ74VZ10pxYuvGwNaocMOcF6Zyf7jkfRFFl/eEyPVS59kKe9wAqaFVqNdq8bO9VL3/HICAOlXJtO8N4BScUwNvuqwWiuAcKqu4dEEN1VakcOZl5L2ohR3RxgPjQi9SYF9TWYkuojlwLFgeslBvwAQYPk3ML5KoqD8totmgFYY7PVqPn51rxFwU7rVMHjFLJF9tpPwuElKJCOlAdc5VTFg66ENAFiNWGS1w+/uA0LX8OA5QPy9/++oXFlbB4+xlggSALP/1XV70FmoBx4kKLJhYDAEVyRckTzXf3b34wtYmSoxrlcZMvLMfAvYqrFuEcK1BKmG9yYXEj7ORzcpgCZrSuUR2NaporZAubl+cvk5t8vpxfprDSRezuqRS8l/uaQmn3d1fZJ8ot7ak4Np9p74BxB7WaMXDLsXcI0qhYXCV1gGs+54/5wqM6uA5jPv/mpfN3Jdsq3Nb2DKz3Twj3/rD/jj8V4y/U/DYjMCMwIzAjMCMwIzAj8N8uAhNU/81Lxix5KFKVoUosw1pZgugE/fG7dsoqJ04snSwyaSWH9TQTTJTVKKlnAVUq3zrJHAVQLMCU32WT2g9TiSlcOwBXSY55apXX3cDJbqAOQAEet1FcKAFExdzD7CsNMlRSsUc6CZawa6U8CYQeBSjJbWtblrwvkEn/VCryAoZ7FEI6CagePRtVelE2KbR0kvYsB8v//PmPbD/yt7/4QxRBclKjLJH7mv1SIAmIU+nNmCjQJACjrKLioQBSQEkgqYKIcMb7m4NaHRKIqorKmAauaIktzAmcxILLMGBpzdVcixF1UWE1+I7JvKJTQVbnNQDBSAe488tq/wXoUDSPj5qjenGNvbMACcStRaGAYUbYYj+tJMyYAMl1/16CR7FLY6wAy3N8IZzxJs5P56Yv8FTHQC7o2uOV4wBcHIc42wOWHOgBzgpq7rcEKvDnPmlVXNqzkD/M/VCFudoxOa+BtgHaVv/lnhR6GzsgGFhEwbSAkhbcoWr2Vhs7ZBt6mKJiAsOMcZy/g8OK/pB7aW/5iw/PvNb//Pnl8st8rfzP7XNMOyaV/6q1VZeHqjguuoCGggykZp/XgU5iw+cQ2/KrFFO6AlbzvNV48xq5q3zWDpIripp6G+WS9x7n47a3exv1NBV+U6zoNvDJMV9eXqaVzQXa6/Lq1ZcB1fwsSKJqYuDmmMRp64IEF+71vdeUgD6L5Tfb0xOVzyaLWqilAO5QeA0i2+h8yOJDiiktFCuzaFNAlfsPhZjrK73nXL3MiYMe82HDZlhapedjRmBGYEZgRmBGYEZgRuC/XwQmqP571wx2lIqwDWbDFVJXaH1zDqh4giSWSSIFklDlmPGbn1foFDxDv7snp8vuk+RtYgfG80kBlZF4aa6a81PyNGk5UTUKwGUyrg1wzffL+/cz0Qc6Vcmy7QkAmmFcZgJ9F2WIhDUm505wLXJ0tJwGSgFWwIyKwChyZwFQih7tYsnldWzH+ye2qcGifMtYgMdA7g/ee3f5f37+yfJFclN//fuXrVoc9VMVjnY8qGdARvZNESnaeNiTNe8FVBWfLcqEzbigdYjdFbhdLZI5mgBmnuKw/q5AicUWq+sbKwVcCqsLq+SKCcINiwG1zxYT+p7192F9lVJ7MRlPFU0glMS/Pv/0DIjeXc43WEsLk+UkIBv1swsB9Ldt7idKdSALKynXc6iE3A5rxeamkKrhFrCAF2zbURH5ncJAKrLZAhXOHEi2HXmYWmNLRcPOzNhRVKmGW2tzAbSFqjgTYLcLEz2fHapLj9ioPOdn60Ibh8axuZeE7TWUch7kfRJsFEf6ltp7VXs71w54pXdpvlS47UQ8Pm1diEARBgI//ejJ8mFyVb94eb38XYoqbSLZYrXufcJiwlpAq+ffB/snxlyIAdPj/LY5pn1Mge6cLzmpwOtVVFKVYXNZA5bZ4GCPbdNDNT1Sud4naZlzkxzUl+cvBNhNKv1e5es8kHoba+/Ozk0qBF8um0sUVACTwkpXWn8psERAVM4ZqUEbqqo5uyJkXLzJxdVq3YUI81BzLIHVz3j2sy6OQeuMNa9RwM1VBBcvuDX5G5OdtsZSF9OyuObfoMDsfRZV3P5fPtbLMBn2X8dmPjMjMCMwIzAjMCMwI/C9icAE1T91KYhQfaaVi9ZEwzcmeY9BtOFmtscnagsaJpHAarPWgLmdg4BfCgztIN0MyDAHMBNmi6rkOBZfonqujVc5bivtYnV0Uu42AU0q/NAv08ksk1NsoIBidsW2So0tLFO1bKiigcnj7J+KvDv52k+LGey6VPdVZUURtf8p/VSjqAo+w8Kcnz/84N3lf/38x8tvPn+1fBlYPcy25KCqbQKsnuuDrWt20q+VNh5U+EVtBZABT4sv5fyw+p4AxyimglW/M3S2e4TUtajOmKQXSjvxL0wNF/UAOxSutX0M9mLbk6BCGotO5rkoAiTP6J1syKxI7PFqVQUGn50lbzOLAS+v0sJHpbdqL8eFZ4+4BlxqogBIA3LsFn5AefUmIX+28MfIAVaq9lYJHIoqkJfL336q3bLqbsestfYNlQygXIsWWW8IC/LK14J9+/BqOx2Qh7JqpWIBmzEWRquYFnR3R36tIAVcEWfV4oItOa1YkfnldYuYjtsFi1ZWUn1lM/He61uFGKil8i6A++zsYPn5j5763l99ebH85ourUeyJ/UT9BagZ71BTuXe87lSGzk3v+AA89plrxDHJTQWEbTuUwGD93QYA+RlbL3H0guU+ubw8F1Z1A+SzcZsqwFebV+ap0oP1InmpV5urnER8CrSyiYX4NipnbeRU6n0V6/CX5rTqpvDUUUDHOgc/Z18ufHDvcw+m57ItaTgn1NKAqnmoqqwsYLWisH73KLb+Pta8BpY2T/7NxbO1yhgpBZwdkJov+wKv94x/z7gpxx++dQHOC8PN9qf+IM7XZwRmBGYEZgRmBGYEZgS+mwhMUP0PxLm5Zf+e/DDCCCGiaOApJC8QPyuTRiDJiSL9TaOsBlR3A3HOGEswTphN2BxA+IA19iHb6vcdmwjBTCaZuAOZgGH2TW4sMHLfnM5dKgQP4GjrDqC1dlSr65KPGqUUxdPqu9h88/MhObGZGKN88rOFYnbTrkYFM+CWfVPR9Scfvb/8/JMfLf/02y+iMN4sh1QLBnLRzMzTpFATeaWZ+Ps9+81xCAE2YJRSoImcTt53FlW4VWyJSO3Iog0QperXKrX8zKNq5gDVkadKfFcFjh9QprqmUFDBNqpaxehUO4GgFvdxgj4AltjBWO3tilU2uZ35fnaykzYnMX4GUIzjsKNyW9ir1gJIvZlUU8duBdcBrIU+gLSKqwsPqpQFWJ5fFbmCatusWEgKsOU8OE/PocrqCheqs+4/auQo8lRLbmG+xZ26//bNbREmIZorZ8zZeM3t7a8rzxRUexBidk3RJO/XQmLPrdC85pCi1rItsZcZR7B5VkswFuKcPyr7pz94srx3dpjWPzfLP6WS9Jaqt9xHqNPc32NhYa2ozH3GAgiwL7gbxy5GUIOoFYALk0ApbWmuA8aJmrZfYBOnAXmll1fpn/pwLfA2RlEwA4bkvF5Eab2IgnqVHqvkpN7EDsyiB3m3/UrLms0Xge7nfhZZqOHbXXJWtekD9wFRc1IrrZuTvRuHwgN9Uv3bkAGz7VowiXZEVhUvfLeyEn8f8nNXgUa8+zNn7m2cnxVxEXZZgeDqsS8cG1Yb7v1iBXFiSmujW/4+8Yb5mBGYEZgRmBGYEZgRmBH4fkVgguo3ej1QVGuZVFuz8FAL3KiMYtvlxdhvVVWRvkaxI5QP4RIYE6RiDV7IT61mKMlEeXSSCUxQxAVYdYZaWyHghxJIK5r2WEWBA2hiWaStC31dgZ4c4vjwWKsvhY5QUwFJQBQV9DStbQ5iX97bS6uah4Bq9n+Qban3w8T5rz79eHn36dPlH371+zBzADdFmKwIrDLJOIDetOUhD5ccWPCTKsY5dtve0NIjSuWA5KNYh8OvTr5bkIgf1xYyKMb0WiUmVVkPsA+PdYOaeZtDCYxxzq1g25+xX1Kox7xM9wH0VGEUEZnck7OoclqVEdA6BISsXLyTmNSafH6FOmnABX9zR7mkee0gyvY+bX+4DsJ2IfFuqMPdFceiFc16hq+/O2ZyTs0lrY0WZbJs0cJIWn4lQtrd7AQWwbQW7SIOthriNdc28nrOHUezRZnGteOIxJAnyCXmXmC9g3MHrGpH9vb1mEAv2zoWobCv09ZFUDUi7WHqconn3div+cJ3AVmUzm1Av+os51Iwp/AV9+ZpKgD/1UdPPdf/89mr5XdfXfd6CanwXVX2FdKHxuy18py51qibxDxjJCdVe69xK7iipAKOm6ikV1b9vQ3AXqWC7ytBNWfludD/mPNHMX6V115RPOk6xZOASizYATsLYBGRfLa2V5/n+0U/54wZUCXfFLs9CxKQI6oq48cJAKwSutwIWPl93+grpMp6PRTUWI4tuORxyIdleAPa4d4UJHtgX/xd8S95Xssili1s+MoH1rxW9j0swm7HZ40fLOjGExNU/VjPx4zAjMCMwIzAjMCMwPcqAhNUv+HLAZg2SY0ZPQpKYVLVSbkDIIwl9jg22MCqhYRVpjJ1pO0M71fjUprtPph5Ap8WQGJyisrkbPNRJbFgE5WAAyvBLuehewFAdnEbRYfiRbSKYU4Koh3m+PQ4xbaLetrtyVU9Xd5JVWIL7wgKHAfAo38svU+Pl//5l5/63C9/93kAN2pq8ltRZXmIItl2nxxX81YLz4OokwN4mMJEKMUttgQYH6HoWmmnqlDzKVsoSPgGIItr7uvQCsCjcJHVp3ilENr80orTKqICVWzAA1CrUFWYOhhKnaobKifXzbUG9i/6qQg/OUWh3V2uAqqKWSERx5nxc75ahVEogUwJulDV1jeFxD5dEARK19Y0jAvYWpVTXOOMDhCK4NZaOFzD3DumO48c3ALYUJ0H/Lk4Mc7B44x2LBTHahGmVum19c2wN3M0FV8t5ey/YKpyCgDyW/ap63Qoqiwy0JMXxZJHCyuNk/RytEJz7dy1A1fpjO2W1jVcL66B8Msb+vg0rWref3q8/OHFJq1qLlxcALjWvFTAlY/IWrXZisO80V0U5nkCwARMXYDIAhDq6TafgVusv3mNnNWr6wAmz6c36ia9Ubne8QsIlCwA4RzYRj21wu8m+al5v71Zk4uK/Zd9G6Y8f3P7MmCaXsJDmUTBpLXMI5ii+wKqVOzls83nkL8PWUS6Jy+Z942FDJ+j7UwAmPYzXTkYgGzbmZ4jcdk9SQ44/2yFxQXirsv+A7AaMVBSVWHJgR0rENziWXiJtSNAzOurd9i/Uo/XYv4wIzAjMCMwIzAjMCMwI/C2IzBB9Zu8Aip1enP93zoJDz5UVakkYvGh3ZPjKCJRTQOgTlSZIwpkgUaSFHkwh3TyCTAWencDaQKruXC1OvpAuUO1BCrSUqPFgAqP5LjtmrsaNTKWQ7M09+8DqoHE4+N8PxZgzvaOo7QexeYa8AygAiBUF8YK3HLEB8uzZ+8sf/OXP15enF8vv//q1WOFYBRUcgcr5TAZp3QO/V5y3Iqkggnq7Ukg2W2sQBw4Rr0VTkeRJeMICIzKudpSDcPo09rntQrzXYgtbGmRHTEBAGv/HKoVwwO+hTCOBdhi76WIDRAMXBfMun/Gu6vat81E3w5Bo8epFuFsDFCiSBI/CkG1WnOtukXrKo3rtTclkEI3g17XasEChqBdEAO2tqhtAxjvUMa9lk1bvKYAT8ZMT1qOrbqnIluF2bxQbboAf+GdY9jr1Tg3D7f3B1bUAb3mTVMUqpplLeuFbQs0eSFhLOCUvqW1FK/ViIlnW+t0vYZY9D5N3mgU1etYp6s8shvOvpHChvvO2dHylymsBGT+4rOL9KttBV1bCwnpvd61MtdiXYUxxb5QOQHmoTwDpOajavktpFrpl9jknnh5mXxT+q7mtW2US6s1P6SgUuy9LPYAs5ex+15cfqUSy4Ux7gHIu/vL7Auo7WfrNu/LnZDCvCmshJJKrjmVeK3kjaJJoSSszvQzbkx0H2CHzphsVzTgkxsTS7ArG9nH3dWmNzqKtX9CkGsDvIFRgZSiUQFOFlK6MJZ70NLFgCrFnpCuY2u2sJsfkqQe5O9HPssP11Fsp+23n4H5mBGYEZgRmBGYEZgR+N5FYILqN3ZJAI0qpC3FOaDU/Rc2Rw+JAmmUS1vP7JMrlrfEqugUHCgERJnAk0NWydWJ5Q59SFE4gSRn7LzWnEBzQ/OSBVu0X2ZSPGyZ7Bd1FXUSdc2CTBnSMbmoyZk9ol1N7I4n+ZliTMAq6qBZggGhY0E2E9sA0Q8/+GD59JMPl999fr48D6xiH1VNJe8URREI1/ILnGMtLQzdc855P+opx7DqMFbjKK9Hkcn4zqOWZd7PMJunWC81KvLIVWWi74y/83li0Tl4LcHafC0sM0A1+ym8DRupoRutZRCa/Mp7QpwoqC0IVNX6OAWrUAYRt1qBt9WI2x6nc39sp8WtXmngSiVS2yc8AszxWtVEClOV/2pv9hS5zrBLNmwBogGAqL1AK+KXOavUz6qFGAgif3aEwnMo9NlVt0fjnL0FGWMVY8ZIKxvtsrwj79sd9lmuS3M1icmwVPs77WRapZeTWqsSr8WmLCoEyHJjoXRmUIybIwis+Q7sU5CqLXwK+vwj1xOwBqJ/+lFU1SdHy+9fXC+/jAWY/XfxZbVdrxWViS+fEXctRKM6e+6EBrBWOQVEW+V3S9saz+M+vXABTc4v1YA3mxRbStXeAOWOMBm7eNTUq4AccImaSpseFjZuA7Lb5J+iwtrqBmCPEst299mn/VTphWrPZFrPbPKVY+mayDUd7WMsoNZS1N41nMv6WeeaPfB+xnsJqHIYgDObAsFUAKZQGetHgD/KqCscOW8s/IAqAJzer9p8uf+vRwubyuf5k4I0vS6ejWHMbzMCMwIzAjMCMwIzAjMC36MITFD9sy9GoaUPptvNTjRfVEUPVFgnoo+b9SnUxkDhbtTMncPmBjLJpQ2FuadpC8Pk/HUiZieyVAJujtuQEteGH8DgyF/dxVbII5PQTNv9EaWQHNMDchixn2JdDWzRkuYg+zwMXJ5G3T0AMrN/gPUw+0Ptsu/qcfqrYinOhPenn/x4+dEPPlh+8ZsvMlmP4oU9N+/FzngPZAZ6heaouViNtX5atTjHp50OqiUVi80BxcbbXrDYeUW9/O8w4GpBJeDJONRi2zl2gVdoBMJQugBCiZX3FDq7HaDWkKswkq9H+BM/LLYtksVlat5uLb8USu37sPaeRLVC8YIzCna8vwsPq11XdVKVTK1w3A2AGCA6gFZS5d6oUrsuY/QDOGAyT5IrS15xVWDGXCurBYnMNwToWrAKcOLYLmTkG4sLFAAS2LwHOxq+bHFU+veZ/SwkjBAKW4yTa9DnOub1QdVY9sd+116uxKMwXYW3PWEBN+IK7IezbIlUAGVhgHjReUWoZLsRKzsujbi89+Rw+euP3zH/9R9/f5684OxDlXiA6lDNGZvXQjBvtV9A2iq66NXEPc9fptgXoEpcyE3lHkBZZf9em3zmrqJavkxBJey5d6n+GxkzKmqq++b+ZuGFAkk3gdjlIQWSYvEFaGlZg+J9l/fQO/UeO3D2f3cTC7CWbO6b7Ms+q7SHomovvVH7t0KbdVcDhvIK1HL/5gXuy6jud1c5ZvZEkxIAACAASURBVPJVd8hbtRBUrvua68qlpL1VLMyopQ+U/Oa4WfDxeW2/OV6uKYfh5QaMQI+/TJXZ52NGYEZgRmBGYEZgRmBG4HsZgQmqf/ZleRNUUUCBB6yFqBSrV/FfTgRHuLHwAnRY8ExJzcSVwipY/pRAWnH2QXhj8soEFXUz+6MdjdV+IQoAAKU1k9MAL/BHyxchx8koIJfpLaonbWiyT3L1ADEUzLOTs0BqKvICjvl3nHxTFM+T5JAeBVZBJeysJ8lZRW0ERP/HX3y6vPMkhZR++VlhyNzYFFPKMe6BH3qw5lgpw6PyyBnfZYwUb9pn7NkH5ZWAQ/ZJjupBVEuMwlbTBSLzPMflAfRqKTaUAFX7vwrrwg4wPRTWEV40LirCEgcUwNpRgT7G22JDVSFR/DpGfgeoGDN2Vq2v+R1rMgpni1ABtj1WkbQPALF5tOyo/CETciWJj5HsawDgG7VvBKtVceWECqVVUUXKbK+KmR+w2gKA7S1a0MTuzDmhyPL8NjBEfuXQ8H0v72lObcfIggU/W/UYq+woNEXhJLVnleiCuZZs4mFRKiDKobSCrqouN3CBlKJJAic/++MoXCWMjXP3/CgCxfXr8YubwDDW7t3lL5Or+t7Tw+V3zzfLb1JUqUo417HX3IJMnhcqZVVhftZ+DDyb99viU1iksfrSBmebzxjnuo3dl+fYk6prWs+8Sl9U+qaimC4PF8v1dSoPR1U9Pk6Bp9y/28Do3c2LfEYvPc9NPkdsf4cFmKJNVArG+hvAbRhQmM8dCws2FFZCXV1vEHul8shnu1Wo41iwMNS6spKXKqNrI74/j70Y1wHXiAvK4gRK8xUFl4g4iyCcUxcjjBJBd71nOBOAeF5iE+7lr+ux+nhXzx9mBGYEZgRmBGYEZgRmBN5uBCaofiPxT4Vbp4bYdzWDdjb/CDOdjPeR11G3sOgd1VrrZB/rH60TEV1oXcFEM/mRqpNU5mRCH0cfSiV5o6M6TybvUXzIPw1QobSBfOTrOVcFw6KumKoqhKFmog5GTcrPRwAplX/jIQTigBIg9Tj5s6iq7IL3nET5pcUM/Vb/5qc/EWz/MRV/nR/n9cPDE+3BWIP5fe8gCitW5Siajokqx8C5anCgbhTBATifJF+VirkNS5W/Fidiu1qaVygcc+z2Vs0R+J1t2U/7iRZkULV5HeXudVshZudYUwtNvFsA1BqLlZpzjcoLmA045HdgDWisZbpXkGMJXuP6rmO1UNEAA0VCzmlVMYWnKqRihRtUZcSKys5RJen9OVyiBY1uJoRoWw20sE974HJ8QIiSwqqgzSG1CJGM0hgAvrxg3qjKaQpo2SKoVE0ciAvnuh4POKR9DQsDwvOodLvSuPmeAxqBphWAqOLbuNeNWvWZWBT+zR0lMABldsb5oD5WJe/4nqVI0F/EAgws/+Nnl2kRE0tuD2bMCRfFrzzPXvDx1cUI4XSMoZWFC6gci/haRClfqKtcW0D1IhbbzU3svwHV2zsg9YXVsk+Pn+QeO0huahZ4ti+X66uXOY+8j7gCpvRANSecHNQM2LxQjhflNZWAubF245BoQaT8DnjaJgma1YQ9Pqss3oyCUHzebVeT+xLAZZ9RVvsh4V6lanDv7YcAtvmwLjC88Ten/u6xsDAuBn9D2ITbjUcNF/MxIzAjMCMwIzAjMCMwI/C9jMAE1W/ksgANVZZGyRum5o+T56obVOAFDkh2zGuopVbfbAsbkyrJG9uSM0jBoyhIFEwRfKoE7sSGaLEmRVcwpC1hnOiP3FDyKpmUHzDxt+APu21+JyqqlWqF2OSoBi6PsQQ7Nv4H9NBH9Wh5cpYc2kADLWTIYd1Pq5qnp0+Xn336UcDhZvnn9FBlYr0bCN3P9kexB6seAs17pyMe6UGaysLYgbE1ano0NxWrLsCU/qRHAd2May3IA5yhqgm4QCgnMNTRxmG1sQK9GR+/85VzlccE0eYxWvB0wCrn1mJLVRftK0rOJ9QDpNGqhfFTjMZ8QcCt+bUCP5AtDFSNQpVlng+MAarty1pwFhey4S2gMZYw2I4PmxVrB2wpjGGpHeof1xxLKpVqOc8q0s05RQUERAFIHkCkqrL3Fkpc33PseRRaGYh2XYGuijDgyRitDvzmeXkuWJVZGOj4rb2c3bRHa8fNQzXTIlWtltycU8C4cRNUux4zFhFGjqv5qRyWdiuFTdVqkJrhGFvynHeWj98/XX747Hj51ZdXUVajYuoPHtcZxZl95f3WGCO4vTqqte539FE139gxcr0f0vf3Wgswr6PCsv1NQPgqNttN1NKb21T4zdfe7q0xos8vkH5xdS54XgZUr1G2sfmOHFVbwEh/OQbVhlO8qH1UsQuzGEUyKQCL2trsYe8L/x7Uii2HA6UWRcoTbBb7L/t7XZm3tmY1ehRtANbKwFiL32gxwypFXArpYVQo1WfN7168Lnyt+bFvsOy42ee3GYEZgRmBGYEZgRmBGYHvRQQmqP6XLkMVKKvb+sWE3RlmZ91/9Kg9uBNafJWAJ9WPqOTb6rxa925pXdG9OrFEQYmtV9vvQ5RKFbpMVaN42uaivs43qgIzDir4xnqLOpjj3KBsBjhRSW+TrHadPDeU1CdRTw92D8PNKLE9F2y7B/RSjYpKGxxyWwEmqOP9p+8tP/vJh8tnz8+XFy83VRnJm834DwBWWsccB3ADtc7HM859cl+T76qtF3VJ22lhFcsvVWsZJ6oi0AiAaf21KFTtzPzYwj7DzujkGggHGKl6yxMFKXhHDU81EvCr8qd+CPjyutDJY6hbmbgDuiNT1PFVzBzXd82JBYJ5TpvvsCYDqArJlipqzihvVi3NPoUkhLVAe17j57UokpA3CicBPSJMntuMBE6KJmEHtd8n1WQHMK5FmGphxuJMHmt6pua8TrO44XUhGoJgIIbTEEyxcgOqrbDM01isiQuvuT8L++Q3AQ+wLJ5a7GeolMSTuGKtRR1dVesCftnIIk5ek1qlVbBVUQv72JNVU3M8xs7nhvsDEzqK4bPTw+UvP3wiyP79b8+TQ4rdoNef8brAwEIAsS+natm2hU5e2o48VCC6kJq4x/r7Mvmom8RyC2gGAm9wH+TfNosv1wHV623U1NtXVr4+OTwVyF9dJh/7+qvs9yZ9Vc+T95qCSfaN7WJAc9J7jvfpy3p788qCR+SeY3Onn7L24IBq/zYQYC82aO15VTDOPnRP8NoKqSixeQ/3HH8mqP58mffQkoYLxT64xwPHjytQbHs0XB1UjvaQfggKqdyPLmysHxaulx+H+ZgRmBGYEZgRmBGYEZgR+N5EYILqf/lSrLO9N6y9Q135412jfkZZ1B5c9cMWLgE8c8+YwKOO3AOv7JOctlGV8yTWWfJZhY285z7voYBR7L5SylCiVGfrn1yOY1c8RC3FVstzASX7iubYgCq5qU9SeRgwYDp9ACRk1k8rGnMTsX1m/4fJP9USmtc+ShGlT374wfLPv/tCEAUoH+yZGjXVHq9RX5PPCrQykcf2CMSyHUBJ4SYgCWjWrgsIY7clL3RYSVHT+H0txGSxJpXhqnXrY/2Z3FusyGtenuqq8/duCwACWAXIgl25phZg4yfoNhd07eMKSA93rrBc1hvtXbQZryrmeJ70QTRF4Dzhbq/PVeUDkofaCke9ofIV0As7HJ+iPxZz8qpUcbwfPUoBv8JNIUPu4CnfBzCmXU1AlTxj2/YAhsascG2BqfEeg5MdHOS6sFDQfq6ooQj+nt0j11gvOO8FLBmjKnCOt7akERq5M4mLjC51Nf5jfLgIhgDpe6+F077nOtAF8GIzb0GrjvXj906XH713svzy84tUAE5f1RAX27Mo0GOtixd+fOzTSjxVS83xbd7sWr2YVjWbHGtLBeCA6R3VgKN0cs3JN6VNzW2KKd0GVI+w3YcMaW2zvfky8BklNZ/P88tLc1cLqNh3E4+R72rl40Dq/W3U1ERwbzeWX1pTRVkFYK3ErSe/MCrMjr8F3KMFWHJQ824uBDDMcVBVd8kPzjlv89wmfxcolqScz75yjuTGjutgRXDt9M1v/aOb5XENjfdyAXqt6Kok0M7HjMCMwIzAjMCMwIzAjMD3JAITVL/RCyE6fO0eKTiU6khtVcGskAeWTNQ7iiGh6KF+4BZ0agl4oJpkm7x3N/Zac86APCbAu4FVVLw115D9YQelcmgmoFgWzwKQQB/WX2veUA0UqOG4mZyfJbeUSr8cDaVNM3GsuChWVuPNPizClO8onD/9+KPl3WdPln/4xe8EQ46xh+Ka49ATdg+oBby1gDKvBl5b0Zc+q9iHmWybY6q6ib22IOrwsZ1mv5wmShQxaUXdWqDbIqTFZ+5NkK3tUyUO+yvnOZ7rpL0Qz2CAYhXaoXYqvA2F0CLFeZ2qqrYNGTChEgp4mg+KDZr2NYUkKE6IzDYUidImLQgWqDn6MAsLYdVrGxfyC1cIBqTaixQLcCvY8m4BNP/RXsqxUaJzzJvkRKLIqlbnZFFa18JLOj5RpPmqJPzaFmxcCtwouQ1ernPuP1oMcUDgzqJRwm2vzdCnPSdAr+MZMMpdKiS3F6i1jlBoy8U+Vnuz2iFQbhpnrMyBNK4dkEyV4xZMGhZgrmW2e3q6v/xNKgBvAmV/++sXgczm5zKuFrQq5Be+aTlD7in9ZwuQqOR8frpY0WrDF7H48jrWWWzRnCeVf69pkssyUooj3d6c52egtTC+LMDpq1jer3KM6wBx1EtBNfmpVBLOF1ftLlV+75Ln2sq9uV5U787n8S55rw83qSpM0ak1D9geuc0ldl9WDgZOiWOeZDzeC1wbtqUXa+4fINXADuA144Ac1irOri7UVFFINT4jz5v9v/nnib7L/YC8rkLMeBgjTyvh93DzMSMwIzAjMCMwIzAjMCPwXUdggup3FfHRW/SNmWkmkkyOOzHcRVWlBQyWPhWUMUNkAg9gAJTHKKlYiJPzlgJIpm8CUViAgV+UUyvvUuE3aiiABxxhOz3GYqy3U1Dh3zH9TLHOahNuPib5qPZGBTIdUhQ6qwEfLT//ySeqtH//6996rKOA6kkAdJcerSrDsUrmTZ3rtgUP+z1SmQ3Qkqs3khGB0yqnpOsyXuCV8a0tVzqFxsYK/qlQJiYAdIGvOYrM6VXZ8l57baIOAq8DtpyEAy0wixVyq9i1KmzzLOVO9oNldryvkNmcVQCVYxaqa5stHVWF5bmqkry99l4rrQJTzvWHDVbwBAoA1X70gChSUle45RUMsLyv7U9oPaM+Z05qQZVcUsbCLlrEpwrvKCiV3w4TX9RqFgp8PA4a92gtzOYDUzBq3BMKbMA2+xS6q2Q7zhwDO627UgGuIs29hApM4Z/VZosqvuaNYm1uDutoT0Ml3gGJxJ3rSXRpISN6DVsyx+A6/SQVgD94erz88x8uYjmn0BGLDqOYFeDr9SVNk56pgGp7qbZgF4syWGt7DYjbRoU0wA2EmhOKOsw2hcY7bdav8nVp/1QWi1BCLy9fLq82LwKyQCoUCIBGOaUoE1WEyUu9JweVQmbcl1y3OiAAatvTuPCEAgocA7eAdytgo67yXEGV4RS2XXVyISPvTQ67fzMswsQ+K4PaoiYVgl0bMF2A1RPGmPdxSD4vWH7XSsPr37yhsPPGR7eC3a06BuO25rKu75nfZwRmBGYEZgRmBGYEZgS+owhMUP2OAo3EYY9TCgcx8UTtoMxvJQ8tskuq5aqUCLDkVipRdQLKNil+tJOWMhRbgiJRVK0KrMUWGSvHYOIf+ydtL+iliIJzQA5prMNJR3U7lDPUG5/HbollN2rnUayOgOpdbIZM9FESsVnu540nOfZf/fTTtO24W379hy+EULY9Czjb65Rzi4L0EKWXYbPP/ZzPYWyoRwFffhcEyclFtUNNG/1ThSWAClgYoFkgGhZkAH4AJBC95ktatGfdl/mRTPxfK7Qi5QqeQIjFmKKKZh8op9iNeaBKs52wbMGlVTXtuAQOwIzcP9Tc7NZiVwPkeFk1lQk/qhcIAgCP3NpVleT8tNdq0+0+CsvwSdupcJ4c07Yy5oC2Mm2RhSJU3QdVe5v3qTbbPqJu10JSR8kLprrvmo/bcVfm1BZd+dNCVtbYyZf9Tsf72c5CRMYPEKRKbgtMmR7qa7Xa1nEKbNUSXPd5j6dVOP+AYc6lINk8XQCcBQzuhRvhFcU78cMmzP6zzTtPjpafffhUpfQff/tyuURVdb2lMSK/le04/+vAGtApW+d1KyhbLbkfcuGUAkreW1kECGTeBDJvcx9g2+X+wcZ7FfXzOl/0SCUvlf6s55df5d6PKur1Och7rvJeeq7m7KKwAqr0YdUJYDzzGveDhaOy74ylCqo0rIqL6mkBqlFgyRxgc0rZlvupiwS2osnPWMCt8GtCKcWUArtYgDmvtSpw8tm9GuNe9U8MYMu+befTa+V+33zw1FjT4CXuG//8DOfCv974X7z/jzeYv80IzAjMCMwIzAjMCMwI/JcjMEH1vxzCf7mDrwvpmHA6GSTHFMWMGeNaqRMFBPWLQkp8jQIqbGPhn+4TiNuJXTeldJfdFDvSDozAQk5bwEQLMYWLqPjpBJgcUECEyX84+ITCRFUn6fzIZBTV9TAguh+ooQIwcBO9STULiDjKMQCOp6kC/Nef/mT58vnF8uX5hX1TqQ6MIoYdF0V12aeQEkovFl7a1qTNjSDLGZCLWlUXeyiaHml0JwHos2NgBYWqAMe5YspcVcoqaKOyrhPw8ucKr7X/8r7XBY04X5Stlk0qzBWOANUcC1CxaBFfvBxQzbhRA7W/MtahOqIqq+8CHWPhoPmZVWG15SpIcwy+Y1dmZaFW5Cqsww4raMIqbdcCXAJbimNuu5Z0KpTaVkUYLOR08QLFENtsLa8AN/sBwixSxSKBtFjQps+rx/d7iy8ZLWzV5IQSz/zjPVYTFkLHvu3diqJXoMYKzj6A/oJgx0sYb31OZB0w/wYOMexch+Yic7KotVWd77Q89/p1UYZIOCh//vH7T5Krerr8Inmqv/3qcmwzeqlyDfNA7RWC6zU2joI5MeTscg5ALAsDj4Whsuk1ualUAfa1W/uoblNUiVxVeg7TJ/Vqs1kuA6m0q7kjp5XzIBeVQ1ONOfmnDtZL3uuWvjLjLi4Uq5aOhaf7jNW2MwOoU0I4L+WL+5/z0V2dF73vRk4yywkAbWDY8Nm2hgJKOSi/5xwSRVsuq4gO1dvKwaQDsEeuoYGuIvv6wSIX9/2wAPO612DclG9sOX+cEZgRmBGYEZgRmBGYEfiuIjBB9TuJ9KjA+Zi5SFElZqPD+ssYACQgIAlmtm9BWTGHjj6LSi+1YZrTGlvuaQohRdVMSd8Ub8nkO1U++cL2S94rk8xooaPQUCbKqH55DRAFTqj+K7wCqkBl9nWQ183hzIPKv4dRR1Xlcrx3T8+Wn3704fK7L9OiI/ZkOusAt9h21bcYi+pY9nX0JPtGQT7QGry2WUFVtUiR6mPzKFH+np6dpKdrCj3pem5Pzram6cXBHll4rOLJw3YpbodVuDmiQ/yr4kYu4wD8tm6pQif7jFzNVrGtfZTqt+2jWlWvFt+qp8C9++e9wxJrixZA2HzQtgKSQ4DXAdNaPLH7OrCx2MDYuTq8xl2QxYQt0IxKyQJCzl/V2H/cJbEG20ql5wxMrDmvVgW2xQowCd8EVL2VgHrUa2zbKNnsuwBuHLlejJntOAYqcgZFuyCgG5jjS7T0nGpR5jRQ2VkpADhNgQSgjVSB/DqKJ+cABq19YHsVV2twQHUorz6rJ5uFAyy9LOBwXYkl59b2N2fHe8vf/PjdwOjD8r9/9ZW8BqyhdALPXbToYsQNtt5VseZ5o9zoN5e2haKEvbx5GxClSBLvweq7DXRuhzp6R1uaWH7PX32VFjYs7XBOXI+0qtledsEl76FtjdWscRQEBu/S3qboz7faaO+Sg2reNPGM8mu7GgtYcWtiMWY/WJBZfeAq1i3xWFEYhwT57bS4oSIw50jFYn5mdQD1l3vQawqfYxPOznM9WvWXr9rOX1dN8m7xei677TFM3GsFYCyzulLv3fmYEZgRmBGYEZgRmBF4GxGYoPqdRZ1J4RpuE8nyZUOSftkLtdAHkN5LAVQkZSIZlbKUVFANRO7GirubVjBWDMbCSpVSQBMbq9DExLOHfAgM8gD47E9q7mlbwAAr5KqidmIFrhIZBfWEPqrkc+4tp6kO/MGzd5YPP3hv+dVnz1OxNbbhjPEk1l5g1dxEKhpTbCh5qicnT81tjVvTgkvHjDczdHNQPe9h6aVgU2yUxyngBLBim7TIDtvm/U7sIw3tBXhrF26lYP/RmqTC8dDhVhWoIPJYgCmggyta967KYC3AVsBVmYUcUAqJTeIOeOWcUV15E+8x3zL/Q91six3Aqsqceb/AhgA7AJn9qEa1eJD2V0E0lW2BsgG5KwhSXAh4F1qyE2ob8Wjf1FharWLLawVCHbycA/tnHMAsUDbsnRQJosKyyqqLH9iBUVeLlIz/gGtv5Fr4yZxh7dNVnrX6AjUuDhSIvW5azYcqn0HVxtycVyBwGwijii/1bK3IDNRmG+CduAOD5qzKbOyzucnC5hib/Vmp4IuA2HWJ5ZMPzpZPfnCW6r+vlq/Osdq2OBOxt3iSoiAAXSswP6PwWqQpNzXnh73XPqsZDypqFy4KtmwH8F9dXSTXNSDK8/lcnZ9/sbw8p+pvbL32KI6qSvsZFoKoop081fuHq5xfPi9xJgCTt7ENP2gn5v5lXOmLnPsadXYXaz8q595Kj6sll+9RSCV+7v0VGHt/0j8ZCH64DqiSGkAVYO5n9nVJAaeM50ncFtjaoxL79+S2xZesJu7fEQC3qmyXS6yw5mLPqp7aSoebkNxeq47Px4zAjMCMwIzAjMCMwIzA24nABNXvNO5ruAdhOSvlMSat5qTxYHJatcMmKaokEFlyVO1bGshIhd2dWGZ3TjOxTLGkPYosaakl920AiUoJ804K8QBh7JoJdoBDqAUYWyzpOPt7ku/35AtG3QFejyiSlH9YgD/+8AfL0ydPl1/+7g8FneS0HgKgjC0TdNRd1Jy9g7PlNHm0+1FhYW1A6WgotWv/1EJiJ+K2fMFGrJqZMepZrEoGmBWWCzNWAFbpLHA+KqjyezXI1Q4s8I/wAqqois6/AwC1f7aH5yP/kzOb8ai/5X/ajQUo7NNVc4VN39HrpMINtA1bLs9ZlVYgL7SaPzl6pZrjKfQW7rzy+UbV26aPZszrIoO5jQGqkbcKPK7nywBr0yRvNDZtEE94RDWk2A8nEEU81w/FEmuxxbXIL80xrArMgoWW7II+MD7415xKDadA3lCn11xVhi88jsBpW9ZOSlwB1ZsULNL/63XlngQMta3nTVfbrTBJTNkGgOM+B94L1lmsCKFuQ95YgldVmlzav/7JO77vH36TXNXrSqns2+JSXGQYcM3v5JPAPTQ+USrbFoSKgkoBJNVubMi0xmnIGPurgCr5qSir2HWpAvzy5ZfLJv1T74FS4suNhL0+771N31VWI1BT+cxiGdaS62evAE+EVVpj8d1BTSUS2gWAaCoSdwCMRXgHMPmwchtln4C2SxQUdgowaz2IsutaSBwVgKmf+OSMu7hCQSeKOFGgKlWOawvgeIBqC0f10ecef3bMHJQbfS3mNF6e32YEZgRmBGYEZgRmBGYEvuMITFD9TgO+Amptiq8ni/y0/u7s1Mlt9Mgx0Q027FBdN4WUsF7CrNh/AcDYIpejTGZRY823zBe9EVGqYAFA0P6lexaNwR5qGxdyF1ON9zR5pMdU5304WE5j9aXYE2rSCVWGByADkX/xyceZex8sv//q3CJKWGSFP220UWSP0oqDbNi0qjkOqB5kv1hpUaGAXxRYQKmWXlRjptbNv0WZ4rlDc1h7S2oFzU/ArXmTKKqqqgNwnNg3ZkKsc2zyXPt8ba7dR7dpER4m/m8CGNuaz/m4HfDUfVGoCYDwPNaJfgmt10XYrpIpIGTb5nyOYlF5H21PVqsqhX14D4fz3PLzXcAZCyv2XwVC7aCFh3vAxGq6LVy09gZlKIA5it+D6lg7kqDi3mIPpfhOFg+Oo2ajrlJlFzDlOlPcSugeSnJ7w3YhwMrKKItWlh0FoRDoR0Xo3qXN/7SFSh601rE4l2NErRywiNrnwkkV7BqZl7SYiSJJwSUUyRErduXiR8aGEwD7sD1bhckCKIseP4qq+j8+fXf5Pymq9NsvNl7fFlOiwFHHsy5g9PSqrtsWR7W51mqsvjyw9m5VpFtl+fp6k9c2y/nV89h9nw87+e7y4sUXUVq/isDYqr67Uf/3DshBLZSitnL9qSZ8v02+6sgt51p3sYT/tICS7WVYhDLBGDBlYaE50CqmqM26rrm3uCHIGWZb4plBasCoE8P7Ts84MXIVpQse3HDcG5yn/Yy53tyjedGb8fF2X+/6McaxWOHC2b/a6F++af4+IzAjMCMwIzAjMCMwI/CtRmCC6rca3jd3/qZ6sSoaX3fwtpTpRBFFKpN3N+PnwCA5qIEuKhGZq4plNgWJdvJVV22r0zo3FriqiO5lP+hkycJTtQQI98gPPXi6HEep1cpLL1RbxWQE+k9RYILLAZuf/fhHy6vL7XK+idp6fCZEAZDkpJIZCQzf09t1LwWUTk6Ws9Mn2oJBRWCTXqoMq6A5VJx830e1Jb8PaKGKMc+N1wEcLLzYfQHuFihaFaBOyoEs1Vnm4+MllEgUQXubml/Kmby5OFDl0zeEUMzXBJwBtYE37FdQzQOwZHzl4kKoP6OeolICqCt8W7m2Y7PljJA08i65qgOuOU7b5AB7QEwtsvLvUDdvVeEKWm2n05Ywqp8oriw88N5sZ+6u1WHZZ23JLCbAMtcZE7nEx1Rgzpd5pjyM2bAsDxBHodXyO3Jo1z8QHtf+v80fLawPUI10SYua24wFELT6cIVxx7sWiOJnck5XsWyKvQAAIABJREFUxdbCT0CwCnCVXiv5RnW8C5xZJ8kYsiPaIZGr+o7X/O+iqm4CYgAtAKqteQyWtzV3tVcTmGYw2F5RVbH4onKzQMBnAtcAA96kaBKg+uryxXKxOc/YWRxYlpcXL5Or+tyiSTfbFBKjUvJ+gHUvCwPb2JAB1LgQbgLh9+aLsrDUDyAWYXI/hU5E0GwjWNquqtezxaVKmaq89oG1BFS+5d70nsnPuAbI3eXaAb0o1fZmHuon0M4iAxWGuVe8xlyA7n9dnOjFrwX/0c3h35cG0FY48zEjMCMwIzAjMCMwIzAj8JYjsM5D3/Iw/m84/ApY/75Skem6CiWqptNJQNWJKra+2H2xYsIZTFqBtFT/3Ts9UVllYut7bANTq+jOfXNPLXyUtjXXyYO7SYVRoPA4FYTfO3hXqGGifxYABVh5YA3m/beBgZNYjH/2yY+Wz788Nx/wMMekEu1eAJh9oxQeAqp7yZkNqB4np/Uo+6KoEwV6To5aUKlyUAGC82jLmhZ3sgCQhIeoW/g0x3YApFA4gJJ9FNhaxEiANUbDiguMMHmHB3hPvkc89jtW0fX9AALQs2/SbpVR9oIIhUBH3ihjszATu/ZV7Mkdp3mf2lsLvrUeVxnl/Ogh2mJNrWorG+d9wBjsVLtqW6twDlQBtkATqqrjaJGla1rPBIBQ1NhubQ1TMAW0GE5zM0snVP+lCFcVRRYSUL6PA6gAK3nB9lhd4XyA1Vr8aO0v28JGry3Htu7hHIxp7bqKelh+afWitTZfACF5ooEkYNRzAkoTK6sYo6gOQAbWgWOC09zfnjNKM19VRrkehf1nZ0fC6mdfXS2/+eKyMdJa/PrzJZeONkHsD9AH8LgetJxp9eG20ukCQHN9t4HOqxRJutxceP/c5OdtFNLLy1fLqxRUun8gN/Zy2GNpRxNABQxdiACCo45yzQXNfhYB2Eibnp95puSTu8KSxSU+n4yG6zjizOtYeenDSiAebg14c6FX/zoAPKoDt95Rj+d7N+SwdrHK68uNmHxfLb96ttkfu+TvBQN8DaWmDgwodvDzMSMwIzAjMCMwIzAjMCPwFiMwQfUtBv/rDg2oop62xA2IE0AVRSAlYJUJL4oqRZGo9BtQTdXcHXqnmmyX91CSN3tgMrobyzBFbbD6UtSIyWsMj0LuaUD16dFZgS4Ac0rbm2wHCB3FNkrfyYvry+XdZ0+XT3/4w+X3n7/UtUiv1hvgg3Y2h4FTLbZAI9bSs4BsxpOcV7Y7CSECs8KoFtMqTVZJ1Rpc22kzGKsWVtwL2Kim+sujGsT2BceCzaowCpbOwwGStmsxVhkneY3AL8obRZBE8VEFGICmxY7Fd1TZyPesiuv7x8Teyr+MBXhqdLUEqwAPhRIlcrD2sMIOJY9vti3hsLSb6VgVrVEQfV+VPxRHgXbEA9C6on0KqqGwnlxKlDMKWqUgD71o25s125CTKMBzvrQlav9StbUB3cK1qnlVbNTkQd1VLofyTN6s4MudOBTdwiXKd+Ec2AO2blBUA2colAAeb+NnFj3sCZvxqgLnq210iONQGwfce0myU8GRxQBa1pTVfO6xsnPe+vMfPUsV6sPl//vV88SGgmNDZTTOtY2v+crAKGxYGK7117xWYkjcAGPs2QG26xQqugqYXueLqsabTQD14g/L5asXy23UVmGYNY04B25vvsoizquhK3Pc5qDeZzwPAd7e4ymuREXfHfLGidlQj1WQswl8CShSgZvniAnX0LHmxMldhmux2PM5yWJQLyjW3mxutSlJ1QJL9k0mBjibuQ/isvDa028VUAVYObCAXF5e3z+e+Z79NZzDmRGYEZgRmBGYEZgR+L85AhNUv2dXv6DaSq3MZAuqVUJ2KNhCFddAiYrZaRTWgKA9VIElCslQNTfPPVAwJ1V5DzKpFpAyyaZokn1PsynFdQAOchYBwn1aydBiJhNhJukqkYGZy+TtvR9Q/fDd95bfBlT3sRzThxRkIecx6imFbugNC5RQVOYg+ar2Uw2gPjmJHXjkAGr/RbEtNxWWhFXgtNWOVtDjxrQ/KUrrUN+8VIJ6QXVVO91lnmtVXqyllpRyMk4epz1hqSLsDtgGBXMouyp5vB8FmeJFrexrixigd9hHAfu2cxlXY6hcAJE5rHmNbVVDE3DVOgG7Sm3Pqy1pVsVvj4JOeV5YypMop6sqKvqjRuY1eoTyXcF0qJrs7wDVPL9THAjY0t5JtCmQRf6yZ4xqWPVde7Ktfhp3VNXHcwLMtZ5Kho5HAEIRHlDn+1lS4PpLkFWs7fOa3wuqLVLlgomKXosY8eB8EBu1CY/2S/c79A8lR7R25vbgrc2avFQWD1jGwMZsrmX2c5oq0aiqX77cLr/OPbkqwS4gDIW07uXGFZAGULk2Lb5UOzZjJW8biDVfNaB6fbOxjc2Gn6Osnl98trx6/llanaZib+5tC5nlut1cf9n8YK5vDPUsjtwlXxVIpeCRiyhxF9iCCqu+jgHOLeeRz2/VzC4scbfymR4lolvraFVIiR2LM1HBd8kbR9rnNYDYDYdaPCy/FgiznlaidlqnQPNVA9Hmx3rjj09HPw/ehL3c4+5ef57fZwRmBGYEZgRmBGYEZgTeXgQmqL692P8bR27u2AqsTExVXZh4RsEUVJnQ03IjqlKaoHaeiZWPiS9KCpNpADTta/ajcmKPhJSO8n4r+eYNx0dRQ09QfIAMCgalTQxwqeoF3AV2UjTpLmTxwXvPAgfHy+++eBG1lBzZHDvq6072BxCfRJk9jC15D+U0MLwT6KWP6kG2eZp81bWq6xHjUgVtsSN7lmpBLQQWWKvoMo62z2GuPZTTR3swt20LCpmj2lozTrJrEUVcBhKxeBYmtBOPifhhKraSB2svVBXUts7xfbS9yT8USdRKC/Fooa2Cy4OxU/ing6AA7Og/2wO8Li6EfRWQWXMQh07OQGwrQrXYEQ/gjW0BBysBY6tFeAPAhwqoSsx7ct5YmanhSwuW21wjgIvz6CJAbdRDZxyxbo/YRCjHoHARFmD67Da2a8uYxqRgue5hx6JGLbDjvhmlcWsxLIatVRbgw4bLlgN2XW4BrMg3zrFQSlFit7kuLIhgcX/IIgeAxfUXcrNfCykJr70njAynZ/+kZfno/ZPl43fPlr//zZfJJ611WDWZGGNFtvfssE5b5ZcCTgFlldzV7jt6vgrSd4HTbay+22WTSr+0qcH2u725XC5epervxRcCXlVRrjEKay239/ebKKypCAyoUnBJNTWLPrHtK316a8b+yzXhvgHSkUn17QK5WHNDl+Snlj21D3N/tDo216jtq1j8segSrau4nsjFFtXi3gCC83cgea3+HWiauX2W79PCZkf7OGPJf1itQq71YvJcLfHzMSMwIzAjMCMwIzAjMCPwfYnABNXvy5X4o3EMUMXqGwvuDpNQct9iEcQCaC/V8QWoqrjYq5GZPBNyCiyl6u7xE/NAyW/bA7yyzSET3hzrIDbgs6cn1A6tgso/baFVBoFaLLtMyj/6wTvOZX/31Uvtw4fYeY+eOGkGcOhzenj4VLvwPi0yMgKm4HuB5NOAKlBHHiPK61Esymt7mlbxbQsTJ9b5Rg4lYwIqWm13TNzda9VCsZEJvADQybjz+XztJ++T/bYdCbmd9UEeoARLAPT3LAC3uAxQDKgDjtWwgSUVZxRAQbO5mYxnPZBKsDmzqIqjR6VKFUMCzAA+1MPaY9trluOz76iQ9vsEkAcQ8l4uJdV8c703q4IK2FGgyCq4ekXd/xFpyBk3IG7xImGa721VU+t4C0UdoaK7IAAcdVEAJR3LsqDKlsRrgHuP07iy7f6wSff0GF9jq0l3wCqlf1AtLR6VDVUusac6JglT0Lc9MLmsfGFdfePhEkGuP2pgRy8ae0yBeCxGtFLxzvJXHz/zOH//mxfdxn6gWL9r7TWNM2O4DnxWRFyzuAFNYlrLrSpyzpmKxFfYfzdXsf3Soib5qKB0vl9e/i5AGCX0Pvd88r5vYvtd9gOfLCykJc1tiizdx31AH1VuFmzwHo/PLScT5ZjPLXZgiHsHC3kswQ+RP+mZTK4rtnDvHm5LizIRty4GtEgaVgiqe3PbjrzWFH9qu6Vc34xNnzCAz+IAESTXlQWBy4AwAeHzU493733+npBj25vU5+ZjRmBGYEZgRmBGYEZgRuD7EIEJqt+Hq/C1Y+DSkFuKQslEFRtfJp1luv4HyAgcpjeMsHefHDkeu6qah7EAp4hRXqcNDa1KLKDCXDUgQw/UkxSm6b5RaFflsnmhx7ENY4FlEv/xD99Ly47L5atXF8vZSQolRY3do48rdkQUOmCGljRYixlPgKE5nEcqrwceOwpvgBn7b6sF17q7VpDVNoxCOiy0ACGvr1V9yyjkKiITcf7NfTTnFEsqxJfX7ckaxZSKqIwdGBFUAVh+UqAq/sAF/M5bjwKyROCx0A/WWAoGYREFbs1RHbBXdvJ3wteL0Y8Sz9WSWVjm+GAj468xtyDN84ChxYSyPQrvWmWYfNSrQNxwgMYSHKgCuIFQ9pPvoBzMgtKJoup1VC0sfGFl5VoD5Se51ijEqqnYmh9zVAFYqGeA9OCUqqc9JYzoVkjm7FQ6WwyJliwU0bId6oApLMrrY5PKvfAQ7XKA2oIyoMrBarG+1iLb1ixrKx4Kia3WX4tQqYyv1Z1lQAfG/fr09Gj5WfJV//mL8+Wr82tjw5issjzyfTkV7b2qoVXy2W6rqtt8ZWD/NgWMgNTLfG3z8/b6Ku+7UuW94/t9oDVq6cVmGzjeTT5rCi49XGa/Ac1NijoFZskTvU+xMheRdDiMQkvjQwucusjEQkmKPWEZRnHFno4dmBMdLN5rOdRVCy25yMECFTbgcUex2IGC6zpA8s9JE+DScc/3z8cjqNIWB5WWquEorG6Dwsviy8qtKssTVB9v4vnDjMCMwIzAjMCMwIzAW43ABNW3Gv4/dfChJjGZP4iCOQooYQm0YAsT3uSDhkzbrmJYDgFVCzIFvg4DluRnop6t6pdKJq+dBlYDklTlRYExZw8bcKD4aar24hCklcdHAdXngVRy/Y5T8RdFcCf5qbtYXtE5qSRLoaYc9yB9VPf3a5EEZqHAXRTXgC8QiRKmoqk1VUZuQSW/ANW2ThHamNcHggDbFfzWvNRCCepdLY+6QzN+gJc2JqiLVnylIA2AmANpNR7Sq5bSHsl/qMQA1za5f5wfrXsYCyCMLfexENSjwgVzrMWIqqy29Q7W5TXvbxQiGrog0LuquIAaxwbMKa6EZVmbd4J+HXABVEVc8mYDdFT9ZXsWGXgOEOU8sbpuB6zYUieFsrBuo2CrpgZMjo9zrbCJ0jonSjH3AwWV9nJ+a26v8Lue24CV2nub5iiAY0PGTotaSV6sVNTcWe4DFFXfkHGjlvL+u1T2IYb32HvzWivwIu6lSFTGTf6ylYkBNZwAuAhyv2jJdrtatFW0KQrm3mt35/VPP3q6vPvkaPnfv0pxI681tljGyD4rEJqTyqcD+6/nEFAd47vJcbH7At4XV1FGKcQVwLyLlZcCRPex7N5EMT3KvXmfKsDPX36Zc8j5BUq3my/MLb1X1QzI8nPOF6eBuaJUGFYVDQyi3lJ8KoXOdvlcaMHG0k9saFlTVbQWfsBVOXrAauFxtfY3lzdXRYGd/yQYsfx6pcZxrAp+zKpWdnLdljmo6dqMM14e5hujYA8lFZX2kVq/9k/T+L+L+f8af+oP93x9RmBGYEZgRmBGYEbgG4jAnHJ8A0H89ncBiEXBDASiiNhjEbsfcEiuGbN2ZuQUWMpEfxdVk0f6PKKqNp+yPUtR01A8d6I67gVWj/P6aYoytV/pEvsjKs3D8iyA67aZ/z5778ny8sVl1NDjAGcgOMVhyJdV3QR2st0ZfVzz3H2UU/p1Yjm+x46Mypjj8r7j2IKx1AKCa7VZoRBozb6w39JXE0ADTkolBVoevAdwVfV5rKKLGod1l6dRNFFVgTByO5u/iXLZaTn9NmvhRd21oM5QI4FojtR9BY6BItVdVNuOQDUOcNPqO9RY80Fb0dijCGpVlFV6UckcbgsUWXSIdjMUvQJuKbyUL5TN2pqXKHvb5TIgZc9RIa9FgdRkuczYaImroYgyGfBoDiggeBMuiVKZC9dFgYApirYLA7WAHwekOAdygDmhFUhXZbTaL8eu8mxf26H4Cn7YZqkkOxRAzgUeInaNX+3ZbHMTld88X93EI+80Y7sLnG3tAQs4NucSBZ77N3so2qsMoyw3T7U5zOrWvd/zOMnn4a9SWOnzF5vlD8+vvD7ajy2a1PH4fcCrVneuQRYkPI/AJd+vU1mZHNXb5KfuxrnQVjyJ7eblcnlFdd+MPgsIr9JTdZttqAh8d3thK5n7m1dacW1dQ4Escr1tJ1WQRN3PAXt/ZHGB3NWh6/pZ7ioLCxBdhKBKb8GS+4bvnBSXnz0on6quPsJt1NmRfDrsybBx3pOPpJuyEoIFOMd5uA5MB1ztwWyeao7JIohWbjYeMu5YrPj2/7bNI8wIzAjMCMwIzAjMCMwIfH0EJqj+t7kzUKSixDCpRSgBNgBSoAm1TDGv9kqKHFXJHBNbgAQ1k+q80hFM2x6nRwNkUbZQVgEq7I9UAT7N7+SdPn1ysnz51SvtwyeHUUYBUfPwosyl6i8gepIJeAyyeX/a3ETBo29r0AN9y3Fh/20/VYr4DLhL7M31NFETOCRTtoD3kP1TnKdWzViQh6q29ky1PpF37yiGZB5lK/hyDECOc2lhHayyrR5L+A4yVvrIarsFIlBu6yntefFvbTkzIHe1ZLZdTsfNA1gToHNgzpWdletGIaA+VdDLtqjSKKQooj1uAbeKbfrcjsJJVACmkJWO3rwP+CQfk3xVIo2F2j6eOf9Niv6gZlIgi31fBrgOh7K85tKqoKKs59pZUCvHO7QwT+2wa1Elzql9Wol98yN7xo2Tqlyuyxa10ZxUhL2cwVCLuZZcR9u7RKkEVq1qLLAD09jA92P7zZiNAfbyqq7kdWJhtfcnOZfdrQFEvbZsk7FsSx6UQGL93pOz5QfPjpdf/P65jgDhVAhtfqz9U2k9NMCUWN2Rr5kH1+Eqdl5syLT4OYwb4Jj+tiVDiypdBVQ3yT+9DtxeX58vm6sXWn/Z5C65qnexBQPa9wFX82S5lgJ37hGrAQcMGTauBq43tl8U5J2or6MAFh9KzkdoJHd3XfAQZMuZ5paO81c5tdhUjkOu85CYVY1ZWCE/lmrDxIA4cSPBs/yM+4K/FVYlzlhSaEn5mX1YzZl9f40NuDeCrDwfMwIzAjMCMwIzAjMCMwLfdgQmqH7bEf5G9g++YYkFQJlwttXF8pCJb6y4TioVVAOiKa5ExV0msVbYZdKNgopiCKhaPbS5aUe0lxnVa6PfBSTTziaQt8lk+SZQcRYofRIQRV19/uqVltGjg1iJ0yd1P4VgDgOee7EeHw51NVmTqnSnp6dWFVX3yxjuLSAECGP/TbVhJ+xD4RuKKjNwVE1tycAqEFlJyXmxWZMZEy1VVD6HdXYN7yoqs21DZPmdqqL2ly30qdBmjIfAKu7JTOwBK/Mas5m1alSXB1RgL9YCSw/TmoVViYmtQPoaNIUiwBULL+ew/j4sx+RwoqaqFg810txN7LOpAsy4zPJUfS1kARa8jy/a0GA5ZRTtCxv1NM/d0r9T624BhfHuWyCKxQ0sz0hrNgC1WBV2YNR1rMI82M7iUQOuq0S2cJPpi/Ah4MM9BtikWiwg2h6l9G5trFHYBXiBnPFS2RdFmh6xa/EoIBQlu5ZrG/aggLLykEq56t6uQABhXcDAstweq82l5TQ5Vs+3d8CP338qjP4mBb84f8a2BAgfW9AAr/my1Y+Q3TZMgD1KKsoqqvwR+c2JK4sAnPc28b22n+rz5KdGucYaHAX1OlWAdcwGTu+Tn4pCvANNUsWYhaCopoTwPkoqNy+2eN0QXlduaIoucZr53cJJRBDrbtXNcXONxYGxEGBv35y/QOunRDsxCwcWRVLB7+eEir6FzTyXRaIW1/JqejzbW2XRgM/mfdRkirXt6PXHrowNu9v+0WMo6wZGl8HXbPOv3zWfmRGYEZgRmBGYEZgRmBH4syIwQfXPCtt3/SYmpShRtIMBWDtxpdDSbgrK2JeR/LdAo8BmWwrUkUx6yWMkZzO9J+l/qeoaaNnDBhzrMCproamW19prAzYmJu4EVM+0iqKyCjiCZqy8wF56pB6nsvBBgNcCLznwUV47OT1r4Zzs8y4TYSbEQBHv28ukGZUWOASa2pqmio+gMxQj8y0FmGBceUoFr/BF0aMqi1hcmfjDNKarci72Sa1NFNso4djLJB8uKyNWea00VEURmy1qKrBsISityOy7sQGK1kJOfaYhbtXiqsCofk7dFa8Anip7qtwcA7V02GA7zaeNSdXBwnnENOzICoetrku+aoGvBYGoiAtUYU/dj2J2uQGqUD/JMb5LAaieRy2lqN5ROAFVbNyeQwtrsVjg+IkP58r14DdyMYfFFODDuqrCCuoIsES05wL0CfElWWPBA8WcCAHlgOwGWy1WYSOL7ReQbqwAQmLJuWEXN65eWSJUUOUGqCJbBdv2QFYyrkP2Lsc5OzlYfvTe2fKbz8+Xl5dU+a3iaDEsFNS8F/W0cJ2834wJu+81ucCJZ7bsYogqcSCS3NHcwRaNSo7q+fkfUvk3lX697oHVfB5uty9TXyn9VOlRehOFdR/bL0CK1Trnl5xXITROg50s+nhKniwwy31Bbnnugk0KIrFQ4eucZE+dlZQVRllsEmopgiTock8lzkAmz/MkKngH6GKAoMrnC/UdxbTydFXVocaqqNIux6JfLDJQaIn4rRDa97hb3RjcryxX8Hnk3CasPgZo/jAjMCMwIzAjMCMwI/CNRmCC6jcazm9rZ8CpSZiZTGLXk2QycaRYEdCaiSUT0rMUXBqqodSTCaczVyy6gcqdTOahNyqr7lPcSGUNOKzd1deyvyMrDQeIMll9ln0eB3RepWXHSdTbVg8mbzGgGqsp1mGKJQGgqHSqtIFX8li3qkex+uY5FTDyI7Eao+YFng+SyyeogZN7MQ4HoC3URD7iyM0Tg1DTnGG3mFA5fVU5C1vAna1gxjyd+T72V7fLz3u09pFOh/LE5H5AF9teJ1aogXv2kqXKL0WcCqFio3GrskcAAFAn78IfuZ9tV1OLqq9Y7KnK6ABo4ZV6N5KG2/K4t78lANB8WnJWKXqEmgfkFQiLBFSwvYviRUowb78M5ACxKKxsgVr4EDUN6zUPtqkVGpWY8+Ma5Lph+xUxq4S2wBLnhxoHkFYZNUd32EeJJUWQOEGVxlhhq1oXIr2F+GYlXwCzyvBFoA5QbfmqQi6xtcds8dB4MjaLgJmj2thqP0b1e4xhz7NAxjbWnfaavJsq1pzHrz9/0fxkIbXtl1jYoICSNuTcLAD2huq+OQe4nkNbgMl+tIHUwOt1CpahLt6kiNLL89+mEvC5qyEUQ7oPvG4vfh9hNJV/s51AuXOVHeU+2z8N+CUmFDwD//fOPMcHeqkyaJhyWH53WAjYElNOkH6q+e51yFM5F3J7qRZs+1ZUUtrdEJzcFy2o1OJR2IhtX6Xzoq4JYRWFlmvG/THSBhpwjudBclPlKvLZkXXH/lSU34TQFkXjWF2mcSec1fh5fpsRmBGYEZgRmBGYEZgR+GYjMEH1m43nt7A3LlEr4VollJY1WICdjEZhVTllghyFKZbcSJ2Z6JKrWihSecX6G7LZPQmEBU6p1ksxld3YHA+inlJIqb0uo/1E5TkF1mIZBlTfe/qOSuhFgIh+qcex76LGMbE/CvCcRGEl71I77eFp1NSAbbYBlLVfUhk4+2Pfgir9O2lrgwWV4kpDwQSQVDQF16qhKySuc+FCYefG6/SYKq+wFXZdIK/5rlhmC2kqRIAfqm32WcSpQgpgNZ+xVWHp81rI4tF+p63sWzhd806doucAzQ1si5dW/GV8r4GWvarkWX12LVBUlY+RmIv7mF8IhCavEkAQvEcLGwspNceTdirkfQJZdNMBdsir1KJLtVm363GwdGuBzjZr1WTGeoAiruWb1ke1RVdF37FFT6Gv/U5brbdAv/YbFVbznDZm1UJusowXRY592CeXXqgUpmrZXXM781Xlu+e8k4UM7hm2oaoyBasA5r5vVVSrOLd4FQo7u+OkevW5Um3vA+P1mr5zdui9+uIi8KiKzfEp6lQLMg9ymYHXK8aUc9QCboEy1FYWBbDi3mYRgPzU9lO9uX4eiI29l2WRqKPbzWfL9tUfzFHVwkBO8d0LC5ztZhHowYJIuB5wOQTwsEhDndp2Abz8zmlxLwOq5JNy37oINe4hXlNeZ6GEy4zyyXesugFqXpdaudnLnBU4WyRLJta2njfbhijvd92lizUcd+eaMfGJqIbt7lCvzVVdry9/U8ZiWe6zPj8fMwIzAjMCMwIzAjMCMwLfbgQmqH678f0P7v3Ny/B1l4RJ4qpe8HpzVlFXd1A5HlIMZSfKZlTT5Zg+jWzSPFREHIoePdAyBngZhZb2qPobcAQaq/hl4mt7mNFnk9cyKQdUEV42qRZKFVkK9pxg9+X1fKHMYaVEEdxPS5unZ8/y3HF6rR6rcN6PHE5GTWsbKtCi8DFZRvWrglrwZBuAT01yLVo0XmSM2Fi1/moDHaAjyGEbpaBRIdPMRybooyAM4ET+IbDH/JtWMPctU+vMnl6dWH0PAvmOQwBo7maLPVXZE4LHw/zEfGmbxS5rjmWBFPBvj1gwehWmgD8qzAKVPV/BjRzS7BvA1CqLjTfjvqYIVECiIxxwmPcCfOa42i8VO+29CwcPd+nnaWsVBPTYrAFR4MMxNpwUkaLX7V5yQVGAyzL845qTg0tsqrxZcXjEjwUHzkRlkmudfxRJstUJI6GyLZCePR1RiTr/2reUHqSBa/NoC9scp/0W7lpiAAAgAElEQVRMX6ur1wCx1ZebM4m1lLGtucaqrKMHMCNeYyt4ed/UWk0+LP1uz473ly/OaRlDrmqqKAfueaDSt9hSFWGojfPFSk3sBPAb+pJif71ZXl0+X15enBcMUZdpVXST3/Ohuk3e6vbiD1p+gdGHQKzFlAKxWnL9UCUWQ5EvpGYQWyCwnzXtwdynrApkLedhtwW2VFSB9QCtl5p9JPYcgy9XEVhawVaOhZt2OGmv5HYo6re1XmP5JTedhSshW7UWpZtUARTf/JxjNBucz1TeQ4Itd469dCmTBUC3YJuDU2mtCj4fMwIzAjMCMwIzAjMCMwLfZgQmqH6b0f3G942SykSyk0hBVXWVOWSsnkfYfzNJBUqZCNt6gkl8JrLU02Eya14o6msw1DYlTKqBrEAEdlHAJnB2HNUNK+67UUiDRgGn2+ACBZGSX5ovCvRgs6SQEnBFXd2Ts3cCsmcBhRRYiqq05hUCq8DpIRWDVWPbv5NjH2g/Hrmd5jsyly4w8gu5pa0+2y8qFfNee5UOda4BIMcWSFrVzipU4XF3VOAToYQSJuKt4Fs12N6uQnMn5Gs1Xl9nrObP9vXaUJWhPK9CF9zTCT9H6b5rrW3/y7ZhQdlD/TN3F5gA+lQ1+a1VfXmOqr+mH6rkwia8Bwsr1t/VktnFC6JnkZ8U6LnJqgIKOEq1FWDz+gHthDI2ngM6yFM9yPXRNiuA15RrASlGnfgD/zsqqRwbNZKxoTbGPhv640tuMX+16jDgKhxxVKAn+/ZcOWf2a9xcRhiACxDlfBILLMvclyLxaAfERqrZWJdpu7Qqgd4nXljvJx43AUstynnPcdwDxPxlckQ5D/uoroWfVMJHux/GLNth9Y01OAG/S29XFNXbm1T5vb5MReArf79J26bbLAZcbz5ftpdfWtDo/h5rbz9n3A9Aqz1QUTT5nHGL6N0luFyqxCa5qMJfromvce25j/nCMUG+uRWRvKHcv+qnLWRQffN9xL4FlKjo3ZxYCyjxmrcFC1O81iJUwi3jAX6FXhTZYQe26lOhmPz1FjBr397ujEeV8z43HzMCMwIzAjMCMwIzAjMC334E5szj24/xN3gE+jOmhYwTRiaSVOfkN3JPAx5M6AOgDydUAc1kfYOFEeUxAMcXBZVQvFAeATMKKWlZrXoIYFqoJ0BAwSMm3M9SoIlJtCqj9l7yUtNDFciMOncYWy9Fau6z/5OTk6imKb6USsHAEkQHKqH4WNE3k3dUVEBJS2e+DgLPWFMBlKbtjfy8UYAI9W0tZCSbovyxPSBlZEdhJCfZAxhBAcCa9jvZHhWNIkUtMESOIpP09l5VKQW4Mw6r3mpx7H6xgzqejIX4EBdhaAAoDIWyjALoRH7kHdaOmRcpfCS4EOYuCJgj6VdRC4izfQ55roGXqqVYabttwVj9ta1+VPb62p6eZ04r1lYKLmn9pZgRPW4JPxVcozLWDS5sY60mLoe5dvvkCKOgD/i3XC0gCbwBd4Iix6sCqfLIsS3sNNTeAewCJXCqVZcDOuRht63d9yYQiOrJccRbYk/kBKMCFTmw4juXK/8suKXq34UCuY1th121dmEs0Iyp7XJ4HQvyBdV8E0euK61wyI2FTLUbA2xCMUpic443V5c5z9joh5X64W5j1d5tXqOFzeYqPVUvPl82Lz9LzDdxEDzL9cnng/ZA24vcV+njCjirXK7LFFzOKvJa8bVLQ+yAYZ5YVU9iygIKVYL5bA97c/282AEKtXwNg3CLpKE0s9/keHsPAqS1SLDiUMgVcHMv69otcKLGF0Kb+96ocTX4ndjMQknjD8H8NiMwIzAjMCMwIzAj8JYiMEH1LQX+zzssalXsvUNFfVhi+QVWnZDSfiaWzsNMnCMjqpaQ34aqAvBgD4zShMpi1VtasFCRx4kyHR+jeAYImKceRaFBTWWfx8cBU9XT/SWOQqGVYkhHKKQ53n6A1haMgZ6jY3JYsQWfBIxqBcVqSA9VCje1pUvzQO3bOay17axRdc9JM28bYLj2ylRxHCBkESKtpWN6LcwN5UkVsYDFUwcAAkAC4AEgmYSjngF8VrwVoEdu6ShiYw6v+ZOFZJRW8yQd3cBjT63vbYXUKr+AnGor2DCUNnUxbZ5VIIGm2pCBvoJnAQ9Axf4ZK3LOv61UqmYyBoEHpM/7aavCeQH5t/RYxXqq6kpxJBYGIFWoDYW2sTkgBxXozjnThmjfIle5hiiqXI9saeEmbdXVsIXAwOU1KqqFmthtlVzGtiIOL+wPS++bmhvwbIsarL+ogUNJV5XOP665MXF/BJX7C2WVHOcUhTLGufdUIlcdtVWWW524NmEgWuWa/bLwwnXJeLBKey2suDwgOdttA4RWYSa/mrhmnNexCG+x1qpc10qNZXZzfbVsoqxeX50v15fpoXr1RYTPi+FISJ4455biSveBVxctqPabGNqL16JGDIDd5t6jpyo3aJROFVHVUD6veS1gvQJk83tHcSRVzn402j91QCnfzAPP//IZVgldpWusvQTC49Iih2vWa9wBsbtCcz+p2KtZIABgZw7qn/f3eb5rRmBGYEZgRmBGYEbgm4zABNVvMprf+r64XCh+TDjV41SmsEYy6TVfDUVQkMPWG1VUwMmEN0or0AhcWVkUNUtQ5b2Zpt63ANN+FNeT9Ec9HZV696M0omoBDCkOOircoj7upm1NCvMEjAGy4+NTVVt6rB4foMICNPQ9pWhSYCj7UcmNMqZxM3BgXmmAjAqw5s6hoMlUmU6j8oFlFnUZzwFPQKNQVcXKCbcz/2Zb2mokT9urFclU22qVUdVU4A3IBfOyXZXeAqA7NTQUSALUa1UtrLbADxP9VsftF7FpYaUquOagAmfaZkfxJ0Y3FDVUWopP1RaNstfzY/8Wdgp0tv1Kcn9RAQNP7N9cQxYXBLoUJ7remPOq5XNYVaESKrNqr3ZRgDuF46BYx/prvLNvFWLiQ9/cqKpWfq6yXHtvqUicyY/2cB2taJo6XPV0O+BwnwMRURRd/hEzF0N2liuVWPIay1lcO3Zfa3HbDdlyB/u4LVPaKoe8Yey8XVQJuGYb8ly1S6s+o8aS29vYFlRLhFwjzMb35AQP2/Xa05YtqP57lZ6oVmS2vhGLF71u2IDpS3sd8LxJ1V6+WAS43pzn54v8HIDN1x25qjvJ++R8+GAYq4At+33+opCZz5L3Nfenea9rXikfY1wN/fz51liLE+hsXzXzgT6rPtg3iyRdqND+62pBoJYiTLSlYl9RkIFWlFNsx0D7A1WZ3X6173ZfbdjEnfG6GJaWX6L7qLS+udwwhjK/zQjMCMwIzAjMCMwIzAh8hxGYoPodBvubOdRqz2NvyCf5PfmGuxCeihKAgjISMMTqS44n6loKBdXWynaomRRgwaIJoACeo6dptgWSzgKXtJ/ZjQqHumrfRYr0YCvNdybLtKo5DpjuppDT8elpxpCCTsCPkFnIOwrIHgd85cSMCxDRfahySyGiKq0tIFMljDEBg1UrC5RO2YFbAYwxgylDzRSUCmZM1DkuAEThpto8b9rWRmV1qJ8MwX10v+p7qGAo0xwfRTevC57kXrItQC3IMrbGEuhrxeQqvHVdBlQtRjQAO1uq8OUfNlJAVShC4dV6Wgc2YLoqxQTI3F9UTADUOB0UZlHwkkNJn09a1aB42i4n+6O4VcdJuxeKBdG3tNWNAXV64Vq1mfOLZZzqwOktNO6Bqs/2f3VsLQCEzRhQLW3yPMMktxY4pAIxOaTYa3GmdruDHJdjXka55PKtyikYSfXibSB07YtbeO293HsR8GxrGe8V+naSvzps01iLXSTIOdQeTfyAMy5JlXNUXHJLhWb27LXpdUY5pTAUMcMCjHJLaxrGo4VaMI+6moJJN4kzix20qLmPLdgwYie/fSmsAsN8nnbT0ukh/VVv02v17uXLHCegiuc6RzefGvBX/eRz1HvRzyMOB5RkimR5Ll1YooATKu/rex/Fs/ZgWwgBvbH240pIdTM/Q/RUfbheFxrYhnviTeBcF3QGlI7806499J55nZv6zfy1mnuZEZgRmBGYEZgRmBGYEfhzIzBB9c+N3Lf+Pi7NWu23VtI+CmWFVPIn0/M0k2Rm4hZysVVMJs3MT3kayy+VcrEaHud5ba8FVfLaHvI89k/VTmy62HqzHbBwiJU3+ahAKiBCPunhLu02UENTtCfbniSHlSJJh/RpjeU3GlmgDPtp+y4e5TV6kzoe8k1RdDmNbAO8keO5ArQtZCgCBYjmNHnNjXM827gAs1hBVTPpqYoaOgovDZUPWqECrYggsAGFTO5H6aJhzWUfhzn32mILXkJEfmZctlEJ/KiWDlDV2ltSEbCBaYo9mS87rKjEENglbxeIArQsaKSyXXWyea75mcJJgLi/ofzWosogGB9i6wrR2qUDlWwDYNmKJqoaBX6sFgy45JiAM7BHHGRp1NihOsJpFKPSOp1zQE1FfeU68R5zP1cQFUqB6Oa9WjQJy/Gw8bZdDS1p6LtLnu4ou5Mf5DDONRAI4BLL1ZaMMkoVYHt/kqfJPhJDOrLSKokcWmIMqGIbppWMah+qKhbhUXyIxRBgm4UIKydb/bprNbTNAd7bA3b0BXWRoosh91ErC9rtsWo+Lip4Kv5ut+mPmufNyU0xpe31qwilUUltC9S8UtX3h1iBLwOqyU/l88UiDVnEt5u0sUlLG62/Y2EDgBRMCSnPcZ8RX1wQ5IzHzaACOhYGWJhw7QSYRxV1JYPFHHRiWuTkWt+grmaf+Xy6CMX7r/miom+P968fdS30bwj/ba5wH7xWS/d8zAjMCMwIzAjMCMwIzAh8HyIwQfX7cBW+dgxcmsDkqPD7x5uslw3IGMWOLLgCW+Q/gCtUshcQYiKM7ZZ2Jflu9VBBlZzWTFbNHQVUC3wHgSEUUNrU7GV7QNXnAwbHKLcUZcok/Dg9U1HmVOiivAq3B6fpvkHl2E529zKOk7SpIY+Vfp1OwHNc2rkIjlTlNWeS8ywcAqIFRuCuFUgBWCbQe6P/qmCHYsh7Bd8qhqq+zsADa2yS92H7BdbajoWCNhRXAiLIhQSo26bFgk2Aj+pXcyc1RrJfFTx3XCswQE97HmNGy5OhhAEjbJt/VEoGHqty8x7fXrvpGC/QRyythOtxWtSHR/vBFto5NGMDwK3+C3wFRrTLBh5ZfAC4gD8An7Gqeuc7bYfM8zRXty182IZCRuQdY4/GvqzVOUNl/wCiCwXmCdemC0ihPNKTtDmSbM65xVKcsQLlxk4IK/ijCDc27bNqRV9AEnilhnSUQfuyomjSIsj+q2zX9kXtfcr6RqtVm2eMszW3CPeG58g9xXVX2UZEJKe2lZ1vAdXQfoG6iqp30ii8ZHElABvllXOzmFJsvtl+m3zR681lrNdRSNNHlaandSrw+UHZDKi+eh7bbxXXrPgIqve3KK/kqPaYwvhVbLwswpizOlwNrojkHPLZMK+VfWh1RkVtVWM+q/dXVBbu58YTZ3GJMRjq3BsosowrxZ5WazEtal4D55t/4tcFrt7LhVMi0kWvPiaojkDMbzMCMwIzAjMCMwIzAm85AhNU3/IF+PcP/6cmjwGN9HBkAvtwh6pSKesBe6wWzEx+k7u2e3bqRB8QdBILEGLHJT8TVXLYRVUorQiLPbTPm+sZC+NRIPEglYVREpkoHwZuDwPBtJeh3QzVgA9T7fch1l9VU8aScTyhVU2OBagCaTgbyUHUdqvqup4j8Iw9ueDIhBnFVnuvABjMMp81ypmgF5wBSAcwCWf+TCGewK0AuPYsbfsUqg0XFgPw+Z2CQ+2TikKa12mT4t7JaW2LFgESlY996y0deboZB4oqR8RmCqyp7jqmwJIABjyPvFiwgGMLpGu137YEaVsVVDMuSYnWc0apxWYMkFDMKqNALVTZpN/neH0PsEIZpMKtFuOCOGAGJLalT+vutG1M1VkOpdWZ3wdAbVFqA3D0I1VtLXYaC8CuBYZGnmSOxbaMmNcA3LXdDXEqvBaBqH5cu3NVUUAMUOW42G8p1hQ5UBWZxRdsvR5Tskw07KOK2trxAGntqSuBcsbuW3bmGImTxarMuW1cuL+xV1swaoynVYyjlmJjzvu2UU43ie1VCiKhqN5uo5rSgzSLMPv0eWVhIEr23e2rvPZyub1O3mrsvgSXPrBCMPBKnmksvPYsvWxvVnNJo2JXYyevlGJWuZ8p/MUxSGUlcCxEJGf1YZN82OTIJkj5DOZ92dYbZqigfC4ND0HTYs0CRhdmXgNnlfy+b0Do44FWQB3P1x89Nls/l/0szseMwIzAjMCMwIzAjMCMwHcdgQmq33XEv9HjofQ9yReqzDpBjeKpx5CqsJk8RwXdOwsoAoFAQ1qgSCjkqJpLmklwYBZlhzxVoJP2M4AOdkp6UgqUZDQG9I6yvwNUVlTJTGxpQ4P1l+corPQA8GE9dl9RYaOokgdZ3nhdCAdQBVgLnVUu97Ahkys35svkyqKa8js3Ku/RDiyNjEq9QorTfs/7ITIxdtEqX0zph103k/eDgCnnAkB5PlGjgECFKvJS3XONuBxR9VNIAghGsaD8zn4AdqfwvJ5/hW5UQs5hKKdM+jMmlEHYgf22B2rzTMnTbN5kgZiKygWqtrIBGtrPNedIFeK89zpAgkqKAkfcVITJw40CWKWYnEhUWQpAAaLEuRWFacuD6ooV28UJFixUkulleyRootoC1y4WDEgE5td4UOzJnFjzKQsztt1B/RwVaG0Zw5gF/baDQT0uqDL0LhwcYEc3JqisyRul/c3IR8Xuaw9UryEDIf45t2GL5t5UgebKcBwU8G5srIlFj7e2B1Kz7+KFMH7TXFUr/6LwVummb+p14PDqCiUVCy9Qy1oQx8t9DOQGUu/vL1to6eJ5QPW8NtxY33O12081BZdi3taObYEjFoj4DKbQmJb+KLS7LBaNxaNHC643CRWA8z5U0kAzyutuPkdeUCPGIhAqMh9z7MGbjp/3agGvK8AH7/E+ZDmBt1al956jYNNQx9fXHnu3/hGcrvbg7mI+ZgRmBGYEZgRmBGYEZgS+iwhMUP0uovyfOsZ/7pLsLAHV5dTcNQu4pHXNMDgWVAONeydRY1JYyRYVzHWxkQbmgBotwQFJYBV1jQJEx6eBS2yJ+f0oqqk5mLw1QHMQy+9x8lJ3AeFMck/G76pv2BhDw6hGwmt+Z4KvaskEGRikwiw6HdZbepDm3y2VRjN5rhrH3LntUprnWthC2bNKcMYKcLS/at/TIkgtvERRGECV6rq7VhhGzWs7GmpKESMBL+PA1rxHe55hV13B0Gk+4Lh+Oa1vnqwsBmQ71uZ0+nvO02I42T82aXM6156XVlUCTGmR0sq1WlTJNdWNGXDKZcdqC2sIzQCZeY4FVQu8klNJFWA149FzVUWxSiuguJuFCOAIZVq1G8jPOFF8AVWKPNk/VeUWlZqeq7XaVm3lDYWhm0AxY7Enbo6DGmnOKuppjuUYjX/BFQC9URlm7IXLVjnOcW2XMkymKNqMCdWXc2c7QJbjYsMlzrlLWtDJURa0VLxr93ahAGu3eaeAPy1qWrWXi96qylWveXQ4YzEj+91ErVSdzm7XvrrkqF6maNI2lXs3AdX7Bz5TVJ5uHqylrBlL8oKvt19FTU1xpSwQ3KUtTaLd/rO353k+FYEDvCivrg5pxWVPGXNyWTkX8rJ3jgOfjA01FNDl5gI4+cbixnWUWOzj5A8nX1zHwQBmNrKFTcYCPLu9fVa5HWiY2urHBVsOmcUj7y8WcLjvajduX9VuW+eCG4+FngmovXvmY0ZgRmBGYEZgRmBG4G1E4D9HRW9jhPOYY7L5b9nvUtxoQaVZC6FQFEesQ7erGnkSiDwNrGairWIGDsETTIADM9iDyXXTEkruX3JTn508iXoaay/2yvxLmZuhUKbabyAUgIV6D/LzafZBYZ7QadVNiisBv0zGKdgjXFY8shUK+wRysCg7SgALNbK5orZhQfQVTvseYdWCT1XhtN1q5y10t11MARNFEc0UBY6NiZwNWqSeelFRe8lzpMgRk3YPO3IYq8RhD+a1tRAQPMl4USQL3FYoxqI6oACWaT5tYRTgQrFT4OIKoViqNFZVLRMOlU/1tGqxNmVBHMAlp5a8Ua4w7WtQRel12uI8t6iQQCJHFeooplN7N4sNHIP9wqW0ibnLPSBgsggwgAmeYVECILRI0kp3Qm1s3wHVVYnsrQOEF1g5rnZjYTHKqXmlqxKMwNcFjVbVVXi0aJD3A+p+XrtN3IkN16Pqavdhv1msxcCZCjbjqzKI2t7ettiPqabcfTl+bObj516xKthVZl1ycNtau7H+9jh8v0xe6kUU0m2+V+UEfllI6Z1K3iiKc0pFWREYiK1VnBTTWIUvA7DnF7UkA9JpafMQoPWYafnEohA2/N38bN4q56obgosJaPZu9WoDuJxXLMU7R9z7fBhGjivX+L69XgVy+XMot1K5Sx5+r9F6/SwA31jKW2TNnFhsy75nrTLcn+djRmBGYEZgRmBGYEZgRuBtRmCC6tuM/n/o2H/qEqGgZtIbJZVJ+ygnNCaqQBlSXSbGz06iRqL0MQFmYtqCSim1atVQK8WiUAYsT5JXiv33iAl1gOYok+qzKKcIg0zoyXlkG/LrELqwDPO77UIyQT84PQucBgStOExV4toPC5u12rYlCZZNILXtR4CiXZTIjN481kyofc480sIqx7OIDNDthJtpOCBciBUmVJuG5XdQYnNhgYdmCHYiD2fm3UA1wCgvjOqs2e9qVa4ZuMWI7Kk6dsW4yO8k5xXoaZ5qRkDBqkdopolMizDVngxctn/laql2vLa34bxGjqlcwfUDTpdlYxVbhl3gZj+okfY9pWUJfVax2UbFuwd+BvijrqFAAuSwCNFC5QNWsXIr9gYE93O9uXYAKcoxpyy8ZEy2G1IRB3dqLUYxprAS9uVDKDibovXehqg9PwB7ADnXDemS37d5T63FwHK2pSWKgmPuvajbqOmbVLplW04XiFtzaMV7rnsWJqwWPfJq27Knii3H5R61fyrXV0Ab+bVjEcM+tbbPGUow48o1u7y6Wi4DlddRMslPNW/V+4lFIPqlXnvtDxlnVNSrVPxd+/JScGl79flyl3zVhw39bSkgFthVdWVxIXfPMcBJb2MWELK/KKlUbx62AVZZxj3K/oFflwEyfuAWizPnn+vAdyzg97H8AsSEnzxnevB62i4D9L1+SgjwWmCpxyCmufGNkcfymq/b+vR8zAjMCMwIzAjMCMwIzAi81Qj8KQp6q4ObB+9Uu+pGJ95//AB9gNQUMMpXYYrWFOo7+ZnctU50d2Mz3MECzKRbOlGyjKUwU/lU7A0pObfdj633NPlw7b95FzXtaHmW34/IYVUlzWsBnIP9VuXVCpvfT09OzW8Fx47y83Em5MAmMMFzFjDS7tk2OJ0Uq1fVKhqYogptIbOK2ZESK4CL8tkqrwVO3t9bV3BFMVQRRIACbHgNZ2NVPvZvEaNAwWEA2rxPldX2akU1ttCOPUvbQgcIrQJbgEShVQFbc/0YP+eBoic40palat9qFRXQMhTsqUIbtmiVvBYd8vzNRSU3FAwu0K6tcmp77uKDxYE4F6Br2GwBx7Xyr5VvQ3wWkMUynHOguBL7Qvk1bDw4bmKEYot9maJPB8mbJMf4Fmstaqj3TwtCEev2LW1q81rMiHPcJD+Syr4+xu2pZpyfsV9XGU3V4bwfRZOiSYIwcUDjyxiIMXmWFEtCiSf+m9hptU4D+z6DCl9Vft231lm+iA2x9VI1x5b9ArOFVV5DYe319tbPs9xaWKnZgut+dblZLi8DqYHRawA00LebcT7Elm5LIuA3AMs9Tm4tObVUCCaPVUU7yun2/LdW6d0lZ5zDxga8LLHmxrdNmPaPzmwng1KK6r225iEHtTcyg/OG8f4WQjlDFxlYYCBe+Qb4oqgio47Fj7vEkMJNozETqw/9OyCXck1QUtk91zKfFaoH4yQwp7VW4a//GzPum/ltRmBGYEZgRmBGYEZgRuA7jsAE1e844H/e4b7uMvFccg2Xp/leRfG1ksIEPBNk81arnqBsPmDvxTqbiTZFj5j12rf09EhFdRcVFCgldzPv2Q+4HAQSaVdzmj6pgJQ9N7HbWnyoEEN7mcNUMKWX5H6q/pLjehT7MHmQAN9D3gMM2LuUvqz5B35oIVVOg8jI+ySXkvlybY7HqWr6mLOa/dAKx5Ykij+osZwXWDXyWVHTBhCzETmHD9kX8CIQCUfYhckHbdVfn895ttpuaWttFbNCqXbjSrlCNucMHAGgPmeU1SpljbU1yXrVgCPhUmWuIGchIOLve8hsHXmMg8a0QK8KJvAOpA6lswDZljw3wCl5o9pXt1GyqSRboF5BdVWiVYgZZ8ahbTk/C6a5N7TX7reNkJxvzEaJH5R2zhOGeuM8toEc2+Lwj5xnegIBjrhSA6gUfgJQsWfT65UcXR61SmMP5hc3ZnnAa16Lcq8VptqeMisqVPVtfB1IYJAcXFrr0FLH+0G3Kq4Adtlz45IClMSc+1awdvGh7gD7pwZKt6myi416E8vvNtCnTRt1+gbVlIJIfA1XwD62Z2owZx+pCnxz9VVcuAHXi6904O8fJm88n6W729h+75LryvFz7ruHZzl27rm0wbHnMedMrPN59Nbj5PndHeepCvMVR7U8J2r1RvvCTgBTERlbO3FEfbb38liVMFjjfdiT81lWhTZ+Lb5mfqyfwa9bCPNyzceMwIzAjMCMwIzAjMCMwFuJwATVtxL2b+KgXDoAdVQRFdeirO6kwq8Tz1b9fcxdxYJLrmiUlB1osN5R56c7VP19drqcnKBotQjPse1o2s7lGFX1SSfZTmcpzPP/t3cuzI3dVhKWKD4kavyo3a39/78vyaYSe2b0oqTt72tAI7scexPPy1loSqZI3ouLewDSaHSfPgEmsJMC79oAACAASURBVKMynbI0kY9eHs8OYWQPYW6trxpQKoNnDczmfJLPWFYHoEYfPzjmAiBkXOl1pKKHLPYhm2YtUwD0BwlrF9YXGP1EZklHBWg8Sv3FwCfGQ9bklA0F+LEeryvqC8so29RcVySslmARSUrmFphiOCUmHSVo0swJZ2GB+4SoMKoFahr6vPyQT1pzH5xmZV3ZI6BXsIj5G2bPMirKoyuLno68lloRUGEIJboShNEvTKjKQAO2gXXkpmaceT/jYo3SAC16CCvNfcOe7dJPTLPM5wSMDpaaWMpsgvQ0pXJ0HMOZhzr7o7w29wXIE4DDAObo2wDS2zB+zMGZS7vL3JtSYcFxfrcBSpg0AWjN0aS+reweZVqoN7pr3VQZezZhmEMFuTgUbwOqYeyRjOvkHPBmb81vJm+YnFPyL7NlEzDWaQtrjhEUGxiJO33HTAiZMiV3mDOR8IJlMVoiB/Ux7CogEOafzQAl4sjV0x5w+3T3QwDqn8/ufvxLAOnD2eHNf8ucUr7m4f6vzkOl4GGTLXMUQPscabOqAj8HbUnwjHwbsQATRpenUabIWcW4cm3yVnOnlNQJS6p6QJqZDYvOOwzVXhQTyIw5z5xurplruZPQ8anueoHUj/GNvNpYEVgRWBFYEVgRWBH4uBFYQPXjxvMTtvZLQzXBKmCM8hmpl5rHLj7nAnQshjEiCkOJjBD0x5q14tv8Uvblm+PZ8XgMGMpxWcse4hK8Q74ryxXn1zB1+5TfgF1EKgu7Sq4dDrIScDj95nhK1FiqBpCJk7BuSBgxleWxHIqLZtbbwwgGFkwk2L7KJgpgKXEjj5vXIzVOm9MgSFkuDGwAC+DkGaYIySsMLwgT8AZ0O5GrWvBXTEAt0OZ4kp9KX5pKWZDYkjQwp7wG41zgbg4vzCeAEwCVv3E6nkZMsFkyi7wH+wnbrFlUcz7NxRSIDxYNbhNwYluVnzb3E6ffssRT+Mr5lQgPQMH9GCKTFWMkVOaccQKYI7ElD3QDa4YEXOBNTiZ9O7249RJj4n0ShI9YaliF6RYTpAwyScXcrw69Aj2AzmB0AXhC9oKq9ymp8j4S2fNMInNAYxAESFaazHEC+0qg3U/AxEhGGODLuA3Wmf5KGzYPuPVxnRXZQMG1mM0DGHaA6mjTeVOWXLMn+wvQby1Vpjr2T4B7onsKYH0KGIT1BbTe3d1q/sR7t3H+fQLIujFQEHgyL7QMtnLw3ONjXIIfb2O+9P5Puv9u999mzgaYnzBWCnglVhkP4uXoMS/vANB8LDKn3Lhhd6IS9bmLwYbRc2KH2ZK2YpHcSxUTFYyhMNGirA6nKL8GqDf3mZxt4xYpNeoEJcZcS9YZdvf9S5w/4RfWanpFYEVgRWBFYEVgRWBF4HdFYAHV3xW+z3nyYF5+dknZExamMoeR5eZ5xIyCgjIlg7kZ7KYMji63lUUCPs5TK/Xw3fXZ9998ay4qJjkswgGc14ejOBPgtI3cchPWh9IghwFAN6mrCpDYBswdkusqcEQWTI3MAMF9ZMPktJppmUVzgQUGp7A57SMYgjU6rGZW1OYGio8AydN4hrV8+o6RDQAT8GbZFWutBhDDznHXeX0rgINdxDH3PEBulLKhzRwF06aZEFLotFVHWqSRDa5GTeQDjrxGTKhg8ThboEOf03XYZIC/NUoDGKlD+pLjidQZlhbmcrJx41hYPW79MQBG+AIppqSW89lHcBeBjgjGy4QCKkWUfVlGDNAIeEK+icS6sk/yFcMdGi/uD5A1HW5n/uoUhAKcnwSFnAr4a11VHWHbCVlWS8YI/mJ0hBMvsfD69AtQfKFklrlzk7qeMsL5d597JA6HMKRITJHM0iqMPGPENWBleb2AtqAQufazmyDN33zkXvL3FvZckMi8BqgCZJk7ZX+dUqal0tf0z9zeAnyBc8aJ55TPMefXeJ2UB9/G+KhS8+ezt++Q7AIE654NEw2jKkAU9OIijDQYQHuXNn4IkP3Bi28uonKACX/3lxgr1ZSprrphtR8zx8M4N2kVp+yy9c8bLLfyB0yqrH8Z1QJV7gvjMlx6OaalqDpJ+JnqiY7X8MvOGGbjiXNhYZkbsrDko6Y265CajwbWw4rAisCKwIrAisCKwIrAVxeBBVS/uiH55zpUM6XWRzzXUCm5qMlP1QVX8AqwwhUWifBw+zSnTzubAp+wp/tvr8/+4/sA1bCiJ5g+ltUA0gBNAV3yTAFDmgYFhOwFpDA9kQgnr3UXkLrHhCkLYo2KAlRx/gX4AiaLxrhcy7pMAyIATcurAJBw+i3bSkoeZVGswSqwbl+5NucAWwBhNU7quYAbJMMby59wMc4pHq6Mdah/ZRtzDrVfZbFgqLjn3ndLv4z6oLKAXBp2dzCo3LcEcPuGIBoZ851t8K/OvMiYBaoAWHIU1RJX6gt7CkAihgBqnXplgd1HGICDa5R55R4+1DjFGCqlYAKsyBGlLeukOm4iLUGhwGeAOABmLz/kpIO8sw5trmZOqI7D6WfGlhq4yrPdz4ClrAkUYNzthcFYStYas+Z6Ivu9DSDao2nOOxgqWRfWmyr4B3tVmhsJLmwzrsUcoxPUcDSmn4wd0vHIyplnuEszp+lPIW7mHu7QAdst/QP+K6hngHhFhhomOe/BBM96s8rEZXBbnuYuTDByZaYDwPLHtzFHus/nSCYeE6YA9NReRd5LxzAte0K6fgKoMgbvI/X9e+KO4RIbOpdnp9RiPb39n4DN9JbPmUA19xi21g0iSjw5N8emDTmmlhTqppNuZxhNuYvQslOt1YthGkC1QNsfNhf8PKKVz2fBsjaUn8r8JCedOYEUPveG6VLNlV5L1GlkAt822Z9f+l/E+t/G6witv1cEVgRWBFYEVgRWBD5NBNaK49PE9TO2OtxQZUhmTdXb/A2AOpYVg1GJHJHVOhJMFt08bjBYksWMnPLN1dm331+bV7rJ4la2EA4rj8fkrlInlXqelcySm9pap7FqDTF0md8A2pSogRUblVLSVoBuJMMAn4KvgkbZPAFkUY5AgB6rty0gAyDA9gkOBagFDLP+Jw35XJKR0jWwdBgsBXymNY4nFQ9mF3ALizbrfrIgh1EFSBYEk/oJqIEpZFEvbJbZfaQ8jFLPlrFBUgnw3grkKN2SqwGAYAW9r8AIgFduDWaU+CHzlEm01MqAsgBVmDZktQEfLeUyoAJgRDAvJrKPAJzm85Z9tu5nQIwgiWFIj08BTd2MGHVDEw+OPez7WsNdhrVi2cph9RwCMCpBJWaA8ozbrNkJozmkvs21bR6vXx4C2NYgBZTKqgpOC4itgwq7ar8B0YDXsJzeP4/k+wKiM2YjV5jX6QisLmOCa/X5RfKvnZN1d7b2ajZOCLRg35HrpkPHuWBVkExsjDFSZGTRjH8NkZiDD7gXhwnWVTevwa5SqobXdZoO6IaFv3sXh9+A8CL7mlcF/ZWpjfvv6e7HjNN7+7O5+i7EZ6TEyV3Foff8GfCJ1Dcnk6eKg3Q+Z0rFyaG9q/OuEl16HAaVuVZHXhF7PzzeI0C188Vj49ps2ZshCTiP3J0dBsco16uUu7F5ZnPAe6AtmFjamj+/9r+D1++t/228Ctr6c0VgRWBFYEVgRWBF4BNFYK04PlFgP1+z0+0X4ACjyi/SPpbtmCMBhjAcyi/yUdkgAEoW7AGZGBFtAjK31/uz43XLyuyygN6S4zbyN48pbYNJUnPlulYGFszcTWug5ryLHIOpEiyXAIm2whrhOIzxzVYANRbQAoyWYzEnk3xRmLL0ERApQ8rSHtktYJLcTg1orIxZF1bZXaS3LX+DfHcXgAULDEsH+KBt81BNE2xeK7+0gTETzsR1/u2ICYpl4EYubQ6kBIz5pTKwAXHcb0Ar5XoAPABb5LAwhdwPgAh5MkAYMx9rhpob2b/lLQV7SH83AtuX4wbbDC4poEPWCvgHtJgFy917PdjHylGTd2oeacdVx10Mjah5mzzhbcaT9yA5rUkKSLdObMDXyKdFEgp7KUMNgBfEA8Zb85NBV6ZrjmoNnRgO6o/qOKw0GMAKWIUdbmkaQD5xFiwxJ9koSb/vcw7glnOcjw5QWGjYRGKUecR9Pz3FdRdmEcmvcmIQL+x5GP6wjoqnZZCrFtAnzAh1w8NhHS/IPSqxbszIS6XfGDGdAt4K5Cmjc3f2LkDVmsHmheae7qNT8LUcR33VSH5lLZnT5zFdSp7q6f5tEDT5ubnfXTaJwmBSV/Upj+b7KmNvXVarxwy336ewuc9hWUev6XmOI/YAcfArZlWdK+aesik1XID9XMS8yexbTaOIAxJqNjcqUTYnfUi5lYzD0sre8z0BUJ0AeH5rvf7fwmRZ6bABHMfPY9fjisCKwIrAisCKwIrAisCnicACqp8mrp+5VRavLCTjDKr0t/UVCyezoM6iviZLlYaykBWKKRXMgjgs6vb6cHYZVvUKwMmC33xKQAGM3nlY1TfJQX1jTiSL+guYVAAkOaEBbFdXVwGrAaTJWaXciUANcErd0uQnbvm19gx5o83HtK4ovRQYkZuKfLX5jpJ76QO5r17HfvQ+a1BU2aK8HsBSSSRutgWqgilkmlK5LbXCtWrm0zI1Mm6eDjsHC4tRFEAU919AZfMAy10h5W0OqEwqIDxMsRJOAXfADKytrN1JgE6/AW6ysQKoHgsu0DWX4wW2mOvUjRj2VBOgnKNDbQx1GI/LsNP2RdzAschNy5yGzhMI1izpXibw7hY3XmqkktNb5o4+FEBnjGkLljH9bv1bxLQ1i7I+bGLNmCH5nrsTxA8QTmzBt2wU3AaEFRCBAZH/xvU3r+Gsy31glATI5n2utVeaCqkYFjP9tr4pVx6SXeEsrDglcxh0cmIBnEjKCztfJK4X22tzVelTGXDmLCxyGfnKuhszHZOND9ekbA7jxBxEXQvgLzMK4MMt+l1qqpq3PMErnkg3kfmS44qB0t17wZ9A9fEm+PRt4hAX3g6uYwnF/pSyN08Bq8zXVjNCUkDOaO6TOsPELWNFmZgCxuZpt/4xfQbYTmM0PuMcU8OkfCrdVHD+aZBEZ3ldSG7bjqUbELhvk++cuWJJocmm0vb8Ed6PJ35axvUqW+anJa8mm/vq1PXnisCKwIrAisCKwIrAisBHjsACqh85oF+muYLSsyxcXcC6TiWnFFOlAAkXt81XdfEZtmYyPJgh8fJFgOrxv77RifSU8hm7PPKLy26gm8ZKu4BRHWqz2CVfcA87l4Uweaj7sK77gDMeLyJFrJFP66DCRGLQYz6hpWqao6r7KmBCpqyPLsRZWCP9VToLyB7MKZJKlvDcgoCmwFZXU9hVycAA70hzMSoSmIhPXLG/MGxgCKWpyEK97ObsHsCdv8ve4pAKThiAw+sV5MrGclzAObVH6+xL3mnlpoBD2Loykq1lSl+nHJmAyIvm9UFmKm8F0FZeO6SrssQAeu6zZYBkZSdIH6wmQFUA7JgjcW1ZHllCpcbNKeYed3lkr2CvKU/LxEDaMTb1w23W4pO7BN3QsAYv96zsuuVdAOQcDGt6Nx1tBc1hWANQW5MUxrslbCyhQ9CHFBf2+D7OwPTP0jppbBPjIOS/yHIFqtbrLcjSZXk8mstKbGXdGetsSsDKk8MJoJUapzYs+c0dKy5dAyuY6OSZClTT3wBUS/G8bBzAqgbkh1F9H6B6yvuWrwGAE88YI01gStkaiWbeTgkg2vVCjEZyh5/D1sKKPgNUA2yf0yZAWDUAOeMpE2XtJfqVXNjWVeWHe65Dbz+vP2cwJ4BkPlwpdUd+XHOk5vJ6Q5omEXNy2Pu50njb1wGqM8f1NZs6vh/8vqjb9tgaKAB35r42cRpdXg8rAisCKwIrAisCKwIrAp8gAguofoKgfrkmYVRhXWAdkf2y8GTBXMBTmR/v4RTM+rVmSIIRStG8SR7gkZqXALkA0AC+qxgkHZAIw8Qpdw2wpXZlFrywY5olWZ81rF8eD5ERA1QxLQX0wsxS4manMVJZWg1fXAiXlQuc6YLYvFk7JmtGfqlWRUhVBWpFjICU3WDMZMgC1gSvsFRhlDbpr6VeYAdtq4t7WTUuA6nFMnxIXM3PlHFtDi4A2PxYDYEKtEbARo4oRkzcc/MiwVMANphRDZMAX4MVRt66ATAOwFlzJAAZ8cR4auR45jVyPCktIzEGo6pUe166ubPIaZGegnMExYBZ8kAxlpJ1DGQJOwdQrWQ5rKr3VNnsJjmLUQPbZ2NjDi9sdnN+X3JRBdQF28iKmQ8lJQGk9G3kycIo5w0BbEDZvRLaMsNTKsx7RJLYWDOWnFBYPe7BDYt7UzdhjiXAzT0t8zvzVHEAFlLJrndjA5DNWJOrqhLaUS6Dbp6og9kSNTDddKL1ajm4EmSF2GwQaGgEgA3QTuxuw/hidkVs724DUlO6BtYVifrTU9jigM/WIgX3IWGOciHs93PA7TNANe0rt71957EvNUsF7mwgTEUAQZjy2/nN8fpruXNQ8OnPyHV9MVIaaFmWlRjV8CwjKftrqZoBj9uGozIvZKz6MwHx+KyM75EP4JRz1v8uXgVu/bkisCKwIrAisCKwIvCJI7BWHp84wJ+3+SkBZljJVQX1ZXFNPp85bmGBfC0lZcrNZQlL7p+a0DKE1wGrcfAFDGCsdMT1N6wVMl5Ly0Rae5HXz7MI3gbQXSYv1VzAoI7LgNqrGCthnkRtTgyHDmFZd+RYAlqROsq0hmGVAhyGO+kJdTqnDBQwq6EPpVUKpwRLuAUDuDgWhCBYZUku8BPbdPkuUypydZFeTnMKIlmrD9dfS+U0L3Y664KekKoWpA4n4pGHKtjlVerOyqjO9pPtF1CDnBXAZ2meAQ4suwI4kdlrWRxZWK8BwIJJLbs88zyRIiMdfUAOy/UAUsYo/QQMw0Dmb4AowA+UdmGt1+SpUjc0eZIwtC2jUsmzZWVwB6ZkECnLaVkpc57vGPdZCoe+ClsSZ/sqGuyGAS2Jazregs4XoJq807saRClrzXFIhDFXgkGtERLPb8P4NjfUecN8YG5GNktc2NSwJEwYcJjtXpdNj8wrc1ORJnc8DSzALQ94HANYeUXe3bFnPnyIL+/BcFvHN8cTDwA9Bkv5T67RHOq72xsB9wkJM8xvNg/Y+LBMEJsDOP0G0MouknMdgI4U+Dn3D1AFwEpds4ly84PSaJlOnp8iA1bKO8FpweM//ukc6w+jwmYEn+EpB3YLwN8aTc2NGZQGAdPO2crG+6tH9WhPj23bnbnPPZ72BzP7Up/15w7Bv9Ll9daKwIrAisCKwIrAisCKwEeIwAKqHyGIX08TLFhrrtQcNmR/MCVlt1zeu9gHCFCmAsloTJI0aAHXBRgcA2KvA1wCKgGdV4BWjWACGTA2Sq6koAPWMW1dBbgCQAFRMKvHANdtgG1gV+TCAblpA2ZWYAcQEaC1rupcPOt4m/YUgZK/ylIcMIgpk/JPM2sLcueyGhZ1sH2CG9IZwQiAH41+CkYetM3FXAZwyiUBuV2Wy87xNq6uA6wGk4ZxjKw5NOR9QA3nXAXZcYb3CDgGRAMMaSqxAxTewobKEp5yDIwikmnQM1gGprL3W/fi1vsEtD7meEARw1SpdIBzwA7gSIOoIfUFQOF0q7xZvSnXax6qUMU+7TSQeh4yV0FVznuw9uldHpNbDDvKvQccXl22dNA2Y1j8Wedj7pGABrpBretzJCPLJsGY7N4NYJnxQmUNXiYnNWxuiw3BMIeNHEZCbHbw/B4n3OnqC5wPIHVDIv15iHMuNWt3cfg9T4kVcnAdWCTIlKeBzUzfDCXn0qeAbFlZNyly/5YIan8dY5+0BE4lyHwamtd6GxAquwqpOcyU2AS5DQtKuRpi+Rhg7dU0xiI/ldIyvWE+L4+538cYIZ3e3aTsTJ2Dny/yHgZWkQc/YZIEeM1sAODiChyaNZecOam/9e3BjJ9uxzDTVSN8ALcF697rBLywtcp7p5x4bpw0bj2y0t62AwitEuN1fdWePwHxb/Vzvb8isCKwIrAisCKwIrAi8HEjsIDq74hnF3plMbrYe806fKnQTlOlsfBEH2k5EkAZxjgwUryGgQ+vI2HN77RLjS70InVVyf07Hq9iTBQg8NASINtDQERK1QCKQFrIeQ8YJuUXhgxZJOD2sHujxJT0uYs4kr6JCRO5rs11bK6ozqgQdONvAKbGMgCWATx25FUOx9gye5XN0u/mXMLMto4mqPEpCMZzB3hzaGHlkC4L2uqcqsnMAJHTaEhptLmOkGGwywEaANVhCqWZE80hZcb9d+SgPuSad8kxBBYInswLPJkHCii19mjiB+hrbmXzJfnZhREkhxNACugDiAEjccS9x+BHwNljzVel92A3gLa5uWVJ+VEOi3SX3EhAMHm66b/5r5GWPgakgoaVT3tOGPArjKpwXI7zs5sXBXMF0wFWGimVGXXzQza7JkzKk6WJ+zp3f5M6o7fkbuaZLsU5SJaZqyZuAH/yd7kn2d62aizjppRjI5klLowXZDCbB0qWAfXZdMk8fc48hVGlTUA3btbGwk2DAFVTSkfbxAS2lbzdMLuCVpjg3P9NgCjOyJDKjCcXhkFlLAHXGGKRZ6op0mTylVTfen+Vj2eTAmkvNVjfvQ8wDa9LyZmYJSFJN/eUEkIYTnk840kt0x9/9l3xS19CM0f09daAE9rPbGcw0t5uTFUxMLdxpuHRZFN79NADvLqY2y8D/DYdoE7AE5xOFvbXGN9f6vt6bUVgRWBFYEVgRWBFYEXg90fgS6Gp39/zr6CFLvzKePzUnKRL8F+X9H2aG+giFiZ1MiTSTy5oazYT0MECXwAAnchvAN9VHERHnuLl8RgAEwYrEtZtgCpMIQAKNtUyNJgmWfYFJ54aELkQz+M+TONufx2wkdf3gLPj2dXxjaZIsw7q7kWWy+XJ9ywjZB1UgVkYTiS0gzUDOJmzSB1TIk3ZkMg8dzgWw5aC3mDaBCUgnBopCf7C6m5geC1HQk1PqNcR+1kiBwCIKyoATHluXYdbogb3Wy4P+GpdVA14ZPPgNqmx2VIzxFLznshYlfjaZuAExkkCVcAH+ZIw261OQn9rmMTprVdKe9btBFwxwyyh01qlzeylnwURSIu5fwAHIJUfpK3Mg2kyhfyV/gFwNQOK3JV+YCQMoGyZonH/gL78wrRitGUOLCMy8kJRGusWrEuSXbEN5NeUdMGIiNd2gH2AehNR7fs97sR+YspOlwumT8QHF96AuuHOPJk/n7upEdbXOcRGC1JlapKy09GNCiTEj2FhAbbGxn2DyqPvUreUKQKTL8ubuN4CLkduL9d6YgwjmcYg6gGGe5QMAtQbaW7D/rER0PnGXHnifjGvCnPacjWUQnobKXDY1EiCYej9jjDOif27P+f1H159N/Tz+eG7Yj6fbOecrPP7omNbcMpGEwCz2yT9Lmqu6dxEm4PUfHXOrSFSZcKdQygv+g5bIYtFnZFejysCKwIrAisCKwIrAl82Al8GTX3Ze/4EV5+Ly9n052Igfj58gFMWrlyf/L4uRsNz5jnv8XoW4ar/sjgFbAWIngdcspDmbUDdMXJfmEyccA+yq8g/n86uU2dVbIssOLmrA101J9Tza0J0uIocGNCaXFVkwLvLuBHnOeVcADXKZ6vJVMap0y6AT9Oixo6/7LGAgyecX1aWxf82J+ogjIGQbCT1Nz1M9vQhoEjJamStk0FWXvsyVAPQEJ8BMOWw7FbB4CnmOPRDt2INagKWAemJFwv9JwBkro2Zk3hf9rf5pYAzzHcml4VcmoMAbPyUhaT2a+eM9VsD7niOkQ/5n8iCNfrhHyA+b1qyRTa1BkW69VIXVHkv9VsznmA/xl5gShA4psFs/cy0Q95oXpc9JmkVYJ1/rTFaiTKuyEqLzakFHFbiLZDW+bd9Pg97jjSZDQ3YSPosUB95vsTnPs64j5gGISMHqiL1pnZrzkWWS6wwIII5Fjwp1+6eg0yuDsT8ctnMbaTOmU/OR+IW8HqPmZFj2Pq1jX0BupsAyqArmSY3lTF+qedqPdrhaAtwllFtvVVLyxBA30cuj0w9cWQs854bBGNcucen07vBqLLBw+ckqoSYLZ1u/3b2dPO3nANrOX/oJzOvmzUfpLeM7i/lhRI/TJPYbJibUjh7T5nvBLZ8ejo/PuzMEK6WptIh2CvygeEvzh/3/7KTM/u4/jfxasDWnysCKwIrAisCKwIrAp8pAmsF8lEDXfD1emH4UZu3sXmNieBeMy4zR3UyJeSzYZw0jZU4lpV/3g+A0wwI0BjW0YW9uahhUgNecaTlUjj57nCnzZkAUIAKROoxZWgQygIMapSEwy81SGmjwPHycIwhEy7AmDNRSxUpbw2MzC9FHgruUnJb+aKGSgBP8lEBfQAjGb6WuLlIH5EEw3patoSeIW8GZgVQA4AL2rKQV3ucRT2HULPV48peArLqyTTYTOqJItfFPZeFel6/B9AAbomTTF+4p4B48naJG/m+SI3vAlIs4zOANEAScHYKs9qyIzDCdWPVjRi5bO7tYgA88mPNyVWSfX52Qx1UHGdzLuyxDOrASQBAgBsIDikpim2MiGArkSEj7z4nqM4U2EDqdw55sC8CznDZTUxzD4cYYxHnMmzIkmO+Re4yY9NoFaxqpkU+KLm7sLuVIdcRuAypgJPQYTCkEVTgHAwuwDtsJfPOPOWwteA++kxN3oe8JyBPu3e5Z8yQAKGOhIC8hk4CVnJiGVdMvWCC80PtXjYjKtwmIP2MCMiYW7LEkTDD6sKc0k8AKHm0iePpvowvbGpr9FZezmdCkyskwJhElU72GmUj817kvbTnh4WxTU1Vxvw5LC7yXwEhAD91Th9//FPALfLml22Yfh6d/cMgSsD4cxZ1fotwXx3bYRsmaJ2A/KfAdh43N80am25aMTZl38uwcr15zX907dmH9bgisCKwIrAisCKwIrAi8HkisIDq54nzZ7zKaykhzN93rlD1VgAAE+BJREFUwKtXC1FAUqDAEVYm/2LacxHWU5eelB1Bk3oBI5pcVRxWYUAvAWYAwRgMkZdq+QtqVOYf4MzXkMjmEWD7uAEghY0NSD2ETd3urmWhYECtWxpgtKP2ao41zTEoAgdhQeaQ7NK+/STvUrMluKALa7fCFZ9En1221wU1kt1c3+X3kA/nFdvHSInzNXEy35BTAUGAVNGqLsbISZXr5nxkuXe6tBYGwCBikEQsLiN/3gfM04d7yskAkWCU0xtAPe3hdkteKMDSnE/ZSGS+lSBzn+bfPm/T55Z42cNiphXYVIAqQFkGlFsd5lDcG/0GJO4COi9izAO4P0UKTVmV5zxapgaAR31Nx6pOrw+wfQCvPHL+njxfNxjIU858iOHSKVJWNxKmvDn9Ty8EcQXc5L4WjFpqKH0HLCMtvjFeaZjfAYEow3KPDBbzq8TGkkOpL3qffM93N7e5zzCNAavKd5FJ07j1eSsnBtBSI7XGSUiJyfPMXIlp18UWiXrmX+YXcxUm1U0LZdfk68L8hvFU6oynUcZlgOZad5HTXCZa8yrL1pDL2vxQcpSR+wJSNWIi9slD3WjQBRhHLhxAmrHmfqmfCnOqIzCmUgwcGwqA8JgwPd7/tbJhmdAyngWJM6eUV+ZG1OuvjG4Z/PTnn/3qbrub88QKqTlM/Asonu3Pza+fX+szfn2tS60IrAisCKwIrAisCKwIjAj8s6udFbg/RATmsALHItd9qaXYDMfNxVXdUmV88jyA0kRM5Zx5Dtgih/JN2MPUVT2EDQWUbWMUQ8kaBZZpaJfXlfMKVAFjmCWxiM9vmsOI6bA/5vFNF8nktQoYAzjTjmBoLMyV7BZBupDWMEeJcHkgsGorqXpAia3BoRVQ16kY4x9Lk2AGJLs2Sm8AdM2rLVPsL2CE41m4oyeGScxxMIOwqDwCGmF3lUYHpMFAboPMkAMLKmFiA4BlCcHDsGx53TzHgCDYySJqAKTi2gAzpL2wkGWMLcdD3+zUKFMzckM53fI1Q3oMAAUkUqpHOTImSXn/NmCJOqy0ibkVTdX0iBxWDJFiFBTwpIlu7pXyNmxjIP09hJFkDpzufxx5rTCYra36BAOrBJkGJWTbb0FPTZuAwcQK52PYROPpMZUNP8AuZhyURnOHlICJWdRtapPexOn3PsCO+DA3OM6Rhl0GSAYs6jCdOck91zippZQwV9omB/oCl2BjWOdj0C0yX9lX66aizA1QZ1ypKYxcl7zZgFOAqzoDxymAmVlhviugFkkyQLUmU9bThSlGhi0oD2MOiE0fnbN8npBZZ0yecQfWSTjtv3/bXFYZWz+B4zPJ3MRV+DUwnO+//qKhbx8LPE6mtZ+fj9fuH+KLcXVyRWBFYEVgRWBFYEXgDxSBBVT/QIP1f+vqRGFTwjdzU5FSBqAC9lKS5vwicl8koap/hzmLEkbwQXnK3ffXZ9//57fKbGHrDoJS6qB+AENasaTG5R4psaY3AROUEcn5+7j1XMekabu76uI+75VJ3cvkXaQt5LsaKmmY9GHpbKmWAXzJpmv63LCsUj4rH1zDJXNM86sp0yj/Qi6eOLXMGUBQ2THMJmcKVHF6BfgFQOgky09zJgE+SlcBosqQkw+bc7knmFDK7QDCFKam3QN5vPQPyW9auU+uJqZKSHcHlyX4PpiPG4lrwA2yYh2KkTMjuRbI15X2QcDWEi2ALLk3ccVgWDWbKhi7gOnLdWAHH2DvAsaoMau7bn5hCnG+la22x1wTMBlWNTGjVi6gk7xMHXOR1ipjBsSR71tJ7wbGnbfdVWBfI2wq/Za9zLUxJ2p0Cwzz2/zf9FSjKvqCmRQAkpzkbASE9b1J/irx2FOOiEFzPgSEwgzTFmwm05LrCAYrVUZSvtlE9vvExkpLBrExQqBkUpFNm8/LxgGS94JeGFwYb8b+IeMEuFUGnvHSdEsQyvnkqPI6/xl7G7kybsC8cQoghSkdA9MNFPJukXxbpiey4NRXfXz79wQL1nRuzMzP5i/loP7fPuX/2lHr6/5fi9s6a0VgRWBFYEVgRWBF4EtEYK1cvkTUP9s1X7MnQLpvXOAjoj0PE6Y1r+CjoK+lLqgB2XI12+vD2fV3SAXLSF0nLxVgAwgCcAJ+AA2YJgEsALT8HfVp5L8pfwIojYz4nNcga/MfclYvqb0KwImUmB9hB2wj5j0yh2Dl5ooCgnZhMs0XHGJFgItGQUO6ayvmsSJLRtqLWU8YTgENxjwFP5WPVqKrKpO8Skx1ApyQJHscTYFsBHrDtEjtbVlRnIeRqe4Pl4O5lAr2OpYfyX/v0h6gzdxFVcfc04DVNINZD/JdGMQgQFhDjsBJGQm02ZO6zWIAVBkxGBXAV5OkGijZOO2UyhWAFRbDENcICDCIKZP3D8ssO4r5DoZJYVOpGQthrD1tmWvjRj+D/3TBDfvJ6xcZWBnu/EcAHXQH87kBDOtI3NxNgDb9pyQMoWMDAQAM8ANAkivqeWxU5LUb8lRxck5cmUPyh2xgcExAM2y+IF1gjmS1jD45s70nbiDjsYNdpbQNkt0BVJnPY06Qf2ypIN7LuN9GqktuquZIzAXzVIeBFZshGCpJaQNW6UDj7PxAgjyk0o4zYJZOMXY3P6b9dyB7c1Uf38Xl1zGqFNh2PsvPZGd/zsZ+rut/lptcF1kRWBFYEVgRWBFYEfg3jcACqv92AzsZ1WmewtIZUIPQs+6/LP6pk/oMEiGfELqMBb0GOgEpAZiWdbkMID3CatV46JjXjgGd5JbifKskFYCF8Q15hZocwWwFDO7rCAug2+TXTM4s8A8BkwJbQQbMbPMBYVCRrMKd+VyGs6ZKZKU2vxMn3AA7YBsyXSALuZKAONlS/qJPlAIJuDWnEvyQliSzfCJTpwgXsKVpEWVrRi6pkBKmuQD0FGaMCMJ0yuSNnNwdclnrqbYuq1JfZcB7gZ75lUOmq4kQTDO9w6RHq9/KWQFD1EylaztikfgBTmUjYTlhBlWcTuY590ZOKjJWEk0BljLAQsQcV6BeN+Awg7CpOPkKbDFrAiwhxaX9gNRcYxvm9ILY8xZRJ8/TXN6cl/s6f2SMAMmibB9bkzYngPCH9LVsfWI2TKAezJktAwvgA4zey6qOjYb0iLjdD6k1QPU5E41+NFeZIWAW8Mv8hQlOO6LW5iQry1Z2Hhn6/tt0D+OwIdPlLyW9jR1xvYtxkjMrcb8lb3T0lSGxbi2bCtxS+o5RUs2wMHpqMR3ZVz4ymRcAVeS+p5vUUM3jJp8b4vN480POfdsNgcibn29joCRDTr+ns+6n/Or98B0wzZYKjofB1IsT8MeSE//bfYmuG1oRWBFYEVgRWBFYEfgKIvApV0tfwe39f+wCoAIpL1Jflqc3Lo7r/MtvmcUzQSuuwAUeLKKfwwCxlkYWvInE9fwygMV0RUDV7uyby6uA1csQsZHuCmo5B8gVkBpTIAAsQGWX3NTHOP8+YEqEgY55rb0uOa2XAbzbLOotyUI5m2HGZFsCRMACreY5/YHdTBd1khUAIrHFKAjwgNMwJW6QydYlFubTHEZdf8lVrWxTQyKYOJnJOu+2ZikSVXIcAWDTBbXvk5/Iac08bf8wTDqk/5vEoWxhpL7kf8ryJQ4p96J8NxJRACYXbX4s7cXR9w4AWfk0+aocgSFV64vWVZccy+bOAhhhAgF9sMOd0+anwnSTa5k2eK5DrUAfh9y6OwvsYxCEsy7tla8GLINwGbs4AGfcyR9+CoDfRsbNdR4Dcs8DbneJ6TZjO8GjwSAeyIS9JrmZ3VCwJmvegzHt709rxFIa5obcTZhkgWiZ4/dhNhloNhAA5YwP84LG6L/uzqmRWkayNWVh16m/u88YmJ+sa1bm3fO+tVvpT96ns8h4AdYws9Q6JRu4rszDXGrIhIkJqbH06RQ2WEaVDsGyMh7MyXwudA1G2s0mB2V3blKOBhMm6/xiqpTn/OY9JMAA2gLFwcr+5GtJ+MvMGu/PMjPzoF8Dk1MxMSXFhaIdYz9xL59xXu02zqyT+rllxz+56fVkRWBFYEVgRWBFYEVgReA3I7CA6m+G6I92QBe+ZVJYrmYB7fJ51lyci1reJw+xi2TyJgUCMqsBkbCFV9QoLWC7iAvwmzfHs+swidvIfGFWJSgtCZPfsG6WqLlMbmGA2h3mPVngk89q7mIA3j5uuVcpWXO8us6xyIVx9aVkDZLfFlMhb1UGEwAKm0YOJ/1HFszf1q2ElUPOmmsC5PI60mEkoMp3R5kXHGCfwxwDEeRtBbwFSHXiBdiWFfZmZG0L+ITfYrKWwCnrCtOL7xQ1YgGkcZ5FAh0QA4voh0nAi/NvzXseBL4AWO4IZq4lUqgjymsAIo4A5JH3aA5lYg6Q4r4A4LKUMf4BlAKiiA+k9Ye6pjVU4nrkHbdGa3NFNQmC5RvmP625Sq1XwCpOx8lnHTiJDYonkDB5rmFdd4nfNZsWAHFzMoHBmBl1c4M44orLlgJzANkyc+hOsyiuT0gLm/i5T4x4T18mpbBlZt/evytgV1mbXOJsBLDRoBRcoM11mQSZw1DjlLOxjczyzLXLTVjsTId7ZMGCVcapMm2O12XZcbZD5sECbB9z7471APlKywG0MVgyF5ZzSCQmVoJ8yvR0fj5RlkbWFTBKzVWMk5oHnATlvP8+iBcXYKhaLsw4w85PttPojMiwgcTnk/cnUH0NXF+D1RnN2Q7mYHURxiBryoo76+Yx3PsovbPY1BHz9bAisCKwIrAisCKwIvC1R2AB1a99hP7l/g2HXFnTSje7GMaaqK8p85V9q3GQeI2F+GDxLmKy80zJFpa8SWQ8Jmf1W1x8A1T3yGcxPIJtDTCriVHgMExsAAK1Ok8AAdNemye6C7NKeZfrANX9ALyALRTIMHbWsRT9suwO0AC8uV6HSQOwUj4E0FGOWI4or++CKAGVOtOmb97PkIM+wbQqJyXnsQt3roODLJfiunvydW0KIFgwOIGX8lsddXoPgFTAKkAVZphcX4DlgDGDjbS4iX0DPJHeqCMyfdfYiOZgk5GbFhzDtgKmLI/D2AjwKNvDGOFATI4n9947135X8yraCPgDXJq/GfA0YSpt5591YIFJAVePKZ8ikwlYzrHEbStQA+RSEqYA2Lhm7I/UwIUlHTmm6b19Z6Oh+xrkcXr42FAokFLkqoFSWWEY1rtIYWGKy5KC3hiXsKyRx96lb6BPTLYsAzvYdx6RBjNAmwFILQGTsQa4d1uGvF3GnrmEE3BALuV2BNOVwCsdN4at2eslYNQZW2NJWaBsLCD3lQnGFGkC1bKhQkt3L3LPlB+6S5+zgQBgBWDi9kupGt57DoANWu2GgNMHh22AaCXlHyTAtE35J34qM+4x/cxWtj9fnyB1Mqk8n+293NVoY8Jg2uf8KTkel3oByfP5elwRWBFYEVgRWBFYEVgR+LoisIDq1zUeH7U3XY6zCC6LCqvKL/l+g2MsMGRpS95gFuCbywAQSDXzBo89B0Y1LNdl2CuA6jESYJhJkIqSVWSjOgEDEgqAZasAf4C6AFcArWVGcJmNKdNlgOo+MlOeg4vk/8RfyFdBneklbG1+ax5UZquQerB5QrbkJpLriqw2+bYKHjHYUf4bNjAgWi5pOMGyfNeJ1rU+eanNpW1dTIBMmUhZTnJ5DUbdbwXQMKZ5DUDFfTzn3PjzVFYM4iZ/FMBJ6+aHtlSKpk6DBdQcaIAlgFr7AvvZXEjzWTEqEkR2wwEQKzvXIA05bCHpBH0yrshSGUtB4jDuEfxTdgdAGwY0FGndc8nVZBMAKXJAV87h/rYCwgqmcUrWgMq+V6Ys+My9MgWEUzK4dK31cJXt5nXqwMKmA7D7Nzm0g/nNsbg/c2bfS9tpB5bZv5EAJ7a0q3kWmxDZ9XgccuIHGE7ryJ5HSp0YMj8zz3YYdVEqCLmyo9BNAsL2lFxgHabJZxa7J2fVWqvaV7kJgFx7Ssx1+0VO3mK6wkuuqfz8NqAfWS8S4RgmnWOcxAEYMsXp1/I03gds7GRK5YUd6wkj+5zPJz9l8gfkz/WmKoLzJ9CcQHacMh6qmEDOT8vDaOsF4E4Dp27UTNb1py2sZysCKwIrAisCKwIrAisCX1cEFlD9usbjI/amTFyBKoALEAWsYPHbXDprVeqCCwjCCRagihFRgGZqSG6y8N1gGgRgGSzqJaxoaquep6Yqi/4DEmFYMABA5MG2idSUepVgt7x+GfArIJWRTC1SamJi5BNZ7iFyYN1/B9uJlPSECzEMarpfT6MCrYoZy65WilnwXcCJydB0+Q3AoeQOEmbADg3lPQAQFCrGQUUdGB+XQT6Rx2kpmYJkQN+e+qiD6cQRFnAOsJVNPVxZokawR9/yaKkamqPGKiBRdrZ5mPYZAJ9cS+D2KEjq/VCfFiCuAzHMrZ1rF5GownDKuCJLBUgJSFt2hqYEV0Dr9EPWFcCjtLdyZVhSTIMqYY5k1fzT5vc+hhE8v6CfkamGBSdfGClvWUA2L2DKqVbTKrZTyEusYbYVnY4asYDcjktrw8qiBsyRv/uAQVT6AIN5jjFU5t1VYkh8AaI1fKr09ibSWUvyAC7HJwK5Li+lu/5YToY81YwRY0McNO9KKSRK/bBpgIBcpjmNKP9NH1oDN3POWLU/bIQQS+YXsaQ9M6TdOCA/dWyUIBtGPcC9J6/2MRJkGVQ2NyhtQ84qUmCkyeSnYrYUcP38HBlwpL8fwOn82p2M6ASu87kzOscXqE5GVNWDgJUPBeZSbDoZDY9nPAHco4hTXp9S45kf22PXz4rAisCKwIrAisCKwIrAHyEC/wsPZACXmDsJJ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silhouette, mother mary statue, cloudy, sky, virgin, mary, cloud - sky, sunset, one person, nature">
            <a:extLst>
              <a:ext uri="{FF2B5EF4-FFF2-40B4-BE49-F238E27FC236}">
                <a16:creationId xmlns:a16="http://schemas.microsoft.com/office/drawing/2014/main" id="{05F8D28F-8320-41EC-AB52-B935F9B03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130380"/>
            <a:ext cx="4285106" cy="6393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3918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33113333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1601" y="242212"/>
            <a:ext cx="6222999" cy="5632311"/>
          </a:xfrm>
          <a:prstGeom prst="rect">
            <a:avLst/>
          </a:prstGeom>
          <a:noFill/>
        </p:spPr>
        <p:txBody>
          <a:bodyPr wrap="square" rtlCol="0">
            <a:spAutoFit/>
          </a:bodyPr>
          <a:lstStyle/>
          <a:p>
            <a:pPr algn="ctr"/>
            <a:r>
              <a:rPr lang="en-GB" sz="4000">
                <a:solidFill>
                  <a:schemeClr val="bg2">
                    <a:lumMod val="50000"/>
                  </a:schemeClr>
                </a:solidFill>
                <a:latin typeface="+mj-lt"/>
              </a:rPr>
              <a:t>2.  Mary is crowned by her divine Son as Queen of heaven and earth</a:t>
            </a:r>
          </a:p>
          <a:p>
            <a:pPr algn="ctr"/>
            <a:endParaRPr lang="en-GB" sz="4000">
              <a:solidFill>
                <a:schemeClr val="bg2">
                  <a:lumMod val="50000"/>
                </a:schemeClr>
              </a:solidFill>
              <a:latin typeface="+mj-lt"/>
            </a:endParaRPr>
          </a:p>
          <a:p>
            <a:pPr algn="ctr"/>
            <a:endParaRPr lang="en-GB" sz="2000">
              <a:solidFill>
                <a:srgbClr val="FF0000"/>
              </a:solidFill>
              <a:latin typeface="+mj-lt"/>
            </a:endParaRPr>
          </a:p>
          <a:p>
            <a:pPr algn="ctr"/>
            <a:r>
              <a:rPr lang="en-GB" sz="3600">
                <a:solidFill>
                  <a:srgbClr val="3333FF"/>
                </a:solidFill>
                <a:latin typeface="+mj-lt"/>
              </a:rPr>
              <a:t>Keep us, good Lord,</a:t>
            </a:r>
            <a:br>
              <a:rPr lang="en-GB" sz="3600">
                <a:solidFill>
                  <a:srgbClr val="3333FF"/>
                </a:solidFill>
                <a:latin typeface="+mj-lt"/>
              </a:rPr>
            </a:br>
            <a:r>
              <a:rPr lang="en-GB" sz="3600">
                <a:solidFill>
                  <a:srgbClr val="3333FF"/>
                </a:solidFill>
                <a:latin typeface="+mj-lt"/>
              </a:rPr>
              <a:t>under the shadow of your mercy</a:t>
            </a:r>
            <a:br>
              <a:rPr lang="en-GB" sz="3600">
                <a:solidFill>
                  <a:srgbClr val="3333FF"/>
                </a:solidFill>
                <a:latin typeface="+mj-lt"/>
              </a:rPr>
            </a:br>
            <a:r>
              <a:rPr lang="en-GB" sz="3600">
                <a:solidFill>
                  <a:srgbClr val="3333FF"/>
                </a:solidFill>
                <a:latin typeface="+mj-lt"/>
              </a:rPr>
              <a:t>in this time of uncertainty and distress.</a:t>
            </a:r>
          </a:p>
        </p:txBody>
      </p:sp>
      <p:pic>
        <p:nvPicPr>
          <p:cNvPr id="3074" name="Picture 2" descr="church, angel, religion, catholic, faith, christianity, christian, god, pray, jesus">
            <a:extLst>
              <a:ext uri="{FF2B5EF4-FFF2-40B4-BE49-F238E27FC236}">
                <a16:creationId xmlns:a16="http://schemas.microsoft.com/office/drawing/2014/main" id="{3C284103-1F5E-47B7-9C84-4EAEAE291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465" y="151639"/>
            <a:ext cx="4434479" cy="66218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27090"/>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a:solidFill>
                <a:schemeClr val="tx1">
                  <a:lumMod val="85000"/>
                  <a:lumOff val="15000"/>
                </a:schemeClr>
              </a:solidFill>
              <a:latin typeface="Candara" panose="020E0502030303020204" pitchFamily="34" charset="0"/>
            </a:endParaRPr>
          </a:p>
          <a:p>
            <a:pPr algn="ctr"/>
            <a:r>
              <a:rPr lang="en-GB" sz="4000">
                <a:solidFill>
                  <a:schemeClr val="tx1">
                    <a:lumMod val="85000"/>
                    <a:lumOff val="15000"/>
                  </a:schemeClr>
                </a:solidFill>
              </a:rPr>
              <a:t>Hail Mary full of Grace, </a:t>
            </a:r>
          </a:p>
          <a:p>
            <a:pPr algn="ctr"/>
            <a:r>
              <a:rPr lang="en-GB" sz="4000">
                <a:solidFill>
                  <a:schemeClr val="tx1">
                    <a:lumMod val="85000"/>
                    <a:lumOff val="15000"/>
                  </a:schemeClr>
                </a:solidFill>
              </a:rPr>
              <a:t>the Lord is with thee.</a:t>
            </a:r>
            <a:br>
              <a:rPr lang="en-GB" sz="4000">
                <a:solidFill>
                  <a:schemeClr val="tx1">
                    <a:lumMod val="85000"/>
                    <a:lumOff val="15000"/>
                  </a:schemeClr>
                </a:solidFill>
              </a:rPr>
            </a:br>
            <a:r>
              <a:rPr lang="en-GB" sz="4000">
                <a:solidFill>
                  <a:schemeClr val="tx1">
                    <a:lumMod val="85000"/>
                    <a:lumOff val="15000"/>
                  </a:schemeClr>
                </a:solidFill>
              </a:rPr>
              <a:t>Blessed are thou amongst women and blessed is the fruit of thy womb Jesus.</a:t>
            </a:r>
            <a:br>
              <a:rPr lang="en-GB" sz="4000">
                <a:solidFill>
                  <a:schemeClr val="tx1">
                    <a:lumMod val="85000"/>
                    <a:lumOff val="15000"/>
                  </a:schemeClr>
                </a:solidFill>
              </a:rPr>
            </a:br>
            <a:r>
              <a:rPr lang="en-GB" sz="4000">
                <a:solidFill>
                  <a:schemeClr val="tx1">
                    <a:lumMod val="85000"/>
                    <a:lumOff val="15000"/>
                  </a:schemeClr>
                </a:solidFill>
              </a:rPr>
              <a:t>Holy Mary Mother of God,</a:t>
            </a:r>
            <a:br>
              <a:rPr lang="en-GB" sz="4000">
                <a:solidFill>
                  <a:schemeClr val="tx1">
                    <a:lumMod val="85000"/>
                    <a:lumOff val="15000"/>
                  </a:schemeClr>
                </a:solidFill>
              </a:rPr>
            </a:br>
            <a:r>
              <a:rPr lang="en-GB" sz="4000">
                <a:solidFill>
                  <a:schemeClr val="tx1">
                    <a:lumMod val="85000"/>
                    <a:lumOff val="15000"/>
                  </a:schemeClr>
                </a:solidFill>
              </a:rPr>
              <a:t>pray for us sinners now and at the hour of our death</a:t>
            </a:r>
            <a:br>
              <a:rPr lang="en-GB" sz="3600">
                <a:solidFill>
                  <a:schemeClr val="tx1">
                    <a:lumMod val="85000"/>
                    <a:lumOff val="15000"/>
                  </a:schemeClr>
                </a:solidFill>
              </a:rPr>
            </a:br>
            <a:r>
              <a:rPr lang="en-GB" sz="400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76200" y="474345"/>
            <a:ext cx="6019800" cy="5909310"/>
          </a:xfrm>
          <a:prstGeom prst="rect">
            <a:avLst/>
          </a:prstGeom>
          <a:noFill/>
        </p:spPr>
        <p:txBody>
          <a:bodyPr wrap="square" rtlCol="0">
            <a:spAutoFit/>
          </a:bodyPr>
          <a:lstStyle/>
          <a:p>
            <a:pPr algn="ctr"/>
            <a:r>
              <a:rPr lang="en-GB" sz="3600">
                <a:solidFill>
                  <a:schemeClr val="bg2">
                    <a:lumMod val="50000"/>
                  </a:schemeClr>
                </a:solidFill>
              </a:rPr>
              <a:t>3.  More than we can ever know the Hearts of Jesus and Mary overflow with joy at this reunion.</a:t>
            </a:r>
          </a:p>
          <a:p>
            <a:pPr algn="ctr"/>
            <a:br>
              <a:rPr lang="en-GB" sz="3600"/>
            </a:br>
            <a:r>
              <a:rPr lang="en-GB" sz="3600">
                <a:solidFill>
                  <a:srgbClr val="3333FF"/>
                </a:solidFill>
                <a:latin typeface="+mj-lt"/>
              </a:rPr>
              <a:t>Be with us in our isolation,</a:t>
            </a:r>
          </a:p>
          <a:p>
            <a:pPr algn="ctr"/>
            <a:r>
              <a:rPr lang="en-GB" sz="3600">
                <a:solidFill>
                  <a:srgbClr val="3333FF"/>
                </a:solidFill>
                <a:latin typeface="+mj-lt"/>
              </a:rPr>
              <a:t>Sustain and support the anxious and fearful until we can all be together. </a:t>
            </a:r>
            <a:br>
              <a:rPr lang="en-GB" sz="3600">
                <a:solidFill>
                  <a:srgbClr val="3333FF"/>
                </a:solidFill>
                <a:latin typeface="+mj-lt"/>
              </a:rPr>
            </a:br>
            <a:br>
              <a:rPr lang="en-GB" sz="3600"/>
            </a:br>
            <a:endParaRPr lang="en-GB"/>
          </a:p>
        </p:txBody>
      </p:sp>
      <p:pic>
        <p:nvPicPr>
          <p:cNvPr id="9218" name="Picture 2" descr="sacred, heart jesus, catholic, human representation, sculpture, representation, statue, art and craft, male likeness, creativity">
            <a:extLst>
              <a:ext uri="{FF2B5EF4-FFF2-40B4-BE49-F238E27FC236}">
                <a16:creationId xmlns:a16="http://schemas.microsoft.com/office/drawing/2014/main" id="{86790E47-96D7-4E05-9397-E6CA14B3D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1014413"/>
            <a:ext cx="5670628" cy="4256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86105"/>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26e14f6-2d7b-4241-b4e4-58469b75f3b3">
      <UserInfo>
        <DisplayName>JP Morrison</DisplayName>
        <AccountId>23</AccountId>
        <AccountType/>
      </UserInfo>
      <UserInfo>
        <DisplayName>Elaine Arundell</DisplayName>
        <AccountId>15</AccountId>
        <AccountType/>
      </UserInfo>
      <UserInfo>
        <DisplayName>Diana Roberts</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4FA8CE-3E98-4399-828D-8D398763EA52}">
  <ds:schemaRefs>
    <ds:schemaRef ds:uri="4b059342-3a0e-4d21-af66-c3938e0b4bcc"/>
    <ds:schemaRef ds:uri="c8f9b87a-6b54-4568-9ed5-8475f8e733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20BB74-0E27-476B-A543-AE52C4B552F0}">
  <ds:schemaRefs>
    <ds:schemaRef ds:uri="http://schemas.microsoft.com/sharepoint/v3/contenttype/forms"/>
  </ds:schemaRefs>
</ds:datastoreItem>
</file>

<file path=customXml/itemProps3.xml><?xml version="1.0" encoding="utf-8"?>
<ds:datastoreItem xmlns:ds="http://schemas.openxmlformats.org/officeDocument/2006/customXml" ds:itemID="{FB3D730F-391B-4897-BA11-FD619FA59FCE}"/>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28</Slides>
  <Notes>14</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Frame</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revision>1</cp:revision>
  <dcterms:created xsi:type="dcterms:W3CDTF">2020-04-02T15:09:21Z</dcterms:created>
  <dcterms:modified xsi:type="dcterms:W3CDTF">2020-05-04T11:04:07Z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