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2.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52" r:id="rId4"/>
    <p:sldMasterId id="2147483918" r:id="rId5"/>
    <p:sldMasterId id="2147483930" r:id="rId6"/>
  </p:sldMasterIdLst>
  <p:notesMasterIdLst>
    <p:notesMasterId r:id="rId36"/>
  </p:notesMasterIdLst>
  <p:sldIdLst>
    <p:sldId id="484" r:id="rId7"/>
    <p:sldId id="2600" r:id="rId8"/>
    <p:sldId id="2601" r:id="rId9"/>
    <p:sldId id="2639" r:id="rId10"/>
    <p:sldId id="278" r:id="rId11"/>
    <p:sldId id="2640" r:id="rId12"/>
    <p:sldId id="279" r:id="rId13"/>
    <p:sldId id="2655" r:id="rId14"/>
    <p:sldId id="302" r:id="rId15"/>
    <p:sldId id="2656" r:id="rId16"/>
    <p:sldId id="281" r:id="rId17"/>
    <p:sldId id="2657" r:id="rId18"/>
    <p:sldId id="282" r:id="rId19"/>
    <p:sldId id="2658" r:id="rId20"/>
    <p:sldId id="2666" r:id="rId21"/>
    <p:sldId id="2659" r:id="rId22"/>
    <p:sldId id="2667" r:id="rId23"/>
    <p:sldId id="2660" r:id="rId24"/>
    <p:sldId id="2668" r:id="rId25"/>
    <p:sldId id="2661" r:id="rId26"/>
    <p:sldId id="2669" r:id="rId27"/>
    <p:sldId id="2662" r:id="rId28"/>
    <p:sldId id="2670" r:id="rId29"/>
    <p:sldId id="2663" r:id="rId30"/>
    <p:sldId id="288" r:id="rId31"/>
    <p:sldId id="2650" r:id="rId32"/>
    <p:sldId id="2665" r:id="rId33"/>
    <p:sldId id="2599" r:id="rId34"/>
    <p:sldId id="2638"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CCFF"/>
    <a:srgbClr val="48CAA2"/>
    <a:srgbClr val="0000FF"/>
    <a:srgbClr val="0A0642"/>
    <a:srgbClr val="0F095B"/>
    <a:srgbClr val="3333FF"/>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92CC14-6049-440D-BEB2-B239E60F5B55}" v="3" dt="2020-05-21T08:44:57.8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816" y="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slide" Target="slides/slide28.xml"/><Relationship Id="rId42"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gel Spears" userId="S::nigelspears@rcdow.org.uk::23985bdb-ffd5-455d-86c2-c3c109af4e4c" providerId="AD" clId="Web-{8292CC14-6049-440D-BEB2-B239E60F5B55}"/>
    <pc:docChg chg="modSld">
      <pc:chgData name="Nigel Spears" userId="S::nigelspears@rcdow.org.uk::23985bdb-ffd5-455d-86c2-c3c109af4e4c" providerId="AD" clId="Web-{8292CC14-6049-440D-BEB2-B239E60F5B55}" dt="2020-05-21T08:44:57.875" v="2" actId="1076"/>
      <pc:docMkLst>
        <pc:docMk/>
      </pc:docMkLst>
      <pc:sldChg chg="modSp">
        <pc:chgData name="Nigel Spears" userId="S::nigelspears@rcdow.org.uk::23985bdb-ffd5-455d-86c2-c3c109af4e4c" providerId="AD" clId="Web-{8292CC14-6049-440D-BEB2-B239E60F5B55}" dt="2020-05-21T08:44:57.875" v="2" actId="1076"/>
        <pc:sldMkLst>
          <pc:docMk/>
          <pc:sldMk cId="1407844633" sldId="484"/>
        </pc:sldMkLst>
        <pc:picChg chg="mod">
          <ac:chgData name="Nigel Spears" userId="S::nigelspears@rcdow.org.uk::23985bdb-ffd5-455d-86c2-c3c109af4e4c" providerId="AD" clId="Web-{8292CC14-6049-440D-BEB2-B239E60F5B55}" dt="2020-05-21T08:44:57.875" v="2" actId="1076"/>
          <ac:picMkLst>
            <pc:docMk/>
            <pc:sldMk cId="1407844633" sldId="484"/>
            <ac:picMk id="20484" creationId="{00000000-0000-0000-0000-000000000000}"/>
          </ac:picMkLst>
        </pc:picChg>
      </pc:sldChg>
    </pc:docChg>
  </pc:docChgLst>
  <pc:docChgLst>
    <pc:chgData name="Elaine Arundell" userId="1d1424e0-39e6-444c-b8d5-10f1c1121e3f" providerId="ADAL" clId="{CBCB95B6-247D-4E03-BEF5-5CEA94DB5A19}"/>
    <pc:docChg chg="delSld modSld">
      <pc:chgData name="Elaine Arundell" userId="1d1424e0-39e6-444c-b8d5-10f1c1121e3f" providerId="ADAL" clId="{CBCB95B6-247D-4E03-BEF5-5CEA94DB5A19}" dt="2020-05-21T09:44:47.359" v="4" actId="20577"/>
      <pc:docMkLst>
        <pc:docMk/>
      </pc:docMkLst>
      <pc:sldChg chg="modSp">
        <pc:chgData name="Elaine Arundell" userId="1d1424e0-39e6-444c-b8d5-10f1c1121e3f" providerId="ADAL" clId="{CBCB95B6-247D-4E03-BEF5-5CEA94DB5A19}" dt="2020-05-21T09:43:45.816" v="1" actId="20577"/>
        <pc:sldMkLst>
          <pc:docMk/>
          <pc:sldMk cId="3208513985" sldId="2668"/>
        </pc:sldMkLst>
        <pc:spChg chg="mod">
          <ac:chgData name="Elaine Arundell" userId="1d1424e0-39e6-444c-b8d5-10f1c1121e3f" providerId="ADAL" clId="{CBCB95B6-247D-4E03-BEF5-5CEA94DB5A19}" dt="2020-05-21T09:43:45.816" v="1" actId="20577"/>
          <ac:spMkLst>
            <pc:docMk/>
            <pc:sldMk cId="3208513985" sldId="2668"/>
            <ac:spMk id="2" creationId="{64F171AF-D9B7-4CC8-8013-869D6744705A}"/>
          </ac:spMkLst>
        </pc:spChg>
      </pc:sldChg>
      <pc:sldChg chg="modSp">
        <pc:chgData name="Elaine Arundell" userId="1d1424e0-39e6-444c-b8d5-10f1c1121e3f" providerId="ADAL" clId="{CBCB95B6-247D-4E03-BEF5-5CEA94DB5A19}" dt="2020-05-21T09:44:40.046" v="3" actId="20577"/>
        <pc:sldMkLst>
          <pc:docMk/>
          <pc:sldMk cId="296107387" sldId="2669"/>
        </pc:sldMkLst>
        <pc:spChg chg="mod">
          <ac:chgData name="Elaine Arundell" userId="1d1424e0-39e6-444c-b8d5-10f1c1121e3f" providerId="ADAL" clId="{CBCB95B6-247D-4E03-BEF5-5CEA94DB5A19}" dt="2020-05-21T09:44:40.046" v="3" actId="20577"/>
          <ac:spMkLst>
            <pc:docMk/>
            <pc:sldMk cId="296107387" sldId="2669"/>
            <ac:spMk id="2" creationId="{64F171AF-D9B7-4CC8-8013-869D6744705A}"/>
          </ac:spMkLst>
        </pc:spChg>
      </pc:sldChg>
      <pc:sldChg chg="modSp">
        <pc:chgData name="Elaine Arundell" userId="1d1424e0-39e6-444c-b8d5-10f1c1121e3f" providerId="ADAL" clId="{CBCB95B6-247D-4E03-BEF5-5CEA94DB5A19}" dt="2020-05-21T09:44:47.359" v="4" actId="20577"/>
        <pc:sldMkLst>
          <pc:docMk/>
          <pc:sldMk cId="505886972" sldId="2670"/>
        </pc:sldMkLst>
        <pc:spChg chg="mod">
          <ac:chgData name="Elaine Arundell" userId="1d1424e0-39e6-444c-b8d5-10f1c1121e3f" providerId="ADAL" clId="{CBCB95B6-247D-4E03-BEF5-5CEA94DB5A19}" dt="2020-05-21T09:44:47.359" v="4" actId="20577"/>
          <ac:spMkLst>
            <pc:docMk/>
            <pc:sldMk cId="505886972" sldId="2670"/>
            <ac:spMk id="2" creationId="{64F171AF-D9B7-4CC8-8013-869D6744705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B354DB-1033-46CD-8473-206FFE4DC221}" type="datetimeFigureOut">
              <a:rPr lang="en-GB" smtClean="0"/>
              <a:t>21/05/2020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E0BB0A-9914-4E0C-967F-F5C22C54D633}" type="slidenum">
              <a:rPr lang="en-GB" smtClean="0"/>
              <a:t>‹#›</a:t>
            </a:fld>
            <a:endParaRPr lang="en-GB"/>
          </a:p>
        </p:txBody>
      </p:sp>
    </p:spTree>
    <p:extLst>
      <p:ext uri="{BB962C8B-B14F-4D97-AF65-F5344CB8AC3E}">
        <p14:creationId xmlns:p14="http://schemas.microsoft.com/office/powerpoint/2010/main" val="2929171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47047A-750C-4D90-9D5E-AD5CB7011C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8485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47047A-750C-4D90-9D5E-AD5CB7011C73}" type="slidenum">
              <a:rPr lang="en-GB" smtClean="0"/>
              <a:t>19</a:t>
            </a:fld>
            <a:endParaRPr lang="en-GB"/>
          </a:p>
        </p:txBody>
      </p:sp>
    </p:spTree>
    <p:extLst>
      <p:ext uri="{BB962C8B-B14F-4D97-AF65-F5344CB8AC3E}">
        <p14:creationId xmlns:p14="http://schemas.microsoft.com/office/powerpoint/2010/main" val="913138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47047A-750C-4D90-9D5E-AD5CB7011C73}" type="slidenum">
              <a:rPr lang="en-GB" smtClean="0"/>
              <a:t>21</a:t>
            </a:fld>
            <a:endParaRPr lang="en-GB"/>
          </a:p>
        </p:txBody>
      </p:sp>
    </p:spTree>
    <p:extLst>
      <p:ext uri="{BB962C8B-B14F-4D97-AF65-F5344CB8AC3E}">
        <p14:creationId xmlns:p14="http://schemas.microsoft.com/office/powerpoint/2010/main" val="1141302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47047A-750C-4D90-9D5E-AD5CB7011C73}" type="slidenum">
              <a:rPr lang="en-GB" smtClean="0"/>
              <a:t>23</a:t>
            </a:fld>
            <a:endParaRPr lang="en-GB"/>
          </a:p>
        </p:txBody>
      </p:sp>
    </p:spTree>
    <p:extLst>
      <p:ext uri="{BB962C8B-B14F-4D97-AF65-F5344CB8AC3E}">
        <p14:creationId xmlns:p14="http://schemas.microsoft.com/office/powerpoint/2010/main" val="9875955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47047A-750C-4D90-9D5E-AD5CB7011C73}" type="slidenum">
              <a:rPr lang="en-GB" smtClean="0"/>
              <a:t>25</a:t>
            </a:fld>
            <a:endParaRPr lang="en-GB"/>
          </a:p>
        </p:txBody>
      </p:sp>
    </p:spTree>
    <p:extLst>
      <p:ext uri="{BB962C8B-B14F-4D97-AF65-F5344CB8AC3E}">
        <p14:creationId xmlns:p14="http://schemas.microsoft.com/office/powerpoint/2010/main" val="1383841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6E0BB0A-9914-4E0C-967F-F5C22C54D633}" type="slidenum">
              <a:rPr lang="en-GB" smtClean="0"/>
              <a:t>26</a:t>
            </a:fld>
            <a:endParaRPr lang="en-GB"/>
          </a:p>
        </p:txBody>
      </p:sp>
    </p:spTree>
    <p:extLst>
      <p:ext uri="{BB962C8B-B14F-4D97-AF65-F5344CB8AC3E}">
        <p14:creationId xmlns:p14="http://schemas.microsoft.com/office/powerpoint/2010/main" val="909295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47047A-750C-4D90-9D5E-AD5CB7011C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608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47047A-750C-4D90-9D5E-AD5CB7011C73}" type="slidenum">
              <a:rPr lang="en-GB" smtClean="0"/>
              <a:t>3</a:t>
            </a:fld>
            <a:endParaRPr lang="en-GB"/>
          </a:p>
        </p:txBody>
      </p:sp>
    </p:spTree>
    <p:extLst>
      <p:ext uri="{BB962C8B-B14F-4D97-AF65-F5344CB8AC3E}">
        <p14:creationId xmlns:p14="http://schemas.microsoft.com/office/powerpoint/2010/main" val="1446009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47047A-750C-4D90-9D5E-AD5CB7011C73}" type="slidenum">
              <a:rPr lang="en-GB" smtClean="0"/>
              <a:t>5</a:t>
            </a:fld>
            <a:endParaRPr lang="en-GB"/>
          </a:p>
        </p:txBody>
      </p:sp>
    </p:spTree>
    <p:extLst>
      <p:ext uri="{BB962C8B-B14F-4D97-AF65-F5344CB8AC3E}">
        <p14:creationId xmlns:p14="http://schemas.microsoft.com/office/powerpoint/2010/main" val="3970575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47047A-750C-4D90-9D5E-AD5CB7011C73}" type="slidenum">
              <a:rPr lang="en-GB" smtClean="0"/>
              <a:t>7</a:t>
            </a:fld>
            <a:endParaRPr lang="en-GB"/>
          </a:p>
        </p:txBody>
      </p:sp>
    </p:spTree>
    <p:extLst>
      <p:ext uri="{BB962C8B-B14F-4D97-AF65-F5344CB8AC3E}">
        <p14:creationId xmlns:p14="http://schemas.microsoft.com/office/powerpoint/2010/main" val="4181069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7047A-750C-4D90-9D5E-AD5CB7011C73}" type="slidenum">
              <a:rPr lang="en-GB" smtClean="0"/>
              <a:t>9</a:t>
            </a:fld>
            <a:endParaRPr lang="en-GB"/>
          </a:p>
        </p:txBody>
      </p:sp>
    </p:spTree>
    <p:extLst>
      <p:ext uri="{BB962C8B-B14F-4D97-AF65-F5344CB8AC3E}">
        <p14:creationId xmlns:p14="http://schemas.microsoft.com/office/powerpoint/2010/main" val="1866554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47047A-750C-4D90-9D5E-AD5CB7011C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5101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47047A-750C-4D90-9D5E-AD5CB7011C73}" type="slidenum">
              <a:rPr lang="en-GB" smtClean="0"/>
              <a:t>13</a:t>
            </a:fld>
            <a:endParaRPr lang="en-GB"/>
          </a:p>
        </p:txBody>
      </p:sp>
    </p:spTree>
    <p:extLst>
      <p:ext uri="{BB962C8B-B14F-4D97-AF65-F5344CB8AC3E}">
        <p14:creationId xmlns:p14="http://schemas.microsoft.com/office/powerpoint/2010/main" val="4023700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47047A-750C-4D90-9D5E-AD5CB7011C73}" type="slidenum">
              <a:rPr lang="en-GB" smtClean="0"/>
              <a:t>15</a:t>
            </a:fld>
            <a:endParaRPr lang="en-GB"/>
          </a:p>
        </p:txBody>
      </p:sp>
    </p:spTree>
    <p:extLst>
      <p:ext uri="{BB962C8B-B14F-4D97-AF65-F5344CB8AC3E}">
        <p14:creationId xmlns:p14="http://schemas.microsoft.com/office/powerpoint/2010/main" val="1560942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47047A-750C-4D90-9D5E-AD5CB7011C73}" type="slidenum">
              <a:rPr lang="en-GB" smtClean="0"/>
              <a:t>17</a:t>
            </a:fld>
            <a:endParaRPr lang="en-GB"/>
          </a:p>
        </p:txBody>
      </p:sp>
    </p:spTree>
    <p:extLst>
      <p:ext uri="{BB962C8B-B14F-4D97-AF65-F5344CB8AC3E}">
        <p14:creationId xmlns:p14="http://schemas.microsoft.com/office/powerpoint/2010/main" val="3796257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4618512"/>
          </a:xfrm>
          <a:solidFill>
            <a:schemeClr val="bg1">
              <a:lumMod val="95000"/>
            </a:schemeClr>
          </a:solidFill>
        </p:spPr>
        <p:txBody>
          <a:bodyPr/>
          <a:lstStyle/>
          <a:p>
            <a:r>
              <a:rPr lang="en-US"/>
              <a:t>Click icon to add picture</a:t>
            </a:r>
          </a:p>
        </p:txBody>
      </p:sp>
      <p:sp>
        <p:nvSpPr>
          <p:cNvPr id="2" name="Rectangle 1">
            <a:extLst>
              <a:ext uri="{FF2B5EF4-FFF2-40B4-BE49-F238E27FC236}">
                <a16:creationId xmlns:a16="http://schemas.microsoft.com/office/drawing/2014/main" id="{BB940F57-02B1-4B56-8BA7-24557BFCBB01}"/>
              </a:ext>
            </a:extLst>
          </p:cNvPr>
          <p:cNvSpPr/>
          <p:nvPr userDrawn="1"/>
        </p:nvSpPr>
        <p:spPr>
          <a:xfrm>
            <a:off x="0" y="4622800"/>
            <a:ext cx="12192000" cy="2230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037721"/>
            <a:ext cx="9575801" cy="891250"/>
          </a:xfrm>
        </p:spPr>
        <p:txBody>
          <a:bodyPr anchor="t">
            <a:noAutofit/>
          </a:bodyPr>
          <a:lstStyle>
            <a:lvl1pPr>
              <a:defRPr sz="500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6125744"/>
            <a:ext cx="9575800"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2079137" y="4855144"/>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1074027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lide Divider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p>
        </p:txBody>
      </p:sp>
      <p:sp>
        <p:nvSpPr>
          <p:cNvPr id="2" name="Rectangle 1" title="Decorative"/>
          <p:cNvSpPr/>
          <p:nvPr userDrawn="1"/>
        </p:nvSpPr>
        <p:spPr>
          <a:xfrm>
            <a:off x="4769712" y="3138616"/>
            <a:ext cx="7422288" cy="32127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14413" y="4304207"/>
            <a:ext cx="6439156" cy="891250"/>
          </a:xfrm>
        </p:spPr>
        <p:txBody>
          <a:bodyPr anchor="t">
            <a:noAutofit/>
          </a:bodyPr>
          <a:lstStyle>
            <a:lvl1pPr>
              <a:defRPr sz="5000" b="1">
                <a:solidFill>
                  <a:schemeClr val="bg1"/>
                </a:solidFill>
                <a:latin typeface="+mj-lt"/>
              </a:defRPr>
            </a:lvl1pPr>
          </a:lstStyle>
          <a:p>
            <a:r>
              <a:rPr lang="en-US"/>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5114413" y="5505120"/>
            <a:ext cx="6439155"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rot="16200000" flipV="1">
            <a:off x="6208815" y="4226947"/>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791776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Divider 2">
    <p:spTree>
      <p:nvGrpSpPr>
        <p:cNvPr id="1" name=""/>
        <p:cNvGrpSpPr/>
        <p:nvPr/>
      </p:nvGrpSpPr>
      <p:grpSpPr>
        <a:xfrm>
          <a:off x="0" y="0"/>
          <a:ext cx="0" cy="0"/>
          <a:chOff x="0" y="0"/>
          <a:chExt cx="0" cy="0"/>
        </a:xfrm>
      </p:grpSpPr>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p>
        </p:txBody>
      </p:sp>
      <p:sp>
        <p:nvSpPr>
          <p:cNvPr id="2" name="Rectangle 1" title="Decorative"/>
          <p:cNvSpPr/>
          <p:nvPr userDrawn="1"/>
        </p:nvSpPr>
        <p:spPr>
          <a:xfrm>
            <a:off x="0" y="4387695"/>
            <a:ext cx="12192000" cy="219678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0821" y="4395670"/>
            <a:ext cx="6826342" cy="2188805"/>
          </a:xfrm>
        </p:spPr>
        <p:txBody>
          <a:bodyPr rIns="457200" anchor="ctr">
            <a:noAutofit/>
          </a:bodyPr>
          <a:lstStyle>
            <a:lvl1pPr algn="r">
              <a:defRPr sz="5000" b="1">
                <a:solidFill>
                  <a:schemeClr val="bg1"/>
                </a:solidFill>
                <a:latin typeface="+mj-lt"/>
              </a:defRPr>
            </a:lvl1pPr>
          </a:lstStyle>
          <a:p>
            <a:r>
              <a:rPr lang="en-US"/>
              <a:t>CLICK TO ADD TITLE</a:t>
            </a:r>
          </a:p>
        </p:txBody>
      </p:sp>
      <p:sp>
        <p:nvSpPr>
          <p:cNvPr id="12"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337164" y="4387695"/>
            <a:ext cx="4527458" cy="2196780"/>
          </a:xfrm>
          <a:no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13" name="Shape 62" title="Decorative">
            <a:extLst>
              <a:ext uri="{FF2B5EF4-FFF2-40B4-BE49-F238E27FC236}">
                <a16:creationId xmlns:a16="http://schemas.microsoft.com/office/drawing/2014/main" id="{E1A23DB6-E067-4A30-8C4B-98B452428518}"/>
              </a:ext>
            </a:extLst>
          </p:cNvPr>
          <p:cNvSpPr/>
          <p:nvPr userDrawn="1"/>
        </p:nvSpPr>
        <p:spPr>
          <a:xfrm flipV="1">
            <a:off x="7337163" y="4742580"/>
            <a:ext cx="1" cy="1494984"/>
          </a:xfrm>
          <a:prstGeom prst="line">
            <a:avLst/>
          </a:prstGeom>
          <a:ln w="762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40436345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a:t>Agenda</a:t>
            </a:r>
          </a:p>
        </p:txBody>
      </p:sp>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p>
            <a:r>
              <a:rPr lang="en-US"/>
              <a:t>Click icon to add picture</a:t>
            </a:r>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155313" y="879710"/>
            <a:ext cx="4294206"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155313" y="195615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155313" y="303260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155313" y="410904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155313" y="518549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42" name="Shape 62" title="Decorative">
            <a:extLst>
              <a:ext uri="{FF2B5EF4-FFF2-40B4-BE49-F238E27FC236}">
                <a16:creationId xmlns:a16="http://schemas.microsoft.com/office/drawing/2014/main" id="{2683CBB0-468F-4DD2-853B-FBFFA91B662E}"/>
              </a:ext>
            </a:extLst>
          </p:cNvPr>
          <p:cNvSpPr/>
          <p:nvPr userDrawn="1"/>
        </p:nvSpPr>
        <p:spPr>
          <a:xfrm rot="16200000" flipV="1">
            <a:off x="1791782" y="3899540"/>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39643212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361244" y="2225040"/>
            <a:ext cx="4536079" cy="4632960"/>
          </a:xfrm>
        </p:spPr>
        <p:txBody>
          <a:bodyPr/>
          <a:lstStyle/>
          <a:p>
            <a:r>
              <a:rPr lang="en-US"/>
              <a:t>Click icon to add picture</a:t>
            </a:r>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5121031" y="2055335"/>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5121031" y="278244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5121031" y="4352427"/>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5121031" y="356743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5121031" y="5137415"/>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2">
                <a:lumMod val="75000"/>
                <a:lumOff val="25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a:t>Agenda</a:t>
            </a:r>
          </a:p>
        </p:txBody>
      </p:sp>
    </p:spTree>
    <p:extLst>
      <p:ext uri="{BB962C8B-B14F-4D97-AF65-F5344CB8AC3E}">
        <p14:creationId xmlns:p14="http://schemas.microsoft.com/office/powerpoint/2010/main" val="4370571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6264877" y="0"/>
            <a:ext cx="5927124" cy="6858000"/>
          </a:xfrm>
        </p:spPr>
        <p:txBody>
          <a:bodyPr/>
          <a:lstStyle/>
          <a:p>
            <a:r>
              <a:rPr lang="en-US"/>
              <a:t>Click icon to add picture</a:t>
            </a:r>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71529" y="2348736"/>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71529" y="3075850"/>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71529" y="464582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71529" y="386083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71529" y="5430816"/>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1">
                <a:lumMod val="60000"/>
                <a:lumOff val="40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a:t>Agenda</a:t>
            </a:r>
          </a:p>
        </p:txBody>
      </p:sp>
    </p:spTree>
    <p:extLst>
      <p:ext uri="{BB962C8B-B14F-4D97-AF65-F5344CB8AC3E}">
        <p14:creationId xmlns:p14="http://schemas.microsoft.com/office/powerpoint/2010/main" val="17957365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1" y="0"/>
            <a:ext cx="4910666" cy="6858000"/>
          </a:xfrm>
        </p:spPr>
        <p:txBody>
          <a:bodyPr/>
          <a:lstStyle/>
          <a:p>
            <a:r>
              <a:rPr lang="en-US" noProof="0"/>
              <a:t>Click icon to add picture</a:t>
            </a:r>
          </a:p>
        </p:txBody>
      </p:sp>
      <p:sp>
        <p:nvSpPr>
          <p:cNvPr id="3" name="Rectangle 2" title="Decorative"/>
          <p:cNvSpPr/>
          <p:nvPr userDrawn="1"/>
        </p:nvSpPr>
        <p:spPr>
          <a:xfrm>
            <a:off x="4910667" y="0"/>
            <a:ext cx="117404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6295131" y="879710"/>
            <a:ext cx="4801847"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6295131" y="195615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6295131" y="303260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6295131" y="410904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6295131" y="518549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7" name="Text Placeholder 30">
            <a:extLst>
              <a:ext uri="{FF2B5EF4-FFF2-40B4-BE49-F238E27FC236}">
                <a16:creationId xmlns:a16="http://schemas.microsoft.com/office/drawing/2014/main" id="{2D435A30-7C8E-4847-B027-91CBFA159229}"/>
              </a:ext>
            </a:extLst>
          </p:cNvPr>
          <p:cNvSpPr>
            <a:spLocks noGrp="1"/>
          </p:cNvSpPr>
          <p:nvPr>
            <p:ph type="body" sz="quarter" idx="17" hasCustomPrompt="1"/>
          </p:nvPr>
        </p:nvSpPr>
        <p:spPr>
          <a:xfrm>
            <a:off x="5084074" y="87971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1</a:t>
            </a:r>
          </a:p>
        </p:txBody>
      </p:sp>
      <p:sp>
        <p:nvSpPr>
          <p:cNvPr id="38" name="Text Placeholder 30">
            <a:extLst>
              <a:ext uri="{FF2B5EF4-FFF2-40B4-BE49-F238E27FC236}">
                <a16:creationId xmlns:a16="http://schemas.microsoft.com/office/drawing/2014/main" id="{819BB324-34C6-4FF7-8780-D294AC6EC5AC}"/>
              </a:ext>
            </a:extLst>
          </p:cNvPr>
          <p:cNvSpPr>
            <a:spLocks noGrp="1"/>
          </p:cNvSpPr>
          <p:nvPr>
            <p:ph type="body" sz="quarter" idx="18" hasCustomPrompt="1"/>
          </p:nvPr>
        </p:nvSpPr>
        <p:spPr>
          <a:xfrm>
            <a:off x="5084074" y="195615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2</a:t>
            </a:r>
          </a:p>
        </p:txBody>
      </p:sp>
      <p:sp>
        <p:nvSpPr>
          <p:cNvPr id="39" name="Text Placeholder 30">
            <a:extLst>
              <a:ext uri="{FF2B5EF4-FFF2-40B4-BE49-F238E27FC236}">
                <a16:creationId xmlns:a16="http://schemas.microsoft.com/office/drawing/2014/main" id="{43B3C496-FB0A-4924-A341-696D17E2D9C5}"/>
              </a:ext>
            </a:extLst>
          </p:cNvPr>
          <p:cNvSpPr>
            <a:spLocks noGrp="1"/>
          </p:cNvSpPr>
          <p:nvPr>
            <p:ph type="body" sz="quarter" idx="19" hasCustomPrompt="1"/>
          </p:nvPr>
        </p:nvSpPr>
        <p:spPr>
          <a:xfrm>
            <a:off x="5084074" y="303260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3</a:t>
            </a:r>
          </a:p>
        </p:txBody>
      </p:sp>
      <p:sp>
        <p:nvSpPr>
          <p:cNvPr id="40" name="Text Placeholder 30">
            <a:extLst>
              <a:ext uri="{FF2B5EF4-FFF2-40B4-BE49-F238E27FC236}">
                <a16:creationId xmlns:a16="http://schemas.microsoft.com/office/drawing/2014/main" id="{FEACD5FF-800E-4BB0-82F3-2E0AEF1215D5}"/>
              </a:ext>
            </a:extLst>
          </p:cNvPr>
          <p:cNvSpPr>
            <a:spLocks noGrp="1"/>
          </p:cNvSpPr>
          <p:nvPr>
            <p:ph type="body" sz="quarter" idx="20" hasCustomPrompt="1"/>
          </p:nvPr>
        </p:nvSpPr>
        <p:spPr>
          <a:xfrm>
            <a:off x="5084074" y="410904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4</a:t>
            </a:r>
          </a:p>
        </p:txBody>
      </p:sp>
      <p:sp>
        <p:nvSpPr>
          <p:cNvPr id="41" name="Text Placeholder 30">
            <a:extLst>
              <a:ext uri="{FF2B5EF4-FFF2-40B4-BE49-F238E27FC236}">
                <a16:creationId xmlns:a16="http://schemas.microsoft.com/office/drawing/2014/main" id="{58B97284-E1BE-4DCD-9CC1-C441D1A8573A}"/>
              </a:ext>
            </a:extLst>
          </p:cNvPr>
          <p:cNvSpPr>
            <a:spLocks noGrp="1"/>
          </p:cNvSpPr>
          <p:nvPr>
            <p:ph type="body" sz="quarter" idx="21" hasCustomPrompt="1"/>
          </p:nvPr>
        </p:nvSpPr>
        <p:spPr>
          <a:xfrm>
            <a:off x="5084074" y="518549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5</a:t>
            </a:r>
          </a:p>
        </p:txBody>
      </p:sp>
      <p:sp>
        <p:nvSpPr>
          <p:cNvPr id="15"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noProof="0"/>
              <a:t>Agenda</a:t>
            </a:r>
          </a:p>
        </p:txBody>
      </p:sp>
    </p:spTree>
    <p:extLst>
      <p:ext uri="{BB962C8B-B14F-4D97-AF65-F5344CB8AC3E}">
        <p14:creationId xmlns:p14="http://schemas.microsoft.com/office/powerpoint/2010/main" val="39694938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769354" y="2596916"/>
            <a:ext cx="4385841" cy="1325563"/>
          </a:xfrm>
        </p:spPr>
        <p:txBody>
          <a:bodyPr anchor="b"/>
          <a:lstStyle>
            <a:lvl1pPr algn="l">
              <a:defRPr>
                <a:latin typeface="+mj-lt"/>
              </a:defRPr>
            </a:lvl1pPr>
          </a:lstStyle>
          <a:p>
            <a:r>
              <a:rPr lang="en-US"/>
              <a:t>Click to edit Master title style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6096000" y="1"/>
            <a:ext cx="6096000" cy="6858000"/>
          </a:xfrm>
        </p:spPr>
        <p:txBody>
          <a:bodyPr/>
          <a:lstStyle/>
          <a:p>
            <a:r>
              <a:rPr lang="en-US"/>
              <a:t>Click icon to add picture</a:t>
            </a:r>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769353" y="4628132"/>
            <a:ext cx="4385841" cy="1325562"/>
          </a:xfrm>
        </p:spPr>
        <p:txBody>
          <a:bodyPr>
            <a:noAutofit/>
          </a:bodyPr>
          <a:lstStyle>
            <a:lvl1pPr marL="0" indent="0" algn="l">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p:nvPr>
        </p:nvSpPr>
        <p:spPr>
          <a:xfrm>
            <a:off x="769353" y="4165142"/>
            <a:ext cx="4385841" cy="382749"/>
          </a:xfrm>
        </p:spPr>
        <p:txBody>
          <a:bodyPr anchor="b">
            <a:normAutofit/>
          </a:bodyPr>
          <a:lstStyle>
            <a:lvl1pPr marL="0" indent="0" algn="l">
              <a:buNone/>
              <a:defRPr sz="1600" b="1">
                <a:latin typeface="+mj-lt"/>
                <a:cs typeface="Arial" panose="020B0604020202020204" pitchFamily="34" charset="0"/>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2683CBB0-468F-4DD2-853B-FBFFA91B662E}"/>
              </a:ext>
            </a:extLst>
          </p:cNvPr>
          <p:cNvSpPr/>
          <p:nvPr userDrawn="1"/>
        </p:nvSpPr>
        <p:spPr>
          <a:xfrm flipV="1">
            <a:off x="527427" y="1631760"/>
            <a:ext cx="0" cy="4321933"/>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9"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769354" y="1631760"/>
            <a:ext cx="804759" cy="804759"/>
          </a:xfrm>
          <a:prstGeom prst="rect">
            <a:avLst/>
          </a:prstGeom>
          <a:solidFill>
            <a:schemeClr val="bg1"/>
          </a:solidFill>
          <a:ln w="19050">
            <a:noFill/>
          </a:ln>
        </p:spPr>
        <p:txBody>
          <a:bodyPr>
            <a:normAutofit/>
          </a:bodyPr>
          <a:lstStyle>
            <a:lvl1pPr>
              <a:defRPr sz="800"/>
            </a:lvl1pPr>
          </a:lstStyle>
          <a:p>
            <a:r>
              <a:rPr lang="en-US"/>
              <a:t>Click icon to add picture</a:t>
            </a:r>
          </a:p>
        </p:txBody>
      </p:sp>
    </p:spTree>
    <p:extLst>
      <p:ext uri="{BB962C8B-B14F-4D97-AF65-F5344CB8AC3E}">
        <p14:creationId xmlns:p14="http://schemas.microsoft.com/office/powerpoint/2010/main" val="4156447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2808079"/>
            <a:ext cx="6096000" cy="4049920"/>
          </a:xfrm>
        </p:spPr>
        <p:txBody>
          <a:bodyPr/>
          <a:lstStyle/>
          <a:p>
            <a:r>
              <a:rPr lang="en-US"/>
              <a:t>Click icon to add picture</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38200" y="571465"/>
            <a:ext cx="5257801" cy="1325563"/>
          </a:xfrm>
        </p:spPr>
        <p:txBody>
          <a:bodyPr anchor="b">
            <a:normAutofit/>
          </a:bodyPr>
          <a:lstStyle>
            <a:lvl1pPr algn="r">
              <a:defRPr sz="4000">
                <a:latin typeface="+mj-lt"/>
              </a:defRPr>
            </a:lvl1pPr>
          </a:lstStyle>
          <a:p>
            <a:r>
              <a:rPr lang="en-US"/>
              <a:t>Click to edit Master title style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87825" y="2808079"/>
            <a:ext cx="4312353" cy="382749"/>
          </a:xfrm>
        </p:spPr>
        <p:txBody>
          <a:bodyPr vert="horz" lIns="0" tIns="45720" rIns="91440" bIns="45720" rtlCol="0" anchor="b">
            <a:normAutofit/>
          </a:bodyPr>
          <a:lstStyle>
            <a:lvl1pPr>
              <a:defRPr lang="en-US" sz="1600" b="1" dirty="0">
                <a:latin typeface="+mj-lt"/>
              </a:defRPr>
            </a:lvl1pPr>
          </a:lstStyle>
          <a:p>
            <a:pPr marL="0" lvl="0" indent="0">
              <a:buNone/>
            </a:pPr>
            <a:r>
              <a:rPr lang="en-US"/>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87825" y="3212363"/>
            <a:ext cx="4312353" cy="2962659"/>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hape 62" title="Decorative">
            <a:extLst>
              <a:ext uri="{FF2B5EF4-FFF2-40B4-BE49-F238E27FC236}">
                <a16:creationId xmlns:a16="http://schemas.microsoft.com/office/drawing/2014/main" id="{2683CBB0-468F-4DD2-853B-FBFFA91B662E}"/>
              </a:ext>
            </a:extLst>
          </p:cNvPr>
          <p:cNvSpPr/>
          <p:nvPr userDrawn="1"/>
        </p:nvSpPr>
        <p:spPr>
          <a:xfrm rot="16200000" flipV="1">
            <a:off x="5130846" y="1256529"/>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26824009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E5DCEB-1CC8-4AEE-9DEC-6C62AD4FB42C}"/>
              </a:ext>
            </a:extLst>
          </p:cNvPr>
          <p:cNvSpPr/>
          <p:nvPr userDrawn="1"/>
        </p:nvSpPr>
        <p:spPr>
          <a:xfrm>
            <a:off x="0" y="3429000"/>
            <a:ext cx="6096001"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0"/>
            <a:ext cx="6096000" cy="3429000"/>
          </a:xfrm>
        </p:spPr>
        <p:txBody>
          <a:bodyPr/>
          <a:lstStyle/>
          <a:p>
            <a:r>
              <a:rPr lang="en-US"/>
              <a:t>Click icon to add picture</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6987825" y="1190909"/>
            <a:ext cx="4554008" cy="1325563"/>
          </a:xfrm>
        </p:spPr>
        <p:txBody>
          <a:bodyPr lIns="0" anchor="b">
            <a:normAutofit/>
          </a:bodyPr>
          <a:lstStyle>
            <a:lvl1pPr algn="l">
              <a:defRPr sz="4000">
                <a:latin typeface="+mj-lt"/>
              </a:defRPr>
            </a:lvl1pPr>
          </a:lstStyle>
          <a:p>
            <a:r>
              <a:rPr lang="en-US"/>
              <a:t>Click to edit Master title style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97253" y="2516138"/>
            <a:ext cx="4544580" cy="382749"/>
          </a:xfrm>
        </p:spPr>
        <p:txBody>
          <a:bodyPr vert="horz" lIns="0" tIns="45720" rIns="91440" bIns="45720" rtlCol="0" anchor="b">
            <a:normAutofit/>
          </a:bodyPr>
          <a:lstStyle>
            <a:lvl1pPr>
              <a:defRPr lang="en-US" sz="1600" b="1" dirty="0">
                <a:latin typeface="+mj-lt"/>
              </a:defRPr>
            </a:lvl1pPr>
          </a:lstStyle>
          <a:p>
            <a:pPr marL="0" lvl="0" indent="0">
              <a:buNone/>
            </a:pPr>
            <a:r>
              <a:rPr lang="en-US"/>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97253" y="2920422"/>
            <a:ext cx="4544580" cy="3226378"/>
          </a:xfrm>
        </p:spPr>
        <p:txBody>
          <a:bodyPr lIns="0" tIns="72000">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38199" y="3606800"/>
            <a:ext cx="4927601" cy="2540000"/>
          </a:xfrm>
        </p:spPr>
        <p:txBody>
          <a:bodyPr lIns="0" tIns="72000">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87311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6"/>
          </p:nvPr>
        </p:nvSpPr>
        <p:spPr>
          <a:xfrm>
            <a:off x="0" y="0"/>
            <a:ext cx="3708400" cy="6853712"/>
          </a:xfrm>
          <a:solidFill>
            <a:schemeClr val="bg1">
              <a:lumMod val="95000"/>
            </a:schemeClr>
          </a:solidFill>
        </p:spPr>
        <p:txBody>
          <a:bodyPr/>
          <a:lstStyle/>
          <a:p>
            <a:r>
              <a:rPr lang="en-US"/>
              <a:t>Click icon to add picture</a:t>
            </a:r>
          </a:p>
        </p:txBody>
      </p:sp>
      <p:sp>
        <p:nvSpPr>
          <p:cNvPr id="11" name="Rectangle 10" title="Decorative"/>
          <p:cNvSpPr/>
          <p:nvPr userDrawn="1"/>
        </p:nvSpPr>
        <p:spPr>
          <a:xfrm>
            <a:off x="3708400" y="0"/>
            <a:ext cx="4775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4252921" y="936980"/>
            <a:ext cx="3686159" cy="1466055"/>
          </a:xfrm>
        </p:spPr>
        <p:txBody>
          <a:bodyPr lIns="0" anchor="t">
            <a:normAutofit/>
          </a:bodyPr>
          <a:lstStyle>
            <a:lvl1pPr algn="l">
              <a:defRPr sz="4000">
                <a:solidFill>
                  <a:schemeClr val="bg1"/>
                </a:solidFill>
                <a:latin typeface="+mj-lt"/>
              </a:defRPr>
            </a:lvl1pPr>
          </a:lstStyle>
          <a:p>
            <a:r>
              <a:rPr lang="en-US"/>
              <a:t>Click to edit Master title style</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252988" y="2407322"/>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252921" y="2811606"/>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7"/>
          </p:nvPr>
        </p:nvSpPr>
        <p:spPr>
          <a:xfrm>
            <a:off x="8483600" y="0"/>
            <a:ext cx="3708400" cy="6853712"/>
          </a:xfrm>
          <a:solidFill>
            <a:schemeClr val="bg1">
              <a:lumMod val="95000"/>
            </a:schemeClr>
          </a:solidFill>
        </p:spPr>
        <p:txBody>
          <a:bodyPr/>
          <a:lstStyle/>
          <a:p>
            <a:r>
              <a:rPr lang="en-US"/>
              <a:t>Click icon to add picture</a:t>
            </a:r>
          </a:p>
        </p:txBody>
      </p:sp>
    </p:spTree>
    <p:extLst>
      <p:ext uri="{BB962C8B-B14F-4D97-AF65-F5344CB8AC3E}">
        <p14:creationId xmlns:p14="http://schemas.microsoft.com/office/powerpoint/2010/main" val="152513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6853712"/>
          </a:xfrm>
          <a:solidFill>
            <a:schemeClr val="bg1">
              <a:lumMod val="95000"/>
            </a:schemeClr>
          </a:solidFill>
        </p:spPr>
        <p:txBody>
          <a:bodyPr/>
          <a:lstStyle/>
          <a:p>
            <a:r>
              <a:rPr lang="en-US"/>
              <a:t>Click icon to add picture</a:t>
            </a:r>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1819845"/>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21336390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2" name="Rectangle 11" title="Decorative">
            <a:extLst>
              <a:ext uri="{FF2B5EF4-FFF2-40B4-BE49-F238E27FC236}">
                <a16:creationId xmlns:a16="http://schemas.microsoft.com/office/drawing/2014/main" id="{60EEF041-4EFF-410A-AFB4-25A65B462B2D}"/>
              </a:ext>
            </a:extLst>
          </p:cNvPr>
          <p:cNvSpPr/>
          <p:nvPr userDrawn="1"/>
        </p:nvSpPr>
        <p:spPr>
          <a:xfrm>
            <a:off x="8181847" y="0"/>
            <a:ext cx="401015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title="Decorative">
            <a:extLst>
              <a:ext uri="{FF2B5EF4-FFF2-40B4-BE49-F238E27FC236}">
                <a16:creationId xmlns:a16="http://schemas.microsoft.com/office/drawing/2014/main" id="{60EEF041-4EFF-410A-AFB4-25A65B462B2D}"/>
              </a:ext>
            </a:extLst>
          </p:cNvPr>
          <p:cNvSpPr/>
          <p:nvPr userDrawn="1"/>
        </p:nvSpPr>
        <p:spPr>
          <a:xfrm>
            <a:off x="4171694" y="0"/>
            <a:ext cx="401015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333757" y="1680547"/>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375228" y="1680547"/>
            <a:ext cx="3658010"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333454" y="2084831"/>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375228" y="2084831"/>
            <a:ext cx="3658010"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110731EC-67BA-493B-B1C7-6258DD2B6042}"/>
              </a:ext>
            </a:extLst>
          </p:cNvPr>
          <p:cNvSpPr>
            <a:spLocks noGrp="1"/>
          </p:cNvSpPr>
          <p:nvPr>
            <p:ph type="title"/>
          </p:nvPr>
        </p:nvSpPr>
        <p:spPr>
          <a:xfrm>
            <a:off x="403410" y="1670007"/>
            <a:ext cx="3686159" cy="1466055"/>
          </a:xfrm>
        </p:spPr>
        <p:txBody>
          <a:bodyPr lIns="0" anchor="t">
            <a:normAutofit/>
          </a:bodyPr>
          <a:lstStyle>
            <a:lvl1pPr algn="l">
              <a:defRPr sz="4000">
                <a:solidFill>
                  <a:schemeClr val="tx1"/>
                </a:solidFill>
                <a:latin typeface="+mj-lt"/>
              </a:defRPr>
            </a:lvl1pPr>
          </a:lstStyle>
          <a:p>
            <a:r>
              <a:rPr lang="en-US"/>
              <a:t>Click to edit Master title style</a:t>
            </a:r>
          </a:p>
        </p:txBody>
      </p:sp>
    </p:spTree>
    <p:extLst>
      <p:ext uri="{BB962C8B-B14F-4D97-AF65-F5344CB8AC3E}">
        <p14:creationId xmlns:p14="http://schemas.microsoft.com/office/powerpoint/2010/main" val="12615637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Picture Placeholder 5" title="Decorative">
            <a:extLst>
              <a:ext uri="{FF2B5EF4-FFF2-40B4-BE49-F238E27FC236}">
                <a16:creationId xmlns:a16="http://schemas.microsoft.com/office/drawing/2014/main" id="{09156155-C47D-47A0-A08D-DCAC4D742D3F}"/>
              </a:ext>
            </a:extLst>
          </p:cNvPr>
          <p:cNvSpPr>
            <a:spLocks noGrp="1"/>
          </p:cNvSpPr>
          <p:nvPr>
            <p:ph type="pic" sz="quarter" idx="17"/>
          </p:nvPr>
        </p:nvSpPr>
        <p:spPr>
          <a:xfrm>
            <a:off x="0" y="0"/>
            <a:ext cx="12192000" cy="3408892"/>
          </a:xfrm>
        </p:spPr>
        <p:txBody>
          <a:bodyPr/>
          <a:lstStyle/>
          <a:p>
            <a:r>
              <a:rPr lang="en-US"/>
              <a:t>Click icon to add picture</a:t>
            </a:r>
          </a:p>
        </p:txBody>
      </p:sp>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3408891"/>
            <a:ext cx="12203575" cy="344910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3666354"/>
            <a:ext cx="3448800"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254055" y="3666354"/>
            <a:ext cx="3450265"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4070639"/>
            <a:ext cx="3448800"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254055" y="4070639"/>
            <a:ext cx="345026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838200" y="4049104"/>
            <a:ext cx="3136900" cy="2168682"/>
          </a:xfrm>
        </p:spPr>
        <p:txBody>
          <a:bodyPr lIns="0" anchor="ctr">
            <a:normAutofit/>
          </a:bodyPr>
          <a:lstStyle>
            <a:lvl1pPr algn="l">
              <a:defRPr sz="40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16533868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1">
              <a:lumMod val="60000"/>
              <a:lumOff val="40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40000"/>
                <a:lumOff val="6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29481840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2"/>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2">
              <a:lumMod val="75000"/>
              <a:lumOff val="25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6696094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p:spPr>
        <p:txBody>
          <a:bodyPr anchor="b">
            <a:normAutofit/>
          </a:bodyPr>
          <a:lstStyle>
            <a:lvl1pPr algn="r">
              <a:defRPr sz="4000">
                <a:latin typeface="+mj-lt"/>
              </a:defRPr>
            </a:lvl1pPr>
          </a:lstStyle>
          <a:p>
            <a:r>
              <a:rPr lang="en-US"/>
              <a:t>Click to edit Master title style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78814" y="2632337"/>
            <a:ext cx="4385841" cy="3357563"/>
          </a:xfrm>
        </p:spPr>
        <p:txBody>
          <a:bodyPr/>
          <a:lstStyle/>
          <a:p>
            <a:r>
              <a:rPr lang="en-US"/>
              <a:t>Click icon to add picture</a:t>
            </a:r>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6182016" y="1598619"/>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6182016" y="1194294"/>
            <a:ext cx="4869806" cy="382749"/>
          </a:xfrm>
        </p:spPr>
        <p:txBody>
          <a:bodyPr lIns="0" anchor="b">
            <a:noAutofit/>
          </a:bodyPr>
          <a:lstStyle>
            <a:lvl1pPr marL="0" indent="0">
              <a:buNone/>
              <a:defRPr sz="1600" b="1">
                <a:latin typeface="+mj-lt"/>
                <a:cs typeface="Arial" panose="020B0604020202020204" pitchFamily="34" charset="0"/>
              </a:defRPr>
            </a:lvl1pPr>
          </a:lstStyle>
          <a:p>
            <a:pPr lvl="0"/>
            <a:r>
              <a:rPr lang="en-US"/>
              <a:t>Click to add title here</a:t>
            </a:r>
          </a:p>
        </p:txBody>
      </p:sp>
      <p:sp>
        <p:nvSpPr>
          <p:cNvPr id="6" name="Text Placeholder 6">
            <a:extLst>
              <a:ext uri="{FF2B5EF4-FFF2-40B4-BE49-F238E27FC236}">
                <a16:creationId xmlns:a16="http://schemas.microsoft.com/office/drawing/2014/main" id="{B2C5FA2F-DD81-4A72-AB26-A4C663724F42}"/>
              </a:ext>
            </a:extLst>
          </p:cNvPr>
          <p:cNvSpPr>
            <a:spLocks noGrp="1"/>
          </p:cNvSpPr>
          <p:nvPr>
            <p:ph type="body" sz="quarter" idx="13"/>
          </p:nvPr>
        </p:nvSpPr>
        <p:spPr>
          <a:xfrm>
            <a:off x="6182018" y="4093464"/>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182017" y="3689139"/>
            <a:ext cx="4832794" cy="382749"/>
          </a:xfrm>
        </p:spPr>
        <p:txBody>
          <a:bodyPr lIns="0" anchor="b">
            <a:noAutofit/>
          </a:bodyPr>
          <a:lstStyle>
            <a:lvl1pPr marL="0" indent="0">
              <a:buNone/>
              <a:defRPr sz="1600" b="1">
                <a:latin typeface="+mj-lt"/>
                <a:cs typeface="Arial" panose="020B0604020202020204" pitchFamily="34" charset="0"/>
              </a:defRPr>
            </a:lvl1pPr>
          </a:lstStyle>
          <a:p>
            <a:pPr lvl="0"/>
            <a:r>
              <a:rPr lang="en-US"/>
              <a:t>Click to add title here</a:t>
            </a:r>
          </a:p>
        </p:txBody>
      </p:sp>
      <p:sp>
        <p:nvSpPr>
          <p:cNvPr id="10" name="Shape 62" title="Decorative">
            <a:extLst>
              <a:ext uri="{FF2B5EF4-FFF2-40B4-BE49-F238E27FC236}">
                <a16:creationId xmlns:a16="http://schemas.microsoft.com/office/drawing/2014/main" id="{2683CBB0-468F-4DD2-853B-FBFFA91B662E}"/>
              </a:ext>
            </a:extLst>
          </p:cNvPr>
          <p:cNvSpPr/>
          <p:nvPr userDrawn="1"/>
        </p:nvSpPr>
        <p:spPr>
          <a:xfrm flipV="1">
            <a:off x="830507" y="1194294"/>
            <a:ext cx="0" cy="4795606"/>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853576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7928658" y="836271"/>
            <a:ext cx="4263342" cy="5185458"/>
          </a:xfrm>
        </p:spPr>
        <p:txBody>
          <a:bodyPr/>
          <a:lstStyle/>
          <a:p>
            <a:r>
              <a:rPr lang="en-US"/>
              <a:t>Click icon to add picture</a:t>
            </a:r>
          </a:p>
        </p:txBody>
      </p:sp>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3657597" y="836271"/>
            <a:ext cx="4262400" cy="5185458"/>
          </a:xfrm>
          <a:solidFill>
            <a:schemeClr val="accent1"/>
          </a:solidFill>
        </p:spPr>
        <p:txBody>
          <a:bodyPr lIns="252000" tIns="144000" rIns="144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625033" y="1659770"/>
            <a:ext cx="2558005" cy="1325563"/>
          </a:xfrm>
        </p:spPr>
        <p:txBody>
          <a:bodyPr anchor="t"/>
          <a:lstStyle>
            <a:lvl1pPr algn="l">
              <a:defRPr>
                <a:latin typeface="+mj-lt"/>
              </a:defRPr>
            </a:lvl1pPr>
          </a:lstStyle>
          <a:p>
            <a:r>
              <a:rPr lang="en-US"/>
              <a:t>Click to </a:t>
            </a:r>
            <a:br>
              <a:rPr lang="en-US"/>
            </a:br>
            <a:r>
              <a:rPr lang="en-US"/>
              <a:t>Add Title</a:t>
            </a:r>
          </a:p>
        </p:txBody>
      </p:sp>
      <p:sp>
        <p:nvSpPr>
          <p:cNvPr id="9" name="Shape 62" title="Decorative">
            <a:extLst>
              <a:ext uri="{FF2B5EF4-FFF2-40B4-BE49-F238E27FC236}">
                <a16:creationId xmlns:a16="http://schemas.microsoft.com/office/drawing/2014/main" id="{E1A23DB6-E067-4A30-8C4B-98B452428518}"/>
              </a:ext>
            </a:extLst>
          </p:cNvPr>
          <p:cNvSpPr/>
          <p:nvPr userDrawn="1"/>
        </p:nvSpPr>
        <p:spPr>
          <a:xfrm rot="16200000" flipV="1">
            <a:off x="1756506" y="1915220"/>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30831568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0" y="3206186"/>
            <a:ext cx="12192000" cy="3651813"/>
          </a:xfrm>
          <a:solidFill>
            <a:schemeClr val="accent2"/>
          </a:solidFill>
        </p:spPr>
        <p:txBody>
          <a:bodyPr lIns="5400000" tIns="216000" rIns="1800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anchor="b"/>
          <a:lstStyle>
            <a:lvl1pPr algn="l">
              <a:defRPr>
                <a:latin typeface="+mj-lt"/>
              </a:defRPr>
            </a:lvl1pPr>
          </a:lstStyle>
          <a:p>
            <a:r>
              <a:rPr lang="en-US"/>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971836" y="1"/>
            <a:ext cx="3523423" cy="3206186"/>
          </a:xfrm>
          <a:solidFill>
            <a:schemeClr val="bg1">
              <a:lumMod val="95000"/>
            </a:schemeClr>
          </a:solidFill>
        </p:spPr>
        <p:txBody>
          <a:bodyPr/>
          <a:lstStyle/>
          <a:p>
            <a:r>
              <a:rPr lang="en-US"/>
              <a:t>Click icon to add picture</a:t>
            </a:r>
          </a:p>
        </p:txBody>
      </p:sp>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2"/>
          </p:nvPr>
        </p:nvSpPr>
        <p:spPr>
          <a:xfrm>
            <a:off x="971836" y="3358587"/>
            <a:ext cx="3523423" cy="3206186"/>
          </a:xfrm>
          <a:solidFill>
            <a:schemeClr val="bg1">
              <a:lumMod val="95000"/>
            </a:schemeClr>
          </a:solidFill>
        </p:spPr>
        <p:txBody>
          <a:bodyPr/>
          <a:lstStyle/>
          <a:p>
            <a:r>
              <a:rPr lang="en-US"/>
              <a:t>Click icon to add picture</a:t>
            </a:r>
          </a:p>
        </p:txBody>
      </p:sp>
    </p:spTree>
    <p:extLst>
      <p:ext uri="{BB962C8B-B14F-4D97-AF65-F5344CB8AC3E}">
        <p14:creationId xmlns:p14="http://schemas.microsoft.com/office/powerpoint/2010/main" val="38407014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838199" y="4586456"/>
            <a:ext cx="10349090" cy="1577281"/>
          </a:xfrm>
          <a:noFill/>
          <a:ln>
            <a:noFill/>
          </a:ln>
        </p:spPr>
        <p:txBody>
          <a:bodyPr lIns="0" tIns="216000" rIns="0">
            <a:noAutofit/>
          </a:bodyPr>
          <a:lstStyle>
            <a:lvl1pPr marL="0" indent="0" algn="ctr">
              <a:lnSpc>
                <a:spcPct val="100000"/>
              </a:lnSpc>
              <a:buNone/>
              <a:defRPr sz="1400">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199" y="3717212"/>
            <a:ext cx="10349089" cy="854791"/>
          </a:xfrm>
        </p:spPr>
        <p:txBody>
          <a:bodyPr lIns="0" rIns="0" anchor="b"/>
          <a:lstStyle>
            <a:lvl1pPr algn="ctr">
              <a:defRPr>
                <a:latin typeface="+mj-lt"/>
              </a:defRPr>
            </a:lvl1pPr>
          </a:lstStyle>
          <a:p>
            <a:r>
              <a:rPr lang="en-US"/>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38200" y="836271"/>
            <a:ext cx="10349089" cy="2516529"/>
          </a:xfrm>
          <a:solidFill>
            <a:schemeClr val="bg1">
              <a:lumMod val="95000"/>
            </a:schemeClr>
          </a:solidFill>
        </p:spPr>
        <p:txBody>
          <a:bodyPr/>
          <a:lstStyle/>
          <a:p>
            <a:r>
              <a:rPr lang="en-US"/>
              <a:t>Click icon to add picture</a:t>
            </a:r>
          </a:p>
        </p:txBody>
      </p:sp>
    </p:spTree>
    <p:extLst>
      <p:ext uri="{BB962C8B-B14F-4D97-AF65-F5344CB8AC3E}">
        <p14:creationId xmlns:p14="http://schemas.microsoft.com/office/powerpoint/2010/main" val="33877464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Rectangle 2" title="Decorative">
            <a:extLst>
              <a:ext uri="{FF2B5EF4-FFF2-40B4-BE49-F238E27FC236}">
                <a16:creationId xmlns:a16="http://schemas.microsoft.com/office/drawing/2014/main" id="{9DF8596F-E730-47C4-86C3-F4A9B3F78268}"/>
              </a:ext>
            </a:extLst>
          </p:cNvPr>
          <p:cNvSpPr/>
          <p:nvPr userDrawn="1"/>
        </p:nvSpPr>
        <p:spPr>
          <a:xfrm>
            <a:off x="0" y="0"/>
            <a:ext cx="4745620" cy="3428990"/>
          </a:xfrm>
          <a:prstGeom prst="rect">
            <a:avLst/>
          </a:prstGeom>
          <a:solidFill>
            <a:schemeClr val="accent2"/>
          </a:solidFill>
        </p:spPr>
        <p:txBody>
          <a:bodyPr vert="horz" lIns="252000" tIns="144000" rIns="144000" bIns="45720" rtlCol="0">
            <a:noAutofit/>
          </a:bodyPr>
          <a:lstStyle/>
          <a:p>
            <a:pPr lvl="0" indent="0">
              <a:lnSpc>
                <a:spcPct val="100000"/>
              </a:lnSpc>
              <a:spcBef>
                <a:spcPts val="1000"/>
              </a:spcBef>
              <a:buFont typeface="Arial" panose="020B0604020202020204" pitchFamily="34" charset="0"/>
              <a:buNone/>
            </a:pPr>
            <a:endParaRPr lang="en-US" sz="1400" b="0" i="0">
              <a:solidFill>
                <a:schemeClr val="tx2"/>
              </a:solidFill>
              <a:latin typeface="Arial" panose="020B0604020202020204" pitchFamily="34" charset="0"/>
              <a:cs typeface="Arial" panose="020B0604020202020204" pitchFamily="34" charset="0"/>
            </a:endParaRP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4745620" y="3428990"/>
            <a:ext cx="7446380" cy="3429009"/>
          </a:xfrm>
        </p:spPr>
        <p:txBody>
          <a:bodyPr/>
          <a:lstStyle/>
          <a:p>
            <a:r>
              <a:rPr lang="en-US"/>
              <a:t>Click icon to add picture</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200" y="1659770"/>
            <a:ext cx="3085618" cy="1325563"/>
          </a:xfrm>
        </p:spPr>
        <p:txBody>
          <a:bodyPr lIns="0" anchor="t"/>
          <a:lstStyle>
            <a:lvl1pPr algn="l">
              <a:defRPr>
                <a:solidFill>
                  <a:schemeClr val="bg1"/>
                </a:solidFill>
                <a:latin typeface="+mj-lt"/>
              </a:defRPr>
            </a:lvl1pPr>
          </a:lstStyle>
          <a:p>
            <a:r>
              <a:rPr lang="en-US"/>
              <a:t>Click to </a:t>
            </a:r>
            <a:br>
              <a:rPr lang="en-US"/>
            </a:br>
            <a:r>
              <a:rPr lang="en-US"/>
              <a:t>Add Title</a:t>
            </a:r>
          </a:p>
        </p:txBody>
      </p:sp>
      <p:sp>
        <p:nvSpPr>
          <p:cNvPr id="8" name="Text Placeholder 6">
            <a:extLst>
              <a:ext uri="{FF2B5EF4-FFF2-40B4-BE49-F238E27FC236}">
                <a16:creationId xmlns:a16="http://schemas.microsoft.com/office/drawing/2014/main" id="{2E0AB4DF-4264-4631-9A72-72B25F9BEED8}"/>
              </a:ext>
            </a:extLst>
          </p:cNvPr>
          <p:cNvSpPr>
            <a:spLocks noGrp="1"/>
          </p:cNvSpPr>
          <p:nvPr>
            <p:ph type="body" sz="quarter" idx="12" hasCustomPrompt="1"/>
          </p:nvPr>
        </p:nvSpPr>
        <p:spPr>
          <a:xfrm>
            <a:off x="5359078" y="1197273"/>
            <a:ext cx="6121722" cy="382749"/>
          </a:xfrm>
        </p:spPr>
        <p:txBody>
          <a:bodyPr lIns="0" tIns="0" anchor="t">
            <a:normAutofit/>
          </a:bodyPr>
          <a:lstStyle>
            <a:lvl1pPr marL="0" indent="0">
              <a:buNone/>
              <a:defRPr sz="1600" b="1">
                <a:solidFill>
                  <a:schemeClr val="tx1"/>
                </a:solidFill>
                <a:latin typeface="+mj-lt"/>
                <a:cs typeface="Arial" panose="020B0604020202020204" pitchFamily="34" charset="0"/>
              </a:defRPr>
            </a:lvl1pPr>
          </a:lstStyle>
          <a:p>
            <a:pPr lvl="0"/>
            <a:r>
              <a:rPr lang="en-US"/>
              <a:t>Click to add title here</a:t>
            </a:r>
          </a:p>
        </p:txBody>
      </p:sp>
      <p:sp>
        <p:nvSpPr>
          <p:cNvPr id="9" name="Text Placeholder 3">
            <a:extLst>
              <a:ext uri="{FF2B5EF4-FFF2-40B4-BE49-F238E27FC236}">
                <a16:creationId xmlns:a16="http://schemas.microsoft.com/office/drawing/2014/main" id="{0E3F0CD0-D764-45BB-9798-E9046593B3AC}"/>
              </a:ext>
            </a:extLst>
          </p:cNvPr>
          <p:cNvSpPr>
            <a:spLocks noGrp="1"/>
          </p:cNvSpPr>
          <p:nvPr>
            <p:ph type="body" sz="quarter" idx="15"/>
          </p:nvPr>
        </p:nvSpPr>
        <p:spPr>
          <a:xfrm>
            <a:off x="5359078" y="1588155"/>
            <a:ext cx="6121722" cy="1397178"/>
          </a:xfrm>
        </p:spPr>
        <p:txBody>
          <a:bodyPr lIns="0" tIns="0">
            <a:normAutofit/>
          </a:bodyPr>
          <a:lstStyle>
            <a:lvl1pPr marL="0" indent="0">
              <a:lnSpc>
                <a:spcPct val="100000"/>
              </a:lnSpc>
              <a:buNone/>
              <a:defRPr sz="14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
        <p:nvSpPr>
          <p:cNvPr id="10" name="Text Placeholder 3">
            <a:extLst>
              <a:ext uri="{FF2B5EF4-FFF2-40B4-BE49-F238E27FC236}">
                <a16:creationId xmlns:a16="http://schemas.microsoft.com/office/drawing/2014/main" id="{0E3F0CD0-D764-45BB-9798-E9046593B3AC}"/>
              </a:ext>
            </a:extLst>
          </p:cNvPr>
          <p:cNvSpPr>
            <a:spLocks noGrp="1"/>
          </p:cNvSpPr>
          <p:nvPr>
            <p:ph type="body" sz="quarter" idx="16"/>
          </p:nvPr>
        </p:nvSpPr>
        <p:spPr>
          <a:xfrm>
            <a:off x="838200" y="3737092"/>
            <a:ext cx="3085618" cy="2663707"/>
          </a:xfrm>
        </p:spPr>
        <p:txBody>
          <a:bodyPr lIns="0" tIns="0">
            <a:normAutofit/>
          </a:bodyPr>
          <a:lstStyle>
            <a:lvl1pPr marL="0" indent="0">
              <a:lnSpc>
                <a:spcPct val="100000"/>
              </a:lnSpc>
              <a:buNone/>
              <a:defRPr sz="20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Tree>
    <p:extLst>
      <p:ext uri="{BB962C8B-B14F-4D97-AF65-F5344CB8AC3E}">
        <p14:creationId xmlns:p14="http://schemas.microsoft.com/office/powerpoint/2010/main" val="42174643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p>
        </p:txBody>
      </p:sp>
      <p:sp>
        <p:nvSpPr>
          <p:cNvPr id="2" name="Title 1">
            <a:extLst>
              <a:ext uri="{FF2B5EF4-FFF2-40B4-BE49-F238E27FC236}">
                <a16:creationId xmlns:a16="http://schemas.microsoft.com/office/drawing/2014/main" id="{C7F92C0C-7E68-45AE-8824-6858C6874760}"/>
              </a:ext>
            </a:extLst>
          </p:cNvPr>
          <p:cNvSpPr>
            <a:spLocks noGrp="1"/>
          </p:cNvSpPr>
          <p:nvPr>
            <p:ph type="title" hasCustomPrompt="1"/>
          </p:nvPr>
        </p:nvSpPr>
        <p:spPr>
          <a:xfrm>
            <a:off x="2282502" y="4973519"/>
            <a:ext cx="7299618" cy="1440000"/>
          </a:xfrm>
          <a:solidFill>
            <a:schemeClr val="accent1"/>
          </a:solidFill>
        </p:spPr>
        <p:txBody>
          <a:bodyPr lIns="216000">
            <a:normAutofit/>
          </a:bodyPr>
          <a:lstStyle>
            <a:lvl1pPr algn="ctr">
              <a:defRPr sz="4000">
                <a:solidFill>
                  <a:schemeClr val="bg1"/>
                </a:solidFill>
                <a:latin typeface="+mj-lt"/>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2762933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5295899" y="4288"/>
            <a:ext cx="6896100" cy="6853712"/>
          </a:xfrm>
          <a:solidFill>
            <a:schemeClr val="bg1">
              <a:lumMod val="95000"/>
            </a:schemeClr>
          </a:solidFill>
        </p:spPr>
        <p:txBody>
          <a:bodyPr/>
          <a:lstStyle/>
          <a:p>
            <a:r>
              <a:rPr lang="en-US"/>
              <a:t>Click icon to add picture</a:t>
            </a:r>
          </a:p>
        </p:txBody>
      </p:sp>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title="Decorative"/>
          <p:cNvSpPr/>
          <p:nvPr userDrawn="1"/>
        </p:nvSpPr>
        <p:spPr>
          <a:xfrm>
            <a:off x="0" y="0"/>
            <a:ext cx="5295899" cy="6858000"/>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798690" y="2040520"/>
            <a:ext cx="4120444" cy="1818655"/>
          </a:xfrm>
        </p:spPr>
        <p:txBody>
          <a:bodyPr anchor="b">
            <a:noAutofit/>
          </a:bodyPr>
          <a:lstStyle>
            <a:lvl1pPr algn="l">
              <a:defRPr sz="5000" b="1">
                <a:solidFill>
                  <a:schemeClr val="bg1"/>
                </a:solidFill>
                <a:latin typeface="+mj-lt"/>
              </a:defRPr>
            </a:lvl1pPr>
          </a:lstStyle>
          <a:p>
            <a:r>
              <a:rPr lang="en-US"/>
              <a:t>CLICK TO ADD TITLE</a:t>
            </a:r>
          </a:p>
        </p:txBody>
      </p:sp>
      <p:sp>
        <p:nvSpPr>
          <p:cNvPr id="10" name="Text Placeholder 12">
            <a:extLst>
              <a:ext uri="{FF2B5EF4-FFF2-40B4-BE49-F238E27FC236}">
                <a16:creationId xmlns:a16="http://schemas.microsoft.com/office/drawing/2014/main" id="{1221857D-ECFA-4D4D-91DF-E36500791501}"/>
              </a:ext>
            </a:extLst>
          </p:cNvPr>
          <p:cNvSpPr>
            <a:spLocks noGrp="1"/>
          </p:cNvSpPr>
          <p:nvPr>
            <p:ph type="body" sz="quarter" idx="15" hasCustomPrompt="1"/>
          </p:nvPr>
        </p:nvSpPr>
        <p:spPr>
          <a:xfrm>
            <a:off x="798690" y="4031658"/>
            <a:ext cx="4120443" cy="338549"/>
          </a:xfrm>
        </p:spPr>
        <p:txBody>
          <a:bodyPr>
            <a:normAutofit/>
          </a:bodyPr>
          <a:lstStyle>
            <a:lvl1pPr marL="0" indent="0" algn="l">
              <a:buNone/>
              <a:defRPr sz="1600" spc="300">
                <a:solidFill>
                  <a:schemeClr val="bg1"/>
                </a:solidFill>
                <a:latin typeface="+mn-lt"/>
                <a:cs typeface="Arial" panose="020B0604020202020204" pitchFamily="34" charset="0"/>
              </a:defRPr>
            </a:lvl1pPr>
          </a:lstStyle>
          <a:p>
            <a:pPr lvl="0"/>
            <a:r>
              <a:rPr lang="en-US"/>
              <a:t>SUBTITLE GOES HERE</a:t>
            </a:r>
          </a:p>
        </p:txBody>
      </p:sp>
      <p:sp>
        <p:nvSpPr>
          <p:cNvPr id="11" name="Shape 62" title="Decorative">
            <a:extLst>
              <a:ext uri="{FF2B5EF4-FFF2-40B4-BE49-F238E27FC236}">
                <a16:creationId xmlns:a16="http://schemas.microsoft.com/office/drawing/2014/main" id="{E1A23DB6-E067-4A30-8C4B-98B452428518}"/>
              </a:ext>
            </a:extLst>
          </p:cNvPr>
          <p:cNvSpPr/>
          <p:nvPr userDrawn="1"/>
        </p:nvSpPr>
        <p:spPr>
          <a:xfrm rot="16200000" flipV="1">
            <a:off x="1893092" y="2764774"/>
            <a:ext cx="0" cy="2188806"/>
          </a:xfrm>
          <a:prstGeom prst="line">
            <a:avLst/>
          </a:prstGeom>
          <a:ln w="25400">
            <a:solidFill>
              <a:schemeClr val="bg1"/>
            </a:solidFill>
            <a:miter lim="400000"/>
          </a:ln>
        </p:spPr>
        <p:txBody>
          <a:bodyPr lIns="19050" tIns="19050" rIns="19050" bIns="19050" anchor="ctr"/>
          <a:lstStyle/>
          <a:p>
            <a:pPr algn="l">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10123735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p>
        </p:txBody>
      </p:sp>
    </p:spTree>
    <p:extLst>
      <p:ext uri="{BB962C8B-B14F-4D97-AF65-F5344CB8AC3E}">
        <p14:creationId xmlns:p14="http://schemas.microsoft.com/office/powerpoint/2010/main" val="38564653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p>
        </p:txBody>
      </p:sp>
      <p:sp>
        <p:nvSpPr>
          <p:cNvPr id="5"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1"/>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20613350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p>
        </p:txBody>
      </p:sp>
      <p:sp>
        <p:nvSpPr>
          <p:cNvPr id="3"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2"/>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19284431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068293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p>
        </p:txBody>
      </p:sp>
    </p:spTree>
    <p:extLst>
      <p:ext uri="{BB962C8B-B14F-4D97-AF65-F5344CB8AC3E}">
        <p14:creationId xmlns:p14="http://schemas.microsoft.com/office/powerpoint/2010/main" val="3082971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2328980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p>
        </p:txBody>
      </p:sp>
    </p:spTree>
    <p:extLst>
      <p:ext uri="{BB962C8B-B14F-4D97-AF65-F5344CB8AC3E}">
        <p14:creationId xmlns:p14="http://schemas.microsoft.com/office/powerpoint/2010/main" val="24337584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p>
        </p:txBody>
      </p:sp>
      <p:sp>
        <p:nvSpPr>
          <p:cNvPr id="5" name="Rectangle 4"/>
          <p:cNvSpPr/>
          <p:nvPr userDrawn="1"/>
        </p:nvSpPr>
        <p:spPr>
          <a:xfrm>
            <a:off x="0" y="4735870"/>
            <a:ext cx="12192000" cy="150043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5360599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p>
        </p:txBody>
      </p:sp>
      <p:sp>
        <p:nvSpPr>
          <p:cNvPr id="5" name="Rectangle 4" title="Decorative"/>
          <p:cNvSpPr/>
          <p:nvPr userDrawn="1"/>
        </p:nvSpPr>
        <p:spPr>
          <a:xfrm>
            <a:off x="0" y="4735870"/>
            <a:ext cx="12192000" cy="1500431"/>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5970089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p>
        </p:txBody>
      </p:sp>
      <p:sp>
        <p:nvSpPr>
          <p:cNvPr id="5" name="Rectangle 4" title="Decorative"/>
          <p:cNvSpPr/>
          <p:nvPr userDrawn="1"/>
        </p:nvSpPr>
        <p:spPr>
          <a:xfrm>
            <a:off x="0" y="4735870"/>
            <a:ext cx="12192000" cy="150043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615351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8"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3872090" y="2905535"/>
            <a:ext cx="4120444" cy="891250"/>
          </a:xfrm>
        </p:spPr>
        <p:txBody>
          <a:bodyPr anchor="t">
            <a:noAutofit/>
          </a:bodyPr>
          <a:lstStyle>
            <a:lvl1pPr algn="ctr">
              <a:defRPr sz="5000" b="1">
                <a:solidFill>
                  <a:schemeClr val="bg1"/>
                </a:solidFill>
                <a:latin typeface="+mj-lt"/>
              </a:defRPr>
            </a:lvl1pPr>
          </a:lstStyle>
          <a:p>
            <a:r>
              <a:rPr lang="en-US"/>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3872090" y="3993558"/>
            <a:ext cx="4120443"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5932310" y="272667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2" name="Rectangle 1" title="Decorative"/>
          <p:cNvSpPr/>
          <p:nvPr userDrawn="1"/>
        </p:nvSpPr>
        <p:spPr>
          <a:xfrm>
            <a:off x="3872089" y="860778"/>
            <a:ext cx="4120444"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66312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6" name="IMAGE PLACEHOLDER" title="Decorative"/>
            <p:cNvSpPr/>
            <p:nvPr userDrawn="1"/>
          </p:nvSpPr>
          <p:spPr>
            <a:xfrm>
              <a:off x="10168466" y="1092200"/>
              <a:ext cx="13170298" cy="10531079"/>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2">
                    <a:lumMod val="75000"/>
                    <a:lumOff val="25000"/>
                    <a:alpha val="20000"/>
                  </a:schemeClr>
                </a:solidFill>
                <a:latin typeface="+mj-lt"/>
                <a:cs typeface="Arial" panose="020B0604020202020204" pitchFamily="34" charset="0"/>
              </a:defRPr>
            </a:lvl1pPr>
          </a:lstStyle>
          <a:p>
            <a:pPr lvl="0"/>
            <a:r>
              <a:rPr lang="en-US"/>
              <a:t>1</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a:t>Section Header</a:t>
            </a:r>
          </a:p>
        </p:txBody>
      </p:sp>
    </p:spTree>
    <p:extLst>
      <p:ext uri="{BB962C8B-B14F-4D97-AF65-F5344CB8AC3E}">
        <p14:creationId xmlns:p14="http://schemas.microsoft.com/office/powerpoint/2010/main" val="28789412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6" name="IMAGE PLACEHOLDER" title="Decorative"/>
            <p:cNvSpPr/>
            <p:nvPr userDrawn="1"/>
          </p:nvSpPr>
          <p:spPr>
            <a:xfrm>
              <a:off x="10168466" y="1092200"/>
              <a:ext cx="13170298" cy="10531079"/>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1">
                    <a:lumMod val="60000"/>
                    <a:lumOff val="40000"/>
                    <a:alpha val="20000"/>
                  </a:schemeClr>
                </a:solidFill>
                <a:latin typeface="+mj-lt"/>
                <a:cs typeface="Arial" panose="020B0604020202020204" pitchFamily="34" charset="0"/>
              </a:defRPr>
            </a:lvl1pPr>
          </a:lstStyle>
          <a:p>
            <a:pPr lvl="0"/>
            <a:r>
              <a:rPr lang="en-US"/>
              <a:t>2</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a:t>Section Header</a:t>
            </a:r>
          </a:p>
        </p:txBody>
      </p:sp>
    </p:spTree>
    <p:extLst>
      <p:ext uri="{BB962C8B-B14F-4D97-AF65-F5344CB8AC3E}">
        <p14:creationId xmlns:p14="http://schemas.microsoft.com/office/powerpoint/2010/main" val="35904456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6" name="IMAGE PLACEHOLDER" title="Decorative"/>
            <p:cNvSpPr/>
            <p:nvPr userDrawn="1"/>
          </p:nvSpPr>
          <p:spPr>
            <a:xfrm>
              <a:off x="10168466" y="1092200"/>
              <a:ext cx="13170298" cy="10531079"/>
            </a:xfrm>
            <a:prstGeom prst="rect">
              <a:avLst/>
            </a:prstGeom>
            <a:solidFill>
              <a:schemeClr val="accent4"/>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4">
                    <a:lumMod val="40000"/>
                    <a:lumOff val="60000"/>
                    <a:alpha val="20000"/>
                  </a:schemeClr>
                </a:solidFill>
                <a:latin typeface="+mj-lt"/>
                <a:cs typeface="Arial" panose="020B0604020202020204" pitchFamily="34" charset="0"/>
              </a:defRPr>
            </a:lvl1pPr>
          </a:lstStyle>
          <a:p>
            <a:pPr lvl="0"/>
            <a:r>
              <a:rPr lang="en-US"/>
              <a:t>3</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a:t>Section Header</a:t>
            </a:r>
          </a:p>
        </p:txBody>
      </p:sp>
    </p:spTree>
    <p:extLst>
      <p:ext uri="{BB962C8B-B14F-4D97-AF65-F5344CB8AC3E}">
        <p14:creationId xmlns:p14="http://schemas.microsoft.com/office/powerpoint/2010/main" val="6264792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2">
              <a:lumMod val="75000"/>
              <a:lumOff val="25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a:t>1</a:t>
            </a:r>
          </a:p>
        </p:txBody>
      </p:sp>
    </p:spTree>
    <p:extLst>
      <p:ext uri="{BB962C8B-B14F-4D97-AF65-F5344CB8AC3E}">
        <p14:creationId xmlns:p14="http://schemas.microsoft.com/office/powerpoint/2010/main" val="30810144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1">
              <a:lumMod val="60000"/>
              <a:lumOff val="4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a:t>2</a:t>
            </a:r>
          </a:p>
        </p:txBody>
      </p:sp>
    </p:spTree>
    <p:extLst>
      <p:ext uri="{BB962C8B-B14F-4D97-AF65-F5344CB8AC3E}">
        <p14:creationId xmlns:p14="http://schemas.microsoft.com/office/powerpoint/2010/main" val="33389291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4">
              <a:lumMod val="40000"/>
              <a:lumOff val="6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a:t>2</a:t>
            </a:r>
          </a:p>
        </p:txBody>
      </p:sp>
    </p:spTree>
    <p:extLst>
      <p:ext uri="{BB962C8B-B14F-4D97-AF65-F5344CB8AC3E}">
        <p14:creationId xmlns:p14="http://schemas.microsoft.com/office/powerpoint/2010/main" val="4403248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81178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0"/>
            <a:ext cx="6057900" cy="6857995"/>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a:solidFill>
                <a:schemeClr val="tx2"/>
              </a:solidFill>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6749917" y="1002146"/>
            <a:ext cx="885235" cy="885235"/>
          </a:xfrm>
          <a:prstGeom prst="ellipse">
            <a:avLst/>
          </a:prstGeom>
          <a:solidFill>
            <a:schemeClr val="bg1"/>
          </a:solidFill>
          <a:ln w="19050">
            <a:noFill/>
          </a:ln>
        </p:spPr>
        <p:txBody>
          <a:bodyPr>
            <a:normAutofit/>
          </a:bodyPr>
          <a:lstStyle>
            <a:lvl1pPr>
              <a:defRPr sz="800"/>
            </a:lvl1pPr>
          </a:lstStyle>
          <a:p>
            <a:r>
              <a:rPr lang="en-US" noProof="0"/>
              <a:t>Click icon to add picture</a:t>
            </a:r>
          </a:p>
        </p:txBody>
      </p:sp>
      <p:sp>
        <p:nvSpPr>
          <p:cNvPr id="21" name="Picture Placeholder 5" title="Decorative">
            <a:extLst>
              <a:ext uri="{FF2B5EF4-FFF2-40B4-BE49-F238E27FC236}">
                <a16:creationId xmlns:a16="http://schemas.microsoft.com/office/drawing/2014/main" id="{44A0EDB5-B80A-4225-9741-99690ADBCE8D}"/>
              </a:ext>
            </a:extLst>
          </p:cNvPr>
          <p:cNvSpPr>
            <a:spLocks noGrp="1"/>
          </p:cNvSpPr>
          <p:nvPr>
            <p:ph type="pic" sz="quarter" idx="14"/>
          </p:nvPr>
        </p:nvSpPr>
        <p:spPr>
          <a:xfrm>
            <a:off x="6749917" y="2291505"/>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22" name="Picture Placeholder 5" title="Decorative">
            <a:extLst>
              <a:ext uri="{FF2B5EF4-FFF2-40B4-BE49-F238E27FC236}">
                <a16:creationId xmlns:a16="http://schemas.microsoft.com/office/drawing/2014/main" id="{E5C18081-A6EE-421D-96AC-0A7FA46F744A}"/>
              </a:ext>
            </a:extLst>
          </p:cNvPr>
          <p:cNvSpPr>
            <a:spLocks noGrp="1"/>
          </p:cNvSpPr>
          <p:nvPr>
            <p:ph type="pic" sz="quarter" idx="15"/>
          </p:nvPr>
        </p:nvSpPr>
        <p:spPr>
          <a:xfrm>
            <a:off x="6749917" y="3580864"/>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23" name="Picture Placeholder 5" title="Decorative">
            <a:extLst>
              <a:ext uri="{FF2B5EF4-FFF2-40B4-BE49-F238E27FC236}">
                <a16:creationId xmlns:a16="http://schemas.microsoft.com/office/drawing/2014/main" id="{1D21CB0A-3210-4B51-85A0-5111AEBA214F}"/>
              </a:ext>
            </a:extLst>
          </p:cNvPr>
          <p:cNvSpPr>
            <a:spLocks noGrp="1"/>
          </p:cNvSpPr>
          <p:nvPr>
            <p:ph type="pic" sz="quarter" idx="16"/>
          </p:nvPr>
        </p:nvSpPr>
        <p:spPr>
          <a:xfrm>
            <a:off x="6749917" y="4870223"/>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2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solidFill>
                  <a:schemeClr val="bg1"/>
                </a:solidFill>
              </a:defRPr>
            </a:lvl1pPr>
          </a:lstStyle>
          <a:p>
            <a:r>
              <a:rPr lang="en-US" noProof="0"/>
              <a:t>Click to Add Slide Title Here</a:t>
            </a:r>
          </a:p>
        </p:txBody>
      </p:sp>
      <p:sp>
        <p:nvSpPr>
          <p:cNvPr id="25"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bg1"/>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6"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noProof="0"/>
              <a:t>Click to edit Master text styles</a:t>
            </a:r>
          </a:p>
        </p:txBody>
      </p:sp>
      <p:sp>
        <p:nvSpPr>
          <p:cNvPr id="27"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solidFill>
                <a:schemeClr val="bg1"/>
              </a:solidFill>
            </a:endParaRPr>
          </a:p>
        </p:txBody>
      </p:sp>
    </p:spTree>
    <p:extLst>
      <p:ext uri="{BB962C8B-B14F-4D97-AF65-F5344CB8AC3E}">
        <p14:creationId xmlns:p14="http://schemas.microsoft.com/office/powerpoint/2010/main" val="98757052"/>
      </p:ext>
    </p:extLst>
  </p:cSld>
  <p:clrMapOvr>
    <a:masterClrMapping/>
  </p:clrMapOvr>
  <p:extLst>
    <p:ext uri="{DCECCB84-F9BA-43D5-87BE-67443E8EF086}">
      <p15:sldGuideLst xmlns:p15="http://schemas.microsoft.com/office/powerpoint/2012/main">
        <p15:guide id="1" orient="horz" pos="2160">
          <p15:clr>
            <a:srgbClr val="FBAE40"/>
          </p15:clr>
        </p15:guide>
        <p15:guide id="2" pos="5382">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58980"/>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lvl1pPr>
          </a:lstStyle>
          <a:p>
            <a:r>
              <a:rPr lang="en-US" noProof="0"/>
              <a:t>Click to Add Slide Title Here</a:t>
            </a:r>
          </a:p>
        </p:txBody>
      </p:sp>
      <p:sp>
        <p:nvSpPr>
          <p:cNvPr id="20"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4"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noProof="0"/>
              <a:t>Click to edit Master text styles</a:t>
            </a:r>
          </a:p>
        </p:txBody>
      </p:sp>
      <p:sp>
        <p:nvSpPr>
          <p:cNvPr id="2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sp>
        <p:nvSpPr>
          <p:cNvPr id="2" name="Oval 1">
            <a:extLst>
              <a:ext uri="{FF2B5EF4-FFF2-40B4-BE49-F238E27FC236}">
                <a16:creationId xmlns:a16="http://schemas.microsoft.com/office/drawing/2014/main" id="{7E5B409A-28A1-4F13-9C1C-E15291930DF1}"/>
              </a:ext>
            </a:extLst>
          </p:cNvPr>
          <p:cNvSpPr/>
          <p:nvPr userDrawn="1"/>
        </p:nvSpPr>
        <p:spPr>
          <a:xfrm>
            <a:off x="6721671" y="1047456"/>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Oval 16">
            <a:extLst>
              <a:ext uri="{FF2B5EF4-FFF2-40B4-BE49-F238E27FC236}">
                <a16:creationId xmlns:a16="http://schemas.microsoft.com/office/drawing/2014/main" id="{B0A9508C-D302-4643-AFFA-37BE20A4CF91}"/>
              </a:ext>
            </a:extLst>
          </p:cNvPr>
          <p:cNvSpPr/>
          <p:nvPr userDrawn="1"/>
        </p:nvSpPr>
        <p:spPr>
          <a:xfrm>
            <a:off x="6721671" y="2342488"/>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Oval 25">
            <a:extLst>
              <a:ext uri="{FF2B5EF4-FFF2-40B4-BE49-F238E27FC236}">
                <a16:creationId xmlns:a16="http://schemas.microsoft.com/office/drawing/2014/main" id="{3C430BF1-F654-4C13-9094-97AE78B80696}"/>
              </a:ext>
            </a:extLst>
          </p:cNvPr>
          <p:cNvSpPr/>
          <p:nvPr userDrawn="1"/>
        </p:nvSpPr>
        <p:spPr>
          <a:xfrm>
            <a:off x="6721671" y="3644740"/>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7" name="Oval 26">
            <a:extLst>
              <a:ext uri="{FF2B5EF4-FFF2-40B4-BE49-F238E27FC236}">
                <a16:creationId xmlns:a16="http://schemas.microsoft.com/office/drawing/2014/main" id="{94F3E6A2-CCB8-4870-9797-40002216D2B3}"/>
              </a:ext>
            </a:extLst>
          </p:cNvPr>
          <p:cNvSpPr/>
          <p:nvPr userDrawn="1"/>
        </p:nvSpPr>
        <p:spPr>
          <a:xfrm>
            <a:off x="6721671" y="4935469"/>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Picture Placeholder 3">
            <a:extLst>
              <a:ext uri="{FF2B5EF4-FFF2-40B4-BE49-F238E27FC236}">
                <a16:creationId xmlns:a16="http://schemas.microsoft.com/office/drawing/2014/main" id="{83725AD6-E3CC-4FAC-94F3-1F4CB56D222F}"/>
              </a:ext>
            </a:extLst>
          </p:cNvPr>
          <p:cNvSpPr>
            <a:spLocks noGrp="1"/>
          </p:cNvSpPr>
          <p:nvPr>
            <p:ph type="pic" sz="quarter" idx="21"/>
          </p:nvPr>
        </p:nvSpPr>
        <p:spPr>
          <a:xfrm>
            <a:off x="6874411" y="1200196"/>
            <a:ext cx="449262" cy="449263"/>
          </a:xfrm>
        </p:spPr>
        <p:txBody>
          <a:bodyPr anchor="ctr">
            <a:normAutofit/>
          </a:bodyPr>
          <a:lstStyle>
            <a:lvl1pPr marL="0" indent="0" algn="ctr">
              <a:buNone/>
              <a:defRPr sz="700">
                <a:solidFill>
                  <a:schemeClr val="bg1"/>
                </a:solidFill>
              </a:defRPr>
            </a:lvl1pPr>
          </a:lstStyle>
          <a:p>
            <a:r>
              <a:rPr lang="en-US" noProof="0"/>
              <a:t>Click icon to add picture</a:t>
            </a:r>
          </a:p>
        </p:txBody>
      </p:sp>
      <p:sp>
        <p:nvSpPr>
          <p:cNvPr id="28" name="Picture Placeholder 3">
            <a:extLst>
              <a:ext uri="{FF2B5EF4-FFF2-40B4-BE49-F238E27FC236}">
                <a16:creationId xmlns:a16="http://schemas.microsoft.com/office/drawing/2014/main" id="{C80D4B49-1275-4A83-A987-EC233FB6CC38}"/>
              </a:ext>
            </a:extLst>
          </p:cNvPr>
          <p:cNvSpPr>
            <a:spLocks noGrp="1"/>
          </p:cNvSpPr>
          <p:nvPr>
            <p:ph type="pic" sz="quarter" idx="22"/>
          </p:nvPr>
        </p:nvSpPr>
        <p:spPr>
          <a:xfrm>
            <a:off x="6874411" y="2506752"/>
            <a:ext cx="449262" cy="449263"/>
          </a:xfrm>
        </p:spPr>
        <p:txBody>
          <a:bodyPr anchor="ctr">
            <a:normAutofit/>
          </a:bodyPr>
          <a:lstStyle>
            <a:lvl1pPr marL="0" indent="0" algn="ctr">
              <a:buNone/>
              <a:defRPr sz="700">
                <a:solidFill>
                  <a:schemeClr val="bg1"/>
                </a:solidFill>
              </a:defRPr>
            </a:lvl1pPr>
          </a:lstStyle>
          <a:p>
            <a:r>
              <a:rPr lang="en-US" noProof="0"/>
              <a:t>Click icon to add picture</a:t>
            </a:r>
          </a:p>
        </p:txBody>
      </p:sp>
      <p:sp>
        <p:nvSpPr>
          <p:cNvPr id="29" name="Picture Placeholder 3">
            <a:extLst>
              <a:ext uri="{FF2B5EF4-FFF2-40B4-BE49-F238E27FC236}">
                <a16:creationId xmlns:a16="http://schemas.microsoft.com/office/drawing/2014/main" id="{7B475AE2-C1A9-4191-A31B-5D6893397E23}"/>
              </a:ext>
            </a:extLst>
          </p:cNvPr>
          <p:cNvSpPr>
            <a:spLocks noGrp="1"/>
          </p:cNvSpPr>
          <p:nvPr>
            <p:ph type="pic" sz="quarter" idx="23"/>
          </p:nvPr>
        </p:nvSpPr>
        <p:spPr>
          <a:xfrm>
            <a:off x="6874411" y="3797479"/>
            <a:ext cx="449262" cy="449263"/>
          </a:xfrm>
        </p:spPr>
        <p:txBody>
          <a:bodyPr anchor="ctr">
            <a:normAutofit/>
          </a:bodyPr>
          <a:lstStyle>
            <a:lvl1pPr marL="0" indent="0" algn="ctr">
              <a:buNone/>
              <a:defRPr sz="700">
                <a:solidFill>
                  <a:schemeClr val="bg1"/>
                </a:solidFill>
              </a:defRPr>
            </a:lvl1pPr>
          </a:lstStyle>
          <a:p>
            <a:r>
              <a:rPr lang="en-US" noProof="0"/>
              <a:t>Click icon to add picture</a:t>
            </a:r>
          </a:p>
        </p:txBody>
      </p:sp>
      <p:sp>
        <p:nvSpPr>
          <p:cNvPr id="30" name="Picture Placeholder 3">
            <a:extLst>
              <a:ext uri="{FF2B5EF4-FFF2-40B4-BE49-F238E27FC236}">
                <a16:creationId xmlns:a16="http://schemas.microsoft.com/office/drawing/2014/main" id="{C29F28E2-C28B-447C-818F-8676A82EEAA9}"/>
              </a:ext>
            </a:extLst>
          </p:cNvPr>
          <p:cNvSpPr>
            <a:spLocks noGrp="1"/>
          </p:cNvSpPr>
          <p:nvPr>
            <p:ph type="pic" sz="quarter" idx="24"/>
          </p:nvPr>
        </p:nvSpPr>
        <p:spPr>
          <a:xfrm>
            <a:off x="6874411" y="5088208"/>
            <a:ext cx="449262" cy="449263"/>
          </a:xfrm>
        </p:spPr>
        <p:txBody>
          <a:bodyPr anchor="ctr">
            <a:normAutofit/>
          </a:bodyPr>
          <a:lstStyle>
            <a:lvl1pPr marL="0" indent="0" algn="ctr">
              <a:buNone/>
              <a:defRPr sz="700">
                <a:solidFill>
                  <a:schemeClr val="bg1"/>
                </a:solidFill>
              </a:defRPr>
            </a:lvl1pPr>
          </a:lstStyle>
          <a:p>
            <a:r>
              <a:rPr lang="en-US" noProof="0"/>
              <a:t>Click icon to add picture</a:t>
            </a:r>
          </a:p>
        </p:txBody>
      </p:sp>
    </p:spTree>
    <p:extLst>
      <p:ext uri="{BB962C8B-B14F-4D97-AF65-F5344CB8AC3E}">
        <p14:creationId xmlns:p14="http://schemas.microsoft.com/office/powerpoint/2010/main" val="1439312590"/>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3721472"/>
            <a:ext cx="12192000" cy="3136523"/>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1378803" y="2592710"/>
            <a:ext cx="973759" cy="973759"/>
          </a:xfrm>
          <a:prstGeom prst="ellipse">
            <a:avLst/>
          </a:prstGeom>
          <a:solidFill>
            <a:schemeClr val="bg1"/>
          </a:solidFill>
          <a:ln w="19050">
            <a:noFill/>
          </a:ln>
        </p:spPr>
        <p:txBody>
          <a:bodyPr>
            <a:normAutofit/>
          </a:bodyPr>
          <a:lstStyle>
            <a:lvl1pPr>
              <a:defRPr sz="800"/>
            </a:lvl1pPr>
          </a:lstStyle>
          <a:p>
            <a:r>
              <a:rPr lang="en-US" noProof="0"/>
              <a:t>Click icon to add picture</a:t>
            </a:r>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422610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7073413"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992071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3923752"/>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3916626"/>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541483"/>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spTree>
    <p:extLst>
      <p:ext uri="{BB962C8B-B14F-4D97-AF65-F5344CB8AC3E}">
        <p14:creationId xmlns:p14="http://schemas.microsoft.com/office/powerpoint/2010/main" val="2146095418"/>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with Imag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7" name="Rectangle 6" title="Decorative"/>
          <p:cNvSpPr/>
          <p:nvPr userDrawn="1"/>
        </p:nvSpPr>
        <p:spPr>
          <a:xfrm>
            <a:off x="1238104" y="860778"/>
            <a:ext cx="9715792"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7762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4604472"/>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4597346"/>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2"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15"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731691"/>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7"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sp>
        <p:nvSpPr>
          <p:cNvPr id="20" name="Oval 19">
            <a:extLst>
              <a:ext uri="{FF2B5EF4-FFF2-40B4-BE49-F238E27FC236}">
                <a16:creationId xmlns:a16="http://schemas.microsoft.com/office/drawing/2014/main" id="{7D7457D0-C252-49A3-9635-C29B38A49BDC}"/>
              </a:ext>
            </a:extLst>
          </p:cNvPr>
          <p:cNvSpPr/>
          <p:nvPr userDrawn="1"/>
        </p:nvSpPr>
        <p:spPr>
          <a:xfrm>
            <a:off x="117962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Oval 20">
            <a:extLst>
              <a:ext uri="{FF2B5EF4-FFF2-40B4-BE49-F238E27FC236}">
                <a16:creationId xmlns:a16="http://schemas.microsoft.com/office/drawing/2014/main" id="{566715FF-568E-4151-A75B-79EC2EC52AED}"/>
              </a:ext>
            </a:extLst>
          </p:cNvPr>
          <p:cNvSpPr/>
          <p:nvPr userDrawn="1"/>
        </p:nvSpPr>
        <p:spPr>
          <a:xfrm>
            <a:off x="4025670"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Oval 21">
            <a:extLst>
              <a:ext uri="{FF2B5EF4-FFF2-40B4-BE49-F238E27FC236}">
                <a16:creationId xmlns:a16="http://schemas.microsoft.com/office/drawing/2014/main" id="{EE41CAAB-44C4-48D7-80E1-3BF0D8006A5A}"/>
              </a:ext>
            </a:extLst>
          </p:cNvPr>
          <p:cNvSpPr/>
          <p:nvPr userDrawn="1"/>
        </p:nvSpPr>
        <p:spPr>
          <a:xfrm>
            <a:off x="687171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Oval 22">
            <a:extLst>
              <a:ext uri="{FF2B5EF4-FFF2-40B4-BE49-F238E27FC236}">
                <a16:creationId xmlns:a16="http://schemas.microsoft.com/office/drawing/2014/main" id="{3251A171-181E-416A-9BB8-F6DBEB470707}"/>
              </a:ext>
            </a:extLst>
          </p:cNvPr>
          <p:cNvSpPr/>
          <p:nvPr userDrawn="1"/>
        </p:nvSpPr>
        <p:spPr>
          <a:xfrm>
            <a:off x="9717761"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Picture Placeholder 3">
            <a:extLst>
              <a:ext uri="{FF2B5EF4-FFF2-40B4-BE49-F238E27FC236}">
                <a16:creationId xmlns:a16="http://schemas.microsoft.com/office/drawing/2014/main" id="{FE6EF7CF-2190-49FE-8BAE-D2863ECD5CAD}"/>
              </a:ext>
            </a:extLst>
          </p:cNvPr>
          <p:cNvSpPr>
            <a:spLocks noGrp="1"/>
          </p:cNvSpPr>
          <p:nvPr>
            <p:ph type="pic" sz="quarter" idx="21"/>
          </p:nvPr>
        </p:nvSpPr>
        <p:spPr>
          <a:xfrm>
            <a:off x="13955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p>
        </p:txBody>
      </p:sp>
      <p:sp>
        <p:nvSpPr>
          <p:cNvPr id="25" name="Picture Placeholder 3">
            <a:extLst>
              <a:ext uri="{FF2B5EF4-FFF2-40B4-BE49-F238E27FC236}">
                <a16:creationId xmlns:a16="http://schemas.microsoft.com/office/drawing/2014/main" id="{47D99824-ECF4-4A44-A7CE-84F3AC262C34}"/>
              </a:ext>
            </a:extLst>
          </p:cNvPr>
          <p:cNvSpPr>
            <a:spLocks noGrp="1"/>
          </p:cNvSpPr>
          <p:nvPr>
            <p:ph type="pic" sz="quarter" idx="22"/>
          </p:nvPr>
        </p:nvSpPr>
        <p:spPr>
          <a:xfrm>
            <a:off x="42149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p>
        </p:txBody>
      </p:sp>
      <p:sp>
        <p:nvSpPr>
          <p:cNvPr id="26" name="Picture Placeholder 3">
            <a:extLst>
              <a:ext uri="{FF2B5EF4-FFF2-40B4-BE49-F238E27FC236}">
                <a16:creationId xmlns:a16="http://schemas.microsoft.com/office/drawing/2014/main" id="{F1AE9D02-1431-4CC3-8919-5D21732C45C5}"/>
              </a:ext>
            </a:extLst>
          </p:cNvPr>
          <p:cNvSpPr>
            <a:spLocks noGrp="1"/>
          </p:cNvSpPr>
          <p:nvPr>
            <p:ph type="pic" sz="quarter" idx="23"/>
          </p:nvPr>
        </p:nvSpPr>
        <p:spPr>
          <a:xfrm>
            <a:off x="70978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p>
        </p:txBody>
      </p:sp>
      <p:sp>
        <p:nvSpPr>
          <p:cNvPr id="27" name="Picture Placeholder 3">
            <a:extLst>
              <a:ext uri="{FF2B5EF4-FFF2-40B4-BE49-F238E27FC236}">
                <a16:creationId xmlns:a16="http://schemas.microsoft.com/office/drawing/2014/main" id="{69207058-4EB8-4D3C-B236-53DC24F30D93}"/>
              </a:ext>
            </a:extLst>
          </p:cNvPr>
          <p:cNvSpPr>
            <a:spLocks noGrp="1"/>
          </p:cNvSpPr>
          <p:nvPr>
            <p:ph type="pic" sz="quarter" idx="24"/>
          </p:nvPr>
        </p:nvSpPr>
        <p:spPr>
          <a:xfrm>
            <a:off x="99553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p>
        </p:txBody>
      </p:sp>
    </p:spTree>
    <p:extLst>
      <p:ext uri="{BB962C8B-B14F-4D97-AF65-F5344CB8AC3E}">
        <p14:creationId xmlns:p14="http://schemas.microsoft.com/office/powerpoint/2010/main" val="4066738419"/>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6134100" y="0"/>
            <a:ext cx="6057900" cy="6857995"/>
          </a:xfrm>
          <a:prstGeom prst="rect">
            <a:avLst/>
          </a:prstGeom>
          <a:solidFill>
            <a:srgbClr val="DFE3E9"/>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2234610"/>
            <a:ext cx="4008437" cy="1395208"/>
          </a:xfrm>
        </p:spPr>
        <p:txBody>
          <a:bodyPr lIns="0" anchor="b"/>
          <a:lstStyle>
            <a:lvl1pPr>
              <a:defRPr b="1"/>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369547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6602922" y="954224"/>
            <a:ext cx="973759" cy="973759"/>
          </a:xfrm>
          <a:prstGeom prst="ellipse">
            <a:avLst/>
          </a:prstGeom>
          <a:noFill/>
          <a:ln w="38100">
            <a:noFill/>
          </a:ln>
        </p:spPr>
        <p:txBody>
          <a:bodyPr>
            <a:normAutofit/>
          </a:bodyPr>
          <a:lstStyle>
            <a:lvl1pPr>
              <a:defRPr sz="800"/>
            </a:lvl1pPr>
          </a:lstStyle>
          <a:p>
            <a:r>
              <a:rPr lang="en-US" noProof="0"/>
              <a:t>Click icon to add picture</a:t>
            </a:r>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6602922" y="2245735"/>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6602922" y="3537246"/>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6602922" y="4828757"/>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3276108"/>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spTree>
    <p:extLst>
      <p:ext uri="{BB962C8B-B14F-4D97-AF65-F5344CB8AC3E}">
        <p14:creationId xmlns:p14="http://schemas.microsoft.com/office/powerpoint/2010/main" val="2223875407"/>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Rectangle 2" title="Decorative"/>
          <p:cNvSpPr/>
          <p:nvPr userDrawn="1"/>
        </p:nvSpPr>
        <p:spPr>
          <a:xfrm>
            <a:off x="0" y="0"/>
            <a:ext cx="12192000" cy="28096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1513581" y="597067"/>
            <a:ext cx="8768625" cy="1149325"/>
          </a:xfrm>
        </p:spPr>
        <p:txBody>
          <a:bodyPr lIns="0"/>
          <a:lstStyle>
            <a:lvl1pPr algn="ctr">
              <a:defRPr>
                <a:solidFill>
                  <a:schemeClr val="bg1"/>
                </a:solidFill>
              </a:defRPr>
            </a:lvl1pPr>
          </a:lstStyle>
          <a:p>
            <a:r>
              <a:rPr lang="en-US"/>
              <a:t>Click to edit Master title style</a:t>
            </a:r>
          </a:p>
        </p:txBody>
      </p:sp>
      <p:sp>
        <p:nvSpPr>
          <p:cNvPr id="5"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1038871" y="3050995"/>
            <a:ext cx="1643384" cy="1643384"/>
          </a:xfrm>
          <a:prstGeom prst="rect">
            <a:avLst/>
          </a:prstGeom>
        </p:spPr>
        <p:txBody>
          <a:bodyPr/>
          <a:lstStyle/>
          <a:p>
            <a:r>
              <a:rPr lang="en-US"/>
              <a:t>Click icon to add picture</a:t>
            </a:r>
          </a:p>
        </p:txBody>
      </p:sp>
      <p:sp>
        <p:nvSpPr>
          <p:cNvPr id="6"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3842264" y="3050995"/>
            <a:ext cx="1643384" cy="1643384"/>
          </a:xfrm>
          <a:prstGeom prst="rect">
            <a:avLst/>
          </a:prstGeom>
        </p:spPr>
        <p:txBody>
          <a:bodyPr/>
          <a:lstStyle/>
          <a:p>
            <a:r>
              <a:rPr lang="en-US"/>
              <a:t>Click icon to add picture</a:t>
            </a:r>
          </a:p>
        </p:txBody>
      </p:sp>
      <p:sp>
        <p:nvSpPr>
          <p:cNvPr id="7"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6645657" y="3061267"/>
            <a:ext cx="1643384" cy="1643384"/>
          </a:xfrm>
          <a:prstGeom prst="rect">
            <a:avLst/>
          </a:prstGeom>
        </p:spPr>
        <p:txBody>
          <a:bodyPr/>
          <a:lstStyle/>
          <a:p>
            <a:r>
              <a:rPr lang="en-US"/>
              <a:t>Click icon to add picture</a:t>
            </a:r>
          </a:p>
        </p:txBody>
      </p:sp>
      <p:sp>
        <p:nvSpPr>
          <p:cNvPr id="8"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449049" y="3061267"/>
            <a:ext cx="1643384" cy="1643384"/>
          </a:xfrm>
          <a:prstGeom prst="rect">
            <a:avLst/>
          </a:prstGeom>
        </p:spPr>
        <p:txBody>
          <a:bodyPr/>
          <a:lstStyle/>
          <a:p>
            <a:r>
              <a:rPr lang="en-US"/>
              <a:t>Click icon to add picture</a:t>
            </a:r>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604711"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604711"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3410942"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3410942"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a:t>ADD NAME HERE</a:t>
            </a:r>
          </a:p>
        </p:txBody>
      </p:sp>
      <p:sp>
        <p:nvSpPr>
          <p:cNvPr id="17" name="Text Placeholder 6">
            <a:extLst>
              <a:ext uri="{FF2B5EF4-FFF2-40B4-BE49-F238E27FC236}">
                <a16:creationId xmlns:a16="http://schemas.microsoft.com/office/drawing/2014/main" id="{5A499762-AEDB-43BC-89CC-CC0602BEAF73}"/>
              </a:ext>
            </a:extLst>
          </p:cNvPr>
          <p:cNvSpPr>
            <a:spLocks noGrp="1"/>
          </p:cNvSpPr>
          <p:nvPr>
            <p:ph type="body" sz="quarter" idx="23"/>
          </p:nvPr>
        </p:nvSpPr>
        <p:spPr>
          <a:xfrm>
            <a:off x="621717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8" name="Text Placeholder 6">
            <a:extLst>
              <a:ext uri="{FF2B5EF4-FFF2-40B4-BE49-F238E27FC236}">
                <a16:creationId xmlns:a16="http://schemas.microsoft.com/office/drawing/2014/main" id="{880EDD7E-326D-47DC-B58D-88ECE1D00F94}"/>
              </a:ext>
            </a:extLst>
          </p:cNvPr>
          <p:cNvSpPr>
            <a:spLocks noGrp="1"/>
          </p:cNvSpPr>
          <p:nvPr>
            <p:ph type="body" sz="quarter" idx="24" hasCustomPrompt="1"/>
          </p:nvPr>
        </p:nvSpPr>
        <p:spPr>
          <a:xfrm>
            <a:off x="621717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a:t>ADD NAME HERE</a:t>
            </a:r>
          </a:p>
        </p:txBody>
      </p:sp>
      <p:sp>
        <p:nvSpPr>
          <p:cNvPr id="19" name="Text Placeholder 6">
            <a:extLst>
              <a:ext uri="{FF2B5EF4-FFF2-40B4-BE49-F238E27FC236}">
                <a16:creationId xmlns:a16="http://schemas.microsoft.com/office/drawing/2014/main" id="{DB92C933-F978-486C-A305-0BAC73E0F152}"/>
              </a:ext>
            </a:extLst>
          </p:cNvPr>
          <p:cNvSpPr>
            <a:spLocks noGrp="1"/>
          </p:cNvSpPr>
          <p:nvPr>
            <p:ph type="body" sz="quarter" idx="25"/>
          </p:nvPr>
        </p:nvSpPr>
        <p:spPr>
          <a:xfrm>
            <a:off x="902340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20" name="Text Placeholder 6">
            <a:extLst>
              <a:ext uri="{FF2B5EF4-FFF2-40B4-BE49-F238E27FC236}">
                <a16:creationId xmlns:a16="http://schemas.microsoft.com/office/drawing/2014/main" id="{B18BFAE0-942E-42DB-BD07-596D50E07E37}"/>
              </a:ext>
            </a:extLst>
          </p:cNvPr>
          <p:cNvSpPr>
            <a:spLocks noGrp="1"/>
          </p:cNvSpPr>
          <p:nvPr>
            <p:ph type="body" sz="quarter" idx="26" hasCustomPrompt="1"/>
          </p:nvPr>
        </p:nvSpPr>
        <p:spPr>
          <a:xfrm>
            <a:off x="902340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a:t>ADD NAME HERE</a:t>
            </a:r>
          </a:p>
        </p:txBody>
      </p:sp>
      <p:sp>
        <p:nvSpPr>
          <p:cNvPr id="21"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759266"/>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solidFill>
                <a:schemeClr val="bg1"/>
              </a:solidFill>
            </a:endParaRPr>
          </a:p>
        </p:txBody>
      </p:sp>
    </p:spTree>
    <p:extLst>
      <p:ext uri="{BB962C8B-B14F-4D97-AF65-F5344CB8AC3E}">
        <p14:creationId xmlns:p14="http://schemas.microsoft.com/office/powerpoint/2010/main" val="21365547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4" name="Rectangle 3" title="Decorative"/>
          <p:cNvSpPr/>
          <p:nvPr userDrawn="1"/>
        </p:nvSpPr>
        <p:spPr>
          <a:xfrm>
            <a:off x="0" y="1964267"/>
            <a:ext cx="3052729" cy="24435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title="Decorative"/>
          <p:cNvSpPr/>
          <p:nvPr userDrawn="1"/>
        </p:nvSpPr>
        <p:spPr>
          <a:xfrm>
            <a:off x="6092848" y="1964267"/>
            <a:ext cx="3052729" cy="24435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title="Decorative"/>
          <p:cNvSpPr/>
          <p:nvPr userDrawn="1"/>
        </p:nvSpPr>
        <p:spPr>
          <a:xfrm>
            <a:off x="9139272" y="4414498"/>
            <a:ext cx="3052729" cy="2443502"/>
          </a:xfrm>
          <a:prstGeom prst="rect">
            <a:avLst/>
          </a:prstGeom>
          <a:solidFill>
            <a:schemeClr val="accent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FBBE79-9A2D-485C-A5FF-D6F6AFD2AFC3}"/>
              </a:ext>
            </a:extLst>
          </p:cNvPr>
          <p:cNvSpPr>
            <a:spLocks noGrp="1"/>
          </p:cNvSpPr>
          <p:nvPr userDrawn="1">
            <p:ph type="title"/>
          </p:nvPr>
        </p:nvSpPr>
        <p:spPr>
          <a:xfrm>
            <a:off x="2106887" y="616350"/>
            <a:ext cx="7978227" cy="1062602"/>
          </a:xfrm>
        </p:spPr>
        <p:txBody>
          <a:bodyPr lIns="0"/>
          <a:lstStyle>
            <a:lvl1pPr algn="ctr">
              <a:defRPr>
                <a:solidFill>
                  <a:schemeClr val="tx2"/>
                </a:solidFill>
              </a:defRPr>
            </a:lvl1pPr>
          </a:lstStyle>
          <a:p>
            <a:r>
              <a:rPr lang="en-US"/>
              <a:t>Click to edit Master title style</a:t>
            </a:r>
          </a:p>
        </p:txBody>
      </p:sp>
      <p:sp>
        <p:nvSpPr>
          <p:cNvPr id="30"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0" y="4416552"/>
            <a:ext cx="3054096" cy="2441448"/>
          </a:xfrm>
          <a:prstGeom prst="rect">
            <a:avLst/>
          </a:prstGeom>
        </p:spPr>
        <p:txBody>
          <a:bodyPr>
            <a:normAutofit/>
          </a:bodyPr>
          <a:lstStyle>
            <a:lvl1pPr algn="ctr">
              <a:defRPr sz="1600"/>
            </a:lvl1pPr>
          </a:lstStyle>
          <a:p>
            <a:r>
              <a:rPr lang="en-US"/>
              <a:t>Click icon to add picture</a:t>
            </a:r>
          </a:p>
        </p:txBody>
      </p:sp>
      <p:sp>
        <p:nvSpPr>
          <p:cNvPr id="32"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3046424" y="1964267"/>
            <a:ext cx="3054096" cy="2441448"/>
          </a:xfrm>
          <a:prstGeom prst="rect">
            <a:avLst/>
          </a:prstGeom>
        </p:spPr>
        <p:txBody>
          <a:bodyPr>
            <a:normAutofit/>
          </a:bodyPr>
          <a:lstStyle>
            <a:lvl1pPr algn="ctr">
              <a:defRPr sz="1600"/>
            </a:lvl1pPr>
          </a:lstStyle>
          <a:p>
            <a:r>
              <a:rPr lang="en-US"/>
              <a:t>Click icon to add picture</a:t>
            </a:r>
          </a:p>
        </p:txBody>
      </p:sp>
      <p:sp>
        <p:nvSpPr>
          <p:cNvPr id="33"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137904" y="1964267"/>
            <a:ext cx="3054096" cy="2441448"/>
          </a:xfrm>
          <a:prstGeom prst="rect">
            <a:avLst/>
          </a:prstGeom>
        </p:spPr>
        <p:txBody>
          <a:bodyPr>
            <a:normAutofit/>
          </a:bodyPr>
          <a:lstStyle>
            <a:lvl1pPr algn="ctr">
              <a:defRPr sz="1600"/>
            </a:lvl1pPr>
          </a:lstStyle>
          <a:p>
            <a:r>
              <a:rPr lang="en-US"/>
              <a:t>Click icon to add picture</a:t>
            </a:r>
          </a:p>
        </p:txBody>
      </p:sp>
      <p:sp>
        <p:nvSpPr>
          <p:cNvPr id="26" name="Rectangle 25" title="Decorative"/>
          <p:cNvSpPr/>
          <p:nvPr userDrawn="1"/>
        </p:nvSpPr>
        <p:spPr>
          <a:xfrm>
            <a:off x="3046424" y="4414498"/>
            <a:ext cx="3052729" cy="24435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6">
            <a:extLst>
              <a:ext uri="{FF2B5EF4-FFF2-40B4-BE49-F238E27FC236}">
                <a16:creationId xmlns:a16="http://schemas.microsoft.com/office/drawing/2014/main" id="{DD736A8B-DD51-4DE5-A500-3F2E06CA9E12}"/>
              </a:ext>
            </a:extLst>
          </p:cNvPr>
          <p:cNvSpPr>
            <a:spLocks noGrp="1"/>
          </p:cNvSpPr>
          <p:nvPr userDrawn="1">
            <p:ph type="body" sz="quarter" idx="15"/>
          </p:nvPr>
        </p:nvSpPr>
        <p:spPr>
          <a:xfrm>
            <a:off x="264410"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userDrawn="1">
            <p:ph type="body" sz="quarter" idx="16" hasCustomPrompt="1"/>
          </p:nvPr>
        </p:nvSpPr>
        <p:spPr>
          <a:xfrm>
            <a:off x="264410"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userDrawn="1">
            <p:ph type="body" sz="quarter" idx="17"/>
          </p:nvPr>
        </p:nvSpPr>
        <p:spPr>
          <a:xfrm>
            <a:off x="6359042"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userDrawn="1">
            <p:ph type="body" sz="quarter" idx="18" hasCustomPrompt="1"/>
          </p:nvPr>
        </p:nvSpPr>
        <p:spPr>
          <a:xfrm>
            <a:off x="6359042"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a:t>ADD NAME HERE</a:t>
            </a:r>
          </a:p>
        </p:txBody>
      </p:sp>
      <p:sp>
        <p:nvSpPr>
          <p:cNvPr id="13" name="Text Placeholder 6">
            <a:extLst>
              <a:ext uri="{FF2B5EF4-FFF2-40B4-BE49-F238E27FC236}">
                <a16:creationId xmlns:a16="http://schemas.microsoft.com/office/drawing/2014/main" id="{3B9FAC90-EA8D-4C0E-A0D1-0D252B50A12F}"/>
              </a:ext>
            </a:extLst>
          </p:cNvPr>
          <p:cNvSpPr>
            <a:spLocks noGrp="1"/>
          </p:cNvSpPr>
          <p:nvPr userDrawn="1">
            <p:ph type="body" sz="quarter" idx="19"/>
          </p:nvPr>
        </p:nvSpPr>
        <p:spPr>
          <a:xfrm>
            <a:off x="3288925"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4" name="Text Placeholder 6">
            <a:extLst>
              <a:ext uri="{FF2B5EF4-FFF2-40B4-BE49-F238E27FC236}">
                <a16:creationId xmlns:a16="http://schemas.microsoft.com/office/drawing/2014/main" id="{5556F808-0B84-4923-9C86-83F13CFABBB6}"/>
              </a:ext>
            </a:extLst>
          </p:cNvPr>
          <p:cNvSpPr>
            <a:spLocks noGrp="1"/>
          </p:cNvSpPr>
          <p:nvPr userDrawn="1">
            <p:ph type="body" sz="quarter" idx="20" hasCustomPrompt="1"/>
          </p:nvPr>
        </p:nvSpPr>
        <p:spPr>
          <a:xfrm>
            <a:off x="3288925"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a:t>ADD NAME HERE</a:t>
            </a:r>
          </a:p>
        </p:txBody>
      </p:sp>
      <p:sp>
        <p:nvSpPr>
          <p:cNvPr id="15" name="Text Placeholder 6">
            <a:extLst>
              <a:ext uri="{FF2B5EF4-FFF2-40B4-BE49-F238E27FC236}">
                <a16:creationId xmlns:a16="http://schemas.microsoft.com/office/drawing/2014/main" id="{6D49870F-68D7-4CDC-8F2A-696151FA2B90}"/>
              </a:ext>
            </a:extLst>
          </p:cNvPr>
          <p:cNvSpPr>
            <a:spLocks noGrp="1"/>
          </p:cNvSpPr>
          <p:nvPr userDrawn="1">
            <p:ph type="body" sz="quarter" idx="21"/>
          </p:nvPr>
        </p:nvSpPr>
        <p:spPr>
          <a:xfrm>
            <a:off x="9412281"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6" name="Text Placeholder 6">
            <a:extLst>
              <a:ext uri="{FF2B5EF4-FFF2-40B4-BE49-F238E27FC236}">
                <a16:creationId xmlns:a16="http://schemas.microsoft.com/office/drawing/2014/main" id="{530C251D-6B9A-485B-A02D-AAF34ECA7B5D}"/>
              </a:ext>
            </a:extLst>
          </p:cNvPr>
          <p:cNvSpPr>
            <a:spLocks noGrp="1"/>
          </p:cNvSpPr>
          <p:nvPr userDrawn="1">
            <p:ph type="body" sz="quarter" idx="22" hasCustomPrompt="1"/>
          </p:nvPr>
        </p:nvSpPr>
        <p:spPr>
          <a:xfrm>
            <a:off x="9412281"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a:t>ADD NAME HERE</a:t>
            </a:r>
          </a:p>
        </p:txBody>
      </p:sp>
      <p:sp>
        <p:nvSpPr>
          <p:cNvPr id="31"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6092848" y="4416552"/>
            <a:ext cx="3054096" cy="2441448"/>
          </a:xfrm>
          <a:prstGeom prst="rect">
            <a:avLst/>
          </a:prstGeom>
        </p:spPr>
        <p:txBody>
          <a:bodyPr>
            <a:normAutofit/>
          </a:bodyPr>
          <a:lstStyle>
            <a:lvl1pPr algn="ctr">
              <a:defRPr sz="1600"/>
            </a:lvl1pPr>
          </a:lstStyle>
          <a:p>
            <a:r>
              <a:rPr lang="en-US"/>
              <a:t>Click icon to add picture</a:t>
            </a:r>
          </a:p>
        </p:txBody>
      </p:sp>
    </p:spTree>
    <p:extLst>
      <p:ext uri="{BB962C8B-B14F-4D97-AF65-F5344CB8AC3E}">
        <p14:creationId xmlns:p14="http://schemas.microsoft.com/office/powerpoint/2010/main" val="41447751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accent1"/>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2247900"/>
            <a:ext cx="5620473" cy="3870325"/>
          </a:xfrm>
        </p:spPr>
        <p:txBody>
          <a:bodyPr/>
          <a:lstStyle/>
          <a:p>
            <a:r>
              <a:rPr lang="en-US" noProof="0"/>
              <a:t>Click icon to add chart</a:t>
            </a:r>
          </a:p>
        </p:txBody>
      </p:sp>
      <p:sp>
        <p:nvSpPr>
          <p:cNvPr id="2" name="Rectangle 1">
            <a:extLst>
              <a:ext uri="{FF2B5EF4-FFF2-40B4-BE49-F238E27FC236}">
                <a16:creationId xmlns:a16="http://schemas.microsoft.com/office/drawing/2014/main" id="{2B5F4DF3-3822-4AC9-9C82-C8D284E443EB}"/>
              </a:ext>
            </a:extLst>
          </p:cNvPr>
          <p:cNvSpPr/>
          <p:nvPr userDrawn="1"/>
        </p:nvSpPr>
        <p:spPr>
          <a:xfrm>
            <a:off x="5937569" y="2082800"/>
            <a:ext cx="5620473" cy="1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9979763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p>
            <a:r>
              <a:rPr lang="en-US" noProof="0"/>
              <a:t>Click icon to add chart</a:t>
            </a:r>
          </a:p>
        </p:txBody>
      </p:sp>
      <p:sp>
        <p:nvSpPr>
          <p:cNvPr id="7" name="Shape 62" title="Decorative">
            <a:extLst>
              <a:ext uri="{FF2B5EF4-FFF2-40B4-BE49-F238E27FC236}">
                <a16:creationId xmlns:a16="http://schemas.microsoft.com/office/drawing/2014/main" id="{5C48ADE8-5D65-4FF2-93E1-D504137454D1}"/>
              </a:ext>
            </a:extLst>
          </p:cNvPr>
          <p:cNvSpPr/>
          <p:nvPr userDrawn="1"/>
        </p:nvSpPr>
        <p:spPr>
          <a:xfrm flipV="1">
            <a:off x="5770807" y="839972"/>
            <a:ext cx="0" cy="5370328"/>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spTree>
    <p:extLst>
      <p:ext uri="{BB962C8B-B14F-4D97-AF65-F5344CB8AC3E}">
        <p14:creationId xmlns:p14="http://schemas.microsoft.com/office/powerpoint/2010/main" val="4655352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p>
        </p:txBody>
      </p:sp>
    </p:spTree>
    <p:extLst>
      <p:ext uri="{BB962C8B-B14F-4D97-AF65-F5344CB8AC3E}">
        <p14:creationId xmlns:p14="http://schemas.microsoft.com/office/powerpoint/2010/main" val="13377172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p>
        </p:txBody>
      </p:sp>
    </p:spTree>
    <p:extLst>
      <p:ext uri="{BB962C8B-B14F-4D97-AF65-F5344CB8AC3E}">
        <p14:creationId xmlns:p14="http://schemas.microsoft.com/office/powerpoint/2010/main" val="13989549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838200" y="2392680"/>
            <a:ext cx="10719842" cy="4167505"/>
          </a:xfrm>
        </p:spPr>
        <p:txBody>
          <a:bodyPr/>
          <a:lstStyle/>
          <a:p>
            <a:r>
              <a:rPr lang="en-US" noProof="0"/>
              <a:t>Click icon to add chart</a:t>
            </a:r>
          </a:p>
        </p:txBody>
      </p:sp>
    </p:spTree>
    <p:extLst>
      <p:ext uri="{BB962C8B-B14F-4D97-AF65-F5344CB8AC3E}">
        <p14:creationId xmlns:p14="http://schemas.microsoft.com/office/powerpoint/2010/main" val="11361941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815420" y="2392680"/>
            <a:ext cx="5742622" cy="4023995"/>
          </a:xfrm>
        </p:spPr>
        <p:txBody>
          <a:bodyPr/>
          <a:lstStyle/>
          <a:p>
            <a:r>
              <a:rPr lang="en-US" noProof="0"/>
              <a:t>Click icon to add chart</a:t>
            </a:r>
          </a:p>
        </p:txBody>
      </p:sp>
      <p:sp>
        <p:nvSpPr>
          <p:cNvPr id="4" name="Picture Placeholder 3" title="Decorative">
            <a:extLst>
              <a:ext uri="{FF2B5EF4-FFF2-40B4-BE49-F238E27FC236}">
                <a16:creationId xmlns:a16="http://schemas.microsoft.com/office/drawing/2014/main" id="{C9E9201F-1E54-4CE0-974D-2A45F04F48B9}"/>
              </a:ext>
            </a:extLst>
          </p:cNvPr>
          <p:cNvSpPr>
            <a:spLocks noGrp="1"/>
          </p:cNvSpPr>
          <p:nvPr>
            <p:ph type="pic" sz="quarter" idx="14"/>
          </p:nvPr>
        </p:nvSpPr>
        <p:spPr>
          <a:xfrm>
            <a:off x="838200" y="2392045"/>
            <a:ext cx="4776788" cy="4023995"/>
          </a:xfrm>
        </p:spPr>
        <p:txBody>
          <a:bodyPr/>
          <a:lstStyle/>
          <a:p>
            <a:r>
              <a:rPr lang="en-US" noProof="0"/>
              <a:t>Click icon to add picture</a:t>
            </a:r>
          </a:p>
        </p:txBody>
      </p:sp>
    </p:spTree>
    <p:extLst>
      <p:ext uri="{BB962C8B-B14F-4D97-AF65-F5344CB8AC3E}">
        <p14:creationId xmlns:p14="http://schemas.microsoft.com/office/powerpoint/2010/main" val="640132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with Imag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7" name="Rectangle 6" title="Decorative"/>
          <p:cNvSpPr/>
          <p:nvPr userDrawn="1"/>
        </p:nvSpPr>
        <p:spPr>
          <a:xfrm>
            <a:off x="1238104" y="860778"/>
            <a:ext cx="9715792" cy="5136445"/>
          </a:xfrm>
          <a:prstGeom prst="rect">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47577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647700" y="289560"/>
            <a:ext cx="10896600" cy="893218"/>
          </a:xfrm>
        </p:spPr>
        <p:txBody>
          <a:bodyPr anchor="b"/>
          <a:lstStyle>
            <a:lvl1pPr algn="ctr">
              <a:defRPr/>
            </a:lvl1pPr>
          </a:lstStyle>
          <a:p>
            <a:r>
              <a:rPr lang="en-US"/>
              <a:t>CLICK TO EDIT MASTER TITLE STYLE</a:t>
            </a:r>
          </a:p>
        </p:txBody>
      </p:sp>
      <p:sp>
        <p:nvSpPr>
          <p:cNvPr id="11" name="Text Placehold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647700" y="1097363"/>
            <a:ext cx="10896600" cy="602887"/>
          </a:xfrm>
        </p:spPr>
        <p:txBody>
          <a:bodyPr anchor="ctr">
            <a:normAutofit/>
          </a:bodyPr>
          <a:lstStyle>
            <a:lvl1pPr marL="0" indent="0" algn="ctr">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a:t>SUBTITLE HERE</a:t>
            </a:r>
          </a:p>
        </p:txBody>
      </p:sp>
      <p:sp>
        <p:nvSpPr>
          <p:cNvPr id="4" name="Table Placeholder 3" title="Decorative">
            <a:extLst>
              <a:ext uri="{FF2B5EF4-FFF2-40B4-BE49-F238E27FC236}">
                <a16:creationId xmlns:a16="http://schemas.microsoft.com/office/drawing/2014/main" id="{EC1740A4-BBA1-4296-9738-ADD3B80B2439}"/>
              </a:ext>
            </a:extLst>
          </p:cNvPr>
          <p:cNvSpPr>
            <a:spLocks noGrp="1"/>
          </p:cNvSpPr>
          <p:nvPr>
            <p:ph type="tbl" sz="quarter" idx="13"/>
          </p:nvPr>
        </p:nvSpPr>
        <p:spPr>
          <a:xfrm>
            <a:off x="647700" y="1806575"/>
            <a:ext cx="10896600" cy="4578350"/>
          </a:xfrm>
        </p:spPr>
        <p:txBody>
          <a:bodyPr/>
          <a:lstStyle/>
          <a:p>
            <a:r>
              <a:rPr lang="en-US"/>
              <a:t>Click icon to add table</a:t>
            </a:r>
          </a:p>
        </p:txBody>
      </p:sp>
    </p:spTree>
    <p:extLst>
      <p:ext uri="{BB962C8B-B14F-4D97-AF65-F5344CB8AC3E}">
        <p14:creationId xmlns:p14="http://schemas.microsoft.com/office/powerpoint/2010/main" val="35554690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70033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323659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7" name="Picture Placeholder 6" title="Decorative">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518160" y="450030"/>
            <a:ext cx="2578099"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1612562" y="1959892"/>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spTree>
    <p:extLst>
      <p:ext uri="{BB962C8B-B14F-4D97-AF65-F5344CB8AC3E}">
        <p14:creationId xmlns:p14="http://schemas.microsoft.com/office/powerpoint/2010/main" val="31794111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2315" y="1497808"/>
            <a:ext cx="3129335" cy="536019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3366714" y="-20671"/>
            <a:ext cx="3129336" cy="53970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7461446" y="2718684"/>
            <a:ext cx="3415560"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8555848" y="4281994"/>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spTree>
    <p:extLst>
      <p:ext uri="{BB962C8B-B14F-4D97-AF65-F5344CB8AC3E}">
        <p14:creationId xmlns:p14="http://schemas.microsoft.com/office/powerpoint/2010/main" val="30121414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Picture Placeholder 4" title="Decorative">
            <a:extLst>
              <a:ext uri="{FF2B5EF4-FFF2-40B4-BE49-F238E27FC236}">
                <a16:creationId xmlns:a16="http://schemas.microsoft.com/office/drawing/2014/main" id="{AC817481-FC70-46B9-B779-4E5C04778C8E}"/>
              </a:ext>
            </a:extLst>
          </p:cNvPr>
          <p:cNvSpPr>
            <a:spLocks noGrp="1"/>
          </p:cNvSpPr>
          <p:nvPr>
            <p:ph type="pic" sz="quarter" idx="10"/>
          </p:nvPr>
        </p:nvSpPr>
        <p:spPr>
          <a:xfrm>
            <a:off x="212725" y="1260389"/>
            <a:ext cx="2816352" cy="3173816"/>
          </a:xfrm>
          <a:solidFill>
            <a:schemeClr val="bg1">
              <a:lumMod val="95000"/>
            </a:schemeClr>
          </a:solidFill>
        </p:spPr>
        <p:txBody>
          <a:bodyPr/>
          <a:lstStyle/>
          <a:p>
            <a:r>
              <a:rPr lang="en-US"/>
              <a:t>Click icon to add picture</a:t>
            </a:r>
          </a:p>
        </p:txBody>
      </p:sp>
      <p:sp>
        <p:nvSpPr>
          <p:cNvPr id="4"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1"/>
          </p:nvPr>
        </p:nvSpPr>
        <p:spPr>
          <a:xfrm>
            <a:off x="3194701" y="0"/>
            <a:ext cx="2817564" cy="3175686"/>
          </a:xfrm>
          <a:solidFill>
            <a:schemeClr val="bg1">
              <a:lumMod val="95000"/>
            </a:schemeClr>
          </a:solidFill>
        </p:spPr>
        <p:txBody>
          <a:bodyPr/>
          <a:lstStyle/>
          <a:p>
            <a:r>
              <a:rPr lang="en-US"/>
              <a:t>Click icon to add picture</a:t>
            </a:r>
          </a:p>
        </p:txBody>
      </p:sp>
      <p:sp>
        <p:nvSpPr>
          <p:cNvPr id="5" name="Picture Placeholder 4" title="Decorative">
            <a:extLst>
              <a:ext uri="{FF2B5EF4-FFF2-40B4-BE49-F238E27FC236}">
                <a16:creationId xmlns:a16="http://schemas.microsoft.com/office/drawing/2014/main" id="{00DB6AEA-811C-4554-97AF-7D4F2639BDC7}"/>
              </a:ext>
            </a:extLst>
          </p:cNvPr>
          <p:cNvSpPr>
            <a:spLocks noGrp="1"/>
          </p:cNvSpPr>
          <p:nvPr>
            <p:ph type="pic" sz="quarter" idx="12"/>
          </p:nvPr>
        </p:nvSpPr>
        <p:spPr>
          <a:xfrm>
            <a:off x="213361" y="4586414"/>
            <a:ext cx="5798904" cy="2271585"/>
          </a:xfrm>
          <a:solidFill>
            <a:schemeClr val="bg1">
              <a:lumMod val="95000"/>
            </a:schemeClr>
          </a:solidFill>
        </p:spPr>
        <p:txBody>
          <a:bodyPr/>
          <a:lstStyle/>
          <a:p>
            <a:r>
              <a:rPr lang="en-US"/>
              <a:t>Click icon to add picture</a:t>
            </a:r>
          </a:p>
        </p:txBody>
      </p:sp>
      <p:sp>
        <p:nvSpPr>
          <p:cNvPr id="6" name="Picture Placeholder 4" title="Decorative">
            <a:extLst>
              <a:ext uri="{FF2B5EF4-FFF2-40B4-BE49-F238E27FC236}">
                <a16:creationId xmlns:a16="http://schemas.microsoft.com/office/drawing/2014/main" id="{75694821-2A94-40B8-8AAD-3E3762AFD388}"/>
              </a:ext>
            </a:extLst>
          </p:cNvPr>
          <p:cNvSpPr>
            <a:spLocks noGrp="1"/>
          </p:cNvSpPr>
          <p:nvPr>
            <p:ph type="pic" sz="quarter" idx="13"/>
          </p:nvPr>
        </p:nvSpPr>
        <p:spPr>
          <a:xfrm>
            <a:off x="6179737" y="4586414"/>
            <a:ext cx="2817564" cy="2271585"/>
          </a:xfrm>
          <a:solidFill>
            <a:schemeClr val="bg1">
              <a:lumMod val="95000"/>
            </a:schemeClr>
          </a:solidFill>
        </p:spPr>
        <p:txBody>
          <a:bodyPr/>
          <a:lstStyle/>
          <a:p>
            <a:r>
              <a:rPr lang="en-US"/>
              <a:t>Click icon to add picture</a:t>
            </a:r>
          </a:p>
        </p:txBody>
      </p:sp>
      <p:sp>
        <p:nvSpPr>
          <p:cNvPr id="7"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4"/>
          </p:nvPr>
        </p:nvSpPr>
        <p:spPr>
          <a:xfrm>
            <a:off x="6177889" y="2030436"/>
            <a:ext cx="2817564" cy="2403769"/>
          </a:xfrm>
          <a:solidFill>
            <a:schemeClr val="bg1">
              <a:lumMod val="95000"/>
            </a:schemeClr>
          </a:solidFill>
        </p:spPr>
        <p:txBody>
          <a:bodyPr/>
          <a:lstStyle/>
          <a:p>
            <a:r>
              <a:rPr lang="en-US"/>
              <a:t>Click icon to add picture</a:t>
            </a:r>
          </a:p>
        </p:txBody>
      </p:sp>
      <p:sp>
        <p:nvSpPr>
          <p:cNvPr id="8"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5"/>
          </p:nvPr>
        </p:nvSpPr>
        <p:spPr>
          <a:xfrm>
            <a:off x="9161076" y="0"/>
            <a:ext cx="2817564" cy="4434205"/>
          </a:xfrm>
          <a:solidFill>
            <a:schemeClr val="bg1">
              <a:lumMod val="95000"/>
            </a:schemeClr>
          </a:solidFill>
        </p:spPr>
        <p:txBody>
          <a:bodyPr/>
          <a:lstStyle/>
          <a:p>
            <a:r>
              <a:rPr lang="en-US"/>
              <a:t>Click icon to add picture</a:t>
            </a:r>
          </a:p>
        </p:txBody>
      </p:sp>
      <p:sp>
        <p:nvSpPr>
          <p:cNvPr id="2" name="Rectangle 1" title="Decorative"/>
          <p:cNvSpPr/>
          <p:nvPr userDrawn="1"/>
        </p:nvSpPr>
        <p:spPr>
          <a:xfrm>
            <a:off x="213361" y="0"/>
            <a:ext cx="2815716" cy="10997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title="Decorative"/>
          <p:cNvSpPr/>
          <p:nvPr userDrawn="1"/>
        </p:nvSpPr>
        <p:spPr>
          <a:xfrm>
            <a:off x="3196549" y="3334454"/>
            <a:ext cx="2815716" cy="10997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title="Decorative"/>
          <p:cNvSpPr/>
          <p:nvPr userDrawn="1"/>
        </p:nvSpPr>
        <p:spPr>
          <a:xfrm>
            <a:off x="6179737" y="0"/>
            <a:ext cx="2815716" cy="18782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title="Decorative"/>
          <p:cNvSpPr/>
          <p:nvPr userDrawn="1"/>
        </p:nvSpPr>
        <p:spPr>
          <a:xfrm>
            <a:off x="9162924" y="4598770"/>
            <a:ext cx="2815716" cy="22592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88134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34DF7C7E-CCA8-4A80-9E6F-3FA66FD9C4BD}" type="datetimeFigureOut">
              <a:rPr lang="en-GB" smtClean="0"/>
              <a:t>21/05/2020</a:t>
            </a:fld>
            <a:endParaRPr lang="en-GB"/>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GB"/>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83785C88-0DE0-4482-8A03-B8F8B0036D44}" type="slidenum">
              <a:rPr lang="en-GB" smtClean="0"/>
              <a:t>‹#›</a:t>
            </a:fld>
            <a:endParaRPr lang="en-GB"/>
          </a:p>
        </p:txBody>
      </p:sp>
    </p:spTree>
    <p:extLst>
      <p:ext uri="{BB962C8B-B14F-4D97-AF65-F5344CB8AC3E}">
        <p14:creationId xmlns:p14="http://schemas.microsoft.com/office/powerpoint/2010/main" val="30003475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DF7C7E-CCA8-4A80-9E6F-3FA66FD9C4BD}" type="datetimeFigureOut">
              <a:rPr lang="en-GB" smtClean="0"/>
              <a:t>21/05/2020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785C88-0DE0-4482-8A03-B8F8B0036D44}" type="slidenum">
              <a:rPr lang="en-GB" smtClean="0"/>
              <a:t>‹#›</a:t>
            </a:fld>
            <a:endParaRPr lang="en-GB"/>
          </a:p>
        </p:txBody>
      </p:sp>
    </p:spTree>
    <p:extLst>
      <p:ext uri="{BB962C8B-B14F-4D97-AF65-F5344CB8AC3E}">
        <p14:creationId xmlns:p14="http://schemas.microsoft.com/office/powerpoint/2010/main" val="39102839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DF7C7E-CCA8-4A80-9E6F-3FA66FD9C4BD}" type="datetimeFigureOut">
              <a:rPr lang="en-GB" smtClean="0"/>
              <a:t>21/05/2020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785C88-0DE0-4482-8A03-B8F8B0036D44}" type="slidenum">
              <a:rPr lang="en-GB" smtClean="0"/>
              <a:t>‹#›</a:t>
            </a:fld>
            <a:endParaRPr lang="en-GB"/>
          </a:p>
        </p:txBody>
      </p:sp>
    </p:spTree>
    <p:extLst>
      <p:ext uri="{BB962C8B-B14F-4D97-AF65-F5344CB8AC3E}">
        <p14:creationId xmlns:p14="http://schemas.microsoft.com/office/powerpoint/2010/main" val="24125376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DF7C7E-CCA8-4A80-9E6F-3FA66FD9C4BD}" type="datetimeFigureOut">
              <a:rPr lang="en-GB" smtClean="0"/>
              <a:t>21/05/2020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3785C88-0DE0-4482-8A03-B8F8B0036D44}" type="slidenum">
              <a:rPr lang="en-GB" smtClean="0"/>
              <a:t>‹#›</a:t>
            </a:fld>
            <a:endParaRPr lang="en-GB"/>
          </a:p>
        </p:txBody>
      </p:sp>
    </p:spTree>
    <p:extLst>
      <p:ext uri="{BB962C8B-B14F-4D97-AF65-F5344CB8AC3E}">
        <p14:creationId xmlns:p14="http://schemas.microsoft.com/office/powerpoint/2010/main" val="17821828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DF7C7E-CCA8-4A80-9E6F-3FA66FD9C4BD}" type="datetimeFigureOut">
              <a:rPr lang="en-GB" smtClean="0"/>
              <a:t>21/05/2020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3785C88-0DE0-4482-8A03-B8F8B0036D44}" type="slidenum">
              <a:rPr lang="en-GB" smtClean="0"/>
              <a:t>‹#›</a:t>
            </a:fld>
            <a:endParaRPr lang="en-GB"/>
          </a:p>
        </p:txBody>
      </p:sp>
    </p:spTree>
    <p:extLst>
      <p:ext uri="{BB962C8B-B14F-4D97-AF65-F5344CB8AC3E}">
        <p14:creationId xmlns:p14="http://schemas.microsoft.com/office/powerpoint/2010/main" val="609095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with Imag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7" name="Rectangle 6" title="Decorative"/>
          <p:cNvSpPr/>
          <p:nvPr userDrawn="1"/>
        </p:nvSpPr>
        <p:spPr>
          <a:xfrm>
            <a:off x="1238104" y="860778"/>
            <a:ext cx="9715792" cy="5136445"/>
          </a:xfrm>
          <a:prstGeom prst="rect">
            <a:avLst/>
          </a:prstGeom>
          <a:noFill/>
          <a:ln w="76200">
            <a:solidFill>
              <a:schemeClr val="accent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62336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DF7C7E-CCA8-4A80-9E6F-3FA66FD9C4BD}" type="datetimeFigureOut">
              <a:rPr lang="en-GB" smtClean="0"/>
              <a:t>21/05/2020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3785C88-0DE0-4482-8A03-B8F8B0036D44}" type="slidenum">
              <a:rPr lang="en-GB" smtClean="0"/>
              <a:t>‹#›</a:t>
            </a:fld>
            <a:endParaRPr lang="en-GB"/>
          </a:p>
        </p:txBody>
      </p:sp>
    </p:spTree>
    <p:extLst>
      <p:ext uri="{BB962C8B-B14F-4D97-AF65-F5344CB8AC3E}">
        <p14:creationId xmlns:p14="http://schemas.microsoft.com/office/powerpoint/2010/main" val="25360864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DF7C7E-CCA8-4A80-9E6F-3FA66FD9C4BD}" type="datetimeFigureOut">
              <a:rPr lang="en-GB" smtClean="0"/>
              <a:t>21/05/2020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3785C88-0DE0-4482-8A03-B8F8B0036D44}" type="slidenum">
              <a:rPr lang="en-GB" smtClean="0"/>
              <a:t>‹#›</a:t>
            </a:fld>
            <a:endParaRPr lang="en-GB"/>
          </a:p>
        </p:txBody>
      </p:sp>
    </p:spTree>
    <p:extLst>
      <p:ext uri="{BB962C8B-B14F-4D97-AF65-F5344CB8AC3E}">
        <p14:creationId xmlns:p14="http://schemas.microsoft.com/office/powerpoint/2010/main" val="40086140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34DF7C7E-CCA8-4A80-9E6F-3FA66FD9C4BD}" type="datetimeFigureOut">
              <a:rPr lang="en-GB" smtClean="0"/>
              <a:t>21/05/2020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83785C88-0DE0-4482-8A03-B8F8B0036D44}" type="slidenum">
              <a:rPr lang="en-GB" smtClean="0"/>
              <a:t>‹#›</a:t>
            </a:fld>
            <a:endParaRPr lang="en-GB"/>
          </a:p>
        </p:txBody>
      </p:sp>
    </p:spTree>
    <p:extLst>
      <p:ext uri="{BB962C8B-B14F-4D97-AF65-F5344CB8AC3E}">
        <p14:creationId xmlns:p14="http://schemas.microsoft.com/office/powerpoint/2010/main" val="18430060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34DF7C7E-CCA8-4A80-9E6F-3FA66FD9C4BD}" type="datetimeFigureOut">
              <a:rPr lang="en-GB" smtClean="0"/>
              <a:t>21/05/2020</a:t>
            </a:fld>
            <a:endParaRPr lang="en-GB"/>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GB"/>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83785C88-0DE0-4482-8A03-B8F8B0036D44}" type="slidenum">
              <a:rPr lang="en-GB" smtClean="0"/>
              <a:t>‹#›</a:t>
            </a:fld>
            <a:endParaRPr lang="en-GB"/>
          </a:p>
        </p:txBody>
      </p:sp>
    </p:spTree>
    <p:extLst>
      <p:ext uri="{BB962C8B-B14F-4D97-AF65-F5344CB8AC3E}">
        <p14:creationId xmlns:p14="http://schemas.microsoft.com/office/powerpoint/2010/main" val="901877273"/>
      </p:ext>
    </p:extLst>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DF7C7E-CCA8-4A80-9E6F-3FA66FD9C4BD}" type="datetimeFigureOut">
              <a:rPr lang="en-GB" smtClean="0"/>
              <a:t>21/05/2020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785C88-0DE0-4482-8A03-B8F8B0036D44}" type="slidenum">
              <a:rPr lang="en-GB" smtClean="0"/>
              <a:t>‹#›</a:t>
            </a:fld>
            <a:endParaRPr lang="en-GB"/>
          </a:p>
        </p:txBody>
      </p:sp>
    </p:spTree>
    <p:extLst>
      <p:ext uri="{BB962C8B-B14F-4D97-AF65-F5344CB8AC3E}">
        <p14:creationId xmlns:p14="http://schemas.microsoft.com/office/powerpoint/2010/main" val="29771731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DF7C7E-CCA8-4A80-9E6F-3FA66FD9C4BD}" type="datetimeFigureOut">
              <a:rPr lang="en-GB" smtClean="0"/>
              <a:t>21/05/2020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785C88-0DE0-4482-8A03-B8F8B0036D44}" type="slidenum">
              <a:rPr lang="en-GB" smtClean="0"/>
              <a:t>‹#›</a:t>
            </a:fld>
            <a:endParaRPr lang="en-GB"/>
          </a:p>
        </p:txBody>
      </p:sp>
    </p:spTree>
    <p:extLst>
      <p:ext uri="{BB962C8B-B14F-4D97-AF65-F5344CB8AC3E}">
        <p14:creationId xmlns:p14="http://schemas.microsoft.com/office/powerpoint/2010/main" val="36752151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586B75A-687E-405C-8A0B-8D00578BA2C3}" type="datetimeFigureOut">
              <a:rPr lang="en-US" smtClean="0"/>
              <a:pPr/>
              <a:t>5/21/2020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1304221123"/>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586B75A-687E-405C-8A0B-8D00578BA2C3}" type="datetimeFigureOut">
              <a:rPr lang="en-US" smtClean="0"/>
              <a:pPr/>
              <a:t>5/21/2020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2442239948"/>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5/21/2020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569356704"/>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586B75A-687E-405C-8A0B-8D00578BA2C3}" type="datetimeFigureOut">
              <a:rPr lang="en-US" smtClean="0"/>
              <a:pPr/>
              <a:t>5/21/2020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97375418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Divider with Image">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1"/>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35457976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586B75A-687E-405C-8A0B-8D00578BA2C3}" type="datetimeFigureOut">
              <a:rPr lang="en-US" smtClean="0"/>
              <a:pPr/>
              <a:t>5/21/2020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4047098888"/>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586B75A-687E-405C-8A0B-8D00578BA2C3}" type="datetimeFigureOut">
              <a:rPr lang="en-US" smtClean="0"/>
              <a:pPr/>
              <a:t>5/21/2020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3636667874"/>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86B75A-687E-405C-8A0B-8D00578BA2C3}" type="datetimeFigureOut">
              <a:rPr lang="en-US" smtClean="0"/>
              <a:pPr/>
              <a:t>5/21/2020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200884318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5/21/2020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139604932"/>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5/21/2020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1437838698"/>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586B75A-687E-405C-8A0B-8D00578BA2C3}" type="datetimeFigureOut">
              <a:rPr lang="en-US" smtClean="0"/>
              <a:pPr/>
              <a:t>5/21/2020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55003448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586B75A-687E-405C-8A0B-8D00578BA2C3}" type="datetimeFigureOut">
              <a:rPr lang="en-US" smtClean="0"/>
              <a:pPr/>
              <a:t>5/21/2020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4079933437"/>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lide Divider with Image">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2"/>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1051744194"/>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2.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3.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A064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55A45B-F495-F641-AA7A-36292C3C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9227B26-65C5-5A4B-AAEC-70B3B5201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25168123"/>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 id="2147483868" r:id="rId16"/>
    <p:sldLayoutId id="2147483869" r:id="rId17"/>
    <p:sldLayoutId id="2147483870" r:id="rId18"/>
    <p:sldLayoutId id="2147483871" r:id="rId19"/>
    <p:sldLayoutId id="2147483872" r:id="rId20"/>
    <p:sldLayoutId id="2147483873" r:id="rId21"/>
    <p:sldLayoutId id="2147483874" r:id="rId22"/>
    <p:sldLayoutId id="2147483875" r:id="rId23"/>
    <p:sldLayoutId id="2147483876" r:id="rId24"/>
    <p:sldLayoutId id="2147483877" r:id="rId25"/>
    <p:sldLayoutId id="2147483878" r:id="rId26"/>
    <p:sldLayoutId id="2147483879" r:id="rId27"/>
    <p:sldLayoutId id="2147483880" r:id="rId28"/>
    <p:sldLayoutId id="2147483881" r:id="rId29"/>
    <p:sldLayoutId id="2147483882" r:id="rId30"/>
    <p:sldLayoutId id="2147483883" r:id="rId31"/>
    <p:sldLayoutId id="2147483884" r:id="rId32"/>
    <p:sldLayoutId id="2147483885" r:id="rId33"/>
    <p:sldLayoutId id="2147483886" r:id="rId34"/>
    <p:sldLayoutId id="2147483887" r:id="rId35"/>
    <p:sldLayoutId id="2147483888" r:id="rId36"/>
    <p:sldLayoutId id="2147483889" r:id="rId37"/>
    <p:sldLayoutId id="2147483890" r:id="rId38"/>
    <p:sldLayoutId id="2147483891" r:id="rId39"/>
    <p:sldLayoutId id="2147483892" r:id="rId40"/>
    <p:sldLayoutId id="2147483893" r:id="rId41"/>
    <p:sldLayoutId id="2147483894" r:id="rId42"/>
    <p:sldLayoutId id="2147483895" r:id="rId43"/>
    <p:sldLayoutId id="2147483896" r:id="rId44"/>
    <p:sldLayoutId id="2147483897" r:id="rId45"/>
    <p:sldLayoutId id="2147483898" r:id="rId46"/>
    <p:sldLayoutId id="2147483899" r:id="rId47"/>
    <p:sldLayoutId id="2147483900" r:id="rId48"/>
    <p:sldLayoutId id="2147483901" r:id="rId49"/>
    <p:sldLayoutId id="2147483902" r:id="rId50"/>
    <p:sldLayoutId id="2147483903" r:id="rId51"/>
    <p:sldLayoutId id="2147483904" r:id="rId52"/>
    <p:sldLayoutId id="2147483905" r:id="rId53"/>
    <p:sldLayoutId id="2147483906" r:id="rId54"/>
    <p:sldLayoutId id="2147483907" r:id="rId55"/>
    <p:sldLayoutId id="2147483908" r:id="rId56"/>
    <p:sldLayoutId id="2147483909" r:id="rId57"/>
    <p:sldLayoutId id="2147483910" r:id="rId58"/>
    <p:sldLayoutId id="2147483911" r:id="rId59"/>
    <p:sldLayoutId id="2147483912" r:id="rId60"/>
    <p:sldLayoutId id="2147483913" r:id="rId61"/>
    <p:sldLayoutId id="2147483914" r:id="rId62"/>
    <p:sldLayoutId id="2147483915" r:id="rId63"/>
    <p:sldLayoutId id="2147483916" r:id="rId64"/>
  </p:sldLayoutIdLst>
  <p:txStyles>
    <p:title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p15:clr>
            <a:srgbClr val="F26B43"/>
          </p15:clr>
        </p15:guide>
        <p15:guide id="2" orient="horz" pos="404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A064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34DF7C7E-CCA8-4A80-9E6F-3FA66FD9C4BD}" type="datetimeFigureOut">
              <a:rPr lang="en-GB" smtClean="0"/>
              <a:t>21/05/2020</a:t>
            </a:fld>
            <a:endParaRPr lang="en-GB"/>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GB"/>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83785C88-0DE0-4482-8A03-B8F8B0036D44}" type="slidenum">
              <a:rPr lang="en-GB" smtClean="0"/>
              <a:t>‹#›</a:t>
            </a:fld>
            <a:endParaRPr lang="en-GB"/>
          </a:p>
        </p:txBody>
      </p:sp>
    </p:spTree>
    <p:extLst>
      <p:ext uri="{BB962C8B-B14F-4D97-AF65-F5344CB8AC3E}">
        <p14:creationId xmlns:p14="http://schemas.microsoft.com/office/powerpoint/2010/main" val="1880199043"/>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A064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86B75A-687E-405C-8A0B-8D00578BA2C3}" type="datetimeFigureOut">
              <a:rPr lang="en-US" smtClean="0"/>
              <a:pPr/>
              <a:t>5/21/2020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3491871214"/>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8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8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8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8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8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8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8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8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8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8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1.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8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82.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82.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82.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82.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8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82.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2.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73.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8" Type="http://schemas.openxmlformats.org/officeDocument/2006/relationships/hyperlink" Target="http://www.liturgytools.net/" TargetMode="External"/><Relationship Id="rId3" Type="http://schemas.openxmlformats.org/officeDocument/2006/relationships/hyperlink" Target="https://pixabay.com/users/dimitrisvetsikas1969-1857980/?utm_source=link-attribution&amp;utm_medium=referral&amp;utm_campaign=image&amp;utm_content=2440519" TargetMode="External"/><Relationship Id="rId7" Type="http://schemas.openxmlformats.org/officeDocument/2006/relationships/hyperlink" Target="http://www.pxfuel.com/" TargetMode="External"/><Relationship Id="rId2" Type="http://schemas.openxmlformats.org/officeDocument/2006/relationships/image" Target="../media/image17.jpeg"/><Relationship Id="rId1" Type="http://schemas.openxmlformats.org/officeDocument/2006/relationships/slideLayout" Target="../slideLayouts/slideLayout82.xml"/><Relationship Id="rId6" Type="http://schemas.openxmlformats.org/officeDocument/2006/relationships/hyperlink" Target="http://www.pixabay.com/" TargetMode="External"/><Relationship Id="rId5" Type="http://schemas.openxmlformats.org/officeDocument/2006/relationships/image" Target="../media/image2.png"/><Relationship Id="rId4" Type="http://schemas.openxmlformats.org/officeDocument/2006/relationships/hyperlink" Target="https://pixabay.com/?utm_source=link-attribution&amp;utm_medium=referral&amp;utm_campaign=image&amp;utm_content=2440519" TargetMode="External"/><Relationship Id="rId9" Type="http://schemas.openxmlformats.org/officeDocument/2006/relationships/hyperlink" Target="http://www.wikimedia.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8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8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8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8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8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8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8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Rosary, Bible, Cross, Book, Christianity, Jesus, Ho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6125"/>
            <a:ext cx="12192000" cy="63706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5330952"/>
            <a:ext cx="12192000" cy="1499431"/>
          </a:xfrm>
          <a:prstGeom prst="rect">
            <a:avLst/>
          </a:prstGeom>
          <a:solidFill>
            <a:srgbClr val="0A0642"/>
          </a:solidFill>
          <a:ln>
            <a:solidFill>
              <a:srgbClr val="0A06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lumMod val="50000"/>
                </a:schemeClr>
              </a:solidFill>
            </a:endParaRPr>
          </a:p>
        </p:txBody>
      </p:sp>
      <p:pic>
        <p:nvPicPr>
          <p:cNvPr id="9"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20926" y="5379196"/>
            <a:ext cx="991878" cy="145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351FA27B-16AA-4154-956B-2F5B7A92BE7D}"/>
              </a:ext>
            </a:extLst>
          </p:cNvPr>
          <p:cNvSpPr txBox="1">
            <a:spLocks/>
          </p:cNvSpPr>
          <p:nvPr/>
        </p:nvSpPr>
        <p:spPr>
          <a:xfrm>
            <a:off x="179196" y="5444116"/>
            <a:ext cx="10841730" cy="1140728"/>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5000" b="1" i="0" kern="1200" spc="-150">
                <a:solidFill>
                  <a:schemeClr val="bg1"/>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150" normalizeH="0" baseline="0" noProof="0" dirty="0">
                <a:ln>
                  <a:noFill/>
                </a:ln>
                <a:effectLst/>
                <a:uLnTx/>
                <a:uFillTx/>
                <a:latin typeface="Candara" panose="020E0502030303020204" pitchFamily="34" charset="0"/>
                <a:ea typeface="+mj-ea"/>
                <a:cs typeface="Gill Sans" panose="020B0502020104020203" pitchFamily="34" charset="-79"/>
              </a:rPr>
              <a:t>Praying the Rosary with the Diocese of Westminster</a:t>
            </a:r>
          </a:p>
        </p:txBody>
      </p:sp>
      <p:sp>
        <p:nvSpPr>
          <p:cNvPr id="13" name="Subtitle 2">
            <a:extLst>
              <a:ext uri="{FF2B5EF4-FFF2-40B4-BE49-F238E27FC236}">
                <a16:creationId xmlns:a16="http://schemas.microsoft.com/office/drawing/2014/main" id="{710E07FC-40E7-4D33-B4CB-54B9BE54169A}"/>
              </a:ext>
            </a:extLst>
          </p:cNvPr>
          <p:cNvSpPr txBox="1">
            <a:spLocks/>
          </p:cNvSpPr>
          <p:nvPr/>
        </p:nvSpPr>
        <p:spPr>
          <a:xfrm>
            <a:off x="179196" y="6062724"/>
            <a:ext cx="11109595" cy="9144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0" i="0" u="none" strike="noStrike" kern="1200" cap="none" spc="0" normalizeH="0" baseline="0" noProof="0" dirty="0">
                <a:ln>
                  <a:noFill/>
                </a:ln>
                <a:solidFill>
                  <a:srgbClr val="48CAA2"/>
                </a:solidFill>
                <a:effectLst/>
                <a:uLnTx/>
                <a:uFillTx/>
                <a:latin typeface="Candara" panose="020E0502030303020204" pitchFamily="34" charset="0"/>
                <a:ea typeface="+mn-ea"/>
                <a:cs typeface="Arial" panose="020B0604020202020204" pitchFamily="34" charset="0"/>
              </a:rPr>
              <a:t>The Wedding at Cana: Friday 29th May 2020</a:t>
            </a:r>
          </a:p>
        </p:txBody>
      </p:sp>
    </p:spTree>
    <p:extLst>
      <p:ext uri="{BB962C8B-B14F-4D97-AF65-F5344CB8AC3E}">
        <p14:creationId xmlns:p14="http://schemas.microsoft.com/office/powerpoint/2010/main" val="14078446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The Rosary, Prayer, Christianity, Religion, Cross"/>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16279" y="0"/>
            <a:ext cx="865632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4F171AF-D9B7-4CC8-8013-869D6744705A}"/>
              </a:ext>
            </a:extLst>
          </p:cNvPr>
          <p:cNvSpPr txBox="1"/>
          <p:nvPr/>
        </p:nvSpPr>
        <p:spPr>
          <a:xfrm>
            <a:off x="6097604" y="0"/>
            <a:ext cx="5859780" cy="6247864"/>
          </a:xfrm>
          <a:prstGeom prst="rect">
            <a:avLst/>
          </a:prstGeom>
          <a:noFill/>
        </p:spPr>
        <p:txBody>
          <a:bodyPr wrap="square" rtlCol="0">
            <a:spAutoFit/>
          </a:bodyPr>
          <a:lstStyle/>
          <a:p>
            <a:pPr algn="ctr"/>
            <a:endParaRPr lang="en-GB" sz="4000" dirty="0">
              <a:solidFill>
                <a:schemeClr val="bg1"/>
              </a:solidFill>
              <a:latin typeface="Candara" panose="020E0502030303020204" pitchFamily="34" charset="0"/>
            </a:endParaRPr>
          </a:p>
          <a:p>
            <a:pPr algn="ctr"/>
            <a:r>
              <a:rPr lang="en-GB" sz="4000" dirty="0">
                <a:solidFill>
                  <a:schemeClr val="bg1"/>
                </a:solidFill>
              </a:rPr>
              <a:t>Hail Mary full of Grace, </a:t>
            </a:r>
          </a:p>
          <a:p>
            <a:pPr algn="ctr"/>
            <a:r>
              <a:rPr lang="en-GB" sz="4000" dirty="0">
                <a:solidFill>
                  <a:schemeClr val="bg1"/>
                </a:solidFill>
              </a:rPr>
              <a:t>the Lord is with thee.</a:t>
            </a:r>
            <a:br>
              <a:rPr lang="en-GB" sz="4000" dirty="0">
                <a:solidFill>
                  <a:schemeClr val="bg1"/>
                </a:solidFill>
              </a:rPr>
            </a:br>
            <a:r>
              <a:rPr lang="en-GB" sz="4000" dirty="0">
                <a:solidFill>
                  <a:schemeClr val="bg1"/>
                </a:solidFill>
              </a:rPr>
              <a:t>Blessed are thou amongst women and blessed is the fruit of thy womb Jesus.</a:t>
            </a:r>
            <a:br>
              <a:rPr lang="en-GB" sz="4000" dirty="0">
                <a:solidFill>
                  <a:schemeClr val="bg1"/>
                </a:solidFill>
              </a:rPr>
            </a:br>
            <a:r>
              <a:rPr lang="en-GB" sz="4000" dirty="0">
                <a:solidFill>
                  <a:schemeClr val="bg1"/>
                </a:solidFill>
              </a:rPr>
              <a:t>Holy Mary Mother of God,</a:t>
            </a:r>
            <a:br>
              <a:rPr lang="en-GB" sz="4000" dirty="0">
                <a:solidFill>
                  <a:schemeClr val="bg1"/>
                </a:solidFill>
              </a:rPr>
            </a:br>
            <a:r>
              <a:rPr lang="en-GB" sz="4000" dirty="0">
                <a:solidFill>
                  <a:schemeClr val="bg1"/>
                </a:solidFill>
              </a:rPr>
              <a:t>pray for us sinners now and at the hour of our death</a:t>
            </a:r>
            <a:br>
              <a:rPr lang="en-GB" sz="3600" dirty="0">
                <a:solidFill>
                  <a:schemeClr val="bg1"/>
                </a:solidFill>
              </a:rPr>
            </a:br>
            <a:r>
              <a:rPr lang="en-GB" sz="4000" dirty="0">
                <a:solidFill>
                  <a:schemeClr val="bg1"/>
                </a:solidFill>
              </a:rPr>
              <a:t>Amen.</a:t>
            </a:r>
          </a:p>
        </p:txBody>
      </p:sp>
    </p:spTree>
    <p:extLst>
      <p:ext uri="{BB962C8B-B14F-4D97-AF65-F5344CB8AC3E}">
        <p14:creationId xmlns:p14="http://schemas.microsoft.com/office/powerpoint/2010/main" val="3468690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286539" y="1827050"/>
            <a:ext cx="4487479" cy="1938992"/>
          </a:xfrm>
          <a:prstGeom prst="rect">
            <a:avLst/>
          </a:prstGeom>
          <a:noFill/>
        </p:spPr>
        <p:txBody>
          <a:bodyPr wrap="square" rtlCol="0" anchor="t">
            <a:spAutoFit/>
          </a:bodyPr>
          <a:lstStyle/>
          <a:p>
            <a:pPr lvl="0"/>
            <a:r>
              <a:rPr lang="en-GB" sz="2800" i="1" dirty="0">
                <a:solidFill>
                  <a:schemeClr val="bg1"/>
                </a:solidFill>
              </a:rPr>
              <a:t>Jesus said, 'Woman, what do you want from me? My hour has not come yet.'</a:t>
            </a:r>
          </a:p>
          <a:p>
            <a:pPr algn="ctr"/>
            <a:endParaRPr lang="en-GB" sz="3600" dirty="0">
              <a:solidFill>
                <a:srgbClr val="0070C0"/>
              </a:solidFill>
              <a:cs typeface="Calibri"/>
            </a:endParaRPr>
          </a:p>
        </p:txBody>
      </p:sp>
      <p:sp>
        <p:nvSpPr>
          <p:cNvPr id="4" name="TextBox 3"/>
          <p:cNvSpPr txBox="1"/>
          <p:nvPr/>
        </p:nvSpPr>
        <p:spPr>
          <a:xfrm>
            <a:off x="0" y="-64253"/>
            <a:ext cx="4646428" cy="1446550"/>
          </a:xfrm>
          <a:prstGeom prst="rect">
            <a:avLst/>
          </a:prstGeom>
          <a:noFill/>
        </p:spPr>
        <p:txBody>
          <a:bodyPr wrap="square" rtlCol="0">
            <a:spAutoFit/>
          </a:bodyPr>
          <a:lstStyle/>
          <a:p>
            <a:pPr algn="ctr"/>
            <a:r>
              <a:rPr lang="en-GB" sz="8800" dirty="0">
                <a:solidFill>
                  <a:srgbClr val="0000FF"/>
                </a:solidFill>
                <a:latin typeface="Candara" panose="020E0502030303020204" pitchFamily="34" charset="0"/>
              </a:rPr>
              <a:t>4</a:t>
            </a:r>
          </a:p>
        </p:txBody>
      </p:sp>
      <p:sp>
        <p:nvSpPr>
          <p:cNvPr id="5" name="TextBox 4">
            <a:extLst>
              <a:ext uri="{FF2B5EF4-FFF2-40B4-BE49-F238E27FC236}">
                <a16:creationId xmlns:a16="http://schemas.microsoft.com/office/drawing/2014/main" id="{15F0E4D1-BB7B-4546-BC15-CEF6FBF7F216}"/>
              </a:ext>
            </a:extLst>
          </p:cNvPr>
          <p:cNvSpPr txBox="1"/>
          <p:nvPr/>
        </p:nvSpPr>
        <p:spPr>
          <a:xfrm>
            <a:off x="286539" y="3334870"/>
            <a:ext cx="4359889"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Segoe UI"/>
              </a:rPr>
              <a:t>​</a:t>
            </a:r>
            <a:r>
              <a:rPr lang="en-GB" sz="2400" dirty="0">
                <a:solidFill>
                  <a:srgbClr val="9DC3E6"/>
                </a:solidFill>
                <a:cs typeface="Segoe UI"/>
              </a:rPr>
              <a:t>Mary sees other people’s needs and, out of compassion and faith, asks Jesus for help. </a:t>
            </a:r>
          </a:p>
          <a:p>
            <a:endParaRPr lang="en-GB" sz="2400" dirty="0">
              <a:solidFill>
                <a:srgbClr val="9DC3E6"/>
              </a:solidFill>
              <a:cs typeface="Segoe UI"/>
            </a:endParaRPr>
          </a:p>
          <a:p>
            <a:r>
              <a:rPr lang="en-GB" sz="2400" dirty="0">
                <a:solidFill>
                  <a:srgbClr val="9DC3E6"/>
                </a:solidFill>
                <a:cs typeface="Segoe UI"/>
              </a:rPr>
              <a:t>We pray that we, too, will be filled with compassion and faith, especially when times are most difficult.</a:t>
            </a:r>
          </a:p>
          <a:p>
            <a:pPr algn="ctr"/>
            <a:endParaRPr lang="en-US" dirty="0">
              <a:solidFill>
                <a:srgbClr val="9DC3E6"/>
              </a:solidFill>
              <a:cs typeface="Segoe UI"/>
            </a:endParaRPr>
          </a:p>
        </p:txBody>
      </p:sp>
      <p:pic>
        <p:nvPicPr>
          <p:cNvPr id="14" name="Picture 13">
            <a:extLst>
              <a:ext uri="{FF2B5EF4-FFF2-40B4-BE49-F238E27FC236}">
                <a16:creationId xmlns:a16="http://schemas.microsoft.com/office/drawing/2014/main" id="{998F2664-16EE-4DD3-9994-A777CE047AD0}"/>
              </a:ext>
            </a:extLst>
          </p:cNvPr>
          <p:cNvPicPr>
            <a:picLocks noChangeAspect="1"/>
          </p:cNvPicPr>
          <p:nvPr/>
        </p:nvPicPr>
        <p:blipFill>
          <a:blip r:embed="rId3"/>
          <a:stretch>
            <a:fillRect/>
          </a:stretch>
        </p:blipFill>
        <p:spPr>
          <a:xfrm>
            <a:off x="5426233" y="383421"/>
            <a:ext cx="5925106" cy="5996113"/>
          </a:xfrm>
          <a:prstGeom prst="rect">
            <a:avLst/>
          </a:prstGeom>
          <a:effectLst>
            <a:glow rad="152400">
              <a:schemeClr val="accent1">
                <a:satMod val="175000"/>
                <a:alpha val="40000"/>
              </a:schemeClr>
            </a:glow>
          </a:effectLst>
        </p:spPr>
      </p:pic>
    </p:spTree>
    <p:extLst>
      <p:ext uri="{BB962C8B-B14F-4D97-AF65-F5344CB8AC3E}">
        <p14:creationId xmlns:p14="http://schemas.microsoft.com/office/powerpoint/2010/main" val="1562757354"/>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The Rosary, Prayer, Christianity, Religion, Cross"/>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16279" y="0"/>
            <a:ext cx="865632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4F171AF-D9B7-4CC8-8013-869D6744705A}"/>
              </a:ext>
            </a:extLst>
          </p:cNvPr>
          <p:cNvSpPr txBox="1"/>
          <p:nvPr/>
        </p:nvSpPr>
        <p:spPr>
          <a:xfrm>
            <a:off x="6097604" y="0"/>
            <a:ext cx="5859780" cy="6247864"/>
          </a:xfrm>
          <a:prstGeom prst="rect">
            <a:avLst/>
          </a:prstGeom>
          <a:noFill/>
        </p:spPr>
        <p:txBody>
          <a:bodyPr wrap="square" rtlCol="0">
            <a:spAutoFit/>
          </a:bodyPr>
          <a:lstStyle/>
          <a:p>
            <a:pPr algn="ctr"/>
            <a:endParaRPr lang="en-GB" sz="4000" dirty="0">
              <a:solidFill>
                <a:schemeClr val="bg1"/>
              </a:solidFill>
              <a:latin typeface="Candara" panose="020E0502030303020204" pitchFamily="34" charset="0"/>
            </a:endParaRPr>
          </a:p>
          <a:p>
            <a:pPr algn="ctr"/>
            <a:r>
              <a:rPr lang="en-GB" sz="4000" dirty="0">
                <a:solidFill>
                  <a:schemeClr val="bg1"/>
                </a:solidFill>
              </a:rPr>
              <a:t>Hail Mary full of Grace, </a:t>
            </a:r>
          </a:p>
          <a:p>
            <a:pPr algn="ctr"/>
            <a:r>
              <a:rPr lang="en-GB" sz="4000" dirty="0">
                <a:solidFill>
                  <a:schemeClr val="bg1"/>
                </a:solidFill>
              </a:rPr>
              <a:t>the Lord is with thee.</a:t>
            </a:r>
            <a:br>
              <a:rPr lang="en-GB" sz="4000" dirty="0">
                <a:solidFill>
                  <a:schemeClr val="bg1"/>
                </a:solidFill>
              </a:rPr>
            </a:br>
            <a:r>
              <a:rPr lang="en-GB" sz="4000" dirty="0">
                <a:solidFill>
                  <a:schemeClr val="bg1"/>
                </a:solidFill>
              </a:rPr>
              <a:t>Blessed are thou amongst women and blessed is the fruit of thy womb Jesus.</a:t>
            </a:r>
            <a:br>
              <a:rPr lang="en-GB" sz="4000" dirty="0">
                <a:solidFill>
                  <a:schemeClr val="bg1"/>
                </a:solidFill>
              </a:rPr>
            </a:br>
            <a:r>
              <a:rPr lang="en-GB" sz="4000" dirty="0">
                <a:solidFill>
                  <a:schemeClr val="bg1"/>
                </a:solidFill>
              </a:rPr>
              <a:t>Holy Mary Mother of God,</a:t>
            </a:r>
            <a:br>
              <a:rPr lang="en-GB" sz="4000" dirty="0">
                <a:solidFill>
                  <a:schemeClr val="bg1"/>
                </a:solidFill>
              </a:rPr>
            </a:br>
            <a:r>
              <a:rPr lang="en-GB" sz="4000" dirty="0">
                <a:solidFill>
                  <a:schemeClr val="bg1"/>
                </a:solidFill>
              </a:rPr>
              <a:t>pray for us sinners now and at the hour of our death</a:t>
            </a:r>
            <a:br>
              <a:rPr lang="en-GB" sz="3600" dirty="0">
                <a:solidFill>
                  <a:schemeClr val="bg1"/>
                </a:solidFill>
              </a:rPr>
            </a:br>
            <a:r>
              <a:rPr lang="en-GB" sz="4000" dirty="0">
                <a:solidFill>
                  <a:schemeClr val="bg1"/>
                </a:solidFill>
              </a:rPr>
              <a:t>Amen.</a:t>
            </a:r>
          </a:p>
        </p:txBody>
      </p:sp>
    </p:spTree>
    <p:extLst>
      <p:ext uri="{BB962C8B-B14F-4D97-AF65-F5344CB8AC3E}">
        <p14:creationId xmlns:p14="http://schemas.microsoft.com/office/powerpoint/2010/main" val="3023812137"/>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202826" y="1259644"/>
            <a:ext cx="4470213" cy="5940088"/>
          </a:xfrm>
          <a:prstGeom prst="rect">
            <a:avLst/>
          </a:prstGeom>
          <a:noFill/>
        </p:spPr>
        <p:txBody>
          <a:bodyPr wrap="square" rtlCol="0" anchor="t">
            <a:spAutoFit/>
          </a:bodyPr>
          <a:lstStyle/>
          <a:p>
            <a:r>
              <a:rPr lang="en-GB" sz="2800" i="1" dirty="0">
                <a:solidFill>
                  <a:schemeClr val="bg1"/>
                </a:solidFill>
              </a:rPr>
              <a:t>His mother said to the servants, 'Do whatever he tells you.'</a:t>
            </a:r>
          </a:p>
          <a:p>
            <a:endParaRPr lang="en-GB" sz="2400" dirty="0">
              <a:solidFill>
                <a:schemeClr val="accent1">
                  <a:lumMod val="60000"/>
                  <a:lumOff val="40000"/>
                </a:schemeClr>
              </a:solidFill>
              <a:ea typeface="+mn-lt"/>
              <a:cs typeface="+mn-lt"/>
            </a:endParaRPr>
          </a:p>
          <a:p>
            <a:r>
              <a:rPr lang="en-GB" sz="2400" dirty="0">
                <a:solidFill>
                  <a:schemeClr val="accent1">
                    <a:lumMod val="60000"/>
                    <a:lumOff val="40000"/>
                  </a:schemeClr>
                </a:solidFill>
                <a:ea typeface="+mn-lt"/>
                <a:cs typeface="+mn-lt"/>
              </a:rPr>
              <a:t>Jesus was always obedient and respectful to his mother. </a:t>
            </a:r>
          </a:p>
          <a:p>
            <a:endParaRPr lang="en-GB" sz="2400" dirty="0">
              <a:solidFill>
                <a:schemeClr val="accent1">
                  <a:lumMod val="60000"/>
                  <a:lumOff val="40000"/>
                </a:schemeClr>
              </a:solidFill>
              <a:ea typeface="+mn-lt"/>
              <a:cs typeface="+mn-lt"/>
            </a:endParaRPr>
          </a:p>
          <a:p>
            <a:r>
              <a:rPr lang="en-GB" sz="2400" dirty="0">
                <a:solidFill>
                  <a:schemeClr val="accent1">
                    <a:lumMod val="60000"/>
                    <a:lumOff val="40000"/>
                  </a:schemeClr>
                </a:solidFill>
                <a:ea typeface="+mn-lt"/>
                <a:cs typeface="+mn-lt"/>
              </a:rPr>
              <a:t>We pray for all families working and learning at home together, that they will be tolerant and respectful of each other during this challenging time.</a:t>
            </a:r>
            <a:endParaRPr lang="en-GB" sz="3600" dirty="0">
              <a:solidFill>
                <a:schemeClr val="accent1">
                  <a:lumMod val="60000"/>
                  <a:lumOff val="40000"/>
                </a:schemeClr>
              </a:solidFill>
              <a:ea typeface="+mn-lt"/>
              <a:cs typeface="+mn-lt"/>
            </a:endParaRPr>
          </a:p>
          <a:p>
            <a:pPr algn="ctr"/>
            <a:br>
              <a:rPr lang="en-GB" sz="4000" dirty="0"/>
            </a:br>
            <a:endParaRPr lang="en-GB" sz="4000" dirty="0">
              <a:latin typeface="Candara" panose="020E0502030303020204" pitchFamily="34" charset="0"/>
            </a:endParaRPr>
          </a:p>
        </p:txBody>
      </p:sp>
      <p:sp>
        <p:nvSpPr>
          <p:cNvPr id="3" name="AutoShape 8" descr="data:image/png;base64,iVBORw0KGgoAAAANSUhEUgAAAfQAAAK9CAYAAADSaZ6zAAAgAElEQVR4Xuy9B4BdV3UuvKb3PqNqFcuSJVuyJDfZ4IIBm5gSSjAJoYaQvLwUXgghEBLeSyEQSF46CfnzIBBCNcVgjDtuuFfZkmzZkiVZfTSj6b3+37f23uece2dGc2fmztx9pHPs0czcOWXttffZ3+or76P3HRqX5DjjOTA6Pi5N5UVyxVmVUpCfL3ngCL98OfLyxqWhOF8qiwpAl0+UOQ6NS3lhntQUF4J/PtLny0ym0YHdZ9z+Nzw6Jq0DY/jNf/4NgNbj/SMy5ulqNFwel2M9Q/LciQHpHR7T37nZ+89dT9eq52Tp3P7Pnx1MAN3ziVoI8kbHxmRtfalsW1quLz2PvDwPXn0IGjwKQEtTSaGUAdC5MfmzLRn6KAJVKKAXJIA+kwVrFxuhZghrsKV/VEbHse48WHoTh6HSB18MGRkFWPYPy7Dn4kcbhI4njvZJx+DoTGYlOTdmHODrokvzd+5JNPSYzd28kDuCzfTSpRWyrq4YWodfgE56SmE1IKCXFOZj5fIT6Ok+CBzUevAmUSmvKMoHoOfjZ9/sG/OyZLJ6UwL6yNi4nAAAEdB9xHMje9B+AEDH+0INfdAKnFllRhZvRs38iaO90tI7ou+MjsFXeSmL4z4Tb8WlmAD6mTjzaWMex0ogCL1mRYUsqihUM6I3Lz1oI3xXFORLIwC9EN/z7CbqB6Bzj8cmD/5VFeErAfRZvVEEGlqJqKEPc2Oa1V3m/yJnGxoDrc2DI9IHTd3nYxj0PX28Tw51wZaAdWqopTDsM9UJbbPhQALos+HaaXcNABNvObXL166qxHeatI0U78PhNqEa0Fev/mnj3/fnMFs8NfRq0FiJL28EDX+YlBElBPTWgVEZhATn1xxPJJ/rshWA3jE8ai0yGQ1xwU8inbtaBuTFk4MQjK3LwBtpfcHZcVo/MAH003p6Mx/cGFbCoooCuRIBcUXQgI0Y79Sk3G6t3JBIQR180zUQNvK9AvQg2gA+fgF9+VLOoL3csizziffsTAJ6G9B8wGq9IXf9ItSZ3juHRqUFoG5cLL4e43KgY0ieOd4vI34bE3xlYGzoSgA9NlM1v4QS0NfCd37h4jIAJv1sJsTCB0+m+qdBTWNJAUzaBEv/Nk/uk8ByqQV9ZfwhOWbFAQJ6+9CY9MHv6+M8u0EZm8y49I2MyREExlGC8zdqYlxa+kbkkcN9MgB6efjM21ktnOQi5UAC6MlCUL8azcVbFpUjyr1IX3Y/oNxMDhcpgsc1IE61Xw/njBs8XOdSB6GjhBaO5JgVB+iX7gCg98ZAleScD4+OyiEExvmUczGR8ePSAwHpoUO90gl3RgLos1qasbgoAfRYTNP8EklALwSiX768QpZWFvr3woO+EpjZGRDHCHcfAZ1Mg0dAAb0YtCbH7DgwhuyFbgB6J6LifJ1nNzIXxHekbximbLqn/KWY+f2PHemVo4h098HqNrvVkVw1HQcSQJ+OQ2fA3wno5QBKFpSpLbNgxM3Jo0jycjioG4CYxar9+rlxllBDLy2A6T0B9Lm8Nt3wS7fhy1/RzVqOrPnoWN+Q9DOq1GNA5zu+vblf9rYPevv+zGXNJNfaNZmkrSVLgbhdDyB69VnlMGkDjNTkHiS3eMGgKggcdTC3FzHyzOXSerY1lYG2WqB6YQLoc1ozPcMj0oZqccbPa+oN+CjEqZkdL08LhI/OIWi+HgJ6GFQ4LnvbBrVinOdZdnNaO2f6xYmGfiavAPu2j6Gk6llVRagQV2EBU1UPy5ncaMPUKHjoJomfWX2tFilrhXbTzC11ky8aln1lJD6DCpNj9hzoQxpYKyLdDRd9nOlQQyegd4JeRro7QE9Zu7NnQ1aujArmx3tG5PGjPZIUjMsKa728SQLoXk7L/BNltAuzYTI3dUNjqWxqLPOmZGl0U6S9oK6oUKoJllrvxk/ArLJlX3Vj95PE+V9YWXhC/wgAHRp6HA6u035Ejh8HoDvRwydAj/KwCwFxDx/ukS7EKPhoTYjDfPtOYwLovs/QPNCXqvPwt3G5GOlqa+pKI35Af0ydLHNTDzCvBKj7ipXEb5Z8TYrKzH3BMrWqxUZjz/1u83wH7KBD8J8f6R9SU7ZmiFjrEp/sBXDaEPwBAPkj0NBbUYkvkTjneV3k6PYJoOeI8bl+rEuz4QJgdParEOG+qIIpa44yfwAd1VSlHhHuFYX+pqzlw9xRC0ZWsM68zUnO9RzH9flDiMhmPXfGufuq7RrbljmYO09AHxkzlhkVkW0xJJ8Anc1knjzeqyVgE0CP69txaroTQD895zWDUZntiMG5DORiyloNAuPci257n3gRuFsCOzs1dEbi+7gRkZOM1auDhl7KtLoE0DNYf1OfMgJAb7ZtSX0HdOO1GpfjGululqdXXn8QE7oCxmRXqy0Ba60Jc5qo5GLvOJAAundTMs8E2beb3SnVf44VsKKqWC5eUgYwKhB+HvrXPcjEATEMNmMN92KiptudLJtyrQE5wCmi0AGBqNgGxOWarnleRfN6e9egZSgy1z6FJATWLccFRroPjEg3q7BpDKchnP/6UBLWWQtI036UgH0KjVpMlp1PXJ3XJXXG3DwB9DNmqu1AncRu32UC+vkNJXIeguKYP22A3iM9GPRWMmUNJneCpm6T0Y0+x5uS27wpbDSgqAwL9Cj/ckxXnJc112QrSpX2E3Sc4ObRgBygh3g+jnK1I1qyNgro3qwB8JP/5eXlywlEuj94pAduAo8YmpCSNQ4kgJ41VsboRhFMZMo0tfNV1UXa9CTXR/pmSfBmwxOmrBUALC2keyV0kOZSC+guY82bzTzXEzqL51NIOgmTey9AJ/crMrMBdCF3/gS0dM67iz7xRjDW99209+1Bztq9B7tR0z2zcSVnxYsDCaDHa76yQ63VcJmuVgZz9mXLTA/0XINQuu9RTZb4qgOg1yDCPZrfPQH4s8OZWd3FVNqjyR08TLTzWfEwehH52QHE6UIwdlwAnal2R22TFloY1LLgUyyFfbmGYWt/AIDeCod/Ui5hzkvVuxskgO7dlMwvQWGQkQmIo9/30qXlKPkaBsTNLwWZ312DzfBFU3YV/PtebZCRYVD7qUQofh2sCLkWijLnrr9nco12ofpaB+q5xwXQB2HDZqS7Qnk0zsMnN7XV1J882id7Owa1oqECgDemBH/XZFwoSwA9LjOVJTqDHFlruz6ruhhd1kqlgrlrKSCVGz+6xhPZuiz8kSlrjQBKLUlrPaphYdrcF5nRgCPQWEUrAniYAPrcFyp52oPqa22Dpgug7wcFuhGkrlFDH0YQiinYFCxXP8i3bjay88WTAwiM60VVSATBklaCelwkJz+46S0VCaB7OzXzQ1igPFiz4LkIiNvQUKpdzNIBPSd7ktt4VNEZl1Ls6E3FRVLM/qmeAjpBxxSVSQA9G6uWgO6Ky8RBQNKQM5i7jg8MSx/j4nwD9DR6jncPy30wu5sIfBfEmY2ZS+6Raw4kgJ7rGcjZ88c1d/qCpjJZXVtiIshzrA1F9x33cwWIZNtUnzuYURRiLj/z5OMAQDlbchk+mIA+hCIoLC7jRSGEaejWIDgs2JbBYa3r7kOq2lQkU/joQTT+Xfu70Mvdj7S6DJdFcloGHEgAPQMmnU6nhMFk6DGOVqQXLi6V5chD103IM0Bn44saaL1MWSvwNA2MLxCNG/Wl+dqzPQH0ub8tBPQRaLzNKFHqsqtyvDRPOSjSSKGuA/XcXZMWn/zSoaBs0tcQvyf3HOiRdpTXZeaIbwaFua+gM/cOCaCfYXMfxuuMo9lJoaasNZabGuk+HWGEO7us+WvKJvjQutGgfdDhP/WNkT5Naoa0kKeMFD/eOyrMrvJA1jwl5U5Ipt+fZvcgssOTdyoK6OrIwgePHO6TV7qG0L0wWnvCp9yRDBdLcloKBxJAP0MXBDfNJqSqXYimLLWIIg8i0XzhBzVfbIiMHGfAmbcR7uCjFpWxgJ5zM4cv8zcHOrg2+XW8bxRBZv4DOofq/P7HkG5n48y8e6XCKRmX51sGZEdLPywLtMw5ySPR1eewbL24NAF0L6Zh4YngBrQKEe6bFpUhgtyP6mapPdAR4Q45owHm9nKPTdmkmUVl6gDo7NWeaOjZWcvkK33o7KIahwBsdRPg6yhS10zBOOPC8kRJDybFlYE9BO38caSvjQRpa3YPyM70JXfJEQcSQM8R43P6WCuIr2eEO0q+IkDb1G/Psbk4vREHI9wJ6GzOkmvappwvAjpMCXWwctDP7y2dOV1wM38410IrtF0o6bEAdPX106rASHfUdPd1HThAb4Ow9CDM7swm0MO++74JIDNfOWf2FQmgn4Hzz0mnv3cz8s9X1xZrYIw3R5hXJ+UI2iOge+2bBjMZ3U4N3efoZm/mN0NCCDxtCDLrYXGZHAuamZCsyxaBfC2o6d4FX7qvgO7G0gczwgMHu0ArS+F49P5nwuzknFPpF5L3O/ccCmOlEmad9hxghTj6pbfCf760KtoDPbdDj3rwuMUwZa2hBDXm8Yu/mzqqxAHQGYfg+yae29md2dO1WtzwGCLH/U4DC0dlgs06UOHuJL58l0GGkRb4CJq0HEezlmTdzmxt+nx2oqH7PDvzRBsjiJsQ2b4V/vN6lnz1ZPdJB/QqAGU9NHSCubc6BAirhsm92uNI/HlaRvN6W60WB3Nw+yBMwtyl1Crs7SrQdDCS2Qvt/AQsC768U1NN0iiI3Y42qi+3D3nN13ldZKfhzRNAPw0ndbohEdDZXY1FZSroQPdpo7Sono9KHZqDrvXRdTufblgL+PdQ9CBttQgqJB/zYuHtXUA2zeFRBPQ+1EdvQ1ScKa/r0/xPHJhGtoNO1nQ/Bj/6OPsQe0wyN/6XTvbLsycGvOftHJbRGXdpAuhn3pTriNfXl6LkawlKqtqIOF8w06bCFgDQ6wHoVeiyZqKF/dkdXf12R1U9qsSV2dK5Lrr5jFtWWRywC44kOLYQ0D0T5yYbqgN0djNjYJzGmvmzZCedncOdg/LosT4jfCTHacGBBNBPi2nMfBA0DRbDKb0R0e1r6krCgDjPdk1tygK/dBm7rHkF56m8Zp0t5qCXIoDPyER+a2aZr5TcnunKv7aiWhwC3b0yIk0K6Mydxx9Y4Y7V4gbgo/Yb0NlzflQePNQDq4IhVQUpn91buV2SsXh6AuixmKbsEclNh60+aW5npzVfLZlQerWGO8vTBkCZPTbM6U5RXz+pa0QcAulMT7ub00OSi1HPHRo60qsUG31dqJF5MiVrx+QkELIHtPtN87j0ItKdgN6BOAXGqSTrN/4vXQLo8Z/DGY2AL21DWaGmrDVVFM3o2oU8uYxd1kr9bMoSZtah7Cs2QgJ6kRU8FpJHp/uzhtXkPqLma7/B0c3EOIQPptuNapMW37XdYTD2sWO9cqhrWHujh43cExN8XN+tBNDjOnOzpntcllWiQlxTqdSgoYiPdkGXstZUypQ1fzcXCkcltuyr2RCTI5scIKBT22XntTgAuvOjdyIX3aSu+bt2OU9j4OvO1n7Z1TqQAHo2F24O75UAeg6Zn4tHwzAsq+E7Pw9BcWXIRVffmd13vNh+bO1upoKxqAw3RQbt+Lg38uWBsQM+dJNa5/OhVgWb/uXodIATLUKRySgWKup8hFHuAMYB1Cf1HRyVvQRJpq6NjEgr/Og+R7qreR3/H0Bg3BMIjNPoD8/XsM/vlxe06ZTiXUkKy3gxHQtAxDgk8TxZBzA/t972QOdTfQJ0kENdtx553dUs5m4lDi/3GrxAFcWmgYwvm2EUbJ1PNLqwov5/bYKi5WqtVKfxfCG8T5VZsJCA3gE/r8+lVCfjbR/6k9JVwGA+Xw+3Nlr6RuShw73ojR4PoclXfnpBl766iN343XuTSnFeTMg8E6GNRJBexQj31bUlYdZ0JmrZPNMW3B6LElZsWaQR7i5lbaEePrPnMJ+/BvnnNZ4UlXGbdGBxMUqYHvxbP0zBfUOoNT48LIPDiMSGn5cSfWVpsVSXlkpVSbEU02pDkFdtnghvYF1/C6QBl5M1PwvHjYPaLn3RLP86P0+a2XxnenY/AJ3FZbRTXKYX5eQ8VOODS+NhAHqXDYxTMvwmOiecisVDnYaeAHospmv2RBp7q15fDTP2BfCfL6kEWPLd9U31BZnslroYZuxi65f2jkYHkuApc9ArkFqXCxqjUclG2zbTrD+zyAlMvyd7+uR4R4+09PZLZ98gAH1ImCvN4C2HzwUI6CuB8ERQb6oqk+W11bK4skzKiouCtMYQ1s3g56vYT9SqwAz0bpjcO9FiPE4RCozOPzE4LP3Qen11xTiRjELdk0f75VjvsM5pknY5+20251cmgJ7zKVgYAiygc8Onv5c13OuRO61al2eArlYEuAWWlAFMHG2e5sYSEheBj0xZywUfQ/Abh+92XIahGfYMDElrd48cauuS5q5u6RoYlBHmfVkU5oY9phs3KwSGGf7UgcdVBc/TAKmqsmJZVl0lqxuqpK6iHIJgseRjnA5Y52u8USFlbHwMgD4GQI+Phk4hBHiOYL5h6UYUua+A7jaeIcQn7Grpk70dQ34K+AuzQ54eT0kA/fSYx5mMYmlFoWxZXG5Llc7kyoU5lxs6m50sRoS7BsQpxPh5UN5YhEyBohz1ayeIjyHvuX9wSE509cjhkx1ypL1T2nv6NYc7D4KRaaRni91EhDfHWwPpEO6c0GTPJzDx/kWYi6aqcgRS1qrm3lCJdruwSBQsQFQ/rf490NDbYxAx7lYo+cY13A73RjuEEd8BncLey+2DGu1uvCy+vm1+7gFeUZUAulfTMb/EYLK5uZ+Ndqn0oRfBUR2YTaORUvNLxanvTp8jaDQR7siRV5DxhbiQdKdFMsCwCRo6v2dfY5183M6cPjxKbXxQjrZ1ysvNLXKiExW/4B93rm9ztQFys0UbfzgPU2bcgTw/scV78JHRhY32rufq38YVwCsxJyvqq2VtUz2AvVxKUZbXtd412QjZCKwK/fMcQx9MwicH/E8Bc6uDNFMQ6gbdrBjnO6CT1iPIQ3+muR8V4zh/udwAkmfPiQMJoM+JfbG6mJttMUB8Q0OprKtjhTg/AZ1CRx0DzbSGu9+AzhK6i5C3pr7HrO+EhAZ+GbB1QgRTuTp7+wDk7bKvuVWOQSOnr9wgMMUfA6oOxJ1fVGEyAGwD8IFAF2ziAfrb8dA8b1Ib3T+8dxWC6FY31MnZTXWyCNp7SSSGIODDrE0roSDDnxhgRkD3106Tug3orOFd67WR7obv/qIkBcCWvmF56ng/gg9h1YnVrpYQm8KBBNDPnAVBSbwS0WYMiFuBTmtmN/fs9cWCZIR7EwL3ymHq9X0jnM8c9MA/rihszLi90MiPtLbJy8ea5VBLu/QjWt0IZqEdgxp2SsCaFTZcvISbcT1Pgdp94rR397nR4o2/3dyTZnknNBTkF8AUXynnANRXNdZKbXmp+t4DN8msAT18Jx2gtwHQ4+NFN2LYACPdkbo2nBWrxfztU6S1A3RSQ2dt90B2m79HJneeLw4kgD5fnPXrvkbnYUR2gfZAb0AvdB9ta2pFgEK6CAFYJUH3Mr946aghT5koUGeL32Sbymi09xCj1Tu75MVDR2Xv0RPSNzigBUyMwGO/Ilp2CL52e1bNPDw/1LjN3/m7A+uosq7gHfjWbTxDgP/muaVFMMM31MiGpU2ytLYK/nWTk58tUZHAeBId16jpxuUgr1nljoA+gBgHrwVTrIxexCjsQBvVw90jEWtMXLid0BlwIAH0M2Mx0KzG7XgZEGgLAL0CedO+AjpkDlkCky59tj6nKs13DrrzlfcNDsqBo82y+9BhaOftiKDWybSHqt8pgBGARzrYBygemtUDB3vERK9e9Ij1RjVje21oOY5o8/iRc9VUXQFQXyRrFjVIOSPis2RmZnBfKzR0BGNnTUiY77eegE7XyEkExvVolbv5fuIs76+S/rh2htt9ckD2tiHS3VdaZznEM+qyBNBP4+mOmjzxswmIK5KNMLmzkUj2dKjs8ZAgVo6AuMUAdNLrI426BWrkmUgtAuKq5sE14MC8A+lnzx84KHugmXf09IY13NKC24yZ2+7EDnxV+Y5q71GfeehjN0VorEk9uEf0Xtbkbk6z/6Q+y31eW1Em66Gpn3/WEhSrKQkWxkw11GjqmtZzB6APxQzQR6GZd2gOPTvLGFZkJ2gwu+8b50Yj3TsGZGfLYLjGsveY5E4LxYEE0BeK0zl4jgUdp4UxgOvchhKUfXXak4dwiQXJ1q5NiKZ2Wo2HVAaAzj7o2fb1c9MnGLS2d8iOfQfk5cNHpQ++8yBULOrzdgAbVQEDxjlVy+WbpwJ8WEDEgL7zu+tz+IuVBRwaqVlez4vOSFTbN2b7yhL0CThrsWxZtVw1dXM7nJcmYJo/TP5eGECnZptv2pHC5D4Ay4TPFpvoSEg9LThdiHRnyp26C+z7OFPhZiF2Dlp9jnQPwY8+oCVgEy19Ibg+D89IAH0emOrNLTm73FrYjgU1x21A3FkIiPNxU1G2gd5auAPqtTZ6sAd6R6/BpnFNWaOvf65ChwNrjn8U6WhHWlrl2Zf2ysHmEzKEEq3KGruuDIYHaBtxnYSm8RAsnYbOv5m1kGJSjwgHQSCdBXPNL7DXBLkGzmpi8dlJXSkQj+tLkKFw3oqlcvGaFVptLsV5YiQDc5zSvGu4TEBvR3nSXpiug0JD3rxjkxOi4gj+6aH/H6lrvvv/KUCxpvvTiHRnIR9vXQSez3vOyUsAPedTsDAEEChthbhGBsR5e4xLI8C8Bl8+H9ys6RJoQh90Vomb62FcmdTMR+XoiVZ5+vkX5eDxEzCFAswtiKZozilo6FAxolUrFqaa2wM/OB+loG2ui5rr7ScRDd1q7ux2566L+NTTtfjAJ49zS4uLZfOqZXLxOSuRLmlq8hPIZypMOtN1N6rFxQnQyVs2aWHXNfZz91nrJaCzpjs19BO9yJ2f+5Ke6yuRXD8bDiSAPhuuxe8a7qVNAPILl5RJJRuJeDoEar1LUCGuHHnNPh8EdE2vA6AXZwXQUZUNvuJjra3y5M7n5RUEwbGMq9Oaw0A3yxXF6oiWrshs/gm0fQfY6X5xC8hGAzdAPZZiRmfqmS0w43BfK9Gk5a1HTf9GMjDEBYIC6sNDMLvq/HWyYfkSgIRT62cG6mMwB3fBD90J03W2Au3me225OWCEfivoHsQYfH3nyAuu537wmNXiXkHh/ERDn+8VMo/3p9D8e/cdDvaBeXxUcusccIDSNzWbZVVFSFkrDdLBckDKtI+kc2AZariXFBhAz8gyO+1ds38C6YKrXxphcmeA4VwP1ixvOdkujz27Q14+dMhEskcPFndJAVAHrgZAjfbsUs8U1w2w2tsY5TiikVut3yJwIAzwGmPoNtcbRT/8bkzv5tkO9O3T8QH54KwEIXxVl5fJGy7cKMsbat2djYsiQ4SjL5oFT2h2jwugu6kb1Ej3UTRpsUb3gLlzXTFZvh50DcG18VLbIKLdB/XmM5mjLFOT3G62HHAaegLos+Wg/9eZ3O48WV1TJJuayoym5MUxEa6LQdpSRLgXUv1VEAogxwuKHRHkaQloJKDPpKZ5EL2t2nE4tq6eHnniuR2yc/cemGfDLtrjCpKOCW7enNpsN10LvuZbCKgGxC2GEpQduGP+zc/W8201ezZrUZroN6eJHc9mXXInLDjTvAN7h8jRNDkDAlabt2SP43nL6urk2os2CqPgg/j6U6iB0XknoNN03TZoPvVl9Z5qQTrcHoFgRh96DwHdw8UcLV5ES8grXUPy3Il+uHoia8mrNy8h5pQcSAD9DFggmGSmnZ+HCPdz0APd7Lk+bIvc4fgVljYtB0guRZcvP+g7xdoAyJSCVnasmx2gO216XIZQf/2FPXvloaeeRjT7gAJeVCuOILot/hIgfKiJB5jPeQ2FAMdHflcdMaJZOzlANW7r2yagszJcflTaMOp+oLEb5ToijWjdd/N7qLVjfKxvr4IB1l9hkWyBL33b+rUQ1ix9KWb+VF5HsY+g04+AuFZo6HECdNJKSwubtDDa3Uc7tgN0jakAn5t7UNMdBWZ6YRGJmzXkDNjJpx9iAujT8+h0OKMUud0XIf98Kczuzozq27jYn7seEeMN8KETT2wFcd/IVHoIjpUA9DoA+kw2vjAdi/tnnqanHTx8RO55+GFp7+jU7mhR03hUH00tGGOgLdDAbfR6MLfWv66CgZYedc1XHPBaC0jg97ZonMLtiNDnNH/9u/Gx84ia5BXmrXbudGkH8Hx6fU2VXHvhBbIUNeDNuDJr5EJrAk3XLC7jeWzZhLVK6wIBvYOAzjF7paWHTXAc4W39I7IdJWDbUOGOLhQfxH4vNwBfiUoA3deZySJdmOSakny5dGkZvrtgM2uazeJj5norbn6LUEaVTVnGoDL6vJ3QxV2DNMAatE4NTM8ZMCDUiLC3U3vr6JB7H3pY9r9yUHuNG5BMNYU7v3QoiKUBrVIQmvADNVwx353r5tto24Fpnpp54Pc25xsTe+r9DPzakaZYd6x5Xf3sYfLaZMVqClAS9vyVy+WqzecjrQ29BPRxmUGG+qIBMiM22j4DVntxCue70+WiOzDXgftAniUoYo3phhVkZ0u/HOkhoEeTEX2gN6FhWg4kgD4ti+J9gr6zAEr0QN+2lF2xqCX4B+akkoB+FgLiyhDhrh3D/Nj1Jp1/ao21JXlSjSju2Shd3OgHhwZl+45d8sgTT8JnSZNsdKcPg95MjXUDAqmBcWmA7c4JzOEGvI0W7+6R9t2a00NcNWBvfo9YAKKavP08wKSo0GCFA3O5eb6uQHsOA+Su3HyerF2xHIGamTffYflXAroWXctQCPDhxeU67gGgtyEwzrfUtWg8h1lfcG2AwS+i/Ou+jqGgDa8PfExoyJADAaDfm0S5Z8iy2J3GyPHV6IHOGu7+BMSlslE96QT08iIE8IU+WR+ZbWUk+JK76I0AACAASURBVM9RFY0tXmdxjMHUfry5We66915pbj0ZaNjWIG7M7oFSbbXg6HMc+DvgVW0q0KFtJHqoBtLkTnAJwtOjwpLTyi0Ih/5xC8hROuw5E7T1FGHE4XgI6A7cC5G9sAYpbFdu2Sg1FRUZgzPLvxIUB7Uuuhfqbcaz3g8kZy66pq55RPpEQGdDGZSAbR9EtPsQBBBdMckRMw6MI2Mm7yMJoMds2jInNx+S96bGMlmLkq+2soe9OMe7S0S1pXZeAv/xcmjoMwkyy5wL2TvTkd0IczutCTPhottEh4aG5IGHHpJnd+wwZWTTfM/Ox2zMngGimkEED3T54vwsYs+gEUbN6qmpasHFFvyN0GDvb+8b1oNP1eSD6HVjkA+fF9X8o6CeBvBOQ+d96qur5FUXnC9rz1quAua0AI3HDWtd9DEEx0WrmM2E89mb/0zv5NaJWhcA6H0AS58AfbJxMNL9YBeCNFsHldfJET8OMAU2AfT4zVvGFNNtfvGScllSyR7oszEQZ/yomZ9oVT1+q4APeQmq2U27wc/8KVm/glDiispkAivRVqgkZv/+/fLT226Tfka1K5hbRA2+mxKt5g/Gnx1UdNNz1KYRYrtFCmcqN8BvKHP+bKfyG/7ae0fM5ebRoVYddlmLfk4Adtc6tkZB2UboqzDhaI56E/KkGP7zjWtWy2WbzpMy1H0P7jIV2uFGI/RFQ0PvtSBjRpYJ57M+9TO6IXnAwMeT8E33OID0mGzKlscR6b6zdQCV4wAMMxptcrIPHEgA3YdZmCcauKFUo8H4ZcvKpRoR2T4dUZAjnXUwXzdS+vBcjSGtNLQvKi+QwgxrZEbHOgAQv/POO2X3iy+qhuq0aTc3zD0PtXLrf3aAbbV1I5aF6V8hKhqgCwBPT3Hatv2L26UjYO7ANwUko/PgaMLdAgHByiGuj7o+KepPt0KIRfbw1jhnOVqsXrl1iyxrapywJCcT6Jj+xWpx3XSixwLKzbA47wygZKQ7g+Oic+HTuxjQAloZ6b4DgXGtfaxUaIXCGPHcS74uIFEJoC8gsxf6UdyoFwN4LgWgs4mI2WVy/3ama6zEnCYEmFUXwYTtOaATUoqhpS5CKV0Gdk13pAgu2OAPHTooN//4x6qdG3SKRocbDVl16IjWHm6sYcqYudZ0UnNAEaS82fua+McwuC0loj0K/MGznGpt78lf1cJuNXd7P/Nsd46zBIS0G6uCTZcz0kIKOJSXlcilG8+TrevXSYGtCniqeSegU8PthNk9HO10nM/933Xu8X8HGuwwBiA1gyH39E2gALR2g85dLQNyFJq6ERzjYg/xkJ85ICkB9BwwfWEeaZCbPdA3L0ZAnAOKyF68MHRM/RTdMLDpERaXwH/uew13kkuNq6wATWRA73Q56Olgzk5qD/78fnni8cd1n2QuunFlO01oos+cuenhQQA38xpo1QGg642CLdg0YCF/XQqaS4ezJvxAc0/T4FPAmtcbQDYgHer/5kH2GfpXC/r8CT+6+vCh6T6Mnuel61aukCsv3ip18KlPJ8SR572a/hUzQLfru1sj3W3aXXQ6c/0CTvL8AQhOL8DkfgA13RnbkjbjHlKckBTlgAH0pJb7abEqjERt93F8ZwXVjY0lCIiDr1L/aDd8DzYVA3YGBhi4twwV4lyjEw/Im3I9sABOFQq51yNnPjQmnJpiB+xdXV3yg+99R1qbW0y7NnuYkqsOEN0cWrB0RWEM8uOPDtCtPxufGc3cAaaq1EZ7518U0J0mb9ZAmLkYArILzEvRyKywoPRZTd1VsQtmLxAo3BicHOFoSh2nRtyDh3U11XLVRRfKOQD2gmnq4XOp9FlA1zL3EbLj8OKydC0D41i91qe1Hd0vHB8Z3b4HNd33INJ92Ebme2DUi8M0e0Ej61vkfeT+I25uvSAqIWIGHIi8lUEqCk2c2AXZtOwSdFhbWmErxEX8qTN4QtZPTU+ZYXr88vJiE/UciB1Zf2xWbkitpRZxCdXsWhfszpNs05FdkOPl1/O7dsgdP/2JjEKKVnkmEGlSI9IDU+dkQO8eGhEAwsA6c09TAz4Ef56qndUc+AbXWrqjoKxERcYT+TlarS7Q1h3o27GkCAt2hKF53o4Y9yxCoZmLYHa/aOP5UlZWamz7+uiJvFRAByiyQcuYLSeblclcoJsMwjLDwLg+z7quTQboXKfsuLYLTVqorUetPgvEruQxs+UAPTysDJkA+mw56Ol19k2FVVheBf85e6H7dpBE9c/ShA1EX1pWCKV1ep90rsdBQG9A8F4FKsVNaSqeRMiiuf0nP/q+7H7+eSjPYRR7FCQNlDlAM9+jJuvwT/bMlCC08LqQLggSjqdWq1U/rloHIvewgB92jKFAmNZWVS0BEcCN+P656Tv5xdRwN0JBqomeBIRmf47t3NWr5dUXXyj1dTXWgjQFoONctiJtR+Q1NcjpTPS5XiPpz2fqGn3ova7rmm8ERunB3B3rHUaTlgH402G+tZYknywLPrMvp7QR0LljJICe02nI/sMtWtYiV/pVZ1UoYJrD1fbO8eupC88dMGEjYK+JJmwbNZ5j6qacD2dZaILwweYsrla6cjaqWaYBOq9rPXFCvvftb0h3V2dq4RhnP7b+aKPwKsKa5LQIaOttU0A8mFad28C+EdG4lUYL5oGw4LTqKMCmaO+h2TwwrTtTvSr+BpztktJnBzxQ2impRc5xl9jzXPDeEkS5X3XpJbJi2VJYZ6YWkEhDXAGdc083Da0LXaaNWfbf9yzfsaN/VJ5F17UWfDfGnDBwM8uPSm6XTQ4kgJ5Nbub+XgGOWMBcXoEId9RwLwjakdrNNh2AFpr0CKH0idYjwr2eLeHsZufrlsfNmbr1IlS0g4KeckylNTpz+/anHpef3X6rjGFTj6Z6RQPLQg04ApaRzdT5rw2AMszRMDIsD+uuS+OgTTtzWKwZ7Fardn75aPpc8LMKWHqV+e5Ami3ZgkdNUV7WCR88NZhvc5GjtxLV4q4AoJ+3do0UwgR/KtggoLO4zJAWaPF1hUx8kWjRoXzDtDV+xaFcSx+sCc+1DKKm+3AoqC30HpE8b+YcSAB95jzz+QpTrJGBUAw8GpP1CIbbhC5rbvN2ZlF/tkOz2S2CS4BlVFUZ8JjBpJWy0WKmrNEUeQq/rxsGAX1kZFju+unNsnP7dhmj2ZUpXW6k1vxtZs5o+qGZXXX00PfNm6q13gCqK+nqdHPDPZMyFv4cWg+cEs6buGe5tLbgb+75CsgkFefmOxCN5LinnWdVOQvYFsRVAAhpiboXeCJT1i5DYNxFF2ySkuJTt80dtIA+GDNAV1kGayBo0uLx+nakjaAYzi5Euu/rYKS7i72IAeFnOokJoJ8GK8BqPyZv2QI6NmymL1yKgLhVNSVBXHQQiOWDhmMXH6leGklZ8x3QqZkzB90p6NNpi9pxq6NdbrnxO3IUOeiRbGSz+JypnfJB1H9uETaqfTtd2VzmtORIqptVwc30WnC3P1Yh8Kwf+dAjEChUHohozSY/PVC5nQFdzzPaunlyeF6ooTtaouVdWWPMBNk7jZzUmEj74LHW1bDh3LVy5aXbpBZR70Ge/CSvJf3Q1NAHCOgxe225BoImLU6+8XAMbm5I78uIct+Nuu5Q1uPgJfCQmzkgKQD0+5Io9xywf54eaXaMfGhVV8F/3gB/r/nEaMPTAdA8ETXxtnbxUeNdHklZW7Dnz+JB5B9c/dIIi8JMAJ1AfsuN35L2kyeN0KVYa+0R7rsDd4Py9v8wh9xYWXQCA7AOzN6h/Tu4znxkzs/PK5Drt22Wwy1tsmv/Ec0vdrXcQxkihMnUim/WtB/13SuJETN8QHsoFIQoEObOK0XqQjDnQbSQJU1Nct01r5ElixaZoMgp0JqNQzqALv0xA3QXd8Ha6CeRi464Pq8BUmcV6+NwNyLdUdO9Zzh+AtQsXu3T5hJtzvK/EkA/LSY0KmFXIlf66pUIiFNnr586DektBmnLoKFnWkY1lxNFeqGcSx1Q/VSA7uaBEhQ39D3P75Q7f/Q96enpdnb1NG3UasgRLdlp2GbqLMC7IjE20M3+RREiqBIXBV6rxa87a4m8+YqLpKu7V+7bvlsONp/UQC0HrBFl3QK9G50x+St4R4A41KRDK4GRQ5yQ4mYJvzPYTT3HFE6cMGLOpYDElLXrr329nLN6tQZFTrVSGd1u6rnHC2BM8x1R33+L7bqWyzWc0bMZxImAuB2oGNc+kNR0z4hnnpykhWUSQPdkNuZIhtuYWSpzaWWBvHp5uakXrrZ2Zzqd40OydTlIooZWCRV9MTR0aoV+ih3hgMnHKuSg1zAH3X48qcVDrQ8mhWR0dESefvhBeeju22Wwv1+v0tlwpvbwTgYQo9p7iubtzNcGFFO8JilAGp7HZ1SiB/mbXnWRrF7SoOugub1LHtzxkhxqOYl2mYhiNsQYPFbaeG+TVqemc6uIBzRbmswjHS0R7d4BtxNEVCBwgG6eomF0ei0AHOvz6iuvkC0bN0kx/OhGcJh4UADp1CYn8QJ0M9/jWqSFPd2Zi+71YS1nvXBvENCP947YleE11QlxlgMJoJ+GS4FxVxsaikxAnG6fHkYGW0CvQ/12Vl3jMV0p1VxOlduGa2FSqATN09LKjRHS8tAwWqUiun37ow/KMNqmRjVug2tpWm0U0BTgI2ZsC5YB5EWvTUF4A7ZsRXvhhrVyxZYNUoooch4Uoo63d8pjz++V/UdPyBCCzZxQYm6R+jwHrin58G4iHK1OEFGwRhCdu4Xezgopphye0fZ1HAbaCdRbLrhArrj8cqmqqjoloLPOeBdMwFTtvXEdZbAoOWKO8+TgsFoYfIZ0E2czjnUxroFxh2B6Z2BccsSDAwmgx2OeMqZSNUP8s21ZiayohsYTREB59lKqHxdNWVCkpcpFuKeDUsajnv8T3SZcD0CvyLCJDDXiwYF+uf3735Xdzz2DCHdGGAU6qhIdpqJZMA0wPATWEGej4G+BUm/oPnfFX4ymvXJJk7x221ZZgsItgUKNx9B8ffRku2zfc0D2HWmWAfh2nb894KSzIETN5IZie4rTzi1AuRK1UZP/pIDuZBpDP61Jq1aulOte/3ppaGiYEtDp9++B1siua6bGuBOG5n/us/EE0sx67qTfa0DXwdKyNC4vITBuXwdLwGaDA8k9FoIDCaAvBJfn8RmB/9NsyQrmsArLVStZIY4tU7FrhuHt80jJTG5tbNKEhCWlRSh8Y1KzIslcM7nZgpyrJRXxpAbwlPRGzdSTE2CCEPvgN7/5m1+T/S+9KKyzbADdBYdFrkzRxF00eGhan6g9RwAtCqL0TeOrESB+1SWb5ZzlS6WQeehReQ6EMTWptbtHdr58UPa8ckS6+vqNK8AYxCNCQsRFoJ+bf8ztnFDhPkuNZA+sEcF59ionoViiauvq5I2/cL0sX758Sj+6iRQ3HdfiCOhcC50A9PZILrquKc+EWKugq1XvFYD5iwD1PvDdNzoX5KWP4UMsoB/2WWiMIVtzRzIxo6YkX65EhHtpevWT3JE14cnczFjAjk1ZiqIdxabwoeaadL4g9CwHgD4NQS66ueNki/z461+RIwdeMRAIk7MJM4r4wTlmu7EbUHWAGsTQuU9TNPrQjx1CLJG7sqJcLt+6Sc5fuxpBkUWTbsakj8DYCSB/CYC+6+UDcrKzWzvAhRZWQ1c6wKdKB1GQD6PUA8C3YwnvYRkXEWBKS0rlDW/4BVm7dq0Ukt5JeEt6e9lCFWHicVIYTVCcSquausZId9pDNGCSa8ojQA9AwArbx1BYZifM7loCNtcvYPL8jDigQuLv358AekbcisFJ9NUtryySbUsQEGcrxPlINve5UgD5EqTVFdhNzWctgPRSMa+Hhl46TXcws1+b7fH4YaSs/fd/SsvRIwYoOVbV1KndRsrN6e922wzM3E6jj37uADENGFVAyNMCLZvPWycXb1ovNeVYA9H7pi8EgjpgpW9wSA4j8n3H3v1y8HiLDLNEqRE/TFc4lTIMDebHtPSyFAuBOXcyDd6IHU5AMPfXYEjw85rXvFYu2LxZSksZ9zHxID+Z+sUWqrAGxwZg3DogxQNwuTDSfcjWow+EN49eUKXJ8rcNQXwsAdvBXLvkiAUHVH78/QcSQI/FbE1FpN0Z3OaxDhXiNjaUem0mI62VaAfHGu6uy5rPc8AXhQYPauiuzeup6HUlXw/ueVFu+9Z/SXtLc1CoxdRcMQCu5vcAMJ0J24G7DR6LanGTWTDs30tKUBkQQXAXbdwg9dWVCubTCUlmzSAKG5GUrdDQn9/3iry0/7B09fYp4KJQnLZgdfhuzOyR3yNCSVhcJhQAQm3eWSRCM71JfzNCzWWXv0q2XXa5lEIImVwbtIDOBi0xAnS3RsjlYbg5TgwMay69T5r5hHVs95NeBCG6mu6JCdfn3SmkLQH0eMzT1FS6N42KFH6mQrUF0e2rUSEu3IR9HCTakCK4rBZ13J2G7iOVwYYM3paAufVoeFOUoYZOsNy78zm547tfl642FpXhEWrbBECno7M8eopma83yxv3scrjNOdG663pHfFaMwMLz1p8jl27ZJA3VVYhwV6nBPvLUBlM1/uJ/muD7EYn/yvETsmP3y3II2jp97Sz4EmzoznoQYLr9IdLBjQ914O5yz0OZxAB6SvEafLD5wq1y1dXXSEVF5ZRCCNt5srhMHKuXkX+j4CU19D6aGDw8IluJUkch71mkrh1BpLufFHvIxByTlAB6jicgm4/nS1eMjXUbSr42oQe6j4ezIhAGGqCdV2eSAubBQAh65eBtLWguzMCVwZQ1jvWFZ56Uu2/8pnSj/GsUz0PwDs3uRlE3GrDBYmu6VjU+1NoDLVmt4QBzCEUb1p2NuuibpbGmxmjmUZ5N46el4V2fZju8ac53by809UPy9PMvSWdPX6hRpgB61ITutO2o+mzAm3555psrKEywTBgRZ+36DXLtdb8g1bV1U2qvgyz/ilx01nMP+efB4siABB07+NoKQO+CLz1wYVjXzHSWlAwekZVTDJ1mTijgvdg2KHs7BjUzwkyfLrrUtZyVJyc3yQYHEkDPBhc9ukc5HL2vXlYmlTa32yPSbBS+iRYnjC1mhDsB3Scip6CFgF4B3taiqIw2ZjnF4cztPGXnE4/Iz773LenpJKBb7dR+N6jr7hUxSatGHsB5oO26vdTAqNHaS0vKZNPGdXLphRdIDbqXzRTMzTBsWWCzYyvwEOKHx9HhrKtHtu96SXYD3Pv6B9QDHgod0RiAsCKhKe/qNn1n9nf51zTjqznCgoL5vnzFSnnjm35R6hsbtWnLZAdN1gT0PhaXmcz14PE6coDewUh3mBgCC4ZngG6Xg36jL/1A15DsPDkAq4gV+hJA93iVGStt4kP3eooyJ46T2ViWL5ctK7d+3lMDT+Z3zvKZoJMm4UUlRSh4Ysp9ekppMHBuyJUIy69F3vx0/k/1SkNDpwSzEwVlfva9b0tPd4fVUBU/A1CMAl8A+GpWDxAxlTsWyNg/nAFkW7dslEsu3CIVKKGa7yKq5zJdkXtoCgyeQ7P7QRSh2fniXjlw+KgBdrZWtcSbdEMbEa8KXFpv82jwn54Xgr2zRjQ2LZI3vfUdsnjpsqkBHaDCtLU+mN590WgzZbUD9B7Q3gYtXSPdfT6sln6ib0ieah6E3z+JdPd5uhxtFtAPJS6SOMzWFDSqqZa6E35YVV0kWxeVsYS22zW9HBldA4tgRWCAme9gTgaSxzUoKlPNIjgZEKy50vjaQUC/8RvS29lpADBycaDJhginc2Ws2lbMiT7LgnlefoHUVFfLtksulI3nnSulxSWh5pyt2bbA7oLm2JJ1EPnIx060ygt79sn+w8ekb2DA5ITb3SMIilOzuo7EfDlATxmn09DNKVVwFbzll94lZ61cBUA3Ve3SD/qgCejMR48ToAcWavCqj8GHsDIMW808W9OVzfuE+fFIFQS/Hz+GSHdYFjJY9tkkI7nXLDigr+1HH0gAfRa88+QSm8+qW/q4nIfo9nV1ZdjwTP1sH3Vfbhhl8EM3AtCLTtGQwxMGB2TUIb9f+7ZnsLM5szs19Lu/+98TTe4Oue3NAv+5e5r9PL1NaiGev2z5Mrn80ktk1eoVmstP33dYHz1LXItq+/jZgRKD94aGh+UEOre9dOCQHDrWLF09PTI0NKxV38ywQn95qgUCf7SSptPqTZAfUhjLyuRt73q3rFqzVgpsmdqJgD6u/mfmRcf1YMoaI90Hbeqaj+NwgM7v9J0/3dyPmu7DPpKa0JTOAcxZ3scSQI/1wjDbLVNh8uUi5J8vq0TJV48PbXICU3s9grkKp/FH+zIMcrgRKWvlLPuaAVEBoD/ygNz9na8D0DtC7TwiETjwczXdee+gbnogj9FMDWECPvJ1a9fIRYgIX7yoUdtcanCY9XtnJGlkQPtkpxgrEImzqw3zNjwyIq2oC38YoM6v1rYOgHuv5rEbLzpps1dGZctAiKE0Ys4sLCqWt9zwbll3/qYpTe60BnTB/8yua2GEwSwHtICXBbzDM0cwBgI6+7rP53xlZXiMpQCZu1r75ZXOoSTSPStMnZ+bOPVN+xwkgD4/TF7IuxJA6I/etqzSlnxdyKdP/yzjQzSgQEhgyhq7ljFlzeho/PIjPC6IxI9qz6CuqQxFZZA7P2NA/9bXpBtBcUGSmgN0tUynVmZTC7X+Y58C4CyBSb0RAH7h1i2y7ty1Uo58c0dDoA3zRc7EdDD9VGVwhgmi0zkFIdTM+9FJrrWjS57YvgN+9mNaC9wRqXPugtiiNEasEIwJuO5t75RNF10qhdDQJxsLi+CwnnsHCp6YZ6dF82dAea5OCSwcYNxJ+NCDJi1gjl+r376o9hvneT/AfDcC40YZF5LR6s8Vl8/c5+rM2E02AfTYrwNI0pjRejTrvnhJBbRIP4AxytbQj2gAvQHaeZWmrLktIqrH5HZC0mtskzJWiWsqNT7/TI6ohn7XN/9TejRtzUV8R/zHBsHtYX+OAB2jvs855xw5f9MGWbpkMQSgSBBhROCw2JoJaVk5J+oX1r0fO/8QaLv3wUfkOaS6jbDa3CTgHTzcCTOKywaYr7r+zXLJFVdLEbR1Anz6wWey2Akj3ZlaFydAdzBJPrWxaxz4o+l8FtAXev5OuQgorAEdTFwOLApoofocKsb1uzm1/v+FEyCzsmRP65s4hUnte3+QmNxjPtkG0FfVFMvGxjIpJvoEO65fQ3N6OLusVUDbdY1jfN4cSDPI1bz5TIrKOIDjZrjzofvl7m8B0NvbbKqSA3ADYhM0zSAYLg/AVihXXHOVbNmyWaoqK5RXLpp8MrDLxHKQ9dVgN3d+o1H29p89ILtRQnbUpjmZoDhF7ckf7YQS3OCy17xOrrzujVIMC8RkgM4b9MGHzrQvBIvHUlfkmmAcQBu+6JjITDzM+qydGs9VtjYbCGeta2AMke590g3LglpaXEDfglmEFnb8sX4a94gkKC7WU6iwwNdvY0OZrAGomzzpqObnx/icjMFALka4s5a7O3wEdGd65yZWDqLrgeqFk2iOk3HXaeg7HrxX7v7GVzQoLjAQ67Bt9TX9OQ3c7WdFqMv+i+94q6xffy6K2djcbKfc66abEwifOFzrV2et8p/cdrfsO3A4CJBTGi2gO2oDWTNiiRgdG5XNl14u1739BikpZZbG5FBHLbGdUeIxBXQyj01aWiGU+OtGN/uJCX9ADXow+2kAems/XR3+WNL82NU8o0J96D9Parl7Ni0zIofgQUvw1kXlshQV4lItnZ5s+nZE3A4I5E0wuTvPgI9gHp0ABmNVoicti8rMGNAfuBuA/mVjcndNTVQ1t+l6Cnb8OWxaYrbMPA0Oe9Nb3ywbL9iEoDH4lQMhjXZaU6DHF1AnzX2DA3LTT+6Qg0eOqenB6Xg6XGt5UA0vzcXA+Wev+LUbN8lb3/NrWs99KkAfAKCz/OugLS4zoxfFk5OZ092MOACtAOuf3G24FLHwjYDe51r65Qi6r5nDrz3Fk2n1ggy2aE4A3YupmAMR2NypQV64uFzqygygpwd2zeHu2bvUbvIVSFmjD52eAW99A5FRc2+rBphrEF+GUflOQ3/uvjvlZwR0rRRn+74H/mOXbpaqfZtd3vjbr3391TC5bzRtRQHwzEHPK8DP1GD5s+Z4R3XfMFAsxc+Ne82nF4b37kLv9x/8+DY51twSkJTS497R6iLf7Th58hg09JWIFbjhw78tZajnPhWgs2IZNXTWdY/rMYxN9zgAfSgilPkHkaEmPgZ6X2ofkH3tQ1pBkFq6cRf5R3Vc10TW6Oaa+oNEQ88aP3NyI7x7DYjA3tKEkq8AHW/fMwX0camBal4L/7kBx/mEmdnOhqHJUcaf61HVrhJ0szPcdAevU4EKX9vvuR2A/v9MYRn6TClsGZXV4bYCvfGl26lT8DXPueqKS2XbxUjlAr+MGRT/AsiZz63gng9wZ1Q4vucr4KMoC4HTPkgDzkhKhOzpRzDdCNP+TpM7hLQTLa1y0823SevJDk1XC3PN02MFrIvBxQsQ0HGPRagS996PfEwqqqqnjNh35V97WVxmhmT6cDrXBQP6muGPhms6sLL4NZb0d3JcDnaa3uiknWtJZze6qHxgbkKD7g95H/35kejelbAlbhzA7K2sQrethhIpVTu2X9tDwE67yuphvmYe+nQlVH2YBqenNCDCnTnoGeC5EQa48eHrmbtvVQ29t8vkoYczk2Z6tmgemKeNVV22XYouZK++FIBuhR8tKWvunSJ20GyfB/oA6HmotJZXSIAvNj9Do1dtHl/zwXMVXiBwHDx4SG6+5XbpRBtWPdTQEAon7kNjcuc/gQQDzW9Mauob5IMf+7TU1NVOOfUsdNIJMOyOMaBz3tikpde2nU/pTuvDok+jgTPVgkj3J473wargpwjuIdtyQxLmJwH03LA+K0/lZspNen1dsayu2sQ4qQAAIABJREFULUa3NWPW9fFQ5RKENcKKwCYymYJjLsfi+NtYVihlzEHPkLf0ZfG/p+64We755lcA6Cz9arRlFyTmYC2iqlscxHlgFLXWzZs3ynXXXg1Ax7zqZkpAN18G1M13TXNQSSKATaNFaVAaNHoAe0ndMikqLsu6312fDx//7hdelNtvv1t6+/psj3cD6DrOiMnf/c5xR822ZZVV8sGP/6k0LFocXBOdew5Ni8vAXN3FqLgYHs5uwdS1DnZdc0eKsOffwHrg5nj0aJ/Nn6dpQfMt/CP0DKeIr2IC6DFeBNxMWW3tgsZSOasKWllK0JFfA9N9H3tAI6LFyzLM587lCFwcAtulNkJDZ1GZjA61thtAf/K2m+Teb35Z+rq7jAla90BnYncAbzVVvowKwGajHAdIn7thnbz5F98gJdC4tbgvgVxBnSZP/sR8ZvyOc42Znxfybwb8g0h9/FbWtEaKy2uybsBxgP70k0/LPfc8IAMDg4HQYqIESJQ2aLfjU4SPsNL8XIwCOu8DoC9evkJ96OnBks6V0cUWpCgwE0ezogP0ToD5Sa14Zw4GC/qYwuboG0LMwmPH+uQk/QSW82GQZkZvRXLSAnAgAfQFYPJ8PoKbaRnMsVubSrUHemBSTXeDzScRGd5bq9lB+GiAhl4SA0DXjRY0FwPQ6wHopDnTiHxncn/8J9+X+779ZekHoDutxvU6NwoOawbQL2k1HvcZ/sJuZytXr5Qb3vVWNGAxcztG4DaoHWjqRlt3gK7ShNGQGfFKUOePCDorWwRAr5janJ3hNE44zQH6g/c/JA899IjWdXfrUKPb1X2g0koq/1LGDEBDDMB7/+CP5aw16yYFdD6YPOmCtsgSsPSix1JHBCsY6X4cDU+yLl3NdhJPcZ3aQjB/22Fyf6VnlKGdAajHcwLmgUme3FJfsz98MPGhezIfMyNDtTAEmaFpyGYExNUgtztwT3oC6FEyuKlrPjd80WzK4uuRqvlBCAGQMwc906IyOi5FVJFHf/Rtuf/bX5V+RICHPmOroNrJCoUEVwSXIAgtHuC9ePFiefcHftm0RyUwWtO6AXButUZbD/zq1hyveG8/N38bk9LG1VJUWZv1PViHivm884675Mknn5JRVkGzJmRG4RMAVKyI+Fh4SdQaoalruNGvfuTjsmbjZhO9n+7fsOud3dYI6Jr2FccD49RI95iMQecKNO9tG5Rd+AqDWZ3lJY6TcHrSzHc+7+MJoMd2drlRLy4vQoW4Ug3a0sNpRG7TzOHoUuQKLLZK+IKZ/lXksQNdNzDLM5bnrADNtRCaMm0k40zDvMcj3/+G/Pw7X5UBdCQbj445bfxRcDNABnDHpl9TXyvv/+D7pLq2CpuqDYizAkMI6iZIjptu8BkB33Y/07BkaOjFjSukuKpO8vh5psEAGawdIzeMyc0/vkV27tilP49FfOfBolRlPRIMZ/3qqu/hZxaXueG3PirnXXypRutPIFEB3VSL64DJ3ZR/zYBA304B2ZyC4/3ousZ5y+JczNdQubaOITDu8WO9tmGes47EcQLmi0u5v28C6Lmfg8wpUL+s3R51EzC/raoqlnPrS6BBhiZNn/LQHUDSr1uNKHzmdLMpSxwO0s6IfJODbqWlDAg3/B+XB7/zNXn4xq/JQF+vMVRazTUI6XL+cgeA+ggLevR7o8Pa+3/9A9K0qAkXw+dqtVQlgetBfec2UE4/CzV3BXebGsXziuuXS3FlfXYx0LoLhoeG5Aff+6HseWmvjjtaBEddDNH5TgF7uw7w2Qi6t731139HNl95tYnWT1sjZrWjEQw0dBaXQW2Z2B5cH+y61gszw3xkHmSdMaC3e3BMHjrSY/iutd79tbJlffwxuWEC6DGZKLN/mx0s3OhMjPD6ulLUcS+yGqTbID0bmFUKawHolZr+5b//0+FFDeitAt2ZA7rVmDEFDyBl7aHvf10GewHoNCtz/uzUGNwOAc3AVfgZZ7cIBWV+9cMflJUrlts/EtHDwCQD6EYzj/rVzWdWANC/IeisdikAvWFeAL0HFojvf/tGpK4dDEfo5jgyRtca1oza/EvAZ9OZEfRZf8P7fl0uvfZ6+NNZIGmi0EeRlkVlqKHTbB2/wwrlIL0NPvROCCdxAfQhCB8PA9CZMmhojodQHr81MnuKE0CfPe8W/EqdrMgmx99LoJWfD3P70spC7YceqvALTt6pH4gNDKRKHXLQyzX9KwaArvwWLfla6WjOcA/TucJk3Ptf/yaPfv+bMtjfF0av61ao9mdzBLyICGPO7I57/PIH3y9rN5xrm2IYzd+lramZ3TjMQ2APctWdid6Y34trFwPQ0Uc9i0tDhUz4z1tbTsgPv3OjHD92HHen/zsclxVD7We25G0E0F2w3PDwkLz2l98rV7zll1D2dmpAZ9lXauhDsQR0I5iTPd0u0j0O1iq6CcBv1nQ/2jdsLWzZXElZXJRn8K0SQI/x5DOIiObrTYhwbyhlhTi/XzCmrNWBXqasxcFvyJeDrm4CegW0dI1Dz4DFxpBiAP1nX/4neeyH35LhgYEQ0FNuYoDdiTdBapt9zig08Le/593oE75VfejqNlbbvYl2V394GqBTW9eKcgr2NgIe5xXVNFkNPYNBZPheOEA/BM385hu/JydbT5qANtIUCCXmRwNjEbeQBXU9DULB8NCgXPm2d8lrb3gP0uZRFGcKZrvyr4MxBXQdNuaGke4n2MEsqyJWhhM3m9NA824Exe3Bl+n/lL11NBtykmsmciAB9BivCi2XiYC48xtKpQqar0/BcAFbI1ZRxJVJHaLFSybJMfZpGgKSwV+1KoBmBhzOxKbg3CN3/fv/lSdu+raMoHGJVovhXq77oDU6c1MMfjdR7gb8zA/DMEO/8Z2/JNuuvlLyETRmym7ShWkA2xSZmQjqLvKdZ4+Pj2gEeRG0c5rcQ4vA3LnuAH3P7t1y6w9vks4OFNDBbm9GYn2swfhSfzdjNP/k4RoC+rY3vlV+4b2/IQXoiT4VoA+jkYvWc49nbRnDdMwHBRI2aYnFMOxLcbhnSJ5tHgjW6dxXUHKHbHJAAf2PHjoaR2dUNvkQu3s5wFhZXSTraktR9CRiwvVsNFZhlXIYEerYU5yA7hmNk5FDHpOtdchBL2OlthlQbczgIrd/8a/lqR9/V0YAVuaIArhFbzW5AwIjQG9OzdOc7mveeL285s3Xa7GY/LywWEwA2tZ/npqmRq673HT60sekoLwBUe4wuWeR+S6//LlnnpG7brkFFfGQnsf5tcFybhzmezrAO+uE+RtN7he97np584d/95SAPgKrBQG9P7Z5a0Yoo/WFTVpcLIDfVisDEe39Y/I48tFZU58LKR5vcgw2myyRmAB6lhi50Lfh68UktXUo+bqquhiltLO4S2d5MA7QK4GOM2lBmmUyZn47arXQHKmhl84I0E1hF5q+b/3Hv5Jnfvp9GQWgq2YdOs6VnrCdqJ2/aLCRaq3DcunVV8v1v3yDBo7lAdBdXrne0GnnKfno7nNXcMZcU1hWK0XVDIrL3lpxeRePPfSQ3H/HndKPsq9qcuf4A9llEiHG0RAJnBsZGZYLrnydvPV3/hDd5abW0AnoHQB0RojH+aDV5MTgMIL84pC6Znjdj2LujwHQe1m2Vqc1iXT3aQ0mgO7TbMyAFr5ewBk5r64EAXGoIuZxXrcqZ/hy6V++R/VGYULdBGj1yuBDc2QChuYOo6Mj8tO/+3N59vabNII7cCtH76ObYuTeVkt3QD8yPCLnX3yxvONDvybF6KoWDYgzPnJnerffHbArppvPWCWOR2FZtRRVMW0tkzFkthjVSw/T8QN33yWP3P+ADCFWwCatRVwJzt3qhBZ3b+NPN5HvyAAAoK/fdoW8Ew1aCotKzFgn4TmrxTEorhdAGGdI5zjaKJiwFWy6dSYz9i/4WSMQop5CYFxr/4h1iWRvLS34YE7DByaAHtNJ5V5dVZwn5yH/vLF8Ys6uV8NSU7GgbSrTvzJvcJKrMQQgASaXAshrAejFgcCU6QY2jrzqIfnJ3/xv2XHXzQArlvlMOwIviQE0d+cweAxCAaqurVq/Xt79e78rZSWlEUCPaOq8baCtu8pxrlkLAdeY3gvLqqQQgJ5NMynvO4yx/ezWn8rTjzwig4NDdhxs4RoF7tSxG/NyKMjw99GxETln6yXyrk98Bul6GKt2suEB0MePzlXAZ3ZC0OkBEMYmoGyKxdyBoLhOzLGZQP+1XVqddrQMyKFuB+i5ekuT507GgQTQY7ou+Po3IrJ9fX2x1OB7VOtyuc6ZQs98s4Cbsfqi2WVNg8v8PqKATt95LTqJFRJwZ0A4dcfhgX758Rc+Jc/fdzsAfchqk2amnBZrbmkA3ZjP+WMIdATjJWetkA987A+lvLrSaPm2bntYFU7RPALq/J2pai5gjn9GxH5JJQC9FrCRPeDgBjKAgL87fnST7HzqSfjBsdETgN2YgvEF2KzjDYQXGz/AIXOsq87bLO/+9OelCMKLmnPtiZY14A0EFPzC5izdgWbr93qamrpxFUpa4Uf3239u5Q1dfCJ724fkxZMQ3PKNEyk5/OFAAuj+zMUMKDEv0rKKQjkXJvdyRrhHjskNlTO4fZZPJT0wJkg9NF36on0/ooDOsq81FtAz3bsM+IzLUH+33PTXfyy7f34XiryZLmkGqwne9rtlhtFAA3hPYVFNQ6N86BN/LDUN9QrMeparEKfAbQDdVIwzwE5IJfCFRWhQDKSoAoBelx1AtyozN5Ae+M1v+96Nsvu5Z2FRgCVCh0c4Nv+6MrAcfGB9cMOPSEkUQJafe76898/+RkpgTTC5+hNXM5/ZBSDsgWYb58w1Cl30nzMwLk6Afgza+TMt/eruSXzofu1mFtAPx9kV5RdHF4gamk1X1xTLmtoS7Qbm88G9n2ny1NBNv3a/6Q14CcIrUSGOVeJmVBnLAupAT6f86HOflN0P3wNcta0yg0gxA7pGXTc6u/klNEWb1C9B+dcq+bVPfkoWLVtu0tUUMEMN3GjsE03wpra7094hTMCMXVgJQHfR5nNZNFZl5t07Ojvlpzd+R17etQtxA2acY6BRbTFOgLGN4E00v/lSwNZhm98ppCw6e628/zN/jzGzzWv6OgnBvZcNWhCYFYuUr0n47LJUtEkLSsCa8vp+vxduhXZAAHnseC/m2i7Xuayj5NqscoC9J/L+6OEE0LPK1fm6mdX8uA8SGM8BmK9EHXfT/cjTw+7B5RA6amBJ8LnLmuOg22y5v1axShxL1SruZMZnlZIx7r6OVvnhZz8hex97wJZmtcZmRqqnqPu2EItCnPvZbp94ZCGqpn3wk38iK85Zi0IyBjBNMBxBnOiZ2nnNtVI1mnzwD5rRo94/2qdmBdCVCBOU1tLaKrd+51vyCnLR1SoQ0aydRh71p+ufnTXC+dIJ6hhPw/I18r7P/qNU1MIaEYkrMHNjFhM3rX5o550IKAs7inu6/qcgy60xBuo3A9BZHz3T9ZWrkVruy6D2Ru8Vdr3zneZc8Spnz+U6SgA9Z+yfxYPNa8XyqazhvgQ90DPEmVk8a+6XWIUSWm4eGrPEoymLArL1mZNmVombicxkAB3NLFqbAegfl31PPmwZ6XQcA06B+d2o6QYIKWFDGjCzDHjng/H/e9AnfN3GTQB02zLV+sz1WdZXjh5n1uRu6rjr3xTP7d0A6IXQfLMG6JbqY4cPy63f/ZYc3rvXmP85MB2c4aOpmcfPI+6WqHvBnY9x1y05C4D+RalqXDQlWHA0AwCTTm3Q4rT2ua/VXNyBAlALAJ1FcuIBjuOqmT99ok+aUQLW9+yaXMxpTp+ZAHpO2T+rh3MLYz73hnqUfC1jKpO/hyufWgMBJA4R7lFOamQ+A/m0jnvmPHbpYp3HD8sPAOivPPt4AKoK0+x1zvKsek8Hcml1+hXzDaDz3Bt++6Oy5bLLFbyNFmz1Jfyupnk1r4dmd4VQGzynWAqgHUdud1E2AZ3PxBgOvvyy3P7d78rRA/uDbnKBcdxq2aZojgEtJ6y4zwI3A/ndtFg+8Pl/k6pFy6YEC17P8q/MRY9jg5bQAsS5HdciOR0YDwMvfTyi9OqyxFra3T4oezsG/LYO+sjM+aYpAfT55vD83H8RgJyATnOw2Snn5zlzvSs3X1Ko9dAZEGc1Kt+1EdJtIvNtIN8M+OsAve3QfvnB5/5QDu18xmio9jC+Y6s9O63V/tnwJdTktUMbzOxv/dBvybbXXYvyrwbMGRGu5zkNNb0hi36eVoSmgIBebdLWsgAeHCdBmb7zu75/ozRDU9cN3y1IK7DoiPiPMTbY9ep+CpBeP69EAOAHvvAlqV26Agr95AGUvD8rldGXi2D32B0pgA5uMWKfndei9Rl8ej8Ceu0Ecmkd7kYJ2NY+K45GJzZ20xF7gvV9c/sJ7WGJyT1ec8ot8KxK9EBHhLspeOLvC8XFFjZlIZC5OKgZIOQCT497QRhsqDno2kwmcyKcyf3E/hcB6H8kR154TgE9GsUeaLAO4iyGB4FiFhRNrNioXPcr75fX/uLbcbb1m1uN3CjrVmMPQJ1Mdn51/p3md1q80WKXGjrvPZMBTTF0WgBGcZ/nn3pC7v3hD+Tk8WYL51ZgsEhuvpnStoaNaQJF8Dk68dXWygf+5t+lbsXZ0NCnBnQt/zoQ345rIUvHpQ8OdDZpiQo7M1humS/MuZwZLlhdb639o/LkCQTGmQqw9uC683cvmsvwfb42FdATH7rPc5VGmykpWggz7BpEuJ9dU2LaGE4IHvJoSCCYQkctLAkl6g/2bquawCzVPPGpFpXR2vMWhjKk3QH60Zd2yA//+hNy9KVdKf5RBTiFNccLoq0BOv2mb6j9mTIQtPJLXv8GedsH/4c2iyE5QctUmtKjgK6mdlzNMahv3aTL6T3zkU9fDg09w3FMt4oI6MN4zuP33CUP//QW6WFjlgCwrdBAWhTMI/MeBMK5Jzj+5ktpVbW8/2++JI1nr5sa0HHPUTyXRVkGYlj+NbTVmHmilaEZJWB9L5Lj7EZcX8wyeOJ4j1a5C1shJ4A+3Tszv383/E809PnlctbvXgqNkdr5cpR8dQDpLUzi7We71FqkflEQMbjlLbUWHA3+lTMHHRo66XYBXplMpgP0Q7uelh9+4ZPSvHd3KHSdYuypXDGFbHQTxT9nrV2LSPe/QLU4CnGOCr7ABO4oqDtt3Wjp5u8MlwNc5BdotbhsBcVRqOjt7ZG7fvBtee7nD8oo63sH7oKwEE+0yIxLVwsCAnWMIaCXlFfK+/7232TROedJfoF1J6WLtTps+J5hpu5neHjMjoBi6y6hF4Wpaz5HuttVZXIwKIRAkNqOXHRTAjZmE3A6k0sB+pMPH4nfW3E6T8opxsY9gK1SWfK1ASVfvXWeB5gzji5rBMZ8Y02I0cH4BPabd2mBmVLvAH3/M4/Ij/72T6X5wJ5QQ6evK8IHp/VMZ2Upr6qQ3/jTz8rS5as0CM7QYl/bIPjNALtq6DYoTn1r+pmqylJQVpk9QIdJ/BDGdtt/f0UOvYgxarQEj4iLwloezOcRC437XC20pBa5/hCcCsvK5X3woS9ZvykAdJd1EC4pM0ZGufdAiIj/5oVId7aDjVgbfPKhB+ss4h4agRTyYtuAvNI9bJIa3HLM9CWJ0T4QF1JV6OL7ngB6XKbMmFob0c5zQ0OJVAJsrG7j7QBIXwUAnUJI8OJ7S22EMLwdBPNqVImbScqauYPRnPc+fr/8+O/+t7Qe3BeJ7p4sMGyiWJayLyrjxuQdv/7bsu3atwh6sWLeGdrmoMyY1F0wnol2Jx3RNDYjBOSnAXogUGQyJ1Yo0BFSSABjnnzwbrnrO9+Q3vZu8MllXITauUtbC2klFamtYhW88EXLQSEsEO/5/Jdk2aYL1aLgwETvk4LcqOcOQNfiMtzEVF6IKZrQfQATNvO6Q8HHJ1HdMT4UI9mQ55WuIXmpPWzGM6O1lMl6S86ZMQf0XUgAfcZ8y80FqmSNyzKY2tchB51BW9nsnDUfgyIYstJaJSPcnSQ/Hw/K8j25dbHkK1PtZoUVeLFeePBOueUf/0xOHnlFQSxdC3fwE9XS3TDSoWlsbFg2XXaZvO9jfyF5o8j/VQjjV1Rbx52s+d2VgzWVZYxZnniXX1JhfOj60FSYDVgYAe4UtjpEtdf19vXInT/8ujxx152IvieYuyA2R5d1G9jc+hCiogshdMPk5SHfHx3l3vOFf5Oztl4+pQ/d0dSNuvEEdfrTAxN+ltfBvN/OYiXL2HIsrhBPKoTOOxUzeoDRBEVO9A3JztZ+0ZL6dk3EVKSa0fh9PjkBdJ9nJ402vkTERfY/X11TOmNT8EIPlS8+U79qAOjl+CFOChShiRHuFchBN4Ce+VZlCrqMy457fyo//Ze/lPajhya9PrinBdAJWrmbMAXSUamoqZD/9TmkdNXZmu6WJvc8k49uA+YI7BbcXRMNau6FxeUp4JeeYzzZGpkMXPjZ4Vf2yk+++f/J/l0vQLhkJzg7gkCTTuVZVPiMatRh1TiIKeD3uz/3r7LqkqsA6JP70A2N8N8DBNsV0JmLr7O00Et87s+zvOoDKp5EdByr4KXESno4JJeu2ImgxB0n+hHHEIa6e0ju3OcoRndIAD1Gk8V3n5HXLPm6DGlrRuPjDu6v6mtS1vLCpiwxscsx8IyAXo7ArJmAuUKN1WS33/EDuf1fPyftzUdSo9wn8aEbndYcE59nNNDhkV553+9/Wi688lqY3em7TAdMY+q3ijtbwSDlbUQGEbg2NNgvNTV1MGmX63OGh4f070UlZZKvfnab1868eEt/YEGwz4k+bQTlwp59/AG57bv/KV2tHRDcsB6D4DbewpaxZURfiq08epcQ4vVTAHge+P0rn/kXWfOqa6YF9D4AOvuix71aHIc+iPyvEwNsqGPYqPzw8V1xAiPI64OLYOfJPulE+qCJ4EyND4nR1nrakJoAeoymkv5zmoDXRSvE6f7tL6AzVY2Arg1kfLYjpq0DpqqxbWqZ1dBnskwcoD95y3fkzn//vHSeOAZ/MLfoSfQXtxEaJA8f40DU+ocps42O9cklV18nv/JbH9eiK04r1aItQIIRgDxbmQ50d0oHys62Hj8qba3HtbnLpou2SdPi5dDQS1Xg6Gw/Kfte3Cm9Pd3SsGiJNCxZLhXVdVJaigYuAFaDJUbjd4cTIPhRX1+v3H/7D+XnP/2+jA0Bi8fTBJ9IJRkzFHcvN8Z0XrAqnlbMl3f95T/JuquuOyWgcwyDyM9nlTWmzsX9GEZAXMsg0gBtmX9vNd3IO8zyuy+290tzrxEu04MX4z4ncaQ/AfSYzVodAuLOhf+8Mggy8/bVV86yKQsB3esGMpOsgRJoqtTQS2bR7tVEmqOBxU1fl7u+/Pda093UvDZzdSozdwCavAdFNZXVjP6eXzgi9YsXyf/49N+r2X0I/da70emso/WEtMEK0Hz0oLQeOyLt+L2zvVUqkHO+5cpr5DIIATV1jRrtXoDyr7wfvbWdHW3y3OMPyo7H7pMB3GvxspVy1up1snjVGmlCTfXaugZo8CWGDhbwZhMYlTvypOXEcfjP/0ueffg+gHkJvOeF+repc9yNiGBsSnrHFNOyyjM0sYPGG/78H2T9NW+aFtBZ/pWpa0NxB3SwZhQCWStM7k7Z9XFbilaMo7xGIWQfyr8eQnBcHL0dPvJ4rjSpge6PHzkafxF3rpzw+Xo7OwyIa0TJ1/V1ZQo0M3DrLujonNWXL3klYqXqYFVQRRT0+x7E5xhVBm2ROehFrBI3Q+4poEN7fPDGL8s9X/1nRIC3TgiIc7c8lTlfPSkRE2xB0aiC3LbXvVHv33zkoIJ5H7Ts4SGY0GFe57OLiktk0yVXyBW/8A5ZvupsLYyjFnUVCtjMh7XkWbY1D1r9qBx5ZY88dMdNsuuph/U+vL6yphYAvwr57+tl9bqNshyV20qqbac2PHv/nl1y27f+Qw7t3QNAxz0B6A6jw5i6VG08WK+6nrnzmAQ86zgydevx3zv/9G/l/GvfpnQq0KctdFf4h8FwbfDjDroyuObsGc6WB6eDFRxCGyL2ewGSjh++jSalZC1pBv8P9wzJHkS6x5LvHkx9tklQDT0B9GyzNcv30w2QaT2McC+WtSgqQ43X163L7ddUSqtR+4ZBcWrAjRGgl1tALwSgz/jASzWG1LL7vvkleeAbX0Ib1TZTKU1jHqbe+qbz1VNDN1XiqMjSA04N3mi6/F6ICPFFyFO/5DXXywXbrpIKmNrVP55v/NiqQaNaXGg6581AK67tQ8T6riceksfuuVWOH9onQ/CxmybdEBBKSqW2fpEsXblGVqw5VxatWC1HEbn/0C3fk96uTjyD/nOTQqm2BOtLdaM1QJAaFGltFWFfdKUtXzXVX/rU52Xj9e8M8+Ut39K1Dm5e7aiwRl96+DL4+lacYhVZbwRruneguoyxx5jDp9GkAzpX1Im+EXnh5IBmGljZc8avS3JB9jiQAHr2eDnvdyIurkSE+0qUfKXe6NPLnj547uEEH5rbKxnqrsT6THFkBKCd0e01KPvqiuHMZIPlxjcy1C/3/tc/y8+/82XpB+i58phG2DHBQ9MBePrfFdCtfOF8lrwdtfbq+kbZeNGr5eKrrpXFAFyavlX/1ZQxnmVynKn1Mj3MHY4efqdB/Shy5p+87w7Z9fSj0oV+7lo+ln+DyV2FiALEFZRVSAH404dgO97WALojzAFRZK6tQBpNkgv+GlkX2ogGNLztjz4rW9/yqynNWVSIsSvIXavV4gDojHb31lyV4a7A94V56O1DFKL8BPSJ77jpFPf8yX4IVVbAzHC8yWnzw4EE0OeHr9m/K95z1kRfhwpxi9ED3cCjv28+N1u2g2woYYT7qfTS7LNqzncEr1kljiZ35xOeKaAP96Mk6lf/QR76/tdkECbxcL7MnaJgPZWYMxHQx6SgIFJ8BPcwi9kOAAAgAElEQVQpQdT66vUb5eKr3yDnbNwqZeXIMw8YYMFcH2narKYDOv8SaL7WVt470Cd70SHu4btuliP79miEvBar4bk8J1DFcH8Gw4lZj+5wsx1Qmh6NrxHwtke6W8eWJ7z1W/7wL+Xit71vQre1dA2QtHQMDQfV4qYTkOa8LubxBhwbo8ZPDlpAt3EBPo+JNPciy4CA3gHnvxE2YyK0z+Nc5vLWCaDnkvuZPtvuuBXQds+vL0PDEBeF7Ixzfr1EhtxxKYaK3lCSHzQ3SdnxMx37Ap9nMC1Pi+GwSpzj7Ew2VoLfUG+X3P4ffyuP/vibMoiIcLPVOc6kWlf0GWYft37ocD5Tn0sfuNs4jWa+HE1MXvf298pagHkRI/It/W5jDbHU6LgosBr4ps00GV96VOvleazK3tbSLNsfuU+2P3qftBx+Rf3b0cAoAZjrlzX9O21fhxEB8ZTVGQV3u67N32nFoYA6Lm/66J/Lths+ZD6dJFDE0UB6ulj+FRq6egf8eg1mtHLJikHmoiPSfQwCjzNg+zokt5IHEJhIH/pRRLoba5avFM9oOmJ7cgLocZg6K63XlRbIxoZybRpitJXJDJH+DEhT1krjV8Pd+P4LVEsPgG4GWxUBfaCrXW5Dytrjt94oQ/19FrLM3VyUd7Btq1wWAfHIFDqoDQULNk0bA5gbBKuorJYNWy9TU/tZZ6+VYqSlTWbOdyBYoCb31E03XfNVCrHmRnEuI+Hv+dE30VHtNnxGs7s9e5z56hbMnahiXQlTAbEblhFDo5w1f9H+50Dm63/v0/KqX/nNKRE6alHoRiBZFwBdC7LE+hhHyhqD/Ma08locDq5j0ry/a1D2dw7Z6oWW8rhPRxwmYBIak7S1WEyc8bkuhal9A1LWChn9a18YBxHeScbY3Mtgaqc1IUhlcsgxE/v1As1PNOCHKfOs414ZyUGfCcn0O/e1t8gt//ZZeerOm2QEueEWyY1/FLyZkN5lfd2TaWb0g5twd+NmyUNd9wJYuRkkyaMIqWirz92I6Pc3yTnnb5XyigoD2k4DNoqvHqcGdGNOJ570Qwg5dvgAep0/LDueeFDaoa0boMe/Y1Ewn2SCIhp/+l/DtDwL4tGNn9cBIK777U/Jle/9bQV0Ny86do2Kj1j8QQybs7Ce+6h9IWKLIxjYCATBdgTGDdpI9wVa+nN4DIQ+zNcRaOes6R7DTrZzGLufl+oWm0S5+zk5UaqoNa5GQNwafLExh1ooPSebwXBVcBMY8LIAMxuVdwHGGS2KQd8/I/PLXB13+/yJmuzkhBHQe1qPyU+++BnZ/rOfoKgbIsYJRA5VLThFr7bYbCwvyiPDqJQ5Nqqt/kNllvKGauo4ChDhvhSpZRdeeZ2cf/GrNIfcCQ3Wkq03g3gViXI391J/tvoakA+N4LdWFMLZ/dyTyE9/QA7Dhz6K2vGGfvwzBncPtfMIZZOuw0ns3xPPs/aH6B/wkNf95ifkmg9+RJ9hBJzQ9J4O6OzHTUB3XVR9fyemXMoEdIhSrOfeB3ZrsqTng3Hpg60DiHQHoA/YCP0FeF2TR0zBAX2NP/XoscCKlXDKJw6EeiHjytYjXW1pOQOQUlOAfKKY+y83YTVbo/hNRZAv7/nuFGEiy9XWQEMvdXXcZ8hgAnpX82G5+Z//Qp69/1b0CccOPYWKH41Wj3iyJwB6iuZuWcmaN2wZTnA32WtwcSxaLBsvuVIuvfp6aVy8JNLghEBuIpFdP/TAfE6wxvU9PV2y7/lnZSe08v27n5PONuTPq1ZuHkjNXL8sPybLs0ifZadVTzb7YfpciF289+s+9Afyug9/zAo3E68MDD34oR8+3KD8a8TkP8Mp8+J01qTvGUZcAILjZl79YOGH4ATUTghUuwHoXQjoi3Mcw8JzMPtPVJN7AujZZ2x27mi2TupQrLi2qaEMaWDQkHzGRgvoWgsd5nbWno9qnNnhy/zehcF8teBzyWxy0BX4kM5zZL/86J/+XHb8/E4Zh4arkrMmkYey86kC7RQsIxq5AbHIxNs/E9ShnAfpbDyvvLJKNmy5TC573ZvhVz8HNQtY2IeATiJQtU9N+EYr5/nMOT+OvPKdMK3vfuYxlIw9omVkde3xHAZpjRLIaWo3vA+qvTlwn2Ind0PgdzemdEtH8Lul6ZoPfESu+61PGNvBNAgxAA29DdXi2J+bx3Tnz+/KmdvduRn3Q8ul2V3HMrfbLcDVTDLMk14IIHs7BzUnPc78XwCGzfsjEkCfdxbP/QHcPOug7V6AgLhSgoynb3oIVSgxChrrAegEx7httCVQeSmMFLuk7xlOIQG99eAeuekf/488/9A9WtVNS7WlzZvb/CbbBKfaGFMUfdVICehIHCPD1W5vziguKpEV52yQV7/h7QiauxTmeWMm5/kFyENX6zn+6USu+QvbH4d5/X45cmCvDCAiP+oaYBr6+CibvKRWbZusfG2KtWEqk7uz/6f/3abM8b5Xvfd/yvW/+6egcLrGOKjnDg2dgM4ypHFbZ+nLiizQ8SC329hS/D7MGuAciBzoHpRDPRQCfafab57OlboE0OfKwXm4PthQddMzG9XS8sIgIM5Xs1YANviB7uc6TVmbRaW1eeDpqW+Zag+nVaEOOeiFs6UdG93xfbvlpn/437L70fsV0NO10mDbc7VdlcCwW1UKoKcEmYV3Uu0ZiMv1QH4jyy4ld7sARWAalyyTy697u2y75g3adMWY5vOhlQ/LK3uel6cevEv2wbze1XbSFI+xNPD5DHgaHcEFAHR9atrCmw7A03muY5528Y7LqxHh/ubf/z84mQOyAuEUEziE8Z8cGA586Au+dLL6QIKjKdYSdiT1FyBNZX/WoReA+RCi3Yc0MM5firM6WV7eLAF0D6clmuvr/NEmIK5EX5Zp98RcjwkvdQm0RgJ6PHJTbYsruxWVKaAXzb6hDID28Es7FdD3PPmgmtmDoDur1WhlNfi0U9PV0tpP2p0xLJ0KczlqsRegI1pxeaUUVdRKCVqiFtc0SElVjQy1HJTOPU/LCMq4mu5u5ihHatvFaLl6xRvfITW19dIG3/hzDyO//OF75eSJowDtoTAdzcgVkl9WBbM7NutB/A0/qODAP+htTWDdBNM5/kbfbzTAMGUpWi08HaRTS4qOy2U3fFDe9rHP4FkqoegtpgKJEQI6qsVZK3WuV/4cnz+OcaBpDgLjXICZz+4qhXP8w7fneN8QzO5DyKWPwf40x1ny+fIE0D2eHfPCoJY2AObc2mJZhrQ178Gcmy8IL4Nzl4FlU3ff8pXx41IB83QtAN10SJvhYXe5V55/GoD+Z7L3mUe0y1k0jSy4o7t94Fc3JnEC3NgodkYcxaVlUoWyrvXohLZs1TmSt2iVSBNanTYtk6JqdEOrqJQC5p7Dkd574pDs/d6/yPFH75Dx4UGFQaNZM3iuENHvr5YNF71KnnvkHgS97UAFOJ5jtKzAXQItvXzleln8pg9LfnGFDLWdkH7cd+DYYRloPSxDHS0yguA5d/987Rdvmr1Y9V9vFuVcmKqWWb/sS1Eo5x1/9DlIB6aRzKkO+s7bUC2Omm38D5QMhoDSCemEwX7huz6LdbgAzIi6Zlr7R+SljiH40zOb4wUg74x8RALonk87XxrUk5ELGktRpMUU8ojDUQVAZ7W1OAggUX7Sc8n882p8RbXcjHmuuDImL29/VH74j38h+3c9qQ1SokcQwWxs0A52VQumRaa0qlqWoo3p2q3bZO2Fl0sjup5V1Tdov/JeNFfZ0w0TM5V7uxZYyEa9mWB2z9ED8uK3/q80P3EX+pRDu7YP1rKvcCEUImd9eGjAfB7kvltIx4fV6y+Ss9/zSak4ZwvqxmC9ATDHoKEzSI6a/3AHurvhGQP7n5eRA7uk69BedJMz5nrtZ64SSWbBaRMK3Fg+XfKWd8s7P/UFkAdAP5Xbg9ohrjkJ9wF9z6fDwWH0YHJZ/U6tNx6/7lFLYifiGAjoHSxdmxw540AC6DljfYYPxobF3udbAOjl2rUsDsc48rgjhVlckrXnpHMrokWhBkCmRWVmpaHjLqiotvuJB+RH//wZObj72cn3ZN2rWQsdNe8BshUwhS9bs17WQYNef+mVsgTaeBm6pRWiH3kQSgFwGxnLQ8vKQZiZR0wxFY1UN5HoKg7ge8e+nbLza5+VtheegJAATZ8k8T81iRshIgR6q50zEBBgvubdH5eqtVtZjk7vp84IAqetrWp87PmyFDX6zykByKOAzhFo+weQt34I39sQLd+HZjQjMOOr6T7DOATnjydIXPjGG+SXP/13eDBqLgTdaCZZPAroLMYyLAOg73SAEso0bDbTichxY/TwGNGtHMhvrAewpx2R7v1Ry4LnL/xpSF4C6J5OarDh4q1ugGZ+QVNJTALMzFveUFIkpafajD3kOzdQYngtBCd2W5uVeYE3QRDczofvkh998a/k6N4XAkA3DU6M/5lAVwLAXrZmnaxXEL9aVp23WSoB7OEmblaBSTkzGzsBj/XLGVFMvzFb0uojFdjNdx4nnntInvuvz0rngRdMOLs9nH87CujsoFa34RJZ866PSA2+5+UXG7O/igEudS00zjMDYGNtic6xoYmAPyrdJ1sQDPiiHHx+u+zb8aQ0730Jnx3XHuvRdL3o1E+mpW++7m3yq3/2T2AVhJlpAJ10dkJD72HxeUON/YqL8Jv6IpDr/QBH5tYbGcpzQLfk0+XxMjT0I73GVZQcueFAAui54fu0T42aSs+qLEJRGfh09eX2/wVnxnJjaaEUqW/VmA293JeiqGZhgE4N5qCXRXLQZ7KpMmUtD1rx9ntvkZu+9DlpPrDHJiBBGwc4sdZ6BQLY1lxwkWx97Ztk3YWXSU3jYikpK7M8CufY8cxZ7B0dTNFqhs/yJDZ91b2pgasWbsFVVXJE2m9/QLZ/9a+k8+BLQRtUPoTn0TLAnwuLy6Rpy1Vyzi/9ltSshZkdczamddrZJ533MdXa+B+bhrD637lo37u4jP5t+9CI6Z8LexQaZl9Xm3QcPyYvI4bg5cfulQ60ZW1pbZEhgPuodS0Y07yxVESPja99s7z3L78Ix78B9CkDw6zloXt4RLoBgo4H6oyYxvc+7QuYkxMMn5lb3wFpjT3GZ7L2ckKyfShjGV6BK+hA13BUfswlSWfksxNA93jadePFC74OAXGrq12LSv8BnZXWGmwvcVMcxFMmK6DbGmwKdOgQh++1SFkrBqDrX2aoJRHQ4byWJ+/4odz8738jraiH7jTsRSvPhjaOnuWve6Os2XIpTOrVWrI1CkABeJnJ1yMlCtyCNoOmjqNGKLpWKo1OQ3f6qSkaMyIHH75Nnvv630rnkX3mfnpfY6ovQl/zRVuvlrVv+w2pJZgjrY0naTy7ShFWQ7e/MwVxJYTLFRXFSIEzN4uCcRgkZaL6eYtRdJ0bePbn0rl3lzy/Z7fs3vOSNLeckB70Uh/VHtqp9+B4z0OVu/d/9kuSV1QKck4B6IY70g3BxjRoCddZXIAwoDhYiyZ1rYPlbCkcevvyRN9pCnsix6Cd7+0wAYqxINvTbWkuZI0xG+VPktKvc+HhvF3Ld5wNODbDf95UZnyappO0vwc3ck37AqCzVafXxE4Ay3Fhh7ha0O5y0KdMwUrdz4Jx0qebB//xozd/W275j7+X9uOH9czG5SvlnR/5E7ng1a+Xyrr6AK25Yc8kmtlhFgG8C/nKrdpu05rHnZau4zKgPDo6IC//7EZ57lv/Ir2oL++Eh2KY+5dcdI2s/cUPSe05m0G/KTaTIhAoZhtBhz8uKi2Ss5E+yQp6k69Bl55nng87vIwe3iujOx/SpiusE98Ms/xL+/bq11Fo8D09AHZG9NsAPaLy+iuulQ9+/v8hsR5WC2tynwzYDC9QXQ2A3gEtnZXsfH43pn1rrcWBHcxYTnWQgD7tRbk+wc4C5u8karq/2D6E8rUoXauE+71X5Zpz8/F81dD/NAH0+eBtVu4J669cuKhUg7RUX5rERJmVB2XhJsbkiyA++KCp5XqP5m7Man42GxATCUh7QYbBXOlsI6AjH0we/P7X5Nav/LN0nmxGyliBXPve35S3o5xpWVWVDRQzW7UBqog6nvE8GE2uDSp6H74bczM1pXCDdeA8MtIve++6UbZ/91+lt+WolCIvfcWrrpf1b/0NqV55rsK1m7vod90cFNPZrKZAzq4qCQMz1XIxkdgULR3a+egzD8h423HVtF0+/TAAvK2zQ14+sE92w89+BClx3QD2EUZ241h3+Wvk17/wFRlH2hx5p8SZ6ZlwcMyDABBWi4sD/J1yeu3cMQOPUeOcV3XA+IrqgVXBEEhLyUsdg9I+YALjEjjP+GXO2omqgHz6saQ5S9Y4mq0b0YyKe9WiW9kFTWUIiPP1rU4f8LhquJUsMm6BYoq9OFucysJ9QsSgdcHlz8/G3Kmm76F+ue9b/yG3f+2L0oPSqk3LV8mv/dk/yHmIXi8omlssREgpwBsLhNHFzFseCYDcRKYHPnWa0CFkjAz2yvO3fF1euPXbsmzzNtnw1g9LDfLNGaRnPLdRP7z1mlNIoMUFc7kSYM6Wsu441WpU4EaQ3Oj+XTL24jOwu0e6tUXuYIC9XfYfPCB79r0sBw8fUqBffeGr5Df/7quoTlQVAvqUD0QxFrgf2PEr9oBuJRcCOsGRmm4MVPRgRun7fxnFZZpZ093JYN5KI1nYNny8RQLoPs6KoYmlN5dXFsq59fAlxkDeVRcBNiUGxJUieMppfqpl+Mtms41abZTd4QhcMw1ANGZpY+YeGeyTu772L3L3N74kfSjCcuVb3y03fOTT6IS2VLXz2WvlTlm1sI5v3PO78c8AQC1Vyzamcs3OpkkeX/1IMTv41H3SeO5WqVmxzpjl+Wc9JQR1vcR+RjlyWUUh6vJTEJl+Ep2G/v+z96ZRkmTXedjL6q59r96nZ7pnBgNgBssABDEAsRMgQIIQwNWmZGs5x5RtHemX/cP+R8qmJdqSZVnHsuXjQ9o6tEWLiykuIAkBXLER2wwGGGBmMHvve1d17VVZVZn+vnvfjXiRlVkZuUcUImaquzoz4i33vXjf3W8FTnF734Z0vsSKbfUub4PHgb8DVfzi0qK7eBWJcS684irzp93P/sK/cFAlSEKcgy8mY6m620j/arll2mHEms+sf3dwrdbApLHqmjFw/eu9hZ5qNCc74DAvIv3rNURg0KYe6p3yviYtUGUgt0ZLQc1ZIaEPZA0admqHIv9+PcCcXu77XYeyNWYDAZZ5PTF+xGsUkvHO2RuxjigCdIx9GqYNJsTphAXZ2dpwn/nVfyaAPj1/3P3N//qX3ds/+GPwcGdMuegirdc2+/Ex1/7QpOp9E+pqJptJSOdey2PgTEl9D5XVhuA9ThO3SeUKG5Tkk05wHOpxhKgdA4OmTnBNoNW0BJDI955DDPzlF12FpWP9VeutHuaC5y27APaV9VW3ghzu9/3Uz7vq6GQqb3WO+zbi8sWJjA3lXCrke88KZnSMU5I2p32ztenJ9zWAznUgmBPU6QdggC6Mfs7XpCf062KjBaB3kZjdbsqkJcLh4ycmJENcyWqmZvTdFojCrqJW9gTGe0QAIMODrV00crYY7ozEoLcI6JHArF7JWwClTyNk7Yu//a/dB5HG9JP/6X/pFk6dDaTz7u4YhjdRQme2NFG1+x/zVo+BW/sVjXhCzU4bPL3bvV+7ZxRmEK5wHOFpac09wohSG3DzIhzhvoJi5RvIsQO7uIVbHrAdLDe8OPKNTrjq+z/lKrChx8xA44f5zB04CLJQi+J5jvZdg62wwdA1FmnhvuzudulZa9xntzcRuoZ49A0M/BAsQ89o1bOGC5V7z0jbfsNyoCKECuD49pOTYsPsWKhrfzSpn+R5PkEQQGa7PL7NLCQzA+cvreHewjGaAHTYtWEX/r3/5ZfcpWefcj/3X/yie9O7PiTZ4DQ3fAvtpqQ8u2cOcErqBHeR6tANs7tZThkFce1bIutqpXK/50yaZxy+lL+1vbdvLOb7bpZrX199E17rz37FVelRv72lTnUKs8pM2O8RGUyOizuoAtB33vcpL6EfTC9pD5NbhITObHFxTymJl6XbJJxQSbUNQF9CBAOLtbSyFQc5He6IZTAhrwHQV5j1yC9djSA/yCEe/r4LQM/mGvMAnmEN9BNjEkLVfRjo/rz5QjMH+hwD0eVkzcOoYzpQq0Bv7lHWFpfhtzp+PbpW7txwf/i//xM3PTPjPv63/76bO3FawNz7LPdkLanupMqZqWHFdk5s8OAuLm7+VI3U6j6sLUoZ66GQ33P6swBzMjaNVaVe7S/44+PWodKvXHnJ7b38bXA1a+AyoG4PaBiCux3y+/cJ2hodd2UAOlLpHbgGURsY8z0AOmPze8Ewdf9NqdNixNcoXekboUVaMg7oAVpz5JsozvLqMlITb/rUfZ5HyTWj1ZcN0KVOCkDvEiG73AwPYNZAF4c4vBRROvRWMabL42rUnL7XVbcAQJygVCent5eYWgbGPg066IYjHSGgSx10jQ1vldQas+7c3asXEIf+m+71b3mbe+v7fsRL56TOwaVAO5m1mWl2qTqn/ZIHqa9XImlc/WQE0Pkjy6NStgI+QVnxdxIM2RjCxTjaZvVBTEKW1d9YcZXvfhVhajddFX4EuiM8HRlvX0Nv+16/8KlaqT1Ahbnd9/1EUwk9BHSmw2XGuKFcZojzhPIU47yoaVkGOK5nXXWdAHQwImBALqxsu5tIMiMKk1Zfok5eguJZde4tnOIythP0lHQPI182HeJ4WU0uAfeMDTc8uI95yU7GaGJhDgCd9CagMyGO1nBvXUInQDIR0K2LL7ubr77oHn7T4+4Eyp6yapvApqxri+r8FtZaQTrpsU5MD1K5x2Aefe5ZMYI+PqN2goljaB1QibpxNHEcc659UjKvXkTueII5neEOWPcoN72fX6gsr4xNuN33A9CHpyLzez0yhIC+CqdAgvphiX0m48XohVUa0TN+hSPkuC95T3cZumceuZBZPLcyTtrWh1cAeus06/kTIilV3ZuOjYmHsYFLwAz3fAitdkAgIQicGEO+8h7ZilsdUyv3U0od81ni2gV0FUeR6AROcUcQY02V+5GjniETFbiOqHVVfvqZWB/6RBBfTslXzlcVm+Ss5Z++Shu/O4pDd2QITIkk1Ylt4/V7j9X44giH5DGV57/uqmvLkM43NVe8XQ2APaRDDM7QMIzDhk5AN6e4A8DA/PI3AOhLUFFHzqPpSZbJO0kPyzGQdUgPx8dlv0FP97Wy+AGYjobJifJZLieT26PxoApAz+CC4aWA5tq9DQllJviL4gQuOpqQz80er8sXmabzE+NDbWdZG+hKYAK0Gc8h3toAvd3xMHRvFKeX2M37AOJpximSu2K8/CFxwhinxQvzsOW45dBNEaJm7m3SLhLpVF582lVvXHDV7W1XkjrsdWAoAPYwpW4C2MlgIMf87gfg5T4ML/fY8F6XEVJzAbPmsYwqwrwy+G6kWZ/wHtN8bELElSItmXzjG7F5MDnB0/01JJhh6J0eXspAFoDe6k5o4/4C0NsgWo8f4QvNWOjHAehH6aEkZ6NXuguWZxPQoW2XpDIJPMiyWiF5iroJqJpnmYO+HROBB0wWaSOYkynQZqzQSW8l81a2ZKwq957pXr2urGJ6m46Ug6Un/e0rrkJHuNV7rgLPdlRdkUP8oF2qegI97JMXjfjTEra2fXQi8VV9zYYCOkPW7gL8pORoK8TIyL22JmFsfplFWjAnwcWcTIpM4gocFF9BbfTVsi5GXo6AjGyFzoZRAHpn9OvF06zYdQIOcY9B5a7OZR7QM/xSc4iTAPR5oHri4I1O7l5QqnttUoaQLHHDR1tTidecVpF0bpoUUbXrTb1UtbdDCRXWwwVqpbqXd67bXAeYP4PY80sSplZFHnvxxkthM41IVwPqpalZNwQv982j45rp7kDaqS5gF+B3G/nPDwOg64yZ0hYFeADoUlEvw+9+uPcI6JtIiENAX8LAm69fOzu3eKYhBRTQr2bdTPN9tIKqpj03PSJOcREYtCA59Y1YAZjx1xmgGcOd8ngRU6YgXk/RxCFCagsnKBeM6mo0Moq/xUte3eAyCeTR+oRvfQvTVT4ADyNfe+X6awLoVQC7gLk4w6VjXqQNA34P6vLRzLw7+r5Pul2UT932CW/qDS9U69Oz/872jk/E0uJkMrphmUp1BVIuQ9fycNkoOe5XUaTlNsr70ltf3qbDsSTZXwaEsxSAnoFlqgXuNwLMz6AgBg+qlgGmX/MJzpkqjPzziJtnVbhWsLBfQ23WD88bmjkopTeSHBu3odDCWupjLC0aSKdZlc69EKhT8lqEyPOcXH7tCRwI8kIfHNpV5GuvvPy0q9y55qpwgKqWkUhGUn7Wl/Rr2zQ7eqjkEK/6uWNu+D1/zVVGR5AsBrne/Q1R6CYZCgMIr/2gJLiIAi1MOZo1TUizvdfo+6hIS8Y93cNoByK3erpvu6tr21KPwnN47ZKheC4tBUhqwkUhoaelWO/uC9WfzDz61uMTYs/NvMbaH7YE9BMMWZO0qfm7KE/PITUfx6+CYysihQZ3sVLbUcZB15ihQwew/FHGjzgB6IBsSOMV5GqvXkCYGoC8Ame4KhLJmIWoHv0Ooqk1z7+HFk65o+/5cXi5DwOgh6ByNlncS3vGhBgxsWD8j6VkNbNaK2uX3RUhFq5Bfb0Kjkb4+oxOK2H/9+S8vl6GY9y22wGjp9anjA4+u8vf+siwR+TsKgC9ddp1+4lI2MUvk5AU33ps0gHP5cruARXLVpRrmcN9mF5hebswDcaPsw76aJsMiUrnGmMeSpx5I0Xz8dJ2Dueze7cl7rzEJDIIGatuwX6OvO1x8ZkariZo+MD9zBPp+FlI6D+GsIlhqGyRGx+AbuVhG70PLDyzhLSj21Kg5XCAB/cRPcVpR1fVtb9S+Cc0XxQAFK8AACAASURBVMfe3GGjXIK25KWlLbGnF4DeG1rva5WATrwoAL1PBG/WDVaDnPgJlKt8dH5cwp6yDY9xLDJjz1llrS0P8WZ06fX3Aujq0Je2EEk4JAYiUNVO6fywCyKSXY4S+aXv4ecF2MzLkNDLrrIF+3kYqhaCTpMwuNCzWyT00+fd0Sc+CkAfETIzpe2GpHVtfPG5ZTjFMdQruwxw6xuZRVoI6DQl5AfQsV4A8u8tbsHT3QrmtD734okWKVAAeosE6/XtHtDPzw67B2e1BnrWAZ1jpPAwAdP5AkLW8gpodOUjoKcpE1q7DcgEsJhJLpmZFva0VlODdH73htt74Snog++JLb1C6RzOcBamFzYZgasIzY2ldvmW2g30MXT/69zRd3wY3oXDIm1bNbky+m4kffO5VYCIpko9HBI6acIqeszpHtQ6aWHFBnMrWQ86xr24uCk53SNrzeFZlsEQtlmvBaA3o1Cfv6czErp8w8K4OzmBw4xSTkb1t6FdmMLDLLLKsJhMfJbm4O0V2nqHNmaJgw1dy742ufya0DGLt48j77lmx/M2rBRNNOsia98rqUArVlN7BSler76q86V0ztjzqCrYAZPn5ggxPQDe6NBHm0MPPuaOvv0DzMyjTIAHCBZfEXmPdsLIK14BnPtxnfZmVmvNGvE6GI/FotM3IKNHwb7ZcZzk/V69t+loS1e/uMO0Kh0saC8fLQC9l9Rtr20Cw2MoyDJjCU4y+BbXem5ziPRwn0TYWt4A3Y5J5jAnoB9UXUxXlC7h+hsdAUcAOqF0bqbOw3Z+yZR3Eed96xKk8ycRcw4VO8LWaDuXUDUeJuGkG53fXlI3gV3a9c8xXSz/feSRt7mjj783/hzf70HiY3lUqXkeaJ/1cfVboJp3BTbnwyShsyzuPZRR3bJCO1EuvOwCpC3P1dWyuwhvd/o/SJGfmnVr74QsnjqQAmR2f+Hr1wpSD2CfhETnZicYTCPN2KMA9HGEf2X3lY2JZZLVcairR9NItwOgc5ouxxlDjxj0RkBcj6/ivZNYpzgrXJqe8nmPaNs3Vl3lpW9qEhl+APt5dROhaonkNJoz3nifRrMNnQftXu532U+PPuFG3vxEDMwieWh6Vzq9mTm59v2gvZmZ1fLw3qTdBQwBWwaTsuE9/S0Lf5YTqYr2Dv/d2dpxr9zbwrqJSiXtlIv72qWASegFoLdLwc6fi0Dd/3J8/Kh7/dwYvMWz7KtrMK4HMO3Px8GIDAcq0s4p08cWMAmWDJ2RpDL1D554nWI2jF7tY6KVONyHlSaRgbobudor3/sG7OVlAXEWYaHKPdJKeCitBWsB+Drm83gXiZitunK2+9b3u7E3vi0B6GyCkh5tykyFuv/twHcA9EV4uh+m9RDfAMxrDT95yAAbxaRjPRly98LSplsHk1UUZ+nDeVYAeh+I3KSLpORXdWenRty5qVHJ4Z5JmJDT2zhuJpHQ3OULvo744Cna3ghmAOiUtnnw1KN7EtCrIpVP4Jkjh9yz3Q5oSud7T38B1dTuKvii9nh1cwM+crEKPKIbv5ct4v0KvOQdrYy/UWJmPdirlM7nIIHDIW7sdW/aZ/6QnO2Q9ujJLsxAgpHid8jnzjyph4jBEt8AzHeF/gPex6a9Hd6/p+xd2UYY4wt3t9wymKyqZE8srp5SgHw334tf+PqVQuXeU0qnaVw92h+aHXWnJ4dxmMHBLM1jg7gnEK0I6BMYOGO4pUpZZgfdmFAc8iy4Eoae1ZP97MkY1CtgYnA/YtYjK0MO551m60QpXl95RuLOUQ9Wbee0oUPdLjQhE1Q7f/3C43QDYLcBRM8imwFsT5V3fcyNn3sdaLs/jTAzjzEuncCeLCRTdTsAvTuHDdBB4U2GrkEtARYqFzH29p4wOuEleLrf2cTICwN6mtets3tMQv/FAtA7I2SHT6vHOHOAD0HdPo7wL3q4ZxsbQ1MB073OoOy3sCA5lI5ol2TIncWgRzW1G4A01c1M/hNXwouwq8OdMLjHk5qieBwSd84kMt+CdL69oesL57jqOnK34+9YSgYVcWg3lsNicLe+oj1kdGbedrwDe+/9hJu67360nQR0uR9/UBKn6p29hU6IuwR0SoN55CobLj18B+gY52PR82BOiNYXi/Paypa7jtroeTAXDO7t61LPJqH/4teL4ixdImn7zWDzTwAYH5kfc1OQdin5ZVnoCwFgFpLqRCStZnnU9ZeHWe4WkOVO0raajF53GppIh17trEFTyrETYC0l6uWcl88A2rsvIub88kugkqrXJSvc5mZC+vZYGwM66RcBddhbTNjYK1517wTiytERKZ06eeL0Plu47TnWN2DBEiacMUBnD5QI7yJD2aFyi8Oc6DuwBAmdToF5AnQuzjWErV0EqDMdfaF0bx8e0j4pZqx/WHi5p6VXz+7jQlDt+zo4xBEcs/7iGgAwzGsO0qqkPVU0zNcFulPSXgDt+Z/G1jSaBJKe4Kvpo1ozPYfKiAPXJqx+ZutbuXvN7T3zZYjFULGXIBXD0am6DkkdQB+SSfbrPtJ5rjQkZ41YbjTkx7SM746jFvoHftJNzc03fAc4NnpOb7FADBkML7pTZl9EfBeBPnf7sNHKiNSFuujI505TQx6umDl0SCyjKWAzXl8mD2RNNUZ5Bf9hIaGnIlYvb+JCMJnMgzOjboS5RDN8IkXnNk5S2s3nR1A2VITbjKsV6iwgHY1oD6eEnqZ4CAuwjCGRTNYZrnb2amxG8fCKhDF73/mSq965rklexLMd0jkB3a46vE/oDBfxeA25n6ABtL8ze9xVAOjTU+OgMfv0HSVvEwcxJpqRuHS5KK2XkM99V9Txhylrn3q6IzGfdwY8iOVsZ927/gz3iT8KmIv++bubol0ort5TQAH9G4XKvfekPrgHShnnUC71LOqgi3NZhq/wQEHUlgC6ZUrL8LDrDo3AMA6NyDySyjQTucWznTnb6bGb8TVqeR08cIrzEn+H49seqqlVvvekRpPxDxZhge3clVnzXPeoPNYA1LXJpF1d7NveQcpb1eOhMnnMyXOuBBv6zDjyuEdSf63uXm3nBHPJHkcAEVsA87nvuQ2Mk06lh+bC/AjmBHXCYuYBXdkr2RZ0Xnx+cQNpeQ+VISSzW0v8sQpAH+z6SP5qHF6vQ/52Sul5kS54sCBBnJung1hOz08ePKyBPs0YdFr56oCT2KXwLYF/dIjZ5OqD2GB3URd6F6RQu3R1bQnS+V85h5rnCqwATsScu9V1qXlu7v0mQDcG9iTiJwRus9EIx0AmYtetP/Amd/RdH0GmRHhZylVPX6/qfdrMTUo3W/oqwunWAB55eYdSrZrME8wKQF1ytKR6KAs36XgZi353k7n+8zPyLFCvnTEUgN4O1br6jB6gDJl6BB7uc9Bdi6oxw1esmiXIMY/7ELQKGR7wAUPjXKYB1BKDTvioOXRkrlggSuX0bB/29c7zOdvmoxb7596u23vtWdQ6fw4lUSEWehpUVleR8hVJZWpoVKtil9vDroK90ehQl/h/APrKG97lxt72Q26KWfs8dCWYgKBxfk4pnRniGM7GbtYhnTOzWl73Y3KFYh0Hc7nfK9NBLh+AHieYcZL+9fLqdgHozV+/ju8oAL1jEnbeABdhFp7t4hAH0MiFN6jXzE4B0Kcw5jw7fM8CzNUuTkSP1zMGEqjlwXCR6WJJ28N8RWFqz30dRtsl79mOOSPuvLqydiCahGCdkNxJsBqyWTa5hPzN8Ky3f9hNvfEtwmCleQ8I5OsAdC0vqjHbS1C7H55lUgU757cMxzhfjTQXUrqOvOpubey6FyGl52LQOX+5BdD/myeLXO6DXEfaAE9C1H1wRlO+ZjiljJfW/AGNN3Ya2dKYMS3N4TtIGtfr2w6cheGjCEOjh3sd+QhrA35FQgqZJ+Awaw0FzOHNXnnxm656/QLwkTHdoBLDw5ZXJM2rJJERgD6YsTlQavePKv3F0CFgTCl98d2fdLPnHxJfhTSsk2SPY710pkbF38z1fheAnubZrO3Hg8YjOd2B5gizjxzOsj5+e79WsB7PwjGOJpJC7d7bVRNA/2+fup7QkPW2y6L1kAKy6bEITPl6HzLE0Rad6SroCf0nNQsqueYV0GncOIY5SB76es5d+F5zth/ueucK3ADFa6+5CjPCbcP5TeQrAAil8+VVBXfZrx6JBdfTATufUxk6vsRxKnoe/xoedXfe+9Pu+KlTQu80oCz2fvzH0ql0wCrjAyaXyeN+bHwysiAN673DCZAWkDSEycgxayGGzyFjHP0dmu2XjAw7t8MoAH3AS8fD6CgOtQfh3X58fDjzHu5GLh7MQzjZ6R3OEqJ5vLj5aWs9hiwxXIN6Uie/p3TOLHKHWjonLK4jXzu82t1dhKnBno3MOVJnvLKygjSvjEP3q9zAht5oD9TzS4iA3dqE093e5Jy7+/6fdifnZ30a3nS7iqC+A2aEznA7aOc2kstkuRpZulkl7+I5wflt+NC1dtro6zN+gSWVb6Xkvre04U0hOeJG+kqw7nRWAHp36Nh2K1wA2meZw512dJWJmks+bXfYpQd5iFIVTQldyod2qd1+NwNrgSSVKVGd7h2OLIMZ14LSeVjK9rBJGCZsV1FIo3L1Zbf36nddaYtx5qoClxrod+/ByT2uYiYhbCYoNuByEvb0OqrWROEW0bgjpnzhrLv3nk+609NjyMWwP4/7QXujAkBnERPGoN+CSziTsYSXKvXzfNGsAFBnyltbgBxMRwIKQfgLyBZ3DeqFiPVPbKIcTCQnQywAfcALxQWYASg+iBj0KdhyLco069KgeuaXxEO8gbZ6wJRt3j0PeMbPS5Y4i3nmCpBBMc92zG8YDFe91KjNe8j+HQJy1Lav33N7LyDFK5PIAFyt8Mne8jIkdzo0xbH3YUY5NYLXZ+ci0G5qO+XzAOQH3ujWfuDDMD2x2mCLgI4+WJyFZUYJ6HQiK1lBEIlpq6+ByccKYeyYAjPjrQLUrR589sfOABHNEXATjnGvwttdGUHR7+nw8yoJZJT4YsYqbOiDWx1u+GNwiDsHG3ooCQ5uROl65hk5gTOXMdx5rbLGmZIpmUOIlMaWR/pfCVUbg6qda8LvEq4D6UiUi7vkwGWY2qvPusrF51xpN0gas7MD6Xyprt1zH4NDGnn61Z7RjbUagTGeTl9vfMKVH3vCnZlEcqU2zDh7VLsD0K+vwZ5OpiSq8JVj1AhItAMfAYbkSQbYnEzJAP0eHONeRApYiaNXe10u3o+8DVIl9CcLp7iBLRx292kA+lnUQB9J6dk7sLH6js05itI5U6EywGifTXTQg0zRv5g7kOpunjHPQXw5P6fNnDn1j9L7XSQ8BfxDcQx5RzKZE23kd665XUrnPomMAXCFnu0okSr/ro3P9zSpF6qm4X8xpUL8CaV2WyLunioS9iw9/sPOPfSYOwVAbzUxjKjYvS39IlKq0QGLRXek76yruw7aqxHxtEgLPd13YZPO6kasZfT0zYG5AE6Lzy9ugdGSfxZXjyigEnoB6D0ib/Nm6XR1dmrYnZoYkeQlghvNHxvoHdw09EFmyNooncX8mDWt50CH1lrnOCCZwGSGzgDBwAkE9LIWT2tRxefDryH15ANAr8Jevsda50jzWmKxE6ME07zSs522c99wpKVIA5DBPmgkuceADoU7PNzv/uDH3PCZ8+4kVO5pugjna6lfq5DMr0PlzqprYjeXceRpUzZaRbVFE9AFFDN61Qd0Zg2uuOcgoa9DUm95cTM61ywOSyT0XyoAfWBrw9Sp56aH3QI83C1QJ+saNY6PXuHTLMoCjsQE2LxJsJLQB5XTCOomSVAdSMaK0jlzAiieHzIJ3YQkOsLduYq486ddZfmOvgOYsMwXdvPKxmZCUk7Yzv29qV+cBipWAW50tzsx5e6+8+Nu4vhpdwwSejsQLOpd/DAm/dL6joPxoK12Us+pTzfaecC5rQLQWTo2bxdzBLwCx7jbW0j6cyhWJZsrUKGpqQD0wSyO5RE/h5C1WRbY9tGzWbfXcnzAcgA647dVHZv1MddbYR6QC8PDkqNdLy0kIp7t0D6Eat9czs8mHWkY7AMF7ermmsScVy6/LJK4YXQF0nllBWle8bepqyNNRY3EG0JLXfV7PcLvU8nDoW3uhFt8x8fczMIxN8/CLG1oRWwstKVfR+7wpW2UMjmwHO5g3vvWe1U9Nb3bmRVvDSJ6qxqM1vvs4IngZTFemGfdlbWyu7rGkELNPyDSZKYn0gENBvRoAegDIbyXB/EXgZyAPinFQfRqRzrp1zTsXSXoMeWrxm/3q/fu9sPD5jji6EcDj2pi+wTs6kw0k/ezJgJbA0e/ueSfcIRjEpm97z0FYEcSGW86EbZmYwNe71sxsf36xlieXPB6oN6UAbLGvAZk69R5t/z4h9z8/JybGUNhljYAPeZfqm4FNtsr63D2Yzs53Z/xApj+CJ7uSP9KtXvm96ZXK0SAjjW4s1F2rywj2yDPuMxPoLtnTb9aKwC9X5QO+olUuPjsBBzi7gegM/VoZKvs4DDr9XTsoCboRR7uWedC6hFFJlISQLf686T/GOZFR7lWnbJ6Tfd225dphoAu/4StfGXJ7QLMKzcueqc3v4iIO6+urbkSAJG2b3m0jrq83oGcBHFl9EQKs8E3OMT53MaDb3Krj/2QOz437aaQj6HTqwyb7bWNHQW/fOY9qkuCMsLWlspYI6/N65RO/XheXzXE0COD3/OL2050QRk+4/pBk171UQB6ryh7QLsG6DwnzyDd630SphN7UGc55tnseZPM4c5iJbWHdBaloQbiIs/54wAP5mjnRel8EmB+2OqdK6izkrYuTnUH+dovvuj2kLPd7TA/u9+suLG6iZhzeLbHjhGkDaVcmlWCxa1Z50TMuTSHG+hf4aug6Uf7JXspv46PVx99wm287u3u1NykhAp2ejFV6gpKqVJKT8RtZ3F/HjRZe+H8PbuYzBKAMU9lVO31K8Nc8F0UaWGKXt1SeVuMTndl75/3gF4UZ+k9qZM9cJMPY0Pfj/hzrYEefN9UX9nv0cb9iQYTp/A01O20PTdSww5uhOl6ttC0Y0jmM0T1Oh4bA46w2l28FofvwKnSkx3haXvf/YqrIlxNAN6iE+jZvgb1O6T02ktxhVK3GMD9c9Gv0e1qaydIo1U4HFYBqtHBXe8A571gDO+97YOu/MCj7jQKFIUmkHSruf8uri9Lq95AdjJK6fEA220xC89pTnf6BiAcPVeWBO4fOsY9D0BfwXoUYei92U+iEfvvnioAvTfkrXfQ6BFKYCQgnkOGuHlxiMsHx6oha3SIY8nRQLTL1fGi6yJZ4kaGBaMYSz9Fr31x8rN1OzyAbmFdlMiZ3pWe7VbrXJkySNPI116BhM4sefUBXW6MUTxwhtQNrE+JHxoYJUreJQC6MAMHSGN7o2Pu3g9+1O3Bjn4G74MUyunw4nwJICtAPjrIQTj0UekdNjzgx0lLVi+jp7tSKR971LwAXlvedtdhCpF00fkY+oBXvLXuC0BvjV7duZsexmhpGure83SI817WeVBBWTEZOsQx5C4PY64HTlyACWaJG4VHNf4xDhCZBKBHngyH7LDRkC5I53duuL2n/xKS+LJK2yJ04w+WH11HDndkh0t30hqBTGpn8lZe9FwGFSdGXXUL6nyUYK1XPTDSJGNcu7PH3BIAvXTspDuN5ywfQycvm5mtthCadxOAzlrih+HiLNbBpNDbXVcgHxvV1vv6+rZ7baWspjpqcXIy/rzsHWpwCgl9QKu1MKYpX/OSIU6Pa0q2Dh7u6gme14sbfwaRBdNQC1MoZz59raiWjwOyFbqrDR2Avr3pdr/9ZVe9giQyvpJalBVuCyVSmRWuVjpPRQ8TzX3g3xjAnM/RFl/zfFiURZ6CWnzzzENu5e0fcqMzc+4EzE+SSriDK3Q6pbl2aXtHVO90xuqs5Q4G1aVHuTxbmBQrr+WNRaEwcG97170AtbtykrYeeV+VLi1uF5oBW14Aehfo2LQJPVS5gVnFSh2HTyHe9iwc4rohkTQdQJdu4DzGCOi+ylqXmu17MwT0eWhIaPZgtTv6BCRx5PAcMgJw+Nm7ftHtPvlnyNeuoUN6YZ6IQad0LvbumpVIMDgHAa3f4FUweUNTU5KUhpnn2L5J7snEQ17lir7XXv8DcIp7t5uamnDHwOR2GmEQOZWSX8CYmXb0OkKmKNXKjDtkGPq+WYMOSWbJ6Q61u1I3P/uUgL4JPw3a0ekYN3SYwg8GuSmCvgtA79NCRH5ulJTwDjJ+m2B+ShzicvRSiu2fMej5Du3ieiwQ0KF2n4U/QCydZ9gjsc29Kup2eLbvfOMvXPXaq0nGhXZwSOeVetJ5PfBrFHpmYUijo3BIgE8IveVpwMDWpmLVZ1WPeAibCiX5ZTjEbTz4ZjcPdfsc1qQrDlNiYuAQSrAmVJAKdgeq9+b2/DZJ3NfH6Ol+j57uBug52bIc5i4YuBeQApYZ74a6stB9JX3mOysAfQBLxAOWDmX0cD+GlK954rJJLo1Bz7t6uuqOjw5D5U7mBBXVcmw+OHALS7gaDtIrr7rdr31Ow9FoZ/PALF7vG1CNi+384JehmbQuZWcnJ5zbhgaA7UUXG1Zbe1JNDMe1kXG39MSPufKpc1J1kH4l3Trn45S9DirqPYlL30Qcd4745zoLAk0L1g++ZW7HYvxzBOgMq3oNZVRvszZ6vhdiAMjRvEsB9F968mrezDHNZ5bxO+hUdg4V1niAyUFqtksRafxyZHDDD8GRhU58VFNncHjNV514Rk99kPkEAJ0q3hGAuVDcbHo5OSCbTVYBDbPdWnM7f/H7kkyGWVZUalbVc7VcBqBDmobUp4VM/EVwPqCD0BYuJiQ2COm8hJ/q+pq0Z1eSnNaqSu1lpHxdfuePur35E+4E4gYn8T50S18V5nPYAeNyByByRyRbr3rvWk/NVqI73ysdNXRtFelfmdk2bxetMNc3tiUNrF5y+OVtGpkdr1RbKwC93+uDoiD0cJ8ZlZrbeoCFx142EYWjYqQapVoWZcnzRW92MlSz8AUgdO0D9JxOLwQx+X1vBzHnX3N7zz8FAGcoGYHbT47SO6TzKpzGQmxL0CIN10ZGCOVPS1OTrspMc1sMfYsJqGwFFfDkVYWV8BoC2FTPPgKV+4cg2c9I1sRxlrLtwcZivwz3ugGPd5ZWzfNFCq7CKW4DOve4CkEMj1mdm51qd7AGry2j+A8+yLM/QxbpXEjofVuVGKQJH8eQr/oBAPpwTmqgG8vBpJxTuQR08q4KKwRw2s4fmh7ztvO+bYK+dKTpVlUCrty57na//BnYtJEwhlK3t2lzIBXEpDNve4nZ3AS4Dej1VwV2tOM/rlvnRPHZlcbHXAne7RVUaatC3Z6msA1HufaGH3DrcIg7MjYGQB92o5asqAeU2gaQ34Bz3D0Ae55lQvJEGzAdrFkWPtE6+XXoAd261STHSBBfQ+ral+EYtxPtu271ULRTAHqf9kAYSkOvdjrD3QcJkY4hvZBIujKtmoOCLySrrBHQpcpaji5TV5pf8GkwVJKhL9Kz52gydYaaqFwl64b/yttu95m/QkW173ozTpDMA6hARzhXZmiZRwNp1+6JQxINLEIQTKR6pZZpchJ9wB4PQGfom8d5HWkDKb9yZNitvPV9bvOhN7vhkREB9F6GcGqWtV04x5WRRS6bWrC0u3ALgH4PP/Ia5mQq4pyJ4W5Bu/Dy8pZEHxQSetoVT3dfAejp6NTxXSGgs872/QDzk8jjnunAk5qDgv8cxwlCh7g8atwNZOiQeG5y1KeuNcN5x0s80AaSgE4PbzhPXbvg9ujZvolSqKadMMkbIWqME69WmObVRPB4CiaxUxoUW3swOwN4BWrI2bCbD0HCZpa5almlc4KnSenRNkoAe8ntjU+hwtoH3dbZ17kxZJY7DpV7LzVWHMc2wqaYqWyZ8/cMzEAXrq3OYT+Huv0ekuX4JcjFVOwMZNjdq6iNzpj0DIszba3MoB8qAH0AK8CKXueg7p2DQ1Ze5Fw7lJldjYCe35Qyzp2kdA7wOOJzuA9gC/SwS4rnkL7hmLb7FDLCXXlNTQ2RvpyIDhsys7jRIc4vrORe3yft6e5MqOP9yCOAR4haaXIcbQL0N6DWVw5A+/C28lBe13zwyl+U504ioQxyuJ84K+WDmWipl8mKOGZ69YuUvrUbSOk9XI6eNI3seiDvIhzjcnOAkA6eo6aq/crqlrsF84dOIC+nYE8Ws6uN4s1HYpnCy72rRG3WGJOynEcRiokeOQA167+d780uSzCfEMf8/L2ExBomknkA8f8TiKPXWeRvHgetn6g1d+EI99J3XOW7X4dICqmZABtIx1WkQ6UzHLO0RVdEhkAWjz6LaaSgr/+WMDXYzWk/Zx746jZ+KLFHnIE9FyvgQ0DfvO9htwqV++7scckFMDvKyne9XQ/SR2zpTAebY1s6LQaLiOWWeu/BlXUVNkdL7c1NeLlfXUPsnTmktnMoFc/so4Cc0//4qSJsrdd7I9Rez+HgOgeHONoL83Lx3KCanfZzViXLG1dN+tNefgqSOR0SmT7/sIG5gCyl88VbyAj3eVe9jWpqtGv7uYujG79HnHiJseL1bNsiQFsiGN21kVMcf/dskOwApM11jDtnO3SGC6q0Rc/UtZ8rg7Hx8Fvc2pve7Srj08ipf9TNoEhRp2lfmzE7/J5gqFL6jjhm1ViWcvFKch2Zn37LO8ZlHciNqArooD8YqktQu4srQ295uFysZ9cGyf1QAHrXyNmwIbMf0a5I55+zULlLYa8cbGYbOx3hpsCEIIQ+fy8hDsBp2GnPwBGOUvphTGoRSefPPy1hapTOo8s2GqRz5mxP7eYd7U9VoUfgx80Luzmlcwe7udjjIfmaBC7qbc/3qVDvGzKV/NFht4Ya6Ouvf4crDY+4BTBaUyxl28P3QfaxH8cWdNZXUShkV+kn6wAAIABJREFUjUVpcridadpYo6c7lC1HxJziid37o6yjHswxbg1OAK8B0JkCNg9nYEeT7ufDBaD3idrew5MqRXq3n5gYUetRDw+wbs3MAJ3lRqfg0QwhPReAHp3f+IXahdMA83mqdSVpiid8Duifbh3VEa5y84rb/eaXpKpaZCD3Z70IQ1sAXngXt7LxVPqjpC8ivq49Pdsn4NkOG3qVaV5hjw+ZhH2OdAGdyRbsQSpfRcrXzXOPii/DcdjPxQTVh/UwtS/joaVoS4zz6Uidgbu41oynX4FvnzioBsxKBoZXdwhqHVCNyDYYqVfh6b6OvXgYmeuBrQG409IvF/XQe09/b+uih/s52M/nkKVMTsA+HGCdTk7fQ6SrFQ93qkXzwIloLm856/AzDZs5pfMJSeSjRJc/c0D/VOtHMN9ad7vf+oqrvPKsFFrZNzfazJH0JRaz03NmSiulpuwH2s4n4AzHRDIsu4oc3WbOJZizmlt4JSR23FheOO1W3vFht3Pifkd3huPQWlFz0tMLgzAbPwGRVcsuw5a7TkTP24WlLKM07T2EgOnSZH8jSyIZ7iD8sQtm5BJSwN6Dc2Iexp6b7UEb+n9fAHrP18uk3Anoq8/PjkIaYYqWfFyesZZ0r+LhnhMkNJpTK3IaKt0F2miDnO3ZPwKb7A8PUHIXAHXvwgsC6NWVReVUag95OK2Jepxf+YNVco1FhEhJETBFQ7SdYz9ILDtLr1Lt6xE96RW/P+c/67JvPfAGAfS9yVlhFAnoENC9Ur9HwG708nTh/rgLW/q1jV34B6qYnhvlNWjI4iyLUF2HJoMsg6PU6pZ9h7BG0PsGmKkb6wxzzMc5mIdRilNcIaH3Yan8YUfHn/NzzFAmKU3yc+GkY8gaK62piiyjow9OZAN0elCfgWs+JcD8O8KFE/TyMoFqdcntPv1XAuoE9wi15TcAFT+jatzUFrbzxPxgjm/8rR6YxpK5rD3s5kPjyNmOjHBS2AXSlsrtgaSb2B7xfuHjFaSJXX/jD7q1t7zXMbkMS9fOQ+Wujooib/bmvRBAj0nD/VGG1uISgGUNDmYEdAPHHo2gi/OiBqriFjFuhrAZK5IHQBc6A9DvwtxxZZWha7FjYhcJ9H3ZFPdE6Ze/eS2HOqf8rRcPCcbaPjANdaWXkvIyC3LRk5DIxqQoS3aPu1jtqx7dwxjrfQBzelEfORSigNrKBaZN0tyDHfi1F9zeN7/oKiv34s+p9pZ9huOeDnIinfu1q7eExqjJd/uBXdTV8GxnRbUSaFlFLDtLryYlcx7PPhyu7jbRhDKrb/uA23z4cQGleTC5DFkjs9DvnVVh0RaR0iHpJjQMWX8zdR9Q5b4ttcWzPt7k+LiDl0H3SytliTQ4dC4tg1oOOsUVgN4f6vPAOg1wOQmHOFN7hqUs+zOK1nvhy8dINVaIG2Ot6wxfZu83OY9gQXW75gjP2anXgM5R1kERnHGwLy8iicyXXAWgLmDqQZygTHslpfMSKqrJ7KlWVn4geUU4zy/xnCBEeJPnQGk7Z1U1ll2lZ7vPuBZmqhOHuIizCvxEvO1G7Oc/+CNuByVT2Q7DCKehRRkMn0hbOhy0ACy0qeu+yQO3rYAuRVpwiPfISNG1N932gzGhZPnWkQfgMiT0TagYuPb1tmXXBvD90JAoyQpA78tS83wb8TXQKS3yzJANzAUYzEmWet58GY/CRDANUOQceqYSTT2ig2+0w4MV4U6NH3HzrLEtOfPzD+jmz6AU0Hztey98G7bzL+P3LZljyWeF03sx512tTx7Nn5/5/RdRMvo39iO+V/Dnj0KFWD/phc4wNTJ18E6W8DefnCYEdGvTEsxETBb7wF7fuv8Rt/qOj7hd2M8Zd86sffRwH9RFyfwW7OhX4fUeGcLysFUw7g0wIwR1Wa4Mj7keoNPT/SoAnQl+sjz2Qe3LlvsV3hlv6j8qVO4t067lB0Bspnx9EB7ukxLIrVeG38FojKK6BiDS1smQr6yPmswTKTw7OiSe7Vk3E7SylyILOu3BdIRjmBrytTNcDVyLYrBImCrvMDbcwRlOQ5VZOY2x4vXU6WZH949Gm5NgQTMLnqFX++gI+sWhgcQ0VSanSXGpxK5sQQXx5xuPPO7WHn+fqw4juZJ3iBvrtYf7AeMkoFPt+8rytoSCKbjk4c2EFQXjZvW4rAN6Lfm5q5jT/cZ62d2Bp3th803xIqW4RQTEf/TN6wU9UxCr3Vv80Soq64cB6Axdi46MDOuZIq0pXrdRiUHHwZ5xSVfcayBhQtMuqvZ5qHMjZXs+zuim20yxkSrvddQ6f9LtfufrAG4tNmLaHpPGqyiR6lCukihlas3wvrCzfYeAV+kLuKEamni2E5xR4ERiz8ksmB3/QE2TER6ATvv5m9/lNlA2ldI/wwgXoEUZpJOoJDvBz+IWVMDIL66+2Dm4sGBkRJaxHrlLjuPHfhtakeuMMqB0mROyZ3lnVOgUVwB6b5fIAH0Bqvbz0zgYvQdL1hM8mVTFF20M0p8AegbfuhCIeDBTjTsP6fw062szvS7BLMOMU6u7T+aLjG+VG5fc7lf/zO3dvq5NACBteSTPOu3cDFWTwzJ5WjZaRyOTF+j90PAswHxoGLkTCH4s6oIENcJXiIrf7EdNTmQ0ujt3DAVZPuC2oXYno0DbOZP90GFxUOe5qYPp8X4BtvR1cRsf1Gha2A2kJ9ZjGeaPvCXH4dnCMS8h/e4VSOlK8hzQvIXlGcStUm2tAPTek562DWYquw+FQeTkMvFXDsTe999uD+LZjIcnYTdl2FqWBpsAH4Me0JXqW0rncxDTLcFJhknc8tKIRLmBamoMU3sWKV4ZkhaoibUYC5ol8EJ645pFSvaUwG6DEmCHdO4mkOaVjZJJgIMdE8pECBy1afujEbVLUllt5Z0fcTsLp+QAn5OiLIhrz8BLQNU7JcZrKK9a9X4GLS9Ovx6gIgp9USJbBaBL4bUM0DDt9HXszq3A053JfbYlJ/1hekvTUqK79wmg/+NC5d5dqtZpjY5K55Dy9RiARkUbvoH8JdvbmC8ewWAKYE5bdFYAneOysYmW3dOcea0p8ZF5Mge+Q3VMEMwZpnbhRbfzpc/BVRi1zqOYJdNbeuBlmBrv5y4zIojqvTFF6n43iRSvSIQk7ZBJIKCT/p5vSGz3yMdiP/NXRfz51gOvB6D/iKuMQeLHLdRaqYf7AFfJ9g+GsAUG6AIctSilZ4HJaHgw+Q1PQF+D6WProEjBnp9urXdg7y893a8A0DcooheA3joha57QxDIFoHdMyMYNqBc7858/iAprUzi8FMY1Namog3vYe6dNc4gcsXi4Z6yaTKRFD3TutJ1TCzILz3ala/ajCFpaI2yayr1Ft/NXn3MVgLp4oYfmBG/HkXAy2riDK1SjW2jWgeDOZ0dGkUgGP6JWRwv0bCeo1wLwvk0cSOuikYJEBie49cfeiYQy7xEHPmbwY/Y+1kIfKKDrNhEGheVImeP92rr6JGT95SS7Rk/3NRY5yfhw9+1FfMCQtWtrO26Vfh76trb0OhQ311KAqV+fLpzierExwlANprd8CClf6elulwjpg5RMUkyaIMBc2wR02qYtFCkbJ11Q+lIUHgAIOFidYRrRINNG1mmcYhn0sBPD457bRTU12s7djq8nnURqVcET0CPpPHlIqhnFxOukmB3TCo0OMYkMPNshWcslddSZt10ZBbHTKxYmr0R3cT+7EzNu5YmPuu1zb5SxkbelhD5OQE9LhF7cJxK6Mn5UuzMu/TJAhoVDZJ/L4HxtgCy9r0J4H7qGymtmaekFiXrRJofPams34Ii4RE/3sE5vLzr8fmiTEnoB6L1Z6TCh4SwOLUrosZA70CMs9YT50lEyn4lKjtrxPejxq9IukkuwkZlr/tzUCGKa47S6ev4Oeqypyb3vxggsvc8F87SX/+wPXOX6BT8riTz1c/TwSvu22M61uWjFGoFRSB7TGPGzMYA57OcRaDP8jU52/hNVMAUMakJVUEt2tZ/fe/9PuL3pefHS53ox5esgQ9bUXKMUkvA6/L0He+4ibLvX4awluWaMjlljwD2gkwFZEZV19gWEcIMbrW8hBewtRhfIWuRrDu2/2T16sgD03hCWh4SeBXocnmQNdKiCyYRmPatT4qXDJMZgP59mlTIvqej3WQDJ+LQVp0PQ+CRs59QkHJYrBHRK6LtPfcFVvvEF2NEpPYpaQtdC5owMb5Sed2E7p8eRPxxN8a63pqANb2Ft8vEJVa3zh1K/SOehdB9TuTaxTCi1i+AFKX/j4Te7lR/6RDQGhnHOo+qghXFmZc2kNCkAkt7Xa0zaIjTLoIROgoHQZQD6Ms0rAfORFVo2Gwe36V1I59fE092zpmn2aLOGv2+/LyT0nix9xPV7QH8AkiNTXOYN0HlI0Ltdyo7iXBOZWNnontAtdaMJPW8V40NZWjgdjkl51MEPL/U8GtyowpdOUsiN3/duX3M7f/RvnVuDI5x9Y+sg0iVmznKm+ImXx6R3/8g+23eddeRHtJvD5i0SOH+QC56522vTooZpXpPSejgx2P1HxxCu9iG38di7EE6HzGD4egY696zm2N9ljncAzXV4vHveSCaUCfONl8z1aCkBCAHoULnT/j/o17LVfc+yPquoGEfHuG2f1yDbXkWtzrDf9xeA3lWK16Y4ZOO0QD40OwKHOPUUzpOEzjODRVnGWYzDnxYmFHaVcK02FgI6OAxmhDvJJDI2xgHzG61Op/b+ENAhFosj2vaffdpVXnomCsWLlCTibg5WiyFlVLUzuUR0stcAuqJS3F1CZa6Mg6ND4dgY1lszxEl+eNY8lyxq/tka+tYCXaTmF44EVc1mF9y9933K7Zx8AH1UoEVxAuYz7CuDa0WtxgZs6Cal2xAzB+jYBDQRrGLdJXSt043Xx+eNXd2AFuSq14bo+PM0iz4SLFVXBaCnIlPam2oBnZt2DAj+utkxnJM5K5lKZgTv1hRi0BNOZll550BccviUzpmBD7lk5DDIxKGbdsM0uU/2E2tfX3jJlf/4twCqUKcLJseHnpQiJ25WYDv3Dmv1m02Cu9mMBXO9WpmfSb52VFUTjT4lf6jwpUyqrbvY2clENOilBqGpOdhGIZZ7H/opSOrj0hcdLRfAgFnUR5fI1bVmyMTQLE11cCSly7yzd7EUqYSuhQxX9oa5b0TG9NFkcBV10e9BUq+t3JeDaWRsiAWgd3dBEqKJHrQzcIg7D4c4nnN5gnSq13nwzkQ53E24G/CxFkjnTHr5EFTtLEsbS1F95DgETL292kbQJfIocwiWBSVKd/7k37ndl5/DAvgdFExWYIapYGk7Nzuq2kdiEI7QWD+yvEYJ5oeAhVztJdi1KZ0LFRkmxzSv9PiOgBoz5r2RNqTxhEUrDOZg/eG3wn7+oxjpkKvgOfplHAegswpeFi/zgaH0eA0OWyvl7MalE9A3wMit0dM9kyzHwStMDcNN0Pg2mCfdm4cs1LSfG5xM+P9QhK31lOTH4ax1CiphMUfm6IXjoc8c7jNAdYsCy4T064GKh+7cyBDS6Y6KI5yq2y1BRZdQtdnO6BKg1zPVSEY4HNS7z33T7fzlH0vFtFAwjl0ZMFc6rYmjnIE4Ad3rYOvotBXQa8IQoYkpwXbOmud2MYlNdR3SucZY+o+jwDfPMKi0bnvDvuX4uSZ7sMWvveNDbu3Rd0YpeFmgiD4ljEXP4mUMzx4YJUrpN+CJDbzM5MViOcy0ds8PMJsUbUw62v4XEft/i/4KmaRwjgbF1/SfPH0jo1s1R4SsM1QTls5MDUu8bSbAsBWSEtDp4Y7Dlwezcs4KBAO/MDZmhXsQzoZMHSqq4oEPqv0BRPXDSV0RaxVDK0u3oWr/TVeVfO2CmjHYmiQj8ek8CmmAqFmdUFA/0FgNyX8ETCdqnQfcm9vb3EB2uFA6bzDHA2zre+OT7t4Hf8qVT5+P3oFZMGJzUjgnoxc1HqA36cl49GsoILKa0Wxm3DtapAWJPz0Pl1Gq7huWmIow/mWECd6E2j0KKsjLBDI2TjmjC0Dv9qoof8RzlgLIeZZMjTLEdbuv3rY3jhN3ymfyGhygx/QUdsIzF/MA8vOTlPKYklbpkAVQF8naj7Ol8Zi0T9xmG6h1Xv7Kn7u9b33VlSgpR5NUoBEGUVAfgMufYPaRtj0EcWPGwkGZKHoEUjkc4UqIElBCgkECk1ChM5y/EsxCI+aAznkm+eN3qtjLx067ex/9Obc3NhWZnebHjohDXHYvn8kRA6Tge5MSJKR0Fp/NzuU5P46Rnu5AQ441SyNMQyvuGKaAvQFA3/QJctI8V9yznwIFoHd9V8TKDp6VVCk+7B3isgI4aafMg4EOZ/RyFzNtqHXt67GRpClRgbb9BwHmM5TOZSx6kmVBTudLRUmJWo0DheI6CyEzNUe4K6+58p9/2lXv3lKAF6DUXWRZ2mg7V1X7Ptk8Bv2wHxP/FbU93fA3JfNh2M9DDQArqjHjnF31JrPvMwIh10L3DFmP9Te9062++8e1FXw2gmfo8zABRjHLl86DlC1JatJrAJx1QczsQeYeAJ3JZWDq7+ub2Y31487dhpc+JfTVNNqgbnR6SNsoAL0nC6uHK4nLrGWSIY5SpD9Ce9JlDxqldmEKgC5FWQZ+haBecicg4Z2dGHFHYRLQ9OU8aCmtCooM9NCl3ZWOSkew5q0V+PBgyNlA1b37tb90u8+g1jlSvJJRiaRu2UiqSzcveJmyJ4NttIhiBwEQv2PsvqjaTTpHu5DOOYYSeQVuBM8vhHHnEbDVAXWFch3n8kf/A7d5/jEp58p/j2PNjgHQRzKxrxpv7CCxsEjAlNJvo2a6ZI/L2EU7NAvKbMYJAjM2woOHs4P9Rhv6ElTv+WNJskPqAtC7vRbBqUvisvLX/aiBXlcF2u2+u9weQ9ZmAOhRJq9BSSZeFW0KRsbEs678pCS7iaUlgRABnj5KUOF6e0Dl4c+L2plUfhNRGx7Q6Qj38vNu90ufddXFW/EBR1ODgKRXvpN5kb5UaoxmXSOs78OfkD5kNFHnvITMcMI08DviNwuw4CdKIhS1WUPbGlobiMtaYWx7M/Nu8Sf/rlRXs5eAoWr0KWnkECcKCmo4Bs5HxoSkRX2d8dLwxmb2uPh9tpeuj3uuznsunu4ARZj66+hqunwwdLk5Mk4c/x2YNO6KWaO42qVAAejtUi7Fc1S7noFa+AQ83PMYisE6MjPDcD4TT+TBHljRsYlhnIZ0dwqRAwKYXhLU0dUgWYo16viWoEtTFFDaIM4Np5VAozYU0CtLd9zuFz7rKghTq4ptXFBcgdYvg/zFDebt9XJHCOoHTExB1/8B23mJ9c7ND8FzTZUthKpBlW8q/ri52n2g/zbGJUozy49Bh803vs3d+/DPiD3euqWZhIxuI+0Fp8U0oN7tJBN7jzSjWvsWbemQ0umEFk1oEPuuZn3JAG1BdUCTQN4KkUqIIMbPAi23wZHsml9Hxy/n918DgjP/9Fs3M6hEyvdi6OGOGugzI6j3rM4/2YDE9HTVGHQLB0v/XK/uJE0nEbf8AJgkc9TLEk3FGQ6DZApL8kCj5mCWkiCiPocj3M4z33B7X/+8q64uK457Kdhe0kg6BKjEauH4PuuukXbA9mYJYWosvuKOgmtTVOamlfA4kdB5OBjwH0ho+zK+SSqXobWVH/4pt/mGtwPQ9wT2yCTO+hrojQCd/a7Dpsp0w62ZLFISus3buDxr8Cm4TFs6pfSAJoPeh6TtNgEdPzQJDHo8rZKYa74CP4VbAHT6ARRXexQoAL09ujV9igctD6+HYD9v9WBv2nifbhg9UkWWOKb/HLyrGQ8smgAonZ8cV9t51pgkvkyULAnow5B4W0qaQmEbEmDl1lW380XWOn9JPddD0IiAHTeLpt1O7lBs37859qVlNe9GqtpZ7zxUm5MpoTNcpBlgH4HuuymwU42AMeCRvbFJt/gTP+8qrK6mrIJU7mOFtQlmTWxgGpEwJhzukzADhBkK+7TtD+yG5hRWYbuFrGahLX3QAEra7mBArIueV0/3DTjEXQegU9MwaHpmYa+1M4YC0NuhWopnWFeZHuIPogb6kfBATPFsVm6ZhGKBDkyp7MC9GrQXR8kgMR7+flSsm0TikwhiMvLmWxw5E3wwlSVLg6ZWuQs2Y4bbW2732191e19DNbV1X4DFQM8wm3Z02s1JF1PV1/U+bwzsMlYyanSEY7iad+AU+ZylV6ElqGu+qBlL3SUXsZW2eMRGnznvFj/+t8TZrgQGh/3SwfLY+FHkN6hvIJdpEdCh1h5hhEWGPOFtbIxLvwRQ32BcumkwerX/07ZLxQr2HlXuecvpbsweGeHrKNJC577BixBpCZ+t+wpA79F6VODpvABb4ZlpxPbKEZejy0t+rIHOxDJS+6MPwzdQjF5m3ymHAyx3ZwAEml0MYBTpnfswsBRdWOw5D3l6HE9BXay+BykuUdVDVXrlgtv9/Gdc5cqr6r3OYy0CDAVJvQAkgiWB53sEtnX6rPlIGDRIv3SG0w78D0PgtqFqZ8y7qNtrdcqhJqC+VsCPmuoGt/b2D7q1J35ERmyhhVSjE9AbOsR5QF+BBEzXM9ralQQpaZmC3J3cwvlJqtLNsmSPE/e4fr0gTQbOcRHQt4LQtbz47pCu1G7dAKPENLvF1R4FCkBvj24HPiV2Tfx/igAkKV/zxW/SrYby0yykI0m17Q/TXh+p+wBdkUBUy/PwkGJFtXGzq2YN0HnQA8TWfSDwNGhXa/9NDjn4F8Pc1lbczlcRpvbNv9J65gbk8neyAkCVwBtdMbAmdpnZwz2cxn8BqGk7R8w5HeFkr8r+RDuU/CGdM2RN7/fq83DhI2CVhUkCrb/duL+lH/tbrnz/I75rZU5Y14BJZQ6y7zOV6Rps6LRT8x2S9ycrgC6vNkATjNuF9W0Zozks9uAoaanJWkDfV2Ogpdb6e7NpPxi6tghmrvCLa4/+HtCv2+nSXivFUwkKWC5rqodnIGHk7VL7f9XNAkSZI30Qh2n4QtM57z6AOWOXBzWeNGtIVTudpqhBYKncWqVy+JKpy5giJdXcey8958p/8UeSRMbAXOhuIGmwKI1ghULhmWr4Wok60KloOJqfAfO9MIGMz9duAVhyD5zhSlS5N7lU21+TNCdUx1PbMD3n7v7Uf+4q48gOZ13jlwUUfplC2teDmENxigNQsh75fbD70B9hEHtwHxmUT5c1qYD5uQGP9+v4kRSxfsMOcpzUDG2CbhtBSv9ma5mF7z1rKIzSIj3dofmQ2u5ZGFzOxiDK1X/67QLQu7VuxmnS+eccYqVpKyxV49Sk3eqnl+3wxWIp0hkAer91C/ISM4+2VwVTqTyHcTCJzLi3p9oB4M/WXpIiddtc9y1Ilauwr1KtTNvv/gPJZKagKha15yuLrvylP3W73/qa1ApPqJdN0jZp2Y+oJClWSSuvzCb210ixXmsvaxjRjBoO2s4j4nm1Pb3QWfwFQNVYetZxR4BeK6Hbv8HUbLzlCXi4I1zNJ5Nhd3QSPYFwQ5pxEnHzNVQmOG4SMNd33WlI6OG6p16QHtxooG3rw3rpr65uI5mLUiQgag96b96k0E1i0VWkGPyImo9Z7vBWC/6yBmdIlqstcrqnpF2dd6cA9PZoV/cpBXQNr7ofhUPEVujfrEFy761MkeMfp4e7gFL/+WSRNhWrpNrbWWg6KJ0b/bIE6NEhj/ESzBluNQfpnKaB/Zcd/F4yp+0c9+++9Kwr/8nvu+q9uzJH3qXSuZeC5YMAMwSM7cMA0MMORWrX5+RR0Y7jN0QIlOikFn3B/vAlQ9XqSOdhZjiuxxDbFFU9WgDomsQahbzJ0CBpfeJvuy1mh4M9ng5xHAA920+kUKGTpttomzWyj0HDRU3RQQxAK3u7k3trAZ2Or1cBPtdg981CWWSuI+m2tqOx6H4jDeANbo/KxhRfgyljuzCjt0lExqEXEnp7xGvwFF98HkKnIVWKY1QOAZ0e7hJaNKDjgDQk6Y5BVUBAH2Fpz4zYUcNlt0OeKsJ7SFtJEzqZj3pe3Em1LMCQ0vnSXbfz53/odp/9pkrm3C7eyUpBVz+L2SpB5lj3S2D34L5vrSI7Oo56ZpVDvDlrnSuj4JkKAjCBucxa6vtP0RDQVWmCP2iDZ/74KItMLJ+yjd3ZY27xZ/+Bq4yMCar4KYjGZwFOjQddqnVg6FXVXVotg6kckrrpqR0Mu/om12fJ7FNlPKruxaUthFo11mz0eEhx8xhPmYAuoWuykTL5zjSiB9d+x4cF0tO9uNqgANe8APQ2CHcAmPMrSiLHxka0EqXpvuQ87L/Em3Z2OkwNGZmGqUDMBQMaLg9Lhv2dhZaDEq9gSRLZ0k6r5/epZFGB7W9H7L3HAeiSY76m51CaFzt4ecvtPP11t/Onf+Brnfsn5C8P3H7mKhh7ELbbqKr0fchH/g/Be3NC8AsoUrJ3hJMtaSjL5yiZJ4qwqEQfkjuaCzUPlNDBAMheNkWBzZX27zc94ZZ/+Cc1O5zXMtD3gelemfbVQFuHlqSSfUcG6SIAnaF/ZybUjp41FbJq4+DxDin90prm2x/YC+Ppv0PHTEjo4pspC237qOevQQcd6MpS60Otx82NbeQhYCIivzeytvAdzLQfjxaA3mUqcxvS9jcLaaj2UM8+oEMyxvgZsqbOSF0mTsrmOIZj40fgDEfp3FuBa8EjZVu9vo1ZQJkIZRGx05QoxXlP0tLWXv7g4iGLn71rV1z5j34bYWqvJROXJ6Ry79AmwGhe6dqu8YpUcYtk7z8NLOaRNM9a5xJzHi2oSfr4m2AuFdsMXwPpvSY+UNLEUpLnM2FbfqoV9LH84Z91W697Szx5NMcKa0yBTCZRltGPuRbQ5WCnKQI/F9agNeC7BEBnXH8W1O7hihrzwfjpl5e3xHY9sBfGD0yLtDB0zVvRI0Af0Iuc6uXTF9uig+5s77i7cI5f1KLOAAAgAElEQVSLMt4VgJ6KinJTIaGnp1XaO+nXfnZy1E3ksAY63x36LM1COpY644O4MIhxSudQtc+xPCoFnwGp/tNMnwk96JlLNSHD61inndJ0fUAnWAHUtjYkTG3n858TO7O8iwKoMtkkeNEErfruCDASbXvQFYlGsd3fq6MX6dwywtUMijHnJZHO7dSMtUjek8FzDniQcxobxdhZtCVkIkyWKrndmQW39PH/2O3NnYiZFNxLnwJqrdKozk3yvYQkI3SOOg56ch8kAD1Dhzylyhso2nIFTnyDvjgW5kLYiGLRM8oF1yGUMUhkjpkzH4qGDL/1g17pBv0LoH+r8HLvxvKYxDQGRLwPYGQpX7PMG9fOmy8VvZHn8IeVfO0GbdK2QcmMDMVxHP4EdHMqzKpmg/Ri5rBbqFtJCWMBIVmzNBGYQ1vNxEUVDgZg7+pFV/6Df+uq1694EA92CR3aDJMJ5GGCGvtOIXufRBge38YgDEE6r0ppVGUWIlpyLDtlL517RiIxXj8m9smDAu1QQq+ub3hOIbiZ88U9mw+/ya184FOoroZwNYxbfSFKorlgyleq3puFeBmgX4aEzjSg0yMliUcfgoYi8S5lCKs24Nz4ygqk9CCFQNo93837COi05zOne97gUHk0MCR4n8ggMTd9Yg52wHaTYIeuLbyn/2MB6F1ZVt1v6h1+CmAkKuuutNy/RvgK4fz0RVkGIKGLNDck5VG1AIsQNbO+B+YMdxduuUcx2GNjQ5I8pZG9n0lhqqhkVv6TT7u9b3wxNlbXgrOpswnmEaAHYmm0sQj+XiYPN5sdfiwxi5jzKAxQNAAeVJGvvcRQNY7JdCD7bCy+Ua7BzJTY26tbTA0bgrkxFlW3+q6PImTtPa46POpNAgB0jJ+hh3SKI7g3y15mgH4NXu5rkDbJIJ/26nrP5/TvhUjRE8dLIKVUeYlmAhU15cl+M6LmqLcmoWv5ugzQmc+BGeMYU6/7trhSU4CM9z8rAD01vRrdaLykSGlw/jmOA2ifRNFxL71twA6AceA4w+76/i5hAARF2kxPMUIgYUvu7dzbaZ2HZxnS9i2o26nmpH34OLKgTTJPbaj+Nkz0tvPd577lyr/7685trlEfrvf6iwdY9C+qygNAVyC0O2sPOgVqRRF/D//NFK++zKyK5+zPV2mjMxwkS/NsU4lfn41kI/sQTEFpbs5Vl5akLGp04XvbN9XxCXfvoz/nymcflvztdlHjcgLSORm1NABngH4TUtoy9K7U0lDtziptWT3eCei0pb8KR75VOHTZQPs5XlsHK9JiFV7b2duDeEY0N9izLFPLtV+DZ5/UIPLbsp+0HMT8O+5TCFUAesd0tANQz8MqqoENuzn8WEKPrnTQ40ZUqOALBTAHMLEoSy9Pz1B6kBdVumYBliMinTM5i9Cz71xFekLzEF/FoXNra0dKk5NmtBOPab7c2J7tpWVx9lpZctu/82vIDPc9qUim8G20toxuHtQFzNUZTEnkpb7o/jpj9bZ2iXxjNjhfBEU/5h9e68JEMkgxyzSr2nzMSIQ116PDdG4Gt8BDnYAerUnAQMAWv33+DUgm89PIEjcfrRufZ5Kik5K/XftutqYG6LdB1yWkAaVUPwMm6USGwtdqKc+15R64gzHT9k//uIOWKf0ua/FO9Eufjg2GruWsMLoBOvfkbeTKv8cUsHo0eE1W873TIrUOz+2R8q4A9K4sqtGTOHgG0uVUhqWJeodR+Nk0cq2OCpB0hTT7GrEX1KRRA3Ti1/2odX6K2o2g82YA0JtR1mk1Elv1ux1Wh4KadQNSJDO3MW6fzFzdSmIEc9y/89SXXfkPf0vANMJYP1ehiwdLcWQjQWor9dVK4Y0mT1U7vdoT9nffPjpiEpkqQN1oHy522KWMCWM5cvqkq9xZRK532NwTTJaJ9Khn/Z4fdRuPvwdqFiSvCZgQFqqxhDJN14pjk0O8KuB4l4BOZkloS2Yplvybqe6b9tXFG4wJYfjiRQD6PTh2DWTfYiCM4afHvaWZ7+I0e96UnqNVtwQv9ztwSDAtQ8TMZpjB7zlxUnVQAHoqMqW5iZuRju1nYD8fp4oyzUMZuCd2UhJEQcgaq5v1ENCpCQjAS15hfMZiMA+zfryvwW4VGgZyMNauS8QBxxLDCtNUQt1uOsFpgg6YEZoNwjEbfZlEZus3fsXtXXxVQFEBvWaXeBu3lDclstY7wEwNrsu1/zLpnGpvw1t/rySKwSkpWeEktEmvGl4lZixoXZ+cdKWpadRqv6Gf+8Q3EaBi7famZt3yx6BuP/OgOMOJvsVrfJgYhqVvU62jpzO1H0tI1HMLP2TumM//OJglOtdp/LvXVmTogOeIWCCF+QguwwYs+cgHML6KSOgVn20tL6eQbkLTDq3i3bpJGgqimwYrA4dl5odQAHrXlihyiIOEzoQYOXqV5G3if0P4bw6np1QK69UE/KEduu0QA14HMJ9H7D77joAmKwd3DaDvinSOmtginSupmB2Q4CWCtUmofvwMD9tB8ZXyn38WWKQx32rNNt4mUF+LdK4JXA5cAvsyAA05/phVj9nchLEwiTfuh+lmVTpnAyYT+XNTxhs1LN8PnTrhqhubcOeHzV/QPyypq+C69chb3Mr7P+EqU3ORCl8iFkCMM9C6DNcwOQe+dCKloyY6bNHUgHCcpBXDAemfYgl2erU9Wz4Qov2sgEQv7YtINMPwKzG79RnUmSaAOd03DQxbntCAHjBABw23sPbXYEffhemAzB2vftNxQFTosNsC0DskYPy4OcQtQJKQmt1da7k/DfG1YcgaY9A1l3hv+400A+iITk/nAeh0hBNmIgDQ3o4iXethqBV/Z9726zhwNK+egvMCHL+Ye9zysSv46UR2X3vJbf/W/wUb9N2E1J0I4fI0HxIwJ2iqpNv0MJNb4gQ0Qz6bW+0BKCPBIV9hVTVtVSVzv8771JqyIVBx78wpt3f9pjjD1S6NtHlk2K29m97t73JVxLtHbTNiAYzt6Slqq1qLmDAaM1e6jtShxryaNEboF7BPpZBuHXtyl2dAtG3E4gNR78JcQNU7MbXfQCRl7QGEG9TE9GTCvWvUxktzFnPk04Shr9FgtB29m2nvWi79T9++kbd17x012mzZNhyrSc0ysUggZbbZZN8f4yagA9OUAXo/RoAXlRLX66dHIy/mKKWoneQZOLzjVKoARORFp3S+CiOl5jonI1QVT+4ZiUHnCeRRiIf9xrrb/vRvut1vfwN501U659eiXgzfPO4ZMIJDkhXNTz4C2xjc9Ztahsv/W6TzQFVfw5RRMlfPdtMIaGWu/ap/3AJv46ETC5IytnLjlvImpgEViVsBg05wKx/8lCufe4Nmo7Op44E5bKgFpEBu9SK9WRP9CkLX7GIFQ9rip82c1WOGs5UxR/tDmCRIxwAkxtHTbGAmgn3amFY6SHFvPAYFdFaBk2xrfdYQpBhq01tormDo2ppEDGRooZuOfNA34G0uAL3zReDLegQHHMOtpn3u8c5b7W8LnMMkhMMxhjmFzlS9HAakiCFUdnt0dgJ00+Qn+17fDAC6grAeyTxkKDlq7DY+xYCpUma6X3rne7lXFdo4mHa/9x23/bv/xlWX78Vzi4A6wHRqJ2iqiTzT9SbpVaRAA3FPo9qDTp7VIjaU7mvlMyaUkxKp9a5AG6CzRG/waTj60HlI57eRTGYtzg8faQ20oe0HXu9W3/fjbu/YaT18RYxX6pxCCOKEL3ubfhsxmx7UxgB0xnWLs7Y0y8Q91IJ4s0zGznlbJ9KOauI7APPL9Hj3nl3GD4kGqgdXzHSWXJmADulWs9H2pr8eTCHY7wwHVU/3nqsKezWRgbRbAHp3yI4XhznH6RTFAyxfr1AMKtPAVEpC/QJ0ySQGgfLRmXGR0LN88UDeZVlPHNLrkMD0YFYJdwxgeh/WXmjnAU1AeG0FXu2/6Xae+WaU4lXmGACuqegpnRPMI5W9gFhyJwko8JCGClsdiNROLhuOYB6EudlBWGVsKm/FmGk/b7Q5bdw0I4jt/NiCKx2bc3uvXtK65tKxVysId8C87ENu4+3vdRs/+CFXnZyOVKNcVzoH0kG0XqGag9dZoY+e2pdXd5yU6SCPgE8n+I5BCzbOuer0M3lx/iyle0U83lXKjAC9VyOOVAA+dA30k/C5nF3Gv7N6IePRM7vImaRrAejdWRbswkk4k9ETlylfM3rONJyrvfd0iONB3K8JCKCjuzfMjmlVtQxLE5S6FhFOw7hzcTgD0TTUl9kBWRUM4BWMn+rtnSe/6HY+9weuurqs4KtoHq+DMQVsTwBZGYJYPevV83hCfQtiWJDfBF/xh4Sp+cx60gVNAdqW3aIlUoUbOODS45Qx7KVz97vKGiTzW97uH2wLlf4hiU5MuzVI51tveBsGGPgPoB+tf550EkzzstnctyihE9A9H8E+GeJPPwXuFUs8lKbNft/DOTAenLW9b0g+WM+R9JoJ8cTT0DWESZrbeL8J0EF/tv6b8FMh8xzVdu817ToYc3YeLQC947UQ+zlaoe38GLycj+bOw11Bg8DKHO4CKh1TJV0DAui49eGZMSk7mlVAJ5jQQef6xi7+tmQsTJmq+Mh0r6cB6Ca1azW1y678+7/hKq+9KHnOo7M1UG8blaqRulw/SYS9+YMssSaecSA+i/Mca517M4k2r7Z9/s0xVVgABgekNl6vQf3K9nJpZtodOXnC7Vy+6krb2xDG6eSpI4jmAe+r8gOPuNUPftLtHb/PyrJ7EwHs58iaNw/grZ1Ps50RAvpleIvvspa7nw/3ygzy5TPXf914/2aN9+l7zoFqbwL6TXjq9wPQQydTMp/UIpVJuxxenAsZoitYf9IxOpHyOZ0+rkAB6J0RmwcqFY/YaAsAcxagyKtDHDOWTrNUKaW6fr44oOGDyA5HVWqv7IudLDIPZ6ajXIQKcHGT6SiNPrT1qsmAVdYojcrBQ/DeRDW1L/yJ2/nSnyKOiSleNee6OZKJhC8AqWBF0bMUxY3HetK6DI4X9tSCT823zwhnEnSkYaFoi3Yl7hyKazq58Rlb2wDYox7FmxiOeWdOytD2rt7QIj3CHKh5wZiYKhzg1n/g/W79iQ+Ld/tQkGKOdzL/OqusiT29hQ2lY0EqVTBQjOemg5dRi4Ma9Rn5Use2d7L4bT5LqZKpYClhMuNdQuvSZpvNHgs9weNY9H6+yM1GmP57eeewb64D0Ne982n6p7+f7ywAvaPVFykIhw/jbXmgz/gMcXl6jewwp4f7JA7LCFT7MQlRp1bdQ/By1xjufnSabslN4iF9tKLaDg5pPht7hZvJgDncGbYmIF3ZRZjay27nM//O7V1Q6ZzPKJzGArLAI+dLVbWEmsVguX+ESVC0NaPkzOeFKfC8gT7Lf/hnACwV5l/3mqRI5x6S2kv1cs/EOGLPNTNcdWVF0896QLe5i7Pf3HG39oFPSO1zm2PsJIhwtUmf7rVNQGeRDgI6bekcnk8cK1Q8JvSG056ltcvOtvHsiDr10YZ+13u6J0IU023Btu9iX/RyRxHAXF7CqOKPW5vb7t4WciZk6FzINkELQO9ofewl1ZAaZLKysKWOWu3vwwYOLMrCfOR9A3TlhuB7cARJZZBdz3to93f29XoL/MMxxDKLRSAj3BpAXaFZ0UMkZHyg2hkmlYF2Bp9XVuEI94XPud2v/IUmY/FgGcqZEejyAdqrfWY+uycWdvlwBN9xv/yNDIA8F4a51dGu+HrnAovCQHHwDRCQKnokkimNjcFkcB1qenrz+8tL9PpXyW2hVOo6ksnszkOaZ/CztxOTetMoCnNivKaGecqF1RRHmlqXYWvr3sRhngX0XeCeOYX3jc6Iuhb2R8pOenwbx08bMBkSanZqr14DFM8ljUX3bhc9nm8vmue7tbQNDQfMXMqg9qKXw9ZmAegdragcPfifCTROUMWYYw/3KfNw79OLwxSko1A1n5sa1Qxgvt9eH3ZNF1yWlMgneVhwIO8gr/ieFLugNsGkbO87LhIjs8SdmkD+AYDQ7nPfduXP/p6rXr0UO6GFiBOBKaVzABLAL+kIp4QQ5iFhb/fQ6nXeVSneopK9LVlkbTRi0jsdaV6VLdBDMWJKQlD3TZcmIZ0jbztrnlfuwBlOkpNEkB4drCyPuvED73Mb74S6naVSPd8hkhX+I9hOSRiiTaQp1aMbrA1mCbsKL2eJ97cZSj+qETsJBoo2ejNxySgzcu4TjNbBSF0CoNPLvU+vVERuLpkUacHy563qmm0Eruc6su0xwUxFHDzT76Hv3zsLQO9o7U1CZ5UwlkxlFqu87TuPD0gow1roGr/cU1CVk5d+ByV3H8KaaGul6jQzUlaEm3AsApjQq51qXwXY+LihpMhBD6EKGauBnYaU7u7cRK3zP3C7T39NpFu7KEQr4Hgp2QqvUNXONK2R1B9sx4Agan8PpXVK50Qv/RHA82OzcDaBcFG1kxMRDXx84Nv9ZF6sDSa1OY5EMqh7Xr2B2PO19dheLs0bxwX75uwxt/beH4V3++No0/Kr6xzpic4QPjqHtnp5pY1MixL6DWhGlhj25RmDkBdiid/TIqUziC8eW6t99up+poC9DKc4RkbYxrF3rVd9ejLJQjAP+jp+dgmGveywB20bC0mzy5W1LewFP4e8TaQHtDm4yQLQOyC5nZAlZMSCTQ9JNDRsKX+7jthAhzhmPLOXqWeg7jugp/L9AHQL8zPAGTT5dHiodQ4J8Q4AhRJWUAE8BlbcKKFTgBMyQ6ePooIZgLz82d931UWGesVbK6JlBLoMU6N0Pqwqc3/t2zkexGN1PTUHBuambq4Bc496EjvuK6qJo7jwE8pQmKSuCib9cghqdsnbjucqAHRK9rYZIibPg//O/Q+Ld/vOiTPSmDEUZHBZD17D1Tp7D5gvn6aORaF/4OnsacXKhiKl492z0qwdvMxdf5QJZe5sld1V79hnoN4ZVZoPU5aXgC6e7mCMQgVL88czdQdpeA2OcZICtsP9lKmJ9WwwBaB3QFp9UygdLACc5sTDnZ/0+pXtYMiJR/VkF6kKP0wqw0NSZ9UdFZdoMAxgrG859I9C1T6CECSN2d+X7rVbU6xpJ2JWDmif9/AgYdpOOjRJGUp/Gbum0noJ9FLZcAI1Pk+t3HR7n/t9t/stpnj1D3nJWKRpfxHo5N8jAHOqzKPGU0pS6LMqUn0wKKOhLB0XkSc6TnNI56E6P96aOh67VQB9HoVV5uddZemeqyzDGU6qscWSr64lHkJ51M23vlsk9OrIWKRbMNCnP8EM1jdSGrQplhLQb8GrawmSrkC6dG8ckc59EmGWDBecYBU2+STNCh+w+F38SjzdwRQx5z/nkSwcFo6zB2Pm8oMWdIrbppImZIhycDzZlqG3PquurRYpYNPtTDqgFqlf09Gq/l1MdsGEMsgxLR7uOXhbEgcfz/4SVO3I4a7m2K5ywmE6SjbNf9OB8H6A+THk+GYxGAWW/tAtElZMtxv1HR+qjOGlAxylQ+bkNjV5uP4crYC5l6An9rbd8We/5ir//vecQ4rXCC3ZPuftGT1feVQk85KAnpYZDedfjxbShv/R8DYPX0a3kI5yI42nhJRYPIsy0vmJyFgM0UcQQ3/yuDjo7V2/5SqIPdekNHJTNHWR3mfm3eoPf9JtM5kM5xeUUxXbNuuWS7U3z9p2AOj0XVgqM1SQaUyDufj3jDoK5tDn+6fakh6AY5vHgywD1oGFfK4ihe2yOCfWXp750pegzZ7qP6ae7qy8pjkQEn4IXe2pu40lWB1s4TtIAbsEPxaLc+hub4esNTK9//yZmzlWygxuQQys6BB3HOr2sVw5xEXwIIA+5kPWunymJBZHPMLxyRnYV09B1U5/Awi2enX3LGu4KSKDQmLHE1C96hkDYYay27B7LgNI5LY6OCH1wygp83sc2mO3LruFP/4NN/Ty8+bNJmPQimnJKVI6L42NqkOcnOP1J18/Bj0svKJHtOZtD2jIl5qAHs0xVjHUtmne9EOzs0jzugAP/VXn7i4pQ8C2VRWh8p0f5/a5R9zyx/+6q7JUakBp3kp7NsF1xM+tk7eTWpK7WAcCOsfBKmZ+RSIVP9tnHv0HUKKVnu993Eqppkaa0JYdqt6Nh4rWokfvAJ1Ot1hK1bZCn96xVIRpclMc4gf+GEwdQ0b7dkh0YwIDawNvagHobVI/CLtiytcRips9ejnbHGGqx3h2TzBkTaqspXqkxZuUKLTrzUOLcRZgznz3oY21lzG6YdsG6BpyFkqvCujM1U4QuYOAc6YcDSVck9TpwCf+aL6Noa0NN/Xlz7rpz/+x5GtX9SaBNgip8kgjTaK4SAmZ3aKtUkP0gwCebRrzYUsVqdQFeNEqJX6p22nLZPvSPuPfwUJD9T90AtI5mIzqTdjONzZk2pHdXH7XCVTGxuHZ/kG3/p4fRR/+jPUT4f00oXCNKal3elEiX8RhvkhUIjBio1L1bt3qkDAmcCWzSFl8PxjFYcul32nn3Xje6AZSSEw9bMF3sLe47XrueMr9B0KV0Rk93fNW4iTW7KE2OpwAroJ2FlXSjaU5vG0UgN7+2voDf4YOcUiKMhwboPPFTOKFn8LYMY0ejVtPNub2vh8harOShzspmfYL0Jl9PQo884BugEhVOwtC3IDNk0UtKPkmYIk2c9AqUrUTJ2GnHr30kpv73X/tjt6+HtmrBew94CTaYOz4OMK8IMHGHt37wa++dK46bC3Mos/EmO2ldeFB4uDjSLJOMJoidntmBb9DOqd3exVqdncbznw7KIgBkJSiLso9yMW/do+fcisf+zlHpzjxEwi+5x2UzqckDK/N1yoYJ526COh3AOiqTafHNlXvCvAxjZTJOYHMSKfwHvYzdfGBswwAXYq1wBnjwuq2twfrErRLpjTUVa0GQr/E0723faUZT6v3GPPN8MUrq2UJw+uXaa7VsWbn/gLQO1oLHttM9zrPko6tR+l01He3HuahMoWx07bdixOGhxm9kBnKdIrhTJIXvJ8XUcJALC58YiPgWMxufg2JTMRuTtgnSgSgTsikvwTkc32UB8z2mpv6yz9001/8TJQtTSfHPzwYyq/8HWOANFwdRX3wWmahATmE2fDILylYo6bZ6P4NJ/Z4S/Ki8rq3nfrxGOFN+8BESAuoqjY96apLKCBzbxlMCuPW/V6wKXAcsN1vPfSYW/mxvwEtw7jOybena6zVBpljve31DQC9gnncBZjHgE52TAGd66U6FTIeqlmiGYR7bM5na+znDmvUl/kRymjxD2p/LkHa3AYz5EevS9o2B3TwLAXQAYh07OxRFz0nMx3jroARkhoKXdD89HzAA+2gAPSOyM/II1Z/opQeyUxtn2YdDaWth3ngUFqmh/uQgFWnl53IHnnwT76DJyA53TfFwx50Qqd1pddOu274fCwqsWepQoVDgp7RFmbINJ034HyzwgImOriEBCVgDuoc8bHVArIAlpELL7hjv/Ur7ugSVNUJW7YyA5FWn7/jZwjSOePOk5ng6g881FqIg1rtiRz9O2BSIqAz5DfRzDZlsDn5/MSExp4TuG/fcVWo26N9HC+hgAHV7etPfMStv+sjEQjZ/Egy5lanpqpW+9LKsoZOlKTvXZg+bm+qjwMvfk/VuzrImW+AxSgz6sC5szB/sRRvp2FzrYx7/72eiVTPw2gf0C/gqi/YQquImWd6grZoX4u0IARTOLscHUyeoMZ33gDNlrEXjKnN30w6200HPZ3QbpKhL2zo7RObybBYYW0SFaA0jjqWWtpvtX9P8lyE+VEk9CEWZumga4Xy0NKl7TGLGu3mLDGaCC5KKaV2MKT4UY/pPEBpx6RaXey9+KHG4A4Lr+DAMIlKESueC9XskvzGJG3Oc2PVzf/ur7mxZ74qDm77qCfSrVJUzlNI5iV4kycO1gMO2VpAlyHVud8Sw6hxNmlpDATemBbSBkAGjMXQwpwbmp1BzvZVV1mEdz6rsiUu3wL2B5PJLEM630GFtXrXMWiqpsMwxDYWLgR0/r6EmKvb9OrySQr4GUdEKZ3AblfErmBuR3DvWUrq0Ib0SvJNNzXTCundCk5gKCEuv7a6Jd7vxHt+3oFOo/FQBNDhEgFAZ+haF7j1dNPu4l1CQRBpEfH8txF1IiGfsnuLyyiQBHTQpgD0djdHFY5k8HDHQTaaKw/3eL7EgFEKal5Cb5cS0eaqedkYAXAWHshkeuJDS0GiX4dtqDPg5r8Bj9mbqFHNw46Vu+iZvcpMcP5GC0Uz4zF1L+oIZ/oL3ltx409+wS383q8BXWBzjpgTlaRN2e2NvyKVMz+696bT09X3lyyrGq5Nkk6NQtv8XarSN/e1GuC3Q1DAwzQJ40jzSmc42vVRiKWCdK/JgzKgHL7YeuhRt/LX/qarjk3qHMk8eECiup3hY1JdrcPLeuV06NNwi4AuG0b/ElDHz444ySUZGLkF37FQztlJVIATpqyOdqLDMbb7uPJcUL1jXhclA5pK6b0SBNjfFgCdfoU5LI0egfca6HWddeULKG+69QDoN8Izr+kDxQ3x+UKpc2F8RBzi8sg18nAZx2HMIhcdaeQCcDI6MJzoNJykmNp1WOy/yW3WL0CXM973TT+uK1Df3YWzVTgaBaaEslkWmeYCFkWNwZyfom7a0h137Nf/pRu5/IoHcz/raBPYv33IF521himdB4Bt/QWETzAf/ta6cen+mcjD3YOc4F7QXt1nSQ8AL5PIlCidryPFK0PVECct0CJjDHczqAeGZOUjP+k23/F+NyRu5skoAeZtX+hixjZhTTyg39jwudBD2onqnc5eERyq+pr34DlmqzsPB0zxCwmufu65Ruck3zmO+wb8Na6i8AjnIVcvDhA0TXv9puTk70UH3UeDWgdZkodRAlfBAGnkST7m0X3KpGkRq/w/f6cA9DSkqr2HR/UMnIoWfJrLvG4zhqwxbriTwy5h+wShmHmOJbFkkggAACAASURBVEUpnY+x1rcYab3NsCPOoZ2V0kOebki0KV6AU9Ky6CDjy4DR1pDHH1kQSuZMWBKza+owN/X5z7iZz/4WwM0qsJkMXAfYmWSFnu1hdjcdkj+bQkaixmmvAa32xZMbKPgp2fce3/avLaTzEqVz+gQgMxxV7lKIxRLUc8YxMdzuwgm39HN/z1Vm4UAXo34kpTNUjSaMbtmtDdCXRTILnPSCNVNgVHu6yeE6ZHXQO4/kRayxoEROajva3EVdeUxDC7Ve+gUknLmLWgFh+t+udBI0wpz4G1jb5I7vdi/dbU+1P7aaGst/DYBObYNo+vJ62HaXTMnWZFshIqQA9PaozKOC6V7pgCNOS+01M7CnRP2KH9ZAp3NYJ4CeAEe8jLSbn4MT3CS9qA23BjZTPc95kBIAXl5BjW2r4FVn0Uya5/oO027uvfIVEgAWNy67Y//Pv3TDNy/rQeztuxJOlsBoHjz4GYUjXGDPNTW1kcOk8lgyjgcVSex2uAUHHZ+PTPpxzxGVY14gbk9+ozaGiWTmZ121DHMBpPPq5lZ8SPpJaMib9OLW3/EBt/qxnwUDo+7SNk8evIz9pop7glJ/l14CA/QVqbZVH9A5MjJoOxgTLf+xQycL/zDP+7AkMTI879b+7mgb+32oO8mJE+ary9uwcyddKzrqo+ZhOuKtA9Qp3XZrfbo5vmZtkVclM3JzfQsZHFl5T69MrGezwffz+wLQW6V2dPTKg8wjw4OMNdD12NMr5C5b7aHX95vd00ZLbpf5sMXb29S4TQaRFAaTpwSPetZUPwcnONImE4yOXzb+tQ2J+qUVhMAIp08q7EcgoxFNBqJqF2ZNparSzrab/fSvu6mv/GlMpfiEsaMmPnBoUx5FvnOAqJcRaw5VP7jESavaDLkxGJ5K9PURM2IkEmuX3K+R1M40r5TOEWpZXYW6fQnqdh+q54/KxNyqYxPu3k//vCuffyNizxV5jLnhjfSTYPlblsLt1iWAjp9VSOhXDwB0rhV9Ico+9l7JphL5FMbz4PSoMBwq1HWJ2+h0krYfMRwyJDfh03EJknpcf6TWn6OzDhn2tYbGdwMZne9wbgDRA/oSHOOYNTBcxfr7vjN65fbpAtBbXTrdPnaYjUoOd6qUs5dysvHM4leALzVBi4AuebBbZN9r1ew0esJ0iQpqw8jnPYh484NnzW8p8b2KmFZNtKFHQ60GgfMS2znLiXK9CegscoJ7R7/7pFv47V9xQ+ur3vkt6DOkn5ATxKAjHLUUdWmr/cfWzYgzCAC1BtRt+VKvVRIcOKbS3Iw7sjAv8eYVSucok2rNCbMWapvQffnsw275P/zPUIgFseeeZnHYXVXU2oz9ppq7W1cI6NdYMswWqrYDOcQYlqXmlOgCiB0FY/kA1O6shBg/3r0xtj3XYJgydmgYrsKezlKx9lXE/LXdSUgKSOgIy9zRxY3yGmQZ0GuBmu/kKt5d5vYPyBf9noFV7cJKddhEDOjXQxp12Orhf1ydSxDHzBzuTPlK6Us4Xj/3nLCNHDOZEkpY7afqNHGDZ0XV3QcHwfsA6CMMCA4Ac9C7wjb4LcSaX8HhSUekKHlKBOrxsUAIsAQ4xsYdXVlys//f/+nGn3/aA3xwjAQAK30RFFkaVbLCaaGS+lcYhmOe4yah+40kz8bg35DxagLybG0Iqv8jp05K+By92vfu3EW6Wg+YHvaSqvoKqqp93K1/4Mfj1eTwZJJgfMCzUDqfqknl2+l6G6Cv4RC/Agm92QFFGyvT9kbZ/YQpU1MA/Tj4e1YO/dAHjoDOuTE3wkVkQ2OpXg60noNmuzQlGK6j/XIiHXC7rfX+OVvr8Dhlr5ssmIRwU6ta1/uR5KwHz9zChn6t2fuSs5n1Z7jTSHEp4ViUTAzQa3djf4bSci82zDECOvNftyNd+UZKrKGO3+eRevMheBaPR45I8bAGfZgKQGCQzKd9i/m0/dASHuECmzpS8iOa4lUelGenvv55N8cCLGsrkZ7GUCKECzmMaXdHbvQSzTGitg+WqJG0zhfSbOTR/fuZBmUY4iZrX15hA0Lu0ngufHYEJVJZJpUpa5kZrrKCMqnSlmcYIsbUd4BSqYv/0d93u/c9tE9lTSgag3aHyWQkO1wXGVkD9HUA+mUAejOHrgrAnBKoDoEaFZ00C7awTC+jOEKatfzCdOsBOXR56Z/mjEm1+KKEstEcpOvbtQu0oImJVde62m7XBnhAQ0Yv0GMH46cdfVtSwPaj85z1UQB6+wtGVSyd4eZYaCM4XNtvsb9PegFL7N3A4fbS1hpQ4MCgQ9Qjs2OifhW7eYSYXTzlOyARR7GHQ/+VlS1UUdvvgRTZl70kR58Ck+qoXj5y56Zb+M1fdeOvPAvQZRhVUh1j/4q85Vke1Xu2R4BbewqF//YIJpDkkVHHFGs6oulHz9FBzaN7JMF787uihQKHV7XSMe/I6ZOwJRyFExwkHUjnkrc94kpU9I763dtx5Ycfg7r97yHMjc5lOssQuGeQUInqdi1d2r3LAH0DUtklaFREKmtwGbNG5zgt3OLngS9GwXBQYzQvzpkZeFHrADqnxTkwNOvGxjZC2aBBilelY6Jy+SmdI1jALx57656/Q8cDPKiBANCphbkF+mhq5uKqRwHmxygk9Db2Bg98SiZUNYYSThtNDeQRsROjZwI61eMtn8deGuLRQLX9Q9Njqq0w1WYC0AUGBjNP6xXj5UHwyvKmehTLIeqP/2DyBDPShfZzZUw0iczM537HzfzlZ9wRVFaLLjRCy7phqoc7OMDhN9jOSwBQtUfvBxIDrIgy8oGnEfHIdAjCLRqDFLcjqWsSJA37iEPfQnaqNAPb+THYzgl8q2uugnC1uqvieYgS4tJX4Ay38dZ3Rd7tNl62S6fQedin+Q7oHLvHvIWAfllMJPW3T+THga+pcqeUrn4PCuw0nZxA+OSZCTgCmhbKS++DsyFHL0diUjQDsXTvFQD6LYSyxUyxvy3U1bfwPkl4XwWRCqyLnkersycXMwPe9emZw5C2wZ0uAznSDuy0APQ214ThTCfMIS6RjarNBvv8mDl+TXhAb6l7L97zL0pmD8CjnQfmkb4XXWk+6ggHcKgtUaUJhzgWqhAhLpLnLLObqkBpOxcJXTAWDM/Fl93Cb/wfbvjaJXGWi3gE/4t8FIEF2oB9mtI5vLISAwwBJIFPKmLqoIKDWmLCo/58LH/0b22BeJ9oK2JOYlDX3/D8fSdhQ0eJVKjbaTuvbm0FmoYaWjIL2/HTbuk/+a9cdRhzkb60c+uP1fMI6Ja8Rb/uEuPmJbMNABwldBHK9jUdO/yxZ0pwjGKI6axrqCGUI+LrohMw2nVprDWka/7P+oCuHvtV0SBR9b7ONHIgqoGwjDYSrlOOXeiokQBrkNA1s17KZ5tPpD93eHJxHktgdPgeqxLGf2FCRH9Gk+leCkBvY3kkuxoO65OwkdKTtmXpto0+u/0I50BBcgJiloT1pL2Cs4htMNaXGblGM+7pz7Feh0MNk5Tw4JeDUg6EOH0pScAwNUrnmkwGRwhoM/LaS+7Y//uv3MjNq4IqQgKSjOppoRv+lBg4/k3PdkiDUlFtv1qzVlqvSoUOO5hkBIkUtArYvuQrxxSp4e10jzThNcBuC4oGCIYzU5DOtQhLBTHnFZZJlVzoDdYe0u76Bz7hNn7kU9DXIg5cyr2qOt5YD6t9Li4kkao+7UZqcp8niQE6Q7rqAbq2onPgum6xUly0tn454JR4P5jOLFVhqzd7AyhqI+j8dXkdJUP9HpVZtnPQeOab5IMrAtrrGsvVpYVO3wynwhSwtyGlSw58e2/apU36rnNzZwHo7SwVdhbVjMfh0d2+d3g7HXfhGeN28UIwZG0CPlvikN7Cpe+RJo95aGpMk8fYQdFiWy102/atHC6Ta1xGQQwWZhEYFkD2TQZj5nqOAABC+ba0vYU0r/+rm/jOU1IDPM6mFgC6CdcinUPdLkyS70dPY8HVBMQLP+FF0ZBuEWgniakSuzGQDQid+NgHxB2BjfvMaVc6isWm5H0X0vka8rYT+BqAxN74hFv5G//A7Z4+J0QykDRQIcMzh/WXYiy+TwP6theqzoOsgscYbQJRoys+2EtuG/dLBIMwQvoQ15R10lkgyMjTFjh2c2JN2tqGFuUqAP06YtQptScYwTYITRrR1ATeLDfm83ok2oL24sbmtvgYFNd+ChSA3sau4KEwCxCb9zbjNpoY3CP+MCCOwJ9JJPRWBHQOnE1MQt1KyXwOdAhBKosHJce7BRHvAgB9BQeCCXuqelSAFFDA34ylFvt5tEKABaRsnfnzP4SH+2+7oc0NtV2LbVtviu5ltADA3ElFNWk5XmcBGK8xNT25SedyWwD+9lQ9YNdsOP6K4Mn/23owaU5V0swIV5pD3nbyDpubbg9lUmPnN+NrtH/ZHvij/PCjbvUn/46rjk/u0zSwTTqbMVyNxYnsagNnmr4HtClfhGhJp65GvGIoqdETms5xkSnCT2gGDPh5JJlhiKZQux1pt+lou3WDqsipcmdUxqKgcGMmNE2vXDMp0pJzQC/jPb4JQJcQvOLaR4EC0NvYFLSvzrNUpPfozqUSi4cytcP06eNZkfaAw8nACmWsZMUa57Q3RzrijB6UPPCZYlPtkmHJTYUIAwo69NH8EGld+AVBECAweuFld/z/ZrrXa5FESkW4Xj7sD97jQxNIvkL1tH56wNbAHSZmEEhDBiCQeNWpLhilqfb37VtlTmK2wf8OqXwIceeOXvd0hkMimQqKsYSSvjIz2os62pXcxod/wm0+8SGIt8yCWBN2h0/I0DHGW5LJ1NF0tPFa1X2EgM6wta0DAN36N4XHxq6WgLWMcRwgaxVQ7X6MddLDMYcboFuD7qid2G2NkvkiEJiq9w3z7G6T1lxi8XTPsWjLqdOsQpU7TTHFtZ8CopP7F98tEssctDkC3wuR5OgEdAx2Ukonev41kh0yuOUCxpZgTlDX4R88B/uW6vlTcAY8A0CX2N6mTw6OBrJuxBv8chsH4xUAOvE84UGugrnQgHHnXNs4hI0SrgLj0NamO/Zv/hXU7k9Ca+3d5G3ufJh7gap2VlSLiOJBsmaLCICKdO5pE5A+YqxEHR42Zf/wNmwbdEDeGJfpH6Cdlmg7R2Y4uN4jb/u2q966reP36x3JvbYHoJJnAZaVn/m7bufMeTThJXBjbjBoOj+yjvw0HOKiofdCPMcoFdB3pPxnwx3q6Sh/4aZtMG8s2BLuTe5b1mun2p1RHbquvs0svL4yXMuTL5tWxsd50PfjBjzftzuMI6cfAj3dD/CcGNzLmqJnUoTx+nSKW6Zfh3+3UwsjKfrI+y0ioReAfvAyhoDOF405q08A0DVHdM58Rj2OcOhMKEO1+0FXiDm0m1IqY2rXSdpjOf0MvwEmeZKrvwIp5xZroAenfKx613mwstqwJEipmZh3TJr+k99zc//+d9xQeSsGW1VvgDOCfXYCgB46wgkI7icSk6CUvMQZ2bAbgHoClchs4D8Droj0BH8DMJO0yaggdnzoBFTtGJtIr/dWXXUZSXGYCKhm5RT/MQgA6OY73ufWP/ozroIc7onDknsHzzKJzHHsA/7d62sbKEQJfQO5epvzzcqq8dDfEqaFk9a/ONJpbPb7wYhKqKn/Ig0z2+s5xuMMNCWB1oR+BFfWyu4OUsN6D5C2hsR0xxsA9G7GuLc1kDYfUg0MUsAC0O8C0HvEQ7Y5umw8VgB6q+uAXTSBA4HqZotrzTKo1ZseXwQeaQT0gz3c44AZHoh0gjqLCmosGdvtRCKtLkOa+80uTvv5RdjP720jaEcYMAXZEAS5hnSGUxVyPUAHZr/4DNTu/5s7ugwPcTlOvCqaTMAkVO2sqFaPxQmQiDHg4tmOK9o3tb8Ij5BAeGWe6gCoMVx2uNm/BcQQdz40Oy1ej1WobCs3Me4yS3Uq9ayL6BkclpWxSbfyE3/HlV//ZtxQW1JX76SpiYxdt0qlHrSWTLZCpzgF9HRvGhMIMXwtMq74CTIrIvev5UtQP4LESqTZVn29R0AM/63C9+MSQi6XUZwkXONWBkMVPiV0b5Fv5dHM3CvOfdDAME7f1jfdrsjMFHo6kALQU5LXDn8eYnKgSYY4r7bLyY5SIU6PA/oBENAJYLXSnZEk/Jw2U0rmPMizGG9ebxlt/EypeQnq9k0Au57f8YIZAHNdKXGqg2CdBQXxhpbvuBO/+s/d2IWXPB15H37A3JVoO/cpXuvFm0uLaCMZphYX+vE7Kdb/+wlJW9IN/gi8F2vBLVpbSuu8HTbzIYSpSUw8Be9V1DtfQprXyM6epJiqL5Hv+/WPu5Uf/+uuMoMQN+nWaKGqHfoXLMBWMwV/gd5fKFwCAKINeQ1u7mkZCEroLHjCUrl+EkJ7MqUsGvT/s/fmQZZlZ33gebnvS2Vl7dVV1VXd1V3dajVIQhICLQgtCCSQwDYSIJvFExOBPY6Z8B8TM56wYyJmmHAwg41Q2BpsBAZhQEICJEY7biGEEHRLtNTqrbq7lq7KWrJy37f35vf7vnPOPfflW+59777M9yrzSdmZlXmXs3zn+337dxw56fHAx8bPpNY36GnV/HRq6C9DuKm5UpoFdDaySSoc1TruzO+zlkXuI/vITwLQucdNUf0v88nW/sB9QE+xdlYnk8juYQB6K3+6wacJ6L56VonJOP2cvnL6Hsd7O1qGESob1PaUEwDzCaT/uPxzAapgvmRuZPDVesLnNjfM6B9/1Ax+9bNWi2cwHGCiv8+0sRFLIAyoCTt8E8EcAGNz4GPLTTANdXsHolZe0AA2UdtLyhqhVUD2jFH61M4HBzQRm4Vk6DvfQPUxD9BuBaKVKGAOSwyG+57vRxAdCtCINUM/Tjhi7XZpSOTS8hp6CFD5DYDO5ixzCH5ICugUbjahoVO7V0CPBjmIdoCMdmdrVf6h2TV0u/pCy1yLm/CnszMbzedJPnFhneVf6Y4oOgBJHtQE16g+wqp3DBaE1QZ0HQU+tohW1eB1FED/9/tBcYmXmWxgDPnnrF3euh801QBD5ld5JqkpT50w1x5hEBwqwTG63UaitISETwbgzO1TMLczH8trwuRp1k6t2rmtQV82KoCmzjbT982vmoMf/XemTQKUcHh6e00bvgTYyW+KiML/m2BODd36Rj37CcG7+N0Eehek58A1urEMuOMeBObl0B6VvnP5LGqZV/+x74xiQ/Shm+PHzMKP/EOzceIszPuWvgNfLnV/+p+poSvdNI6JOs10k4CO2IfZdRZCSv4+mt1XGe0e3oKH0iJ1Ahr6IesyaHZAl4I91qoi9AwQo5Z+G9p6KdmwmCeFKX38G7MFVlq0FLoDdNYZmIPVbcFlM8ikk9NG6/Lt6iMXevn1p24mlPeqP/CuvCJYHQr2rmVq6xIRKt2BsbEGeyThFh+KPPzsqo2xtGuPi+i3G9wKJjsyPB58pqstMs0lUHAZ+OYUaDL5rjb2LC9Pva6PV/vsHXP4//lXpmvyFqUdaMGDAn5uPYoBW6pnExTpOxcEVaEo9qrwxc5k7raDmrDVhrcNTzA10LDd3gwMwn9O3zmIle9FVThGuIcWBN7nmb3Y23Nm9ZHvM0tv+jGTHxmLzUfmRsUf39TcbvuLpwDYtHzBHblNaNkTAPQZAHqaegnc+1VYVFjqtC1e9F6i3dknXWm6uYEgAnQNSCQJsbf5pXm0WrUlUBPxIRvYiWXE/RRGm3ve5ehFrG6g6UX40Rnpbk/UPqDbBRMN/UP7gJ6M3+BQMML9oBSU2Z6bm+whu38VNa1eaJSaohWlcXlQ4vHAXJmadHqoWyLao8ppCiKtwA5omruFnNXrMFNKYRLHxCxaOB2Te+pbpZbdHtxEDRvrNvbbv24Gv/ZFmLWH4T9Hi1RZj2hFYj508ZtDU+TtPrI6Vh3Gv1HN9JEVRBBM2n4mWG8rCDDfvG0EhWQwLpkmCskUpmd07ACEtgJy5O1QdRn02fnuHrP01p8AqL8OwX1auz32wcUgB+lf4GuiN5iUOT4C+g0A+jQYeFKTO4dF/NrAvav0s1ot1+0QYyXuGexCHAwtDY2P1M96mQjyjAt5fo4FVhizrryo6pnEmrCBzSIAvVyFwKzH2ojnUVhjYNzsuvZGT3A6GjGMpnzmPqCn2RYcpH5wtVEGxCU6QWkevnPXsuwJK2aJH7SYC4hZmCk+7eZe+Br53XdQ27kh1vym0NTEMqAvI91H+p+L6VjwS2GM34FsEu1PgSWJxgLpt4Br+574mhn/rV81HdDOC9Ds/fNKjJo531Iulq+TCy1o613y31Bz95qTvS4nZWj1E1M0S3BvMc8PDpncAKq70WTOvZyeRnU4lHn1bytyDQiaw9986n6z+M5/aLZY6jUQfCTBzWrzTPs6iHTNJEtV8wYGNwqgY+1uov4+XSZJAd1ZHhg/sQITta2ELyugJYoL0lL1aF+3FJypjoRZzCa7Z3BdGA9yC3EhLyJ7Q10nLh6gwntwHTuWLSDAsJUBnfOlK21mjbEE5SsIZrfirfOkfUBPsVdkFOx/zqYU7kBUlYpTPH8nLuXZZzgf26ZKipZHC4EMGQJ95eegmXOusXaoLTBZB+g89PMwydHcvmBTfZh/LR83D3zvRsEVqd2eCKXUfN4+P2uOfvhfm85lRI0ztcsKdzFNQQQjBsFRQ9R3emFD3h+tvSty4pBSxkJwLg48KzVGv394XzesBaMj6KiGvHP+Ht3UBNAZHMZHxuwsItHI2FnadukHf8Qsv/5tqp2HUpHf8wIKCkGYYexIorWqn5odoNNfPIlIruSAru9mCRVGRFOL1SW3O4S9YR+C02j524/57NB06l8Q+wQRDjEHepFeXl4Vl4R6c7YfULeV8hf8Q1LgAOgtXWcN8+C+EtArlQTObMFb6EH7gJ5ys1hQg53W8pY5tADGxWYogI5Be0B3f5WTT6bZht7m3QiEg9ZqC5k4ZhADw5TrtlOXOwbG1CVqMC8voTocuJfyOwUxp61TOetr65Q0vCQf3ldgNblbL5tj//lXUNcdqWAC6O6jerCApES088VRSPG2dDa5PKQgq0dbQJdodeXDcSXS0l6Iu5I6T3/+YL8P0MsDzA06q5Vi9EH8utk4fNwsQDvfOP2AaPV+RH694FmAW+IIOvk0Ohgu3AcFdJb63ISVBRp6DVaxDWjo1NKD8AUBtS7M7exQD6xtrVFToZg+3d7TCvUC8tOnYIUqZTWMATppCeu5yFz0kHiSEH+TXcN6/awYR0291XhwI5dSAH0/KC7BElMzAxMY72PKjq+XmuDGJrsEB5nV4ZiKtr1OSQEBcJ1STYv5xnpQVLXUn0U3EBBr5g9HyQpjzD0nqLvRi+nYzQP72QXBrKeidu6u5hrYn/Hj+J9+1Az9zV+I+T1qJhqsCC8VQA/CiSOUVBN2uICh9k7YkkC4OI0V+/9jXIzAi7zwHEu8QkuX+a6izOsMfOcAM6ue+u9qugdwcxCYw8r3vMEsIxhuawAxAQT0YKxicsd1YxDwaJnST8lZZ04SHB5Ny+yQd3OZwmbkdkjKxLcw/1Voc64UrE5a3QhHGfCJBkMsruQiyd38Mp9Mlg8MUJo+5HkUC3phHn0KBKXtHyn0FaM5xyBR7hrpnnQNsxx6Vs+ioDcHDZ0Bgq09k6xWxD5nH9CTLSgZG0GQAXGq0ZU6LcmetatXMbDPArrPQRfALkAD097mNMVroJedpQd0BYJmt1ESRmeRp3oJmssSC1h7HufmpDOjpUUKjJS1uRYBOq7ruvaSOfo7v2ralhet1ZyqsYKcfAj8xWC+TbO0olIA7L5uu4yHYB74uu2jXbS57oKOzQfRDaBMKyPbiXpgdoXZeemsFgliAfu28xX2PzSKyPZ3mZVHX49XajnfkEHSKkF6IG2EwXC8t9GA4AB9CprYjSX1ocfq2yc4SHkwOLYipYDni/TY1euHa+n+4V7TzyZLspZuVo2eWYKBV7jEypYa0Ioh0y9+B2t0eWFdTNGWMHR/ijeKRXdw0wJwsLnF8sprxPgIutT41XhKrG+/dvJu1dC/u5+2Vm3RydgGoM3QRKdA2JqAzohfBPeKcKImOtXAWAGOpnaCXJylV1uZ5vo7d4XmuAlUF2OFMR8wFIIg5i2V8sR/6lL3qsyDD2Jhmc//IbRzRLgz7c2mEXlgFQZKDuts/PrMiAE78Hfv0nd7vYpjsYBebJ73Gr0iT/RQ/pMlZ6Gd50Q7x58Q/VtgVTibp1saeXXvNxgMh7rtGyfOlBRsSPesEsjo9kpFiBpBBQ7Qp1H2dALFZQTQ7YuSQi7H78zu0RidQGUgwHYhOA5CelI6aMREUz7T04K9j8IdgweZDcCiMxs2Qb3kGpGMCegtbnMX1wHoexb+NHe+Ui7jXXm55qHvA3rFzZUDJAFxMDvStGmBUG9Kylqag34Y4d4D0VzNjAoOrHx3erATEe12bn5Wadnn7s+RI17c2BTtfAaR0aqMEgAd99MfGNmuGmfp/XN7Hu0wTPQ3r5rxT/y/puv2RJFpWp8tfnNqSEHJ0Uj0KxIc/GvdD/jOPZGCLtuFDA/61iQu43MCAKLac6wKZx+VX0B7VH6R0xVPT5YCv+cDOnvMyqt/ABr6jyKYAPeXgEteNg4JcADm9mSBg9nRAN/NWAimaF2Hhp4ms8SDHtaAWjoLsqhFmmsSRRAMwf90brjb9LGWgFusZj/SdnJF6fUobaxNXG5J0ZkSey9EqtUT51swKi5W9Q7zYAvVGbgbaH7fadrMjsqzfdI+oCdYTy3uwPaLnRLlGwF6s5/87ZMjhCmg2w5UMDcyJ3dYgoMiI1xkqo0gLcFS7folrCI1Cb/5JZgfpdazNyFbEMMIaZvoY5/wClpZMaAzl3zka583I1/5DLqtOVN2MF28t0DNXADdygkOOCRXSlRre4P9HpIP157aOXz67rMtiE4YstIimbnEqCONrG0Y+xEqtAAAIABJREFUvnNo6fJnCDN5mNvN2lpkjg93xQI6u71tHjxiFt/xU2b9/CvlCud5UMxTbZiaKzXYkimOO7Db9KFTMGP51zRMOwR0zoeR7msS0+A2R91MnN+9yOhgjXcf3tjsxzpU0e1YVVahGRpNXADqLDqjQl/RJllAXwSptlrBuOKeExLpDkD37pQdoMdmf8U+oCfYIUlVwsEYR8nXbstwnQ9TGWHzcoC4jo154ISzDzoj3fuB6icRAKcNV3j2w4jtBAvTbJdgsgyAuoLIduYuC+u2flEybwVpBgW2IcrfWVrKT0JNeQrGHVM3zKE/+ajpvnIRlmqbBuU81ARZAjmjqYudlpY2ZByVQJ10VSZArxR9CXOTvPMB+M6hoUMgkE5ui0smv4i8c624YYE6Lp5Jfjo00tWHX2UW0Yil0A+BwGp0YeodNblh0MgB0H2aKm1ZkgU19FmAFFuo1mINcyBAk7TmpMefwm0Z70XNBUS8S+vcLAffyGcJcWK0FNAinw7kSY3+Zv2FRdS/3wbqAujQbvEfmuabmXdtWz6RySOORtfaHAB92cVHNHK9W+TZ+4CeYKO4SDRRs2Uqe2Yrl4wOUjMfijigRylrLN/J4hrUTKIWqiE7T7AwTXCJ06SdaZvlIC/C3M7uXJFyHqVi8XcEc2Xeldm3Z5Qw2Q5//Qtm9CufRqoaTdlxUBBTO/x5jE8QESD22Egz93hO7ddujP4ONCUSlSty4qKuqywwCxzBd868c37ya/Cdo9+5YaAQ6dMuQKlZbo0cQGW4HzerbMRCDs9h+AtdFHtBtPPuEnEVkZ7bWCKgUDEHDf0K6pfHes2neC330RWZ2bDuEJmrlP9lsGvOPDDSK26F1oH06GQLE3eBjvg1hRd2I7uOGBI2Y/Fkbm8h7a2w1j3S15qZd5UCdM97Se+g23n40OliI/EWa/ApSOSuuXQf0BNsJaVCVlY72IIV4kQjCfyGTFljSVd2TzuEVCQ2JXGfltFOyIstIrrIbwkMwu8YDMd0NWYtq4YebLAVzJiqVjXAyzE/3N5156YZ/7PfNr1XnvegrcjNL2hBTHSXEpz6Qi9IBL57D/JuQKH2zKwJW+JVn1u8EyUC9/gc5pzzi4IAtW5o54UFRN/z51BYUUUu6p4G4XT97AWz8GMfMFsHDjke6ack1+IZvQiGOwxAT1rQJcFRSn2JADoElMuL1NBr/4jZXUrB0ooSd35wvqztfgqup1a3UrlzwbazN1Dy+AYsVXQ9hZusLog8wD5YiNqXdtfu5LTYo2GebiYnIcsRbCVOlu3yCaB/6Lu3nLiX7dNb9WlF6gdphWUvRyQPt7WIxWmwDmyGYEI9YyN7JdI90Mpadrt0kpKi9vzsikjt3hzpJ8XOcowfaIO7AT9YG3K53fQCA8y0w48/ZkYf+7RpX2RluIA30sTNSPLQb27fF/d/E5CjkLPIlc6odlQd9FXh3GCj9Cy1BhCR9cWiU5Ig6TtnzXbRnvE3jKMwt2AKyD/3ee7WjO79xtRi+NWDYLjXvRW55z8K0ztL11rEt9St5F9AimaHBEru5kcCuCTIkfUEovVJPSaruRLQNSfdrafSDiP5Hx7tRQEdW8o39Qt2/wZvUZIZQQvHeaCWfhvaOrM3I01dze3LNhlj90de2wjE0gBAn8N5Z2CcPSBVLW+1va017pK0td/YB/Rot4ps1BYrzCgczywT2WofUSJ5lvEflnQ9NdAp6WmatmbPeKRSttr0ZLxkZOxmemN5zbwEc7sX1oskdbpLpKCOAJs//6XnLFouXBQzt83Bz3/c9D33JPzkkZZIqwf7ixdY2IKgK4sZFw9ioC6auxKX/leFihwAVcYimBoBq1wjUoC92rl6eDHvQyBcW3+Pjh2XFFARrjAP7RzChQC6vy9O2mwus3Vg3Cy+52fM+r0X7Eji68F7u0Arh+Bi6pK+4bv3IaAv2O5iNhvLDia9YE0T7Rrr1ovGqvdHxx2V43AujsMN5fYt/Rt2b53cOQhHwLmxK9lVgPoMKu056iUdUgalANxqgXHxFUZvdxx8BgLSIrGHFXO/LPuAXnwC3L+FlzpmijaiAHQJiGu1U06mZU3Nx9HT/OxQF9pf2mIqov1Z4NhdXpT+7YHgxfkxMOa5uRUEUGkJzEhGcZoYC+q4QjIJzHIC6Hkz8NQTZuzLnzSdU7diW0/NvACfNQUlMW8zn58cpQKoO+T3Ha4Z1S610QOiK14JeWY0WVG6kW/ehprtjNQUMYFjAZgXVmxku2xpMaGqgFLAGqw9+KhZ+IkPmkIvmrgItEWChAMGNuWRYMld5pIcNUHp0rxtxFGH8Ek6IZiz0Ix6oaK8dva6H4Tw8tBoz7ZWwemJc/fuCAPkOAp1WWD9kPUxL8Knng3+nlXWKAi37gf7SUAHfayFsQKtO6G6R74P6OWW0Krm/MYyqONgbtTwYjrWLjO7kkMXgImhnekA42cd7vsRyTsAAHERyzr8FpRQBHXsPDF8am630Sb1IgDdmRadb93pYQSmHmjD3EtRcovnXWSZ4SvalubN2Jc+aQb//usmtwHwdkIeK7EhLYwv5vP5X+1KVgSkAX0Ua+uyd2h1qg1YSrzcmRnkoXan7X7lhlBEpr8vug0V4bYA6IxsjwO5HZ2N9BdA7+kz8z/+s2btkdd67V+owIKbWy9WRGRnwd3Vz3WPlwjoMLlLwRQ71to4H0Q0lj0FoEuEt6d+BXbGCpyDwHsEgq8ue+udjeLAMM6Lefis9f4SIt9XAHyclwd0p6K33lSFBGhqX4DAQoG+BberNjKucNc+oFcEdM3VZCOTMQC6mjItmtTFWLLbx0B304cCrcgE+XueUTLkwwDz88M9qMWN3Ovg1a0ePGJ1Tmm+8tzcsjTxcIfaAbpDPWrn7IOtc07AvXBJ/zPfNGNf/GPTiUIyDlclon0V0eTMcQ+ew17j+ol+Kx354spvFI1MzZzFTMoJhZHfQHfTDjvXCd/56KikuMnvqG3O03eOJix2d6NnhuqXSBsws583cz/7z9CZrbckoBMQ6JYYR8Bkc6RxUUPPm0sAIwmNqOsjUqCY3ZmT7mUmSxH890HM+/4RpLBJYxwViPQsJaCZusbWmJtdESHWZ2DXustYxzUKpJjPChbUCUl+ns2opFRYGgpoiwD0RQD6tljSxixpUz91H9CrbA+VAgaSsd2ipkZYtt0k51u0LmHlDsIDVwF+T8vCBTAojp9lRd2nSYZf1+FwcDUN7ePp6WWzYTtfR0ptxIxZCawzKNpS+cUwwC4twNT+KTP0zb8ybfSdi50SYI6GEAWfFqYgGfLAUNeWn4v+Lu/lPrBcazXmSWLj//1mYVyjYwiI0xKv8ke2SCWgSxGdUFhx41LqIOHmu3vM4o/+I7Py+reYHF0TRS4CoSVcN4rKcKyKuJvR7eH+iMmdhYKySLPC/BgUt4r1Yg10t4zWcSI0cgFmd7YOlu0LxOPWBXWdJtPZGCR3BeVhBdABgr72u40ZUQG0dbgDS8DSgrPQ8vEAdbFCf7MF9P1a7sXL6RUkEDfrt/ezEkuTEnpxCpfjUgfg939ktE+6ZKm1NjqorXNkSxO6A07O/dsA8zuI5CVAeeu0/ABAx4XUznsqacMWGz13B6Pvu/gdc/ALn0CZ12v6az4PYC5f7qOLGpjEy6xqfFBSe53BaQL2Fc6x7CuVc3cRgJz9zuWF9IUyBWsRvnOCupj8+fvggTaQTvXMnNk8dMzM/cL/aPKD0PCFHOJv9/UWoKX2NEkAKKezDIZNzXKV5uJqQlA1vihLymAqaKfYZ5fu5B+Lvx9FIZ37kZcevquVz0tIEpuIhmPg6AS0dfYSp5auBFZkzam2js3ydwybke70o0fZC+FcmmWgOzMOSVv7jf1a7iVWW4mCLJclX7uFAe/MpqR9S5iu4oZIIeQRaBrDrM9uf+n4fStJ4OXWQnbHmhGfnl3Gj/SNBwVkiG34u6aqqXYej/4u2syAB7QtL5jRv/68Gf6bL5m2DYAlQZVaOUztyvgUxMOgKkssHn1DTT0mAFCwIKDbTSlHUtv2lNePjCAgjv5dmZw2YZmbU8uB085LTMvt9/Jr32qW3v0BazUoAnO7niwBPAINfbeD4dyacR3JsK9AQ2eRlLoB3c5zXeq7E9CdZUPfKC4HEM2F0X4ph+w+TXr0q7IKT4dWkOG/6Xd+cX7FTKCZCwswKS2WpNiqz9/1CzBsuk/YdY0Cyv4H9Pzhp/c19GJCcAyVXbkOANA7fRWv5iUZB2BjYMgXRvokb14ZoBVOWqQ9ZKIV5kEGQ34aeedTKP8o3c+ctizmFaIwK+MhVQ3CWJttk7otaCgyxTiObronLpmDX/yE6bv0jHpR4aMziCCP8uGI6b6YrFoG5N/2Iwq0QkAMCPg7FicKivmUm2s4TpG6e3tM2yBKtNr35MDE8tDODQLidJAqZEQvjcbHseTau8zsz/1zs3HfI3hEacbH8sYHAGI+CyLRRjT2IgfoVxEUxzSrTAAdQ85j/ZagpavZPXKbyFrjf6yieO9gr7YSbuwUG/r0YkB3L2Ng4PNzqyjCxKIsxYTa0CFl/nApAYtyt5KOWK8FJ/PR7eADZbP3AT224qGc6gKECIzSuKRpiEVHGQX1KMuhNjoGMzt95kMo7bq9+UiLn1y7OdKYBJO/hcj2Z2fXxNTm4NPJLwQt/kww7ypTI13XMG5qbFtfNUNPfNWMfeXP0PN8QYPOUKyF4fMlWbv4oQMSsjQSVoZzIlUOnfqQ2C3PKRYsio+9z1Tg8CiMMLLdlniVa6Gd5+epnQem9lJGBw6PQWDnHjFzH/znEChgSi6CKLcCvR0QXiEMsl6BEpeYIXYN0NwaMdf4ZZR+XYBZtX5Ad2eH0e7qQ/ayEKdrF4N9DpgVwk6E7pesItfSn/D8APtYsOepmVVxV8mfive6JZR25tRrb/SVva6h7wP69uPp2btl9NRWBm1nrmYBdB/DLoPVEbP+xyFof2wFSZOpS8uqnwE2DwsLc2zZYYmm9ikwI6mBrvDjP5w38El857SylFyHuPQmK9l965oWknnhO1rOFWBegAVA+R3f4L6K1iUEdgfqwaByrEDGQDibM1gN0GVnLQ3mevtMrg9fAHbdcvrOUeYVvvNtfnA7LFkLXCy0gqj12Q/8M7P2ilcB3O0UxIDhhBG1bgyjGiK/SEtezmkSQL+GQC4WEMmGnmVh4ENnT20tBatRBirE8DstOyegpZ8c6JaqvLqVLQ7oljaUhlhlwRgGlD4LTZ3fhTRCpaXZIoCLjpz7pxQfAqAvUzgrc82e+PU+oJfeZnfASR2MDu8HM86GkWRDVh6HLKDTLHgYgUysdEWfeVubK13SysbC7WvlGBG/30C07vPzq1EgTJE2QesE4x7YeEP+V8K6Eg8mxJqtr5mhb/2VFJJpW4I5m81OCOaRKSTQYkoAe/AOZ4KXdDZq2PR9h/XaE5CCmH/pcx8YNDnmrAvUsEIdfPkLiGy35uLwUduUKpghmao2/Yv/0hQ61P8usOU0cAGynHSgY2pmH4sOJRjbTl3CsVJ4I6DPrbt2uNm8neu7hKI83vdqJ84VaoPaTsvcOaR7Si94C+nZvHn3n6JwjkBJaLV3AOYX59bQilQL7oRTTSJ47vZsdB/ZpAUulPjwd3toO/9+xoTs+9BLgYeacUehVbFJRZE3dOc3yr8xsJvhdzSPsmjMaWgSamYn5oSnspnYc33L5ma1CGmcWsUsunAVo49jQMwjZkMdfuenMqDjAjC2zskbZvzzfyhlXlk4Rkzt8lJrdg591KK5ltHW9YV2bPhOMzvToFK4bGQeuL4N2rlB7fWo0xhYsQgbdmwltlf1TP2wVvvcj3/QLL/2zShdayOanfouF+jshqCZH8AYnc94m2BQ39bVfLcAOjSvCbRPZV/0FEtY/Z1YY/pd6UsPSoF7PGMP+HvQ9+AEWgxrTOzddJas2oJvTGe7haj3FxF4yDNlST5aPwqWmS589a1JdQUGzJgAmt1ZMM4bnlI95C65eB/QS28kGSpxnIBOH2zznGVQrOW2PRjgCXTDYqcotkN1BkFhO9F/Wp5SrSFC5kF/+ZVFBvOg0IhU+4oCmgSfhPloZDsBncFw5T4K/haWN9ZM/9OPm/HP/qFpm76jqWAEQFlLPMc9xDE2i9cyAmdiFwwOmD5/JhFRO7dpYDq+6sAgc4Z23taP8qztNiearm2WeV1AkxiO3ZGCkx2KJ4q/bxw5YaY/+C/M1ui4ToXPkHE6yOYQUdoYwXAs9+rWo5kAnV3SJqChT69lqKHbCbKaOX3zDKwq3hfuEoMEz8GXzrWpvmutd9ScAEwrxa2VDfPSPEAdmnre0pTOORQRm3COGB4Fs1lY06RQzi66iXZ9dfYBvTygs0EFg2I6c7YpSzOcaMuImBd/EpoD/Xx9AI2IGQEwnIjdDOPNgMIVdzWnnBoEa7Yz71QrqFmTupNh8CtaKfoAoFLty4Gn1Xhjw7GASPNz+8IsqsJ9wgz97VdQE30FYB6064wxiKA4jwNF0cbjGrtsASOk0RXN0GXDkrPOJ14B0COYxSOpmfPLenf5jgK0c1oPvBBh5x0TFCz/ZbGZpTe+yyy8/X0YA3umK5eOp8TlIAyyV0EHGrJsF36SCiAZbHPJR3AqBHS2AWX50qxUdB4NFRSxRjDXsnoaF0crq0VqXrfX0ru8tacVMC7pfjh647w3EHx4E6lsL0FTZ8tayY5I+qDdvA77RUGfY2YqYhKBeTeH29B37wP69uV1DK8XoEAfukS4N8mHI2GhmHvQz/xIbycKgDgNFd+dKis/NM+Y61o6AV1lO9SiyGyuwX+uRSSEI1tI01rcnDoFMbbBlH/LJfbaUkAqmi4Kybz4tDn88d80HRPX8E/toOa6oG03tqqpPfY4+ZWCus+Gp6kdgC4MJoFW7mYj4+1AH3KkqjGYTs3vCIjbRDQyU9Wslu9WQMDJaf72l/z3FiLjZz/wy2b91P1yv3503I7GWdt+FPTE6nClKsM1C6DfhElYS/tmAzEe0EFTNNeuBB3Y1ISha8UwxEhLt61V3RrboWQzorpOSc03hwIkH7KOeIWb1NRRfEaEZncOSDd+3vpDM8G9tNllYBwb0GREIzUv6m7euA/opVefjGwQaUaDMGU3k8TXhYA3aub3IgCuV6qfBdZ1z+EjkNtN2srk3RbQOaPbYDQX59ekbrMCuQv+c1gFNwnYDNelK0Gut9yFfWaq2vinP2aGv/o5SA3QTIRZWUAv65BTNh43sTvIBAxwb1BxzPcrT8j1/Rb2IL1MouLxLCuQ5JeWMD6tiFf8UVkuYLSwMCy95o1m4d0/g5Kv/YGFgICu13H1gONmHGZlWjSakQ9ypNTQCTK3V+ou5r593ehHB6AzQpox0gJS+L8PDcTf2QPgNM7bMQjRLLjjBChLAK2hxSY8jCQhmq9vOU0d54HGi4ijcH20FnwzqQw8I3SdsAzsnq7pvg/o5Si9YEYQWUwtvbkYnYLWSfQ1PzvUrYy4aAo63oQIkvCg79ZlDqhYVOQiotoZvKMVuCP9FL2jrLaAPt6YPLMSnO+8omhjAbDnyvPm6Ef+L9MxOxVpHd5XHhSMKbusVut1d0t5OpRpdVXdUiyeDIkR7bxfTODKNqX3+jIAvZwP3go+OkRo532DZuan/3uzfu4h0K/LuyIjJlRFazeIqHa2Bm7Wwkkc6YYA+qaYg7MWrgkEtPww153V49z6CaALDSjIsycCzxu7FcY+rWKWTkqDQkd58UWzmQvP3Cya4ziU1E6F8fOX9NGNvI77SO2coN7aPd7rXKV9QN++gCQOSuKjMJlS02s2QKevi8R7D0D90bF+X0TGzUQ1sGaSn2snUs6EqTU0s1+CGZDFI7YJMDYFh0y4D+b27mp1291wLKD3P/V35th/+D9ERoglCAh3j97mqr+Vl5UUBBjRroBcxPwrLIM3ffJ96HfONLXo3fgdwJygXhbQIoyWdLaVR19v5n/0/SY/MCzMWKbhBT3tx8d2wARzZkc4zbT2nWrcnQR0CnI3aHJvwGeDJnecKbpxGJnhdtw7T7B43Virs2itegytVUPXRNYCRgOml/qRrkObprRtID10PUppEwNGaKhvAsXBCrPMhmCxHAmWbS6mnXoPar5hH9BLA3qn+BY7EWgcRDjXvMrZ3kiBgwUxbi6vm/tgCvyBo4PwgcLnagFoGyhl+/odfRp9Ywx2YZ7sHZR3LC9dIe0MezZkwTzRgcazyZr6nvu2Of6hf42uapqb6xudRBKSn3M5UPcBb9Su+1CmlVXhUlhJPIukxQWBcAWvVQNqAeTsqhYrPVu8C9YsylcWYK6fe8/PmZWHXi2+eGcvFVNkgZH/+qt+xF+wfgGj3JvLIxqfHNOqqC1ely5hRW6ODKhxU3zo2iud1fqdO6c4s4GuiXPQ0tmG2O+tc3PcVQCi7iz2R+D5m8a5e25uXfLVZXU8qDcBmNv9d4L/HJonsbZ7ovOfAe003SP2AX37lpCI+wDkLNLSXiHtaTc3kwDCg/bszJI5j1Kv777nAHo5M3XN9XEO8SRS3yqaoHdzQmUAah0BapcRCMduWz4QLsY8Fcn4qwHsGf3nEehXma0AOrSvS8+ae37tfzVta0hVczXfI+N7fGT23bKiofZuByE116mdl6r9H2jRgdXbQ4hYeaGdG/Q857PV3QDmtITmMwCdakxKZoOb1s48YGbf87PSXQ1mAvX52heqkp6DBUrLBLNNqvwq+G+zkIFbLpb2VEBHoR87/uygBFo5BLllAjoeThoLTbb6HgW4LvzjDATok/09KgRpdKGu3F0D6JH2rfSnAZRsT/rkFLoagueo97x55u1jTDAkKQHLcs131Z6kOJH7gB5fLGduYrnXfpgiGQVczHxTLG/DLrV8BL7FdfPU9IK5HxWtCOonELgj6VqCDu71rt6nK27ZsGFl9mDOj4LVbZj8mKZGhkKwIuN01c6U1ypjUe28ct55ycHh/s6Jq+bU//2/mPYl1Eanhi4Ka5gKGNxZzLgt8Mo90Mrb+npNG4q5KJcvemMlQOffcD9N9S4iXZ7JanVMU7O+3KoLjHEvvOXHzMIb3g4/fr81ILv9d3cjcBCpjodRkIiFiZopWjmcXwToedEOWc89gpuqK5H4gi1odAR0PptGGlcMNnyA2jAKZgwC0H3U0rlXLd64pfR5kEMlvidq6Pywb/q3oThcgVDdTdoWGbr5AJ0jcpHu+4CemPzv7gsp7WlqWIcExIlPlPRdikHv8FKonqBjcVjB8V5eWDHfmlqEj6/HvPfUmIA7U7ei2uNpjL87PKltr1NGwTC3JfjDLqIi3A0EQ4nGWkIbUnAvmH6AOYvJpFOUrDBw55a551f/Z9M5PQkN3RaaEWB3QlG44nbA4Ys4Bq43wNyggYoIHSmXkSZ20c5Bc1qshouAuGvkxEuFt5iAVubhuJ6FZGbf/bNmDeVenXYuBdyjHDxJxaL1iYFebba2fMrh7ujlBNxJAPpVauiqomf6fj6fJnc+2mnp5V6AlH0Aeo90Y/NVCDMdzS4/zKrlJBdaRmah8f7ljXnz+J0l8+BIvxSwakprhBUyFsEztD5/tjSyy7uS/PX7Gnp8rVxA3DB80hIQl3wpd+RKyQt2oxJbKoJ5cPAuor8xNfVjyE3/6bPj6OfcqxH6wv/sLBwgJgGHHZlN0UsCZrKOICUGwr2ENLVqPjFi0hDm2iHNS9JoDsIFTMfcjDn5a//K9Fy/DEB3a6bKv+KgXT8B6hIUQbdML8zsMLe7a1MzPfq62U3Nvwvvpu9cSrwmmxMFkIU3vMMsvvldJo8odw99RVIOm9bQd86I7Rgt7caeJ3gngWUKpl5qiLTapJTaKr/BWoKWITOJqR3/3sy7TAq9NbaXeP8BCEIPQGim0O+oodn4RIJljV0SFhsitTF17frSmvn8y7Pm65OL5vxwH1x7/dqGOO3Dd+p6DHxVSsBu7N1I931A3w7obFQxDObKgLhmI16vpXpuTSaUk9Sbp2cWzTP4GkP/9vedHjWvGR+UIjTi87Lg38zRzM6eSvma8QHPs2GEBMKVsF47nwOmz0p5fTYYLh2gq0DUjuprJz70b0wvissYmBR923gH6HatVeoPQF3WFF+Mah9AzfUgqj0NoNMqQL95zprqxeqAg1mAud2g1GsifyXmsX74uJlFZPvauQsK1N6s5Ow6ioX9Uv+/S6Lcm8HyVInfq9as9HAFWQ6Q8zIHdEl5AqBLlrsAfB6+9HjyU1jel9t1drDLnEL/BFddr9n4RFoMdXyFy8sMmmdmV8znr83Ab74kNf5fe3gEvASBt2UsZWnfl/X1jsKZsTCLc5N9xYKsR9yg5+0DejGgw/UIgBhEtDID4vSgRgyxQduQ+rGR+dmOzkqn38YBfGZ2Ufpa06f+xiNDiIC3VdPS2aNTj6neGxxGL+NQvgAwvwZTu4s7L2aYvtIZ5sS0K8Y6kOlqcRCF3UQfulgQDHfsP/6KGfjO30mZ1nIasQoLsAIEQCjlMQehudD3XcNHdG+WhiWgS3lY1QjZUa2AnueO9CrOhsF9EAYWX/1GMw//eX7ogAVq1exDRw3B6DAEvuFYMFwNA9+hWzgDrsk0opcvLwLQtcdnpm/n81fQ1cOBAAWILTBGsQaU+TB//8HhXvGpa5JAtmPKdIJVHubO0hbmyzrufw/33ReuzUrsCt0Krzk0hGDAPi2q03SArnuksU8alU9AZ2vcPfnZB/Ro2x0N9MMU2Q9Ap39Rj2kUVJY5kYis4IjPMYVSxBhnGN5EFv4at7GF4Lem5s2l+WUJ3Hn78WHz5mPDKBMLjcyCnhwAmWyoue0+Q+KQaGmgqf0i0mTW6F5w1m5nSncQJeNncBdyz7FfLjdY49ZTzIWaGEzbR3/n35vhbzymWra8d5sIoYxDcnas9stIdpZn7UdVN5cNUbyVxQRjl9zvH4WfcjhSAAAgAElEQVRGRrVLa1UriBCgGQyHam+JTOJ0u4wcNHNve59ZfsX3qZVBxh8BuqasoegOnMDH4R5QAShGApmTdhYPdIA+I4COTIfi+L4MXsK9WJPCMtaQhXXLgw6j8sLbxXr+hk2R7h9kvApJogXqPpShTS2uw0yCdfPXtxbMY/CZX4O5nZ+zQ33me8eH5IyFnzQWqAy2qOIjXCCz42tzMLmvIjsmFR9o9CB36vn7gB6ttPqnDTorsUKcMsXoKPO65EARVPTetpX+mR63LXBZhkJG7N7knqNaZ/R7B8dCxPIXFTu2oEEykOXxyQV0JFsVc/Rbjgya95wAqA8iaMv6iGNNKPhseWHy+TWCPildswHHd2HuWyB3RZlblTl0XPG90MWj7zxsKpKG0cgTWMMbh//IH/1nM/oXfyaAXnIVrLTnt4xjYgEYaOest+4/kYxUeonsA3xjGd6Lbmqi+ciLcQE7qtF/LvToJZoKS54zK/c/Yube/lNm4/AJWa84oKsGQ3sTI9tZMGmXtzox+ThAZyetK0hfREv0zMdeAJixOcu6Pf/caq4X89+j18UzRDgunq2HoaUf7FO31u6enoRL6hUIDTLlPznPy3Bn/MXEnPn6rXlYQ7Tx0QFYcl49PmyOsq5C0eTSnLOEI6v5Mj1SllfgpwXQCvvcN9MYa55c2hv3AT3gxTS/0oQLhsfmHrVLeAUzml8xI4VViZj34OwPheuIpqQYgrUDLXefgrgCOUO+3N8V0B2Qa/FTyqT8nseVN1e3zFNzy2Z6dd2c6sybHzncY47Cx2r6R0SbJB55cLLnYScPgMO9yNKQM6v03SGqXQqIeGDUH/zYxCatA6bOwHr7nQRDp8GnMH3K/IV7582hz/yBGf/Mf8Ui26orRQzMWW9U0cXbIBi1DQ9pa9S0h07Zj2h1rAjnisg437mhub1c3nmxwAAg2uofNPM/+E6z+NofwnhsYN62gtYF0wMrwAlUFyzVVa2GKezILQ7QWVyIPnSWaK1pwSuNFpvL9qGr6BnqqqDxvTS70wztPpF4HwlabJD0EAJQJauE/ysW2HZklcq/JDzjIe8Q/MPc2J2MpvUvXJ8130QkO0un8jrWr78wOmAewJfrGRF/SzXJdfcmvoxI9wW4q3wRqN0bys6/eR/Q44BOnxE1dJYPrfmDgzJSWDHn81NmFLWnIiB2Jj3VAEoBQbEQEZZZjGuooR6vABHxHgX3OdRgXlxZMgMbCGyBUtY5OGbMoVNAQfhYXa60BXN+2ylAj5hMxBTIOC+hbjSbr2zYCxS3ycC3qQcitkjdduyTFvmobbdEoMDXgf/2GWjp/yn+mGJQd2vF8SAIrq2/zzONtK+XmdMawH0I5ic92NFVLXSHxGbmFs++kMNfRSGZmXf9I7N+7JStFmhv5ztkRkptbJF6ENHtvgtdbUu2o3ep4Eqta9NcBm2s0ImeQmhLNFiAOU3OK4GswHfSYsQMEllyT2JuRBT8IFSC9h5ExPtJBMi5bn9KJrpRO3WmKs3Tk4xKsMor8L9F+MufuLNoPgcwZ3qotpDVotH3DPSYV44NiZZeqgtfpA6kpfxEO5L6IrGuWrpYh3ZOiw55SjOsf+rJ1HPDPqBHq0eiIJAT0F2OaS1ry8PSjoUdLyyZ+/Oz5gA0dVcYxOVNl35uksMRytyW03iWrczbmZ/IxPOb6ya3Mm/aqPURPAZGAeqnTW7ooJjfxTxbKxrWsjj2HsdWxO6Adb+FblrfmV4Rhu36MJddDYy5HaoQdWPWbpdqfkmWrtR4iYhgZEN/+5g59rsfQvlXtl8sPTFZWdaJ7oXPfAim9hqFPhG86MOWPumBRYAmUEa1SyvPah8KItAi+wbM/A+8w8y/4Z1a5jWwAkXUAas+fs8ufb0IIGwBb6+fvIPPRQD6VWjo0mmvEYBObdUCmj9hBHSusdXbi91octrw98GuNvPK0T5ptdyMAKI4rlYFd+4WIOw/dn3OfPb6tFTgo2XPfRhE+70A8xMAdQbCyafkmaj10FWj7XR/j9WnwDwZh0NApytBhp41vaQb3s5evQ/okZZIwmDwxwBruNcY5BIqUG2FLTNcWDNn8nPmaGEBXdLUj2mVJsuYrPm9CtEVKWYWuPWkeW3AP9hjuhLT+goKlKAKGrUbAgjM7ubwGYDSuPhv/Sf0VW9/YaaE6QJZ+Bq2PPwWwJwpav614XoEkrZa3LXtJ20o9GOKBlELb7EaCwGdEe7Hf+tXTTsi3mOAIeSh4CmXAzRzI4MAY7tuNbxXAN2CeWyaLFkZBsKVXPFIoKOpfu2e+8w0tfPj93rmJQwuGBf/PdbdhsBIaJEtVt3MzXaJgI6guHl2/qphzcsSr+wry74ydc328bPuCjY54q8I6hpc7wTmyDTvsO4UKjSyBLPWxSfJ1EiTmZ4yfVgsx5zuBdDYx1+aNl+cmJdSrk585Mj7cZ4ujPabB0YGxOzuLWRu6p7z2HmGPMdZHWOxR7qDaj1UV5/+IvomRyyzPdWAxlnMaw3zjOJJGrCwzfjIfUAPkAtU1w+frES410hhAbtVqRiE2o1CFUcKy+Y4QJ0A34XKXc6UzoMvZ0UI2h2S7ZRij0WFK8pTF0GisLYI2+wyGA2ZPbTiPvh/Aepm5LAGZcnrg/c3ANAD0UnPM5kLwPTZ2VV0UtO2GBGztlHYliFFPnRgIYaJrCHRHqihl6ybnuSwuTmCAfRcfNqc/M1fMZ2L83YMeIkFcTJ2YUhUcwcB5mieErNqpGRG4tuTqnZujnwXLBME9KqNJSIK2+ruNQuvebOZffO7TQG+c1dvIFpnXQSu06lBBHqyroIET7SOKdIDOoQ+BfSMM4wtoBP0FoHechbtSyUN0prdw/z3SOOzbjOx7OXMKw/0m3G4NEg3/iSlpI0kZFvxmmDzXcaHB3SMM7+yaLbuXDVfnto0f73YJmepl8kaCEDtwc8jOFiM3h+2lhxZC5KMrAUFmzZJ79uEesIcDFovttAvwP2ef6OgyeBcCgq8Xb5kndWSpstrgwz5e7dGgcBU7zrMIUtkmYGlcsZ2ehPqHX0d9+91QA/NNdx2pnpJQFymRKCMohfAfgC+9XGzYobMmuktbJguUDp97BEXUKjwgBFxF/y2tvQ50YbhlxUtHcEiOjW8lbW+j56FxnkE5mNGWjtuwO/ZG2b16e6Ig0EgCOkKIvEZ1b5JjulDaaMDKPgT0DdH1YlxsiocL+8FI5V+ePWcWQBpz8svmeMf+RXTNXVbnqWuEcd0rA2EddoZ1U5XBT+1Cj1ggGIpsWMWELHR9kmPMilh88A4tPP3m+UHXmkftX3PSD6sScBSpV5IbSFAd8u8YgF9xgZtJV2npNeRD7BfgEJN9OEWs1Kdi+twfwn5g1AJ7j8If/OjB/oE3OU5mfKQJDMJSvxSCLV8RKLZSQhL08bcuIiAhCmzmus0K+0wqaMzH+nZBeGSF3H4yoMcmQeEGpC9kj9LFWupZgF3/7MCvwbqKrgr6OPfFA787xHrk+s2U7leCAbqfqt77fAMRrkz2j1D1T/JBuz+NXsZ0ENTFHeiA4Q2hApx3UU5l+l3qQynl18zOhuABPm2t7BpemCW7waZd0BrJ8Afgd+9D7/Xopz6HPkvJc0YuFceVfEI2EOqANO7WV5AaW9bG5zP7kIq27FzJjeKzlwSKMfTrIBeD0bGRmfn7ayQApSYC/3m355ZQe48j7pMsvT5C/gJmQ27Xul+AdBdL+/0mxTdATDtuvGyOfab/9b0TlwJLBUCtaqxsSzr8ADaogYuihreKfEBvgOa7qvsMPfE7W+F5/qKXhA6lx941Ez9xD+GHx1WA6dKuXvxWFY8Y67GaQRs9dOkEVpgahj7bt6yggyIl+HrZVqjClv6yYJGnftnGYAenYzIVE3wYdBc+LfwvQ6427EHZ9C4hc1bnO95Z0Fd1GB/hvXYWTCfg6B6/TnE0yzo77hyyI7IdffLWXfw7/Vna8nRRS63ylG0v4rpVliXYVipICAaMQ7a4TlSJ5g/nxszN9ugXHBfMwB0jd7fRNtlzZbZ2T3YzVPCTQC1fvjpm6EStMsj2rnXh8TDn7Xkayf6Y9QR4S7Dd1qowpRnPvaHKMLd/aQMisfqWB51k/N3oMFveqnZmaRqBnQ5YPjPFtqDLs+jv3bgq+b4WKXs6H3op3lSA6vsIc6CWUbqtZ5mB+ZMj3lyehU+PNvj2rJm985S7yZfYYoa3HzClBi4yK5hdX+goXdO3TLHPvrvTN+Lz6jw5B+KcZMehlEb3TZeqed9ztzOdXHMTYLgikqNlnuHRuVjKweHzJ33fNAsP4ye5wzUK8F0mUXNKnon2YHPtnMNo4HrmcdO37sGc/jLqBQ3ie57MesJ8abOwUh1QazrMpzlLLTrn+fPq7ZVFfd98LIYqNu72GP+YaSxMaNAtNyd1tLdmCXuA6eeQZ4zN4y5+QJcbkvyOxEhu1CquH9I3FWiOsQWMczASb66UaCrzHz7rghY4yqa5PHzfK7LvNA2am7kBkVjd27H5G8se0oMS8BOw+xON8GO70Gd9FjX7fuAbs2rIDA2MxmABkZzbhafYilJCbWc2dwSe6FNfO0P5SdNv3ipAvN7jYMSENiC+Qn+M7MBUPeaoFC7anedPSYPUM+NHUfAl3YMy+RTpErxn2TOzH29hHaYmlpi3xRwlVIsgVoP8dt1tO3BD8ytrvuDU98+e8cc/b3fMIPffQJrYq0TZIj8mXXaYW531eCKBbR0iBJpyqKtC0BTO0+GTEIluG/5we81kz/1T8GYYTkImZZYV/hMdRmcQNETRi07cGlVjYU0cw0+dLbTzYw2HeEI9gHQrWm9FOWTTpnCpgARp7iw0CPdGkf7Os0FpLKxhHRGpygdiWOsFFJYPjg3fd3kbl0S65yMhQTAYkb9SGGVWhvuE5XQcUKfg/V0cyjN32y4oZD5OuyPk7kecyk3Yu7kcLZI+lbYl5/TzbbE1RoYNwNAZ4xO5vRS9/ga+IC9DOhK38qeSUR97IGOojK1BsQl2ybVsNS0LSMIbnOFKQrmXqS7PVy4I5HcjsRLEnoRYBaPIfKfL5rcOiO47ZxFTHfMSX6JtDZo5wD1/METMC2jCpp9WMTAajtqHIPDK7opLy+smueZU8zDVjTgMPgtPNyEbUYQaz1pXbVeCF7O/F4rF1AzIFwg87PmyCd+0wz/3V867iLrXmBpVwB6WA0uohk7+lTLEgG6pz8ewoScjPPeHBg2kz/2c2bpFa+C+yRMOHJav1p82FL2JHzn3daKoeTm6C4ZtTbDVQICiLFgetWtZUYuF4vKGYwShEB6XBN6CEHFCdo5KTsblYMNgF2G4/gIMjCgpZ8b7JbmLdadbvc3FaFUnVSpo68WHHWvFe68bHKTL0OIRxlXt+1UVvqGTY6uttgnypWxBvNgRlWHIhe4c+6ehOpLltXBtw66Y9jrAoD8Wm7A3IbPfC2nAkUp83yyN8avkmdZfs61YWAcC+dk7aKpZWw7ds8+oCspUutjhDvT1rJSTstuYiltLDidJEr611+fv2FGDDQSeVCFbPEK2l0BgXjUzAtriHAvUgNdFKwbJ9+7AT/65bEHzBhKiEZNXdwL6ONSbpeGNUlQDm6jlnMTDPlZaOcselNunbeDOgBXtPMgKhxP7MO/OxlgpsuT+qOHXxe+Y3HBHPqz3zWjX/2cZTL4C6w10nglbGsaMI20kr9E+XKofuJgvIFAGZuAx6yAMARp0Cf+3MPm1k/+osn3wg3AvYjN3fo18bvj0BTZKSsmoFagldQLuEM3cMj0YU9AQyf9bCuCV/c4NE5iFcxQSstuIyddNEa8bwAgpFhdsOjqblYeok7bNpQkbpMWq+OoJOfqHrnKZTWQaskZhmKNAzN26TOrsMQRzKeuQwJB/QneLZYwAGwvgjp7BuTn4s920khGLFbkEXviKlQQl8PDALgN0Pya6TRLCMKbhr98BtUjNnBmI6pOyUyq7bV9sGQtwK23hNiLfUCvtmh32d+5+QSLfvgbacJNy6gzWw5HjAQYHIvv27phjhgCsfq5qn78KbEHkZI6/WY0tfOgV1EDWcH56Y1u84frh82F48fMD6OxCyN3NSBb1WJvhkswHDderi/55DQCmp5DF7VJBMNJgJE3AeiVztQXW38yIvytE/ujiqbqT1TSmLIm7pFSqkrVxQqtM9D8lxbM2Oc/bg5+6ZOadi5mSWjm7HNeY02C7QzThf65Ibs4+jKDlfXWycn64/95CBlTb/8HZu773oLf2kh5u45RECVpuc3cA985c4kT0U6C9dqtSxyg34CGPoGywI2QuEWYhbVjNZLxtgmJ3IsNoLlo6T5X3VO5FwS5HRSi2HP+PECdndmcUB6Pz6h/RaMjj9EhsLLAoLfJKyZHvzkrDjpzFilJCkuh9HNHZH2rdwRuudYww1um19zM9Qtgu74SrJO5BpDfoDBB95WcZ7qy/IrUO4SS93M/GUg5L+2XJehm9/h6Q2ZYjmfs4aC4EHAIGAMAdNa53klAVxBzQCWoJsMaQb76q/K3ERwHP5j9X1m68GYma8ByedM0sS/PaUpUTBCOo7G+ET2n823mQ4uHzRMb/QimajNvPzGKr2FzCJ3a1HQY3ZdmjajZsDLVRZR2ZSc1nDP9yOOo0cRnVvxszTuHWOOD1VS4YFEZau61Arp/K4ewjPK4X/mMOfyZj+l+oBqc+M3rDpAM5xZJMC6AqJpcFIv6hVC2duSUufGBXzYbo+NCFW7v/P7iF9QIj0A7Z2vPqAXwTnKVbN/FObLq1020071GQLfCpX9LtUVMMByuM4GaZvdy9MQ9Y6GZdYxFxEzR1OPkyzr/el7Rhhk4csaa3rukoE/RxQnGVe0Sp30zS6KwNKtgPnsLkh/D+yJHgPAVplv2QjvvhqCakZBK4GbHign4wl/KDSHQrUwbYXd2A6XF8YAMtq/kMrE3xJwE3VrhoeGm12q7tQN/3+smdyF6EDs1cwK666u9A0tvD5yrFKdv5LkbKqyb84VZBMctig+9qoZlAZ3cxTN4mtoQ0U6Tm/uUk4n1nrx5fKPP/NuFo/Aj6pVDKGVJLf0dAPbDAPXQdJsU0Lm2NHu9BHPpJUQpr7PsljvJMrfgY32jbr5koHynRrZHq8An8Pe91qeexV61ra6Y4a9/yRz9k982bQxm6oNpEi6Yej9xk7pl6BKwFgQDlnmJWyn+WdYJTHvyXT9jZl//9nAJo/0lxoiggxap8J2zDTD3qVEMs961SXo/12ELIMo0x5dBR/THNuJDl5CrFlfu+VxfavKESwcULoe7+B7uMsvBnhvqQZU+Vp8sk5ZZw2QiX7GNZF+cMbnbl42Zn4QWHC++4+mIAggE1EIvotsR5V4vvonFAmB+HWD+fNuIWYQ53T/U8aSIOiOa9aCuwnyjKJTuEbbd3R6pU8OCt8ot+4DOk8kIdwB6wwPi4lRBuvapaMIgUFMcYH4OpWJPmCUtFSsXJWBg4rtT1l/ggV4CmDPvXJ5bkv/HBkMG8fX2Q+Yjc6NmGmU25Ul47wFoeW85OmzexvarDtTLmstksME7EWSESKIrYMIvSh1urZPuBQsZWKS1agaAm4b+nkDOwDcaLR0fVxdJGzQgZQXiIxNLR4J1Kj6YlvHkEDg0/MRfmWN/8lEUzkOwDr/4uGpBZNGUtx15DVBSjS8cm+aiV+cQESPWZ6wdPWmuf/B/QsoazKZlNpWPZbWyQ0ibolVD2GWCd1Ufze5dwanSynMbGjp7otOHXWHZax4oI6MZ6V787GLaYrQ7W62GEe/F8eyeqrFRh+C2ug+gzgI/TnuvR8qSrZf3a1OZl6bnTd+dF83J5ZsSJKlnV0lv297zZga/MjAOga/RgUu/bBQbZgHiT7UdQNS6BtkJnYe0GUql4XGXKegfazq3CYZLIZDlpKXK31757AO6QKAEw9GH3ijiKkVP7mC6wz8IM/s5RLcfQ5lYBTE9uP6EViVKDe4xa/Cbo4CMnuhKN9k8eFy2iYP45PB95q/XBs3fTS6aGamypEB6AILOm44OQVMfgSnXaeqlHsyXR+xwA++n35N+81l0dnL4zYp0Mak8Buwyafk78Yig1OkEFQFYZbjMQe+2ZnhdptqYgwuMa0OZyKHvPm6Of+a/oLGOtpAsB5qxFS0CVp/y48HcjkuA1dbJc/W+q+6nXiCrCnPpJKrCzX3fDwm9hmZnr7Di173UzmFuH2SjEG9qTPiiJr3MAfqdlU2UCC7qxpflmAEAS7aATKVkSAIp06Foog/dZV5Q1d3xR4+xHyewJ+dQcIZ8xvdzqGHsjtzoRmN3NOmWduWOObIyaX6yZ8ocamPRVUseAuhF59TxE4I5NXWkqEZur3SSH8X+lxGx/u22MVs1w51++5x0j6thNSrfwrM4B0Bnwycn+Gf+kmZ74D6ga5MPCYhraIT7dpUqBPTh/Jq5tzCnYC6m5vSUImkj7Na1BPObC4gp+5gwTcWYRZSBfHL0gplt65NWit+YnEeUqObBk2uNQeN727ERmOBHNFCurNqn8yTTu4WcYdZpn0ZvdtcAgihZFmg8sAtySyU4ltEM3+Ui5lkEiH7JTFIMwRzbUef+4De+ZMa/9lnTBtN2Dcuv4OsEC0Fhl8hjGTwDgwScQ9ZfYZ8dbuP7OrIOrv/cvzCbQ6O6fkXrL4IEHnWI2jnMu9okJMl7slJfal2x4vmXHg9/yypxL8273OL056PqHVjDJdCCaN6VtgXXUesjoMoWFV3s6ds+g39miWICuhT5kWwNe9N2tlBxmEL/+CJIff3WgvnU5SmpoDcISP3Rnll8zZkhSqLe/VZhLl09CuoMlgssfFXXyV5AEf2qAPpBKAQanCqnOytSSDqQEtfJvmBOC1AkFmAZFLeIH1cTDLCOuVUmkL0cFGeZLwOrBmBaloC4Ri20s0NZ/6l7DQltBGB+Fj7zw6jxLmBewxh8ChYj2pm2UvUTcRLeO9E7bp6Fhr6O3FCa8S6ivvrjdxYQzMYoUQ20GkcK1A8D1N8KUB8DqPOAOMjwbFgONQLsIBmzRvsktCqno3qvo9qy7QgDzdo/RFliF5igML+iufAyauesflY38xBNOm8Grr5gjn32Y6ZnEqk+pTSbquupFzhAl+pvkmdvF0klI1lI1x628sG0z6N5HuObetO7zZ0feg8e4YI2A7C2a84gwWPQBBkL4hamOj23BqBzT0hTL6GJD4vMNMqStowKY5KWVmFznFC5hgvpd7e+Gbkjls4WCFTEWLZZPQ/T+2H605MKdbFxqJmdYP7YjTnzpwDzG3BDcAfJMx7oXDW/1Ddp7mvXfg3u3JWfCyVmFk1C+qMTs1McKIYGzsMx+Gxu1FxvG2waMHdLxn1ahctvFi5EEW9TzC3hcW++y/ayhu6YL4F8EGblMPCqITtleafTjQXMrZn9MDRzNh0Rn7lyhuRDsGboAqrB5aCdG7YNrCqauMEgVxTvenborLnRd1gaKPBeRvK+gHzxxycX0OHKgjp+fxCCzzsRJPdDAHWpQCZ4FdXWJhehEPBd1GifALPxmnnEMoqGFgcUh/VkeAxULCfcdENDr3u/7KvbETx4/LO/b4af+aaAZyJTe7ndsRqUlnO1U7VrlJeE5EA7q7LDMjw8Z2P0oJl4/y+blaOn/Xq7W4VRCaawOYhq53RH3H0fNZ++CEBnidZaLFhV1wTruIz1luqFZfeXf9ATTF/6mi/wbolJtjh+t/jNrXme7qsH0GaVsSlh1HvF024FNg0wzZuv3CSYT6NqnpY2VXaBCnVt6+Yf906Z13Ut+YI2FfkAhRFbaMaw0Axps+oiRRdI1D/umEI3iosIiruN4DiXjpbiMQ251PF2KiczsBTKMtlz2JAXNstD9zKguz3ogSbIgDjXUKFhe+MxlCe0gM5rq+Y+mNkP5VdQekEjuqOoaK/+JhoO78uvok47NPREx5Jj4ekFA5vuHjZPDd9vVjpYhlGPNIF4HdrKs7PL5pvw07kCDfwrNYz3nh4zbzg8BG2QXc9oblPz8gqYLTXzqzAD+uy0sKRrNc6lcr7kT1PQ8jEERavQA59y3SV6ydBgXh97/L+Zo1/+hGlDRkCitauwIwXpMQk259bXX4uJcz4JBTUv5sCFMo32qHfe8h6t5BeZRWIBSGh3bo5hX0ZEyErDlhORV1NcNA/zKTV0aebjFzi7uVIGW8PeUQwtJxI51wb3QbRlACyv1lFw11Rj186FFkXkVOkVfO4xuEUeHO1BHQVbxKpS4KWAuYoQSxCUv3h91nz66gysFRhlAOYc10huy7y3l2Z3hKpZcK66OjwDXfCnI0jOt1FOsdsi2GD8k2yyAlBn1zSLnCmekv2lykeVn9JVs2nrcDTSBpv9LGp44l4GdG45DxhNlZkGxMXPsj/quj1MUyuYUZjZHyjMmHGAOnO8HQORWwPNLsmWyoGHzzy3DO1ctGlWILMm2VLM3aMFAnsAxs8NnjXXoZ0XggpOcjvGKXXXAdBPQFOnOdJJ8UcBHu8/O25ee2gAvmwGYOHVICZ2T7tMMA/q2DimoppknMXEg9l0YHSB0HdeOuVKAb9uQKcAgvf03LxqTn/iw6Z7alJUXbtqSZZ92zXCQ7hGEmlsEd11rqMmZDX08g+3QY3ev4rAp7Ej5vr7/wezPn6krLLF9TgARD+GgEXuxd36YZYEAX0B5dxUQ68KV9WXwgImH0VapGVq3ZXirXC3nlNGu29B8HWAXUQ9Lg3T7qdGgKvgfgq+9AdHuq3baPs8nBVPavKLZr5lvnBt1nzmZYI5q78V3YNraOF7S/e8+SfQ0gfkz3qeqgp4HBeqx8mXCAKeQVRfY2sdZD3L2yjr+iwi3mfxPfG7q+9QTVeEsSzTCPCle+RuSOGsuhh7GdDJdimxDQLQe1nNKSvNJjwPdgciJRW5qQDzC/lpQzM7319PYJdjLCztalagoUtEjwWGcofZjo9M45wkG6wAACAASURBVHb3AfMczO2LnchLLRZE7GFdt6D+TfjUCepkJtROTvR1m5+//5B5dAw52+AJbLjyLGq0i5kdE3Y81ymrdCdsB3Tq8dHa8x76x7UewHby5ZgZJ8w67iyakuTjpxX+YNWbo//fx8z4N/+iLr+5G4MU8KEkY1OHvKbCubBATVX6KgJ0XD/55veYqTe8QyvXuaYxRZNmcOBRgPkoOgXW+uFSZwCPtb4+0X2kvUsA9DkB9IxGGwA6iYC0vpag850/dxg5tXS/ePIHB+wWUEv4B/irc4Nd5v6hXi2O5D9O1/eHVEqYfkk082kzBc3cHyxPePpKVk14Te+6+YWeSakwmbigCiVRRruj+xq/x1e2yjqLFCvHXXLzb8Ls/lzuAHqcMxoogTCRaOdrv4jAPg8fOi2HanK/yz97GdAVHADoyDkmiCQKVkpJDxFGisoLb9MmisbMmDOFeYmur9cEJNq55J3PafOVJB87qNW2LoD5aXMLAXFbriZ60f3KuMDkwLS+O7NsvjO9aItvaF13Ru7+/PnDFEvMM/MrAvQK2iV6G+uZ2naouO4uRY8YLb7zMgzbAXqPAHpyGJIEPRFQVAPJ4/6R5/7e3PPJj5g26UTlOqzZBUh78vlsAE6OgG4FIQVwclpq57bsa0UgcqKPmljXDxw2E+/7JfjOT+n9XnMXbNcPrT0wsx+HxtdRZg+TkMRuXpNkFyWyG+bwK+jQNw3HdaShp92oyjNdxztWJcsh2XM5LrZVpWbPj2yRO/RBeVhHCu7tvISWuYeGu83pfjQAckKA3WP+XSssbpovT6iZnUVSPAnYd7i8b3pzTg30mDeMdZnXrU+Ye1Zu2oPmaCrBfHrgA2fUexnBsfLKqcuNTZ9vCKiPmjkJ8Y3em2AEmZMhZ78Kt9U8hCKxo+zGIDKfVYUH7mlAp5kKnGEQ2g8DiTz4ZrTrYjYLDl4HgPcE6ik9WJhG1WOb65yQcZTbQjlGDIJbBKBvalelSnKoFahFi57oGTcvAtCXO1DitMwL3JoQOFgb+WmA+ndnlhCYxBhXgW1zL7SMhw8MwMpB3Vmlcu0xrQ/V5bRv8A8MwN2ZJPGOLuSqcS/Kj4emxSAHPcEB9ZHnfo4oVjM/Zc783q+Z3tsTApb+MZEEluoYFgDkTBmU7meefrA6BGJWnqtkTSh6pwhp+Jp51ZvMFHznm/3wbxZ/7OJS+GG7TvrOW1L/COih2oKvYW2votrgHQJ6ZupWMAB2BMM7VvCVVNAW4IW1h9HU0jg0NLP7R0fWKj0Q0UypSDyEeu/HYWEJAUfBfMt8FQFwNLPfXokqPvLuiGSgJIC2zg31mVeND4GX5cyR1UlzfuEl07uFe6rwAz8S0dJRykoKzlDAqP7RMYRuKnUU0Pw+gZrujH5n9bj6HFnVx1HtCu4pO6/p/iSZWbUnNvHf9yqgq+aJw8AId2jovn1ChhsunY9EKiQR5cVf/orCFDqosZWB/KVuypAjhL7H1NBNnnWuizhG0Rt4bjn3uc4Bc3HwNALiRhNFpjpQZH3kZ+FTJ6gzx5O1qznLe9Aq8nvGwFCYMhUOwQYvhXMN8Uv86twKrBF7MPVSO68Qwsx7aWJm0E8as6vq5rrnbVivo1/+pBn/xhehqdNGo6KJjMNKPKkOPu/BukgNgBjTwJO5HhQYKtDVNkxjX+6RMTOBQjJL516BYLigwliwn5IlASA/hjKvHQ1NuaybTOt+gAAFhCYGW04iyCkp4FZ/cbj6bJHK4jIpAN0eKBaa0d7bjvidWOYoKzgBSohCE6Q3Vjw8P9IrKYcdrFWAW5lZ8rWb8+bPAeY3Y2AenB5c2I8CQg+N9JuHIFCz/zpJuX9z2dy3cBnAfid5NgBfSqWmp1986RLoWuVjs/CLuJjWuWei2HWDmhYAddZ3373yq9rHfhbWDXEWZsjfq63Prvx9LwM6z1UvmOUACsooIw6RqP7t8JohHtyPkq4XAOYnUdJVE8OyeZdo6GyNyrrtTv2uMHSOabm921zqP2kmEAi31Za8XrlaHDSS/Rlo6s8gAp4mQTGz453UEl4xRsbC9XTMTSdbDtD5SLfsbGYh2nmVQ6eArvXck2ulOnZ+Bl94ypz49H9By1QU4BEst7thTeXV3h8ur+wxA+FY1tavPyeFZ9JvjqIdOQoooRRTtD/yjHDO+PfMq95obsN/voEyrxKo5NbJ3Yt/o5KoOQJTO1ukZqaw1k/2DXkCl4+M+drSmvRETyPMJR8QarTjHawWl1TYdmecqW7svc2aZPo/B+jFJ909WfdcRX1UqoRAdj80dQab0hLGojGfgZn9+jKE/xLngfeNIjOH5+2+4T7x6vAyPrENlsBjK7fM2YWrpi8f1+wrrgXpH8VmcshLzzGjoprC4eg9Nj4ldBHA8HXNQHEAqC+Ua9qSfHNquFKjpMifZhEYxxr8ac52DS/c/Vv2KqA7OO2HmYlaofzbK8z1ac5x3s1CMQVzf37G3CeVj2mKts+v5TWhgC4nB4dwFWVeJV2t+mcNftZrvYfN1f4TZrWD0aiVP5HGqte5dBCaGAnoT0NTpzbBs033xYPQFu4fQeS7dJXZzhjdgYql5+FSMiTRzuMbERuci/ylmVLTcpLMOD6/zoUZc/xz/9UMPfekNrEQvkrAtQtbTqgrA8gSCMfMAmrnwlHd3uI768ET1ONKYMUF57qsjR02N9/502bp7ENisi9eM4k5wHVs/HGivxtuCtXMMpZHq5HGjv7dAfoENHQWU0m/88mG6xu0JNTk3NbSGsdo9w2L49FehJuvYwghnj+L9Qg/9GMfjwPQr0NoYQAcK8Btv1uzQNjs5XsODpjj8JvzzKhcqk/mz4MbiwD0y+bw2rTE6jiYrahI8CLSKwG9s1ctd1ZYr+R83n40AlDHj1fQhe1plIddl4ilnfzIqgjPmkdp51WJdN/J9+/Cu/YqoHOTmXeuAXEUb9Ub5Otk17kXQtL2MByDJ+kVeaaS0BBltbWaCAtP1ZPrRyfAiPxzs4L67dFvPdsIp7EJML/VdcBcGjhhFmByT0LdkncbIIVq6fp++jSfn11CoNySVGPih8Fq9KfTr66FX5RlhSfZDV8wVMBJS2PK9RVOXAjo7MBWHdD1QOsH80Cswfg3vmwO//XnTDvXy4K4B/RKiFgG0PMEckYei2BgX2e18xwtFc53Hg6lAm3lwVCnv/eN5s4PvkuasGzba3svhScGwklxnx1mk3UejZpvJ9jeWF4H4FH3S7igKd/mKrEl9bd6wMXYWGGOWroYXPjebZprBM+6Z3EmsAVmPAnz+rMQkulasLKB0q7lG6wFfwotWR860G/GUa3RPSJOA1AicDaPrNw2ZxevmoE8g2Vthz9ZjzLMRwZOyZopbDC9h6JHxXNZ/MRob2h9YD/0pxH5fhnArra8xuxdua0mD1uEFW0JMQkNKUiUksYaevleBnSad4cA6HUXKCm5Qwo/w5BLH81PmoPoGpwEgipvdhxV5MDzEDJdbdUBumMDcR8YvY5T3SMwtZ8ws104WNZHZmVY+9rkUoYbCfPUX5hD9PvUkjZ0wR+GYAp8BKbA44je9T3M5RxrJKwTEMSHiP/RuKe+89J+u4gN6k89GLt0Eks6XK4RvgauPGdOfOGPTM9tlnfV3/EZiQGxCNRZRKawDpMmTKQu2lhEB+bQUzsX10PSQaqmtj56yNx66/vM/PlHJUipGBgIOJz6MJ7PuAVfQrRaV7iGcpHGP1wKJ+HrJlqoXoMZOvokX98ko2SAG0ur1lLxjOOjkMuod2f5iY/OiaRxqqA7JY/9u7GyZp6cmkcFOI2F8cZ5/J1WPgpvNK/fB387K1vqFaXAUdMfe2Buvxdm9+MA9k5f5qkymMr5ZDlYRruzpoGckTRrXMyjdM60TX6rbdzMGJej7p6Z5tlJdrD0NSsAdKavpZpK7a/bvTv3MqBTMx9E7m5DKsThIHQhNOQhRLSfKixoX/O6qSmCNp4SzfcGmKzA5L6mrVLlV/4H/WkLADjVNWIuQzOf7Ro2+SjnyQJOEVJVIMdgBP5tG1BNriysmG9NLRh2xOI8D/d0iX9vrLfb+vbcyJTZCMOymEwwjzWsKPN+F9hGQJfmIwl5AcGgAxr50b/4lBn9zt+Y9nUGJaowoeNI+KBwXBROwCAKMOWFz5BnEohBVy7oKck7RNSBBWX+wqvEd74Os/u2CdphMoaApvZhMvVKVoXdYysNeTPN2rfZEx3aq5QRqGHbSg3MU7+cKfrCNdAz6Sc8b7QiUCDQevA2HTOgMblW/sb9dmcCjWdWtszfA8xvQlhx7T51emq5YnXGB0b7RYhj8Fs5IVSfb+kaP46sz4vpfWxjzsbuVFo4/o30q5XjtBNbHR8R4HWfmDRGfzobuVBjt7/ObhOrDJNVL+foGqxjOi1x614F9CjCvVLnsFq3kDXZ8+ieNm/OQybtjpWSrJcLKUkSpJiulmPPc+afI3c2Yg/RuBmkMwUQvwzNfAYaehzMo2OVZqYh05B38sCCw15fWjXfnFwSpkSrxwkwn4cPDEJjR/x6AOLuZ/rY6QuvFtnuxkb2QB1e6rh7X3WCkeOFnfMz5uSff8wMvviU+M4Ta+XFj8c8dP5g+dQU8T2mzTHanGBOX2TSD/cSXxvDYwDzd5uZR14nwXS6OwG9WGslgZyMvYOJzFmhWtKx7uJ1XKM70F6vwsfM4LWaBLEq46fVZRVatnZDSH9WRUtncRobWBfqoduLKlGYZAT2pvkWijbRdy7KvT8grGJJE3uPRMGP96CynI+oLTKyF2nS7r0MkDuM1qpnF6+Yga3IslF+ZqBuBsr2j0T90mvZcy83KKjzi5EPT+fGzIuwW6owU8sK1zIYBlRuiVswjaBW25t2+a49C+ggMdZSZlCcs8OkP77xzbNQK9I3q8A9DO18WMi4NrbrgNOZXTUaGg+jqXcTIE6tHPXHWZnMma/dMeGlWwC9SVSCu9x/3MzRzE7DXZFim1w3j+aq/CaQdQVctfPULWhPfz+1iHzhdWE+52AiPI9AOeZLu3lEvmuN7iX4F9e+DlfWRYHzfgV0pLilAnS0R11ZMSc+/wdm+OkntGa7BPzYtyTY+OJc9gLyWnOMG7CMyWkiEgjHim12fJUf7YQzDAVrMHfhNebmW9+LgjIHoxx+a0cQGrJa3z3woY4yst1+Kulcu8xeMn89K6VdQS46m25kUv61iAYI6Gug43W6NmoAdD6OqW8r1PLtcXU+Y++/dcItrmWzlSfQqvjq4qposaq0642MYufZOQNAp4ldqifKSYt23NFXqXRLZ4HqQtOmk8sT5szSddOZt6JKWcK0gE4Nne1VU5vci7c8onEOfhbG/ydz46j9jsqUjn7xjkYIZ+FI8gA6auisBNjod2VO9GkeuFcBncQ0IBHuzH7mAapPWgxNOQPooPYQUtSOFVakGpRVrGRbEmBHwKidOqhmYTm0PJDQyAsEc9HK9c3+oFsmsg6z9E1UgLvSd8IsoayrapFRleZwTGnHVZ6+FNTZDOFJgPolVI7rhYbx0OiAuWewV0A4DIhDN0kJhtO88/Lo6gQZXsVnsBd6quAWrgmsGUce+1MzjkYs7WuIZ6gV0Hmf9JxXbYd5+C7AqcBsCQCt+s71Ux3QdV/XDhwyN9/842bu4ddozfdSH1xH7fw0IpvDuI8Uckka1tCU17KFKjV01YAz+BQtHoUmPpu+8LSpcQ5Undle8tJJA36g9gcRFqCx4u88JxeRLcLKpB6AWcoXLpULo33ITUcWg9QhiINekj33CgFe2w3t/AwC5I4vw59Opl8B0On6UQ2dBWaUN9b9seZ3hgVPAMyfgqa+koNQGrSTbiTQ0nKyiHO7zMY+1VPs657urj1grwI693Sws1MKy2T14YHuRGOU+9Hb/Ex+DuEfUZpEkgO4bRzeB2XBHJXgcgRyKfHqjEfBYcP1EqWLPPOX+48iz/yIWUN516ikbQYHs8JiuTlSy6F5i2ViXwCoM0/6FTC9s4e648Jc9V5UtZLI9piyX26MGlDHwhtkcKmYLQUh/P/gE4+Zo499yrQvI8XP86mUa8I9Wcb6M1WNk3Fdv8glqJkDcNMyJka2zz34anOD2vnQgbgUEAyPa3YW2hoDOdO+Iysa3+3nkK6uIMqdfm5Z/qwHhMduwN9KQE+7xg7QSc7MeeYYRZeWQUYjlevw9TyA/Ns4I+syF5xxnBua2M8N96IbW58UDWK/gnrn6MbVt7Uq/vRjCJIrjhuK0kgxVAbDAdANNfTYyGtf7FDhWYU483xuxLyYQzyPmAx1hppRU+9sS4+R718GoC/i3DbqHbWvToZ37kVAlyApEM4QAF2Cq+r8RMpeAQFw8+aB/KzphwGNun8k3aaEdAFzCxjQxAsEcUSy56iVezOYCzBTwF/HQbyFcq7XAeTzSEsL67O7pJX6Z5tssShYLCP6+3k0bHkGaTiHUdryAsvDMqAHS8HALgpTPgo+gaDAS+hzZ1tVOZRJJ8O15H5ffMrc8+nfMZ0L0767XbLZ2KsoMDGSH6lFkU3BaooAWYMAwFgZ2aKHe6amPgv9YFwbg6Pm1ht/zEw/+gMwvWvqnkuh1Cv1vwchGNF3nq6gTqoZ1ndxShKv5WVzAPSrSF1btpFjSUkgzbsI6JKznPQmP2+BbzmeLuKdpvtSz7kyv2qeuDMvJWMdHRyEwPsozshJWGBYWyAzVSMgt96tFfPAwovm8PKkFjwSy6RSs15mU0fZeY3R7l6gSLwaJVctBHRaMFjn/UkEyE0WaHpX4cx/wouT7kGC6yikzeP8qpBV33wSvG53LtmrgC4R7iz5mtXGgkoOIDXtocIdM444zih2xRGOloFNikI+lIRVyFYX1V8uQBACGaNxc4bFYqY6RwTIZ7tGJapdfeXFp0SFBP1tIwg65OhqLWDbwhfnl5HaBh82zO6n8UUhqg+m9ko128PTEJ5vqRLn/fEJz4wF9O7JG+bej3/E9Ey+nJpZyhhYRGZpRWu2c43l9dQqsNswjTJVrdK6lgL0AoSwpdPnzbUf+RmY3RHZHm6L88Nj/PSfnkNuP2MOsiLZhKvXVJexhSpztBfpC82IhmNyCP7hfOCJT4g8wIGSCtf8FbV0mu9933IRxBHYh0j9v729YGaRIcFfMcPjDPb2UWSFjHZ3xWizbuApAkeOrBfm9/MLF83hVS06o/TkAF23W2i6C73NmY/OaocZrbV7E+1b16H2fCd30KygT1zcGZgdyYV7y32lH51uwbrXNbshZvukvQnoeRsQx9Si+tbTmap6ERfL/uancovwUVmpPHh4GuVF+QPk2A1o5awAx8C3IG9ckQQaOX53p3PIXO05jJrsY8h/tswAZv+48OD+bRlPajhLukYe4pQpaIsW6Sj6MoJ+biAq/Ah8g4egiTB2weVQJ386ouIF0KPaV8nvBV9aXTFnPvEfzPClZ6TzWpqPMOlVFPtYpbBm73VxCTSB98LfKP92ZtbthFVMA3zmFop43HjTu82d1/yQ6kkiiFlNz4leFBZ7OtBNC2lEthNWnWSbZupNcq1ao5ZtPfd5aLZZrYEVk/08NRc9HX2Ei+R4AmuHM+Jdq8epa2kFsRzUzK8zsA8TYsvbR8cGUfYVgi6EXMF8oYCIxrKaJx/pilTSp37f/GVzfPUWrJWaZaGHNriI/4YV0/QM4jsEVqe9Fy9YDRRCzoAII3MRYcOMes9bq5Tyjew+xYC+AGGcsQv7gJ7dGu/Kk+JSeF7qt/d0ANBTjqY4mlTM9wCue8wC2qLOmf4cqhH5wxE9vSyge/O5DkSeT618jVo5epx76d+a8nANi8TMwqR+pQeBVNDI19F7mNqui4INA/w8xMoPKczUKdfFj11e42wAkdTPabFBAjsfjcB0TAtJ2kPFKTDCvVPStVJ87Bry28nP/r4Zf+IvNXWtmpRlNS0xgbMP/CK1cxaRsbyPJkt8FQjmBHXhluTI1cenPD5nFs9cMFfe8/MwuyOqWNi4snNXMoSP43TvHeoxA1JPt9jykmIddvjS6quQbkAUwpjjzTz0WVZvyeAFpaLDHaAnx60iAdqef95PMy+D4+gr3sLPz6CyIqsr8m9nYK16JUzso8gx9+WgnQ0tg7ltW90irO5CN7Z7lq6ZUys3TBeCbfWVkSChFkHQIn3qNL93U1t3pYzJS7aXdq60o+Fx0ycjgBam9+/CtjmJ7myhCJX19F1hIlp4wviI5HucjlZ37eq9oqF7YgGRkg8P2ZapqUElBtZap30c0ewXkG9+AFXhosYrCbfUArpAHw58gZ3T6CtnK1TLvokTvGwd+aGzHX1monMMQH5Agt+0hhQ1V9cfXAHVHQh/iKqBV8LhVjywdm3CNQ0PjBwqASTXWCX9S7ttidjUd/LdYEaHvvElc/xLf4we6K7jnR1QKe5HpkN8xvf8MsAcqWpqWeVvlKEZFNChdh6ueZKxcV02+4fM9R/+STP1yu/Xtqu2ha/sXcDdaNE4OmDrJYi8kDW7SzLilNeE3DnlrZUup8Z7DT70GRZOz+BTGtCpSbv2wEleUnS4/D/Z7IXlYNmJDYIIrFSMJ+kBHT6AdLR70YyFJYydZGINPO7YJ3lxzde4eXcUNmF6n5To96HNJVgXN2JuyEhzZ/VD8Bua4KXgjBXaU9BiKRbE1jEvw/T+LErDLkE18s+teWalb3RuEDa+WaZwzjeJVSATuTDj0dbxuL0C6G6JooA4RJAS+BIRpMqTmgWtHxuyZgYB4ucR1Y7ksIAc022IEBvT0eAnz61DK6eGbrVpAXKYWecA5Legjd8AmM+3Iw1NzF9KjpwD/XCNKWGbbi6Nvro+QO8wQy98x5z51G+i09qCwnJZbIyOOoFcAB37otfbZiiw8uQG0EueWksiOnLEo8LFwukHoZ3/E7M5OOT3MVw/0gXz9++FJsdgQh+2lOZdjd6QHX0+gBHgeB2APoX0tUaxYp451mS3gfR1zdAVmrmD8b6EjI9u0M9Z1GYYY3qjldykntwOy2gxoAYIDADM2W51DM1cBjdXpFRszL7o0Bj+9EIPAtmY0uY6NdZBjxTwVxj1DrM7a71DnNCzUNeql76ZU2D7Z6avOUBvwGt295F7EdCpzTL1J3lA3HZAJ6R3w/jNsq7nELPZaxsncjdLEqM1XzlfuBMKJNAKPnK2QDUb0BqtmZeAvQEgX2jvNbdRtvV610H83KeV3orESlocOumTruNg7S4VVnk75iviFOZJQE/re7cSmJi4u6fRsOIPft303rlRlWkIDwOIC5hLnfqoDj3/1t4HwYoaemARqb6Ounlb3b3m2lvea+686k3aUc3fKCq4T6tjVy2W/UxOq9VH0MpX0P/JBi23UesgrVUk6byzBHQKYRzzNNxNfO4BpDV2sU6Bs/SF8NUIFKs0aSFwZoAo12qHts4ubYcB7OPrM6YPfvYOAgRjYeRa6whiiia19W5EwrMwlyvBU8P4+VgKPdPgps+0jZrbBctJM+RlobGIJWCl5TNnk+E7ktJWw6/ba4BOyqTWwwpxyZlksbEIUccgiSOoBvcATO0jUg0uoubygG63k6YenpA8QIJFYlC+NSdauepgbDNI8L7dOSym9dkOJMEhkn37GzRQiD5WMonk82k4WWX+Apkn67YA1bUQTQ0fultgar/3jz5sBi8/K8JTpb0SMQ5BcIUV7BFN4vRu09LO31OAGqRPsXxd7dIj1D1bOnmfufTeXzTrI2NyGUfi5TR5QQE02m5OoqNaH1P9UgkNNaxNi9zCSGW2T3WA3pBhMygOX1lo6Fo9IXLdKHbKBluAtD8qXu7sRwRlCpDBy0F3nQD24Y15c2htyhxYQ1wQUt3I77zmbJUOMb1DMKW2ztx1xcd0k7AyhXDQa/CjPwduirDidBavKqsWcm9mHhDQN0U4TzfWnd2cGt+21wCdW8iSr5IPnZL4ItUYBSCgnT+I0q4nCouIElUyrgTpSriOtPCdPnKmokErF985bmawmwPy252jZqoDJigcFAmyi9GeYwj6SKaBdbrc7BrpoNlv48pxnQXQeRBrOYtcZzzn1J//rjnw5NekxWSpx3hzJH1tTFOjdu7glsIYbmrr7zNtSDFKZWq3TylAmLzyzg8g7/wNKhxYRhhpEpwjygf3dqHJjbqG5LMP6pJSxo5rt9EEqJaOaFXp3KLvKgCd0em1kFn5d0TQUqwiVB1Xwy7YPhLnTuzOr5lRNHcZWwWw43s/NPZ2iYLXwYgwwIA5FKDJAdhNO90I6bLnQ+15qdBunkPBmau5QeGFWX28oAxmSSCnyV2q+O0DelZLvDvPIaOmcjeI6PbaKsTZlCQc8274mI4BzI9CnhyBTt0NyYhMOJ7lHWldDtDFV07TOsEcKSw0NzFvfKG9Bylow+YWgHymYwB+886iBgYh6auGT3oUQGdO9x4A9E5p5uLKvqYAdS9HwXfNsppf+6w58pU/Ne2sGmWVijBD31XyYkW4AlpaSiMWJ7AR0JkrPADt3ONsebavr/YsRerwz933sHnpJ/+pKUglLs4juN+qLP2d7dJRrZ8F8cOtz+LotCojwzpQJLsFDf0WTO4NabRhtVYy/KgoTH2wHvqrPR1lsY/1PMPjeAnRwqnNcsRgjYRVaxia+pH1KTMOzb23gOBfj+uUeqAcdUK4Zd66aOvWhSSKSIK1o8aPy6SRFKLen0Z48Z1cr1itMv3gPaQfRrozRsKX0xZZOeN3ZTrwFA/bSxo6mTYN1/SfM82rlk9I/vQvDcBYNI6wjkNm2YyioAyBPgrqiIiErR/NJk3s1lfOoBsQ0WJbj5mkaR1APgsgX4OUaytAJx4eAV1KqN4tRFlm5p1YTgb/yc7VMlfLOEa++7g5jYpx7WsAaxHCrLZhNTJR0tDnnGlq7HUe4ysUnIYGNE0tAcMpZuZb8D3S1D5z/pUa2e40Gicc4N10oRyBds5SuQ2Li2hR/sXyqJMAW4TX0AAAIABJREFU85vQ0LOJc99ObBSyqckR1LPW0RMf6ia5kDxzC4Xmt8CvevOr5iDasB7dmMb3efRb19bB/iwyOFRAndo6z0fCc2otlwR1mt4Z9f5cUdR7VsshpbFheWMVy5p4SFYDadRz9hKgk20zTURqYfN/iUGhtIHMaXWdkPsGILWyUtxRRLsfQHMWwrIoX/wPyrXm6Se3WjnBfRkpZ9TGCeRzAPIV1lz3Kp/b7SRcF3Nix7IMa9I3itbqfS7LvrJkb+JtK/VCHOi+iUvm3B9+GJHucwLlNOE7C4qAO03zS8vQzplUo0zdmcZzfTAv9sNv6CKTy9lOrZvEKTvie8c/5s5BO3/fLyEoztXJVsFSaEnGUTAjoM9jKJXbI519ktBAvSvbOvdzWe8IoG9JC9UEMlVNk2O6GfOVG/X8mga1CzdJ8SMEEzCwTxQiKjHwqY9tzpvj8LHzOxUbPSM0wSMbg/3U6Vvnd6s4VabiyI7Fn+ixfx52zyvIIdpA7FC5I1bLcnAO1M6XAOhZG75qGU/m9+wlQCdxsvc2u6yp8JiUWVYmKf6VJigGjvRDxqS2fhRfwwB2Fm8wq6qV51HMZA2m9ElUd7vRNWamOwbNKoDc9yjf9poqx8C6EDoRD8AmDnf1B3NldgKbsyTdteL1EGhm0M/8tLn/93/NdE9N2GhyB+hqYixAcy8sLEmEu26JLbcKuhHt3NKPVe31NeGgXNCQt+er6bEAreUS0tSmHnqVXK7kF6RCcmx0CfR1SnvUJHXu7+o9L5qcWE7wNb26ZW4uoeJXAzkyNfQ19lBIxSfuvt2gAMVCO2w7qgoMfgHptAP2kX6ktx3dnDHH1+9IqhvBXgVf0DQ1dGrrdCs5bb3k8rhd1XJK/PA906z1bg6a6Zy0uPJ31nr23QP4Nka60+x+V5aA3QuA7syeJIxBgB/LjioTrpc8rGblCU5Jr51aIPzqRwpL6Gx0y4yuzgDq2xC1jkIiKNF6p2NYuqBpuUOHBjWMBe+hYn63+8/1lCNNENK6uEpqWSoLBgwwZKT72Y9/yAxffsYq4EElaUrui6jSB9+5i5hQ9AWoDyD/tg9MqgrdhDij5nzcAiYyd+4h8+JP/neSsiYBbvY53iyP69ge9SjM7RK0WWqeDQSxZocjZ+2YRlGZG8ss4dmgEYvJXTV0tsfd6x+aqTfY310sIo4owesogEJJGckvm2Pwrx9FDjs7urnIIWn+Qp86G70kqMrp9HR+pyh1FRr6t9E7XXPTM/pwLvhi17W7MtJ97wC6stYhMEyWHbWIXhM4hKSlzNiZgSm92r9SY0dNdTZCGN+YFdPRNHzlq9DQqZF7ZdxpcWnpla8SQNdSqHd7yhpXjPvWwV7NdQI6hYN7Pvd75tDffVnSz6TsJp/JEp3IOTcEdOvX020B8+qG+XBo0GrnlS02xVspFfLA2F5AINzc2UfAEwOQwHsLoBOOoRN0cQSm9gNomymNsCpOtIZFSEtjFa/X9Dvl73Ys/EUW+FcqLdG5MPD8GXRcu7G8ZX3c2U3K7yrNzPhapauMs8tA8M9ulI19UqnKefwdAV16ttujwrWiVVI3HNYzpLodQHGaU+uT5jDAXUrJuouhoQuoU2MXXqk8031cwSSn3FBumMt1mMtmyFxuG8J7A6tcvWSPZ28C9JYA6HdlpPteAHQhOxAlaYF1xOmHraZl1XdsyOw0cpNMWWu7ozyDpB1FYBAn65RvFN6JOvKsEEdArwXlUr5yty7n8kmuPQG9xqpaIbNmIZdDf/slc/rPf8fkqTnYjZBAuPkF2OQQ7GNpRAr9UAAcBph3oYiMCIMJAN09U4nPTD3yenPlHT+tvnNbHEix0NsB0KgDvnNo59oeNgDK3Vr4Cu8txfjjQlAdgy4FoHbJuVpz0NAnoKG7SOU63hS71Sn8BCoYZAHoeemUtpcAvdRaUjNnvAJr84UfZyDX46D8tRvAfmRzzpxag2USqW6dbPfMD33rXagHj9KxOYn3iSLhue6atptDR4wuM4F89AmU6losdJktnjfugZj6eVu9iE4XAmKY4EIg/dx1n70E6ATyYXQ38kU66qeNivSgsitJF4xBoD1JXHQKEsPDHaA3eCopBpX9pVxDRnt34wtZ+TVp6H5U1JbZOhfm9gd/599q/3H+kebVZcQ6LLAhjnBx3T3+n2Z2FJFhiddE6xyAD5+z0TdgXvjxXzALpx4AMUBbKSET9GJMx+E7H+5S6w1zrBO9K/vlTvZEK1AmB7ssZqN7srCmgM5668nfX31avsWKADoYvgD6XZqvXH05giMDMLcaekiUul7Ow01TE/+vtR4GUBP+1MYdc2r1thlYRzyKOp5ggmfvA3Rvk3rw+qGgMIP8oGu5AQHzJWjnFNy0I3y6ttNJpqXleLckMK4+ZpLkbTt8zV4BdEplrBA3CC2LnyZXgBJRAefAIKqaSqEmekPzXCQaOgG9BvNnsT5NsOycmzYPf+TfmA40wpGANTbFmZ1H8GKYzgK2wngLBMK19bARTjpQcu+devDV5srb/oHZGBjWZyjv83TIuY3BzH4UJV79Xlp5Is0O1LA0aR4fu9a5muQspVuWmt8pN2LhFrBHNxDlvsJQ9AZ9aHJnL/O7kOXXtGIs6MNI97ipXDdEt98SAS1a/C0sT7RMjhZWzb1rk+YYysl2IjpeKrVDqM1DU9/s6jczbb3wlQ+Y27k+hBFDmPWCrCOqBNawlDPiCAnoDIwrsK1tyvub+vK9BOgs1tFHE+tdsoO0PtHqsBcAnVXi2AtdDHUp98/56OToWoZDU/oDv/V/moFrL0pUrpjaUUjGm7od6EI7z6EqnDRgSfGRdzK4qn/YXIKpfeb+R1U4cIFwAaD3YF7H+6mda7cpBctm1wzpVqozhTDFeoaXLgHImYfO7w35iIaueeh1tEVvyNB266Fs/ZooL9+5muS7WrjYXvpQHv71tdvm4NqMaUdBLabtXus7Yi51HUKyb3FcTMoDnnJReDY3bOoaXQlZWnlSDiX7y/cKoHPlBhA53M2awxn4YbLfifRP3EuAzqIyBPSaD5+NY5BVBtFvdXWbez/1n8z444+hpD46S81BO5e8Yycw4NhD+BNTO33nKaVABXRjJh/5fvPym99j1gdH8Izt0bpkXWzYQUB33fIi/3Sg+aQnj4bf4eIGUy5NTeMKDa8sCsJ67ksNRFviEVO1GpkaV9NC7NJNtHCuYxOcvlx1GBD2tFmy3kGhuRcR8cc2Z00XUtxm2/uR7YOAN+lR4VxcVZ+azQV4HWu60+TO75Jxks2Td/8pewHQXclXRri3S+nQ1t8+9SvD5E5ilK/dp6VGjMCBBsFcAd3ziHSaemi5o+YFkD7MwLg//ajZmltE21pXr10fS9+6oWaOjmoaCFf9EzE7BfPV0XHz0jveb+bO0HfuNPxor6jAsATxCWrnsB6J6V+CN+1mFkUDlxtB9kbJ6nMVJi0v1renFXiSvSG6yllZuDtsgXkD9dwXgLaNonvOjT3MmeJkESkazF161irtCf3O67CIJKmf78+BWzuhD1uGyy2nEA3/r4sZN+anpY6U19MCw+JetgTsPqCnXL/dvtz3QAegs1PX3SCPOUDXyml3w4xKU4k76ARzxgtk8pHI9Q6Y2y+a8//xfzdtM9MRRxGGg/egXntuEKk2qNpmf1Px1VGJV70sjxK+t77nB82117/DbAwOq5BgnyTghzEQ4kfRfpUNWFgVztWWjgA92Wx3A9D5Ts0k2xlA5+o5UYfRyRNLG2a+USZ3O7cNMH31GyehgGR71apXkb61uEwyl1ccoGOirp4vv5u6IjsK6Dyf2NsVWOYYWNn0AahpiOZu19Ado2Uf7UGWfBWRPiNgSLPQWV+LE0ANXQSUuxjQHSulJSJWr75WDmB96Hxu59KCufCr/9J0T04wUkfASVgP3TL9MLWjzKtn5xVUQWde96CNH5YPHjWX3/wTZvbeh6RCnFBc7BlatfBQb7cUO2LAZqO0zcxJTwwQMKjiO2UstV84q0LWb9v+vDUw4euIcp9jAGODzjKFFZpjCeqNekfjVyq7N5CP0t98t5S353xWoKHzK4nVIbuVbPCT9gqg96G3NL8abRps8HZF4ix+YjqnlAfdC4DOfHs719rWuNh0ipQncKfzv/G/mcHnvm1rTlspAUVkcvSd2xKv2tmutBAY08ztK/K479YjbzDXvv8dZm3ogB+uaN5WweHTGNnONEoGxbUSoHNCZOzU1ygGabMcfLlCIsk9rSm2MtKUGZw1AR/6bCMBHSPbhODAjmv7H1pjtNiOhC2ES9KKupEVSCkY0uzeoNDK3SGbvQLo1M5ZsCPQJXZnwTN6K88RNVZJ47rLeY5UkMTeMf5BNd30ixiZhxVR2bWLEtGZj/26Gf+rz4uGLpo267WzxGsPmrCkVJllG1iF6tBxc+VNP2Gmzz6ske2xIase34/fj/ey61878usNtPVkpszimdewFEWPqM1iJW1/HaDbdap/LOX3NSyPy0pfBPQZqf3auLcS0Mn0ZVsjh0l64rtL7uB+Ry6I1p+UC4xrYGzlzi/SXQ/olukMglFrHfBWFy+VRsjGJAe9cfxs54mxzBsJ6F0APh/MmHLOpbygAhB48JEvftKc/JPf1v7OfK5NU5OezgkBXZ5lo/XYHvXG977ZXHvd21BQBgU0vPUkCuticZzDAPM+qdfOgjk0uaeclF2r2uC4zEInnS8BjpkC1nJBQct9aptFdVJTYUl3ku9lUNwMwq4bKcsyVYuAXqykJ1ym6pNqoStEMcd/mJvf0p//v70v//Usue667/Xb+nXP7hl7HM+MnWWcmIQQIdkkURaRkBATRIwEQlFAQuIH/gz4lSVCBEuRQERAiGIQSthJwhIZJAISCZsdZyI7weuMZ+3p9e2czzlV997v932XW+utW/dc+3X3dN9by+dU1afOqVPnsHYu0xV36++fU0z3hRj1k+4dKxQ7n/zsqxOX0nohWIc4aOiszaZacTKPA76yhnvZM1hdcLEFYV/ZJy6m/GiFevJ//7fmm/7+X2926W4sa+dwhONognbbNEywvODRN3ff/yHSzj/RvPPit5grcJ3DoqV0pEd95lCOf1ANHP6OHO+591sVDRKHgrC42yhqsXwVByFN9YLQX3t01rxFEeNSLlwcXIYdwSDcXusccBrUpym8BCIEHpUQOiDH+H1AhM7362tZR+dA6NBkH8d5qJmIQzWvkufZvAidSC9FAhqa0Mdf/ELz4U/+lebGQ7q6xto5nZ17MBQ7Dd08br72h76/+dIf+dHm/IjKurZIID3qLqVHPRBrkVlHcMceDnJxxiUKTUlzMisu+Z6xxLCVjNWoN8OMoXqx/n6dCf086fnnBVUEAkuPZgbcAqow0uXsaq2ne0B5RXyKDSlJFk5xVcm4ekI3IV9v7VOQEHsOVsFujM+VQwKtFDGrhjVCErMksEbQ4D94+83m5U/+1ebmW69SrnNKwMLjxO2xC979977YfOGPfqK58+KHFzxn+TqaGXvP0HU45DoX+75c+9onAj5aly51uSlb2WXrC26dW/M2ri9J9mucXNg/pWZ0ubgGQn/j0WnzBhN6ujpB6KfGEsEdZVttFPgmVUh35CAx3RGxwcIwZTiwCccVSL66NimJbGjsHAj9Fnm3H7HHsogtjiY05gigLGs0k24MTRYyZlMj1C1hXxNc68Jd8IcPmm/8ub/RPPnFz5EzHBG66wplrsFdHBw1X/uuH2i++L1/vDlHvvPeg/EG8x6CyDxP19RYO+896N9N8p3j45Nt9Rey8kgMMDSW9PQBzY4wDFpGhUPjm0Tmb1AwIHFo2gaaX+0gdPjdtYb9mRJ6x3aSS7x//T8N8n7ycv6K5ImY7vB05wuQzpPfucb0H9RM6DZl6mMUhQtOVYnmfXohLdWASUQKHTlp15w0tes0CA8532OHz+EIgjShX/hX/7h5/2/+p+YSIV5dpWkI/e7zH2xe+fhPNfff+wI7pnCKVDxGvUHbn6PkK48hnCxVYjNV4RX075h+mZI/hFxbE4lgHTQ54pKRa0sqVBcIHefnX6e86OyY5yqzge8jbSiurVkv6IGB+waWPr3X7F30cx7TqVDPiwvHdKc1oBpP9xoJvX/FBYFXHicN3cbJzjtc0tQmhI5AK7b8OibXOrRw/xzHC1YjjNZbkAE5xXzwV36hed9vfprTqvafITt2LG1nlDnqS9/98ebLH/sh+dx4vPMfDeHjlsV7jmw2NRjgcZ1NrkShf0cTI3TMMWuKDQk9PFiWC55pO83bdIYOxzik3hxchuN0RP9O2ZvfiLUeHnNEQl5H9xHT/QTxz20+c6+Sxv3IGrmwosDDHUl+ZJPS9ZPn7rjN9Ku9dkIHEcDkXhWh00hjQm9H3CSH3uABK1HiRAeMMdHacmgS33z9K82HP/UzzeGdN3vTeU0SGPNheycZpnSSw50XXm5e+bGfah5Q7HbxDets0NDq9uhO3HMI74pMf+1C0ckMPgI29OtgUBK/uHozIwAgyxqurdlHCN1tDPY33UO7IgZ+ed4l7fw1yrgGE7BbzUNrE69uLPRtHTMndCCHoyOcO5tRPhzMgt7sn1qhPwgBy5sUM4ZjrTOjdLlGQrdAYkIiAtcxnTVDU6/iodG2SyyxR/2Cwd1xHZ0kBPtkvsYGJvTpJ/gQ8+lV8/xv/Frzwn/8pxw1Th6pZxWu10iIXjqj8/IvfvePNV/+6A+xhi8HA7220h+f2N+ljGqkndsALEuFg9ARmnhaJndJvWWJ3JXQfWTZx/8eLcIgdFw5SjUHMCJwF71N0OLT6Mq+4SQtZLIoxJUjGF3eoJCG/pDM7skGUnArHQqokdDb9JOEA8icw2pGIAQHWJO+2nq4J9NNkjbfqXBQJAfQCZYfFiFRsfA/WNhuPLzbfNun/nZz6ytf6JGwaNertg9dWtM2JUlz5xu+qfntP/HnSTt/L0rtyjEFHCIi3AHGoMm2tqJsIXSKhBfcRydovV8Wc7u1Q5tz9HWgedey+GGfzIEyHJlee3DKV45SbCZsfayhs4m52+xF6tJEixFCn3q41HZDQvI9of7g+tpluM4wvkxrJHSgyg5P9DvM7Qj5mmLSjyI9eGaTSoLFv5o+bQAShI476Fa7DcPc2Ezh6ETZ1t77W59uvvHf/qNmB0FlTJCXTVZVOca1REba28Gt5pUf/jPNq9/xMd4oLDyQEf0d4rU/RmMQ7ecvVxA6eBybzskQOnUDmk2f4vgoIZWqbOYzihcZ7PAC/CpFi3tEi3GKau3mD9HEOPCIPgYB2uBUQuh8hEOixYbNerpPXsw1EzoW0du0mErI18mLqu0ANDr0LeUCWgpaMEPjDnocQpdeYXm+8eBB822/+Lea21/5PCdmkeGx+fRsgdDp3ddf/sOsnV8cHXdwGSc4lIex9wzdOT/AzpJZZ/UgtCb3afh5iDMcOK7d/FC32i4mnmgiA8o1T+e4XyMN/RE09GSDVZymQOhK6R3IIEDZ0KVDPpVI+1Y2O+MhYxB63zEuVf3Jy62Z0NkhjkydvFBOb+ytlD26wWlT15zHJh8wGStg4qV+HkYIKtM3sYFcn/nMf2++5Zf/Lpvh2QhvmKJ9jzXp1YMG75zevN189sf/YvMmpUdts40ZbLBoYOw9Tdr5bcQKMNr/Kuikj6Khx/ATSC8eQYzN7r3K+Ao9fkzAnFTtsDQCMyniuSMoSJqpLb3DnetTIjAldDu4gYnc257iorqcORGSxfXEhyRoyDmJuSfVZFi5oFQYy93uwkAESJnKySPSzPqcomqn0FxiuKPDuNIFDT2eNUII6fn/+u+al371UxK/fYAUZUE3yzr99uof+FjzuR/5STK7U6rVnnes6OFXzW2KffAUxWuHdchuDNbpNPj8Jr2HTcAUHvTDmtwZFRxvscUove+zJVbcH/4aOcU9SEboIgmOFgeNdAqCSd1GM4DhKHhe0Q5HYrqTpzu891Oc36SWS7/82jT0vlkU8bFv1uThbvbEIPR4BJdztLnVBXoDyQnRhZGd/Zr1StrgPfZ7n2u+7Rd+mrzbLzZq0AtzBf+BBf7W483/+Ym/1Lz94sui2dvzd7PI4QoatHMEi2kDzJiCVvUCf4ex2mnoac2Z/TbYdXl4jcbkboGxZ+nmCChMStvHh7RTTOGvEqHf64ct2/658xscXIZ+eANDnauIx9ywsB0nDIAFUstOnvwMAtiQwtLziDzdUx7guAHu+XathA4zKLTzQ2hIE9F8hogQ2h4v/FPfSQ7oLMgB58+8gQkk9JZ/rIn99GHz7f/grzW3Xv2iOUPfTmm8ppF28vsf+5Hm8z/wp5orcqwTJzdDY7QwoK1PH5CpnTzbYUrvLxDryA6iPKJx2gUK6oOThiK7Dc4AQSy8IoQuKWPtiigOcdk2mXBqpJ9XH503dyk2axqEpG/wFYCGDv5KfJrgKojR3ofsLxD/PCXwOXtHMn5EG/sHtDmc/IatNkK346D1cK/o/Bx9A3lwyNdZEPoVebiL2T1Kf0FEmLK0IF1SCtOX/sMvNS98+p/z/fFtGb3F8nPZ3HvuA83/+sRfbh48jSAyhsqxsMkLzZNkan8POcJJe1dsEngDsPjgv3E8hPC215/CVk3qEjQ0PrjgpgnBA4nd1Edb7WqLa1Oiob9Li3BKhERDp3Pjya/08RiSCZ0IsBpIqCNn1B9YeyZ/tFIrocPaeZvOR6dyFWjQdMPCyVfW5kHoct8eiWjiEbrgTCQEh8mv/r/mIz//N5v9R/eJmwnTnllxWR68iFGkt9/9wU80X/qu76fv4exmt1hC3Tjrf/7mATvCIamHMA3+BfSHdKlSwfLmBCZkBJaZwhm6TTRjb+8ZOOENlyUwTuePcNV8nZzi3iGgoSmmInXEjQehn1XDXoNWmrUvyb4VjmRktZi+gdouB2Txoc06BStCKOFJPzUSOhYb3D2/NaG7vYMGEfVrF9pkLIIbVOl4L0FrhsmdxBj/oUGyQ4P/Iz//083jlGmt2SGCvkbo9sRWFrG3X/jm5rMf/wvN/SeeZTLv9G8wyhU5we017z864H84oygVYpLsFdreYV+kH8R7J/+5ltDtRiF+p+OUaK+tLbIotiw5IxfuNK9TLPe3z87b0ABxerdYCqSHe9eyQUu1bUjR8jRl9gmdkO9ZttLUl6VUtjoRoZNj3OQ3bnUSugn5SmfoUwqnuW3wYjmBWROkPocHGvoBEWUcK4toynJjWv4IrfzFX/+l5gP/5V/TWr1sHucX+EX8dkka+e/80J9tvvod39Nc3JCMafaEHOfkR0TILxwfNI+RKR9XqmRh2KTWWRmKyRjaPee3Z94ojTgWdzpIViJOYl07YWXg2Ai5BiZVD0J/i7SqlI8S+nV0baRAaLW1POgTztDhGDfpjVuNhI7FBd7tHPK1uMXRfwrMidAxwXCkDA1dfADjUwXqePILn2m+9Z/9bLNzdsJ3qJdrYXMuTfKvf9N3Nr/9I3+uefT4M4am7RmyZL17L6VGfR9lUwMB4PrLKfhuoKgXCD1BPwc2Y8Nri4SOZXw5eBr2Q8gxkEJO/YbZbResGm9RgpY3KY1qSlrBvuXM5EWf9EIfPggWSpBUqmk3U5GbvL447N3pf9iIP6CokZP2dK+N0O2dWASUkZCv2YZF8orQlbmcn0OO8INA2NdUVhbUcXDnLYrn/jPNrTe+2irUdshYg/uj2080n/nRn2ze+OB30Nm5iWlgFFQQ2W3adbx0+5DjsYPokLkJJtrBQ4++QT/lvn3yYeRZQXf8YKPEWUsHd9QQeipZ9e0dbMXAEQgR+hupCZ3qOmeTu1hqHKTqifM0PsNGpyZCB+q4zXCP0ikroRc0BoUIJGVqbSFfsdjPJYY7DkbjB5W5PlB3zk6bD/3KL0o+dCJVk7ql5SqY2r/8B7+3+fz3fLw5ofvnnNjFFAOjOczM30CmdsRsh3aK8Xfi6hWNjQUVxib3Ygm9w+4S6VMNifPfmjZz+Nfkvs8GI8LszukFEfq5iVqWbhGy8dzlGH0CAkoHRVuyXF2rJyQu94d+7tIRDlufpirmGjX0A9KijskOupf6Gk2GidOvgk3uUBANcdS3uMgVKDzQ9ITQbZz1CJNs0XLMjm6YyO/53G9RGNi/R0FmzuVOuTlPx3J175nnm9/5wT/dvPnSt/L1tpZx+bz4imO1f+DmkciFmohjRWQAc7nmhO8owyr5C0gfpQ2ZB9fA6sTcblOXLH7EVyqTt9vuJGjxJUJ/nX4QgztJtWa8oHyNFieybr1C2NPdEnoS9AeOyFiv4SpeQ57u55wud7Jra42EjiAdN4nQawr5KiZNWueNFrcckzjWsB63nGVC32UzdOrn8J03mo/8k59pjl/7iuyYzNKFa2pf+s7va77w0R8m7fwpIVn6sRt4RIT70O0jStG7RxqrkArCQVtCd2n5Ph8vGDJH/YVqgljCVxG6xYTnXOCzHTccetJmi5yYXicNnXOiB9a56XNJoSp33+f+9Akda5CEAA6X+ei4GkfP++TpPumY7rUROia6dYjbzUAGOQeidQ4rdK2PCgWUZERd28N976glLxbGPhcXZ82H/v2nmuf/x69jx2SujpNJ9/mXmle+/yeat1542ZydS0ugpRKFN+8/PmyePUK0uM6ZjmN/kykS5rvBpMx9lXP0TYlcEsIwuGh0y4ZBXfURX6kcJLH15LjtewkOhIxrV81r5OnOOdEH98DtRbQS/UXgkZTOd26tKuNt3EUX58gO/claq3mPiBCwFxwGdvDcLUMUXStqI3SYQY/JIe4QRFDBxrE/Xqy5PdXiVdLYZDM0CRBOgCkf5l1arJ955Tebb/43/5CCzDzk6pBN7fc++sdYQz8/vClNMJfPQShPUHjXF28fXAtLCyI/Ic0Rvw8227WELrcy0si3T6D+y64Q+voWDo9KvEnb3YyAJXRsnF4jDR3eyakelHyEbJe6AAAgAElEQVQFJ0daKJXQF1FmQmdQuiOi5VOtVHKJXi7vEeH/IrnR020Ro7d8scDaCB1neCB0znKVZmVMLJHVxaMrltBHaUDmSuVcGccmVohphMmETr8cv/nV5uV/+XPNY1/9/eaSIgy+/sGPNK98359s7j37gWuGVhwDvEhe7Y8RqfNy1lvFpkHojsLEYmfWbPZwh1OcLONLjyyDwy1j64h4g6zNwsubLiKTr5OGDk091cOETosk5wBPVclEy8UZ+vL1Rf+tYgEgUONPSdb36RwdQ2rwhryAprdNqIrQaWFGPGyY3JEDXQbXpIeYkZMslHECrJQ0+ta3BabbffqRa1BpyLxf+8H9d5uXPv0vmvf9z//cPHzsyebzpJ1/+du/m2K+H7YysCfcz5NXO+6dM5kvdQELwSmZ7NjkPrDdGKM4XmAHwPRdXQv6tgVMtFWTnGXZksCcCqsE/ZgAOUP77zQiDXdjg4FzbYR/RQrVlMfbqBImd5GpPhYBoAENvSZUcGQGxzinI7OShkRNhM73ipEyFTnQaVGxedG3LVQlyWNlW3DOS/+QKsBKif2H4ZnvZRtSTCVDO0b2KLDMc//3N5oP/vovN6+/9HLzyvf+OHu4G9/1FqInyXPtRTo7lwxw1zkb3AITsDhQDWVnIXQkaEnVz1gyFpP7+tKwIRHXFZf++7UOzmqvgdBxpSBhdZwulBZKJfRFOQHydi81dKj7iTr9V2ZMQ9bQ0JGed9TdtW+PayJ0OMQhuMcRZbxKGeDCF2vf7zhq2iwJXeLWp3vk2hrzMqkaT3zpd5tv+I1fbb74kY82X/vwd8k1tfZ8kDYY1JaXbh00j9OlcRsp1iptltyRnptuUjmbZ1MH0YmFIXu4bzhDZ5M7/WJfwX9H51rD3wg9+jrnRMfiG6uH18vBGMEZuhL6CkI3skiHft6SOQQs3UVHtMfSN9crkamJ0GG6PIJDHLkMT1IYG8Zuq6HnHd+j1QYiP0AGtMSELh0Ua87BvTvNIeVHf+O5F+ia2mN8NaolCvrjeynxyvsomxrftbZ+QH1tlf4OO3s4a62+qb0eTvgKpIyKF0uQEsd7U2l0TJLWj7GtHE5ZiOeOnOgptSkl9PXyxiZHfAsS7qhiDd4B5XBgKHKKe4idedK1Z0BjfF6pi9Abvn9+QKQ+RVlskp/V0H1kPMVv8hC6qI9tvCvE7D4/bR7RRuKqN4DAX7dpXL1w65D8Mygi3AZA+dpamyt6+CIHRzIcMfTC6BQpNj5H35iUI12o3mVAsPi+fgJCR0xxi7XdbQzHfhvQKBFhTmHi12cRgRoJ/ZTIHJ7ukySRaggdZmlahI/J3L6XJN/muFN5boSOKHGI9JdWQxeZWrM7lutHSKyCe83GdR1rOM63XyRHOFxVQ7a7lY8xPeKsVYKQuD02Kp4NnVCk/wfOzxFYZoMbFDtvsvkiHqGuAxwYIfQrCL27ZsRbDvqJayZA+FeY3fVZRABHzZWkaGk7dk5rwD3KE9Df1E9G7jUROhbeY0pfWZU3OO4z8/KUz5RZwuAFmYPkchC6sDotTIQ10ieeMuZCSPj1WZNJzd6c6KgCC3yPOKgMXG/CXVZXXc4S+uDQqckJ8/ookChxPYvGmoECQk8lty5Covg/vE2Efgfxt819FiuzGGO4r+sroa9AlDd4i4ReQwRLHOXcsyGFR5hnQWO3GkInFA5xZY3uEE9NBpsEyBOEXhByCxL1pD7moDItoUd3q1rFVhwRDFegOJazIfNjsvYg+cot42i52JJF8y60eSZ0jjTlBjeI/JAOnznS2rbdADfOsQK35qx8mwkdBxRr2mf/GoSeypnRWi6kgTvNO6dn9CNR3GIb2xcI3dxFjwBjPUUYQrfpdMUB0iGgUqFIgNAf0Jjijf0I8ywIlloIHcFB4Ax3RBp6/qUuSAQbP24JvbIwtps6DfnBIY7JrRVmeqni/Pshn5UKWSBszHMU2vU9lOcchCtR3Na0A5qr8YYGoTPxD1wM8C6OVHBDQ/qcKlqc+zhd2rKwFWPdfkP+nhK0MKG71zX0i/Y4whD624bQozN6r0HwqNd47iskZEzu2AwPHe9D5TzWexwClqw+CAGbamOarG+1EDoMn+wQR3fQa3o41jgWfD67ta7VNfWw64v1DQeR2jvo2RYJWphw/v3AxKfeoXtXT9Gd8/cRmR/RuGLNY8tWEeZoaOhI7rBNyV6WIKwR0NDFKhFf2wwZMX2rBALnbOqbPb3mWWhIPZl9hQq+Q3eG37YpL2Or6AY0FCvx3N19I0Jwn8S3TOiI6V4XoZ+RY9xdcoxTQh9pFEKDQkCZ/Roc4pYWJr6yZs9qE2o+I4murbYz2SI/eB6HuH7lIHTsymFCvEnj6P1E5o+Tqb3dVPSZbIUcsPmCQ90JnKccGd0SOo5WQISJuClYxCD0zjVsdSf5iKi3+UxC6CiU8H6XFt23iNAl+ms61Fi2uKLlKNdgwIsvQDKu1eQuCFnj+ikc48Y42goSeS0aOvJJI+TrjVoJvbZMM2tHrVgkEPEvm3Zu2gLt+gHdacbmEFnUniWvdibYVZq5Id5uQyCmaGhxTOiOD/p8CEdARDg0pvoS926LJvd17Ca57LvHjdIH9ZstBZQTvU/ofLhPP5HnCvcS1xGpfI7x7Sjbul+vk9CxSYFjnPtMHlnaUyd0e8ZsQ77y2d3As8uRoV9fvVknJdrWJWk7xtzOXat3ObFno9iT5dbQATlisD8ibe8xMrU/T57t0NKZH1pJ9bDv/dHSmhC6mNxdHyZ0yhC4R7sJQ0tFEsc2DdWesLOnO+iVcUpD6Cj5PplG32QNHQwfn9DbLQtiFBhCd5Vtze9zoCFz+6F//2HK65QNnnSfxhXm86T6UguhH7YR4uqYPuIxKoshPL4trUxqcDmKonMAxN3vHBp6p2GCC0Do2Jk/T9HgHreZ1AacnbeRUNnkLpm5XPU4yBtn6DaGgpzZ4ylgA2f42HIm/+eajaUldM47AI7lEwQ3Qh88bKhY3Ep4i66unfHGy8gz0qa3HR3GrR9yFdN+ATIZDFK6F7v4DXIU4e45kq5tQSWzvHfJMY5S8yqhB0Hp/DE7jcGhqMKUqbJ0EKGL2cEZmyl+wJnHEFQmy9FJj9AJX3i5IyLcsxTi1VY/BHXMfwSi4U0Ba+ju2ZRRD6wSyBa4+AxpQSRJb+FdS+jbtHS05sYunKTSk98jMrkjuAwInR/7ewLYzmjzIDcg9OkQkHG/6FsxdXxkImCD//CcztHxX5E2icmRqUFDh0PRETnEQaur7REP9/ncQd+hAYlz5BtZNHTDAcZDF8lXnj4kr3Zm86HM0DGJmNzhDe1ucgf/IP+7bN7sk4CVNkwQW9smzuIz9AGkxmPWTMeUvTihQECvPzKE3m9XgkqV0FcNHkvocIxLAPoIC7q1jF7QLuUBEfomi9QIzdtcZQ2EDo3uiALKVBUhzogNWbgmd3UiYJTb3OAghJw7Y9T2OG0KnyRTe7ssbVyfzD+2vN9p6KsJfRMLynkzE7oxDWy7IhcAsfenclbaI/RlfPg8VbQZjmyYQauBReT1R6eioTPEbHtHK7z7ue5DhAS1mVqjFz7hAiF1WLe6bWx87LPDA38JOMnShlEyqU6kTzUQOhZCaFW7lWjo/Tje+ziDNIOphrCK2yamPWKAht4+iY5g+20BAeHe+W26pjbsuT7B5doaHGmWG3ydzBe+Nq9jHCOxED8Z+jysn2gLr2j8OqJoycK9uYF81bK1NqRZDFHqKTR0StDSmtwHW1YG9759UQl9HWbw/pcbAPKkkbe7xAK+4CuKoqHzzQYl9AAwXT4l0IXQTYa1qQC/oY8doZPWZiKH8RJqbJ2TGVwucmyXAtxBR9z6vIQOr+ynDnebWxyYqE9WwxcnLAA4dwOhb9bHry95VkM/oDP8GJwU0/rc30hCa7Gm1Y3IEBbw2E+9wMMaghSqHaF7DLqBn1xAQ6fdzOXwITGw5Km/Jk5xi1capw8SR4wjQsd8nsyaO3UNHdqDeLgP1aymM3msg9hkBlMEaEHjcAzL12ehPhja33O4x1HhfB8sagj7Khq640PjGFcvEb64tKWw7Q39QYKImOOQjV2k7Ie0MUvdF6Q0BaGfuLstOApIrBPnpK5x/1N3zLl1435wndDHbU+s2uF0CT+NfOtRYMunTuiYV9DOq4gQtyRLcYibkLkncCzicyZ069WfbdHE1cAd9m5HPHXfBxqKaOh+7IJ+4+hIFo9snR/cXSZzPlAc9glM7oLmwA+GFdt7C2Ze0tAfnlEMfuePnT8AoctZsRL6Mnji6V5XxDhYys7oCA250ZXQnaeL3wdYKo4rdYiDzaFGR79NkgYBwMs99wQ6oIH0HN0/B7EP1a+X24jFHvdWkWrT9YF5D9fWcFsjd9+HttWZ0OEcl/gIDG16/eFpc9/jquDQftv3mNBb0kq1SXFtVRnv10roCAH74PxsOsHKpq6hwxsaMdxTLxxjTBt476fMWjVGn7bVyVYJQ+g5l8xDqvM5urLG42iwArbYQmiLJ2SShSe0a9uxiTigzqMdO16hS4duQzZJYHOrETgEZ+jyrHGK6znQYW7KvPT18NuCIhWLjdAbJ6fkjUx+C66gbxuMS/8uMb6tU2DiyhzbNvbrkDBvdmIMw7E706sfFqn7Z2dtOOaCmra6KVMmdNZqyNzeOsQ5L6Nlikec38QM3HkKl9nWuK0ymeVwBz1uwRtL42Mbuh/47MGBIXQPlzKcL5PMHpHJ3Xr7bnaNW27SDskbx0cZIuR5LrroD86sNxF633GTCZ0luYbQt26cBhL66WlzD95qiR/0Tby5jQ9BzkGauG+hxTM2fK2xzOMiv/6JpzsixmHcl2o5W+jbtAkdCzE5EvG5Z12zC2Ezb9AvtVzFGzahQOhwpiKzs+WNHGKlyXqLsvs8Qxq676TFggbtBPeiO0If1mv7FmIO2Jzobl86vu1J6FjcOGb6gAdig3a+0XLGhB4gYKOhv01Zsd5FRC+JM5vsUULfAG1L6Ni+JRRCMumuK5g26RTTfTIhYKdM6Bg2nDKVA0f7OzNlHyMDKtyhCQJymxuhi99AbllecZrUJ/fJ1933jANOQUTmmPjdNfShC5tosHCARDx3a/YfMEySv9LfV6F/3V3j7VUDytTRG0Gyd04umNBTE4kl9Foiom2XoNsbNo1qajm4tSrwbRpfJ+QU93Aqnu5TJXRMLnt+Lo5jQxfPQAFn+tx6uNvqfDXHTM2NVA3dXWbNjnqfUZxwg3uCyBykHpKpzxI6tFiXOObWTI14CiD0EmS97MsGxfySFouLVtLbz8VhbrcR/2IMkGv+ddDQqeB3SUO/Q2bR1BG9xAoD03LGwRkDuExl2DP0YTacTI0KrYbkjVsrD4nU281tYkfPoCZPmdDhNMYOccghPehubBBUGT+Ws2RoN3MIJtMBK4lZ+Nw145qJqp6mkK+3cAcdXu7Wqc2xDSD0R+w05TYabeAWBLdhDd3XSpB4hHaEvv08xNL9Hm3OHGF07sVdIvN3kLsacktZGawwfE7cxf5xbmzFH8iRTGXYwBES5+hkAUq9YYwyNKZM6HLNx5yfI6JaFERKKKRzDiuhNbnaAPlxqNuMhG6z9SGoDPKft+ZCjz2FEDru4vrpKAhugzFd6lXFC7qT22nom0cFEzr9AqtDaosD8la/fXpmQnSiXelWApCWxnNfI3tD6OndE3OtSKhH4tRDQxfLW7qxFaVXUyV0dB6LXz8QSPFgD5YYUsL2TM9+/DC4ttFfxBwxWjHug+cmdJiFnz3a5ytjLRm4zFsjH+zkH9GPr7jgP3BIbSmV0M+J0NtLaxsWt1Z/p3f24eCYdIOGe8LIiX7m4bvgPvItoddFWu44rPwCxzL4X+r7g5GaO6wYscggYhxM78VzzBQJ3WpVuOIDDcA+xYM9bATRWzJwZuUQ1yf0zLtgOKO9FznQoVL61N0j9JOFrFODBc4vgtARxx7HDj5PyvGPLp6TY9CQtRpkJwlocYQCJ79EZndjBnhIVwXfpBSq13Li+IC45RsQOuLGo2qLhZ+0EjRu7CKNn8XVkEEydlsd6rc5GhAC1mt9cKgr+NVpEjoWjJ3mmK4apfaiDQbYq4AZEPqSTxXOrUECh7n9G41Z+NmjPbaKCDe7LtHyFaJKgdB9Jz36j5zsfQ3dtSVew23AR+ghjhS2Wx+MucWU2QWXGVDJlleWsbBtQbjdN06I0Ae0LrQVEC+FGSE/C/K1MA0qRUahfYvxPaLp1UboGGdnpKE/woaWl4eCJT5NQped/006P89/xSnGsN9WBq6r5Q9/uq1V0f69tcl2JeKvbtAvMLk782lIw6jOQ1LRnyFCX6V+DtV6WYOlxezUZFob+l2/6eg6CB2hb1dAFNLLKN9iw+Ly4G2JK5BQqOyFfNW8SZ7uQ+/Iu/Rh+V3W0Okvq7qaFQLI0reIrDYwVEHEWtMXdUZkjqtrxTvGTZHQIT5EUUPc6xpDvmK5qJrQV8w/LP579Atn3My8AT6mjSFyoa8kdIe1Amfop7ya+XWAnQLp24CEb4Nb67rhwDGXaxY53qRRp2JeXVvVQTgtvU6E3kWxGwyD+4usoVfmye2Owtov+Gpfu/HzmwcRmxOtKBw3gdCLz40+RULHoIEz3BElZcFTz7BBb+QOs+uCG23kjlgQvLzhEpHLomU1iceIQZ9YdQfdTSFlQgnNy70PEjTX1pKOa8fCJY65HRxumxY6GUs4S+Vu+Nfp2hqH52xXBEfhDRz3tF5yPeoUtx4wmN0lap/jIBsogzFeg/XtEU0A2TQW7O0+VUI/Ju0ccdzdlpYxhoJrnXJ+PjdCl2xj4/QbZH4becgDFyBcZzpDkhBXkZv3WUMnDGwG15KWQ/buvoS/+tDe2bN0WBzSLYBYXzlBC2no8F9IjZlEi4Pbqj6rEAA+wnkg9OljZEc7+gVPd4R25u1p4FqRDJmpEvptIvQ9IvT6nnkSOngCmtwYE+UpInSY3e1EdQ3mY9+HBnsG5YT64tSP3oH5PpGfhDIua2QLobt7q6Nr+7tpr/swoZOXO64MpoaNLRXYRJQlnmJa0xJ6cknk6XIrZxA6mdxPyAHTaW7naWZXy9QInUO+UvOP9/eLva8bJsOZmtxHIHSO0EbCeoaixB3BEa3HBq6TVpzirFnan1awqclxhu46RiV1ql+/sD9h34jIj91Iodg3KZ47ovS5ys21SfboobKbWa4wrH2/NkK3HYXd7ZQIHWb3oo8SpkjocIi7SbG34RDnqk1FG7nJCponoeMKuEReTbDyr5GVJXREiYO5v308og62hC5HbN4aNjKuYXyXdiWK43RbO7OjiGyO+9hTpk/obxGhP8xE6MDhwhGD2H0vubwaneKA9yQ83adI6Ih3DQ93LP71ETpd9cmdbKyA1QHrIwKqZORzHjuw9jzDhC4JYfqmVJc1G2Z2aOjwgPYtBPWhPWxyx1OQ5R2KCczuPg8M9TRdEz3Qna6at08umwdkDmXYEg4iQCAJWvRZh0CtWjoiJT6kiVB0CNipEDq7Gpn1BDG3D+A5hKxc/UUm4UROPn1NPyRCXPLaRq1g1SaMk9FYBnNh0oCeoB3YRLyHTO7iiCYuXz7V4zvcQcf5qn1cyrH1IpY9CL391qWQACw2fYqhyY5g7BzQ7VeGNo03a/0+xWpn63twRclZLpt75LSUntAlFCi2Dn7bm1idL7ccu+mRFg4dJeX2R1qGIyfydKdNIzbuKTeNQUhMhtB7xH2Ltvt1BpRB/HYQev1LhTiOdUN3l2zMvEfLqJaC0EGeIHQbz8CP0HeY7HAHHYTus4RZiSOwDoLLeBUStBJs/hj98vXsFutLui5hL3aHErS8S4SeeqEV7VM09Ppnqd+AEkJf1LX8SirrK8xxhH+18RhSjzWv3k+F0HmPRIBi8h6b83OvDhf+ETs404HylI0NrhBjAUAKD2zSfMjQtT77Pqw+OL5BUBkhdNfaO6sRyA6EzoEnnMvpyGGP2gRC58XCtTm+QGz6jrtI/WLN3DSo1YyHVCgvc4yBIa87v0Otoiru0kJ7h64YpIYMvRFPdwk0O6d5OlQ0TOjkQFnbhoejBJKWDk93PEroQ0fEmvf4zBMOcdVGiIOG3lvHU69OgfKI9TkWACz4Y1hdjuhsF/fQ/SenLFsgO+zcEe05RGzY2OT2JRgixzCNlI42vLY5Q1omByU4P4fZPf0uSALZQM61EdYwtLe/hfnMP9tfndQb4B9L6LKZC5npibo+FQ3dnrsiuxqyrBUJZgQZWU2Rh0qB4yVCF1cUIc5pN+ATkfm5Sbbgx+mumI9W3TVVknWcsYYetoyBzJOcNwfiGkrokGwq+wumCc42Qehh6A8DiTV03sTpswoBIXRxVqzpYV8Sc46OkVYkB02N0EHm7BBXKdvZs9wiB0uy2QnnNCz4eQkdE/Q2kflthH01j+8eyp6hB/I5W2hwbY3Hgd+BfnQpoRmskVLnvMYlH5Vhy2S2Tb4gr+kZMIfm9A6dozvmj/HCSgl9M2xC6Hk2V14CDPgIhA6TO4cZVg3dH0l7ZxjX1eRaT+RVwb9p0b7kXs0w7CuYC97dkkA1n2Sx8DxG5+e3IkRy4bSatIhxNibHEdHXY3CkBC0dWwz+e9fCVtYdWohYHkTj8iurr6GL9cmvnOXuiSYo8dXfphSqbMmLVPY6McoZOuo1fYjTFcdRU+7rVib9OAHlttatZUgEhPCviO2eepy5tcy8PSUNHYsCzs/HOGv1AtfxI6wLu7XfWbOYWBYzi6F4Qct/5FofsfY/cUhpeG3wdEd5oaGyaIkDEKdODSF0+hYR1WByL2rPClMja10iGaGy4VICNrvkuda7Xu+K9Nb3mdAp/Ctr6BkI/QKbN2tRGg7F1n7U8gLmhW/cgpIxYEscaeiwCKUeZ144TInQa3eIm5V23iN0rIfIm2dNWLnWR5DvU0Toh738416TiElO4rgHuWVRISA9GAz6get82xTlOyOncybzfiAnt9Lx9Q24oyd6sOGAhs5xADwi/bk0S0zuyLiWa6S6tK6Md+31vjJaE96KduQaQuckLYk3jl6tnhKhwyEOGnqtz6wIvSfEsQgdLAxCbyOzBQwsMbmHO0pxgJ3CCB0aOZzAQpza2Ppk8MWfY1G7LQua09sU/jULoQMPOEA62SkCBtcEP62V0DHezkhDx330KyV0/5GJAYIc6IdVZlgTXOZK6BIlboRrIMQqTxOhw8QdqmyB0E8jsBRjQc0pRkNn8pWAObtIzuLrt2isD0nWQGPehZc7rg7uJL4twffycQzhv5xV/2VthN4XGCLFnZCGXuSRQukaehsmlBBlhzhM1kotXXMndLupybHaiZPlTvPMTUSJW65xGDPbyGnQXJnQ2+wl/j3guOecFz7sPnu/BaHTBf2E9WGHzxPEZ8DpMX4FEgnQfO9YxPr6RFa0jjV3mNDdm+fUF7PBgbzDrvK51jqN9/um6Rqd4iAFOIhCQ8emrrhnMoROW/tjOMRhMYm2GJQljnkSukT/4zjuGR8O+0oM89QR1WyviPGOgulhUEtaNwD6AxM6z3DDXoNKuP4SHz/Q0VJrNAiBZVg3trYUxSA5i3sUd1M0IKGNAHxgkmjoQunNO2RyFxmkfwCHEvpqnFkCuAUQeoczvRi9apAQsHJ1rbindEKXsQEPWYkQh0Wh1meuhH6DFmMKvppVrHyEQ4fVTxzCJyN8THFYyFVk4li0ELq5h54VkfWVcexyWaWDWsR5ChLO33dPzihfdZ77wUro24cC30UPGzLbKxnhDcwHeLoj1HNxz1QIHeeKR3tdEo3igAxsEIfuTrjYBTYv3ec0J3B+nnKhX9V4TMpjIvTbBzZrn3nLkYD5K5hf6Qfnt37RsToztjjFIQyuT0PSiIkJnfsW9kDGqfqFNt49vSBCJ9/zDPMIPu4SLc665ZUjrzApxfhaxrOco8cor7wyQOgwuyc0Ofl1egqEjp4hYQUixOWYrH5IBn7FhB5DVwxsxwif79Gk303syLTcLSw0iBJ3jIg2nIaX1yCvB2XBUUac4roVzKc4fAOvexCfz/deHdjyEccujxCCDXOXHRAjPe2RB1CnNt6jSHEPkaAlK6FH6kw1xXTjnw+g+KgmnsxLgYk93clnprj9ylQI/YgWAlxbK25HFHGE4ZyxwrG/FaF9DvqabtKzbsmE3ZEkCOBxihJ3hDtiIQTARSNpA/3grnZ/hnts0OA0xoSe9Lx5q0i6F9j6IDnAQx/ADEJvHV1DcGcSty0S+TKh00Kbcitkq2QN3cg+4dANhXz072sldESKwzm6b0rhZIIpndD5/Jx6Dw93OAvV/ASub5OFBrHLUy7CAsyiCg4SfvJwjyw/4WOKCd2Y3EP1EdHQcXUtvF2xBgRFSDeEHrbpYkJnC3VYOev6dZ/yoT8Q771kT7evsYSerKoqCq7V5F6sp/sUCB3ayhHdP091/lbKzMlhKiylr7Yd0EglXWiaRX5Vf8UyfkVBZfal7kAVSwhdtPRQQsf3OF5Cu9hckw+WlUOD71wToXPY18C2QNacpIXKSiHvB+fnzX2TqzrpODeauWjo+mxCQD3dM4+P0gkdcGBxw/l57R7umUVfRHV9Qu+fiaZqXFfHVfMMETrrwas2E9dWauv8dL1leLUldNxvD9ycwGIhGw3h9CTP4HIlqEyMIBqABYTOV08jP9AEYW6/D0elxI8lKSX07UDXSujs6U5md+RvKOopntBxX5hM7ewQx2tv/MWgBIHU2q9t2O7iyprR0G1MkNQSxuKPICdP0xn6RtwX5upmQscVFrb2GhtjiDxxhi7Z5xI+A8sHBHD4C1+25MgDskYCmqiP0ZSRE/1eapO7tSFTH2AMSGvgj4rSKIVVS+jYxNPmEefoQT44saVSMqFLNK+Gw73aeNshC2Vs7GKWV2u/tmGExV2CqMRe5dfXjDUZzllPUR70KLusdS8AACAASURBVMe5VJ4l9ND9Jp+h8/UuUc4XUMkHUQsesIKHO/TesL7JlgBX1+Q4IcazaNPBlbW75BgX2NCtDbMkZaPFbf1gxi/USugQKQgdWnpRSXqKJ3Sa+zg/tw5xsZaCUuZYm2O6to5tA1gOsk3ubzmfzWFy51qJpWDxeXyfbsCHkovRDnF+DkeZheJcZWoA4Hzo9si6LTBcR94mkpX/TtWyyd3cuPYqgz/qCD3V0Rm4/N2z0+VtkH+Tt3yJYwi5i67PWgSMvwFv5jJu2nNI5II93bHZLWgElE7ofYc4MdrV9fBCGUoqU4SETZd0nELe3DzRsxP6jeYJIvQYGjq6gvzISKkZY3wKoYvNIs/YWL+Vkihx8bQQPkOHuBOMedwNfvf0LHyTNnA+Ye7aDHsx5D6w2mm9Zjbugk9dKGFDB6uQEvrAIYnFBIsbrqzlzpU9sInBr/F4r2ucD8YE1+4ls1heALAQw+pzm8dV+O4aHuBwjuGJ7ekU128Fxjxf5YvQtmHCAP52u7woC8zBcxB6jJ0PtDQqPtWtBhD6HSL0FJuFVThaQh+G8UzfMgM77wzPgzXHdCdC55jupXSwdA0dZ+c4Q8+96OcZEsZcV8pgyNVpUw88zBFJPads7Zkewgjfpt1EOJ2LDMXkLpszH3H2dWRo59jo+JSzSYR23+R6N1hC2sZpDd9q4Hzvccrr9xf+cHconnvwMcrAecDx+we+O9vXehMsvsTHRdV6usv8KOQpndAPrId7baOhL/8Ei1shw2tjM5jQoaFHIoshfbaEjkQ/x7RRlHSgYQ8IEhp6FwgybLBCg2VCDytmqVPLhQ3rNx8nGD+BGM0BoWPDEjECbNtP+DDcOaFT7bjArR0cSugD540xuw98ezqv8VGbXF8bNpsydK1kQkf3D2jm75kraxngGKWKXCbCUTq3odIxCN0254jGFEg9BklBM0eyBjutg+RpjiFwVTMTL20cFqyFRDabxjtmWTz7v6TFFSb3q0zAqVPc8BWlSm93Gn4wt/PVtVKeUgndpky1hF4KXinaEUQAKRqUqUzOLMam5Ri0urnR1ihmnXNukmkA5+gxsIdmyBq6qy17TZNxzMQpVDPgsk3UuJqFoDkxH8gcRy2hOxZR/KRtkCPwv3N6znfD048ouS1B24doxxExMS6trDoJXeY8PN2LofSSCR2mOY4Ql8I+V8yIh/NTMY3J1hBxeMTCnjNmuRxyA+5jCph+yFpwKPjIRNYsZV6yDmZucHLcBZjbORGRtDTHZmdVK20PLqgFcIqLYVO0ZeKYxRJ6CPpC5fY8QJK+vEuEjmt2IeUOl5oS+lCs6iR0ScwET3cOGJdn0G3RXOhW/Cc/+2rcLfhQKW95jwkdmkrFhC6EUsJIiCS0ocXQiMOiLlHDMvW/HeVXzS3Kgy7RB8PqxoTGZIbJPXwSSQnsFEebjVT3tYeIqIOKPPiv4oZTFae/MNz7fWhdkqjRIPSLywQehYsVmmuWuIeuGvqg8WSuqQ55d0rv8JEUaei4thquHEToeakaOrrGITALOUuMAPXKImQQ5NRSU/XEvdwbIPV46/rWBrRaAmH+GKnAIPQY/ql9Ql881d3apN4LRt9kTGjcEzDwBM+1SKzcjNBfom+soUd8Yl9d67S/q+buiWRBy/Fg7EhgmYyDOEfHEtRxxWMok2AStH9tkTh2IUKHY1wRptZiCR3RvIjM2SGu2vliF+xqO7hxalFYl945sT8VDp6/cujK2tVtCvvK4YRDoefAK/By70gvxPqGb0HkbJkqYODzdTywesS2YBOHY4VQ6BeUZnMX+P7pJWlLg0eE04v9EdomaKFOKKFvh7FeQpfQyCeleLqXSujQWaGdY+JHnfnbx17GN/JpYBk7NaAqOffcI8HaKHGpA79KXgBQiIRnvUWEzmPL8Vn1BXu69gjdvdSuESAN1tBxtcujfY7d2fg6+gHtgwNnBD8WFdrE0R+xmfLdsKw7j0UrHxGbP6I2p7BsoPzlzRocIsPj3AeDW3wBQugVPsaKdUJx3YvoYbGETpMeGjqfI4askIWPoRQLT+FdZucliBSEbvW0lDhYAkBdfOJpCd1Z61zhwAiTNE3lE5wzR4qmhst00NBTYrJpjHSkRQ5xtFEBacV4bLmAnTcszvhvbgXk/Ijs7ci6lgo72wdzQMJezhzyN3JfYuBdUhlVOsUZgDE9HhGhQ1MffRyUSOjsAU0LGgh9bC0l/aSoeLeyATwbYKSN65IRBlh/bu3vx7k9QZMZsc7hOCaLvUSfs7+6jx/SYGljAOuUjP2MwKxo7Hk0zUOsI3jwpxvoX2wShKWEPI4fIid6Jtg4NG7bK3dpz+eLOJvCEvHCGMBddKQZVkJfISEABJPcwS7pKtX7i2VaeQqbCULomAD5BGy1BHjXH4PQIxEKNFh4uUJBF2m6+gN073P8BSqFk9Z4mdzRiN7iGbiOQutAyJzYzw30LxL+/bYhpeV9+smxsEJW0M5wtU+fbQgEDsRtxY/17zg9NPMf/iYxfU28ulSqhg4P5No93L0EVsNHGPdwiOOY3iMROsVyB6nEWIuxMz9bOCMMW7wk4A7iL+TDZt2wOr9MkEuK4AGZx+4fUIdFIR+hSwibXF71NUz96vrAhE7jjjb0RXi6l0joQIgJnX70qRABJnSYXSXCV84Hu2l4WR/fAKFjPQ43azOhm3vo0p0wQofZHhaq2ITngzMsDzFu2C/XLXfR485vNn+THO5dnNNmMW7Zq7BrNfRlTzkfoPWbSSPAhE7OmGEzPwIEJRI6tDdkWKspQlzrmJWZwCIMkSRFgPc4rEt3tBpFW97WWEw4OJ3dojju3X7Rf1PBWiEROoikNZw7y3jJ5G68wMsgdHL22Qaq87+bYwUcqTl/u/4DzDEcEdw9P6VxxbHokj9scjdX5pJXphUUiwDGHZwxbbTH0db70ghdFlzj4V7RlbXRBFzoFADnwfmLNXTXI2evPlm/ZPGuP6Zra7HOcK2GbpvlbnVYAoAmJaxTJRD6KZmwIznvt1KDHgMq3yfSdd77bJA95tglaUp3SUM3wWW9RorLR7yJUEJ3gazKd5EYCCZ36xg32npfGqFD2m3I18qvrFU5sgd2CmblWE5pw6rsjGHiFEe0bpzOQrRElHqBu9oczDnWI06hTOghjYvQHNyvTfFIpr14jnFd+FdK0HJ2zhEOcjxM6OMbWnN0VevYuJmU8M9xYjYEQF0ioUvI1/Hu4QbAqZ8OQcA4RUGTzcJXCwowXYmkWo/I5B7jmFUcYkw0tSF9H/gOQr+OfuREfeOAOTH3Kqb/HIfAhLcdCMmg1zhBCxG6HOikf5TQ02M8hRqwDsDfBL40Uc1Orp0vjdBxfm4jxLmbLl17P877WB9t3LJxWjB2rTC5YtznWXQXCQnjq2EfDWvuDRln7IhFc5jDo7Jc5Qklkz1qIwg9pG2hUr5E0gkOKhPam9UtsX0MbWf/e8jj7hl05jybRTbzUwPiX+yLiUohZRln2IVrlYU0LbgZxtOdc6PHPEdybVh5hI7zc9FOxlzMXHF0eV/SFIh3dZql0qU1+d+lzNVC6Oh9jsG/oGHS+TSNLcmFbvvuLwUmdD67XVRkXUrk5plzWDsiWkJnjPLLCDWC0JHnPfY8tOeL0NB9wu9uQgNl36PwrxyONRNs2MulOZjI1IFc1TChYzzlylifq2O8oPOm/lEvBHTG2ruqSiN0nHwdsLkxzxlYLtD7mttcCV10PZrQuDoG4HOQ+bKATdCiI7qHHmPB54xbhtDDxtKiJgwrQs5sa/2227F6het4UX0DFmvBph1+FLE3DPfJ5H5mtcEwoQz6WjT0GKNpUHWTfKl3j4OQsmhVhBl1EOPg0fnIHhUlETqHfKUJjjvoflGyyh3rfUK3Jvd8OkRZuCBp6ZjbtQMaY4dQgSM9TOiRz5n3qG1jzwGOU54o0Qmgh09iS+gx1naSAdaQh7SoSjjWPI8S+hCcZdWTNW/c+T+ktT7vcAhYOn+TWw8xBrRHK0oidJgd90gzh4Yee9fuAU2yT+S8LTygSbIGJi54bEI/NJtG6xkdMtZak3tsQufkJfkD7/TWXA4oI977aRanXQpRG11Dp/Y+xPWhyPLYNCWU0IcsGH2B1Eno2NWfsFUrXXKgrUgXRejGIQ5xrCMHkdqKQ84XOkLPWWs5dUE3BqmnIor1PZU6YxM6HMfYdyzigyh2THaZztDlHN9IRJQoOhfGvdp0mwocv8AiF7KhWoDcaOg4x8xP6BGFX31R9RI61gIEmIkV48J5KJRC6JyUgjUnnKsRoadRCpzxSfEBE3rF/duG2S4tvGLwzgmCNfnttoTuUn3/yKTfPzZLpyB0qiSqOXqbUFb8u6RONezu8f22TzieOxUfbfEzhM5aUuwd1obOwJIx9zm9TdbLG694B15ONSd9mW88MKFH3t27tLo0Qj/kCFk5F3oXtOK8O/fJL4Q+nowPTZwDnyYstxoWaZilo0zhntHiBqKpQXt1mAs+bdgkBY7jfpnOyx51Q0OP5v8KQqf/wTP/NOM9MiV0l3WRhTTq/HdprdO7xpcGGjqI3T7RLFBDGlMSoWO3fkDXiaLt2IcAkP0dWnL4+Hw8Qsve5X6FRjsfk9APiEEo8qvzs0piTOiclCGuJsvny3KI7txO3w+gNe0g9SoNUCxH6BccfFItSOgZNi1RCN0soNxuPsv0RcH9O0ifb67kE5V7I4v5gs0odNOlSh2dj94QXbGvpKeaPytFWhKhs4c7h7uUc7XR4uEmHfySNzvnQp20O46Fgy/wM+amDcc6se4/YwKD+GIeH6A09gCXqTDawxuVhISOjnG8iYFru4VilTW9WyvkPvBJ5ovhuKykhD5wqJo1IOacGVhzstfa8Uc1gNBtCNisZI7elULoWOSxyMLL3YJQI6GzcXa+Du5M5qMTOsYZ504Nf2BaQ7jzWJHJbMgNaOicwGZDM+MvFp2ngKQiDcdncwniN4PreWITCN/o2oxrOU3uaLYSusNYMe4sNYXVslwFFOB7ckbEaga0AzARXi2J0BHBa49M7rU+Mo7hNlxrD7f3a4fUGE6buv3VZG8cQkOPReh8TSXe1LWUillgjFVrcchD6Okkhc2tWCI6Qr+KEN//ghbUE7qI7uNT4DvoLmkDliJvvG97iv+O9Rpzi6P4xg5voM2+d3Ipu+HsK10xhE6dh7kdHu4LT7r1ZLiUIr25itBTmzQjNT1aMR2hjyfYQ2LLWJne7F1tmFvDewSKE/M9Nj18vryh1JTmeI6Ax2tSeK/WDR72PKDiYZnD7519wH+4tZ7G56Lzp2v9Yhtxxe+KQ5rygYl/B+byZaWEDvFhQ/nIZCmMv+neMkBKIXTs1A92ySGuf+8254xMPZHgCwL9nG3O+Raa1N1yKZ+XOmI+5MIe8+FcAYYNQyfcJU2gzrwW3itxr5N9/R6nF81NDjLp0A54uaeagrx1YV+KJnpedByDPIRfA+8Q0jn19aUNk/slEbpsI0hmMXYn4cOp3BJqJXQMO1xdIw0ds2e2Gjp7uBOhhy6wxY5gJXRZ6tjkPs6GRsiJAssQi1invNDxht34eUzjbo9BEW1+rJwGQuiStSzVYwldNi72FN3W6F/vJTQkbEbiHMsP6j4WbxvFm8eUEvpm3ColdHuWfkIbSrq8NmjsRH2pCA2dQ74iB3rFhM66QqT7ylFHQM7CZMeaW+cUPU0e1H2Io50Id6WsefcsMoSWynCOHj006sC2QssVy4M/sW6syijQbInABgsvW6vJwDaue60l9MByXD7H+BJCz66TuTSzqHfrO0Hv4D2lu+jnrWNcRthLIXTJgd55uGeEIEtVcn4+96dH6Il4YhPCViNE6NdY1+ZAHqeRxWqhwTXOWGf9rk0ElWNByhFwbZ/l0cUO7OaJ34zBZuQE0ftcO+37vtmcpLyz79u0kr+r9rIPjYdzsm6dgFxTbYjXCbYEQodg2SEugtZU6gBWQhfJSPCS8aTE6XlNnIMYzYDJPbaGbtEB0Y1F6CCn5OFTsVugPnb9XJaIHyWD0E8RtYuB7JcRQ+Krxy5ba/if0tUx3qxJV/MY1rp0velKto5xoUd6zm0dndBpIkgM9zojxNkj0W7CO4to4h/YBU4WVjhB2bvVObS/ZfB4rFkNfdvaO4BP5Aw9zSOa67ZGpqlbTO4DAIhQ/R51EY6SbfyJwDIx13Bc0CVo6TkmBJa9/nNE1etklaPGZF3JULDFZ6wNa8ouYvxZx7jsbnFjEzo6DqEeEqFn382klKrRDdgRDH/mHfxIwQYS99OleBDUOBQlrWwJ3SFGOn+4wskJYV/h5Z4qFwPmBczu0QEbwNNWQ08tKzSFM8vBtyLS5gUyQTx3yCVSkQOGOBJzyDDJYxMY0KRCXxF8hOpwryn6+B6539Yxjj3daVBk5bWxCV1yoNfrENdq6LjWMobX48iDe7F6G1QmNU2s7/QuZYY56GmDIfBAtpiw61J1hpIJCF2CruR/yKeHr60tXBCP3ozOaiOOcaangR1mvwYqmgl9YTeG/wgsfC0G4vKqwWW2DxK74ZEbL/UROm9XEH4Ym/3cudHHJHQOqkKdx/k5HOIybqe3j7rIb2Ci21O2yEVPqDiZwKmW1CFA3KA4AJzhK5RtjdYO0+5loiDe0FxjxZwfgk3fTAwyRAjLAcr8kKI3vmPXgBgiMWJpzpBYJrhlbgXIDB/hqpJbM4t5W2681HmKzqGTsbGcI6HD3F6zQxxmkFxpmftkL4PQcTYtZrAVdnSX5Y4+B6EnNbln0tCXkWCTO2zIOR4SRWwHQBB6Kt+GdZAoobsOFrm4Nu4W37XNw9/HHEKilqzP2Bo6ex1X6hDXF6ToOq0NMKuMS6mshB05NPSO0O09a0+bgSX0RABzYBnefCSqYE2xNh61ZIxKXblcL+Nrq6grRnWQC45CbP8C921D0VdCH4pU9x5CQY9zqOTeVtcvQOjQ0LM+uQl9OYMaHWlSbuqeITbGhM6K4LpV0fy96Y9o6PMmdJyZjTl5IQqcScPkjoVEnnUyWaGdriCGM0QISzRn0U54gAduO3oDdMjkkk7Cwz2V5aFtUA9iJGaK5/Esfg3ZLAw9hC8Qzz3TBqKEZS60DWOvCaHt3/S9WLlwJJfRMW5UQqeBD+9W5Kdut+ZD1pyUUohV9tKkZkKvpW+eGO1e5tc2hbM7YUiK3j6hd0Ov69YaU/OSTCU8ajrPCAn92g2a9MNHjiEAF4LKJDcWtjDLJgvLgFgj+schPoNNMuDZnNQ+Jfh8w4dqyNUg/59tzgYX7DiVcqULI5RXaOhZAw7lJvS+sNFhmNrwU93TW/xtDqZKx+0w0Zn9zDiS7ggazpdtFrNATQpUDuJIpKDTZtdkIqOB01q2InmCrxOarUd8A9ZsbIZJfOtbJq6MXF+CNYL9BWJsW0Qu4xC6dDtwaG3FrpYXhNDrfU7pDB3jED47WcbE2IR+SPHb+1pIjaIVQs8izqLhw1LNd/JNK2Ms3S4dlg0kOeHYFSSgISAefA7TLq6upXj4fnbPKc5mYktRl5CQ9AN9g+Whu/aVpkauzdx0YUKnHcwiofuPkHO+TphGLms3Q/QPqTZ3aSRQQKkILIYxl9tRJFPXYXLn6588seJsVzc2fUxCxxICQo9yhSiTgHyqwRlK3qXFp5Vpv7ET1hpT7VLtv2S7t/caobsXce0LaIJpeAMRFBcJ3VYeuvhZLXxl942AzsjeDpN7evnAPi0aDDZby+u6b/3YaJ3bdTSCnIcUwSb3NINhSPWTfQfjPAPVjYIPrq61aYhzbFrGJHRMVmS+Cl2gRpGUQ6UwXc6d0MEMJZyV7ZM6wC4bgwx9VmqrpYe/BfGlku0ulbxHjfUlNYchuvAqh04lf4f02iaQ66wCbD2J1FlYF8QpLlKBQ8DkaJDjWaCGNLG0d8Bxkk45o5wygsCe7ri6loPM0a+xCB2LBhxhEFQmW2czCpKrgvJBv13QQVHmpSV3T9fW1z/7HdsSgyUDXuMcfhYTzKYHdV1LDINDqqc9p+bYoMsZen5zJDvzECNe4dwvi8YpYUDlOCR8aWdNmcj8LNVOa42gOYY3pr0ZT67DKvb4mUJ59hguXOpl9pZzIsDTPVfzxiJ0CflKDnFIm1jxyMd6CEKf6yPRANmmNrKGLu0AoYPMZciF5ftGiYgZnuShYjkfem+/u/LI/9rcwV+ETSgh9DxR4vrYiYZug/74o2rz1K8Lyetf8vYvJSJkqAS211PTG9DQS7DepcA0u6f7aIRO6IHMxwickUJw68rkIB34x7A1NmeT09RFq9x4Gro168LcHinsKzQx+gHxpXqE0HEkJTUsx3BIVa+Y3NMfEy1vUDjrWqQbL9CMxiL0VHKptVzr6V7j0ascy3We7sllOAahY8HAjgzmdl7kYf2slPOwsPCSr4Q+IqHLNIJfelRC53umiTR01lpgcu8IPfliYCoQrUKSjeR8OJCOEnpOyIuoq3ZCh2McfrIcLY9G6DR5+w5xK82JRQw3/0ZYr9f8xkv/Nqf4kvcyBMbYO3AQJK6BsXkvwgZLzsfSkR6f+fOmN4VU1pcJQj/JlJil3wpL6DG6yxp6BivDMor5t0F5x0aK2jAfa766hoxrp1l8UbDOXjY7n/zsq+lWpRUjAIMeeXARUKZz/qtMRzcOMqKhG5NvLk/HFLMusEzswscldJN/mY55YhFkn9BTiBbEBhO0vTbPfnzJZ6ro5UzoyetaHFQg9FhBptCLMQi9vbYWY1cSOOem9Dkiho67PqRDy56jZ5lOoxE6Ju8OR5IwT7yI1elE41Cy9XhVQmfQxFVrrFWOfY+5/s5no3Me822V9WB1GBVOr3Yaum8LnaprX+YsUUj7SH+DPubyfeBjOPICjNFbbEYQvjbLItqD2Xq6R+mEn/im95Xxr6mZ0LPFdM9N6NaxB6bEWOdlpY5g622rk3tsQpcRwhove1GbEYPfA1Z8EB+0wFRPR+iyIcGpeuqjKdSJPiE5Cx6+pZDC/LACNNR9CLd+9nboHBm98KXPIZ/c98KV0D2kVTmhY1PMYzGHyWssQodpLZZHq8cQyvKJEnoH87gaeo/Q28DRYWzO/hFEOgmd3HkDwk5xcruZiDUWoW/ahOwwobMTj9lGxNCYh064wxuUksY4ydpN2NBvu/eQYEZkY7dC/mW5157fLuDextK+4NTKmTaOufvOY9H8JK97DEKXMI/Gwz15D8ergAk9RAUcr+nRay6P0P27aEkC8u009Pi0t6ihx6SkPs0t47DDRAhCt2/F79l67A8poHuc+iiYR5Zod9f7cmlM/bksG/4juZwvIfNdxCSp9IFjXJbcArkJnZclkt4BxXCv/WGHuBxmlqKBFG2QA4ZEWqp9u2udzHy/X/4Ok9QmXki1eEt2OOswGofqFvXWXq9MNZyYxR4lZPJVtZuHfQp1u08us63J3VNrw/eIFpfuQGT9KLrgCIQxN2CxRmy55TChszWqzufSEHry8Zib0KHV4OrQHu3GUi2CpQwJLPjJBVhKZ9e2Y5HQcwVHWdUc0QL6S0aY2X2dGS3WObc98xev/OFLnScHGhf6neakHwgjE6FbeWFtQMKm0IfPskc4Q0e7sRnizHjeggjt/bS+t34aNkrg8JE+nX5WTej7iNY1g6Qs9hxyOsMuRUuFEfoZlXI6WvV7xGZ/s8iGLBp2U3KBM3TD3ra8vpk6pA5L4UgkI5sQl9J8t5HyHYLKsIaeiZD6GyAYXQ9vhBM6+tEndBf0QmeB3cgroQ9DchaEnssxLreGDhGD0DmedqYFY9iwiv+WEnqHKZ+OjSxvG7zCi+7Ab5ZlzTHKGcy68AJ3pFuXkdZFtstBSdKXU7Is2Y2KS1tD3rWGAMjoIDKhh7TL51ubLjmHxHzaV+o32LjW7BiHM/TkR7A5CV0SdciErZ3MrWdjqZMnd7tKWNyY0ENCiy6Zn9lxzGZsSwQoE3pImz3aZe/Menwa/EnnCBg+YtpbJsGtcitAT9Bd8OrsM7UTehZP99yEDreHfQSPGFlbcxlyPu/izCRd2g6fFo37TfjyHN5+a3KPNfaQdGFZ24/dT7vI2TbnONIek9Ah5T06n7kRweNZCT18zqQvoRvR9upardSAoxiQupeFcKggchI62oRLKXB8ibWoDu1n7vfgYasucR3qo09SYzKPNe74ytqKyRmV0KnNfIbe09BdCd21v5JpbdyRiz7fWHKMc8GVF0yWTeLFc82iMvuLLZ6Lbe2EnsUxLjehw7tdvBk9pT6Bz8TDVsJmjrOklAOSyLkMYaMVIWd07c7anqH3CD12D9uIiuwU11m0YnnQrxshNqpVUi1iLRFKrYjpbq8w+fS3L6dxrGQy//VxQ2DZGuX2dflvS8Igstzi6DkVAWYldOrIHu28YyXHKFmEegd9WTuPTXnu0o+Z0clq6Ozkwnfs0zycIS6jA+mYhG4RtGljQxG1Xu6h5bh+bzdjrt/N/X3ecFd8F90mDKqC0K1DnL1/nmqDUsKksGd3uknvk3oqytsucTZTE/HuRt5J4mYXzsX4STSg50jo7BgXYROjhL59bpT0hrWgJdNeR+4s1iGsF0mtRjk1dAiMtQ1e/8Zb4FPLVT3cryM8prz7wWyiDjsQemInF0voyUwAS6KCwSF1nzbNPyx63SYmcKbi2ItdkPKuNZ2Gnr/uQMRG/dzyQsix2KgdGFC5dYxLpQBkzIdOGhI7xNk0mnkn2QCso72i5vayCN22JiqZm0LFGhOUtG3juAO5xbYsbCTU1vcj2nRwKkgokKJJRtLQpfK8a40Qus/pvxNUVb5c89U1CKwKQudjRkxSjkudd3JlH/VGK4CWs+wZM6aWmh2HpQqL7LvDmrscsrbveNVfvmPjLJ6/sUtdVZ70CL8uZoTNq2X2CT2ciPuHXllAtNs8nvoc/jXzZiLHSElZR+2EntxHJYfJvSV08tbFlbWqH+ZxeAGn5AAADwNJREFUCp2J6bzs6lr7ZmaFYNmMxkpSgXKPQOjolZBgGo8Ja4ZMj560/7q1YRxChzWPN4EOMlq9rgQX4LVc8U0Xry/n/VEXGbFOHCohdIkQh8xRNZ+PsIZjwvtdMIelX4ZLH/awzJSDQoqWyBWllFq6ZKrL89iwpXlqu16L3QTHMLlL6ePQqoyHXFIbS1rh9S5vt/iIKeN4D++BWwnYMCO9bjLHuBwaOitohtBrH+JK6IsDvCxCd5t8Lm8vaulxR7kktsnzCKHnqm0boefpc4palNCHobpA6Hw0a69pDvt+im/xOXqqhucgdJAcdtw4Qx9vqUiF4GK59qpMsh1Ynm5Eq6UEQk9kDb+GUSotnRPbZHpM4s9Mta2vRmIGjN4M7wYooftBt0PAiXXG7/spfFUNocPkXvsj5+djGfrKQ1cJPVwmrR9CeFFbS0i1Kdla8YoXYq4WyQliydVACd1H4qKv8zl6xapf0nP0HBo6hMThHJPPKp9BFPcbS+jWSWrW5+g8P8c04BrZmjPu1GtEnwxjKhgxy9o22sc5cV7dqlj9jlXORuyWDoNbHGew5m0bU9v+ffEGCVlz+WZHFqlta1qSf2dCNwFmoofGVkKPKzO+g05FKqGLgyBMaOLlHhdnp9Ks01qGNozjU+2ExuxejqnprwVPCd17XPE6YQmccGwd4zLMV+9GB3w4eUJvHR2wrle884KMcf9cz8+FzJnHQegFTEz2RC+gHQHrgH7qiUAWQl9qm2ronsJqHePq5YpFQo+8KOXQ0Gu/itAfukronhNZP1MEFAFFwBjzbIjwGgFJehNqDEKvVUtflyO7xkGpfVIEFAFFIBUCN6hgSbMdWYNN1WCHcltCN5kaHT7d/mp6Qu+cHGoUTh9h672YND3edpHqG4qAIqAITBoBEDquOVf5mOBj571ogtG4MT2hz8fD/RIBA8wZejQBVTmitVOKgCKgCKxHgOOWVKidc4+nSuj2auYcrqxZMwoc4kq6+qOLhiKgCCgCU0OgS6Fbn8ldOP2q6Wvo0eSTUkOfI6EnC+kXTeJakCKgCCgCZSMwB0JP4kCdmtCtYGoOFGB3XBAQJ2Upe65o6xQBRUARKBoBezOqVt5IZtFNSegYMUgsIVcQ6qa5ZCaUoqedNk4RUAQUgfgI2NglSuiO2KYm9BskGUmHVzehi4e7pMWrva+OQ0xfVwQUAUXAEYErChdeb7ptKIBtmHCDTBSGTEno3S7LnqZHabLjwMjzOnu4kzucEnoevLUWRUARqBkBZOjcrdbTfeKEbgde7YSuHu41LzHaN0VAEciHQNV30QnGJMe0KTX02j0V+0PbZs/RK2v5JrzWpAgoAvUiAP6oOeU2m9xj5/5ISugzcYjDlEqatL7eOas9UwQUAUVgJQKw5+7XGi3OaOjsexVT/ikJvepoP0tCODf5bWPKRstSBBQBRWCWCJisa3t0TarWqJtJrq6lJnRcW6v+ocGHqD/iEKePIqAIKAKKQBAC5uySCR0F1bawmv4hPwucqaMd1aYl9Hpz2vYHK4QC00k0oQTNBP1YEVAEFIE6EMC155bLa4rtzmQht79wjh6NO1IROoQA7bxWc8kioZN2ThKJJpQ65qL2QhFQBBSBIARA6PapiUtgbpdnJ64ymJTQrbkkSKTlf8zauRJ6+YLSFioCisCkEOAQsJWf216SNojj2ihPKkKfgyCsAEDo0ND1UQQUAUVAEYiLAM7Ra34sodvwa0F9jU3otlGQQa1xePuAo7/irRgkBv1YEVAEFAFFYAUCnBfdcHp91E7cQeRxYToY3D8l9LA5BB63JvewkvRrRUARUAQUgWUELKFjrYXlt64Hx7XiGBfliU3otlFz0dDRXzW5RxmKWogioAgoAtcQYE/3mjzcl3ooEeMiCT4Foc/Lw12vrEUailqMIqAIKALXEKhdObRHtlE4PRWh36jckcGOOg4MEMtcopNZEVAEFAFFYAEBztpZMZ/wDalYMd1TEHrtO6r+aFNzu64+ioAioAikQ2AOFt9oZveYhI5GMfi9+LvBXnvpxkmUkpXQo8CohSgCioAisAIBwyl0hl7/OXqEi2vRCZ2At04MEZpX9BDvPNxr72nRYtDGKQKKQLUIKKE7iTYmoaPiOZhH+ufnGsPdabjpy4qAIqAIOCEwB06xmddk+xLwpCB0NKlm80hL6PQHCCKKd2KADPVTRUARUARqRgD3z+vmlEj5QJTQ/aeBJXMldH8M9UtFQBFQBLYhIFp6oPa6rZKR/z2KtTc2odudFDvIqQBGHiJavSKgCCgC00bAeihxxLiKH3awNv3z7mlUQqcGYRcFIp8Noas/XMVTTLumCCgCYyMwF0K3d9GDKCUqocMsUv1ZRze8o5hIxp4tWr8ioAgoAhNAoHYNHSJAkLJiCJ2d4ZTQJzA1tImKgCKgCEwLgbkQepBUYmrocyJ0ewc9CHz9WBFQBBQBRWAQAnMg9GCrb0xCn5O5XQl90BzUlxQBRUARiIKAEvoAGGMQurX5M6HXm4l+AU0l9AGDS19RBBQBRSASAnNQGIvQ0JXQI41YLUYRUAQUAUVgLQK1a+nBsU1iaui1g90fZaqh66qjCCgCikBeBGrnmCIIHSKdQySf/tANNo3knQdamyKgCCgCk0egdrO7EvoIQ1S18xFA1yoVAUVg9gjUTugQsA0w4yXsGCb3uWnoQYB7SUk/UgQUAUVAEVBC3zIGYhH6HIC2UKq5XRcWRUARUATyIzAHnoHCeGGgdY7pHoPQ5xRQBjgroeefyFqjIqAIKAJz8NWyhO5M5myvv2x2PvnZV4MygHaEPo8Bd0loBQE2D5i0l4qAIqAIREVACD1qkcUVRgp6m3XNuXExCF3MIM5VT/YDJfTJik4brggoApNGgDJ6InxZ5XzjzTFxCB25zzFKKkfZTARvsCc9kbTxioAioAiMj8AcFEi5SeWBdQihS4Q47Jishl4/ocMcgn77YO0hHv1EEVAEFAFFoIfAHAgd3b3wIRkldLe5EnS+4VaVvq0IKAKKgCKwhMBcCN3LEhxC6BbnuQCM/iqh6/qiCCgCisB4CMzBMQ7ojkLocwHXDl8l9PEmstasCCgCisBcOEcJPcNYV0LPALJWoQgoAorAGgSU0DcMjVCT+65xD9up+B4BSLzV0GF216mmCCgCioAikB0Bm6r7Rv3+137Hu0GETugyoc/oypp6uGefw1qhIqAIKAKMgFWm2G+rcky8uCac0GeAbG/gXFY+iLR7ioAioAiUioAS+hbJBBE6lY2d0pweJfQ5SVv7qggoAiUiYMONl9i2WG3KrqHPAdRl4SihxxquWo4ioAgoAn4IzIV7nEk9REOfC6j9IaeE7jcB9StFQBFQBGIhMBfuyUbocwG0PwCdwY01erUcRUARUAQUgQUE5nDc68w5vhr6HAldtXNdURQBRUARKAOBOXCQEnrCsaaEnhBcLVoRUAQUAQcElNBXgKUa+vARpIQ+HCt9UxFQBBSBlAjMgdCBnxPvKKEPH3JOwA4vVt9UBBQBRUARcERgLoTuZHZXQh8+ipTQh2OlbyoCioAikBIBJXQ1uXuNLxudSGO4e8GnHykCioAikASBOZA6cokw9wyJdasa+vZx5mTy2F6cvqEIKAKKgCIQAYHaCZ25x2qSKQk9giy0CEVAEVAEFAFFQBGIhYCvhh6rfi1HEVAEFAFFQBFQBCIgoIQeAUQtQhFQBBQBRUARGBsBJfSxJaD1KwKKgCKgCCgCERBQQo8AohahCCgCioAikBQBF9+wpA0puXAl9JKlo21TBBQBRUARAAIg9CGO3rNGSwl91uLXzisCioAioAjUgoASei2S1H4oAoqAIqAIzBoBJfRZi187rwgoAoqAIlALAkrotUhS+6EIKAKKgCIwawSU0Gctfu28IqAIKAKKQC0IKKHXIknthyKgCCgCisCsEVBCn7X4tfOKgCKgCCgCtSCghF6LJLUfioAioAgoArNGQAl91uLXzisCioAioAjUgoASei2S1H4oAoqAIqAIzBoBJfRZi187rwgoAoqAIlALAkrotUhS+6EIKAKKgCIwawSU0Gctfu28IqAIKAKKQC0IKKHXIknthyKgCCgCisCsEVBCn7X4tfOKgCKgCCgCtSCghF6LJLUfioAioAgoArNGQAl91uLXzisCioAioAjUgoASei2S1H4oAoqAIqAIzBoBJfRZi187rwgoAoqAIlALAkrotUhS+6EIKAKKgCIwawSU0Gctfu28IqAIKAKKQC0IKKHXIknthyKgCCgCisCsEVBCn7X4tfOKgCKgCCgCtSCghF6LJLUfioAioAgoArNGQAl91uLXzisCioAioAjUgoASei2S1H4oAoqAIqAIzBoBJfRZi187rwgoAoqAIlALAkrotUhS+6EIKAKKgCIwawSU0Gctfu28IqAIKAKKQC0IKKHXIknthyKgCCgCisCsEVBCn7X4tfOKgCKgCCgCtSCghF6LJLUfioAioAgoArNGQAl91uLXzisCioAioAjUgoASei2S1H4oAoqAIqAIzBoBJfRZi187rwgoAoqAIlALAkrotUhS+6EIKAKKgCIwawSU0Gctfu28IqAIKAKKQC0IKKHXIknthyKgCCgCisCsEVBCn7X4tfOKgCKgCCgCtSCghF6LJLUfioAioAgoArNGQAl91uLXzisCioAioAjUgoASei2S1H4oAoqAIqAIzBoBJfRZi187rwgoAoqAIlALAkrotUhS+6EIKAKKgCIwawSU0Gctfu28IqAIKAKKQC0IKKHXIknthyKgCCgCisCsEVBCn7X4tfOKgCKgCCgCtSCghF6LJLUfioAioAgoArNGQAl91uLXzisCioAioAjUgoASei2S1H4oAoqAIqAIzBoBJfRZi187rwgoAoqAIlALAkrotUhS+6EIKAKKgCIwawSU0Gctfu28IqAIKAKKQC0IKKHXIknthyKgCCgCisCsEVBCn7X4tfOKgCKgCCgCtSCghF6LJLUfioAioAgoArNGQAl91uLXzisCioAioAjUgoASei2S1H4oAoqAIqAIzBoBEPrf+cyrV7MGQTuvCCgCioAioAhMHgEi9J/97deU0CcvSO2AIqAIKAKKwGwRIBa/ai6b/w9kJcZTm5fOxg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AutoShape 10" descr="data:image/png;base64,iVBORw0KGgoAAAANSUhEUgAAAfQAAAK9CAYAAADSaZ6zAAAgAElEQVR4Xuy9B4BdV3UuvKb3PqNqFcuSJVuyJDfZ4IIBm5gSSjAJoYaQvLwUXgghEBLeSyEQSF46CfnzIBBCNcVgjDtuuFfZkmzZkiVZfTSj6b3+37f23uece2dGc2fmztx9pHPs0czcOWXttffZ3+or76P3HRqX5DjjOTA6Pi5N5UVyxVmVUpCfL3ngCL98OfLyxqWhOF8qiwpAl0+UOQ6NS3lhntQUF4J/PtLny0ym0YHdZ9z+Nzw6Jq0DY/jNf/4NgNbj/SMy5ulqNFwel2M9Q/LciQHpHR7T37nZ+89dT9eq52Tp3P7Pnx1MAN3ziVoI8kbHxmRtfalsW1quLz2PvDwPXn0IGjwKQEtTSaGUAdC5MfmzLRn6KAJVKKAXJIA+kwVrFxuhZghrsKV/VEbHse48WHoTh6HSB18MGRkFWPYPy7Dn4kcbhI4njvZJx+DoTGYlOTdmHODrokvzd+5JNPSYzd28kDuCzfTSpRWyrq4YWodfgE56SmE1IKCXFOZj5fIT6Ok+CBzUevAmUSmvKMoHoOfjZ9/sG/OyZLJ6UwL6yNi4nAAAEdB9xHMje9B+AEDH+0INfdAKnFllRhZvRs38iaO90tI7ou+MjsFXeSmL4z4Tb8WlmAD6mTjzaWMex0ogCL1mRYUsqihUM6I3Lz1oI3xXFORLIwC9EN/z7CbqB6Bzj8cmD/5VFeErAfRZvVEEGlqJqKEPc2Oa1V3m/yJnGxoDrc2DI9IHTd3nYxj0PX28Tw51wZaAdWqopTDsM9UJbbPhQALos+HaaXcNABNvObXL166qxHeatI0U78PhNqEa0Fev/mnj3/fnMFs8NfRq0FiJL28EDX+YlBElBPTWgVEZhATn1xxPJJ/rshWA3jE8ai0yGQ1xwU8inbtaBuTFk4MQjK3LwBtpfcHZcVo/MAH003p6Mx/cGFbCoooCuRIBcUXQgI0Y79Sk3G6t3JBIQR180zUQNvK9AvQg2gA+fgF9+VLOoL3csizziffsTAJ6G9B8wGq9IXf9ItSZ3juHRqUFoG5cLL4e43KgY0ieOd4vI34bE3xlYGzoSgA9NlM1v4QS0NfCd37h4jIAJv1sJsTCB0+m+qdBTWNJAUzaBEv/Nk/uk8ByqQV9ZfwhOWbFAQJ6+9CY9MHv6+M8u0EZm8y49I2MyREExlGC8zdqYlxa+kbkkcN9MgB6efjM21ktnOQi5UAC6MlCUL8azcVbFpUjyr1IX3Y/oNxMDhcpgsc1IE61Xw/njBs8XOdSB6GjhBaO5JgVB+iX7gCg98ZAleScD4+OyiEExvmUczGR8ePSAwHpoUO90gl3RgLos1qasbgoAfRYTNP8EklALwSiX768QpZWFvr3woO+EpjZGRDHCHcfAZ1Mg0dAAb0YtCbH7DgwhuyFbgB6J6LifJ1nNzIXxHekbximbLqn/KWY+f2PHemVo4h098HqNrvVkVw1HQcSQJ+OQ2fA3wno5QBKFpSpLbNgxM3Jo0jycjioG4CYxar9+rlxllBDLy2A6T0B9Lm8Nt3wS7fhy1/RzVqOrPnoWN+Q9DOq1GNA5zu+vblf9rYPevv+zGXNJNfaNZmkrSVLgbhdDyB69VnlMGkDjNTkHiS3eMGgKggcdTC3FzHyzOXSerY1lYG2WqB6YQLoc1ozPcMj0oZqccbPa+oN+CjEqZkdL08LhI/OIWi+HgJ6GFQ4LnvbBrVinOdZdnNaO2f6xYmGfiavAPu2j6Gk6llVRagQV2EBU1UPy5ncaMPUKHjoJomfWX2tFilrhXbTzC11ky8aln1lJD6DCpNj9hzoQxpYKyLdDRd9nOlQQyegd4JeRro7QE9Zu7NnQ1aujArmx3tG5PGjPZIUjMsKa728SQLoXk7L/BNltAuzYTI3dUNjqWxqLPOmZGl0U6S9oK6oUKoJllrvxk/ArLJlX3Vj95PE+V9YWXhC/wgAHRp6HA6u035Ejh8HoDvRwydAj/KwCwFxDx/ukS7EKPhoTYjDfPtOYwLovs/QPNCXqvPwt3G5GOlqa+pKI35Af0ydLHNTDzCvBKj7ipXEb5Z8TYrKzH3BMrWqxUZjz/1u83wH7KBD8J8f6R9SU7ZmiFjrEp/sBXDaEPwBAPkj0NBbUYkvkTjneV3k6PYJoOeI8bl+rEuz4QJgdParEOG+qIIpa44yfwAd1VSlHhHuFYX+pqzlw9xRC0ZWsM68zUnO9RzH9flDiMhmPXfGufuq7RrbljmYO09AHxkzlhkVkW0xJJ8Anc1knjzeqyVgE0CP69txaroTQD895zWDUZntiMG5DORiyloNAuPci257n3gRuFsCOzs1dEbi+7gRkZOM1auDhl7KtLoE0DNYf1OfMgJAb7ZtSX0HdOO1GpfjGululqdXXn8QE7oCxmRXqy0Ba60Jc5qo5GLvOJAAundTMs8E2beb3SnVf44VsKKqWC5eUgYwKhB+HvrXPcjEATEMNmMN92KiptudLJtyrQE5wCmi0AGBqNgGxOWarnleRfN6e9egZSgy1z6FJATWLccFRroPjEg3q7BpDKchnP/6UBLWWQtI036UgH0KjVpMlp1PXJ3XJXXG3DwB9DNmqu1AncRu32UC+vkNJXIeguKYP22A3iM9GPRWMmUNJneCpm6T0Y0+x5uS27wpbDSgqAwL9Cj/ckxXnJc112QrSpX2E3Sc4ObRgBygh3g+jnK1I1qyNgro3qwB8JP/5eXlywlEuj94pAduAo8YmpCSNQ4kgJ41VsboRhFMZMo0tfNV1UXa9CTXR/pmSfBmwxOmrBUALC2keyV0kOZSC+guY82bzTzXEzqL51NIOgmTey9AJ/crMrMBdCF3/gS0dM67iz7xRjDW99209+1Bztq9B7tR0z2zcSVnxYsDCaDHa76yQ63VcJmuVgZz9mXLTA/0XINQuu9RTZb4qgOg1yDCPZrfPQH4s8OZWd3FVNqjyR08TLTzWfEwehH52QHE6UIwdlwAnal2R22TFloY1LLgUyyFfbmGYWt/AIDeCod/Ui5hzkvVuxskgO7dlMwvQWGQkQmIo9/30qXlKPkaBsTNLwWZ312DzfBFU3YV/PtebZCRYVD7qUQofh2sCLkWijLnrr9nco12ofpaB+q5xwXQB2HDZqS7Qnk0zsMnN7XV1J882id7Owa1oqECgDemBH/XZFwoSwA9LjOVJTqDHFlruz6ruhhd1kqlgrlrKSCVGz+6xhPZuiz8kSlrjQBKLUlrPaphYdrcF5nRgCPQWEUrAniYAPrcFyp52oPqa22Dpgug7wcFuhGkrlFDH0YQiinYFCxXP8i3bjay88WTAwiM60VVSATBklaCelwkJz+46S0VCaB7OzXzQ1igPFiz4LkIiNvQUKpdzNIBPSd7ktt4VNEZl1Ls6E3FRVLM/qmeAjpBxxSVSQA9G6uWgO6Ky8RBQNKQM5i7jg8MSx/j4nwD9DR6jncPy30wu5sIfBfEmY2ZS+6Raw4kgJ7rGcjZ88c1d/qCpjJZXVtiIshzrA1F9x33cwWIZNtUnzuYURRiLj/z5OMAQDlbchk+mIA+hCIoLC7jRSGEaejWIDgs2JbBYa3r7kOq2lQkU/joQTT+Xfu70Mvdj7S6DJdFcloGHEgAPQMmnU6nhMFk6DGOVqQXLi6V5chD103IM0Bn44saaL1MWSvwNA2MLxCNG/Wl+dqzPQH0ub8tBPQRaLzNKFHqsqtyvDRPOSjSSKGuA/XcXZMWn/zSoaBs0tcQvyf3HOiRdpTXZeaIbwaFua+gM/cOCaCfYXMfxuuMo9lJoaasNZabGuk+HWGEO7us+WvKJvjQutGgfdDhP/WNkT5Naoa0kKeMFD/eOyrMrvJA1jwl5U5Ipt+fZvcgssOTdyoK6OrIwgePHO6TV7qG0L0wWnvCp9yRDBdLcloKBxJAP0MXBDfNJqSqXYimLLWIIg8i0XzhBzVfbIiMHGfAmbcR7uCjFpWxgJ5zM4cv8zcHOrg2+XW8bxRBZv4DOofq/P7HkG5n48y8e6XCKRmX51sGZEdLPywLtMw5ySPR1eewbL24NAF0L6Zh4YngBrQKEe6bFpUhgtyP6mapPdAR4Q45owHm9nKPTdmkmUVl6gDo7NWeaOjZWcvkK33o7KIahwBsdRPg6yhS10zBOOPC8kRJDybFlYE9BO38caSvjQRpa3YPyM70JXfJEQcSQM8R43P6WCuIr2eEO0q+IkDb1G/Psbk4vREHI9wJ6GzOkmvappwvAjpMCXWwctDP7y2dOV1wM38410IrtF0o6bEAdPX106rASHfUdPd1HThAb4Ow9CDM7swm0MO++74JIDNfOWf2FQmgn4Hzz0mnv3cz8s9X1xZrYIw3R5hXJ+UI2iOge+2bBjMZ3U4N3efoZm/mN0NCCDxtCDLrYXGZHAuamZCsyxaBfC2o6d4FX7qvgO7G0gczwgMHu0ArS+F49P5nwuzknFPpF5L3O/ccCmOlEmad9hxghTj6pbfCf760KtoDPbdDj3rwuMUwZa2hBDXm8Yu/mzqqxAHQGYfg+yae29md2dO1WtzwGCLH/U4DC0dlgs06UOHuJL58l0GGkRb4CJq0HEezlmTdzmxt+nx2oqH7PDvzRBsjiJsQ2b4V/vN6lnz1ZPdJB/QqAGU9NHSCubc6BAirhsm92uNI/HlaRvN6W60WB3Nw+yBMwtyl1Crs7SrQdDCS2Qvt/AQsC768U1NN0iiI3Y42qi+3D3nN13ldZKfhzRNAPw0ndbohEdDZXY1FZSroQPdpo7Sono9KHZqDrvXRdTufblgL+PdQ9CBttQgqJB/zYuHtXUA2zeFRBPQ+1EdvQ1ScKa/r0/xPHJhGtoNO1nQ/Bj/6OPsQe0wyN/6XTvbLsycGvOftHJbRGXdpAuhn3pTriNfXl6LkawlKqtqIOF8w06bCFgDQ6wHoVeiyZqKF/dkdXf12R1U9qsSV2dK5Lrr5jFtWWRywC44kOLYQ0D0T5yYbqgN0djNjYJzGmvmzZCedncOdg/LosT4jfCTHacGBBNBPi2nMfBA0DRbDKb0R0e1r6krCgDjPdk1tygK/dBm7rHkF56m8Zp0t5qCXIoDPyER+a2aZr5TcnunKv7aiWhwC3b0yIk0K6Mydxx9Y4Y7V4gbgo/Yb0NlzflQePNQDq4IhVQUpn91buV2SsXh6AuixmKbsEclNh60+aW5npzVfLZlQerWGO8vTBkCZPTbM6U5RXz+pa0QcAulMT7ub00OSi1HPHRo60qsUG31dqJF5MiVrx+QkELIHtPtN87j0ItKdgN6BOAXGqSTrN/4vXQLo8Z/DGY2AL21DWaGmrDVVFM3o2oU8uYxd1kr9bMoSZtah7Cs2QgJ6kRU8FpJHp/uzhtXkPqLma7/B0c3EOIQPptuNapMW37XdYTD2sWO9cqhrWHujh43cExN8XN+tBNDjOnOzpntcllWiQlxTqdSgoYiPdkGXstZUypQ1fzcXCkcltuyr2RCTI5scIKBT22XntTgAuvOjdyIX3aSu+bt2OU9j4OvO1n7Z1TqQAHo2F24O75UAeg6Zn4tHwzAsq+E7Pw9BcWXIRVffmd13vNh+bO1upoKxqAw3RQbt+Lg38uWBsQM+dJNa5/OhVgWb/uXodIATLUKRySgWKup8hFHuAMYB1Cf1HRyVvQRJpq6NjEgr/Og+R7qreR3/H0Bg3BMIjNPoD8/XsM/vlxe06ZTiXUkKy3gxHQtAxDgk8TxZBzA/t972QOdTfQJ0kENdtx553dUs5m4lDi/3GrxAFcWmgYwvm2EUbJ1PNLqwov5/bYKi5WqtVKfxfCG8T5VZsJCA3gE/r8+lVCfjbR/6k9JVwGA+Xw+3Nlr6RuShw73ojR4PoclXfnpBl766iN343XuTSnFeTMg8E6GNRJBexQj31bUlYdZ0JmrZPNMW3B6LElZsWaQR7i5lbaEePrPnMJ+/BvnnNZ4UlXGbdGBxMUqYHvxbP0zBfUOoNT48LIPDiMSGn5cSfWVpsVSXlkpVSbEU02pDkFdtnghvYF1/C6QBl5M1PwvHjYPaLn3RLP86P0+a2XxnenY/AJ3FZbRTXKYX5eQ8VOODS+NhAHqXDYxTMvwmOiecisVDnYaeAHospmv2RBp7q15fDTP2BfCfL6kEWPLd9U31BZnslroYZuxi65f2jkYHkuApc9ArkFqXCxqjUclG2zbTrD+zyAlMvyd7+uR4R4+09PZLZ98gAH1ImCvN4C2HzwUI6CuB8ERQb6oqk+W11bK4skzKiouCtMYQ1s3g56vYT9SqwAz0bpjcO9FiPE4RCozOPzE4LP3Qen11xTiRjELdk0f75VjvsM5pknY5+20251cmgJ7zKVgYAiygc8Onv5c13OuRO61al2eArlYEuAWWlAFMHG2e5sYSEheBj0xZywUfQ/Abh+92XIahGfYMDElrd48cauuS5q5u6RoYlBHmfVkU5oY9phs3KwSGGf7UgcdVBc/TAKmqsmJZVl0lqxuqpK6iHIJgseRjnA5Y52u8USFlbHwMgD4GQI+Phk4hBHiOYL5h6UYUua+A7jaeIcQn7Grpk70dQ34K+AuzQ54eT0kA/fSYx5mMYmlFoWxZXG5Llc7kyoU5lxs6m50sRoS7BsQpxPh5UN5YhEyBohz1ayeIjyHvuX9wSE509cjhkx1ypL1T2nv6NYc7D4KRaaRni91EhDfHWwPpEO6c0GTPJzDx/kWYi6aqcgRS1qrm3lCJdruwSBQsQFQ/rf490NDbYxAx7lYo+cY13A73RjuEEd8BncLey+2DGu1uvCy+vm1+7gFeUZUAulfTMb/EYLK5uZ+Ndqn0oRfBUR2YTaORUvNLxanvTp8jaDQR7siRV5DxhbiQdKdFMsCwCRo6v2dfY5183M6cPjxKbXxQjrZ1ysvNLXKiExW/4B93rm9ztQFys0UbfzgPU2bcgTw/scV78JHRhY32rufq38YVwCsxJyvqq2VtUz2AvVxKUZbXtd412QjZCKwK/fMcQx9MwicH/E8Bc6uDNFMQ6gbdrBjnO6CT1iPIQ3+muR8V4zh/udwAkmfPiQMJoM+JfbG6mJttMUB8Q0OprKtjhTg/AZ1CRx0DzbSGu9+AzhK6i5C3pr7HrO+EhAZ+GbB1QgRTuTp7+wDk7bKvuVWOQSOnr9wgMMUfA6oOxJ1fVGEyAGwD8IFAF2ziAfrb8dA8b1Ib3T+8dxWC6FY31MnZTXWyCNp7SSSGIODDrE0roSDDnxhgRkD3106Tug3orOFd67WR7obv/qIkBcCWvmF56ng/gg9h1YnVrpYQm8KBBNDPnAVBSbwS0WYMiFuBTmtmN/fs9cWCZIR7EwL3ymHq9X0jnM8c9MA/rihszLi90MiPtLbJy8ea5VBLu/QjWt0IZqEdgxp2SsCaFTZcvISbcT1Pgdp94rR397nR4o2/3dyTZnknNBTkF8AUXynnANRXNdZKbXmp+t4DN8msAT18Jx2gtwHQ4+NFN2LYACPdkbo2nBWrxfztU6S1A3RSQ2dt90B2m79HJneeLw4kgD5fnPXrvkbnYUR2gfZAb0AvdB9ta2pFgEK6CAFYJUH3Mr946aghT5koUGeL32Sbymi09xCj1Tu75MVDR2Xv0RPSNzigBUyMwGO/Ilp2CL52e1bNPDw/1LjN3/m7A+uosq7gHfjWbTxDgP/muaVFMMM31MiGpU2ytLYK/nWTk58tUZHAeBId16jpxuUgr1nljoA+gBgHrwVTrIxexCjsQBvVw90jEWtMXLid0BlwIAH0M2Mx0KzG7XgZEGgLAL0CedO+AjpkDlkCky59tj6nKs13DrrzlfcNDsqBo82y+9BhaOftiKDWybSHqt8pgBGARzrYBygemtUDB3vERK9e9Ij1RjVje21oOY5o8/iRc9VUXQFQXyRrFjVIOSPis2RmZnBfKzR0BGNnTUiY77eegE7XyEkExvVolbv5fuIs76+S/rh2htt9ckD2tiHS3VdaZznEM+qyBNBP4+mOmjzxswmIK5KNMLmzkUj2dKjs8ZAgVo6AuMUAdNLrI426BWrkmUgtAuKq5sE14MC8A+lnzx84KHugmXf09IY13NKC24yZ2+7EDnxV+Y5q71GfeehjN0VorEk9uEf0Xtbkbk6z/6Q+y31eW1Em66Gpn3/WEhSrKQkWxkw11GjqmtZzB6APxQzQR6GZd2gOPTvLGFZkJ2gwu+8b50Yj3TsGZGfLYLjGsveY5E4LxYEE0BeK0zl4jgUdp4UxgOvchhKUfXXak4dwiQXJ1q5NiKZ2Wo2HVAaAzj7o2fb1c9MnGLS2d8iOfQfk5cNHpQ++8yBULOrzdgAbVQEDxjlVy+WbpwJ8WEDEgL7zu+tz+IuVBRwaqVlez4vOSFTbN2b7yhL0CThrsWxZtVw1dXM7nJcmYJo/TP5eGECnZptv2pHC5D4Ay4TPFpvoSEg9LThdiHRnyp26C+z7OFPhZiF2Dlp9jnQPwY8+oCVgEy19Ibg+D89IAH0emOrNLTm73FrYjgU1x21A3FkIiPNxU1G2gd5auAPqtTZ6sAd6R6/BpnFNWaOvf65ChwNrjn8U6WhHWlrl2Zf2ysHmEzKEEq3KGruuDIYHaBtxnYSm8RAsnYbOv5m1kGJSjwgHQSCdBXPNL7DXBLkGzmpi8dlJXSkQj+tLkKFw3oqlcvGaFVptLsV5YiQDc5zSvGu4TEBvR3nSXpiug0JD3rxjkxOi4gj+6aH/H6lrvvv/KUCxpvvTiHRnIR9vXQSez3vOyUsAPedTsDAEEChthbhGBsR5e4xLI8C8Bl8+H9ys6RJoQh90Vomb62FcmdTMR+XoiVZ5+vkX5eDxEzCFAswtiKZozilo6FAxolUrFqaa2wM/OB+loG2ui5rr7ScRDd1q7ux2566L+NTTtfjAJ49zS4uLZfOqZXLxOSuRLmlq8hPIZypMOtN1N6rFxQnQyVs2aWHXNfZz91nrJaCzpjs19BO9yJ2f+5Ke6yuRXD8bDiSAPhuuxe8a7qVNAPILl5RJJRuJeDoEar1LUCGuHHnNPh8EdE2vA6AXZwXQUZUNvuJjra3y5M7n5RUEwbGMq9Oaw0A3yxXF6oiWrshs/gm0fQfY6X5xC8hGAzdAPZZiRmfqmS0w43BfK9Gk5a1HTf9GMjDEBYIC6sNDMLvq/HWyYfkSgIRT62cG6mMwB3fBD90J03W2Au3me225OWCEfivoHsQYfH3nyAuu537wmNXiXkHh/ERDn+8VMo/3p9D8e/cdDvaBeXxUcusccIDSNzWbZVVFSFkrDdLBckDKtI+kc2AZariXFBhAz8gyO+1ds38C6YKrXxphcmeA4VwP1ixvOdkujz27Q14+dMhEskcPFndJAVAHrgZAjfbsUs8U1w2w2tsY5TiikVut3yJwIAzwGmPoNtcbRT/8bkzv5tkO9O3T8QH54KwEIXxVl5fJGy7cKMsbat2djYsiQ4SjL5oFT2h2jwugu6kb1Ej3UTRpsUb3gLlzXTFZvh50DcG18VLbIKLdB/XmM5mjLFOT3G62HHAaegLos+Wg/9eZ3O48WV1TJJuayoym5MUxEa6LQdpSRLgXUv1VEAogxwuKHRHkaQloJKDPpKZ5EL2t2nE4tq6eHnniuR2yc/cemGfDLtrjCpKOCW7enNpsN10LvuZbCKgGxC2GEpQduGP+zc/W8201ezZrUZroN6eJHc9mXXInLDjTvAN7h8jRNDkDAlabt2SP43nL6urk2os2CqPgg/j6U6iB0XknoNN03TZoPvVl9Z5qQTrcHoFgRh96DwHdw8UcLV5ES8grXUPy3Il+uHoia8mrNy8h5pQcSAD9DFggmGSmnZ+HCPdz0APd7Lk+bIvc4fgVljYtB0guRZcvP+g7xdoAyJSCVnasmx2gO216XIZQf/2FPXvloaeeRjT7gAJeVCuOILot/hIgfKiJB5jPeQ2FAMdHflcdMaJZOzlANW7r2yagszJcflTaMOp+oLEb5ToijWjdd/N7qLVjfKxvr4IB1l9hkWyBL33b+rUQ1ix9KWb+VF5HsY+g04+AuFZo6HECdNJKSwubtDDa3Uc7tgN0jakAn5t7UNMdBWZ6YRGJmzXkDNjJpx9iAujT8+h0OKMUud0XIf98Kczuzozq27jYn7seEeMN8KETT2wFcd/IVHoIjpUA9DoA+kw2vjAdi/tnnqanHTx8RO55+GFp7+jU7mhR03hUH00tGGOgLdDAbfR6MLfWv66CgZYedc1XHPBaC0jg97ZonMLtiNDnNH/9u/Gx84ia5BXmrXbudGkH8Hx6fU2VXHvhBbIUNeDNuDJr5EJrAk3XLC7jeWzZhLVK6wIBvYOAzjF7paWHTXAc4W39I7IdJWDbUOGOLhQfxH4vNwBfiUoA3deZySJdmOSakny5dGkZvrtgM2uazeJj5norbn6LUEaVTVnGoDL6vJ3QxV2DNMAatE4NTM8ZMCDUiLC3U3vr6JB7H3pY9r9yUHuNG5BMNYU7v3QoiKUBrVIQmvADNVwx353r5tto24Fpnpp54Pc25xsTe+r9DPzakaZYd6x5Xf3sYfLaZMVqClAS9vyVy+WqzecjrQ29BPRxmUGG+qIBMiM22j4DVntxCue70+WiOzDXgftAniUoYo3phhVkZ0u/HOkhoEeTEX2gN6FhWg4kgD4ti+J9gr6zAEr0QN+2lF2xqCX4B+akkoB+FgLiyhDhrh3D/Nj1Jp1/ao21JXlSjSju2Shd3OgHhwZl+45d8sgTT8JnSZNsdKcPg95MjXUDAqmBcWmA7c4JzOEGvI0W7+6R9t2a00NcNWBvfo9YAKKavP08wKSo0GCFA3O5eb6uQHsOA+Su3HyerF2xHIGamTffYflXAroWXctQCPDhxeU67gGgtyEwzrfUtWg8h1lfcG2AwS+i/Ou+jqGgDa8PfExoyJADAaDfm0S5Z8iy2J3GyPHV6IHOGu7+BMSlslE96QT08iIE8IU+WR+ZbWUk+JK76I0AACAASURBVM9RFY0tXmdxjMHUfry5We66915pbj0ZaNjWIG7M7oFSbbXg6HMc+DvgVW0q0KFtJHqoBtLkTnAJwtOjwpLTyi0Ih/5xC8hROuw5E7T1FGHE4XgI6A7cC5G9sAYpbFdu2Sg1FRUZgzPLvxIUB7Uuuhfqbcaz3g8kZy66pq55RPpEQGdDGZSAbR9EtPsQBBBdMckRMw6MI2Mm7yMJoMds2jInNx+S96bGMlmLkq+2soe9OMe7S0S1pXZeAv/xcmjoMwkyy5wL2TvTkd0IczutCTPhottEh4aG5IGHHpJnd+wwZWTTfM/Ox2zMngGimkEED3T54vwsYs+gEUbN6qmpasHFFvyN0GDvb+8b1oNP1eSD6HVjkA+fF9X8o6CeBvBOQ+d96qur5FUXnC9rz1quAua0AI3HDWtd9DEEx0WrmM2E89mb/0zv5NaJWhcA6H0AS58AfbJxMNL9YBeCNFsHldfJET8OMAU2AfT4zVvGFNNtfvGScllSyR7oszEQZ/yomZ9oVT1+q4APeQmq2U27wc/8KVm/glDiispkAivRVqgkZv/+/fLT226Tfka1K5hbRA2+mxKt5g/Gnx1UdNNz1KYRYrtFCmcqN8BvKHP+bKfyG/7ae0fM5ebRoVYddlmLfk4Adtc6tkZB2UboqzDhaI56E/KkGP7zjWtWy2WbzpMy1H0P7jIV2uFGI/RFQ0PvtSBjRpYJ57M+9TO6IXnAwMeT8E33OID0mGzKlscR6b6zdQCV4wAMMxptcrIPHEgA3YdZmCcauKFUo8H4ZcvKpRoR2T4dUZAjnXUwXzdS+vBcjSGtNLQvKi+QwgxrZEbHOgAQv/POO2X3iy+qhuq0aTc3zD0PtXLrf3aAbbV1I5aF6V8hKhqgCwBPT3Hatv2L26UjYO7ANwUko/PgaMLdAgHByiGuj7o+KepPt0KIRfbw1jhnOVqsXrl1iyxrapywJCcT6Jj+xWpx3XSixwLKzbA47wygZKQ7g+Oic+HTuxjQAloZ6b4DgXGtfaxUaIXCGPHcS74uIFEJoC8gsxf6UdyoFwN4LgWgs4mI2WVy/3ama6zEnCYEmFUXwYTtOaATUoqhpS5CKV0Gdk13pAgu2OAPHTooN//4x6qdG3SKRocbDVl16IjWHm6sYcqYudZ0UnNAEaS82fua+McwuC0loj0K/MGznGpt78lf1cJuNXd7P/Nsd46zBIS0G6uCTZcz0kIKOJSXlcilG8+TrevXSYGtCniqeSegU8PthNk9HO10nM/933Xu8X8HGuwwBiA1gyH39E2gALR2g85dLQNyFJq6ERzjYg/xkJ85ICkB9BwwfWEeaZCbPdA3L0ZAnAOKyF68MHRM/RTdMLDpERaXwH/uew13kkuNq6wATWRA73Q56Olgzk5qD/78fnni8cd1n2QuunFlO01oos+cuenhQQA38xpo1QGg642CLdg0YCF/XQqaS4ezJvxAc0/T4FPAmtcbQDYgHer/5kH2GfpXC/r8CT+6+vCh6T6Mnuel61aukCsv3ip18KlPJ8SR572a/hUzQLfru1sj3W3aXXQ6c/0CTvL8AQhOL8DkfgA13RnbkjbjHlKckBTlgAH0pJb7abEqjERt93F8ZwXVjY0lCIiDr1L/aDd8DzYVA3YGBhi4twwV4lyjEw/Im3I9sABOFQq51yNnPjQmnJpiB+xdXV3yg+99R1qbW0y7NnuYkqsOEN0cWrB0RWEM8uOPDtCtPxufGc3cAaaq1EZ7518U0J0mb9ZAmLkYArILzEvRyKywoPRZTd1VsQtmLxAo3BicHOFoSh2nRtyDh3U11XLVRRfKOQD2gmnq4XOp9FlA1zL3EbLj8OKydC0D41i91qe1Hd0vHB8Z3b4HNd33INJ92Ebme2DUi8M0e0Ej61vkfeT+I25uvSAqIWIGHIi8lUEqCk2c2AXZtOwSdFhbWmErxEX8qTN4QtZPTU+ZYXr88vJiE/UciB1Zf2xWbkitpRZxCdXsWhfszpNs05FdkOPl1/O7dsgdP/2JjEKKVnkmEGlSI9IDU+dkQO8eGhEAwsA6c09TAz4Ef56qndUc+AbXWrqjoKxERcYT+TlarS7Q1h3o27GkCAt2hKF53o4Y9yxCoZmLYHa/aOP5UlZWamz7+uiJvFRAByiyQcuYLSeblclcoJsMwjLDwLg+z7quTQboXKfsuLYLTVqorUetPgvEruQxs+UAPTysDJkA+mw56Ol19k2FVVheBf85e6H7dpBE9c/ShA1EX1pWCKV1ep90rsdBQG9A8F4FKsVNaSqeRMiiuf0nP/q+7H7+eSjPYRR7FCQNlDlAM9+jJuvwT/bMlCC08LqQLggSjqdWq1U/rloHIvewgB92jKFAmNZWVS0BEcCN+P656Tv5xdRwN0JBqomeBIRmf47t3NWr5dUXXyj1dTXWgjQFoONctiJtR+Q1NcjpTPS5XiPpz2fqGn3ova7rmm8ERunB3B3rHUaTlgH402G+tZYknywLPrMvp7QR0LljJICe02nI/sMtWtYiV/pVZ1UoYJrD1fbO8eupC88dMGEjYK+JJmwbNZ5j6qacD2dZaILwweYsrla6cjaqWaYBOq9rPXFCvvftb0h3V2dq4RhnP7b+aKPwKsKa5LQIaOttU0A8mFad28C+EdG4lUYL5oGw4LTqKMCmaO+h2TwwrTtTvSr+BpztktJnBzxQ2impRc5xl9jzXPDeEkS5X3XpJbJi2VJYZ6YWkEhDXAGdc083Da0LXaaNWfbf9yzfsaN/VJ5F17UWfDfGnDBwM8uPSm6XTQ4kgJ5Nbub+XgGOWMBcXoEId9RwLwjakdrNNh2AFpr0CKH0idYjwr2eLeHsZufrlsfNmbr1IlS0g4KeckylNTpz+/anHpef3X6rjGFTj6Z6RQPLQg04ApaRzdT5rw2AMszRMDIsD+uuS+OgTTtzWKwZ7Fardn75aPpc8LMKWHqV+e5Ami3ZgkdNUV7WCR88NZhvc5GjtxLV4q4AoJ+3do0UwgR/KtggoLO4zJAWaPF1hUx8kWjRoXzDtDV+xaFcSx+sCc+1DKKm+3AoqC30HpE8b+YcSAB95jzz+QpTrJGBUAw8GpP1CIbbhC5rbvN2ZlF/tkOz2S2CS4BlVFUZ8JjBpJWy0WKmrNEUeQq/rxsGAX1kZFju+unNsnP7dhmj2ZUpXW6k1vxtZs5o+qGZXXX00PfNm6q13gCqK+nqdHPDPZMyFv4cWg+cEs6buGe5tLbgb+75CsgkFefmOxCN5LinnWdVOQvYFsRVAAhpiboXeCJT1i5DYNxFF2ySkuJTt80dtIA+GDNAV1kGayBo0uLx+nakjaAYzi5Euu/rYKS7i72IAeFnOokJoJ8GK8BqPyZv2QI6NmymL1yKgLhVNSVBXHQQiOWDhmMXH6leGklZ8x3QqZkzB90p6NNpi9pxq6NdbrnxO3IUOeiRbGSz+JypnfJB1H9uETaqfTtd2VzmtORIqptVwc30WnC3P1Yh8Kwf+dAjEChUHohozSY/PVC5nQFdzzPaunlyeF6ooTtaouVdWWPMBNk7jZzUmEj74LHW1bDh3LVy5aXbpBZR70Ge/CSvJf3Q1NAHCOgxe225BoImLU6+8XAMbm5I78uIct+Nuu5Q1uPgJfCQmzkgKQD0+5Io9xywf54eaXaMfGhVV8F/3gB/r/nEaMPTAdA8ETXxtnbxUeNdHklZW7Dnz+JB5B9c/dIIi8JMAJ1AfsuN35L2kyeN0KVYa+0R7rsDd4Py9v8wh9xYWXQCA7AOzN6h/Tu4znxkzs/PK5Drt22Wwy1tsmv/Ec0vdrXcQxkihMnUim/WtB/13SuJETN8QHsoFIQoEObOK0XqQjDnQbSQJU1Nct01r5ElixaZoMgp0JqNQzqALv0xA3QXd8Ha6CeRi464Pq8BUmcV6+NwNyLdUdO9Zzh+AtQsXu3T5hJtzvK/EkA/LSY0KmFXIlf66pUIiFNnr586DektBmnLoKFnWkY1lxNFeqGcSx1Q/VSA7uaBEhQ39D3P75Q7f/Q96enpdnb1NG3UasgRLdlp2GbqLMC7IjE20M3+RREiqBIXBV6rxa87a4m8+YqLpKu7V+7bvlsONp/UQC0HrBFl3QK9G50x+St4R4A41KRDK4GRQ5yQ4mYJvzPYTT3HFE6cMGLOpYDElLXrr329nLN6tQZFTrVSGd1u6rnHC2BM8x1R33+L7bqWyzWc0bMZxImAuB2oGNc+kNR0z4hnnpykhWUSQPdkNuZIhtuYWSpzaWWBvHp5uakXrrZ2Zzqd40OydTlIooZWCRV9MTR0aoV+ih3hgMnHKuSg1zAH3X48qcVDrQ8mhWR0dESefvhBeeju22Wwv1+v0tlwpvbwTgYQo9p7iubtzNcGFFO8JilAGp7HZ1SiB/mbXnWRrF7SoOugub1LHtzxkhxqOYl2mYhiNsQYPFbaeG+TVqemc6uIBzRbmswjHS0R7d4BtxNEVCBwgG6eomF0ei0AHOvz6iuvkC0bN0kx/OhGcJh4UADp1CYn8QJ0M9/jWqSFPd2Zi+71YS1nvXBvENCP947YleE11QlxlgMJoJ+GS4FxVxsaikxAnG6fHkYGW0CvQ/12Vl3jMV0p1VxOlduGa2FSqATN09LKjRHS8tAwWqUiun37ow/KMNqmRjVug2tpWm0U0BTgI2ZsC5YB5EWvTUF4A7ZsRXvhhrVyxZYNUoooch4Uoo63d8pjz++V/UdPyBCCzZxQYm6R+jwHrin58G4iHK1OEFGwRhCdu4Xezgopphye0fZ1HAbaCdRbLrhArrj8cqmqqjoloLPOeBdMwFTtvXEdZbAoOWKO8+TgsFoYfIZ0E2czjnUxroFxh2B6Z2BccsSDAwmgx2OeMqZSNUP8s21ZiayohsYTREB59lKqHxdNWVCkpcpFuKeDUsajnv8T3SZcD0CvyLCJDDXiwYF+uf3735Xdzz2DCHdGGAU6qhIdpqJZMA0wPATWEGej4G+BUm/oPnfFX4ymvXJJk7x221ZZgsItgUKNx9B8ffRku2zfc0D2HWmWAfh2nb894KSzIETN5IZie4rTzi1AuRK1UZP/pIDuZBpDP61Jq1aulOte/3ppaGiYEtDp9++B1siua6bGuBOG5n/us/EE0sx67qTfa0DXwdKyNC4vITBuXwdLwGaDA8k9FoIDCaAvBJfn8RmB/9NsyQrmsArLVStZIY4tU7FrhuHt80jJTG5tbNKEhCWlRSh8Y1KzIslcM7nZgpyrJRXxpAbwlPRGzdSTE2CCEPvgN7/5m1+T/S+9KKyzbADdBYdFrkzRxF00eGhan6g9RwAtCqL0TeOrESB+1SWb5ZzlS6WQeehReQ6EMTWptbtHdr58UPa8ckS6+vqNK8AYxCNCQsRFoJ+bf8ztnFDhPkuNZA+sEcF59ionoViiauvq5I2/cL0sX758Sj+6iRQ3HdfiCOhcC50A9PZILrquKc+EWKugq1XvFYD5iwD1PvDdNzoX5KWP4UMsoB/2WWiMIVtzRzIxo6YkX65EhHtpevWT3JE14cnczFjAjk1ZiqIdxabwoeaadL4g9CwHgD4NQS66ueNki/z461+RIwdeMRAIk7MJM4r4wTlmu7EbUHWAGsTQuU9TNPrQjx1CLJG7sqJcLt+6Sc5fuxpBkUWTbsakj8DYCSB/CYC+6+UDcrKzWzvAhRZWQ1c6wKdKB1GQD6PUA8C3YwnvYRkXEWBKS0rlDW/4BVm7dq0Ukt5JeEt6e9lCFWHicVIYTVCcSquausZId9pDNGCSa8ojQA9AwArbx1BYZifM7loCNtcvYPL8jDigQuLv358AekbcisFJ9NUtryySbUsQEGcrxPlINve5UgD5EqTVFdhNzWctgPRSMa+Hhl46TXcws1+b7fH4YaSs/fd/SsvRIwYoOVbV1KndRsrN6e922wzM3E6jj37uADENGFVAyNMCLZvPWycXb1ovNeVYA9H7pi8EgjpgpW9wSA4j8n3H3v1y8HiLDLNEqRE/TFc4lTIMDebHtPSyFAuBOXcyDd6IHU5AMPfXYEjw85rXvFYu2LxZSksZ9zHxID+Z+sUWqrAGxwZg3DogxQNwuTDSfcjWow+EN49eUKXJ8rcNQXwsAdvBXLvkiAUHVH78/QcSQI/FbE1FpN0Z3OaxDhXiNjaUem0mI62VaAfHGu6uy5rPc8AXhQYPauiuzeup6HUlXw/ueVFu+9Z/SXtLc1CoxdRcMQCu5vcAMJ0J24G7DR6LanGTWTDs30tKUBkQQXAXbdwg9dWVCubTCUlmzSAKG5GUrdDQn9/3iry0/7B09fYp4KJQnLZgdfhuzOyR3yNCSVhcJhQAQm3eWSRCM71JfzNCzWWXv0q2XXa5lEIImVwbtIDOBi0xAnS3RsjlYbg5TgwMay69T5r5hHVs95NeBCG6mu6JCdfn3SmkLQH0eMzT1FS6N42KFH6mQrUF0e2rUSEu3IR9HCTakCK4rBZ13J2G7iOVwYYM3paAufVoeFOUoYZOsNy78zm547tfl642FpXhEWrbBECno7M8eopma83yxv3scrjNOdG663pHfFaMwMLz1p8jl27ZJA3VVYhwV6nBPvLUBlM1/uJ/muD7EYn/yvETsmP3y3II2jp97Sz4EmzoznoQYLr9IdLBjQ914O5yz0OZxAB6SvEafLD5wq1y1dXXSEVF5ZRCCNt5srhMHKuXkX+j4CU19D6aGDw8IluJUkch71mkrh1BpLufFHvIxByTlAB6jicgm4/nS1eMjXUbSr42oQe6j4ezIhAGGqCdV2eSAubBQAh65eBtLWguzMCVwZQ1jvWFZ56Uu2/8pnSj/GsUz0PwDs3uRlE3GrDBYmu6VjU+1NoDLVmt4QBzCEUb1p2NuuibpbGmxmjmUZ5N46el4V2fZju8ac53by809UPy9PMvSWdPX6hRpgB61ITutO2o+mzAm3555psrKEywTBgRZ+36DXLtdb8g1bV1U2qvgyz/ilx01nMP+efB4siABB07+NoKQO+CLz1wYVjXzHSWlAwekZVTDJ1mTijgvdg2KHs7BjUzwkyfLrrUtZyVJyc3yQYHEkDPBhc9ukc5HL2vXlYmlTa32yPSbBS+iRYnjC1mhDsB3Scip6CFgF4B3taiqIw2ZjnF4cztPGXnE4/Iz773LenpJKBb7dR+N6jr7hUxSatGHsB5oO26vdTAqNHaS0vKZNPGdXLphRdIDbqXzRTMzTBsWWCzYyvwEOKHx9HhrKtHtu96SXYD3Pv6B9QDHgod0RiAsCKhKe/qNn1n9nf51zTjqznCgoL5vnzFSnnjm35R6hsbtWnLZAdN1gT0PhaXmcz14PE6coDewUh3mBgCC4ZngG6Xg36jL/1A15DsPDkAq4gV+hJA93iVGStt4kP3eooyJ46T2ViWL5ctK7d+3lMDT+Z3zvKZoJMm4UUlRSh4Ysp9ekppMHBuyJUIy69F3vx0/k/1SkNDpwSzEwVlfva9b0tPd4fVUBU/A1CMAl8A+GpWDxAxlTsWyNg/nAFkW7dslEsu3CIVKKGa7yKq5zJdkXtoCgyeQ7P7QRSh2fniXjlw+KgBdrZWtcSbdEMbEa8KXFpv82jwn54Xgr2zRjQ2LZI3vfUdsnjpsqkBHaDCtLU+mN590WgzZbUD9B7Q3gYtXSPdfT6sln6ib0ieah6E3z+JdPd5uhxtFtAPJS6SOMzWFDSqqZa6E35YVV0kWxeVsYS22zW9HBldA4tgRWCAme9gTgaSxzUoKlPNIjgZEKy50vjaQUC/8RvS29lpADBycaDJhginc2Ws2lbMiT7LgnlefoHUVFfLtksulI3nnSulxSWh5pyt2bbA7oLm2JJ1EPnIx060ygt79sn+w8ekb2DA5ITb3SMIilOzuo7EfDlATxmn09DNKVVwFbzll94lZ61cBUA3Ve3SD/qgCejMR48ToAcWavCqj8GHsDIMW808W9OVzfuE+fFIFQS/Hz+GSHdYFjJY9tkkI7nXLDigr+1HH0gAfRa88+QSm8+qW/q4nIfo9nV1ZdjwTP1sH3Vfbhhl8EM3AtCLTtGQwxMGB2TUIb9f+7ZnsLM5szs19Lu/+98TTe4Oue3NAv+5e5r9PL1NaiGev2z5Mrn80ktk1eoVmstP33dYHz1LXItq+/jZgRKD94aGh+UEOre9dOCQHDrWLF09PTI0NKxV38ywQn95qgUCf7SSptPqTZAfUhjLyuRt73q3rFqzVgpsmdqJgD6u/mfmRcf1YMoaI90Hbeqaj+NwgM7v9J0/3dyPmu7DPpKa0JTOAcxZ3scSQI/1wjDbLVNh8uUi5J8vq0TJV48PbXICU3s9grkKp/FH+zIMcrgRKWvlLPuaAVEBoD/ygNz9na8D0DtC7TwiETjwczXdee+gbnogj9FMDWECPvJ1a9fIRYgIX7yoUdtcanCY9XtnJGlkQPtkpxgrEImzqw3zNjwyIq2oC38YoM6v1rYOgHuv5rEbLzpps1dGZctAiKE0Ys4sLCqWt9zwbll3/qYpTe60BnTB/8yua2GEwSwHtICXBbzDM0cwBgI6+7rP53xlZXiMpQCZu1r75ZXOoSTSPStMnZ+bOPVN+xwkgD4/TF7IuxJA6I/etqzSlnxdyKdP/yzjQzSgQEhgyhq7ljFlzeho/PIjPC6IxI9qz6CuqQxFZZA7P2NA/9bXpBtBcUGSmgN0tUynVmZTC7X+Y58C4CyBSb0RAH7h1i2y7ty1Uo58c0dDoA3zRc7EdDD9VGVwhgmi0zkFIdTM+9FJrrWjS57YvgN+9mNaC9wRqXPugtiiNEasEIwJuO5t75RNF10qhdDQJxsLi+CwnnsHCp6YZ6dF82dAea5OCSwcYNxJ+NCDJi1gjl+r376o9hvneT/AfDcC40YZF5LR6s8Vl8/c5+rM2E02AfTYrwNI0pjRejTrvnhJBbRIP4AxytbQj2gAvQHaeZWmrLktIqrH5HZC0mtskzJWiWsqNT7/TI6ohn7XN/9TejRtzUV8R/zHBsHtYX+OAB2jvs855xw5f9MGWbpkMQSgSBBhROCw2JoJaVk5J+oX1r0fO/8QaLv3wUfkOaS6jbDa3CTgHTzcCTOKywaYr7r+zXLJFVdLEbR1Anz6wWey2Akj3ZlaFydAdzBJPrWxaxz4o+l8FtAXev5OuQgorAEdTFwOLApoofocKsb1uzm1/v+FEyCzsmRP65s4hUnte3+QmNxjPtkG0FfVFMvGxjIpJvoEO65fQ3N6OLusVUDbdY1jfN4cSDPI1bz5TIrKOIDjZrjzofvl7m8B0NvbbKqSA3ADYhM0zSAYLg/AVihXXHOVbNmyWaoqK5RXLpp8MrDLxHKQ9dVgN3d+o1H29p89ILtRQnbUpjmZoDhF7ckf7YQS3OCy17xOrrzujVIMC8RkgM4b9MGHzrQvBIvHUlfkmmAcQBu+6JjITDzM+qydGs9VtjYbCGeta2AMke590g3LglpaXEDfglmEFnb8sX4a94gkKC7WU6iwwNdvY0OZrAGomzzpqObnx/icjMFALka4s5a7O3wEdGd65yZWDqLrgeqFk2iOk3HXaeg7HrxX7v7GVzQoLjAQ67Bt9TX9OQ3c7WdFqMv+i+94q6xffy6K2djcbKfc66abEwifOFzrV2et8p/cdrfsO3A4CJBTGi2gO2oDWTNiiRgdG5XNl14u1739BikpZZbG5FBHLbGdUeIxBXQyj01aWiGU+OtGN/uJCX9ADXow+2kAems/XR3+WNL82NU8o0J96D9Parl7Ni0zIofgQUvw1kXlshQV4lItnZ5s+nZE3A4I5E0wuTvPgI9gHp0ABmNVoicti8rMGNAfuBuA/mVjcndNTVQ1t+l6Cnb8OWxaYrbMPA0Oe9Nb3ywbL9iEoDH4lQMhjXZaU6DHF1AnzX2DA3LTT+6Qg0eOqenB6Xg6XGt5UA0vzcXA+Wev+LUbN8lb3/NrWs99KkAfAKCz/OugLS4zoxfFk5OZ092MOACtAOuf3G24FLHwjYDe51r65Qi6r5nDrz3Fk2n1ggy2aE4A3YupmAMR2NypQV64uFzqygygpwd2zeHu2bvUbvIVSFmjD52eAW99A5FRc2+rBphrEF+GUflOQ3/uvjvlZwR0rRRn+74H/mOXbpaqfZtd3vjbr3391TC5bzRtRQHwzEHPK8DP1GD5s+Z4R3XfMFAsxc+Ne82nF4b37kLv9x/8+DY51twSkJTS497R6iLf7Th58hg09JWIFbjhw78tZajnPhWgs2IZNXTWdY/rMYxN9zgAfSgilPkHkaEmPgZ6X2ofkH3tQ1pBkFq6cRf5R3Vc10TW6Oaa+oNEQ88aP3NyI7x7DYjA3tKEkq8AHW/fMwX0camBal4L/7kBx/mEmdnOhqHJUcaf61HVrhJ0szPcdAevU4EKX9vvuR2A/v9MYRn6TClsGZXV4bYCvfGl26lT8DXPueqKS2XbxUjlAr+MGRT/AsiZz63gng9wZ1Q4vucr4KMoC4HTPkgDzkhKhOzpRzDdCNP+TpM7hLQTLa1y0823SevJDk1XC3PN02MFrIvBxQsQ0HGPRagS996PfEwqqqqnjNh35V97WVxmhmT6cDrXBQP6muGPhms6sLL4NZb0d3JcDnaa3uiknWtJZze6qHxgbkKD7g95H/35kejelbAlbhzA7K2sQrethhIpVTu2X9tDwE67yuphvmYe+nQlVH2YBqenNCDCnTnoGeC5EQa48eHrmbtvVQ29t8vkoYczk2Z6tmgemKeNVV22XYouZK++FIBuhR8tKWvunSJ20GyfB/oA6HmotJZXSIAvNj9Do1dtHl/zwXMVXiBwHDx4SG6+5XbpRBtWPdTQEAon7kNjcuc/gQQDzW9Mauob5IMf+7TU1NVOOfUsdNIJMOyOMaBz3tikpde2nU/pTuvDok+jgTPVgkj3J473wargpwjuIdtyQxLmJwH03LA+K0/lZspNen1dsayu2sQ4qQAAIABJREFULUa3NWPW9fFQ5RKENcKKwCYymYJjLsfi+NtYVihlzEHPkLf0ZfG/p+64We755lcA6Cz9arRlFyTmYC2iqlscxHlgFLXWzZs3ynXXXg1Ax7zqZkpAN18G1M13TXNQSSKATaNFaVAaNHoAe0ndMikqLsu6312fDx//7hdelNtvv1t6+/psj3cD6DrOiMnf/c5xR822ZZVV8sGP/6k0LFocXBOdew5Ni8vAXN3FqLgYHs5uwdS1DnZdc0eKsOffwHrg5nj0aJ/Nn6dpQfMt/CP0DKeIr2IC6DFeBNxMWW3tgsZSOasKWllK0JFfA9N9H3tAI6LFyzLM587lCFwcAtulNkJDZ1GZjA61thtAf/K2m+Teb35Z+rq7jAla90BnYncAbzVVvowKwGajHAdIn7thnbz5F98gJdC4tbgvgVxBnSZP/sR8ZvyOc42Znxfybwb8g0h9/FbWtEaKy2uybsBxgP70k0/LPfc8IAMDg4HQYqIESJQ2aLfjU4SPsNL8XIwCOu8DoC9evkJ96OnBks6V0cUWpCgwE0ezogP0ToD5Sa14Zw4GC/qYwuboG0LMwmPH+uQk/QSW82GQZkZvRXLSAnAgAfQFYPJ8PoKbaRnMsVubSrUHemBSTXeDzScRGd5bq9lB+GiAhl4SA0DXjRY0FwPQ6wHopDnTiHxncn/8J9+X+779ZekHoDutxvU6NwoOawbQL2k1HvcZ/sJuZytXr5Qb3vVWNGAxcztG4DaoHWjqRlt3gK7ShNGQGfFKUOePCDorWwRAr5janJ3hNE44zQH6g/c/JA899IjWdXfrUKPb1X2g0koq/1LGDEBDDMB7/+CP5aw16yYFdD6YPOmCtsgSsPSix1JHBCsY6X4cDU+yLl3NdhJPcZ3aQjB/22Fyf6VnlKGdAajHcwLmgUme3FJfsz98MPGhezIfMyNDtTAEmaFpyGYExNUgtztwT3oC6FEyuKlrPjd80WzK4uuRqvlBCAGQMwc906IyOi5FVJFHf/Rtuf/bX5V+RICHPmOroNrJCoUEVwSXIAgtHuC9ePFiefcHftm0RyUwWtO6AXButUZbD/zq1hyveG8/N38bk9LG1VJUWZv1PViHivm884675Mknn5JRVkGzJmRG4RMAVKyI+Fh4SdQaoalruNGvfuTjsmbjZhO9n+7fsOud3dYI6Jr2FccD49RI95iMQecKNO9tG5Rd+AqDWZ3lJY6TcHrSzHc+7+MJoMd2drlRLy4vQoW4Ug3a0sNpRG7TzOHoUuQKLLZK+IKZ/lXksQNdNzDLM5bnrADNtRCaMm0k40zDvMcj3/+G/Pw7X5UBdCQbj445bfxRcDNABnDHpl9TXyvv/+D7pLq2CpuqDYizAkMI6iZIjptu8BkB33Y/07BkaOjFjSukuKpO8vh5psEAGawdIzeMyc0/vkV27tilP49FfOfBolRlPRIMZ/3qqu/hZxaXueG3PirnXXypRutPIFEB3VSL64DJ3ZR/zYBA304B2ZyC4/3ousZ5y+JczNdQubaOITDu8WO9tmGes47EcQLmi0u5v28C6Lmfg8wpUL+s3R51EzC/raoqlnPrS6BBhiZNn/LQHUDSr1uNKHzmdLMpSxwO0s6IfJODbqWlDAg3/B+XB7/zNXn4xq/JQF+vMVRazTUI6XL+cgeA+ggLevR7o8Pa+3/9A9K0qAkXw+dqtVQlgetBfec2UE4/CzV3BXebGsXziuuXS3FlfXYx0LoLhoeG5Aff+6HseWmvjjtaBEddDNH5TgF7uw7w2Qi6t731139HNl95tYnWT1sjZrWjEQw0dBaXQW2Z2B5cH+y61gszw3xkHmSdMaC3e3BMHjrSY/iutd79tbJlffwxuWEC6DGZKLN/mx0s3OhMjPD6ulLUcS+yGqTbID0bmFUKawHolZr+5b//0+FFDeitAt2ZA7rVmDEFDyBl7aHvf10GewHoNCtz/uzUGNwOAc3AVfgZZ7cIBWV+9cMflJUrlts/EtHDwCQD6EYzj/rVzWdWANC/IeisdikAvWFeAL0HFojvf/tGpK4dDEfo5jgyRtca1oza/EvAZ9OZEfRZf8P7fl0uvfZ6+NNZIGmi0EeRlkVlqKHTbB2/wwrlIL0NPvROCCdxAfQhCB8PA9CZMmhojodQHr81MnuKE0CfPe8W/EqdrMgmx99LoJWfD3P70spC7YceqvALTt6pH4gNDKRKHXLQyzX9KwaArvwWLfla6WjOcA/TucJk3Ptf/yaPfv+bMtjfF0av61ao9mdzBLyICGPO7I57/PIH3y9rN5xrm2IYzd+lramZ3TjMQ2APctWdid6Y34trFwPQ0Uc9i0tDhUz4z1tbTsgPv3OjHD92HHen/zsclxVD7We25G0E0F2w3PDwkLz2l98rV7zll1D2dmpAZ9lXauhDsQR0I5iTPd0u0j0O1iq6CcBv1nQ/2jdsLWzZXElZXJRn8K0SQI/x5DOIiObrTYhwbyhlhTi/XzCmrNWBXqasxcFvyJeDrm4CegW0dI1Dz4DFxpBiAP1nX/4neeyH35LhgYEQ0FNuYoDdiTdBapt9zig08Le/593oE75VfejqNlbbvYl2V394GqBTW9eKcgr2NgIe5xXVNFkNPYNBZPheOEA/BM385hu/JydbT5qANtIUCCXmRwNjEbeQBXU9DULB8NCgXPm2d8lrb3gP0uZRFGcKZrvyr4MxBXQdNuaGke4n2MEsqyJWhhM3m9NA824Exe3Bl+n/lL11NBtykmsmciAB9BivCi2XiYC48xtKpQqar0/BcAFbI1ZRxJVJHaLFSybJMfZpGgKSwV+1KoBmBhzOxKbg3CN3/fv/lSdu+raMoHGJVovhXq77oDU6c1MMfjdR7gb8zA/DMEO/8Z2/JNuuvlLyETRmym7ShWkA2xSZmQjqLvKdZ4+Pj2gEeRG0c5rcQ4vA3LnuAH3P7t1y6w9vks4OFNDBbm9GYn2swfhSfzdjNP/k4RoC+rY3vlV+4b2/IQXoiT4VoA+jkYvWc49nbRnDdMwHBRI2aYnFMOxLcbhnSJ5tHgjW6dxXUHKHbHJAAf2PHjoaR2dUNvkQu3s5wFhZXSTraktR9CRiwvVsNFZhlXIYEerYU5yA7hmNk5FDHpOtdchBL2OlthlQbczgIrd/8a/lqR9/V0YAVuaIArhFbzW5AwIjQG9OzdOc7mveeL285s3Xa7GY/LywWEwA2tZ/npqmRq673HT60sekoLwBUe4wuWeR+S6//LlnnpG7brkFFfGQnsf5tcFybhzmezrAO+uE+RtN7he97np584d/95SAPgKrBQG9P7Z5a0Yoo/WFTVpcLIDfVisDEe39Y/I48tFZU58LKR5vcgw2myyRmAB6lhi50Lfh68UktXUo+bqquhiltLO4S2d5MA7QK4GOM2lBmmUyZn47arXQHKmhl84I0E1hF5q+b/3Hv5Jnfvp9GQWgq2YdOs6VnrCdqJ2/aLCRaq3DcunVV8v1v3yDBo7lAdBdXrne0GnnKfno7nNXcMZcU1hWK0XVDIrL3lpxeRePPfSQ3H/HndKPsq9qcuf4A9llEiHG0RAJnBsZGZYLrnydvPV3/hDd5abW0AnoHQB0RojH+aDV5MTgMIL84pC6Znjdj2LujwHQe1m2Vqc1iXT3aQ0mgO7TbMyAFr5ewBk5r64EAXGoIuZxXrcqZ/hy6V++R/VGYULdBGj1yuBDc2QChuYOo6Mj8tO/+3N59vabNII7cCtH76ObYuTeVkt3QD8yPCLnX3yxvONDvybF6KoWDYgzPnJnerffHbArppvPWCWOR2FZtRRVMW0tkzFkthjVSw/T8QN33yWP3P+ADCFWwCatRVwJzt3qhBZ3b+NPN5HvyAAAoK/fdoW8Ew1aCotKzFgn4TmrxTEorhdAGGdI5zjaKJiwFWy6dSYz9i/4WSMQop5CYFxr/4h1iWRvLS34YE7DByaAHtNJ5V5dVZwn5yH/vLF8Ys6uV8NSU7GgbSrTvzJvcJKrMQQgASaXAshrAejFgcCU6QY2jrzqIfnJ3/xv2XHXzQArlvlMOwIviQE0d+cweAxCAaqurVq/Xt79e78rZSWlEUCPaOq8baCtu8pxrlkLAdeY3gvLqqQQgJ5NMynvO4yx/ezWn8rTjzwig4NDdhxs4RoF7tSxG/NyKMjw99GxETln6yXyrk98Bul6GKt2suEB0MePzlXAZ3ZC0OkBEMYmoGyKxdyBoLhOzLGZQP+1XVqddrQMyKFuB+i5ekuT507GgQTQY7ou+Po3IrJ9fX2x1OB7VOtyuc6ZQs98s4Cbsfqi2WVNg8v8PqKATt95LTqJFRJwZ0A4dcfhgX758Rc+Jc/fdzsAfchqk2amnBZrbmkA3ZjP+WMIdATjJWetkA987A+lvLrSaPm2bntYFU7RPALq/J2pai5gjn9GxH5JJQC9FrCRPeDgBjKAgL87fnST7HzqSfjBsdETgN2YgvEF2KzjDYQXGz/AIXOsq87bLO/+9OelCMKLmnPtiZY14A0EFPzC5izdgWbr93qamrpxFUpa4Uf3239u5Q1dfCJ724fkxZMQ3PKNEyk5/OFAAuj+zMUMKDEv0rKKQjkXJvdyRrhHjskNlTO4fZZPJT0wJkg9NF36on0/ooDOsq81FtAz3bsM+IzLUH+33PTXfyy7f34XiryZLmkGqwne9rtlhtFAA3hPYVFNQ6N86BN/LDUN9QrMeparEKfAbQDdVIwzwE5IJfCFRWhQDKSoAoBelx1AtyozN5Ae+M1v+96Nsvu5Z2FRgCVCh0c4Nv+6MrAcfGB9cMOPSEkUQJafe76898/+RkpgTTC5+hNXM5/ZBSDsgWYb58w1Cl30nzMwLk6Afgza+TMt/eruSXzofu1mFtAPx9kV5RdHF4gamk1X1xTLmtoS7Qbm88G9n2ny1NBNv3a/6Q14CcIrUSGOVeJmVBnLAupAT6f86HOflN0P3wNcta0yg0gxA7pGXTc6u/klNEWb1C9B+dcq+bVPfkoWLVtu0tUUMEMN3GjsE03wpra7094hTMCMXVgJQHfR5nNZNFZl5t07Ojvlpzd+R17etQtxA2acY6BRbTFOgLGN4E00v/lSwNZhm98ppCw6e628/zN/jzGzzWv6OgnBvZcNWhCYFYuUr0n47LJUtEkLSsCa8vp+vxduhXZAAHnseC/m2i7Xuayj5NqscoC9J/L+6OEE0LPK1fm6mdX8uA8SGM8BmK9EHXfT/cjTw+7B5RA6amBJ8LnLmuOg22y5v1axShxL1SruZMZnlZIx7r6OVvnhZz8hex97wJZmtcZmRqqnqPu2EItCnPvZbp94ZCGqpn3wk38iK85Zi0IyBjBNMBxBnOiZ2nnNtVI1mnzwD5rRo94/2qdmBdCVCBOU1tLaKrd+51vyCnLR1SoQ0aydRh71p+ufnTXC+dIJ6hhPw/I18r7P/qNU1MIaEYkrMHNjFhM3rX5o550IKAs7inu6/qcgy60xBuo3A9BZHz3T9ZWrkVruy6D2Ru8Vdr3zneZc8Spnz+U6SgA9Z+yfxYPNa8XyqazhvgQ90DPEmVk8a+6XWIUSWm4eGrPEoymLArL1mZNmVombicxkAB3NLFqbAegfl31PPmwZ6XQcA06B+d2o6QYIKWFDGjCzDHjng/H/e9AnfN3GTQB02zLV+sz1WdZXjh5n1uRu6rjr3xTP7d0A6IXQfLMG6JbqY4cPy63f/ZYc3rvXmP85MB2c4aOpmcfPI+6WqHvBnY9x1y05C4D+RalqXDQlWHA0AwCTTm3Q4rT2ua/VXNyBAlALAJ1FcuIBjuOqmT99ok+aUQLW9+yaXMxpTp+ZAHpO2T+rh3MLYz73hnqUfC1jKpO/hyufWgMBJA4R7lFOamQ+A/m0jnvmPHbpYp3HD8sPAOivPPt4AKoK0+x1zvKsek8Hcml1+hXzDaDz3Bt++6Oy5bLLFbyNFmz1Jfyupnk1r4dmd4VQGzynWAqgHUdud1E2AZ3PxBgOvvyy3P7d78rRA/uDbnKBcdxq2aZojgEtJ6y4zwI3A/ndtFg+8Pl/k6pFy6YEC17P8q/MRY9jg5bQAsS5HdciOR0YDwMvfTyi9OqyxFra3T4oezsG/LYO+sjM+aYpAfT55vD83H8RgJyATnOw2Snn5zlzvSs3X1Ko9dAZEGc1Kt+1EdJtIvNtIN8M+OsAve3QfvnB5/5QDu18xmio9jC+Y6s9O63V/tnwJdTktUMbzOxv/dBvybbXXYvyrwbMGRGu5zkNNb0hi36eVoSmgIBebdLWsgAeHCdBmb7zu75/ozRDU9cN3y1IK7DoiPiPMTbY9ep+CpBeP69EAOAHvvAlqV26Agr95AGUvD8rldGXi2D32B0pgA5uMWKfndei9Rl8ej8Ceu0Ecmkd7kYJ2NY+K45GJzZ20xF7gvV9c/sJ7WGJyT1ec8ot8KxK9EBHhLspeOLvC8XFFjZlIZC5OKgZIOQCT497QRhsqDno2kwmcyKcyf3E/hcB6H8kR154TgE9GsUeaLAO4iyGB4FiFhRNrNioXPcr75fX/uLbcbb1m1uN3CjrVmMPQJ1Mdn51/p3md1q80WKXGjrvPZMBTTF0WgBGcZ/nn3pC7v3hD+Tk8WYL51ZgsEhuvpnStoaNaQJF8Dk68dXWygf+5t+lbsXZ0NCnBnQt/zoQ345rIUvHpQ8OdDZpiQo7M1humS/MuZwZLlhdb639o/LkCQTGmQqw9uC683cvmsvwfb42FdATH7rPc5VGmykpWggz7BpEuJ9dU2LaGE4IHvJoSCCYQkctLAkl6g/2bquawCzVPPGpFpXR2vMWhjKk3QH60Zd2yA//+hNy9KVdKf5RBTiFNccLoq0BOv2mb6j9mTIQtPJLXv8GedsH/4c2iyE5QctUmtKjgK6mdlzNMahv3aTL6T3zkU9fDg09w3FMt4oI6MN4zuP33CUP//QW6WFjlgCwrdBAWhTMI/MeBMK5Jzj+5ktpVbW8/2++JI1nr5sa0HHPUTyXRVkGYlj+NbTVmHmilaEZJWB9L5Lj7EZcX8wyeOJ4j1a5C1shJ4A+3Tszv383/E809PnlctbvXgqNkdr5cpR8dQDpLUzi7We71FqkflEQMbjlLbUWHA3+lTMHHRo66XYBXplMpgP0Q7uelh9+4ZPSvHd3KHSdYuypXDGFbHQTxT9nrV2LSPe/QLU4CnGOCr7ABO4oqDtt3Wjp5u8MlwNc5BdotbhsBcVRqOjt7ZG7fvBtee7nD8oo63sH7oKwEE+0yIxLVwsCAnWMIaCXlFfK+/7232TROedJfoF1J6WLtTps+J5hpu5neHjMjoBi6y6hF4Wpaz5HuttVZXIwKIRAkNqOXHRTAjZmE3A6k0sB+pMPH4nfW3E6T8opxsY9gK1SWfK1ASVfvXWeB5gzji5rBMZ8Y02I0cH4BPabd2mBmVLvAH3/M4/Ij/72T6X5wJ5QQ6evK8IHp/VMZ2Upr6qQ3/jTz8rS5as0CM7QYl/bIPjNALtq6DYoTn1r+pmqylJQVpk9QIdJ/BDGdtt/f0UOvYgxarQEj4iLwloezOcRC437XC20pBa5/hCcCsvK5X3woS9ZvykAdJd1EC4pM0ZGufdAiIj/5oVId7aDjVgbfPKhB+ss4h4agRTyYtuAvNI9bJIa3HLM9CWJ0T4QF1JV6OL7ngB6XKbMmFob0c5zQ0OJVAJsrG7j7QBIXwUAnUJI8OJ7S22EMLwdBPNqVImbScqauYPRnPc+fr/8+O/+t7Qe3BeJ7p4sMGyiWJayLyrjxuQdv/7bsu3atwh6sWLeGdrmoMyY1F0wnol2Jx3RNDYjBOSnAXogUGQyJ1Yo0BFSSABjnnzwbrnrO9+Q3vZu8MllXITauUtbC2klFamtYhW88EXLQSEsEO/5/Jdk2aYL1aLgwETvk4LcqOcOQNfiMtzEVF6IKZrQfQATNvO6Q8HHJ1HdMT4UI9mQ55WuIXmpPWzGM6O1lMl6S86ZMQf0XUgAfcZ8y80FqmSNyzKY2tchB51BW9nsnDUfgyIYstJaJSPcnSQ/Hw/K8j25dbHkK1PtZoUVeLFeePBOueUf/0xOHnlFQSxdC3fwE9XS3TDSoWlsbFg2XXaZvO9jfyF5o8j/VQjjV1Rbx52s+d2VgzWVZYxZnniXX1JhfOj60FSYDVgYAe4UtjpEtdf19vXInT/8ujxx152IvieYuyA2R5d1G9jc+hCiogshdMPk5SHfHx3l3vOFf5Oztl4+pQ/d0dSNuvEEdfrTAxN+ltfBvN/OYiXL2HIsrhBPKoTOOxUzeoDRBEVO9A3JztZ+0ZL6dk3EVKSa0fh9PjkBdJ9nJ402vkTERfY/X11TOmNT8EIPlS8+U79qAOjl+CFOChShiRHuFchBN4Ce+VZlCrqMy457fyo//Ze/lPajhya9PrinBdAJWrmbMAXSUamoqZD/9TmkdNXZmu6WJvc8k49uA+YI7BbcXRMNau6FxeUp4JeeYzzZGpkMXPjZ4Vf2yk+++f/J/l0vQLhkJzg7gkCTTuVZVPiMatRh1TiIKeD3uz/3r7LqkqsA6JP70A2N8N8DBNsV0JmLr7O00Et87s+zvOoDKp5EdByr4KXESno4JJeu2ImgxB0n+hHHEIa6e0ju3OcoRndIAD1Gk8V3n5HXLPm6DGlrRuPjDu6v6mtS1vLCpiwxscsx8IyAXo7ArJmAuUKN1WS33/EDuf1fPyftzUdSo9wn8aEbndYcE59nNNDhkV553+9/Wi688lqY3em7TAdMY+q3ijtbwSDlbUQGEbg2NNgvNTV1MGmX63OGh4f070UlZZKvfnab1868eEt/YEGwz4k+bQTlwp59/AG57bv/KV2tHRDcsB6D4DbewpaxZURfiq08epcQ4vVTAHge+P0rn/kXWfOqa6YF9D4AOvuix71aHIc+iPyvEwNsqGPYqPzw8V1xAiPI64OLYOfJPulE+qCJ4EyND4nR1nrakJoAeoymkv5zmoDXRSvE6f7tL6AzVY2Arg1kfLYjpq0DpqqxbWqZ1dBnskwcoD95y3fkzn//vHSeOAZ/MLfoSfQXtxEaJA8f40DU+ocps42O9cklV18nv/JbH9eiK04r1aItQIIRgDxbmQ50d0oHys62Hj8qba3HtbnLpou2SdPi5dDQS1Xg6Gw/Kfte3Cm9Pd3SsGiJNCxZLhXVdVJaigYuAFaDJUbjd4cTIPhRX1+v3H/7D+XnP/2+jA0Bi8fTBJ9IJRkzFHcvN8Z0XrAqnlbMl3f95T/JuquuOyWgcwyDyM9nlTWmzsX9GEZAXMsg0gBtmX9vNd3IO8zyuy+290tzrxEu04MX4z4ncaQ/AfSYzVodAuLOhf+8Mggy8/bVV86yKQsB3esGMpOsgRJoqtTQS2bR7tVEmqOBxU1fl7u+/Pda093UvDZzdSozdwCavAdFNZXVjP6eXzgi9YsXyf/49N+r2X0I/da70emso/WEtMEK0Hz0oLQeOyLt+L2zvVUqkHO+5cpr5DIIATV1jRrtXoDyr7wfvbWdHW3y3OMPyo7H7pMB3GvxspVy1up1snjVGmlCTfXaugZo8CWGDhbwZhMYlTvypOXEcfjP/0ueffg+gHkJvOeF+repc9yNiGBsSnrHFNOyyjM0sYPGG/78H2T9NW+aFtBZ/pWpa0NxB3SwZhQCWStM7k7Z9XFbilaMo7xGIWQfyr8eQnBcHL0dPvJ4rjSpge6PHzkafxF3rpzw+Xo7OwyIa0TJ1/V1ZQo0M3DrLujonNWXL3klYqXqYFVQRRT0+x7E5xhVBm2ROehFrBI3Q+4poEN7fPDGL8s9X/1nRIC3TgiIc7c8lTlfPSkRE2xB0aiC3LbXvVHv33zkoIJ5H7Ts4SGY0GFe57OLiktk0yVXyBW/8A5ZvupsLYyjFnUVCtjMh7XkWbY1D1r9qBx5ZY88dMdNsuuph/U+vL6yphYAvwr57+tl9bqNshyV20qqbac2PHv/nl1y27f+Qw7t3QNAxz0B6A6jw5i6VG08WK+6nrnzmAQ86zgydevx3zv/9G/l/GvfpnQq0KctdFf4h8FwbfDjDroyuObsGc6WB6eDFRxCGyL2ewGSjh++jSalZC1pBv8P9wzJHkS6x5LvHkx9tklQDT0B9GyzNcv30w2QaT2McC+WtSgqQ43X163L7ddUSqtR+4ZBcWrAjRGgl1tALwSgz/jASzWG1LL7vvkleeAbX0Ib1TZTKU1jHqbe+qbz1VNDN1XiqMjSA04N3mi6/F6ICPFFyFO/5DXXywXbrpIKmNrVP55v/NiqQaNaXGg6581AK67tQ8T6riceksfuuVWOH9onQ/CxmybdEBBKSqW2fpEsXblGVqw5VxatWC1HEbn/0C3fk96uTjyD/nOTQqm2BOtLdaM1QJAaFGltFWFfdKUtXzXVX/rU52Xj9e8M8+Ut39K1Dm5e7aiwRl96+DL4+lacYhVZbwRruneguoyxx5jDp9GkAzpX1Im+EXnh5IBmGljZc8avS3JB9jiQAHr2eDnvdyIurkSE+0qUfKXe6NPLnj547uEEH5rbKxnqrsT6THFkBKCd0e01KPvqiuHMZIPlxjcy1C/3/tc/y8+/82XpB+i58phG2DHBQ9MBePrfFdCtfOF8lrwdtfbq+kbZeNGr5eKrrpXFAFyavlX/1ZQxnmVynKn1Mj3MHY4efqdB/Shy5p+87w7Z9fSj0oV+7lo+ln+DyV2FiALEFZRVSAH404dgO97WALojzAFRZK6tQBpNkgv+GlkX2ogGNLztjz4rW9/yqynNWVSIsSvIXavV4gDojHb31lyV4a7A94V56O1DFKL8BPSJ77jpFPf8yX4IVVbAzHC8yWnzw4EE0OeHr9m/K95z1kRfhwpxi9ED3cCjv28+N1u2g2woYYT7qfTS7LNqzncEr1kljiZ35xOeKaAP96Mk6lf/QR76/tdkECbxcL7MnaJgPZWYMxHQx6SgIFJ8BPcwi9kOAAAgAElEQVQpQdT66vUb5eKr3yDnbNwqZeXIMw8YYMFcH2narKYDOv8SaL7WVt470Cd70SHu4btuliP79miEvBar4bk8J1DFcH8Gw4lZj+5wsx1Qmh6NrxHwtke6W8eWJ7z1W/7wL+Xit71vQre1dA2QtHQMDQfV4qYTkOa8LubxBhwbo8ZPDlpAt3EBPo+JNPciy4CA3gHnvxE2YyK0z+Nc5vLWCaDnkvuZPtvuuBXQds+vL0PDEBeF7Ixzfr1EhtxxKYaK3lCSHzQ3SdnxMx37Ap9nMC1Pi+GwSpzj7Ew2VoLfUG+X3P4ffyuP/vibMoiIcLPVOc6kWlf0GWYft37ocD5Tn0sfuNs4jWa+HE1MXvf298pagHkRI/It/W5jDbHU6LgosBr4ps00GV96VOvleazK3tbSLNsfuU+2P3qftBx+Rf3b0cAoAZjrlzX9O21fhxEB8ZTVGQV3u67N32nFoYA6Lm/66J/Lths+ZD6dJFDE0UB6ulj+FRq6egf8eg1mtHLJikHmoiPSfQwCjzNg+zokt5IHEJhIH/pRRLoba5avFM9oOmJ7cgLocZg6K63XlRbIxoZybRpitJXJDJH+DEhT1krjV8Pd+P4LVEsPgG4GWxUBfaCrXW5Dytrjt94oQ/19FrLM3VyUd7Btq1wWAfHIFDqoDQULNk0bA5gbBKuorJYNWy9TU/tZZ6+VYqSlTWbOdyBYoCb31E03XfNVCrHmRnEuI+Hv+dE30VHtNnxGs7s9e5z56hbMnahiXQlTAbEblhFDo5w1f9H+50Dm63/v0/KqX/nNKRE6alHoRiBZFwBdC7LE+hhHyhqD/Ma08locDq5j0ry/a1D2dw7Z6oWW8rhPRxwmYBIak7S1WEyc8bkuhal9A1LWChn9a18YBxHeScbY3Mtgaqc1IUhlcsgxE/v1As1PNOCHKfOs414ZyUGfCcn0O/e1t8gt//ZZeerOm2QEueEWyY1/FLyZkN5lfd2TaWb0g5twd+NmyUNd9wJYuRkkyaMIqWirz92I6Pc3yTnnb5XyigoD2k4DNoqvHqcGdGNOJ570Qwg5dvgAep0/LDueeFDaoa0boMe/Y1Ewn2SCIhp/+l/DtDwL4tGNn9cBIK777U/Jle/9bQV0Ny86do2Kj1j8QQybs7Ce+6h9IWKLIxjYCATBdgTGDdpI9wVa+nN4DIQ+zNcRaOes6R7DTrZzGLufl+oWm0S5+zk5UaqoNa5GQNwafLExh1ooPSebwXBVcBMY8LIAMxuVdwHGGS2KQd8/I/PLXB13+/yJmuzkhBHQe1qPyU+++BnZ/rOfoKgbIsYJRA5VLThFr7bYbCwvyiPDqJQ5Nqqt/kNllvKGauo4ChDhvhSpZRdeeZ2cf/GrNIfcCQ3Wkq03g3gViXI391J/tvoakA+N4LdWFMLZ/dyTyE9/QA7Dhz6K2vGGfvwzBncPtfMIZZOuw0ns3xPPs/aH6B/wkNf95ifkmg9+RJ9hBJzQ9J4O6OzHTUB3XVR9fyemXMoEdIhSrOfeB3ZrsqTng3Hpg60DiHQHoA/YCP0FeF2TR0zBAX2NP/XoscCKlXDKJw6EeiHjytYjXW1pOQOQUlOAfKKY+y83YTVbo/hNRZAv7/nuFGEiy9XWQEMvdXXcZ8hgAnpX82G5+Z//Qp69/1b0CccOPYWKH41Wj3iyJwB6iuZuWcmaN2wZTnA32WtwcSxaLBsvuVIuvfp6aVy8JNLghEBuIpFdP/TAfE6wxvU9PV2y7/lnZSe08v27n5PONuTPq1ZuHkjNXL8sPybLs0ifZadVTzb7YfpciF289+s+9Afyug9/zAo3E68MDD34oR8+3KD8a8TkP8Mp8+J01qTvGUZcAILjZl79YOGH4ATUTghUuwHoXQjoi3Mcw8JzMPtPVJN7AujZZ2x27mi2TupQrLi2qaEMaWDQkHzGRgvoWgsd5nbWno9qnNnhy/zehcF8teBzyWxy0BX4kM5zZL/86J/+XHb8/E4Zh4arkrMmkYey86kC7RQsIxq5AbHIxNs/E9ShnAfpbDyvvLJKNmy5TC573ZvhVz8HNQtY2IeATiJQtU9N+EYr5/nMOT+OvPKdMK3vfuYxlIw9omVkde3xHAZpjRLIaWo3vA+qvTlwn2Ind0PgdzemdEtH8Lul6ZoPfESu+61PGNvBNAgxAA29DdXi2J+bx3Tnz+/KmdvduRn3Q8ul2V3HMrfbLcDVTDLMk14IIHs7BzUnPc78XwCGzfsjEkCfdxbP/QHcPOug7V6AgLhSgoynb3oIVSgxChrrAegEx7httCVQeSmMFLuk7xlOIQG99eAeuekf/488/9A9WtVNS7WlzZvb/CbbBKfaGFMUfdVICehIHCPD1W5vziguKpEV52yQV7/h7QiauxTmeWMm5/kFyENX6zn+6USu+QvbH4d5/X45cmCvDCAiP+oaYBr6+CibvKRWbZusfG2KtWEqk7uz/6f/3abM8b5Xvfd/yvW/+6egcLrGOKjnDg2dgM4ypHFbZ+nLiizQ8SC329hS/D7MGuAciBzoHpRDPRQCfafab57OlboE0OfKwXm4PthQddMzG9XS8sIgIM5Xs1YANviB7uc6TVmbRaW1eeDpqW+Zag+nVaEOOeiFs6UdG93xfbvlpn/437L70fsV0NO10mDbc7VdlcCwW1UKoKcEmYV3Uu0ZiMv1QH4jyy4ld7sARWAalyyTy697u2y75g3adMWY5vOhlQ/LK3uel6cevEv2wbze1XbSFI+xNPD5DHgaHcEFAHR9atrCmw7A03muY5528Y7LqxHh/ubf/z84mQOyAuEUEziE8Z8cGA586Au+dLL6QIKjKdYSdiT1FyBNZX/WoReA+RCi3Yc0MM5firM6WV7eLAF0D6clmuvr/NEmIK5EX5Zp98RcjwkvdQm0RgJ6PHJTbYsruxWVKaAXzb6hDID28Es7FdD3PPmgmtmDoDur1WhlNfi0U9PV0tpP2p0xLJ0KczlqsRegI1pxeaUUVdRKCVqiFtc0SElVjQy1HJTOPU/LCMq4mu5u5ihHatvFaLl6xRvfITW19dIG3/hzDyO//OF75eSJowDtoTAdzcgVkl9WBbM7NutB/A0/qODAP+htTWDdBNM5/kbfbzTAMGUpWi08HaRTS4qOy2U3fFDe9rHP4FkqoegtpgKJEQI6qsVZK3WuV/4cnz+OcaBpDgLjXICZz+4qhXP8w7fneN8QzO5DyKWPwf40x1ny+fIE0D2eHfPCoJY2AObc2mJZhrQ178Gcmy8IL4Nzl4FlU3ff8pXx41IB83QtAN10SJvhYXe5V55/GoD+Z7L3mUe0y1k0jSy4o7t94Fc3JnEC3NgodkYcxaVlUoWyrvXohLZs1TmSt2iVSBNanTYtk6JqdEOrqJQC5p7Dkd574pDs/d6/yPFH75Dx4UGFQaNZM3iuENHvr5YNF71KnnvkHgS97UAFOJ5jtKzAXQItvXzleln8pg9LfnGFDLWdkH7cd+DYYRloPSxDHS0yguA5d/987Rdvmr1Y9V9vFuVcmKqWWb/sS1Eo5x1/9DlIB6aRzKkO+s7bUC2Omm38D5QMhoDSCemEwX7huz6LdbgAzIi6Zlr7R+SljiH40zOb4wUg74x8RALonk87XxrUk5ELGktRpMUU8ojDUQVAZ7W1OAggUX7Sc8n882p8RbXcjHmuuDImL29/VH74j38h+3c9qQ1SokcQwWxs0A52VQumRaa0qlqWoo3p2q3bZO2Fl0sjup5V1Tdov/JeNFfZ0w0TM5V7uxZYyEa9mWB2z9ED8uK3/q80P3EX+pRDu7YP1rKvcCEUImd9eGjAfB7kvltIx4fV6y+Ss9/zSak4ZwvqxmC9ATDHoKEzSI6a/3AHurvhGQP7n5eRA7uk69BedJMz5nrtZ64SSWbBaRMK3Fg+XfKWd8s7P/UFkAdAP5Xbg9ohrjkJ9wF9z6fDwWH0YHJZ/U6tNx6/7lFLYifiGAjoHSxdmxw540AC6DljfYYPxobF3udbAOjl2rUsDsc48rgjhVlckrXnpHMrokWhBkCmRWVmpaHjLqiotvuJB+RH//wZObj72cn3ZN2rWQsdNe8BshUwhS9bs17WQYNef+mVsgTaeBm6pRWiH3kQSgFwGxnLQ8vKQZiZR0wxFY1UN5HoKg7ge8e+nbLza5+VtheegJAATZ8k8T81iRshIgR6q50zEBBgvubdH5eqtVtZjk7vp84IAqetrWp87PmyFDX6zykByKOAzhFo+weQt34I39sQLd+HZjQjMOOr6T7DOATnjydIXPjGG+SXP/13eDBqLgTdaCZZPAroLMYyLAOg73SAEso0bDbTichxY/TwGNGtHMhvrAewpx2R7v1Ry4LnL/xpSF4C6J5OarDh4q1ugGZ+QVNJTALMzFveUFIkpafajD3kOzdQYngtBCd2W5uVeYE3QRDczofvkh998a/k6N4XAkA3DU6M/5lAVwLAXrZmnaxXEL9aVp23WSoB7OEmblaBSTkzGzsBj/XLGVFMvzFb0uojFdjNdx4nnntInvuvz0rngRdMOLs9nH87CujsoFa34RJZ866PSA2+5+UXG7O/igEudS00zjMDYGNtic6xoYmAPyrdJ1sQDPiiHHx+u+zb8aQ0730Jnx3XHuvRdL3o1E+mpW++7m3yq3/2T2AVhJlpAJ10dkJD72HxeUON/YqL8Jv6IpDr/QBH5tYbGcpzQLfk0+XxMjT0I73GVZQcueFAAui54fu0T42aSs+qLEJRGfh09eX2/wVnxnJjaaEUqW/VmA293JeiqGZhgE4N5qCXRXLQZ7KpMmUtD1rx9ntvkZu+9DlpPrDHJiBBGwc4sdZ6BQLY1lxwkWx97Ztk3YWXSU3jYikpK7M8CufY8cxZ7B0dTNFqhs/yJDZ91b2pgasWbsFVVXJE2m9/QLZ/9a+k8+BLQRtUPoTn0TLAnwuLy6Rpy1Vyzi/9ltSshZkdczamddrZJ533MdXa+B+bhrD637lo37u4jP5t+9CI6Z8LexQaZl9Xm3QcPyYvI4bg5cfulQ60ZW1pbZEhgPuodS0Y07yxVESPja99s7z3L78Ix78B9CkDw6zloXt4RLoBgo4H6oyYxvc+7QuYkxMMn5lb3wFpjT3GZ7L2ckKyfShjGV6BK+hA13BUfswlSWfksxNA93jadePFC74OAXGrq12LSv8BnZXWGmwvcVMcxFMmK6DbGmwKdOgQh++1SFkrBqDrX2aoJRHQ4byWJ+/4odz8738jraiH7jTsRSvPhjaOnuWve6Os2XIpTOrVWrI1CkABeJnJ1yMlCtyCNoOmjqNGKLpWKo1OQ3f6qSkaMyIHH75Nnvv630rnkX3mfnpfY6ovQl/zRVuvlrVv+w2pJZgjrY0naTy7ShFWQ7e/MwVxJYTLFRXFSIEzN4uCcRgkZaL6eYtRdJ0bePbn0rl3lzy/Z7fs3vOSNLeckB70Uh/VHtqp9+B4z0OVu/d/9kuSV1QKck4B6IY70g3BxjRoCddZXIAwoDhYiyZ1rYPlbCkcevvyRN9pCnsix6Cd7+0wAYqxINvTbWkuZI0xG+VPktKvc+HhvF3Ld5wNODbDf95UZnyappO0vwc3ck37AqCzVafXxE4Ay3Fhh7ha0O5y0KdMwUrdz4Jx0qebB//xozd/W275j7+X9uOH9czG5SvlnR/5E7ng1a+Xyrr6AK25Yc8kmtlhFgG8C/nKrdpu05rHnZau4zKgPDo6IC//7EZ57lv/Ir2oL++Eh2KY+5dcdI2s/cUPSe05m0G/KTaTIhAoZhtBhz8uKi2Ss5E+yQp6k69Bl55nng87vIwe3iujOx/SpiusE98Ms/xL+/bq11Fo8D09AHZG9NsAPaLy+iuulQ9+/v8hsR5WC2tynwzYDC9QXQ2A3gEtnZXsfH43pn1rrcWBHcxYTnWQgD7tRbk+wc4C5u8karq/2D6E8rUoXauE+71X5Zpz8/F81dD/NAH0+eBtVu4J669cuKhUg7RUX5rERJmVB2XhJsbkiyA++KCp5XqP5m7Man42GxATCUh7QYbBXOlsI6AjH0we/P7X5Nav/LN0nmxGyliBXPve35S3o5xpWVWVDRQzW7UBqog6nvE8GE2uDSp6H74bczM1pXCDdeA8MtIve++6UbZ/91+lt+WolCIvfcWrrpf1b/0NqV55rsK1m7vod90cFNPZrKZAzq4qCQMz1XIxkdgULR3a+egzD8h423HVtF0+/TAAvK2zQ14+sE92w89+BClx3QD2EUZ241h3+Wvk17/wFRlH2hx5p8SZ6ZlwcMyDABBWi4sD/J1yeu3cMQOPUeOcV3XA+IrqgVXBEEhLyUsdg9I+YALjEjjP+GXO2omqgHz6saQ5S9Y4mq0b0YyKe9WiW9kFTWUIiPP1rU4f8LhquJUsMm6BYoq9OFucysJ9QsSgdcHlz8/G3Kmm76F+ue9b/yG3f+2L0oPSqk3LV8mv/dk/yHmIXi8omlssREgpwBsLhNHFzFseCYDcRKYHPnWa0CFkjAz2yvO3fF1euPXbsmzzNtnw1g9LDfLNGaRnPLdRP7z1mlNIoMUFc7kSYM6Wsu441WpU4EaQ3Oj+XTL24jOwu0e6tUXuYIC9XfYfPCB79r0sBw8fUqBffeGr5Df/7quoTlQVAvqUD0QxFrgf2PEr9oBuJRcCOsGRmm4MVPRgRun7fxnFZZpZ093JYN5KI1nYNny8RQLoPs6KoYmlN5dXFsq59fAlxkDeVRcBNiUGxJUieMppfqpl+Mtms41abZTd4QhcMw1ANGZpY+YeGeyTu772L3L3N74kfSjCcuVb3y03fOTT6IS2VLXz2WvlTlm1sI5v3PO78c8AQC1Vyzamcs3OpkkeX/1IMTv41H3SeO5WqVmxzpjl+Wc9JQR1vcR+RjlyWUUh6vJTEJl+Ep2G/v+z96ZRkmTXedjL6q59r96nZ7pnBgNgBssABDEAsRMgQIIQwNWmZGs5x5RtHemX/cP+R8qmJdqSZVnHsuXjQ9o6tEWLiykuIAkBXLER2wwGGGBmMHvve1d17VVZVZn+vnvfjXiRlVkZuUcUImaquzoz4i33vXjf3W8FTnF734Z0vsSKbfUub4PHgb8DVfzi0qK7eBWJcS684irzp93P/sK/cFAlSEKcgy8mY6m620j/arll2mHEms+sf3dwrdbApLHqmjFw/eu9hZ5qNCc74DAvIv3rNURg0KYe6p3yviYtUGUgt0ZLQc1ZIaEPZA0admqHIv9+PcCcXu77XYeyNWYDAZZ5PTF+xGsUkvHO2RuxjigCdIx9GqYNJsTphAXZ2dpwn/nVfyaAPj1/3P3N//qX3ds/+GPwcGdMuegirdc2+/Ex1/7QpOp9E+pqJptJSOdey2PgTEl9D5XVhuA9ThO3SeUKG5Tkk05wHOpxhKgdA4OmTnBNoNW0BJDI955DDPzlF12FpWP9VeutHuaC5y27APaV9VW3ghzu9/3Uz7vq6GQqb3WO+zbi8sWJjA3lXCrke88KZnSMU5I2p32ztenJ9zWAznUgmBPU6QdggC6Mfs7XpCf062KjBaB3kZjdbsqkJcLh4ycmJENcyWqmZvTdFojCrqJW9gTGe0QAIMODrV00crYY7ozEoLcI6JHArF7JWwClTyNk7Yu//a/dB5HG9JP/6X/pFk6dDaTz7u4YhjdRQme2NFG1+x/zVo+BW/sVjXhCzU4bPL3bvV+7ZxRmEK5wHOFpac09wohSG3DzIhzhvoJi5RvIsQO7uIVbHrAdLDe8OPKNTrjq+z/lKrChx8xA44f5zB04CLJQi+J5jvZdg62wwdA1FmnhvuzudulZa9xntzcRuoZ49A0M/BAsQ89o1bOGC5V7z0jbfsNyoCKECuD49pOTYsPsWKhrfzSpn+R5PkEQQGa7PL7NLCQzA+cvreHewjGaAHTYtWEX/r3/5ZfcpWefcj/3X/yie9O7PiTZ4DQ3fAvtpqQ8u2cOcErqBHeR6tANs7tZThkFce1bIutqpXK/50yaZxy+lL+1vbdvLOb7bpZrX199E17rz37FVelRv72lTnUKs8pM2O8RGUyOizuoAtB33vcpL6EfTC9pD5NbhITObHFxTymJl6XbJJxQSbUNQF9CBAOLtbSyFQc5He6IZTAhrwHQV5j1yC9djSA/yCEe/r4LQM/mGvMAnmEN9BNjEkLVfRjo/rz5QjMH+hwD0eVkzcOoYzpQq0Bv7lHWFpfhtzp+PbpW7txwf/i//xM3PTPjPv63/76bO3FawNz7LPdkLanupMqZqWHFdk5s8OAuLm7+VI3U6j6sLUoZ66GQ33P6swBzMjaNVaVe7S/44+PWodKvXHnJ7b38bXA1a+AyoG4PaBiCux3y+/cJ2hodd2UAOlLpHbgGURsY8z0AOmPze8Ewdf9NqdNixNcoXekboUVaMg7oAVpz5JsozvLqMlITb/rUfZ5HyTWj1ZcN0KVOCkDvEiG73AwPYNZAF4c4vBRROvRWMabL42rUnL7XVbcAQJygVCent5eYWgbGPg066IYjHSGgSx10jQ1vldQas+7c3asXEIf+m+71b3mbe+v7fsRL56TOwaVAO5m1mWl2qTqn/ZIHqa9XImlc/WQE0Pkjy6NStgI+QVnxdxIM2RjCxTjaZvVBTEKW1d9YcZXvfhVhajddFX4EuiM8HRlvX0Nv+16/8KlaqT1Ahbnd9/1EUwk9BHSmw2XGuKFcZojzhPIU47yoaVkGOK5nXXWdAHQwImBALqxsu5tIMiMKk1Zfok5eguJZde4tnOIythP0lHQPI182HeJ4WU0uAfeMDTc8uI95yU7GaGJhDgCd9CagMyGO1nBvXUInQDIR0K2LL7ubr77oHn7T4+4Eyp6yapvApqxri+r8FtZaQTrpsU5MD1K5x2Aefe5ZMYI+PqN2goljaB1QibpxNHEcc659UjKvXkTueII5neEOWPcoN72fX6gsr4xNuN33A9CHpyLzez0yhIC+CqdAgvphiX0m48XohVUa0TN+hSPkuC95T3cZumceuZBZPLcyTtrWh1cAeus06/kTIilV3ZuOjYmHsYFLwAz3fAitdkAgIQicGEO+8h7ZilsdUyv3U0od81ni2gV0FUeR6AROcUcQY02V+5GjniETFbiOqHVVfvqZWB/6RBBfTslXzlcVm+Ss5Z++Shu/O4pDd2QITIkk1Ylt4/V7j9X44giH5DGV57/uqmvLkM43NVe8XQ2APaRDDM7QMIzDhk5AN6e4A8DA/PI3AOhLUFFHzqPpSZbJO0kPyzGQdUgPx8dlv0FP97Wy+AGYjobJifJZLieT26PxoApAz+CC4aWA5tq9DQllJviL4gQuOpqQz80er8sXmabzE+NDbWdZG+hKYAK0Gc8h3toAvd3xMHRvFKeX2M37AOJpximSu2K8/CFxwhinxQvzsOW45dBNEaJm7m3SLhLpVF582lVvXHDV7W1XkjrsdWAoAPYwpW4C2MlgIMf87gfg5T4ML/fY8F6XEVJzAbPmsYwqwrwy+G6kWZ/wHtN8bELElSItmXzjG7F5MDnB0/01JJhh6J0eXspAFoDe6k5o4/4C0NsgWo8f4QvNWOjHAehH6aEkZ6NXuguWZxPQoW2XpDIJPMiyWiF5iroJqJpnmYO+HROBB0wWaSOYkynQZqzQSW8l81a2ZKwq957pXr2urGJ6m46Ug6Un/e0rrkJHuNV7rgLPdlRdkUP8oF2qegI97JMXjfjTEra2fXQi8VV9zYYCOkPW7gL8pORoK8TIyL22JmFsfplFWjAnwcWcTIpM4gocFF9BbfTVsi5GXo6AjGyFzoZRAHpn9OvF06zYdQIOcY9B5a7OZR7QM/xSc4iTAPR5oHri4I1O7l5QqnttUoaQLHHDR1tTidecVpF0bpoUUbXrTb1UtbdDCRXWwwVqpbqXd67bXAeYP4PY80sSplZFHnvxxkthM41IVwPqpalZNwQv982j45rp7kDaqS5gF+B3G/nPDwOg64yZ0hYFeADoUlEvw+9+uPcI6JtIiENAX8LAm69fOzu3eKYhBRTQr2bdTPN9tIKqpj03PSJOcREYtCA59Y1YAZjx1xmgGcOd8ngRU6YgXk/RxCFCagsnKBeM6mo0Moq/xUte3eAyCeTR+oRvfQvTVT4ADyNfe+X6awLoVQC7gLk4w6VjXqQNA34P6vLRzLw7+r5Pul2UT932CW/qDS9U69Oz/872jk/E0uJkMrphmUp1BVIuQ9fycNkoOe5XUaTlNsr70ltf3qbDsSTZXwaEsxSAnoFlqgXuNwLMz6AgBg+qlgGmX/MJzpkqjPzziJtnVbhWsLBfQ23WD88bmjkopTeSHBu3odDCWupjLC0aSKdZlc69EKhT8lqEyPOcXH7tCRwI8kIfHNpV5GuvvPy0q9y55qpwgKqWkUhGUn7Wl/Rr2zQ7eqjkEK/6uWNu+D1/zVVGR5AsBrne/Q1R6CYZCgMIr/2gJLiIAi1MOZo1TUizvdfo+6hIS8Y93cNoByK3erpvu6tr21KPwnN47ZKheC4tBUhqwkUhoaelWO/uC9WfzDz61uMTYs/NvMbaH7YE9BMMWZO0qfm7KE/PITUfx6+CYysihQZ3sVLbUcZB15ihQwew/FHGjzgB6IBsSOMV5GqvXkCYGoC8Ame4KhLJmIWoHv0Ooqk1z7+HFk65o+/5cXi5DwOgh6ByNlncS3vGhBgxsWD8j6VkNbNaK2uX3RUhFq5Bfb0Kjkb4+oxOK2H/9+S8vl6GY9y22wGjp9anjA4+u8vf+siwR+TsKgC9ddp1+4lI2MUvk5AU33ps0gHP5cruARXLVpRrmcN9mF5hebswDcaPsw76aJsMiUrnGmMeSpx5I0Xz8dJ2Dueze7cl7rzEJDIIGatuwX6OvO1x8ZkariZo+MD9zBPp+FlI6D+GsIlhqGyRGx+AbuVhG70PLDyzhLSj21Kg5XCAB/cRPcVpR1fVtb9S+Cc0XxQAFK8AACAASURBVMfe3GGjXIK25KWlLbGnF4DeG1rva5WATrwoAL1PBG/WDVaDnPgJlKt8dH5cwp6yDY9xLDJjz1llrS0P8WZ06fX3Aujq0Je2EEk4JAYiUNVO6fywCyKSXY4S+aXv4ecF2MzLkNDLrrIF+3kYqhaCTpMwuNCzWyT00+fd0Sc+CkAfETIzpe2GpHVtfPG5ZTjFMdQruwxw6xuZRVoI6DQl5AfQsV4A8u8tbsHT3QrmtD734okWKVAAeosE6/XtHtDPzw67B2e1BnrWAZ1jpPAwAdP5AkLW8gpodOUjoKcpE1q7DcgEsJhJLpmZFva0VlODdH73htt74Snog++JLb1C6RzOcBamFzYZgasIzY2ldvmW2g30MXT/69zRd3wY3oXDIm1bNbky+m4kffO5VYCIpko9HBI6acIqeszpHtQ6aWHFBnMrWQ86xr24uCk53SNrzeFZlsEQtlmvBaA3o1Cfv6czErp8w8K4OzmBw4xSTkb1t6FdmMLDLLLKsJhMfJbm4O0V2nqHNmaJgw1dy742ufya0DGLt48j77lmx/M2rBRNNOsia98rqUArVlN7BSler76q86V0ztjzqCrYAZPn5ggxPQDe6NBHm0MPPuaOvv0DzMyjTIAHCBZfEXmPdsLIK14BnPtxnfZmVmvNGvE6GI/FotM3IKNHwb7ZcZzk/V69t+loS1e/uMO0Kh0saC8fLQC9l9Rtr20Cw2MoyDJjCU4y+BbXem5ziPRwn0TYWt4A3Y5J5jAnoB9UXUxXlC7h+hsdAUcAOqF0bqbOw3Z+yZR3Eed96xKk8ycRcw4VO8LWaDuXUDUeJuGkG53fXlI3gV3a9c8xXSz/feSRt7mjj783/hzf70HiY3lUqXkeaJ/1cfVboJp3BTbnwyShsyzuPZRR3bJCO1EuvOwCpC3P1dWyuwhvd/o/SJGfmnVr74QsnjqQAmR2f+Hr1wpSD2CfhETnZicYTCPN2KMA9HGEf2X3lY2JZZLVcairR9NItwOgc5ouxxlDjxj0RkBcj6/ivZNYpzgrXJqe8nmPaNs3Vl3lpW9qEhl+APt5dROhaonkNJoz3nifRrMNnQftXu532U+PPuFG3vxEDMwieWh6Vzq9mTm59v2gvZmZ1fLw3qTdBQwBWwaTsuE9/S0Lf5YTqYr2Dv/d2dpxr9zbwrqJSiXtlIv72qWASegFoLdLwc6fi0Dd/3J8/Kh7/dwYvMWz7KtrMK4HMO3Px8GIDAcq0s4p08cWMAmWDJ2RpDL1D554nWI2jF7tY6KVONyHlSaRgbobudor3/sG7OVlAXEWYaHKPdJKeCitBWsB+Drm83gXiZitunK2+9b3u7E3vi0B6GyCkh5tykyFuv/twHcA9EV4uh+m9RDfAMxrDT95yAAbxaRjPRly98LSplsHk1UUZ+nDeVYAeh+I3KSLpORXdWenRty5qVHJ4Z5JmJDT2zhuJpHQ3OULvo744Cna3ghmAOiUtnnw1KN7EtCrIpVP4Jkjh9yz3Q5oSud7T38B1dTuKvii9nh1cwM+crEKPKIbv5ct4v0KvOQdrYy/UWJmPdirlM7nIIHDIW7sdW/aZ/6QnO2Q9ujJLsxAgpHid8jnzjyph4jBEt8AzHeF/gPex6a9Hd6/p+xd2UYY4wt3t9wymKyqZE8srp5SgHw334tf+PqVQuXeU0qnaVw92h+aHXWnJ4dxmMHBLM1jg7gnEK0I6BMYOGO4pUpZZgfdmFAc8iy4Eoae1ZP97MkY1CtgYnA/YtYjK0MO551m60QpXl95RuLOUQ9Wbee0oUPdLjQhE1Q7f/3C43QDYLcBRM8imwFsT5V3fcyNn3sdaLs/jTAzjzEuncCeLCRTdTsAvTuHDdBB4U2GrkEtARYqFzH29p4wOuEleLrf2cTICwN6mtets3tMQv/FAtA7I2SHT6vHOHOAD0HdPo7wL3q4ZxsbQ1MB073OoOy3sCA5lI5ol2TIncWgRzW1G4A01c1M/hNXwouwq8OdMLjHk5qieBwSd84kMt+CdL69oesL57jqOnK34+9YSgYVcWg3lsNicLe+oj1kdGbedrwDe+/9hJu67360nQR0uR9/UBKn6p29hU6IuwR0SoN55CobLj18B+gY52PR82BOiNYXi/Paypa7jtroeTAXDO7t61LPJqH/4teL4ixdImn7zWDzTwAYH5kfc1OQdin5ZVnoCwFgFpLqRCStZnnU9ZeHWe4WkOVO0raajF53GppIh17trEFTyrETYC0l6uWcl88A2rsvIub88kugkqrXJSvc5mZC+vZYGwM66RcBddhbTNjYK1517wTiytERKZ06eeL0Plu47TnWN2DBEiacMUBnD5QI7yJD2aFyi8Oc6DuwBAmdToF5AnQuzjWErV0EqDMdfaF0bx8e0j4pZqx/WHi5p6VXz+7jQlDt+zo4xBEcs/7iGgAwzGsO0qqkPVU0zNcFulPSXgDt+Z/G1jSaBJKe4Kvpo1ozPYfKiAPXJqx+ZutbuXvN7T3zZYjFULGXIBXD0am6DkkdQB+SSfbrPtJ5rjQkZ41YbjTkx7SM746jFvoHftJNzc03fAc4NnpOb7FADBkML7pTZl9EfBeBPnf7sNHKiNSFuujI505TQx6umDl0SCyjKWAzXl8mD2RNNUZ5Bf9hIaGnIlYvb+JCMJnMgzOjboS5RDN8IkXnNk5S2s3nR1A2VITbjKsV6iwgHY1oD6eEnqZ4CAuwjCGRTNYZrnb2amxG8fCKhDF73/mSq965rklexLMd0jkB3a46vE/oDBfxeA25n6ABtL8ze9xVAOjTU+OgMfv0HSVvEwcxJpqRuHS5KK2XkM99V9Txhylrn3q6IzGfdwY8iOVsZ927/gz3iT8KmIv++bubol0ort5TQAH9G4XKvfekPrgHShnnUC71LOqgi3NZhq/wQEHUlgC6ZUrL8LDrDo3AMA6NyDySyjQTucWznTnb6bGb8TVqeR08cIrzEn+H49seqqlVvvekRpPxDxZhge3clVnzXPeoPNYA1LXJpF1d7NveQcpb1eOhMnnMyXOuBBv6zDjyuEdSf63uXm3nBHPJHkcAEVsA87nvuQ2Mk06lh+bC/AjmBHXCYuYBXdkr2RZ0Xnx+cQNpeQ+VISSzW0v8sQpAH+z6SP5qHF6vQ/52Sul5kS54sCBBnJung1hOz08ePKyBPs0YdFr56oCT2KXwLYF/dIjZ5OqD2GB3URd6F6RQu3R1bQnS+V85h5rnCqwATsScu9V1qXlu7v0mQDcG9iTiJwRus9EIx0AmYtetP/Amd/RdH0GmRHhZylVPX6/qfdrMTUo3W/oqwunWAB55eYdSrZrME8wKQF1ytKR6KAs36XgZi353k7n+8zPyLFCvnTEUgN4O1br6jB6gDJl6BB7uc9Bdi6oxw1esmiXIMY/7ELQKGR7wAUPjXKYB1BKDTvioOXRkrlggSuX0bB/29c7zOdvmoxb7596u23vtWdQ6fw4lUSEWehpUVleR8hVJZWpoVKtil9vDroK90ehQl/h/APrKG97lxt72Q26KWfs8dCWYgKBxfk4pnRniGM7GbtYhnTOzWl73Y3KFYh0Hc7nfK9NBLh+AHieYcZL+9fLqdgHozV+/ju8oAL1jEnbeABdhFp7t4hAH0MiFN6jXzE4B0Kcw5jw7fM8CzNUuTkSP1zMGEqjlwXCR6WJJ28N8RWFqz30dRtsl79mOOSPuvLqydiCahGCdkNxJsBqyWTa5hPzN8Ky3f9hNvfEtwmCleQ8I5OsAdC0vqjHbS1C7H55lUgU757cMxzhfjTQXUrqOvOpubey6FyGl52LQOX+5BdD/myeLXO6DXEfaAE9C1H1wRlO+ZjiljJfW/AGNN3Ya2dKYMS3N4TtIGtfr2w6cheGjCEOjh3sd+QhrA35FQgqZJ+Awaw0FzOHNXnnxm656/QLwkTHdoBLDw5ZXJM2rJJERgD6YsTlQavePKv3F0CFgTCl98d2fdLPnHxJfhTSsk2SPY710pkbF38z1fheAnubZrO3Hg8YjOd2B5gizjxzOsj5+e79WsB7PwjGOJpJC7d7bVRNA/2+fup7QkPW2y6L1kAKy6bEITPl6HzLE0Rad6SroCf0nNQsqueYV0GncOIY5SB76es5d+F5zth/ueucK3ADFa6+5CjPCbcP5TeQrAAil8+VVBXfZrx6JBdfTATufUxk6vsRxKnoe/xoedXfe+9Pu+KlTQu80oCz2fvzH0ql0wCrjAyaXyeN+bHwysiAN673DCZAWkDSEycgxayGGzyFjHP0dmu2XjAw7t8MoAH3AS8fD6CgOtQfh3X58fDjzHu5GLh7MQzjZ6R3OEqJ5vLj5aWs9hiwxXIN6Uie/p3TOLHKHWjonLK4jXzu82t1dhKnBno3MOVJnvLKygjSvjEP3q9zAht5oD9TzS4iA3dqE093e5Jy7+/6fdifnZ30a3nS7iqC+A2aEznA7aOc2kstkuRpZulkl7+I5wflt+NC1dtro6zN+gSWVb6Xkvre04U0hOeJG+kqw7nRWAHp36Nh2K1wA2meZw512dJWJmks+bXfYpQd5iFIVTQldyod2qd1+NwNrgSSVKVGd7h2OLIMZ14LSeVjK9rBJGCZsV1FIo3L1Zbf36nddaYtx5qoClxrod+/ByT2uYiYhbCYoNuByEvb0OqrWROEW0bgjpnzhrLv3nk+609NjyMWwP4/7QXujAkBnERPGoN+CSziTsYSXKvXzfNGsAFBnyltbgBxMRwIKQfgLyBZ3DeqFiPVPbKIcTCQnQywAfcALxQWYASg+iBj0KdhyLco069KgeuaXxEO8gbZ6wJRt3j0PeMbPS5Y4i3nmCpBBMc92zG8YDFe91KjNe8j+HQJy1Lav33N7LyDFK5PIAFyt8Mne8jIkdzo0xbH3YUY5NYLXZ+ci0G5qO+XzAOQH3ujWfuDDMD2x2mCLgI4+WJyFZUYJ6HQiK1lBEIlpq6+ByccKYeyYAjPjrQLUrR589sfOABHNEXATjnGvwttdGUHR7+nw8yoJZJT4YsYqbOiDWx1u+GNwiDsHG3ooCQ5uROl65hk5gTOXMdx5rbLGmZIpmUOIlMaWR/pfCVUbg6qda8LvEq4D6UiUi7vkwGWY2qvPusrF51xpN0gas7MD6Xyprt1zH4NDGnn61Z7RjbUagTGeTl9vfMKVH3vCnZlEcqU2zDh7VLsD0K+vwZ5OpiSq8JVj1AhItAMfAYbkSQbYnEzJAP0eHONeRApYiaNXe10u3o+8DVIl9CcLp7iBLRx292kA+lnUQB9J6dk7sLH6js05itI5U6EywGifTXTQg0zRv5g7kOpunjHPQXw5P6fNnDn1j9L7XSQ8BfxDcQx5RzKZE23kd665XUrnPomMAXCFnu0okSr/ro3P9zSpF6qm4X8xpUL8CaV2WyLunioS9iw9/sPOPfSYOwVAbzUxjKjYvS39IlKq0QGLRXek76yruw7aqxHxtEgLPd13YZPO6kasZfT0zYG5AE6Lzy9ugdGSfxZXjyigEnoB6D0ib/Nm6XR1dmrYnZoYkeQlghvNHxvoHdw09EFmyNooncX8mDWt50CH1lrnOCCZwGSGzgDBwAkE9LIWT2tRxefDryH15ANAr8Jevsda50jzWmKxE6ME07zSs522c99wpKVIA5DBPmgkuceADoU7PNzv/uDH3PCZ8+4kVO5pugjna6lfq5DMr0PlzqprYjeXceRpUzZaRbVFE9AFFDN61Qd0Zg2uuOcgoa9DUm95cTM61ywOSyT0XyoAfWBrw9Sp56aH3QI83C1QJ+saNY6PXuHTLMoCjsQE2LxJsJLQB5XTCOomSVAdSMaK0jlzAiieHzIJ3YQkOsLduYq486ddZfmOvgOYsMwXdvPKxmZCUk7Yzv29qV+cBipWAW50tzsx5e6+8+Nu4vhpdwwSejsQLOpd/DAm/dL6joPxoK12Us+pTzfaecC5rQLQWTo2bxdzBLwCx7jbW0j6cyhWJZsrUKGpqQD0wSyO5RE/h5C1WRbY9tGzWbfXcnzAcgA647dVHZv1MddbYR6QC8PDkqNdLy0kIp7t0D6Eat9czs8mHWkY7AMF7ermmsScVy6/LJK4YXQF0nllBWle8bepqyNNRY3EG0JLXfV7PcLvU8nDoW3uhFt8x8fczMIxN8/CLG1oRWwstKVfR+7wpW2UMjmwHO5g3vvWe1U9Nb3bmRVvDSJ6qxqM1vvs4IngZTFemGfdlbWyu7rGkELNPyDSZKYn0gENBvRoAegDIbyXB/EXgZyAPinFQfRqRzrp1zTsXSXoMeWrxm/3q/fu9sPD5jji6EcDj2pi+wTs6kw0k/ezJgJbA0e/ueSfcIRjEpm97z0FYEcSGW86EbZmYwNe71sxsf36xlieXPB6oN6UAbLGvAZk69R5t/z4h9z8/JybGUNhljYAPeZfqm4FNtsr63D2Yzs53Z/xApj+CJ7uSP9KtXvm96ZXK0SAjjW4s1F2rywj2yDPuMxPoLtnTb9aKwC9X5QO+olUuPjsBBzi7gegM/VoZKvs4DDr9XTsoCboRR7uWedC6hFFJlISQLf686T/GOZFR7lWnbJ6Tfd225dphoAu/4StfGXJ7QLMKzcueqc3v4iIO6+urbkSAJG2b3m0jrq83oGcBHFl9EQKs8E3OMT53MaDb3Krj/2QOz437aaQj6HTqwyb7bWNHQW/fOY9qkuCMsLWlspYI6/N65RO/XheXzXE0COD3/OL2050QRk+4/pBk171UQB6ryh7QLsG6DwnzyDd630SphN7UGc55tnseZPM4c5iJbWHdBaloQbiIs/54wAP5mjnRel8EmB+2OqdK6izkrYuTnUH+dovvuj2kLPd7TA/u9+suLG6iZhzeLbHjhGkDaVcmlWCxa1Z50TMuTSHG+hf4aug6Uf7JXspv46PVx99wm287u3u1NykhAp2ejFV6gpKqVJKT8RtZ3F/HjRZe+H8PbuYzBKAMU9lVO31K8Nc8F0UaWGKXt1SeVuMTndl75/3gF4UZ+k9qZM9cJMPY0Pfj/hzrYEefN9UX9nv0cb9iQYTp/A01O20PTdSww5uhOl6ttC0Y0jmM0T1Oh4bA46w2l28FofvwKnSkx3haXvf/YqrIlxNAN6iE+jZvgb1O6T02ktxhVK3GMD9c9Gv0e1qaydIo1U4HFYBqtHBXe8A571gDO+97YOu/MCj7jQKFIUmkHSruf8uri9Lq95AdjJK6fEA220xC89pTnf6BiAcPVeWBO4fOsY9D0BfwXoUYei92U+iEfvvnioAvTfkrXfQ6BFKYCQgnkOGuHlxiMsHx6oha3SIY8nRQLTL1fGi6yJZ4kaGBaMYSz9Fr31x8rN1OzyAbmFdlMiZ3pWe7VbrXJkySNPI116BhM4sefUBXW6MUTxwhtQNrE+JHxoYJUreJQC6MAMHSGN7o2Pu3g9+1O3Bjn4G74MUyunw4nwJICtAPjrIQTj0UekdNjzgx0lLVi+jp7tSKR971LwAXlvedtdhCpF00fkY+oBXvLXuC0BvjV7duZsexmhpGure83SI817WeVBBWTEZOsQx5C4PY64HTlyACWaJG4VHNf4xDhCZBKBHngyH7LDRkC5I53duuL2n/xKS+LJK2yJ04w+WH11HDndkh0t30hqBTGpn8lZe9FwGFSdGXXUL6nyUYK1XPTDSJGNcu7PH3BIAvXTspDuN5ywfQycvm5mtthCadxOAzlrih+HiLNbBpNDbXVcgHxvV1vv6+rZ7baWspjpqcXIy/rzsHWpwCgl9QKu1MKYpX/OSIU6Pa0q2Dh7u6gme14sbfwaRBdNQC1MoZz59raiWjwOyFbqrDR2Avr3pdr/9ZVe9giQyvpJalBVuCyVSmRWuVjpPRQ8TzX3g3xjAnM/RFl/zfFiURZ6CWnzzzENu5e0fcqMzc+4EzE+SSriDK3Q6pbl2aXtHVO90xuqs5Q4G1aVHuTxbmBQrr+WNRaEwcG97170AtbtykrYeeV+VLi1uF5oBW14Aehfo2LQJPVS5gVnFSh2HTyHe9iwc4rohkTQdQJdu4DzGCOi+ylqXmu17MwT0eWhIaPZgtTv6BCRx5PAcMgJw+Nm7ftHtPvlnyNeuoUN6YZ6IQad0LvbumpVIMDgHAa3f4FUweUNTU5KUhpnn2L5J7snEQ17lir7XXv8DcIp7t5uamnDHwOR2GmEQOZWSX8CYmXb0OkKmKNXKjDtkGPq+WYMOSWbJ6Q61u1I3P/uUgL4JPw3a0ekYN3SYwg8GuSmCvgtA79NCRH5ulJTwDjJ+m2B+ShzicvRSiu2fMej5Du3ieiwQ0KF2n4U/QCydZ9gjsc29Kup2eLbvfOMvXPXaq0nGhXZwSOeVetJ5PfBrFHpmYUijo3BIgE8IveVpwMDWpmLVZ1WPeAibCiX5ZTjEbTz4ZjcPdfsc1qQrDlNiYuAQSrAmVJAKdgeq9+b2/DZJ3NfH6Ol+j57uBug52bIc5i4YuBeQApYZ74a6stB9JX3mOysAfQBLxAOWDmX0cD+GlK954rJJLo1Bz7t6uuqOjw5D5U7mBBXVcmw+OHALS7gaDtIrr7rdr31Ow9FoZ/PALF7vG1CNi+384JehmbQuZWcnJ5zbhgaA7UUXG1Zbe1JNDMe1kXG39MSPufKpc1J1kH4l3Trn45S9DirqPYlL30Qcd4745zoLAk0L1g++ZW7HYvxzBOgMq3oNZVRvszZ6vhdiAMjRvEsB9F968mrezDHNZ5bxO+hUdg4V1niAyUFqtksRafxyZHDDD8GRhU58VFNncHjNV514Rk99kPkEAJ0q3hGAuVDcbHo5OSCbTVYBDbPdWnM7f/H7kkyGWVZUalbVc7VcBqBDmobUp4VM/EVwPqCD0BYuJiQ2COm8hJ/q+pq0Z1eSnNaqSu1lpHxdfuePur35E+4E4gYn8T50S18V5nPYAeNyByByRyRbr3rvWk/NVqI73ysdNXRtFelfmdk2bxetMNc3tiUNrF5y+OVtGpkdr1RbKwC93+uDoiD0cJ8ZlZrbeoCFx142EYWjYqQapVoWZcnzRW92MlSz8AUgdO0D9JxOLwQx+X1vBzHnX3N7zz8FAGcoGYHbT47SO6TzKpzGQmxL0CIN10ZGCOVPS1OTrspMc1sMfYsJqGwFFfDkVYWV8BoC2FTPPgKV+4cg2c9I1sRxlrLtwcZivwz3ugGPd5ZWzfNFCq7CKW4DOve4CkEMj1mdm51qd7AGry2j+A8+yLM/QxbpXEjofVuVGKQJH8eQr/oBAPpwTmqgG8vBpJxTuQR08q4KKwRw2s4fmh7ztvO+bYK+dKTpVlUCrty57na//BnYtJEwhlK3t2lzIBXEpDNve4nZ3AS4Dej1VwV2tOM/rlvnRPHZlcbHXAne7RVUaatC3Z6msA1HufaGH3DrcIg7MjYGQB92o5asqAeU2gaQ34Bz3D0Ae55lQvJEGzAdrFkWPtE6+XXoAd261STHSBBfQ+ral+EYtxPtu271ULRTAHqf9kAYSkOvdjrD3QcJkY4hvZBIujKtmoOCLySrrBHQpcpaji5TV5pf8GkwVJKhL9Kz52gydYaaqFwl64b/yttu95m/QkW173ozTpDMA6hARzhXZmiZRwNp1+6JQxINLEIQTKR6pZZpchJ9wB4PQGfom8d5HWkDKb9yZNitvPV9bvOhN7vhkREB9F6GcGqWtV04x5WRRS6bWrC0u3ALgH4PP/Ia5mQq4pyJ4W5Bu/Dy8pZEHxQSetoVT3dfAejp6NTxXSGgs872/QDzk8jjnunAk5qDgv8cxwlCh7g8atwNZOiQeG5y1KeuNcN5x0s80AaSgE4PbzhPXbvg9ujZvolSqKadMMkbIWqME69WmObVRPB4CiaxUxoUW3swOwN4BWrI2bCbD0HCZpa5almlc4KnSenRNkoAe8ntjU+hwtoH3dbZ17kxZJY7DpV7LzVWHMc2wqaYqWyZ8/cMzEAXrq3OYT+Huv0ekuX4JcjFVOwMZNjdq6iNzpj0DIszba3MoB8qAH0AK8CKXueg7p2DQ1Ze5Fw7lJldjYCe35Qyzp2kdA7wOOJzuA9gC/SwS4rnkL7hmLb7FDLCXXlNTQ2RvpyIDhsys7jRIc4vrORe3yft6e5MqOP9yCOAR4haaXIcbQL0N6DWVw5A+/C28lBe13zwyl+U504ioQxyuJ84K+WDmWipl8mKOGZ69YuUvrUbSOk9XI6eNI3seiDvIhzjcnOAkA6eo6aq/crqlrsF84dOIC+nYE8Ws6uN4s1HYpnCy72rRG3WGJOynEcRiokeOQA167+d780uSzCfEMf8/L2ExBomknkA8f8TiKPXWeRvHgetn6g1d+EI99J3XOW7X4dICqmZABtIx1WkQ6UzHLO0RVdEhkAWjz6LaaSgr/+WMDXYzWk/Zx746jZ+KLFHnIE9FyvgQ0DfvO9htwqV++7scckFMDvKyne9XQ/SR2zpTAebY1s6LQaLiOWWeu/BlXUVNkdL7c1NeLlfXUPsnTmktnMoFc/so4Cc0//4qSJsrdd7I9Rez+HgOgeHONoL83Lx3KCanfZzViXLG1dN+tNefgqSOR0SmT7/sIG5gCyl88VbyAj3eVe9jWpqtGv7uYujG79HnHiJseL1bNsiQFsiGN21kVMcf/dskOwApM11jDtnO3SGC6q0Rc/UtZ8rg7Hx8Fvc2pve7Srj08ipf9TNoEhRp2lfmzE7/J5gqFL6jjhm1ViWcvFKch2Zn37LO8ZlHciNqArooD8YqktQu4srQ295uFysZ9cGyf1QAHrXyNmwIbMf0a5I55+zULlLYa8cbGYbOx3hpsCEIIQ+fy8hDsBp2GnPwBGOUvphTGoRSefPPy1hapTOo8s2GqRz5mxP7eYd7U9VoUfgx80Luzmlcwe7udjjIfmaBC7qbc/3qVDvGzKV/NFht4Ya6Ouvf4crDY+4BTBaUyxl28P3QfaxH8cWdNZXUShkV+kn6wAAIABJREFUjUVpcridadpYo6c7lC1HxJziid37o6yjHswxbg1OAK8B0JkCNg9nYEeT7ufDBaD3idrew5MqRXq3n5gYUetRDw+wbs3MAJ3lRqfg0QwhPReAHp3f+IXahdMA83mqdSVpiid8Duifbh3VEa5y84rb/eaXpKpaZCD3Z70IQ1sAXngXt7LxVPqjpC8ivq49Pdsn4NkOG3qVaV5hjw+ZhH2OdAGdyRbsQSpfRcrXzXOPii/DcdjPxQTVh/UwtS/joaVoS4zz6Uidgbu41oynX4FvnzioBsxKBoZXdwhqHVCNyDYYqVfh6b6OvXgYmeuBrQG409IvF/XQe09/b+uih/s52M/nkKVMTsA+HGCdTk7fQ6SrFQ93qkXzwIloLm856/AzDZs5pfMJSeSjRJc/c0D/VOtHMN9ad7vf+oqrvPKsFFrZNzfazJH0JRaz03NmSiulpuwH2s4n4AzHRDIsu4oc3WbOJZizmlt4JSR23FheOO1W3vFht3Pifkd3huPQWlFz0tMLgzAbPwGRVcsuw5a7TkTP24WlLKM07T2EgOnSZH8jSyIZ7iD8sQtm5BJSwN6Dc2Iexp6b7UEb+n9fAHrP18uk3Anoq8/PjkIaYYqWfFyesZZ0r+LhnhMkNJpTK3IaKt0F2miDnO3ZPwKb7A8PUHIXAHXvwgsC6NWVReVUag95OK2Jepxf+YNVco1FhEhJETBFQ7SdYz9ILDtLr1Lt6xE96RW/P+c/67JvPfAGAfS9yVlhFAnoENC9Ur9HwG708nTh/rgLW/q1jV34B6qYnhvlNWjI4iyLUF2HJoMsg6PU6pZ9h7BG0PsGmKkb6wxzzMc5mIdRilNcIaH3Yan8YUfHn/NzzFAmKU3yc+GkY8gaK62piiyjow9OZAN0elCfgWs+JcD8O8KFE/TyMoFqdcntPv1XAuoE9wi15TcAFT+jatzUFrbzxPxgjm/8rR6YxpK5rD3s5kPjyNmOjHBS2AXSlsrtgaSb2B7xfuHjFaSJXX/jD7q1t7zXMbkMS9fOQ+Wujooib/bmvRBAj0nD/VGG1uISgGUNDmYEdAPHHo2gi/OiBqriFjFuhrAZK5IHQBc6A9DvwtxxZZWha7FjYhcJ9H3ZFPdE6Ze/eS2HOqf8rRcPCcbaPjANdaWXkvIyC3LRk5DIxqQoS3aPu1jtqx7dwxjrfQBzelEfORSigNrKBaZN0tyDHfi1F9zeN7/oKiv34s+p9pZ9huOeDnIinfu1q7eExqjJd/uBXdTV8GxnRbUSaFlFLDtLryYlcx7PPhyu7jbRhDKrb/uA23z4cQGleTC5DFkjs9DvnVVh0RaR0iHpJjQMWX8zdR9Q5b4ttcWzPt7k+LiDl0H3SytliTQ4dC4tg1oOOsUVgN4f6vPAOg1wOQmHOFN7hqUs+zOK1nvhy8dINVaIG2Ot6wxfZu83OY9gQXW75gjP2anXgM5R1kERnHGwLy8iicyXXAWgLmDqQZygTHslpfMSKqrJ7KlWVn4geUU4zy/xnCBEeJPnQGk7Z1U1ll2lZ7vPuBZmqhOHuIizCvxEvO1G7Oc/+CNuByVT2Q7DCKehRRkMn0hbOhy0ACy0qeu+yQO3rYAuRVpwiPfISNG1N932gzGhZPnWkQfgMiT0TagYuPb1tmXXBvD90JAoyQpA78tS83wb8TXQKS3yzJANzAUYzEmWet58GY/CRDANUOQceqYSTT2ig2+0w4MV4U6NH3HzrLEtOfPzD+jmz6AU0Hztey98G7bzL+P3LZljyWeF03sx512tTx7Nn5/5/RdRMvo39iO+V/Dnj0KFWD/phc4wNTJ18E6W8DefnCYEdGvTEsxETBb7wF7fuv8Rt/qOj7hd2M8Zd86sffRwH9RFyfwW7OhX4fUeGcLysFUw7g0wIwR1Wa4Mj7keoNPT/SoAnQl+sjz2Qe3LlvsV3hlv6j8qVO4t067lB0Bspnx9EB7ukxLIrVeG38FojKK6BiDS1smQr6yPmswTKTw7OiSe7Vk3E7SylyILOu3BdIRjmBrytTNcDVyLYrBImCrvMDbcwRlOQ5VZOY2x4vXU6WZH949Gm5NgQTMLnqFX++gI+sWhgcQ0VSanSXGpxK5sQQXx5xuPPO7WHn+fqw4juZJ3iBvrtYf7AeMkoFPt+8rytoSCKbjk4c2EFQXjZvW4rAN6Lfm5q5jT/cZ62d2Bp3th803xIqW4RQTEf/TN6wU9UxCr3Vv80Soq64cB6Axdi46MDOuZIq0pXrdRiUHHwZ5xSVfcayBhQtMuqvZ5qHMjZXs+zuim20yxkSrvddQ6f9LtfufrAG4tNmLaHpPGqyiR6lCukihlas3wvrCzfYeAV+kLuKEamni2E5xR4ERiz8ksmB3/QE2TER6ATvv5m9/lNlA2ldI/wwgXoEUZpJOoJDvBz+IWVMDIL66+2Dm4sGBkRJaxHrlLjuPHfhtakeuMMqB0mROyZ3lnVOgUVwB6b5fIAH0Bqvbz0zgYvQdL1hM8mVTFF20M0p8AegbfuhCIeDBTjTsP6fw062szvS7BLMOMU6u7T+aLjG+VG5fc7lf/zO3dvq5NACBteSTPOu3cDFWTwzJ5WjZaRyOTF+j90PAswHxoGLkTCH4s6oIENcJXiIrf7EdNTmQ0ujt3DAVZPuC2oXYno0DbOZP90GFxUOe5qYPp8X4BtvR1cRsf1Gha2A2kJ9ZjGeaPvCXH4dnCMS8h/e4VSOlK8hzQvIXlGcStUm2tAPTek562DWYquw+FQeTkMvFXDsTe999uD+LZjIcnYTdl2FqWBpsAH4Me0JXqW0rncxDTLcFJhknc8tKIRLmBamoMU3sWKV4ZkhaoibUYC5ol8EJ645pFSvaUwG6DEmCHdO4mkOaVjZJJgIMdE8pECBy1afujEbVLUllt5Z0fcTsLp+QAn5OiLIhrz8BLQNU7JcZrKK9a9X4GLS9Ovx6gIgp9USJbBaBL4bUM0DDt9HXszq3A053JfbYlJ/1hekvTUqK79wmg/+NC5d5dqtZpjY5K55Dy9RiARkUbvoH8JdvbmC8ewWAKYE5bdFYAneOysYmW3dOcea0p8ZF5Mge+Q3VMEMwZpnbhRbfzpc/BVRi1zqOYJdNbeuBlmBrv5y4zIojqvTFF6n43iRSvSIQk7ZBJIKCT/p5vSGz3yMdiP/NXRfz51gOvB6D/iKuMQeLHLdRaqYf7AFfJ9g+GsAUG6AIctSilZ4HJaHgw+Q1PQF+D6WProEjBnp9urXdg7y893a8A0DcooheA3joha57QxDIFoHdMyMYNqBc7858/iAprUzi8FMY1Namog3vYe6dNc4gcsXi4Z6yaTKRFD3TutJ1TCzILz3ala/ajCFpaI2yayr1Ft/NXn3MVgLp4oYfmBG/HkXAy2riDK1SjW2jWgeDOZ0dGkUgGP6JWRwv0bCeo1wLwvk0cSOuikYJEBie49cfeiYQy7xEHPmbwY/Y+1kIfKKDrNhEGheVImeP92rr6JGT95SS7Rk/3NRY5yfhw9+1FfMCQtWtrO26Vfh76trb0OhQ311KAqV+fLpzierExwlANprd8CClf6elulwjpg5RMUkyaIMBc2wR02qYtFCkbJ11Q+lIUHgAIOFidYRrRINNG1mmcYhn0sBPD457bRTU12s7djq8nnURqVcET0CPpPHlIqhnFxOukmB3TCo0OMYkMPNshWcslddSZt10ZBbHTKxYmr0R3cT+7EzNu5YmPuu1zb5SxkbelhD5OQE9LhF7cJxK6Mn5UuzMu/TJAhoVDZJ/L4HxtgCy9r0J4H7qGymtmaekFiXrRJofPams34Ii4RE/3sE5vLzr8fmiTEnoB6L1Z6TCh4SwOLUrosZA70CMs9YT50lEyn4lKjtrxPejxq9IukkuwkZlr/tzUCGKa47S6ev4Oeqypyb3vxggsvc8F87SX/+wPXOX6BT8riTz1c/TwSvu22M61uWjFGoFRSB7TGPGzMYA57OcRaDP8jU52/hNVMAUMakJVUEt2tZ/fe/9PuL3pefHS53ox5esgQ9bUXKMUkvA6/L0He+4ibLvX4awluWaMjlljwD2gkwFZEZV19gWEcIMbrW8hBewtRhfIWuRrDu2/2T16sgD03hCWh4SeBXocnmQNdKiCyYRmPatT4qXDJMZgP59mlTIvqej3WQDJ+LQVp0PQ+CRs59QkHJYrBHRK6LtPfcFVvvEF2NEpPYpaQtdC5owMb5Sed2E7p8eRPxxN8a63pqANb2Ft8vEJVa3zh1K/SOehdB9TuTaxTCi1i+AFKX/j4Te7lR/6RDQGhnHOo+qghXFmZc2kNCkAkt7Xa0zaIjTLoIROgoHQZQD6Ms0rAfORFVo2Gwe36V1I59fE092zpmn2aLOGv2+/LyT0nix9xPV7QH8AkiNTXOYN0HlI0Ltdyo7iXBOZWNnontAtdaMJPW8V40NZWjgdjkl51MEPL/U8GtyowpdOUsiN3/duX3M7f/RvnVuDI5x9Y+sg0iVmznKm+ImXx6R3/8g+23eddeRHtJvD5i0SOH+QC56522vTooZpXpPSejgx2P1HxxCu9iG38di7EE6HzGD4egY696zm2N9ljncAzXV4vHveSCaUCfONl8z1aCkBCAHoULnT/j/o17LVfc+yPquoGEfHuG2f1yDbXkWtzrDf9xeA3lWK16Y4ZOO0QD40OwKHOPUUzpOEzjODRVnGWYzDnxYmFHaVcK02FgI6OAxmhDvJJDI2xgHzG61Op/b+ENAhFosj2vaffdpVXnomCsWLlCTibg5WiyFlVLUzuUR0stcAuqJS3F1CZa6Mg6ND4dgY1lszxEl+eNY8lyxq/tka+tYCXaTmF44EVc1mF9y9933K7Zx8AH1UoEVxAuYz7CuDa0WtxgZs6Cal2xAzB+jYBDQRrGLdJXSt043Xx+eNXd2AFuSq14bo+PM0iz4SLFVXBaCnIlPam2oBnZt2DAj+utkxnJM5K5lKZgTv1hRi0BNOZll550BccviUzpmBD7lk5DDIxKGbdsM0uU/2E2tfX3jJlf/4twCqUKcLJseHnpQiJ25WYDv3Dmv1m02Cu9mMBXO9WpmfSb52VFUTjT4lf6jwpUyqrbvY2clENOilBqGpOdhGIZZ7H/opSOrj0hcdLRfAgFnUR5fI1bVmyMTQLE11cCSly7yzd7EUqYSuhQxX9oa5b0TG9NFkcBV10e9BUq+t3JeDaWRsiAWgd3dBEqKJHrQzcIg7D4c4nnN5gnSq13nwzkQ53E24G/CxFkjnTHr5EFTtLEsbS1F95DgETL292kbQJfIocwiWBSVKd/7k37ndl5/DAvgdFExWYIapYGk7Nzuq2kdiEI7QWD+yvEYJ5oeAhVztJdi1KZ0LFRkmxzSv9PiOgBoz5r2RNqTxhEUrDOZg/eG3wn7+oxjpkKvgOfplHAegswpeFi/zgaH0eA0OWyvl7MalE9A3wMit0dM9kyzHwStMDcNN0Pg2mCfdm4cs1LSfG5xM+P9QhK31lOTH4ax1CiphMUfm6IXjoc8c7jNAdYsCy4T064GKh+7cyBDS6Y6KI5yq2y1BRZdQtdnO6BKg1zPVSEY4HNS7z33T7fzlH0vFtFAwjl0ZMFc6rYmjnIE4Ad3rYOvotBXQa8IQoYkpwXbOmud2MYlNdR3SucZY+o+jwDfPMKi0bnvDvuX4uSZ7sMWvveNDbu3Rd0YpeFmgiD4ljEXP4mUMzx4YJUrpN+CJDbzM5MViOcy0ds8PMJsUbUw62v4XEft/i/4KmaRwjgbF1/SfPH0jo1s1R4SsM1QTls5MDUu8bSbAsBWSEtDp4Y7Dlwezcs4KBAO/MDZmhXsQzoZMHSqq4oEPqv0BRPXDSV0RaxVDK0u3oWr/TVeVfO2CmjHYmiQj8ek8CmmAqFmdUFA/0FgNyX8ETCdqnQfcm9vb3EB2uFA6bzDHA2zre+OT7t4Hf8qVT5+P3oFZMGJzUjgnoxc1HqA36cl49GsoILKa0Wxm3DtapAWJPz0Pl1Gq7huWmIow/mWECd6E2j0KKsjLBDI2TjmjC0Dv9qoof8RzlgLIeZZMjTLEdbuv3rY3jhN3ymfyGhygx/QUdsIzF/MA8vOTlPKYklbpkAVQF8naj7Ol8Zi0T9xmG6h1Xv7Kn7u9b33VlSgpR5NUoBEGUVAfgMufYPaRtj0EcWPGwkGZKHoEUjkc4UqIElBCgkECk1ChM5y/EsxCI+aAznkm+eN3qtjLx067ex/9Obc3NhWZnebHjohDXHYvn8kRA6Tge5MSJKR0Fp/NzuU5P46Rnu5AQ441SyNMQyvuGKaAvQFA3/QJctI8V9yznwIFoHd9V8TKDp6VVCk+7B3isgI4aafMg4EOZ/RyFzNtqHXt67GRpClRgbb9BwHmM5TOZSx6kmVBTudLRUmJWo0DheI6CyEzNUe4K6+58p9/2lXv3lKAF6DUXWRZ2mg7V1X7Ptk8Bv2wHxP/FbU93fA3JfNh2M9DDQArqjHjnF31JrPvMwIh10L3DFmP9Te9062++8e1FXw2gmfo8zABRjHLl86DlC1JatJrAJx1QczsQeYeAJ3JZWDq7+ub2Y31487dhpc+JfTVNNqgbnR6SNsoAL0nC6uHK4nLrGWSIY5SpD9Ce9JlDxqldmEKgC5FWQZ+haBecicg4Z2dGHFHYRLQ9OU8aCmtCooM9NCl3ZWOSkew5q0V+PBgyNlA1b37tb90u8+g1jlSvJJRiaRu2UiqSzcveJmyJ4NttIhiBwEQv2PsvqjaTTpHu5DOOYYSeQVuBM8vhHHnEbDVAXWFch3n8kf/A7d5/jEp58p/j2PNjgHQRzKxrxpv7CCxsEjAlNJvo2a6ZI/L2EU7NAvKbMYJAjM2woOHs4P9Rhv6ElTv+WNJskPqAtC7vRbBqUvisvLX/aiBXlcF2u2+u9weQ9ZmAOhRJq9BSSZeFW0KRsbEs678pCS7iaUlgRABnj5KUOF6e0Dl4c+L2plUfhNRGx7Q6Qj38vNu90ufddXFW/EBR1ODgKRXvpN5kb5UaoxmXSOs78OfkD5kNFHnvITMcMI08DviNwuw4CdKIhS1WUPbGlobiMtaYWx7M/Nu8Sf/rlRXs5eAoWr0KWnkECcKCmo4Bs5HxoSkRX2d8dLwxmb2uPh9tpeuj3uuznsunu4ARZj66+hqunwwdLk5Mk4c/x2YNO6KWaO42qVAAejtUi7Fc1S7noFa+AQ83PMYisE6MjPDcD4TT+TBHljRsYlhnIZ0dwqRAwKYXhLU0dUgWYo16viWoEtTFFDaIM4Np5VAozYU0CtLd9zuFz7rKghTq4ptXFBcgdYvg/zFDebt9XJHCOoHTExB1/8B23mJ9c7ND8FzTZUthKpBlW8q/ri52n2g/zbGJUozy49Bh803vs3d+/DPiD3euqWZhIxuI+0Fp8U0oN7tJBN7jzSjWvsWbemQ0umEFk1oEPuuZn3JAG1BdUCTQN4KkUqIIMbPAi23wZHsml9Hxy/n918DgjP/9Fs3M6hEyvdi6OGOGugzI6j3rM4/2YDE9HTVGHQLB0v/XK/uJE0nEbf8AJgkc9TLEk3FGQ6DZApL8kCj5mCWkiCiPocj3M4z33B7X/+8q64uK457Kdhe0kg6BKjEauH4PuuukXbA9mYJYWosvuKOgmtTVOamlfA4kdB5OBjwH0ho+zK+SSqXobWVH/4pt/mGtwPQ9wT2yCTO+hrojQCd/a7Dpsp0w62ZLFISus3buDxr8Cm4TFs6pfSAJoPeh6TtNgEdPzQJDHo8rZKYa74CP4VbAHT6ARRXexQoAL09ujV9igctD6+HYD9v9WBv2nifbhg9UkWWOKb/HLyrGQ8smgAonZ8cV9t51pgkvkyULAnow5B4W0qaQmEbEmDl1lW380XWOn9JPddD0IiAHTeLpt1O7lBs37859qVlNe9GqtpZ7zxUm5MpoTNcpBlgH4HuuymwU42AMeCRvbFJt/gTP+8qrK6mrIJU7mOFtQlmTWxgGpEwJhzukzADhBkK+7TtD+yG5hRWYbuFrGahLX3QAEra7mBArIueV0/3DTjEXQegU9MwaHpmYa+1M4YC0NuhWopnWFeZHuIPogb6kfBATPFsVm6ZhGKBDkyp7MC9GrQXR8kgMR7+flSsm0TikwhiMvLmWxw5E3wwlSVLg6ZWuQs2Y4bbW2732191e19DNbV1X4DFQM8wm3Z02s1JF1PV1/U+bwzsMlYyanSEY7iad+AU+ZylV6ElqGu+qBlL3SUXsZW2eMRGnznvFj/+t8TZrgQGh/3SwfLY+FHkN6hvIJdpEdCh1h5hhEWGPOFtbIxLvwRQ32BcumkwerX/07ZLxQr2HlXuecvpbsweGeHrKNJC577BixBpCZ+t+wpA79F6VODpvABb4ZlpxPbKEZejy0t+rIHOxDJS+6MPwzdQjF5m3ymHAyx3ZwAEml0MYBTpnfswsBRdWOw5D3l6HE9BXay+BykuUdVDVXrlgtv9/Gdc5cqr6r3OYy0CDAVJvQAkgiWB53sEtnX6rPlIGDRIv3SG0w78D0PgtqFqZ8y7qNtrdcqhJqC+VsCPmuoGt/b2D7q1J35ERmyhhVSjE9AbOsR5QF+BBEzXM9ralQQpaZmC3J3cwvlJqtLNsmSPE/e4fr0gTQbOcRHQt4LQtbz47pCu1G7dAKPENLvF1R4FCkBvj24HPiV2Tfx/igAkKV/zxW/SrYby0yykI0m17Q/TXh+p+wBdkUBUy/PwkGJFtXGzq2YN0HnQA8TWfSDwNGhXa/9NDjn4F8Pc1lbczlcRpvbNv9J65gbk8neyAkCVwBtdMbAmdpnZwz2cxn8BqGk7R8w5HeFkr8r+RDuU/CGdM2RN7/fq83DhI2CVhUkCrb/duL+lH/tbrnz/I75rZU5Y14BJZQ6y7zOV6Rps6LRT8x2S9ycrgC6vNkATjNuF9W0Zozks9uAoaanJWkDfV2Ogpdb6e7NpPxi6tghmrvCLa4/+HtCv2+nSXivFUwkKWC5rqodnIGHk7VL7f9XNAkSZI30Qh2n4QtM57z6AOWOXBzWeNGtIVTudpqhBYKncWqVy+JKpy5giJdXcey8958p/8UeSRMbAXOhuIGmwKI1ghULhmWr4Wok60KloOJqfAfO9MIGMz9duAVhyD5zhSlS5N7lU21+TNCdUx1PbMD3n7v7Uf+4q48gOZ13jlwUUfplC2teDmENxigNQsh75fbD70B9hEHtwHxmUT5c1qYD5uQGP9+v4kRSxfsMOcpzUDG2CbhtBSv9ma5mF7z1rKIzSIj3dofmQ2u5ZGFzOxiDK1X/67QLQu7VuxmnS+eccYqVpKyxV49Sk3eqnl+3wxWIp0hkAer91C/ISM4+2VwVTqTyHcTCJzLi3p9oB4M/WXpIiddtc9y1Ilauwr1KtTNvv/gPJZKagKha15yuLrvylP3W73/qa1ApPqJdN0jZp2Y+oJClWSSuvzCb210ixXmsvaxjRjBoO2s4j4nm1Pb3QWfwFQNVYetZxR4BeK6Hbv8HUbLzlCXi4I1zNJ5Nhd3QSPYFwQ5pxEnHzNVQmOG4SMNd33WlI6OG6p16QHtxooG3rw3rpr65uI5mLUiQgag96b96k0E1i0VWkGPyImo9Z7vBWC/6yBmdIlqstcrqnpF2dd6cA9PZoV/cpBXQNr7ofhUPEVujfrEFy761MkeMfp4e7gFL/+WSRNhWrpNrbWWg6KJ0b/bIE6NEhj/ESzBluNQfpnKaB/Zcd/F4yp+0c9+++9Kwr/8nvu+q9uzJH3qXSuZeC5YMAMwSM7cMA0MMORWrX5+RR0Y7jN0QIlOikFn3B/vAlQ9XqSOdhZjiuxxDbFFU9WgDomsQahbzJ0CBpfeJvuy1mh4M9ng5xHAA920+kUKGTpttomzWyj0HDRU3RQQxAK3u7k3trAZ2Or1cBPtdg981CWWSuI+m2tqOx6H4jDeANbo/KxhRfgyljuzCjt0lExqEXEnp7xGvwFF98HkKnIVWKY1QOAZ0e7hJaNKDjgDQk6Y5BVUBAH2Fpz4zYUcNlt0OeKsJ7SFtJEzqZj3pe3Em1LMCQ0vnSXbfz53/odp/9pkrm3C7eyUpBVz+L2SpB5lj3S2D34L5vrSI7Oo56ZpVDvDlrnSuj4JkKAjCBucxa6vtP0RDQVWmCP2iDZ/74KItMLJ+yjd3ZY27xZ/+Bq4yMCar4KYjGZwFOjQddqnVg6FXVXVotg6kckrrpqR0Mu/om12fJ7FNlPKruxaUthFo11mz0eEhx8xhPmYAuoWuykTL5zjSiB9d+x4cF0tO9uNqgANe8APQ2CHcAmPMrSiLHxka0EqXpvuQ87L/Em3Z2OkwNGZmGqUDMBQMaLg9Lhv2dhZaDEq9gSRLZ0k6r5/epZFGB7W9H7L3HAeiSY76m51CaFzt4ecvtPP11t/Onf+Brnfsn5C8P3H7mKhh7ELbbqKr0fchH/g/Be3NC8AsoUrJ3hJMtaSjL5yiZJ4qwqEQfkjuaCzUPlNDBAMheNkWBzZX27zc94ZZ/+Cc1O5zXMtD3gelemfbVQFuHlqSSfUcG6SIAnaF/ZybUjp41FbJq4+DxDin90prm2x/YC+Ppv0PHTEjo4pspC237qOevQQcd6MpS60Otx82NbeQhYCIivzeytvAdzLQfjxaA3mUqcxvS9jcLaaj2UM8+oEMyxvgZsqbOSF0mTsrmOIZj40fgDEfp3FuBa8EjZVu9vo1ZQJkIZRGx05QoxXlP0tLWXv7g4iGLn71rV1z5j34bYWqvJROXJ6Ry79AmwGhe6dqu8YpUcYtk7z8NLOaRNM9a5xJzHi2oSfr4m2AuFdsMXwPpvSY+UNLEUpLnM2FbfqoV9LH84Z91W697Szx5NMcKa0yBTCZRltGPuRbQ5WCnKQI/F9agNeC7BEBnXH8W1O7hihrzwfjpl5e3xHY9sBfGD0yLtDB0zVvRI0Af0Iuc6uXTF9uig+5s77i7cI5f1KLOAAAgAElEQVSLMt4VgJ6KinJTIaGnp1XaO+nXfnZy1E3ksAY63x36LM1COpY644O4MIhxSudQtc+xPCoFnwGp/tNMnwk96JlLNSHD61inndJ0fUAnWAHUtjYkTG3n858TO7O8iwKoMtkkeNEErfruCDASbXvQFYlGsd3fq6MX6dwywtUMijHnJZHO7dSMtUjek8FzDniQcxobxdhZtCVkIkyWKrndmQW39PH/2O3NnYiZFNxLnwJqrdKozk3yvYQkI3SOOg56ch8kAD1Dhzylyhso2nIFTnyDvjgW5kLYiGLRM8oF1yGUMUhkjpkzH4qGDL/1g17pBv0LoH+r8HLvxvKYxDQGRLwPYGQpX7PMG9fOmy8VvZHn8IeVfO0GbdK2QcmMDMVxHP4EdHMqzKpmg/Ri5rBbqFtJCWMBIVmzNBGYQ1vNxEUVDgZg7+pFV/6Df+uq1694EA92CR3aDJMJ5GGCGvtOIXufRBge38YgDEE6r0ppVGUWIlpyLDtlL517RiIxXj8m9smDAu1QQq+ub3hOIbiZ88U9mw+/ya184FOoroZwNYxbfSFKorlgyleq3puFeBmgX4aEzjSg0yMliUcfgoYi8S5lCKs24Nz4ygqk9CCFQNo93837COi05zOne97gUHk0MCR4n8ggMTd9Yg52wHaTYIeuLbyn/2MB6F1ZVt1v6h1+CmAkKuuutNy/RvgK4fz0RVkGIKGLNDck5VG1AIsQNbO+B+YMdxduuUcx2GNjQ5I8pZG9n0lhqqhkVv6TT7u9b3wxNlbXgrOpswnmEaAHYmm0sQj+XiYPN5sdfiwxi5jzKAxQNAAeVJGvvcRQNY7JdCD7bCy+Ua7BzJTY26tbTA0bgrkxFlW3+q6PImTtPa46POpNAgB0jJ+hh3SKI7g3y15mgH4NXu5rkDbJIJ/26nrP5/TvhUjRE8dLIKVUeYlmAhU15cl+M6LmqLcmoWv5ugzQmc+BGeMYU6/7trhSU4CM9z8rAD01vRrdaLykSGlw/jmOA2ifRNFxL71twA6AceA4w+76/i5hAARF2kxPMUIgYUvu7dzbaZ2HZxnS9i2o26nmpH34OLKgTTJPbaj+Nkz0tvPd577lyr/7685trlEfrvf6iwdY9C+qygNAVyC0O2sPOgVqRRF/D//NFK++zKyK5+zPV2mjMxwkS/NsU4lfn41kI/sQTEFpbs5Vl5akLGp04XvbN9XxCXfvoz/nymcflvztdlHjcgLSORm1NABngH4TUtoy9K7U0lDtziptWT3eCei0pb8KR75VOHTZQPs5XlsHK9JiFV7b2duDeEY0N9izLFPLtV+DZ5/UIPLbsp+0HMT8O+5TCFUAesd0tANQz8MqqoENuzn8WEKPrnTQ40ZUqOALBTAHMLEoSy9Pz1B6kBdVumYBliMinTM5i9Cz71xFekLzEF/FoXNra0dKk5NmtBOPab7c2J7tpWVx9lpZctu/82vIDPc9qUim8G20toxuHtQFzNUZTEnkpb7o/jpj9bZ2iXxjNjhfBEU/5h9e68JEMkgxyzSr2nzMSIQ116PDdG4Gt8BDnYAerUnAQMAWv33+DUgm89PIEjcfrRufZ5Kik5K/XftutqYG6LdB1yWkAaVUPwMm6USGwtdqKc+15R64gzHT9k//uIOWKf0ua/FO9Eufjg2GruWsMLoBOvfkbeTKv8cUsHo0eE1W873TIrUOz+2R8q4A9K4sqtGTOHgG0uVUhqWJeodR+Nk0cq2OCpB0hTT7GrEX1KRRA3Ti1/2odX6K2o2g82YA0JtR1mk1Elv1ux1Wh4KadQNSJDO3MW6fzFzdSmIEc9y/89SXXfkPf0vANMJYP1ehiwdLcWQjQWor9dVK4Y0mT1U7vdoT9nffPjpiEpkqQN1oHy522KWMCWM5cvqkq9xZRK532NwTTJaJ9Khn/Z4fdRuPvwdqFiSvCZgQFqqxhDJN14pjk0O8KuB4l4BOZkloS2Yplvybqe6b9tXFG4wJYfjiRQD6PTh2DWTfYiCM4afHvaWZ7+I0e96UnqNVtwQv9ztwSDAtQ8TMZpjB7zlxUnVQAHoqMqW5iZuRju1nYD8fp4oyzUMZuCd2UhJEQcgaq5v1ENCpCQjAS15hfMZiMA+zfryvwW4VGgZyMNauS8QBxxLDCtNUQt1uOsFpgg6YEZoNwjEbfZlEZus3fsXtXXxVQFEBvWaXeBu3lDclstY7wEwNrsu1/zLpnGpvw1t/rySKwSkpWeEktEmvGl4lZixoXZ+cdKWpadRqv6Gf+8Q3EaBi7famZt3yx6BuP/OgOMOJvsVrfJgYhqVvU62jpzO1H0tI1HMLP2TumM//OJglOtdp/LvXVmTogOeIWCCF+QguwwYs+cgHML6KSOgVn20tL6eQbkLTDq3i3bpJGgqimwYrA4dl5odQAHrXlihyiIOEzoQYOXqV5G3if0P4bw6np1QK69UE/KEduu0QA14HMJ9H7D77joAmKwd3DaDvinSOmtginSupmB2Q4CWCtUmofvwMD9tB8ZXyn38WWKQx32rNNt4mUF+LdK4JXA5cAvsyAA05/phVj9nchLEwiTfuh+lmVTpnAyYT+XNTxhs1LN8PnTrhqhubcOeHzV/QPyypq+C69chb3Mr7P+EqU3ORCl8iFkCMM9C6DNcwOQe+dCKloyY6bNHUgHCcpBXDAemfYgl2erU9Wz4Qov2sgEQv7YtINMPwKzG79RnUmSaAOd03DQxbntCAHjBABw23sPbXYEffhemAzB2vftNxQFTosNsC0DskYPy4OcQtQJKQmt1da7k/DfG1YcgaY9A1l3hv+400A+iITk/nAeh0hBNmIgDQ3o4iXethqBV/Z9726zhwNK+egvMCHL+Ye9zysSv46UR2X3vJbf/W/wUb9N2E1J0I4fI0HxIwJ2iqpNv0MJNb4gQ0Qz6bW+0BKCPBIV9hVTVtVSVzv8771JqyIVBx78wpt3f9pjjD1S6NtHlk2K29m97t73JVxLtHbTNiAYzt6Slqq1qLmDAaM1e6jtShxryaNEboF7BPpZBuHXtyl2dAtG3E4gNR78JcQNU7MbXfQCRl7QGEG9TE9GTCvWvUxktzFnPk04Shr9FgtB29m2nvWi79T9++kbd17x012mzZNhyrSc0ysUggZbbZZN8f4yagA9OUAXo/RoAXlRLX66dHIy/mKKWoneQZOLzjVKoARORFp3S+CiOl5jonI1QVT+4ZiUHnCeRRiIf9xrrb/vRvut1vfwN501U659eiXgzfPO4ZMIJDkhXNTz4C2xjc9Ztahsv/W6TzQFVfw5RRMlfPdtMIaGWu/ap/3AJv46ETC5IytnLjlvImpgEViVsBg05wKx/8lCufe4Nmo7Op44E5bKgFpEBu9SK9WRP9CkLX7GIFQ9rip82c1WOGs5UxR/tDmCRIxwAkxtHTbGAmgn3amFY6SHFvPAYFdFaBk2xrfdYQpBhq01tormDo2ppEDGRooZuOfNA34G0uAL3zReDLegQHHMOtpn3u8c5b7W8LnMMkhMMxhjmFzlS9HAakiCFUdnt0dgJ00+Qn+17fDAC6grAeyTxkKDlq7DY+xYCpUma6X3rne7lXFdo4mHa/9x23/bv/xlWX78Vzi4A6wHRqJ2iqiTzT9SbpVaRAA3FPo9qDTp7VIjaU7mvlMyaUkxKp9a5AG6CzRG/waTj60HlI57eRTGYtzg8faQ20oe0HXu9W3/fjbu/YaT18RYxX6pxCCOKEL3ubfhsxmx7UxgB0xnWLs7Y0y8Q91IJ4s0zGznlbJ9KOauI7APPL9Hj3nl3GD4kGqgdXzHSWXJmADulWs9H2pr8eTCHY7wwHVU/3nqsKezWRgbRbAHp3yI4XhznH6RTFAyxfr1AMKtPAVEpC/QJ0ySQGgfLRmXGR0LN88UDeZVlPHNLrkMD0YFYJdwxgeh/WXmjnAU1AeG0FXu2/6Xae+WaU4lXmGACuqegpnRPMI5W9gFhyJwko8JCGClsdiNROLhuOYB6EudlBWGVsKm/FmGk/b7Q5bdw0I4jt/NiCKx2bc3uvXtK65tKxVysId8C87ENu4+3vdRs/+CFXnZyOVKNcVzoH0kG0XqGag9dZoY+e2pdXd5yU6SCPgE8n+I5BCzbOuer0M3lx/iyle0U83lXKjAC9VyOOVAA+dA30k/C5nF3Gv7N6IePRM7vImaRrAejdWRbswkk4k9ETlylfM3rONJyrvfd0iONB3K8JCKCjuzfMjmlVtQxLE5S6FhFOw7hzcTgD0TTUl9kBWRUM4BWMn+rtnSe/6HY+9weuurqs4KtoHq+DMQVsTwBZGYJYPevV83hCfQtiWJDfBF/xh4Sp+cx60gVNAdqW3aIlUoUbOODS45Qx7KVz97vKGiTzW97uH2wLlf4hiU5MuzVI51tveBsGGPgPoB+tf550EkzzstnctyihE9A9H8E+GeJPPwXuFUs8lKbNft/DOTAenLW9b0g+WM+R9JoJ8cTT0DWESZrbeL8J0EF/tv6b8FMh8xzVdu817ToYc3YeLQC947UQ+zlaoe38GLycj+bOw11Bg8DKHO4CKh1TJV0DAui49eGZMSk7mlVAJ5jQQef6xi7+tmQsTJmq+Mh0r6cB6Ca1azW1y678+7/hKq+9KHnOo7M1UG8blaqRulw/SYS9+YMssSaecSA+i/Mca517M4k2r7Z9/s0xVVgABgekNl6vQf3K9nJpZtodOXnC7Vy+6krb2xDG6eSpI4jmAe+r8gOPuNUPftLtHb/PyrJ7EwHs58iaNw/grZ1Ps50RAvpleIvvspa7nw/3ygzy5TPXf914/2aN9+l7zoFqbwL6TXjq9wPQQydTMp/UIpVJuxxenAsZoitYf9IxOpHyOZ0+rkAB6J0RmwcqFY/YaAsAcxagyKtDHDOWTrNUKaW6fr44oOGDyA5HVWqv7IudLDIPZ6ajXIQKcHGT6SiNPrT1qsmAVdYojcrBQ/DeRDW1L/yJ2/nSnyKOiSleNee6OZKJhC8AqWBF0bMUxY3HetK6DI4X9tSCT823zwhnEnSkYaFoi3Yl7hyKazq58Rlb2wDYox7FmxiOeWdOytD2rt7QIj3CHKh5wZiYKhzg1n/g/W79iQ+Ld/tQkGKOdzL/OqusiT29hQ2lY0EqVTBQjOemg5dRi4Ma9Rn5Use2d7L4bT5LqZKpYClhMuNdQuvSZpvNHgs9weNY9H6+yM1GmP57eeewb64D0Ne982n6p7+f7ywAvaPVFykIhw/jbXmgz/gMcXl6jewwp4f7JA7LCFT7MQlRp1bdQ/By1xjufnSabslN4iF9tKLaDg5pPht7hZvJgDncGbYmIF3ZRZjay27nM//O7V1Q6ZzPKJzGArLAI+dLVbWEmsVguX+ESVC0NaPkzOeFKfC8gT7Lf/hnACwV5l/3mqRI5x6S2kv1cs/EOGLPNTNcdWVF0896QLe5i7Pf3HG39oFPSO1zm2PsJIhwtUmf7rVNQGeRDgI6bekcnk8cK1Q8JvSG056ltcvOtvHsiDr10YZ+13u6J0IU023Btu9iX/RyRxHAXF7CqOKPW5vb7t4WciZk6FzINkELQO9ofewl1ZAaZLKysKWOWu3vwwYOLMrCfOR9A3TlhuB7cARJZZBdz3to93f29XoL/MMxxDKLRSAj3BpAXaFZ0UMkZHyg2hkmlYF2Bp9XVuEI94XPud2v/IUmY/FgGcqZEejyAdqrfWY+uycWdvlwBN9xv/yNDIA8F4a51dGu+HrnAovCQHHwDRCQKnokkimNjcFkcB1qenrz+8tL9PpXyW2hVOo6ksnszkOaZ/CztxOTetMoCnNivKaGecqF1RRHmlqXYWvr3sRhngX0XeCeOYX3jc6Iuhb2R8pOenwbx08bMBkSanZqr14DFM8ljUX3bhc9nm8vmue7tbQNDQfMXMqg9qKXw9ZmAegdragcPfifCTROUMWYYw/3KfNw79OLwxSko1A1n5sa1Qxgvt9eH3ZNF1yWlMgneVhwIO8gr/ieFLugNsGkbO87LhIjs8SdmkD+AYDQ7nPfduXP/p6rXr0UO6GFiBOBKaVzABLAL+kIp4QQ5iFhb/fQ6nXeVSneopK9LVlkbTRi0jsdaV6VLdBDMWJKQlD3TZcmIZ0jbztrnlfuwBlOkpNEkB4drCyPuvED73Mb74S6naVSPd8hkhX+I9hOSRiiTaQp1aMbrA1mCbsKL2eJ97cZSj+qETsJBoo2ejNxySgzcu4TjNbBSF0CoNPLvU+vVERuLpkUacHy563qmm0Eruc6su0xwUxFHDzT76Hv3zsLQO9o7U1CZ5UwlkxlFqu87TuPD0gow1roGr/cU1CVk5d+ByV3H8KaaGul6jQzUlaEm3AsApjQq51qXwXY+LihpMhBD6EKGauBnYaU7u7cRK3zP3C7T39NpFu7KEQr4Hgp2QqvUNXONK2R1B9sx4Agan8PpXVK50Qv/RHA82OzcDaBcFG1kxMRDXx84Nv9ZF6sDSa1OY5EMqh7Xr2B2PO19dheLs0bxwX75uwxt/beH4V3++No0/Kr6xzpic4QPjqHtnp5pY1MixL6DWhGlhj25RmDkBdiid/TIqUziC8eW6t99up+poC9DKc4RkbYxrF3rVd9ejLJQjAP+jp+dgmGveywB20bC0mzy5W1LewFP4e8TaQHtDm4yQLQOyC5nZAlZMSCTQ9JNDRsKX+7jthAhzhmPLOXqWeg7jugp/L9AHQL8zPAGTT5dHiodQ4J8Q4AhRJWUAE8BlbcKKFTgBMyQ6ePooIZgLz82d931UWGesVbK6JlBLoMU6N0Pqwqc3/t2zkexGN1PTUHBuambq4Bc496EjvuK6qJo7jwE8pQmKSuCib9cghqdsnbjucqAHRK9rYZIibPg//O/Q+Ld/vOiTPSmDEUZHBZD17D1Tp7D5gvn6aORaF/4OnsacXKhiKl492z0qwdvMxdf5QJZe5sld1V79hnoN4ZVZoPU5aXgC6e7mCMQgVL88czdQdpeA2OcZICtsP9lKmJ9WwwBaB3QFp9UygdLACc5sTDnZ/0+pXtYMiJR/VkF6kKP0wqw0NSZ9UdFZdoMAxgrG859I9C1T6CECSN2d+X7rVbU6xpJ2JWDmif9/AgYdpOOjRJGUp/Gbum0noJ9FLZcAI1Pk+t3HR7n/t9t/stpnj1D3nJWKRpfxHo5N8jAHOqzKPGU0pS6LMqUn0wKKOhLB0XkSc6TnNI56E6P96aOh67VQB9HoVV5uddZemeqyzDGU6qscWSr64lHkJ51M23vlsk9OrIWKRbMNCnP8EM1jdSGrQplhLQb8GrawmSrkC6dG8ckc59EmGWDBecYBU2+STNCh+w+F38SjzdwRQx5z/nkSwcFo6zB2Pm8oMWdIrbppImZIhycDzZlqG3PquurRYpYNPtTDqgFqlf09Gq/l1MdsGEMsgxLR7uOXhbEgcfz/4SVO3I4a7m2K5ywmE6SjbNf9OB8H6A+THk+GYxGAWW/tAtElZMtxv1HR+qjOGlAxylQ+bkNjV5uP4crYC5l6An9rbd8We/5ir//vecQ4rXCC3ZPuftGT1feVQk85KAnpYZDedfjxbShv/R8DYPX0a3kI5yI42nhJRYPIsy0vmJyFgM0UcQQ3/yuDjo7V2/5SqIPdekNHJTNHWR3mfm3eoPf9JtM5kM5xeUUxXbNuuWS7U3z9p2AOj0XVgqM1SQaUyDufj3jDoK5tDn+6fakh6AY5vHgywD1oGFfK4ihe2yOCfWXp750pegzZ7qP6ae7qy8pjkQEn4IXe2pu40lWB1s4TtIAbsEPxaLc+hub4esNTK9//yZmzlWygxuQQys6BB3HOr2sVw5xEXwIIA+5kPWunymJBZHPMLxyRnYV09B1U5/Awi2enX3LGu4KSKDQmLHE1C96hkDYYay27B7LgNI5LY6OCH1wygp83sc2mO3LruFP/4NN/Ty8+bNJmPQimnJKVI6L42NqkOcnOP1J18/Bj0svKJHtOZtD2jIl5qAHs0xVjHUtmne9EOzs0jzugAP/VXn7i4pQ8C2VRWh8p0f5/a5R9zyx/+6q7JUakBp3kp7NsF1xM+tk7eTWpK7WAcCOsfBKmZ+RSIVP9tnHv0HUKKVnu993Eqppkaa0JYdqt6Nh4rWokfvAJ1Ot1hK1bZCn96xVIRpclMc4gf+GEwdQ0b7dkh0YwIDawNvagHobVI/CLtiytcRips9ejnbHGGqx3h2TzBkTaqspXqkxZuUKLTrzUOLcRZgznz3oY21lzG6YdsG6BpyFkqvCujM1U4QuYOAc6YcDSVck9TpwCf+aL6Noa0NN/Xlz7rpz/+x5GtX9SaBNgip8kgjTaK4SAmZ3aKtUkP0gwCebRrzYUsVqdQFeNEqJX6p22nLZPvSPuPfwUJD9T90AtI5mIzqTdjONzZk2pHdXH7XCVTGxuHZ/kG3/p4fRR/+jPUT4f00oXCNKal3elEiX8RhvkhUIjBio1L1bt3qkDAmcCWzSFl8PxjFYcul32nn3Xje6AZSSEw9bMF3sLe47XrueMr9B0KV0Rk93fNW4iTW7KE2OpwAroJ2FlXSjaU5vG0UgN7+2voDf4YOcUiKMhwboPPFTOKFn8LYMY0ejVtPNub2vh8harOShzspmfYL0Jl9PQo884BugEhVOwtC3IDNk0UtKPkmYIk2c9AqUrUTJ2GnHr30kpv73X/tjt6+HtmrBew94CTaYOz4OMK8IMHGHt37wa++dK46bC3Mos/EmO2ldeFB4uDjSLJOMJoidntmBb9DOqd3exVqdncbznw7KIgBkJSiLso9yMW/do+fcisf+zlHpzjxEwi+5x2UzqckDK/N1yoYJ526COh3AOiqTafHNlXvCvAxjZTJOYHMSKfwHvYzdfGBswwAXYq1wBnjwuq2twfrErRLpjTUVa0GQr/E0723faUZT6v3GPPN8MUrq2UJw+uXaa7VsWbn/gLQO1oLHttM9zrPko6tR+l01He3HuahMoWx07bdixOGhxm9kBnKdIrhTJIXvJ8XUcJALC58YiPgWMxufg2JTMRuTtgnSgSgTsikvwTkc32UB8z2mpv6yz9001/8TJQtTSfHPzwYyq/8HWOANFwdRX3wWmahATmE2fDILylYo6bZ6P4NJ/Z4S/Ki8rq3nfrxGOFN+8BESAuoqjY96apLKCBzbxlMCuPW/V6wKXAcsN1vPfSYW/mxvwEtw7jOybena6zVBpljve31DQC9gnncBZjHgE52TAGd66U6FTIeqlmiGYR7bM5na+znDmvUl/kRymjxD2p/LkHa3AYz5EevS9o2B3TwLAXQAYh07OxRFz0nMx3jroARkhoKXdD89HzAA+2gAPSOyM/II1Z/opQeyUxtn2YdDaWth3ngUFqmh/uQgFWnl53IHnnwT76DJyA53TfFwx50Qqd1pddOu274fCwqsWepQoVDgp7RFmbINJ034HyzwgImOriEBCVgDuoc8bHVArIAlpELL7hjv/Ur7ugSVNUJW7YyA5FWn7/jZwjSOePOk5ng6g881FqIg1rtiRz9O2BSIqAz5DfRzDZlsDn5/MSExp4TuG/fcVWo26N9HC+hgAHV7etPfMStv+sjEQjZ/Egy5lanpqpW+9LKsoZOlKTvXZg+bm+qjwMvfk/VuzrImW+AxSgz6sC5szB/sRRvp2FzrYx7/72eiVTPw2gf0C/gqi/YQquImWd6grZoX4u0IARTOLscHUyeoMZ33gDNlrEXjKnN30w6200HPZ3QbpKhL2zo7RObybBYYW0SFaA0jjqWWtpvtX9P8lyE+VEk9CEWZumga4Xy0NKl7TGLGu3mLDGaCC5KKaV2MKT4UY/pPEBpx6RaXey9+KHG4A4Lr+DAMIlKESueC9XskvzGJG3Oc2PVzf/ur7mxZ74qDm77qCfSrVJUzlNI5iV4kycO1gMO2VpAlyHVud8Sw6hxNmlpDATemBbSBkAGjMXQwpwbmp1BzvZVV1mEdz6rsiUu3wL2B5PJLEM630GFtXrXMWiqpsMwxDYWLgR0/r6EmKvb9OrySQr4GUdEKZ3AblfErmBuR3DvWUrq0Ib0SvJNNzXTCundCk5gKCEuv7a6Jd7vxHt+3oFOo/FQBNDhEgFAZ+haF7j1dNPu4l1CQRBpEfH8txF1IiGfsnuLyyiQBHTQpgD0djdHFY5k8HDHQTaaKw/3eL7EgFEKal5Cb5cS0eaqedkYAXAWHshkeuJDS0GiX4dtqDPg5r8Bj9mbqFHNw46Vu+iZvcpMcP5GC0Uz4zF1L+oIZ/oL3ltx409+wS383q8BXWBzjpgTlaRN2e2NvyKVMz+696bT09X3lyyrGq5Nkk6NQtv8XarSN/e1GuC3Q1DAwzQJ40jzSmc42vVRiKWCdK/JgzKgHL7YeuhRt/LX/qarjk3qHMk8eECiup3hY1JdrcPLeuV06NNwi4AuG0b/ElDHz444ySUZGLkF37FQztlJVIATpqyOdqLDMbb7uPJcUL1jXhclA5pK6b0SBNjfFgCdfoU5LI0egfca6HWddeULKG+69QDoN8Izr+kDxQ3x+UKpc2F8RBzi8sg18nAZx2HMIhcdaeQCcDI6MJzoNJykmNp1WOy/yW3WL0CXM973TT+uK1Df3YWzVTgaBaaEslkWmeYCFkWNwZyfom7a0h137Nf/pRu5/IoHcz/raBPYv33IF521himdB4Bt/QWETzAf/ta6cen+mcjD3YOc4F7QXt1nSQ8AL5PIlCidryPFK0PVECct0CJjDHczqAeGZOUjP+k23/F+NyRu5skoAeZtX+hixjZhTTyg39jwudBD2onqnc5eERyq+pr34DlmqzsPB0zxCwmufu65Ruck3zmO+wb8Na6i8AjnIVcvDhA0TXv9puTk70UH3UeDWgdZkodRAlfBAGnkST7m0X3KpGkRq/w/f6cA9DSkqr2HR/UMnIoWfJrLvG4zhqwxbriTwy5h+wShmHmOJbFkkggAACAASURBVEUpnY+x1rcYab3NsCPOoZ2V0kOebki0KV6AU9Ky6CDjy4DR1pDHH1kQSuZMWBKza+owN/X5z7iZz/4WwM0qsJkMXAfYmWSFnu1hdjcdkj+bQkaixmmvAa32xZMbKPgp2fce3/avLaTzEqVz+gQgMxxV7lKIxRLUc8YxMdzuwgm39HN/z1Vm4UAXo34kpTNUjSaMbtmtDdCXRTILnPSCNVNgVHu6yeE6ZHXQO4/kRayxoEROajva3EVdeUxDC7Ve+gUknLmLWgFh+t+udBI0wpz4G1jb5I7vdi/dbU+1P7aaGst/DYBObYNo+vJ62HaXTMnWZFshIqQA9PaozKOC6V7pgCNOS+01M7CnRP2KH9ZAp3NYJ4CeAEe8jLSbn4MT3CS9qA23BjZTPc95kBIAXl5BjW2r4FVn0Uya5/oO027uvfIVEgAWNy67Y//Pv3TDNy/rQeztuxJOlsBoHjz4GYUjXGDPNTW1kcOk8lgyjgcVSex2uAUHHZ+PTPpxzxGVY14gbk9+ozaGiWTmZ121DHMBpPPq5lZ8SPpJaMib9OLW3/EBt/qxnwUDo+7SNk8evIz9pop7glJ/l14CA/QVqbZVH9A5MjJoOxgTLf+xQycL/zDP+7AkMTI879b+7mgb+32oO8mJE+ary9uwcyddKzrqo+ZhOuKtA9Qp3XZrfbo5vmZtkVclM3JzfQsZHFl5T69MrGezwffz+wLQW6V2dPTKg8wjw4OMNdD12NMr5C5b7aHX95vd00ZLbpf5sMXb29S4TQaRFAaTpwSPetZUPwcnONImE4yOXzb+tQ2J+qUVhMAIp08q7EcgoxFNBqJqF2ZNparSzrab/fSvu6mv/GlMpfiEsaMmPnBoUx5FvnOAqJcRaw5VP7jESavaDLkxGJ5K9PURM2IkEmuX3K+R1M40r5TOEWpZXYW6fQnqdh+q54/KxNyqYxPu3k//vCuffyNizxV5jLnhjfSTYPlblsLt1iWAjp9VSOhXDwB0rhV9Ico+9l7JphL5FMbz4PSoMBwq1HWJ2+h0krYfMRwyJDfh03EJknpcf6TWn6OzDhn2tYbGdwMZne9wbgDRA/oSHOOYNTBcxfr7vjN65fbpAtBbXTrdPnaYjUoOd6qUs5dysvHM4leALzVBi4AuebBbZN9r1ew0esJ0iQpqw8jnPYh484NnzW8p8b2KmFZNtKFHQ60GgfMS2znLiXK9CegscoJ7R7/7pFv47V9xQ+ur3vkt6DOkn5ATxKAjHLUUdWmr/cfWzYgzCAC1BtRt+VKvVRIcOKbS3Iw7sjAv8eYVSucok2rNCbMWapvQffnsw275P/zPUIgFseeeZnHYXVXU2oz9ppq7W1cI6NdYMswWqrYDOcQYlqXmlOgCiB0FY/kA1O6shBg/3r0xtj3XYJgydmgYrsKezlKx9lXE/LXdSUgKSOgIy9zRxY3yGmQZ0GuBmu/kKt5d5vYPyBf9noFV7cJKddhEDOjXQxp12Orhf1ydSxDHzBzuTPlK6Us4Xj/3nLCNHDOZEkpY7afqNHGDZ0XV3QcHwfsA6CMMCA4Ac9C7wjb4LcSaX8HhSUekKHlKBOrxsUAIsAQ4xsYdXVlys//f/+nGn3/aA3xwjAQAK30RFFkaVbLCaaGS+lcYhmOe4yah+40kz8bg35DxagLybG0Iqv8jp05K+By92vfu3EW6Wg+YHvaSqvoKqqp93K1/4Mfj1eTwZJJgfMCzUDqfqknl2+l6G6Cv4RC/Agm92QFFGyvT9kbZ/YQpU1MA/Tj4e1YO/dAHjoDOuTE3wkVkQ2OpXg60noNmuzQlGK6j/XIiHXC7rfX+OVvr8Dhlr5ssmIRwU6ta1/uR5KwHz9zChn6t2fuSs5n1Z7jTSHEp4ViUTAzQa3djf4bSci82zDECOvNftyNd+UZKrKGO3+eRevMheBaPR45I8bAGfZgKQGCQzKd9i/m0/dASHuECmzpS8iOa4lUelGenvv55N8cCLGsrkZ7GUCKECzmMaXdHbvQSzTGitg+WqJG0zhfSbOTR/fuZBmUY4iZrX15hA0Lu0ngufHYEJVJZJpUpa5kZrrKCMqnSlmcYIsbUd4BSqYv/0d93u/c9tE9lTSgag3aHyWQkO1wXGVkD9HUA+mUAejOHrgrAnBKoDoEaFZ00C7awTC+jOEKatfzCdOsBOXR56Z/mjEm1+KKEstEcpOvbtQu0oImJVde62m7XBnhAQ0Yv0GMH46cdfVtSwPaj85z1UQB6+wtGVSyd4eZYaCM4XNtvsb9PegFL7N3A4fbS1hpQ4MCgQ9Qjs2OifhW7eYSYXTzlOyARR7GHQ/+VlS1UUdvvgRTZl70kR58Ck+qoXj5y56Zb+M1fdeOvPAvQZRhVUh1j/4q85Vke1Xu2R4BbewqF//YIJpDkkVHHFGs6oulHz9FBzaN7JMF787uihQKHV7XSMe/I6ZOwJRyFExwkHUjnkrc94kpU9I763dtx5Ycfg7r97yHMjc5lOssQuGeQUInqdi1d2r3LAH0DUtklaFREKmtwGbNG5zgt3OLngS9GwXBQYzQvzpkZeFHrADqnxTkwNOvGxjZC2aBBilelY6Jy+SmdI1jALx57656/Q8cDPKiBANCphbkF+mhq5uKqRwHmxygk9Db2Bg98SiZUNYYSThtNDeQRsROjZwI61eMtn8deGuLRQLX9Q9Njqq0w1WYC0AUGBjNP6xXj5UHwyvKmehTLIeqP/2DyBDPShfZzZUw0iczM537HzfzlZ9wRVFaLLjRCy7phqoc7OMDhN9jOSwBQtUfvBxIDrIgy8oGnEfHIdAjCLRqDFLcjqWsSJA37iEPfQnaqNAPb+THYzgl8q2uugnC1uqvieYgS4tJX4Ay38dZ3Rd7tNl62S6fQedin+Q7oHLvHvIWAfllMJPW3T+THga+pcqeUrn4PCuw0nZxA+OSZCTgCmhbKS++DsyFHL0diUjQDsXTvFQD6LYSyxUyxvy3U1bfwPkl4XwWRCqyLnkersycXMwPe9emZw5C2wZ0uAznSDuy0APQ214ThTCfMIS6RjarNBvv8mDl+TXhAb6l7L97zL0pmD8CjnQfmkb4XXWk+6ggHcKgtUaUJhzgWqhAhLpLnLLObqkBpOxcJXTAWDM/Fl93Cb/wfbvjaJXGWi3gE/4t8FIEF2oB9mtI5vLISAwwBJIFPKmLqoIKDWmLCo/58LH/0b22BeJ9oK2JOYlDX3/D8fSdhQ0eJVKjbaTuvbm0FmoYaWjIL2/HTbuk/+a9cdRhzkb60c+uP1fMI6Ja8Rb/uEuPmJbMNABwldBHK9jUdO/yxZ0pwjGKI6axrqCGUI+LrohMw2nVprDWka/7P+oCuHvtV0SBR9b7ONHIgqoGwjDYSrlOOXeiokQBrkNA1s17KZ5tPpD93eHJxHktgdPgeqxLGf2FCRH9Gk+leCkBvY3kkuxoO65OwkdKTtmXpto0+u/0I50BBcgJiloT1pL2Cs4htMNaXGblGM+7pz7Feh0MNk5Tw4JeDUg6EOH0pScAwNUrnmkwGRwhoM/LaS+7Y//uv3MjNq4IqQgKSjOppoRv+lBg4/k3PdkiDUlFtv1qzVlqvSoUOO5hkBIkUtArYvuQrxxSp4e10jzThNcBuC4oGCIYzU5DOtQhLBTHnFZZJlVzoDdYe0u76Bz7hNn7kU9DXIg5cyr2qOt5YD6t9Li4kkao+7UZqcp8niQE6Q7rqAbq2onPgum6xUly0tn454JR4P5jOLFVhqzd7AyhqI+j8dXkdJUP9HpVZtnPQeOab5IMrAtrrGsvVpYVO3wynwhSwtyGlSw58e2/apU36rnNzZwHo7SwVdhbVjMfh0d2+d3g7HXfhGeN28UIwZG0CPlvikN7Cpe+RJo95aGpMk8fYQdFiWy102/atHC6Ta1xGQQwWZhEYFkD2TQZj5nqOAABC+ba0vYU0r/+rm/jOU1IDPM6mFgC6CdcinUPdLkyS70dPY8HVBMQLP+FF0ZBuEWgniakSuzGQDQid+NgHxB2BjfvMaVc6isWm5H0X0vka8rYT+BqAxN74hFv5G//A7Z4+J0QykDRQIcMzh/WXYiy+TwP6theqzoOsgscYbQJRoys+2EtuG/dLBIMwQvoQ15R10lkgyMjTFjh2c2JN2tqGFuUqAP06YtQptScYwTYITRrR1ATeLDfm83ok2oL24sbmtvgYFNd+ChSA3sau4KEwCxCb9zbjNpoY3CP+MCCOwJ9JJPRWBHQOnE1MQt1KyXwOdAhBKosHJce7BRHvAgB9BQeCCXuqelSAFFDA34ylFvt5tEKABaRsnfnzP4SH+2+7oc0NtV2LbVtviu5ltADA3ElFNWk5XmcBGK8xNT25SedyWwD+9lQ9YNdsOP6K4Mn/23owaU5V0swIV5pD3nbyDpubbg9lUmPnN+NrtH/ZHvij/PCjbvUn/46rjk/u0zSwTTqbMVyNxYnsagNnmr4HtClfhGhJp65GvGIoqdETms5xkSnCT2gGDPh5JJlhiKZQux1pt+lou3WDqsipcmdUxqKgcGMmNE2vXDMp0pJzQC/jPb4JQJcQvOLaR4EC0NvYFLSvzrNUpPfozqUSi4cytcP06eNZkfaAw8nACmWsZMUa57Q3RzrijB6UPPCZYlPtkmHJTYUIAwo69NH8EGld+AVBECAweuFld/z/ZrrXa5FESkW4Xj7sD97jQxNIvkL1tH56wNbAHSZmEEhDBiCQeNWpLhilqfb37VtlTmK2wf8OqXwIceeOXvd0hkMimQqKsYSSvjIz2os62pXcxod/wm0+8SGIt8yCWBN2h0/I0DHGW5LJ1NF0tPFa1X2EgM6wta0DAN36N4XHxq6WgLWMcRwgaxVQ7X6MddLDMYcboFuD7qid2G2NkvkiEJiq9w3z7G6T1lxi8XTPsWjLqdOsQpU7TTHFtZ8CopP7F98tEssctDkC3wuR5OgEdAx2Ukonev41kh0yuOUCxpZgTlDX4R88B/uW6vlTcAY8A0CX2N6mTw6OBrJuxBv8chsH4xUAOvE84UGugrnQgHHnXNs4hI0SrgLj0NamO/Zv/hXU7k9Ca+3d5G3ufJh7gap2VlSLiOJBsmaLCICKdO5pE5A+YqxEHR42Zf/wNmwbdEDeGJfpH6Cdlmg7R2Y4uN4jb/u2q966reP36x3JvbYHoJJnAZaVn/m7bufMeTThJXBjbjBoOj+yjvw0HOKiofdCPMcoFdB3pPxnwx3q6Sh/4aZtMG8s2BLuTe5b1mun2p1RHbquvs0svL4yXMuTL5tWxsd50PfjBjzftzuMI6cfAj3dD/CcGNzLmqJnUoTx+nSKW6Zfh3+3UwsjKfrI+y0ioReAfvAyhoDOF405q08A0DVHdM58Rj2OcOhMKEO1+0FXiDm0m1IqY2rXSdpjOf0MvwEmeZKrvwIp5xZroAenfKx613mwstqwJEipmZh3TJr+k99zc//+d9xQeSsGW1VvgDOCfXYCgB46wgkI7icSk6CUvMQZ2bAbgHoClchs4D8Droj0BH8DMJO0yaggdnzoBFTtGJtIr/dWXXUZSXGYCKhm5RT/MQgA6OY73ufWP/ozroIc7onDknsHzzKJzHHsA/7d62sbKEQJfQO5epvzzcqq8dDfEqaFk9a/ONJpbPb7wYhKqKn/Ig0z2+s5xuMMNCWB1oR+BFfWyu4OUsN6D5C2hsR0xxsA9G7GuLc1kDYfUg0MUsAC0O8C0HvEQ7Y5umw8VgB6q+uAXTSBA4HqZotrzTKo1ZseXwQeaQT0gz3c44AZHoh0gjqLCmosGdvtRCKtLkOa+80uTvv5RdjP720jaEcYMAXZEAS5hnSGUxVyPUAHZr/4DNTu/5s7ugwPcTlOvCqaTMAkVO2sqFaPxQmQiDHg4tmOK9o3tb8Ij5BAeGWe6gCoMVx2uNm/BcQQdz40Oy1ej1WobCs3Me4yS3Uq9ayL6BkclpWxSbfyE3/HlV//ZtxQW1JX76SpiYxdt0qlHrSWTLZCpzgF9HRvGhMIMXwtMq74CTIrIvev5UtQP4LESqTZVn29R0AM/63C9+MSQi6XUZwkXONWBkMVPiV0b5Fv5dHM3CvOfdDAME7f1jfdrsjMFHo6kALQU5LXDn8eYnKgSYY4r7bLyY5SIU6PA/oBENAJYLXSnZEk/Jw2U0rmPMizGG9ebxlt/EypeQnq9k0Au57f8YIZAHNdKXGqg2CdBQXxhpbvuBO/+s/d2IWXPB15H37A3JVoO/cpXuvFm0uLaCMZphYX+vE7Kdb/+wlJW9IN/gi8F2vBLVpbSuu8HTbzIYSpSUw8Be9V1DtfQprXyM6epJiqL5Hv+/WPu5Uf/+uuMoMQN+nWaKGqHfoXLMBWMwV/gd5fKFwCAKINeQ1u7mkZCEroLHjCUrl+EkJ7MqUsGvT/s/fmQZZlZ33gebnvS2Vl7dVV1VXd1V3dajVIQhICLQgtCCSQwDYSIJvFExOBPY6Z8B8TM56wYyJmmHAwg41Q2BpsBAZhQEICJEY7biGEEHRLtNTqrbq7lq7KWrJy37f35vf7vnPOPfflW+59777M9yrzSdmZlXmXs3zn+337dxw56fHAx8bPpNY36GnV/HRq6C9DuKm5UpoFdDaySSoc1TruzO+zlkXuI/vITwLQucdNUf0v88nW/sB9QE+xdlYnk8juYQB6K3+6wacJ6L56VonJOP2cvnL6Hsd7O1qGESob1PaUEwDzCaT/uPxzAapgvmRuZPDVesLnNjfM6B9/1Ax+9bNWi2cwHGCiv8+0sRFLIAyoCTt8E8EcAGNz4GPLTTANdXsHolZe0AA2UdtLyhqhVUD2jFH61M4HBzQRm4Vk6DvfQPUxD9BuBaKVKGAOSwyG+57vRxAdCtCINUM/Tjhi7XZpSOTS8hp6CFD5DYDO5ixzCH5ICugUbjahoVO7V0CPBjmIdoCMdmdrVf6h2TV0u/pCy1yLm/CnszMbzedJPnFhneVf6Y4oOgBJHtQE16g+wqp3DBaE1QZ0HQU+tohW1eB1FED/9/tBcYmXmWxgDPnnrF3euh801QBD5ld5JqkpT50w1x5hEBwqwTG63UaitISETwbgzO1TMLczH8trwuRp1k6t2rmtQV82KoCmzjbT982vmoMf/XemTQKUcHh6e00bvgTYyW+KiML/m2BODd36Rj37CcG7+N0Eehek58A1urEMuOMeBObl0B6VvnP5LGqZV/+x74xiQ/Shm+PHzMKP/EOzceIszPuWvgNfLnV/+p+poSvdNI6JOs10k4CO2IfZdRZCSv4+mt1XGe0e3oKH0iJ1Ahr6IesyaHZAl4I91qoi9AwQo5Z+G9p6KdmwmCeFKX38G7MFVlq0FLoDdNYZmIPVbcFlM8ikk9NG6/Lt6iMXevn1p24mlPeqP/CuvCJYHQr2rmVq6xIRKt2BsbEGeyThFh+KPPzsqo2xtGuPi+i3G9wKJjsyPB58pqstMs0lUHAZ+OYUaDL5rjb2LC9Pva6PV/vsHXP4//lXpmvyFqUdaMGDAn5uPYoBW6pnExTpOxcEVaEo9qrwxc5k7raDmrDVhrcNTzA10LDd3gwMwn9O3zmIle9FVThGuIcWBN7nmb3Y23Nm9ZHvM0tv+jGTHxmLzUfmRsUf39TcbvuLpwDYtHzBHblNaNkTAPQZAHqaegnc+1VYVFjqtC1e9F6i3dknXWm6uYEgAnQNSCQJsbf5pXm0WrUlUBPxIRvYiWXE/RRGm3ve5ehFrG6g6UX40Rnpbk/UPqDbBRMN/UP7gJ6M3+BQMML9oBSU2Z6bm+whu38VNa1eaJSaohWlcXlQ4vHAXJmadHqoWyLao8ppCiKtwA5omruFnNXrMFNKYRLHxCxaOB2Te+pbpZbdHtxEDRvrNvbbv24Gv/ZFmLWH4T9Hi1RZj2hFYj508ZtDU+TtPrI6Vh3Gv1HN9JEVRBBM2n4mWG8rCDDfvG0EhWQwLpkmCskUpmd07ACEtgJy5O1QdRn02fnuHrP01p8AqL8OwX1auz32wcUgB+lf4GuiN5iUOT4C+g0A+jQYeFKTO4dF/NrAvav0s1ot1+0QYyXuGexCHAwtDY2P1M96mQjyjAt5fo4FVhizrryo6pnEmrCBzSIAvVyFwKzH2ojnUVhjYNzsuvZGT3A6GjGMpnzmPqCn2RYcpH5wtVEGxCU6QWkevnPXsuwJK2aJH7SYC4hZmCk+7eZe+Br53XdQ27kh1vym0NTEMqAvI91H+p+L6VjwS2GM34FsEu1PgSWJxgLpt4Br+574mhn/rV81HdDOC9Ds/fNKjJo531Iulq+TCy1o613y31Bz95qTvS4nZWj1E1M0S3BvMc8PDpncAKq70WTOvZyeRnU4lHn1bytyDQiaw9986n6z+M5/aLZY6jUQfCTBzWrzTPs6iHTNJEtV8wYGNwqgY+1uov4+XSZJAd1ZHhg/sQITta2ELyugJYoL0lL1aF+3FJypjoRZzCa7Z3BdGA9yC3EhLyJ7Q10nLh6gwntwHTuWLSDAsJUBnfOlK21mjbEE5SsIZrfirfOkfUBPsVdkFOx/zqYU7kBUlYpTPH8nLuXZZzgf26ZKipZHC4EMGQJ95eegmXOusXaoLTBZB+g89PMwydHcvmBTfZh/LR83D3zvRsEVqd2eCKXUfN4+P2uOfvhfm85lRI0ztcsKdzFNQQQjBsFRQ9R3emFD3h+tvSty4pBSxkJwLg48KzVGv394XzesBaMj6KiGvHP+Ht3UBNAZHMZHxuwsItHI2FnadukHf8Qsv/5tqp2HUpHf8wIKCkGYYexIorWqn5odoNNfPIlIruSAru9mCRVGRFOL1SW3O4S9YR+C02j524/57NB06l8Q+wQRDjEHepFeXl4Vl4R6c7YfULeV8hf8Q1LgAOgtXWcN8+C+EtArlQTObMFb6EH7gJ5ys1hQg53W8pY5tADGxWYogI5Be0B3f5WTT6bZht7m3QiEg9ZqC5k4ZhADw5TrtlOXOwbG1CVqMC8voTocuJfyOwUxp61TOetr65Q0vCQf3ldgNblbL5tj//lXUNcdqWAC6O6jerCApES088VRSPG2dDa5PKQgq0dbQJdodeXDcSXS0l6Iu5I6T3/+YL8P0MsDzA06q5Vi9EH8utk4fNwsQDvfOP2AaPV+RH694FmAW+IIOvk0Ohgu3AcFdJb63ISVBRp6DVaxDWjo1NKD8AUBtS7M7exQD6xtrVFToZg+3d7TCvUC8tOnYIUqZTWMATppCeu5yFz0kHiSEH+TXcN6/awYR0291XhwI5dSAH0/KC7BElMzAxMY72PKjq+XmuDGJrsEB5nV4ZiKtr1OSQEBcJ1STYv5xnpQVLXUn0U3EBBr5g9HyQpjzD0nqLvRi+nYzQP72QXBrKeidu6u5hrYn/Hj+J9+1Az9zV+I+T1qJhqsCC8VQA/CiSOUVBN2uICh9k7YkkC4OI0V+/9jXIzAi7zwHEu8QkuX+a6izOsMfOcAM6ue+u9qugdwcxCYw8r3vMEsIxhuawAxAQT0YKxicsd1YxDwaJnST8lZZ04SHB5Ny+yQd3OZwmbkdkjKxLcw/1Voc64UrE5a3QhHGfCJBkMsruQiyd38Mp9Mlg8MUJo+5HkUC3phHn0KBKXtHyn0FaM5xyBR7hrpnnQNsxx6Vs+ioDcHDZ0Bgq09k6xWxD5nH9CTLSgZG0GQAXGq0ZU6LcmetatXMbDPArrPQRfALkAD097mNMVroJedpQd0BYJmt1ESRmeRp3oJmssSC1h7HufmpDOjpUUKjJS1uRYBOq7ruvaSOfo7v2ralhet1ZyqsYKcfAj8xWC+TbO0olIA7L5uu4yHYB74uu2jXbS57oKOzQfRDaBMKyPbiXpgdoXZeemsFgliAfu28xX2PzSKyPZ3mZVHX49XajnfkEHSKkF6IG2EwXC8t9GA4AB9CprYjSX1ocfq2yc4SHkwOLYipYDni/TY1euHa+n+4V7TzyZLspZuVo2eWYKBV7jEypYa0Ioh0y9+B2t0eWFdTNGWMHR/ijeKRXdw0wJwsLnF8sprxPgIutT41XhKrG+/dvJu1dC/u5+2Vm3RydgGoM3QRKdA2JqAzohfBPeKcKImOtXAWAGOpnaCXJylV1uZ5vo7d4XmuAlUF2OFMR8wFIIg5i2V8sR/6lL3qsyDD2Jhmc//IbRzRLgz7c2mEXlgFQZKDuts/PrMiAE78Hfv0nd7vYpjsYBebJ73Gr0iT/RQ/pMlZ6Gd50Q7x58Q/VtgVTibp1saeXXvNxgMh7rtGyfOlBRsSPesEsjo9kpFiBpBBQ7Qp1H2dALFZQTQ7YuSQi7H78zu0RidQGUgwHYhOA5CelI6aMREUz7T04K9j8IdgweZDcCiMxs2Qb3kGpGMCegtbnMX1wHoexb+NHe+Ui7jXXm55qHvA3rFzZUDJAFxMDvStGmBUG9Kylqag34Y4d4D0VzNjAoOrHx3erATEe12bn5Wadnn7s+RI17c2BTtfAaR0aqMEgAd99MfGNmuGmfp/XN7Hu0wTPQ3r5rxT/y/puv2RJFpWp8tfnNqSEHJ0Uj0KxIc/GvdD/jOPZGCLtuFDA/61iQu43MCAKLac6wKZx+VX0B7VH6R0xVPT5YCv+cDOnvMyqt/ABr6jyKYAPeXgEteNg4JcADm9mSBg9nRAN/NWAimaF2Hhp4ms8SDHtaAWjoLsqhFmmsSRRAMwf90brjb9LGWgFusZj/SdnJF6fUobaxNXG5J0ZkSey9EqtUT51swKi5W9Q7zYAvVGbgbaH7fadrMjsqzfdI+oCdYTy3uwPaLnRLlGwF6s5/87ZMjhCmg2w5UMDcyJ3dYgoMiI1xkqo0gLcFS7folrCI1Cb/5JZgfpdazNyFbEMMIaZvoY5/wClpZMaAzl3zka583I1/5DLqtOVN2MF28t0DNXADdygkOOCRXSlRre4P9HpIP157aOXz67rMtiE4YstIimbnEqCONrG0Y+xEqtAAAIABJREFUvnNo6fJnCDN5mNvN2lpkjg93xQI6u71tHjxiFt/xU2b9/CvlCud5UMxTbZiaKzXYkimOO7Db9KFTMGP51zRMOwR0zoeR7msS0+A2R91MnN+9yOhgjXcf3tjsxzpU0e1YVVahGRpNXADqLDqjQl/RJllAXwSptlrBuOKeExLpDkD37pQdoMdmf8U+oCfYIUlVwsEYR8nXbstwnQ9TGWHzcoC4jo154ISzDzoj3fuB6icRAKcNV3j2w4jtBAvTbJdgsgyAuoLIduYuC+u2flEybwVpBgW2IcrfWVrKT0JNeQrGHVM3zKE/+ajpvnIRlmqbBuU81ARZAjmjqYudlpY2ZByVQJ10VSZArxR9CXOTvPMB+M6hoUMgkE5ui0smv4i8c624YYE6Lp5Jfjo00tWHX2UW0Yil0A+BwGp0YeodNblh0MgB0H2aKm1ZkgU19FmAFFuo1mINcyBAk7TmpMefwm0Z70XNBUS8S+vcLAffyGcJcWK0FNAinw7kSY3+Zv2FRdS/3wbqAujQbvEfmuabmXdtWz6RySOORtfaHAB92cVHNHK9W+TZ+4CeYKO4SDRRs2Uqe2Yrl4wOUjMfijigRylrLN/J4hrUTKIWqiE7T7AwTXCJ06SdaZvlIC/C3M7uXJFyHqVi8XcEc2Xeldm3Z5Qw2Q5//Qtm9CufRqoaTdlxUBBTO/x5jE8QESD22Egz93hO7ddujP4ONCUSlSty4qKuqywwCxzBd868c37ya/Cdo9+5YaAQ6dMuQKlZbo0cQGW4HzerbMRCDs9h+AtdFHtBtPPuEnEVkZ7bWCKgUDEHDf0K6pfHes2neC330RWZ2bDuEJmrlP9lsGvOPDDSK26F1oH06GQLE3eBjvg1hRd2I7uOGBI2Y/Fkbm8h7a2w1j3S15qZd5UCdM97Se+g23n40OliI/EWa/ApSOSuuXQf0BNsJaVCVlY72IIV4kQjCfyGTFljSVd2TzuEVCQ2JXGfltFOyIstIrrIbwkMwu8YDMd0NWYtq4YebLAVzJiqVjXAyzE/3N5156YZ/7PfNr1XnvegrcjNL2hBTHSXEpz6Qi9IBL57D/JuQKH2zKwJW+JVn1u8EyUC9/gc5pzzi4IAtW5o54UFRN/z51BYUUUu6p4G4XT97AWz8GMfMFsHDjke6ack1+IZvQiGOwxAT1rQJcFRSn2JADoElMuL1NBr/4jZXUrB0ooSd35wvqztfgqup1a3UrlzwbazN1Dy+AYsVXQ9hZusLog8wD5YiNqXdtfu5LTYo2GebiYnIcsRbCVOlu3yCaB/6Lu3nLiX7dNb9WlF6gdphWUvRyQPt7WIxWmwDmyGYEI9YyN7JdI90Mpadrt0kpKi9vzsikjt3hzpJ8XOcowfaIO7AT9YG3K53fQCA8y0w48/ZkYf+7RpX2RluIA30sTNSPLQb27fF/d/E5CjkLPIlc6odlQd9FXh3GCj9Cy1BhCR9cWiU5Ig6TtnzXbRnvE3jKMwt2AKyD/3ee7WjO79xtRi+NWDYLjXvRW55z8K0ztL11rEt9St5F9AimaHBEru5kcCuCTIkfUEovVJPSaruRLQNSfdrafSDiP5Hx7tRQEdW8o39Qt2/wZvUZIZQQvHeaCWfhvaOrM3I01dze3LNhlj90de2wjE0gBAn8N5Z2CcPSBVLW+1va017pK0td/YB/Rot4ps1BYrzCgczywT2WofUSJ5lvEflnQ9NdAp6WmatmbPeKRSttr0ZLxkZOxmemN5zbwEc7sX1oskdbpLpKCOAJs//6XnLFouXBQzt83Bz3/c9D33JPzkkZZIqwf7ixdY2IKgK4sZFw9ioC6auxKX/leFihwAVcYimBoBq1wjUoC92rl6eDHvQyBcW3+Pjh2XFFARrjAP7RzChQC6vy9O2mwus3Vg3Cy+52fM+r0X7Eji68F7u0Arh+Bi6pK+4bv3IaAv2O5iNhvLDia9YE0T7Rrr1ovGqvdHxx2V43AujsMN5fYt/Rt2b53cOQhHwLmxK9lVgPoMKu056iUdUgalANxqgXHxFUZvdxx8BgLSIrGHFXO/LPuAXnwC3L+FlzpmijaiAHQJiGu1U06mZU3Nx9HT/OxQF9pf2mIqov1Z4NhdXpT+7YHgxfkxMOa5uRUEUGkJzEhGcZoYC+q4QjIJzHIC6Hkz8NQTZuzLnzSdU7diW0/NvACfNQUlMW8zn58cpQKoO+T3Ha4Z1S610QOiK14JeWY0WVG6kW/ehprtjNQUMYFjAZgXVmxku2xpMaGqgFLAGqw9+KhZ+IkPmkIvmrgItEWChAMGNuWRYMld5pIcNUHp0rxtxFGH8Ek6IZiz0Ix6oaK8dva6H4Tw8tBoz7ZWwemJc/fuCAPkOAp1WWD9kPUxL8Knng3+nlXWKAi37gf7SUAHfayFsQKtO6G6R74P6OWW0Krm/MYyqONgbtTwYjrWLjO7kkMXgImhnekA42cd7vsRyTsAAHERyzr8FpRQBHXsPDF8am630Sb1IgDdmRadb93pYQSmHmjD3EtRcovnXWSZ4SvalubN2Jc+aQb//usmtwHwdkIeK7EhLYwv5vP5X+1KVgSkAX0Ua+uyd2h1qg1YSrzcmRnkoXan7X7lhlBEpr8vug0V4bYA6IxsjwO5HZ2N9BdA7+kz8z/+s2btkdd67V+owIKbWy9WRGRnwd3Vz3WPlwjoMLlLwRQ71to4H0Q0lj0FoEuEt6d+BXbGCpyDwHsEgq8ue+udjeLAMM6Lefis9f4SIt9XAHyclwd0p6K33lSFBGhqX4DAQoG+BberNjKucNc+oFcEdM3VZCOTMQC6mjItmtTFWLLbx0B304cCrcgE+XueUTLkwwDz88M9qMWN3Ovg1a0ePGJ1Tmm+8tzcsjTxcIfaAbpDPWrn7IOtc07AvXBJ/zPfNGNf/GPTiUIyDlclon0V0eTMcQ+ew17j+ol+Kx354spvFI1MzZzFTMoJhZHfQHfTDjvXCd/56KikuMnvqG3O03eOJix2d6NnhuqXSBsws583cz/7z9CZrbckoBMQ6JYYR8Bkc6RxUUPPm0sAIwmNqOsjUqCY3ZmT7mUmSxH890HM+/4RpLBJYxwViPQsJaCZusbWmJtdESHWZ2DXustYxzUKpJjPChbUCUl+ns2opFRYGgpoiwD0RQD6tljSxixpUz91H9CrbA+VAgaSsd2ipkZYtt0k51u0LmHlDsIDVwF+T8vCBTAojp9lRd2nSYZf1+FwcDUN7ePp6WWzYTtfR0ptxIxZCawzKNpS+cUwwC4twNT+KTP0zb8ybfSdi50SYI6GEAWfFqYgGfLAUNeWn4v+Lu/lPrBcazXmSWLj//1mYVyjYwiI0xKv8ke2SCWgSxGdUFhx41LqIOHmu3vM4o/+I7Py+reYHF0TRS4CoSVcN4rKcKyKuJvR7eH+iMmdhYKySLPC/BgUt4r1Yg10t4zWcSI0cgFmd7YOlu0LxOPWBXWdJtPZGCR3BeVhBdABgr72u40ZUQG0dbgDS8DSgrPQ8vEAdbFCf7MF9P1a7sXL6RUkEDfrt/ezEkuTEnpxCpfjUgfg939ktE+6ZKm1NjqorXNkSxO6A07O/dsA8zuI5CVAeeu0/ABAx4XUznsqacMWGz13B6Pvu/gdc/ALn0CZ12v6az4PYC5f7qOLGpjEy6xqfFBSe53BaQL2Fc6x7CuVc3cRgJz9zuWF9IUyBWsRvnOCupj8+fvggTaQTvXMnNk8dMzM/cL/aPKD0PCFHOJv9/UWoKX2NEkAKKezDIZNzXKV5uJqQlA1vihLymAqaKfYZ5fu5B+Lvx9FIZ37kZcevquVz0tIEpuIhmPg6AS0dfYSp5auBFZkzam2js3ydwybke70o0fZC+FcmmWgOzMOSVv7jf1a7iVWW4mCLJclX7uFAe/MpqR9S5iu4oZIIeQRaBrDrM9uf+n4fStJ4OXWQnbHmhGfnl3Gj/SNBwVkiG34u6aqqXYej/4u2syAB7QtL5jRv/68Gf6bL5m2DYAlQZVaOUztyvgUxMOgKkssHn1DTT0mAFCwIKDbTSlHUtv2lNePjCAgjv5dmZw2YZmbU8uB085LTMvt9/Jr32qW3v0BazUoAnO7niwBPAINfbeD4dyacR3JsK9AQ2eRlLoB3c5zXeq7E9CdZUPfKC4HEM2F0X4ph+w+TXr0q7IKT4dWkOG/6Xd+cX7FTKCZCwswKS2WpNiqz9/1CzBsuk/YdY0Cyv4H9Pzhp/c19GJCcAyVXbkOANA7fRWv5iUZB2BjYMgXRvokb14ZoBVOWqQ9ZKIV5kEGQ34aeedTKP8o3c+ctizmFaIwK+MhVQ3CWJttk7otaCgyxTiObronLpmDX/yE6bv0jHpR4aMziCCP8uGI6b6YrFoG5N/2Iwq0QkAMCPg7FicKivmUm2s4TpG6e3tM2yBKtNr35MDE8tDODQLidJAqZEQvjcbHseTau8zsz/1zs3HfI3hEacbH8sYHAGI+CyLRRjT2IgfoVxEUxzSrTAAdQ85j/ZagpavZPXKbyFrjf6yieO9gr7YSbuwUG/r0YkB3L2Ng4PNzqyjCxKIsxYTa0CFl/nApAYtyt5KOWK8FJ/PR7eADZbP3AT224qGc6gKECIzSuKRpiEVHGQX1KMuhNjoGMzt95kMo7bq9+UiLn1y7OdKYBJO/hcj2Z2fXxNTm4NPJLwQt/kww7ypTI13XMG5qbFtfNUNPfNWMfeXP0PN8QYPOUKyF4fMlWbv4oQMSsjQSVoZzIlUOnfqQ2C3PKRYsio+9z1Tg8CiMMLLdlniVa6Gd5+epnQem9lJGBw6PQWDnHjFzH/znEChgSi6CKLcCvR0QXiEMsl6BEpeYIXYN0NwaMdf4ZZR+XYBZtX5Ad2eH0e7qQ/ayEKdrF4N9DpgVwk6E7pesItfSn/D8APtYsOepmVVxV8mfive6JZR25tRrb/SVva6h7wP69uPp2btl9NRWBm1nrmYBdB/DLoPVEbP+xyFof2wFSZOpS8uqnwE2DwsLc2zZYYmm9ikwI6mBrvDjP5w38El857SylFyHuPQmK9l965oWknnhO1rOFWBegAVA+R3f4L6K1iUEdgfqwaByrEDGQDibM1gN0GVnLQ3mevtMrg9fAHbdcvrOUeYVvvNtfnA7LFkLXCy0gqj12Q/8M7P2ilcB3O0UxIDhhBG1bgyjGiK/SEtezmkSQL+GQC4WEMmGnmVh4ENnT20tBatRBirE8DstOyegpZ8c6JaqvLqVLQ7oljaUhlhlwRgGlD4LTZ3fhTRCpaXZIoCLjpz7pxQfAqAvUzgrc82e+PU+oJfeZnfASR2MDu8HM86GkWRDVh6HLKDTLHgYgUysdEWfeVubK13SysbC7WvlGBG/30C07vPzq1EgTJE2QesE4x7YeEP+V8K6Eg8mxJqtr5mhb/2VFJJpW4I5m81OCOaRKSTQYkoAe/AOZ4KXdDZq2PR9h/XaE5CCmH/pcx8YNDnmrAvUsEIdfPkLiGy35uLwUduUKpghmao2/Yv/0hQ61P8usOU0cAGynHSgY2pmH4sOJRjbTl3CsVJ4I6DPrbt2uNm8neu7hKI83vdqJ84VaoPaTsvcOaR7Si94C+nZvHn3n6JwjkBJaLV3AOYX59bQilQL7oRTTSJ47vZsdB/ZpAUulPjwd3toO/9+xoTs+9BLgYeacUehVbFJRZE3dOc3yr8xsJvhdzSPsmjMaWgSamYn5oSnspnYc33L5ma1CGmcWsUsunAVo49jQMwjZkMdfuenMqDjAjC2zskbZvzzfyhlXlk4Rkzt8lJrdg591KK5ltHW9YV2bPhOMzvToFK4bGQeuL4N2rlB7fWo0xhYsQgbdmwltlf1TP2wVvvcj3/QLL/2zShdayOanfouF+jshqCZH8AYnc94m2BQ39bVfLcAOjSvCbRPZV/0FEtY/Z1YY/pd6UsPSoF7PGMP+HvQ9+AEWgxrTOzddJas2oJvTGe7haj3FxF4yDNlST5aPwqWmS589a1JdQUGzJgAmt1ZMM4bnlI95C65eB/QS28kGSpxnIBOH2zznGVQrOW2PRjgCXTDYqcotkN1BkFhO9F/Wp5SrSFC5kF/+ZVFBvOg0IhU+4oCmgSfhPloZDsBncFw5T4K/haWN9ZM/9OPm/HP/qFpm76jqWAEQFlLPMc9xDE2i9cyAmdiFwwOmD5/JhFRO7dpYDq+6sAgc4Z23taP8qztNiearm2WeV1AkxiO3ZGCkx2KJ4q/bxw5YaY/+C/M1ui4ToXPkHE6yOYQUdoYwXAs9+rWo5kAnV3SJqChT69lqKHbCbKaOX3zDKwq3hfuEoMEz8GXzrWpvmutd9ScAEwrxa2VDfPSPEAdmnre0pTOORQRm3COGB4Fs1lY06RQzi66iXZ9dfYBvTygs0EFg2I6c7YpSzOcaMuImBd/EpoD/Xx9AI2IGQEwnIjdDOPNgMIVdzWnnBoEa7Yz71QrqFmTupNh8CtaKfoAoFLty4Gn1Xhjw7GASPNz+8IsqsJ9wgz97VdQE30FYB6064wxiKA4jwNF0cbjGrtsASOk0RXN0GXDkrPOJ14B0COYxSOpmfPLenf5jgK0c1oPvBBh5x0TFCz/ZbGZpTe+yyy8/X0YA3umK5eOp8TlIAyyV0EHGrJsF36SCiAZbHPJR3AqBHS2AWX50qxUdB4NFRSxRjDXsnoaF0crq0VqXrfX0ru8tacVMC7pfjh647w3EHx4E6lsL0FTZ8tayY5I+qDdvA77RUGfY2YqYhKBeTeH29B37wP69uV1DK8XoEAfukS4N8mHI2GhmHvQz/xIbycKgDgNFd+dKis/NM+Y61o6AV1lO9SiyGyuwX+uRSSEI1tI01rcnDoFMbbBlH/LJfbaUkAqmi4Kybz4tDn88d80HRPX8E/toOa6oG03tqqpPfY4+ZWCus+Gp6kdgC4MJoFW7mYj4+1AH3KkqjGYTs3vCIjbRDQyU9Wslu9WQMDJaf72l/z3FiLjZz/wy2b91P1yv3503I7GWdt+FPTE6nClKsM1C6DfhElYS/tmAzEe0EFTNNeuBB3Y1ISha8UwxEhLt61V3RrboWQzorpOSc03hwIkH7KOeIWb1NRRfEaEZncOSDd+3vpDM8G9tNllYBwb0GREIzUv6m7euA/opVefjGwQaUaDMGU3k8TXhYA3aub3IgCuV6qfBdZ1z+EjkNtN2srk3RbQOaPbYDQX59ekbrMCuQv+c1gFNwnYDNelK0Gut9yFfWaq2vinP2aGv/o5SA3QTIRZWUAv65BTNh43sTvIBAxwb1BxzPcrT8j1/Rb2IL1MouLxLCuQ5JeWMD6tiFf8UVkuYLSwMCy95o1m4d0/g5Kv/YGFgICu13H1gONmHGZlWjSakQ9ypNTQCTK3V+ou5r593ehHB6AzQpox0gJS+L8PDcTf2QPgNM7bMQjRLLjjBChLAK2hxSY8jCQhmq9vOU0d54HGi4ijcH20FnwzqQw8I3SdsAzsnq7pvg/o5Si9YEYQWUwtvbkYnYLWSfQ1PzvUrYy4aAo63oQIkvCg79ZlDqhYVOQiotoZvKMVuCP9FL2jrLaAPt6YPLMSnO+8omhjAbDnyvPm6Ef+L9MxOxVpHd5XHhSMKbusVut1d0t5OpRpdVXdUiyeDIkR7bxfTODKNqX3+jIAvZwP3go+OkRo532DZuan/3uzfu4h0K/LuyIjJlRFazeIqHa2Bm7Wwkkc6YYA+qaYg7MWrgkEtPww153V49z6CaALDSjIsycCzxu7FcY+rWKWTkqDQkd58UWzmQvP3Cya4ziU1E6F8fOX9NGNvI77SO2coN7aPd7rXKV9QN++gCQOSuKjMJlS02s2QKevi8R7D0D90bF+X0TGzUQ1sGaSn2snUs6EqTU0s1+CGZDFI7YJMDYFh0y4D+b27mp1291wLKD3P/V35th/+D9ERoglCAh3j97mqr+Vl5UUBBjRroBcxPwrLIM3ffJ96HfONLXo3fgdwJygXhbQIoyWdLaVR19v5n/0/SY/MCzMWKbhBT3tx8d2wARzZkc4zbT2nWrcnQR0CnI3aHJvwGeDJnecKbpxGJnhdtw7T7B43Virs2itegytVUPXRNYCRgOml/qRrkObprRtID10PUppEwNGaKhvAsXBCrPMhmCxHAmWbS6mnXoPar5hH9BLA3qn+BY7EWgcRDjXvMrZ3kiBgwUxbi6vm/tgCvyBo4PwgcLnagFoGyhl+/odfRp9Ywx2YZ7sHZR3LC9dIe0MezZkwTzRgcazyZr6nvu2Of6hf42uapqb6xudRBKSn3M5UPcBb9Su+1CmlVXhUlhJPIukxQWBcAWvVQNqAeTsqhYrPVu8C9YsylcWYK6fe8/PmZWHXi2+eGcvFVNkgZH/+qt+xF+wfgGj3JvLIxqfHNOqqC1ely5hRW6ODKhxU3zo2iud1fqdO6c4s4GuiXPQ0tmG2O+tc3PcVQCi7iz2R+D5m8a5e25uXfLVZXU8qDcBmNv9d4L/HJonsbZ7ovOfAe003SP2AX37lpCI+wDkLNLSXiHtaTc3kwDCg/bszJI5j1Kv777nAHo5M3XN9XEO8SRS3yqaoHdzQmUAah0BapcRCMduWz4QLsY8Fcn4qwHsGf3nEehXma0AOrSvS8+ae37tfzVta0hVczXfI+N7fGT23bKiofZuByE116mdl6r9H2jRgdXbQ4hYeaGdG/Q857PV3QDmtITmMwCdakxKZoOb1s48YGbf87PSXQ1mAvX52heqkp6DBUrLBLNNqvwq+G+zkIFbLpb2VEBHoR87/uygBFo5BLllAjoeThoLTbb6HgW4LvzjDATok/09KgRpdKGu3F0D6JH2rfSnAZRsT/rkFLoagueo97x55u1jTDAkKQHLcs131Z6kOJH7gB5fLGduYrnXfpgiGQVczHxTLG/DLrV8BL7FdfPU9IK5HxWtCOonELgj6VqCDu71rt6nK27ZsGFl9mDOj4LVbZj8mKZGhkKwIuN01c6U1ypjUe28ct55ycHh/s6Jq+bU//2/mPYl1Eanhi4Ka5gKGNxZzLgt8Mo90Mrb+npNG4q5KJcvemMlQOffcD9N9S4iXZ7JanVMU7O+3KoLjHEvvOXHzMIb3g4/fr81ILv9d3cjcBCpjodRkIiFiZopWjmcXwToedEOWc89gpuqK5H4gi1odAR0PptGGlcMNnyA2jAKZgwC0H3U0rlXLd64pfR5kEMlvidq6Pywb/q3oThcgVDdTdoWGbr5AJ0jcpHu+4CemPzv7gsp7WlqWIcExIlPlPRdikHv8FKonqBjcVjB8V5eWDHfmlqEj6/HvPfUmIA7U7ei2uNpjL87PKltr1NGwTC3JfjDLqIi3A0EQ4nGWkIbUnAvmH6AOYvJpFOUrDBw55a551f/Z9M5PQkN3RaaEWB3QlG44nbA4Ys4Bq43wNyggYoIHSmXkSZ20c5Bc1qshouAuGvkxEuFt5iAVubhuJ6FZGbf/bNmDeVenXYuBdyjHDxJxaL1iYFebba2fMrh7ujlBNxJAPpVauiqomf6fj6fJnc+2mnp5V6AlH0Aeo90Y/NVCDMdzS4/zKrlJBdaRmah8f7ljXnz+J0l8+BIvxSwakprhBUyFsEztD5/tjSyy7uS/PX7Gnp8rVxA3DB80hIQl3wpd+RKyQt2oxJbKoJ5cPAuor8xNfVjyE3/6bPj6OfcqxH6wv/sLBwgJgGHHZlN0UsCZrKOICUGwr2ENLVqPjFi0hDm2iHNS9JoDsIFTMfcjDn5a//K9Fy/DEB3a6bKv+KgXT8B6hIUQbdML8zsMLe7a1MzPfq62U3Nvwvvpu9cSrwmmxMFkIU3vMMsvvldJo8odw99RVIOm9bQd86I7Rgt7caeJ3gngWUKpl5qiLTapJTaKr/BWoKWITOJqR3/3sy7TAq9NbaXeP8BCEIPQGim0O+oodn4RIJljV0SFhsitTF17frSmvn8y7Pm65OL5vxwH1x7/dqGOO3Dd+p6DHxVSsBu7N1I931A3w7obFQxDObKgLhmI16vpXpuTSaUk9Sbp2cWzTP4GkP/9vedHjWvGR+UIjTi87Lg38zRzM6eSvma8QHPs2GEBMKVsF47nwOmz0p5fTYYLh2gq0DUjuprJz70b0wvissYmBR923gH6HatVeoPQF3WFF+Mah9AzfUgqj0NoNMqQL95zprqxeqAg1mAud2g1GsifyXmsX74uJlFZPvauQsK1N6s5Ow6ioX9Uv+/S6Lcm8HyVInfq9as9HAFWQ6Q8zIHdEl5AqBLlrsAfB6+9HjyU1jel9t1drDLnEL/BFddr9n4RFoMdXyFy8sMmmdmV8znr83Ab74kNf5fe3gEvASBt2UsZWnfl/X1jsKZsTCLc5N9xYKsR9yg5+0DejGgw/UIgBhEtDID4vSgRgyxQduQ+rGR+dmOzkqn38YBfGZ2Ufpa06f+xiNDiIC3VdPS2aNTj6neGxxGL+NQvgAwvwZTu4s7L2aYvtIZ5sS0K8Y6kOlqcRCF3UQfulgQDHfsP/6KGfjO30mZ1nIasQoLsAIEQCjlMQehudD3XcNHdG+WhiWgS3lY1QjZUa2AnueO9CrOhsF9EAYWX/1GMw//eX7ogAVq1exDRw3B6DAEvuFYMFwNA9+hWzgDrsk0opcvLwLQtcdnpm/n81fQ1cOBAAWILTBGsQaU+TB//8HhXvGpa5JAtmPKdIJVHubO0hbmyzrufw/33ReuzUrsCt0Krzk0hGDAPi2q03SArnuksU8alU9AZ2vcPfnZB/Ro2x0N9MMU2Q9Ap39Rj2kUVJY5kYis4IjPMYVSxBhnGN5EFv4at7GF4Lem5s2l+WUJ3Hn78WHz5mPDKBMLjcyCnhwAmWyoue0+Q+KQaGmgqf0i0mTW6F5w1m5nSncQJeNncBdyz7FfLjdY49ZTzIWaGEzbR3/n35vhbzymWra8d5sIoYxDcnas9stIdpZn7UdVN5cNUbyVxQRjl9zvH4WfcjhSAAAgAElEQVRGRrVLa1UriBCgGQyHam+JTOJ0u4wcNHNve59ZfsX3qZVBxh8BuqasoegOnMDH4R5QAShGApmTdhYPdIA+I4COTIfi+L4MXsK9WJPCMtaQhXXLgw6j8sLbxXr+hk2R7h9kvApJogXqPpShTS2uw0yCdfPXtxbMY/CZX4O5nZ+zQ33me8eH5IyFnzQWqAy2qOIjXCCz42tzMLmvIjsmFR9o9CB36vn7gB6ttPqnDTorsUKcMsXoKPO65EARVPTetpX+mR63LXBZhkJG7N7knqNaZ/R7B8dCxPIXFTu2oEEykOXxyQV0JFsVc/Rbjgya95wAqA8iaMv6iGNNKPhseWHy+TWCPildswHHd2HuWyB3RZlblTl0XPG90MWj7zxsKpKG0cgTWMMbh//IH/1nM/oXfyaAXnIVrLTnt4xjYgEYaOest+4/kYxUeonsA3xjGd6Lbmqi+ciLcQE7qtF/LvToJZoKS54zK/c/Yube/lNm4/AJWa84oKsGQ3sTI9tZMGmXtzox+ThAZyetK0hfREv0zMdeAJixOcu6Pf/caq4X89+j18UzRDgunq2HoaUf7FO31u6enoRL6hUIDTLlPznPy3Bn/MXEnPn6rXlYQ7Tx0QFYcl49PmyOsq5C0eTSnLOEI6v5Mj1SllfgpwXQCvvcN9MYa55c2hv3AT3gxTS/0oQLhsfmHrVLeAUzml8xI4VViZj34OwPheuIpqQYgrUDLXefgrgCOUO+3N8V0B2Qa/FTyqT8nseVN1e3zFNzy2Z6dd2c6sybHzncY47Cx2r6R0SbJB55cLLnYScPgMO9yNKQM6v03SGqXQqIeGDUH/zYxCatA6bOwHr7nQRDp8GnMH3K/IV7582hz/yBGf/Mf8Ui26orRQzMWW9U0cXbIBi1DQ9pa9S0h07Zj2h1rAjnisg437mhub1c3nmxwAAg2uofNPM/+E6z+NofwnhsYN62gtYF0wMrwAlUFyzVVa2GKezILQ7QWVyIPnSWaK1pwSuNFpvL9qGr6BnqqqDxvTS70wztPpF4HwlabJD0EAJQJauE/ysW2HZklcq/JDzjIe8Q/MPc2J2MpvUvXJ8130QkO0un8jrWr78wOmAewJfrGRF/SzXJdfcmvoxI9wW4q3wRqN0bys6/eR/Q44BOnxE1dJYPrfmDgzJSWDHn81NmFLWnIiB2Jj3VAEoBQbEQEZZZjGuooR6vABHxHgX3OdRgXlxZMgMbCGyBUtY5OGbMoVNAQfhYXa60BXN+2ylAj5hMxBTIOC+hbjSbr2zYCxS3ycC3qQcitkjdduyTFvmobbdEoMDXgf/2GWjp/yn+mGJQd2vF8SAIrq2/zzONtK+XmdMawH0I5ic92NFVLXSHxGbmFs++kMNfRSGZmXf9I7N+7JStFmhv5ztkRkptbJF6ENHtvgtdbUu2o3ep4Eqta9NcBm2s0ImeQmhLNFiAOU3OK4GswHfSYsQMEllyT2JuRBT8IFSC9h5ExPtJBMi5bn9KJrpRO3WmKs3Tk4xKsMor8L9F+MufuLNoPgcwZ3qotpDVotH3DPSYV44NiZZeqgtfpA6kpfxEO5L6IrGuWrpYh3ZOiw55SjOsf+rJ1HPDPqBHq0eiIJAT0F2OaS1ry8PSjoUdLyyZ+/Oz5gA0dVcYxOVNl35uksMRytyW03iWrczbmZ/IxPOb6ya3Mm/aqPURPAZGAeqnTW7ooJjfxTxbKxrWsjj2HsdWxO6Adb+FblrfmV4Rhu36MJddDYy5HaoQdWPWbpdqfkmWrtR4iYhgZEN/+5g59rsfQvlXtl8sPTFZWdaJ7oXPfAim9hqFPhG86MOWPumBRYAmUEa1SyvPah8KItAi+wbM/A+8w8y/4Z1a5jWwAkXUAas+fs8ufb0IIGwBb6+fvIPPRQD6VWjo0mmvEYBObdUCmj9hBHSusdXbi91octrw98GuNvPK0T5ptdyMAKI4rlYFd+4WIOw/dn3OfPb6tFTgo2XPfRhE+70A8xMAdQbCyafkmaj10FWj7XR/j9WnwDwZh0NApytBhp41vaQb3s5evQ/okZZIwmDwxwBruNcY5BIqUG2FLTNcWDNn8nPmaGEBXdLUj2mVJsuYrPm9CtEVKWYWuPWkeW3AP9hjuhLT+goKlKAKGrUbAgjM7ubwGYDSuPhv/Sf0VW9/YaaE6QJZ+Bq2PPwWwJwpav614XoEkrZa3LXtJ20o9GOKBlELb7EaCwGdEe7Hf+tXTTsi3mOAIeSh4CmXAzRzI4MAY7tuNbxXAN2CeWyaLFkZBsKVXPFIoKOpfu2e+8w0tfPj93rmJQwuGBf/PdbdhsBIaJEtVt3MzXaJgI6guHl2/qphzcsSr+wry74ydc328bPuCjY54q8I6hpc7wTmyDTvsO4UKjSyBLPWxSfJ1EiTmZ4yfVgsx5zuBdDYx1+aNl+cmJdSrk585Mj7cZ4ujPabB0YGxOzuLWRu6p7z2HmGPMdZHWOxR7qDaj1UV5/+IvomRyyzPdWAxlnMaw3zjOJJGrCwzfjIfUAPkAtU1w+frES410hhAbtVqRiE2o1CFUcKy+Y4QJ0A34XKXc6UzoMvZ0UI2h2S7ZRij0WFK8pTF0GisLYI2+wyGA2ZPbTiPvh/Aepm5LAGZcnrg/c3ANAD0UnPM5kLwPTZ2VV0UtO2GBGztlHYliFFPnRgIYaJrCHRHqihl6ybnuSwuTmCAfRcfNqc/M1fMZ2L83YMeIkFcTJ2YUhUcwcB5mieErNqpGRG4tuTqnZujnwXLBME9KqNJSIK2+ruNQuvebOZffO7TQG+c1dvIFpnXQSu06lBBHqyroIET7SOKdIDOoQ+BfSMM4wtoBP0FoHechbtSyUN0prdw/z3SOOzbjOx7OXMKw/0m3G4NEg3/iSlpI0kZFvxmmDzXcaHB3SMM7+yaLbuXDVfnto0f73YJmepl8kaCEDtwc8jOFiM3h+2lhxZC5KMrAUFmzZJ79uEesIcDFovttAvwP2ef6OgyeBcCgq8Xb5kndWSpstrgwz5e7dGgcBU7zrMIUtkmYGlcsZ2ehPqHX0d9+91QA/NNdx2pnpJQFymRKCMohfAfgC+9XGzYobMmuktbJguUDp97BEXUKjwgBFxF/y2tvQ50YbhlxUtHcEiOjW8lbW+j56FxnkE5mNGWjtuwO/ZG2b16e6Ig0EgCOkKIvEZ1b5JjulDaaMDKPgT0DdH1YlxsiocL+8FI5V+ePWcWQBpz8svmeMf+RXTNXVbnqWuEcd0rA2EddoZ1U5XBT+1Cj1ggGIpsWMWELHR9kmPMilh88A4tPP3m+UHXmkftX3PSD6sScBSpV5IbSFAd8u8YgF9xgZtJV2npNeRD7BfgEJN9OEWs1Kdi+twfwn5g1AJ7j8If/OjB/oE3OU5mfKQJDMJSvxSCLV8RKLZSQhL08bcuIiAhCmzmus0K+0wqaMzH+nZBeGSF3H4yoMcmQeEGpC9kj9LFWupZgF3/7MCvwbqKrgr6OPfFA787xHrk+s2U7leCAbqfqt77fAMRrkz2j1D1T/JBuz+NXsZ0ENTFHeiA4Q2hApx3UU5l+l3qQynl18zOhuABPm2t7BpemCW7waZd0BrJ8Afgd+9D7/Xopz6HPkvJc0YuFceVfEI2EOqANO7WV5AaW9bG5zP7kIq27FzJjeKzlwSKMfTrIBeD0bGRmfn7ayQApSYC/3m355ZQe48j7pMsvT5C/gJmQ27Xul+AdBdL+/0mxTdATDtuvGyOfab/9b0TlwJLBUCtaqxsSzr8ADaogYuihreKfEBvgOa7qvsMPfE7W+F5/qKXhA6lx941Ez9xD+GHx1WA6dKuXvxWFY8Y67GaQRs9dOkEVpgahj7bt6yggyIl+HrZVqjClv6yYJGnftnGYAenYzIVE3wYdBc+LfwvQ6427EHZ9C4hc1bnO95Z0Fd1GB/hvXYWTCfg6B6/TnE0yzo77hyyI7IdffLWXfw7/Vna8nRRS63ylG0v4rpVliXYVipICAaMQ7a4TlSJ5g/nxszN9ugXHBfMwB0jd7fRNtlzZbZ2T3YzVPCTQC1fvjpm6EStMsj2rnXh8TDn7Xkayf6Y9QR4S7Dd1qowpRnPvaHKMLd/aQMisfqWB51k/N3oMFveqnZmaRqBnQ5YPjPFtqDLs+jv3bgq+b4WKXs6H3op3lSA6vsIc6CWUbqtZ5mB+ZMj3lyehU+PNvj2rJm985S7yZfYYoa3HzClBi4yK5hdX+goXdO3TLHPvrvTN+Lz6jw5B+KcZMehlEb3TZeqed9ztzOdXHMTYLgikqNlnuHRuVjKweHzJ33fNAsP4ye5wzUK8F0mUXNKnon2YHPtnMNo4HrmcdO37sGc/jLqBQ3ie57MesJ8abOwUh1QazrMpzlLLTrn+fPq7ZVFfd98LIYqNu72GP+YaSxMaNAtNyd1tLdmCXuA6eeQZ4zN4y5+QJcbkvyOxEhu1CquH9I3FWiOsQWMczASb66UaCrzHz7rghY4yqa5PHzfK7LvNA2am7kBkVjd27H5G8se0oMS8BOw+xON8GO70Gd9FjX7fuAbs2rIDA2MxmABkZzbhafYilJCbWc2dwSe6FNfO0P5SdNv3ipAvN7jYMSENiC+Qn+M7MBUPeaoFC7anedPSYPUM+NHUfAl3YMy+RTpErxn2TOzH29hHaYmlpi3xRwlVIsgVoP8dt1tO3BD8ytrvuDU98+e8cc/b3fMIPffQJrYq0TZIj8mXXaYW531eCKBbR0iBJpyqKtC0BTO0+GTEIluG/5we81kz/1T8GYYTkImZZYV/hMdRmcQNETRi07cGlVjYU0cw0+dLbTzYw2HeEI9gHQrWm9FOWTTpnCpgARp7iw0CPdGkf7Os0FpLKxhHRGpygdiWOsFFJYPjg3fd3kbl0S65yMhQTAYkb9SGGVWhvuE5XQcUKfg/V0cyjN32y4oZD5OuyPk7kecyk3Yu7kcLZI+lbYl5/TzbbE1RoYNwNAZ4xO5vRS9/ga+IC9DOhK38qeSUR97IGOojK1BsQl2ybVsNS0LSMIbnOFKQrmXqS7PVy4I5HcjsRLEnoRYBaPIfKfL5rcOiO47ZxFTHfMSX6JtDZo5wD1/METMC2jCpp9WMTAajtqHIPDK7opLy+smueZU8zDVjTgMPgtPNyEbUYQaz1pXbVeCF7O/F4rF1AzIFwg87PmyCd+0wz/3V867iLrXmBpVwB6WA0uohk7+lTLEgG6pz8ewoScjPPeHBg2kz/2c2bpFa+C+yRMOHJav1p82FL2JHzn3daKoeTm6C4ZtTbDVQICiLFgetWtZUYuF4vKGYwShEB6XBN6CEHFCdo5KTsblYMNgF2G4/gIMjCgpZ8b7JbmLdadbvc3FaFUnVSpo68WHHWvFe68bHKTL0OIRxlXt+1UVvqGTY6uttgnypWxBvNgRlWHIhe4c+6ehOpLltXBtw66Y9jrAoD8Wm7A3IbPfC2nAkUp83yyN8avkmdZfs61YWAcC+dk7aKpZWw7ds8+oCspUutjhDvT1rJSTstuYiltLDidJEr611+fv2FGDDQSeVCFbPEK2l0BgXjUzAtriHAvUgNdFKwbJ9+7AT/65bEHzBhKiEZNXdwL6ONSbpeGNUlQDm6jlnMTDPlZaOcselNunbeDOgBXtPMgKhxP7MO/OxlgpsuT+qOHXxe+Y3HBHPqz3zWjX/2cZTL4C6w10nglbGsaMI20kr9E+XKofuJgvIFAGZuAx6yAMARp0Cf+3MPm1k/+osn3wg3AvYjN3fo18bvj0BTZKSsmoFagldQLuEM3cMj0YU9AQyf9bCuCV/c4NE5iFcxQSstuIyddNEa8bwAgpFhdsOjqblYeok7bNpQkbpMWq+OoJOfqHrnKZTWQaskZhmKNAzN26TOrsMQRzKeuQwJB/QneLZYwAGwvgjp7BuTn4s920khGLFbkEXviKlQQl8PDALgN0Pya6TRLCMKbhr98BtUjNnBmI6pOyUyq7bV9sGQtwK23hNiLfUCvtmh32d+5+QSLfvgbacJNy6gzWw5HjAQYHIvv27phjhgCsfq5qn78KbEHkZI6/WY0tfOgV1EDWcH56Y1u84frh82F48fMD6OxCyN3NSBb1WJvhkswHDderi/55DQCmp5DF7VJBMNJgJE3AeiVztQXW38yIvytE/ujiqbqT1TSmLIm7pFSqkrVxQqtM9D8lxbM2Oc/bg5+6ZOadi5mSWjm7HNeY02C7QzThf65Ibs4+jKDlfXWycn64/95CBlTb/8HZu773oLf2kh5u45RECVpuc3cA985c4kT0U6C9dqtSxyg34CGPoGywI2QuEWYhbVjNZLxtgmJ3IsNoLlo6T5X3VO5FwS5HRSi2HP+PECdndmcUB6Pz6h/RaMjj9EhsLLAoLfJKyZHvzkrDjpzFilJCkuh9HNHZH2rdwRuudYww1um19zM9Qtgu74SrJO5BpDfoDBB95WcZ7qy/IrUO4SS93M/GUg5L+2XJehm9/h6Q2ZYjmfs4aC4EHAIGAMAdNa53klAVxBzQCWoJsMaQb76q/K3ERwHP5j9X1m68GYma8ByedM0sS/PaUpUTBCOo7G+ET2n823mQ4uHzRMb/QimajNvPzGKr2FzCJ3a1HQY3ZdmjajZsDLVRZR2ZSc1nDP9yOOo0cRnVvxszTuHWOOD1VS4YFEZau61Arp/K4ewjPK4X/mMOfyZj+l+oBqc+M3rDpAM5xZJMC6AqJpcFIv6hVC2duSUufGBXzYbo+NCFW7v/P7iF9QIj0A7Z2vPqAXwTnKVbN/FObLq1020071GQLfCpX9LtUVMMByuM4GaZvdy9MQ9Y6GZdYxFxEzR1OPkyzr/el7Rhhk4csaa3rukoE/RxQnGVe0Sp30zS6KwNKtgPnsLkh/D+yJHgPAVplv2QjvvhqCakZBK4GbHign4wl/KDSHQrUwbYXd2A6XF8YAMtq/kMrE3xJwE3VrhoeGm12q7tQN/3+smdyF6EDs1cwK666u9A0tvD5yrFKdv5LkbKqyb84VZBMctig+9qoZlAZ3cxTN4mtoQ0U6Tm/uUk4n1nrx5fKPP/NuFo/Aj6pVDKGVJLf0dAPbDAPXQdJsU0Lm2NHu9BHPpJUQpr7PsljvJMrfgY32jbr5koHynRrZHq8An8Pe91qeexV61ra6Y4a9/yRz9k982bQxm6oNpEi6Yej9xk7pl6BKwFgQDlnmJWyn+WdYJTHvyXT9jZl//9nAJo/0lxoiggxap8J2zDTD3qVEMs961SXo/12ELIMo0x5dBR/THNuJDl5CrFlfu+VxfavKESwcULoe7+B7uMsvBnhvqQZU+Vp8sk5ZZw2QiX7GNZF+cMbnbl42Zn4QWHC++4+mIAggE1EIvotsR5V4vvonFAmB+HWD+fNuIWYQ53T/U8aSIOiOa9aCuwnyjKJTuEbbd3R6pU8OCt8ot+4DOk8kIdwB6wwPi4lRBuvapaMIgUFMcYH4OpWJPmCUtFSsXJWBg4rtT1l/ggV4CmDPvXJ5bkv/HBkMG8fX2Q+Yjc6NmGmU25Ul47wFoeW85OmzexvarDtTLmstksME7EWSESKIrYMIvSh1urZPuBQsZWKS1agaAm4b+nkDOwDcaLR0fVxdJGzQgZQXiIxNLR4J1Kj6YlvHkEDg0/MRfmWN/8lEUzkOwDr/4uGpBZNGUtx15DVBSjS8cm+aiV+cQESPWZ6wdPWmuf/B/QsoazKZlNpWPZbWyQ0ibolVD2GWCd1Ufze5dwanSynMbGjp7otOHXWHZax4oI6MZ6V787GLaYrQ7W62GEe/F8eyeqrFRh+C2ug+gzgI/TnuvR8qSrZf3a1OZl6bnTd+dF83J5ZsSJKlnV0lv297zZga/MjAOga/RgUu/bBQbZgHiT7UdQNS6BtkJnYe0GUql4XGXKegfazq3CYZLIZDlpKXK31757AO6QKAEw9GH3ijiKkVP7mC6wz8IM/s5RLcfQ5lYBTE9uP6EViVKDe4xa/Cbo4CMnuhKN9k8eFy2iYP45PB95q/XBs3fTS6aGamypEB6AILOm44OQVMfgSnXaeqlHsyXR+xwA++n35N+81l0dnL4zYp0Mak8Buwyafk78Yig1OkEFQFYZbjMQe+2ZnhdptqYgwuMa0OZyKHvPm6Of+a/oLGOtpAsB5qxFS0CVp/y48HcjkuA1dbJc/W+q+6nXiCrCnPpJKrCzX3fDwm9hmZnr7Di173UzmFuH2SjEG9qTPiiJr3MAfqdlU2UCC7qxpflmAEAS7aATKVkSAIp06Foog/dZV5Q1d3xR4+xHyewJ+dQcIZ8xvdzqGHsjtzoRmN3NOmWduWOObIyaX6yZ8ocamPRVUseAuhF59TxE4I5NXWkqEZur3SSH8X+lxGx/u22MVs1w51++5x0j6thNSrfwrM4B0Bnwycn+Gf+kmZ74D6ga5MPCYhraIT7dpUqBPTh/Jq5tzCnYC6m5vSUImkj7Na1BPObC4gp+5gwTcWYRZSBfHL0gplt65NWit+YnEeUqObBk2uNQeN727ERmOBHNFCurNqn8yTTu4WcYdZpn0ZvdtcAgihZFmg8sAtySyU4ltEM3+Ui5lkEiH7JTFIMwRzbUef+4De+ZMa/9lnTBtN2Dcuv4OsEC0Fhl8hjGTwDgwScQ9ZfYZ8dbuP7OrIOrv/cvzCbQ6O6fkXrL4IEHnWI2jnMu9okJMl7slJfal2x4vmXHg9/yypxL8273OL056PqHVjDJdCCaN6VtgXXUesjoMoWFV3s6ds+g39miWICuhT5kWwNe9N2tlBxmEL/+CJIff3WgvnU5SmpoDcISP3Rnll8zZkhSqLe/VZhLl09CuoMlgssfFXXyV5AEf2qAPpBKAQanCqnOytSSDqQEtfJvmBOC1AkFmAZFLeIH1cTDLCOuVUmkL0cFGeZLwOrBmBaloC4Ri20s0NZ/6l7DQltBGB+Fj7zw6jxLmBewxh8ChYj2pm2UvUTcRLeO9E7bp6Fhr6O3FCa8S6ivvrjdxYQzMYoUQ20GkcK1A8D1N8KUB8DqPOAOMjwbFgONQLsIBmzRvsktCqno3qvo9qy7QgDzdo/RFliF5igML+iufAyauesflY38xBNOm8Grr5gjn32Y6ZnEqk+pTSbquupFzhAl+pvkmdvF0klI1lI1x628sG0z6N5HuObetO7zZ0feg8e4YI2A7C2a84gwWPQBBkL4hamOj23BqBzT0hTL6GJD4vMNMqStowKY5KWVmFznFC5hgvpd7e+Gbkjls4WCFTEWLZZPQ/T+2H605MKdbFxqJmdYP7YjTnzpwDzG3BDcAfJMx7oXDW/1Ddp7mvXfg3u3JWfCyVmFk1C+qMTs1McKIYGzsMx+Gxu1FxvG2waMHdLxn1ahctvFi5EEW9TzC3hcW++y/ayhu6YL4F8EGblMPCqITtleafTjQXMrZn9MDRzNh0Rn7lyhuRDsGboAqrB5aCdG7YNrCqauMEgVxTvenborLnRd1gaKPBeRvK+gHzxxycX0OHKgjp+fxCCzzsRJPdDAHWpQCZ4FdXWJhehEPBd1GifALPxmnnEMoqGFgcUh/VkeAxULCfcdENDr3u/7KvbETx4/LO/b4af+aaAZyJTe7ndsRqUlnO1U7VrlJeE5EA7q7LDMjw8Z2P0oJl4/y+blaOn/Xq7W4VRCaawOYhq53RH3H0fNZ++CEBnidZaLFhV1wTruIz1luqFZfeXf9ATTF/6mi/wbolJtjh+t/jNrXme7qsH0GaVsSlh1HvF024FNg0wzZuv3CSYT6NqnpY2VXaBCnVt6+Yf906Z13Ut+YI2FfkAhRFbaMaw0Axps+oiRRdI1D/umEI3iosIiruN4DiXjpbiMQ251PF2KiczsBTKMtlz2JAXNstD9zKguz3ogSbIgDjXUKFhe+MxlCe0gM5rq+Y+mNkP5VdQekEjuqOoaK/+JhoO78uvok47NPREx5Jj4ekFA5vuHjZPDd9vVjpYhlGPNIF4HdrKs7PL5pvw07kCDfwrNYz3nh4zbzg8BG2QXc9oblPz8gqYLTXzqzAD+uy0sKRrNc6lcr7kT1PQ8jEERavQA59y3SV6ydBgXh97/L+Zo1/+hGlDRkCitauwIwXpMQk259bXX4uJcz4JBTUv5sCFMo32qHfe8h6t5BeZRWIBSGh3bo5hX0ZEyErDlhORV1NcNA/zKTV0aebjFzi7uVIGW8PeUQwtJxI51wb3QbRlACyv1lFw11Rj186FFkXkVOkVfO4xuEUeHO1BHQVbxKpS4KWAuYoQSxCUv3h91nz66gysFRhlAOYc10huy7y3l2Z3hKpZcK66OjwDXfCnI0jOt1FOsdsi2GD8k2yyAlBn1zSLnCmekv2lykeVn9JVs2nrcDTSBpv9LGp44l4GdG45DxhNlZkGxMXPsj/quj1MUyuYUZjZHyjMmHGAOnO8HQORWwPNLsmWyoGHzzy3DO1ctGlWILMm2VLM3aMFAnsAxs8NnjXXoZ0XggpOcjvGKXXXAdBPQFOnOdJJ8UcBHu8/O25ee2gAvmwGYOHVICZ2T7tMMA/q2DimoppknMXEg9l0YHSB0HdeOuVKAb9uQKcAgvf03LxqTn/iw6Z7alJUXbtqSZZ92zXCQ7hGEmlsEd11rqMmZDX08g+3QY3ev4rAp7Ej5vr7/wezPn6krLLF9TgARD+GgEXuxd36YZYEAX0B5dxUQ68KV9WXwgImH0VapGVq3ZXirXC3nlNGu29B8HWAXUQ9Lg3T7qdGgKvgfgq+9AdHuq3baPs8nBVPavKLZr5lvnBt1nzmZYI5q78V3YNraOF7S/e8+SfQ0gfkz3qeqgp4HBeqx8mXCAKeQVRfY2sdZD3L2yjr+iwi3mfxPfG7q+9QTVeEsSzTCPCle+RuSOGsuhh7GdDJdimxDQLQe1nNKSvNJjwPdgciJRW5qQDzC/lpQzM7319PYJdjLCztalagoUtEjwWGcofZjo9M45wkG6wAACAASURBVHb3AfMczO2LnchLLRZE7GFdt6D+TfjUCepkJtROTvR1m5+//5B5dAw52+AJbLjyLGq0i5kdE3Y81ymrdCdsB3Tq8dHa8x76x7UewHby5ZgZJ8w67iyakuTjpxX+YNWbo//fx8z4N/+iLr+5G4MU8KEkY1OHvKbCubBATVX6KgJ0XD/55veYqTe8QyvXuaYxRZNmcOBRgPkoOgXW+uFSZwCPtb4+0X2kvUsA9DkB9IxGGwA6iYC0vpag850/dxg5tXS/ePIHB+wWUEv4B/irc4Nd5v6hXi2O5D9O1/eHVEqYfkk082kzBc3cHyxPePpKVk14Te+6+YWeSakwmbigCiVRRruj+xq/x1e2yjqLFCvHXXLzb8Ls/lzuAHqcMxoogTCRaOdrv4jAPg8fOi2HanK/yz97GdAVHADoyDkmiCQKVkpJDxFGisoLb9MmisbMmDOFeYmur9cEJNq55J3PafOVJB87qNW2LoD5aXMLAXFbriZ60f3KuMDkwLS+O7NsvjO9aItvaF13Ru7+/PnDFEvMM/MrAvQK2iV6G+uZ2naouO4uRY8YLb7zMgzbAXqPAHpyGJIEPRFQVAPJ4/6R5/7e3PPJj5g26UTlOqzZBUh78vlsAE6OgG4FIQVwclpq57bsa0UgcqKPmljXDxw2E+/7JfjOT+n9XnMXbNcPrT0wsx+HxtdRZg+TkMRuXpNkFyWyG+bwK+jQNw3HdaShp92oyjNdxztWJcsh2XM5LrZVpWbPj2yRO/RBeVhHCu7tvISWuYeGu83pfjQAckKA3WP+XSssbpovT6iZnUVSPAnYd7i8b3pzTg30mDeMdZnXrU+Ye1Zu2oPmaCrBfHrgA2fUexnBsfLKqcuNTZ9vCKiPmjkJ8Y3em2AEmZMhZ78Kt9U8hCKxo+zGIDKfVYUH7mlAp5kKnGEQ2g8DiTz4ZrTrYjYLDl4HgPcE6ik9WJhG1WOb65yQcZTbQjlGDIJbBKBvalelSnKoFahFi57oGTcvAtCXO1DitMwL3JoQOFgb+WmA+ndnlhCYxBhXgW1zL7SMhw8MwMpB3Vmlcu0xrQ/V5bRv8A8MwN2ZJPGOLuSqcS/Kj4emxSAHPcEB9ZHnfo4oVjM/Zc783q+Z3tsTApb+MZEEluoYFgDkTBmU7meefrA6BGJWnqtkTSh6pwhp+Jp51ZvMFHznm/3wbxZ/7OJS+GG7TvrOW1L/COih2oKvYW2votrgHQJ6ZupWMAB2BMM7VvCVVNAW4IW1h9HU0jg0NLP7R0fWKj0Q0UypSDyEeu/HYWEJAUfBfMt8FQFwNLPfXokqPvLuiGSgJIC2zg31mVeND4GX5cyR1UlzfuEl07uFe6rwAz8S0dJRykoKzlDAqP7RMYRuKnUU0Pw+gZrujH5n9bj6HFnVx1HtCu4pO6/p/iSZWbUnNvHf9yqgq+aJw8AId2jovn1ChhsunY9EKiQR5cVf/orCFDqosZWB/KVuypAjhL7H1NBNnnWuizhG0Rt4bjn3uc4Bc3HwNALiRhNFpjpQZH3kZ+FTJ6gzx5O1qznLe9Aq8nvGwFCYMhUOwQYvhXMN8Uv86twKrBF7MPVSO68Qwsx7aWJm0E8as6vq5rrnbVivo1/+pBn/xhehqdNGo6KJjMNKPKkOPu/BukgNgBjTwJO5HhQYKtDVNkxjX+6RMTOBQjJL516BYLigwliwn5IlASA/hjKvHQ1NuaybTOt+gAAFhCYGW04iyCkp4FZ/cbj6bJHK4jIpAN0eKBaa0d7bjvidWOYoKzgBSohCE6Q3Vjw8P9IrKYcdrFWAW5lZ8rWb8+bPAeY3Y2AenB5c2I8CQg+N9JuHIFCz/zpJuX9z2dy3cBnAfid5NgBfSqWmp1986RLoWuVjs/CLuJjWuWei2HWDmhYAddZ3373yq9rHfhbWDXEWZsjfq63Prvx9LwM6z1UvmOUACsooIw6RqP7t8JohHtyPkq4XAOYnUdJVE8OyeZdo6GyNyrrtTv2uMHSOabm921zqP2kmEAi31Za8XrlaHDSS/Rlo6s8gAp4mQTGz453UEl4xRsbC9XTMTSdbDtD5SLfsbGYh2nmVQ6eArvXck2ulOnZ+Bl94ypz49H9By1QU4BEst7thTeXV3h8ur+wxA+FY1tavPyeFZ9JvjqIdOQoooRRTtD/yjHDO+PfMq95obsN/voEyrxKo5NbJ3Yt/o5KoOQJTO1ukZqaw1k/2DXkCl4+M+drSmvRETyPMJR8QarTjHawWl1TYdmecqW7svc2aZPo/B+jFJ909WfdcRX1UqoRAdj80dQab0hLGojGfgZn9+jKE/xLngfeNIjOH5+2+4T7x6vAyPrENlsBjK7fM2YWrpi8f1+wrrgXpH8VmcshLzzGjoprC4eg9Nj4ldBHA8HXNQHEAqC+Ua9qSfHNquFKjpMifZhEYxxr8ac52DS/c/Vv2KqA7OO2HmYlaofzbK8z1ac5x3s1CMQVzf37G3CeVj2mKts+v5TWhgC4nB4dwFWVeJV2t+mcNftZrvYfN1f4TZrWD0aiVP5HGqte5dBCaGAnoT0NTpzbBs033xYPQFu4fQeS7dJXZzhjdgYql5+FSMiTRzuMbERuci/ylmVLTcpLMOD6/zoUZc/xz/9UMPfekNrEQvkrAtQtbTqgrA8gSCMfMAmrnwlHd3uI768ET1ONKYMUF57qsjR02N9/502bp7ENisi9eM4k5wHVs/HGivxtuCtXMMpZHq5HGjv7dAfoENHQWU0m/88mG6xu0JNTk3NbSGsdo9w2L49FehJuvYwghnj+L9Qg/9GMfjwPQr0NoYQAcK8Btv1uzQNjs5XsODpjj8JvzzKhcqk/mz4MbiwD0y+bw2rTE6jiYrahI8CLSKwG9s1ctd1ZYr+R83n40AlDHj1fQhe1plIddl4ilnfzIqgjPmkdp51WJdN/J9+/Cu/YqoHOTmXeuAXEUb9Ub5Otk17kXQtL2MByDJ+kVeaaS0BBltbWaCAtP1ZPrRyfAiPxzs4L67dFvPdsIp7EJML/VdcBcGjhhFmByT0LdkncbIIVq6fp++jSfn11CoNySVGPih8Fq9KfTr66FX5RlhSfZDV8wVMBJS2PK9RVOXAjo7MBWHdD1QOsH80Cswfg3vmwO//XnTDvXy4K4B/RKiFgG0PMEckYei2BgX2e18xwtFc53Hg6lAm3lwVCnv/eN5s4PvkuasGzba3svhScGwklxnx1mk3UejZpvJ9jeWF4H4FH3S7igKd/mKrEl9bd6wMXYWGGOWroYXPjebZprBM+6Z3EmsAVmPAnz+rMQkulasLKB0q7lG6wFfwotWR860G/GUa3RPSJOA1AicDaPrNw2ZxevmoE8g2Vthz9ZjzLMRwZOyZopbDC9h6JHxXNZ/MRob2h9YD/0pxH5fhnArra8xuxdua0mD1uEFW0JMQkNKUiUksYaevleBnSad4cA6HUXKCm5Qwo/w5BLH81PmoPoGpwEgipvdhxV5MDzEDJdbdUBumMDcR8YvY5T3SMwtZ8ws104WNZHZmVY+9rkUoYbCfPUX5hD9PvUkjZ0wR+GYAp8BKbA44je9T3M5RxrJKwTEMSHiP/RuKe+89J+u4gN6k89GLt0Eks6XK4RvgauPGdOfOGPTM9tlnfV3/EZiQGxCNRZRKawDpMmTKQu2lhEB+bQUzsX10PSQaqmtj56yNx66/vM/PlHJUipGBgIOJz6MJ7PuAVfQrRaV7iGcpHGP1wKJ+HrJlqoXoMZOvokX98ko2SAG0ur1lLxjOOjkMuod2f5iY/OiaRxqqA7JY/9u7GyZp6cmkcFOI2F8cZ5/J1WPgpvNK/fB387K1vqFaXAUdMfe2Buvxdm9+MA9k5f5qkymMr5ZDlYRruzpoGckTRrXMyjdM60TX6rbdzMGJej7p6Z5tlJdrD0NSsAdKavpZpK7a/bvTv3MqBTMx9E7m5DKsThIHQhNOQhRLSfKixoX/O6qSmCNp4SzfcGmKzA5L6mrVLlV/4H/WkLADjVNWIuQzOf7Ro2+SjnyQJOEVJVIMdgBP5tG1BNriysmG9NLRh2xOI8D/d0iX9vrLfb+vbcyJTZCMOymEwwjzWsKPN+F9hGQJfmIwl5AcGgAxr50b/4lBn9zt+Y9nUGJaowoeNI+KBwXBROwCAKMOWFz5BnEohBVy7oKck7RNSBBWX+wqvEd74Os/u2CdphMoaApvZhMvVKVoXdYysNeTPN2rfZEx3aq5QRqGHbSg3MU7+cKfrCNdAz6Sc8b7QiUCDQevA2HTOgMblW/sb9dmcCjWdWtszfA8xvQlhx7T51emq5YnXGB0b7RYhj8Fs5IVSfb+kaP46sz4vpfWxjzsbuVFo4/o30q5XjtBNbHR8R4HWfmDRGfzobuVBjt7/ObhOrDJNVL+foGqxjOi1x614F9CjCvVLnsFq3kDXZ8+ieNm/OQybtjpWSrJcLKUkSpJiulmPPc+afI3c2Yg/RuBmkMwUQvwzNfAYaehzMo2OVZqYh05B38sCCw15fWjXfnFwSpkSrxwkwn4cPDEJjR/x6AOLuZ/rY6QuvFtnuxkb2QB1e6rh7X3WCkeOFnfMz5uSff8wMvviU+M4Ta+XFj8c8dP5g+dQU8T2mzTHanGBOX2TSD/cSXxvDYwDzd5uZR14nwXS6OwG9WGslgZyMvYOJzFmhWtKx7uJ1XKM70F6vwsfM4LWaBLEq46fVZRVatnZDSH9WRUtncRobWBfqoduLKlGYZAT2pvkWijbRdy7KvT8grGJJE3uPRMGP96CynI+oLTKyF2nS7r0MkDuM1qpnF6+Yga3IslF+ZqBuBsr2j0T90mvZcy83KKjzi5EPT+fGzIuwW6owU8sK1zIYBlRuiVswjaBW25t2+a49C+ggMdZSZlCcs8OkP77xzbNQK9I3q8A9DO18WMi4NrbrgNOZXTUaGg+jqXcTIE6tHPXHWZnMma/dMeGlWwC9SVSCu9x/3MzRzE7DXZFim1w3j+aq/CaQdQVctfPULWhPfz+1iHzhdWE+52AiPI9AOeZLu3lEvmuN7iX4F9e+DlfWRYHzfgV0pLilAnS0R11ZMSc+/wdm+OkntGa7BPzYtyTY+OJc9gLyWnOMG7CMyWkiEgjHim12fJUf7YQzDAVrMHfhNebmW9+LgjIHoxx+a0cQGrJa3z3woY4yst1+Kulcu8xeMn89K6VdQS46m25kUv61iAYI6Gug43W6NmoAdD6OqW8r1PLtcXU+Y++/dcItrmWzlSfQqvjq4qposaq0642MYufZOQNAp4ldqifKSYt23NFXqXRLZ4HqQtOmk8sT5szSddOZt6JKWcK0gE4Nne1VU5vci7c8onEOfhbG/ydz46j9jsqUjn7xjkYIZ+FI8gA6auisBNjod2VO9GkeuFcBncQ0IBHuzH7mAapPWgxNOQPooPYQUtSOFVakGpRVrGRbEmBHwKidOqhmYTm0PJDQyAsEc9HK9c3+oFsmsg6z9E1UgLvSd8IsoayrapFRleZwTGnHVZ6+FNTZDOFJgPolVI7rhYbx0OiAuWewV0A4DIhDN0kJhtO88/Lo6gQZXsVnsBd6quAWrgmsGUce+1MzjkYs7WuIZ6gV0Hmf9JxXbYd5+C7AqcBsCQCt+s71Ux3QdV/XDhwyN9/842bu4ddozfdSH1xH7fw0IpvDuI8Uckka1tCU17KFKjV01YAz+BQtHoUmPpu+8LSpcQ5Undle8tJJA36g9gcRFqCx4u88JxeRLcLKpB6AWcoXLpULo33ITUcWg9QhiINekj33CgFe2w3t/AwC5I4vw59Opl8B0On6UQ2dBWaUN9b9seZ3hgVPAMyfgqa+koNQGrSTbiTQ0nKyiHO7zMY+1VPs657urj1grwI693Sws1MKy2T14YHuRGOU+9Hb/Ex+DuEfUZpEkgO4bRzeB2XBHJXgcgRyKfHqjEfBYcP1EqWLPPOX+48iz/yIWUN516ikbQYHs8JiuTlSy6F5i2ViXwCoM0/6FTC9s4e648Jc9V5UtZLI9piyX26MGlDHwhtkcKmYLQUh/P/gE4+Zo499yrQvI8XP86mUa8I9Wcb6M1WNk3Fdv8glqJkDcNMyJka2zz34anOD2vnQgbgUEAyPa3YW2hoDOdO+Iysa3+3nkK6uIMqdfm5Z/qwHhMduwN9KQE+7xg7QSc7MeeYYRZeWQUYjlevw9TyA/Ns4I+syF5xxnBua2M8N96IbW58UDWK/gnrn6MbVt7Uq/vRjCJIrjhuK0kgxVAbDAdANNfTYyGtf7FDhWYU483xuxLyYQzyPmAx1hppRU+9sS4+R718GoC/i3DbqHbWvToZ37kVAlyApEM4QAF2Cq+r8RMpeAQFw8+aB/KzphwGNun8k3aaEdAFzCxjQxAsEcUSy56iVezOYCzBTwF/HQbyFcq7XAeTzSEsL67O7pJX6Z5tssShYLCP6+3k0bHkGaTiHUdryAsvDMqAHS8HALgpTPgo+gaDAS+hzZ1tVOZRJJ8O15H5ffMrc8+nfMZ0L0767XbLZ2KsoMDGSH6lFkU3BaooAWYMAwFgZ2aKHe6amPgv9YFwbg6Pm1ht/zEw/+gMwvWvqnkuh1Cv1vwchGNF3nq6gTqoZ1ndxShKv5WVzAPSrSF1btpFjSUkgzbsI6JKznPQmP2+BbzmeLuKdpvtSz7kyv2qeuDMvJWMdHRyEwPsozshJWGBYWyAzVSMgt96tFfPAwovm8PKkFjwSy6RSs15mU0fZeY3R7l6gSLwaJVctBHRaMFjn/UkEyE0WaHpX4cx/wouT7kGC6yikzeP8qpBV33wSvG53LtmrgC4R7iz5mtXGgkoOIDXtocIdM444zih2xRGOloFNikI+lIRVyFYX1V8uQBACGaNxc4bFYqY6RwTIZ7tGJapdfeXFp0SFBP1tIwg65OhqLWDbwhfnl5HaBh82zO6n8UUhqg+m9ko128PTEJ5vqRLn/fEJz4wF9O7JG+bej3/E9Ey+nJpZyhhYRGZpRWu2c43l9dQqsNswjTJVrdK6lgL0AoSwpdPnzbUf+RmY3RHZHm6L88Nj/PSfnkNuP2MOsiLZhKvXVJexhSpztBfpC82IhmNyCP7hfOCJT4g8wIGSCtf8FbV0mu9933IRxBHYh0j9v729YGaRIcFfMcPjDPb2UWSFjHZ3xWizbuApAkeOrBfm9/MLF83hVS06o/TkAF23W2i6C73NmY/OaocZrbV7E+1b16H2fCd30KygT1zcGZgdyYV7y32lH51uwbrXNbshZvukvQnoeRsQx9Si+tbTmap6ERfL/uancovwUVmpPHh4GuVF+QPk2A1o5awAx8C3IG9ckQQaOX53p3PIXO05jJrsY8h/tswAZv+48OD+bRlPajhLukYe4pQpaIsW6Sj6MoJ+biAq/Ah8g4egiTB2weVQJ386ouIF0KPaV8nvBV9aXTFnPvEfzPClZ6TzWpqPMOlVFPtYpbBm73VxCTSB98LfKP92ZtbthFVMA3zmFop43HjTu82d1/yQ6kkiiFlNz4leFBZ7OtBNC2lEthNWnWSbZupNcq1ao5ZtPfd5aLZZrYEVk/08NRc9HX2Ei+R4AmuHM+Jdq8epa2kFsRzUzK8zsA8TYsvbR8cGUfYVgi6EXMF8oYCIxrKaJx/pilTSp37f/GVzfPUWrJWaZaGHNriI/4YV0/QM4jsEVqe9Fy9YDRRCzoAII3MRYcOMes9bq5Tyjew+xYC+AGGcsQv7gJ7dGu/Kk+JSeF7qt/d0ANBTjqY4mlTM9wCue8wC2qLOmf4cqhH5wxE9vSyge/O5DkSeT618jVo5epx76d+a8nANi8TMwqR+pQeBVNDI19F7mNqui4INA/w8xMoPKczUKdfFj11e42wAkdTPabFBAjsfjcB0TAtJ2kPFKTDCvVPStVJ87Bry28nP/r4Zf+IvNXWtmpRlNS0xgbMP/CK1cxaRsbyPJkt8FQjmBHXhluTI1cenPD5nFs9cMFfe8/MwuyOqWNi4snNXMoSP43TvHeoxA1JPt9jykmIddvjS6quQbkAUwpjjzTz0WVZvyeAFpaLDHaAnx60iAdqef95PMy+D4+gr3sLPz6CyIqsr8m9nYK16JUzso8gx9+WgnQ0tg7ltW90irO5CN7Z7lq6ZUys3TBeCbfWVkSChFkHQIn3qNL93U1t3pYzJS7aXdq60o+Fx0ycjgBam9+/CtjmJ7myhCJX19F1hIlp4wviI5HucjlZ37eq9oqF7YgGRkg8P2ZapqUElBtZap30c0ewXkG9+AFXhosYrCbfUArpAHw58gZ3T6CtnK1TLvokTvGwd+aGzHX1monMMQH5Agt+0hhQ1V9cfXAHVHQh/iKqBV8LhVjywdm3CNQ0PjBwqASTXWCX9S7ttidjUd/LdYEaHvvElc/xLf4we6K7jnR1QKe5HpkN8xvf8MsAcqWpqWeVvlKEZFNChdh6ueZKxcV02+4fM9R/+STP1yu/Xtqu2ha/sXcDdaNE4OmDrJYi8kDW7SzLilNeE3DnlrZUup8Z7DT70GRZOz+BTGtCpSbv2wEleUnS4/D/Z7IXlYNmJDYIIrFSMJ+kBHT6AdLR70YyFJYydZGINPO7YJ3lxzde4eXcUNmF6n5To96HNJVgXN2JuyEhzZ/VD8Bua4KXgjBXaU9BiKRbE1jEvw/T+LErDLkE18s+teWalb3RuEDa+WaZwzjeJVSATuTDj0dbxuL0C6G6JooA4RJAS+BIRpMqTmgWtHxuyZgYB4ucR1Y7ksIAc022IEBvT0eAnz61DK6eGbrVpAXKYWecA5Legjd8AmM+3Iw1NzF9KjpwD/XCNKWGbbi6Nvro+QO8wQy98x5z51G+i09qCwnJZbIyOOoFcAB37otfbZiiw8uQG0EueWksiOnLEo8LFwukHoZ3/E7M5OOT3MVw/0gXz9++FJsdgQh+2lOZdjd6QHX0+gBHgeB2APoX0tUaxYp451mS3gfR1zdAVmrmD8b6EjI9u0M9Z1GYYY3qjldykntwOy2gxoAYIDADM2W51DM1cBjdXpFRszL7o0Bj+9EIPAtmY0uY6NdZBjxTwVxj1DrM7a71DnNCzUNeql76ZU2D7Z6avOUBvwGt295F7EdCpzTL1J3lA3HZAJ6R3w/jNsq7nELPZaxsncjdLEqM1XzlfuBMKJNAKPnK2QDUb0BqtmZeAvQEgX2jvNbdRtvV610H83KeV3orESlocOumTruNg7S4VVnk75iviFOZJQE/re7cSmJi4u6fRsOIPft303rlRlWkIDwOIC5hLnfqoDj3/1t4HwYoaemARqb6Ounlb3b3m2lvea+686k3aUc3fKCq4T6tjVy2W/UxOq9VH0MpX0P/JBi23UesgrVUk6byzBHQKYRzzNNxNfO4BpDV2sU6Bs/SF8NUIFKs0aSFwZoAo12qHts4ubYcB7OPrM6YPfvYOAgRjYeRa6whiiia19W5EwrMwlyvBU8P4+VgKPdPgps+0jZrbBctJM+RlobGIJWCl5TNnk+E7ktJWw6/ba4BOyqTWwwpxyZlksbEIUccgiSOoBvcATO0jUg0uoubygG63k6YenpA8QIJFYlC+NSdauepgbDNI8L7dOSym9dkOJMEhkn37GzRQiD5WMonk82k4WWX+Apkn67YA1bUQTQ0fultgar/3jz5sBi8/K8JTpb0SMQ5BcIUV7BFN4vRu09LO31OAGqRPsXxd7dIj1D1bOnmfufTeXzTrI2NyGUfi5TR5QQE02m5OoqNaH1P9UgkNNaxNi9zCSGW2T3WA3pBhMygOX1lo6Fo9IXLdKHbKBluAtD8qXu7sRwRlCpDBy0F3nQD24Y15c2htyhxYQ1wQUt3I77zmbJUOMb1DMKW2ztx1xcd0k7AyhXDQa/CjPwduirDidBavKqsWcm9mHhDQN0U4TzfWnd2cGt+21wCdW8iSr5IPnZL4ItUYBSCgnT+I0q4nCouIElUyrgTpSriOtPCdPnKmokErF985bmawmwPy252jZqoDJigcFAmyi9GeYwj6SKaBdbrc7BrpoNlv48pxnQXQeRBrOYtcZzzn1J//rjnw5NekxWSpx3hzJH1tTFOjdu7glsIYbmrr7zNtSDFKZWq3TylAmLzyzg8g7/wNKhxYRhhpEpwjygf3dqHJjbqG5LMP6pJSxo5rt9EEqJaOaFXp3KLvKgCd0em1kFn5d0TQUqwiVB1Xwy7YPhLnTuzOr5lRNHcZWwWw43s/NPZ2iYLXwYgwwIA5FKDJAdhNO90I6bLnQ+15qdBunkPBmau5QeGFWX28oAxmSSCnyV2q+O0DelZLvDvPIaOmcjeI6PbaKsTZlCQc8274mI4BzI9CnhyBTt0NyYhMOJ7lHWldDtDFV07TOsEcKSw0NzFvfKG9Bylow+YWgHymYwB+886iBgYh6auGT3oUQGdO9x4A9E5p5uLKvqYAdS9HwXfNsppf+6w58pU/Ne2sGmWVijBD31XyYkW4AlpaSiMWJ7AR0JkrPADt3ONsebavr/YsRerwz933sHnpJ/+pKUglLs4juN+qLP2d7dJRrZ8F8cOtz+LotCojwzpQJLsFDf0WTO4NabRhtVYy/KgoTH2wHvqrPR1lsY/1PMPjeAnRwqnNcsRgjYRVaxia+pH1KTMOzb23gOBfj+uUeqAcdUK4Zd66aOvWhSSKSIK1o8aPy6SRFKLen0Z48Z1cr1itMv3gPaQfRrozRsKX0xZZOeN3ZTrwFA/bSxo6mTYN1/SfM82rlk9I/vQvDcBYNI6wjkNm2YyioAyBPgrqiIiErR/NJk3s1lfOoBsQ0WJbj5mkaR1APgsgX4OUaytAJx4eAV1KqN4tRFlm5p1YTgb/yc7VMlfLOEa++7g5jYpx7WsAaxHCrLZhNTJR0tDnnGlq7HUe4ysUnIYGNE0tAcMpZuZb8D3S1D5z/pUa2e40Gicc4N10oRyBds5SuQ2Li2hR/sXyqJMAW4TX0AAAIABJREFU85vQ0LOJc99ObBSyqckR1LPW0RMf6ia5kDxzC4Xmt8CvevOr5iDasB7dmMb3efRb19bB/iwyOFRAndo6z0fCc2otlwR1mt4Z9f5cUdR7VsshpbFheWMVy5p4SFYDadRz9hKgk20zTURqYfN/iUGhtIHMaXWdkPsGILWyUtxRRLsfQHMWwrIoX/wPyrXm6Se3WjnBfRkpZ9TGCeRzAPIV1lz3Kp/b7SRcF3Nix7IMa9I3itbqfS7LvrJkb+JtK/VCHOi+iUvm3B9+GJHucwLlNOE7C4qAO03zS8vQzplUo0zdmcZzfTAv9sNv6CKTy9lOrZvEKTvie8c/5s5BO3/fLyEoztXJVsFSaEnGUTAjoM9jKJXbI519ktBAvSvbOvdzWe8IoG9JC9UEMlVNk2O6GfOVG/X8mga1CzdJ8SMEEzCwTxQiKjHwqY9tzpvj8LHzOxUbPSM0wSMbg/3U6Vvnd6s4VabiyI7Fn+ixfx52zyvIIdpA7FC5I1bLcnAO1M6XAOhZG75qGU/m9+wlQCdxsvc2u6yp8JiUWVYmKf6VJigGjvRDxqS2fhRfwwB2Fm8wq6qV51HMZA2m9ElUd7vRNWamOwbNKoDc9yjf9poqx8C6EDoRD8AmDnf1B3NldgKbsyTdteL1EGhm0M/8tLn/93/NdE9N2GhyB+hqYixAcy8sLEmEu26JLbcKuhHt3NKPVe31NeGgXNCQt+er6bEAreUS0tSmHnqVXK7kF6RCcmx0CfR1SnvUJHXu7+o9L5qcWE7wNb26ZW4uoeJXAzkyNfQ19lBIxSfuvt2gAMVCO2w7qgoMfgHptAP2kX6ktx3dnDHH1+9IqhvBXgVf0DQ1dGrrdCs5bb3k8rhd1XJK/PA906z1bg6a6Zy0uPJ31nr23QP4Nka60+x+V5aA3QuA7syeJIxBgB/LjioTrpc8rGblCU5Jr51aIPzqRwpL6Gx0y4yuzgDq2xC1jkIiKNF6p2NYuqBpuUOHBjWMBe+hYn63+8/1lCNNENK6uEpqWSoLBgwwZKT72Y9/yAxffsYq4EElaUrui6jSB9+5i5hQ9AWoDyD/tg9MqgrdhDij5nzcAiYyd+4h8+JP/neSsiYBbvY53iyP69ge9SjM7RK0WWqeDQSxZocjZ+2YRlGZG8ss4dmgEYvJXTV0tsfd6x+aqTfY310sIo4owesogEJJGckvm2Pwrx9FDjs7urnIIWn+Qp86G70kqMrp9HR+pyh1FRr6t9E7XXPTM/pwLvhi17W7MtJ97wC6stYhMEyWHbWIXhM4hKSlzNiZgSm92r9SY0dNdTZCGN+YFdPRNHzlq9DQqZF7ZdxpcWnpla8SQNdSqHd7yhpXjPvWwV7NdQI6hYN7Pvd75tDffVnSz6TsJp/JEp3IOTcEdOvX020B8+qG+XBo0GrnlS02xVspFfLA2F5AINzc2UfAEwOQwHsLoBOOoRN0cQSm9gNomymNsCpOtIZFSEtjFa/X9Dvl73Ys/EUW+FcqLdG5MPD8GXRcu7G8ZX3c2U3K7yrNzPhapauMs8tA8M9ulI19UqnKefwdAV16ttujwrWiVVI3HNYzpLodQHGaU+uT5jDAXUrJuouhoQuoU2MXXqk8031cwSSn3FBumMt1mMtmyFxuG8J7A6tcvWSPZ28C9JYA6HdlpPteAHQhOxAlaYF1xOmHraZl1XdsyOw0cpNMWWu7ozyDpB1FYBAn65RvFN6JOvKsEEdArwXlUr5yty7n8kmuPQG9xqpaIbNmIZdDf/slc/rPf8fkqTnYjZBAuPkF2OQQ7GNpRAr9UAAcBph3oYiMCIMJAN09U4nPTD3yenPlHT+tvnNbHEix0NsB0KgDvnNo59oeNgDK3Vr4Cu8txfjjQlAdgy4FoHbJuVpz0NAnoKG7SOU63hS71Sn8BCoYZAHoeemUtpcAvdRaUjNnvAJr84UfZyDX46D8tRvAfmRzzpxag2USqW6dbPfMD33rXagHj9KxOYn3iSLhue6atptDR4wuM4F89AmU6losdJktnjfugZj6eVu9iE4XAmKY4EIg/dx1n70E6ATyYXQ38kU66qeNivSgsitJF4xBoD1JXHQKEsPDHaA3eCopBpX9pVxDRnt34wtZ+TVp6H5U1JbZOhfm9gd/599q/3H+kebVZcQ6LLAhjnBx3T3+n2Z2FJFhiddE6xyAD5+z0TdgXvjxXzALpx4AMUBbKSET9GJMx+E7H+5S6w1zrBO9K/vlTvZEK1AmB7ssZqN7srCmgM5668nfX31avsWKADoYvgD6XZqvXH05giMDMLcaekiUul7Ow01TE/+vtR4GUBP+1MYdc2r1thlYRzyKOp5ggmfvA3Rvk3rw+qGgMIP8oGu5AQHzJWjnFNy0I3y6ttNJpqXleLckMK4+ZpLkbTt8zV4BdEplrBA3CC2LnyZXgBJRAefAIKqaSqEmekPzXCQaOgG9BvNnsT5NsOycmzYPf+TfmA40wpGANTbFmZ1H8GKYzgK2wngLBMK19bARTjpQcu+devDV5srb/oHZGBjWZyjv83TIuY3BzH4UJV79Xlp5Is0O1LA0aR4fu9a5muQspVuWmt8pN2LhFrBHNxDlvsJQ9AZ9aHJnL/O7kOXXtGIs6MNI97ipXDdEt98SAS1a/C0sT7RMjhZWzb1rk+YYysl2IjpeKrVDqM1DU9/s6jczbb3wlQ+Y27k+hBFDmPWCrCOqBNawlDPiCAnoDIwrsK1tyvub+vK9BOgs1tFHE+tdsoO0PtHqsBcAnVXi2AtdDHUp98/56OToWoZDU/oDv/V/moFrL0pUrpjaUUjGm7od6EI7z6EqnDRgSfGRdzK4qn/YXIKpfeb+R1U4cIFwAaD3YF7H+6mda7cpBctm1wzpVqozhTDFeoaXLgHImYfO7w35iIaueeh1tEVvyNB266Fs/ZooL9+5muS7WrjYXvpQHv71tdvm4NqMaUdBLabtXus7Yi51HUKyb3FcTMoDnnJReDY3bOoaXQlZWnlSDiX7y/cKoHPlBhA53M2awxn4YbLfifRP3EuAzqIyBPSaD5+NY5BVBtFvdXWbez/1n8z444+hpD46S81BO5e8Yycw4NhD+BNTO33nKaVABXRjJh/5fvPym99j1gdH8Izt0bpkXWzYQUB33fIi/3Sg+aQnj4bf4eIGUy5NTeMKDa8sCsJ67ksNRFviEVO1GpkaV9NC7NJNtHCuYxOcvlx1GBD2tFmy3kGhuRcR8cc2Z00XUtxm2/uR7YOAN+lR4VxcVZ+azQV4HWu60+TO75Jxks2Td/8pewHQXclXRri3S+nQ1t8+9SvD5E5ilK/dp6VGjMCBBsFcAd3ziHSaemi5o+YFkD7MwLg//ajZmltE21pXr10fS9+6oWaOjmoaCFf9EzE7BfPV0XHz0jveb+bO0HfuNPxor6jAsATxCWrnsB6J6V+CN+1mFkUDlxtB9kbJ6nMVJi0v1renFXiSvSG6yllZuDtsgXkD9dwXgLaNonvOjT3MmeJkESkazF161irtCf3O67CIJKmf78+BWzuhD1uGyy2nEA3/r4sZN+anpY6U19MCw+JetgTsPqCnXL/dvtz3QAegs1PX3SCPOUDXyml3w4xKU4k76ARzxgtk8pHI9Q6Y2y+a8//xfzdtM9MRRxGGg/egXntuEKk2qNpmf1Px1VGJV70sjxK+t77nB82117/DbAwOq5BgnyTghzEQ4kfRfpUNWFgVztWWjgA92Wx3A9D5Ts0k2xlA5+o5UYfRyRNLG2a+USZ3O7cNMH31GyehgGR71apXkb61uEwyl1ccoGOirp4vv5u6IjsK6Dyf2NsVWOYYWNn0AahpiOZu19Ado2Uf7UGWfBWRPiNgSLPQWV+LE0ANXQSUuxjQHSulJSJWr75WDmB96Hxu59KCufCr/9J0T04wUkfASVgP3TL9MLWjzKtn5xVUQWde96CNH5YPHjWX3/wTZvbeh6RCnFBc7BlatfBQb7cUO2LAZqO0zcxJTwwQMKjiO2UstV84q0LWb9v+vDUw4euIcp9jAGODzjKFFZpjCeqNekfjVyq7N5CP0t98t5S353xWoKHzK4nVIbuVbPCT9gqg96G3NL8abRps8HZF4ix+YjqnlAfdC4DOfHs719rWuNh0ipQncKfzv/G/mcHnvm1rTlspAUVkcvSd2xKv2tmutBAY08ztK/K479YjbzDXvv8dZm3ogB+uaN5WweHTGNnONEoGxbUSoHNCZOzU1ygGabMcfLlCIsk9rSm2MtKUGZw1AR/6bCMBHSPbhODAjmv7H1pjtNiOhC2ES9KKupEVSCkY0uzeoNDK3SGbvQLo1M5ZsCPQJXZnwTN6K88RNVZJ47rLeY5UkMTeMf5BNd30ixiZhxVR2bWLEtGZj/26Gf+rz4uGLpo267WzxGsPmrCkVJllG1iF6tBxc+VNP2Gmzz6ske2xIase34/fj/ey61878usNtPVkpszimdewFEWPqM1iJW1/HaDbdap/LOX3NSyPy0pfBPQZqf3auLcS0Mn0ZVsjh0l64rtL7uB+Ry6I1p+UC4xrYGzlzi/SXQ/olukMglFrHfBWFy+VRsjGJAe9cfxs54mxzBsJ6F0APh/MmHLOpbygAhB48JEvftKc/JPf1v7OfK5NU5OezgkBXZ5lo/XYHvXG977ZXHvd21BQBgU0vPUkCuticZzDAPM+qdfOgjk0uaeclF2r2uC4zEInnS8BjpkC1nJBQct9aptFdVJTYUl3ku9lUNwMwq4bKcsyVYuAXqykJ1ym6pNqoStEMcd/mJvf0p//v70v//Usue667/Xb+nXP7hl7HM+MnWWcmIQQIdkkURaRkBATRIwEQlFAQuIH/gz4lSVCBEuRQERAiGIQSthJwhIZJAISCZsdZyI7weuMZ+3p9e2czzlV997v932XW+utW/dc+3X3dN9by+dU1afOqVPnsHYu0xV36++fU0z3hRj1k+4dKxQ7n/zsqxOX0nohWIc4aOiszaZacTKPA76yhnvZM1hdcLEFYV/ZJy6m/GiFevJ//7fmm/7+X2926W4sa+dwhONognbbNEywvODRN3ff/yHSzj/RvPPit5grcJ3DoqV0pEd95lCOf1ANHP6OHO+591sVDRKHgrC42yhqsXwVByFN9YLQX3t01rxFEeNSLlwcXIYdwSDcXusccBrUpym8BCIEHpUQOiDH+H1AhM7362tZR+dA6NBkH8d5qJmIQzWvkufZvAidSC9FAhqa0Mdf/ELz4U/+lebGQ7q6xto5nZ17MBQ7Dd08br72h76/+dIf+dHm/IjKurZIID3qLqVHPRBrkVlHcMceDnJxxiUKTUlzMisu+Z6xxLCVjNWoN8OMoXqx/n6dCf086fnnBVUEAkuPZgbcAqow0uXsaq2ne0B5RXyKDSlJFk5xVcm4ekI3IV9v7VOQEHsOVsFujM+VQwKtFDGrhjVCErMksEbQ4D94+83m5U/+1ebmW69SrnNKwMLjxO2xC979977YfOGPfqK58+KHFzxn+TqaGXvP0HU45DoX+75c+9onAj5aly51uSlb2WXrC26dW/M2ri9J9mucXNg/pWZ0ubgGQn/j0WnzBhN6ujpB6KfGEsEdZVttFPgmVUh35CAx3RGxwcIwZTiwCccVSL66NimJbGjsHAj9Fnm3H7HHsogtjiY05gigLGs0k24MTRYyZlMj1C1hXxNc68Jd8IcPmm/8ub/RPPnFz5EzHBG66wplrsFdHBw1X/uuH2i++L1/vDlHvvPeg/EG8x6CyDxP19RYO+896N9N8p3j45Nt9Rey8kgMMDSW9PQBzY4wDFpGhUPjm0Tmb1AwIHFo2gaaX+0gdPjdtYb9mRJ6x3aSS7x//T8N8n7ycv6K5ImY7vB05wuQzpPfucb0H9RM6DZl6mMUhQtOVYnmfXohLdWASUQKHTlp15w0tes0CA8532OHz+EIgjShX/hX/7h5/2/+p+YSIV5dpWkI/e7zH2xe+fhPNfff+wI7pnCKVDxGvUHbn6PkK48hnCxVYjNV4RX075h+mZI/hFxbE4lgHTQ54pKRa0sqVBcIHefnX6e86OyY5yqzge8jbSiurVkv6IGB+waWPr3X7F30cx7TqVDPiwvHdKc1oBpP9xoJvX/FBYFXHicN3cbJzjtc0tQmhI5AK7b8OibXOrRw/xzHC1YjjNZbkAE5xXzwV36hed9vfprTqvafITt2LG1nlDnqS9/98ebLH/sh+dx4vPMfDeHjlsV7jmw2NRjgcZ1NrkShf0cTI3TMMWuKDQk9PFiWC55pO83bdIYOxzik3hxchuN0RP9O2ZvfiLUeHnNEQl5H9xHT/QTxz20+c6+Sxv3IGrmwosDDHUl+ZJPS9ZPn7rjN9Ku9dkIHEcDkXhWh00hjQm9H3CSH3uABK1HiRAeMMdHacmgS33z9K82HP/UzzeGdN3vTeU0SGPNheycZpnSSw50XXm5e+bGfah5Q7HbxDets0NDq9uhO3HMI74pMf+1C0ckMPgI29OtgUBK/uHozIwAgyxqurdlHCN1tDPY33UO7IgZ+ed4l7fw1yrgGE7BbzUNrE69uLPRtHTMndCCHoyOcO5tRPhzMgt7sn1qhPwgBy5sUM4ZjrTOjdLlGQrdAYkIiAtcxnTVDU6/iodG2SyyxR/2Cwd1xHZ0kBPtkvsYGJvTpJ/gQ8+lV8/xv/Frzwn/8pxw1Th6pZxWu10iIXjqj8/IvfvePNV/+6A+xhi8HA7220h+f2N+ljGqkndsALEuFg9ARmnhaJndJvWWJ3JXQfWTZx/8eLcIgdFw5SjUHMCJwF71N0OLT6Mq+4SQtZLIoxJUjGF3eoJCG/pDM7skGUnArHQqokdDb9JOEA8icw2pGIAQHWJO+2nq4J9NNkjbfqXBQJAfQCZYfFiFRsfA/WNhuPLzbfNun/nZz6ytf6JGwaNertg9dWtM2JUlz5xu+qfntP/HnSTt/L0rtyjEFHCIi3AHGoMm2tqJsIXSKhBfcRydovV8Wc7u1Q5tz9HWgedey+GGfzIEyHJlee3DKV45SbCZsfayhs4m52+xF6tJEixFCn3q41HZDQvI9of7g+tpluM4wvkxrJHSgyg5P9DvM7Qj5mmLSjyI9eGaTSoLFv5o+bQAShI476Fa7DcPc2Ezh6ETZ1t77W59uvvHf/qNmB0FlTJCXTVZVOca1REba28Gt5pUf/jPNq9/xMd4oLDyQEf0d4rU/RmMQ7ecvVxA6eBybzskQOnUDmk2f4vgoIZWqbOYzihcZ7PAC/CpFi3tEi3GKau3mD9HEOPCIPgYB2uBUQuh8hEOixYbNerpPXsw1EzoW0du0mErI18mLqu0ANDr0LeUCWgpaMEPjDnocQpdeYXm+8eBB822/+Lea21/5PCdmkeGx+fRsgdDp3ddf/sOsnV8cHXdwGSc4lIex9wzdOT/AzpJZZ/UgtCb3afh5iDMcOK7d/FC32i4mnmgiA8o1T+e4XyMN/RE09GSDVZymQOhK6R3IIEDZ0KVDPpVI+1Y2O+MhYxB63zEuVf3Jy62Z0NkhjkydvFBOb+ytlD26wWlT15zHJh8wGStg4qV+HkYIKtM3sYFcn/nMf2++5Zf/Lpvh2QhvmKJ9jzXp1YMG75zevN189sf/YvMmpUdts40ZbLBoYOw9Tdr5bcQKMNr/Kuikj6Khx/ATSC8eQYzN7r3K+Ao9fkzAnFTtsDQCMyniuSMoSJqpLb3DnetTIjAldDu4gYnc257iorqcORGSxfXEhyRoyDmJuSfVZFi5oFQYy93uwkAESJnKySPSzPqcomqn0FxiuKPDuNIFDT2eNUII6fn/+u+al371UxK/fYAUZUE3yzr99uof+FjzuR/5STK7U6rVnnes6OFXzW2KffAUxWuHdchuDNbpNPj8Jr2HTcAUHvTDmtwZFRxvscUove+zJVbcH/4aOcU9SEboIgmOFgeNdAqCSd1GM4DhKHhe0Q5HYrqTpzu891Oc36SWS7/82jT0vlkU8bFv1uThbvbEIPR4BJdztLnVBXoDyQnRhZGd/Zr1StrgPfZ7n2u+7Rd+mrzbLzZq0AtzBf+BBf7W483/+Ym/1Lz94sui2dvzd7PI4QoatHMEi2kDzJiCVvUCf4ex2mnoac2Z/TbYdXl4jcbkboGxZ+nmCChMStvHh7RTTOGvEqHf64ct2/658xscXIZ+eANDnauIx9ywsB0nDIAFUstOnvwMAtiQwtLziDzdUx7guAHu+XathA4zKLTzQ2hIE9F8hogQ2h4v/FPfSQ7oLMgB58+8gQkk9JZ/rIn99GHz7f/grzW3Xv2iOUPfTmm8ppF28vsf+5Hm8z/wp5orcqwTJzdDY7QwoK1PH5CpnTzbYUrvLxDryA6iPKJx2gUK6oOThiK7Dc4AQSy8IoQuKWPtiigOcdk2mXBqpJ9XH503dyk2axqEpG/wFYCGDv5KfJrgKojR3ofsLxD/PCXwOXtHMn5EG/sHtDmc/IatNkK346D1cK/o/Bx9A3lwyNdZEPoVebiL2T1Kf0FEmLK0IF1SCtOX/sMvNS98+p/z/fFtGb3F8nPZ3HvuA83/+sRfbh48jSAyhsqxsMkLzZNkan8POcJJe1dsEngDsPjgv3E8hPC215/CVk3qEjQ0PrjgpgnBA4nd1Edb7WqLa1Oiob9Li3BKhERDp3Pjya/08RiSCZ0IsBpIqCNn1B9YeyZ/tFIrocPaeZvOR6dyFWjQdMPCyVfW5kHoct8eiWjiEbrgTCQEh8mv/r/mIz//N5v9R/eJmwnTnllxWR68iFGkt9/9wU80X/qu76fv4exmt1hC3Tjrf/7mATvCIamHMA3+BfSHdKlSwfLmBCZkBJaZwhm6TTRjb+8ZOOENlyUwTuePcNV8nZzi3iGgoSmmInXEjQehn1XDXoNWmrUvyb4VjmRktZi+gdouB2Txoc06BStCKOFJPzUSOhYb3D2/NaG7vYMGEfVrF9pkLIIbVOl4L0FrhsmdxBj/oUGyQ4P/Iz//083jlGmt2SGCvkbo9sRWFrG3X/jm5rMf/wvN/SeeZTLv9G8wyhU5we017z864H84oygVYpLsFdreYV+kH8R7J/+5ltDtRiF+p+OUaK+tLbIotiw5IxfuNK9TLPe3z87b0ABxerdYCqSHe9eyQUu1bUjR8jRl9gmdkO9ZttLUl6VUtjoRoZNj3OQ3bnUSugn5SmfoUwqnuW3wYjmBWROkPocHGvoBEWUcK4toynJjWv4IrfzFX/+l5gP/5V/TWr1sHucX+EX8dkka+e/80J9tvvod39Nc3JCMafaEHOfkR0TILxwfNI+RKR9XqmRh2KTWWRmKyRjaPee3Z94ojTgWdzpIViJOYl07YWXg2Ai5BiZVD0J/i7SqlI8S+nV0baRAaLW1POgTztDhGDfpjVuNhI7FBd7tHPK1uMXRfwrMidAxwXCkDA1dfADjUwXqePILn2m+9Z/9bLNzdsJ3qJdrYXMuTfKvf9N3Nr/9I3+uefT4M4am7RmyZL17L6VGfR9lUwMB4PrLKfhuoKgXCD1BPwc2Y8Nri4SOZXw5eBr2Q8gxkEJO/YbZbResGm9RgpY3KY1qSlrBvuXM5EWf9EIfPggWSpBUqmk3U5GbvL447N3pf9iIP6CokZP2dK+N0O2dWASUkZCv2YZF8orQlbmcn0OO8INA2NdUVhbUcXDnLYrn/jPNrTe+2irUdshYg/uj2080n/nRn2ze+OB30Nm5iWlgFFQQ2W3adbx0+5DjsYPokLkJJtrBQ4++QT/lvn3yYeRZQXf8YKPEWUsHd9QQeipZ9e0dbMXAEQgR+hupCZ3qOmeTu1hqHKTqifM0PsNGpyZCB+q4zXCP0ikroRc0BoUIJGVqbSFfsdjPJYY7DkbjB5W5PlB3zk6bD/3KL0o+dCJVk7ql5SqY2r/8B7+3+fz3fLw5ofvnnNjFFAOjOczM30CmdsRsh3aK8Xfi6hWNjQUVxib3Ygm9w+4S6VMNifPfmjZz+Nfkvs8GI8LszukFEfq5iVqWbhGy8dzlGH0CAkoHRVuyXF2rJyQu94d+7tIRDlufpirmGjX0A9KijskOupf6Gk2GidOvgk3uUBANcdS3uMgVKDzQ9ITQbZz1CJNs0XLMjm6YyO/53G9RGNi/R0FmzuVOuTlPx3J175nnm9/5wT/dvPnSt/L1tpZx+bz4imO1f+DmkciFmohjRWQAc7nmhO8owyr5C0gfpQ2ZB9fA6sTcblOXLH7EVyqTt9vuJGjxJUJ/nX4QgztJtWa8oHyNFieybr1C2NPdEnoS9AeOyFiv4SpeQ57u55wud7Jra42EjiAdN4nQawr5KiZNWueNFrcckzjWsB63nGVC32UzdOrn8J03mo/8k59pjl/7iuyYzNKFa2pf+s7va77w0R8m7fwpIVn6sRt4RIT70O0jStG7RxqrkArCQVtCd2n5Ph8vGDJH/YVqgljCVxG6xYTnXOCzHTccetJmi5yYXicNnXOiB9a56XNJoSp33+f+9Akda5CEAA6X+ei4GkfP++TpPumY7rUROia6dYjbzUAGOQeidQ4rdK2PCgWUZERd28N976glLxbGPhcXZ82H/v2nmuf/x69jx2SujpNJ9/mXmle+/yeat1542ZydS0ugpRKFN+8/PmyePUK0uM6ZjmN/kykS5rvBpMx9lXP0TYlcEsIwuGh0y4ZBXfURX6kcJLH15LjtewkOhIxrV81r5OnOOdEH98DtRbQS/UXgkZTOd26tKuNt3EUX58gO/claq3mPiBCwFxwGdvDcLUMUXStqI3SYQY/JIe4QRFDBxrE/Xqy5PdXiVdLYZDM0CRBOgCkf5l1arJ955Tebb/43/5CCzDzk6pBN7fc++sdYQz8/vClNMJfPQShPUHjXF28fXAtLCyI/Ic0Rvw8227WELrcy0si3T6D+y64Q+voWDo9KvEnb3YyAJXRsnF4jDR3eyakelHyEbJe6AAAgAElEQVQFJ0daKJXQF1FmQmdQuiOi5VOtVHKJXi7vEeH/IrnR020Ro7d8scDaCB1neCB0znKVZmVMLJHVxaMrltBHaUDmSuVcGccmVohphMmETr8cv/nV5uV/+XPNY1/9/eaSIgy+/sGPNK98359s7j37gWuGVhwDvEhe7Y8RqfNy1lvFpkHojsLEYmfWbPZwh1OcLONLjyyDwy1j64h4g6zNwsubLiKTr5OGDk091cOETosk5wBPVclEy8UZ+vL1Rf+tYgEgUONPSdb36RwdQ2rwhryAprdNqIrQaWFGPGyY3JEDXQbXpIeYkZMslHECrJQ0+ta3BabbffqRa1BpyLxf+8H9d5uXPv0vmvf9z//cPHzsyebzpJ1/+du/m2K+H7YysCfcz5NXO+6dM5kvdQELwSmZ7NjkPrDdGKM4XmAHwPRdXQv6tgVMtFWTnGXZksCcCqsE/ZgAOUP77zQiDXdjg4FzbYR/RQrVlMfbqBImd5GpPhYBoAENvSZUcGQGxzinI7OShkRNhM73ipEyFTnQaVGxedG3LVQlyWNlW3DOS/+QKsBKif2H4ZnvZRtSTCVDO0b2KLDMc//3N5oP/vovN6+/9HLzyvf+OHu4G9/1FqInyXPtRTo7lwxw1zkb3AITsDhQDWVnIXQkaEnVz1gyFpP7+tKwIRHXFZf++7UOzmqvgdBxpSBhdZwulBZKJfRFOQHydi81dKj7iTr9V2ZMQ9bQ0JGed9TdtW+PayJ0OMQhuMcRZbxKGeDCF2vf7zhq2iwJXeLWp3vk2hrzMqkaT3zpd5tv+I1fbb74kY82X/vwd8k1tfZ8kDYY1JaXbh00j9OlcRsp1iptltyRnptuUjmbZ1MH0YmFIXu4bzhDZ5M7/WJfwX9H51rD3wg9+jrnRMfiG6uH18vBGMEZuhL6CkI3skiHft6SOQQs3UVHtMfSN9crkamJ0GG6PIJDHLkMT1IYG8Zuq6HnHd+j1QYiP0AGtMSELh0Ua87BvTvNIeVHf+O5F+ia2mN8NaolCvrjeynxyvsomxrftbZ+QH1tlf4OO3s4a62+qb0eTvgKpIyKF0uQEsd7U2l0TJLWj7GtHE5ZiOeOnOgptSkl9PXyxiZHfAsS7qhiDd4B5XBgKHKKe4idedK1Z0BjfF6pi9Abvn9+QKQ+RVlskp/V0H1kPMVv8hC6qI9tvCvE7D4/bR7RRuKqN4DAX7dpXL1w65D8Mygi3AZA+dpamyt6+CIHRzIcMfTC6BQpNj5H35iUI12o3mVAsPi+fgJCR0xxi7XdbQzHfhvQKBFhTmHi12cRgRoJ/ZTIHJ7ukySRaggdZmlahI/J3L6XJN/muFN5boSOKHGI9JdWQxeZWrM7lutHSKyCe83GdR1rOM63XyRHOFxVQ7a7lY8xPeKsVYKQuD02Kp4NnVCk/wfOzxFYZoMbFDtvsvkiHqGuAxwYIfQrCL27ZsRbDvqJayZA+FeY3fVZRABHzZWkaGk7dk5rwD3KE9Df1E9G7jUROhbeY0pfWZU3OO4z8/KUz5RZwuAFmYPkchC6sDotTIQ10ieeMuZCSPj1WZNJzd6c6KgCC3yPOKgMXG/CXVZXXc4S+uDQqckJ8/ookChxPYvGmoECQk8lty5Covg/vE2Efgfxt819FiuzGGO4r+sroa9AlDd4i4ReQwRLHOXcsyGFR5hnQWO3GkInFA5xZY3uEE9NBpsEyBOEXhByCxL1pD7moDItoUd3q1rFVhwRDFegOJazIfNjsvYg+cot42i52JJF8y60eSZ0jjTlBjeI/JAOnznS2rbdADfOsQK35qx8mwkdBxRr2mf/GoSeypnRWi6kgTvNO6dn9CNR3GIb2xcI3dxFjwBjPUUYQrfpdMUB0iGgUqFIgNAf0Jjijf0I8ywIlloIHcFB4Ax3RBp6/qUuSAQbP24JvbIwtps6DfnBIY7JrRVmeqni/Pshn5UKWSBszHMU2vU9lOcchCtR3Na0A5qr8YYGoTPxD1wM8C6OVHBDQ/qcKlqc+zhd2rKwFWPdfkP+nhK0MKG71zX0i/Y4whD624bQozN6r0HwqNd47iskZEzu2AwPHe9D5TzWexwClqw+CAGbamOarG+1EDoMn+wQR3fQa3o41jgWfD67ta7VNfWw64v1DQeR2jvo2RYJWphw/v3AxKfeoXtXT9Gd8/cRmR/RuGLNY8tWEeZoaOhI7rBNyV6WIKwR0NDFKhFf2wwZMX2rBALnbOqbPb3mWWhIPZl9hQq+Q3eG37YpL2Or6AY0FCvx3N19I0Jwn8S3TOiI6V4XoZ+RY9xdcoxTQh9pFEKDQkCZ/Roc4pYWJr6yZs9qE2o+I4murbYz2SI/eB6HuH7lIHTsymFCvEnj6P1E5o+Tqb3dVPSZbIUcsPmCQ90JnKccGd0SOo5WQISJuClYxCD0zjVsdSf5iKi3+UxC6CiU8H6XFt23iNAl+ms61Fi2uKLlKNdgwIsvQDKu1eQuCFnj+ikc48Y42goSeS0aOvJJI+TrjVoJvbZMM2tHrVgkEPEvm3Zu2gLt+gHdacbmEFnUniWvdibYVZq5Id5uQyCmaGhxTOiOD/p8CEdARDg0pvoS926LJvd17Ca57LvHjdIH9ZstBZQTvU/ofLhPP5HnCvcS1xGpfI7x7Sjbul+vk9CxSYFjnPtMHlnaUyd0e8ZsQ77y2d3As8uRoV9fvVknJdrWJWk7xtzOXat3ObFno9iT5dbQATlisD8ibe8xMrU/T57t0NKZH1pJ9bDv/dHSmhC6mNxdHyZ0yhC4R7sJQ0tFEsc2DdWesLOnO+iVcUpD6Cj5PplG32QNHQwfn9DbLQtiFBhCd5Vtze9zoCFz+6F//2HK65QNnnSfxhXm86T6UguhH7YR4uqYPuIxKoshPL4trUxqcDmKonMAxN3vHBp6p2GCC0Do2Jk/T9HgHreZ1AacnbeRUNnkLpm5XPU4yBtn6DaGgpzZ4ylgA2f42HIm/+eajaUldM47AI7lEwQ3Qh88bKhY3Ep4i66unfHGy8gz0qa3HR3GrR9yFdN+ATIZDFK6F7v4DXIU4e45kq5tQSWzvHfJMY5S8yqhB0Hp/DE7jcGhqMKUqbJ0EKGL2cEZmyl+wJnHEFQmy9FJj9AJX3i5IyLcsxTi1VY/BHXMfwSi4U0Ba+ju2ZRRD6wSyBa4+AxpQSRJb+FdS+jbtHS05sYunKTSk98jMrkjuAwInR/7ewLYzmjzIDcg9OkQkHG/6FsxdXxkImCD//CcztHxX5E2icmRqUFDh0PRETnEQaur7REP9/ncQd+hAYlz5BtZNHTDAcZDF8lXnj4kr3Zm86HM0DGJmNzhDe1ucgf/IP+7bN7sk4CVNkwQW9smzuIz9AGkxmPWTMeUvTihQECvPzKE3m9XgkqV0FcNHkvocIxLAPoIC7q1jF7QLuUBEfomi9QIzdtcZQ2EDo3uiALKVBUhzogNWbgmd3UiYJTb3OAghJw7Y9T2OG0KnyRTe7ssbVyfzD+2vN9p6KsJfRMLynkzE7oxDWy7IhcAsfenclbaI/RlfPg8VbQZjmyYQauBReT1R6eioTPEbHtHK7z7ue5DhAS1mVqjFz7hAiF1WLe6bWx87LPDA38JOMnShlEyqU6kTzUQOhZCaFW7lWjo/Tje+ziDNIOphrCK2yamPWKAht4+iY5g+20BAeHe+W26pjbsuT7B5doaHGmWG3ydzBe+Nq9jHCOxED8Z+jysn2gLr2j8OqJoycK9uYF81bK1NqRZDFHqKTR0StDSmtwHW1YG9759UQl9HWbw/pcbAPKkkbe7xAK+4CuKoqHzzQYl9AAwXT4l0IXQTYa1qQC/oY8doZPWZiKH8RJqbJ2TGVwucmyXAtxBR9z6vIQOr+ynDnebWxyYqE9WwxcnLAA4dwOhb9bHry95VkM/oDP8GJwU0/rc30hCa7Gm1Y3IEBbw2E+9wMMaghSqHaF7DLqBn1xAQ6fdzOXwITGw5Km/Jk5xi1capw8SR4wjQsd8nsyaO3UNHdqDeLgP1aymM3msg9hkBlMEaEHjcAzL12ehPhja33O4x1HhfB8sagj7Khq640PjGFcvEb64tKWw7Q39QYKImOOQjV2k7Ie0MUvdF6Q0BaGfuLstOApIrBPnpK5x/1N3zLl1435wndDHbU+s2uF0CT+NfOtRYMunTuiYV9DOq4gQtyRLcYibkLkncCzicyZ069WfbdHE1cAd9m5HPHXfBxqKaOh+7IJ+4+hIFo9snR/cXSZzPlAc9glM7oLmwA+GFdt7C2Ze0tAfnlEMfuePnT8AoctZsRL6Mnji6V5XxDhYys7oCA250ZXQnaeL3wdYKo4rdYiDzaFGR79NkgYBwMs99wQ6oIH0HN0/B7EP1a+X24jFHvdWkWrT9YF5D9fWcFsjd9+HttWZ0OEcl/gIDG16/eFpc9/jquDQftv3mNBb0kq1SXFtVRnv10roCAH74PxsOsHKpq6hwxsaMdxTLxxjTBt476fMWjVGn7bVyVYJQ+g5l8xDqvM5urLG42iwArbYQmiLJ2SShSe0a9uxiTigzqMdO16hS4duQzZJYHOrETgEZ+jyrHGK6znQYW7KvPT18NuCIhWLjdAbJ6fkjUx+C66gbxuMS/8uMb6tU2DiyhzbNvbrkDBvdmIMw7E706sfFqn7Z2dtOOaCmra6KVMmdNZqyNzeOsQ5L6Nlikec38QM3HkKl9nWuK0ymeVwBz1uwRtL42Mbuh/47MGBIXQPlzKcL5PMHpHJ3Xr7bnaNW27SDskbx0cZIuR5LrroD86sNxF633GTCZ0luYbQt26cBhL66WlzD95qiR/0Tby5jQ9BzkGauG+hxTM2fK2xzOMiv/6JpzsixmHcl2o5W+jbtAkdCzE5EvG5Z12zC2Ezb9AvtVzFGzahQOhwpiKzs+WNHGKlyXqLsvs8Qxq676TFggbtBPeiO0If1mv7FmIO2Jzobl86vu1J6FjcOGb6gAdig3a+0XLGhB4gYKOhv01Zsd5FRC+JM5vsUULfAG1L6Ni+JRRCMumuK5g26RTTfTIhYKdM6Bg2nDKVA0f7OzNlHyMDKtyhCQJymxuhi99AbllecZrUJ/fJ1933jANOQUTmmPjdNfShC5tosHCARDx3a/YfMEySv9LfV6F/3V3j7VUDytTRG0Gyd04umNBTE4kl9Foiom2XoNsbNo1qajm4tSrwbRpfJ+QU93Aqnu5TJXRMLnt+Lo5jQxfPQAFn+tx6uNvqfDXHTM2NVA3dXWbNjnqfUZxwg3uCyBykHpKpzxI6tFiXOObWTI14CiD0EmS97MsGxfySFouLVtLbz8VhbrcR/2IMkGv+ddDQqeB3SUO/Q2bR1BG9xAoD03LGwRkDuExl2DP0YTacTI0KrYbkjVsrD4nU281tYkfPoCZPmdDhNMYOccghPehubBBUGT+Ws2RoN3MIJtMBK4lZ+Nw145qJqp6mkK+3cAcdXu7Wqc2xDSD0R+w05TYabeAWBLdhDd3XSpB4hHaEvv08xNL9Hm3OHGF07sVdIvN3kLsacktZGawwfE7cxf5xbmzFH8iRTGXYwBES5+hkAUq9YYwyNKZM6HLNx5yfI6JaFERKKKRzDiuhNbnaAPlxqNuMhG6z9SGoDPKft+ZCjz2FEDru4vrpKAhugzFd6lXFC7qT22nom0cFEzr9AqtDaosD8la/fXpmQnSiXelWApCWxnNfI3tD6OndE3OtSKhH4tRDQxfLW7qxFaVXUyV0dB6LXz8QSPFgD5YYUsL2TM9+/DC4ttFfxBwxWjHug+cmdJiFnz3a5ytjLRm4zFsjH+zkH9GPr7jgP3BIbSmV0M+J0NtLaxsWt1Z/p3f24eCYdIOGe8LIiX7m4bvgPvItoddFWu44rPwCxzL4X+r7g5GaO6wYscggYhxM78VzzBQJ3WpVuOIDDcA+xYM9bATRWzJwZuUQ1yf0zLtgOKO9FznQoVL61N0j9JOFrFODBc4vgtARxx7HDj5PyvGPLp6TY9CQtRpkJwlocYQCJ79EZndjBnhIVwXfpBSq13Li+IC45RsQOuLGo2qLhZ+0EjRu7CKNn8XVkEEydlsd6rc5GhAC1mt9cKgr+NVpEjoWjJ3mmK4apfaiDQbYq4AZEPqSTxXOrUECh7n9G41Z+NmjPbaKCDe7LtHyFaJKgdB9Jz36j5zsfQ3dtSVew23AR+ghjhS2Wx+MucWU2QWXGVDJlleWsbBtQbjdN06I0Ae0LrQVEC+FGSE/C/K1MA0qRUahfYvxPaLp1UboGGdnpKE/woaWl4eCJT5NQped/006P89/xSnGsN9WBq6r5Q9/uq1V0f69tcl2JeKvbtAvMLk782lIw6jOQ1LRnyFCX6V+DtV6WYOlxezUZFob+l2/6eg6CB2hb1dAFNLLKN9iw+Ly4G2JK5BQqOyFfNW8SZ7uQ+/Iu/Rh+V3W0Okvq7qaFQLI0reIrDYwVEHEWtMXdUZkjqtrxTvGTZHQIT5EUUPc6xpDvmK5qJrQV8w/LP579Atn3My8AT6mjSFyoa8kdIe1Amfop7ya+XWAnQLp24CEb4Nb67rhwDGXaxY53qRRp2JeXVvVQTgtvU6E3kWxGwyD+4usoVfmye2Owtov+Gpfu/HzmwcRmxOtKBw3gdCLz40+RULHoIEz3BElZcFTz7BBb+QOs+uCG23kjlgQvLzhEpHLomU1iceIQZ9YdQfdTSFlQgnNy70PEjTX1pKOa8fCJY65HRxumxY6GUs4S+Vu+Nfp2hqH52xXBEfhDRz3tF5yPeoUtx4wmN0lap/jIBsogzFeg/XtEU0A2TQW7O0+VUI/Ju0ccdzdlpYxhoJrnXJ+PjdCl2xj4/QbZH4becgDFyBcZzpDkhBXkZv3WUMnDGwG15KWQ/buvoS/+tDe2bN0WBzSLYBYXzlBC2no8F9IjZlEi4Pbqj6rEAA+wnkg9OljZEc7+gVPd4R25u1p4FqRDJmpEvptIvQ9IvT6nnkSOngCmtwYE+UpInSY3e1EdQ3mY9+HBnsG5YT64tSP3oH5PpGfhDIua2QLobt7q6Nr+7tpr/swoZOXO64MpoaNLRXYRJQlnmJa0xJ6cknk6XIrZxA6mdxPyAHTaW7naWZXy9QInUO+UvOP9/eLva8bJsOZmtxHIHSO0EbCeoaixB3BEa3HBq6TVpzirFnan1awqclxhu46RiV1ql+/sD9h34jIj91Iodg3KZ47ovS5ys21SfboobKbWa4wrH2/NkK3HYXd7ZQIHWb3oo8SpkjocIi7SbG34RDnqk1FG7nJCponoeMKuEReTbDyr5GVJXREiYO5v308og62hC5HbN4aNjKuYXyXdiWK43RbO7OjiGyO+9hTpk/obxGhP8xE6MDhwhGD2H0vubwaneKA9yQ83adI6Ih3DQ93LP71ETpd9cmdbKyA1QHrIwKqZORzHjuw9jzDhC4JYfqmVJc1G2Z2aOjwgPYtBPWhPWxyx1OQ5R2KCczuPg8M9TRdEz3Qna6at08umwdkDmXYEg4iQCAJWvRZh0CtWjoiJT6kiVB0CNipEDq7Gpn1BDG3D+A5hKxc/UUm4UROPn1NPyRCXPLaRq1g1SaMk9FYBnNh0oCeoB3YRLyHTO7iiCYuXz7V4zvcQcf5qn1cyrH1IpY9CL391qWQACw2fYqhyY5g7BzQ7VeGNo03a/0+xWpn63twRclZLpt75LSUntAlFCi2Dn7bm1idL7ccu+mRFg4dJeX2R1qGIyfydKdNIzbuKTeNQUhMhtB7xH2Ltvt1BpRB/HYQev1LhTiOdUN3l2zMvEfLqJaC0EGeIHQbz8CP0HeY7HAHHYTus4RZiSOwDoLLeBUStBJs/hj98vXsFutLui5hL3aHErS8S4SeeqEV7VM09Ppnqd+AEkJf1LX8SirrK8xxhH+18RhSjzWv3k+F0HmPRIBi8h6b83OvDhf+ETs404HylI0NrhBjAUAKD2zSfMjQtT77Pqw+OL5BUBkhdNfaO6sRyA6EzoEnnMvpyGGP2gRC58XCtTm+QGz6jrtI/WLN3DSo1YyHVCgvc4yBIa87v0Otoiru0kJ7h64YpIYMvRFPdwk0O6d5OlQ0TOjkQFnbhoejBJKWDk93PEroQ0fEmvf4zBMOcdVGiIOG3lvHU69OgfKI9TkWACz4Y1hdjuhsF/fQ/SenLFsgO+zcEe05RGzY2OT2JRgixzCNlI42vLY5Q1omByU4P4fZPf0uSALZQM61EdYwtLe/hfnMP9tfndQb4B9L6LKZC5npibo+FQ3dnrsiuxqyrBUJZgQZWU2Rh0qB4yVCF1cUIc5pN+ATkfm5Sbbgx+mumI9W3TVVknWcsYYetoyBzJOcNwfiGkrokGwq+wumCc42Qehh6A8DiTV03sTpswoBIXRxVqzpYV8Sc46OkVYkB02N0EHm7BBXKdvZs9wiB0uy2QnnNCz4eQkdE/Q2kflthH01j+8eyp6hB/I5W2hwbY3Hgd+BfnQpoRmskVLnvMYlH5Vhy2S2Tb4gr+kZMIfm9A6dozvmj/HCSgl9M2xC6Hk2V14CDPgIhA6TO4cZVg3dH0l7ZxjX1eRaT+RVwb9p0b7kXs0w7CuYC97dkkA1n2Sx8DxG5+e3IkRy4bSatIhxNibHEdHXY3CkBC0dWwz+e9fCVtYdWohYHkTj8iurr6GL9cmvnOXuiSYo8dXfphSqbMmLVPY6McoZOuo1fYjTFcdRU+7rVib9OAHlttatZUgEhPCviO2eepy5tcy8PSUNHYsCzs/HOGv1AtfxI6wLu7XfWbOYWBYzi6F4Qct/5FofsfY/cUhpeG3wdEd5oaGyaIkDEKdODSF0+hYR1WByL2rPClMja10iGaGy4VICNrvkuda7Xu+K9Nb3mdAp/Ctr6BkI/QKbN2tRGg7F1n7U8gLmhW/cgpIxYEscaeiwCKUeZ144TInQa3eIm5V23iN0rIfIm2dNWLnWR5DvU0Toh738416TiElO4rgHuWVRISA9GAz6get82xTlOyOncybzfiAnt9Lx9Q24oyd6sOGAhs5xADwi/bk0S0zuyLiWa6S6tK6Md+31vjJaE96KduQaQuckLYk3jl6tnhKhwyEOGnqtz6wIvSfEsQgdLAxCbyOzBQwsMbmHO0pxgJ3CCB0aOZzAQpza2Ppk8MWfY1G7LQua09sU/jULoQMPOEA62SkCBtcEP62V0DHezkhDx330KyV0/5GJAYIc6IdVZlgTXOZK6BIlboRrIMQqTxOhw8QdqmyB0E8jsBRjQc0pRkNn8pWAObtIzuLrt2isD0nWQGPehZc7rg7uJL4twffycQzhv5xV/2VthN4XGCLFnZCGXuSRQukaehsmlBBlhzhM1kotXXMndLupybHaiZPlTvPMTUSJW65xGDPbyGnQXJnQ2+wl/j3guOecFz7sPnu/BaHTBf2E9WGHzxPEZ8DpMX4FEgnQfO9YxPr6RFa0jjV3mNDdm+fUF7PBgbzDrvK51jqN9/um6Rqd4iAFOIhCQ8emrrhnMoROW/tjOMRhMYm2GJQljnkSukT/4zjuGR8O+0oM89QR1WyviPGOgulhUEtaNwD6AxM6z3DDXoNKuP4SHz/Q0VJrNAiBZVg3trYUxSA5i3sUd1M0IKGNAHxgkmjoQunNO2RyFxmkfwCHEvpqnFkCuAUQeoczvRi9apAQsHJ1rbindEKXsQEPWYkQh0Wh1meuhH6DFmMKvppVrHyEQ4fVTxzCJyN8THFYyFVk4li0ELq5h54VkfWVcexyWaWDWsR5ChLO33dPzihfdZ77wUro24cC30UPGzLbKxnhDcwHeLoj1HNxz1QIHeeKR3tdEo3igAxsEIfuTrjYBTYv3ec0J3B+nnKhX9V4TMpjIvTbBzZrn3nLkYD5K5hf6Qfnt37RsToztjjFIQyuT0PSiIkJnfsW9kDGqfqFNt49vSBCJ9/zDPMIPu4SLc665ZUjrzApxfhaxrOco8cor7wyQOgwuyc0Ofl1egqEjp4hYQUixOWYrH5IBn7FhB5DVwxsxwif79Gk303syLTcLSw0iBJ3jIg2nIaX1yCvB2XBUUac4roVzKc4fAOvexCfz/deHdjyEccujxCCDXOXHRAjPe2RB1CnNt6jSHEPkaAlK6FH6kw1xXTjnw+g+KgmnsxLgYk93clnprj9ylQI/YgWAlxbK25HFHGE4ZyxwrG/FaF9DvqabtKzbsmE3ZEkCOBxihJ3hDtiIQTARSNpA/3grnZ/hnts0OA0xoSe9Lx5q0i6F9j6IDnAQx/ADEJvHV1DcGcSty0S+TKh00Kbcitkq2QN3cg+4dANhXz072sldESKwzm6b0rhZIIpndD5/Jx6Dw93OAvV/ASub5OFBrHLUy7CAsyiCg4SfvJwjyw/4WOKCd2Y3EP1EdHQcXUtvF2xBgRFSDeEHrbpYkJnC3VYOev6dZ/yoT8Q771kT7evsYSerKoqCq7V5F6sp/sUCB3ayhHdP091/lbKzMlhKiylr7Yd0EglXWiaRX5Vf8UyfkVBZfal7kAVSwhdtPRQQsf3OF5Cu9hckw+WlUOD71wToXPY18C2QNacpIXKSiHvB+fnzX2TqzrpODeauWjo+mxCQD3dM4+P0gkdcGBxw/l57R7umUVfRHV9Qu+fiaZqXFfHVfMMETrrwas2E9dWauv8dL1leLUldNxvD9ycwGIhGw3h9CTP4HIlqEyMIBqABYTOV08jP9AEYW6/D0elxI8lKSX07UDXSujs6U5md+RvKOopntBxX5hM7ewQx2tv/MWgBIHU2q9t2O7iyprR0G1MkNQSxuKPICdP0xn6RtwX5upmQscVFrb2GhtjiDxxhi7Z5xI+A8sHBHD4C1+25MgDskYCmqiP0ZSRE/1eapO7tSFTH2AMSGvgj4rSKIVVS+jYxNPmEefoQT44saVSMqFLNK+Gw73aeNshC2Vs7GKWV2u/tmGExV2CqMRe5dfXjDUZzllPUR70KLusdS8AACAASURBVMe5VJ4l9ND9Jp+h8/UuUc4XUMkHUQsesIKHO/TesL7JlgBX1+Q4IcazaNPBlbW75BgX2NCtDbMkZaPFbf1gxi/USugQKQgdWnpRSXqKJ3Sa+zg/tw5xsZaCUuZYm2O6to5tA1gOsk3ubzmfzWFy51qJpWDxeXyfbsCHkovRDnF+DkeZheJcZWoA4Hzo9si6LTBcR94mkpX/TtWyyd3cuPYqgz/qCD3V0Rm4/N2z0+VtkH+Tt3yJYwi5i67PWgSMvwFv5jJu2nNI5II93bHZLWgElE7ofYc4MdrV9fBCGUoqU4SETZd0nELe3DzRsxP6jeYJIvQYGjq6gvzISKkZY3wKoYvNIs/YWL+Vkihx8bQQPkOHuBOMedwNfvf0LHyTNnA+Ye7aDHsx5D6w2mm9Zjbugk9dKGFDB6uQEvrAIYnFBIsbrqzlzpU9sInBr/F4r2ucD8YE1+4ls1heALAQw+pzm8dV+O4aHuBwjuGJ7ekU128Fxjxf5YvQtmHCAP52u7woC8zBcxB6jJ0PtDQqPtWtBhD6HSL0FJuFVThaQh+G8UzfMgM77wzPgzXHdCdC55jupXSwdA0dZ+c4Q8+96OcZEsZcV8pgyNVpUw88zBFJPads7Zkewgjfpt1EOJ2LDMXkLpszH3H2dWRo59jo+JSzSYR23+R6N1hC2sZpDd9q4Hzvccrr9xf+cHconnvwMcrAecDx+we+O9vXehMsvsTHRdV6usv8KOQpndAPrId7baOhL/8Ei1shw2tjM5jQoaFHIoshfbaEjkQ/x7RRlHSgYQ8IEhp6FwgybLBCg2VCDytmqVPLhQ3rNx8nGD+BGM0BoWPDEjECbNtP+DDcOaFT7bjArR0cSugD540xuw98ezqv8VGbXF8bNpsydK1kQkf3D2jm75kraxngGKWKXCbCUTq3odIxCN0254jGFEg9BklBM0eyBjutg+RpjiFwVTMTL20cFqyFRDabxjtmWTz7v6TFFSb3q0zAqVPc8BWlSm93Gn4wt/PVtVKeUgndpky1hF4KXinaEUQAKRqUqUzOLMam5Ri0urnR1ihmnXNukmkA5+gxsIdmyBq6qy17TZNxzMQpVDPgsk3UuJqFoDkxH8gcRy2hOxZR/KRtkCPwv3N6znfD048ouS1B24doxxExMS6trDoJXeY8PN2LofSSCR2mOY4Ql8I+V8yIh/NTMY3J1hBxeMTCnjNmuRxyA+5jCph+yFpwKPjIRNYsZV6yDmZucHLcBZjbORGRtDTHZmdVK20PLqgFcIqLYVO0ZeKYxRJ6CPpC5fY8QJK+vEuEjmt2IeUOl5oS+lCs6iR0ScwET3cOGJdn0G3RXOhW/Cc/+2rcLfhQKW95jwkdmkrFhC6EUsJIiCS0ocXQiMOiLlHDMvW/HeVXzS3Kgy7RB8PqxoTGZIbJPXwSSQnsFEebjVT3tYeIqIOKPPiv4oZTFae/MNz7fWhdkqjRIPSLywQehYsVmmuWuIeuGvqg8WSuqQ55d0rv8JEUaei4thquHEToeakaOrrGITALOUuMAPXKImQQ5NRSU/XEvdwbIPV46/rWBrRaAmH+GKnAIPQY/ql9Ql881d3apN4LRt9kTGjcEzDwBM+1SKzcjNBfom+soUd8Yl9d67S/q+buiWRBy/Fg7EhgmYyDOEfHEtRxxWMok2AStH9tkTh2IUKHY1wRptZiCR3RvIjM2SGu2vliF+xqO7hxalFYl945sT8VDp6/cujK2tVtCvvK4YRDoefAK/By70gvxPqGb0HkbJkqYODzdTywesS2YBOHY4VQ6BeUZnMX+P7pJWlLg0eE04v9EdomaKFOKKFvh7FeQpfQyCeleLqXSujQWaGdY+JHnfnbx17GN/JpYBk7NaAqOffcI8HaKHGpA79KXgBQiIRnvUWEzmPL8Vn1BXu69gjdvdSuESAN1tBxtcujfY7d2fg6+gHtgwNnBD8WFdrE0R+xmfLdsKw7j0UrHxGbP6I2p7BsoPzlzRocIsPj3AeDW3wBQugVPsaKdUJx3YvoYbGETpMeGjqfI4askIWPoRQLT+FdZucliBSEbvW0lDhYAkBdfOJpCd1Z61zhwAiTNE3lE5wzR4qmhst00NBTYrJpjHSkRQ5xtFEBacV4bLmAnTcszvhvbgXk/Ijs7ci6lgo72wdzQMJezhzyN3JfYuBdUhlVOsUZgDE9HhGhQ1MffRyUSOjsAU0LGgh9bC0l/aSoeLeyATwbYKSN65IRBlh/bu3vx7k9QZMZsc7hOCaLvUSfs7+6jx/SYGljAOuUjP2MwKxo7Hk0zUOsI3jwpxvoX2wShKWEPI4fIid6Jtg4NG7bK3dpz+eLOJvCEvHCGMBddKQZVkJfISEABJPcwS7pKtX7i2VaeQqbCULomAD5BGy1BHjXH4PQIxEKNFh4uUJBF2m6+gN073P8BSqFk9Z4mdzRiN7iGbiOQutAyJzYzw30LxL+/bYhpeV9+smxsEJW0M5wtU+fbQgEDsRtxY/17zg9NPMf/iYxfU28ulSqhg4P5No93L0EVsNHGPdwiOOY3iMROsVyB6nEWIuxMz9bOCMMW7wk4A7iL+TDZt2wOr9MkEuK4AGZx+4fUIdFIR+hSwibXF71NUz96vrAhE7jjjb0RXi6l0joQIgJnX70qRABJnSYXSXCV84Hu2l4WR/fAKFjPQ43azOhm3vo0p0wQofZHhaq2ITngzMsDzFu2C/XLXfR485vNn+THO5dnNNmMW7Zq7BrNfRlTzkfoPWbSSPAhE7OmGEzPwIEJRI6tDdkWKspQlzrmJWZwCIMkSRFgPc4rEt3tBpFW97WWEw4OJ3dojju3X7Rf1PBWiEROoikNZw7y3jJ5G68wMsgdHL22Qaq87+bYwUcqTl/u/4DzDEcEdw9P6VxxbHokj9scjdX5pJXphUUiwDGHZwxbbTH0db70ghdFlzj4V7RlbXRBFzoFADnwfmLNXTXI2evPlm/ZPGuP6Zra7HOcK2GbpvlbnVYAoAmJaxTJRD6KZmwIznvt1KDHgMq3yfSdd77bJA95tglaUp3SUM3wWW9RorLR7yJUEJ3gazKd5EYCCZ36xg32npfGqFD2m3I18qvrFU5sgd2CmblWE5pw6rsjGHiFEe0bpzOQrRElHqBu9oczDnWI06hTOghjYvQHNyvTfFIpr14jnFd+FdK0HJ2zhEOcjxM6OMbWnN0VevYuJmU8M9xYjYEQF0ioUvI1/Hu4QbAqZ8OQcA4RUGTzcJXCwowXYmkWo/I5B7jmFUcYkw0tSF9H/gOQr+OfuREfeOAOTH3Kqb/HIfAhLcdCMmg1zhBCxG6HOikf5TQ02M8hRqwDsDfBL40Uc1Orp0vjdBxfm4jxLmbLl17P877WB9t3LJxWjB2rTC5YtznWXQXCQnjq2EfDWvuDRln7IhFc5jDo7Jc5Qklkz1qIwg9pG2hUr5E0gkOKhPam9UtsX0MbWf/e8jj7hl05jybRTbzUwPiX+yLiUohZRln2IVrlYU0LbgZxtOdc6PHPEdybVh5hI7zc9FOxlzMXHF0eV/SFIh3dZql0qU1+d+lzNVC6Oh9jsG/oGHS+TSNLcmFbvvuLwUmdD67XVRkXUrk5plzWDsiWkJnjPLLCDWC0JHnPfY8tOeL0NB9wu9uQgNl36PwrxyONRNs2MulOZjI1IFc1TChYzzlylifq2O8oPOm/lEvBHTG2ruqSiN0nHwdsLkxzxlYLtD7mttcCV10PZrQuDoG4HOQ+bKATdCiI7qHHmPB54xbhtDDxtKiJgwrQs5sa/2227F6het4UX0DFmvBph1+FLE3DPfJ5H5mtcEwoQz6WjT0GKNpUHWTfKl3j4OQsmhVhBl1EOPg0fnIHhUlETqHfKUJjjvoflGyyh3rfUK3Jvd8OkRZuCBp6ZjbtQMaY4dQgSM9TOiRz5n3qG1jzwGOU54o0Qmgh09iS+gx1naSAdaQh7SoSjjWPI8S+hCcZdWTNW/c+T+ktT7vcAhYOn+TWw8xBrRHK0oidJgd90gzh4Yee9fuAU2yT+S8LTygSbIGJi54bEI/NJtG6xkdMtZak3tsQufkJfkD7/TWXA4oI977aRanXQpRG11Dp/Y+xPWhyPLYNCWU0IcsGH2B1Eno2NWfsFUrXXKgrUgXRejGIQ5xrCMHkdqKQ84XOkLPWWs5dUE3BqmnIor1PZU6YxM6HMfYdyzigyh2THaZztDlHN9IRJQoOhfGvdp0mwocv8AiF7KhWoDcaOg4x8xP6BGFX31R9RI61gIEmIkV48J5KJRC6JyUgjUnnKsRoadRCpzxSfEBE3rF/duG2S4tvGLwzgmCNfnttoTuUn3/yKTfPzZLpyB0qiSqOXqbUFb8u6RONezu8f22TzieOxUfbfEzhM5aUuwd1obOwJIx9zm9TdbLG694B15ONSd9mW88MKFH3t27tLo0Qj/kCFk5F3oXtOK8O/fJL4Q+nowPTZwDnyYstxoWaZilo0zhntHiBqKpQXt1mAs+bdgkBY7jfpnOyx51Q0OP5v8KQqf/wTP/NOM9MiV0l3WRhTTq/HdprdO7xpcGGjqI3T7RLFBDGlMSoWO3fkDXiaLt2IcAkP0dWnL4+Hw8Qsve5X6FRjsfk9APiEEo8qvzs0piTOiclCGuJsvny3KI7txO3w+gNe0g9SoNUCxH6BccfFItSOgZNi1RCN0soNxuPsv0RcH9O0ifb67kE5V7I4v5gs0odNOlSh2dj94QXbGvpKeaPytFWhKhs4c7h7uUc7XR4uEmHfySNzvnQp20O46Fgy/wM+amDcc6se4/YwKD+GIeH6A09gCXqTDawxuVhISOjnG8iYFru4VilTW9WyvkPvBJ5ovhuKykhD5wqJo1IOacGVhzstfa8Uc1gNBtCNisZI7elULoWOSxyMLL3YJQI6GzcXa+Du5M5qMTOsYZ504Nf2BaQ7jzWJHJbMgNaOicwGZDM+MvFp2ngKQiDcdncwniN4PreWITCN/o2oxrOU3uaLYSusNYMe4sNYXVslwFFOB7ckbEaga0AzARXi2J0BHBa49M7rU+Mo7hNlxrD7f3a4fUGE6buv3VZG8cQkOPReh8TSXe1LWUillgjFVrcchD6Okkhc2tWCI6Qr+KEN//ghbUE7qI7uNT4DvoLmkDliJvvG97iv+O9Rpzi6P4xg5voM2+d3Ipu+HsK10xhE6dh7kdHu4LT7r1ZLiUIr25itBTmzQjNT1aMR2hjyfYQ2LLWJne7F1tmFvDewSKE/M9Nj18vryh1JTmeI6Ax2tSeK/WDR72PKDiYZnD7519wH+4tZ7G56Lzp2v9Yhtxxe+KQ5rygYl/B+byZaWEDvFhQ/nIZCmMv+neMkBKIXTs1A92ySGuf+8254xMPZHgCwL9nG3O+Raa1N1yKZ+XOmI+5MIe8+FcAYYNQyfcJU2gzrwW3itxr5N9/R6nF81NDjLp0A54uaeagrx1YV+KJnpedByDPIRfA+8Q0jn19aUNk/slEbpsI0hmMXYn4cOp3BJqJXQMO1xdIw0ds2e2Gjp7uBOhhy6wxY5gJXRZ6tjkPs6GRsiJAssQi1invNDxht34eUzjbo9BEW1+rJwGQuiStSzVYwldNi72FN3W6F/vJTQkbEbiHMsP6j4WbxvFm8eUEvpm3ColdHuWfkIbSrq8NmjsRH2pCA2dQ74iB3rFhM66QqT7ylFHQM7CZMeaW+cUPU0e1H2Io50Id6WsefcsMoSWynCOHj006sC2QssVy4M/sW6syijQbInABgsvW6vJwDaue60l9MByXD7H+BJCz66TuTSzqHfrO0Hv4D2lu+jnrWNcRthLIXTJgd55uGeEIEtVcn4+96dH6Il4YhPCViNE6NdY1+ZAHqeRxWqhwTXOWGf9rk0ElWNByhFwbZ/l0cUO7OaJ34zBZuQE0ftcO+37vtmcpLyz79u0kr+r9rIPjYdzsm6dgFxTbYjXCbYEQodg2SEugtZU6gBWQhfJSPCS8aTE6XlNnIMYzYDJPbaGbtEB0Y1F6CCn5OFTsVugPnb9XJaIHyWD0E8RtYuB7JcRQ+Krxy5ba/if0tUx3qxJV/MY1rp0velKto5xoUd6zm0dndBpIkgM9zojxNkj0W7CO4to4h/YBU4WVjhB2bvVObS/ZfB4rFkNfdvaO4BP5Aw9zSOa67ZGpqlbTO4DAIhQ/R51EY6SbfyJwDIx13Bc0CVo6TkmBJa9/nNE1etklaPGZF3JULDFZ6wNa8ouYvxZx7jsbnFjEzo6DqEeEqFn382klKrRDdgRDH/mHfxIwQYS99OleBDUOBQlrWwJ3SFGOn+4wskJYV/h5Z4qFwPmBczu0QEbwNNWQ08tKzSFM8vBtyLS5gUyQTx3yCVSkQOGOBJzyDDJYxMY0KRCXxF8hOpwryn6+B6539Yxjj3daVBk5bWxCV1yoNfrENdq6LjWMobX48iDe7F6G1QmNU2s7/QuZYY56GmDIfBAtpiw61J1hpIJCF2CruR/yKeHr60tXBCP3ozOaiOOcaangR1mvwYqmgl9YTeG/wgsfC0G4vKqwWW2DxK74ZEbL/UROm9XEH4Ym/3cudHHJHQOqkKdx/k5HOIybqe3j7rIb2Ci21O2yEVPqDiZwKmW1CFA3KA4AJzhK5RtjdYO0+5loiDe0FxjxZwfgk3fTAwyRAjLAcr8kKI3vmPXgBgiMWJpzpBYJrhlbgXIDB/hqpJbM4t5W2681HmKzqGTsbGcI6HD3F6zQxxmkFxpmftkL4PQcTYtZrAVdnSX5Y4+B6EnNbln0tCXkWCTO2zIOR4SRWwHQBB6Kt+GdZAoobsOFrm4Nu4W37XNw9/HHEKilqzP2Bo6ex1X6hDXF6ToOq0NMKuMS6mshB05NPSO0O09a0+bgSX0RABzYBnefCSqYE2xNh61ZIxKXblcL+Nrq6grRnWQC45CbP8C921D0VdCH4pU9x5CQY9zqOTeVtcvQOjQ0LM+uQl9OYMaHWlSbuqeITbGhM6K4LpV0fy96Y9o6PMmdJyZjTl5IQqcScPkjoVEnnUyWaGdriCGM0QISzRn0U54gAduO3oDdMjkkk7Cwz2V5aFtUA9iJGaK5/Esfg3ZLAw9hC8Qzz3TBqKEZS60DWOvCaHt3/S9WLlwJJfRMW5UQqeBD+9W5Kdut+ZD1pyUUohV9tKkZkKvpW+eGO1e5tc2hbM7YUiK3j6hd0Ov69YaU/OSTCU8ajrPCAn92g2a9MNHjiEAF4LKJDcWtjDLJgvLgFgj+schPoNNMuDZnNQ+Jfh8w4dqyNUg/59tzgYX7DiVcqULI5RXaOhZAw7lJvS+sNFhmNrwU93TW/xtDqZKx+0w0Zn9zDiS7ggazpdtFrNATQpUDuJIpKDTZtdkIqOB01q2InmCrxOarUd8A9ZsbIZJfOtbJq6MXF+CNYL9BWJsW0Qu4xC6dDtwaG3FrpYXhNDrfU7pDB3jED47WcbE2IR+SPHb+1pIjaIVQs8izqLhw1LNd/JNK2Ms3S4dlg0kOeHYFSSgISAefA7TLq6upXj4fnbPKc5mYktRl5CQ9AN9g+Whu/aVpkauzdx0YUKnHcwiofuPkHO+TphGLms3Q/QPqTZ3aSRQQKkILIYxl9tRJFPXYXLn6588seJsVzc2fUxCxxICQo9yhSiTgHyqwRlK3qXFp5Vpv7ET1hpT7VLtv2S7t/caobsXce0LaIJpeAMRFBcJ3VYeuvhZLXxl942AzsjeDpN7evnAPi0aDDZby+u6b/3YaJ3bdTSCnIcUwSb3NINhSPWTfQfjPAPVjYIPrq61aYhzbFrGJHRMVmS+Cl2gRpGUQ6UwXc6d0MEMJZyV7ZM6wC4bgwx9VmqrpYe/BfGlku0ulbxHjfUlNYchuvAqh04lf4f02iaQ66wCbD2J1FlYF8QpLlKBQ8DkaJDjWaCGNLG0d8Bxkk45o5wygsCe7ri6loPM0a+xCB2LBhxhEFQmW2czCpKrgvJBv13QQVHmpSV3T9fW1z/7HdsSgyUDXuMcfhYTzKYHdV1LDINDqqc9p+bYoMsZen5zJDvzECNe4dwvi8YpYUDlOCR8aWdNmcj8LNVOa42gOYY3pr0ZT67DKvb4mUJ59hguXOpl9pZzIsDTPVfzxiJ0CflKDnFIm1jxyMd6CEKf6yPRANmmNrKGLu0AoYPMZciF5ftGiYgZnuShYjkfem+/u/LI/9rcwV+ETSgh9DxR4vrYiYZug/74o2rz1K8Lyetf8vYvJSJkqAS211PTG9DQS7DepcA0u6f7aIRO6IHMxwickUJw68rkIB34x7A1NmeT09RFq9x4Gro168LcHinsKzQx+gHxpXqE0HEkJTUsx3BIVa+Y3NMfEy1vUDjrWqQbL9CMxiL0VHKptVzr6V7j0ascy3We7sllOAahY8HAjgzmdl7kYf2slPOwsPCSr4Q+IqHLNIJfelRC53umiTR01lpgcu8IPfliYCoQrUKSjeR8OJCOEnpOyIuoq3ZCh2McfrIcLY9G6DR5+w5xK82JRQw3/0ZYr9f8xkv/Nqf4kvcyBMbYO3AQJK6BsXkvwgZLzsfSkR6f+fOmN4VU1pcJQj/JlJil3wpL6DG6yxp6BivDMor5t0F5x0aK2jAfa766hoxrp1l8UbDOXjY7n/zsq+lWpRUjAIMeeXARUKZz/qtMRzcOMqKhG5NvLk/HFLMusEzswscldJN/mY55YhFkn9BTiBbEBhO0vTbPfnzJZ6ro5UzoyetaHFQg9FhBptCLMQi9vbYWY1cSOOem9Dkiho67PqRDy56jZ5lOoxE6Ju8OR5IwT7yI1elE41Cy9XhVQmfQxFVrrFWOfY+5/s5no3Me822V9WB1GBVOr3Yaum8LnaprX+YsUUj7SH+DPubyfeBjOPICjNFbbEYQvjbLItqD2Xq6R+mEn/im95Xxr6mZ0LPFdM9N6NaxB6bEWOdlpY5g622rk3tsQpcRwhove1GbEYPfA1Z8EB+0wFRPR+iyIcGpeuqjKdSJPiE5Cx6+pZDC/LACNNR9CLd+9nboHBm98KXPIZ/c98KV0D2kVTmhY1PMYzGHyWssQodpLZZHq8cQyvKJEnoH87gaeo/Q28DRYWzO/hFEOgmd3HkDwk5xcruZiDUWoW/ahOwwobMTj9lGxNCYh064wxuUksY4ydpN2NBvu/eQYEZkY7dC/mW5157fLuDextK+4NTKmTaOufvOY9H8JK97DEKXMI/Gwz15D8ergAk9RAUcr+nRay6P0P27aEkC8u009Pi0t6ihx6SkPs0t47DDRAhCt2/F79l67A8poHuc+iiYR5Zod9f7cmlM/bksG/4juZwvIfNdxCSp9IFjXJbcArkJnZclkt4BxXCv/WGHuBxmlqKBFG2QA4ZEWqp9u2udzHy/X/4Ok9QmXki1eEt2OOswGofqFvXWXq9MNZyYxR4lZPJVtZuHfQp1u08us63J3VNrw/eIFpfuQGT9KLrgCIQxN2CxRmy55TChszWqzufSEHry8Zib0KHV4OrQHu3GUi2CpQwJLPjJBVhKZ9e2Y5HQcwVHWdUc0QL6S0aY2X2dGS3WObc98xev/OFLnScHGhf6neakHwgjE6FbeWFtQMKm0IfPskc4Q0e7sRnizHjeggjt/bS+t34aNkrg8JE+nX5WTej7iNY1g6Qs9hxyOsMuRUuFEfoZlXI6WvV7xGZ/s8iGLBp2U3KBM3TD3ra8vpk6pA5L4UgkI5sQl9J8t5HyHYLKsIaeiZD6GyAYXQ9vhBM6+tEndBf0QmeB3cgroQ9DchaEnssxLreGDhGD0DmedqYFY9iwiv+WEnqHKZ+OjSxvG7zCi+7Ab5ZlzTHKGcy68AJ3pFuXkdZFtstBSdKXU7Is2Y2KS1tD3rWGAMjoIDKhh7TL51ubLjmHxHzaV+o32LjW7BiHM/TkR7A5CV0SdciErZ3MrWdjqZMnd7tKWNyY0ENCiy6Zn9lxzGZsSwQoE3pImz3aZe/Menwa/EnnCBg+YtpbJsGtcitAT9Bd8OrsM7UTehZP99yEDreHfQSPGFlbcxlyPu/izCRd2g6fFo37TfjyHN5+a3KPNfaQdGFZ24/dT7vI2TbnONIek9Ah5T06n7kRweNZCT18zqQvoRvR9upardSAoxiQupeFcKggchI62oRLKXB8ibWoDu1n7vfgYasucR3qo09SYzKPNe74ytqKyRmV0KnNfIbe09BdCd21v5JpbdyRiz7fWHKMc8GVF0yWTeLFc82iMvuLLZ6Lbe2EnsUxLjehw7tdvBk9pT6Bz8TDVsJmjrOklAOSyLkMYaMVIWd07c7anqH3CD12D9uIiuwU11m0YnnQrxshNqpVUi1iLRFKrYjpbq8w+fS3L6dxrGQy//VxQ2DZGuX2dflvS8Igstzi6DkVAWYldOrIHu28YyXHKFmEegd9WTuPTXnu0o+Z0clq6Ozkwnfs0zycIS6jA+mYhG4RtGljQxG1Xu6h5bh+bzdjrt/N/X3ecFd8F90mDKqC0K1DnL1/nmqDUsKksGd3uknvk3oqytsucTZTE/HuRt5J4mYXzsX4STSg50jo7BgXYROjhL59bpT0hrWgJdNeR+4s1iGsF0mtRjk1dAiMtQ1e/8Zb4FPLVT3cryM8prz7wWyiDjsQemInF0voyUwAS6KCwSF1nzbNPyx63SYmcKbi2ItdkPKuNZ2Gnr/uQMRG/dzyQsix2KgdGFC5dYxLpQBkzIdOGhI7xNk0mnkn2QCso72i5vayCN22JiqZm0LFGhOUtG3juAO5xbYsbCTU1vcj2nRwKkgokKJJRtLQpfK8a40Qus/pvxNUVb5c89U1CKwKQudjRkxSjkudd3JlH/VGK4CWs+wZM6aWmh2HpQqL7LvDmrscsrbveNVfvmPjLJ6/sUtdVZ70CL8uZoTNq2X2CT2ciPuHXllAtNs8nvoc/jXzZiLHSElZR+2EntxHJYfJvSV08tbFlbWqH+ZxeAGn5AAADwNJREFUCp2J6bzs6lr7ZmaFYNmMxkpSgXKPQOjolZBgGo8Ja4ZMj560/7q1YRxChzWPN4EOMlq9rgQX4LVc8U0Xry/n/VEXGbFOHCohdIkQh8xRNZ+PsIZjwvtdMIelX4ZLH/awzJSDQoqWyBWllFq6ZKrL89iwpXlqu16L3QTHMLlL6ePQqoyHXFIbS1rh9S5vt/iIKeN4D++BWwnYMCO9bjLHuBwaOitohtBrH+JK6IsDvCxCd5t8Lm8vaulxR7kktsnzCKHnqm0boefpc4palNCHobpA6Hw0a69pDvt+im/xOXqqhucgdJAcdtw4Qx9vqUiF4GK59qpMsh1Ynm5Eq6UEQk9kDb+GUSotnRPbZHpM4s9Mta2vRmIGjN4M7wYooftBt0PAiXXG7/spfFUNocPkXvsj5+djGfrKQ1cJPVwmrR9CeFFbS0i1Kdla8YoXYq4WyQliydVACd1H4qKv8zl6xapf0nP0HBo6hMThHJPPKp9BFPcbS+jWSWrW5+g8P8c04BrZmjPu1GtEnwxjKhgxy9o22sc5cV7dqlj9jlXORuyWDoNbHGew5m0bU9v+ffEGCVlz+WZHFqlta1qSf2dCNwFmoofGVkKPKzO+g05FKqGLgyBMaOLlHhdnp9Ks01qGNozjU+2ExuxejqnprwVPCd17XPE6YQmccGwd4zLMV+9GB3w4eUJvHR2wrle884KMcf9cz8+FzJnHQegFTEz2RC+gHQHrgH7qiUAWQl9qm2ronsJqHePq5YpFQo+8KOXQ0Gu/itAfukronhNZP1MEFAFFwBjzbIjwGgFJehNqDEKvVUtflyO7xkGpfVIEFAFFIBUCN6hgSbMdWYNN1WCHcltCN5kaHT7d/mp6Qu+cHGoUTh9h672YND3edpHqG4qAIqAITBoBEDquOVf5mOBj571ogtG4MT2hz8fD/RIBA8wZejQBVTmitVOKgCKgCKxHgOOWVKidc4+nSuj2auYcrqxZMwoc4kq6+qOLhiKgCCgCU0OgS6Fbn8ldOP2q6Wvo0eSTUkOfI6EnC+kXTeJakCKgCCgCZSMwB0JP4kCdmtCtYGoOFGB3XBAQJ2Upe65o6xQBRUARKBoBezOqVt5IZtFNSegYMUgsIVcQ6qa5ZCaUoqedNk4RUAQUgfgI2NglSuiO2KYm9BskGUmHVzehi4e7pMWrva+OQ0xfVwQUAUXAEYErChdeb7ptKIBtmHCDTBSGTEno3S7LnqZHabLjwMjzOnu4kzucEnoevLUWRUARqBkBZOjcrdbTfeKEbgde7YSuHu41LzHaN0VAEciHQNV30QnGJMe0KTX02j0V+0PbZs/RK2v5JrzWpAgoAvUiAP6oOeU2m9xj5/5ISugzcYjDlEqatL7eOas9UwQUAUVgJQKw5+7XGi3OaOjsexVT/ikJvepoP0tCODf5bWPKRstSBBQBRWCWCJisa3t0TarWqJtJrq6lJnRcW6v+ocGHqD/iEKePIqAIKAKKQBAC5uySCR0F1bawmv4hPwucqaMd1aYl9Hpz2vYHK4QC00k0oQTNBP1YEVAEFIE6EMC155bLa4rtzmQht79wjh6NO1IROoQA7bxWc8kioZN2ThKJJpQ65qL2QhFQBBSBIARA6PapiUtgbpdnJ64ymJTQrbkkSKTlf8zauRJ6+YLSFioCisCkEOAQsJWf216SNojj2ihPKkKfgyCsAEDo0ND1UQQUAUVAEYiLAM7Ra34sodvwa0F9jU3otlGQQa1xePuAo7/irRgkBv1YEVAEFAFFYAUCnBfdcHp91E7cQeRxYToY3D8l9LA5BB63JvewkvRrRUARUAQUgWUELKFjrYXlt64Hx7XiGBfliU3otlFz0dDRXzW5RxmKWogioAgoAtcQYE/3mjzcl3ooEeMiCT4Foc/Lw12vrEUailqMIqAIKALXEKhdObRHtlE4PRWh36jckcGOOg4MEMtcopNZEVAEFAFFYAEBztpZMZ/wDalYMd1TEHrtO6r+aFNzu64+ioAioAikQ2AOFt9oZveYhI5GMfi9+LvBXnvpxkmUkpXQo8CohSgCioAisAIBwyl0hl7/OXqEi2vRCZ2At04MEZpX9BDvPNxr72nRYtDGKQKKQLUIKKE7iTYmoaPiOZhH+ufnGsPdabjpy4qAIqAIOCEwB06xmddk+xLwpCB0NKlm80hL6PQHCCKKd2KADPVTRUARUARqRgD3z+vmlEj5QJTQ/aeBJXMldH8M9UtFQBFQBLYhIFp6oPa6rZKR/z2KtTc2odudFDvIqQBGHiJavSKgCCgC00bAeihxxLiKH3awNv3z7mlUQqcGYRcFIp8Noas/XMVTTLumCCgCYyMwF0K3d9GDKCUqocMsUv1ZRze8o5hIxp4tWr8ioAgoAhNAoHYNHSJAkLJiCJ2d4ZTQJzA1tImKgCKgCEwLgbkQepBUYmrocyJ0ewc9CHz9WBFQBBQBRWAQAnMg9GCrb0xCn5O5XQl90BzUlxQBRUARiIKAEvoAGGMQurX5M6HXm4l+AU0l9AGDS19RBBQBRSASAnNQGIvQ0JXQI41YLUYRUAQUAUVgLQK1a+nBsU1iaui1g90fZaqh66qjCCgCikBeBGrnmCIIHSKdQySf/tANNo3knQdamyKgCCgCk0egdrO7EvoIQ1S18xFA1yoVAUVg9gjUTugQsA0w4yXsGCb3uWnoQYB7SUk/UgQUAUVAEVBC3zIGYhH6HIC2UKq5XRcWRUARUATyIzAHnoHCeGGgdY7pHoPQ5xRQBjgroeefyFqjIqAIKAJz8NWyhO5M5myvv2x2PvnZV4MygHaEPo8Bd0loBQE2D5i0l4qAIqAIREVACD1qkcUVRgp6m3XNuXExCF3MIM5VT/YDJfTJik4brggoApNGgDJ6InxZ5XzjzTFxCB25zzFKKkfZTARvsCc9kbTxioAioAiMj8AcFEi5SeWBdQihS4Q47Jishl4/ocMcgn77YO0hHv1EEVAEFAFFoIfAHAgd3b3wIRkldLe5EnS+4VaVvq0IKAKKgCKwhMBcCN3LEhxC6BbnuQCM/iqh6/qiCCgCisB4CMzBMQ7ojkLocwHXDl8l9PEmstasCCgCisBcOEcJPcNYV0LPALJWoQgoAorAGgSU0DcMjVCT+65xD9up+B4BSLzV0GF216mmCCgCioAikB0Bm6r7Rv3+137Hu0GETugyoc/oypp6uGefw1qhIqAIKAKMgFWm2G+rcky8uCac0GeAbG/gXFY+iLR7ioAioAiUioAS+hbJBBE6lY2d0pweJfQ5SVv7qggoAiUiYMONl9i2WG3KrqHPAdRl4SihxxquWo4ioAgoAn4IzIV7nEk9REOfC6j9IaeE7jcB9StFQBFQBGIhMBfuyUbocwG0PwCdwY01erUcRUARUAQUgQUE5nDc68w5vhr6HAldtXNdURQBRUARKAOBOXCQEnrCsaaEnhBcLVoRUAQUAQcElNBXgKUa+vARpIQ+HCt9UxFQBBSBlAjMgdCBnxPvKKEPH3JOwA4vVt9UBBQBRUARcERgLoTuZHZXQh8+ipTQh2OlbyoCioAikBIBJXQ1uXuNLxudSGO4e8GnHykCioAikASBOZA6cokw9wyJdasa+vZx5mTy2F6cvqEIKAKKgCIQAYHaCZ25x2qSKQk9giy0CEVAEVAEFAFFQBGIhYCvhh6rfi1HEVAEFAFFQBFQBCIgoIQeAUQtQhFQBBQBRUARGBsBJfSxJaD1KwKKgCKgCCgCERBQQo8AohahCCgCioAikBQBF9+wpA0puXAl9JKlo21TBBQBRUARAAIg9CGO3rNGSwl91uLXzisCioAioAjUgoASei2S1H4oAoqAIqAIzBoBJfRZi187rwgoAoqAIlALAkrotUhS+6EIKAKKgCIwawSU0Gctfu28IqAIKAKKQC0IKKHXIknthyKgCCgCisCsEVBCn7X4tfOKgCKgCCgCtSCghF6LJLUfioAioAgoArNGQAl91uLXzisCioAioAjUgoASei2S1H4oAoqAIqAIzBoBJfRZi187rwgoAoqAIlALAkrotUhS+6EIKAKKgCIwawSU0Gctfu28IqAIKAKKQC0IKKHXIknthyKgCCgCisCsEVBCn7X4tfOKgCKgCCgCtSCghF6LJLUfioAioAgoArNGQAl91uLXzisCioAioAjUgoASei2S1H4oAoqAIqAIzBoBJfRZi187rwgoAoqAIlALAkrotUhS+6EIKAKKgCIwawSU0Gctfu28IqAIKAKKQC0IKKHXIknthyKgCCgCisCsEVBCn7X4tfOKgCKgCCgCtSCghF6LJLUfioAioAgoArNGQAl91uLXzisCioAioAjUgoASei2S1H4oAoqAIqAIzBoBJfRZi187rwgoAoqAIlALAkrotUhS+6EIKAKKgCIwawSU0Gctfu28IqAIKAKKQC0IKKHXIknthyKgCCgCisCsEVBCn7X4tfOKgCKgCCgCtSCghF6LJLUfioAioAgoArNGQAl91uLXzisCioAioAjUgoASei2S1H4oAoqAIqAIzBoBJfRZi187rwgoAoqAIlALAkrotUhS+6EIKAKKgCIwawSU0Gctfu28IqAIKAKKQC0IKKHXIknthyKgCCgCisCsEVBCn7X4tfOKgCKgCCgCtSCghF6LJLUfioAioAgoArNGQAl91uLXzisCioAioAjUgoASei2S1H4oAoqAIqAIzBoBJfRZi187rwgoAoqAIlALAkrotUhS+6EIKAKKgCIwawSU0Gctfu28IqAIKAKKQC0IKKHXIknthyKgCCgCisCsEVBCn7X4tfOKgCKgCCgCtSCghF6LJLUfioAioAgoArNGQAl91uLXzisCioAioAjUgoASei2S1H4oAoqAIqAIzBoBJfRZi187rwgoAoqAIlALAkrotUhS+6EIKAKKgCIwawSU0Gctfu28IqAIKAKKQC0IKKHXIknthyKgCCgCisCsEVBCn7X4tfOKgCKgCCgCtSCghF6LJLUfioAioAgoArNGQAl91uLXzisCioAioAjUgoASei2S1H4oAoqAIqAIzBoBEPrf+cyrV7MGQTuvCCgCioAioAhMHgEi9J/97deU0CcvSO2AIqAIKAKKwGwRIBa/ai6b/w9kJcZTm5fOxgAAAABJRU5ErkJgg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TextBox 6"/>
          <p:cNvSpPr txBox="1"/>
          <p:nvPr/>
        </p:nvSpPr>
        <p:spPr>
          <a:xfrm>
            <a:off x="-484901" y="-186906"/>
            <a:ext cx="5327374" cy="1446550"/>
          </a:xfrm>
          <a:prstGeom prst="rect">
            <a:avLst/>
          </a:prstGeom>
          <a:noFill/>
        </p:spPr>
        <p:txBody>
          <a:bodyPr wrap="square" rtlCol="0">
            <a:spAutoFit/>
          </a:bodyPr>
          <a:lstStyle/>
          <a:p>
            <a:pPr algn="ctr"/>
            <a:r>
              <a:rPr lang="en-GB" sz="8800" dirty="0">
                <a:solidFill>
                  <a:srgbClr val="0000FF"/>
                </a:solidFill>
                <a:latin typeface="Candara" panose="020E0502030303020204" pitchFamily="34" charset="0"/>
              </a:rPr>
              <a:t>5</a:t>
            </a:r>
          </a:p>
        </p:txBody>
      </p:sp>
      <p:pic>
        <p:nvPicPr>
          <p:cNvPr id="9" name="Picture 8">
            <a:extLst>
              <a:ext uri="{FF2B5EF4-FFF2-40B4-BE49-F238E27FC236}">
                <a16:creationId xmlns:a16="http://schemas.microsoft.com/office/drawing/2014/main" id="{55FECE91-8677-45B7-AA36-7BE829CC3792}"/>
              </a:ext>
            </a:extLst>
          </p:cNvPr>
          <p:cNvPicPr>
            <a:picLocks noChangeAspect="1"/>
          </p:cNvPicPr>
          <p:nvPr/>
        </p:nvPicPr>
        <p:blipFill>
          <a:blip r:embed="rId3"/>
          <a:stretch>
            <a:fillRect/>
          </a:stretch>
        </p:blipFill>
        <p:spPr>
          <a:xfrm>
            <a:off x="4493657" y="1259644"/>
            <a:ext cx="7249588" cy="4077893"/>
          </a:xfrm>
          <a:prstGeom prst="rect">
            <a:avLst/>
          </a:prstGeom>
          <a:effectLst>
            <a:glow rad="152400">
              <a:schemeClr val="accent1">
                <a:satMod val="175000"/>
                <a:alpha val="40000"/>
              </a:schemeClr>
            </a:glow>
          </a:effectLst>
        </p:spPr>
      </p:pic>
    </p:spTree>
    <p:extLst>
      <p:ext uri="{BB962C8B-B14F-4D97-AF65-F5344CB8AC3E}">
        <p14:creationId xmlns:p14="http://schemas.microsoft.com/office/powerpoint/2010/main" val="3676841514"/>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The Rosary, Prayer, Christianity, Religion, Cross"/>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16279" y="0"/>
            <a:ext cx="865632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4F171AF-D9B7-4CC8-8013-869D6744705A}"/>
              </a:ext>
            </a:extLst>
          </p:cNvPr>
          <p:cNvSpPr txBox="1"/>
          <p:nvPr/>
        </p:nvSpPr>
        <p:spPr>
          <a:xfrm>
            <a:off x="6097604" y="0"/>
            <a:ext cx="5859780" cy="6247864"/>
          </a:xfrm>
          <a:prstGeom prst="rect">
            <a:avLst/>
          </a:prstGeom>
          <a:noFill/>
        </p:spPr>
        <p:txBody>
          <a:bodyPr wrap="square" rtlCol="0">
            <a:spAutoFit/>
          </a:bodyPr>
          <a:lstStyle/>
          <a:p>
            <a:pPr algn="ctr"/>
            <a:endParaRPr lang="en-GB" sz="4000" dirty="0">
              <a:solidFill>
                <a:schemeClr val="bg1"/>
              </a:solidFill>
              <a:latin typeface="Candara" panose="020E0502030303020204" pitchFamily="34" charset="0"/>
            </a:endParaRPr>
          </a:p>
          <a:p>
            <a:pPr algn="ctr"/>
            <a:r>
              <a:rPr lang="en-GB" sz="4000" dirty="0">
                <a:solidFill>
                  <a:schemeClr val="bg1"/>
                </a:solidFill>
              </a:rPr>
              <a:t>Hail Mary full of Grace, </a:t>
            </a:r>
          </a:p>
          <a:p>
            <a:pPr algn="ctr"/>
            <a:r>
              <a:rPr lang="en-GB" sz="4000" dirty="0">
                <a:solidFill>
                  <a:schemeClr val="bg1"/>
                </a:solidFill>
              </a:rPr>
              <a:t>the Lord is with thee.</a:t>
            </a:r>
            <a:br>
              <a:rPr lang="en-GB" sz="4000" dirty="0">
                <a:solidFill>
                  <a:schemeClr val="bg1"/>
                </a:solidFill>
              </a:rPr>
            </a:br>
            <a:r>
              <a:rPr lang="en-GB" sz="4000" dirty="0">
                <a:solidFill>
                  <a:schemeClr val="bg1"/>
                </a:solidFill>
              </a:rPr>
              <a:t>Blessed are thou amongst women and blessed is the fruit of thy womb Jesus.</a:t>
            </a:r>
            <a:br>
              <a:rPr lang="en-GB" sz="4000" dirty="0">
                <a:solidFill>
                  <a:schemeClr val="bg1"/>
                </a:solidFill>
              </a:rPr>
            </a:br>
            <a:r>
              <a:rPr lang="en-GB" sz="4000" dirty="0">
                <a:solidFill>
                  <a:schemeClr val="bg1"/>
                </a:solidFill>
              </a:rPr>
              <a:t>Holy Mary Mother of God,</a:t>
            </a:r>
            <a:br>
              <a:rPr lang="en-GB" sz="4000" dirty="0">
                <a:solidFill>
                  <a:schemeClr val="bg1"/>
                </a:solidFill>
              </a:rPr>
            </a:br>
            <a:r>
              <a:rPr lang="en-GB" sz="4000" dirty="0">
                <a:solidFill>
                  <a:schemeClr val="bg1"/>
                </a:solidFill>
              </a:rPr>
              <a:t>pray for us sinners now and at the hour of our death</a:t>
            </a:r>
            <a:br>
              <a:rPr lang="en-GB" sz="3600" dirty="0">
                <a:solidFill>
                  <a:schemeClr val="bg1"/>
                </a:solidFill>
              </a:rPr>
            </a:br>
            <a:r>
              <a:rPr lang="en-GB" sz="4000" dirty="0">
                <a:solidFill>
                  <a:schemeClr val="bg1"/>
                </a:solidFill>
              </a:rPr>
              <a:t>Amen.</a:t>
            </a:r>
          </a:p>
        </p:txBody>
      </p:sp>
    </p:spTree>
    <p:extLst>
      <p:ext uri="{BB962C8B-B14F-4D97-AF65-F5344CB8AC3E}">
        <p14:creationId xmlns:p14="http://schemas.microsoft.com/office/powerpoint/2010/main" val="658412053"/>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307976" y="1408320"/>
            <a:ext cx="4678694" cy="5016758"/>
          </a:xfrm>
          <a:prstGeom prst="rect">
            <a:avLst/>
          </a:prstGeom>
          <a:noFill/>
        </p:spPr>
        <p:txBody>
          <a:bodyPr wrap="square" rtlCol="0" anchor="t">
            <a:spAutoFit/>
          </a:bodyPr>
          <a:lstStyle/>
          <a:p>
            <a:r>
              <a:rPr lang="en-GB" sz="2800" i="1" dirty="0">
                <a:solidFill>
                  <a:schemeClr val="bg1"/>
                </a:solidFill>
              </a:rPr>
              <a:t>Jesus said to the servants, 'Fill the jars with water,' and they filled them to the brim’.</a:t>
            </a:r>
          </a:p>
          <a:p>
            <a:endParaRPr lang="en-GB" sz="2800" i="1" dirty="0">
              <a:solidFill>
                <a:schemeClr val="bg1"/>
              </a:solidFill>
              <a:ea typeface="+mn-lt"/>
              <a:cs typeface="+mn-lt"/>
            </a:endParaRPr>
          </a:p>
          <a:p>
            <a:r>
              <a:rPr lang="en-GB" sz="2400" dirty="0">
                <a:solidFill>
                  <a:schemeClr val="accent1">
                    <a:lumMod val="60000"/>
                    <a:lumOff val="40000"/>
                  </a:schemeClr>
                </a:solidFill>
                <a:ea typeface="+mn-lt"/>
                <a:cs typeface="+mn-lt"/>
              </a:rPr>
              <a:t>Many key workers help with our food, drink, health, communication and other services. </a:t>
            </a:r>
          </a:p>
          <a:p>
            <a:r>
              <a:rPr lang="en-GB" sz="2400" dirty="0">
                <a:solidFill>
                  <a:schemeClr val="accent1">
                    <a:lumMod val="60000"/>
                    <a:lumOff val="40000"/>
                  </a:schemeClr>
                </a:solidFill>
                <a:ea typeface="+mn-lt"/>
                <a:cs typeface="+mn-lt"/>
              </a:rPr>
              <a:t> </a:t>
            </a:r>
          </a:p>
          <a:p>
            <a:r>
              <a:rPr lang="en-GB" sz="2400" dirty="0">
                <a:solidFill>
                  <a:schemeClr val="accent1">
                    <a:lumMod val="60000"/>
                    <a:lumOff val="40000"/>
                  </a:schemeClr>
                </a:solidFill>
                <a:ea typeface="+mn-lt"/>
                <a:cs typeface="+mn-lt"/>
              </a:rPr>
              <a:t>We pray for all those in our society who help others, especially all those who work in schools.</a:t>
            </a:r>
            <a:br>
              <a:rPr lang="en-GB" sz="4000" dirty="0"/>
            </a:br>
            <a:endParaRPr lang="en-GB" sz="4000" dirty="0">
              <a:latin typeface="Candara" panose="020E0502030303020204" pitchFamily="34" charset="0"/>
            </a:endParaRPr>
          </a:p>
        </p:txBody>
      </p:sp>
      <p:sp>
        <p:nvSpPr>
          <p:cNvPr id="3" name="AutoShape 8" descr="data:image/png;base64,iVBORw0KGgoAAAANSUhEUgAAAfQAAAK9CAYAAADSaZ6zAAAgAElEQVR4Xuy9B4BdV3UuvKb3PqNqFcuSJVuyJDfZ4IIBm5gSSjAJoYaQvLwUXgghEBLeSyEQSF46CfnzIBBCNcVgjDtuuFfZkmzZkiVZfTSj6b3+37f23uece2dGc2fmztx9pHPs0czcOWXttffZ3+or76P3HRqX5DjjOTA6Pi5N5UVyxVmVUpCfL3ngCL98OfLyxqWhOF8qiwpAl0+UOQ6NS3lhntQUF4J/PtLny0ym0YHdZ9z+Nzw6Jq0DY/jNf/4NgNbj/SMy5ulqNFwel2M9Q/LciQHpHR7T37nZ+89dT9eq52Tp3P7Pnx1MAN3ziVoI8kbHxmRtfalsW1quLz2PvDwPXn0IGjwKQEtTSaGUAdC5MfmzLRn6KAJVKKAXJIA+kwVrFxuhZghrsKV/VEbHse48WHoTh6HSB18MGRkFWPYPy7Dn4kcbhI4njvZJx+DoTGYlOTdmHODrokvzd+5JNPSYzd28kDuCzfTSpRWyrq4YWodfgE56SmE1IKCXFOZj5fIT6Ok+CBzUevAmUSmvKMoHoOfjZ9/sG/OyZLJ6UwL6yNi4nAAAEdB9xHMje9B+AEDH+0INfdAKnFllRhZvRs38iaO90tI7ou+MjsFXeSmL4z4Tb8WlmAD6mTjzaWMex0ogCL1mRYUsqihUM6I3Lz1oI3xXFORLIwC9EN/z7CbqB6Bzj8cmD/5VFeErAfRZvVEEGlqJqKEPc2Oa1V3m/yJnGxoDrc2DI9IHTd3nYxj0PX28Tw51wZaAdWqopTDsM9UJbbPhQALos+HaaXcNABNvObXL166qxHeatI0U78PhNqEa0Fev/mnj3/fnMFs8NfRq0FiJL28EDX+YlBElBPTWgVEZhATn1xxPJJ/rshWA3jE8ai0yGQ1xwU8inbtaBuTFk4MQjK3LwBtpfcHZcVo/MAH003p6Mx/cGFbCoooCuRIBcUXQgI0Y79Sk3G6t3JBIQR180zUQNvK9AvQg2gA+fgF9+VLOoL3csizziffsTAJ6G9B8wGq9IXf9ItSZ3juHRqUFoG5cLL4e43KgY0ieOd4vI34bE3xlYGzoSgA9NlM1v4QS0NfCd37h4jIAJv1sJsTCB0+m+qdBTWNJAUzaBEv/Nk/uk8ByqQV9ZfwhOWbFAQJ6+9CY9MHv6+M8u0EZm8y49I2MyREExlGC8zdqYlxa+kbkkcN9MgB6efjM21ktnOQi5UAC6MlCUL8azcVbFpUjyr1IX3Y/oNxMDhcpgsc1IE61Xw/njBs8XOdSB6GjhBaO5JgVB+iX7gCg98ZAleScD4+OyiEExvmUczGR8ePSAwHpoUO90gl3RgLos1qasbgoAfRYTNP8EklALwSiX768QpZWFvr3woO+EpjZGRDHCHcfAZ1Mg0dAAb0YtCbH7DgwhuyFbgB6J6LifJ1nNzIXxHekbximbLqn/KWY+f2PHemVo4h098HqNrvVkVw1HQcSQJ+OQ2fA3wno5QBKFpSpLbNgxM3Jo0jycjioG4CYxar9+rlxllBDLy2A6T0B9Lm8Nt3wS7fhy1/RzVqOrPnoWN+Q9DOq1GNA5zu+vblf9rYPevv+zGXNJNfaNZmkrSVLgbhdDyB69VnlMGkDjNTkHiS3eMGgKggcdTC3FzHyzOXSerY1lYG2WqB6YQLoc1ozPcMj0oZqccbPa+oN+CjEqZkdL08LhI/OIWi+HgJ6GFQ4LnvbBrVinOdZdnNaO2f6xYmGfiavAPu2j6Gk6llVRagQV2EBU1UPy5ncaMPUKHjoJomfWX2tFilrhXbTzC11ky8aln1lJD6DCpNj9hzoQxpYKyLdDRd9nOlQQyegd4JeRro7QE9Zu7NnQ1aujArmx3tG5PGjPZIUjMsKa728SQLoXk7L/BNltAuzYTI3dUNjqWxqLPOmZGl0U6S9oK6oUKoJllrvxk/ArLJlX3Vj95PE+V9YWXhC/wgAHRp6HA6u035Ejh8HoDvRwydAj/KwCwFxDx/ukS7EKPhoTYjDfPtOYwLovs/QPNCXqvPwt3G5GOlqa+pKI35Af0ydLHNTDzCvBKj7ipXEb5Z8TYrKzH3BMrWqxUZjz/1u83wH7KBD8J8f6R9SU7ZmiFjrEp/sBXDaEPwBAPkj0NBbUYkvkTjneV3k6PYJoOeI8bl+rEuz4QJgdParEOG+qIIpa44yfwAd1VSlHhHuFYX+pqzlw9xRC0ZWsM68zUnO9RzH9flDiMhmPXfGufuq7RrbljmYO09AHxkzlhkVkW0xJJ8Anc1knjzeqyVgE0CP69txaroTQD895zWDUZntiMG5DORiyloNAuPci257n3gRuFsCOzs1dEbi+7gRkZOM1auDhl7KtLoE0DNYf1OfMgJAb7ZtSX0HdOO1GpfjGululqdXXn8QE7oCxmRXqy0Ba60Jc5qo5GLvOJAAundTMs8E2beb3SnVf44VsKKqWC5eUgYwKhB+HvrXPcjEATEMNmMN92KiptudLJtyrQE5wCmi0AGBqNgGxOWarnleRfN6e9egZSgy1z6FJATWLccFRroPjEg3q7BpDKchnP/6UBLWWQtI036UgH0KjVpMlp1PXJ3XJXXG3DwB9DNmqu1AncRu32UC+vkNJXIeguKYP22A3iM9GPRWMmUNJneCpm6T0Y0+x5uS27wpbDSgqAwL9Cj/ckxXnJc112QrSpX2E3Sc4ObRgBygh3g+jnK1I1qyNgro3qwB8JP/5eXlywlEuj94pAduAo8YmpCSNQ4kgJ41VsboRhFMZMo0tfNV1UXa9CTXR/pmSfBmwxOmrBUALC2keyV0kOZSC+guY82bzTzXEzqL51NIOgmTey9AJ/crMrMBdCF3/gS0dM67iz7xRjDW99209+1Bztq9B7tR0z2zcSVnxYsDCaDHa76yQ63VcJmuVgZz9mXLTA/0XINQuu9RTZb4qgOg1yDCPZrfPQH4s8OZWd3FVNqjyR08TLTzWfEwehH52QHE6UIwdlwAnal2R22TFloY1LLgUyyFfbmGYWt/AIDeCod/Ui5hzkvVuxskgO7dlMwvQWGQkQmIo9/30qXlKPkaBsTNLwWZ312DzfBFU3YV/PtebZCRYVD7qUQofh2sCLkWijLnrr9nco12ofpaB+q5xwXQB2HDZqS7Qnk0zsMnN7XV1J882id7Owa1oqECgDemBH/XZFwoSwA9LjOVJTqDHFlruz6ruhhd1kqlgrlrKSCVGz+6xhPZuiz8kSlrjQBKLUlrPaphYdrcF5nRgCPQWEUrAniYAPrcFyp52oPqa22Dpgug7wcFuhGkrlFDH0YQiinYFCxXP8i3bjay88WTAwiM60VVSATBklaCelwkJz+46S0VCaB7OzXzQ1igPFiz4LkIiNvQUKpdzNIBPSd7ktt4VNEZl1Ls6E3FRVLM/qmeAjpBxxSVSQA9G6uWgO6Ky8RBQNKQM5i7jg8MSx/j4nwD9DR6jncPy30wu5sIfBfEmY2ZS+6Raw4kgJ7rGcjZ88c1d/qCpjJZXVtiIshzrA1F9x33cwWIZNtUnzuYURRiLj/z5OMAQDlbchk+mIA+hCIoLC7jRSGEaejWIDgs2JbBYa3r7kOq2lQkU/joQTT+Xfu70Mvdj7S6DJdFcloGHEgAPQMmnU6nhMFk6DGOVqQXLi6V5chD103IM0Bn44saaL1MWSvwNA2MLxCNG/Wl+dqzPQH0ub8tBPQRaLzNKFHqsqtyvDRPOSjSSKGuA/XcXZMWn/zSoaBs0tcQvyf3HOiRdpTXZeaIbwaFua+gM/cOCaCfYXMfxuuMo9lJoaasNZabGuk+HWGEO7us+WvKJvjQutGgfdDhP/WNkT5Naoa0kKeMFD/eOyrMrvJA1jwl5U5Ipt+fZvcgssOTdyoK6OrIwgePHO6TV7qG0L0wWnvCp9yRDBdLcloKBxJAP0MXBDfNJqSqXYimLLWIIg8i0XzhBzVfbIiMHGfAmbcR7uCjFpWxgJ5zM4cv8zcHOrg2+XW8bxRBZv4DOofq/P7HkG5n48y8e6XCKRmX51sGZEdLPywLtMw5ySPR1eewbL24NAF0L6Zh4YngBrQKEe6bFpUhgtyP6mapPdAR4Q45owHm9nKPTdmkmUVl6gDo7NWeaOjZWcvkK33o7KIahwBsdRPg6yhS10zBOOPC8kRJDybFlYE9BO38caSvjQRpa3YPyM70JXfJEQcSQM8R43P6WCuIr2eEO0q+IkDb1G/Psbk4vREHI9wJ6GzOkmvappwvAjpMCXWwctDP7y2dOV1wM38410IrtF0o6bEAdPX106rASHfUdPd1HThAb4Ow9CDM7swm0MO++74JIDNfOWf2FQmgn4Hzz0mnv3cz8s9X1xZrYIw3R5hXJ+UI2iOge+2bBjMZ3U4N3efoZm/mN0NCCDxtCDLrYXGZHAuamZCsyxaBfC2o6d4FX7qvgO7G0gczwgMHu0ArS+F49P5nwuzknFPpF5L3O/ccCmOlEmad9hxghTj6pbfCf760KtoDPbdDj3rwuMUwZa2hBDXm8Yu/mzqqxAHQGYfg+yae29md2dO1WtzwGCLH/U4DC0dlgs06UOHuJL58l0GGkRb4CJq0HEezlmTdzmxt+nx2oqH7PDvzRBsjiJsQ2b4V/vN6lnz1ZPdJB/QqAGU9NHSCubc6BAirhsm92uNI/HlaRvN6W60WB3Nw+yBMwtyl1Crs7SrQdDCS2Qvt/AQsC768U1NN0iiI3Y42qi+3D3nN13ldZKfhzRNAPw0ndbohEdDZXY1FZSroQPdpo7Sono9KHZqDrvXRdTufblgL+PdQ9CBttQgqJB/zYuHtXUA2zeFRBPQ+1EdvQ1ScKa/r0/xPHJhGtoNO1nQ/Bj/6OPsQe0wyN/6XTvbLsycGvOftHJbRGXdpAuhn3pTriNfXl6LkawlKqtqIOF8w06bCFgDQ6wHoVeiyZqKF/dkdXf12R1U9qsSV2dK5Lrr5jFtWWRywC44kOLYQ0D0T5yYbqgN0djNjYJzGmvmzZCedncOdg/LosT4jfCTHacGBBNBPi2nMfBA0DRbDKb0R0e1r6krCgDjPdk1tygK/dBm7rHkF56m8Zp0t5qCXIoDPyER+a2aZr5TcnunKv7aiWhwC3b0yIk0K6Mydxx9Y4Y7V4gbgo/Yb0NlzflQePNQDq4IhVQUpn91buV2SsXh6AuixmKbsEclNh60+aW5npzVfLZlQerWGO8vTBkCZPTbM6U5RXz+pa0QcAulMT7ub00OSi1HPHRo60qsUG31dqJF5MiVrx+QkELIHtPtN87j0ItKdgN6BOAXGqSTrN/4vXQLo8Z/DGY2AL21DWaGmrDVVFM3o2oU8uYxd1kr9bMoSZtah7Cs2QgJ6kRU8FpJHp/uzhtXkPqLma7/B0c3EOIQPptuNapMW37XdYTD2sWO9cqhrWHujh43cExN8XN+tBNDjOnOzpntcllWiQlxTqdSgoYiPdkGXstZUypQ1fzcXCkcltuyr2RCTI5scIKBT22XntTgAuvOjdyIX3aSu+bt2OU9j4OvO1n7Z1TqQAHo2F24O75UAeg6Zn4tHwzAsq+E7Pw9BcWXIRVffmd13vNh+bO1upoKxqAw3RQbt+Lg38uWBsQM+dJNa5/OhVgWb/uXodIATLUKRySgWKup8hFHuAMYB1Cf1HRyVvQRJpq6NjEgr/Og+R7qreR3/H0Bg3BMIjNPoD8/XsM/vlxe06ZTiXUkKy3gxHQtAxDgk8TxZBzA/t972QOdTfQJ0kENdtx553dUs5m4lDi/3GrxAFcWmgYwvm2EUbJ1PNLqwov5/bYKi5WqtVKfxfCG8T5VZsJCA3gE/r8+lVCfjbR/6k9JVwGA+Xw+3Nlr6RuShw73ojR4PoclXfnpBl766iN343XuTSnFeTMg8E6GNRJBexQj31bUlYdZ0JmrZPNMW3B6LElZsWaQR7i5lbaEePrPnMJ+/BvnnNZ4UlXGbdGBxMUqYHvxbP0zBfUOoNT48LIPDiMSGn5cSfWVpsVSXlkpVSbEU02pDkFdtnghvYF1/C6QBl5M1PwvHjYPaLn3RLP86P0+a2XxnenY/AJ3FZbRTXKYX5eQ8VOODS+NhAHqXDYxTMvwmOiecisVDnYaeAHospmv2RBp7q15fDTP2BfCfL6kEWPLd9U31BZnslroYZuxi65f2jkYHkuApc9ArkFqXCxqjUclG2zbTrD+zyAlMvyd7+uR4R4+09PZLZ98gAH1ImCvN4C2HzwUI6CuB8ERQb6oqk+W11bK4skzKiouCtMYQ1s3g56vYT9SqwAz0bpjcO9FiPE4RCozOPzE4LP3Qen11xTiRjELdk0f75VjvsM5pknY5+20251cmgJ7zKVgYAiygc8Onv5c13OuRO61al2eArlYEuAWWlAFMHG2e5sYSEheBj0xZywUfQ/Abh+92XIahGfYMDElrd48cauuS5q5u6RoYlBHmfVkU5oY9phs3KwSGGf7UgcdVBc/TAKmqsmJZVl0lqxuqpK6iHIJgseRjnA5Y52u8USFlbHwMgD4GQI+Phk4hBHiOYL5h6UYUua+A7jaeIcQn7Grpk70dQ34K+AuzQ54eT0kA/fSYx5mMYmlFoWxZXG5Llc7kyoU5lxs6m50sRoS7BsQpxPh5UN5YhEyBohz1ayeIjyHvuX9wSE509cjhkx1ypL1T2nv6NYc7D4KRaaRni91EhDfHWwPpEO6c0GTPJzDx/kWYi6aqcgRS1qrm3lCJdruwSBQsQFQ/rf490NDbYxAx7lYo+cY13A73RjuEEd8BncLey+2DGu1uvCy+vm1+7gFeUZUAulfTMb/EYLK5uZ+Ndqn0oRfBUR2YTaORUvNLxanvTp8jaDQR7siRV5DxhbiQdKdFMsCwCRo6v2dfY5183M6cPjxKbXxQjrZ1ysvNLXKiExW/4B93rm9ztQFys0UbfzgPU2bcgTw/scV78JHRhY32rufq38YVwCsxJyvqq2VtUz2AvVxKUZbXtd412QjZCKwK/fMcQx9MwicH/E8Bc6uDNFMQ6gbdrBjnO6CT1iPIQ3+muR8V4zh/udwAkmfPiQMJoM+JfbG6mJttMUB8Q0OprKtjhTg/AZ1CRx0DzbSGu9+AzhK6i5C3pr7HrO+EhAZ+GbB1QgRTuTp7+wDk7bKvuVWOQSOnr9wgMMUfA6oOxJ1fVGEyAGwD8IFAF2ziAfrb8dA8b1Ib3T+8dxWC6FY31MnZTXWyCNp7SSSGIODDrE0roSDDnxhgRkD3106Tug3orOFd67WR7obv/qIkBcCWvmF56ng/gg9h1YnVrpYQm8KBBNDPnAVBSbwS0WYMiFuBTmtmN/fs9cWCZIR7EwL3ymHq9X0jnM8c9MA/rihszLi90MiPtLbJy8ea5VBLu/QjWt0IZqEdgxp2SsCaFTZcvISbcT1Pgdp94rR397nR4o2/3dyTZnknNBTkF8AUXynnANRXNdZKbXmp+t4DN8msAT18Jx2gtwHQ4+NFN2LYACPdkbo2nBWrxfztU6S1A3RSQ2dt90B2m79HJneeLw4kgD5fnPXrvkbnYUR2gfZAb0AvdB9ta2pFgEK6CAFYJUH3Mr946aghT5koUGeL32Sbymi09xCj1Tu75MVDR2Xv0RPSNzigBUyMwGO/Ilp2CL52e1bNPDw/1LjN3/m7A+uosq7gHfjWbTxDgP/muaVFMMM31MiGpU2ytLYK/nWTk58tUZHAeBId16jpxuUgr1nljoA+gBgHrwVTrIxexCjsQBvVw90jEWtMXLid0BlwIAH0M2Mx0KzG7XgZEGgLAL0CedO+AjpkDlkCky59tj6nKs13DrrzlfcNDsqBo82y+9BhaOftiKDWybSHqt8pgBGARzrYBygemtUDB3vERK9e9Ij1RjVje21oOY5o8/iRc9VUXQFQXyRrFjVIOSPis2RmZnBfKzR0BGNnTUiY77eegE7XyEkExvVolbv5fuIs76+S/rh2htt9ckD2tiHS3VdaZznEM+qyBNBP4+mOmjzxswmIK5KNMLmzkUj2dKjs8ZAgVo6AuMUAdNLrI426BWrkmUgtAuKq5sE14MC8A+lnzx84KHugmXf09IY13NKC24yZ2+7EDnxV+Y5q71GfeehjN0VorEk9uEf0Xtbkbk6z/6Q+y31eW1Em66Gpn3/WEhSrKQkWxkw11GjqmtZzB6APxQzQR6GZd2gOPTvLGFZkJ2gwu+8b50Yj3TsGZGfLYLjGsveY5E4LxYEE0BeK0zl4jgUdp4UxgOvchhKUfXXak4dwiQXJ1q5NiKZ2Wo2HVAaAzj7o2fb1c9MnGLS2d8iOfQfk5cNHpQ++8yBULOrzdgAbVQEDxjlVy+WbpwJ8WEDEgL7zu+tz+IuVBRwaqVlez4vOSFTbN2b7yhL0CThrsWxZtVw1dXM7nJcmYJo/TP5eGECnZptv2pHC5D4Ay4TPFpvoSEg9LThdiHRnyp26C+z7OFPhZiF2Dlp9jnQPwY8+oCVgEy19Ibg+D89IAH0emOrNLTm73FrYjgU1x21A3FkIiPNxU1G2gd5auAPqtTZ6sAd6R6/BpnFNWaOvf65ChwNrjn8U6WhHWlrl2Zf2ysHmEzKEEq3KGruuDIYHaBtxnYSm8RAsnYbOv5m1kGJSjwgHQSCdBXPNL7DXBLkGzmpi8dlJXSkQj+tLkKFw3oqlcvGaFVptLsV5YiQDc5zSvGu4TEBvR3nSXpiug0JD3rxjkxOi4gj+6aH/H6lrvvv/KUCxpvvTiHRnIR9vXQSez3vOyUsAPedTsDAEEChthbhGBsR5e4xLI8C8Bl8+H9ys6RJoQh90Vomb62FcmdTMR+XoiVZ5+vkX5eDxEzCFAswtiKZozilo6FAxolUrFqaa2wM/OB+loG2ui5rr7ScRDd1q7ux2566L+NTTtfjAJ49zS4uLZfOqZXLxOSuRLmlq8hPIZypMOtN1N6rFxQnQyVs2aWHXNfZz91nrJaCzpjs19BO9yJ2f+5Ke6yuRXD8bDiSAPhuuxe8a7qVNAPILl5RJJRuJeDoEar1LUCGuHHnNPh8EdE2vA6AXZwXQUZUNvuJjra3y5M7n5RUEwbGMq9Oaw0A3yxXF6oiWrshs/gm0fQfY6X5xC8hGAzdAPZZiRmfqmS0w43BfK9Gk5a1HTf9GMjDEBYIC6sNDMLvq/HWyYfkSgIRT62cG6mMwB3fBD90J03W2Au3me225OWCEfivoHsQYfH3nyAuu537wmNXiXkHh/ERDn+8VMo/3p9D8e/cdDvaBeXxUcusccIDSNzWbZVVFSFkrDdLBckDKtI+kc2AZariXFBhAz8gyO+1ds38C6YKrXxphcmeA4VwP1ixvOdkujz27Q14+dMhEskcPFndJAVAHrgZAjfbsUs8U1w2w2tsY5TiikVut3yJwIAzwGmPoNtcbRT/8bkzv5tkO9O3T8QH54KwEIXxVl5fJGy7cKMsbat2djYsiQ4SjL5oFT2h2jwugu6kb1Ej3UTRpsUb3gLlzXTFZvh50DcG18VLbIKLdB/XmM5mjLFOT3G62HHAaegLos+Wg/9eZ3O48WV1TJJuayoym5MUxEa6LQdpSRLgXUv1VEAogxwuKHRHkaQloJKDPpKZ5EL2t2nE4tq6eHnniuR2yc/cemGfDLtrjCpKOCW7enNpsN10LvuZbCKgGxC2GEpQduGP+zc/W8201ezZrUZroN6eJHc9mXXInLDjTvAN7h8jRNDkDAlabt2SP43nL6urk2os2CqPgg/j6U6iB0XknoNN03TZoPvVl9Z5qQTrcHoFgRh96DwHdw8UcLV5ES8grXUPy3Il+uHoia8mrNy8h5pQcSAD9DFggmGSmnZ+HCPdz0APd7Lk+bIvc4fgVljYtB0guRZcvP+g7xdoAyJSCVnasmx2gO216XIZQf/2FPXvloaeeRjT7gAJeVCuOILot/hIgfKiJB5jPeQ2FAMdHflcdMaJZOzlANW7r2yagszJcflTaMOp+oLEb5ToijWjdd/N7qLVjfKxvr4IB1l9hkWyBL33b+rUQ1ix9KWb+VF5HsY+g04+AuFZo6HECdNJKSwubtDDa3Uc7tgN0jakAn5t7UNMdBWZ6YRGJmzXkDNjJpx9iAujT8+h0OKMUud0XIf98Kczuzozq27jYn7seEeMN8KETT2wFcd/IVHoIjpUA9DoA+kw2vjAdi/tnnqanHTx8RO55+GFp7+jU7mhR03hUH00tGGOgLdDAbfR6MLfWv66CgZYedc1XHPBaC0jg97ZonMLtiNDnNH/9u/Gx84ia5BXmrXbudGkH8Hx6fU2VXHvhBbIUNeDNuDJr5EJrAk3XLC7jeWzZhLVK6wIBvYOAzjF7paWHTXAc4W39I7IdJWDbUOGOLhQfxH4vNwBfiUoA3deZySJdmOSakny5dGkZvrtgM2uazeJj5norbn6LUEaVTVnGoDL6vJ3QxV2DNMAatE4NTM8ZMCDUiLC3U3vr6JB7H3pY9r9yUHuNG5BMNYU7v3QoiKUBrVIQmvADNVwx353r5tto24Fpnpp54Pc25xsTe+r9DPzakaZYd6x5Xf3sYfLaZMVqClAS9vyVy+WqzecjrQ29BPRxmUGG+qIBMiM22j4DVntxCue70+WiOzDXgftAniUoYo3phhVkZ0u/HOkhoEeTEX2gN6FhWg4kgD4ti+J9gr6zAEr0QN+2lF2xqCX4B+akkoB+FgLiyhDhrh3D/Nj1Jp1/ao21JXlSjSju2Shd3OgHhwZl+45d8sgTT8JnSZNsdKcPg95MjXUDAqmBcWmA7c4JzOEGvI0W7+6R9t2a00NcNWBvfo9YAKKavP08wKSo0GCFA3O5eb6uQHsOA+Su3HyerF2xHIGamTffYflXAroWXctQCPDhxeU67gGgtyEwzrfUtWg8h1lfcG2AwS+i/Ou+jqGgDa8PfExoyJADAaDfm0S5Z8iy2J3GyPHV6IHOGu7+BMSlslE96QT08iIE8IU+WR+ZbWUk+JK76I0AACAASURBVM9RFY0tXmdxjMHUfry5We66915pbj0ZaNjWIG7M7oFSbbXg6HMc+DvgVW0q0KFtJHqoBtLkTnAJwtOjwpLTyi0Ih/5xC8hROuw5E7T1FGHE4XgI6A7cC5G9sAYpbFdu2Sg1FRUZgzPLvxIUB7Uuuhfqbcaz3g8kZy66pq55RPpEQGdDGZSAbR9EtPsQBBBdMckRMw6MI2Mm7yMJoMds2jInNx+S96bGMlmLkq+2soe9OMe7S0S1pXZeAv/xcmjoMwkyy5wL2TvTkd0IczutCTPhottEh4aG5IGHHpJnd+wwZWTTfM/Ox2zMngGimkEED3T54vwsYs+gEUbN6qmpasHFFvyN0GDvb+8b1oNP1eSD6HVjkA+fF9X8o6CeBvBOQ+d96qur5FUXnC9rz1quAua0AI3HDWtd9DEEx0WrmM2E89mb/0zv5NaJWhcA6H0AS58AfbJxMNL9YBeCNFsHldfJET8OMAU2AfT4zVvGFNNtfvGScllSyR7oszEQZ/yomZ9oVT1+q4APeQmq2U27wc/8KVm/glDiispkAivRVqgkZv/+/fLT226Tfka1K5hbRA2+mxKt5g/Gnx1UdNNz1KYRYrtFCmcqN8BvKHP+bKfyG/7ae0fM5ebRoVYddlmLfk4Adtc6tkZB2UboqzDhaI56E/KkGP7zjWtWy2WbzpMy1H0P7jIV2uFGI/RFQ0PvtSBjRpYJ57M+9TO6IXnAwMeT8E33OID0mGzKlscR6b6zdQCV4wAMMxptcrIPHEgA3YdZmCcauKFUo8H4ZcvKpRoR2T4dUZAjnXUwXzdS+vBcjSGtNLQvKi+QwgxrZEbHOgAQv/POO2X3iy+qhuq0aTc3zD0PtXLrf3aAbbV1I5aF6V8hKhqgCwBPT3Hatv2L26UjYO7ANwUko/PgaMLdAgHByiGuj7o+KepPt0KIRfbw1jhnOVqsXrl1iyxrapywJCcT6Jj+xWpx3XSixwLKzbA47wygZKQ7g+Oic+HTuxjQAloZ6b4DgXGtfaxUaIXCGPHcS74uIFEJoC8gsxf6UdyoFwN4LgWgs4mI2WVy/3ama6zEnCYEmFUXwYTtOaATUoqhpS5CKV0Gdk13pAgu2OAPHTooN//4x6qdG3SKRocbDVl16IjWHm6sYcqYudZ0UnNAEaS82fua+McwuC0loj0K/MGznGpt78lf1cJuNXd7P/Nsd46zBIS0G6uCTZcz0kIKOJSXlcilG8+TrevXSYGtCniqeSegU8PthNk9HO10nM/933Xu8X8HGuwwBiA1gyH39E2gALR2g85dLQNyFJq6ERzjYg/xkJ85ICkB9BwwfWEeaZCbPdA3L0ZAnAOKyF68MHRM/RTdMLDpERaXwH/uew13kkuNq6wATWRA73Q56Olgzk5qD/78fnni8cd1n2QuunFlO01oos+cuenhQQA38xpo1QGg642CLdg0YCF/XQqaS4ezJvxAc0/T4FPAmtcbQDYgHer/5kH2GfpXC/r8CT+6+vCh6T6Mnuel61aukCsv3ip18KlPJ8SR572a/hUzQLfru1sj3W3aXXQ6c/0CTvL8AQhOL8DkfgA13RnbkjbjHlKckBTlgAH0pJb7abEqjERt93F8ZwXVjY0lCIiDr1L/aDd8DzYVA3YGBhi4twwV4lyjEw/Im3I9sABOFQq51yNnPjQmnJpiB+xdXV3yg+99R1qbW0y7NnuYkqsOEN0cWrB0RWEM8uOPDtCtPxufGc3cAaaq1EZ7518U0J0mb9ZAmLkYArILzEvRyKywoPRZTd1VsQtmLxAo3BicHOFoSh2nRtyDh3U11XLVRRfKOQD2gmnq4XOp9FlA1zL3EbLj8OKydC0D41i91qe1Hd0vHB8Z3b4HNd33INJ92Ebme2DUi8M0e0Ej61vkfeT+I25uvSAqIWIGHIi8lUEqCk2c2AXZtOwSdFhbWmErxEX8qTN4QtZPTU+ZYXr88vJiE/UciB1Zf2xWbkitpRZxCdXsWhfszpNs05FdkOPl1/O7dsgdP/2JjEKKVnkmEGlSI9IDU+dkQO8eGhEAwsA6c09TAz4Ef56qndUc+AbXWrqjoKxERcYT+TlarS7Q1h3o27GkCAt2hKF53o4Y9yxCoZmLYHa/aOP5UlZWamz7+uiJvFRAByiyQcuYLSeblclcoJsMwjLDwLg+z7quTQboXKfsuLYLTVqorUetPgvEruQxs+UAPTysDJkA+mw56Ol19k2FVVheBf85e6H7dpBE9c/ShA1EX1pWCKV1ep90rsdBQG9A8F4FKsVNaSqeRMiiuf0nP/q+7H7+eSjPYRR7FCQNlDlAM9+jJuvwT/bMlCC08LqQLggSjqdWq1U/rloHIvewgB92jKFAmNZWVS0BEcCN+P656Tv5xdRwN0JBqomeBIRmf47t3NWr5dUXXyj1dTXWgjQFoONctiJtR+Q1NcjpTPS5XiPpz2fqGn3ova7rmm8ERunB3B3rHUaTlgH402G+tZYknywLPrMvp7QR0LljJICe02nI/sMtWtYiV/pVZ1UoYJrD1fbO8eupC88dMGEjYK+JJmwbNZ5j6qacD2dZaILwweYsrla6cjaqWaYBOq9rPXFCvvftb0h3V2dq4RhnP7b+aKPwKsKa5LQIaOttU0A8mFad28C+EdG4lUYL5oGw4LTqKMCmaO+h2TwwrTtTvSr+BpztktJnBzxQ2impRc5xl9jzXPDeEkS5X3XpJbJi2VJYZ6YWkEhDXAGdc083Da0LXaaNWfbf9yzfsaN/VJ5F17UWfDfGnDBwM8uPSm6XTQ4kgJ5Nbub+XgGOWMBcXoEId9RwLwjakdrNNh2AFpr0CKH0idYjwr2eLeHsZufrlsfNmbr1IlS0g4KeckylNTpz+/anHpef3X6rjGFTj6Z6RQPLQg04ApaRzdT5rw2AMszRMDIsD+uuS+OgTTtzWKwZ7Fardn75aPpc8LMKWHqV+e5Ami3ZgkdNUV7WCR88NZhvc5GjtxLV4q4AoJ+3do0UwgR/KtggoLO4zJAWaPF1hUx8kWjRoXzDtDV+xaFcSx+sCc+1DKKm+3AoqC30HpE8b+YcSAB95jzz+QpTrJGBUAw8GpP1CIbbhC5rbvN2ZlF/tkOz2S2CS4BlVFUZ8JjBpJWy0WKmrNEUeQq/rxsGAX1kZFju+unNsnP7dhmj2ZUpXW6k1vxtZs5o+qGZXXX00PfNm6q13gCqK+nqdHPDPZMyFv4cWg+cEs6buGe5tLbgb+75CsgkFefmOxCN5LinnWdVOQvYFsRVAAhpiboXeCJT1i5DYNxFF2ySkuJTt80dtIA+GDNAV1kGayBo0uLx+nakjaAYzi5Euu/rYKS7i72IAeFnOokJoJ8GK8BqPyZv2QI6NmymL1yKgLhVNSVBXHQQiOWDhmMXH6leGklZ8x3QqZkzB90p6NNpi9pxq6NdbrnxO3IUOeiRbGSz+JypnfJB1H9uETaqfTtd2VzmtORIqptVwc30WnC3P1Yh8Kwf+dAjEChUHohozSY/PVC5nQFdzzPaunlyeF6ooTtaouVdWWPMBNk7jZzUmEj74LHW1bDh3LVy5aXbpBZR70Ge/CSvJf3Q1NAHCOgxe225BoImLU6+8XAMbm5I78uIct+Nuu5Q1uPgJfCQmzkgKQD0+5Io9xywf54eaXaMfGhVV8F/3gB/r/nEaMPTAdA8ETXxtnbxUeNdHklZW7Dnz+JB5B9c/dIIi8JMAJ1AfsuN35L2kyeN0KVYa+0R7rsDd4Py9v8wh9xYWXQCA7AOzN6h/Tu4znxkzs/PK5Drt22Wwy1tsmv/Ec0vdrXcQxkihMnUim/WtB/13SuJETN8QHsoFIQoEObOK0XqQjDnQbSQJU1Nct01r5ElixaZoMgp0JqNQzqALv0xA3QXd8Ha6CeRi464Pq8BUmcV6+NwNyLdUdO9Zzh+AtQsXu3T5hJtzvK/EkA/LSY0KmFXIlf66pUIiFNnr586DektBmnLoKFnWkY1lxNFeqGcSx1Q/VSA7uaBEhQ39D3P75Q7f/Q96enpdnb1NG3UasgRLdlp2GbqLMC7IjE20M3+RREiqBIXBV6rxa87a4m8+YqLpKu7V+7bvlsONp/UQC0HrBFl3QK9G50x+St4R4A41KRDK4GRQ5yQ4mYJvzPYTT3HFE6cMGLOpYDElLXrr329nLN6tQZFTrVSGd1u6rnHC2BM8x1R33+L7bqWyzWc0bMZxImAuB2oGNc+kNR0z4hnnpykhWUSQPdkNuZIhtuYWSpzaWWBvHp5uakXrrZ2Zzqd40OydTlIooZWCRV9MTR0aoV+ih3hgMnHKuSg1zAH3X48qcVDrQ8mhWR0dESefvhBeeju22Wwv1+v0tlwpvbwTgYQo9p7iubtzNcGFFO8JilAGp7HZ1SiB/mbXnWRrF7SoOugub1LHtzxkhxqOYl2mYhiNsQYPFbaeG+TVqemc6uIBzRbmswjHS0R7d4BtxNEVCBwgG6eomF0ei0AHOvz6iuvkC0bN0kx/OhGcJh4UADp1CYn8QJ0M9/jWqSFPd2Zi+71YS1nvXBvENCP947YleE11QlxlgMJoJ+GS4FxVxsaikxAnG6fHkYGW0CvQ/12Vl3jMV0p1VxOlduGa2FSqATN09LKjRHS8tAwWqUiun37ow/KMNqmRjVug2tpWm0U0BTgI2ZsC5YB5EWvTUF4A7ZsRXvhhrVyxZYNUoooch4Uoo63d8pjz++V/UdPyBCCzZxQYm6R+jwHrin58G4iHK1OEFGwRhCdu4Xezgopphye0fZ1HAbaCdRbLrhArrj8cqmqqjoloLPOeBdMwFTtvXEdZbAoOWKO8+TgsFoYfIZ0E2czjnUxroFxh2B6Z2BccsSDAwmgx2OeMqZSNUP8s21ZiayohsYTREB59lKqHxdNWVCkpcpFuKeDUsajnv8T3SZcD0CvyLCJDDXiwYF+uf3735Xdzz2DCHdGGAU6qhIdpqJZMA0wPATWEGej4G+BUm/oPnfFX4ymvXJJk7x221ZZgsItgUKNx9B8ffRku2zfc0D2HWmWAfh2nb894KSzIETN5IZie4rTzi1AuRK1UZP/pIDuZBpDP61Jq1aulOte/3ppaGiYEtDp9++B1siua6bGuBOG5n/us/EE0sx67qTfa0DXwdKyNC4vITBuXwdLwGaDA8k9FoIDCaAvBJfn8RmB/9NsyQrmsArLVStZIY4tU7FrhuHt80jJTG5tbNKEhCWlRSh8Y1KzIslcM7nZgpyrJRXxpAbwlPRGzdSTE2CCEPvgN7/5m1+T/S+9KKyzbADdBYdFrkzRxF00eGhan6g9RwAtCqL0TeOrESB+1SWb5ZzlS6WQeehReQ6EMTWptbtHdr58UPa8ckS6+vqNK8AYxCNCQsRFoJ+bf8ztnFDhPkuNZA+sEcF59ionoViiauvq5I2/cL0sX758Sj+6iRQ3HdfiCOhcC50A9PZILrquKc+EWKugq1XvFYD5iwD1PvDdNzoX5KWP4UMsoB/2WWiMIVtzRzIxo6YkX65EhHtpevWT3JE14cnczFjAjk1ZiqIdxabwoeaadL4g9CwHgD4NQS66ueNki/z461+RIwdeMRAIk7MJM4r4wTlmu7EbUHWAGsTQuU9TNPrQjx1CLJG7sqJcLt+6Sc5fuxpBkUWTbsakj8DYCSB/CYC+6+UDcrKzWzvAhRZWQ1c6wKdKB1GQD6PUA8C3YwnvYRkXEWBKS0rlDW/4BVm7dq0Ukt5JeEt6e9lCFWHicVIYTVCcSquausZId9pDNGCSa8ojQA9AwArbx1BYZifM7loCNtcvYPL8jDigQuLv358AekbcisFJ9NUtryySbUsQEGcrxPlINve5UgD5EqTVFdhNzWctgPRSMa+Hhl46TXcws1+b7fH4YaSs/fd/SsvRIwYoOVbV1KndRsrN6e922wzM3E6jj37uADENGFVAyNMCLZvPWycXb1ovNeVYA9H7pi8EgjpgpW9wSA4j8n3H3v1y8HiLDLNEqRE/TFc4lTIMDebHtPSyFAuBOXcyDd6IHU5AMPfXYEjw85rXvFYu2LxZSksZ9zHxID+Z+sUWqrAGxwZg3DogxQNwuTDSfcjWow+EN49eUKXJ8rcNQXwsAdvBXLvkiAUHVH78/QcSQI/FbE1FpN0Z3OaxDhXiNjaUem0mI62VaAfHGu6uy5rPc8AXhQYPauiuzeup6HUlXw/ueVFu+9Z/SXtLc1CoxdRcMQCu5vcAMJ0J24G7DR6LanGTWTDs30tKUBkQQXAXbdwg9dWVCubTCUlmzSAKG5GUrdDQn9/3iry0/7B09fYp4KJQnLZgdfhuzOyR3yNCSVhcJhQAQm3eWSRCM71JfzNCzWWXv0q2XXa5lEIImVwbtIDOBi0xAnS3RsjlYbg5TgwMay69T5r5hHVs95NeBCG6mu6JCdfn3SmkLQH0eMzT1FS6N42KFH6mQrUF0e2rUSEu3IR9HCTakCK4rBZ13J2G7iOVwYYM3paAufVoeFOUoYZOsNy78zm547tfl642FpXhEWrbBECno7M8eopma83yxv3scrjNOdG663pHfFaMwMLz1p8jl27ZJA3VVYhwV6nBPvLUBlM1/uJ/muD7EYn/yvETsmP3y3II2jp97Sz4EmzoznoQYLr9IdLBjQ914O5yz0OZxAB6SvEafLD5wq1y1dXXSEVF5ZRCCNt5srhMHKuXkX+j4CU19D6aGDw8IluJUkch71mkrh1BpLufFHvIxByTlAB6jicgm4/nS1eMjXUbSr42oQe6j4ezIhAGGqCdV2eSAubBQAh65eBtLWguzMCVwZQ1jvWFZ56Uu2/8pnSj/GsUz0PwDs3uRlE3GrDBYmu6VjU+1NoDLVmt4QBzCEUb1p2NuuibpbGmxmjmUZ5N46el4V2fZju8ac53by809UPy9PMvSWdPX6hRpgB61ITutO2o+mzAm3555psrKEywTBgRZ+36DXLtdb8g1bV1U2qvgyz/ilx01nMP+efB4siABB07+NoKQO+CLz1wYVjXzHSWlAwekZVTDJ1mTijgvdg2KHs7BjUzwkyfLrrUtZyVJyc3yQYHEkDPBhc9ukc5HL2vXlYmlTa32yPSbBS+iRYnjC1mhDsB3Scip6CFgF4B3taiqIw2ZjnF4cztPGXnE4/Iz773LenpJKBb7dR+N6jr7hUxSatGHsB5oO26vdTAqNHaS0vKZNPGdXLphRdIDbqXzRTMzTBsWWCzYyvwEOKHx9HhrKtHtu96SXYD3Pv6B9QDHgod0RiAsCKhKe/qNn1n9nf51zTjqznCgoL5vnzFSnnjm35R6hsbtWnLZAdN1gT0PhaXmcz14PE6coDewUh3mBgCC4ZngG6Xg36jL/1A15DsPDkAq4gV+hJA93iVGStt4kP3eooyJ46T2ViWL5ctK7d+3lMDT+Z3zvKZoJMm4UUlRSh4Ysp9ekppMHBuyJUIy69F3vx0/k/1SkNDpwSzEwVlfva9b0tPd4fVUBU/A1CMAl8A+GpWDxAxlTsWyNg/nAFkW7dslEsu3CIVKKGa7yKq5zJdkXtoCgyeQ7P7QRSh2fniXjlw+KgBdrZWtcSbdEMbEa8KXFpv82jwn54Xgr2zRjQ2LZI3vfUdsnjpsqkBHaDCtLU+mN590WgzZbUD9B7Q3gYtXSPdfT6sln6ib0ieah6E3z+JdPd5uhxtFtAPJS6SOMzWFDSqqZa6E35YVV0kWxeVsYS22zW9HBldA4tgRWCAme9gTgaSxzUoKlPNIjgZEKy50vjaQUC/8RvS29lpADBycaDJhginc2Ws2lbMiT7LgnlefoHUVFfLtksulI3nnSulxSWh5pyt2bbA7oLm2JJ1EPnIx060ygt79sn+w8ekb2DA5ITb3SMIilOzuo7EfDlATxmn09DNKVVwFbzll94lZ61cBUA3Ve3SD/qgCejMR48ToAcWavCqj8GHsDIMW808W9OVzfuE+fFIFQS/Hz+GSHdYFjJY9tkkI7nXLDigr+1HH0gAfRa88+QSm8+qW/q4nIfo9nV1ZdjwTP1sH3Vfbhhl8EM3AtCLTtGQwxMGB2TUIb9f+7ZnsLM5szs19Lu/+98TTe4Oue3NAv+5e5r9PL1NaiGev2z5Mrn80ktk1eoVmstP33dYHz1LXItq+/jZgRKD94aGh+UEOre9dOCQHDrWLF09PTI0NKxV38ywQn95qgUCf7SSptPqTZAfUhjLyuRt73q3rFqzVgpsmdqJgD6u/mfmRcf1YMoaI90Hbeqaj+NwgM7v9J0/3dyPmu7DPpKa0JTOAcxZ3scSQI/1wjDbLVNh8uUi5J8vq0TJV48PbXICU3s9grkKp/FH+zIMcrgRKWvlLPuaAVEBoD/ygNz9na8D0DtC7TwiETjwczXdee+gbnogj9FMDWECPvJ1a9fIRYgIX7yoUdtcanCY9XtnJGlkQPtkpxgrEImzqw3zNjwyIq2oC38YoM6v1rYOgHuv5rEbLzpps1dGZctAiKE0Ys4sLCqWt9zwbll3/qYpTe60BnTB/8yua2GEwSwHtICXBbzDM0cwBgI6+7rP53xlZXiMpQCZu1r75ZXOoSTSPStMnZ+bOPVN+xwkgD4/TF7IuxJA6I/etqzSlnxdyKdP/yzjQzSgQEhgyhq7ljFlzeho/PIjPC6IxI9qz6CuqQxFZZA7P2NA/9bXpBtBcUGSmgN0tUynVmZTC7X+Y58C4CyBSb0RAH7h1i2y7ty1Uo58c0dDoA3zRc7EdDD9VGVwhgmi0zkFIdTM+9FJrrWjS57YvgN+9mNaC9wRqXPugtiiNEasEIwJuO5t75RNF10qhdDQJxsLi+CwnnsHCp6YZ6dF82dAea5OCSwcYNxJ+NCDJi1gjl+r376o9hvneT/AfDcC40YZF5LR6s8Vl8/c5+rM2E02AfTYrwNI0pjRejTrvnhJBbRIP4AxytbQj2gAvQHaeZWmrLktIqrH5HZC0mtskzJWiWsqNT7/TI6ohn7XN/9TejRtzUV8R/zHBsHtYX+OAB2jvs855xw5f9MGWbpkMQSgSBBhROCw2JoJaVk5J+oX1r0fO/8QaLv3wUfkOaS6jbDa3CTgHTzcCTOKywaYr7r+zXLJFVdLEbR1Anz6wWey2Akj3ZlaFydAdzBJPrWxaxz4o+l8FtAXev5OuQgorAEdTFwOLApoofocKsb1uzm1/v+FEyCzsmRP65s4hUnte3+QmNxjPtkG0FfVFMvGxjIpJvoEO65fQ3N6OLusVUDbdY1jfN4cSDPI1bz5TIrKOIDjZrjzofvl7m8B0NvbbKqSA3ADYhM0zSAYLg/AVihXXHOVbNmyWaoqK5RXLpp8MrDLxHKQ9dVgN3d+o1H29p89ILtRQnbUpjmZoDhF7ckf7YQS3OCy17xOrrzujVIMC8RkgM4b9MGHzrQvBIvHUlfkmmAcQBu+6JjITDzM+qydGs9VtjYbCGeta2AMke590g3LglpaXEDfglmEFnb8sX4a94gkKC7WU6iwwNdvY0OZrAGomzzpqObnx/icjMFALka4s5a7O3wEdGd65yZWDqLrgeqFk2iOk3HXaeg7HrxX7v7GVzQoLjAQ67Bt9TX9OQ3c7WdFqMv+i+94q6xffy6K2djcbKfc66abEwifOFzrV2et8p/cdrfsO3A4CJBTGi2gO2oDWTNiiRgdG5XNl14u1739BikpZZbG5FBHLbGdUeIxBXQyj01aWiGU+OtGN/uJCX9ADXow+2kAems/XR3+WNL82NU8o0J96D9Parl7Ni0zIofgQUvw1kXlshQV4lItnZ5s+nZE3A4I5E0wuTvPgI9gHp0ABmNVoicti8rMGNAfuBuA/mVjcndNTVQ1t+l6Cnb8OWxaYrbMPA0Oe9Nb3ywbL9iEoDH4lQMhjXZaU6DHF1AnzX2DA3LTT+6Qg0eOqenB6Xg6XGt5UA0vzcXA+Wev+LUbN8lb3/NrWs99KkAfAKCz/OugLS4zoxfFk5OZ092MOACtAOuf3G24FLHwjYDe51r65Qi6r5nDrz3Fk2n1ggy2aE4A3YupmAMR2NypQV64uFzqygygpwd2zeHu2bvUbvIVSFmjD52eAW99A5FRc2+rBphrEF+GUflOQ3/uvjvlZwR0rRRn+74H/mOXbpaqfZtd3vjbr3391TC5bzRtRQHwzEHPK8DP1GD5s+Z4R3XfMFAsxc+Ne82nF4b37kLv9x/8+DY51twSkJTS497R6iLf7Th58hg09JWIFbjhw78tZajnPhWgs2IZNXTWdY/rMYxN9zgAfSgilPkHkaEmPgZ6X2ofkH3tQ1pBkFq6cRf5R3Vc10TW6Oaa+oNEQ88aP3NyI7x7DYjA3tKEkq8AHW/fMwX0camBal4L/7kBx/mEmdnOhqHJUcaf61HVrhJ0szPcdAevU4EKX9vvuR2A/v9MYRn6TClsGZXV4bYCvfGl26lT8DXPueqKS2XbxUjlAr+MGRT/AsiZz63gng9wZ1Q4vucr4KMoC4HTPkgDzkhKhOzpRzDdCNP+TpM7hLQTLa1y0823SevJDk1XC3PN02MFrIvBxQsQ0HGPRagS996PfEwqqqqnjNh35V97WVxmhmT6cDrXBQP6muGPhms6sLL4NZb0d3JcDnaa3uiknWtJZze6qHxgbkKD7g95H/35kejelbAlbhzA7K2sQrethhIpVTu2X9tDwE67yuphvmYe+nQlVH2YBqenNCDCnTnoGeC5EQa48eHrmbtvVQ29t8vkoYczk2Z6tmgemKeNVV22XYouZK++FIBuhR8tKWvunSJ20GyfB/oA6HmotJZXSIAvNj9Do1dtHl/zwXMVXiBwHDx4SG6+5XbpRBtWPdTQEAon7kNjcuc/gQQDzW9Mauob5IMf+7TU1NVOOfUsdNIJMOyOMaBz3tikpde2nU/pTuvDok+jgTPVgkj3J473wargpwjuIdtyQxLmJwH03LA+K0/lZspNen1dsayu2sQ4qQAAIABJREFULUa3NWPW9fFQ5RKENcKKwCYymYJjLsfi+NtYVihlzEHPkLf0ZfG/p+64We755lcA6Cz9arRlFyTmYC2iqlscxHlgFLXWzZs3ynXXXg1Ax7zqZkpAN18G1M13TXNQSSKATaNFaVAaNHoAe0ndMikqLsu6312fDx//7hdelNtvv1t6+/psj3cD6DrOiMnf/c5xR822ZZVV8sGP/6k0LFocXBOdew5Ni8vAXN3FqLgYHs5uwdS1DnZdc0eKsOffwHrg5nj0aJ/Nn6dpQfMt/CP0DKeIr2IC6DFeBNxMWW3tgsZSOasKWllK0JFfA9N9H3tAI6LFyzLM587lCFwcAtulNkJDZ1GZjA61thtAf/K2m+Teb35Z+rq7jAla90BnYncAbzVVvowKwGajHAdIn7thnbz5F98gJdC4tbgvgVxBnSZP/sR8ZvyOc42Znxfybwb8g0h9/FbWtEaKy2uybsBxgP70k0/LPfc8IAMDg4HQYqIESJQ2aLfjU4SPsNL8XIwCOu8DoC9evkJ96OnBks6V0cUWpCgwE0ezogP0ToD5Sa14Zw4GC/qYwuboG0LMwmPH+uQk/QSW82GQZkZvRXLSAnAgAfQFYPJ8PoKbaRnMsVubSrUHemBSTXeDzScRGd5bq9lB+GiAhl4SA0DXjRY0FwPQ6wHopDnTiHxncn/8J9+X+779ZekHoDutxvU6NwoOawbQL2k1HvcZ/sJuZytXr5Qb3vVWNGAxcztG4DaoHWjqRlt3gK7ShNGQGfFKUOePCDorWwRAr5janJ3hNE44zQH6g/c/JA899IjWdXfrUKPb1X2g0koq/1LGDEBDDMB7/+CP5aw16yYFdD6YPOmCtsgSsPSix1JHBCsY6X4cDU+yLl3NdhJPcZ3aQjB/22Fyf6VnlKGdAajHcwLmgUme3FJfsz98MPGhezIfMyNDtTAEmaFpyGYExNUgtztwT3oC6FEyuKlrPjd80WzK4uuRqvlBCAGQMwc906IyOi5FVJFHf/Rtuf/bX5V+RICHPmOroNrJCoUEVwSXIAgtHuC9ePFiefcHftm0RyUwWtO6AXButUZbD/zq1hyveG8/N38bk9LG1VJUWZv1PViHivm884675Mknn5JRVkGzJmRG4RMAVKyI+Fh4SdQaoalruNGvfuTjsmbjZhO9n+7fsOud3dYI6Jr2FccD49RI95iMQecKNO9tG5Rd+AqDWZ3lJY6TcHrSzHc+7+MJoMd2drlRLy4vQoW4Ug3a0sNpRG7TzOHoUuQKLLZK+IKZ/lXksQNdNzDLM5bnrADNtRCaMm0k40zDvMcj3/+G/Pw7X5UBdCQbj445bfxRcDNABnDHpl9TXyvv/+D7pLq2CpuqDYizAkMI6iZIjptu8BkB33Y/07BkaOjFjSukuKpO8vh5psEAGawdIzeMyc0/vkV27tilP49FfOfBolRlPRIMZ/3qqu/hZxaXueG3PirnXXypRutPIFEB3VSL64DJ3ZR/zYBA304B2ZyC4/3ousZ5y+JczNdQubaOITDu8WO9tmGes47EcQLmi0u5v28C6Lmfg8wpUL+s3R51EzC/raoqlnPrS6BBhiZNn/LQHUDSr1uNKHzmdLMpSxwO0s6IfJODbqWlDAg3/B+XB7/zNXn4xq/JQF+vMVRazTUI6XL+cgeA+ggLevR7o8Pa+3/9A9K0qAkXw+dqtVQlgetBfec2UE4/CzV3BXebGsXziuuXS3FlfXYx0LoLhoeG5Aff+6HseWmvjjtaBEddDNH5TgF7uw7w2Qi6t731139HNl95tYnWT1sjZrWjEQw0dBaXQW2Z2B5cH+y61gszw3xkHmSdMaC3e3BMHjrSY/iutd79tbJlffwxuWEC6DGZKLN/mx0s3OhMjPD6ulLUcS+yGqTbID0bmFUKawHolZr+5b//0+FFDeitAt2ZA7rVmDEFDyBl7aHvf10GewHoNCtz/uzUGNwOAc3AVfgZZ7cIBWV+9cMflJUrlts/EtHDwCQD6EYzj/rVzWdWANC/IeisdikAvWFeAL0HFojvf/tGpK4dDEfo5jgyRtca1oza/EvAZ9OZEfRZf8P7fl0uvfZ6+NNZIGmi0EeRlkVlqKHTbB2/wwrlIL0NPvROCCdxAfQhCB8PA9CZMmhojodQHr81MnuKE0CfPe8W/EqdrMgmx99LoJWfD3P70spC7YceqvALTt6pH4gNDKRKHXLQyzX9KwaArvwWLfla6WjOcA/TucJk3Ptf/yaPfv+bMtjfF0av61ao9mdzBLyICGPO7I57/PIH3y9rN5xrm2IYzd+lramZ3TjMQ2APctWdid6Y34trFwPQ0Uc9i0tDhUz4z1tbTsgPv3OjHD92HHen/zsclxVD7We25G0E0F2w3PDwkLz2l98rV7zll1D2dmpAZ9lXauhDsQR0I5iTPd0u0j0O1iq6CcBv1nQ/2jdsLWzZXElZXJRn8K0SQI/x5DOIiObrTYhwbyhlhTi/XzCmrNWBXqasxcFvyJeDrm4CegW0dI1Dz4DFxpBiAP1nX/4neeyH35LhgYEQ0FNuYoDdiTdBapt9zig08Le/593oE75VfejqNlbbvYl2V394GqBTW9eKcgr2NgIe5xXVNFkNPYNBZPheOEA/BM385hu/JydbT5qANtIUCCXmRwNjEbeQBXU9DULB8NCgXPm2d8lrb3gP0uZRFGcKZrvyr4MxBXQdNuaGke4n2MEsqyJWhhM3m9NA824Exe3Bl+n/lL11NBtykmsmciAB9BivCi2XiYC48xtKpQqar0/BcAFbI1ZRxJVJHaLFSybJMfZpGgKSwV+1KoBmBhzOxKbg3CN3/fv/lSdu+raMoHGJVovhXq77oDU6c1MMfjdR7gb8zA/DMEO/8Z2/JNuuvlLyETRmym7ShWkA2xSZmQjqLvKdZ4+Pj2gEeRG0c5rcQ4vA3LnuAH3P7t1y6w9vks4OFNDBbm9GYn2swfhSfzdjNP/k4RoC+rY3vlV+4b2/IQXoiT4VoA+jkYvWc49nbRnDdMwHBRI2aYnFMOxLcbhnSJ5tHgjW6dxXUHKHbHJAAf2PHjoaR2dUNvkQu3s5wFhZXSTraktR9CRiwvVsNFZhlXIYEerYU5yA7hmNk5FDHpOtdchBL2OlthlQbczgIrd/8a/lqR9/V0YAVuaIArhFbzW5AwIjQG9OzdOc7mveeL285s3Xa7GY/LywWEwA2tZ/npqmRq673HT60sekoLwBUe4wuWeR+S6//LlnnpG7brkFFfGQnsf5tcFybhzmezrAO+uE+RtN7he97np584d/95SAPgKrBQG9P7Z5a0Yoo/WFTVpcLIDfVisDEe39Y/I48tFZU58LKR5vcgw2myyRmAB6lhi50Lfh68UktXUo+bqquhiltLO4S2d5MA7QK4GOM2lBmmUyZn47arXQHKmhl84I0E1hF5q+b/3Hv5Jnfvp9GQWgq2YdOs6VnrCdqJ2/aLCRaq3DcunVV8v1v3yDBo7lAdBdXrne0GnnKfno7nNXcMZcU1hWK0XVDIrL3lpxeRePPfSQ3H/HndKPsq9qcuf4A9llEiHG0RAJnBsZGZYLrnydvPV3/hDd5abW0AnoHQB0RojH+aDV5MTgMIL84pC6Znjdj2LujwHQe1m2Vqc1iXT3aQ0mgO7TbMyAFr5ewBk5r64EAXGoIuZxXrcqZ/hy6V++R/VGYULdBGj1yuBDc2QChuYOo6Mj8tO/+3N59vabNII7cCtH76ObYuTeVkt3QD8yPCLnX3yxvONDvybF6KoWDYgzPnJnerffHbArppvPWCWOR2FZtRRVMW0tkzFkthjVSw/T8QN33yWP3P+ADCFWwCatRVwJzt3qhBZ3b+NPN5HvyAAAoK/fdoW8Ew1aCotKzFgn4TmrxTEorhdAGGdI5zjaKJiwFWy6dSYz9i/4WSMQop5CYFxr/4h1iWRvLS34YE7DByaAHtNJ5V5dVZwn5yH/vLF8Ys6uV8NSU7GgbSrTvzJvcJKrMQQgASaXAshrAejFgcCU6QY2jrzqIfnJ3/xv2XHXzQArlvlMOwIviQE0d+cweAxCAaqurVq/Xt79e78rZSWlEUCPaOq8baCtu8pxrlkLAdeY3gvLqqQQgJ5NMynvO4yx/ezWn8rTjzwig4NDdhxs4RoF7tSxG/NyKMjw99GxETln6yXyrk98Bul6GKt2suEB0MePzlXAZ3ZC0OkBEMYmoGyKxdyBoLhOzLGZQP+1XVqddrQMyKFuB+i5ekuT507GgQTQY7ou+Po3IrJ9fX2x1OB7VOtyuc6ZQs98s4Cbsfqi2WVNg8v8PqKATt95LTqJFRJwZ0A4dcfhgX758Rc+Jc/fdzsAfchqk2amnBZrbmkA3ZjP+WMIdATjJWetkA987A+lvLrSaPm2bntYFU7RPALq/J2pai5gjn9GxH5JJQC9FrCRPeDgBjKAgL87fnST7HzqSfjBsdETgN2YgvEF2KzjDYQXGz/AIXOsq87bLO/+9OelCMKLmnPtiZY14A0EFPzC5izdgWbr93qamrpxFUpa4Uf3239u5Q1dfCJ724fkxZMQ3PKNEyk5/OFAAuj+zMUMKDEv0rKKQjkXJvdyRrhHjskNlTO4fZZPJT0wJkg9NF36on0/ooDOsq81FtAz3bsM+IzLUH+33PTXfyy7f34XiryZLmkGqwne9rtlhtFAA3hPYVFNQ6N86BN/LDUN9QrMeparEKfAbQDdVIwzwE5IJfCFRWhQDKSoAoBelx1AtyozN5Ae+M1v+96Nsvu5Z2FRgCVCh0c4Nv+6MrAcfGB9cMOPSEkUQJafe76898/+RkpgTTC5+hNXM5/ZBSDsgWYb58w1Cl30nzMwLk6Afgza+TMt/eruSXzofu1mFtAPx9kV5RdHF4gamk1X1xTLmtoS7Qbm88G9n2ny1NBNv3a/6Q14CcIrUSGOVeJmVBnLAupAT6f86HOflN0P3wNcta0yg0gxA7pGXTc6u/klNEWb1C9B+dcq+bVPfkoWLVtu0tUUMEMN3GjsE03wpra7094hTMCMXVgJQHfR5nNZNFZl5t07Ojvlpzd+R17etQtxA2acY6BRbTFOgLGN4E00v/lSwNZhm98ppCw6e628/zN/jzGzzWv6OgnBvZcNWhCYFYuUr0n47LJUtEkLSsCa8vp+vxduhXZAAHnseC/m2i7Xuayj5NqscoC9J/L+6OEE0LPK1fm6mdX8uA8SGM8BmK9EHXfT/cjTw+7B5RA6amBJ8LnLmuOg22y5v1axShxL1SruZMZnlZIx7r6OVvnhZz8hex97wJZmtcZmRqqnqPu2EItCnPvZbp94ZCGqpn3wk38iK85Zi0IyBjBNMBxBnOiZ2nnNtVI1mnzwD5rRo94/2qdmBdCVCBOU1tLaKrd+51vyCnLR1SoQ0aydRh71p+ufnTXC+dIJ6hhPw/I18r7P/qNU1MIaEYkrMHNjFhM3rX5o550IKAs7inu6/qcgy60xBuo3A9BZHz3T9ZWrkVruy6D2Ru8Vdr3zneZc8Spnz+U6SgA9Z+yfxYPNa8XyqazhvgQ90DPEmVk8a+6XWIUSWm4eGrPEoymLArL1mZNmVombicxkAB3NLFqbAegfl31PPmwZ6XQcA06B+d2o6QYIKWFDGjCzDHjng/H/e9AnfN3GTQB02zLV+sz1WdZXjh5n1uRu6rjr3xTP7d0A6IXQfLMG6JbqY4cPy63f/ZYc3rvXmP85MB2c4aOpmcfPI+6WqHvBnY9x1y05C4D+RalqXDQlWHA0AwCTTm3Q4rT2ua/VXNyBAlALAJ1FcuIBjuOqmT99ok+aUQLW9+yaXMxpTp+ZAHpO2T+rh3MLYz73hnqUfC1jKpO/hyufWgMBJA4R7lFOamQ+A/m0jnvmPHbpYp3HD8sPAOivPPt4AKoK0+x1zvKsek8Hcml1+hXzDaDz3Bt++6Oy5bLLFbyNFmz1Jfyupnk1r4dmd4VQGzynWAqgHUdud1E2AZ3PxBgOvvyy3P7d78rRA/uDbnKBcdxq2aZojgEtJ6y4zwI3A/ndtFg+8Pl/k6pFy6YEC17P8q/MRY9jg5bQAsS5HdciOR0YDwMvfTyi9OqyxFra3T4oezsG/LYO+sjM+aYpAfT55vD83H8RgJyATnOw2Snn5zlzvSs3X1Ko9dAZEGc1Kt+1EdJtIvNtIN8M+OsAve3QfvnB5/5QDu18xmio9jC+Y6s9O63V/tnwJdTktUMbzOxv/dBvybbXXYvyrwbMGRGu5zkNNb0hi36eVoSmgIBebdLWsgAeHCdBmb7zu75/ozRDU9cN3y1IK7DoiPiPMTbY9ep+CpBeP69EAOAHvvAlqV26Agr95AGUvD8rldGXi2D32B0pgA5uMWKfndei9Rl8ej8Ceu0Ecmkd7kYJ2NY+K45GJzZ20xF7gvV9c/sJ7WGJyT1ec8ot8KxK9EBHhLspeOLvC8XFFjZlIZC5OKgZIOQCT497QRhsqDno2kwmcyKcyf3E/hcB6H8kR154TgE9GsUeaLAO4iyGB4FiFhRNrNioXPcr75fX/uLbcbb1m1uN3CjrVmMPQJ1Mdn51/p3md1q80WKXGjrvPZMBTTF0WgBGcZ/nn3pC7v3hD+Tk8WYL51ZgsEhuvpnStoaNaQJF8Dk68dXWygf+5t+lbsXZ0NCnBnQt/zoQ345rIUvHpQ8OdDZpiQo7M1humS/MuZwZLlhdb639o/LkCQTGmQqw9uC683cvmsvwfb42FdATH7rPc5VGmykpWggz7BpEuJ9dU2LaGE4IHvJoSCCYQkctLAkl6g/2bquawCzVPPGpFpXR2vMWhjKk3QH60Zd2yA//+hNy9KVdKf5RBTiFNccLoq0BOv2mb6j9mTIQtPJLXv8GedsH/4c2iyE5QctUmtKjgK6mdlzNMahv3aTL6T3zkU9fDg09w3FMt4oI6MN4zuP33CUP//QW6WFjlgCwrdBAWhTMI/MeBMK5Jzj+5ktpVbW8/2++JI1nr5sa0HHPUTyXRVkGYlj+NbTVmHmilaEZJWB9L5Lj7EZcX8wyeOJ4j1a5C1shJ4A+3Tszv383/E809PnlctbvXgqNkdr5cpR8dQDpLUzi7We71FqkflEQMbjlLbUWHA3+lTMHHRo66XYBXplMpgP0Q7uelh9+4ZPSvHd3KHSdYuypXDGFbHQTxT9nrV2LSPe/QLU4CnGOCr7ABO4oqDtt3Wjp5u8MlwNc5BdotbhsBcVRqOjt7ZG7fvBtee7nD8oo63sH7oKwEE+0yIxLVwsCAnWMIaCXlFfK+/7232TROedJfoF1J6WLtTps+J5hpu5neHjMjoBi6y6hF4Wpaz5HuttVZXIwKIRAkNqOXHRTAjZmE3A6k0sB+pMPH4nfW3E6T8opxsY9gK1SWfK1ASVfvXWeB5gzji5rBMZ8Y02I0cH4BPabd2mBmVLvAH3/M4/Ij/72T6X5wJ5QQ6evK8IHp/VMZ2Upr6qQ3/jTz8rS5as0CM7QYl/bIPjNALtq6DYoTn1r+pmqylJQVpk9QIdJ/BDGdtt/f0UOvYgxarQEj4iLwloezOcRC437XC20pBa5/hCcCsvK5X3woS9ZvykAdJd1EC4pM0ZGufdAiIj/5oVId7aDjVgbfPKhB+ss4h4agRTyYtuAvNI9bJIa3HLM9CWJ0T4QF1JV6OL7ngB6XKbMmFob0c5zQ0OJVAJsrG7j7QBIXwUAnUJI8OJ7S22EMLwdBPNqVImbScqauYPRnPc+fr/8+O/+t7Qe3BeJ7p4sMGyiWJayLyrjxuQdv/7bsu3atwh6sWLeGdrmoMyY1F0wnol2Jx3RNDYjBOSnAXogUGQyJ1Yo0BFSSABjnnzwbrnrO9+Q3vZu8MllXITauUtbC2klFamtYhW88EXLQSEsEO/5/Jdk2aYL1aLgwETvk4LcqOcOQNfiMtzEVF6IKZrQfQATNvO6Q8HHJ1HdMT4UI9mQ55WuIXmpPWzGM6O1lMl6S86ZMQf0XUgAfcZ8y80FqmSNyzKY2tchB51BW9nsnDUfgyIYstJaJSPcnSQ/Hw/K8j25dbHkK1PtZoUVeLFeePBOueUf/0xOHnlFQSxdC3fwE9XS3TDSoWlsbFg2XXaZvO9jfyF5o8j/VQjjV1Rbx52s+d2VgzWVZYxZnniXX1JhfOj60FSYDVgYAe4UtjpEtdf19vXInT/8ujxx152IvieYuyA2R5d1G9jc+hCiogshdMPk5SHfHx3l3vOFf5Oztl4+pQ/d0dSNuvEEdfrTAxN+ltfBvN/OYiXL2HIsrhBPKoTOOxUzeoDRBEVO9A3JztZ+0ZL6dk3EVKSa0fh9PjkBdJ9nJ402vkTERfY/X11TOmNT8EIPlS8+U79qAOjl+CFOChShiRHuFchBN4Ce+VZlCrqMy457fyo//Ze/lPajhya9PrinBdAJWrmbMAXSUamoqZD/9TmkdNXZmu6WJvc8k49uA+YI7BbcXRMNau6FxeUp4JeeYzzZGpkMXPjZ4Vf2yk+++f/J/l0vQLhkJzg7gkCTTuVZVPiMatRh1TiIKeD3uz/3r7LqkqsA6JP70A2N8N8DBNsV0JmLr7O00Et87s+zvOoDKp5EdByr4KXESno4JJeu2ImgxB0n+hHHEIa6e0ju3OcoRndIAD1Gk8V3n5HXLPm6DGlrRuPjDu6v6mtS1vLCpiwxscsx8IyAXo7ArJmAuUKN1WS33/EDuf1fPyftzUdSo9wn8aEbndYcE59nNNDhkV553+9/Wi688lqY3em7TAdMY+q3ijtbwSDlbUQGEbg2NNgvNTV1MGmX63OGh4f070UlZZKvfnab1868eEt/YEGwz4k+bQTlwp59/AG57bv/KV2tHRDcsB6D4DbewpaxZURfiq08epcQ4vVTAHge+P0rn/kXWfOqa6YF9D4AOvuix71aHIc+iPyvEwNsqGPYqPzw8V1xAiPI64OLYOfJPulE+qCJ4EyND4nR1nrakJoAeoymkv5zmoDXRSvE6f7tL6AzVY2Arg1kfLYjpq0DpqqxbWqZ1dBnskwcoD95y3fkzn//vHSeOAZ/MLfoSfQXtxEaJA8f40DU+ocps42O9cklV18nv/JbH9eiK04r1aItQIIRgDxbmQ50d0oHys62Hj8qba3HtbnLpou2SdPi5dDQS1Xg6Gw/Kfte3Cm9Pd3SsGiJNCxZLhXVdVJaigYuAFaDJUbjd4cTIPhRX1+v3H/7D+XnP/2+jA0Bi8fTBJ9IJRkzFHcvN8Z0XrAqnlbMl3f95T/JuquuOyWgcwyDyM9nlTWmzsX9GEZAXMsg0gBtmX9vNd3IO8zyuy+290tzrxEu04MX4z4ncaQ/AfSYzVodAuLOhf+8Mggy8/bVV86yKQsB3esGMpOsgRJoqtTQS2bR7tVEmqOBxU1fl7u+/Pda093UvDZzdSozdwCavAdFNZXVjP6eXzgi9YsXyf/49N+r2X0I/da70emso/WEtMEK0Hz0oLQeOyLt+L2zvVUqkHO+5cpr5DIIATV1jRrtXoDyr7wfvbWdHW3y3OMPyo7H7pMB3GvxspVy1up1snjVGmlCTfXaugZo8CWGDhbwZhMYlTvypOXEcfjP/0ueffg+gHkJvOeF+repc9yNiGBsSnrHFNOyyjM0sYPGG/78H2T9NW+aFtBZ/pWpa0NxB3SwZhQCWStM7k7Z9XFbilaMo7xGIWQfyr8eQnBcHL0dPvJ4rjSpge6PHzkafxF3rpzw+Xo7OwyIa0TJ1/V1ZQo0M3DrLujonNWXL3klYqXqYFVQRRT0+x7E5xhVBm2ROehFrBI3Q+4poEN7fPDGL8s9X/1nRIC3TgiIc7c8lTlfPSkRE2xB0aiC3LbXvVHv33zkoIJ5H7Ts4SGY0GFe57OLiktk0yVXyBW/8A5ZvupsLYyjFnUVCtjMh7XkWbY1D1r9qBx5ZY88dMdNsuuph/U+vL6yphYAvwr57+tl9bqNshyV20qqbac2PHv/nl1y27f+Qw7t3QNAxz0B6A6jw5i6VG08WK+6nrnzmAQ86zgydevx3zv/9G/l/GvfpnQq0KctdFf4h8FwbfDjDroyuObsGc6WB6eDFRxCGyL2ewGSjh++jSalZC1pBv8P9wzJHkS6x5LvHkx9tklQDT0B9GyzNcv30w2QaT2McC+WtSgqQ43X163L7ddUSqtR+4ZBcWrAjRGgl1tALwSgz/jASzWG1LL7vvkleeAbX0Ib1TZTKU1jHqbe+qbz1VNDN1XiqMjSA04N3mi6/F6ICPFFyFO/5DXXywXbrpIKmNrVP55v/NiqQaNaXGg6581AK67tQ8T6riceksfuuVWOH9onQ/CxmybdEBBKSqW2fpEsXblGVqw5VxatWC1HEbn/0C3fk96uTjyD/nOTQqm2BOtLdaM1QJAaFGltFWFfdKUtXzXVX/rU52Xj9e8M8+Ut39K1Dm5e7aiwRl96+DL4+lacYhVZbwRruneguoyxx5jDp9GkAzpX1Im+EXnh5IBmGljZc8avS3JB9jiQAHr2eDnvdyIurkSE+0qUfKXe6NPLnj547uEEH5rbKxnqrsT6THFkBKCd0e01KPvqiuHMZIPlxjcy1C/3/tc/y8+/82XpB+i58phG2DHBQ9MBePrfFdCtfOF8lrwdtfbq+kbZeNGr5eKrrpXFAFyavlX/1ZQxnmVynKn1Mj3MHY4efqdB/Shy5p+87w7Z9fSj0oV+7lo+ln+DyV2FiALEFZRVSAH404dgO97WALojzAFRZK6tQBpNkgv+GlkX2ogGNLztjz4rW9/yqynNWVSIsSvIXavV4gDojHb31lyV4a7A94V56O1DFKL8BPSJ77jpFPf8yX4IVVbAzHC8yWnzw4EE0OeHr9m/K95z1kRfhwpxi9ED3cCjv28+N1u2g2woYYT7qfTS7LNqzncEr1kljiZ35xOeKaAP96Mk6lf/QR76/tdkECbxcL7MnaJgPZWYMxHQx6SgIFJ8BPcwi9kOAAAgAElEQVQpQdT66vUb5eKr3yDnbNwqZeXIMw8YYMFcH2narKYDOv8SaL7WVt470Cd70SHu4btuliP79miEvBar4bk8J1DFcH8Gw4lZj+5wsx1Qmh6NrxHwtke6W8eWJ7z1W/7wL+Xit71vQre1dA2QtHQMDQfV4qYTkOa8LubxBhwbo8ZPDlpAt3EBPo+JNPciy4CA3gHnvxE2YyK0z+Nc5vLWCaDnkvuZPtvuuBXQds+vL0PDEBeF7Ixzfr1EhtxxKYaK3lCSHzQ3SdnxMx37Ap9nMC1Pi+GwSpzj7Ew2VoLfUG+X3P4ffyuP/vibMoiIcLPVOc6kWlf0GWYft37ocD5Tn0sfuNs4jWa+HE1MXvf298pagHkRI/It/W5jDbHU6LgosBr4ps00GV96VOvleazK3tbSLNsfuU+2P3qftBx+Rf3b0cAoAZjrlzX9O21fhxEB8ZTVGQV3u67N32nFoYA6Lm/66J/Lths+ZD6dJFDE0UB6ulj+FRq6egf8eg1mtHLJikHmoiPSfQwCjzNg+zokt5IHEJhIH/pRRLoba5avFM9oOmJ7cgLocZg6K63XlRbIxoZybRpitJXJDJH+DEhT1krjV8Pd+P4LVEsPgG4GWxUBfaCrXW5Dytrjt94oQ/19FrLM3VyUd7Btq1wWAfHIFDqoDQULNk0bA5gbBKuorJYNWy9TU/tZZ6+VYqSlTWbOdyBYoCb31E03XfNVCrHmRnEuI+Hv+dE30VHtNnxGs7s9e5z56hbMnahiXQlTAbEblhFDo5w1f9H+50Dm63/v0/KqX/nNKRE6alHoRiBZFwBdC7LE+hhHyhqD/Ma08locDq5j0ry/a1D2dw7Z6oWW8rhPRxwmYBIak7S1WEyc8bkuhal9A1LWChn9a18YBxHeScbY3Mtgaqc1IUhlcsgxE/v1As1PNOCHKfOs414ZyUGfCcn0O/e1t8gt//ZZeerOm2QEueEWyY1/FLyZkN5lfd2TaWb0g5twd+NmyUNd9wJYuRkkyaMIqWirz92I6Pc3yTnnb5XyigoD2k4DNoqvHqcGdGNOJ570Qwg5dvgAep0/LDueeFDaoa0boMe/Y1Ewn2SCIhp/+l/DtDwL4tGNn9cBIK777U/Jle/9bQV0Ny86do2Kj1j8QQybs7Ce+6h9IWKLIxjYCATBdgTGDdpI9wVa+nN4DIQ+zNcRaOes6R7DTrZzGLufl+oWm0S5+zk5UaqoNa5GQNwafLExh1ooPSebwXBVcBMY8LIAMxuVdwHGGS2KQd8/I/PLXB13+/yJmuzkhBHQe1qPyU+++BnZ/rOfoKgbIsYJRA5VLThFr7bYbCwvyiPDqJQ5Nqqt/kNllvKGauo4ChDhvhSpZRdeeZ2cf/GrNIfcCQ3Wkq03g3gViXI391J/tvoakA+N4LdWFMLZ/dyTyE9/QA7Dhz6K2vGGfvwzBncPtfMIZZOuw0ns3xPPs/aH6B/wkNf95ifkmg9+RJ9hBJzQ9J4O6OzHTUB3XVR9fyemXMoEdIhSrOfeB3ZrsqTng3Hpg60DiHQHoA/YCP0FeF2TR0zBAX2NP/XoscCKlXDKJw6EeiHjytYjXW1pOQOQUlOAfKKY+y83YTVbo/hNRZAv7/nuFGEiy9XWQEMvdXXcZ8hgAnpX82G5+Z//Qp69/1b0CccOPYWKH41Wj3iyJwB6iuZuWcmaN2wZTnA32WtwcSxaLBsvuVIuvfp6aVy8JNLghEBuIpFdP/TAfE6wxvU9PV2y7/lnZSe08v27n5PONuTPq1ZuHkjNXL8sPybLs0ifZadVTzb7YfpciF289+s+9Afyug9/zAo3E68MDD34oR8+3KD8a8TkP8Mp8+J01qTvGUZcAILjZl79YOGH4ATUTghUuwHoXQjoi3Mcw8JzMPtPVJN7AujZZ2x27mi2TupQrLi2qaEMaWDQkHzGRgvoWgsd5nbWno9qnNnhy/zehcF8teBzyWxy0BX4kM5zZL/86J/+XHb8/E4Zh4arkrMmkYey86kC7RQsIxq5AbHIxNs/E9ShnAfpbDyvvLJKNmy5TC573ZvhVz8HNQtY2IeATiJQtU9N+EYr5/nMOT+OvPKdMK3vfuYxlIw9omVkde3xHAZpjRLIaWo3vA+qvTlwn2Ind0PgdzemdEtH8Lul6ZoPfESu+61PGNvBNAgxAA29DdXi2J+bx3Tnz+/KmdvduRn3Q8ul2V3HMrfbLcDVTDLMk14IIHs7BzUnPc78XwCGzfsjEkCfdxbP/QHcPOug7V6AgLhSgoynb3oIVSgxChrrAegEx7httCVQeSmMFLuk7xlOIQG99eAeuekf/488/9A9WtVNS7WlzZvb/CbbBKfaGFMUfdVICehIHCPD1W5vziguKpEV52yQV7/h7QiauxTmeWMm5/kFyENX6zn+6USu+QvbH4d5/X45cmCvDCAiP+oaYBr6+CibvKRWbZusfG2KtWEqk7uz/6f/3abM8b5Xvfd/yvW/+6egcLrGOKjnDg2dgM4ypHFbZ+nLiizQ8SC329hS/D7MGuAciBzoHpRDPRQCfafab57OlboE0OfKwXm4PthQddMzG9XS8sIgIM5Xs1YANviB7uc6TVmbRaW1eeDpqW+Zag+nVaEOOeiFs6UdG93xfbvlpn/437L70fsV0NO10mDbc7VdlcCwW1UKoKcEmYV3Uu0ZiMv1QH4jyy4ld7sARWAalyyTy697u2y75g3adMWY5vOhlQ/LK3uel6cevEv2wbze1XbSFI+xNPD5DHgaHcEFAHR9atrCmw7A03muY5528Y7LqxHh/ubf/z84mQOyAuEUEziE8Z8cGA586Au+dLL6QIKjKdYSdiT1FyBNZX/WoReA+RCi3Yc0MM5firM6WV7eLAF0D6clmuvr/NEmIK5EX5Zp98RcjwkvdQm0RgJ6PHJTbYsruxWVKaAXzb6hDID28Es7FdD3PPmgmtmDoDur1WhlNfi0U9PV0tpP2p0xLJ0KczlqsRegI1pxeaUUVdRKCVqiFtc0SElVjQy1HJTOPU/LCMq4mu5u5ihHatvFaLl6xRvfITW19dIG3/hzDyO//OF75eSJowDtoTAdzcgVkl9WBbM7NutB/A0/qODAP+htTWDdBNM5/kbfbzTAMGUpWi08HaRTS4qOy2U3fFDe9rHP4FkqoegtpgKJEQI6qsVZK3WuV/4cnz+OcaBpDgLjXICZz+4qhXP8w7fneN8QzO5DyKWPwf40x1ny+fIE0D2eHfPCoJY2AObc2mJZhrQ178Gcmy8IL4Nzl4FlU3ff8pXx41IB83QtAN10SJvhYXe5V55/GoD+Z7L3mUe0y1k0jSy4o7t94Fc3JnEC3NgodkYcxaVlUoWyrvXohLZs1TmSt2iVSBNanTYtk6JqdEOrqJQC5p7Dkd574pDs/d6/yPFH75Dx4UGFQaNZM3iuENHvr5YNF71KnnvkHgS97UAFOJ5jtKzAXQItvXzleln8pg9LfnGFDLWdkH7cd+DYYRloPSxDHS0yguA5d/987Rdvmr1Y9V9vFuVcmKqWWb/sS1Eo5x1/9DlIB6aRzKkO+s7bUC2Omm38D5QMhoDSCemEwX7huz6LdbgAzIi6Zlr7R+SljiH40zOb4wUg74x8RALonk87XxrUk5ELGktRpMUU8ojDUQVAZ7W1OAggUX7Sc8n882p8RbXcjHmuuDImL29/VH74j38h+3c9qQ1SokcQwWxs0A52VQumRaa0qlqWoo3p2q3bZO2Fl0sjup5V1Tdov/JeNFfZ0w0TM5V7uxZYyEa9mWB2z9ED8uK3/q80P3EX+pRDu7YP1rKvcCEUImd9eGjAfB7kvltIx4fV6y+Ss9/zSak4ZwvqxmC9ATDHoKEzSI6a/3AHurvhGQP7n5eRA7uk69BedJMz5nrtZ64SSWbBaRMK3Fg+XfKWd8s7P/UFkAdAP5Xbg9ohrjkJ9wF9z6fDwWH0YHJZ/U6tNx6/7lFLYifiGAjoHSxdmxw540AC6DljfYYPxobF3udbAOjl2rUsDsc48rgjhVlckrXnpHMrokWhBkCmRWVmpaHjLqiotvuJB+RH//wZObj72cn3ZN2rWQsdNe8BshUwhS9bs17WQYNef+mVsgTaeBm6pRWiH3kQSgFwGxnLQ8vKQZiZR0wxFY1UN5HoKg7ge8e+nbLza5+VtheegJAATZ8k8T81iRshIgR6q50zEBBgvubdH5eqtVtZjk7vp84IAqetrWp87PmyFDX6zykByKOAzhFo+weQt34I39sQLd+HZjQjMOOr6T7DOATnjydIXPjGG+SXP/13eDBqLgTdaCZZPAroLMYyLAOg73SAEso0bDbTichxY/TwGNGtHMhvrAewpx2R7v1Ry4LnL/xpSF4C6J5OarDh4q1ugGZ+QVNJTALMzFveUFIkpafajD3kOzdQYngtBCd2W5uVeYE3QRDczofvkh998a/k6N4XAkA3DU6M/5lAVwLAXrZmnaxXEL9aVp23WSoB7OEmblaBSTkzGzsBj/XLGVFMvzFb0uojFdjNdx4nnntInvuvz0rngRdMOLs9nH87CujsoFa34RJZ866PSA2+5+UXG7O/igEudS00zjMDYGNtic6xoYmAPyrdJ1sQDPiiHHx+u+zb8aQ0730Jnx3XHuvRdL3o1E+mpW++7m3yq3/2T2AVhJlpAJ10dkJD72HxeUON/YqL8Jv6IpDr/QBH5tYbGcpzQLfk0+XxMjT0I73GVZQcueFAAui54fu0T42aSs+qLEJRGfh09eX2/wVnxnJjaaEUqW/VmA293JeiqGZhgE4N5qCXRXLQZ7KpMmUtD1rx9ntvkZu+9DlpPrDHJiBBGwc4sdZ6BQLY1lxwkWx97Ztk3YWXSU3jYikpK7M8CufY8cxZ7B0dTNFqhs/yJDZ91b2pgasWbsFVVXJE2m9/QLZ/9a+k8+BLQRtUPoTn0TLAnwuLy6Rpy1Vyzi/9ltSshZkdczamddrZJ533MdXa+B+bhrD637lo37u4jP5t+9CI6Z8LexQaZl9Xm3QcPyYvI4bg5cfulQ60ZW1pbZEhgPuodS0Y07yxVESPja99s7z3L78Ix78B9CkDw6zloXt4RLoBgo4H6oyYxvc+7QuYkxMMn5lb3wFpjT3GZ7L2ckKyfShjGV6BK+hA13BUfswlSWfksxNA93jadePFC74OAXGrq12LSv8BnZXWGmwvcVMcxFMmK6DbGmwKdOgQh++1SFkrBqDrX2aoJRHQ4byWJ+/4odz8738jraiH7jTsRSvPhjaOnuWve6Os2XIpTOrVWrI1CkABeJnJ1yMlCtyCNoOmjqNGKLpWKo1OQ3f6qSkaMyIHH75Nnvv630rnkX3mfnpfY6ovQl/zRVuvlrVv+w2pJZgjrY0naTy7ShFWQ7e/MwVxJYTLFRXFSIEzN4uCcRgkZaL6eYtRdJ0bePbn0rl3lzy/Z7fs3vOSNLeckB70Uh/VHtqp9+B4z0OVu/d/9kuSV1QKck4B6IY70g3BxjRoCddZXIAwoDhYiyZ1rYPlbCkcevvyRN9pCnsix6Cd7+0wAYqxINvTbWkuZI0xG+VPktKvc+HhvF3Ld5wNODbDf95UZnyappO0vwc3ck37AqCzVafXxE4Ay3Fhh7ha0O5y0KdMwUrdz4Jx0qebB//xozd/W275j7+X9uOH9czG5SvlnR/5E7ng1a+Xyrr6AK25Yc8kmtlhFgG8C/nKrdpu05rHnZau4zKgPDo6IC//7EZ57lv/Ir2oL++Eh2KY+5dcdI2s/cUPSe05m0G/KTaTIhAoZhtBhz8uKi2Ss5E+yQp6k69Bl55nng87vIwe3iujOx/SpiusE98Ms/xL+/bq11Fo8D09AHZG9NsAPaLy+iuulQ9+/v8hsR5WC2tynwzYDC9QXQ2A3gEtnZXsfH43pn1rrcWBHcxYTnWQgD7tRbk+wc4C5u8karq/2D6E8rUoXauE+71X5Zpz8/F81dD/NAH0+eBtVu4J669cuKhUg7RUX5rERJmVB2XhJsbkiyA++KCp5XqP5m7Man42GxATCUh7QYbBXOlsI6AjH0we/P7X5Nav/LN0nmxGyliBXPve35S3o5xpWVWVDRQzW7UBqog6nvE8GE2uDSp6H74bczM1pXCDdeA8MtIve++6UbZ/91+lt+WolCIvfcWrrpf1b/0NqV55rsK1m7vod90cFNPZrKZAzq4qCQMz1XIxkdgULR3a+egzD8h423HVtF0+/TAAvK2zQ14+sE92w89+BClx3QD2EUZ241h3+Wvk17/wFRlH2hx5p8SZ6ZlwcMyDABBWi4sD/J1yeu3cMQOPUeOcV3XA+IrqgVXBEEhLyUsdg9I+YALjEjjP+GXO2omqgHz6saQ5S9Y4mq0b0YyKe9WiW9kFTWUIiPP1rU4f8LhquJUsMm6BYoq9OFucysJ9QsSgdcHlz8/G3Kmm76F+ue9b/yG3f+2L0oPSqk3LV8mv/dk/yHmIXi8omlssREgpwBsLhNHFzFseCYDcRKYHPnWa0CFkjAz2yvO3fF1euPXbsmzzNtnw1g9LDfLNGaRnPLdRP7z1mlNIoMUFc7kSYM6Wsu441WpU4EaQ3Oj+XTL24jOwu0e6tUXuYIC9XfYfPCB79r0sBw8fUqBffeGr5Df/7quoTlQVAvqUD0QxFrgf2PEr9oBuJRcCOsGRmm4MVPRgRun7fxnFZZpZ093JYN5KI1nYNny8RQLoPs6KoYmlN5dXFsq59fAlxkDeVRcBNiUGxJUieMppfqpl+Mtms41abZTd4QhcMw1ANGZpY+YeGeyTu772L3L3N74kfSjCcuVb3y03fOTT6IS2VLXz2WvlTlm1sI5v3PO78c8AQC1Vyzamcs3OpkkeX/1IMTv41H3SeO5WqVmxzpjl+Wc9JQR1vcR+RjlyWUUh6vJTEJl+Ep2G/v+z96ZRkmTXedjL6q59r96nZ7pnBgNgBssABDEAsRMgQIIQwNWmZGs5x5RtHemX/cP+R8qmJdqSZVnHsuXjQ9o6tEWLiykuIAkBXLER2wwGGGBmMHvve1d17VVZVZn+vnvfjXiRlVkZuUcUImaquzoz4i33vXjf3W8FTnF734Z0vsSKbfUub4PHgb8DVfzi0qK7eBWJcS684irzp93P/sK/cFAlSEKcgy8mY6m620j/arll2mHEms+sf3dwrdbApLHqmjFw/eu9hZ5qNCc74DAvIv3rNURg0KYe6p3yviYtUGUgt0ZLQc1ZIaEPZA0admqHIv9+PcCcXu77XYeyNWYDAZZ5PTF+xGsUkvHO2RuxjigCdIx9GqYNJsTphAXZ2dpwn/nVfyaAPj1/3P3N//qX3ds/+GPwcGdMuegirdc2+/Ex1/7QpOp9E+pqJptJSOdey2PgTEl9D5XVhuA9ThO3SeUKG5Tkk05wHOpxhKgdA4OmTnBNoNW0BJDI955DDPzlF12FpWP9VeutHuaC5y27APaV9VW3ghzu9/3Uz7vq6GQqb3WO+zbi8sWJjA3lXCrke88KZnSMU5I2p32ztenJ9zWAznUgmBPU6QdggC6Mfs7XpCf062KjBaB3kZjdbsqkJcLh4ycmJENcyWqmZvTdFojCrqJW9gTGe0QAIMODrV00crYY7ozEoLcI6JHArF7JWwClTyNk7Yu//a/dB5HG9JP/6X/pFk6dDaTz7u4YhjdRQme2NFG1+x/zVo+BW/sVjXhCzU4bPL3bvV+7ZxRmEK5wHOFpac09wohSG3DzIhzhvoJi5RvIsQO7uIVbHrAdLDe8OPKNTrjq+z/lKrChx8xA44f5zB04CLJQi+J5jvZdg62wwdA1FmnhvuzudulZa9xntzcRuoZ49A0M/BAsQ89o1bOGC5V7z0jbfsNyoCKECuD49pOTYsPsWKhrfzSpn+R5PkEQQGa7PL7NLCQzA+cvreHewjGaAHTYtWEX/r3/5ZfcpWefcj/3X/yie9O7PiTZ4DQ3fAvtpqQ8u2cOcErqBHeR6tANs7tZThkFce1bIutqpXK/50yaZxy+lL+1vbdvLOb7bpZrX199E17rz37FVelRv72lTnUKs8pM2O8RGUyOizuoAtB33vcpL6EfTC9pD5NbhITObHFxTymJl6XbJJxQSbUNQF9CBAOLtbSyFQc5He6IZTAhrwHQV5j1yC9djSA/yCEe/r4LQM/mGvMAnmEN9BNjEkLVfRjo/rz5QjMH+hwD0eVkzcOoYzpQq0Bv7lHWFpfhtzp+PbpW7txwf/i//xM3PTPjPv63/76bO3FawNz7LPdkLanupMqZqWHFdk5s8OAuLm7+VI3U6j6sLUoZ66GQ33P6swBzMjaNVaVe7S/44+PWodKvXHnJ7b38bXA1a+AyoG4PaBiCux3y+/cJ2hodd2UAOlLpHbgGURsY8z0AOmPze8Ewdf9NqdNixNcoXekboUVaMg7oAVpz5JsozvLqMlITb/rUfZ5HyTWj1ZcN0KVOCkDvEiG73AwPYNZAF4c4vBRROvRWMabL42rUnL7XVbcAQJygVCent5eYWgbGPg066IYjHSGgSx10jQ1vldQas+7c3asXEIf+m+71b3mbe+v7fsRL56TOwaVAO5m1mWl2qTqn/ZIHqa9XImlc/WQE0Pkjy6NStgI+QVnxdxIM2RjCxTjaZvVBTEKW1d9YcZXvfhVhajddFX4EuiM8HRlvX0Nv+16/8KlaqT1Ahbnd9/1EUwk9BHSmw2XGuKFcZojzhPIU47yoaVkGOK5nXXWdAHQwImBALqxsu5tIMiMKk1Zfok5eguJZde4tnOIythP0lHQPI182HeJ4WU0uAfeMDTc8uI95yU7GaGJhDgCd9CagMyGO1nBvXUInQDIR0K2LL7ubr77oHn7T4+4Eyp6yapvApqxri+r8FtZaQTrpsU5MD1K5x2Aefe5ZMYI+PqN2goljaB1QibpxNHEcc659UjKvXkTueII5neEOWPcoN72fX6gsr4xNuN33A9CHpyLzez0yhIC+CqdAgvphiX0m48XohVUa0TN+hSPkuC95T3cZumceuZBZPLcyTtrWh1cAeus06/kTIilV3ZuOjYmHsYFLwAz3fAitdkAgIQicGEO+8h7ZilsdUyv3U0od81ni2gV0FUeR6AROcUcQY02V+5GjniETFbiOqHVVfvqZWB/6RBBfTslXzlcVm+Ss5Z++Shu/O4pDd2QITIkk1Ylt4/V7j9X44giH5DGV57/uqmvLkM43NVe8XQ2APaRDDM7QMIzDhk5AN6e4A8DA/PI3AOhLUFFHzqPpSZbJO0kPyzGQdUgPx8dlv0FP97Wy+AGYjobJifJZLieT26PxoApAz+CC4aWA5tq9DQllJviL4gQuOpqQz80er8sXmabzE+NDbWdZG+hKYAK0Gc8h3toAvd3xMHRvFKeX2M37AOJpximSu2K8/CFxwhinxQvzsOW45dBNEaJm7m3SLhLpVF582lVvXHDV7W1XkjrsdWAoAPYwpW4C2MlgIMf87gfg5T4ML/fY8F6XEVJzAbPmsYwqwrwy+G6kWZ/wHtN8bELElSItmXzjG7F5MDnB0/01JJhh6J0eXspAFoDe6k5o4/4C0NsgWo8f4QvNWOjHAehH6aEkZ6NXuguWZxPQoW2XpDIJPMiyWiF5iroJqJpnmYO+HROBB0wWaSOYkynQZqzQSW8l81a2ZKwq957pXr2urGJ6m46Ug6Un/e0rrkJHuNV7rgLPdlRdkUP8oF2qegI97JMXjfjTEra2fXQi8VV9zYYCOkPW7gL8pORoK8TIyL22JmFsfplFWjAnwcWcTIpM4gocFF9BbfTVsi5GXo6AjGyFzoZRAHpn9OvF06zYdQIOcY9B5a7OZR7QM/xSc4iTAPR5oHri4I1O7l5QqnttUoaQLHHDR1tTidecVpF0bpoUUbXrTb1UtbdDCRXWwwVqpbqXd67bXAeYP4PY80sSplZFHnvxxkthM41IVwPqpalZNwQv982j45rp7kDaqS5gF+B3G/nPDwOg64yZ0hYFeADoUlEvw+9+uPcI6JtIiENAX8LAm69fOzu3eKYhBRTQr2bdTPN9tIKqpj03PSJOcREYtCA59Y1YAZjx1xmgGcOd8ngRU6YgXk/RxCFCagsnKBeM6mo0Moq/xUte3eAyCeTR+oRvfQvTVT4ADyNfe+X6awLoVQC7gLk4w6VjXqQNA34P6vLRzLw7+r5Pul2UT932CW/qDS9U69Oz/872jk/E0uJkMrphmUp1BVIuQ9fycNkoOe5XUaTlNsr70ltf3qbDsSTZXwaEsxSAnoFlqgXuNwLMz6AgBg+qlgGmX/MJzpkqjPzziJtnVbhWsLBfQ23WD88bmjkopTeSHBu3odDCWupjLC0aSKdZlc69EKhT8lqEyPOcXH7tCRwI8kIfHNpV5GuvvPy0q9y55qpwgKqWkUhGUn7Wl/Rr2zQ7eqjkEK/6uWNu+D1/zVVGR5AsBrne/Q1R6CYZCgMIr/2gJLiIAi1MOZo1TUizvdfo+6hIS8Y93cNoByK3erpvu6tr21KPwnN47ZKheC4tBUhqwkUhoaelWO/uC9WfzDz61uMTYs/NvMbaH7YE9BMMWZO0qfm7KE/PITUfx6+CYysihQZ3sVLbUcZB15ihQwew/FHGjzgB6IBsSOMV5GqvXkCYGoC8Ame4KhLJmIWoHv0Ooqk1z7+HFk65o+/5cXi5DwOgh6ByNlncS3vGhBgxsWD8j6VkNbNaK2uX3RUhFq5Bfb0Kjkb4+oxOK2H/9+S8vl6GY9y22wGjp9anjA4+u8vf+siwR+TsKgC9ddp1+4lI2MUvk5AU33ps0gHP5cruARXLVpRrmcN9mF5hebswDcaPsw76aJsMiUrnGmMeSpx5I0Xz8dJ2Dueze7cl7rzEJDIIGatuwX6OvO1x8ZkariZo+MD9zBPp+FlI6D+GsIlhqGyRGx+AbuVhG70PLDyzhLSj21Kg5XCAB/cRPcVpR1fVtb9S+Cc0XxQAFK8AACAASURBVMfe3GGjXIK25KWlLbGnF4DeG1rva5WATrwoAL1PBG/WDVaDnPgJlKt8dH5cwp6yDY9xLDJjz1llrS0P8WZ06fX3Aujq0Je2EEk4JAYiUNVO6fywCyKSXY4S+aXv4ecF2MzLkNDLrrIF+3kYqhaCTpMwuNCzWyT00+fd0Sc+CkAfETIzpe2GpHVtfPG5ZTjFMdQruwxw6xuZRVoI6DQl5AfQsV4A8u8tbsHT3QrmtD734okWKVAAeosE6/XtHtDPzw67B2e1BnrWAZ1jpPAwAdP5AkLW8gpodOUjoKcpE1q7DcgEsJhJLpmZFva0VlODdH73htt74Snog++JLb1C6RzOcBamFzYZgasIzY2ldvmW2g30MXT/69zRd3wY3oXDIm1bNbky+m4kffO5VYCIpko9HBI6acIqeszpHtQ6aWHFBnMrWQ86xr24uCk53SNrzeFZlsEQtlmvBaA3o1Cfv6czErp8w8K4OzmBw4xSTkb1t6FdmMLDLLLKsJhMfJbm4O0V2nqHNmaJgw1dy742ufya0DGLt48j77lmx/M2rBRNNOsia98rqUArVlN7BSler76q86V0ztjzqCrYAZPn5ggxPQDe6NBHm0MPPuaOvv0DzMyjTIAHCBZfEXmPdsLIK14BnPtxnfZmVmvNGvE6GI/FotM3IKNHwb7ZcZzk/V69t+loS1e/uMO0Kh0saC8fLQC9l9Rtr20Cw2MoyDJjCU4y+BbXem5ziPRwn0TYWt4A3Y5J5jAnoB9UXUxXlC7h+hsdAUcAOqF0bqbOw3Z+yZR3Eed96xKk8ycRcw4VO8LWaDuXUDUeJuGkG53fXlI3gV3a9c8xXSz/feSRt7mjj783/hzf70HiY3lUqXkeaJ/1cfVboJp3BTbnwyShsyzuPZRR3bJCO1EuvOwCpC3P1dWyuwhvd/o/SJGfmnVr74QsnjqQAmR2f+Hr1wpSD2CfhETnZicYTCPN2KMA9HGEf2X3lY2JZZLVcairR9NItwOgc5ouxxlDjxj0RkBcj6/ivZNYpzgrXJqe8nmPaNs3Vl3lpW9qEhl+APt5dROhaonkNJoz3nifRrMNnQftXu532U+PPuFG3vxEDMwieWh6Vzq9mTm59v2gvZmZ1fLw3qTdBQwBWwaTsuE9/S0Lf5YTqYr2Dv/d2dpxr9zbwrqJSiXtlIv72qWASegFoLdLwc6fi0Dd/3J8/Kh7/dwYvMWz7KtrMK4HMO3Px8GIDAcq0s4p08cWMAmWDJ2RpDL1D554nWI2jF7tY6KVONyHlSaRgbobudor3/sG7OVlAXEWYaHKPdJKeCitBWsB+Drm83gXiZitunK2+9b3u7E3vi0B6GyCkh5tykyFuv/twHcA9EV4uh+m9RDfAMxrDT95yAAbxaRjPRly98LSplsHk1UUZ+nDeVYAeh+I3KSLpORXdWenRty5qVHJ4Z5JmJDT2zhuJpHQ3OULvo744Cna3ghmAOiUtnnw1KN7EtCrIpVP4Jkjh9yz3Q5oSud7T38B1dTuKvii9nh1cwM+crEKPKIbv5ct4v0KvOQdrYy/UWJmPdirlM7nIIHDIW7sdW/aZ/6QnO2Q9ujJLsxAgpHid8jnzjyph4jBEt8AzHeF/gPex6a9Hd6/p+xd2UYY4wt3t9wymKyqZE8srp5SgHw334tf+PqVQuXeU0qnaVw92h+aHXWnJ4dxmMHBLM1jg7gnEK0I6BMYOGO4pUpZZgfdmFAc8iy4Eoae1ZP97MkY1CtgYnA/YtYjK0MO551m60QpXl95RuLOUQ9Wbee0oUPdLjQhE1Q7f/3C43QDYLcBRM8imwFsT5V3fcyNn3sdaLs/jTAzjzEuncCeLCRTdTsAvTuHDdBB4U2GrkEtARYqFzH29p4wOuEleLrf2cTICwN6mtets3tMQv/FAtA7I2SHT6vHOHOAD0HdPo7wL3q4ZxsbQ1MB073OoOy3sCA5lI5ol2TIncWgRzW1G4A01c1M/hNXwouwq8OdMLjHk5qieBwSd84kMt+CdL69oesL57jqOnK34+9YSgYVcWg3lsNicLe+oj1kdGbedrwDe+/9hJu67360nQR0uR9/UBKn6p29hU6IuwR0SoN55CobLj18B+gY52PR82BOiNYXi/Paypa7jtroeTAXDO7t61LPJqH/4teL4ixdImn7zWDzTwAYH5kfc1OQdin5ZVnoCwFgFpLqRCStZnnU9ZeHWe4WkOVO0raajF53GppIh17trEFTyrETYC0l6uWcl88A2rsvIub88kugkqrXJSvc5mZC+vZYGwM66RcBddhbTNjYK1517wTiytERKZ06eeL0Plu47TnWN2DBEiacMUBnD5QI7yJD2aFyi8Oc6DuwBAmdToF5AnQuzjWErV0EqDMdfaF0bx8e0j4pZqx/WHi5p6VXz+7jQlDt+zo4xBEcs/7iGgAwzGsO0qqkPVU0zNcFulPSXgDt+Z/G1jSaBJKe4Kvpo1ozPYfKiAPXJqx+ZutbuXvN7T3zZYjFULGXIBXD0am6DkkdQB+SSfbrPtJ5rjQkZ41YbjTkx7SM746jFvoHftJNzc03fAc4NnpOb7FADBkML7pTZl9EfBeBPnf7sNHKiNSFuujI505TQx6umDl0SCyjKWAzXl8mD2RNNUZ5Bf9hIaGnIlYvb+JCMJnMgzOjboS5RDN8IkXnNk5S2s3nR1A2VITbjKsV6iwgHY1oD6eEnqZ4CAuwjCGRTNYZrnb2amxG8fCKhDF73/mSq965rklexLMd0jkB3a46vE/oDBfxeA25n6ABtL8ze9xVAOjTU+OgMfv0HSVvEwcxJpqRuHS5KK2XkM99V9Txhylrn3q6IzGfdwY8iOVsZ927/gz3iT8KmIv++bubol0ort5TQAH9G4XKvfekPrgHShnnUC71LOqgi3NZhq/wQEHUlgC6ZUrL8LDrDo3AMA6NyDySyjQTucWznTnb6bGb8TVqeR08cIrzEn+H49seqqlVvvekRpPxDxZhge3clVnzXPeoPNYA1LXJpF1d7NveQcpb1eOhMnnMyXOuBBv6zDjyuEdSf63uXm3nBHPJHkcAEVsA87nvuQ2Mk06lh+bC/AjmBHXCYuYBXdkr2RZ0Xnx+cQNpeQ+VISSzW0v8sQpAH+z6SP5qHF6vQ/52Sul5kS54sCBBnJung1hOz08ePKyBPs0YdFr56oCT2KXwLYF/dIjZ5OqD2GB3URd6F6RQu3R1bQnS+V85h5rnCqwATsScu9V1qXlu7v0mQDcG9iTiJwRus9EIx0AmYtetP/Amd/RdH0GmRHhZylVPX6/qfdrMTUo3W/oqwunWAB55eYdSrZrME8wKQF1ytKR6KAs36XgZi353k7n+8zPyLFCvnTEUgN4O1br6jB6gDJl6BB7uc9Bdi6oxw1esmiXIMY/7ELQKGR7wAUPjXKYB1BKDTvioOXRkrlggSuX0bB/29c7zOdvmoxb7596u23vtWdQ6fw4lUSEWehpUVleR8hVJZWpoVKtil9vDroK90ehQl/h/APrKG97lxt72Q26KWfs8dCWYgKBxfk4pnRniGM7GbtYhnTOzWl73Y3KFYh0Hc7nfK9NBLh+AHieYcZL+9fLqdgHozV+/ju8oAL1jEnbeABdhFp7t4hAH0MiFN6jXzE4B0Kcw5jw7fM8CzNUuTkSP1zMGEqjlwXCR6WJJ28N8RWFqz30dRtsl79mOOSPuvLqydiCahGCdkNxJsBqyWTa5hPzN8Ky3f9hNvfEtwmCleQ8I5OsAdC0vqjHbS1C7H55lUgU757cMxzhfjTQXUrqOvOpubey6FyGl52LQOX+5BdD/myeLXO6DXEfaAE9C1H1wRlO+ZjiljJfW/AGNN3Ya2dKYMS3N4TtIGtfr2w6cheGjCEOjh3sd+QhrA35FQgqZJ+Awaw0FzOHNXnnxm656/QLwkTHdoBLDw5ZXJM2rJJERgD6YsTlQavePKv3F0CFgTCl98d2fdLPnHxJfhTSsk2SPY710pkbF38z1fheAnubZrO3Hg8YjOd2B5gizjxzOsj5+e79WsB7PwjGOJpJC7d7bVRNA/2+fup7QkPW2y6L1kAKy6bEITPl6HzLE0Rad6SroCf0nNQsqueYV0GncOIY5SB76es5d+F5zth/ueucK3ADFa6+5CjPCbcP5TeQrAAil8+VVBXfZrx6JBdfTATufUxk6vsRxKnoe/xoedXfe+9Pu+KlTQu80oCz2fvzH0ql0wCrjAyaXyeN+bHwysiAN673DCZAWkDSEycgxayGGzyFjHP0dmu2XjAw7t8MoAH3AS8fD6CgOtQfh3X58fDjzHu5GLh7MQzjZ6R3OEqJ5vLj5aWs9hiwxXIN6Uie/p3TOLHKHWjonLK4jXzu82t1dhKnBno3MOVJnvLKygjSvjEP3q9zAht5oD9TzS4iA3dqE093e5Jy7+/6fdifnZ30a3nS7iqC+A2aEznA7aOc2kstkuRpZulkl7+I5wflt+NC1dtro6zN+gSWVb6Xkvre04U0hOeJG+kqw7nRWAHp36Nh2K1wA2meZw512dJWJmks+bXfYpQd5iFIVTQldyod2qd1+NwNrgSSVKVGd7h2OLIMZ14LSeVjK9rBJGCZsV1FIo3L1Zbf36nddaYtx5qoClxrod+/ByT2uYiYhbCYoNuByEvb0OqrWROEW0bgjpnzhrLv3nk+609NjyMWwP4/7QXujAkBnERPGoN+CSziTsYSXKvXzfNGsAFBnyltbgBxMRwIKQfgLyBZ3DeqFiPVPbKIcTCQnQywAfcALxQWYASg+iBj0KdhyLco069KgeuaXxEO8gbZ6wJRt3j0PeMbPS5Y4i3nmCpBBMc92zG8YDFe91KjNe8j+HQJy1Lav33N7LyDFK5PIAFyt8Mne8jIkdzo0xbH3YUY5NYLXZ+ci0G5qO+XzAOQH3ujWfuDDMD2x2mCLgI4+WJyFZUYJ6HQiK1lBEIlpq6+ByccKYeyYAjPjrQLUrR589sfOABHNEXATjnGvwttdGUHR7+nw8yoJZJT4YsYqbOiDWx1u+GNwiDsHG3ooCQ5uROl65hk5gTOXMdx5rbLGmZIpmUOIlMaWR/pfCVUbg6qda8LvEq4D6UiUi7vkwGWY2qvPusrF51xpN0gas7MD6Xyprt1zH4NDGnn61Z7RjbUagTGeTl9vfMKVH3vCnZlEcqU2zDh7VLsD0K+vwZ5OpiSq8JVj1AhItAMfAYbkSQbYnEzJAP0eHONeRApYiaNXe10u3o+8DVIl9CcLp7iBLRx292kA+lnUQB9J6dk7sLH6js05itI5U6EywGifTXTQg0zRv5g7kOpunjHPQXw5P6fNnDn1j9L7XSQ8BfxDcQx5RzKZE23kd665XUrnPomMAXCFnu0okSr/ro3P9zSpF6qm4X8xpUL8CaV2WyLunioS9iw9/sPOPfSYOwVAbzUxjKjYvS39IlKq0QGLRXek76yruw7aqxHxtEgLPd13YZPO6kasZfT0zYG5AE6Lzy9ugdGSfxZXjyigEnoB6D0ib/Nm6XR1dmrYnZoYkeQlghvNHxvoHdw09EFmyNooncX8mDWt50CH1lrnOCCZwGSGzgDBwAkE9LIWT2tRxefDryH15ANAr8Jevsda50jzWmKxE6ME07zSs522c99wpKVIA5DBPmgkuceADoU7PNzv/uDH3PCZ8+4kVO5pugjna6lfq5DMr0PlzqprYjeXceRpUzZaRbVFE9AFFDN61Qd0Zg2uuOcgoa9DUm95cTM61ywOSyT0XyoAfWBrw9Sp56aH3QI83C1QJ+saNY6PXuHTLMoCjsQE2LxJsJLQB5XTCOomSVAdSMaK0jlzAiieHzIJ3YQkOsLduYq486ddZfmOvgOYsMwXdvPKxmZCUk7Yzv29qV+cBipWAW50tzsx5e6+8+Nu4vhpdwwSejsQLOpd/DAm/dL6joPxoK12Us+pTzfaecC5rQLQWTo2bxdzBLwCx7jbW0j6cyhWJZsrUKGpqQD0wSyO5RE/h5C1WRbY9tGzWbfXcnzAcgA647dVHZv1MddbYR6QC8PDkqNdLy0kIp7t0D6Eat9czs8mHWkY7AMF7ermmsScVy6/LJK4YXQF0nllBWle8bepqyNNRY3EG0JLXfV7PcLvU8nDoW3uhFt8x8fczMIxN8/CLG1oRWwstKVfR+7wpW2UMjmwHO5g3vvWe1U9Nb3bmRVvDSJ6qxqM1vvs4IngZTFemGfdlbWyu7rGkELNPyDSZKYn0gENBvRoAegDIbyXB/EXgZyAPinFQfRqRzrp1zTsXSXoMeWrxm/3q/fu9sPD5jji6EcDj2pi+wTs6kw0k/ezJgJbA0e/ueSfcIRjEpm97z0FYEcSGW86EbZmYwNe71sxsf36xlieXPB6oN6UAbLGvAZk69R5t/z4h9z8/JybGUNhljYAPeZfqm4FNtsr63D2Yzs53Z/xApj+CJ7uSP9KtXvm96ZXK0SAjjW4s1F2rywj2yDPuMxPoLtnTb9aKwC9X5QO+olUuPjsBBzi7gegM/VoZKvs4DDr9XTsoCboRR7uWedC6hFFJlISQLf686T/GOZFR7lWnbJ6Tfd225dphoAu/4StfGXJ7QLMKzcueqc3v4iIO6+urbkSAJG2b3m0jrq83oGcBHFl9EQKs8E3OMT53MaDb3Krj/2QOz437aaQj6HTqwyb7bWNHQW/fOY9qkuCMsLWlspYI6/N65RO/XheXzXE0COD3/OL2050QRk+4/pBk171UQB6ryh7QLsG6DwnzyDd630SphN7UGc55tnseZPM4c5iJbWHdBaloQbiIs/54wAP5mjnRel8EmB+2OqdK6izkrYuTnUH+dovvuj2kLPd7TA/u9+suLG6iZhzeLbHjhGkDaVcmlWCxa1Z50TMuTSHG+hf4aug6Uf7JXspv46PVx99wm287u3u1NykhAp2ejFV6gpKqVJKT8RtZ3F/HjRZe+H8PbuYzBKAMU9lVO31K8Nc8F0UaWGKXt1SeVuMTndl75/3gF4UZ+k9qZM9cJMPY0Pfj/hzrYEefN9UX9nv0cb9iQYTp/A01O20PTdSww5uhOl6ttC0Y0jmM0T1Oh4bA46w2l28FofvwKnSkx3haXvf/YqrIlxNAN6iE+jZvgb1O6T02ktxhVK3GMD9c9Gv0e1qaydIo1U4HFYBqtHBXe8A571gDO+97YOu/MCj7jQKFIUmkHSruf8uri9Lq95AdjJK6fEA220xC89pTnf6BiAcPVeWBO4fOsY9D0BfwXoUYei92U+iEfvvnioAvTfkrXfQ6BFKYCQgnkOGuHlxiMsHx6oha3SIY8nRQLTL1fGi6yJZ4kaGBaMYSz9Fr31x8rN1OzyAbmFdlMiZ3pWe7VbrXJkySNPI116BhM4sefUBXW6MUTxwhtQNrE+JHxoYJUreJQC6MAMHSGN7o2Pu3g9+1O3Bjn4G74MUyunw4nwJICtAPjrIQTj0UekdNjzgx0lLVi+jp7tSKR971LwAXlvedtdhCpF00fkY+oBXvLXuC0BvjV7duZsexmhpGure83SI817WeVBBWTEZOsQx5C4PY64HTlyACWaJG4VHNf4xDhCZBKBHngyH7LDRkC5I53duuL2n/xKS+LJK2yJ04w+WH11HDndkh0t30hqBTGpn8lZe9FwGFSdGXXUL6nyUYK1XPTDSJGNcu7PH3BIAvXTspDuN5ywfQycvm5mtthCadxOAzlrih+HiLNbBpNDbXVcgHxvV1vv6+rZ7baWspjpqcXIy/rzsHWpwCgl9QKu1MKYpX/OSIU6Pa0q2Dh7u6gme14sbfwaRBdNQC1MoZz59raiWjwOyFbqrDR2Avr3pdr/9ZVe9giQyvpJalBVuCyVSmRWuVjpPRQ8TzX3g3xjAnM/RFl/zfFiURZ6CWnzzzENu5e0fcqMzc+4EzE+SSriDK3Q6pbl2aXtHVO90xuqs5Q4G1aVHuTxbmBQrr+WNRaEwcG97170AtbtykrYeeV+VLi1uF5oBW14Aehfo2LQJPVS5gVnFSh2HTyHe9iwc4rohkTQdQJdu4DzGCOi+ylqXmu17MwT0eWhIaPZgtTv6BCRx5PAcMgJw+Nm7ftHtPvlnyNeuoUN6YZ6IQad0LvbumpVIMDgHAa3f4FUweUNTU5KUhpnn2L5J7snEQ17lir7XXv8DcIp7t5uamnDHwOR2GmEQOZWSX8CYmXb0OkKmKNXKjDtkGPq+WYMOSWbJ6Q61u1I3P/uUgL4JPw3a0ekYN3SYwg8GuSmCvgtA79NCRH5ulJTwDjJ+m2B+ShzicvRSiu2fMej5Du3ieiwQ0KF2n4U/QCydZ9gjsc29Kup2eLbvfOMvXPXaq0nGhXZwSOeVetJ5PfBrFHpmYUijo3BIgE8IveVpwMDWpmLVZ1WPeAibCiX5ZTjEbTz4ZjcPdfsc1qQrDlNiYuAQSrAmVJAKdgeq9+b2/DZJ3NfH6Ol+j57uBug52bIc5i4YuBeQApYZ74a6stB9JX3mOysAfQBLxAOWDmX0cD+GlK954rJJLo1Bz7t6uuqOjw5D5U7mBBXVcmw+OHALS7gaDtIrr7rdr31Ow9FoZ/PALF7vG1CNi+384JehmbQuZWcnJ5zbhgaA7UUXG1Zbe1JNDMe1kXG39MSPufKpc1J1kH4l3Trn45S9DirqPYlL30Qcd4745zoLAk0L1g++ZW7HYvxzBOgMq3oNZVRvszZ6vhdiAMjRvEsB9F968mrezDHNZ5bxO+hUdg4V1niAyUFqtksRafxyZHDDD8GRhU58VFNncHjNV514Rk99kPkEAJ0q3hGAuVDcbHo5OSCbTVYBDbPdWnM7f/H7kkyGWVZUalbVc7VcBqBDmobUp4VM/EVwPqCD0BYuJiQ2COm8hJ/q+pq0Z1eSnNaqSu1lpHxdfuePur35E+4E4gYn8T50S18V5nPYAeNyByByRyRbr3rvWk/NVqI73ysdNXRtFelfmdk2bxetMNc3tiUNrF5y+OVtGpkdr1RbKwC93+uDoiD0cJ8ZlZrbeoCFx142EYWjYqQapVoWZcnzRW92MlSz8AUgdO0D9JxOLwQx+X1vBzHnX3N7zz8FAGcoGYHbT47SO6TzKpzGQmxL0CIN10ZGCOVPS1OTrspMc1sMfYsJqGwFFfDkVYWV8BoC2FTPPgKV+4cg2c9I1sRxlrLtwcZivwz3ugGPd5ZWzfNFCq7CKW4DOve4CkEMj1mdm51qd7AGry2j+A8+yLM/QxbpXEjofVuVGKQJH8eQr/oBAPpwTmqgG8vBpJxTuQR08q4KKwRw2s4fmh7ztvO+bYK+dKTpVlUCrty57na//BnYtJEwhlK3t2lzIBXEpDNve4nZ3AS4Dej1VwV2tOM/rlvnRPHZlcbHXAne7RVUaatC3Z6msA1HufaGH3DrcIg7MjYGQB92o5asqAeU2gaQ34Bz3D0Ae55lQvJEGzAdrFkWPtE6+XXoAd261STHSBBfQ+ral+EYtxPtu271ULRTAHqf9kAYSkOvdjrD3QcJkY4hvZBIujKtmoOCLySrrBHQpcpaji5TV5pf8GkwVJKhL9Kz52gydYaaqFwl64b/yttu95m/QkW173ozTpDMA6hARzhXZmiZRwNp1+6JQxINLEIQTKR6pZZpchJ9wB4PQGfom8d5HWkDKb9yZNitvPV9bvOhN7vhkREB9F6GcGqWtV04x5WRRS6bWrC0u3ALgH4PP/Ia5mQq4pyJ4W5Bu/Dy8pZEHxQSetoVT3dfAejp6NTxXSGgs872/QDzk8jjnunAk5qDgv8cxwlCh7g8atwNZOiQeG5y1KeuNcN5x0s80AaSgE4PbzhPXbvg9ujZvolSqKadMMkbIWqME69WmObVRPB4CiaxUxoUW3swOwN4BWrI2bCbD0HCZpa5almlc4KnSenRNkoAe8ntjU+hwtoH3dbZ17kxZJY7DpV7LzVWHMc2wqaYqWyZ8/cMzEAXrq3OYT+Huv0ekuX4JcjFVOwMZNjdq6iNzpj0DIszba3MoB8qAH0AK8CKXueg7p2DQ1Ze5Fw7lJldjYCe35Qyzp2kdA7wOOJzuA9gC/SwS4rnkL7hmLb7FDLCXXlNTQ2RvpyIDhsys7jRIc4vrORe3yft6e5MqOP9yCOAR4haaXIcbQL0N6DWVw5A+/C28lBe13zwyl+U504ioQxyuJ84K+WDmWipl8mKOGZ69YuUvrUbSOk9XI6eNI3seiDvIhzjcnOAkA6eo6aq/crqlrsF84dOIC+nYE8Ws6uN4s1HYpnCy72rRG3WGJOynEcRiokeOQA167+d780uSzCfEMf8/L2ExBomknkA8f8TiKPXWeRvHgetn6g1d+EI99J3XOW7X4dICqmZABtIx1WkQ6UzHLO0RVdEhkAWjz6LaaSgr/+WMDXYzWk/Zx746jZ+KLFHnIE9FyvgQ0DfvO9htwqV++7scckFMDvKyne9XQ/SR2zpTAebY1s6LQaLiOWWeu/BlXUVNkdL7c1NeLlfXUPsnTmktnMoFc/so4Cc0//4qSJsrdd7I9Rez+HgOgeHONoL83Lx3KCanfZzViXLG1dN+tNefgqSOR0SmT7/sIG5gCyl88VbyAj3eVe9jWpqtGv7uYujG79HnHiJseL1bNsiQFsiGN21kVMcf/dskOwApM11jDtnO3SGC6q0Rc/UtZ8rg7Hx8Fvc2pve7Srj08ipf9TNoEhRp2lfmzE7/J5gqFL6jjhm1ViWcvFKch2Zn37LO8ZlHciNqArooD8YqktQu4srQ295uFysZ9cGyf1QAHrXyNmwIbMf0a5I55+zULlLYa8cbGYbOx3hpsCEIIQ+fy8hDsBp2GnPwBGOUvphTGoRSefPPy1hapTOo8s2GqRz5mxP7eYd7U9VoUfgx80Luzmlcwe7udjjIfmaBC7qbc/3qVDvGzKV/NFht4Ya6Ouvf4crDY+4BTBaUyxl28P3QfaxH8cWdNZXUShkV+kn6wAAIABJREFUjUVpcridadpYo6c7lC1HxJziid37o6yjHswxbg1OAK8B0JkCNg9nYEeT7ufDBaD3idrew5MqRXq3n5gYUetRDw+wbs3MAJ3lRqfg0QwhPReAHp3f+IXahdMA83mqdSVpiid8Duifbh3VEa5y84rb/eaXpKpaZCD3Z70IQ1sAXngXt7LxVPqjpC8ivq49Pdsn4NkOG3qVaV5hjw+ZhH2OdAGdyRbsQSpfRcrXzXOPii/DcdjPxQTVh/UwtS/joaVoS4zz6Uidgbu41oynX4FvnzioBsxKBoZXdwhqHVCNyDYYqVfh6b6OvXgYmeuBrQG409IvF/XQe09/b+uih/s52M/nkKVMTsA+HGCdTk7fQ6SrFQ93qkXzwIloLm856/AzDZs5pfMJSeSjRJc/c0D/VOtHMN9ad7vf+oqrvPKsFFrZNzfazJH0JRaz03NmSiulpuwH2s4n4AzHRDIsu4oc3WbOJZizmlt4JSR23FheOO1W3vFht3Pifkd3huPQWlFz0tMLgzAbPwGRVcsuw5a7TkTP24WlLKM07T2EgOnSZH8jSyIZ7iD8sQtm5BJSwN6Dc2Iexp6b7UEb+n9fAHrP18uk3Anoq8/PjkIaYYqWfFyesZZ0r+LhnhMkNJpTK3IaKt0F2miDnO3ZPwKb7A8PUHIXAHXvwgsC6NWVReVUag95OK2Jepxf+YNVco1FhEhJETBFQ7SdYz9ILDtLr1Lt6xE96RW/P+c/67JvPfAGAfS9yVlhFAnoENC9Ur9HwG708nTh/rgLW/q1jV34B6qYnhvlNWjI4iyLUF2HJoMsg6PU6pZ9h7BG0PsGmKkb6wxzzMc5mIdRilNcIaH3Yan8YUfHn/NzzFAmKU3yc+GkY8gaK62piiyjow9OZAN0elCfgWs+JcD8O8KFE/TyMoFqdcntPv1XAuoE9wi15TcAFT+jatzUFrbzxPxgjm/8rR6YxpK5rD3s5kPjyNmOjHBS2AXSlsrtgaSb2B7xfuHjFaSJXX/jD7q1t7zXMbkMS9fOQ+Wujooib/bmvRBAj0nD/VGG1uISgGUNDmYEdAPHHo2gi/OiBqriFjFuhrAZK5IHQBc6A9DvwtxxZZWha7FjYhcJ9H3ZFPdE6Ze/eS2HOqf8rRcPCcbaPjANdaWXkvIyC3LRk5DIxqQoS3aPu1jtqx7dwxjrfQBzelEfORSigNrKBaZN0tyDHfi1F9zeN7/oKiv34s+p9pZ9huOeDnIinfu1q7eExqjJd/uBXdTV8GxnRbUSaFlFLDtLryYlcx7PPhyu7jbRhDKrb/uA23z4cQGleTC5DFkjs9DvnVVh0RaR0iHpJjQMWX8zdR9Q5b4ttcWzPt7k+LiDl0H3SytliTQ4dC4tg1oOOsUVgN4f6vPAOg1wOQmHOFN7hqUs+zOK1nvhy8dINVaIG2Ot6wxfZu83OY9gQXW75gjP2anXgM5R1kERnHGwLy8iicyXXAWgLmDqQZygTHslpfMSKqrJ7KlWVn4geUU4zy/xnCBEeJPnQGk7Z1U1ll2lZ7vPuBZmqhOHuIizCvxEvO1G7Oc/+CNuByVT2Q7DCKehRRkMn0hbOhy0ACy0qeu+yQO3rYAuRVpwiPfISNG1N932gzGhZPnWkQfgMiT0TagYuPb1tmXXBvD90JAoyQpA78tS83wb8TXQKS3yzJANzAUYzEmWet58GY/CRDANUOQceqYSTT2ig2+0w4MV4U6NH3HzrLEtOfPzD+jmz6AU0Hztey98G7bzL+P3LZljyWeF03sx512tTx7Nn5/5/RdRMvo39iO+V/Dnj0KFWD/phc4wNTJ18E6W8DefnCYEdGvTEsxETBb7wF7fuv8Rt/qOj7hd2M8Zd86sffRwH9RFyfwW7OhX4fUeGcLysFUw7g0wIwR1Wa4Mj7keoNPT/SoAnQl+sjz2Qe3LlvsV3hlv6j8qVO4t067lB0Bspnx9EB7ukxLIrVeG38FojKK6BiDS1smQr6yPmswTKTw7OiSe7Vk3E7SylyILOu3BdIRjmBrytTNcDVyLYrBImCrvMDbcwRlOQ5VZOY2x4vXU6WZH949Gm5NgQTMLnqFX++gI+sWhgcQ0VSanSXGpxK5sQQXx5xuPPO7WHn+fqw4juZJ3iBvrtYf7AeMkoFPt+8rytoSCKbjk4c2EFQXjZvW4rAN6Lfm5q5jT/cZ62d2Bp3th803xIqW4RQTEf/TN6wU9UxCr3Vv80Soq64cB6Axdi46MDOuZIq0pXrdRiUHHwZ5xSVfcayBhQtMuqvZ5qHMjZXs+zuim20yxkSrvddQ6f9LtfufrAG4tNmLaHpPGqyiR6lCukihlas3wvrCzfYeAV+kLuKEamni2E5xR4ERiz8ksmB3/QE2TER6ATvv5m9/lNlA2ldI/wwgXoEUZpJOoJDvBz+IWVMDIL66+2Dm4sGBkRJaxHrlLjuPHfhtakeuMMqB0mROyZ3lnVOgUVwB6b5fIAH0Bqvbz0zgYvQdL1hM8mVTFF20M0p8AegbfuhCIeDBTjTsP6fw062szvS7BLMOMU6u7T+aLjG+VG5fc7lf/zO3dvq5NACBteSTPOu3cDFWTwzJ5WjZaRyOTF+j90PAswHxoGLkTCH4s6oIENcJXiIrf7EdNTmQ0ujt3DAVZPuC2oXYno0DbOZP90GFxUOe5qYPp8X4BtvR1cRsf1Gha2A2kJ9ZjGeaPvCXH4dnCMS8h/e4VSOlK8hzQvIXlGcStUm2tAPTek562DWYquw+FQeTkMvFXDsTe999uD+LZjIcnYTdl2FqWBpsAH4Me0JXqW0rncxDTLcFJhknc8tKIRLmBamoMU3sWKV4ZkhaoibUYC5ol8EJ645pFSvaUwG6DEmCHdO4mkOaVjZJJgIMdE8pECBy1afujEbVLUllt5Z0fcTsLp+QAn5OiLIhrz8BLQNU7JcZrKK9a9X4GLS9Ovx6gIgp9USJbBaBL4bUM0DDt9HXszq3A053JfbYlJ/1hekvTUqK79wmg/+NC5d5dqtZpjY5K55Dy9RiARkUbvoH8JdvbmC8ewWAKYE5bdFYAneOysYmW3dOcea0p8ZF5Mge+Q3VMEMwZpnbhRbfzpc/BVRi1zqOYJdNbeuBlmBrv5y4zIojqvTFF6n43iRSvSIQk7ZBJIKCT/p5vSGz3yMdiP/NXRfz51gOvB6D/iKuMQeLHLdRaqYf7AFfJ9g+GsAUG6AIctSilZ4HJaHgw+Q1PQF+D6WProEjBnp9urXdg7y893a8A0DcooheA3joha57QxDIFoHdMyMYNqBc7858/iAprUzi8FMY1Namog3vYe6dNc4gcsXi4Z6yaTKRFD3TutJ1TCzILz3ala/ajCFpaI2yayr1Ft/NXn3MVgLp4oYfmBG/HkXAy2riDK1SjW2jWgeDOZ0dGkUgGP6JWRwv0bCeo1wLwvk0cSOuikYJEBie49cfeiYQy7xEHPmbwY/Y+1kIfKKDrNhEGheVImeP92rr6JGT95SS7Rk/3NRY5yfhw9+1FfMCQtWtrO26Vfh76trb0OhQ311KAqV+fLpzierExwlANprd8CClf6elulwjpg5RMUkyaIMBc2wR02qYtFCkbJ11Q+lIUHgAIOFidYRrRINNG1mmcYhn0sBPD457bRTU12s7djq8nnURqVcET0CPpPHlIqhnFxOukmB3TCo0OMYkMPNshWcslddSZt10ZBbHTKxYmr0R3cT+7EzNu5YmPuu1zb5SxkbelhD5OQE9LhF7cJxK6Mn5UuzMu/TJAhoVDZJ/L4HxtgCy9r0J4H7qGymtmaekFiXrRJofPams34Ii4RE/3sE5vLzr8fmiTEnoB6L1Z6TCh4SwOLUrosZA70CMs9YT50lEyn4lKjtrxPejxq9IukkuwkZlr/tzUCGKa47S6ev4Oeqypyb3vxggsvc8F87SX/+wPXOX6BT8riTz1c/TwSvu22M61uWjFGoFRSB7TGPGzMYA57OcRaDP8jU52/hNVMAUMakJVUEt2tZ/fe/9PuL3pefHS53ox5esgQ9bUXKMUkvA6/L0He+4ibLvX4awluWaMjlljwD2gkwFZEZV19gWEcIMbrW8hBewtRhfIWuRrDu2/2T16sgD03hCWh4SeBXocnmQNdKiCyYRmPatT4qXDJMZgP59mlTIvqej3WQDJ+LQVp0PQ+CRs59QkHJYrBHRK6LtPfcFVvvEF2NEpPYpaQtdC5owMb5Sed2E7p8eRPxxN8a63pqANb2Ft8vEJVa3zh1K/SOehdB9TuTaxTCi1i+AFKX/j4Te7lR/6RDQGhnHOo+qghXFmZc2kNCkAkt7Xa0zaIjTLoIROgoHQZQD6Ms0rAfORFVo2Gwe36V1I59fE092zpmn2aLOGv2+/LyT0nix9xPV7QH8AkiNTXOYN0HlI0Ltdyo7iXBOZWNnontAtdaMJPW8V40NZWjgdjkl51MEPL/U8GtyowpdOUsiN3/duX3M7f/RvnVuDI5x9Y+sg0iVmznKm+ImXx6R3/8g+23eddeRHtJvD5i0SOH+QC56522vTooZpXpPSejgx2P1HxxCu9iG38di7EE6HzGD4egY696zm2N9ljncAzXV4vHveSCaUCfONl8z1aCkBCAHoULnT/j/o17LVfc+yPquoGEfHuG2f1yDbXkWtzrDf9xeA3lWK16Y4ZOO0QD40OwKHOPUUzpOEzjODRVnGWYzDnxYmFHaVcK02FgI6OAxmhDvJJDI2xgHzG61Op/b+ENAhFosj2vaffdpVXnomCsWLlCTibg5WiyFlVLUzuUR0stcAuqJS3F1CZa6Mg6ND4dgY1lszxEl+eNY8lyxq/tka+tYCXaTmF44EVc1mF9y9933K7Zx8AH1UoEVxAuYz7CuDa0WtxgZs6Cal2xAzB+jYBDQRrGLdJXSt043Xx+eNXd2AFuSq14bo+PM0iz4SLFVXBaCnIlPam2oBnZt2DAj+utkxnJM5K5lKZgTv1hRi0BNOZll550BccviUzpmBD7lk5DDIxKGbdsM0uU/2E2tfX3jJlf/4twCqUKcLJseHnpQiJ25WYDv3Dmv1m02Cu9mMBXO9WpmfSb52VFUTjT4lf6jwpUyqrbvY2clENOilBqGpOdhGIZZ7H/opSOrj0hcdLRfAgFnUR5fI1bVmyMTQLE11cCSly7yzd7EUqYSuhQxX9oa5b0TG9NFkcBV10e9BUq+t3JeDaWRsiAWgd3dBEqKJHrQzcIg7D4c4nnN5gnSq13nwzkQ53E24G/CxFkjnTHr5EFTtLEsbS1F95DgETL292kbQJfIocwiWBSVKd/7k37ndl5/DAvgdFExWYIapYGk7Nzuq2kdiEI7QWD+yvEYJ5oeAhVztJdi1KZ0LFRkmxzSv9PiOgBoz5r2RNqTxhEUrDOZg/eG3wn7+oxjpkKvgOfplHAegswpeFi/zgaH0eA0OWyvl7MalE9A3wMit0dM9kyzHwStMDcNN0Pg2mCfdm4cs1LSfG5xM+P9QhK31lOTH4ax1CiphMUfm6IXjoc8c7jNAdYsCy4T064GKh+7cyBDS6Y6KI5yq2y1BRZdQtdnO6BKg1zPVSEY4HNS7z33T7fzlH0vFtFAwjl0ZMFc6rYmjnIE4Ad3rYOvotBXQa8IQoYkpwXbOmud2MYlNdR3SucZY+o+jwDfPMKi0bnvDvuX4uSZ7sMWvveNDbu3Rd0YpeFmgiD4ljEXP4mUMzx4YJUrpN+CJDbzM5MViOcy0ds8PMJsUbUw62v4XEft/i/4KmaRwjgbF1/SfPH0jo1s1R4SsM1QTls5MDUu8bSbAsBWSEtDp4Y7Dlwezcs4KBAO/MDZmhXsQzoZMHSqq4oEPqv0BRPXDSV0RaxVDK0u3oWr/TVeVfO2CmjHYmiQj8ek8CmmAqFmdUFA/0FgNyX8ETCdqnQfcm9vb3EB2uFA6bzDHA2zre+OT7t4Hf8qVT5+P3oFZMGJzUjgnoxc1HqA36cl49GsoILKa0Wxm3DtapAWJPz0Pl1Gq7huWmIow/mWECd6E2j0KKsjLBDI2TjmjC0Dv9qoof8RzlgLIeZZMjTLEdbuv3rY3jhN3ymfyGhygx/QUdsIzF/MA8vOTlPKYklbpkAVQF8naj7Ol8Zi0T9xmG6h1Xv7Kn7u9b33VlSgpR5NUoBEGUVAfgMufYPaRtj0EcWPGwkGZKHoEUjkc4UqIElBCgkECk1ChM5y/EsxCI+aAznkm+eN3qtjLx067ex/9Obc3NhWZnebHjohDXHYvn8kRA6Tge5MSJKR0Fp/NzuU5P46Rnu5AQ441SyNMQyvuGKaAvQFA3/QJctI8V9yznwIFoHd9V8TKDp6VVCk+7B3isgI4aafMg4EOZ/RyFzNtqHXt67GRpClRgbb9BwHmM5TOZSx6kmVBTudLRUmJWo0DheI6CyEzNUe4K6+58p9/2lXv3lKAF6DUXWRZ2mg7V1X7Ptk8Bv2wHxP/FbU93fA3JfNh2M9DDQArqjHjnF31JrPvMwIh10L3DFmP9Te9062++8e1FXw2gmfo8zABRjHLl86DlC1JatJrAJx1QczsQeYeAJ3JZWDq7+ub2Y31487dhpc+JfTVNNqgbnR6SNsoAL0nC6uHK4nLrGWSIY5SpD9Ce9JlDxqldmEKgC5FWQZ+haBecicg4Z2dGHFHYRLQ9OU8aCmtCooM9NCl3ZWOSkew5q0V+PBgyNlA1b37tb90u8+g1jlSvJJRiaRu2UiqSzcveJmyJ4NttIhiBwEQv2PsvqjaTTpHu5DOOYYSeQVuBM8vhHHnEbDVAXWFch3n8kf/A7d5/jEp58p/j2PNjgHQRzKxrxpv7CCxsEjAlNJvo2a6ZI/L2EU7NAvKbMYJAjM2woOHs4P9Rhv6ElTv+WNJskPqAtC7vRbBqUvisvLX/aiBXlcF2u2+u9weQ9ZmAOhRJq9BSSZeFW0KRsbEs678pCS7iaUlgRABnj5KUOF6e0Dl4c+L2plUfhNRGx7Q6Qj38vNu90ufddXFW/EBR1ODgKRXvpN5kb5UaoxmXSOs78OfkD5kNFHnvITMcMI08DviNwuw4CdKIhS1WUPbGlobiMtaYWx7M/Nu8Sf/rlRXs5eAoWr0KWnkECcKCmo4Bs5HxoSkRX2d8dLwxmb2uPh9tpeuj3uuznsunu4ARZj66+hqunwwdLk5Mk4c/x2YNO6KWaO42qVAAejtUi7Fc1S7noFa+AQ83PMYisE6MjPDcD4TT+TBHljRsYlhnIZ0dwqRAwKYXhLU0dUgWYo16viWoEtTFFDaIM4Np5VAozYU0CtLd9zuFz7rKghTq4ptXFBcgdYvg/zFDebt9XJHCOoHTExB1/8B23mJ9c7ND8FzTZUthKpBlW8q/ri52n2g/zbGJUozy49Bh803vs3d+/DPiD3euqWZhIxuI+0Fp8U0oN7tJBN7jzSjWvsWbemQ0umEFk1oEPuuZn3JAG1BdUCTQN4KkUqIIMbPAi23wZHsml9Hxy/n918DgjP/9Fs3M6hEyvdi6OGOGugzI6j3rM4/2YDE9HTVGHQLB0v/XK/uJE0nEbf8AJgkc9TLEk3FGQ6DZApL8kCj5mCWkiCiPocj3M4z33B7X/+8q64uK457Kdhe0kg6BKjEauH4PuuukXbA9mYJYWosvuKOgmtTVOamlfA4kdB5OBjwH0ho+zK+SSqXobWVH/4pt/mGtwPQ9wT2yCTO+hrojQCd/a7Dpsp0w62ZLFISus3buDxr8Cm4TFs6pfSAJoPeh6TtNgEdPzQJDHo8rZKYa74CP4VbAHT6ARRXexQoAL09ujV9igctD6+HYD9v9WBv2nifbhg9UkWWOKb/HLyrGQ8smgAonZ8cV9t51pgkvkyULAnow5B4W0qaQmEbEmDl1lW380XWOn9JPddD0IiAHTeLpt1O7lBs37859qVlNe9GqtpZ7zxUm5MpoTNcpBlgH4HuuymwU42AMeCRvbFJt/gTP+8qrK6mrIJU7mOFtQlmTWxgGpEwJhzukzADhBkK+7TtD+yG5hRWYbuFrGahLX3QAEra7mBArIueV0/3DTjEXQegU9MwaHpmYa+1M4YC0NuhWopnWFeZHuIPogb6kfBATPFsVm6ZhGKBDkyp7MC9GrQXR8kgMR7+flSsm0TikwhiMvLmWxw5E3wwlSVLg6ZWuQs2Y4bbW2732191e19DNbV1X4DFQM8wm3Z02s1JF1PV1/U+bwzsMlYyanSEY7iad+AU+ZylV6ElqGu+qBlL3SUXsZW2eMRGnznvFj/+t8TZrgQGh/3SwfLY+FHkN6hvIJdpEdCh1h5hhEWGPOFtbIxLvwRQ32BcumkwerX/07ZLxQr2HlXuecvpbsweGeHrKNJC577BixBpCZ+t+wpA79F6VODpvABb4ZlpxPbKEZejy0t+rIHOxDJS+6MPwzdQjF5m3ymHAyx3ZwAEml0MYBTpnfswsBRdWOw5D3l6HE9BXay+BykuUdVDVXrlgtv9/Gdc5cqr6r3OYy0CDAVJvQAkgiWB53sEtnX6rPlIGDRIv3SG0w78D0PgtqFqZ8y7qNtrdcqhJqC+VsCPmuoGt/b2D7q1J35ERmyhhVSjE9AbOsR5QF+BBEzXM9ralQQpaZmC3J3cwvlJqtLNsmSPE/e4fr0gTQbOcRHQt4LQtbz47pCu1G7dAKPENLvF1R4FCkBvj24HPiV2Tfx/igAkKV/zxW/SrYby0yykI0m17Q/TXh+p+wBdkUBUy/PwkGJFtXGzq2YN0HnQA8TWfSDwNGhXa/9NDjn4F8Pc1lbczlcRpvbNv9J65gbk8neyAkCVwBtdMbAmdpnZwz2cxn8BqGk7R8w5HeFkr8r+RDuU/CGdM2RN7/fq83DhI2CVhUkCrb/duL+lH/tbrnz/I75rZU5Y14BJZQ6y7zOV6Rps6LRT8x2S9ycrgC6vNkATjNuF9W0Zozks9uAoaanJWkDfV2Ogpdb6e7NpPxi6tghmrvCLa4/+HtCv2+nSXivFUwkKWC5rqodnIGHk7VL7f9XNAkSZI30Qh2n4QtM57z6AOWOXBzWeNGtIVTudpqhBYKncWqVy+JKpy5giJdXcey8958p/8UeSRMbAXOhuIGmwKI1ghULhmWr4Wok60KloOJqfAfO9MIGMz9duAVhyD5zhSlS5N7lU21+TNCdUx1PbMD3n7v7Uf+4q48gOZ13jlwUUfplC2teDmENxigNQsh75fbD70B9hEHtwHxmUT5c1qYD5uQGP9+v4kRSxfsMOcpzUDG2CbhtBSv9ma5mF7z1rKIzSIj3dofmQ2u5ZGFzOxiDK1X/67QLQu7VuxmnS+eccYqVpKyxV49Sk3eqnl+3wxWIp0hkAer91C/ISM4+2VwVTqTyHcTCJzLi3p9oB4M/WXpIiddtc9y1Ilauwr1KtTNvv/gPJZKagKha15yuLrvylP3W73/qa1ApPqJdN0jZp2Y+oJClWSSuvzCb210ixXmsvaxjRjBoO2s4j4nm1Pb3QWfwFQNVYetZxR4BeK6Hbv8HUbLzlCXi4I1zNJ5Nhd3QSPYFwQ5pxEnHzNVQmOG4SMNd33WlI6OG6p16QHtxooG3rw3rpr65uI5mLUiQgag96b96k0E1i0VWkGPyImo9Z7vBWC/6yBmdIlqstcrqnpF2dd6cA9PZoV/cpBXQNr7ofhUPEVujfrEFy761MkeMfp4e7gFL/+WSRNhWrpNrbWWg6KJ0b/bIE6NEhj/ESzBluNQfpnKaB/Zcd/F4yp+0c9+++9Kwr/8nvu+q9uzJH3qXSuZeC5YMAMwSM7cMA0MMORWrX5+RR0Y7jN0QIlOikFn3B/vAlQ9XqSOdhZjiuxxDbFFU9WgDomsQahbzJ0CBpfeJvuy1mh4M9ng5xHAA920+kUKGTpttomzWyj0HDRU3RQQxAK3u7k3trAZ2Or1cBPtdg981CWWSuI+m2tqOx6H4jDeANbo/KxhRfgyljuzCjt0lExqEXEnp7xGvwFF98HkKnIVWKY1QOAZ0e7hJaNKDjgDQk6Y5BVUBAH2Fpz4zYUcNlt0OeKsJ7SFtJEzqZj3pe3Em1LMCQ0vnSXbfz53/odp/9pkrm3C7eyUpBVz+L2SpB5lj3S2D34L5vrSI7Oo56ZpVDvDlrnSuj4JkKAjCBucxa6vtP0RDQVWmCP2iDZ/74KItMLJ+yjd3ZY27xZ/+Bq4yMCar4KYjGZwFOjQddqnVg6FXVXVotg6kckrrpqR0Mu/om12fJ7FNlPKruxaUthFo11mz0eEhx8xhPmYAuoWuykTL5zjSiB9d+x4cF0tO9uNqgANe8APQ2CHcAmPMrSiLHxka0EqXpvuQ87L/Em3Z2OkwNGZmGqUDMBQMaLg9Lhv2dhZaDEq9gSRLZ0k6r5/epZFGB7W9H7L3HAeiSY76m51CaFzt4ecvtPP11t/Onf+Brnfsn5C8P3H7mKhh7ELbbqKr0fchH/g/Be3NC8AsoUrJ3hJMtaSjL5yiZJ4qwqEQfkjuaCzUPlNDBAMheNkWBzZX27zc94ZZ/+Cc1O5zXMtD3gelemfbVQFuHlqSSfUcG6SIAnaF/ZybUjp41FbJq4+DxDin90prm2x/YC+Ppv0PHTEjo4pspC237qOevQQcd6MpS60Otx82NbeQhYCIivzeytvAdzLQfjxaA3mUqcxvS9jcLaaj2UM8+oEMyxvgZsqbOSF0mTsrmOIZj40fgDEfp3FuBa8EjZVu9vo1ZQJkIZRGx05QoxXlP0tLWXv7g4iGLn71rV1z5j34bYWqvJROXJ6Ry79AmwGhe6dqu8YpUcYtk7z8NLOaRNM9a5xJzHi2oSfr4m2AuFdsMXwPpvSY+UNLEUpLnM2FbfqoV9LH84Z91W697Szx5NMcKa0yBTCZRltGPuRbQ5WCnKQI/F9agNeC7BEBnXH8W1O7hihrzwfjpl5e3xHY9sBfGD0yLtDB0zVvRI0Af0Iuc6uXTF9uig+5s77i7cI5f1KLOAAAgAElEQVSLMt4VgJ6KinJTIaGnp1XaO+nXfnZy1E3ksAY63x36LM1COpY644O4MIhxSudQtc+xPCoFnwGp/tNMnwk96JlLNSHD61inndJ0fUAnWAHUtjYkTG3n858TO7O8iwKoMtkkeNEErfruCDASbXvQFYlGsd3fq6MX6dwywtUMijHnJZHO7dSMtUjek8FzDniQcxobxdhZtCVkIkyWKrndmQW39PH/2O3NnYiZFNxLnwJqrdKozk3yvYQkI3SOOg56ch8kAD1Dhzylyhso2nIFTnyDvjgW5kLYiGLRM8oF1yGUMUhkjpkzH4qGDL/1g17pBv0LoH+r8HLvxvKYxDQGRLwPYGQpX7PMG9fOmy8VvZHn8IeVfO0GbdK2QcmMDMVxHP4EdHMqzKpmg/Ri5rBbqFtJCWMBIVmzNBGYQ1vNxEUVDgZg7+pFV/6Df+uq1694EA92CR3aDJMJ5GGCGvtOIXufRBge38YgDEE6r0ppVGUWIlpyLDtlL517RiIxXj8m9smDAu1QQq+ub3hOIbiZ88U9mw+/ya184FOoroZwNYxbfSFKorlgyleq3puFeBmgX4aEzjSg0yMliUcfgoYi8S5lCKs24Nz4ygqk9CCFQNo93837COi05zOne97gUHk0MCR4n8ggMTd9Yg52wHaTYIeuLbyn/2MB6F1ZVt1v6h1+CmAkKuuutNy/RvgK4fz0RVkGIKGLNDck5VG1AIsQNbO+B+YMdxduuUcx2GNjQ5I8pZG9n0lhqqhkVv6TT7u9b3wxNlbXgrOpswnmEaAHYmm0sQj+XiYPN5sdfiwxi5jzKAxQNAAeVJGvvcRQNY7JdCD7bCy+Ua7BzJTY26tbTA0bgrkxFlW3+q6PImTtPa46POpNAgB0jJ+hh3SKI7g3y15mgH4NXu5rkDbJIJ/26nrP5/TvhUjRE8dLIKVUeYlmAhU15cl+M6LmqLcmoWv5ugzQmc+BGeMYU6/7trhSU4CM9z8rAD01vRrdaLykSGlw/jmOA2ifRNFxL71twA6AceA4w+76/i5hAARF2kxPMUIgYUvu7dzbaZ2HZxnS9i2o26nmpH34OLKgTTJPbaj+Nkz0tvPd577lyr/7685trlEfrvf6iwdY9C+qygNAVyC0O2sPOgVqRRF/D//NFK++zKyK5+zPV2mjMxwkS/NsU4lfn41kI/sQTEFpbs5Vl5akLGp04XvbN9XxCXfvoz/nymcflvztdlHjcgLSORm1NABngH4TUtoy9K7U0lDtziptWT3eCei0pb8KR75VOHTZQPs5XlsHK9JiFV7b2duDeEY0N9izLFPLtV+DZ5/UIPLbsp+0HMT8O+5TCFUAesd0tANQz8MqqoENuzn8WEKPrnTQ40ZUqOALBTAHMLEoSy9Pz1B6kBdVumYBliMinTM5i9Cz71xFekLzEF/FoXNra0dKk5NmtBOPab7c2J7tpWVx9lpZctu/82vIDPc9qUim8G20toxuHtQFzNUZTEnkpb7o/jpj9bZ2iXxjNjhfBEU/5h9e68JEMkgxyzSr2nzMSIQ116PDdG4Gt8BDnYAerUnAQMAWv33+DUgm89PIEjcfrRufZ5Kik5K/XftutqYG6LdB1yWkAaVUPwMm6USGwtdqKc+15R64gzHT9k//uIOWKf0ua/FO9Eufjg2GruWsMLoBOvfkbeTKv8cUsHo0eE1W873TIrUOz+2R8q4A9K4sqtGTOHgG0uVUhqWJeodR+Nk0cq2OCpB0hTT7GrEX1KRRA3Ti1/2odX6K2o2g82YA0JtR1mk1Elv1ux1Wh4KadQNSJDO3MW6fzFzdSmIEc9y/89SXXfkPf0vANMJYP1ehiwdLcWQjQWor9dVK4Y0mT1U7vdoT9nffPjpiEpkqQN1oHy522KWMCWM5cvqkq9xZRK532NwTTJaJ9Khn/Z4fdRuPvwdqFiSvCZgQFqqxhDJN14pjk0O8KuB4l4BOZkloS2Yplvybqe6b9tXFG4wJYfjiRQD6PTh2DWTfYiCM4afHvaWZ7+I0e96UnqNVtwQv9ztwSDAtQ8TMZpjB7zlxUnVQAHoqMqW5iZuRju1nYD8fp4oyzUMZuCd2UhJEQcgaq5v1ENCpCQjAS15hfMZiMA+zfryvwW4VGgZyMNauS8QBxxLDCtNUQt1uOsFpgg6YEZoNwjEbfZlEZus3fsXtXXxVQFEBvWaXeBu3lDclstY7wEwNrsu1/zLpnGpvw1t/rySKwSkpWeEktEmvGl4lZixoXZ+cdKWpadRqv6Gf+8Q3EaBi7famZt3yx6BuP/OgOMOJvsVrfJgYhqVvU62jpzO1H0tI1HMLP2TumM//OJglOtdp/LvXVmTogOeIWCCF+QguwwYs+cgHML6KSOgVn20tL6eQbkLTDq3i3bpJGgqimwYrA4dl5odQAHrXlihyiIOEzoQYOXqV5G3if0P4bw6np1QK69UE/KEduu0QA14HMJ9H7D77joAmKwd3DaDvinSOmtginSupmB2Q4CWCtUmofvwMD9tB8ZXyn38WWKQx32rNNt4mUF+LdK4JXA5cAvsyAA05/phVj9nchLEwiTfuh+lmVTpnAyYT+XNTxhs1LN8PnTrhqhubcOeHzV/QPyypq+C69chb3Mr7P+EqU3ORCl8iFkCMM9C6DNcwOQe+dCKloyY6bNHUgHCcpBXDAemfYgl2erU9Wz4Qov2sgEQv7YtINMPwKzG79RnUmSaAOd03DQxbntCAHjBABw23sPbXYEffhemAzB2vftNxQFTosNsC0DskYPy4OcQtQJKQmt1da7k/DfG1YcgaY9A1l3hv+400A+iITk/nAeh0hBNmIgDQ3o4iXethqBV/Z9726zhwNK+egvMCHL+Ye9zysSv46UR2X3vJbf/W/wUb9N2E1J0I4fI0HxIwJ2iqpNv0MJNb4gQ0Qz6bW+0BKCPBIV9hVTVtVSVzv8771JqyIVBx78wpt3f9pjjD1S6NtHlk2K29m97t73JVxLtHbTNiAYzt6Slqq1qLmDAaM1e6jtShxryaNEboF7BPpZBuHXtyl2dAtG3E4gNR78JcQNU7MbXfQCRl7QGEG9TE9GTCvWvUxktzFnPk04Shr9FgtB29m2nvWi79T9++kbd17x012mzZNhyrSc0ysUggZbbZZN8f4yagA9OUAXo/RoAXlRLX66dHIy/mKKWoneQZOLzjVKoARORFp3S+CiOl5jonI1QVT+4ZiUHnCeRRiIf9xrrb/vRvut1vfwN501U659eiXgzfPO4ZMIJDkhXNTz4C2xjc9Ztahsv/W6TzQFVfw5RRMlfPdtMIaGWu/ap/3AJv46ETC5IytnLjlvImpgEViVsBg05wKx/8lCufe4Nmo7Op44E5bKgFpEBu9SK9WRP9CkLX7GIFQ9rip82c1WOGs5UxR/tDmCRIxwAkxtHTbGAmgn3amFY6SHFvPAYFdFaBk2xrfdYQpBhq01tormDo2ppEDGRooZuOfNA34G0uAL3zReDLegQHHMOtpn3u8c5b7W8LnMMkhMMxhjmFzlS9HAakiCFUdnt0dgJ00+Qn+17fDAC6grAeyTxkKDlq7DY+xYCpUma6X3rne7lXFdo4mHa/9x23/bv/xlWX78Vzi4A6wHRqJ2iqiTzT9SbpVaRAA3FPo9qDTp7VIjaU7mvlMyaUkxKp9a5AG6CzRG/waTj60HlI57eRTGYtzg8faQ20oe0HXu9W3/fjbu/YaT18RYxX6pxCCOKEL3ubfhsxmx7UxgB0xnWLs7Y0y8Q91IJ4s0zGznlbJ9KOauI7APPL9Hj3nl3GD4kGqgdXzHSWXJmADulWs9H2pr8eTCHY7wwHVU/3nqsKezWRgbRbAHp3yI4XhznH6RTFAyxfr1AMKtPAVEpC/QJ0ySQGgfLRmXGR0LN88UDeZVlPHNLrkMD0YFYJdwxgeh/WXmjnAU1AeG0FXu2/6Xae+WaU4lXmGACuqegpnRPMI5W9gFhyJwko8JCGClsdiNROLhuOYB6EudlBWGVsKm/FmGk/b7Q5bdw0I4jt/NiCKx2bc3uvXtK65tKxVysId8C87ENu4+3vdRs/+CFXnZyOVKNcVzoH0kG0XqGag9dZoY+e2pdXd5yU6SCPgE8n+I5BCzbOuer0M3lx/iyle0U83lXKjAC9VyOOVAA+dA30k/C5nF3Gv7N6IePRM7vImaRrAejdWRbswkk4k9ETlylfM3rONJyrvfd0iONB3K8JCKCjuzfMjmlVtQxLE5S6FhFOw7hzcTgD0TTUl9kBWRUM4BWMn+rtnSe/6HY+9weuurqs4KtoHq+DMQVsTwBZGYJYPevV83hCfQtiWJDfBF/xh4Sp+cx60gVNAdqW3aIlUoUbOODS45Qx7KVz97vKGiTzW97uH2wLlf4hiU5MuzVI51tveBsGGPgPoB+tf550EkzzstnctyihE9A9H8E+GeJPPwXuFUs8lKbNft/DOTAenLW9b0g+WM+R9JoJ8cTT0DWESZrbeL8J0EF/tv6b8FMh8xzVdu817ToYc3YeLQC947UQ+zlaoe38GLycj+bOw11Bg8DKHO4CKh1TJV0DAui49eGZMSk7mlVAJ5jQQef6xi7+tmQsTJmq+Mh0r6cB6Ca1azW1y678+7/hKq+9KHnOo7M1UG8blaqRulw/SYS9+YMssSaecSA+i/Mca517M4k2r7Z9/s0xVVgABgekNl6vQf3K9nJpZtodOXnC7Vy+6krb2xDG6eSpI4jmAe+r8gOPuNUPftLtHb/PyrJ7EwHs58iaNw/grZ1Ps50RAvpleIvvspa7nw/3ygzy5TPXf914/2aN9+l7zoFqbwL6TXjq9wPQQydTMp/UIpVJuxxenAsZoitYf9IxOpHyOZ0+rkAB6J0RmwcqFY/YaAsAcxagyKtDHDOWTrNUKaW6fr44oOGDyA5HVWqv7IudLDIPZ6ajXIQKcHGT6SiNPrT1qsmAVdYojcrBQ/DeRDW1L/yJ2/nSnyKOiSleNee6OZKJhC8AqWBF0bMUxY3HetK6DI4X9tSCT823zwhnEnSkYaFoi3Yl7hyKazq58Rlb2wDYox7FmxiOeWdOytD2rt7QIj3CHKh5wZiYKhzg1n/g/W79iQ+Ld/tQkGKOdzL/OqusiT29hQ2lY0EqVTBQjOemg5dRi4Ma9Rn5Use2d7L4bT5LqZKpYClhMuNdQuvSZpvNHgs9weNY9H6+yM1GmP57eeewb64D0Ne982n6p7+f7ywAvaPVFykIhw/jbXmgz/gMcXl6jewwp4f7JA7LCFT7MQlRp1bdQ/By1xjufnSabslN4iF9tKLaDg5pPht7hZvJgDncGbYmIF3ZRZjay27nM//O7V1Q6ZzPKJzGArLAI+dLVbWEmsVguX+ESVC0NaPkzOeFKfC8gT7Lf/hnACwV5l/3mqRI5x6S2kv1cs/EOGLPNTNcdWVF0896QLe5i7Pf3HG39oFPSO1zm2PsJIhwtUmf7rVNQGeRDgI6bekcnk8cK1Q8JvSG056ltcvOtvHsiDr10YZ+13u6J0IU023Btu9iX/RyRxHAXF7CqOKPW5vb7t4WciZk6FzINkELQO9ofewl1ZAaZLKysKWOWu3vwwYOLMrCfOR9A3TlhuB7cARJZZBdz3to93f29XoL/MMxxDKLRSAj3BpAXaFZ0UMkZHyg2hkmlYF2Bp9XVuEI94XPud2v/IUmY/FgGcqZEejyAdqrfWY+uycWdvlwBN9xv/yNDIA8F4a51dGu+HrnAovCQHHwDRCQKnokkimNjcFkcB1qenrz+8tL9PpXyW2hVOo6ksnszkOaZ/CztxOTetMoCnNivKaGecqF1RRHmlqXYWvr3sRhngX0XeCeOYX3jc6Iuhb2R8pOenwbx08bMBkSanZqr14DFM8ljUX3bhc9nm8vmue7tbQNDQfMXMqg9qKXw9ZmAegdragcPfifCTROUMWYYw/3KfNw79OLwxSko1A1n5sa1Qxgvt9eH3ZNF1yWlMgneVhwIO8gr/ieFLugNsGkbO87LhIjs8SdmkD+AYDQ7nPfduXP/p6rXr0UO6GFiBOBKaVzABLAL+kIp4QQ5iFhb/fQ6nXeVSneopK9LVlkbTRi0jsdaV6VLdBDMWJKQlD3TZcmIZ0jbztrnlfuwBlOkpNEkB4drCyPuvED73Mb74S6naVSPd8hkhX+I9hOSRiiTaQp1aMbrA1mCbsKL2eJ97cZSj+qETsJBoo2ejNxySgzcu4TjNbBSF0CoNPLvU+vVERuLpkUacHy563qmm0Eruc6su0xwUxFHDzT76Hv3zsLQO9o7U1CZ5UwlkxlFqu87TuPD0gow1roGr/cU1CVk5d+ByV3H8KaaGul6jQzUlaEm3AsApjQq51qXwXY+LihpMhBD6EKGauBnYaU7u7cRK3zP3C7T39NpFu7KEQr4Hgp2QqvUNXONK2R1B9sx4Agan8PpXVK50Qv/RHA82OzcDaBcFG1kxMRDXx84Nv9ZF6sDSa1OY5EMqh7Xr2B2PO19dheLs0bxwX75uwxt/beH4V3++No0/Kr6xzpic4QPjqHtnp5pY1MixL6DWhGlhj25RmDkBdiid/TIqUziC8eW6t99up+poC9DKc4RkbYxrF3rVd9ejLJQjAP+jp+dgmGveywB20bC0mzy5W1LewFP4e8TaQHtDm4yQLQOyC5nZAlZMSCTQ9JNDRsKX+7jthAhzhmPLOXqWeg7jugp/L9AHQL8zPAGTT5dHiodQ4J8Q4AhRJWUAE8BlbcKKFTgBMyQ6ePooIZgLz82d931UWGesVbK6JlBLoMU6N0Pqwqc3/t2zkexGN1PTUHBuambq4Bc496EjvuK6qJo7jwE8pQmKSuCib9cghqdsnbjucqAHRK9rYZIibPg//O/Q+Ld/vOiTPSmDEUZHBZD17D1Tp7D5gvn6aORaF/4OnsacXKhiKl492z0qwdvMxdf5QJZe5sld1V79hnoN4ZVZoPU5aXgC6e7mCMQgVL88czdQdpeA2OcZICtsP9lKmJ9WwwBaB3QFp9UygdLACc5sTDnZ/0+pXtYMiJR/VkF6kKP0wqw0NSZ9UdFZdoMAxgrG859I9C1T6CECSN2d+X7rVbU6xpJ2JWDmif9/AgYdpOOjRJGUp/Gbum0noJ9FLZcAI1Pk+t3HR7n/t9t/stpnj1D3nJWKRpfxHo5N8jAHOqzKPGU0pS6LMqUn0wKKOhLB0XkSc6TnNI56E6P96aOh67VQB9HoVV5uddZemeqyzDGU6qscWSr64lHkJ51M23vlsk9OrIWKRbMNCnP8EM1jdSGrQplhLQb8GrawmSrkC6dG8ckc59EmGWDBecYBU2+STNCh+w+F38SjzdwRQx5z/nkSwcFo6zB2Pm8oMWdIrbppImZIhycDzZlqG3PquurRYpYNPtTDqgFqlf09Gq/l1MdsGEMsgxLR7uOXhbEgcfz/4SVO3I4a7m2K5ywmE6SjbNf9OB8H6A+THk+GYxGAWW/tAtElZMtxv1HR+qjOGlAxylQ+bkNjV5uP4crYC5l6An9rbd8We/5ir//vecQ4rXCC3ZPuftGT1feVQk85KAnpYZDedfjxbShv/R8DYPX0a3kI5yI42nhJRYPIsy0vmJyFgM0UcQQ3/yuDjo7V2/5SqIPdekNHJTNHWR3mfm3eoPf9JtM5kM5xeUUxXbNuuWS7U3z9p2AOj0XVgqM1SQaUyDufj3jDoK5tDn+6fakh6AY5vHgywD1oGFfK4ihe2yOCfWXp750pegzZ7qP6ae7qy8pjkQEn4IXe2pu40lWB1s4TtIAbsEPxaLc+hub4esNTK9//yZmzlWygxuQQys6BB3HOr2sVw5xEXwIIA+5kPWunymJBZHPMLxyRnYV09B1U5/Awi2enX3LGu4KSKDQmLHE1C96hkDYYay27B7LgNI5LY6OCH1wygp83sc2mO3LruFP/4NN/Ty8+bNJmPQimnJKVI6L42NqkOcnOP1J18/Bj0svKJHtOZtD2jIl5qAHs0xVjHUtmne9EOzs0jzugAP/VXn7i4pQ8C2VRWh8p0f5/a5R9zyx/+6q7JUakBp3kp7NsF1xM+tk7eTWpK7WAcCOsfBKmZ+RSIVP9tnHv0HUKKVnu993Eqppkaa0JYdqt6Nh4rWokfvAJ1Ot1hK1bZCn96xVIRpclMc4gf+GEwdQ0b7dkh0YwIDawNvagHobVI/CLtiytcRips9ejnbHGGqx3h2TzBkTaqspXqkxZuUKLTrzUOLcRZgznz3oY21lzG6YdsG6BpyFkqvCujM1U4QuYOAc6YcDSVck9TpwCf+aL6Noa0NN/Xlz7rpz/+x5GtX9SaBNgip8kgjTaK4SAmZ3aKtUkP0gwCebRrzYUsVqdQFeNEqJX6p22nLZPvSPuPfwUJD9T90AtI5mIzqTdjONzZk2pHdXH7XCVTGxuHZ/kG3/p4fRR/+jPUT4f00oXCNKal3elEiX8RhvkhUIjBio1L1bt3qkDAmcCWzSFl8PxjFYcul32nn3Xje6AZSSEw9bMF3sLe47XrueMr9B0KV0Rk93fNW4iTW7KE2OpwAroJ2FlXSjaU5vG0UgN7+2voDf4YOcUiKMhwboPPFTOKFn8LYMY0ejVtPNub2vh8harOShzspmfYL0Jl9PQo884BugEhVOwtC3IDNk0UtKPkmYIk2c9AqUrUTJ2GnHr30kpv73X/tjt6+HtmrBew94CTaYOz4OMK8IMHGHt37wa++dK46bC3Mos/EmO2ldeFB4uDjSLJOMJoidntmBb9DOqd3exVqdncbznw7KIgBkJSiLso9yMW/do+fcisf+zlHpzjxEwi+5x2UzqckDK/N1yoYJ526COh3AOiqTafHNlXvCvAxjZTJOYHMSKfwHvYzdfGBswwAXYq1wBnjwuq2twfrErRLpjTUVa0GQr/E0723faUZT6v3GPPN8MUrq2UJw+uXaa7VsWbn/gLQO1oLHttM9zrPko6tR+l01He3HuahMoWx07bdixOGhxm9kBnKdIrhTJIXvJ8XUcJALC58YiPgWMxufg2JTMRuTtgnSgSgTsikvwTkc32UB8z2mpv6yz9001/8TJQtTSfHPzwYyq/8HWOANFwdRX3wWmahATmE2fDILylYo6bZ6P4NJ/Z4S/Ki8rq3nfrxGOFN+8BESAuoqjY96apLKCBzbxlMCuPW/V6wKXAcsN1vPfSYW/mxvwEtw7jOybena6zVBpljve31DQC9gnncBZjHgE52TAGd66U6FTIeqlmiGYR7bM5na+znDmvUl/kRymjxD2p/LkHa3AYz5EevS9o2B3TwLAXQAYh07OxRFz0nMx3jroARkhoKXdD89HzAA+2gAPSOyM/II1Z/opQeyUxtn2YdDaWth3ngUFqmh/uQgFWnl53IHnnwT76DJyA53TfFwx50Qqd1pddOu274fCwqsWepQoVDgp7RFmbINJ034HyzwgImOriEBCVgDuoc8bHVArIAlpELL7hjv/Ur7ugSVNUJW7YyA5FWn7/jZwjSOePOk5ng6g881FqIg1rtiRz9O2BSIqAz5DfRzDZlsDn5/MSExp4TuG/fcVWo26N9HC+hgAHV7etPfMStv+sjEQjZ/Egy5lanpqpW+9LKsoZOlKTvXZg+bm+qjwMvfk/VuzrImW+AxSgz6sC5szB/sRRvp2FzrYx7/72eiVTPw2gf0C/gqi/YQquImWd6grZoX4u0IARTOLscHUyeoMZ33gDNlrEXjKnN30w6200HPZ3QbpKhL2zo7RObybBYYW0SFaA0jjqWWtpvtX9P8lyE+VEk9CEWZumga4Xy0NKl7TGLGu3mLDGaCC5KKaV2MKT4UY/pPEBpx6RaXey9+KHG4A4Lr+DAMIlKESueC9XskvzGJG3Oc2PVzf/ur7mxZ74qDm77qCfSrVJUzlNI5iV4kycO1gMO2VpAlyHVud8Sw6hxNmlpDATemBbSBkAGjMXQwpwbmp1BzvZVV1mEdz6rsiUu3wL2B5PJLEM630GFtXrXMWiqpsMwxDYWLgR0/r6EmKvb9OrySQr4GUdEKZ3AblfErmBuR3DvWUrq0Ib0SvJNNzXTCundCk5gKCEuv7a6Jd7vxHt+3oFOo/FQBNDhEgFAZ+haF7j1dNPu4l1CQRBpEfH8txF1IiGfsnuLyyiQBHTQpgD0djdHFY5k8HDHQTaaKw/3eL7EgFEKal5Cb5cS0eaqedkYAXAWHshkeuJDS0GiX4dtqDPg5r8Bj9mbqFHNw46Vu+iZvcpMcP5GC0Uz4zF1L+oIZ/oL3ltx409+wS383q8BXWBzjpgTlaRN2e2NvyKVMz+696bT09X3lyyrGq5Nkk6NQtv8XarSN/e1GuC3Q1DAwzQJ40jzSmc42vVRiKWCdK/JgzKgHL7YeuhRt/LX/qarjk3qHMk8eECiup3hY1JdrcPLeuV06NNwi4AuG0b/ElDHz444ySUZGLkF37FQztlJVIATpqyOdqLDMbb7uPJcUL1jXhclA5pK6b0SBNjfFgCdfoU5LI0egfca6HWddeULKG+69QDoN8Izr+kDxQ3x+UKpc2F8RBzi8sg18nAZx2HMIhcdaeQCcDI6MJzoNJykmNp1WOy/yW3WL0CXM973TT+uK1Df3YWzVTgaBaaEslkWmeYCFkWNwZyfom7a0h137Nf/pRu5/IoHcz/raBPYv33IF521himdB4Bt/QWETzAf/ta6cen+mcjD3YOc4F7QXt1nSQ8AL5PIlCidryPFK0PVECct0CJjDHczqAeGZOUjP+k23/F+NyRu5skoAeZtX+hixjZhTTyg39jwudBD2onqnc5eERyq+pr34DlmqzsPB0zxCwmufu65Ruck3zmO+wb8Na6i8AjnIVcvDhA0TXv9puTk70UH3UeDWgdZkodRAlfBAGnkST7m0X3KpGkRq/w/f6cA9DSkqr2HR/UMnIoWfJrLvG4zhqwxbriTwy5h+wShmHmOJbFkkggAACAASURBVEUpnY+x1rcYab3NsCPOoZ2V0kOebki0KV6AU9Ky6CDjy4DR1pDHH1kQSuZMWBKza+owN/X5z7iZz/4WwM0qsJkMXAfYmWSFnu1hdjcdkj+bQkaixmmvAa32xZMbKPgp2fce3/avLaTzEqVz+gQgMxxV7lKIxRLUc8YxMdzuwgm39HN/z1Vm4UAXo34kpTNUjSaMbtmtDdCXRTILnPSCNVNgVHu6yeE6ZHXQO4/kRayxoEROajva3EVdeUxDC7Ve+gUknLmLWgFh+t+udBI0wpz4G1jb5I7vdi/dbU+1P7aaGst/DYBObYNo+vJ62HaXTMnWZFshIqQA9PaozKOC6V7pgCNOS+01M7CnRP2KH9ZAp3NYJ4CeAEe8jLSbn4MT3CS9qA23BjZTPc95kBIAXl5BjW2r4FVn0Uya5/oO027uvfIVEgAWNy67Y//Pv3TDNy/rQeztuxJOlsBoHjz4GYUjXGDPNTW1kcOk8lgyjgcVSex2uAUHHZ+PTPpxzxGVY14gbk9+ozaGiWTmZ121DHMBpPPq5lZ8SPpJaMib9OLW3/EBt/qxnwUDo+7SNk8evIz9pop7glJ/l14CA/QVqbZVH9A5MjJoOxgTLf+xQycL/zDP+7AkMTI879b+7mgb+32oO8mJE+ary9uwcyddKzrqo+ZhOuKtA9Qp3XZrfbo5vmZtkVclM3JzfQsZHFl5T69MrGezwffz+wLQW6V2dPTKg8wjw4OMNdD12NMr5C5b7aHX95vd00ZLbpf5sMXb29S4TQaRFAaTpwSPetZUPwcnONImE4yOXzb+tQ2J+qUVhMAIp08q7EcgoxFNBqJqF2ZNparSzrab/fSvu6mv/GlMpfiEsaMmPnBoUx5FvnOAqJcRaw5VP7jESavaDLkxGJ5K9PURM2IkEmuX3K+R1M40r5TOEWpZXYW6fQnqdh+q54/KxNyqYxPu3k//vCuffyNizxV5jLnhjfSTYPlblsLt1iWAjp9VSOhXDwB0rhV9Ico+9l7JphL5FMbz4PSoMBwq1HWJ2+h0krYfMRwyJDfh03EJknpcf6TWn6OzDhn2tYbGdwMZne9wbgDRA/oSHOOYNTBcxfr7vjN65fbpAtBbXTrdPnaYjUoOd6qUs5dysvHM4leALzVBi4AuebBbZN9r1ew0esJ0iQpqw8jnPYh484NnzW8p8b2KmFZNtKFHQ60GgfMS2znLiXK9CegscoJ7R7/7pFv47V9xQ+ur3vkt6DOkn5ATxKAjHLUUdWmr/cfWzYgzCAC1BtRt+VKvVRIcOKbS3Iw7sjAv8eYVSucok2rNCbMWapvQffnsw275P/zPUIgFseeeZnHYXVXU2oz9ppq7W1cI6NdYMswWqrYDOcQYlqXmlOgCiB0FY/kA1O6shBg/3r0xtj3XYJgydmgYrsKezlKx9lXE/LXdSUgKSOgIy9zRxY3yGmQZ0GuBmu/kKt5d5vYPyBf9noFV7cJKddhEDOjXQxp12Orhf1ydSxDHzBzuTPlK6Us4Xj/3nLCNHDOZEkpY7afqNHGDZ0XV3QcHwfsA6CMMCA4Ac9C7wjb4LcSaX8HhSUekKHlKBOrxsUAIsAQ4xsYdXVlys//f/+nGn3/aA3xwjAQAK30RFFkaVbLCaaGS+lcYhmOe4yah+40kz8bg35DxagLybG0Iqv8jp05K+By92vfu3EW6Wg+YHvaSqvoKqqp93K1/4Mfj1eTwZJJgfMCzUDqfqknl2+l6G6Cv4RC/Agm92QFFGyvT9kbZ/YQpU1MA/Tj4e1YO/dAHjoDOuTE3wkVkQ2OpXg60noNmuzQlGK6j/XIiHXC7rfX+OVvr8Dhlr5ssmIRwU6ta1/uR5KwHz9zChn6t2fuSs5n1Z7jTSHEp4ViUTAzQa3djf4bSci82zDECOvNftyNd+UZKrKGO3+eRevMheBaPR45I8bAGfZgKQGCQzKd9i/m0/dASHuECmzpS8iOa4lUelGenvv55N8cCLGsrkZ7GUCKECzmMaXdHbvQSzTGitg+WqJG0zhfSbOTR/fuZBmUY4iZrX15hA0Lu0ngufHYEJVJZJpUpa5kZrrKCMqnSlmcYIsbUd4BSqYv/0d93u/c9tE9lTSgag3aHyWQkO1wXGVkD9HUA+mUAejOHrgrAnBKoDoEaFZ00C7awTC+jOEKatfzCdOsBOXR56Z/mjEm1+KKEstEcpOvbtQu0oImJVde62m7XBnhAQ0Yv0GMH46cdfVtSwPaj85z1UQB6+wtGVSyd4eZYaCM4XNtvsb9PegFL7N3A4fbS1hpQ4MCgQ9Qjs2OifhW7eYSYXTzlOyARR7GHQ/+VlS1UUdvvgRTZl70kR58Ck+qoXj5y56Zb+M1fdeOvPAvQZRhVUh1j/4q85Vke1Xu2R4BbewqF//YIJpDkkVHHFGs6oulHz9FBzaN7JMF787uihQKHV7XSMe/I6ZOwJRyFExwkHUjnkrc94kpU9I763dtx5Ycfg7r97yHMjc5lOssQuGeQUInqdi1d2r3LAH0DUtklaFREKmtwGbNG5zgt3OLngS9GwXBQYzQvzpkZeFHrADqnxTkwNOvGxjZC2aBBilelY6Jy+SmdI1jALx57656/Q8cDPKiBANCphbkF+mhq5uKqRwHmxygk9Db2Bg98SiZUNYYSThtNDeQRsROjZwI61eMtn8deGuLRQLX9Q9Njqq0w1WYC0AUGBjNP6xXj5UHwyvKmehTLIeqP/2DyBDPShfZzZUw0iczM537HzfzlZ9wRVFaLLjRCy7phqoc7OMDhN9jOSwBQtUfvBxIDrIgy8oGnEfHIdAjCLRqDFLcjqWsSJA37iEPfQnaqNAPb+THYzgl8q2uugnC1uqvieYgS4tJX4Ay38dZ3Rd7tNl62S6fQedin+Q7oHLvHvIWAfllMJPW3T+THga+pcqeUrn4PCuw0nZxA+OSZCTgCmhbKS++DsyFHL0diUjQDsXTvFQD6LYSyxUyxvy3U1bfwPkl4XwWRCqyLnkersycXMwPe9emZw5C2wZ0uAznSDuy0APQ214ThTCfMIS6RjarNBvv8mDl+TXhAb6l7L97zL0pmD8CjnQfmkb4XXWk+6ggHcKgtUaUJhzgWqhAhLpLnLLObqkBpOxcJXTAWDM/Fl93Cb/wfbvjaJXGWi3gE/4t8FIEF2oB9mtI5vLISAwwBJIFPKmLqoIKDWmLCo/58LH/0b22BeJ9oK2JOYlDX3/D8fSdhQ0eJVKjbaTuvbm0FmoYaWjIL2/HTbuk/+a9cdRhzkb60c+uP1fMI6Ja8Rb/uEuPmJbMNABwldBHK9jUdO/yxZ0pwjGKI6axrqCGUI+LrohMw2nVprDWka/7P+oCuHvtV0SBR9b7ONHIgqoGwjDYSrlOOXeiokQBrkNA1s17KZ5tPpD93eHJxHktgdPgeqxLGf2FCRH9Gk+leCkBvY3kkuxoO65OwkdKTtmXpto0+u/0I50BBcgJiloT1pL2Cs4htMNaXGblGM+7pz7Feh0MNk5Tw4JeDUg6EOH0pScAwNUrnmkwGRwhoM/LaS+7Y//uv3MjNq4IqQgKSjOppoRv+lBg4/k3PdkiDUlFtv1qzVlqvSoUOO5hkBIkUtArYvuQrxxSp4e10jzThNcBuC4oGCIYzU5DOtQhLBTHnFZZJlVzoDdYe0u76Bz7hNn7kU9DXIg5cyr2qOt5YD6t9Li4kkao+7UZqcp8niQE6Q7rqAbq2onPgum6xUly0tn454JR4P5jOLFVhqzd7AyhqI+j8dXkdJUP9HpVZtnPQeOab5IMrAtrrGsvVpYVO3wynwhSwtyGlSw58e2/apU36rnNzZwHo7SwVdhbVjMfh0d2+d3g7HXfhGeN28UIwZG0CPlvikN7Cpe+RJo95aGpMk8fYQdFiWy102/atHC6Ta1xGQQwWZhEYFkD2TQZj5nqOAABC+ba0vYU0r/+rm/jOU1IDPM6mFgC6CdcinUPdLkyS70dPY8HVBMQLP+FF0ZBuEWgniakSuzGQDQid+NgHxB2BjfvMaVc6isWm5H0X0vka8rYT+BqAxN74hFv5G//A7Z4+J0QykDRQIcMzh/WXYiy+TwP6theqzoOsgscYbQJRoys+2EtuG/dLBIMwQvoQ15R10lkgyMjTFjh2c2JN2tqGFuUqAP06YtQptScYwTYITRrR1ATeLDfm83ok2oL24sbmtvgYFNd+ChSA3sau4KEwCxCb9zbjNpoY3CP+MCCOwJ9JJPRWBHQOnE1MQt1KyXwOdAhBKosHJce7BRHvAgB9BQeCCXuqelSAFFDA34ylFvt5tEKABaRsnfnzP4SH+2+7oc0NtV2LbVtviu5ltADA3ElFNWk5XmcBGK8xNT25SedyWwD+9lQ9YNdsOP6K4Mn/23owaU5V0swIV5pD3nbyDpubbg9lUmPnN+NrtH/ZHvij/PCjbvUn/46rjk/u0zSwTTqbMVyNxYnsagNnmr4HtClfhGhJp65GvGIoqdETms5xkSnCT2gGDPh5JJlhiKZQux1pt+lou3WDqsipcmdUxqKgcGMmNE2vXDMp0pJzQC/jPb4JQJcQvOLaR4EC0NvYFLSvzrNUpPfozqUSi4cytcP06eNZkfaAw8nACmWsZMUa57Q3RzrijB6UPPCZYlPtkmHJTYUIAwo69NH8EGld+AVBECAweuFld/z/ZrrXa5FESkW4Xj7sD97jQxNIvkL1tH56wNbAHSZmEEhDBiCQeNWpLhilqfb37VtlTmK2wf8OqXwIceeOXvd0hkMimQqKsYSSvjIz2os62pXcxod/wm0+8SGIt8yCWBN2h0/I0DHGW5LJ1NF0tPFa1X2EgM6wta0DAN36N4XHxq6WgLWMcRwgaxVQ7X6MddLDMYcboFuD7qid2G2NkvkiEJiq9w3z7G6T1lxi8XTPsWjLqdOsQpU7TTHFtZ8CopP7F98tEssctDkC3wuR5OgEdAx2Ukonev41kh0yuOUCxpZgTlDX4R88B/uW6vlTcAY8A0CX2N6mTw6OBrJuxBv8chsH4xUAOvE84UGugrnQgHHnXNs4hI0SrgLj0NamO/Zv/hXU7k9Ca+3d5G3ufJh7gap2VlSLiOJBsmaLCICKdO5pE5A+YqxEHR42Zf/wNmwbdEDeGJfpH6Cdlmg7R2Y4uN4jb/u2q966reP36x3JvbYHoJJnAZaVn/m7bufMeTThJXBjbjBoOj+yjvw0HOKiofdCPMcoFdB3pPxnwx3q6Sh/4aZtMG8s2BLuTe5b1mun2p1RHbquvs0svL4yXMuTL5tWxsd50PfjBjzftzuMI6cfAj3dD/CcGNzLmqJnUoTx+nSKW6Zfh3+3UwsjKfrI+y0ioReAfvAyhoDOF405q08A0DVHdM58Rj2OcOhMKEO1+0FXiDm0m1IqY2rXSdpjOf0MvwEmeZKrvwIp5xZroAenfKx613mwstqwJEipmZh3TJr+k99zc//+d9xQeSsGW1VvgDOCfXYCgB46wgkI7icSk6CUvMQZ2bAbgHoClchs4D8Droj0BH8DMJO0yaggdnzoBFTtGJtIr/dWXXUZSXGYCKhm5RT/MQgA6OY73ufWP/ozroIc7onDknsHzzKJzHHsA/7d62sbKEQJfQO5epvzzcqq8dDfEqaFk9a/ONJpbPb7wYhKqKn/Ig0z2+s5xuMMNCWB1oR+BFfWyu4OUsN6D5C2hsR0xxsA9G7GuLc1kDYfUg0MUsAC0O8C0HvEQ7Y5umw8VgB6q+uAXTSBA4HqZotrzTKo1ZseXwQeaQT0gz3c44AZHoh0gjqLCmosGdvtRCKtLkOa+80uTvv5RdjP720jaEcYMAXZEAS5hnSGUxVyPUAHZr/4DNTu/5s7ugwPcTlOvCqaTMAkVO2sqFaPxQmQiDHg4tmOK9o3tb8Ij5BAeGWe6gCoMVx2uNm/BcQQdz40Oy1ej1WobCs3Me4yS3Uq9ayL6BkclpWxSbfyE3/HlV//ZtxQW1JX76SpiYxdt0qlHrSWTLZCpzgF9HRvGhMIMXwtMq74CTIrIvev5UtQP4LESqTZVn29R0AM/63C9+MSQi6XUZwkXONWBkMVPiV0b5Fv5dHM3CvOfdDAME7f1jfdrsjMFHo6kALQU5LXDn8eYnKgSYY4r7bLyY5SIU6PA/oBENAJYLXSnZEk/Jw2U0rmPMizGG9ebxlt/EypeQnq9k0Au57f8YIZAHNdKXGqg2CdBQXxhpbvuBO/+s/d2IWXPB15H37A3JVoO/cpXuvFm0uLaCMZphYX+vE7Kdb/+wlJW9IN/gi8F2vBLVpbSuu8HTbzIYSpSUw8Be9V1DtfQprXyM6epJiqL5Hv+/WPu5Uf/+uuMoMQN+nWaKGqHfoXLMBWMwV/gd5fKFwCAKINeQ1u7mkZCEroLHjCUrl+EkJ7MqUsGvT/s/fmQZZlZ33gebnvS2Vl7dVV1VXd1V3dajVIQhICLQgtCCSQwDYSIJvFExOBPY6Z8B8TM56wYyJmmHAwg41Q2BpsBAZhQEICJEY7biGEEHRLtNTqrbq7lq7KWrJy37f35vf7vnPOPfflW+59777M9yrzSdmZlXmXs3zn+337dxw56fHAx8bPpNY36GnV/HRq6C9DuKm5UpoFdDaySSoc1TruzO+zlkXuI/vITwLQucdNUf0v88nW/sB9QE+xdlYnk8juYQB6K3+6wacJ6L56VonJOP2cvnL6Hsd7O1qGESob1PaUEwDzCaT/uPxzAapgvmRuZPDVesLnNjfM6B9/1Ax+9bNWi2cwHGCiv8+0sRFLIAyoCTt8E8EcAGNz4GPLTTANdXsHolZe0AA2UdtLyhqhVUD2jFH61M4HBzQRm4Vk6DvfQPUxD9BuBaKVKGAOSwyG+57vRxAdCtCINUM/Tjhi7XZpSOTS8hp6CFD5DYDO5ixzCH5ICugUbjahoVO7V0CPBjmIdoCMdmdrVf6h2TV0u/pCy1yLm/CnszMbzedJPnFhneVf6Y4oOgBJHtQE16g+wqp3DBaE1QZ0HQU+tohW1eB1FED/9/tBcYmXmWxgDPnnrF3euh801QBD5ld5JqkpT50w1x5hEBwqwTG63UaitISETwbgzO1TMLczH8trwuRp1k6t2rmtQV82KoCmzjbT982vmoMf/XemTQKUcHh6e00bvgTYyW+KiML/m2BODd36Rj37CcG7+N0Eehek58A1urEMuOMeBObl0B6VvnP5LGqZV/+x74xiQ/Shm+PHzMKP/EOzceIszPuWvgNfLnV/+p+poSvdNI6JOs10k4CO2IfZdRZCSv4+mt1XGe0e3oKH0iJ1Ahr6IesyaHZAl4I91qoi9AwQo5Z+G9p6KdmwmCeFKX38G7MFVlq0FLoDdNYZmIPVbcFlM8ikk9NG6/Lt6iMXevn1p24mlPeqP/CuvCJYHQr2rmVq6xIRKt2BsbEGeyThFh+KPPzsqo2xtGuPi+i3G9wKJjsyPB58pqstMs0lUHAZ+OYUaDL5rjb2LC9Pva6PV/vsHXP4//lXpmvyFqUdaMGDAn5uPYoBW6pnExTpOxcEVaEo9qrwxc5k7raDmrDVhrcNTzA10LDd3gwMwn9O3zmIle9FVThGuIcWBN7nmb3Y23Nm9ZHvM0tv+jGTHxmLzUfmRsUf39TcbvuLpwDYtHzBHblNaNkTAPQZAHqaegnc+1VYVFjqtC1e9F6i3dknXWm6uYEgAnQNSCQJsbf5pXm0WrUlUBPxIRvYiWXE/RRGm3ve5ehFrG6g6UX40Rnpbk/UPqDbBRMN/UP7gJ6M3+BQMML9oBSU2Z6bm+whu38VNa1eaJSaohWlcXlQ4vHAXJmadHqoWyLao8ppCiKtwA5omruFnNXrMFNKYRLHxCxaOB2Te+pbpZbdHtxEDRvrNvbbv24Gv/ZFmLWH4T9Hi1RZj2hFYj508ZtDU+TtPrI6Vh3Gv1HN9JEVRBBM2n4mWG8rCDDfvG0EhWQwLpkmCskUpmd07ACEtgJy5O1QdRn02fnuHrP01p8AqL8OwX1auz32wcUgB+lf4GuiN5iUOT4C+g0A+jQYeFKTO4dF/NrAvav0s1ot1+0QYyXuGexCHAwtDY2P1M96mQjyjAt5fo4FVhizrryo6pnEmrCBzSIAvVyFwKzH2ojnUVhjYNzsuvZGT3A6GjGMpnzmPqCn2RYcpH5wtVEGxCU6QWkevnPXsuwJK2aJH7SYC4hZmCk+7eZe+Br53XdQ27kh1vym0NTEMqAvI91H+p+L6VjwS2GM34FsEu1PgSWJxgLpt4Br+574mhn/rV81HdDOC9Ds/fNKjJo531Iulq+TCy1o613y31Bz95qTvS4nZWj1E1M0S3BvMc8PDpncAKq70WTOvZyeRnU4lHn1bytyDQiaw9986n6z+M5/aLZY6jUQfCTBzWrzTPs6iHTNJEtV8wYGNwqgY+1uov4+XSZJAd1ZHhg/sQITta2ELyugJYoL0lL1aF+3FJypjoRZzCa7Z3BdGA9yC3EhLyJ7Q10nLh6gwntwHTuWLSDAsJUBnfOlK21mjbEE5SsIZrfirfOkfUBPsVdkFOx/zqYU7kBUlYpTPH8nLuXZZzgf26ZKipZHC4EMGQJ95eegmXOusXaoLTBZB+g89PMwydHcvmBTfZh/LR83D3zvRsEVqd2eCKXUfN4+P2uOfvhfm85lRI0ztcsKdzFNQQQjBsFRQ9R3emFD3h+tvSty4pBSxkJwLg48KzVGv394XzesBaMj6KiGvHP+Ht3UBNAZHMZHxuwsItHI2FnadukHf8Qsv/5tqp2HUpHf8wIKCkGYYexIorWqn5odoNNfPIlIruSAru9mCRVGRFOL1SW3O4S9YR+C02j524/57NB06l8Q+wQRDjEHepFeXl4Vl4R6c7YfULeV8hf8Q1LgAOgtXWcN8+C+EtArlQTObMFb6EH7gJ5ys1hQg53W8pY5tADGxWYogI5Be0B3f5WTT6bZht7m3QiEg9ZqC5k4ZhADw5TrtlOXOwbG1CVqMC8voTocuJfyOwUxp61TOetr65Q0vCQf3ldgNblbL5tj//lXUNcdqWAC6O6jerCApES088VRSPG2dDa5PKQgq0dbQJdodeXDcSXS0l6Iu5I6T3/+YL8P0MsDzA06q5Vi9EH8utk4fNwsQDvfOP2AaPV+RH694FmAW+IIOvk0Ohgu3AcFdJb63ISVBRp6DVaxDWjo1NKD8AUBtS7M7exQD6xtrVFToZg+3d7TCvUC8tOnYIUqZTWMATppCeu5yFz0kHiSEH+TXcN6/awYR0291XhwI5dSAH0/KC7BElMzAxMY72PKjq+XmuDGJrsEB5nV4ZiKtr1OSQEBcJ1STYv5xnpQVLXUn0U3EBBr5g9HyQpjzD0nqLvRi+nYzQP72QXBrKeidu6u5hrYn/Hj+J9+1Az9zV+I+T1qJhqsCC8VQA/CiSOUVBN2uICh9k7YkkC4OI0V+/9jXIzAi7zwHEu8QkuX+a6izOsMfOcAM6ue+u9qugdwcxCYw8r3vMEsIxhuawAxAQT0YKxicsd1YxDwaJnST8lZZ04SHB5Ny+yQd3OZwmbkdkjKxLcw/1Voc64UrE5a3QhHGfCJBkMsruQiyd38Mp9Mlg8MUJo+5HkUC3phHn0KBKXtHyn0FaM5xyBR7hrpnnQNsxx6Vs+ioDcHDZ0Bgq09k6xWxD5nH9CTLSgZG0GQAXGq0ZU6LcmetatXMbDPArrPQRfALkAD097mNMVroJedpQd0BYJmt1ESRmeRp3oJmssSC1h7HufmpDOjpUUKjJS1uRYBOq7ruvaSOfo7v2ralhet1ZyqsYKcfAj8xWC+TbO0olIA7L5uu4yHYB74uu2jXbS57oKOzQfRDaBMKyPbiXpgdoXZeemsFgliAfu28xX2PzSKyPZ3mZVHX49XajnfkEHSKkF6IG2EwXC8t9GA4AB9CprYjSX1ocfq2yc4SHkwOLYipYDni/TY1euHa+n+4V7TzyZLspZuVo2eWYKBV7jEypYa0Ioh0y9+B2t0eWFdTNGWMHR/ijeKRXdw0wJwsLnF8sprxPgIutT41XhKrG+/dvJu1dC/u5+2Vm3RydgGoM3QRKdA2JqAzohfBPeKcKImOtXAWAGOpnaCXJylV1uZ5vo7d4XmuAlUF2OFMR8wFIIg5i2V8sR/6lL3qsyDD2Jhmc//IbRzRLgz7c2mEXlgFQZKDuts/PrMiAE78Hfv0nd7vYpjsYBebJ73Gr0iT/RQ/pMlZ6Gd50Q7x58Q/VtgVTibp1saeXXvNxgMh7rtGyfOlBRsSPesEsjo9kpFiBpBBQ7Qp1H2dALFZQTQ7YuSQi7H78zu0RidQGUgwHYhOA5CelI6aMREUz7T04K9j8IdgweZDcCiMxs2Qb3kGpGMCegtbnMX1wHoexb+NHe+Ui7jXXm55qHvA3rFzZUDJAFxMDvStGmBUG9Kylqag34Y4d4D0VzNjAoOrHx3erATEe12bn5Wadnn7s+RI17c2BTtfAaR0aqMEgAd99MfGNmuGmfp/XN7Hu0wTPQ3r5rxT/y/puv2RJFpWp8tfnNqSEHJ0Uj0KxIc/GvdD/jOPZGCLtuFDA/61iQu43MCAKLac6wKZx+VX0B7VH6R0xVPT5YCv+cDOnvMyqt/ABr6jyKYAPeXgEteNg4JcADm9mSBg9nRAN/NWAimaF2Hhp4ms8SDHtaAWjoLsqhFmmsSRRAMwf90brjb9LGWgFusZj/SdnJF6fUobaxNXG5J0ZkSey9EqtUT51swKi5W9Q7zYAvVGbgbaH7fadrMjsqzfdI+oCdYTy3uwPaLnRLlGwF6s5/87ZMjhCmg2w5UMDcyJ3dYgoMiI1xkqo0gLcFS7folrCI1Cb/5JZgfpdazNyFbEMMIaZvoY5/wClpZMaAzl3zka583I1/5DLqtOVN2MF28t0DNXADdygkOOCRXSlRre4P9HpIP157aOXz67rMtiE4YstIimbnEqCONrG0Y+xEqtAAAIABJREFUvnNo6fJnCDN5mNvN2lpkjg93xQI6u71tHjxiFt/xU2b9/CvlCud5UMxTbZiaKzXYkimOO7Db9KFTMGP51zRMOwR0zoeR7msS0+A2R91MnN+9yOhgjXcf3tjsxzpU0e1YVVahGRpNXADqLDqjQl/RJllAXwSptlrBuOKeExLpDkD37pQdoMdmf8U+oCfYIUlVwsEYR8nXbstwnQ9TGWHzcoC4jo154ISzDzoj3fuB6icRAKcNV3j2w4jtBAvTbJdgsgyAuoLIduYuC+u2flEybwVpBgW2IcrfWVrKT0JNeQrGHVM3zKE/+ajpvnIRlmqbBuU81ARZAjmjqYudlpY2ZByVQJ10VSZArxR9CXOTvPMB+M6hoUMgkE5ui0smv4i8c624YYE6Lp5Jfjo00tWHX2UW0Yil0A+BwGp0YeodNblh0MgB0H2aKm1ZkgU19FmAFFuo1mINcyBAk7TmpMefwm0Z70XNBUS8S+vcLAffyGcJcWK0FNAinw7kSY3+Zv2FRdS/3wbqAujQbvEfmuabmXdtWz6RySOORtfaHAB92cVHNHK9W+TZ+4CeYKO4SDRRs2Uqe2Yrl4wOUjMfijigRylrLN/J4hrUTKIWqiE7T7AwTXCJ06SdaZvlIC/C3M7uXJFyHqVi8XcEc2Xeldm3Z5Qw2Q5//Qtm9CufRqoaTdlxUBBTO/x5jE8QESD22Egz93hO7ddujP4ONCUSlSty4qKuqywwCxzBd868c37ya/Cdo9+5YaAQ6dMuQKlZbo0cQGW4HzerbMRCDs9h+AtdFHtBtPPuEnEVkZ7bWCKgUDEHDf0K6pfHes2neC330RWZ2bDuEJmrlP9lsGvOPDDSK26F1oH06GQLE3eBjvg1hRd2I7uOGBI2Y/Fkbm8h7a2w1j3S15qZd5UCdM97Se+g23n40OliI/EWa/ApSOSuuXQf0BNsJaVCVlY72IIV4kQjCfyGTFljSVd2TzuEVCQ2JXGfltFOyIstIrrIbwkMwu8YDMd0NWYtq4YebLAVzJiqVjXAyzE/3N5156YZ/7PfNr1XnvegrcjNL2hBTHSXEpz6Qi9IBL57D/JuQKH2zKwJW+JVn1u8EyUC9/gc5pzzi4IAtW5o54UFRN/z51BYUUUu6p4G4XT97AWz8GMfMFsHDjke6ack1+IZvQiGOwxAT1rQJcFRSn2JADoElMuL1NBr/4jZXUrB0ooSd35wvqztfgqup1a3UrlzwbazN1Dy+AYsVXQ9hZusLog8wD5YiNqXdtfu5LTYo2GebiYnIcsRbCVOlu3yCaB/6Lu3nLiX7dNb9WlF6gdphWUvRyQPt7WIxWmwDmyGYEI9YyN7JdI90Mpadrt0kpKi9vzsikjt3hzpJ8XOcowfaIO7AT9YG3K53fQCA8y0w48/ZkYf+7RpX2RluIA30sTNSPLQb27fF/d/E5CjkLPIlc6odlQd9FXh3GCj9Cy1BhCR9cWiU5Ig6TtnzXbRnvE3jKMwt2AKyD/3ee7WjO79xtRi+NWDYLjXvRW55z8K0ztL11rEt9St5F9AimaHBEru5kcCuCTIkfUEovVJPSaruRLQNSfdrafSDiP5Hx7tRQEdW8o39Qt2/wZvUZIZQQvHeaCWfhvaOrM3I01dze3LNhlj90de2wjE0gBAn8N5Z2CcPSBVLW+1va017pK0td/YB/Rot4ps1BYrzCgczywT2WofUSJ5lvEflnQ9NdAp6WmatmbPeKRSttr0ZLxkZOxmemN5zbwEc7sX1oskdbpLpKCOAJs//6XnLFouXBQzt83Bz3/c9D33JPzkkZZIqwf7ixdY2IKgK4sZFw9ioC6auxKX/leFihwAVcYimBoBq1wjUoC92rl6eDHvQyBcW3+Pjh2XFFARrjAP7RzChQC6vy9O2mwus3Vg3Cy+52fM+r0X7Eji68F7u0Arh+Bi6pK+4bv3IaAv2O5iNhvLDia9YE0T7Rrr1ovGqvdHxx2V43AujsMN5fYt/Rt2b53cOQhHwLmxK9lVgPoMKu056iUdUgalANxqgXHxFUZvdxx8BgLSIrGHFXO/LPuAXnwC3L+FlzpmijaiAHQJiGu1U06mZU3Nx9HT/OxQF9pf2mIqov1Z4NhdXpT+7YHgxfkxMOa5uRUEUGkJzEhGcZoYC+q4QjIJzHIC6Hkz8NQTZuzLnzSdU7diW0/NvACfNQUlMW8zn58cpQKoO+T3Ha4Z1S610QOiK14JeWY0WVG6kW/ehprtjNQUMYFjAZgXVmxku2xpMaGqgFLAGqw9+KhZ+IkPmkIvmrgItEWChAMGNuWRYMld5pIcNUHp0rxtxFGH8Ek6IZiz0Ix6oaK8dva6H4Tw8tBoz7ZWwemJc/fuCAPkOAp1WWD9kPUxL8Knng3+nlXWKAi37gf7SUAHfayFsQKtO6G6R74P6OWW0Krm/MYyqONgbtTwYjrWLjO7kkMXgImhnekA42cd7vsRyTsAAHERyzr8FpRQBHXsPDF8am630Sb1IgDdmRadb93pYQSmHmjD3EtRcovnXWSZ4SvalubN2Jc+aQb//usmtwHwdkIeK7EhLYwv5vP5X+1KVgSkAX0Ua+uyd2h1qg1YSrzcmRnkoXan7X7lhlBEpr8vug0V4bYA6IxsjwO5HZ2N9BdA7+kz8z/+s2btkdd67V+owIKbWy9WRGRnwd3Vz3WPlwjoMLlLwRQ71to4H0Q0lj0FoEuEt6d+BXbGCpyDwHsEgq8ue+udjeLAMM6Lefis9f4SIt9XAHyclwd0p6K33lSFBGhqX4DAQoG+BberNjKucNc+oFcEdM3VZCOTMQC6mjItmtTFWLLbx0B304cCrcgE+XueUTLkwwDz88M9qMWN3Ovg1a0ePGJ1Tmm+8tzcsjTxcIfaAbpDPWrn7IOtc07AvXBJ/zPfNGNf/GPTiUIyDlclon0V0eTMcQ+ew17j+ol+Kx354spvFI1MzZzFTMoJhZHfQHfTDjvXCd/56KikuMnvqG3O03eOJix2d6NnhuqXSBsws583cz/7z9CZrbckoBMQ6JYYR8Bkc6RxUUPPm0sAIwmNqOsjUqCY3ZmT7mUmSxH890HM+/4RpLBJYxwViPQsJaCZusbWmJtdESHWZ2DXustYxzUKpJjPChbUCUl+ns2opFRYGgpoiwD0RQD6tljSxixpUz91H9CrbA+VAgaSsd2ipkZYtt0k51u0LmHlDsIDVwF+T8vCBTAojp9lRd2nSYZf1+FwcDUN7ePp6WWzYTtfR0ptxIxZCawzKNpS+cUwwC4twNT+KTP0zb8ybfSdi50SYI6GEAWfFqYgGfLAUNeWn4v+Lu/lPrBcazXmSWLj//1mYVyjYwiI0xKv8ke2SCWgSxGdUFhx41LqIOHmu3vM4o/+I7Py+reYHF0TRS4CoSVcN4rKcKyKuJvR7eH+iMmdhYKySLPC/BgUt4r1Yg10t4zWcSI0cgFmd7YOlu0LxOPWBXWdJtPZGCR3BeVhBdABgr72u40ZUQG0dbgDS8DSgrPQ8vEAdbFCf7MF9P1a7sXL6RUkEDfrt/ezEkuTEnpxCpfjUgfg939ktE+6ZKm1NjqorXNkSxO6A07O/dsA8zuI5CVAeeu0/ABAx4XUznsqacMWGz13B6Pvu/gdc/ALn0CZ12v6az4PYC5f7qOLGpjEy6xqfFBSe53BaQL2Fc6x7CuVc3cRgJz9zuWF9IUyBWsRvnOCupj8+fvggTaQTvXMnNk8dMzM/cL/aPKD0PCFHOJv9/UWoKX2NEkAKKezDIZNzXKV5uJqQlA1vihLymAqaKfYZ5fu5B+Lvx9FIZ37kZcevquVz0tIEpuIhmPg6AS0dfYSp5auBFZkzam2js3ydwybke70o0fZC+FcmmWgOzMOSVv7jf1a7iVWW4mCLJclX7uFAe/MpqR9S5iu4oZIIeQRaBrDrM9uf+n4fStJ4OXWQnbHmhGfnl3Gj/SNBwVkiG34u6aqqXYej/4u2syAB7QtL5jRv/68Gf6bL5m2DYAlQZVaOUztyvgUxMOgKkssHn1DTT0mAFCwIKDbTSlHUtv2lNePjCAgjv5dmZw2YZmbU8uB085LTMvt9/Jr32qW3v0BazUoAnO7niwBPAINfbeD4dyacR3JsK9AQ2eRlLoB3c5zXeq7E9CdZUPfKC4HEM2F0X4ph+w+TXr0q7IKT4dWkOG/6Xd+cX7FTKCZCwswKS2WpNiqz9/1CzBsuk/YdY0Cyv4H9Pzhp/c19GJCcAyVXbkOANA7fRWv5iUZB2BjYMgXRvokb14ZoBVOWqQ9ZKIV5kEGQ34aeedTKP8o3c+ctizmFaIwK+MhVQ3CWJttk7otaCgyxTiObronLpmDX/yE6bv0jHpR4aMziCCP8uGI6b6YrFoG5N/2Iwq0QkAMCPg7FicKivmUm2s4TpG6e3tM2yBKtNr35MDE8tDODQLidJAqZEQvjcbHseTau8zsz/1zs3HfI3hEacbH8sYHAGI+CyLRRjT2IgfoVxEUxzSrTAAdQ85j/ZagpavZPXKbyFrjf6yieO9gr7YSbuwUG/r0YkB3L2Ng4PNzqyjCxKIsxYTa0CFl/nApAYtyt5KOWK8FJ/PR7eADZbP3AT224qGc6gKECIzSuKRpiEVHGQX1KMuhNjoGMzt95kMo7bq9+UiLn1y7OdKYBJO/hcj2Z2fXxNTm4NPJLwQt/kww7ypTI13XMG5qbFtfNUNPfNWMfeXP0PN8QYPOUKyF4fMlWbv4oQMSsjQSVoZzIlUOnfqQ2C3PKRYsio+9z1Tg8CiMMLLdlniVa6Gd5+epnQem9lJGBw6PQWDnHjFzH/znEChgSi6CKLcCvR0QXiEMsl6BEpeYIXYN0NwaMdf4ZZR+XYBZtX5Ad2eH0e7qQ/ayEKdrF4N9DpgVwk6E7pesItfSn/D8APtYsOepmVVxV8mfive6JZR25tRrb/SVva6h7wP69uPp2btl9NRWBm1nrmYBdB/DLoPVEbP+xyFof2wFSZOpS8uqnwE2DwsLc2zZYYmm9ikwI6mBrvDjP5w38El857SylFyHuPQmK9l965oWknnhO1rOFWBegAVA+R3f4L6K1iUEdgfqwaByrEDGQDibM1gN0GVnLQ3mevtMrg9fAHbdcvrOUeYVvvNtfnA7LFkLXCy0gqj12Q/8M7P2ilcB3O0UxIDhhBG1bgyjGiK/SEtezmkSQL+GQC4WEMmGnmVh4ENnT20tBatRBirE8DstOyegpZ8c6JaqvLqVLQ7oljaUhlhlwRgGlD4LTZ3fhTRCpaXZIoCLjpz7pxQfAqAvUzgrc82e+PU+oJfeZnfASR2MDu8HM86GkWRDVh6HLKDTLHgYgUysdEWfeVubK13SysbC7WvlGBG/30C07vPzq1EgTJE2QesE4x7YeEP+V8K6Eg8mxJqtr5mhb/2VFJJpW4I5m81OCOaRKSTQYkoAe/AOZ4KXdDZq2PR9h/XaE5CCmH/pcx8YNDnmrAvUsEIdfPkLiGy35uLwUduUKpghmao2/Yv/0hQ61P8usOU0cAGynHSgY2pmH4sOJRjbTl3CsVJ4I6DPrbt2uNm8neu7hKI83vdqJ84VaoPaTsvcOaR7Si94C+nZvHn3n6JwjkBJaLV3AOYX59bQilQL7oRTTSJ47vZsdB/ZpAUulPjwd3toO/9+xoTs+9BLgYeacUehVbFJRZE3dOc3yr8xsJvhdzSPsmjMaWgSamYn5oSnspnYc33L5ma1CGmcWsUsunAVo49jQMwjZkMdfuenMqDjAjC2zskbZvzzfyhlXlk4Rkzt8lJrdg591KK5ltHW9YV2bPhOMzvToFK4bGQeuL4N2rlB7fWo0xhYsQgbdmwltlf1TP2wVvvcj3/QLL/2zShdayOanfouF+jshqCZH8AYnc94m2BQ39bVfLcAOjSvCbRPZV/0FEtY/Z1YY/pd6UsPSoF7PGMP+HvQ9+AEWgxrTOzddJas2oJvTGe7haj3FxF4yDNlST5aPwqWmS589a1JdQUGzJgAmt1ZMM4bnlI95C65eB/QS28kGSpxnIBOH2zznGVQrOW2PRjgCXTDYqcotkN1BkFhO9F/Wp5SrSFC5kF/+ZVFBvOg0IhU+4oCmgSfhPloZDsBncFw5T4K/haWN9ZM/9OPm/HP/qFpm76jqWAEQFlLPMc9xDE2i9cyAmdiFwwOmD5/JhFRO7dpYDq+6sAgc4Z23taP8qztNiearm2WeV1AkxiO3ZGCkx2KJ4q/bxw5YaY/+C/M1ui4ToXPkHE6yOYQUdoYwXAs9+rWo5kAnV3SJqChT69lqKHbCbKaOX3zDKwq3hfuEoMEz8GXzrWpvmutd9ScAEwrxa2VDfPSPEAdmnre0pTOORQRm3COGB4Fs1lY06RQzi66iXZ9dfYBvTygs0EFg2I6c7YpSzOcaMuImBd/EpoD/Xx9AI2IGQEwnIjdDOPNgMIVdzWnnBoEa7Yz71QrqFmTupNh8CtaKfoAoFLty4Gn1Xhjw7GASPNz+8IsqsJ9wgz97VdQE30FYB6064wxiKA4jwNF0cbjGrtsASOk0RXN0GXDkrPOJ14B0COYxSOpmfPLenf5jgK0c1oPvBBh5x0TFCz/ZbGZpTe+yyy8/X0YA3umK5eOp8TlIAyyV0EHGrJsF36SCiAZbHPJR3AqBHS2AWX50qxUdB4NFRSxRjDXsnoaF0crq0VqXrfX0ru8tacVMC7pfjh647w3EHx4E6lsL0FTZ8tayY5I+qDdvA77RUGfY2YqYhKBeTeH29B37wP69uV1DK8XoEAfukS4N8mHI2GhmHvQz/xIbycKgDgNFd+dKis/NM+Y61o6AV1lO9SiyGyuwX+uRSSEI1tI01rcnDoFMbbBlH/LJfbaUkAqmi4Kybz4tDn88d80HRPX8E/toOa6oG03tqqpPfY4+ZWCus+Gp6kdgC4MJoFW7mYj4+1AH3KkqjGYTs3vCIjbRDQyU9Wslu9WQMDJaf72l/z3FiLjZz/wy2b91P1yv3503I7GWdt+FPTE6nClKsM1C6DfhElYS/tmAzEe0EFTNNeuBB3Y1ISha8UwxEhLt61V3RrboWQzorpOSc03hwIkH7KOeIWb1NRRfEaEZncOSDd+3vpDM8G9tNllYBwb0GREIzUv6m7euA/opVefjGwQaUaDMGU3k8TXhYA3aub3IgCuV6qfBdZ1z+EjkNtN2srk3RbQOaPbYDQX59ekbrMCuQv+c1gFNwnYDNelK0Gut9yFfWaq2vinP2aGv/o5SA3QTIRZWUAv65BTNh43sTvIBAxwb1BxzPcrT8j1/Rb2IL1MouLxLCuQ5JeWMD6tiFf8UVkuYLSwMCy95o1m4d0/g5Kv/YGFgICu13H1gONmHGZlWjSakQ9ypNTQCTK3V+ou5r593ehHB6AzQpox0gJS+L8PDcTf2QPgNM7bMQjRLLjjBChLAK2hxSY8jCQhmq9vOU0d54HGi4ijcH20FnwzqQw8I3SdsAzsnq7pvg/o5Si9YEYQWUwtvbkYnYLWSfQ1PzvUrYy4aAo63oQIkvCg79ZlDqhYVOQiotoZvKMVuCP9FL2jrLaAPt6YPLMSnO+8omhjAbDnyvPm6Ef+L9MxOxVpHd5XHhSMKbusVut1d0t5OpRpdVXdUiyeDIkR7bxfTODKNqX3+jIAvZwP3go+OkRo532DZuan/3uzfu4h0K/LuyIjJlRFazeIqHa2Bm7Wwkkc6YYA+qaYg7MWrgkEtPww153V49z6CaALDSjIsycCzxu7FcY+rWKWTkqDQkd58UWzmQvP3Cya4ziU1E6F8fOX9NGNvI77SO2coN7aPd7rXKV9QN++gCQOSuKjMJlS02s2QKevi8R7D0D90bF+X0TGzUQ1sGaSn2snUs6EqTU0s1+CGZDFI7YJMDYFh0y4D+b27mp1291wLKD3P/V35th/+D9ERoglCAh3j97mqr+Vl5UUBBjRroBcxPwrLIM3ffJ96HfONLXo3fgdwJygXhbQIoyWdLaVR19v5n/0/SY/MCzMWKbhBT3tx8d2wARzZkc4zbT2nWrcnQR0CnI3aHJvwGeDJnecKbpxGJnhdtw7T7B43Virs2itegytVUPXRNYCRgOml/qRrkObprRtID10PUppEwNGaKhvAsXBCrPMhmCxHAmWbS6mnXoPar5hH9BLA3qn+BY7EWgcRDjXvMrZ3kiBgwUxbi6vm/tgCvyBo4PwgcLnagFoGyhl+/odfRp9Ywx2YZ7sHZR3LC9dIe0MezZkwTzRgcazyZr6nvu2Of6hf42uapqb6xudRBKSn3M5UPcBb9Su+1CmlVXhUlhJPIukxQWBcAWvVQNqAeTsqhYrPVu8C9YsylcWYK6fe8/PmZWHXi2+eGcvFVNkgZH/+qt+xF+wfgGj3JvLIxqfHNOqqC1ely5hRW6ODKhxU3zo2iud1fqdO6c4s4GuiXPQ0tmG2O+tc3PcVQCi7iz2R+D5m8a5e25uXfLVZXU8qDcBmNv9d4L/HJonsbZ7ovOfAe003SP2AX37lpCI+wDkLNLSXiHtaTc3kwDCg/bszJI5j1Kv777nAHo5M3XN9XEO8SRS3yqaoHdzQmUAah0BapcRCMduWz4QLsY8Fcn4qwHsGf3nEehXma0AOrSvS8+ae37tfzVta0hVczXfI+N7fGT23bKiofZuByE116mdl6r9H2jRgdXbQ4hYeaGdG/Q857PV3QDmtITmMwCdakxKZoOb1s48YGbf87PSXQ1mAvX52heqkp6DBUrLBLNNqvwq+G+zkIFbLpb2VEBHoR87/uygBFo5BLllAjoeThoLTbb6HgW4LvzjDATok/09KgRpdKGu3F0D6JH2rfSnAZRsT/rkFLoagueo97x55u1jTDAkKQHLcs131Z6kOJH7gB5fLGduYrnXfpgiGQVczHxTLG/DLrV8BL7FdfPU9IK5HxWtCOonELgj6VqCDu71rt6nK27ZsGFl9mDOj4LVbZj8mKZGhkKwIuN01c6U1ypjUe28ct55ycHh/s6Jq+bU//2/mPYl1Eanhi4Ka5gKGNxZzLgt8Mo90Mrb+npNG4q5KJcvemMlQOffcD9N9S4iXZ7JanVMU7O+3KoLjHEvvOXHzMIb3g4/fr81ILv9d3cjcBCpjodRkIiFiZopWjmcXwToedEOWc89gpuqK5H4gi1odAR0PptGGlcMNnyA2jAKZgwC0H3U0rlXLd64pfR5kEMlvidq6Pywb/q3oThcgVDdTdoWGbr5AJ0jcpHu+4CemPzv7gsp7WlqWIcExIlPlPRdikHv8FKonqBjcVjB8V5eWDHfmlqEj6/HvPfUmIA7U7ei2uNpjL87PKltr1NGwTC3JfjDLqIi3A0EQ4nGWkIbUnAvmH6AOYvJpFOUrDBw55a551f/Z9M5PQkN3RaaEWB3QlG44nbA4Ys4Bq43wNyggYoIHSmXkSZ20c5Bc1qshouAuGvkxEuFt5iAVubhuJ6FZGbf/bNmDeVenXYuBdyjHDxJxaL1iYFebba2fMrh7ujlBNxJAPpVauiqomf6fj6fJnc+2mnp5V6AlH0Aeo90Y/NVCDMdzS4/zKrlJBdaRmah8f7ljXnz+J0l8+BIvxSwakprhBUyFsEztD5/tjSyy7uS/PX7Gnp8rVxA3DB80hIQl3wpd+RKyQt2oxJbKoJ5cPAuor8xNfVjyE3/6bPj6OfcqxH6wv/sLBwgJgGHHZlN0UsCZrKOICUGwr2ENLVqPjFi0hDm2iHNS9JoDsIFTMfcjDn5a//K9Fy/DEB3a6bKv+KgXT8B6hIUQbdML8zsMLe7a1MzPfq62U3Nvwvvpu9cSrwmmxMFkIU3vMMsvvldJo8odw99RVIOm9bQd86I7Rgt7caeJ3gngWUKpl5qiLTapJTaKr/BWoKWITOJqR3/3sy7TAq9NbaXeP8BCEIPQGim0O+oodn4RIJljV0SFhsitTF17frSmvn8y7Pm65OL5vxwH1x7/dqGOO3Dd+p6DHxVSsBu7N1I931A3w7obFQxDObKgLhmI16vpXpuTSaUk9Sbp2cWzTP4GkP/9vedHjWvGR+UIjTi87Lg38zRzM6eSvma8QHPs2GEBMKVsF47nwOmz0p5fTYYLh2gq0DUjuprJz70b0wvissYmBR923gH6HatVeoPQF3WFF+Mah9AzfUgqj0NoNMqQL95zprqxeqAg1mAud2g1GsifyXmsX74uJlFZPvauQsK1N6s5Ow6ioX9Uv+/S6Lcm8HyVInfq9as9HAFWQ6Q8zIHdEl5AqBLlrsAfB6+9HjyU1jel9t1drDLnEL/BFddr9n4RFoMdXyFy8sMmmdmV8znr83Ab74kNf5fe3gEvASBt2UsZWnfl/X1jsKZsTCLc5N9xYKsR9yg5+0DejGgw/UIgBhEtDID4vSgRgyxQduQ+rGR+dmOzkqn38YBfGZ2Ufpa06f+xiNDiIC3VdPS2aNTj6neGxxGL+NQvgAwvwZTu4s7L2aYvtIZ5sS0K8Y6kOlqcRCF3UQfulgQDHfsP/6KGfjO30mZ1nIasQoLsAIEQCjlMQehudD3XcNHdG+WhiWgS3lY1QjZUa2AnueO9CrOhsF9EAYWX/1GMw//eX7ogAVq1exDRw3B6DAEvuFYMFwNA9+hWzgDrsk0opcvLwLQtcdnpm/n81fQ1cOBAAWILTBGsQaU+TB//8HhXvGpa5JAtmPKdIJVHubO0hbmyzrufw/33ReuzUrsCt0Krzk0hGDAPi2q03SArnuksU8alU9AZ2vcPfnZB/Ro2x0N9MMU2Q9Ap39Rj2kUVJY5kYis4IjPMYVSxBhnGN5EFv4at7GF4Lem5s2l+WUJ3Hn78WHz5mPDKBMLjcyCnhwAmWyoue0+Q+KQaGmgqf0i0mTW6F5w1m5nSncQJeNncBdyz7FfLjdY49ZTzIWaGEzbR3/n35vhbzymWra8d5sIoYxDcnas9stIdpZn7UdVN5cNUbyVxQRjl9zvH4WfcjhSAAAgAElEQVRGRrVLa1UriBCgGQyHam+JTOJ0u4wcNHNve59ZfsX3qZVBxh8BuqasoegOnMDH4R5QAShGApmTdhYPdIA+I4COTIfi+L4MXsK9WJPCMtaQhXXLgw6j8sLbxXr+hk2R7h9kvApJogXqPpShTS2uw0yCdfPXtxbMY/CZX4O5nZ+zQ33me8eH5IyFnzQWqAy2qOIjXCCz42tzMLmvIjsmFR9o9CB36vn7gB6ttPqnDTorsUKcMsXoKPO65EARVPTetpX+mR63LXBZhkJG7N7knqNaZ/R7B8dCxPIXFTu2oEEykOXxyQV0JFsVc/Rbjgya95wAqA8iaMv6iGNNKPhseWHy+TWCPildswHHd2HuWyB3RZlblTl0XPG90MWj7zxsKpKG0cgTWMMbh//IH/1nM/oXfyaAXnIVrLTnt4xjYgEYaOest+4/kYxUeonsA3xjGd6Lbmqi+ciLcQE7qtF/LvToJZoKS54zK/c/Yube/lNm4/AJWa84oKsGQ3sTI9tZMGmXtzox+ThAZyetK0hfREv0zMdeAJixOcu6Pf/caq4X89+j18UzRDgunq2HoaUf7FO31u6enoRL6hUIDTLlPznPy3Bn/MXEnPn6rXlYQ7Tx0QFYcl49PmyOsq5C0eTSnLOEI6v5Mj1SllfgpwXQCvvcN9MYa55c2hv3AT3gxTS/0oQLhsfmHrVLeAUzml8xI4VViZj34OwPheuIpqQYgrUDLXefgrgCOUO+3N8V0B2Qa/FTyqT8nseVN1e3zFNzy2Z6dd2c6sybHzncY47Cx2r6R0SbJB55cLLnYScPgMO9yNKQM6v03SGqXQqIeGDUH/zYxCatA6bOwHr7nQRDp8GnMH3K/IV7582hz/yBGf/Mf8Ui26orRQzMWW9U0cXbIBi1DQ9pa9S0h07Zj2h1rAjnisg437mhub1c3nmxwAAg2uofNPM/+E6z+NofwnhsYN62gtYF0wMrwAlUFyzVVa2GKezILQ7QWVyIPnSWaK1pwSuNFpvL9qGr6BnqqqDxvTS70wztPpF4HwlabJD0EAJQJauE/ysW2HZklcq/JDzjIe8Q/MPc2J2MpvUvXJ8130QkO0un8jrWr78wOmAewJfrGRF/SzXJdfcmvoxI9wW4q3wRqN0bys6/eR/Q44BOnxE1dJYPrfmDgzJSWDHn81NmFLWnIiB2Jj3VAEoBQbEQEZZZjGuooR6vABHxHgX3OdRgXlxZMgMbCGyBUtY5OGbMoVNAQfhYXa60BXN+2ylAj5hMxBTIOC+hbjSbr2zYCxS3ycC3qQcitkjdduyTFvmobbdEoMDXgf/2GWjp/yn+mGJQd2vF8SAIrq2/zzONtK+XmdMawH0I5ic92NFVLXSHxGbmFs++kMNfRSGZmXf9I7N+7JStFmhv5ztkRkptbJF6ENHtvgtdbUu2o3ep4Eqta9NcBm2s0ImeQmhLNFiAOU3OK4GswHfSYsQMEllyT2JuRBT8IFSC9h5ExPtJBMi5bn9KJrpRO3WmKs3Tk4xKsMor8L9F+MufuLNoPgcwZ3qotpDVotH3DPSYV44NiZZeqgtfpA6kpfxEO5L6IrGuWrpYh3ZOiw55SjOsf+rJ1HPDPqBHq0eiIJAT0F2OaS1ry8PSjoUdLyyZ+/Oz5gA0dVcYxOVNl35uksMRytyW03iWrczbmZ/IxPOb6ya3Mm/aqPURPAZGAeqnTW7ooJjfxTxbKxrWsjj2HsdWxO6Adb+FblrfmV4Rhu36MJddDYy5HaoQdWPWbpdqfkmWrtR4iYhgZEN/+5g59rsfQvlXtl8sPTFZWdaJ7oXPfAim9hqFPhG86MOWPumBRYAmUEa1SyvPah8KItAi+wbM/A+8w8y/4Z1a5jWwAkXUAas+fs8ufb0IIGwBb6+fvIPPRQD6VWjo0mmvEYBObdUCmj9hBHSusdXbi91octrw98GuNvPK0T5ptdyMAKI4rlYFd+4WIOw/dn3OfPb6tFTgo2XPfRhE+70A8xMAdQbCyafkmaj10FWj7XR/j9WnwDwZh0NApytBhp41vaQb3s5evQ/okZZIwmDwxwBruNcY5BIqUG2FLTNcWDNn8nPmaGEBXdLUj2mVJsuYrPm9CtEVKWYWuPWkeW3AP9hjuhLT+goKlKAKGrUbAgjM7ubwGYDSuPhv/Sf0VW9/YaaE6QJZ+Bq2PPwWwJwpav614XoEkrZa3LXtJ20o9GOKBlELb7EaCwGdEe7Hf+tXTTsi3mOAIeSh4CmXAzRzI4MAY7tuNbxXAN2CeWyaLFkZBsKVXPFIoKOpfu2e+8w0tfPj93rmJQwuGBf/PdbdhsBIaJEtVt3MzXaJgI6guHl2/qphzcsSr+wry74ydc328bPuCjY54q8I6hpc7wTmyDTvsO4UKjSyBLPWxSfJ1EiTmZ4yfVgsx5zuBdDYx1+aNl+cmJdSrk585Mj7cZ4ujPabB0YGxOzuLWRu6p7z2HmGPMdZHWOxR7qDaj1UV5/+IvomRyyzPdWAxlnMaw3zjOJJGrCwzfjIfUAPkAtU1w+frES410hhAbtVqRiE2o1CFUcKy+Y4QJ0A34XKXc6UzoMvZ0UI2h2S7ZRij0WFK8pTF0GisLYI2+wyGA2ZPbTiPvh/Aepm5LAGZcnrg/c3ANAD0UnPM5kLwPTZ2VV0UtO2GBGztlHYliFFPnRgIYaJrCHRHqihl6ybnuSwuTmCAfRcfNqc/M1fMZ2L83YMeIkFcTJ2YUhUcwcB5mieErNqpGRG4tuTqnZujnwXLBME9KqNJSIK2+ruNQuvebOZffO7TQG+c1dvIFpnXQSu06lBBHqyroIET7SOKdIDOoQ+BfSMM4wtoBP0FoHechbtSyUN0prdw/z3SOOzbjOx7OXMKw/0m3G4NEg3/iSlpI0kZFvxmmDzXcaHB3SMM7+yaLbuXDVfnto0f73YJmepl8kaCEDtwc8jOFiM3h+2lhxZC5KMrAUFmzZJ79uEesIcDFovttAvwP2ef6OgyeBcCgq8Xb5kndWSpstrgwz5e7dGgcBU7zrMIUtkmYGlcsZ2ehPqHX0d9+91QA/NNdx2pnpJQFymRKCMohfAfgC+9XGzYobMmuktbJguUDp97BEXUKjwgBFxF/y2tvQ50YbhlxUtHcEiOjW8lbW+j56FxnkE5mNGWjtuwO/ZG2b16e6Ig0EgCOkKIvEZ1b5JjulDaaMDKPgT0DdH1YlxsiocL+8FI5V+ePWcWQBpz8svmeMf+RXTNXVbnqWuEcd0rA2EddoZ1U5XBT+1Cj1ggGIpsWMWELHR9kmPMilh88A4tPP3m+UHXmkftX3PSD6sScBSpV5IbSFAd8u8YgF9xgZtJV2npNeRD7BfgEJN9OEWs1Kdi+twfwn5g1AJ7j8If/OjB/oE3OU5mfKQJDMJSvxSCLV8RKLZSQhL08bcuIiAhCmzmus0K+0wqaMzH+nZBeGSF3H4yoMcmQeEGpC9kj9LFWupZgF3/7MCvwbqKrgr6OPfFA787xHrk+s2U7leCAbqfqt77fAMRrkz2j1D1T/JBuz+NXsZ0ENTFHeiA4Q2hApx3UU5l+l3qQynl18zOhuABPm2t7BpemCW7waZd0BrJ8Afgd+9D7/Xopz6HPkvJc0YuFceVfEI2EOqANO7WV5AaW9bG5zP7kIq27FzJjeKzlwSKMfTrIBeD0bGRmfn7ayQApSYC/3m355ZQe48j7pMsvT5C/gJmQ27Xul+AdBdL+/0mxTdATDtuvGyOfab/9b0TlwJLBUCtaqxsSzr8ADaogYuihreKfEBvgOa7qvsMPfE7W+F5/qKXhA6lx941Ez9xD+GHx1WA6dKuXvxWFY8Y67GaQRs9dOkEVpgahj7bt6yggyIl+HrZVqjClv6yYJGnftnGYAenYzIVE3wYdBc+LfwvQ6427EHZ9C4hc1bnO95Z0Fd1GB/hvXYWTCfg6B6/TnE0yzo77hyyI7IdffLWXfw7/Vna8nRRS63ylG0v4rpVliXYVipICAaMQ7a4TlSJ5g/nxszN9ugXHBfMwB0jd7fRNtlzZbZ2T3YzVPCTQC1fvjpm6EStMsj2rnXh8TDn7Xkayf6Y9QR4S7Dd1qowpRnPvaHKMLd/aQMisfqWB51k/N3oMFveqnZmaRqBnQ5YPjPFtqDLs+jv3bgq+b4WKXs6H3op3lSA6vsIc6CWUbqtZ5mB+ZMj3lyehU+PNvj2rJm985S7yZfYYoa3HzClBi4yK5hdX+goXdO3TLHPvrvTN+Lz6jw5B+KcZMehlEb3TZeqed9ztzOdXHMTYLgikqNlnuHRuVjKweHzJ33fNAsP4ye5wzUK8F0mUXNKnon2YHPtnMNo4HrmcdO37sGc/jLqBQ3ie57MesJ8abOwUh1QazrMpzlLLTrn+fPq7ZVFfd98LIYqNu72GP+YaSxMaNAtNyd1tLdmCXuA6eeQZ4zN4y5+QJcbkvyOxEhu1CquH9I3FWiOsQWMczASb66UaCrzHz7rghY4yqa5PHzfK7LvNA2am7kBkVjd27H5G8se0oMS8BOw+xON8GO70Gd9FjX7fuAbs2rIDA2MxmABkZzbhafYilJCbWc2dwSe6FNfO0P5SdNv3ipAvN7jYMSENiC+Qn+M7MBUPeaoFC7anedPSYPUM+NHUfAl3YMy+RTpErxn2TOzH29hHaYmlpi3xRwlVIsgVoP8dt1tO3BD8ytrvuDU98+e8cc/b3fMIPffQJrYq0TZIj8mXXaYW531eCKBbR0iBJpyqKtC0BTO0+GTEIluG/5we81kz/1T8GYYTkImZZYV/hMdRmcQNETRi07cGlVjYU0cw0+dLbTzYw2HeEI9gHQrWm9FOWTTpnCpgARp7iw0CPdGkf7Os0FpLKxhHRGpygdiWOsFFJYPjg3fd3kbl0S65yMhQTAYkb9SGGVWhvuE5XQcUKfg/V0cyjN32y4oZD5OuyPk7kecyk3Yu7kcLZI+lbYl5/TzbbE1RoYNwNAZ4xO5vRS9/ga+IC9DOhK38qeSUR97IGOojK1BsQl2ybVsNS0LSMIbnOFKQrmXqS7PVy4I5HcjsRLEnoRYBaPIfKfL5rcOiO47ZxFTHfMSX6JtDZo5wD1/METMC2jCpp9WMTAajtqHIPDK7opLy+smueZU8zDVjTgMPgtPNyEbUYQaz1pXbVeCF7O/F4rF1AzIFwg87PmyCd+0wz/3V867iLrXmBpVwB6WA0uohk7+lTLEgG6pz8ewoScjPPeHBg2kz/2c2bpFa+C+yRMOHJav1p82FL2JHzn3daKoeTm6C4ZtTbDVQICiLFgetWtZUYuF4vKGYwShEB6XBN6CEHFCdo5KTsblYMNgF2G4/gIMjCgpZ8b7JbmLdadbvc3FaFUnVSpo68WHHWvFe68bHKTL0OIRxlXt+1UVvqGTY6uttgnypWxBvNgRlWHIhe4c+6ehOpLltXBtw66Y9jrAoD8Wm7A3IbPfC2nAkUp83yyN8avkmdZfs61YWAcC+dk7aKpZWw7ds8+oCspUutjhDvT1rJSTstuYiltLDidJEr611+fv2FGDDQSeVCFbPEK2l0BgXjUzAtriHAvUgNdFKwbJ9+7AT/65bEHzBhKiEZNXdwL6ONSbpeGNUlQDm6jlnMTDPlZaOcselNunbeDOgBXtPMgKhxP7MO/OxlgpsuT+qOHXxe+Y3HBHPqz3zWjX/2cZTL4C6w10nglbGsaMI20kr9E+XKofuJgvIFAGZuAx6yAMARp0Cf+3MPm1k/+osn3wg3AvYjN3fo18bvj0BTZKSsmoFagldQLuEM3cMj0YU9AQyf9bCuCV/c4NE5iFcxQSstuIyddNEa8bwAgpFhdsOjqblYeok7bNpQkbpMWq+OoJOfqHrnKZTWQaskZhmKNAzN26TOrsMQRzKeuQwJB/QneLZYwAGwvgjp7BuTn4s920khGLFbkEXviKlQQl8PDALgN0Pya6TRLCMKbhr98BtUjNnBmI6pOyUyq7bV9sGQtwK23hNiLfUCvtmh32d+5+QSLfvgbacJNy6gzWw5HjAQYHIvv27phjhgCsfq5qn78KbEHkZI6/WY0tfOgV1EDWcH56Y1u84frh82F48fMD6OxCyN3NSBb1WJvhkswHDderi/55DQCmp5DF7VJBMNJgJE3AeiVztQXW38yIvytE/ujiqbqT1TSmLIm7pFSqkrVxQqtM9D8lxbM2Oc/bg5+6ZOadi5mSWjm7HNeY02C7QzThf65Ibs4+jKDlfXWycn64/95CBlTb/8HZu773oLf2kh5u45RECVpuc3cA985c4kT0U6C9dqtSxyg34CGPoGywI2QuEWYhbVjNZLxtgmJ3IsNoLlo6T5X3VO5FwS5HRSi2HP+PECdndmcUB6Pz6h/RaMjj9EhsLLAoLfJKyZHvzkrDjpzFilJCkuh9HNHZH2rdwRuudYww1um19zM9Qtgu74SrJO5BpDfoDBB95WcZ7qy/IrUO4SS93M/GUg5L+2XJehm9/h6Q2ZYjmfs4aC4EHAIGAMAdNa53klAVxBzQCWoJsMaQb76q/K3ERwHP5j9X1m68GYma8ByedM0sS/PaUpUTBCOo7G+ET2n823mQ4uHzRMb/QimajNvPzGKr2FzCJ3a1HQY3ZdmjajZsDLVRZR2ZSc1nDP9yOOo0cRnVvxszTuHWOOD1VS4YFEZau61Arp/K4ewjPK4X/mMOfyZj+l+oBqc+M3rDpAM5xZJMC6AqJpcFIv6hVC2duSUufGBXzYbo+NCFW7v/P7iF9QIj0A7Z2vPqAXwTnKVbN/FObLq1020071GQLfCpX9LtUVMMByuM4GaZvdy9MQ9Y6GZdYxFxEzR1OPkyzr/el7Rhhk4csaa3rukoE/RxQnGVe0Sp30zS6KwNKtgPnsLkh/D+yJHgPAVplv2QjvvhqCakZBK4GbHign4wl/KDSHQrUwbYXd2A6XF8YAMtq/kMrE3xJwE3VrhoeGm12q7tQN/3+smdyF6EDs1cwK666u9A0tvD5yrFKdv5LkbKqyb84VZBMctig+9qoZlAZ3cxTN4mtoQ0U6Tm/uUk4n1nrx5fKPP/NuFo/Aj6pVDKGVJLf0dAPbDAPXQdJsU0Lm2NHu9BHPpJUQpr7PsljvJMrfgY32jbr5koHynRrZHq8An8Pe91qeexV61ra6Y4a9/yRz9k982bQxm6oNpEi6Yej9xk7pl6BKwFgQDlnmJWyn+WdYJTHvyXT9jZl//9nAJo/0lxoiggxap8J2zDTD3qVEMs961SXo/12ELIMo0x5dBR/THNuJDl5CrFlfu+VxfavKESwcULoe7+B7uMsvBnhvqQZU+Vp8sk5ZZw2QiX7GNZF+cMbnbl42Zn4QWHC++4+mIAggE1EIvotsR5V4vvonFAmB+HWD+fNuIWYQ53T/U8aSIOiOa9aCuwnyjKJTuEbbd3R6pU8OCt8ot+4DOk8kIdwB6wwPi4lRBuvapaMIgUFMcYH4OpWJPmCUtFSsXJWBg4rtT1l/ggV4CmDPvXJ5bkv/HBkMG8fX2Q+Yjc6NmGmU25Ul47wFoeW85OmzexvarDtTLmstksME7EWSESKIrYMIvSh1urZPuBQsZWKS1agaAm4b+nkDOwDcaLR0fVxdJGzQgZQXiIxNLR4J1Kj6YlvHkEDg0/MRfmWN/8lEUzkOwDr/4uGpBZNGUtx15DVBSjS8cm+aiV+cQESPWZ6wdPWmuf/B/QsoazKZlNpWPZbWyQ0ibolVD2GWCd1Ufze5dwanSynMbGjp7otOHXWHZax4oI6MZ6V787GLaYrQ7W62GEe/F8eyeqrFRh+C2ug+gzgI/TnuvR8qSrZf3a1OZl6bnTd+dF83J5ZsSJKlnV0lv297zZga/MjAOga/RgUu/bBQbZgHiT7UdQNS6BtkJnYe0GUql4XGXKegfazq3CYZLIZDlpKXK31757AO6QKAEw9GH3ijiKkVP7mC6wz8IM/s5RLcfQ5lYBTE9uP6EViVKDe4xa/Cbo4CMnuhKN9k8eFy2iYP45PB95q/XBs3fTS6aGamypEB6AILOm44OQVMfgSnXaeqlHsyXR+xwA++n35N+81l0dnL4zYp0Mak8Buwyafk78Yig1OkEFQFYZbjMQe+2ZnhdptqYgwuMa0OZyKHvPm6Of+a/oLGOtpAsB5qxFS0CVp/y48HcjkuA1dbJc/W+q+6nXiCrCnPpJKrCzX3fDwm9hmZnr7Di173UzmFuH2SjEG9qTPiiJr3MAfqdlU2UCC7qxpflmAEAS7aATKVkSAIp06Foog/dZV5Q1d3xR4+xHyewJ+dQcIZ8xvdzqGHsjtzoRmN3NOmWduWOObIyaX6yZ8ocamPRVUseAuhF59TxE4I5NXWkqEZur3SSH8X+lxGx/u22MVs1w51++5x0j6thNSrfwrM4B0Bnwycn+Gf+kmZ74D6ga5MPCYhraIT7dpUqBPTh/Jq5tzCnYC6m5vSUImkj7Na1BPObC4gp+5gwTcWYRZSBfHL0gplt65NWit+YnEeUqObBk2uNQeN727ERmOBHNFCurNqn8yTTu4WcYdZpn0ZvdtcAgihZFmg8sAtySyU4ltEM3+Ui5lkEiH7JTFIMwRzbUef+4De+ZMa/9lnTBtN2Dcuv4OsEC0Fhl8hjGTwDgwScQ9ZfYZ8dbuP7OrIOrv/cvzCbQ6O6fkXrL4IEHnWI2jnMu9okJMl7slJfal2x4vmXHg9/yypxL8273OL056PqHVjDJdCCaN6VtgXXUesjoMoWFV3s6ds+g39miWICuhT5kWwNe9N2tlBxmEL/+CJIff3WgvnU5SmpoDcISP3Rnll8zZkhSqLe/VZhLl09CuoMlgssfFXXyV5AEf2qAPpBKAQanCqnOytSSDqQEtfJvmBOC1AkFmAZFLeIH1cTDLCOuVUmkL0cFGeZLwOrBmBaloC4Ri20s0NZ/6l7DQltBGB+Fj7zw6jxLmBewxh8ChYj2pm2UvUTcRLeO9E7bp6Fhr6O3FCa8S6ivvrjdxYQzMYoUQ20GkcK1A8D1N8KUB8DqPOAOMjwbFgONQLsIBmzRvsktCqno3qvo9qy7QgDzdo/RFliF5igML+iufAyauesflY38xBNOm8Grr5gjn32Y6ZnEqk+pTSbquupFzhAl+pvkmdvF0klI1lI1x628sG0z6N5HuObetO7zZ0feg8e4YI2A7C2a84gwWPQBBkL4hamOj23BqBzT0hTL6GJD4vMNMqStowKY5KWVmFznFC5hgvpd7e+Gbkjls4WCFTEWLZZPQ/T+2H605MKdbFxqJmdYP7YjTnzpwDzG3BDcAfJMx7oXDW/1Ddp7mvXfg3u3JWfCyVmFk1C+qMTs1McKIYGzsMx+Gxu1FxvG2waMHdLxn1ahctvFi5EEW9TzC3hcW++y/ayhu6YL4F8EGblMPCqITtleafTjQXMrZn9MDRzNh0Rn7lyhuRDsGboAqrB5aCdG7YNrCqauMEgVxTvenborLnRd1gaKPBeRvK+gHzxxycX0OHKgjp+fxCCzzsRJPdDAHWpQCZ4FdXWJhehEPBd1GifALPxmnnEMoqGFgcUh/VkeAxULCfcdENDr3u/7KvbETx4/LO/b4af+aaAZyJTe7ndsRqUlnO1U7VrlJeE5EA7q7LDMjw8Z2P0oJl4/y+blaOn/Xq7W4VRCaawOYhq53RH3H0fNZ++CEBnidZaLFhV1wTruIz1luqFZfeXf9ATTF/6mi/wbolJtjh+t/jNrXme7qsH0GaVsSlh1HvF024FNg0wzZuv3CSYT6NqnpY2VXaBCnVt6+Yf906Z13Ut+YI2FfkAhRFbaMaw0Axps+oiRRdI1D/umEI3iosIiruN4DiXjpbiMQ251PF2KiczsBTKMtlz2JAXNstD9zKguz3ogSbIgDjXUKFhe+MxlCe0gM5rq+Y+mNkP5VdQekEjuqOoaK/+JhoO78uvok47NPREx5Jj4ekFA5vuHjZPDd9vVjpYhlGPNIF4HdrKs7PL5pvw07kCDfwrNYz3nh4zbzg8BG2QXc9oblPz8gqYLTXzqzAD+uy0sKRrNc6lcr7kT1PQ8jEERavQA59y3SV6ydBgXh97/L+Zo1/+hGlDRkCitauwIwXpMQk259bXX4uJcz4JBTUv5sCFMo32qHfe8h6t5BeZRWIBSGh3bo5hX0ZEyErDlhORV1NcNA/zKTV0aebjFzi7uVIGW8PeUQwtJxI51wb3QbRlACyv1lFw11Rj186FFkXkVOkVfO4xuEUeHO1BHQVbxKpS4KWAuYoQSxCUv3h91nz66gysFRhlAOYc10huy7y3l2Z3hKpZcK66OjwDXfCnI0jOt1FOsdsi2GD8k2yyAlBn1zSLnCmekv2lykeVn9JVs2nrcDTSBpv9LGp44l4GdG45DxhNlZkGxMXPsj/quj1MUyuYUZjZHyjMmHGAOnO8HQORWwPNLsmWyoGHzzy3DO1ctGlWILMm2VLM3aMFAnsAxs8NnjXXoZ0XggpOcjvGKXXXAdBPQFOnOdJJ8UcBHu8/O25ee2gAvmwGYOHVICZ2T7tMMA/q2DimoppknMXEg9l0YHSB0HdeOuVKAb9uQKcAgvf03LxqTn/iw6Z7alJUXbtqSZZ92zXCQ7hGEmlsEd11rqMmZDX08g+3QY3ev4rAp7Ej5vr7/wezPn6krLLF9TgARD+GgEXuxd36YZYEAX0B5dxUQ68KV9WXwgImH0VapGVq3ZXirXC3nlNGu29B8HWAXUQ9Lg3T7qdGgKvgfgq+9AdHuq3baPs8nBVPavKLZr5lvnBt1nzmZYI5q78V3YNraOF7S/e8+SfQ0gfkz3qeqgp4HBeqx8mXCAKeQVRfY2sdZD3L2yjr+iwi3mfxPfG7q+9QTVeEsSzTCPCle+RuSOGsuhh7GdDJdimxDQLQe1nNKSvNJjwPdgciJRW5qQDzC/lpQzM7319PYJdjLCztalagoUtEjwWGcofZjo9M45wkG6wAACAASURBVHb3AfMczO2LnchLLRZE7GFdt6D+TfjUCepkJtROTvR1m5+//5B5dAw52+AJbLjyLGq0i5kdE3Y81ymrdCdsB3Tq8dHa8x76x7UewHby5ZgZJ8w67iyakuTjpxX+YNWbo//fx8z4N/+iLr+5G4MU8KEkY1OHvKbCubBATVX6KgJ0XD/55veYqTe8QyvXuaYxRZNmcOBRgPkoOgXW+uFSZwCPtb4+0X2kvUsA9DkB9IxGGwA6iYC0vpag850/dxg5tXS/ePIHB+wWUEv4B/irc4Nd5v6hXi2O5D9O1/eHVEqYfkk082kzBc3cHyxPePpKVk14Te+6+YWeSakwmbigCiVRRruj+xq/x1e2yjqLFCvHXXLzb8Ls/lzuAHqcMxoogTCRaOdrv4jAPg8fOi2HanK/yz97GdAVHADoyDkmiCQKVkpJDxFGisoLb9MmisbMmDOFeYmur9cEJNq55J3PafOVJB87qNW2LoD5aXMLAXFbriZ60f3KuMDkwLS+O7NsvjO9aItvaF13Ru7+/PnDFEvMM/MrAvQK2iV6G+uZ2naouO4uRY8YLb7zMgzbAXqPAHpyGJIEPRFQVAPJ4/6R5/7e3PPJj5g26UTlOqzZBUh78vlsAE6OgG4FIQVwclpq57bsa0UgcqKPmljXDxw2E+/7JfjOT+n9XnMXbNcPrT0wsx+HxtdRZg+TkMRuXpNkFyWyG+bwK+jQNw3HdaShp92oyjNdxztWJcsh2XM5LrZVpWbPj2yRO/RBeVhHCu7tvISWuYeGu83pfjQAckKA3WP+XSssbpovT6iZnUVSPAnYd7i8b3pzTg30mDeMdZnXrU+Ye1Zu2oPmaCrBfHrgA2fUexnBsfLKqcuNTZ9vCKiPmjkJ8Y3em2AEmZMhZ78Kt9U8hCKxo+zGIDKfVYUH7mlAp5kKnGEQ2g8DiTz4ZrTrYjYLDl4HgPcE6ik9WJhG1WOb65yQcZTbQjlGDIJbBKBvalelSnKoFahFi57oGTcvAtCXO1DitMwL3JoQOFgb+WmA+ndnlhCYxBhXgW1zL7SMhw8MwMpB3Vmlcu0xrQ/V5bRv8A8MwN2ZJPGOLuSqcS/Kj4emxSAHPcEB9ZHnfo4oVjM/Zc783q+Z3tsTApb+MZEEluoYFgDkTBmU7meefrA6BGJWnqtkTSh6pwhp+Jp51ZvMFHznm/3wbxZ/7OJS+GG7TvrOW1L/COih2oKvYW2votrgHQJ6ZupWMAB2BMM7VvCVVNAW4IW1h9HU0jg0NLP7R0fWKj0Q0UypSDyEeu/HYWEJAUfBfMt8FQFwNLPfXokqPvLuiGSgJIC2zg31mVeND4GX5cyR1UlzfuEl07uFe6rwAz8S0dJRykoKzlDAqP7RMYRuKnUU0Pw+gZrujH5n9bj6HFnVx1HtCu4pO6/p/iSZWbUnNvHf9yqgq+aJw8AId2jovn1ChhsunY9EKiQR5cVf/orCFDqosZWB/KVuypAjhL7H1NBNnnWuizhG0Rt4bjn3uc4Bc3HwNALiRhNFpjpQZH3kZ+FTJ6gzx5O1qznLe9Aq8nvGwFCYMhUOwQYvhXMN8Uv86twKrBF7MPVSO68Qwsx7aWJm0E8as6vq5rrnbVivo1/+pBn/xhehqdNGo6KJjMNKPKkOPu/BukgNgBjTwJO5HhQYKtDVNkxjX+6RMTOBQjJL516BYLigwliwn5IlASA/hjKvHQ1NuaybTOt+gAAFhCYGW04iyCkp4FZ/cbj6bJHK4jIpAN0eKBaa0d7bjvidWOYoKzgBSohCE6Q3Vjw8P9IrKYcdrFWAW5lZ8rWb8+bPAeY3Y2AenB5c2I8CQg+N9JuHIFCz/zpJuX9z2dy3cBnAfid5NgBfSqWmp1986RLoWuVjs/CLuJjWuWei2HWDmhYAddZ3373yq9rHfhbWDXEWZsjfq63Prvx9LwM6z1UvmOUACsooIw6RqP7t8JohHtyPkq4XAOYnUdJVE8OyeZdo6GyNyrrtTv2uMHSOabm921zqP2kmEAi31Za8XrlaHDSS/Rlo6s8gAp4mQTGz453UEl4xRsbC9XTMTSdbDtD5SLfsbGYh2nmVQ6eArvXck2ulOnZ+Bl94ypz49H9By1QU4BEst7thTeXV3h8ur+wxA+FY1tavPyeFZ9JvjqIdOQoooRRTtD/yjHDO+PfMq95obsN/voEyrxKo5NbJ3Yt/o5KoOQJTO1ukZqaw1k/2DXkCl4+M+drSmvRETyPMJR8QarTjHawWl1TYdmecqW7svc2aZPo/B+jFJ909WfdcRX1UqoRAdj80dQab0hLGojGfgZn9+jKE/xLngfeNIjOH5+2+4T7x6vAyPrENlsBjK7fM2YWrpi8f1+wrrgXpH8VmcshLzzGjoprC4eg9Nj4ldBHA8HXNQHEAqC+Ua9qSfHNquFKjpMifZhEYxxr8ac52DS/c/Vv2KqA7OO2HmYlaofzbK8z1ac5x3s1CMQVzf37G3CeVj2mKts+v5TWhgC4nB4dwFWVeJV2t+mcNftZrvYfN1f4TZrWD0aiVP5HGqte5dBCaGAnoT0NTpzbBs033xYPQFu4fQeS7dJXZzhjdgYql5+FSMiTRzuMbERuci/ylmVLTcpLMOD6/zoUZc/xz/9UMPfekNrEQvkrAtQtbTqgrA8gSCMfMAmrnwlHd3uI768ET1ONKYMUF57qsjR02N9/502bp7ENisi9eM4k5wHVs/HGivxtuCtXMMpZHq5HGjv7dAfoENHQWU0m/88mG6xu0JNTk3NbSGsdo9w2L49FehJuvYwghnj+L9Qg/9GMfjwPQr0NoYQAcK8Btv1uzQNjs5XsODpjj8JvzzKhcqk/mz4MbiwD0y+bw2rTE6jiYrahI8CLSKwG9s1ctd1ZYr+R83n40AlDHj1fQhe1plIddl4ilnfzIqgjPmkdp51WJdN/J9+/Cu/YqoHOTmXeuAXEUb9Ub5Otk17kXQtL2MByDJ+kVeaaS0BBltbWaCAtP1ZPrRyfAiPxzs4L67dFvPdsIp7EJML/VdcBcGjhhFmByT0LdkncbIIVq6fp++jSfn11CoNySVGPih8Fq9KfTr66FX5RlhSfZDV8wVMBJS2PK9RVOXAjo7MBWHdD1QOsH80Cswfg3vmwO//XnTDvXy4K4B/RKiFgG0PMEckYei2BgX2e18xwtFc53Hg6lAm3lwVCnv/eN5s4PvkuasGzba3svhScGwklxnx1mk3UejZpvJ9jeWF4H4FH3S7igKd/mKrEl9bd6wMXYWGGOWroYXPjebZprBM+6Z3EmsAVmPAnz+rMQkulasLKB0q7lG6wFfwotWR860G/GUa3RPSJOA1AicDaPrNw2ZxevmoE8g2Vthz9ZjzLMRwZOyZopbDC9h6JHxXNZ/MRob2h9YD/0pxH5fhnArra8xuxdua0mD1uEFW0JMQkNKUiUksYaevleBnSad4cA6HUXKCm5Qwo/w5BLH81PmoPoGpwEgipvdhxV5MDzEDJdbdUBumMDcR8YvY5T3SMwtZ8ws104WNZHZmVY+9rkUoYbCfPUX5hD9PvUkjZ0wR+GYAp8BKbA44je9T3M5RxrJKwTEMSHiP/RuKe+89J+u4gN6k89GLt0Eks6XK4RvgauPGdOfOGPTM9tlnfV3/EZiQGxCNRZRKawDpMmTKQu2lhEB+bQUzsX10PSQaqmtj56yNx66/vM/PlHJUipGBgIOJz6MJ7PuAVfQrRaV7iGcpHGP1wKJ+HrJlqoXoMZOvokX98ko2SAG0ur1lLxjOOjkMuod2f5iY/OiaRxqqA7JY/9u7GyZp6cmkcFOI2F8cZ5/J1WPgpvNK/fB387K1vqFaXAUdMfe2Buvxdm9+MA9k5f5qkymMr5ZDlYRruzpoGckTRrXMyjdM60TX6rbdzMGJej7p6Z5tlJdrD0NSsAdKavpZpK7a/bvTv3MqBTMx9E7m5DKsThIHQhNOQhRLSfKixoX/O6qSmCNp4SzfcGmKzA5L6mrVLlV/4H/WkLADjVNWIuQzOf7Ro2+SjnyQJOEVJVIMdgBP5tG1BNriysmG9NLRh2xOI8D/d0iX9vrLfb+vbcyJTZCMOymEwwjzWsKPN+F9hGQJfmIwl5AcGgAxr50b/4lBn9zt+Y9nUGJaowoeNI+KBwXBROwCAKMOWFz5BnEohBVy7oKck7RNSBBWX+wqvEd74Os/u2CdphMoaApvZhMvVKVoXdYysNeTPN2rfZEx3aq5QRqGHbSg3MU7+cKfrCNdAz6Sc8b7QiUCDQevA2HTOgMblW/sb9dmcCjWdWtszfA8xvQlhx7T51emq5YnXGB0b7RYhj8Fs5IVSfb+kaP46sz4vpfWxjzsbuVFo4/o30q5XjtBNbHR8R4HWfmDRGfzobuVBjt7/ObhOrDJNVL+foGqxjOi1x614F9CjCvVLnsFq3kDXZ8+ieNm/OQybtjpWSrJcLKUkSpJiulmPPc+afI3c2Yg/RuBmkMwUQvwzNfAYaehzMo2OVZqYh05B38sCCw15fWjXfnFwSpkSrxwkwn4cPDEJjR/x6AOLuZ/rY6QuvFtnuxkb2QB1e6rh7X3WCkeOFnfMz5uSff8wMvviU+M4Ta+XFj8c8dP5g+dQU8T2mzTHanGBOX2TSD/cSXxvDYwDzd5uZR14nwXS6OwG9WGslgZyMvYOJzFmhWtKx7uJ1XKM70F6vwsfM4LWaBLEq46fVZRVatnZDSH9WRUtncRobWBfqoduLKlGYZAT2pvkWijbRdy7KvT8grGJJE3uPRMGP96CynI+oLTKyF2nS7r0MkDuM1qpnF6+Yga3IslF+ZqBuBsr2j0T90mvZcy83KKjzi5EPT+fGzIuwW6owU8sK1zIYBlRuiVswjaBW25t2+a49C+ggMdZSZlCcs8OkP77xzbNQK9I3q8A9DO18WMi4NrbrgNOZXTUaGg+jqXcTIE6tHPXHWZnMma/dMeGlWwC9SVSCu9x/3MzRzE7DXZFim1w3j+aq/CaQdQVctfPULWhPfz+1iHzhdWE+52AiPI9AOeZLu3lEvmuN7iX4F9e+DlfWRYHzfgV0pLilAnS0R11ZMSc+/wdm+OkntGa7BPzYtyTY+OJc9gLyWnOMG7CMyWkiEgjHim12fJUf7YQzDAVrMHfhNebmW9+LgjIHoxx+a0cQGrJa3z3woY4yst1+Kulcu8xeMn89K6VdQS46m25kUv61iAYI6Gug43W6NmoAdD6OqW8r1PLtcXU+Y++/dcItrmWzlSfQqvjq4qposaq0642MYufZOQNAp4ldqifKSYt23NFXqXRLZ4HqQtOmk8sT5szSddOZt6JKWcK0gE4Nne1VU5vci7c8onEOfhbG/ydz46j9jsqUjn7xjkYIZ+FI8gA6auisBNjod2VO9GkeuFcBncQ0IBHuzH7mAapPWgxNOQPooPYQUtSOFVakGpRVrGRbEmBHwKidOqhmYTm0PJDQyAsEc9HK9c3+oFsmsg6z9E1UgLvSd8IsoayrapFRleZwTGnHVZ6+FNTZDOFJgPolVI7rhYbx0OiAuWewV0A4DIhDN0kJhtO88/Lo6gQZXsVnsBd6quAWrgmsGUce+1MzjkYs7WuIZ6gV0Hmf9JxXbYd5+C7AqcBsCQCt+s71Ux3QdV/XDhwyN9/842bu4ddozfdSH1xH7fw0IpvDuI8Uckka1tCU17KFKjV01YAz+BQtHoUmPpu+8LSpcQ5Undle8tJJA36g9gcRFqCx4u88JxeRLcLKpB6AWcoXLpULo33ITUcWg9QhiINekj33CgFe2w3t/AwC5I4vw59Opl8B0On6UQ2dBWaUN9b9seZ3hgVPAMyfgqa+koNQGrSTbiTQ0nKyiHO7zMY+1VPs657urj1grwI693Sws1MKy2T14YHuRGOU+9Hb/Ex+DuEfUZpEkgO4bRzeB2XBHJXgcgRyKfHqjEfBYcP1EqWLPPOX+48iz/yIWUN516ikbQYHs8JiuTlSy6F5i2ViXwCoM0/6FTC9s4e648Jc9V5UtZLI9piyX26MGlDHwhtkcKmYLQUh/P/gE4+Zo499yrQvI8XP86mUa8I9Wcb6M1WNk3Fdv8glqJkDcNMyJka2zz34anOD2vnQgbgUEAyPa3YW2hoDOdO+Iysa3+3nkK6uIMqdfm5Z/qwHhMduwN9KQE+7xg7QSc7MeeYYRZeWQUYjlevw9TyA/Ns4I+syF5xxnBua2M8N96IbW58UDWK/gnrn6MbVt7Uq/vRjCJIrjhuK0kgxVAbDAdANNfTYyGtf7FDhWYU483xuxLyYQzyPmAx1hppRU+9sS4+R718GoC/i3DbqHbWvToZ37kVAlyApEM4QAF2Cq+r8RMpeAQFw8+aB/KzphwGNun8k3aaEdAFzCxjQxAsEcUSy56iVezOYCzBTwF/HQbyFcq7XAeTzSEsL67O7pJX6Z5tssShYLCP6+3k0bHkGaTiHUdryAsvDMqAHS8HALgpTPgo+gaDAS+hzZ1tVOZRJJ8O15H5ffMrc8+nfMZ0L0767XbLZ2KsoMDGSH6lFkU3BaooAWYMAwFgZ2aKHe6amPgv9YFwbg6Pm1ht/zEw/+gMwvWvqnkuh1Cv1vwchGNF3nq6gTqoZ1ndxShKv5WVzAPSrSF1btpFjSUkgzbsI6JKznPQmP2+BbzmeLuKdpvtSz7kyv2qeuDMvJWMdHRyEwPsozshJWGBYWyAzVSMgt96tFfPAwovm8PKkFjwSy6RSs15mU0fZeY3R7l6gSLwaJVctBHRaMFjn/UkEyE0WaHpX4cx/wouT7kGC6yikzeP8qpBV33wSvG53LtmrgC4R7iz5mtXGgkoOIDXtocIdM444zih2xRGOloFNikI+lIRVyFYX1V8uQBACGaNxc4bFYqY6RwTIZ7tGJapdfeXFp0SFBP1tIwg65OhqLWDbwhfnl5HaBh82zO6n8UUhqg+m9ko128PTEJ5vqRLn/fEJz4wF9O7JG+bej3/E9Ey+nJpZyhhYRGZpRWu2c43l9dQqsNswjTJVrdK6lgL0AoSwpdPnzbUf+RmY3RHZHm6L88Nj/PSfnkNuP2MOsiLZhKvXVJexhSpztBfpC82IhmNyCP7hfOCJT4g8wIGSCtf8FbV0mu9933IRxBHYh0j9v729YGaRIcFfMcPjDPb2UWSFjHZ3xWizbuApAkeOrBfm9/MLF83hVS06o/TkAF23W2i6C73NmY/OaocZrbV7E+1b16H2fCd30KygT1zcGZgdyYV7y32lH51uwbrXNbshZvukvQnoeRsQx9Si+tbTmap6ERfL/uancovwUVmpPHh4GuVF+QPk2A1o5awAx8C3IG9ckQQaOX53p3PIXO05jJrsY8h/tswAZv+48OD+bRlPajhLukYe4pQpaIsW6Sj6MoJ+biAq/Ah8g4egiTB2weVQJ386ouIF0KPaV8nvBV9aXTFnPvEfzPClZ6TzWpqPMOlVFPtYpbBm73VxCTSB98LfKP92ZtbthFVMA3zmFop43HjTu82d1/yQ6kkiiFlNz4leFBZ7OtBNC2lEthNWnWSbZupNcq1ao5ZtPfd5aLZZrYEVk/08NRc9HX2Ei+R4AmuHM+Jdq8epa2kFsRzUzK8zsA8TYsvbR8cGUfYVgi6EXMF8oYCIxrKaJx/pilTSp37f/GVzfPUWrJWaZaGHNriI/4YV0/QM4jsEVqe9Fy9YDRRCzoAII3MRYcOMes9bq5Tyjew+xYC+AGGcsQv7gJ7dGu/Kk+JSeF7qt/d0ANBTjqY4mlTM9wCue8wC2qLOmf4cqhH5wxE9vSyge/O5DkSeT618jVo5epx76d+a8nANi8TMwqR+pQeBVNDI19F7mNqui4INA/w8xMoPKczUKdfFj11e42wAkdTPabFBAjsfjcB0TAtJ2kPFKTDCvVPStVJ87Bry28nP/r4Zf+IvNXWtmpRlNS0xgbMP/CK1cxaRsbyPJkt8FQjmBHXhluTI1cenPD5nFs9cMFfe8/MwuyOqWNi4snNXMoSP43TvHeoxA1JPt9jykmIddvjS6quQbkAUwpjjzTz0WVZvyeAFpaLDHaAnx60iAdqef95PMy+D4+gr3sLPz6CyIqsr8m9nYK16JUzso8gx9+WgnQ0tg7ltW90irO5CN7Z7lq6ZUys3TBeCbfWVkSChFkHQIn3qNL93U1t3pYzJS7aXdq60o+Fx0ycjgBam9+/CtjmJ7myhCJX19F1hIlp4wviI5HucjlZ37eq9oqF7YgGRkg8P2ZapqUElBtZap30c0ewXkG9+AFXhosYrCbfUArpAHw58gZ3T6CtnK1TLvokTvGwd+aGzHX1monMMQH5Agt+0hhQ1V9cfXAHVHQh/iKqBV8LhVjywdm3CNQ0PjBwqASTXWCX9S7ttidjUd/LdYEaHvvElc/xLf4we6K7jnR1QKe5HpkN8xvf8MsAcqWpqWeVvlKEZFNChdh6ueZKxcV02+4fM9R/+STP1yu/Xtqu2ha/sXcDdaNE4OmDrJYi8kDW7SzLilNeE3DnlrZUup8Z7DT70GRZOz+BTGtCpSbv2wEleUnS4/D/Z7IXlYNmJDYIIrFSMJ+kBHT6AdLR70YyFJYydZGINPO7YJ3lxzde4eXcUNmF6n5To96HNJVgXN2JuyEhzZ/VD8Bua4KXgjBXaU9BiKRbE1jEvw/T+LErDLkE18s+teWalb3RuEDa+WaZwzjeJVSATuTDj0dbxuL0C6G6JooA4RJAS+BIRpMqTmgWtHxuyZgYB4ucR1Y7ksIAc022IEBvT0eAnz61DK6eGbrVpAXKYWecA5Legjd8AmM+3Iw1NzF9KjpwD/XCNKWGbbi6Nvro+QO8wQy98x5z51G+i09qCwnJZbIyOOoFcAB37otfbZiiw8uQG0EueWksiOnLEo8LFwukHoZ3/E7M5OOT3MVw/0gXz9++FJsdgQh+2lOZdjd6QHX0+gBHgeB2APoX0tUaxYp451mS3gfR1zdAVmrmD8b6EjI9u0M9Z1GYYY3qjldykntwOy2gxoAYIDADM2W51DM1cBjdXpFRszL7o0Bj+9EIPAtmY0uY6NdZBjxTwVxj1DrM7a71DnNCzUNeql76ZU2D7Z6avOUBvwGt295F7EdCpzTL1J3lA3HZAJ6R3w/jNsq7nELPZaxsncjdLEqM1XzlfuBMKJNAKPnK2QDUb0BqtmZeAvQEgX2jvNbdRtvV610H83KeV3orESlocOumTruNg7S4VVnk75iviFOZJQE/re7cSmJi4u6fRsOIPft303rlRlWkIDwOIC5hLnfqoDj3/1t4HwYoaemARqb6Ounlb3b3m2lvea+686k3aUc3fKCq4T6tjVy2W/UxOq9VH0MpX0P/JBi23UesgrVUk6byzBHQKYRzzNNxNfO4BpDV2sU6Bs/SF8NUIFKs0aSFwZoAo12qHts4ubYcB7OPrM6YPfvYOAgRjYeRa6whiiia19W5EwrMwlyvBU8P4+VgKPdPgps+0jZrbBctJM+RlobGIJWCl5TNnk+E7ktJWw6/ba4BOyqTWwwpxyZlksbEIUccgiSOoBvcATO0jUg0uoubygG63k6YenpA8QIJFYlC+NSdauepgbDNI8L7dOSym9dkOJMEhkn37GzRQiD5WMonk82k4WWX+Apkn67YA1bUQTQ0fultgar/3jz5sBi8/K8JTpb0SMQ5BcIUV7BFN4vRu09LO31OAGqRPsXxd7dIj1D1bOnmfufTeXzTrI2NyGUfi5TR5QQE02m5OoqNaH1P9UgkNNaxNi9zCSGW2T3WA3pBhMygOX1lo6Fo9IXLdKHbKBluAtD8qXu7sRwRlCpDBy0F3nQD24Y15c2htyhxYQ1wQUt3I77zmbJUOMb1DMKW2ztx1xcd0k7AyhXDQa/CjPwduirDidBavKqsWcm9mHhDQN0U4TzfWnd2cGt+21wCdW8iSr5IPnZL4ItUYBSCgnT+I0q4nCouIElUyrgTpSriOtPCdPnKmokErF985bmawmwPy252jZqoDJigcFAmyi9GeYwj6SKaBdbrc7BrpoNlv48pxnQXQeRBrOYtcZzzn1J//rjnw5NekxWSpx3hzJH1tTFOjdu7glsIYbmrr7zNtSDFKZWq3TylAmLzyzg8g7/wNKhxYRhhpEpwjygf3dqHJjbqG5LMP6pJSxo5rt9EEqJaOaFXp3KLvKgCd0em1kFn5d0TQUqwiVB1Xwy7YPhLnTuzOr5lRNHcZWwWw43s/NPZ2iYLXwYgwwIA5FKDJAdhNO90I6bLnQ+15qdBunkPBmau5QeGFWX28oAxmSSCnyV2q+O0DelZLvDvPIaOmcjeI6PbaKsTZlCQc8274mI4BzI9CnhyBTt0NyYhMOJ7lHWldDtDFV07TOsEcKSw0NzFvfKG9Bylow+YWgHymYwB+886iBgYh6auGT3oUQGdO9x4A9E5p5uLKvqYAdS9HwXfNsppf+6w58pU/Ne2sGmWVijBD31XyYkW4AlpaSiMWJ7AR0JkrPADt3ONsebavr/YsRerwz933sHnpJ/+pKUglLs4juN+qLP2d7dJRrZ8F8cOtz+LotCojwzpQJLsFDf0WTO4NabRhtVYy/KgoTH2wHvqrPR1lsY/1PMPjeAnRwqnNcsRgjYRVaxia+pH1KTMOzb23gOBfj+uUeqAcdUK4Zd66aOvWhSSKSIK1o8aPy6SRFKLen0Z48Z1cr1itMv3gPaQfRrozRsKX0xZZOeN3ZTrwFA/bSxo6mTYN1/SfM82rlk9I/vQvDcBYNI6wjkNm2YyioAyBPgrqiIiErR/NJk3s1lfOoBsQ0WJbj5mkaR1APgsgX4OUaytAJx4eAV1KqN4tRFlm5p1YTgb/yc7VMlfLOEa++7g5jYpx7WsAaxHCrLZhNTJR0tDnnGlq7HUe4ysUnIYGNE0tAcMpZuZb8D3S1D5z/pUa2e40Gicc4N10oRyBds5SuQ2Li2hR/sXyqJMAW4TX0AAAIABJREFU85vQ0LOJc99ObBSyqckR1LPW0RMf6ia5kDxzC4Xmt8CvevOr5iDasB7dmMb3efRb19bB/iwyOFRAndo6z0fCc2otlwR1mt4Z9f5cUdR7VsshpbFheWMVy5p4SFYDadRz9hKgk20zTURqYfN/iUGhtIHMaXWdkPsGILWyUtxRRLsfQHMWwrIoX/wPyrXm6Se3WjnBfRkpZ9TGCeRzAPIV1lz3Kp/b7SRcF3Nix7IMa9I3itbqfS7LvrJkb+JtK/VCHOi+iUvm3B9+GJHucwLlNOE7C4qAO03zS8vQzplUo0zdmcZzfTAv9sNv6CKTy9lOrZvEKTvie8c/5s5BO3/fLyEoztXJVsFSaEnGUTAjoM9jKJXbI519ktBAvSvbOvdzWe8IoG9JC9UEMlVNk2O6GfOVG/X8mga1CzdJ8SMEEzCwTxQiKjHwqY9tzpvj8LHzOxUbPSM0wSMbg/3U6Vvnd6s4VabiyI7Fn+ixfx52zyvIIdpA7FC5I1bLcnAO1M6XAOhZG75qGU/m9+wlQCdxsvc2u6yp8JiUWVYmKf6VJigGjvRDxqS2fhRfwwB2Fm8wq6qV51HMZA2m9ElUd7vRNWamOwbNKoDc9yjf9poqx8C6EDoRD8AmDnf1B3NldgKbsyTdteL1EGhm0M/8tLn/93/NdE9N2GhyB+hqYixAcy8sLEmEu26JLbcKuhHt3NKPVe31NeGgXNCQt+er6bEAreUS0tSmHnqVXK7kF6RCcmx0CfR1SnvUJHXu7+o9L5qcWE7wNb26ZW4uoeJXAzkyNfQ19lBIxSfuvt2gAMVCO2w7qgoMfgHptAP2kX6ktx3dnDHH1+9IqhvBXgVf0DQ1dGrrdCs5bb3k8rhd1XJK/PA906z1bg6a6Zy0uPJ31nr23QP4Nka60+x+V5aA3QuA7syeJIxBgB/LjioTrpc8rGblCU5Jr51aIPzqRwpL6Gx0y4yuzgDq2xC1jkIiKNF6p2NYuqBpuUOHBjWMBe+hYn63+8/1lCNNENK6uEpqWSoLBgwwZKT72Y9/yAxffsYq4EElaUrui6jSB9+5i5hQ9AWoDyD/tg9MqgrdhDij5nzcAiYyd+4h8+JP/neSsiYBbvY53iyP69ge9SjM7RK0WWqeDQSxZocjZ+2YRlGZG8ss4dmgEYvJXTV0tsfd6x+aqTfY310sIo4owesogEJJGckvm2Pwrx9FDjs7urnIIWn+Qp86G70kqMrp9HR+pyh1FRr6t9E7XXPTM/pwLvhi17W7MtJ97wC6stYhMEyWHbWIXhM4hKSlzNiZgSm92r9SY0dNdTZCGN+YFdPRNHzlq9DQqZF7ZdxpcWnpla8SQNdSqHd7yhpXjPvWwV7NdQI6hYN7Pvd75tDffVnSz6TsJp/JEp3IOTcEdOvX020B8+qG+XBo0GrnlS02xVspFfLA2F5AINzc2UfAEwOQwHsLoBOOoRN0cQSm9gNomymNsCpOtIZFSEtjFa/X9Dvl73Ys/EUW+FcqLdG5MPD8GXRcu7G8ZX3c2U3K7yrNzPhapauMs8tA8M9ulI19UqnKefwdAV16ttujwrWiVVI3HNYzpLodQHGaU+uT5jDAXUrJuouhoQuoU2MXXqk8031cwSSn3FBumMt1mMtmyFxuG8J7A6tcvWSPZ28C9JYA6HdlpPteAHQhOxAlaYF1xOmHraZl1XdsyOw0cpNMWWu7ozyDpB1FYBAn65RvFN6JOvKsEEdArwXlUr5yty7n8kmuPQG9xqpaIbNmIZdDf/slc/rPf8fkqTnYjZBAuPkF2OQQ7GNpRAr9UAAcBph3oYiMCIMJAN09U4nPTD3yenPlHT+tvnNbHEix0NsB0KgDvnNo59oeNgDK3Vr4Cu8txfjjQlAdgy4FoHbJuVpz0NAnoKG7SOU63hS71Sn8BCoYZAHoeemUtpcAvdRaUjNnvAJr84UfZyDX46D8tRvAfmRzzpxag2USqW6dbPfMD33rXagHj9KxOYn3iSLhue6atptDR4wuM4F89AmU6losdJktnjfugZj6eVu9iE4XAmKY4EIg/dx1n70E6ATyYXQ38kU66qeNivSgsitJF4xBoD1JXHQKEsPDHaA3eCopBpX9pVxDRnt34wtZ+TVp6H5U1JbZOhfm9gd/599q/3H+kebVZcQ6LLAhjnBx3T3+n2Z2FJFhiddE6xyAD5+z0TdgXvjxXzALpx4AMUBbKSET9GJMx+E7H+5S6w1zrBO9K/vlTvZEK1AmB7ssZqN7srCmgM5668nfX31avsWKADoYvgD6XZqvXH05giMDMLcaekiUul7Ow01TE/+vtR4GUBP+1MYdc2r1thlYRzyKOp5ggmfvA3Rvk3rw+qGgMIP8oGu5AQHzJWjnFNy0I3y6ttNJpqXleLckMK4+ZpLkbTt8zV4BdEplrBA3CC2LnyZXgBJRAefAIKqaSqEmekPzXCQaOgG9BvNnsT5NsOycmzYPf+TfmA40wpGANTbFmZ1H8GKYzgK2wngLBMK19bARTjpQcu+devDV5srb/oHZGBjWZyjv83TIuY3BzH4UJV79Xlp5Is0O1LA0aR4fu9a5muQspVuWmt8pN2LhFrBHNxDlvsJQ9AZ9aHJnL/O7kOXXtGIs6MNI97ipXDdEt98SAS1a/C0sT7RMjhZWzb1rk+YYysl2IjpeKrVDqM1DU9/s6jczbb3wlQ+Y27k+hBFDmPWCrCOqBNawlDPiCAnoDIwrsK1tyvub+vK9BOgs1tFHE+tdsoO0PtHqsBcAnVXi2AtdDHUp98/56OToWoZDU/oDv/V/moFrL0pUrpjaUUjGm7od6EI7z6EqnDRgSfGRdzK4qn/YXIKpfeb+R1U4cIFwAaD3YF7H+6mda7cpBctm1wzpVqozhTDFeoaXLgHImYfO7w35iIaueeh1tEVvyNB266Fs/ZooL9+5muS7WrjYXvpQHv71tdvm4NqMaUdBLabtXus7Yi51HUKyb3FcTMoDnnJReDY3bOoaXQlZWnlSDiX7y/cKoHPlBhA53M2awxn4YbLfifRP3EuAzqIyBPSaD5+NY5BVBtFvdXWbez/1n8z444+hpD46S81BO5e8Yycw4NhD+BNTO33nKaVABXRjJh/5fvPym99j1gdH8Izt0bpkXWzYQUB33fIi/3Sg+aQnj4bf4eIGUy5NTeMKDa8sCsJ67ksNRFviEVO1GpkaV9NC7NJNtHCuYxOcvlx1GBD2tFmy3kGhuRcR8cc2Z00XUtxm2/uR7YOAN+lR4VxcVZ+azQV4HWu60+TO75Jxks2Td/8pewHQXclXRri3S+nQ1t8+9SvD5E5ilK/dp6VGjMCBBsFcAd3ziHSaemi5o+YFkD7MwLg//ajZmltE21pXr10fS9+6oWaOjmoaCFf9EzE7BfPV0XHz0jveb+bO0HfuNPxor6jAsATxCWrnsB6J6V+CN+1mFkUDlxtB9kbJ6nMVJi0v1renFXiSvSG6yllZuDtsgXkD9dwXgLaNonvOjT3MmeJkESkazF161irtCf3O67CIJKmf78+BWzuhD1uGyy2nEA3/r4sZN+anpY6U19MCw+JetgTsPqCnXL/dvtz3QAegs1PX3SCPOUDXyml3w4xKU4k76ARzxgtk8pHI9Q6Y2y+a8//xfzdtM9MRRxGGg/egXntuEKk2qNpmf1Px1VGJV70sjxK+t77nB82117/DbAwOq5BgnyTghzEQ4kfRfpUNWFgVztWWjgA92Wx3A9D5Ts0k2xlA5+o5UYfRyRNLG2a+USZ3O7cNMH31GyehgGR71apXkb61uEwyl1ccoGOirp4vv5u6IjsK6Dyf2NsVWOYYWNn0AahpiOZu19Ado2Uf7UGWfBWRPiNgSLPQWV+LE0ANXQSUuxjQHSulJSJWr75WDmB96Hxu59KCufCr/9J0T04wUkfASVgP3TL9MLWjzKtn5xVUQWde96CNH5YPHjWX3/wTZvbeh6RCnFBc7BlatfBQb7cUO2LAZqO0zcxJTwwQMKjiO2UstV84q0LWb9v+vDUw4euIcp9jAGODzjKFFZpjCeqNekfjVyq7N5CP0t98t5S353xWoKHzK4nVIbuVbPCT9gqg96G3NL8abRps8HZF4ix+YjqnlAfdC4DOfHs719rWuNh0ipQncKfzv/G/mcHnvm1rTlspAUVkcvSd2xKv2tmutBAY08ztK/K479YjbzDXvv8dZm3ogB+uaN5WweHTGNnONEoGxbUSoHNCZOzU1ygGabMcfLlCIsk9rSm2MtKUGZw1AR/6bCMBHSPbhODAjmv7H1pjtNiOhC2ES9KKupEVSCkY0uzeoNDK3SGbvQLo1M5ZsCPQJXZnwTN6K88RNVZJ47rLeY5UkMTeMf5BNd30ixiZhxVR2bWLEtGZj/26Gf+rz4uGLpo267WzxGsPmrCkVJllG1iF6tBxc+VNP2Gmzz6ske2xIase34/fj/ey61878usNtPVkpszimdewFEWPqM1iJW1/HaDbdap/LOX3NSyPy0pfBPQZqf3auLcS0Mn0ZVsjh0l64rtL7uB+Ry6I1p+UC4xrYGzlzi/SXQ/olukMglFrHfBWFy+VRsjGJAe9cfxs54mxzBsJ6F0APh/MmHLOpbygAhB48JEvftKc/JPf1v7OfK5NU5OezgkBXZ5lo/XYHvXG977ZXHvd21BQBgU0vPUkCuticZzDAPM+qdfOgjk0uaeclF2r2uC4zEInnS8BjpkC1nJBQct9aptFdVJTYUl3ku9lUNwMwq4bKcsyVYuAXqykJ1ym6pNqoStEMcd/mJvf0p//v70v//Usue667/Xb+nXP7hl7HM+MnWWcmIQQIdkkURaRkBATRIwEQlFAQuIH/gz4lSVCBEuRQERAiGIQSthJwhIZJAISCZsdZyI7weuMZ+3p9e2czzlV997v932XW+utW/dc+3X3dN9by+dU1afOqVPnsHYu0xV36++fU0z3hRj1k+4dKxQ7n/zsqxOX0nohWIc4aOiszaZacTKPA76yhnvZM1hdcLEFYV/ZJy6m/GiFevJ//7fmm/7+X2926W4sa+dwhONognbbNEywvODRN3ff/yHSzj/RvPPit5grcJ3DoqV0pEd95lCOf1ANHP6OHO+591sVDRKHgrC42yhqsXwVByFN9YLQX3t01rxFEeNSLlwcXIYdwSDcXusccBrUpym8BCIEHpUQOiDH+H1AhM7362tZR+dA6NBkH8d5qJmIQzWvkufZvAidSC9FAhqa0Mdf/ELz4U/+lebGQ7q6xto5nZ17MBQ7Dd08br72h76/+dIf+dHm/IjKurZIID3qLqVHPRBrkVlHcMceDnJxxiUKTUlzMisu+Z6xxLCVjNWoN8OMoXqx/n6dCf086fnnBVUEAkuPZgbcAqow0uXsaq2ne0B5RXyKDSlJFk5xVcm4ekI3IV9v7VOQEHsOVsFujM+VQwKtFDGrhjVCErMksEbQ4D94+83m5U/+1ebmW69SrnNKwMLjxO2xC979977YfOGPfqK58+KHFzxn+TqaGXvP0HU45DoX+75c+9onAj5aly51uSlb2WXrC26dW/M2ri9J9mucXNg/pWZ0ubgGQn/j0WnzBhN6ujpB6KfGEsEdZVttFPgmVUh35CAx3RGxwcIwZTiwCccVSL66NimJbGjsHAj9Fnm3H7HHsogtjiY05gigLGs0k24MTRYyZlMj1C1hXxNc68Jd8IcPmm/8ub/RPPnFz5EzHBG66wplrsFdHBw1X/uuH2i++L1/vDlHvvPeg/EG8x6CyDxP19RYO+896N9N8p3j45Nt9Rey8kgMMDSW9PQBzY4wDFpGhUPjm0Tmb1AwIHFo2gaaX+0gdPjdtYb9mRJ6x3aSS7x//T8N8n7ycv6K5ImY7vB05wuQzpPfucb0H9RM6DZl6mMUhQtOVYnmfXohLdWASUQKHTlp15w0tes0CA8532OHz+EIgjShX/hX/7h5/2/+p+YSIV5dpWkI/e7zH2xe+fhPNfff+wI7pnCKVDxGvUHbn6PkK48hnCxVYjNV4RX075h+mZI/hFxbE4lgHTQ54pKRa0sqVBcIHefnX6e86OyY5yqzge8jbSiurVkv6IGB+waWPr3X7F30cx7TqVDPiwvHdKc1oBpP9xoJvX/FBYFXHicN3cbJzjtc0tQmhI5AK7b8OibXOrRw/xzHC1YjjNZbkAE5xXzwV36hed9vfprTqvafITt2LG1nlDnqS9/98ebLH/sh+dx4vPMfDeHjlsV7jmw2NRjgcZ1NrkShf0cTI3TMMWuKDQk9PFiWC55pO83bdIYOxzik3hxchuN0RP9O2ZvfiLUeHnNEQl5H9xHT/QTxz20+c6+Sxv3IGrmwosDDHUl+ZJPS9ZPn7rjN9Ku9dkIHEcDkXhWh00hjQm9H3CSH3uABK1HiRAeMMdHacmgS33z9K82HP/UzzeGdN3vTeU0SGPNheycZpnSSw50XXm5e+bGfah5Q7HbxDets0NDq9uhO3HMI74pMf+1C0ckMPgI29OtgUBK/uHozIwAgyxqurdlHCN1tDPY33UO7IgZ+ed4l7fw1yrgGE7BbzUNrE69uLPRtHTMndCCHoyOcO5tRPhzMgt7sn1qhPwgBy5sUM4ZjrTOjdLlGQrdAYkIiAtcxnTVDU6/iodG2SyyxR/2Cwd1xHZ0kBPtkvsYGJvTpJ/gQ8+lV8/xv/Frzwn/8pxw1Th6pZxWu10iIXjqj8/IvfvePNV/+6A+xhi8HA7220h+f2N+ljGqkndsALEuFg9ARmnhaJndJvWWJ3JXQfWTZx/8eLcIgdFw5SjUHMCJwF71N0OLT6Mq+4SQtZLIoxJUjGF3eoJCG/pDM7skGUnArHQqokdDb9JOEA8icw2pGIAQHWJO+2nq4J9NNkjbfqXBQJAfQCZYfFiFRsfA/WNhuPLzbfNun/nZz6ytf6JGwaNertg9dWtM2JUlz5xu+qfntP/HnSTt/L0rtyjEFHCIi3AHGoMm2tqJsIXSKhBfcRydovV8Wc7u1Q5tz9HWgedey+GGfzIEyHJlee3DKV45SbCZsfayhs4m52+xF6tJEixFCn3q41HZDQvI9of7g+tpluM4wvkxrJHSgyg5P9DvM7Qj5mmLSjyI9eGaTSoLFv5o+bQAShI476Fa7DcPc2Ezh6ETZ1t77W59uvvHf/qNmB0FlTJCXTVZVOca1REba28Gt5pUf/jPNq9/xMd4oLDyQEf0d4rU/RmMQ7ecvVxA6eBybzskQOnUDmk2f4vgoIZWqbOYzihcZ7PAC/CpFi3tEi3GKau3mD9HEOPCIPgYB2uBUQuh8hEOixYbNerpPXsw1EzoW0du0mErI18mLqu0ANDr0LeUCWgpaMEPjDnocQpdeYXm+8eBB822/+Lea21/5PCdmkeGx+fRsgdDp3ddf/sOsnV8cHXdwGSc4lIex9wzdOT/AzpJZZ/UgtCb3afh5iDMcOK7d/FC32i4mnmgiA8o1T+e4XyMN/RE09GSDVZymQOhK6R3IIEDZ0KVDPpVI+1Y2O+MhYxB63zEuVf3Jy62Z0NkhjkydvFBOb+ytlD26wWlT15zHJh8wGStg4qV+HkYIKtM3sYFcn/nMf2++5Zf/Lpvh2QhvmKJ9jzXp1YMG75zevN189sf/YvMmpUdts40ZbLBoYOw9Tdr5bcQKMNr/Kuikj6Khx/ATSC8eQYzN7r3K+Ao9fkzAnFTtsDQCMyniuSMoSJqpLb3DnetTIjAldDu4gYnc257iorqcORGSxfXEhyRoyDmJuSfVZFi5oFQYy93uwkAESJnKySPSzPqcomqn0FxiuKPDuNIFDT2eNUII6fn/+u+al371UxK/fYAUZUE3yzr99uof+FjzuR/5STK7U6rVnnes6OFXzW2KffAUxWuHdchuDNbpNPj8Jr2HTcAUHvTDmtwZFRxvscUove+zJVbcH/4aOcU9SEboIgmOFgeNdAqCSd1GM4DhKHhe0Q5HYrqTpzu891Oc36SWS7/82jT0vlkU8bFv1uThbvbEIPR4BJdztLnVBXoDyQnRhZGd/Zr1StrgPfZ7n2u+7Rd+mrzbLzZq0AtzBf+BBf7W483/+Ym/1Lz94sui2dvzd7PI4QoatHMEi2kDzJiCVvUCf4ex2mnoac2Z/TbYdXl4jcbkboGxZ+nmCChMStvHh7RTTOGvEqHf64ct2/658xscXIZ+eANDnauIx9ywsB0nDIAFUstOnvwMAtiQwtLziDzdUx7guAHu+XathA4zKLTzQ2hIE9F8hogQ2h4v/FPfSQ7oLMgB58+8gQkk9JZ/rIn99GHz7f/grzW3Xv2iOUPfTmm8ppF28vsf+5Hm8z/wp5orcqwTJzdDY7QwoK1PH5CpnTzbYUrvLxDryA6iPKJx2gUK6oOThiK7Dc4AQSy8IoQuKWPtiigOcdk2mXBqpJ9XH503dyk2axqEpG/wFYCGDv5KfJrgKojR3ofsLxD/PCXwOXtHMn5EG/sHtDmc/IatNkK346D1cK/o/Bx9A3lwyNdZEPoVebiL2T1Kf0FEmLK0IF1SCtOX/sMvNS98+p/z/fFtGb3F8nPZ3HvuA83/+sRfbh48jSAyhsqxsMkLzZNkan8POcJJe1dsEngDsPjgv3E8hPC215/CVk3qEjQ0PrjgpgnBA4nd1Edb7WqLa1Oiob9Li3BKhERDp3Pjya/08RiSCZ0IsBpIqCNn1B9YeyZ/tFIrocPaeZvOR6dyFWjQdMPCyVfW5kHoct8eiWjiEbrgTCQEh8mv/r/mIz//N5v9R/eJmwnTnllxWR68iFGkt9/9wU80X/qu76fv4exmt1hC3Tjrf/7mATvCIamHMA3+BfSHdKlSwfLmBCZkBJaZwhm6TTRjb+8ZOOENlyUwTuePcNV8nZzi3iGgoSmmInXEjQehn1XDXoNWmrUvyb4VjmRktZi+gdouB2Txoc06BStCKOFJPzUSOhYb3D2/NaG7vYMGEfVrF9pkLIIbVOl4L0FrhsmdxBj/oUGyQ4P/Iz//083jlGmt2SGCvkbo9sRWFrG3X/jm5rMf/wvN/SeeZTLv9G8wyhU5we017z864H84oygVYpLsFdreYV+kH8R7J/+5ltDtRiF+p+OUaK+tLbIotiw5IxfuNK9TLPe3z87b0ABxerdYCqSHe9eyQUu1bUjR8jRl9gmdkO9ZttLUl6VUtjoRoZNj3OQ3bnUSugn5SmfoUwqnuW3wYjmBWROkPocHGvoBEWUcK4toynJjWv4IrfzFX/+l5gP/5V/TWr1sHucX+EX8dkka+e/80J9tvvod39Nc3JCMafaEHOfkR0TILxwfNI+RKR9XqmRh2KTWWRmKyRjaPee3Z94ojTgWdzpIViJOYl07YWXg2Ai5BiZVD0J/i7SqlI8S+nV0baRAaLW1POgTztDhGDfpjVuNhI7FBd7tHPK1uMXRfwrMidAxwXCkDA1dfADjUwXqePILn2m+9Z/9bLNzdsJ3qJdrYXMuTfKvf9N3Nr/9I3+uefT4M4am7RmyZL17L6VGfR9lUwMB4PrLKfhuoKgXCD1BPwc2Y8Nri4SOZXw5eBr2Q8gxkEJO/YbZbResGm9RgpY3KY1qSlrBvuXM5EWf9EIfPggWSpBUqmk3U5GbvL447N3pf9iIP6CokZP2dK+N0O2dWASUkZCv2YZF8orQlbmcn0OO8INA2NdUVhbUcXDnLYrn/jPNrTe+2irUdshYg/uj2080n/nRn2ze+OB30Nm5iWlgFFQQ2W3adbx0+5DjsYPokLkJJtrBQ4++QT/lvn3yYeRZQXf8YKPEWUsHd9QQeipZ9e0dbMXAEQgR+hupCZ3qOmeTu1hqHKTqifM0PsNGpyZCB+q4zXCP0ikroRc0BoUIJGVqbSFfsdjPJYY7DkbjB5W5PlB3zk6bD/3KL0o+dCJVk7ql5SqY2r/8B7+3+fz3fLw5ofvnnNjFFAOjOczM30CmdsRsh3aK8Xfi6hWNjQUVxib3Ygm9w+4S6VMNifPfmjZz+Nfkvs8GI8LszukFEfq5iVqWbhGy8dzlGH0CAkoHRVuyXF2rJyQu94d+7tIRDlufpirmGjX0A9KijskOupf6Gk2GidOvgk3uUBANcdS3uMgVKDzQ9ITQbZz1CJNs0XLMjm6YyO/53G9RGNi/R0FmzuVOuTlPx3J175nnm9/5wT/dvPnSt/L1tpZx+bz4imO1f+DmkciFmohjRWQAc7nmhO8owyr5C0gfpQ2ZB9fA6sTcblOXLH7EVyqTt9vuJGjxJUJ/nX4QgztJtWa8oHyNFieybr1C2NPdEnoS9AeOyFiv4SpeQ57u55wud7Jra42EjiAdN4nQawr5KiZNWueNFrcckzjWsB63nGVC32UzdOrn8J03mo/8k59pjl/7iuyYzNKFa2pf+s7va77w0R8m7fwpIVn6sRt4RIT70O0jStG7RxqrkArCQVtCd2n5Ph8vGDJH/YVqgljCVxG6xYTnXOCzHTccetJmi5yYXicNnXOiB9a56XNJoSp33+f+9Akda5CEAA6X+ei4GkfP++TpPumY7rUROia6dYjbzUAGOQeidQ4rdK2PCgWUZERd28N976glLxbGPhcXZ82H/v2nmuf/x69jx2SujpNJ9/mXmle+/yeat1542ZydS0ugpRKFN+8/PmyePUK0uM6ZjmN/kykS5rvBpMx9lXP0TYlcEsIwuGh0y4ZBXfURX6kcJLH15LjtewkOhIxrV81r5OnOOdEH98DtRbQS/UXgkZTOd26tKuNt3EUX58gO/claq3mPiBCwFxwGdvDcLUMUXStqI3SYQY/JIe4QRFDBxrE/Xqy5PdXiVdLYZDM0CRBOgCkf5l1arJ955Tebb/43/5CCzDzk6pBN7fc++sdYQz8/vClNMJfPQShPUHjXF28fXAtLCyI/Ic0Rvw8227WELrcy0si3T6D+y64Q+voWDo9KvEnb3YyAJXRsnF4jDR3eyakelHyEbJe6AAAgAElEQVQFJ0daKJXQF1FmQmdQuiOi5VOtVHKJXi7vEeH/IrnR020Ro7d8scDaCB1neCB0znKVZmVMLJHVxaMrltBHaUDmSuVcGccmVohphMmETr8cv/nV5uV/+XPNY1/9/eaSIgy+/sGPNK98359s7j37gWuGVhwDvEhe7Y8RqfNy1lvFpkHojsLEYmfWbPZwh1OcLONLjyyDwy1j64h4g6zNwsubLiKTr5OGDk091cOETosk5wBPVclEy8UZ+vL1Rf+tYgEgUONPSdb36RwdQ2rwhryAprdNqIrQaWFGPGyY3JEDXQbXpIeYkZMslHECrJQ0+ta3BabbffqRa1BpyLxf+8H9d5uXPv0vmvf9z//cPHzsyebzpJ1/+du/m2K+H7YysCfcz5NXO+6dM5kvdQELwSmZ7NjkPrDdGKM4XmAHwPRdXQv6tgVMtFWTnGXZksCcCqsE/ZgAOUP77zQiDXdjg4FzbYR/RQrVlMfbqBImd5GpPhYBoAENvSZUcGQGxzinI7OShkRNhM73ipEyFTnQaVGxedG3LVQlyWNlW3DOS/+QKsBKif2H4ZnvZRtSTCVDO0b2KLDMc//3N5oP/vovN6+/9HLzyvf+OHu4G9/1FqInyXPtRTo7lwxw1zkb3AITsDhQDWVnIXQkaEnVz1gyFpP7+tKwIRHXFZf++7UOzmqvgdBxpSBhdZwulBZKJfRFOQHydi81dKj7iTr9V2ZMQ9bQ0JGed9TdtW+PayJ0OMQhuMcRZbxKGeDCF2vf7zhq2iwJXeLWp3vk2hrzMqkaT3zpd5tv+I1fbb74kY82X/vwd8k1tfZ8kDYY1JaXbh00j9OlcRsp1iptltyRnptuUjmbZ1MH0YmFIXu4bzhDZ5M7/WJfwX9H51rD3wg9+jrnRMfiG6uH18vBGMEZuhL6CkI3skiHft6SOQQs3UVHtMfSN9crkamJ0GG6PIJDHLkMT1IYG8Zuq6HnHd+j1QYiP0AGtMSELh0Ua87BvTvNIeVHf+O5F+ia2mN8NaolCvrjeynxyvsomxrftbZ+QH1tlf4OO3s4a62+qb0eTvgKpIyKF0uQEsd7U2l0TJLWj7GtHE5ZiOeOnOgptSkl9PXyxiZHfAsS7qhiDd4B5XBgKHKKe4idedK1Z0BjfF6pi9Abvn9+QKQ+RVlskp/V0H1kPMVv8hC6qI9tvCvE7D4/bR7RRuKqN4DAX7dpXL1w65D8Mygi3AZA+dpamyt6+CIHRzIcMfTC6BQpNj5H35iUI12o3mVAsPi+fgJCR0xxi7XdbQzHfhvQKBFhTmHi12cRgRoJ/ZTIHJ7ukySRaggdZmlahI/J3L6XJN/muFN5boSOKHGI9JdWQxeZWrM7lutHSKyCe83GdR1rOM63XyRHOFxVQ7a7lY8xPeKsVYKQuD02Kp4NnVCk/wfOzxFYZoMbFDtvsvkiHqGuAxwYIfQrCL27ZsRbDvqJayZA+FeY3fVZRABHzZWkaGk7dk5rwD3KE9Df1E9G7jUROhbeY0pfWZU3OO4z8/KUz5RZwuAFmYPkchC6sDotTIQ10ieeMuZCSPj1WZNJzd6c6KgCC3yPOKgMXG/CXVZXXc4S+uDQqckJ8/ookChxPYvGmoECQk8lty5Covg/vE2Efgfxt819FiuzGGO4r+sroa9AlDd4i4ReQwRLHOXcsyGFR5hnQWO3GkInFA5xZY3uEE9NBpsEyBOEXhByCxL1pD7moDItoUd3q1rFVhwRDFegOJazIfNjsvYg+cot42i52JJF8y60eSZ0jjTlBjeI/JAOnznS2rbdADfOsQK35qx8mwkdBxRr2mf/GoSeypnRWi6kgTvNO6dn9CNR3GIb2xcI3dxFjwBjPUUYQrfpdMUB0iGgUqFIgNAf0Jjijf0I8ywIlloIHcFB4Ax3RBp6/qUuSAQbP24JvbIwtps6DfnBIY7JrRVmeqni/Pshn5UKWSBszHMU2vU9lOcchCtR3Na0A5qr8YYGoTPxD1wM8C6OVHBDQ/qcKlqc+zhd2rKwFWPdfkP+nhK0MKG71zX0i/Y4whD624bQozN6r0HwqNd47iskZEzu2AwPHe9D5TzWexwClqw+CAGbamOarG+1EDoMn+wQR3fQa3o41jgWfD67ta7VNfWw64v1DQeR2jvo2RYJWphw/v3AxKfeoXtXT9Gd8/cRmR/RuGLNY8tWEeZoaOhI7rBNyV6WIKwR0NDFKhFf2wwZMX2rBALnbOqbPb3mWWhIPZl9hQq+Q3eG37YpL2Or6AY0FCvx3N19I0Jwn8S3TOiI6V4XoZ+RY9xdcoxTQh9pFEKDQkCZ/Roc4pYWJr6yZs9qE2o+I4murbYz2SI/eB6HuH7lIHTsymFCvEnj6P1E5o+Tqb3dVPSZbIUcsPmCQ90JnKccGd0SOo5WQISJuClYxCD0zjVsdSf5iKi3+UxC6CiU8H6XFt23iNAl+ms61Fi2uKLlKNdgwIsvQDKu1eQuCFnj+ikc48Y42goSeS0aOvJJI+TrjVoJvbZMM2tHrVgkEPEvm3Zu2gLt+gHdacbmEFnUniWvdibYVZq5Id5uQyCmaGhxTOiOD/p8CEdARDg0pvoS926LJvd17Ca57LvHjdIH9ZstBZQTvU/ofLhPP5HnCvcS1xGpfI7x7Sjbul+vk9CxSYFjnPtMHlnaUyd0e8ZsQ77y2d3As8uRoV9fvVknJdrWJWk7xtzOXat3ObFno9iT5dbQATlisD8ibe8xMrU/T57t0NKZH1pJ9bDv/dHSmhC6mNxdHyZ0yhC4R7sJQ0tFEsc2DdWesLOnO+iVcUpD6Cj5PplG32QNHQwfn9DbLQtiFBhCd5Vtze9zoCFz+6F//2HK65QNnnSfxhXm86T6UguhH7YR4uqYPuIxKoshPL4trUxqcDmKonMAxN3vHBp6p2GCC0Do2Jk/T9HgHreZ1AacnbeRUNnkLpm5XPU4yBtn6DaGgpzZ4ylgA2f42HIm/+eajaUldM47AI7lEwQ3Qh88bKhY3Ep4i66unfHGy8gz0qa3HR3GrR9yFdN+ATIZDFK6F7v4DXIU4e45kq5tQSWzvHfJMY5S8yqhB0Hp/DE7jcGhqMKUqbJ0EKGL2cEZmyl+wJnHEFQmy9FJj9AJX3i5IyLcsxTi1VY/BHXMfwSi4U0Ba+ju2ZRRD6wSyBa4+AxpQSRJb+FdS+jbtHS05sYunKTSk98jMrkjuAwInR/7ewLYzmjzIDcg9OkQkHG/6FsxdXxkImCD//CcztHxX5E2icmRqUFDh0PRETnEQaur7REP9/ncQd+hAYlz5BtZNHTDAcZDF8lXnj4kr3Zm86HM0DGJmNzhDe1ucgf/IP+7bN7sk4CVNkwQW9smzuIz9AGkxmPWTMeUvTihQECvPzKE3m9XgkqV0FcNHkvocIxLAPoIC7q1jF7QLuUBEfomi9QIzdtcZQ2EDo3uiALKVBUhzogNWbgmd3UiYJTb3OAghJw7Y9T2OG0KnyRTe7ssbVyfzD+2vN9p6KsJfRMLynkzE7oxDWy7IhcAsfenclbaI/RlfPg8VbQZjmyYQauBReT1R6eioTPEbHtHK7z7ue5DhAS1mVqjFz7hAiF1WLe6bWx87LPDA38JOMnShlEyqU6kTzUQOhZCaFW7lWjo/Tje+ziDNIOphrCK2yamPWKAht4+iY5g+20BAeHe+W26pjbsuT7B5doaHGmWG3ydzBe+Nq9jHCOxED8Z+jysn2gLr2j8OqJoycK9uYF81bK1NqRZDFHqKTR0StDSmtwHW1YG9759UQl9HWbw/pcbAPKkkbe7xAK+4CuKoqHzzQYl9AAwXT4l0IXQTYa1qQC/oY8doZPWZiKH8RJqbJ2TGVwucmyXAtxBR9z6vIQOr+ynDnebWxyYqE9WwxcnLAA4dwOhb9bHry95VkM/oDP8GJwU0/rc30hCa7Gm1Y3IEBbw2E+9wMMaghSqHaF7DLqBn1xAQ6fdzOXwITGw5Km/Jk5xi1capw8SR4wjQsd8nsyaO3UNHdqDeLgP1aymM3msg9hkBlMEaEHjcAzL12ehPhja33O4x1HhfB8sagj7Khq640PjGFcvEb64tKWw7Q39QYKImOOQjV2k7Ie0MUvdF6Q0BaGfuLstOApIrBPnpK5x/1N3zLl1435wndDHbU+s2uF0CT+NfOtRYMunTuiYV9DOq4gQtyRLcYibkLkncCzicyZ069WfbdHE1cAd9m5HPHXfBxqKaOh+7IJ+4+hIFo9snR/cXSZzPlAc9glM7oLmwA+GFdt7C2Ze0tAfnlEMfuePnT8AoctZsRL6Mnji6V5XxDhYys7oCA250ZXQnaeL3wdYKo4rdYiDzaFGR79NkgYBwMs99wQ6oIH0HN0/B7EP1a+X24jFHvdWkWrT9YF5D9fWcFsjd9+HttWZ0OEcl/gIDG16/eFpc9/jquDQftv3mNBb0kq1SXFtVRnv10roCAH74PxsOsHKpq6hwxsaMdxTLxxjTBt476fMWjVGn7bVyVYJQ+g5l8xDqvM5urLG42iwArbYQmiLJ2SShSe0a9uxiTigzqMdO16hS4duQzZJYHOrETgEZ+jyrHGK6znQYW7KvPT18NuCIhWLjdAbJ6fkjUx+C66gbxuMS/8uMb6tU2DiyhzbNvbrkDBvdmIMw7E706sfFqn7Z2dtOOaCmra6KVMmdNZqyNzeOsQ5L6Nlikec38QM3HkKl9nWuK0ymeVwBz1uwRtL42Mbuh/47MGBIXQPlzKcL5PMHpHJ3Xr7bnaNW27SDskbx0cZIuR5LrroD86sNxF633GTCZ0luYbQt26cBhL66WlzD95qiR/0Tby5jQ9BzkGauG+hxTM2fK2xzOMiv/6JpzsixmHcl2o5W+jbtAkdCzE5EvG5Z12zC2Ezb9AvtVzFGzahQOhwpiKzs+WNHGKlyXqLsvs8Qxq676TFggbtBPeiO0If1mv7FmIO2Jzobl86vu1J6FjcOGb6gAdig3a+0XLGhB4gYKOhv01Zsd5FRC+JM5vsUULfAG1L6Ni+JRRCMumuK5g26RTTfTIhYKdM6Bg2nDKVA0f7OzNlHyMDKtyhCQJymxuhi99AbllecZrUJ/fJ1933jANOQUTmmPjdNfShC5tosHCARDx3a/YfMEySv9LfV6F/3V3j7VUDytTRG0Gyd04umNBTE4kl9Foiom2XoNsbNo1qajm4tSrwbRpfJ+QU93Aqnu5TJXRMLnt+Lo5jQxfPQAFn+tx6uNvqfDXHTM2NVA3dXWbNjnqfUZxwg3uCyBykHpKpzxI6tFiXOObWTI14CiD0EmS97MsGxfySFouLVtLbz8VhbrcR/2IMkGv+ddDQqeB3SUO/Q2bR1BG9xAoD03LGwRkDuExl2DP0YTacTI0KrYbkjVsrD4nU281tYkfPoCZPmdDhNMYOccghPehubBBUGT+Ws2RoN3MIJtMBK4lZ+Nw145qJqp6mkK+3cAcdXu7Wqc2xDSD0R+w05TYabeAWBLdhDd3XSpB4hHaEvv08xNL9Hm3OHGF07sVdIvN3kLsacktZGawwfE7cxf5xbmzFH8iRTGXYwBES5+hkAUq9YYwyNKZM6HLNx5yfI6JaFERKKKRzDiuhNbnaAPlxqNuMhG6z9SGoDPKft+ZCjz2FEDru4vrpKAhugzFd6lXFC7qT22nom0cFEzr9AqtDaosD8la/fXpmQnSiXelWApCWxnNfI3tD6OndE3OtSKhH4tRDQxfLW7qxFaVXUyV0dB6LXz8QSPFgD5YYUsL2TM9+/DC4ttFfxBwxWjHug+cmdJiFnz3a5ytjLRm4zFsjH+zkH9GPr7jgP3BIbSmV0M+J0NtLaxsWt1Z/p3f24eCYdIOGe8LIiX7m4bvgPvItoddFWu44rPwCxzL4X+r7g5GaO6wYscggYhxM78VzzBQJ3WpVuOIDDcA+xYM9bATRWzJwZuUQ1yf0zLtgOKO9FznQoVL61N0j9JOFrFODBc4vgtARxx7HDj5PyvGPLp6TY9CQtRpkJwlocYQCJ79EZndjBnhIVwXfpBSq13Li+IC45RsQOuLGo2qLhZ+0EjRu7CKNn8XVkEEydlsd6rc5GhAC1mt9cKgr+NVpEjoWjJ3mmK4apfaiDQbYq4AZEPqSTxXOrUECh7n9G41Z+NmjPbaKCDe7LtHyFaJKgdB9Jz36j5zsfQ3dtSVew23AR+ghjhS2Wx+MucWU2QWXGVDJlleWsbBtQbjdN06I0Ae0LrQVEC+FGSE/C/K1MA0qRUahfYvxPaLp1UboGGdnpKE/woaWl4eCJT5NQped/006P89/xSnGsN9WBq6r5Q9/uq1V0f69tcl2JeKvbtAvMLk782lIw6jOQ1LRnyFCX6V+DtV6WYOlxezUZFob+l2/6eg6CB2hb1dAFNLLKN9iw+Ly4G2JK5BQqOyFfNW8SZ7uQ+/Iu/Rh+V3W0Okvq7qaFQLI0reIrDYwVEHEWtMXdUZkjqtrxTvGTZHQIT5EUUPc6xpDvmK5qJrQV8w/LP579Atn3My8AT6mjSFyoa8kdIe1Amfop7ya+XWAnQLp24CEb4Nb67rhwDGXaxY53qRRp2JeXVvVQTgtvU6E3kWxGwyD+4usoVfmye2Owtov+Gpfu/HzmwcRmxOtKBw3gdCLz40+RULHoIEz3BElZcFTz7BBb+QOs+uCG23kjlgQvLzhEpHLomU1iceIQZ9YdQfdTSFlQgnNy70PEjTX1pKOa8fCJY65HRxumxY6GUs4S+Vu+Nfp2hqH52xXBEfhDRz3tF5yPeoUtx4wmN0lap/jIBsogzFeg/XtEU0A2TQW7O0+VUI/Ju0ccdzdlpYxhoJrnXJ+PjdCl2xj4/QbZH4becgDFyBcZzpDkhBXkZv3WUMnDGwG15KWQ/buvoS/+tDe2bN0WBzSLYBYXzlBC2no8F9IjZlEi4Pbqj6rEAA+wnkg9OljZEc7+gVPd4R25u1p4FqRDJmpEvptIvQ9IvT6nnkSOngCmtwYE+UpInSY3e1EdQ3mY9+HBnsG5YT64tSP3oH5PpGfhDIua2QLobt7q6Nr+7tpr/swoZOXO64MpoaNLRXYRJQlnmJa0xJ6cknk6XIrZxA6mdxPyAHTaW7naWZXy9QInUO+UvOP9/eLva8bJsOZmtxHIHSO0EbCeoaixB3BEa3HBq6TVpzirFnan1awqclxhu46RiV1ql+/sD9h34jIj91Iodg3KZ47ovS5ys21SfboobKbWa4wrH2/NkK3HYXd7ZQIHWb3oo8SpkjocIi7SbG34RDnqk1FG7nJCponoeMKuEReTbDyr5GVJXREiYO5v308og62hC5HbN4aNjKuYXyXdiWK43RbO7OjiGyO+9hTpk/obxGhP8xE6MDhwhGD2H0vubwaneKA9yQ83adI6Ih3DQ93LP71ETpd9cmdbKyA1QHrIwKqZORzHjuw9jzDhC4JYfqmVJc1G2Z2aOjwgPYtBPWhPWxyx1OQ5R2KCczuPg8M9TRdEz3Qna6at08umwdkDmXYEg4iQCAJWvRZh0CtWjoiJT6kiVB0CNipEDq7Gpn1BDG3D+A5hKxc/UUm4UROPn1NPyRCXPLaRq1g1SaMk9FYBnNh0oCeoB3YRLyHTO7iiCYuXz7V4zvcQcf5qn1cyrH1IpY9CL391qWQACw2fYqhyY5g7BzQ7VeGNo03a/0+xWpn63twRclZLpt75LSUntAlFCi2Dn7bm1idL7ccu+mRFg4dJeX2R1qGIyfydKdNIzbuKTeNQUhMhtB7xH2Ltvt1BpRB/HYQev1LhTiOdUN3l2zMvEfLqJaC0EGeIHQbz8CP0HeY7HAHHYTus4RZiSOwDoLLeBUStBJs/hj98vXsFutLui5hL3aHErS8S4SeeqEV7VM09Ppnqd+AEkJf1LX8SirrK8xxhH+18RhSjzWv3k+F0HmPRIBi8h6b83OvDhf+ETs404HylI0NrhBjAUAKD2zSfMjQtT77Pqw+OL5BUBkhdNfaO6sRyA6EzoEnnMvpyGGP2gRC58XCtTm+QGz6jrtI/WLN3DSo1YyHVCgvc4yBIa87v0Otoiru0kJ7h64YpIYMvRFPdwk0O6d5OlQ0TOjkQFnbhoejBJKWDk93PEroQ0fEmvf4zBMOcdVGiIOG3lvHU69OgfKI9TkWACz4Y1hdjuhsF/fQ/SenLFsgO+zcEe05RGzY2OT2JRgixzCNlI42vLY5Q1omByU4P4fZPf0uSALZQM61EdYwtLe/hfnMP9tfndQb4B9L6LKZC5npibo+FQ3dnrsiuxqyrBUJZgQZWU2Rh0qB4yVCF1cUIc5pN+ATkfm5Sbbgx+mumI9W3TVVknWcsYYetoyBzJOcNwfiGkrokGwq+wumCc42Qehh6A8DiTV03sTpswoBIXRxVqzpYV8Sc46OkVYkB02N0EHm7BBXKdvZs9wiB0uy2QnnNCz4eQkdE/Q2kflthH01j+8eyp6hB/I5W2hwbY3Hgd+BfnQpoRmskVLnvMYlH5Vhy2S2Tb4gr+kZMIfm9A6dozvmj/HCSgl9M2xC6Hk2V14CDPgIhA6TO4cZVg3dH0l7ZxjX1eRaT+RVwb9p0b7kXs0w7CuYC97dkkA1n2Sx8DxG5+e3IkRy4bSatIhxNibHEdHXY3CkBC0dWwz+e9fCVtYdWohYHkTj8iurr6GL9cmvnOXuiSYo8dXfphSqbMmLVPY6McoZOuo1fYjTFcdRU+7rVib9OAHlttatZUgEhPCviO2eepy5tcy8PSUNHYsCzs/HOGv1AtfxI6wLu7XfWbOYWBYzi6F4Qct/5FofsfY/cUhpeG3wdEd5oaGyaIkDEKdODSF0+hYR1WByL2rPClMja10iGaGy4VICNrvkuda7Xu+K9Nb3mdAp/Ctr6BkI/QKbN2tRGg7F1n7U8gLmhW/cgpIxYEscaeiwCKUeZ144TInQa3eIm5V23iN0rIfIm2dNWLnWR5DvU0Toh738416TiElO4rgHuWVRISA9GAz6get82xTlOyOncybzfiAnt9Lx9Q24oyd6sOGAhs5xADwi/bk0S0zuyLiWa6S6tK6Md+31vjJaE96KduQaQuckLYk3jl6tnhKhwyEOGnqtz6wIvSfEsQgdLAxCbyOzBQwsMbmHO0pxgJ3CCB0aOZzAQpza2Ppk8MWfY1G7LQua09sU/jULoQMPOEA62SkCBtcEP62V0DHezkhDx330KyV0/5GJAYIc6IdVZlgTXOZK6BIlboRrIMQqTxOhw8QdqmyB0E8jsBRjQc0pRkNn8pWAObtIzuLrt2isD0nWQGPehZc7rg7uJL4twffycQzhv5xV/2VthN4XGCLFnZCGXuSRQukaehsmlBBlhzhM1kotXXMndLupybHaiZPlTvPMTUSJW65xGDPbyGnQXJnQ2+wl/j3guOecFz7sPnu/BaHTBf2E9WGHzxPEZ8DpMX4FEgnQfO9YxPr6RFa0jjV3mNDdm+fUF7PBgbzDrvK51jqN9/um6Rqd4iAFOIhCQ8emrrhnMoROW/tjOMRhMYm2GJQljnkSukT/4zjuGR8O+0oM89QR1WyviPGOgulhUEtaNwD6AxM6z3DDXoNKuP4SHz/Q0VJrNAiBZVg3trYUxSA5i3sUd1M0IKGNAHxgkmjoQunNO2RyFxmkfwCHEvpqnFkCuAUQeoczvRi9apAQsHJ1rbindEKXsQEPWYkQh0Wh1meuhH6DFmMKvppVrHyEQ4fVTxzCJyN8THFYyFVk4li0ELq5h54VkfWVcexyWaWDWsR5ChLO33dPzihfdZ77wUro24cC30UPGzLbKxnhDcwHeLoj1HNxz1QIHeeKR3tdEo3igAxsEIfuTrjYBTYv3ec0J3B+nnKhX9V4TMpjIvTbBzZrn3nLkYD5K5hf6Qfnt37RsToztjjFIQyuT0PSiIkJnfsW9kDGqfqFNt49vSBCJ9/zDPMIPu4SLc665ZUjrzApxfhaxrOco8cor7wyQOgwuyc0Ofl1egqEjp4hYQUixOWYrH5IBn7FhB5DVwxsxwif79Gk303syLTcLSw0iBJ3jIg2nIaX1yCvB2XBUUac4roVzKc4fAOvexCfz/deHdjyEccujxCCDXOXHRAjPe2RB1CnNt6jSHEPkaAlK6FH6kw1xXTjnw+g+KgmnsxLgYk93clnprj9ylQI/YgWAlxbK25HFHGE4ZyxwrG/FaF9DvqabtKzbsmE3ZEkCOBxihJ3hDtiIQTARSNpA/3grnZ/hnts0OA0xoSe9Lx5q0i6F9j6IDnAQx/ADEJvHV1DcGcSty0S+TKh00Kbcitkq2QN3cg+4dANhXz072sldESKwzm6b0rhZIIpndD5/Jx6Dw93OAvV/ASub5OFBrHLUy7CAsyiCg4SfvJwjyw/4WOKCd2Y3EP1EdHQcXUtvF2xBgRFSDeEHrbpYkJnC3VYOev6dZ/yoT8Q771kT7evsYSerKoqCq7V5F6sp/sUCB3ayhHdP091/lbKzMlhKiylr7Yd0EglXWiaRX5Vf8UyfkVBZfal7kAVSwhdtPRQQsf3OF5Cu9hckw+WlUOD71wToXPY18C2QNacpIXKSiHvB+fnzX2TqzrpODeauWjo+mxCQD3dM4+P0gkdcGBxw/l57R7umUVfRHV9Qu+fiaZqXFfHVfMMETrrwas2E9dWauv8dL1leLUldNxvD9ycwGIhGw3h9CTP4HIlqEyMIBqABYTOV08jP9AEYW6/D0elxI8lKSX07UDXSujs6U5md+RvKOopntBxX5hM7ewQx2tv/MWgBIHU2q9t2O7iyprR0G1MkNQSxuKPICdP0xn6RtwX5upmQscVFrb2GhtjiDxxhi7Z5xI+A8sHBHD4C1+25MgDskYCmqiP0ZSRE/1eapO7tSFTH2AMSGvgj4rSKIVVS+jYxNPmEefoQT44saVSMqFLNK+Gw73aeNshC2Vs7GKWV2u/tmGExV2CqMRe5dfXjDUZzllPUR70KLusdS8AACAASURBVMe5VJ4l9ND9Jp+h8/UuUc4XUMkHUQsesIKHO/TesL7JlgBX1+Q4IcazaNPBlbW75BgX2NCtDbMkZaPFbf1gxi/USugQKQgdWnpRSXqKJ3Sa+zg/tw5xsZaCUuZYm2O6to5tA1gOsk3ubzmfzWFy51qJpWDxeXyfbsCHkovRDnF+DkeZheJcZWoA4Hzo9si6LTBcR94mkpX/TtWyyd3cuPYqgz/qCD3V0Rm4/N2z0+VtkH+Tt3yJYwi5i67PWgSMvwFv5jJu2nNI5II93bHZLWgElE7ofYc4MdrV9fBCGUoqU4SETZd0nELe3DzRsxP6jeYJIvQYGjq6gvzISKkZY3wKoYvNIs/YWL+Vkihx8bQQPkOHuBOMedwNfvf0LHyTNnA+Ye7aDHsx5D6w2mm9Zjbugk9dKGFDB6uQEvrAIYnFBIsbrqzlzpU9sInBr/F4r2ucD8YE1+4ls1heALAQw+pzm8dV+O4aHuBwjuGJ7ekU128Fxjxf5YvQtmHCAP52u7woC8zBcxB6jJ0PtDQqPtWtBhD6HSL0FJuFVThaQh+G8UzfMgM77wzPgzXHdCdC55jupXSwdA0dZ+c4Q8+96OcZEsZcV8pgyNVpUw88zBFJPads7Zkewgjfpt1EOJ2LDMXkLpszH3H2dWRo59jo+JSzSYR23+R6N1hC2sZpDd9q4Hzvccrr9xf+cHconnvwMcrAecDx+we+O9vXehMsvsTHRdV6usv8KOQpndAPrId7baOhL/8Ei1shw2tjM5jQoaFHIoshfbaEjkQ/x7RRlHSgYQ8IEhp6FwgybLBCg2VCDytmqVPLhQ3rNx8nGD+BGM0BoWPDEjECbNtP+DDcOaFT7bjArR0cSugD540xuw98ezqv8VGbXF8bNpsydK1kQkf3D2jm75kraxngGKWKXCbCUTq3odIxCN0254jGFEg9BklBM0eyBjutg+RpjiFwVTMTL20cFqyFRDabxjtmWTz7v6TFFSb3q0zAqVPc8BWlSm93Gn4wt/PVtVKeUgndpky1hF4KXinaEUQAKRqUqUzOLMam5Ri0urnR1ihmnXNukmkA5+gxsIdmyBq6qy17TZNxzMQpVDPgsk3UuJqFoDkxH8gcRy2hOxZR/KRtkCPwv3N6znfD048ouS1B24doxxExMS6trDoJXeY8PN2LofSSCR2mOY4Ql8I+V8yIh/NTMY3J1hBxeMTCnjNmuRxyA+5jCph+yFpwKPjIRNYsZV6yDmZucHLcBZjbORGRtDTHZmdVK20PLqgFcIqLYVO0ZeKYxRJ6CPpC5fY8QJK+vEuEjmt2IeUOl5oS+lCs6iR0ScwET3cOGJdn0G3RXOhW/Cc/+2rcLfhQKW95jwkdmkrFhC6EUsJIiCS0ocXQiMOiLlHDMvW/HeVXzS3Kgy7RB8PqxoTGZIbJPXwSSQnsFEebjVT3tYeIqIOKPPiv4oZTFae/MNz7fWhdkqjRIPSLywQehYsVmmuWuIeuGvqg8WSuqQ55d0rv8JEUaei4thquHEToeakaOrrGITALOUuMAPXKImQQ5NRSU/XEvdwbIPV46/rWBrRaAmH+GKnAIPQY/ql9Ql881d3apN4LRt9kTGjcEzDwBM+1SKzcjNBfom+soUd8Yl9d67S/q+buiWRBy/Fg7EhgmYyDOEfHEtRxxWMok2AStH9tkTh2IUKHY1wRptZiCR3RvIjM2SGu2vliF+xqO7hxalFYl945sT8VDp6/cujK2tVtCvvK4YRDoefAK/By70gvxPqGb0HkbJkqYODzdTywesS2YBOHY4VQ6BeUZnMX+P7pJWlLg0eE04v9EdomaKFOKKFvh7FeQpfQyCeleLqXSujQWaGdY+JHnfnbx17GN/JpYBk7NaAqOffcI8HaKHGpA79KXgBQiIRnvUWEzmPL8Vn1BXu69gjdvdSuESAN1tBxtcujfY7d2fg6+gHtgwNnBD8WFdrE0R+xmfLdsKw7j0UrHxGbP6I2p7BsoPzlzRocIsPj3AeDW3wBQugVPsaKdUJx3YvoYbGETpMeGjqfI4askIWPoRQLT+FdZucliBSEbvW0lDhYAkBdfOJpCd1Z61zhwAiTNE3lE5wzR4qmhst00NBTYrJpjHSkRQ5xtFEBacV4bLmAnTcszvhvbgXk/Ijs7ci6lgo72wdzQMJezhzyN3JfYuBdUhlVOsUZgDE9HhGhQ1MffRyUSOjsAU0LGgh9bC0l/aSoeLeyATwbYKSN65IRBlh/bu3vx7k9QZMZsc7hOCaLvUSfs7+6jx/SYGljAOuUjP2MwKxo7Hk0zUOsI3jwpxvoX2wShKWEPI4fIid6Jtg4NG7bK3dpz+eLOJvCEvHCGMBddKQZVkJfISEABJPcwS7pKtX7i2VaeQqbCULomAD5BGy1BHjXH4PQIxEKNFh4uUJBF2m6+gN073P8BSqFk9Z4mdzRiN7iGbiOQutAyJzYzw30LxL+/bYhpeV9+smxsEJW0M5wtU+fbQgEDsRtxY/17zg9NPMf/iYxfU28ulSqhg4P5No93L0EVsNHGPdwiOOY3iMROsVyB6nEWIuxMz9bOCMMW7wk4A7iL+TDZt2wOr9MkEuK4AGZx+4fUIdFIR+hSwibXF71NUz96vrAhE7jjjb0RXi6l0joQIgJnX70qRABJnSYXSXCV84Hu2l4WR/fAKFjPQ43azOhm3vo0p0wQofZHhaq2ITngzMsDzFu2C/XLXfR485vNn+THO5dnNNmMW7Zq7BrNfRlTzkfoPWbSSPAhE7OmGEzPwIEJRI6tDdkWKspQlzrmJWZwCIMkSRFgPc4rEt3tBpFW97WWEw4OJ3dojju3X7Rf1PBWiEROoikNZw7y3jJ5G68wMsgdHL22Qaq87+bYwUcqTl/u/4DzDEcEdw9P6VxxbHokj9scjdX5pJXphUUiwDGHZwxbbTH0db70ghdFlzj4V7RlbXRBFzoFADnwfmLNXTXI2evPlm/ZPGuP6Zra7HOcK2GbpvlbnVYAoAmJaxTJRD6KZmwIznvt1KDHgMq3yfSdd77bJA95tglaUp3SUM3wWW9RorLR7yJUEJ3gazKd5EYCCZ36xg32npfGqFD2m3I18qvrFU5sgd2CmblWE5pw6rsjGHiFEe0bpzOQrRElHqBu9oczDnWI06hTOghjYvQHNyvTfFIpr14jnFd+FdK0HJ2zhEOcjxM6OMbWnN0VevYuJmU8M9xYjYEQF0ioUvI1/Hu4QbAqZ8OQcA4RUGTzcJXCwowXYmkWo/I5B7jmFUcYkw0tSF9H/gOQr+OfuREfeOAOTH3Kqb/HIfAhLcdCMmg1zhBCxG6HOikf5TQ02M8hRqwDsDfBL40Uc1Orp0vjdBxfm4jxLmbLl17P877WB9t3LJxWjB2rTC5YtznWXQXCQnjq2EfDWvuDRln7IhFc5jDo7Jc5Qklkz1qIwg9pG2hUr5E0gkOKhPam9UtsX0MbWf/e8jj7hl05jybRTbzUwPiX+yLiUohZRln2IVrlYU0LbgZxtOdc6PHPEdybVh5hI7zc9FOxlzMXHF0eV/SFIh3dZql0qU1+d+lzNVC6Oh9jsG/oGHS+TSNLcmFbvvuLwUmdD67XVRkXUrk5plzWDsiWkJnjPLLCDWC0JHnPfY8tOeL0NB9wu9uQgNl36PwrxyONRNs2MulOZjI1IFc1TChYzzlylifq2O8oPOm/lEvBHTG2ruqSiN0nHwdsLkxzxlYLtD7mttcCV10PZrQuDoG4HOQ+bKATdCiI7qHHmPB54xbhtDDxtKiJgwrQs5sa/2227F6het4UX0DFmvBph1+FLE3DPfJ5H5mtcEwoQz6WjT0GKNpUHWTfKl3j4OQsmhVhBl1EOPg0fnIHhUlETqHfKUJjjvoflGyyh3rfUK3Jvd8OkRZuCBp6ZjbtQMaY4dQgSM9TOiRz5n3qG1jzwGOU54o0Qmgh09iS+gx1naSAdaQh7SoSjjWPI8S+hCcZdWTNW/c+T+ktT7vcAhYOn+TWw8xBrRHK0oidJgd90gzh4Yee9fuAU2yT+S8LTygSbIGJi54bEI/NJtG6xkdMtZak3tsQufkJfkD7/TWXA4oI977aRanXQpRG11Dp/Y+xPWhyPLYNCWU0IcsGH2B1Eno2NWfsFUrXXKgrUgXRejGIQ5xrCMHkdqKQ84XOkLPWWs5dUE3BqmnIor1PZU6YxM6HMfYdyzigyh2THaZztDlHN9IRJQoOhfGvdp0mwocv8AiF7KhWoDcaOg4x8xP6BGFX31R9RI61gIEmIkV48J5KJRC6JyUgjUnnKsRoadRCpzxSfEBE3rF/duG2S4tvGLwzgmCNfnttoTuUn3/yKTfPzZLpyB0qiSqOXqbUFb8u6RONezu8f22TzieOxUfbfEzhM5aUuwd1obOwJIx9zm9TdbLG694B15ONSd9mW88MKFH3t27tLo0Qj/kCFk5F3oXtOK8O/fJL4Q+nowPTZwDnyYstxoWaZilo0zhntHiBqKpQXt1mAs+bdgkBY7jfpnOyx51Q0OP5v8KQqf/wTP/NOM9MiV0l3WRhTTq/HdprdO7xpcGGjqI3T7RLFBDGlMSoWO3fkDXiaLt2IcAkP0dWnL4+Hw8Qsve5X6FRjsfk9APiEEo8qvzs0piTOiclCGuJsvny3KI7txO3w+gNe0g9SoNUCxH6BccfFItSOgZNi1RCN0soNxuPsv0RcH9O0ifb67kE5V7I4v5gs0odNOlSh2dj94QXbGvpKeaPytFWhKhs4c7h7uUc7XR4uEmHfySNzvnQp20O46Fgy/wM+amDcc6se4/YwKD+GIeH6A09gCXqTDawxuVhISOjnG8iYFru4VilTW9WyvkPvBJ5ovhuKykhD5wqJo1IOacGVhzstfa8Uc1gNBtCNisZI7elULoWOSxyMLL3YJQI6GzcXa+Du5M5qMTOsYZ504Nf2BaQ7jzWJHJbMgNaOicwGZDM+MvFp2ngKQiDcdncwniN4PreWITCN/o2oxrOU3uaLYSusNYMe4sNYXVslwFFOB7ckbEaga0AzARXi2J0BHBa49M7rU+Mo7hNlxrD7f3a4fUGE6buv3VZG8cQkOPReh8TSXe1LWUillgjFVrcchD6Okkhc2tWCI6Qr+KEN//ghbUE7qI7uNT4DvoLmkDliJvvG97iv+O9Rpzi6P4xg5voM2+d3Ipu+HsK10xhE6dh7kdHu4LT7r1ZLiUIr25itBTmzQjNT1aMR2hjyfYQ2LLWJne7F1tmFvDewSKE/M9Nj18vryh1JTmeI6Ax2tSeK/WDR72PKDiYZnD7519wH+4tZ7G56Lzp2v9Yhtxxe+KQ5rygYl/B+byZaWEDvFhQ/nIZCmMv+neMkBKIXTs1A92ySGuf+8254xMPZHgCwL9nG3O+Raa1N1yKZ+XOmI+5MIe8+FcAYYNQyfcJU2gzrwW3itxr5N9/R6nF81NDjLp0A54uaeagrx1YV+KJnpedByDPIRfA+8Q0jn19aUNk/slEbpsI0hmMXYn4cOp3BJqJXQMO1xdIw0ds2e2Gjp7uBOhhy6wxY5gJXRZ6tjkPs6GRsiJAssQi1invNDxht34eUzjbo9BEW1+rJwGQuiStSzVYwldNi72FN3W6F/vJTQkbEbiHMsP6j4WbxvFm8eUEvpm3ColdHuWfkIbSrq8NmjsRH2pCA2dQ74iB3rFhM66QqT7ylFHQM7CZMeaW+cUPU0e1H2Io50Id6WsefcsMoSWynCOHj006sC2QssVy4M/sW6syijQbInABgsvW6vJwDaue60l9MByXD7H+BJCz66TuTSzqHfrO0Hv4D2lu+jnrWNcRthLIXTJgd55uGeEIEtVcn4+96dH6Il4YhPCViNE6NdY1+ZAHqeRxWqhwTXOWGf9rk0ElWNByhFwbZ/l0cUO7OaJ34zBZuQE0ftcO+37vtmcpLyz79u0kr+r9rIPjYdzsm6dgFxTbYjXCbYEQodg2SEugtZU6gBWQhfJSPCS8aTE6XlNnIMYzYDJPbaGbtEB0Y1F6CCn5OFTsVugPnb9XJaIHyWD0E8RtYuB7JcRQ+Krxy5ba/if0tUx3qxJV/MY1rp0velKto5xoUd6zm0dndBpIkgM9zojxNkj0W7CO4to4h/YBU4WVjhB2bvVObS/ZfB4rFkNfdvaO4BP5Aw9zSOa67ZGpqlbTO4DAIhQ/R51EY6SbfyJwDIx13Bc0CVo6TkmBJa9/nNE1etklaPGZF3JULDFZ6wNa8ouYvxZx7jsbnFjEzo6DqEeEqFn382klKrRDdgRDH/mHfxIwQYS99OleBDUOBQlrWwJ3SFGOn+4wskJYV/h5Z4qFwPmBczu0QEbwNNWQ08tKzSFM8vBtyLS5gUyQTx3yCVSkQOGOBJzyDDJYxMY0KRCXxF8hOpwryn6+B6539Yxjj3daVBk5bWxCV1yoNfrENdq6LjWMobX48iDe7F6G1QmNU2s7/QuZYY56GmDIfBAtpiw61J1hpIJCF2CruR/yKeHr60tXBCP3ozOaiOOcaangR1mvwYqmgl9YTeG/wgsfC0G4vKqwWW2DxK74ZEbL/UROm9XEH4Ym/3cudHHJHQOqkKdx/k5HOIybqe3j7rIb2Ci21O2yEVPqDiZwKmW1CFA3KA4AJzhK5RtjdYO0+5loiDe0FxjxZwfgk3fTAwyRAjLAcr8kKI3vmPXgBgiMWJpzpBYJrhlbgXIDB/hqpJbM4t5W2681HmKzqGTsbGcI6HD3F6zQxxmkFxpmftkL4PQcTYtZrAVdnSX5Y4+B6EnNbln0tCXkWCTO2zIOR4SRWwHQBB6Kt+GdZAoobsOFrm4Nu4W37XNw9/HHEKilqzP2Bo6ex1X6hDXF6ToOq0NMKuMS6mshB05NPSO0O09a0+bgSX0RABzYBnefCSqYE2xNh61ZIxKXblcL+Nrq6grRnWQC45CbP8C921D0VdCH4pU9x5CQY9zqOTeVtcvQOjQ0LM+uQl9OYMaHWlSbuqeITbGhM6K4LpV0fy96Y9o6PMmdJyZjTl5IQqcScPkjoVEnnUyWaGdriCGM0QISzRn0U54gAduO3oDdMjkkk7Cwz2V5aFtUA9iJGaK5/Esfg3ZLAw9hC8Qzz3TBqKEZS60DWOvCaHt3/S9WLlwJJfRMW5UQqeBD+9W5Kdut+ZD1pyUUohV9tKkZkKvpW+eGO1e5tc2hbM7YUiK3j6hd0Ov69YaU/OSTCU8ajrPCAn92g2a9MNHjiEAF4LKJDcWtjDLJgvLgFgj+schPoNNMuDZnNQ+Jfh8w4dqyNUg/59tzgYX7DiVcqULI5RXaOhZAw7lJvS+sNFhmNrwU93TW/xtDqZKx+0w0Zn9zDiS7ggazpdtFrNATQpUDuJIpKDTZtdkIqOB01q2InmCrxOarUd8A9ZsbIZJfOtbJq6MXF+CNYL9BWJsW0Qu4xC6dDtwaG3FrpYXhNDrfU7pDB3jED47WcbE2IR+SPHb+1pIjaIVQs8izqLhw1LNd/JNK2Ms3S4dlg0kOeHYFSSgISAefA7TLq6upXj4fnbPKc5mYktRl5CQ9AN9g+Whu/aVpkauzdx0YUKnHcwiofuPkHO+TphGLms3Q/QPqTZ3aSRQQKkILIYxl9tRJFPXYXLn6588seJsVzc2fUxCxxICQo9yhSiTgHyqwRlK3qXFp5Vpv7ET1hpT7VLtv2S7t/caobsXce0LaIJpeAMRFBcJ3VYeuvhZLXxl942AzsjeDpN7evnAPi0aDDZby+u6b/3YaJ3bdTSCnIcUwSb3NINhSPWTfQfjPAPVjYIPrq61aYhzbFrGJHRMVmS+Cl2gRpGUQ6UwXc6d0MEMJZyV7ZM6wC4bgwx9VmqrpYe/BfGlku0ulbxHjfUlNYchuvAqh04lf4f02iaQ66wCbD2J1FlYF8QpLlKBQ8DkaJDjWaCGNLG0d8Bxkk45o5wygsCe7ri6loPM0a+xCB2LBhxhEFQmW2czCpKrgvJBv13QQVHmpSV3T9fW1z/7HdsSgyUDXuMcfhYTzKYHdV1LDINDqqc9p+bYoMsZen5zJDvzECNe4dwvi8YpYUDlOCR8aWdNmcj8LNVOa42gOYY3pr0ZT67DKvb4mUJ59hguXOpl9pZzIsDTPVfzxiJ0CflKDnFIm1jxyMd6CEKf6yPRANmmNrKGLu0AoYPMZciF5ftGiYgZnuShYjkfem+/u/LI/9rcwV+ETSgh9DxR4vrYiYZug/74o2rz1K8Lyetf8vYvJSJkqAS211PTG9DQS7DepcA0u6f7aIRO6IHMxwickUJw68rkIB34x7A1NmeT09RFq9x4Gro168LcHinsKzQx+gHxpXqE0HEkJTUsx3BIVa+Y3NMfEy1vUDjrWqQbL9CMxiL0VHKptVzr6V7j0ascy3We7sllOAahY8HAjgzmdl7kYf2slPOwsPCSr4Q+IqHLNIJfelRC53umiTR01lpgcu8IPfliYCoQrUKSjeR8OJCOEnpOyIuoq3ZCh2McfrIcLY9G6DR5+w5xK82JRQw3/0ZYr9f8xkv/Nqf4kvcyBMbYO3AQJK6BsXkvwgZLzsfSkR6f+fOmN4VU1pcJQj/JlJil3wpL6DG6yxp6BivDMor5t0F5x0aK2jAfa766hoxrp1l8UbDOXjY7n/zsq+lWpRUjAIMeeXARUKZz/qtMRzcOMqKhG5NvLk/HFLMusEzswscldJN/mY55YhFkn9BTiBbEBhO0vTbPfnzJZ6ro5UzoyetaHFQg9FhBptCLMQi9vbYWY1cSOOem9Dkiho67PqRDy56jZ5lOoxE6Ju8OR5IwT7yI1elE41Cy9XhVQmfQxFVrrFWOfY+5/s5no3Me822V9WB1GBVOr3Yaum8LnaprX+YsUUj7SH+DPubyfeBjOPICjNFbbEYQvjbLItqD2Xq6R+mEn/im95Xxr6mZ0LPFdM9N6NaxB6bEWOdlpY5g622rk3tsQpcRwhove1GbEYPfA1Z8EB+0wFRPR+iyIcGpeuqjKdSJPiE5Cx6+pZDC/LACNNR9CLd+9nboHBm98KXPIZ/c98KV0D2kVTmhY1PMYzGHyWssQodpLZZHq8cQyvKJEnoH87gaeo/Q28DRYWzO/hFEOgmd3HkDwk5xcruZiDUWoW/ahOwwobMTj9lGxNCYh064wxuUksY4ydpN2NBvu/eQYEZkY7dC/mW5157fLuDextK+4NTKmTaOufvOY9H8JK97DEKXMI/Gwz15D8ergAk9RAUcr+nRay6P0P27aEkC8u009Pi0t6ihx6SkPs0t47DDRAhCt2/F79l67A8poHuc+iiYR5Zod9f7cmlM/bksG/4juZwvIfNdxCSp9IFjXJbcArkJnZclkt4BxXCv/WGHuBxmlqKBFG2QA4ZEWqp9u2udzHy/X/4Ok9QmXki1eEt2OOswGofqFvXWXq9MNZyYxR4lZPJVtZuHfQp1u08us63J3VNrw/eIFpfuQGT9KLrgCIQxN2CxRmy55TChszWqzufSEHry8Zib0KHV4OrQHu3GUi2CpQwJLPjJBVhKZ9e2Y5HQcwVHWdUc0QL6S0aY2X2dGS3WObc98xev/OFLnScHGhf6neakHwgjE6FbeWFtQMKm0IfPskc4Q0e7sRnizHjeggjt/bS+t34aNkrg8JE+nX5WTej7iNY1g6Qs9hxyOsMuRUuFEfoZlXI6WvV7xGZ/s8iGLBp2U3KBM3TD3ra8vpk6pA5L4UgkI5sQl9J8t5HyHYLKsIaeiZD6GyAYXQ9vhBM6+tEndBf0QmeB3cgroQ9DchaEnssxLreGDhGD0DmedqYFY9iwiv+WEnqHKZ+OjSxvG7zCi+7Ab5ZlzTHKGcy68AJ3pFuXkdZFtstBSdKXU7Is2Y2KS1tD3rWGAMjoIDKhh7TL51ubLjmHxHzaV+o32LjW7BiHM/TkR7A5CV0SdciErZ3MrWdjqZMnd7tKWNyY0ENCiy6Zn9lxzGZsSwQoE3pImz3aZe/Menwa/EnnCBg+YtpbJsGtcitAT9Bd8OrsM7UTehZP99yEDreHfQSPGFlbcxlyPu/izCRd2g6fFo37TfjyHN5+a3KPNfaQdGFZ24/dT7vI2TbnONIek9Ah5T06n7kRweNZCT18zqQvoRvR9upardSAoxiQupeFcKggchI62oRLKXB8ibWoDu1n7vfgYasucR3qo09SYzKPNe74ytqKyRmV0KnNfIbe09BdCd21v5JpbdyRiz7fWHKMc8GVF0yWTeLFc82iMvuLLZ6Lbe2EnsUxLjehw7tdvBk9pT6Bz8TDVsJmjrOklAOSyLkMYaMVIWd07c7anqH3CD12D9uIiuwU11m0YnnQrxshNqpVUi1iLRFKrYjpbq8w+fS3L6dxrGQy//VxQ2DZGuX2dflvS8Igstzi6DkVAWYldOrIHu28YyXHKFmEegd9WTuPTXnu0o+Z0clq6Ozkwnfs0zycIS6jA+mYhG4RtGljQxG1Xu6h5bh+bzdjrt/N/X3ecFd8F90mDKqC0K1DnL1/nmqDUsKksGd3uknvk3oqytsucTZTE/HuRt5J4mYXzsX4STSg50jo7BgXYROjhL59bpT0hrWgJdNeR+4s1iGsF0mtRjk1dAiMtQ1e/8Zb4FPLVT3cryM8prz7wWyiDjsQemInF0voyUwAS6KCwSF1nzbNPyx63SYmcKbi2ItdkPKuNZ2Gnr/uQMRG/dzyQsix2KgdGFC5dYxLpQBkzIdOGhI7xNk0mnkn2QCso72i5vayCN22JiqZm0LFGhOUtG3juAO5xbYsbCTU1vcj2nRwKkgokKJJRtLQpfK8a40Qus/pvxNUVb5c89U1CKwKQudjRkxSjkudd3JlH/VGK4CWs+wZM6aWmh2HpQqL7LvDmrscsrbveNVfvmPjLJ6/sUtdVZ70CL8uZoTNq2X2CT2ciPuHXllAtNs8nvoc/jXzZiLHSElZR+2EntxHJYfJvSV08tbFlbWqH+ZxeAGn5AAADwNJREFUCp2J6bzs6lr7ZmaFYNmMxkpSgXKPQOjolZBgGo8Ja4ZMj560/7q1YRxChzWPN4EOMlq9rgQX4LVc8U0Xry/n/VEXGbFOHCohdIkQh8xRNZ+PsIZjwvtdMIelX4ZLH/awzJSDQoqWyBWllFq6ZKrL89iwpXlqu16L3QTHMLlL6ePQqoyHXFIbS1rh9S5vt/iIKeN4D++BWwnYMCO9bjLHuBwaOitohtBrH+JK6IsDvCxCd5t8Lm8vaulxR7kktsnzCKHnqm0boefpc4palNCHobpA6Hw0a69pDvt+im/xOXqqhucgdJAcdtw4Qx9vqUiF4GK59qpMsh1Ynm5Eq6UEQk9kDb+GUSotnRPbZHpM4s9Mta2vRmIGjN4M7wYooftBt0PAiXXG7/spfFUNocPkXvsj5+djGfrKQ1cJPVwmrR9CeFFbS0i1Kdla8YoXYq4WyQliydVACd1H4qKv8zl6xapf0nP0HBo6hMThHJPPKp9BFPcbS+jWSWrW5+g8P8c04BrZmjPu1GtEnwxjKhgxy9o22sc5cV7dqlj9jlXORuyWDoNbHGew5m0bU9v+ffEGCVlz+WZHFqlta1qSf2dCNwFmoofGVkKPKzO+g05FKqGLgyBMaOLlHhdnp9Ks01qGNozjU+2ExuxejqnprwVPCd17XPE6YQmccGwd4zLMV+9GB3w4eUJvHR2wrle884KMcf9cz8+FzJnHQegFTEz2RC+gHQHrgH7qiUAWQl9qm2ronsJqHePq5YpFQo+8KOXQ0Gu/itAfukronhNZP1MEFAFFwBjzbIjwGgFJehNqDEKvVUtflyO7xkGpfVIEFAFFIBUCN6hgSbMdWYNN1WCHcltCN5kaHT7d/mp6Qu+cHGoUTh9h672YND3edpHqG4qAIqAITBoBEDquOVf5mOBj571ogtG4MT2hz8fD/RIBA8wZejQBVTmitVOKgCKgCKxHgOOWVKidc4+nSuj2auYcrqxZMwoc4kq6+qOLhiKgCCgCU0OgS6Fbn8ldOP2q6Wvo0eSTUkOfI6EnC+kXTeJakCKgCCgCZSMwB0JP4kCdmtCtYGoOFGB3XBAQJ2Upe65o6xQBRUARKBoBezOqVt5IZtFNSegYMUgsIVcQ6qa5ZCaUoqedNk4RUAQUgfgI2NglSuiO2KYm9BskGUmHVzehi4e7pMWrva+OQ0xfVwQUAUXAEYErChdeb7ptKIBtmHCDTBSGTEno3S7LnqZHabLjwMjzOnu4kzucEnoevLUWRUARqBkBZOjcrdbTfeKEbgde7YSuHu41LzHaN0VAEciHQNV30QnGJMe0KTX02j0V+0PbZs/RK2v5JrzWpAgoAvUiAP6oOeU2m9xj5/5ISugzcYjDlEqatL7eOas9UwQUAUVgJQKw5+7XGi3OaOjsexVT/ikJvepoP0tCODf5bWPKRstSBBQBRWCWCJisa3t0TarWqJtJrq6lJnRcW6v+ocGHqD/iEKePIqAIKAKKQBAC5uySCR0F1bawmv4hPwucqaMd1aYl9Hpz2vYHK4QC00k0oQTNBP1YEVAEFIE6EMC155bLa4rtzmQht79wjh6NO1IROoQA7bxWc8kioZN2ThKJJpQ65qL2QhFQBBSBIARA6PapiUtgbpdnJ64ymJTQrbkkSKTlf8zauRJ6+YLSFioCisCkEOAQsJWf216SNojj2ihPKkKfgyCsAEDo0ND1UQQUAUVAEYiLAM7Ra34sodvwa0F9jU3otlGQQa1xePuAo7/irRgkBv1YEVAEFAFFYAUCnBfdcHp91E7cQeRxYToY3D8l9LA5BB63JvewkvRrRUARUAQUgWUELKFjrYXlt64Hx7XiGBfliU3otlFz0dDRXzW5RxmKWogioAgoAtcQYE/3mjzcl3ooEeMiCT4Foc/Lw12vrEUailqMIqAIKALXEKhdObRHtlE4PRWh36jckcGOOg4MEMtcopNZEVAEFAFFYAEBztpZMZ/wDalYMd1TEHrtO6r+aFNzu64+ioAioAikQ2AOFt9oZveYhI5GMfi9+LvBXnvpxkmUkpXQo8CohSgCioAisAIBwyl0hl7/OXqEi2vRCZ2At04MEZpX9BDvPNxr72nRYtDGKQKKQLUIKKE7iTYmoaPiOZhH+ufnGsPdabjpy4qAIqAIOCEwB06xmddk+xLwpCB0NKlm80hL6PQHCCKKd2KADPVTRUARUARqRgD3z+vmlEj5QJTQ/aeBJXMldH8M9UtFQBFQBLYhIFp6oPa6rZKR/z2KtTc2odudFDvIqQBGHiJavSKgCCgC00bAeihxxLiKH3awNv3z7mlUQqcGYRcFIp8Noas/XMVTTLumCCgCYyMwF0K3d9GDKCUqocMsUv1ZRze8o5hIxp4tWr8ioAgoAhNAoHYNHSJAkLJiCJ2d4ZTQJzA1tImKgCKgCEwLgbkQepBUYmrocyJ0ewc9CHz9WBFQBBQBRWAQAnMg9GCrb0xCn5O5XQl90BzUlxQBRUARiIKAEvoAGGMQurX5M6HXm4l+AU0l9AGDS19RBBQBRSASAnNQGIvQ0JXQI41YLUYRUAQUAUVgLQK1a+nBsU1iaui1g90fZaqh66qjCCgCikBeBGrnmCIIHSKdQySf/tANNo3knQdamyKgCCgCk0egdrO7EvoIQ1S18xFA1yoVAUVg9gjUTugQsA0w4yXsGCb3uWnoQYB7SUk/UgQUAUVAEVBC3zIGYhH6HIC2UKq5XRcWRUARUATyIzAHnoHCeGGgdY7pHoPQ5xRQBjgroeefyFqjIqAIKAJz8NWyhO5M5myvv2x2PvnZV4MygHaEPo8Bd0loBQE2D5i0l4qAIqAIREVACD1qkcUVRgp6m3XNuXExCF3MIM5VT/YDJfTJik4brggoApNGgDJ6InxZ5XzjzTFxCB25zzFKKkfZTARvsCc9kbTxioAioAiMj8AcFEi5SeWBdQihS4Q47Jishl4/ocMcgn77YO0hHv1EEVAEFAFFoIfAHAgd3b3wIRkldLe5EnS+4VaVvq0IKAKKgCKwhMBcCN3LEhxC6BbnuQCM/iqh6/qiCCgCisB4CMzBMQ7ojkLocwHXDl8l9PEmstasCCgCisBcOEcJPcNYV0LPALJWoQgoAorAGgSU0DcMjVCT+65xD9up+B4BSLzV0GF216mmCCgCioAikB0Bm6r7Rv3+137Hu0GETugyoc/oypp6uGefw1qhIqAIKAKMgFWm2G+rcky8uCac0GeAbG/gXFY+iLR7ioAioAiUioAS+hbJBBE6lY2d0pweJfQ5SVv7qggoAiUiYMONl9i2WG3KrqHPAdRl4SihxxquWo4ioAgoAn4IzIV7nEk9REOfC6j9IaeE7jcB9StFQBFQBGIhMBfuyUbocwG0PwCdwY01erUcRUARUAQUgQUE5nDc68w5vhr6HAldtXNdURQBRUARKAOBOXCQEnrCsaaEnhBcLVoRUAQUAQcElNBXgKUa+vARpIQ+HCt9UxFQBBSBlAjMgdCBnxPvKKEPH3JOwA4vVt9UBBQBRUARcERgLoTuZHZXQh8+ipTQh2OlbyoCioAikBIBJXQ1uXuNLxudSGO4e8GnHykCioAikASBOZA6cokw9wyJdasa+vZx5mTy2F6cvqEIKAKKgCIQAYHaCZ25x2qSKQk9giy0CEVAEVAEFAFFQBGIhYCvhh6rfi1HEVAEFAFFQBFQBCIgoIQeAUQtQhFQBBQBRUARGBsBJfSxJaD1KwKKgCKgCCgCERBQQo8AohahCCgCioAikBQBF9+wpA0puXAl9JKlo21TBBQBRUARAAIg9CGO3rNGSwl91uLXzisCioAioAjUgoASei2S1H4oAoqAIqAIzBoBJfRZi187rwgoAoqAIlALAkrotUhS+6EIKAKKgCIwawSU0Gctfu28IqAIKAKKQC0IKKHXIknthyKgCCgCisCsEVBCn7X4tfOKgCKgCCgCtSCghF6LJLUfioAioAgoArNGQAl91uLXzisCioAioAjUgoASei2S1H4oAoqAIqAIzBoBJfRZi187rwgoAoqAIlALAkrotUhS+6EIKAKKgCIwawSU0Gctfu28IqAIKAKKQC0IKKHXIknthyKgCCgCisCsEVBCn7X4tfOKgCKgCCgCtSCghF6LJLUfioAioAgoArNGQAl91uLXzisCioAioAjUgoASei2S1H4oAoqAIqAIzBoBJfRZi187rwgoAoqAIlALAkrotUhS+6EIKAKKgCIwawSU0Gctfu28IqAIKAKKQC0IKKHXIknthyKgCCgCisCsEVBCn7X4tfOKgCKgCCgCtSCghF6LJLUfioAioAgoArNGQAl91uLXzisCioAioAjUgoASei2S1H4oAoqAIqAIzBoBJfRZi187rwgoAoqAIlALAkrotUhS+6EIKAKKgCIwawSU0Gctfu28IqAIKAKKQC0IKKHXIknthyKgCCgCisCsEVBCn7X4tfOKgCKgCCgCtSCghF6LJLUfioAioAgoArNGQAl91uLXzisCioAioAjUgoASei2S1H4oAoqAIqAIzBoBJfRZi187rwgoAoqAIlALAkrotUhS+6EIKAKKgCIwawSU0Gctfu28IqAIKAKKQC0IKKHXIknthyKgCCgCisCsEVBCn7X4tfOKgCKgCCgCtSCghF6LJLUfioAioAgoArNGQAl91uLXzisCioAioAjUgoASei2S1H4oAoqAIqAIzBoBJfRZi187rwgoAoqAIlALAkrotUhS+6EIKAKKgCIwawSU0Gctfu28IqAIKAKKQC0IKKHXIknthyKgCCgCisCsEVBCn7X4tfOKgCKgCCgCtSCghF6LJLUfioAioAgoArNGQAl91uLXzisCioAioAjUgoASei2S1H4oAoqAIqAIzBoBJfRZi187rwgoAoqAIlALAkrotUhS+6EIKAKKgCIwawSU0Gctfu28IqAIKAKKQC0IKKHXIknthyKgCCgCisCsEVBCn7X4tfOKgCKgCCgCtSCghF6LJLUfioAioAgoArNGQAl91uLXzisCioAioAjUgoASei2S1H4oAoqAIqAIzBoBEPrf+cyrV7MGQTuvCCgCioAioAhMHgEi9J/97deU0CcvSO2AIqAIKAKKwGwRIBa/ai6b/w9kJcZTm5fOxg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AutoShape 10" descr="data:image/png;base64,iVBORw0KGgoAAAANSUhEUgAAAfQAAAK9CAYAAADSaZ6zAAAgAElEQVR4Xuy9B4BdV3UuvKb3PqNqFcuSJVuyJDfZ4IIBm5gSSjAJoYaQvLwUXgghEBLeSyEQSF46CfnzIBBCNcVgjDtuuFfZkmzZkiVZfTSj6b3+37f23uece2dGc2fmztx9pHPs0czcOWXttffZ3+or76P3HRqX5DjjOTA6Pi5N5UVyxVmVUpCfL3ngCL98OfLyxqWhOF8qiwpAl0+UOQ6NS3lhntQUF4J/PtLny0ym0YHdZ9z+Nzw6Jq0DY/jNf/4NgNbj/SMy5ulqNFwel2M9Q/LciQHpHR7T37nZ+89dT9eq52Tp3P7Pnx1MAN3ziVoI8kbHxmRtfalsW1quLz2PvDwPXn0IGjwKQEtTSaGUAdC5MfmzLRn6KAJVKKAXJIA+kwVrFxuhZghrsKV/VEbHse48WHoTh6HSB18MGRkFWPYPy7Dn4kcbhI4njvZJx+DoTGYlOTdmHODrokvzd+5JNPSYzd28kDuCzfTSpRWyrq4YWodfgE56SmE1IKCXFOZj5fIT6Ok+CBzUevAmUSmvKMoHoOfjZ9/sG/OyZLJ6UwL6yNi4nAAAEdB9xHMje9B+AEDH+0INfdAKnFllRhZvRs38iaO90tI7ou+MjsFXeSmL4z4Tb8WlmAD6mTjzaWMex0ogCL1mRYUsqihUM6I3Lz1oI3xXFORLIwC9EN/z7CbqB6Bzj8cmD/5VFeErAfRZvVEEGlqJqKEPc2Oa1V3m/yJnGxoDrc2DI9IHTd3nYxj0PX28Tw51wZaAdWqopTDsM9UJbbPhQALos+HaaXcNABNvObXL166qxHeatI0U78PhNqEa0Fev/mnj3/fnMFs8NfRq0FiJL28EDX+YlBElBPTWgVEZhATn1xxPJJ/rshWA3jE8ai0yGQ1xwU8inbtaBuTFk4MQjK3LwBtpfcHZcVo/MAH003p6Mx/cGFbCoooCuRIBcUXQgI0Y79Sk3G6t3JBIQR180zUQNvK9AvQg2gA+fgF9+VLOoL3csizziffsTAJ6G9B8wGq9IXf9ItSZ3juHRqUFoG5cLL4e43KgY0ieOd4vI34bE3xlYGzoSgA9NlM1v4QS0NfCd37h4jIAJv1sJsTCB0+m+qdBTWNJAUzaBEv/Nk/uk8ByqQV9ZfwhOWbFAQJ6+9CY9MHv6+M8u0EZm8y49I2MyREExlGC8zdqYlxa+kbkkcN9MgB6efjM21ktnOQi5UAC6MlCUL8azcVbFpUjyr1IX3Y/oNxMDhcpgsc1IE61Xw/njBs8XOdSB6GjhBaO5JgVB+iX7gCg98ZAleScD4+OyiEExvmUczGR8ePSAwHpoUO90gl3RgLos1qasbgoAfRYTNP8EklALwSiX768QpZWFvr3woO+EpjZGRDHCHcfAZ1Mg0dAAb0YtCbH7DgwhuyFbgB6J6LifJ1nNzIXxHekbximbLqn/KWY+f2PHemVo4h098HqNrvVkVw1HQcSQJ+OQ2fA3wno5QBKFpSpLbNgxM3Jo0jycjioG4CYxar9+rlxllBDLy2A6T0B9Lm8Nt3wS7fhy1/RzVqOrPnoWN+Q9DOq1GNA5zu+vblf9rYPevv+zGXNJNfaNZmkrSVLgbhdDyB69VnlMGkDjNTkHiS3eMGgKggcdTC3FzHyzOXSerY1lYG2WqB6YQLoc1ozPcMj0oZqccbPa+oN+CjEqZkdL08LhI/OIWi+HgJ6GFQ4LnvbBrVinOdZdnNaO2f6xYmGfiavAPu2j6Gk6llVRagQV2EBU1UPy5ncaMPUKHjoJomfWX2tFilrhXbTzC11ky8aln1lJD6DCpNj9hzoQxpYKyLdDRd9nOlQQyegd4JeRro7QE9Zu7NnQ1aujArmx3tG5PGjPZIUjMsKa728SQLoXk7L/BNltAuzYTI3dUNjqWxqLPOmZGl0U6S9oK6oUKoJllrvxk/ArLJlX3Vj95PE+V9YWXhC/wgAHRp6HA6u035Ejh8HoDvRwydAj/KwCwFxDx/ukS7EKPhoTYjDfPtOYwLovs/QPNCXqvPwt3G5GOlqa+pKI35Af0ydLHNTDzCvBKj7ipXEb5Z8TYrKzH3BMrWqxUZjz/1u83wH7KBD8J8f6R9SU7ZmiFjrEp/sBXDaEPwBAPkj0NBbUYkvkTjneV3k6PYJoOeI8bl+rEuz4QJgdParEOG+qIIpa44yfwAd1VSlHhHuFYX+pqzlw9xRC0ZWsM68zUnO9RzH9flDiMhmPXfGufuq7RrbljmYO09AHxkzlhkVkW0xJJ8Anc1knjzeqyVgE0CP69txaroTQD895zWDUZntiMG5DORiyloNAuPci257n3gRuFsCOzs1dEbi+7gRkZOM1auDhl7KtLoE0DNYf1OfMgJAb7ZtSX0HdOO1GpfjGululqdXXn8QE7oCxmRXqy0Ba60Jc5qo5GLvOJAAundTMs8E2beb3SnVf44VsKKqWC5eUgYwKhB+HvrXPcjEATEMNmMN92KiptudLJtyrQE5wCmi0AGBqNgGxOWarnleRfN6e9egZSgy1z6FJATWLccFRroPjEg3q7BpDKchnP/6UBLWWQtI036UgH0KjVpMlp1PXJ3XJXXG3DwB9DNmqu1AncRu32UC+vkNJXIeguKYP22A3iM9GPRWMmUNJneCpm6T0Y0+x5uS27wpbDSgqAwL9Cj/ckxXnJc112QrSpX2E3Sc4ObRgBygh3g+jnK1I1qyNgro3qwB8JP/5eXlywlEuj94pAduAo8YmpCSNQ4kgJ41VsboRhFMZMo0tfNV1UXa9CTXR/pmSfBmwxOmrBUALC2keyV0kOZSC+guY82bzTzXEzqL51NIOgmTey9AJ/crMrMBdCF3/gS0dM67iz7xRjDW99209+1Bztq9B7tR0z2zcSVnxYsDCaDHa76yQ63VcJmuVgZz9mXLTA/0XINQuu9RTZb4qgOg1yDCPZrfPQH4s8OZWd3FVNqjyR08TLTzWfEwehH52QHE6UIwdlwAnal2R22TFloY1LLgUyyFfbmGYWt/AIDeCod/Ui5hzkvVuxskgO7dlMwvQWGQkQmIo9/30qXlKPkaBsTNLwWZ312DzfBFU3YV/PtebZCRYVD7qUQofh2sCLkWijLnrr9nco12ofpaB+q5xwXQB2HDZqS7Qnk0zsMnN7XV1J882id7Owa1oqECgDemBH/XZFwoSwA9LjOVJTqDHFlruz6ruhhd1kqlgrlrKSCVGz+6xhPZuiz8kSlrjQBKLUlrPaphYdrcF5nRgCPQWEUrAniYAPrcFyp52oPqa22Dpgug7wcFuhGkrlFDH0YQiinYFCxXP8i3bjay88WTAwiM60VVSATBklaCelwkJz+46S0VCaB7OzXzQ1igPFiz4LkIiNvQUKpdzNIBPSd7ktt4VNEZl1Ls6E3FRVLM/qmeAjpBxxSVSQA9G6uWgO6Ky8RBQNKQM5i7jg8MSx/j4nwD9DR6jncPy30wu5sIfBfEmY2ZS+6Raw4kgJ7rGcjZ88c1d/qCpjJZXVtiIshzrA1F9x33cwWIZNtUnzuYURRiLj/z5OMAQDlbchk+mIA+hCIoLC7jRSGEaejWIDgs2JbBYa3r7kOq2lQkU/joQTT+Xfu70Mvdj7S6DJdFcloGHEgAPQMmnU6nhMFk6DGOVqQXLi6V5chD103IM0Bn44saaL1MWSvwNA2MLxCNG/Wl+dqzPQH0ub8tBPQRaLzNKFHqsqtyvDRPOSjSSKGuA/XcXZMWn/zSoaBs0tcQvyf3HOiRdpTXZeaIbwaFua+gM/cOCaCfYXMfxuuMo9lJoaasNZabGuk+HWGEO7us+WvKJvjQutGgfdDhP/WNkT5Naoa0kKeMFD/eOyrMrvJA1jwl5U5Ipt+fZvcgssOTdyoK6OrIwgePHO6TV7qG0L0wWnvCp9yRDBdLcloKBxJAP0MXBDfNJqSqXYimLLWIIg8i0XzhBzVfbIiMHGfAmbcR7uCjFpWxgJ5zM4cv8zcHOrg2+XW8bxRBZv4DOofq/P7HkG5n48y8e6XCKRmX51sGZEdLPywLtMw5ySPR1eewbL24NAF0L6Zh4YngBrQKEe6bFpUhgtyP6mapPdAR4Q45owHm9nKPTdmkmUVl6gDo7NWeaOjZWcvkK33o7KIahwBsdRPg6yhS10zBOOPC8kRJDybFlYE9BO38caSvjQRpa3YPyM70JXfJEQcSQM8R43P6WCuIr2eEO0q+IkDb1G/Psbk4vREHI9wJ6GzOkmvappwvAjpMCXWwctDP7y2dOV1wM38410IrtF0o6bEAdPX106rASHfUdPd1HThAb4Ow9CDM7swm0MO++74JIDNfOWf2FQmgn4Hzz0mnv3cz8s9X1xZrYIw3R5hXJ+UI2iOge+2bBjMZ3U4N3efoZm/mN0NCCDxtCDLrYXGZHAuamZCsyxaBfC2o6d4FX7qvgO7G0gczwgMHu0ArS+F49P5nwuzknFPpF5L3O/ccCmOlEmad9hxghTj6pbfCf760KtoDPbdDj3rwuMUwZa2hBDXm8Yu/mzqqxAHQGYfg+yae29md2dO1WtzwGCLH/U4DC0dlgs06UOHuJL58l0GGkRb4CJq0HEezlmTdzmxt+nx2oqH7PDvzRBsjiJsQ2b4V/vN6lnz1ZPdJB/QqAGU9NHSCubc6BAirhsm92uNI/HlaRvN6W60WB3Nw+yBMwtyl1Crs7SrQdDCS2Qvt/AQsC768U1NN0iiI3Y42qi+3D3nN13ldZKfhzRNAPw0ndbohEdDZXY1FZSroQPdpo7Sono9KHZqDrvXRdTufblgL+PdQ9CBttQgqJB/zYuHtXUA2zeFRBPQ+1EdvQ1ScKa/r0/xPHJhGtoNO1nQ/Bj/6OPsQe0wyN/6XTvbLsycGvOftHJbRGXdpAuhn3pTriNfXl6LkawlKqtqIOF8w06bCFgDQ6wHoVeiyZqKF/dkdXf12R1U9qsSV2dK5Lrr5jFtWWRywC44kOLYQ0D0T5yYbqgN0djNjYJzGmvmzZCedncOdg/LosT4jfCTHacGBBNBPi2nMfBA0DRbDKb0R0e1r6krCgDjPdk1tygK/dBm7rHkF56m8Zp0t5qCXIoDPyER+a2aZr5TcnunKv7aiWhwC3b0yIk0K6Mydxx9Y4Y7V4gbgo/Yb0NlzflQePNQDq4IhVQUpn91buV2SsXh6AuixmKbsEclNh60+aW5npzVfLZlQerWGO8vTBkCZPTbM6U5RXz+pa0QcAulMT7ub00OSi1HPHRo60qsUG31dqJF5MiVrx+QkELIHtPtN87j0ItKdgN6BOAXGqSTrN/4vXQLo8Z/DGY2AL21DWaGmrDVVFM3o2oU8uYxd1kr9bMoSZtah7Cs2QgJ6kRU8FpJHp/uzhtXkPqLma7/B0c3EOIQPptuNapMW37XdYTD2sWO9cqhrWHujh43cExN8XN+tBNDjOnOzpntcllWiQlxTqdSgoYiPdkGXstZUypQ1fzcXCkcltuyr2RCTI5scIKBT22XntTgAuvOjdyIX3aSu+bt2OU9j4OvO1n7Z1TqQAHo2F24O75UAeg6Zn4tHwzAsq+E7Pw9BcWXIRVffmd13vNh+bO1upoKxqAw3RQbt+Lg38uWBsQM+dJNa5/OhVgWb/uXodIATLUKRySgWKup8hFHuAMYB1Cf1HRyVvQRJpq6NjEgr/Og+R7qreR3/H0Bg3BMIjNPoD8/XsM/vlxe06ZTiXUkKy3gxHQtAxDgk8TxZBzA/t972QOdTfQJ0kENdtx553dUs5m4lDi/3GrxAFcWmgYwvm2EUbJ1PNLqwov5/bYKi5WqtVKfxfCG8T5VZsJCA3gE/r8+lVCfjbR/6k9JVwGA+Xw+3Nlr6RuShw73ojR4PoclXfnpBl766iN343XuTSnFeTMg8E6GNRJBexQj31bUlYdZ0JmrZPNMW3B6LElZsWaQR7i5lbaEePrPnMJ+/BvnnNZ4UlXGbdGBxMUqYHvxbP0zBfUOoNT48LIPDiMSGn5cSfWVpsVSXlkpVSbEU02pDkFdtnghvYF1/C6QBl5M1PwvHjYPaLn3RLP86P0+a2XxnenY/AJ3FZbRTXKYX5eQ8VOODS+NhAHqXDYxTMvwmOiecisVDnYaeAHospmv2RBp7q15fDTP2BfCfL6kEWPLd9U31BZnslroYZuxi65f2jkYHkuApc9ArkFqXCxqjUclG2zbTrD+zyAlMvyd7+uR4R4+09PZLZ98gAH1ImCvN4C2HzwUI6CuB8ERQb6oqk+W11bK4skzKiouCtMYQ1s3g56vYT9SqwAz0bpjcO9FiPE4RCozOPzE4LP3Qen11xTiRjELdk0f75VjvsM5pknY5+20251cmgJ7zKVgYAiygc8Onv5c13OuRO61al2eArlYEuAWWlAFMHG2e5sYSEheBj0xZywUfQ/Abh+92XIahGfYMDElrd48cauuS5q5u6RoYlBHmfVkU5oY9phs3KwSGGf7UgcdVBc/TAKmqsmJZVl0lqxuqpK6iHIJgseRjnA5Y52u8USFlbHwMgD4GQI+Phk4hBHiOYL5h6UYUua+A7jaeIcQn7Grpk70dQ34K+AuzQ54eT0kA/fSYx5mMYmlFoWxZXG5Llc7kyoU5lxs6m50sRoS7BsQpxPh5UN5YhEyBohz1ayeIjyHvuX9wSE509cjhkx1ypL1T2nv6NYc7D4KRaaRni91EhDfHWwPpEO6c0GTPJzDx/kWYi6aqcgRS1qrm3lCJdruwSBQsQFQ/rf490NDbYxAx7lYo+cY13A73RjuEEd8BncLey+2DGu1uvCy+vm1+7gFeUZUAulfTMb/EYLK5uZ+Ndqn0oRfBUR2YTaORUvNLxanvTp8jaDQR7siRV5DxhbiQdKdFMsCwCRo6v2dfY5183M6cPjxKbXxQjrZ1ysvNLXKiExW/4B93rm9ztQFys0UbfzgPU2bcgTw/scV78JHRhY32rufq38YVwCsxJyvqq2VtUz2AvVxKUZbXtd412QjZCKwK/fMcQx9MwicH/E8Bc6uDNFMQ6gbdrBjnO6CT1iPIQ3+muR8V4zh/udwAkmfPiQMJoM+JfbG6mJttMUB8Q0OprKtjhTg/AZ1CRx0DzbSGu9+AzhK6i5C3pr7HrO+EhAZ+GbB1QgRTuTp7+wDk7bKvuVWOQSOnr9wgMMUfA6oOxJ1fVGEyAGwD8IFAF2ziAfrb8dA8b1Ib3T+8dxWC6FY31MnZTXWyCNp7SSSGIODDrE0roSDDnxhgRkD3106Tug3orOFd67WR7obv/qIkBcCWvmF56ng/gg9h1YnVrpYQm8KBBNDPnAVBSbwS0WYMiFuBTmtmN/fs9cWCZIR7EwL3ymHq9X0jnM8c9MA/rihszLi90MiPtLbJy8ea5VBLu/QjWt0IZqEdgxp2SsCaFTZcvISbcT1Pgdp94rR397nR4o2/3dyTZnknNBTkF8AUXynnANRXNdZKbXmp+t4DN8msAT18Jx2gtwHQ4+NFN2LYACPdkbo2nBWrxfztU6S1A3RSQ2dt90B2m79HJneeLw4kgD5fnPXrvkbnYUR2gfZAb0AvdB9ta2pFgEK6CAFYJUH3Mr946aghT5koUGeL32Sbymi09xCj1Tu75MVDR2Xv0RPSNzigBUyMwGO/Ilp2CL52e1bNPDw/1LjN3/m7A+uosq7gHfjWbTxDgP/muaVFMMM31MiGpU2ytLYK/nWTk58tUZHAeBId16jpxuUgr1nljoA+gBgHrwVTrIxexCjsQBvVw90jEWtMXLid0BlwIAH0M2Mx0KzG7XgZEGgLAL0CedO+AjpkDlkCky59tj6nKs13DrrzlfcNDsqBo82y+9BhaOftiKDWybSHqt8pgBGARzrYBygemtUDB3vERK9e9Ij1RjVje21oOY5o8/iRc9VUXQFQXyRrFjVIOSPis2RmZnBfKzR0BGNnTUiY77eegE7XyEkExvVolbv5fuIs76+S/rh2htt9ckD2tiHS3VdaZznEM+qyBNBP4+mOmjzxswmIK5KNMLmzkUj2dKjs8ZAgVo6AuMUAdNLrI426BWrkmUgtAuKq5sE14MC8A+lnzx84KHugmXf09IY13NKC24yZ2+7EDnxV+Y5q71GfeehjN0VorEk9uEf0Xtbkbk6z/6Q+y31eW1Em66Gpn3/WEhSrKQkWxkw11GjqmtZzB6APxQzQR6GZd2gOPTvLGFZkJ2gwu+8b50Yj3TsGZGfLYLjGsveY5E4LxYEE0BeK0zl4jgUdp4UxgOvchhKUfXXak4dwiQXJ1q5NiKZ2Wo2HVAaAzj7o2fb1c9MnGLS2d8iOfQfk5cNHpQ++8yBULOrzdgAbVQEDxjlVy+WbpwJ8WEDEgL7zu+tz+IuVBRwaqVlez4vOSFTbN2b7yhL0CThrsWxZtVw1dXM7nJcmYJo/TP5eGECnZptv2pHC5D4Ay4TPFpvoSEg9LThdiHRnyp26C+z7OFPhZiF2Dlp9jnQPwY8+oCVgEy19Ibg+D89IAH0emOrNLTm73FrYjgU1x21A3FkIiPNxU1G2gd5auAPqtTZ6sAd6R6/BpnFNWaOvf65ChwNrjn8U6WhHWlrl2Zf2ysHmEzKEEq3KGruuDIYHaBtxnYSm8RAsnYbOv5m1kGJSjwgHQSCdBXPNL7DXBLkGzmpi8dlJXSkQj+tLkKFw3oqlcvGaFVptLsV5YiQDc5zSvGu4TEBvR3nSXpiug0JD3rxjkxOi4gj+6aH/H6lrvvv/KUCxpvvTiHRnIR9vXQSez3vOyUsAPedTsDAEEChthbhGBsR5e4xLI8C8Bl8+H9ys6RJoQh90Vomb62FcmdTMR+XoiVZ5+vkX5eDxEzCFAswtiKZozilo6FAxolUrFqaa2wM/OB+loG2ui5rr7ScRDd1q7ux2566L+NTTtfjAJ49zS4uLZfOqZXLxOSuRLmlq8hPIZypMOtN1N6rFxQnQyVs2aWHXNfZz91nrJaCzpjs19BO9yJ2f+5Ke6yuRXD8bDiSAPhuuxe8a7qVNAPILl5RJJRuJeDoEar1LUCGuHHnNPh8EdE2vA6AXZwXQUZUNvuJjra3y5M7n5RUEwbGMq9Oaw0A3yxXF6oiWrshs/gm0fQfY6X5xC8hGAzdAPZZiRmfqmS0w43BfK9Gk5a1HTf9GMjDEBYIC6sNDMLvq/HWyYfkSgIRT62cG6mMwB3fBD90J03W2Au3me225OWCEfivoHsQYfH3nyAuu537wmNXiXkHh/ERDn+8VMo/3p9D8e/cdDvaBeXxUcusccIDSNzWbZVVFSFkrDdLBckDKtI+kc2AZariXFBhAz8gyO+1ds38C6YKrXxphcmeA4VwP1ixvOdkujz27Q14+dMhEskcPFndJAVAHrgZAjfbsUs8U1w2w2tsY5TiikVut3yJwIAzwGmPoNtcbRT/8bkzv5tkO9O3T8QH54KwEIXxVl5fJGy7cKMsbat2djYsiQ4SjL5oFT2h2jwugu6kb1Ej3UTRpsUb3gLlzXTFZvh50DcG18VLbIKLdB/XmM5mjLFOT3G62HHAaegLos+Wg/9eZ3O48WV1TJJuayoym5MUxEa6LQdpSRLgXUv1VEAogxwuKHRHkaQloJKDPpKZ5EL2t2nE4tq6eHnniuR2yc/cemGfDLtrjCpKOCW7enNpsN10LvuZbCKgGxC2GEpQduGP+zc/W8201ezZrUZroN6eJHc9mXXInLDjTvAN7h8jRNDkDAlabt2SP43nL6urk2os2CqPgg/j6U6iB0XknoNN03TZoPvVl9Z5qQTrcHoFgRh96DwHdw8UcLV5ES8grXUPy3Il+uHoia8mrNy8h5pQcSAD9DFggmGSmnZ+HCPdz0APd7Lk+bIvc4fgVljYtB0guRZcvP+g7xdoAyJSCVnasmx2gO216XIZQf/2FPXvloaeeRjT7gAJeVCuOILot/hIgfKiJB5jPeQ2FAMdHflcdMaJZOzlANW7r2yagszJcflTaMOp+oLEb5ToijWjdd/N7qLVjfKxvr4IB1l9hkWyBL33b+rUQ1ix9KWb+VF5HsY+g04+AuFZo6HECdNJKSwubtDDa3Uc7tgN0jakAn5t7UNMdBWZ6YRGJmzXkDNjJpx9iAujT8+h0OKMUud0XIf98Kczuzozq27jYn7seEeMN8KETT2wFcd/IVHoIjpUA9DoA+kw2vjAdi/tnnqanHTx8RO55+GFp7+jU7mhR03hUH00tGGOgLdDAbfR6MLfWv66CgZYedc1XHPBaC0jg97ZonMLtiNDnNH/9u/Gx84ia5BXmrXbudGkH8Hx6fU2VXHvhBbIUNeDNuDJr5EJrAk3XLC7jeWzZhLVK6wIBvYOAzjF7paWHTXAc4W39I7IdJWDbUOGOLhQfxH4vNwBfiUoA3deZySJdmOSakny5dGkZvrtgM2uazeJj5norbn6LUEaVTVnGoDL6vJ3QxV2DNMAatE4NTM8ZMCDUiLC3U3vr6JB7H3pY9r9yUHuNG5BMNYU7v3QoiKUBrVIQmvADNVwx353r5tto24Fpnpp54Pc25xsTe+r9DPzakaZYd6x5Xf3sYfLaZMVqClAS9vyVy+WqzecjrQ29BPRxmUGG+qIBMiM22j4DVntxCue70+WiOzDXgftAniUoYo3phhVkZ0u/HOkhoEeTEX2gN6FhWg4kgD4ti+J9gr6zAEr0QN+2lF2xqCX4B+akkoB+FgLiyhDhrh3D/Nj1Jp1/ao21JXlSjSju2Shd3OgHhwZl+45d8sgTT8JnSZNsdKcPg95MjXUDAqmBcWmA7c4JzOEGvI0W7+6R9t2a00NcNWBvfo9YAKKavP08wKSo0GCFA3O5eb6uQHsOA+Su3HyerF2xHIGamTffYflXAroWXctQCPDhxeU67gGgtyEwzrfUtWg8h1lfcG2AwS+i/Ou+jqGgDa8PfExoyJADAaDfm0S5Z8iy2J3GyPHV6IHOGu7+BMSlslE96QT08iIE8IU+WR+ZbWUk+JK76I0AACAASURBVM9RFY0tXmdxjMHUfry5We66915pbj0ZaNjWIG7M7oFSbbXg6HMc+DvgVW0q0KFtJHqoBtLkTnAJwtOjwpLTyi0Ih/5xC8hROuw5E7T1FGHE4XgI6A7cC5G9sAYpbFdu2Sg1FRUZgzPLvxIUB7Uuuhfqbcaz3g8kZy66pq55RPpEQGdDGZSAbR9EtPsQBBBdMckRMw6MI2Mm7yMJoMds2jInNx+S96bGMlmLkq+2soe9OMe7S0S1pXZeAv/xcmjoMwkyy5wL2TvTkd0IczutCTPhottEh4aG5IGHHpJnd+wwZWTTfM/Ox2zMngGimkEED3T54vwsYs+gEUbN6qmpasHFFvyN0GDvb+8b1oNP1eSD6HVjkA+fF9X8o6CeBvBOQ+d96qur5FUXnC9rz1quAua0AI3HDWtd9DEEx0WrmM2E89mb/0zv5NaJWhcA6H0AS58AfbJxMNL9YBeCNFsHldfJET8OMAU2AfT4zVvGFNNtfvGScllSyR7oszEQZ/yomZ9oVT1+q4APeQmq2U27wc/8KVm/glDiispkAivRVqgkZv/+/fLT226Tfka1K5hbRA2+mxKt5g/Gnx1UdNNz1KYRYrtFCmcqN8BvKHP+bKfyG/7ae0fM5ebRoVYddlmLfk4Adtc6tkZB2UboqzDhaI56E/KkGP7zjWtWy2WbzpMy1H0P7jIV2uFGI/RFQ0PvtSBjRpYJ57M+9TO6IXnAwMeT8E33OID0mGzKlscR6b6zdQCV4wAMMxptcrIPHEgA3YdZmCcauKFUo8H4ZcvKpRoR2T4dUZAjnXUwXzdS+vBcjSGtNLQvKi+QwgxrZEbHOgAQv/POO2X3iy+qhuq0aTc3zD0PtXLrf3aAbbV1I5aF6V8hKhqgCwBPT3Hatv2L26UjYO7ANwUko/PgaMLdAgHByiGuj7o+KepPt0KIRfbw1jhnOVqsXrl1iyxrapywJCcT6Jj+xWpx3XSixwLKzbA47wygZKQ7g+Oic+HTuxjQAloZ6b4DgXGtfaxUaIXCGPHcS74uIFEJoC8gsxf6UdyoFwN4LgWgs4mI2WVy/3ama6zEnCYEmFUXwYTtOaATUoqhpS5CKV0Gdk13pAgu2OAPHTooN//4x6qdG3SKRocbDVl16IjWHm6sYcqYudZ0UnNAEaS82fua+McwuC0loj0K/MGznGpt78lf1cJuNXd7P/Nsd46zBIS0G6uCTZcz0kIKOJSXlcilG8+TrevXSYGtCniqeSegU8PthNk9HO10nM/933Xu8X8HGuwwBiA1gyH39E2gALR2g85dLQNyFJq6ERzjYg/xkJ85ICkB9BwwfWEeaZCbPdA3L0ZAnAOKyF68MHRM/RTdMLDpERaXwH/uew13kkuNq6wATWRA73Q56Olgzk5qD/78fnni8cd1n2QuunFlO01oos+cuenhQQA38xpo1QGg642CLdg0YCF/XQqaS4ezJvxAc0/T4FPAmtcbQDYgHer/5kH2GfpXC/r8CT+6+vCh6T6Mnuel61aukCsv3ip18KlPJ8SR572a/hUzQLfru1sj3W3aXXQ6c/0CTvL8AQhOL8DkfgA13RnbkjbjHlKckBTlgAH0pJb7abEqjERt93F8ZwXVjY0lCIiDr1L/aDd8DzYVA3YGBhi4twwV4lyjEw/Im3I9sABOFQq51yNnPjQmnJpiB+xdXV3yg+99R1qbW0y7NnuYkqsOEN0cWrB0RWEM8uOPDtCtPxufGc3cAaaq1EZ7518U0J0mb9ZAmLkYArILzEvRyKywoPRZTd1VsQtmLxAo3BicHOFoSh2nRtyDh3U11XLVRRfKOQD2gmnq4XOp9FlA1zL3EbLj8OKydC0D41i91qe1Hd0vHB8Z3b4HNd33INJ92Ebme2DUi8M0e0Ej61vkfeT+I25uvSAqIWIGHIi8lUEqCk2c2AXZtOwSdFhbWmErxEX8qTN4QtZPTU+ZYXr88vJiE/UciB1Zf2xWbkitpRZxCdXsWhfszpNs05FdkOPl1/O7dsgdP/2JjEKKVnkmEGlSI9IDU+dkQO8eGhEAwsA6c09TAz4Ef56qndUc+AbXWrqjoKxERcYT+TlarS7Q1h3o27GkCAt2hKF53o4Y9yxCoZmLYHa/aOP5UlZWamz7+uiJvFRAByiyQcuYLSeblclcoJsMwjLDwLg+z7quTQboXKfsuLYLTVqorUetPgvEruQxs+UAPTysDJkA+mw56Ol19k2FVVheBf85e6H7dpBE9c/ShA1EX1pWCKV1ep90rsdBQG9A8F4FKsVNaSqeRMiiuf0nP/q+7H7+eSjPYRR7FCQNlDlAM9+jJuvwT/bMlCC08LqQLggSjqdWq1U/rloHIvewgB92jKFAmNZWVS0BEcCN+P656Tv5xdRwN0JBqomeBIRmf47t3NWr5dUXXyj1dTXWgjQFoONctiJtR+Q1NcjpTPS5XiPpz2fqGn3ova7rmm8ERunB3B3rHUaTlgH402G+tZYknywLPrMvp7QR0LljJICe02nI/sMtWtYiV/pVZ1UoYJrD1fbO8eupC88dMGEjYK+JJmwbNZ5j6qacD2dZaILwweYsrla6cjaqWaYBOq9rPXFCvvftb0h3V2dq4RhnP7b+aKPwKsKa5LQIaOttU0A8mFad28C+EdG4lUYL5oGw4LTqKMCmaO+h2TwwrTtTvSr+BpztktJnBzxQ2impRc5xl9jzXPDeEkS5X3XpJbJi2VJYZ6YWkEhDXAGdc083Da0LXaaNWfbf9yzfsaN/VJ5F17UWfDfGnDBwM8uPSm6XTQ4kgJ5Nbub+XgGOWMBcXoEId9RwLwjakdrNNh2AFpr0CKH0idYjwr2eLeHsZufrlsfNmbr1IlS0g4KeckylNTpz+/anHpef3X6rjGFTj6Z6RQPLQg04ApaRzdT5rw2AMszRMDIsD+uuS+OgTTtzWKwZ7Fardn75aPpc8LMKWHqV+e5Ami3ZgkdNUV7WCR88NZhvc5GjtxLV4q4AoJ+3do0UwgR/KtggoLO4zJAWaPF1hUx8kWjRoXzDtDV+xaFcSx+sCc+1DKKm+3AoqC30HpE8b+YcSAB95jzz+QpTrJGBUAw8GpP1CIbbhC5rbvN2ZlF/tkOz2S2CS4BlVFUZ8JjBpJWy0WKmrNEUeQq/rxsGAX1kZFju+unNsnP7dhmj2ZUpXW6k1vxtZs5o+qGZXXX00PfNm6q13gCqK+nqdHPDPZMyFv4cWg+cEs6buGe5tLbgb+75CsgkFefmOxCN5LinnWdVOQvYFsRVAAhpiboXeCJT1i5DYNxFF2ySkuJTt80dtIA+GDNAV1kGayBo0uLx+nakjaAYzi5Euu/rYKS7i72IAeFnOokJoJ8GK8BqPyZv2QI6NmymL1yKgLhVNSVBXHQQiOWDhmMXH6leGklZ8x3QqZkzB90p6NNpi9pxq6NdbrnxO3IUOeiRbGSz+JypnfJB1H9uETaqfTtd2VzmtORIqptVwc30WnC3P1Yh8Kwf+dAjEChUHohozSY/PVC5nQFdzzPaunlyeF6ooTtaouVdWWPMBNk7jZzUmEj74LHW1bDh3LVy5aXbpBZR70Ge/CSvJf3Q1NAHCOgxe225BoImLU6+8XAMbm5I78uIct+Nuu5Q1uPgJfCQmzkgKQD0+5Io9xywf54eaXaMfGhVV8F/3gB/r/nEaMPTAdA8ETXxtnbxUeNdHklZW7Dnz+JB5B9c/dIIi8JMAJ1AfsuN35L2kyeN0KVYa+0R7rsDd4Py9v8wh9xYWXQCA7AOzN6h/Tu4znxkzs/PK5Drt22Wwy1tsmv/Ec0vdrXcQxkihMnUim/WtB/13SuJETN8QHsoFIQoEObOK0XqQjDnQbSQJU1Nct01r5ElixaZoMgp0JqNQzqALv0xA3QXd8Ha6CeRi464Pq8BUmcV6+NwNyLdUdO9Zzh+AtQsXu3T5hJtzvK/EkA/LSY0KmFXIlf66pUIiFNnr586DektBmnLoKFnWkY1lxNFeqGcSx1Q/VSA7uaBEhQ39D3P75Q7f/Q96enpdnb1NG3UasgRLdlp2GbqLMC7IjE20M3+RREiqBIXBV6rxa87a4m8+YqLpKu7V+7bvlsONp/UQC0HrBFl3QK9G50x+St4R4A41KRDK4GRQ5yQ4mYJvzPYTT3HFE6cMGLOpYDElLXrr329nLN6tQZFTrVSGd1u6rnHC2BM8x1R33+L7bqWyzWc0bMZxImAuB2oGNc+kNR0z4hnnpykhWUSQPdkNuZIhtuYWSpzaWWBvHp5uakXrrZ2Zzqd40OydTlIooZWCRV9MTR0aoV+ih3hgMnHKuSg1zAH3X48qcVDrQ8mhWR0dESefvhBeeju22Wwv1+v0tlwpvbwTgYQo9p7iubtzNcGFFO8JilAGp7HZ1SiB/mbXnWRrF7SoOugub1LHtzxkhxqOYl2mYhiNsQYPFbaeG+TVqemc6uIBzRbmswjHS0R7d4BtxNEVCBwgG6eomF0ei0AHOvz6iuvkC0bN0kx/OhGcJh4UADp1CYn8QJ0M9/jWqSFPd2Zi+71YS1nvXBvENCP947YleE11QlxlgMJoJ+GS4FxVxsaikxAnG6fHkYGW0CvQ/12Vl3jMV0p1VxOlduGa2FSqATN09LKjRHS8tAwWqUiun37ow/KMNqmRjVug2tpWm0U0BTgI2ZsC5YB5EWvTUF4A7ZsRXvhhrVyxZYNUoooch4Uoo63d8pjz++V/UdPyBCCzZxQYm6R+jwHrin58G4iHK1OEFGwRhCdu4Xezgopphye0fZ1HAbaCdRbLrhArrj8cqmqqjoloLPOeBdMwFTtvXEdZbAoOWKO8+TgsFoYfIZ0E2czjnUxroFxh2B6Z2BccsSDAwmgx2OeMqZSNUP8s21ZiayohsYTREB59lKqHxdNWVCkpcpFuKeDUsajnv8T3SZcD0CvyLCJDDXiwYF+uf3735Xdzz2DCHdGGAU6qhIdpqJZMA0wPATWEGej4G+BUm/oPnfFX4ymvXJJk7x221ZZgsItgUKNx9B8ffRku2zfc0D2HWmWAfh2nb894KSzIETN5IZie4rTzi1AuRK1UZP/pIDuZBpDP61Jq1aulOte/3ppaGiYEtDp9++B1siua6bGuBOG5n/us/EE0sx67qTfa0DXwdKyNC4vITBuXwdLwGaDA8k9FoIDCaAvBJfn8RmB/9NsyQrmsArLVStZIY4tU7FrhuHt80jJTG5tbNKEhCWlRSh8Y1KzIslcM7nZgpyrJRXxpAbwlPRGzdSTE2CCEPvgN7/5m1+T/S+9KKyzbADdBYdFrkzRxF00eGhan6g9RwAtCqL0TeOrESB+1SWb5ZzlS6WQeehReQ6EMTWptbtHdr58UPa8ckS6+vqNK8AYxCNCQsRFoJ+bf8ztnFDhPkuNZA+sEcF59ionoViiauvq5I2/cL0sX758Sj+6iRQ3HdfiCOhcC50A9PZILrquKc+EWKugq1XvFYD5iwD1PvDdNzoX5KWP4UMsoB/2WWiMIVtzRzIxo6YkX65EhHtpevWT3JE14cnczFjAjk1ZiqIdxabwoeaadL4g9CwHgD4NQS66ueNki/z461+RIwdeMRAIk7MJM4r4wTlmu7EbUHWAGsTQuU9TNPrQjx1CLJG7sqJcLt+6Sc5fuxpBkUWTbsakj8DYCSB/CYC+6+UDcrKzWzvAhRZWQ1c6wKdKB1GQD6PUA8C3YwnvYRkXEWBKS0rlDW/4BVm7dq0Ukt5JeEt6e9lCFWHicVIYTVCcSquausZId9pDNGCSa8ojQA9AwArbx1BYZifM7loCNtcvYPL8jDigQuLv358AekbcisFJ9NUtryySbUsQEGcrxPlINve5UgD5EqTVFdhNzWctgPRSMa+Hhl46TXcws1+b7fH4YaSs/fd/SsvRIwYoOVbV1KndRsrN6e922wzM3E6jj37uADENGFVAyNMCLZvPWycXb1ovNeVYA9H7pi8EgjpgpW9wSA4j8n3H3v1y8HiLDLNEqRE/TFc4lTIMDebHtPSyFAuBOXcyDd6IHU5AMPfXYEjw85rXvFYu2LxZSksZ9zHxID+Z+sUWqrAGxwZg3DogxQNwuTDSfcjWow+EN49eUKXJ8rcNQXwsAdvBXLvkiAUHVH78/QcSQI/FbE1FpN0Z3OaxDhXiNjaUem0mI62VaAfHGu6uy5rPc8AXhQYPauiuzeup6HUlXw/ueVFu+9Z/SXtLc1CoxdRcMQCu5vcAMJ0J24G7DR6LanGTWTDs30tKUBkQQXAXbdwg9dWVCubTCUlmzSAKG5GUrdDQn9/3iry0/7B09fYp4KJQnLZgdfhuzOyR3yNCSVhcJhQAQm3eWSRCM71JfzNCzWWXv0q2XXa5lEIImVwbtIDOBi0xAnS3RsjlYbg5TgwMay69T5r5hHVs95NeBCG6mu6JCdfn3SmkLQH0eMzT1FS6N42KFH6mQrUF0e2rUSEu3IR9HCTakCK4rBZ13J2G7iOVwYYM3paAufVoeFOUoYZOsNy78zm547tfl642FpXhEWrbBECno7M8eopma83yxv3scrjNOdG663pHfFaMwMLz1p8jl27ZJA3VVYhwV6nBPvLUBlM1/uJ/muD7EYn/yvETsmP3y3II2jp97Sz4EmzoznoQYLr9IdLBjQ914O5yz0OZxAB6SvEafLD5wq1y1dXXSEVF5ZRCCNt5srhMHKuXkX+j4CU19D6aGDw8IluJUkch71mkrh1BpLufFHvIxByTlAB6jicgm4/nS1eMjXUbSr42oQe6j4ezIhAGGqCdV2eSAubBQAh65eBtLWguzMCVwZQ1jvWFZ56Uu2/8pnSj/GsUz0PwDs3uRlE3GrDBYmu6VjU+1NoDLVmt4QBzCEUb1p2NuuibpbGmxmjmUZ5N46el4V2fZju8ac53by809UPy9PMvSWdPX6hRpgB61ITutO2o+mzAm3555psrKEywTBgRZ+36DXLtdb8g1bV1U2qvgyz/ilx01nMP+efB4siABB07+NoKQO+CLz1wYVjXzHSWlAwekZVTDJ1mTijgvdg2KHs7BjUzwkyfLrrUtZyVJyc3yQYHEkDPBhc9ukc5HL2vXlYmlTa32yPSbBS+iRYnjC1mhDsB3Scip6CFgF4B3taiqIw2ZjnF4cztPGXnE4/Iz773LenpJKBb7dR+N6jr7hUxSatGHsB5oO26vdTAqNHaS0vKZNPGdXLphRdIDbqXzRTMzTBsWWCzYyvwEOKHx9HhrKtHtu96SXYD3Pv6B9QDHgod0RiAsCKhKe/qNn1n9nf51zTjqznCgoL5vnzFSnnjm35R6hsbtWnLZAdN1gT0PhaXmcz14PE6coDewUh3mBgCC4ZngG6Xg36jL/1A15DsPDkAq4gV+hJA93iVGStt4kP3eooyJ46T2ViWL5ctK7d+3lMDT+Z3zvKZoJMm4UUlRSh4Ysp9ekppMHBuyJUIy69F3vx0/k/1SkNDpwSzEwVlfva9b0tPd4fVUBU/A1CMAl8A+GpWDxAxlTsWyNg/nAFkW7dslEsu3CIVKKGa7yKq5zJdkXtoCgyeQ7P7QRSh2fniXjlw+KgBdrZWtcSbdEMbEa8KXFpv82jwn54Xgr2zRjQ2LZI3vfUdsnjpsqkBHaDCtLU+mN590WgzZbUD9B7Q3gYtXSPdfT6sln6ib0ieah6E3z+JdPd5uhxtFtAPJS6SOMzWFDSqqZa6E35YVV0kWxeVsYS22zW9HBldA4tgRWCAme9gTgaSxzUoKlPNIjgZEKy50vjaQUC/8RvS29lpADBycaDJhginc2Ws2lbMiT7LgnlefoHUVFfLtksulI3nnSulxSWh5pyt2bbA7oLm2JJ1EPnIx060ygt79sn+w8ekb2DA5ITb3SMIilOzuo7EfDlATxmn09DNKVVwFbzll94lZ61cBUA3Ve3SD/qgCejMR48ToAcWavCqj8GHsDIMW808W9OVzfuE+fFIFQS/Hz+GSHdYFjJY9tkkI7nXLDigr+1HH0gAfRa88+QSm8+qW/q4nIfo9nV1ZdjwTP1sH3Vfbhhl8EM3AtCLTtGQwxMGB2TUIb9f+7ZnsLM5szs19Lu/+98TTe4Oue3NAv+5e5r9PL1NaiGev2z5Mrn80ktk1eoVmstP33dYHz1LXItq+/jZgRKD94aGh+UEOre9dOCQHDrWLF09PTI0NKxV38ywQn95qgUCf7SSptPqTZAfUhjLyuRt73q3rFqzVgpsmdqJgD6u/mfmRcf1YMoaI90Hbeqaj+NwgM7v9J0/3dyPmu7DPpKa0JTOAcxZ3scSQI/1wjDbLVNh8uUi5J8vq0TJV48PbXICU3s9grkKp/FH+zIMcrgRKWvlLPuaAVEBoD/ygNz9na8D0DtC7TwiETjwczXdee+gbnogj9FMDWECPvJ1a9fIRYgIX7yoUdtcanCY9XtnJGlkQPtkpxgrEImzqw3zNjwyIq2oC38YoM6v1rYOgHuv5rEbLzpps1dGZctAiKE0Ys4sLCqWt9zwbll3/qYpTe60BnTB/8yua2GEwSwHtICXBbzDM0cwBgI6+7rP53xlZXiMpQCZu1r75ZXOoSTSPStMnZ+bOPVN+xwkgD4/TF7IuxJA6I/etqzSlnxdyKdP/yzjQzSgQEhgyhq7ljFlzeho/PIjPC6IxI9qz6CuqQxFZZA7P2NA/9bXpBtBcUGSmgN0tUynVmZTC7X+Y58C4CyBSb0RAH7h1i2y7ty1Uo58c0dDoA3zRc7EdDD9VGVwhgmi0zkFIdTM+9FJrrWjS57YvgN+9mNaC9wRqXPugtiiNEasEIwJuO5t75RNF10qhdDQJxsLi+CwnnsHCp6YZ6dF82dAea5OCSwcYNxJ+NCDJi1gjl+r376o9hvneT/AfDcC40YZF5LR6s8Vl8/c5+rM2E02AfTYrwNI0pjRejTrvnhJBbRIP4AxytbQj2gAvQHaeZWmrLktIqrH5HZC0mtskzJWiWsqNT7/TI6ohn7XN/9TejRtzUV8R/zHBsHtYX+OAB2jvs855xw5f9MGWbpkMQSgSBBhROCw2JoJaVk5J+oX1r0fO/8QaLv3wUfkOaS6jbDa3CTgHTzcCTOKywaYr7r+zXLJFVdLEbR1Anz6wWey2Akj3ZlaFydAdzBJPrWxaxz4o+l8FtAXev5OuQgorAEdTFwOLApoofocKsb1uzm1/v+FEyCzsmRP65s4hUnte3+QmNxjPtkG0FfVFMvGxjIpJvoEO65fQ3N6OLusVUDbdY1jfN4cSDPI1bz5TIrKOIDjZrjzofvl7m8B0NvbbKqSA3ADYhM0zSAYLg/AVihXXHOVbNmyWaoqK5RXLpp8MrDLxHKQ9dVgN3d+o1H29p89ILtRQnbUpjmZoDhF7ckf7YQS3OCy17xOrrzujVIMC8RkgM4b9MGHzrQvBIvHUlfkmmAcQBu+6JjITDzM+qydGs9VtjYbCGeta2AMke590g3LglpaXEDfglmEFnb8sX4a94gkKC7WU6iwwNdvY0OZrAGomzzpqObnx/icjMFALka4s5a7O3wEdGd65yZWDqLrgeqFk2iOk3HXaeg7HrxX7v7GVzQoLjAQ67Bt9TX9OQ3c7WdFqMv+i+94q6xffy6K2djcbKfc66abEwifOFzrV2et8p/cdrfsO3A4CJBTGi2gO2oDWTNiiRgdG5XNl14u1739BikpZZbG5FBHLbGdUeIxBXQyj01aWiGU+OtGN/uJCX9ADXow+2kAems/XR3+WNL82NU8o0J96D9Parl7Ni0zIofgQUvw1kXlshQV4lItnZ5s+nZE3A4I5E0wuTvPgI9gHp0ABmNVoicti8rMGNAfuBuA/mVjcndNTVQ1t+l6Cnb8OWxaYrbMPA0Oe9Nb3ywbL9iEoDH4lQMhjXZaU6DHF1AnzX2DA3LTT+6Qg0eOqenB6Xg6XGt5UA0vzcXA+Wev+LUbN8lb3/NrWs99KkAfAKCz/OugLS4zoxfFk5OZ092MOACtAOuf3G24FLHwjYDe51r65Qi6r5nDrz3Fk2n1ggy2aE4A3YupmAMR2NypQV64uFzqygygpwd2zeHu2bvUbvIVSFmjD52eAW99A5FRc2+rBphrEF+GUflOQ3/uvjvlZwR0rRRn+74H/mOXbpaqfZtd3vjbr3391TC5bzRtRQHwzEHPK8DP1GD5s+Z4R3XfMFAsxc+Ne82nF4b37kLv9x/8+DY51twSkJTS497R6iLf7Th58hg09JWIFbjhw78tZajnPhWgs2IZNXTWdY/rMYxN9zgAfSgilPkHkaEmPgZ6X2ofkH3tQ1pBkFq6cRf5R3Vc10TW6Oaa+oNEQ88aP3NyI7x7DYjA3tKEkq8AHW/fMwX0camBal4L/7kBx/mEmdnOhqHJUcaf61HVrhJ0szPcdAevU4EKX9vvuR2A/v9MYRn6TClsGZXV4bYCvfGl26lT8DXPueqKS2XbxUjlAr+MGRT/AsiZz63gng9wZ1Q4vucr4KMoC4HTPkgDzkhKhOzpRzDdCNP+TpM7hLQTLa1y0823SevJDk1XC3PN02MFrIvBxQsQ0HGPRagS996PfEwqqqqnjNh35V97WVxmhmT6cDrXBQP6muGPhms6sLL4NZb0d3JcDnaa3uiknWtJZze6qHxgbkKD7g95H/35kejelbAlbhzA7K2sQrethhIpVTu2X9tDwE67yuphvmYe+nQlVH2YBqenNCDCnTnoGeC5EQa48eHrmbtvVQ29t8vkoYczk2Z6tmgemKeNVV22XYouZK++FIBuhR8tKWvunSJ20GyfB/oA6HmotJZXSIAvNj9Do1dtHl/zwXMVXiBwHDx4SG6+5XbpRBtWPdTQEAon7kNjcuc/gQQDzW9Mauob5IMf+7TU1NVOOfUsdNIJMOyOMaBz3tikpde2nU/pTuvDok+jgTPVgkj3J473wargpwjuIdtyQxLmJwH03LA+K0/lZspNen1dsayu2sQ4qQAAIABJREFULUa3NWPW9fFQ5RKENcKKwCYymYJjLsfi+NtYVihlzEHPkLf0ZfG/p+64We755lcA6Cz9arRlFyTmYC2iqlscxHlgFLXWzZs3ynXXXg1Ax7zqZkpAN18G1M13TXNQSSKATaNFaVAaNHoAe0ndMikqLsu6312fDx//7hdelNtvv1t6+/psj3cD6DrOiMnf/c5xR822ZZVV8sGP/6k0LFocXBOdew5Ni8vAXN3FqLgYHs5uwdS1DnZdc0eKsOffwHrg5nj0aJ/Nn6dpQfMt/CP0DKeIr2IC6DFeBNxMWW3tgsZSOasKWllK0JFfA9N9H3tAI6LFyzLM587lCFwcAtulNkJDZ1GZjA61thtAf/K2m+Teb35Z+rq7jAla90BnYncAbzVVvowKwGajHAdIn7thnbz5F98gJdC4tbgvgVxBnSZP/sR8ZvyOc42Znxfybwb8g0h9/FbWtEaKy2uybsBxgP70k0/LPfc8IAMDg4HQYqIESJQ2aLfjU4SPsNL8XIwCOu8DoC9evkJ96OnBks6V0cUWpCgwE0ezogP0ToD5Sa14Zw4GC/qYwuboG0LMwmPH+uQk/QSW82GQZkZvRXLSAnAgAfQFYPJ8PoKbaRnMsVubSrUHemBSTXeDzScRGd5bq9lB+GiAhl4SA0DXjRY0FwPQ6wHopDnTiHxncn/8J9+X+779ZekHoDutxvU6NwoOawbQL2k1HvcZ/sJuZytXr5Qb3vVWNGAxcztG4DaoHWjqRlt3gK7ShNGQGfFKUOePCDorWwRAr5janJ3hNE44zQH6g/c/JA899IjWdXfrUKPb1X2g0koq/1LGDEBDDMB7/+CP5aw16yYFdD6YPOmCtsgSsPSix1JHBCsY6X4cDU+yLl3NdhJPcZ3aQjB/22Fyf6VnlKGdAajHcwLmgUme3FJfsz98MPGhezIfMyNDtTAEmaFpyGYExNUgtztwT3oC6FEyuKlrPjd80WzK4uuRqvlBCAGQMwc906IyOi5FVJFHf/Rtuf/bX5V+RICHPmOroNrJCoUEVwSXIAgtHuC9ePFiefcHftm0RyUwWtO6AXButUZbD/zq1hyveG8/N38bk9LG1VJUWZv1PViHivm884675Mknn5JRVkGzJmRG4RMAVKyI+Fh4SdQaoalruNGvfuTjsmbjZhO9n+7fsOud3dYI6Jr2FccD49RI95iMQecKNO9tG5Rd+AqDWZ3lJY6TcHrSzHc+7+MJoMd2drlRLy4vQoW4Ug3a0sNpRG7TzOHoUuQKLLZK+IKZ/lXksQNdNzDLM5bnrADNtRCaMm0k40zDvMcj3/+G/Pw7X5UBdCQbj445bfxRcDNABnDHpl9TXyvv/+D7pLq2CpuqDYizAkMI6iZIjptu8BkB33Y/07BkaOjFjSukuKpO8vh5psEAGawdIzeMyc0/vkV27tilP49FfOfBolRlPRIMZ/3qqu/hZxaXueG3PirnXXypRutPIFEB3VSL64DJ3ZR/zYBA304B2ZyC4/3ousZ5y+JczNdQubaOITDu8WO9tmGes47EcQLmi0u5v28C6Lmfg8wpUL+s3R51EzC/raoqlnPrS6BBhiZNn/LQHUDSr1uNKHzmdLMpSxwO0s6IfJODbqWlDAg3/B+XB7/zNXn4xq/JQF+vMVRazTUI6XL+cgeA+ggLevR7o8Pa+3/9A9K0qAkXw+dqtVQlgetBfec2UE4/CzV3BXebGsXziuuXS3FlfXYx0LoLhoeG5Aff+6HseWmvjjtaBEddDNH5TgF7uw7w2Qi6t731139HNl95tYnWT1sjZrWjEQw0dBaXQW2Z2B5cH+y61gszw3xkHmSdMaC3e3BMHjrSY/iutd79tbJlffwxuWEC6DGZKLN/mx0s3OhMjPD6ulLUcS+yGqTbID0bmFUKawHolZr+5b//0+FFDeitAt2ZA7rVmDEFDyBl7aHvf10GewHoNCtz/uzUGNwOAc3AVfgZZ7cIBWV+9cMflJUrlts/EtHDwCQD6EYzj/rVzWdWANC/IeisdikAvWFeAL0HFojvf/tGpK4dDEfo5jgyRtca1oza/EvAZ9OZEfRZf8P7fl0uvfZ6+NNZIGmi0EeRlkVlqKHTbB2/wwrlIL0NPvROCCdxAfQhCB8PA9CZMmhojodQHr81MnuKE0CfPe8W/EqdrMgmx99LoJWfD3P70spC7YceqvALTt6pH4gNDKRKHXLQyzX9KwaArvwWLfla6WjOcA/TucJk3Ptf/yaPfv+bMtjfF0av61ao9mdzBLyICGPO7I57/PIH3y9rN5xrm2IYzd+lramZ3TjMQ2APctWdid6Y34trFwPQ0Uc9i0tDhUz4z1tbTsgPv3OjHD92HHen/zsclxVD7We25G0E0F2w3PDwkLz2l98rV7zll1D2dmpAZ9lXauhDsQR0I5iTPd0u0j0O1iq6CcBv1nQ/2jdsLWzZXElZXJRn8K0SQI/x5DOIiObrTYhwbyhlhTi/XzCmrNWBXqasxcFvyJeDrm4CegW0dI1Dz4DFxpBiAP1nX/4neeyH35LhgYEQ0FNuYoDdiTdBapt9zig08Le/593oE75VfejqNlbbvYl2V394GqBTW9eKcgr2NgIe5xXVNFkNPYNBZPheOEA/BM385hu/JydbT5qANtIUCCXmRwNjEbeQBXU9DULB8NCgXPm2d8lrb3gP0uZRFGcKZrvyr4MxBXQdNuaGke4n2MEsqyJWhhM3m9NA824Exe3Bl+n/lL11NBtykmsmciAB9BivCi2XiYC48xtKpQqar0/BcAFbI1ZRxJVJHaLFSybJMfZpGgKSwV+1KoBmBhzOxKbg3CN3/fv/lSdu+raMoHGJVovhXq77oDU6c1MMfjdR7gb8zA/DMEO/8Z2/JNuuvlLyETRmym7ShWkA2xSZmQjqLvKdZ4+Pj2gEeRG0c5rcQ4vA3LnuAH3P7t1y6w9vks4OFNDBbm9GYn2swfhSfzdjNP/k4RoC+rY3vlV+4b2/IQXoiT4VoA+jkYvWc49nbRnDdMwHBRI2aYnFMOxLcbhnSJ5tHgjW6dxXUHKHbHJAAf2PHjoaR2dUNvkQu3s5wFhZXSTraktR9CRiwvVsNFZhlXIYEerYU5yA7hmNk5FDHpOtdchBL2OlthlQbczgIrd/8a/lqR9/V0YAVuaIArhFbzW5AwIjQG9OzdOc7mveeL285s3Xa7GY/LywWEwA2tZ/npqmRq673HT60sekoLwBUe4wuWeR+S6//LlnnpG7brkFFfGQnsf5tcFybhzmezrAO+uE+RtN7he97np584d/95SAPgKrBQG9P7Z5a0Yoo/WFTVpcLIDfVisDEe39Y/I48tFZU58LKR5vcgw2myyRmAB6lhi50Lfh68UktXUo+bqquhiltLO4S2d5MA7QK4GOM2lBmmUyZn47arXQHKmhl84I0E1hF5q+b/3Hv5Jnfvp9GQWgq2YdOs6VnrCdqJ2/aLCRaq3DcunVV8v1v3yDBo7lAdBdXrne0GnnKfno7nNXcMZcU1hWK0XVDIrL3lpxeRePPfSQ3H/HndKPsq9qcuf4A9llEiHG0RAJnBsZGZYLrnydvPV3/hDd5abW0AnoHQB0RojH+aDV5MTgMIL84pC6Znjdj2LujwHQe1m2Vqc1iXT3aQ0mgO7TbMyAFr5ewBk5r64EAXGoIuZxXrcqZ/hy6V++R/VGYULdBGj1yuBDc2QChuYOo6Mj8tO/+3N59vabNII7cCtH76ObYuTeVkt3QD8yPCLnX3yxvONDvybF6KoWDYgzPnJnerffHbArppvPWCWOR2FZtRRVMW0tkzFkthjVSw/T8QN33yWP3P+ADCFWwCatRVwJzt3qhBZ3b+NPN5HvyAAAoK/fdoW8Ew1aCotKzFgn4TmrxTEorhdAGGdI5zjaKJiwFWy6dSYz9i/4WSMQop5CYFxr/4h1iWRvLS34YE7DByaAHtNJ5V5dVZwn5yH/vLF8Ys6uV8NSU7GgbSrTvzJvcJKrMQQgASaXAshrAejFgcCU6QY2jrzqIfnJ3/xv2XHXzQArlvlMOwIviQE0d+cweAxCAaqurVq/Xt79e78rZSWlEUCPaOq8baCtu8pxrlkLAdeY3gvLqqQQgJ5NMynvO4yx/ezWn8rTjzwig4NDdhxs4RoF7tSxG/NyKMjw99GxETln6yXyrk98Bul6GKt2suEB0MePzlXAZ3ZC0OkBEMYmoGyKxdyBoLhOzLGZQP+1XVqddrQMyKFuB+i5ekuT507GgQTQY7ou+Po3IrJ9fX2x1OB7VOtyuc6ZQs98s4Cbsfqi2WVNg8v8PqKATt95LTqJFRJwZ0A4dcfhgX758Rc+Jc/fdzsAfchqk2amnBZrbmkA3ZjP+WMIdATjJWetkA987A+lvLrSaPm2bntYFU7RPALq/J2pai5gjn9GxH5JJQC9FrCRPeDgBjKAgL87fnST7HzqSfjBsdETgN2YgvEF2KzjDYQXGz/AIXOsq87bLO/+9OelCMKLmnPtiZY14A0EFPzC5izdgWbr93qamrpxFUpa4Uf3239u5Q1dfCJ724fkxZMQ3PKNEyk5/OFAAuj+zMUMKDEv0rKKQjkXJvdyRrhHjskNlTO4fZZPJT0wJkg9NF36on0/ooDOsq81FtAz3bsM+IzLUH+33PTXfyy7f34XiryZLmkGqwne9rtlhtFAA3hPYVFNQ6N86BN/LDUN9QrMeparEKfAbQDdVIwzwE5IJfCFRWhQDKSoAoBelx1AtyozN5Ae+M1v+96Nsvu5Z2FRgCVCh0c4Nv+6MrAcfGB9cMOPSEkUQJafe76898/+RkpgTTC5+hNXM5/ZBSDsgWYb58w1Cl30nzMwLk6Afgza+TMt/eruSXzofu1mFtAPx9kV5RdHF4gamk1X1xTLmtoS7Qbm88G9n2ny1NBNv3a/6Q14CcIrUSGOVeJmVBnLAupAT6f86HOflN0P3wNcta0yg0gxA7pGXTc6u/klNEWb1C9B+dcq+bVPfkoWLVtu0tUUMEMN3GjsE03wpra7094hTMCMXVgJQHfR5nNZNFZl5t07Ojvlpzd+R17etQtxA2acY6BRbTFOgLGN4E00v/lSwNZhm98ppCw6e628/zN/jzGzzWv6OgnBvZcNWhCYFYuUr0n47LJUtEkLSsCa8vp+vxduhXZAAHnseC/m2i7Xuayj5NqscoC9J/L+6OEE0LPK1fm6mdX8uA8SGM8BmK9EHXfT/cjTw+7B5RA6amBJ8LnLmuOg22y5v1axShxL1SruZMZnlZIx7r6OVvnhZz8hex97wJZmtcZmRqqnqPu2EItCnPvZbp94ZCGqpn3wk38iK85Zi0IyBjBNMBxBnOiZ2nnNtVI1mnzwD5rRo94/2qdmBdCVCBOU1tLaKrd+51vyCnLR1SoQ0aydRh71p+ufnTXC+dIJ6hhPw/I18r7P/qNU1MIaEYkrMHNjFhM3rX5o550IKAs7inu6/qcgy60xBuo3A9BZHz3T9ZWrkVruy6D2Ru8Vdr3zneZc8Spnz+U6SgA9Z+yfxYPNa8XyqazhvgQ90DPEmVk8a+6XWIUSWm4eGrPEoymLArL1mZNmVombicxkAB3NLFqbAegfl31PPmwZ6XQcA06B+d2o6QYIKWFDGjCzDHjng/H/e9AnfN3GTQB02zLV+sz1WdZXjh5n1uRu6rjr3xTP7d0A6IXQfLMG6JbqY4cPy63f/ZYc3rvXmP85MB2c4aOpmcfPI+6WqHvBnY9x1y05C4D+RalqXDQlWHA0AwCTTm3Q4rT2ua/VXNyBAlALAJ1FcuIBjuOqmT99ok+aUQLW9+yaXMxpTp+ZAHpO2T+rh3MLYz73hnqUfC1jKpO/hyufWgMBJA4R7lFOamQ+A/m0jnvmPHbpYp3HD8sPAOivPPt4AKoK0+x1zvKsek8Hcml1+hXzDaDz3Bt++6Oy5bLLFbyNFmz1Jfyupnk1r4dmd4VQGzynWAqgHUdud1E2AZ3PxBgOvvyy3P7d78rRA/uDbnKBcdxq2aZojgEtJ6y4zwI3A/ndtFg+8Pl/k6pFy6YEC17P8q/MRY9jg5bQAsS5HdciOR0YDwMvfTyi9OqyxFra3T4oezsG/LYO+sjM+aYpAfT55vD83H8RgJyATnOw2Snn5zlzvSs3X1Ko9dAZEGc1Kt+1EdJtIvNtIN8M+OsAve3QfvnB5/5QDu18xmio9jC+Y6s9O63V/tnwJdTktUMbzOxv/dBvybbXXYvyrwbMGRGu5zkNNb0hi36eVoSmgIBebdLWsgAeHCdBmb7zu75/ozRDU9cN3y1IK7DoiPiPMTbY9ep+CpBeP69EAOAHvvAlqV26Agr95AGUvD8rldGXi2D32B0pgA5uMWKfndei9Rl8ej8Ceu0Ecmkd7kYJ2NY+K45GJzZ20xF7gvV9c/sJ7WGJyT1ec8ot8KxK9EBHhLspeOLvC8XFFjZlIZC5OKgZIOQCT497QRhsqDno2kwmcyKcyf3E/hcB6H8kR154TgE9GsUeaLAO4iyGB4FiFhRNrNioXPcr75fX/uLbcbb1m1uN3CjrVmMPQJ1Mdn51/p3md1q80WKXGjrvPZMBTTF0WgBGcZ/nn3pC7v3hD+Tk8WYL51ZgsEhuvpnStoaNaQJF8Dk68dXWygf+5t+lbsXZ0NCnBnQt/zoQ345rIUvHpQ8OdDZpiQo7M1humS/MuZwZLlhdb639o/LkCQTGmQqw9uC683cvmsvwfb42FdATH7rPc5VGmykpWggz7BpEuJ9dU2LaGE4IHvJoSCCYQkctLAkl6g/2bquawCzVPPGpFpXR2vMWhjKk3QH60Zd2yA//+hNy9KVdKf5RBTiFNccLoq0BOv2mb6j9mTIQtPJLXv8GedsH/4c2iyE5QctUmtKjgK6mdlzNMahv3aTL6T3zkU9fDg09w3FMt4oI6MN4zuP33CUP//QW6WFjlgCwrdBAWhTMI/MeBMK5Jzj+5ktpVbW8/2++JI1nr5sa0HHPUTyXRVkGYlj+NbTVmHmilaEZJWB9L5Lj7EZcX8wyeOJ4j1a5C1shJ4A+3Tszv383/E809PnlctbvXgqNkdr5cpR8dQDpLUzi7We71FqkflEQMbjlLbUWHA3+lTMHHRo66XYBXplMpgP0Q7uelh9+4ZPSvHd3KHSdYuypXDGFbHQTxT9nrV2LSPe/QLU4CnGOCr7ABO4oqDtt3Wjp5u8MlwNc5BdotbhsBcVRqOjt7ZG7fvBtee7nD8oo63sH7oKwEE+0yIxLVwsCAnWMIaCXlFfK+/7232TROedJfoF1J6WLtTps+J5hpu5neHjMjoBi6y6hF4Wpaz5HuttVZXIwKIRAkNqOXHRTAjZmE3A6k0sB+pMPH4nfW3E6T8opxsY9gK1SWfK1ASVfvXWeB5gzji5rBMZ8Y02I0cH4BPabd2mBmVLvAH3/M4/Ij/72T6X5wJ5QQ6evK8IHp/VMZ2Upr6qQ3/jTz8rS5as0CM7QYl/bIPjNALtq6DYoTn1r+pmqylJQVpk9QIdJ/BDGdtt/f0UOvYgxarQEj4iLwloezOcRC437XC20pBa5/hCcCsvK5X3woS9ZvykAdJd1EC4pM0ZGufdAiIj/5oVId7aDjVgbfPKhB+ss4h4agRTyYtuAvNI9bJIa3HLM9CWJ0T4QF1JV6OL7ngB6XKbMmFob0c5zQ0OJVAJsrG7j7QBIXwUAnUJI8OJ7S22EMLwdBPNqVImbScqauYPRnPc+fr/8+O/+t7Qe3BeJ7p4sMGyiWJayLyrjxuQdv/7bsu3atwh6sWLeGdrmoMyY1F0wnol2Jx3RNDYjBOSnAXogUGQyJ1Yo0BFSSABjnnzwbrnrO9+Q3vZu8MllXITauUtbC2klFamtYhW88EXLQSEsEO/5/Jdk2aYL1aLgwETvk4LcqOcOQNfiMtzEVF6IKZrQfQATNvO6Q8HHJ1HdMT4UI9mQ55WuIXmpPWzGM6O1lMl6S86ZMQf0XUgAfcZ8y80FqmSNyzKY2tchB51BW9nsnDUfgyIYstJaJSPcnSQ/Hw/K8j25dbHkK1PtZoUVeLFeePBOueUf/0xOHnlFQSxdC3fwE9XS3TDSoWlsbFg2XXaZvO9jfyF5o8j/VQjjV1Rbx52s+d2VgzWVZYxZnniXX1JhfOj60FSYDVgYAe4UtjpEtdf19vXInT/8ujxx152IvieYuyA2R5d1G9jc+hCiogshdMPk5SHfHx3l3vOFf5Oztl4+pQ/d0dSNuvEEdfrTAxN+ltfBvN/OYiXL2HIsrhBPKoTOOxUzeoDRBEVO9A3JztZ+0ZL6dk3EVKSa0fh9PjkBdJ9nJ402vkTERfY/X11TOmNT8EIPlS8+U79qAOjl+CFOChShiRHuFchBN4Ce+VZlCrqMy457fyo//Ze/lPajhya9PrinBdAJWrmbMAXSUamoqZD/9TmkdNXZmu6WJvc8k49uA+YI7BbcXRMNau6FxeUp4JeeYzzZGpkMXPjZ4Vf2yk+++f/J/l0vQLhkJzg7gkCTTuVZVPiMatRh1TiIKeD3uz/3r7LqkqsA6JP70A2N8N8DBNsV0JmLr7O00Et87s+zvOoDKp5EdByr4KXESno4JJeu2ImgxB0n+hHHEIa6e0ju3OcoRndIAD1Gk8V3n5HXLPm6DGlrRuPjDu6v6mtS1vLCpiwxscsx8IyAXo7ArJmAuUKN1WS33/EDuf1fPyftzUdSo9wn8aEbndYcE59nNNDhkV553+9/Wi688lqY3em7TAdMY+q3ijtbwSDlbUQGEbg2NNgvNTV1MGmX63OGh4f070UlZZKvfnab1868eEt/YEGwz4k+bQTlwp59/AG57bv/KV2tHRDcsB6D4DbewpaxZURfiq08epcQ4vVTAHge+P0rn/kXWfOqa6YF9D4AOvuix71aHIc+iPyvEwNsqGPYqPzw8V1xAiPI64OLYOfJPulE+qCJ4EyND4nR1nrakJoAeoymkv5zmoDXRSvE6f7tL6AzVY2Arg1kfLYjpq0DpqqxbWqZ1dBnskwcoD95y3fkzn//vHSeOAZ/MLfoSfQXtxEaJA8f40DU+ocps42O9cklV18nv/JbH9eiK04r1aItQIIRgDxbmQ50d0oHys62Hj8qba3HtbnLpou2SdPi5dDQS1Xg6Gw/Kfte3Cm9Pd3SsGiJNCxZLhXVdVJaigYuAFaDJUbjd4cTIPhRX1+v3H/7D+XnP/2+jA0Bi8fTBJ9IJRkzFHcvN8Z0XrAqnlbMl3f95T/JuquuOyWgcwyDyM9nlTWmzsX9GEZAXMsg0gBtmX9vNd3IO8zyuy+290tzrxEu04MX4z4ncaQ/AfSYzVodAuLOhf+8Mggy8/bVV86yKQsB3esGMpOsgRJoqtTQS2bR7tVEmqOBxU1fl7u+/Pda093UvDZzdSozdwCavAdFNZXVjP6eXzgi9YsXyf/49N+r2X0I/da70emso/WEtMEK0Hz0oLQeOyLt+L2zvVUqkHO+5cpr5DIIATV1jRrtXoDyr7wfvbWdHW3y3OMPyo7H7pMB3GvxspVy1up1snjVGmlCTfXaugZo8CWGDhbwZhMYlTvypOXEcfjP/0ueffg+gHkJvOeF+repc9yNiGBsSnrHFNOyyjM0sYPGG/78H2T9NW+aFtBZ/pWpa0NxB3SwZhQCWStM7k7Z9XFbilaMo7xGIWQfyr8eQnBcHL0dPvJ4rjSpge6PHzkafxF3rpzw+Xo7OwyIa0TJ1/V1ZQo0M3DrLujonNWXL3klYqXqYFVQRRT0+x7E5xhVBm2ROehFrBI3Q+4poEN7fPDGL8s9X/1nRIC3TgiIc7c8lTlfPSkRE2xB0aiC3LbXvVHv33zkoIJ5H7Ts4SGY0GFe57OLiktk0yVXyBW/8A5ZvupsLYyjFnUVCtjMh7XkWbY1D1r9qBx5ZY88dMdNsuuph/U+vL6yphYAvwr57+tl9bqNshyV20qqbac2PHv/nl1y27f+Qw7t3QNAxz0B6A6jw5i6VG08WK+6nrnzmAQ86zgydevx3zv/9G/l/GvfpnQq0KctdFf4h8FwbfDjDroyuObsGc6WB6eDFRxCGyL2ewGSjh++jSalZC1pBv8P9wzJHkS6x5LvHkx9tklQDT0B9GyzNcv30w2QaT2McC+WtSgqQ43X163L7ddUSqtR+4ZBcWrAjRGgl1tALwSgz/jASzWG1LL7vvkleeAbX0Ib1TZTKU1jHqbe+qbz1VNDN1XiqMjSA04N3mi6/F6ICPFFyFO/5DXXywXbrpIKmNrVP55v/NiqQaNaXGg6581AK67tQ8T6riceksfuuVWOH9onQ/CxmybdEBBKSqW2fpEsXblGVqw5VxatWC1HEbn/0C3fk96uTjyD/nOTQqm2BOtLdaM1QJAaFGltFWFfdKUtXzXVX/rU52Xj9e8M8+Ut39K1Dm5e7aiwRl96+DL4+lacYhVZbwRruneguoyxx5jDp9GkAzpX1Im+EXnh5IBmGljZc8avS3JB9jiQAHr2eDnvdyIurkSE+0qUfKXe6NPLnj547uEEH5rbKxnqrsT6THFkBKCd0e01KPvqiuHMZIPlxjcy1C/3/tc/y8+/82XpB+i58phG2DHBQ9MBePrfFdCtfOF8lrwdtfbq+kbZeNGr5eKrrpXFAFyavlX/1ZQxnmVynKn1Mj3MHY4efqdB/Shy5p+87w7Z9fSj0oV+7lo+ln+DyV2FiALEFZRVSAH404dgO97WALojzAFRZK6tQBpNkgv+GlkX2ogGNLztjz4rW9/yqynNWVSIsSvIXavV4gDojHb31lyV4a7A94V56O1DFKL8BPSJ77jpFPf8yX4IVVbAzHC8yWnzw4EE0OeHr9m/K95z1kRfhwpxi9ED3cCjv28+N1u2g2woYYT7qfTS7LNqzncEr1kljiZ35xOeKaAP96Mk6lf/QR76/tdkECbxcL7MnaJgPZWYMxHQx6SgIFJ8BPcwi9kOAAAgAElEQVQpQdT66vUb5eKr3yDnbNwqZeXIMw8YYMFcH2narKYDOv8SaL7WVt470Cd70SHu4btuliP79miEvBar4bk8J1DFcH8Gw4lZj+5wsx1Qmh6NrxHwtke6W8eWJ7z1W/7wL+Xit71vQre1dA2QtHQMDQfV4qYTkOa8LubxBhwbo8ZPDlpAt3EBPo+JNPciy4CA3gHnvxE2YyK0z+Nc5vLWCaDnkvuZPtvuuBXQds+vL0PDEBeF7Ixzfr1EhtxxKYaK3lCSHzQ3SdnxMx37Ap9nMC1Pi+GwSpzj7Ew2VoLfUG+X3P4ffyuP/vibMoiIcLPVOc6kWlf0GWYft37ocD5Tn0sfuNs4jWa+HE1MXvf298pagHkRI/It/W5jDbHU6LgosBr4ps00GV96VOvleazK3tbSLNsfuU+2P3qftBx+Rf3b0cAoAZjrlzX9O21fhxEB8ZTVGQV3u67N32nFoYA6Lm/66J/Lths+ZD6dJFDE0UB6ulj+FRq6egf8eg1mtHLJikHmoiPSfQwCjzNg+zokt5IHEJhIH/pRRLoba5avFM9oOmJ7cgLocZg6K63XlRbIxoZybRpitJXJDJH+DEhT1krjV8Pd+P4LVEsPgG4GWxUBfaCrXW5Dytrjt94oQ/19FrLM3VyUd7Btq1wWAfHIFDqoDQULNk0bA5gbBKuorJYNWy9TU/tZZ6+VYqSlTWbOdyBYoCb31E03XfNVCrHmRnEuI+Hv+dE30VHtNnxGs7s9e5z56hbMnahiXQlTAbEblhFDo5w1f9H+50Dm63/v0/KqX/nNKRE6alHoRiBZFwBdC7LE+hhHyhqD/Ma08locDq5j0ry/a1D2dw7Z6oWW8rhPRxwmYBIak7S1WEyc8bkuhal9A1LWChn9a18YBxHeScbY3Mtgaqc1IUhlcsgxE/v1As1PNOCHKfOs414ZyUGfCcn0O/e1t8gt//ZZeerOm2QEueEWyY1/FLyZkN5lfd2TaWb0g5twd+NmyUNd9wJYuRkkyaMIqWirz92I6Pc3yTnnb5XyigoD2k4DNoqvHqcGdGNOJ570Qwg5dvgAep0/LDueeFDaoa0boMe/Y1Ewn2SCIhp/+l/DtDwL4tGNn9cBIK777U/Jle/9bQV0Ny86do2Kj1j8QQybs7Ce+6h9IWKLIxjYCATBdgTGDdpI9wVa+nN4DIQ+zNcRaOes6R7DTrZzGLufl+oWm0S5+zk5UaqoNa5GQNwafLExh1ooPSebwXBVcBMY8LIAMxuVdwHGGS2KQd8/I/PLXB13+/yJmuzkhBHQe1qPyU+++BnZ/rOfoKgbIsYJRA5VLThFr7bYbCwvyiPDqJQ5Nqqt/kNllvKGauo4ChDhvhSpZRdeeZ2cf/GrNIfcCQ3Wkq03g3gViXI391J/tvoakA+N4LdWFMLZ/dyTyE9/QA7Dhz6K2vGGfvwzBncPtfMIZZOuw0ns3xPPs/aH6B/wkNf95ifkmg9+RJ9hBJzQ9J4O6OzHTUB3XVR9fyemXMoEdIhSrOfeB3ZrsqTng3Hpg60DiHQHoA/YCP0FeF2TR0zBAX2NP/XoscCKlXDKJw6EeiHjytYjXW1pOQOQUlOAfKKY+y83YTVbo/hNRZAv7/nuFGEiy9XWQEMvdXXcZ8hgAnpX82G5+Z//Qp69/1b0CccOPYWKH41Wj3iyJwB6iuZuWcmaN2wZTnA32WtwcSxaLBsvuVIuvfp6aVy8JNLghEBuIpFdP/TAfE6wxvU9PV2y7/lnZSe08v27n5PONuTPq1ZuHkjNXL8sPybLs0ifZadVTzb7YfpciF289+s+9Afyug9/zAo3E68MDD34oR8+3KD8a8TkP8Mp8+J01qTvGUZcAILjZl79YOGH4ATUTghUuwHoXQjoi3Mcw8JzMPtPVJN7AujZZ2x27mi2TupQrLi2qaEMaWDQkHzGRgvoWgsd5nbWno9qnNnhy/zehcF8teBzyWxy0BX4kM5zZL/86J/+XHb8/E4Zh4arkrMmkYey86kC7RQsIxq5AbHIxNs/E9ShnAfpbDyvvLJKNmy5TC573ZvhVz8HNQtY2IeATiJQtU9N+EYr5/nMOT+OvPKdMK3vfuYxlIw9omVkde3xHAZpjRLIaWo3vA+qvTlwn2Ind0PgdzemdEtH8Lul6ZoPfESu+61PGNvBNAgxAA29DdXi2J+bx3Tnz+/KmdvduRn3Q8ul2V3HMrfbLcDVTDLMk14IIHs7BzUnPc78XwCGzfsjEkCfdxbP/QHcPOug7V6AgLhSgoynb3oIVSgxChrrAegEx7httCVQeSmMFLuk7xlOIQG99eAeuekf/488/9A9WtVNS7WlzZvb/CbbBKfaGFMUfdVICehIHCPD1W5vziguKpEV52yQV7/h7QiauxTmeWMm5/kFyENX6zn+6USu+QvbH4d5/X45cmCvDCAiP+oaYBr6+CibvKRWbZusfG2KtWEqk7uz/6f/3abM8b5Xvfd/yvW/+6egcLrGOKjnDg2dgM4ypHFbZ+nLiizQ8SC329hS/D7MGuAciBzoHpRDPRQCfafab57OlboE0OfKwXm4PthQddMzG9XS8sIgIM5Xs1YANviB7uc6TVmbRaW1eeDpqW+Zag+nVaEOOeiFs6UdG93xfbvlpn/437L70fsV0NO10mDbc7VdlcCwW1UKoKcEmYV3Uu0ZiMv1QH4jyy4ld7sARWAalyyTy697u2y75g3adMWY5vOhlQ/LK3uel6cevEv2wbze1XbSFI+xNPD5DHgaHcEFAHR9atrCmw7A03muY5528Y7LqxHh/ubf/z84mQOyAuEUEziE8Z8cGA586Au+dLL6QIKjKdYSdiT1FyBNZX/WoReA+RCi3Yc0MM5firM6WV7eLAF0D6clmuvr/NEmIK5EX5Zp98RcjwkvdQm0RgJ6PHJTbYsruxWVKaAXzb6hDID28Es7FdD3PPmgmtmDoDur1WhlNfi0U9PV0tpP2p0xLJ0KczlqsRegI1pxeaUUVdRKCVqiFtc0SElVjQy1HJTOPU/LCMq4mu5u5ihHatvFaLl6xRvfITW19dIG3/hzDyO//OF75eSJowDtoTAdzcgVkl9WBbM7NutB/A0/qODAP+htTWDdBNM5/kbfbzTAMGUpWi08HaRTS4qOy2U3fFDe9rHP4FkqoegtpgKJEQI6qsVZK3WuV/4cnz+OcaBpDgLjXICZz+4qhXP8w7fneN8QzO5DyKWPwf40x1ny+fIE0D2eHfPCoJY2AObc2mJZhrQ178Gcmy8IL4Nzl4FlU3ff8pXx41IB83QtAN10SJvhYXe5V55/GoD+Z7L3mUe0y1k0jSy4o7t94Fc3JnEC3NgodkYcxaVlUoWyrvXohLZs1TmSt2iVSBNanTYtk6JqdEOrqJQC5p7Dkd574pDs/d6/yPFH75Dx4UGFQaNZM3iuENHvr5YNF71KnnvkHgS97UAFOJ5jtKzAXQItvXzleln8pg9LfnGFDLWdkH7cd+DYYRloPSxDHS0yguA5d/987Rdvmr1Y9V9vFuVcmKqWWb/sS1Eo5x1/9DlIB6aRzKkO+s7bUC2Omm38D5QMhoDSCemEwX7huz6LdbgAzIi6Zlr7R+SljiH40zOb4wUg74x8RALonk87XxrUk5ELGktRpMUU8ojDUQVAZ7W1OAggUX7Sc8n882p8RbXcjHmuuDImL29/VH74j38h+3c9qQ1SokcQwWxs0A52VQumRaa0qlqWoo3p2q3bZO2Fl0sjup5V1Tdov/JeNFfZ0w0TM5V7uxZYyEa9mWB2z9ED8uK3/q80P3EX+pRDu7YP1rKvcCEUImd9eGjAfB7kvltIx4fV6y+Ss9/zSak4ZwvqxmC9ATDHoKEzSI6a/3AHurvhGQP7n5eRA7uk69BedJMz5nrtZ64SSWbBaRMK3Fg+XfKWd8s7P/UFkAdAP5Xbg9ohrjkJ9wF9z6fDwWH0YHJZ/U6tNx6/7lFLYifiGAjoHSxdmxw540AC6DljfYYPxobF3udbAOjl2rUsDsc48rgjhVlckrXnpHMrokWhBkCmRWVmpaHjLqiotvuJB+RH//wZObj72cn3ZN2rWQsdNe8BshUwhS9bs17WQYNef+mVsgTaeBm6pRWiH3kQSgFwGxnLQ8vKQZiZR0wxFY1UN5HoKg7ge8e+nbLza5+VtheegJAATZ8k8T81iRshIgR6q50zEBBgvubdH5eqtVtZjk7vp84IAqetrWp87PmyFDX6zykByKOAzhFo+weQt34I39sQLd+HZjQjMOOr6T7DOATnjydIXPjGG+SXP/13eDBqLgTdaCZZPAroLMYyLAOg73SAEso0bDbTichxY/TwGNGtHMhvrAewpx2R7v1Ry4LnL/xpSF4C6J5OarDh4q1ugGZ+QVNJTALMzFveUFIkpafajD3kOzdQYngtBCd2W5uVeYE3QRDczofvkh998a/k6N4XAkA3DU6M/5lAVwLAXrZmnaxXEL9aVp23WSoB7OEmblaBSTkzGzsBj/XLGVFMvzFb0uojFdjNdx4nnntInvuvz0rngRdMOLs9nH87CujsoFa34RJZ866PSA2+5+UXG7O/igEudS00zjMDYGNtic6xoYmAPyrdJ1sQDPiiHHx+u+zb8aQ0730Jnx3XHuvRdL3o1E+mpW++7m3yq3/2T2AVhJlpAJ10dkJD72HxeUON/YqL8Jv6IpDr/QBH5tYbGcpzQLfk0+XxMjT0I73GVZQcueFAAui54fu0T42aSs+qLEJRGfh09eX2/wVnxnJjaaEUqW/VmA293JeiqGZhgE4N5qCXRXLQZ7KpMmUtD1rx9ntvkZu+9DlpPrDHJiBBGwc4sdZ6BQLY1lxwkWx97Ztk3YWXSU3jYikpK7M8CufY8cxZ7B0dTNFqhs/yJDZ91b2pgasWbsFVVXJE2m9/QLZ/9a+k8+BLQRtUPoTn0TLAnwuLy6Rpy1Vyzi/9ltSshZkdczamddrZJ533MdXa+B+bhrD637lo37u4jP5t+9CI6Z8LexQaZl9Xm3QcPyYvI4bg5cfulQ60ZW1pbZEhgPuodS0Y07yxVESPja99s7z3L78Ix78B9CkDw6zloXt4RLoBgo4H6oyYxvc+7QuYkxMMn5lb3wFpjT3GZ7L2ckKyfShjGV6BK+hA13BUfswlSWfksxNA93jadePFC74OAXGrq12LSv8BnZXWGmwvcVMcxFMmK6DbGmwKdOgQh++1SFkrBqDrX2aoJRHQ4byWJ+/4odz8738jraiH7jTsRSvPhjaOnuWve6Os2XIpTOrVWrI1CkABeJnJ1yMlCtyCNoOmjqNGKLpWKo1OQ3f6qSkaMyIHH75Nnvv630rnkX3mfnpfY6ovQl/zRVuvlrVv+w2pJZgjrY0naTy7ShFWQ7e/MwVxJYTLFRXFSIEzN4uCcRgkZaL6eYtRdJ0bePbn0rl3lzy/Z7fs3vOSNLeckB70Uh/VHtqp9+B4z0OVu/d/9kuSV1QKck4B6IY70g3BxjRoCddZXIAwoDhYiyZ1rYPlbCkcevvyRN9pCnsix6Cd7+0wAYqxINvTbWkuZI0xG+VPktKvc+HhvF3Ld5wNODbDf95UZnyappO0vwc3ck37AqCzVafXxE4Ay3Fhh7ha0O5y0KdMwUrdz4Jx0qebB//xozd/W275j7+X9uOH9czG5SvlnR/5E7ng1a+Xyrr6AK25Yc8kmtlhFgG8C/nKrdpu05rHnZau4zKgPDo6IC//7EZ57lv/Ir2oL++Eh2KY+5dcdI2s/cUPSe05m0G/KTaTIhAoZhtBhz8uKi2Ss5E+yQp6k69Bl55nng87vIwe3iujOx/SpiusE98Ms/xL+/bq11Fo8D09AHZG9NsAPaLy+iuulQ9+/v8hsR5WC2tynwzYDC9QXQ2A3gEtnZXsfH43pn1rrcWBHcxYTnWQgD7tRbk+wc4C5u8karq/2D6E8rUoXauE+71X5Zpz8/F81dD/NAH0+eBtVu4J669cuKhUg7RUX5rERJmVB2XhJsbkiyA++KCp5XqP5m7Man42GxATCUh7QYbBXOlsI6AjH0we/P7X5Nav/LN0nmxGyliBXPve35S3o5xpWVWVDRQzW7UBqog6nvE8GE2uDSp6H74bczM1pXCDdeA8MtIve++6UbZ/91+lt+WolCIvfcWrrpf1b/0NqV55rsK1m7vod90cFNPZrKZAzq4qCQMz1XIxkdgULR3a+egzD8h423HVtF0+/TAAvK2zQ14+sE92w89+BClx3QD2EUZ241h3+Wvk17/wFRlH2hx5p8SZ6ZlwcMyDABBWi4sD/J1yeu3cMQOPUeOcV3XA+IrqgVXBEEhLyUsdg9I+YALjEjjP+GXO2omqgHz6saQ5S9Y4mq0b0YyKe9WiW9kFTWUIiPP1rU4f8LhquJUsMm6BYoq9OFucysJ9QsSgdcHlz8/G3Kmm76F+ue9b/yG3f+2L0oPSqk3LV8mv/dk/yHmIXi8omlssREgpwBsLhNHFzFseCYDcRKYHPnWa0CFkjAz2yvO3fF1euPXbsmzzNtnw1g9LDfLNGaRnPLdRP7z1mlNIoMUFc7kSYM6Wsu441WpU4EaQ3Oj+XTL24jOwu0e6tUXuYIC9XfYfPCB79r0sBw8fUqBffeGr5Df/7quoTlQVAvqUD0QxFrgf2PEr9oBuJRcCOsGRmm4MVPRgRun7fxnFZZpZ093JYN5KI1nYNny8RQLoPs6KoYmlN5dXFsq59fAlxkDeVRcBNiUGxJUieMppfqpl+Mtms41abZTd4QhcMw1ANGZpY+YeGeyTu772L3L3N74kfSjCcuVb3y03fOTT6IS2VLXz2WvlTlm1sI5v3PO78c8AQC1Vyzamcs3OpkkeX/1IMTv41H3SeO5WqVmxzpjl+Wc9JQR1vcR+RjlyWUUh6vJTEJl+Ep2G/v+z96ZRkmTXedjL6q59r96nZ7pnBgNgBssABDEAsRMgQIIQwNWmZGs5x5RtHemX/cP+R8qmJdqSZVnHsuXjQ9o6tEWLiykuIAkBXLER2wwGGGBmMHvve1d17VVZVZn+vnvfjXiRlVkZuUcUImaquzoz4i33vXjf3W8FTnF734Z0vsSKbfUub4PHgb8DVfzi0qK7eBWJcS684irzp93P/sK/cFAlSEKcgy8mY6m620j/arll2mHEms+sf3dwrdbApLHqmjFw/eu9hZ5qNCc74DAvIv3rNURg0KYe6p3yviYtUGUgt0ZLQc1ZIaEPZA0admqHIv9+PcCcXu77XYeyNWYDAZZ5PTF+xGsUkvHO2RuxjigCdIx9GqYNJsTphAXZ2dpwn/nVfyaAPj1/3P3N//qX3ds/+GPwcGdMuegirdc2+/Ex1/7QpOp9E+pqJptJSOdey2PgTEl9D5XVhuA9ThO3SeUKG5Tkk05wHOpxhKgdA4OmTnBNoNW0BJDI955DDPzlF12FpWP9VeutHuaC5y27APaV9VW3ghzu9/3Uz7vq6GQqb3WO+zbi8sWJjA3lXCrke88KZnSMU5I2p32ztenJ9zWAznUgmBPU6QdggC6Mfs7XpCf062KjBaB3kZjdbsqkJcLh4ycmJENcyWqmZvTdFojCrqJW9gTGe0QAIMODrV00crYY7ozEoLcI6JHArF7JWwClTyNk7Yu//a/dB5HG9JP/6X/pFk6dDaTz7u4YhjdRQme2NFG1+x/zVo+BW/sVjXhCzU4bPL3bvV+7ZxRmEK5wHOFpac09wohSG3DzIhzhvoJi5RvIsQO7uIVbHrAdLDe8OPKNTrjq+z/lKrChx8xA44f5zB04CLJQi+J5jvZdg62wwdA1FmnhvuzudulZa9xntzcRuoZ49A0M/BAsQ89o1bOGC5V7z0jbfsNyoCKECuD49pOTYsPsWKhrfzSpn+R5PkEQQGa7PL7NLCQzA+cvreHewjGaAHTYtWEX/r3/5ZfcpWefcj/3X/yie9O7PiTZ4DQ3fAvtpqQ8u2cOcErqBHeR6tANs7tZThkFce1bIutqpXK/50yaZxy+lL+1vbdvLOb7bpZrX199E17rz37FVelRv72lTnUKs8pM2O8RGUyOizuoAtB33vcpL6EfTC9pD5NbhITObHFxTymJl6XbJJxQSbUNQF9CBAOLtbSyFQc5He6IZTAhrwHQV5j1yC9djSA/yCEe/r4LQM/mGvMAnmEN9BNjEkLVfRjo/rz5QjMH+hwD0eVkzcOoYzpQq0Bv7lHWFpfhtzp+PbpW7txwf/i//xM3PTPjPv63/76bO3FawNz7LPdkLanupMqZqWHFdk5s8OAuLm7+VI3U6j6sLUoZ66GQ33P6swBzMjaNVaVe7S/44+PWodKvXHnJ7b38bXA1a+AyoG4PaBiCux3y+/cJ2hodd2UAOlLpHbgGURsY8z0AOmPze8Ewdf9NqdNixNcoXekboUVaMg7oAVpz5JsozvLqMlITb/rUfZ5HyTWj1ZcN0KVOCkDvEiG73AwPYNZAF4c4vBRROvRWMabL42rUnL7XVbcAQJygVCent5eYWgbGPg066IYjHSGgSx10jQ1vldQas+7c3asXEIf+m+71b3mbe+v7fsRL56TOwaVAO5m1mWl2qTqn/ZIHqa9XImlc/WQE0Pkjy6NStgI+QVnxdxIM2RjCxTjaZvVBTEKW1d9YcZXvfhVhajddFX4EuiM8HRlvX0Nv+16/8KlaqT1Ahbnd9/1EUwk9BHSmw2XGuKFcZojzhPIU47yoaVkGOK5nXXWdAHQwImBALqxsu5tIMiMKk1Zfok5eguJZde4tnOIythP0lHQPI182HeJ4WU0uAfeMDTc8uI95yU7GaGJhDgCd9CagMyGO1nBvXUInQDIR0K2LL7ubr77oHn7T4+4Eyp6yapvApqxri+r8FtZaQTrpsU5MD1K5x2Aefe5ZMYI+PqN2goljaB1QibpxNHEcc659UjKvXkTueII5neEOWPcoN72fX6gsr4xNuN33A9CHpyLzez0yhIC+CqdAgvphiX0m48XohVUa0TN+hSPkuC95T3cZumceuZBZPLcyTtrWh1cAeus06/kTIilV3ZuOjYmHsYFLwAz3fAitdkAgIQicGEO+8h7ZilsdUyv3U0od81ni2gV0FUeR6AROcUcQY02V+5GjniETFbiOqHVVfvqZWB/6RBBfTslXzlcVm+Ss5Z++Shu/O4pDd2QITIkk1Ylt4/V7j9X44giH5DGV57/uqmvLkM43NVe8XQ2APaRDDM7QMIzDhk5AN6e4A8DA/PI3AOhLUFFHzqPpSZbJO0kPyzGQdUgPx8dlv0FP97Wy+AGYjobJifJZLieT26PxoApAz+CC4aWA5tq9DQllJviL4gQuOpqQz80er8sXmabzE+NDbWdZG+hKYAK0Gc8h3toAvd3xMHRvFKeX2M37AOJpximSu2K8/CFxwhinxQvzsOW45dBNEaJm7m3SLhLpVF582lVvXHDV7W1XkjrsdWAoAPYwpW4C2MlgIMf87gfg5T4ML/fY8F6XEVJzAbPmsYwqwrwy+G6kWZ/wHtN8bELElSItmXzjG7F5MDnB0/01JJhh6J0eXspAFoDe6k5o4/4C0NsgWo8f4QvNWOjHAehH6aEkZ6NXuguWZxPQoW2XpDIJPMiyWiF5iroJqJpnmYO+HROBB0wWaSOYkynQZqzQSW8l81a2ZKwq957pXr2urGJ6m46Ug6Un/e0rrkJHuNV7rgLPdlRdkUP8oF2qegI97JMXjfjTEra2fXQi8VV9zYYCOkPW7gL8pORoK8TIyL22JmFsfplFWjAnwcWcTIpM4gocFF9BbfTVsi5GXo6AjGyFzoZRAHpn9OvF06zYdQIOcY9B5a7OZR7QM/xSc4iTAPR5oHri4I1O7l5QqnttUoaQLHHDR1tTidecVpF0bpoUUbXrTb1UtbdDCRXWwwVqpbqXd67bXAeYP4PY80sSplZFHnvxxkthM41IVwPqpalZNwQv982j45rp7kDaqS5gF+B3G/nPDwOg64yZ0hYFeADoUlEvw+9+uPcI6JtIiENAX8LAm69fOzu3eKYhBRTQr2bdTPN9tIKqpj03PSJOcREYtCA59Y1YAZjx1xmgGcOd8ngRU6YgXk/RxCFCagsnKBeM6mo0Moq/xUte3eAyCeTR+oRvfQvTVT4ADyNfe+X6awLoVQC7gLk4w6VjXqQNA34P6vLRzLw7+r5Pul2UT932CW/qDS9U69Oz/872jk/E0uJkMrphmUp1BVIuQ9fycNkoOe5XUaTlNsr70ltf3qbDsSTZXwaEsxSAnoFlqgXuNwLMz6AgBg+qlgGmX/MJzpkqjPzziJtnVbhWsLBfQ23WD88bmjkopTeSHBu3odDCWupjLC0aSKdZlc69EKhT8lqEyPOcXH7tCRwI8kIfHNpV5GuvvPy0q9y55qpwgKqWkUhGUn7Wl/Rr2zQ7eqjkEK/6uWNu+D1/zVVGR5AsBrne/Q1R6CYZCgMIr/2gJLiIAi1MOZo1TUizvdfo+6hIS8Y93cNoByK3erpvu6tr21KPwnN47ZKheC4tBUhqwkUhoaelWO/uC9WfzDz61uMTYs/NvMbaH7YE9BMMWZO0qfm7KE/PITUfx6+CYysihQZ3sVLbUcZB15ihQwew/FHGjzgB6IBsSOMV5GqvXkCYGoC8Ame4KhLJmIWoHv0Ooqk1z7+HFk65o+/5cXi5DwOgh6ByNlncS3vGhBgxsWD8j6VkNbNaK2uX3RUhFq5Bfb0Kjkb4+oxOK2H/9+S8vl6GY9y22wGjp9anjA4+u8vf+siwR+TsKgC9ddp1+4lI2MUvk5AU33ps0gHP5cruARXLVpRrmcN9mF5hebswDcaPsw76aJsMiUrnGmMeSpx5I0Xz8dJ2Dueze7cl7rzEJDIIGatuwX6OvO1x8ZkariZo+MD9zBPp+FlI6D+GsIlhqGyRGx+AbuVhG70PLDyzhLSj21Kg5XCAB/cRPcVpR1fVtb9S+Cc0XxQAFK8AACAASURBVMfe3GGjXIK25KWlLbGnF4DeG1rva5WATrwoAL1PBG/WDVaDnPgJlKt8dH5cwp6yDY9xLDJjz1llrS0P8WZ06fX3Aujq0Je2EEk4JAYiUNVO6fywCyKSXY4S+aXv4ecF2MzLkNDLrrIF+3kYqhaCTpMwuNCzWyT00+fd0Sc+CkAfETIzpe2GpHVtfPG5ZTjFMdQruwxw6xuZRVoI6DQl5AfQsV4A8u8tbsHT3QrmtD734okWKVAAeosE6/XtHtDPzw67B2e1BnrWAZ1jpPAwAdP5AkLW8gpodOUjoKcpE1q7DcgEsJhJLpmZFva0VlODdH73htt74Snog++JLb1C6RzOcBamFzYZgasIzY2ldvmW2g30MXT/69zRd3wY3oXDIm1bNbky+m4kffO5VYCIpko9HBI6acIqeszpHtQ6aWHFBnMrWQ86xr24uCk53SNrzeFZlsEQtlmvBaA3o1Cfv6czErp8w8K4OzmBw4xSTkb1t6FdmMLDLLLKsJhMfJbm4O0V2nqHNmaJgw1dy742ufya0DGLt48j77lmx/M2rBRNNOsia98rqUArVlN7BSler76q86V0ztjzqCrYAZPn5ggxPQDe6NBHm0MPPuaOvv0DzMyjTIAHCBZfEXmPdsLIK14BnPtxnfZmVmvNGvE6GI/FotM3IKNHwb7ZcZzk/V69t+loS1e/uMO0Kh0saC8fLQC9l9Rtr20Cw2MoyDJjCU4y+BbXem5ziPRwn0TYWt4A3Y5J5jAnoB9UXUxXlC7h+hsdAUcAOqF0bqbOw3Z+yZR3Eed96xKk8ycRcw4VO8LWaDuXUDUeJuGkG53fXlI3gV3a9c8xXSz/feSRt7mjj783/hzf70HiY3lUqXkeaJ/1cfVboJp3BTbnwyShsyzuPZRR3bJCO1EuvOwCpC3P1dWyuwhvd/o/SJGfmnVr74QsnjqQAmR2f+Hr1wpSD2CfhETnZicYTCPN2KMA9HGEf2X3lY2JZZLVcairR9NItwOgc5ouxxlDjxj0RkBcj6/ivZNYpzgrXJqe8nmPaNs3Vl3lpW9qEhl+APt5dROhaonkNJoz3nifRrMNnQftXu532U+PPuFG3vxEDMwieWh6Vzq9mTm59v2gvZmZ1fLw3qTdBQwBWwaTsuE9/S0Lf5YTqYr2Dv/d2dpxr9zbwrqJSiXtlIv72qWASegFoLdLwc6fi0Dd/3J8/Kh7/dwYvMWz7KtrMK4HMO3Px8GIDAcq0s4p08cWMAmWDJ2RpDL1D554nWI2jF7tY6KVONyHlSaRgbobudor3/sG7OVlAXEWYaHKPdJKeCitBWsB+Drm83gXiZitunK2+9b3u7E3vi0B6GyCkh5tykyFuv/twHcA9EV4uh+m9RDfAMxrDT95yAAbxaRjPRly98LSplsHk1UUZ+nDeVYAeh+I3KSLpORXdWenRty5qVHJ4Z5JmJDT2zhuJpHQ3OULvo744Cna3ghmAOiUtnnw1KN7EtCrIpVP4Jkjh9yz3Q5oSud7T38B1dTuKvii9nh1cwM+crEKPKIbv5ct4v0KvOQdrYy/UWJmPdirlM7nIIHDIW7sdW/aZ/6QnO2Q9ujJLsxAgpHid8jnzjyph4jBEt8AzHeF/gPex6a9Hd6/p+xd2UYY4wt3t9wymKyqZE8srp5SgHw334tf+PqVQuXeU0qnaVw92h+aHXWnJ4dxmMHBLM1jg7gnEK0I6BMYOGO4pUpZZgfdmFAc8iy4Eoae1ZP97MkY1CtgYnA/YtYjK0MO551m60QpXl95RuLOUQ9Wbee0oUPdLjQhE1Q7f/3C43QDYLcBRM8imwFsT5V3fcyNn3sdaLs/jTAzjzEuncCeLCRTdTsAvTuHDdBB4U2GrkEtARYqFzH29p4wOuEleLrf2cTICwN6mtets3tMQv/FAtA7I2SHT6vHOHOAD0HdPo7wL3q4ZxsbQ1MB073OoOy3sCA5lI5ol2TIncWgRzW1G4A01c1M/hNXwouwq8OdMLjHk5qieBwSd84kMt+CdL69oesL57jqOnK34+9YSgYVcWg3lsNicLe+oj1kdGbedrwDe+/9hJu67360nQR0uR9/UBKn6p29hU6IuwR0SoN55CobLj18B+gY52PR82BOiNYXi/Paypa7jtroeTAXDO7t61LPJqH/4teL4ixdImn7zWDzTwAYH5kfc1OQdin5ZVnoCwFgFpLqRCStZnnU9ZeHWe4WkOVO0raajF53GppIh17trEFTyrETYC0l6uWcl88A2rsvIub88kugkqrXJSvc5mZC+vZYGwM66RcBddhbTNjYK1517wTiytERKZ06eeL0Plu47TnWN2DBEiacMUBnD5QI7yJD2aFyi8Oc6DuwBAmdToF5AnQuzjWErV0EqDMdfaF0bx8e0j4pZqx/WHi5p6VXz+7jQlDt+zo4xBEcs/7iGgAwzGsO0qqkPVU0zNcFulPSXgDt+Z/G1jSaBJKe4Kvpo1ozPYfKiAPXJqx+ZutbuXvN7T3zZYjFULGXIBXD0am6DkkdQB+SSfbrPtJ5rjQkZ41YbjTkx7SM746jFvoHftJNzc03fAc4NnpOb7FADBkML7pTZl9EfBeBPnf7sNHKiNSFuujI505TQx6umDl0SCyjKWAzXl8mD2RNNUZ5Bf9hIaGnIlYvb+JCMJnMgzOjboS5RDN8IkXnNk5S2s3nR1A2VITbjKsV6iwgHY1oD6eEnqZ4CAuwjCGRTNYZrnb2amxG8fCKhDF73/mSq965rklexLMd0jkB3a46vE/oDBfxeA25n6ABtL8ze9xVAOjTU+OgMfv0HSVvEwcxJpqRuHS5KK2XkM99V9Txhylrn3q6IzGfdwY8iOVsZ927/gz3iT8KmIv++bubol0ort5TQAH9G4XKvfekPrgHShnnUC71LOqgi3NZhq/wQEHUlgC6ZUrL8LDrDo3AMA6NyDySyjQTucWznTnb6bGb8TVqeR08cIrzEn+H49seqqlVvvekRpPxDxZhge3clVnzXPeoPNYA1LXJpF1d7NveQcpb1eOhMnnMyXOuBBv6zDjyuEdSf63uXm3nBHPJHkcAEVsA87nvuQ2Mk06lh+bC/AjmBHXCYuYBXdkr2RZ0Xnx+cQNpeQ+VISSzW0v8sQpAH+z6SP5qHF6vQ/52Sul5kS54sCBBnJung1hOz08ePKyBPs0YdFr56oCT2KXwLYF/dIjZ5OqD2GB3URd6F6RQu3R1bQnS+V85h5rnCqwATsScu9V1qXlu7v0mQDcG9iTiJwRus9EIx0AmYtetP/Amd/RdH0GmRHhZylVPX6/qfdrMTUo3W/oqwunWAB55eYdSrZrME8wKQF1ytKR6KAs36XgZi353k7n+8zPyLFCvnTEUgN4O1br6jB6gDJl6BB7uc9Bdi6oxw1esmiXIMY/7ELQKGR7wAUPjXKYB1BKDTvioOXRkrlggSuX0bB/29c7zOdvmoxb7596u23vtWdQ6fw4lUSEWehpUVleR8hVJZWpoVKtil9vDroK90ehQl/h/APrKG97lxt72Q26KWfs8dCWYgKBxfk4pnRniGM7GbtYhnTOzWl73Y3KFYh0Hc7nfK9NBLh+AHieYcZL+9fLqdgHozV+/ju8oAL1jEnbeABdhFp7t4hAH0MiFN6jXzE4B0Kcw5jw7fM8CzNUuTkSP1zMGEqjlwXCR6WJJ28N8RWFqz30dRtsl79mOOSPuvLqydiCahGCdkNxJsBqyWTa5hPzN8Ky3f9hNvfEtwmCleQ8I5OsAdC0vqjHbS1C7H55lUgU757cMxzhfjTQXUrqOvOpubey6FyGl52LQOX+5BdD/myeLXO6DXEfaAE9C1H1wRlO+ZjiljJfW/AGNN3Ya2dKYMS3N4TtIGtfr2w6cheGjCEOjh3sd+QhrA35FQgqZJ+Awaw0FzOHNXnnxm656/QLwkTHdoBLDw5ZXJM2rJJERgD6YsTlQavePKv3F0CFgTCl98d2fdLPnHxJfhTSsk2SPY710pkbF38z1fheAnubZrO3Hg8YjOd2B5gizjxzOsj5+e79WsB7PwjGOJpJC7d7bVRNA/2+fup7QkPW2y6L1kAKy6bEITPl6HzLE0Rad6SroCf0nNQsqueYV0GncOIY5SB76es5d+F5zth/ueucK3ADFa6+5CjPCbcP5TeQrAAil8+VVBXfZrx6JBdfTATufUxk6vsRxKnoe/xoedXfe+9Pu+KlTQu80oCz2fvzH0ql0wCrjAyaXyeN+bHwysiAN673DCZAWkDSEycgxayGGzyFjHP0dmu2XjAw7t8MoAH3AS8fD6CgOtQfh3X58fDjzHu5GLh7MQzjZ6R3OEqJ5vLj5aWs9hiwxXIN6Uie/p3TOLHKHWjonLK4jXzu82t1dhKnBno3MOVJnvLKygjSvjEP3q9zAht5oD9TzS4iA3dqE093e5Jy7+/6fdifnZ30a3nS7iqC+A2aEznA7aOc2kstkuRpZulkl7+I5wflt+NC1dtro6zN+gSWVb6Xkvre04U0hOeJG+kqw7nRWAHp36Nh2K1wA2meZw512dJWJmks+bXfYpQd5iFIVTQldyod2qd1+NwNrgSSVKVGd7h2OLIMZ14LSeVjK9rBJGCZsV1FIo3L1Zbf36nddaYtx5qoClxrod+/ByT2uYiYhbCYoNuByEvb0OqrWROEW0bgjpnzhrLv3nk+609NjyMWwP4/7QXujAkBnERPGoN+CSziTsYSXKvXzfNGsAFBnyltbgBxMRwIKQfgLyBZ3DeqFiPVPbKIcTCQnQywAfcALxQWYASg+iBj0KdhyLco069KgeuaXxEO8gbZ6wJRt3j0PeMbPS5Y4i3nmCpBBMc92zG8YDFe91KjNe8j+HQJy1Lav33N7LyDFK5PIAFyt8Mne8jIkdzo0xbH3YUY5NYLXZ+ci0G5qO+XzAOQH3ujWfuDDMD2x2mCLgI4+WJyFZUYJ6HQiK1lBEIlpq6+ByccKYeyYAjPjrQLUrR589sfOABHNEXATjnGvwttdGUHR7+nw8yoJZJT4YsYqbOiDWx1u+GNwiDsHG3ooCQ5uROl65hk5gTOXMdx5rbLGmZIpmUOIlMaWR/pfCVUbg6qda8LvEq4D6UiUi7vkwGWY2qvPusrF51xpN0gas7MD6Xyprt1zH4NDGnn61Z7RjbUagTGeTl9vfMKVH3vCnZlEcqU2zDh7VLsD0K+vwZ5OpiSq8JVj1AhItAMfAYbkSQbYnEzJAP0eHONeRApYiaNXe10u3o+8DVIl9CcLp7iBLRx292kA+lnUQB9J6dk7sLH6js05itI5U6EywGifTXTQg0zRv5g7kOpunjHPQXw5P6fNnDn1j9L7XSQ8BfxDcQx5RzKZE23kd665XUrnPomMAXCFnu0okSr/ro3P9zSpF6qm4X8xpUL8CaV2WyLunioS9iw9/sPOPfSYOwVAbzUxjKjYvS39IlKq0QGLRXek76yruw7aqxHxtEgLPd13YZPO6kasZfT0zYG5AE6Lzy9ugdGSfxZXjyigEnoB6D0ib/Nm6XR1dmrYnZoYkeQlghvNHxvoHdw09EFmyNooncX8mDWt50CH1lrnOCCZwGSGzgDBwAkE9LIWT2tRxefDryH15ANAr8Jevsda50jzWmKxE6ME07zSs522c99wpKVIA5DBPmgkuceADoU7PNzv/uDH3PCZ8+4kVO5pugjna6lfq5DMr0PlzqprYjeXceRpUzZaRbVFE9AFFDN61Qd0Zg2uuOcgoa9DUm95cTM61ywOSyT0XyoAfWBrw9Sp56aH3QI83C1QJ+saNY6PXuHTLMoCjsQE2LxJsJLQB5XTCOomSVAdSMaK0jlzAiieHzIJ3YQkOsLduYq486ddZfmOvgOYsMwXdvPKxmZCUk7Yzv29qV+cBipWAW50tzsx5e6+8+Nu4vhpdwwSejsQLOpd/DAm/dL6joPxoK12Us+pTzfaecC5rQLQWTo2bxdzBLwCx7jbW0j6cyhWJZsrUKGpqQD0wSyO5RE/h5C1WRbY9tGzWbfXcnzAcgA647dVHZv1MddbYR6QC8PDkqNdLy0kIp7t0D6Eat9czs8mHWkY7AMF7ermmsScVy6/LJK4YXQF0nllBWle8bepqyNNRY3EG0JLXfV7PcLvU8nDoW3uhFt8x8fczMIxN8/CLG1oRWwstKVfR+7wpW2UMjmwHO5g3vvWe1U9Nb3bmRVvDSJ6qxqM1vvs4IngZTFemGfdlbWyu7rGkELNPyDSZKYn0gENBvRoAegDIbyXB/EXgZyAPinFQfRqRzrp1zTsXSXoMeWrxm/3q/fu9sPD5jji6EcDj2pi+wTs6kw0k/ezJgJbA0e/ueSfcIRjEpm97z0FYEcSGW86EbZmYwNe71sxsf36xlieXPB6oN6UAbLGvAZk69R5t/z4h9z8/JybGUNhljYAPeZfqm4FNtsr63D2Yzs53Z/xApj+CJ7uSP9KtXvm96ZXK0SAjjW4s1F2rywj2yDPuMxPoLtnTb9aKwC9X5QO+olUuPjsBBzi7gegM/VoZKvs4DDr9XTsoCboRR7uWedC6hFFJlISQLf686T/GOZFR7lWnbJ6Tfd225dphoAu/4StfGXJ7QLMKzcueqc3v4iIO6+urbkSAJG2b3m0jrq83oGcBHFl9EQKs8E3OMT53MaDb3Krj/2QOz437aaQj6HTqwyb7bWNHQW/fOY9qkuCMsLWlspYI6/N65RO/XheXzXE0COD3/OL2050QRk+4/pBk171UQB6ryh7QLsG6DwnzyDd630SphN7UGc55tnseZPM4c5iJbWHdBaloQbiIs/54wAP5mjnRel8EmB+2OqdK6izkrYuTnUH+dovvuj2kLPd7TA/u9+suLG6iZhzeLbHjhGkDaVcmlWCxa1Z50TMuTSHG+hf4aug6Uf7JXspv46PVx99wm287u3u1NykhAp2ejFV6gpKqVJKT8RtZ3F/HjRZe+H8PbuYzBKAMU9lVO31K8Nc8F0UaWGKXt1SeVuMTndl75/3gF4UZ+k9qZM9cJMPY0Pfj/hzrYEefN9UX9nv0cb9iQYTp/A01O20PTdSww5uhOl6ttC0Y0jmM0T1Oh4bA46w2l28FofvwKnSkx3haXvf/YqrIlxNAN6iE+jZvgb1O6T02ktxhVK3GMD9c9Gv0e1qaydIo1U4HFYBqtHBXe8A571gDO+97YOu/MCj7jQKFIUmkHSruf8uri9Lq95AdjJK6fEA220xC89pTnf6BiAcPVeWBO4fOsY9D0BfwXoUYei92U+iEfvvnioAvTfkrXfQ6BFKYCQgnkOGuHlxiMsHx6oha3SIY8nRQLTL1fGi6yJZ4kaGBaMYSz9Fr31x8rN1OzyAbmFdlMiZ3pWe7VbrXJkySNPI116BhM4sefUBXW6MUTxwhtQNrE+JHxoYJUreJQC6MAMHSGN7o2Pu3g9+1O3Bjn4G74MUyunw4nwJICtAPjrIQTj0UekdNjzgx0lLVi+jp7tSKR971LwAXlvedtdhCpF00fkY+oBXvLXuC0BvjV7duZsexmhpGure83SI817WeVBBWTEZOsQx5C4PY64HTlyACWaJG4VHNf4xDhCZBKBHngyH7LDRkC5I53duuL2n/xKS+LJK2yJ04w+WH11HDndkh0t30hqBTGpn8lZe9FwGFSdGXXUL6nyUYK1XPTDSJGNcu7PH3BIAvXTspDuN5ywfQycvm5mtthCadxOAzlrih+HiLNbBpNDbXVcgHxvV1vv6+rZ7baWspjpqcXIy/rzsHWpwCgl9QKu1MKYpX/OSIU6Pa0q2Dh7u6gme14sbfwaRBdNQC1MoZz59raiWjwOyFbqrDR2Avr3pdr/9ZVe9giQyvpJalBVuCyVSmRWuVjpPRQ8TzX3g3xjAnM/RFl/zfFiURZ6CWnzzzENu5e0fcqMzc+4EzE+SSriDK3Q6pbl2aXtHVO90xuqs5Q4G1aVHuTxbmBQrr+WNRaEwcG97170AtbtykrYeeV+VLi1uF5oBW14Aehfo2LQJPVS5gVnFSh2HTyHe9iwc4rohkTQdQJdu4DzGCOi+ylqXmu17MwT0eWhIaPZgtTv6BCRx5PAcMgJw+Nm7ftHtPvlnyNeuoUN6YZ6IQad0LvbumpVIMDgHAa3f4FUweUNTU5KUhpnn2L5J7snEQ17lir7XXv8DcIp7t5uamnDHwOR2GmEQOZWSX8CYmXb0OkKmKNXKjDtkGPq+WYMOSWbJ6Q61u1I3P/uUgL4JPw3a0ekYN3SYwg8GuSmCvgtA79NCRH5ulJTwDjJ+m2B+ShzicvRSiu2fMej5Du3ieiwQ0KF2n4U/QCydZ9gjsc29Kup2eLbvfOMvXPXaq0nGhXZwSOeVetJ5PfBrFHpmYUijo3BIgE8IveVpwMDWpmLVZ1WPeAibCiX5ZTjEbTz4ZjcPdfsc1qQrDlNiYuAQSrAmVJAKdgeq9+b2/DZJ3NfH6Ol+j57uBug52bIc5i4YuBeQApYZ74a6stB9JX3mOysAfQBLxAOWDmX0cD+GlK954rJJLo1Bz7t6uuqOjw5D5U7mBBXVcmw+OHALS7gaDtIrr7rdr31Ow9FoZ/PALF7vG1CNi+384JehmbQuZWcnJ5zbhgaA7UUXG1Zbe1JNDMe1kXG39MSPufKpc1J1kH4l3Trn45S9DirqPYlL30Qcd4745zoLAk0L1g++ZW7HYvxzBOgMq3oNZVRvszZ6vhdiAMjRvEsB9F968mrezDHNZ5bxO+hUdg4V1niAyUFqtksRafxyZHDDD8GRhU58VFNncHjNV514Rk99kPkEAJ0q3hGAuVDcbHo5OSCbTVYBDbPdWnM7f/H7kkyGWVZUalbVc7VcBqBDmobUp4VM/EVwPqCD0BYuJiQ2COm8hJ/q+pq0Z1eSnNaqSu1lpHxdfuePur35E+4E4gYn8T50S18V5nPYAeNyByByRyRbr3rvWk/NVqI73ysdNXRtFelfmdk2bxetMNc3tiUNrF5y+OVtGpkdr1RbKwC93+uDoiD0cJ8ZlZrbeoCFx142EYWjYqQapVoWZcnzRW92MlSz8AUgdO0D9JxOLwQx+X1vBzHnX3N7zz8FAGcoGYHbT47SO6TzKpzGQmxL0CIN10ZGCOVPS1OTrspMc1sMfYsJqGwFFfDkVYWV8BoC2FTPPgKV+4cg2c9I1sRxlrLtwcZivwz3ugGPd5ZWzfNFCq7CKW4DOve4CkEMj1mdm51qd7AGry2j+A8+yLM/QxbpXEjofVuVGKQJH8eQr/oBAPpwTmqgG8vBpJxTuQR08q4KKwRw2s4fmh7ztvO+bYK+dKTpVlUCrty57na//BnYtJEwhlK3t2lzIBXEpDNve4nZ3AS4Dej1VwV2tOM/rlvnRPHZlcbHXAne7RVUaatC3Z6msA1HufaGH3DrcIg7MjYGQB92o5asqAeU2gaQ34Bz3D0Ae55lQvJEGzAdrFkWPtE6+XXoAd261STHSBBfQ+ral+EYtxPtu271ULRTAHqf9kAYSkOvdjrD3QcJkY4hvZBIujKtmoOCLySrrBHQpcpaji5TV5pf8GkwVJKhL9Kz52gydYaaqFwl64b/yttu95m/QkW173ozTpDMA6hARzhXZmiZRwNp1+6JQxINLEIQTKR6pZZpchJ9wB4PQGfom8d5HWkDKb9yZNitvPV9bvOhN7vhkREB9F6GcGqWtV04x5WRRS6bWrC0u3ALgH4PP/Ia5mQq4pyJ4W5Bu/Dy8pZEHxQSetoVT3dfAejp6NTxXSGgs872/QDzk8jjnunAk5qDgv8cxwlCh7g8atwNZOiQeG5y1KeuNcN5x0s80AaSgE4PbzhPXbvg9ujZvolSqKadMMkbIWqME69WmObVRPB4CiaxUxoUW3swOwN4BWrI2bCbD0HCZpa5almlc4KnSenRNkoAe8ntjU+hwtoH3dbZ17kxZJY7DpV7LzVWHMc2wqaYqWyZ8/cMzEAXrq3OYT+Huv0ekuX4JcjFVOwMZNjdq6iNzpj0DIszba3MoB8qAH0AK8CKXueg7p2DQ1Ze5Fw7lJldjYCe35Qyzp2kdA7wOOJzuA9gC/SwS4rnkL7hmLb7FDLCXXlNTQ2RvpyIDhsys7jRIc4vrORe3yft6e5MqOP9yCOAR4haaXIcbQL0N6DWVw5A+/C28lBe13zwyl+U504ioQxyuJ84K+WDmWipl8mKOGZ69YuUvrUbSOk9XI6eNI3seiDvIhzjcnOAkA6eo6aq/crqlrsF84dOIC+nYE8Ws6uN4s1HYpnCy72rRG3WGJOynEcRiokeOQA167+d780uSzCfEMf8/L2ExBomknkA8f8TiKPXWeRvHgetn6g1d+EI99J3XOW7X4dICqmZABtIx1WkQ6UzHLO0RVdEhkAWjz6LaaSgr/+WMDXYzWk/Zx746jZ+KLFHnIE9FyvgQ0DfvO9htwqV++7scckFMDvKyne9XQ/SR2zpTAebY1s6LQaLiOWWeu/BlXUVNkdL7c1NeLlfXUPsnTmktnMoFc/so4Cc0//4qSJsrdd7I9Rez+HgOgeHONoL83Lx3KCanfZzViXLG1dN+tNefgqSOR0SmT7/sIG5gCyl88VbyAj3eVe9jWpqtGv7uYujG79HnHiJseL1bNsiQFsiGN21kVMcf/dskOwApM11jDtnO3SGC6q0Rc/UtZ8rg7Hx8Fvc2pve7Srj08ipf9TNoEhRp2lfmzE7/J5gqFL6jjhm1ViWcvFKch2Zn37LO8ZlHciNqArooD8YqktQu4srQ295uFysZ9cGyf1QAHrXyNmwIbMf0a5I55+zULlLYa8cbGYbOx3hpsCEIIQ+fy8hDsBp2GnPwBGOUvphTGoRSefPPy1hapTOo8s2GqRz5mxP7eYd7U9VoUfgx80Luzmlcwe7udjjIfmaBC7qbc/3qVDvGzKV/NFht4Ya6Ouvf4crDY+4BTBaUyxl28P3QfaxH8cWdNZXUShkV+kn6wAAIABJREFUjUVpcridadpYo6c7lC1HxJziid37o6yjHswxbg1OAK8B0JkCNg9nYEeT7ufDBaD3idrew5MqRXq3n5gYUetRDw+wbs3MAJ3lRqfg0QwhPReAHp3f+IXahdMA83mqdSVpiid8Duifbh3VEa5y84rb/eaXpKpaZCD3Z70IQ1sAXngXt7LxVPqjpC8ivq49Pdsn4NkOG3qVaV5hjw+ZhH2OdAGdyRbsQSpfRcrXzXOPii/DcdjPxQTVh/UwtS/joaVoS4zz6Uidgbu41oynX4FvnzioBsxKBoZXdwhqHVCNyDYYqVfh6b6OvXgYmeuBrQG409IvF/XQe09/b+uih/s52M/nkKVMTsA+HGCdTk7fQ6SrFQ93qkXzwIloLm856/AzDZs5pfMJSeSjRJc/c0D/VOtHMN9ad7vf+oqrvPKsFFrZNzfazJH0JRaz03NmSiulpuwH2s4n4AzHRDIsu4oc3WbOJZizmlt4JSR23FheOO1W3vFht3Pifkd3huPQWlFz0tMLgzAbPwGRVcsuw5a7TkTP24WlLKM07T2EgOnSZH8jSyIZ7iD8sQtm5BJSwN6Dc2Iexp6b7UEb+n9fAHrP18uk3Anoq8/PjkIaYYqWfFyesZZ0r+LhnhMkNJpTK3IaKt0F2miDnO3ZPwKb7A8PUHIXAHXvwgsC6NWVReVUag95OK2Jepxf+YNVco1FhEhJETBFQ7SdYz9ILDtLr1Lt6xE96RW/P+c/67JvPfAGAfS9yVlhFAnoENC9Ur9HwG708nTh/rgLW/q1jV34B6qYnhvlNWjI4iyLUF2HJoMsg6PU6pZ9h7BG0PsGmKkb6wxzzMc5mIdRilNcIaH3Yan8YUfHn/NzzFAmKU3yc+GkY8gaK62piiyjow9OZAN0elCfgWs+JcD8O8KFE/TyMoFqdcntPv1XAuoE9wi15TcAFT+jatzUFrbzxPxgjm/8rR6YxpK5rD3s5kPjyNmOjHBS2AXSlsrtgaSb2B7xfuHjFaSJXX/jD7q1t7zXMbkMS9fOQ+Wujooib/bmvRBAj0nD/VGG1uISgGUNDmYEdAPHHo2gi/OiBqriFjFuhrAZK5IHQBc6A9DvwtxxZZWha7FjYhcJ9H3ZFPdE6Ze/eS2HOqf8rRcPCcbaPjANdaWXkvIyC3LRk5DIxqQoS3aPu1jtqx7dwxjrfQBzelEfORSigNrKBaZN0tyDHfi1F9zeN7/oKiv34s+p9pZ9huOeDnIinfu1q7eExqjJd/uBXdTV8GxnRbUSaFlFLDtLryYlcx7PPhyu7jbRhDKrb/uA23z4cQGleTC5DFkjs9DvnVVh0RaR0iHpJjQMWX8zdR9Q5b4ttcWzPt7k+LiDl0H3SytliTQ4dC4tg1oOOsUVgN4f6vPAOg1wOQmHOFN7hqUs+zOK1nvhy8dINVaIG2Ot6wxfZu83OY9gQXW75gjP2anXgM5R1kERnHGwLy8iicyXXAWgLmDqQZygTHslpfMSKqrJ7KlWVn4geUU4zy/xnCBEeJPnQGk7Z1U1ll2lZ7vPuBZmqhOHuIizCvxEvO1G7Oc/+CNuByVT2Q7DCKehRRkMn0hbOhy0ACy0qeu+yQO3rYAuRVpwiPfISNG1N932gzGhZPnWkQfgMiT0TagYuPb1tmXXBvD90JAoyQpA78tS83wb8TXQKS3yzJANzAUYzEmWet58GY/CRDANUOQceqYSTT2ig2+0w4MV4U6NH3HzrLEtOfPzD+jmz6AU0Hztey98G7bzL+P3LZljyWeF03sx512tTx7Nn5/5/RdRMvo39iO+V/Dnj0KFWD/phc4wNTJ18E6W8DefnCYEdGvTEsxETBb7wF7fuv8Rt/qOj7hd2M8Zd86sffRwH9RFyfwW7OhX4fUeGcLysFUw7g0wIwR1Wa4Mj7keoNPT/SoAnQl+sjz2Qe3LlvsV3hlv6j8qVO4t067lB0Bspnx9EB7ukxLIrVeG38FojKK6BiDS1smQr6yPmswTKTw7OiSe7Vk3E7SylyILOu3BdIRjmBrytTNcDVyLYrBImCrvMDbcwRlOQ5VZOY2x4vXU6WZH949Gm5NgQTMLnqFX++gI+sWhgcQ0VSanSXGpxK5sQQXx5xuPPO7WHn+fqw4juZJ3iBvrtYf7AeMkoFPt+8rytoSCKbjk4c2EFQXjZvW4rAN6Lfm5q5jT/cZ62d2Bp3th803xIqW4RQTEf/TN6wU9UxCr3Vv80Soq64cB6Axdi46MDOuZIq0pXrdRiUHHwZ5xSVfcayBhQtMuqvZ5qHMjZXs+zuim20yxkSrvddQ6f9LtfufrAG4tNmLaHpPGqyiR6lCukihlas3wvrCzfYeAV+kLuKEamni2E5xR4ERiz8ksmB3/QE2TER6ATvv5m9/lNlA2ldI/wwgXoEUZpJOoJDvBz+IWVMDIL66+2Dm4sGBkRJaxHrlLjuPHfhtakeuMMqB0mROyZ3lnVOgUVwB6b5fIAH0Bqvbz0zgYvQdL1hM8mVTFF20M0p8AegbfuhCIeDBTjTsP6fw062szvS7BLMOMU6u7T+aLjG+VG5fc7lf/zO3dvq5NACBteSTPOu3cDFWTwzJ5WjZaRyOTF+j90PAswHxoGLkTCH4s6oIENcJXiIrf7EdNTmQ0ujt3DAVZPuC2oXYno0DbOZP90GFxUOe5qYPp8X4BtvR1cRsf1Gha2A2kJ9ZjGeaPvCXH4dnCMS8h/e4VSOlK8hzQvIXlGcStUm2tAPTek562DWYquw+FQeTkMvFXDsTe999uD+LZjIcnYTdl2FqWBpsAH4Me0JXqW0rncxDTLcFJhknc8tKIRLmBamoMU3sWKV4ZkhaoibUYC5ol8EJ645pFSvaUwG6DEmCHdO4mkOaVjZJJgIMdE8pECBy1afujEbVLUllt5Z0fcTsLp+QAn5OiLIhrz8BLQNU7JcZrKK9a9X4GLS9Ovx6gIgp9USJbBaBL4bUM0DDt9HXszq3A053JfbYlJ/1hekvTUqK79wmg/+NC5d5dqtZpjY5K55Dy9RiARkUbvoH8JdvbmC8ewWAKYE5bdFYAneOysYmW3dOcea0p8ZF5Mge+Q3VMEMwZpnbhRbfzpc/BVRi1zqOYJdNbeuBlmBrv5y4zIojqvTFF6n43iRSvSIQk7ZBJIKCT/p5vSGz3yMdiP/NXRfz51gOvB6D/iKuMQeLHLdRaqYf7AFfJ9g+GsAUG6AIctSilZ4HJaHgw+Q1PQF+D6WProEjBnp9urXdg7y893a8A0DcooheA3joha57QxDIFoHdMyMYNqBc7858/iAprUzi8FMY1Namog3vYe6dNc4gcsXi4Z6yaTKRFD3TutJ1TCzILz3ala/ajCFpaI2yayr1Ft/NXn3MVgLp4oYfmBG/HkXAy2riDK1SjW2jWgeDOZ0dGkUgGP6JWRwv0bCeo1wLwvk0cSOuikYJEBie49cfeiYQy7xEHPmbwY/Y+1kIfKKDrNhEGheVImeP92rr6JGT95SS7Rk/3NRY5yfhw9+1FfMCQtWtrO26Vfh76trb0OhQ311KAqV+fLpzierExwlANprd8CClf6elulwjpg5RMUkyaIMBc2wR02qYtFCkbJ11Q+lIUHgAIOFidYRrRINNG1mmcYhn0sBPD457bRTU12s7djq8nnURqVcET0CPpPHlIqhnFxOukmB3TCo0OMYkMPNshWcslddSZt10ZBbHTKxYmr0R3cT+7EzNu5YmPuu1zb5SxkbelhD5OQE9LhF7cJxK6Mn5UuzMu/TJAhoVDZJ/L4HxtgCy9r0J4H7qGymtmaekFiXrRJofPams34Ii4RE/3sE5vLzr8fmiTEnoB6L1Z6TCh4SwOLUrosZA70CMs9YT50lEyn4lKjtrxPejxq9IukkuwkZlr/tzUCGKa47S6ev4Oeqypyb3vxggsvc8F87SX/+wPXOX6BT8riTz1c/TwSvu22M61uWjFGoFRSB7TGPGzMYA57OcRaDP8jU52/hNVMAUMakJVUEt2tZ/fe/9PuL3pefHS53ox5esgQ9bUXKMUkvA6/L0He+4ibLvX4awluWaMjlljwD2gkwFZEZV19gWEcIMbrW8hBewtRhfIWuRrDu2/2T16sgD03hCWh4SeBXocnmQNdKiCyYRmPatT4qXDJMZgP59mlTIvqej3WQDJ+LQVp0PQ+CRs59QkHJYrBHRK6LtPfcFVvvEF2NEpPYpaQtdC5owMb5Sed2E7p8eRPxxN8a63pqANb2Ft8vEJVa3zh1K/SOehdB9TuTaxTCi1i+AFKX/j4Te7lR/6RDQGhnHOo+qghXFmZc2kNCkAkt7Xa0zaIjTLoIROgoHQZQD6Ms0rAfORFVo2Gwe36V1I59fE092zpmn2aLOGv2+/LyT0nix9xPV7QH8AkiNTXOYN0HlI0Ltdyo7iXBOZWNnontAtdaMJPW8V40NZWjgdjkl51MEPL/U8GtyowpdOUsiN3/duX3M7f/RvnVuDI5x9Y+sg0iVmznKm+ImXx6R3/8g+23eddeRHtJvD5i0SOH+QC56522vTooZpXpPSejgx2P1HxxCu9iG38di7EE6HzGD4egY696zm2N9ljncAzXV4vHveSCaUCfONl8z1aCkBCAHoULnT/j/o17LVfc+yPquoGEfHuG2f1yDbXkWtzrDf9xeA3lWK16Y4ZOO0QD40OwKHOPUUzpOEzjODRVnGWYzDnxYmFHaVcK02FgI6OAxmhDvJJDI2xgHzG61Op/b+ENAhFosj2vaffdpVXnomCsWLlCTibg5WiyFlVLUzuUR0stcAuqJS3F1CZa6Mg6ND4dgY1lszxEl+eNY8lyxq/tka+tYCXaTmF44EVc1mF9y9933K7Zx8AH1UoEVxAuYz7CuDa0WtxgZs6Cal2xAzB+jYBDQRrGLdJXSt043Xx+eNXd2AFuSq14bo+PM0iz4SLFVXBaCnIlPam2oBnZt2DAj+utkxnJM5K5lKZgTv1hRi0BNOZll550BccviUzpmBD7lk5DDIxKGbdsM0uU/2E2tfX3jJlf/4twCqUKcLJseHnpQiJ25WYDv3Dmv1m02Cu9mMBXO9WpmfSb52VFUTjT4lf6jwpUyqrbvY2clENOilBqGpOdhGIZZ7H/opSOrj0hcdLRfAgFnUR5fI1bVmyMTQLE11cCSly7yzd7EUqYSuhQxX9oa5b0TG9NFkcBV10e9BUq+t3JeDaWRsiAWgd3dBEqKJHrQzcIg7D4c4nnN5gnSq13nwzkQ53E24G/CxFkjnTHr5EFTtLEsbS1F95DgETL292kbQJfIocwiWBSVKd/7k37ndl5/DAvgdFExWYIapYGk7Nzuq2kdiEI7QWD+yvEYJ5oeAhVztJdi1KZ0LFRkmxzSv9PiOgBoz5r2RNqTxhEUrDOZg/eG3wn7+oxjpkKvgOfplHAegswpeFi/zgaH0eA0OWyvl7MalE9A3wMit0dM9kyzHwStMDcNN0Pg2mCfdm4cs1LSfG5xM+P9QhK31lOTH4ax1CiphMUfm6IXjoc8c7jNAdYsCy4T064GKh+7cyBDS6Y6KI5yq2y1BRZdQtdnO6BKg1zPVSEY4HNS7z33T7fzlH0vFtFAwjl0ZMFc6rYmjnIE4Ad3rYOvotBXQa8IQoYkpwXbOmud2MYlNdR3SucZY+o+jwDfPMKi0bnvDvuX4uSZ7sMWvveNDbu3Rd0YpeFmgiD4ljEXP4mUMzx4YJUrpN+CJDbzM5MViOcy0ds8PMJsUbUw62v4XEft/i/4KmaRwjgbF1/SfPH0jo1s1R4SsM1QTls5MDUu8bSbAsBWSEtDp4Y7Dlwezcs4KBAO/MDZmhXsQzoZMHSqq4oEPqv0BRPXDSV0RaxVDK0u3oWr/TVeVfO2CmjHYmiQj8ek8CmmAqFmdUFA/0FgNyX8ETCdqnQfcm9vb3EB2uFA6bzDHA2zre+OT7t4Hf8qVT5+P3oFZMGJzUjgnoxc1HqA36cl49GsoILKa0Wxm3DtapAWJPz0Pl1Gq7huWmIow/mWECd6E2j0KKsjLBDI2TjmjC0Dv9qoof8RzlgLIeZZMjTLEdbuv3rY3jhN3ymfyGhygx/QUdsIzF/MA8vOTlPKYklbpkAVQF8naj7Ol8Zi0T9xmG6h1Xv7Kn7u9b33VlSgpR5NUoBEGUVAfgMufYPaRtj0EcWPGwkGZKHoEUjkc4UqIElBCgkECk1ChM5y/EsxCI+aAznkm+eN3qtjLx067ex/9Obc3NhWZnebHjohDXHYvn8kRA6Tge5MSJKR0Fp/NzuU5P46Rnu5AQ441SyNMQyvuGKaAvQFA3/QJctI8V9yznwIFoHd9V8TKDp6VVCk+7B3isgI4aafMg4EOZ/RyFzNtqHXt67GRpClRgbb9BwHmM5TOZSx6kmVBTudLRUmJWo0DheI6CyEzNUe4K6+58p9/2lXv3lKAF6DUXWRZ2mg7V1X7Ptk8Bv2wHxP/FbU93fA3JfNh2M9DDQArqjHjnF31JrPvMwIh10L3DFmP9Te9062++8e1FXw2gmfo8zABRjHLl86DlC1JatJrAJx1QczsQeYeAJ3JZWDq7+ub2Y31487dhpc+JfTVNNqgbnR6SNsoAL0nC6uHK4nLrGWSIY5SpD9Ce9JlDxqldmEKgC5FWQZ+haBecicg4Z2dGHFHYRLQ9OU8aCmtCooM9NCl3ZWOSkew5q0V+PBgyNlA1b37tb90u8+g1jlSvJJRiaRu2UiqSzcveJmyJ4NttIhiBwEQv2PsvqjaTTpHu5DOOYYSeQVuBM8vhHHnEbDVAXWFch3n8kf/A7d5/jEp58p/j2PNjgHQRzKxrxpv7CCxsEjAlNJvo2a6ZI/L2EU7NAvKbMYJAjM2woOHs4P9Rhv6ElTv+WNJskPqAtC7vRbBqUvisvLX/aiBXlcF2u2+u9weQ9ZmAOhRJq9BSSZeFW0KRsbEs678pCS7iaUlgRABnj5KUOF6e0Dl4c+L2plUfhNRGx7Q6Qj38vNu90ufddXFW/EBR1ODgKRXvpN5kb5UaoxmXSOs78OfkD5kNFHnvITMcMI08DviNwuw4CdKIhS1WUPbGlobiMtaYWx7M/Nu8Sf/rlRXs5eAoWr0KWnkECcKCmo4Bs5HxoSkRX2d8dLwxmb2uPh9tpeuj3uuznsunu4ARZj66+hqunwwdLk5Mk4c/x2YNO6KWaO42qVAAejtUi7Fc1S7noFa+AQ83PMYisE6MjPDcD4TT+TBHljRsYlhnIZ0dwqRAwKYXhLU0dUgWYo16viWoEtTFFDaIM4Np5VAozYU0CtLd9zuFz7rKghTq4ptXFBcgdYvg/zFDebt9XJHCOoHTExB1/8B23mJ9c7ND8FzTZUthKpBlW8q/ri52n2g/zbGJUozy49Bh803vs3d+/DPiD3euqWZhIxuI+0Fp8U0oN7tJBN7jzSjWvsWbemQ0umEFk1oEPuuZn3JAG1BdUCTQN4KkUqIIMbPAi23wZHsml9Hxy/n918DgjP/9Fs3M6hEyvdi6OGOGugzI6j3rM4/2YDE9HTVGHQLB0v/XK/uJE0nEbf8AJgkc9TLEk3FGQ6DZApL8kCj5mCWkiCiPocj3M4z33B7X/+8q64uK457Kdhe0kg6BKjEauH4PuuukXbA9mYJYWosvuKOgmtTVOamlfA4kdB5OBjwH0ho+zK+SSqXobWVH/4pt/mGtwPQ9wT2yCTO+hrojQCd/a7Dpsp0w62ZLFISus3buDxr8Cm4TFs6pfSAJoPeh6TtNgEdPzQJDHo8rZKYa74CP4VbAHT6ARRXexQoAL09ujV9igctD6+HYD9v9WBv2nifbhg9UkWWOKb/HLyrGQ8smgAonZ8cV9t51pgkvkyULAnow5B4W0qaQmEbEmDl1lW380XWOn9JPddD0IiAHTeLpt1O7lBs37859qVlNe9GqtpZ7zxUm5MpoTNcpBlgH4HuuymwU42AMeCRvbFJt/gTP+8qrK6mrIJU7mOFtQlmTWxgGpEwJhzukzADhBkK+7TtD+yG5hRWYbuFrGahLX3QAEra7mBArIueV0/3DTjEXQegU9MwaHpmYa+1M4YC0NuhWopnWFeZHuIPogb6kfBATPFsVm6ZhGKBDkyp7MC9GrQXR8kgMR7+flSsm0TikwhiMvLmWxw5E3wwlSVLg6ZWuQs2Y4bbW2732191e19DNbV1X4DFQM8wm3Z02s1JF1PV1/U+bwzsMlYyanSEY7iad+AU+ZylV6ElqGu+qBlL3SUXsZW2eMRGnznvFj/+t8TZrgQGh/3SwfLY+FHkN6hvIJdpEdCh1h5hhEWGPOFtbIxLvwRQ32BcumkwerX/07ZLxQr2HlXuecvpbsweGeHrKNJC577BixBpCZ+t+wpA79F6VODpvABb4ZlpxPbKEZejy0t+rIHOxDJS+6MPwzdQjF5m3ymHAyx3ZwAEml0MYBTpnfswsBRdWOw5D3l6HE9BXay+BykuUdVDVXrlgtv9/Gdc5cqr6r3OYy0CDAVJvQAkgiWB53sEtnX6rPlIGDRIv3SG0w78D0PgtqFqZ8y7qNtrdcqhJqC+VsCPmuoGt/b2D7q1J35ERmyhhVSjE9AbOsR5QF+BBEzXM9ralQQpaZmC3J3cwvlJqtLNsmSPE/e4fr0gTQbOcRHQt4LQtbz47pCu1G7dAKPENLvF1R4FCkBvj24HPiV2Tfx/igAkKV/zxW/SrYby0yykI0m17Q/TXh+p+wBdkUBUy/PwkGJFtXGzq2YN0HnQA8TWfSDwNGhXa/9NDjn4F8Pc1lbczlcRpvbNv9J65gbk8neyAkCVwBtdMbAmdpnZwz2cxn8BqGk7R8w5HeFkr8r+RDuU/CGdM2RN7/fq83DhI2CVhUkCrb/duL+lH/tbrnz/I75rZU5Y14BJZQ6y7zOV6Rps6LRT8x2S9ycrgC6vNkATjNuF9W0Zozks9uAoaanJWkDfV2Ogpdb6e7NpPxi6tghmrvCLa4/+HtCv2+nSXivFUwkKWC5rqodnIGHk7VL7f9XNAkSZI30Qh2n4QtM57z6AOWOXBzWeNGtIVTudpqhBYKncWqVy+JKpy5giJdXcey8958p/8UeSRMbAXOhuIGmwKI1ghULhmWr4Wok60KloOJqfAfO9MIGMz9duAVhyD5zhSlS5N7lU21+TNCdUx1PbMD3n7v7Uf+4q48gOZ13jlwUUfplC2teDmENxigNQsh75fbD70B9hEHtwHxmUT5c1qYD5uQGP9+v4kRSxfsMOcpzUDG2CbhtBSv9ma5mF7z1rKIzSIj3dofmQ2u5ZGFzOxiDK1X/67QLQu7VuxmnS+eccYqVpKyxV49Sk3eqnl+3wxWIp0hkAer91C/ISM4+2VwVTqTyHcTCJzLi3p9oB4M/WXpIiddtc9y1Ilauwr1KtTNvv/gPJZKagKha15yuLrvylP3W73/qa1ApPqJdN0jZp2Y+oJClWSSuvzCb210ixXmsvaxjRjBoO2s4j4nm1Pb3QWfwFQNVYetZxR4BeK6Hbv8HUbLzlCXi4I1zNJ5Nhd3QSPYFwQ5pxEnHzNVQmOG4SMNd33WlI6OG6p16QHtxooG3rw3rpr65uI5mLUiQgag96b96k0E1i0VWkGPyImo9Z7vBWC/6yBmdIlqstcrqnpF2dd6cA9PZoV/cpBXQNr7ofhUPEVujfrEFy761MkeMfp4e7gFL/+WSRNhWrpNrbWWg6KJ0b/bIE6NEhj/ESzBluNQfpnKaB/Zcd/F4yp+0c9+++9Kwr/8nvu+q9uzJH3qXSuZeC5YMAMwSM7cMA0MMORWrX5+RR0Y7jN0QIlOikFn3B/vAlQ9XqSOdhZjiuxxDbFFU9WgDomsQahbzJ0CBpfeJvuy1mh4M9ng5xHAA920+kUKGTpttomzWyj0HDRU3RQQxAK3u7k3trAZ2Or1cBPtdg981CWWSuI+m2tqOx6H4jDeANbo/KxhRfgyljuzCjt0lExqEXEnp7xGvwFF98HkKnIVWKY1QOAZ0e7hJaNKDjgDQk6Y5BVUBAH2Fpz4zYUcNlt0OeKsJ7SFtJEzqZj3pe3Em1LMCQ0vnSXbfz53/odp/9pkrm3C7eyUpBVz+L2SpB5lj3S2D34L5vrSI7Oo56ZpVDvDlrnSuj4JkKAjCBucxa6vtP0RDQVWmCP2iDZ/74KItMLJ+yjd3ZY27xZ/+Bq4yMCar4KYjGZwFOjQddqnVg6FXVXVotg6kckrrpqR0Mu/om12fJ7FNlPKruxaUthFo11mz0eEhx8xhPmYAuoWuykTL5zjSiB9d+x4cF0tO9uNqgANe8APQ2CHcAmPMrSiLHxka0EqXpvuQ87L/Em3Z2OkwNGZmGqUDMBQMaLg9Lhv2dhZaDEq9gSRLZ0k6r5/epZFGB7W9H7L3HAeiSY76m51CaFzt4ecvtPP11t/Onf+Brnfsn5C8P3H7mKhh7ELbbqKr0fchH/g/Be3NC8AsoUrJ3hJMtaSjL5yiZJ4qwqEQfkjuaCzUPlNDBAMheNkWBzZX27zc94ZZ/+Cc1O5zXMtD3gelemfbVQFuHlqSSfUcG6SIAnaF/ZybUjp41FbJq4+DxDin90prm2x/YC+Ppv0PHTEjo4pspC237qOevQQcd6MpS60Otx82NbeQhYCIivzeytvAdzLQfjxaA3mUqcxvS9jcLaaj2UM8+oEMyxvgZsqbOSF0mTsrmOIZj40fgDEfp3FuBa8EjZVu9vo1ZQJkIZRGx05QoxXlP0tLWXv7g4iGLn71rV1z5j34bYWqvJROXJ6Ry79AmwGhe6dqu8YpUcYtk7z8NLOaRNM9a5xJzHi2oSfr4m2AuFdsMXwPpvSY+UNLEUpLnM2FbfqoV9LH84Z91W697Szx5NMcKa0yBTCZRltGPuRbQ5WCnKQI/F9agNeC7BEBnXH8W1O7hihrzwfjpl5e3xHY9sBfGD0yLtDB0zVvRI0Af0Iuc6uXTF9uig+5s77i7cI5f1KLOAAAgAElEQVSLMt4VgJ6KinJTIaGnp1XaO+nXfnZy1E3ksAY63x36LM1COpY644O4MIhxSudQtc+xPCoFnwGp/tNMnwk96JlLNSHD61inndJ0fUAnWAHUtjYkTG3n858TO7O8iwKoMtkkeNEErfruCDASbXvQFYlGsd3fq6MX6dwywtUMijHnJZHO7dSMtUjek8FzDniQcxobxdhZtCVkIkyWKrndmQW39PH/2O3NnYiZFNxLnwJqrdKozk3yvYQkI3SOOg56ch8kAD1Dhzylyhso2nIFTnyDvjgW5kLYiGLRM8oF1yGUMUhkjpkzH4qGDL/1g17pBv0LoH+r8HLvxvKYxDQGRLwPYGQpX7PMG9fOmy8VvZHn8IeVfO0GbdK2QcmMDMVxHP4EdHMqzKpmg/Ri5rBbqFtJCWMBIVmzNBGYQ1vNxEUVDgZg7+pFV/6Df+uq1694EA92CR3aDJMJ5GGCGvtOIXufRBge38YgDEE6r0ppVGUWIlpyLDtlL517RiIxXj8m9smDAu1QQq+ub3hOIbiZ88U9mw+/ya184FOoroZwNYxbfSFKorlgyleq3puFeBmgX4aEzjSg0yMliUcfgoYi8S5lCKs24Nz4ygqk9CCFQNo93837COi05zOne97gUHk0MCR4n8ggMTd9Yg52wHaTYIeuLbyn/2MB6F1ZVt1v6h1+CmAkKuuutNy/RvgK4fz0RVkGIKGLNDck5VG1AIsQNbO+B+YMdxduuUcx2GNjQ5I8pZG9n0lhqqhkVv6TT7u9b3wxNlbXgrOpswnmEaAHYmm0sQj+XiYPN5sdfiwxi5jzKAxQNAAeVJGvvcRQNY7JdCD7bCy+Ua7BzJTY26tbTA0bgrkxFlW3+q6PImTtPa46POpNAgB0jJ+hh3SKI7g3y15mgH4NXu5rkDbJIJ/26nrP5/TvhUjRE8dLIKVUeYlmAhU15cl+M6LmqLcmoWv5ugzQmc+BGeMYU6/7trhSU4CM9z8rAD01vRrdaLykSGlw/jmOA2ifRNFxL71twA6AceA4w+76/i5hAARF2kxPMUIgYUvu7dzbaZ2HZxnS9i2o26nmpH34OLKgTTJPbaj+Nkz0tvPd577lyr/7685trlEfrvf6iwdY9C+qygNAVyC0O2sPOgVqRRF/D//NFK++zKyK5+zPV2mjMxwkS/NsU4lfn41kI/sQTEFpbs5Vl5akLGp04XvbN9XxCXfvoz/nymcflvztdlHjcgLSORm1NABngH4TUtoy9K7U0lDtziptWT3eCei0pb8KR75VOHTZQPs5XlsHK9JiFV7b2duDeEY0N9izLFPLtV+DZ5/UIPLbsp+0HMT8O+5TCFUAesd0tANQz8MqqoENuzn8WEKPrnTQ40ZUqOALBTAHMLEoSy9Pz1B6kBdVumYBliMinTM5i9Cz71xFekLzEF/FoXNra0dKk5NmtBOPab7c2J7tpWVx9lpZctu/82vIDPc9qUim8G20toxuHtQFzNUZTEnkpb7o/jpj9bZ2iXxjNjhfBEU/5h9e68JEMkgxyzSr2nzMSIQ116PDdG4Gt8BDnYAerUnAQMAWv33+DUgm89PIEjcfrRufZ5Kik5K/XftutqYG6LdB1yWkAaVUPwMm6USGwtdqKc+15R64gzHT9k//uIOWKf0ua/FO9Eufjg2GruWsMLoBOvfkbeTKv8cUsHo0eE1W873TIrUOz+2R8q4A9K4sqtGTOHgG0uVUhqWJeodR+Nk0cq2OCpB0hTT7GrEX1KRRA3Ti1/2odX6K2o2g82YA0JtR1mk1Elv1ux1Wh4KadQNSJDO3MW6fzFzdSmIEc9y/89SXXfkPf0vANMJYP1ehiwdLcWQjQWor9dVK4Y0mT1U7vdoT9nffPjpiEpkqQN1oHy522KWMCWM5cvqkq9xZRK532NwTTJaJ9Khn/Z4fdRuPvwdqFiSvCZgQFqqxhDJN14pjk0O8KuB4l4BOZkloS2Yplvybqe6b9tXFG4wJYfjiRQD6PTh2DWTfYiCM4afHvaWZ7+I0e96UnqNVtwQv9ztwSDAtQ8TMZpjB7zlxUnVQAHoqMqW5iZuRju1nYD8fp4oyzUMZuCd2UhJEQcgaq5v1ENCpCQjAS15hfMZiMA+zfryvwW4VGgZyMNauS8QBxxLDCtNUQt1uOsFpgg6YEZoNwjEbfZlEZus3fsXtXXxVQFEBvWaXeBu3lDclstY7wEwNrsu1/zLpnGpvw1t/rySKwSkpWeEktEmvGl4lZixoXZ+cdKWpadRqv6Gf+8Q3EaBi7famZt3yx6BuP/OgOMOJvsVrfJgYhqVvU62jpzO1H0tI1HMLP2TumM//OJglOtdp/LvXVmTogOeIWCCF+QguwwYs+cgHML6KSOgVn20tL6eQbkLTDq3i3bpJGgqimwYrA4dl5odQAHrXlihyiIOEzoQYOXqV5G3if0P4bw6np1QK69UE/KEduu0QA14HMJ9H7D77joAmKwd3DaDvinSOmtginSupmB2Q4CWCtUmofvwMD9tB8ZXyn38WWKQx32rNNt4mUF+LdK4JXA5cAvsyAA05/phVj9nchLEwiTfuh+lmVTpnAyYT+XNTxhs1LN8PnTrhqhubcOeHzV/QPyypq+C69chb3Mr7P+EqU3ORCl8iFkCMM9C6DNcwOQe+dCKloyY6bNHUgHCcpBXDAemfYgl2erU9Wz4Qov2sgEQv7YtINMPwKzG79RnUmSaAOd03DQxbntCAHjBABw23sPbXYEffhemAzB2vftNxQFTosNsC0DskYPy4OcQtQJKQmt1da7k/DfG1YcgaY9A1l3hv+400A+iITk/nAeh0hBNmIgDQ3o4iXethqBV/Z9726zhwNK+egvMCHL+Ye9zysSv46UR2X3vJbf/W/wUb9N2E1J0I4fI0HxIwJ2iqpNv0MJNb4gQ0Qz6bW+0BKCPBIV9hVTVtVSVzv8771JqyIVBx78wpt3f9pjjD1S6NtHlk2K29m97t73JVxLtHbTNiAYzt6Slqq1qLmDAaM1e6jtShxryaNEboF7BPpZBuHXtyl2dAtG3E4gNR78JcQNU7MbXfQCRl7QGEG9TE9GTCvWvUxktzFnPk04Shr9FgtB29m2nvWi79T9++kbd17x012mzZNhyrSc0ysUggZbbZZN8f4yagA9OUAXo/RoAXlRLX66dHIy/mKKWoneQZOLzjVKoARORFp3S+CiOl5jonI1QVT+4ZiUHnCeRRiIf9xrrb/vRvut1vfwN501U659eiXgzfPO4ZMIJDkhXNTz4C2xjc9Ztahsv/W6TzQFVfw5RRMlfPdtMIaGWu/ap/3AJv46ETC5IytnLjlvImpgEViVsBg05wKx/8lCufe4Nmo7Op44E5bKgFpEBu9SK9WRP9CkLX7GIFQ9rip82c1WOGs5UxR/tDmCRIxwAkxtHTbGAmgn3amFY6SHFvPAYFdFaBk2xrfdYQpBhq01tormDo2ppEDGRooZuOfNA34G0uAL3zReDLegQHHMOtpn3u8c5b7W8LnMMkhMMxhjmFzlS9HAakiCFUdnt0dgJ00+Qn+17fDAC6grAeyTxkKDlq7DY+xYCpUma6X3rne7lXFdo4mHa/9x23/bv/xlWX78Vzi4A6wHRqJ2iqiTzT9SbpVaRAA3FPo9qDTp7VIjaU7mvlMyaUkxKp9a5AG6CzRG/waTj60HlI57eRTGYtzg8faQ20oe0HXu9W3/fjbu/YaT18RYxX6pxCCOKEL3ubfhsxmx7UxgB0xnWLs7Y0y8Q91IJ4s0zGznlbJ9KOauI7APPL9Hj3nl3GD4kGqgdXzHSWXJmADulWs9H2pr8eTCHY7wwHVU/3nqsKezWRgbRbAHp3yI4XhznH6RTFAyxfr1AMKtPAVEpC/QJ0ySQGgfLRmXGR0LN88UDeZVlPHNLrkMD0YFYJdwxgeh/WXmjnAU1AeG0FXu2/6Xae+WaU4lXmGACuqegpnRPMI5W9gFhyJwko8JCGClsdiNROLhuOYB6EudlBWGVsKm/FmGk/b7Q5bdw0I4jt/NiCKx2bc3uvXtK65tKxVysId8C87ENu4+3vdRs/+CFXnZyOVKNcVzoH0kG0XqGag9dZoY+e2pdXd5yU6SCPgE8n+I5BCzbOuer0M3lx/iyle0U83lXKjAC9VyOOVAA+dA30k/C5nF3Gv7N6IePRM7vImaRrAejdWRbswkk4k9ETlylfM3rONJyrvfd0iONB3K8JCKCjuzfMjmlVtQxLE5S6FhFOw7hzcTgD0TTUl9kBWRUM4BWMn+rtnSe/6HY+9weuurqs4KtoHq+DMQVsTwBZGYJYPevV83hCfQtiWJDfBF/xh4Sp+cx60gVNAdqW3aIlUoUbOODS45Qx7KVz97vKGiTzW97uH2wLlf4hiU5MuzVI51tveBsGGPgPoB+tf550EkzzstnctyihE9A9H8E+GeJPPwXuFUs8lKbNft/DOTAenLW9b0g+WM+R9JoJ8cTT0DWESZrbeL8J0EF/tv6b8FMh8xzVdu817ToYc3YeLQC947UQ+zlaoe38GLycj+bOw11Bg8DKHO4CKh1TJV0DAui49eGZMSk7mlVAJ5jQQef6xi7+tmQsTJmq+Mh0r6cB6Ca1azW1y678+7/hKq+9KHnOo7M1UG8blaqRulw/SYS9+YMssSaecSA+i/Mca517M4k2r7Z9/s0xVVgABgekNl6vQf3K9nJpZtodOXnC7Vy+6krb2xDG6eSpI4jmAe+r8gOPuNUPftLtHb/PyrJ7EwHs58iaNw/grZ1Ps50RAvpleIvvspa7nw/3ygzy5TPXf914/2aN9+l7zoFqbwL6TXjq9wPQQydTMp/UIpVJuxxenAsZoitYf9IxOpHyOZ0+rkAB6J0RmwcqFY/YaAsAcxagyKtDHDOWTrNUKaW6fr44oOGDyA5HVWqv7IudLDIPZ6ajXIQKcHGT6SiNPrT1qsmAVdYojcrBQ/DeRDW1L/yJ2/nSnyKOiSleNee6OZKJhC8AqWBF0bMUxY3HetK6DI4X9tSCT823zwhnEnSkYaFoi3Yl7hyKazq58Rlb2wDYox7FmxiOeWdOytD2rt7QIj3CHKh5wZiYKhzg1n/g/W79iQ+Ld/tQkGKOdzL/OqusiT29hQ2lY0EqVTBQjOemg5dRi4Ma9Rn5Use2d7L4bT5LqZKpYClhMuNdQuvSZpvNHgs9weNY9H6+yM1GmP57eeewb64D0Ne982n6p7+f7ywAvaPVFykIhw/jbXmgz/gMcXl6jewwp4f7JA7LCFT7MQlRp1bdQ/By1xjufnSabslN4iF9tKLaDg5pPht7hZvJgDncGbYmIF3ZRZjay27nM//O7V1Q6ZzPKJzGArLAI+dLVbWEmsVguX+ESVC0NaPkzOeFKfC8gT7Lf/hnACwV5l/3mqRI5x6S2kv1cs/EOGLPNTNcdWVF0896QLe5i7Pf3HG39oFPSO1zm2PsJIhwtUmf7rVNQGeRDgI6bekcnk8cK1Q8JvSG056ltcvOtvHsiDr10YZ+13u6J0IU023Btu9iX/RyRxHAXF7CqOKPW5vb7t4WciZk6FzINkELQO9ofewl1ZAaZLKysKWOWu3vwwYOLMrCfOR9A3TlhuB7cARJZZBdz3to93f29XoL/MMxxDKLRSAj3BpAXaFZ0UMkZHyg2hkmlYF2Bp9XVuEI94XPud2v/IUmY/FgGcqZEejyAdqrfWY+uycWdvlwBN9xv/yNDIA8F4a51dGu+HrnAovCQHHwDRCQKnokkimNjcFkcB1qenrz+8tL9PpXyW2hVOo6ksnszkOaZ/CztxOTetMoCnNivKaGecqF1RRHmlqXYWvr3sRhngX0XeCeOYX3jc6Iuhb2R8pOenwbx08bMBkSanZqr14DFM8ljUX3bhc9nm8vmue7tbQNDQfMXMqg9qKXw9ZmAegdragcPfifCTROUMWYYw/3KfNw79OLwxSko1A1n5sa1Qxgvt9eH3ZNF1yWlMgneVhwIO8gr/ieFLugNsGkbO87LhIjs8SdmkD+AYDQ7nPfduXP/p6rXr0UO6GFiBOBKaVzABLAL+kIp4QQ5iFhb/fQ6nXeVSneopK9LVlkbTRi0jsdaV6VLdBDMWJKQlD3TZcmIZ0jbztrnlfuwBlOkpNEkB4drCyPuvED73Mb74S6naVSPd8hkhX+I9hOSRiiTaQp1aMbrA1mCbsKL2eJ97cZSj+qETsJBoo2ejNxySgzcu4TjNbBSF0CoNPLvU+vVERuLpkUacHy563qmm0Eruc6su0xwUxFHDzT76Hv3zsLQO9o7U1CZ5UwlkxlFqu87TuPD0gow1roGr/cU1CVk5d+ByV3H8KaaGul6jQzUlaEm3AsApjQq51qXwXY+LihpMhBD6EKGauBnYaU7u7cRK3zP3C7T39NpFu7KEQr4Hgp2QqvUNXONK2R1B9sx4Agan8PpXVK50Qv/RHA82OzcDaBcFG1kxMRDXx84Nv9ZF6sDSa1OY5EMqh7Xr2B2PO19dheLs0bxwX75uwxt/beH4V3++No0/Kr6xzpic4QPjqHtnp5pY1MixL6DWhGlhj25RmDkBdiid/TIqUziC8eW6t99up+poC9DKc4RkbYxrF3rVd9ejLJQjAP+jp+dgmGveywB20bC0mzy5W1LewFP4e8TaQHtDm4yQLQOyC5nZAlZMSCTQ9JNDRsKX+7jthAhzhmPLOXqWeg7jugp/L9AHQL8zPAGTT5dHiodQ4J8Q4AhRJWUAE8BlbcKKFTgBMyQ6ePooIZgLz82d931UWGesVbK6JlBLoMU6N0Pqwqc3/t2zkexGN1PTUHBuambq4Bc496EjvuK6qJo7jwE8pQmKSuCib9cghqdsnbjucqAHRK9rYZIibPg//O/Q+Ld/vOiTPSmDEUZHBZD17D1Tp7D5gvn6aORaF/4OnsacXKhiKl492z0qwdvMxdf5QJZe5sld1V79hnoN4ZVZoPU5aXgC6e7mCMQgVL88czdQdpeA2OcZICtsP9lKmJ9WwwBaB3QFp9UygdLACc5sTDnZ/0+pXtYMiJR/VkF6kKP0wqw0NSZ9UdFZdoMAxgrG859I9C1T6CECSN2d+X7rVbU6xpJ2JWDmif9/AgYdpOOjRJGUp/Gbum0noJ9FLZcAI1Pk+t3HR7n/t9t/stpnj1D3nJWKRpfxHo5N8jAHOqzKPGU0pS6LMqUn0wKKOhLB0XkSc6TnNI56E6P96aOh67VQB9HoVV5uddZemeqyzDGU6qscWSr64lHkJ51M23vlsk9OrIWKRbMNCnP8EM1jdSGrQplhLQb8GrawmSrkC6dG8ckc59EmGWDBecYBU2+STNCh+w+F38SjzdwRQx5z/nkSwcFo6zB2Pm8oMWdIrbppImZIhycDzZlqG3PquurRYpYNPtTDqgFqlf09Gq/l1MdsGEMsgxLR7uOXhbEgcfz/4SVO3I4a7m2K5ywmE6SjbNf9OB8H6A+THk+GYxGAWW/tAtElZMtxv1HR+qjOGlAxylQ+bkNjV5uP4crYC5l6An9rbd8We/5ir//vecQ4rXCC3ZPuftGT1feVQk85KAnpYZDedfjxbShv/R8DYPX0a3kI5yI42nhJRYPIsy0vmJyFgM0UcQQ3/yuDjo7V2/5SqIPdekNHJTNHWR3mfm3eoPf9JtM5kM5xeUUxXbNuuWS7U3z9p2AOj0XVgqM1SQaUyDufj3jDoK5tDn+6fakh6AY5vHgywD1oGFfK4ihe2yOCfWXp750pegzZ7qP6ae7qy8pjkQEn4IXe2pu40lWB1s4TtIAbsEPxaLc+hub4esNTK9//yZmzlWygxuQQys6BB3HOr2sVw5xEXwIIA+5kPWunymJBZHPMLxyRnYV09B1U5/Awi2enX3LGu4KSKDQmLHE1C96hkDYYay27B7LgNI5LY6OCH1wygp83sc2mO3LruFP/4NN/Ty8+bNJmPQimnJKVI6L42NqkOcnOP1J18/Bj0svKJHtOZtD2jIl5qAHs0xVjHUtmne9EOzs0jzugAP/VXn7i4pQ8C2VRWh8p0f5/a5R9zyx/+6q7JUakBp3kp7NsF1xM+tk7eTWpK7WAcCOsfBKmZ+RSIVP9tnHv0HUKKVnu993Eqppkaa0JYdqt6Nh4rWokfvAJ1Ot1hK1bZCn96xVIRpclMc4gf+GEwdQ0b7dkh0YwIDawNvagHobVI/CLtiytcRips9ejnbHGGqx3h2TzBkTaqspXqkxZuUKLTrzUOLcRZgznz3oY21lzG6YdsG6BpyFkqvCujM1U4QuYOAc6YcDSVck9TpwCf+aL6Noa0NN/Xlz7rpz/+x5GtX9SaBNgip8kgjTaK4SAmZ3aKtUkP0gwCebRrzYUsVqdQFeNEqJX6p22nLZPvSPuPfwUJD9T90AtI5mIzqTdjONzZk2pHdXH7XCVTGxuHZ/kG3/p4fRR/+jPUT4f00oXCNKal3elEiX8RhvkhUIjBio1L1bt3qkDAmcCWzSFl8PxjFYcul32nn3Xje6AZSSEw9bMF3sLe47XrueMr9B0KV0Rk93fNW4iTW7KE2OpwAroJ2FlXSjaU5vG0UgN7+2voDf4YOcUiKMhwboPPFTOKFn8LYMY0ejVtPNub2vh8harOShzspmfYL0Jl9PQo884BugEhVOwtC3IDNk0UtKPkmYIk2c9AqUrUTJ2GnHr30kpv73X/tjt6+HtmrBew94CTaYOz4OMK8IMHGHt37wa++dK46bC3Mos/EmO2ldeFB4uDjSLJOMJoidntmBb9DOqd3exVqdncbznw7KIgBkJSiLso9yMW/do+fcisf+zlHpzjxEwi+5x2UzqckDK/N1yoYJ526COh3AOiqTafHNlXvCvAxjZTJOYHMSKfwHvYzdfGBswwAXYq1wBnjwuq2twfrErRLpjTUVa0GQr/E0723faUZT6v3GPPN8MUrq2UJw+uXaa7VsWbn/gLQO1oLHttM9zrPko6tR+l01He3HuahMoWx07bdixOGhxm9kBnKdIrhTJIXvJ8XUcJALC58YiPgWMxufg2JTMRuTtgnSgSgTsikvwTkc32UB8z2mpv6yz9001/8TJQtTSfHPzwYyq/8HWOANFwdRX3wWmahATmE2fDILylYo6bZ6P4NJ/Z4S/Ki8rq3nfrxGOFN+8BESAuoqjY96apLKCBzbxlMCuPW/V6wKXAcsN1vPfSYW/mxvwEtw7jOybena6zVBpljve31DQC9gnncBZjHgE52TAGd66U6FTIeqlmiGYR7bM5na+znDmvUl/kRymjxD2p/LkHa3AYz5EevS9o2B3TwLAXQAYh07OxRFz0nMx3jroARkhoKXdD89HzAA+2gAPSOyM/II1Z/opQeyUxtn2YdDaWth3ngUFqmh/uQgFWnl53IHnnwT76DJyA53TfFwx50Qqd1pddOu274fCwqsWepQoVDgp7RFmbINJ034HyzwgImOriEBCVgDuoc8bHVArIAlpELL7hjv/Ur7ugSVNUJW7YyA5FWn7/jZwjSOePOk5ng6g881FqIg1rtiRz9O2BSIqAz5DfRzDZlsDn5/MSExp4TuG/fcVWo26N9HC+hgAHV7etPfMStv+sjEQjZ/Egy5lanpqpW+9LKsoZOlKTvXZg+bm+qjwMvfk/VuzrImW+AxSgz6sC5szB/sRRvp2FzrYx7/72eiVTPw2gf0C/gqi/YQquImWd6grZoX4u0IARTOLscHUyeoMZ33gDNlrEXjKnN30w6200HPZ3QbpKhL2zo7RObybBYYW0SFaA0jjqWWtpvtX9P8lyE+VEk9CEWZumga4Xy0NKl7TGLGu3mLDGaCC5KKaV2MKT4UY/pPEBpx6RaXey9+KHG4A4Lr+DAMIlKESueC9XskvzGJG3Oc2PVzf/ur7mxZ74qDm77qCfSrVJUzlNI5iV4kycO1gMO2VpAlyHVud8Sw6hxNmlpDATemBbSBkAGjMXQwpwbmp1BzvZVV1mEdz6rsiUu3wL2B5PJLEM630GFtXrXMWiqpsMwxDYWLgR0/r6EmKvb9OrySQr4GUdEKZ3AblfErmBuR3DvWUrq0Ib0SvJNNzXTCundCk5gKCEuv7a6Jd7vxHt+3oFOo/FQBNDhEgFAZ+haF7j1dNPu4l1CQRBpEfH8txF1IiGfsnuLyyiQBHTQpgD0djdHFY5k8HDHQTaaKw/3eL7EgFEKal5Cb5cS0eaqedkYAXAWHshkeuJDS0GiX4dtqDPg5r8Bj9mbqFHNw46Vu+iZvcpMcP5GC0Uz4zF1L+oIZ/oL3ltx409+wS383q8BXWBzjpgTlaRN2e2NvyKVMz+696bT09X3lyyrGq5Nkk6NQtv8XarSN/e1GuC3Q1DAwzQJ40jzSmc42vVRiKWCdK/JgzKgHL7YeuhRt/LX/qarjk3qHMk8eECiup3hY1JdrcPLeuV06NNwi4AuG0b/ElDHz444ySUZGLkF37FQztlJVIATpqyOdqLDMbb7uPJcUL1jXhclA5pK6b0SBNjfFgCdfoU5LI0egfca6HWddeULKG+69QDoN8Izr+kDxQ3x+UKpc2F8RBzi8sg18nAZx2HMIhcdaeQCcDI6MJzoNJykmNp1WOy/yW3WL0CXM973TT+uK1Df3YWzVTgaBaaEslkWmeYCFkWNwZyfom7a0h137Nf/pRu5/IoHcz/raBPYv33IF521himdB4Bt/QWETzAf/ta6cen+mcjD3YOc4F7QXt1nSQ8AL5PIlCidryPFK0PVECct0CJjDHczqAeGZOUjP+k23/F+NyRu5skoAeZtX+hixjZhTTyg39jwudBD2onqnc5eERyq+pr34DlmqzsPB0zxCwmufu65Ruck3zmO+wb8Na6i8AjnIVcvDhA0TXv9puTk70UH3UeDWgdZkodRAlfBAGnkST7m0X3KpGkRq/w/f6cA9DSkqr2HR/UMnIoWfJrLvG4zhqwxbriTwy5h+wShmHmOJbFkkggAACAASURBVEUpnY+x1rcYab3NsCPOoZ2V0kOebki0KV6AU9Ky6CDjy4DR1pDHH1kQSuZMWBKza+owN/X5z7iZz/4WwM0qsJkMXAfYmWSFnu1hdjcdkj+bQkaixmmvAa32xZMbKPgp2fce3/avLaTzEqVz+gQgMxxV7lKIxRLUc8YxMdzuwgm39HN/z1Vm4UAXo34kpTNUjSaMbtmtDdCXRTILnPSCNVNgVHu6yeE6ZHXQO4/kRayxoEROajva3EVdeUxDC7Ve+gUknLmLWgFh+t+udBI0wpz4G1jb5I7vdi/dbU+1P7aaGst/DYBObYNo+vJ62HaXTMnWZFshIqQA9PaozKOC6V7pgCNOS+01M7CnRP2KH9ZAp3NYJ4CeAEe8jLSbn4MT3CS9qA23BjZTPc95kBIAXl5BjW2r4FVn0Uya5/oO027uvfIVEgAWNy67Y//Pv3TDNy/rQeztuxJOlsBoHjz4GYUjXGDPNTW1kcOk8lgyjgcVSex2uAUHHZ+PTPpxzxGVY14gbk9+ozaGiWTmZ121DHMBpPPq5lZ8SPpJaMib9OLW3/EBt/qxnwUDo+7SNk8evIz9pop7glJ/l14CA/QVqbZVH9A5MjJoOxgTLf+xQycL/zDP+7AkMTI879b+7mgb+32oO8mJE+ary9uwcyddKzrqo+ZhOuKtA9Qp3XZrfbo5vmZtkVclM3JzfQsZHFl5T69MrGezwffz+wLQW6V2dPTKg8wjw4OMNdD12NMr5C5b7aHX95vd00ZLbpf5sMXb29S4TQaRFAaTpwSPetZUPwcnONImE4yOXzb+tQ2J+qUVhMAIp08q7EcgoxFNBqJqF2ZNparSzrab/fSvu6mv/GlMpfiEsaMmPnBoUx5FvnOAqJcRaw5VP7jESavaDLkxGJ5K9PURM2IkEmuX3K+R1M40r5TOEWpZXYW6fQnqdh+q54/KxNyqYxPu3k//vCuffyNizxV5jLnhjfSTYPlblsLt1iWAjp9VSOhXDwB0rhV9Ico+9l7JphL5FMbz4PSoMBwq1HWJ2+h0krYfMRwyJDfh03EJknpcf6TWn6OzDhn2tYbGdwMZne9wbgDRA/oSHOOYNTBcxfr7vjN65fbpAtBbXTrdPnaYjUoOd6qUs5dysvHM4leALzVBi4AuebBbZN9r1ew0esJ0iQpqw8jnPYh484NnzW8p8b2KmFZNtKFHQ60GgfMS2znLiXK9CegscoJ7R7/7pFv47V9xQ+ur3vkt6DOkn5ATxKAjHLUUdWmr/cfWzYgzCAC1BtRt+VKvVRIcOKbS3Iw7sjAv8eYVSucok2rNCbMWapvQffnsw275P/zPUIgFseeeZnHYXVXU2oz9ppq7W1cI6NdYMswWqrYDOcQYlqXmlOgCiB0FY/kA1O6shBg/3r0xtj3XYJgydmgYrsKezlKx9lXE/LXdSUgKSOgIy9zRxY3yGmQZ0GuBmu/kKt5d5vYPyBf9noFV7cJKddhEDOjXQxp12Orhf1ydSxDHzBzuTPlK6Us4Xj/3nLCNHDOZEkpY7afqNHGDZ0XV3QcHwfsA6CMMCA4Ac9C7wjb4LcSaX8HhSUekKHlKBOrxsUAIsAQ4xsYdXVlys//f/+nGn3/aA3xwjAQAK30RFFkaVbLCaaGS+lcYhmOe4yah+40kz8bg35DxagLybG0Iqv8jp05K+By92vfu3EW6Wg+YHvaSqvoKqqp93K1/4Mfj1eTwZJJgfMCzUDqfqknl2+l6G6Cv4RC/Agm92QFFGyvT9kbZ/YQpU1MA/Tj4e1YO/dAHjoDOuTE3wkVkQ2OpXg60noNmuzQlGK6j/XIiHXC7rfX+OVvr8Dhlr5ssmIRwU6ta1/uR5KwHz9zChn6t2fuSs5n1Z7jTSHEp4ViUTAzQa3djf4bSci82zDECOvNftyNd+UZKrKGO3+eRevMheBaPR45I8bAGfZgKQGCQzKd9i/m0/dASHuECmzpS8iOa4lUelGenvv55N8cCLGsrkZ7GUCKECzmMaXdHbvQSzTGitg+WqJG0zhfSbOTR/fuZBmUY4iZrX15hA0Lu0ngufHYEJVJZJpUpa5kZrrKCMqnSlmcYIsbUd4BSqYv/0d93u/c9tE9lTSgag3aHyWQkO1wXGVkD9HUA+mUAejOHrgrAnBKoDoEaFZ00C7awTC+jOEKatfzCdOsBOXR56Z/mjEm1+KKEstEcpOvbtQu0oImJVde62m7XBnhAQ0Yv0GMH46cdfVtSwPaj85z1UQB6+wtGVSyd4eZYaCM4XNtvsb9PegFL7N3A4fbS1hpQ4MCgQ9Qjs2OifhW7eYSYXTzlOyARR7GHQ/+VlS1UUdvvgRTZl70kR58Ck+qoXj5y56Zb+M1fdeOvPAvQZRhVUh1j/4q85Vke1Xu2R4BbewqF//YIJpDkkVHHFGs6oulHz9FBzaN7JMF787uihQKHV7XSMe/I6ZOwJRyFExwkHUjnkrc94kpU9I763dtx5Ycfg7r97yHMjc5lOssQuGeQUInqdi1d2r3LAH0DUtklaFREKmtwGbNG5zgt3OLngS9GwXBQYzQvzpkZeFHrADqnxTkwNOvGxjZC2aBBilelY6Jy+SmdI1jALx57656/Q8cDPKiBANCphbkF+mhq5uKqRwHmxygk9Db2Bg98SiZUNYYSThtNDeQRsROjZwI61eMtn8deGuLRQLX9Q9Njqq0w1WYC0AUGBjNP6xXj5UHwyvKmehTLIeqP/2DyBDPShfZzZUw0iczM537HzfzlZ9wRVFaLLjRCy7phqoc7OMDhN9jOSwBQtUfvBxIDrIgy8oGnEfHIdAjCLRqDFLcjqWsSJA37iEPfQnaqNAPb+THYzgl8q2uugnC1uqvieYgS4tJX4Ay38dZ3Rd7tNl62S6fQedin+Q7oHLvHvIWAfllMJPW3T+THga+pcqeUrn4PCuw0nZxA+OSZCTgCmhbKS++DsyFHL0diUjQDsXTvFQD6LYSyxUyxvy3U1bfwPkl4XwWRCqyLnkersycXMwPe9emZw5C2wZ0uAznSDuy0APQ214ThTCfMIS6RjarNBvv8mDl+TXhAb6l7L97zL0pmD8CjnQfmkb4XXWk+6ggHcKgtUaUJhzgWqhAhLpLnLLObqkBpOxcJXTAWDM/Fl93Cb/wfbvjaJXGWi3gE/4t8FIEF2oB9mtI5vLISAwwBJIFPKmLqoIKDWmLCo/58LH/0b22BeJ9oK2JOYlDX3/D8fSdhQ0eJVKjbaTuvbm0FmoYaWjIL2/HTbuk/+a9cdRhzkb60c+uP1fMI6Ja8Rb/uEuPmJbMNABwldBHK9jUdO/yxZ0pwjGKI6axrqCGUI+LrohMw2nVprDWka/7P+oCuHvtV0SBR9b7ONHIgqoGwjDYSrlOOXeiokQBrkNA1s17KZ5tPpD93eHJxHktgdPgeqxLGf2FCRH9Gk+leCkBvY3kkuxoO65OwkdKTtmXpto0+u/0I50BBcgJiloT1pL2Cs4htMNaXGblGM+7pz7Feh0MNk5Tw4JeDUg6EOH0pScAwNUrnmkwGRwhoM/LaS+7Y//uv3MjNq4IqQgKSjOppoRv+lBg4/k3PdkiDUlFtv1qzVlqvSoUOO5hkBIkUtArYvuQrxxSp4e10jzThNcBuC4oGCIYzU5DOtQhLBTHnFZZJlVzoDdYe0u76Bz7hNn7kU9DXIg5cyr2qOt5YD6t9Li4kkao+7UZqcp8niQE6Q7rqAbq2onPgum6xUly0tn454JR4P5jOLFVhqzd7AyhqI+j8dXkdJUP9HpVZtnPQeOab5IMrAtrrGsvVpYVO3wynwhSwtyGlSw58e2/apU36rnNzZwHo7SwVdhbVjMfh0d2+d3g7HXfhGeN28UIwZG0CPlvikN7Cpe+RJo95aGpMk8fYQdFiWy102/atHC6Ta1xGQQwWZhEYFkD2TQZj5nqOAABC+ba0vYU0r/+rm/jOU1IDPM6mFgC6CdcinUPdLkyS70dPY8HVBMQLP+FF0ZBuEWgniakSuzGQDQid+NgHxB2BjfvMaVc6isWm5H0X0vka8rYT+BqAxN74hFv5G//A7Z4+J0QykDRQIcMzh/WXYiy+TwP6theqzoOsgscYbQJRoys+2EtuG/dLBIMwQvoQ15R10lkgyMjTFjh2c2JN2tqGFuUqAP06YtQptScYwTYITRrR1ATeLDfm83ok2oL24sbmtvgYFNd+ChSA3sau4KEwCxCb9zbjNpoY3CP+MCCOwJ9JJPRWBHQOnE1MQt1KyXwOdAhBKosHJce7BRHvAgB9BQeCCXuqelSAFFDA34ylFvt5tEKABaRsnfnzP4SH+2+7oc0NtV2LbVtviu5ltADA3ElFNWk5XmcBGK8xNT25SedyWwD+9lQ9YNdsOP6K4Mn/23owaU5V0swIV5pD3nbyDpubbg9lUmPnN+NrtH/ZHvij/PCjbvUn/46rjk/u0zSwTTqbMVyNxYnsagNnmr4HtClfhGhJp65GvGIoqdETms5xkSnCT2gGDPh5JJlhiKZQux1pt+lou3WDqsipcmdUxqKgcGMmNE2vXDMp0pJzQC/jPb4JQJcQvOLaR4EC0NvYFLSvzrNUpPfozqUSi4cytcP06eNZkfaAw8nACmWsZMUa57Q3RzrijB6UPPCZYlPtkmHJTYUIAwo69NH8EGld+AVBECAweuFld/z/ZrrXa5FESkW4Xj7sD97jQxNIvkL1tH56wNbAHSZmEEhDBiCQeNWpLhilqfb37VtlTmK2wf8OqXwIceeOXvd0hkMimQqKsYSSvjIz2os62pXcxod/wm0+8SGIt8yCWBN2h0/I0DHGW5LJ1NF0tPFa1X2EgM6wta0DAN36N4XHxq6WgLWMcRwgaxVQ7X6MddLDMYcboFuD7qid2G2NkvkiEJiq9w3z7G6T1lxi8XTPsWjLqdOsQpU7TTHFtZ8CopP7F98tEssctDkC3wuR5OgEdAx2Ukonev41kh0yuOUCxpZgTlDX4R88B/uW6vlTcAY8A0CX2N6mTw6OBrJuxBv8chsH4xUAOvE84UGugrnQgHHnXNs4hI0SrgLj0NamO/Zv/hXU7k9Ca+3d5G3ufJh7gap2VlSLiOJBsmaLCICKdO5pE5A+YqxEHR42Zf/wNmwbdEDeGJfpH6Cdlmg7R2Y4uN4jb/u2q966reP36x3JvbYHoJJnAZaVn/m7bufMeTThJXBjbjBoOj+yjvw0HOKiofdCPMcoFdB3pPxnwx3q6Sh/4aZtMG8s2BLuTe5b1mun2p1RHbquvs0svL4yXMuTL5tWxsd50PfjBjzftzuMI6cfAj3dD/CcGNzLmqJnUoTx+nSKW6Zfh3+3UwsjKfrI+y0ioReAfvAyhoDOF405q08A0DVHdM58Rj2OcOhMKEO1+0FXiDm0m1IqY2rXSdpjOf0MvwEmeZKrvwIp5xZroAenfKx613mwstqwJEipmZh3TJr+k99zc//+d9xQeSsGW1VvgDOCfXYCgB46wgkI7icSk6CUvMQZ2bAbgHoClchs4D8Droj0BH8DMJO0yaggdnzoBFTtGJtIr/dWXXUZSXGYCKhm5RT/MQgA6OY73ufWP/ozroIc7onDknsHzzKJzHHsA/7d62sbKEQJfQO5epvzzcqq8dDfEqaFk9a/ONJpbPb7wYhKqKn/Ig0z2+s5xuMMNCWB1oR+BFfWyu4OUsN6D5C2hsR0xxsA9G7GuLc1kDYfUg0MUsAC0O8C0HvEQ7Y5umw8VgB6q+uAXTSBA4HqZotrzTKo1ZseXwQeaQT0gz3c44AZHoh0gjqLCmosGdvtRCKtLkOa+80uTvv5RdjP720jaEcYMAXZEAS5hnSGUxVyPUAHZr/4DNTu/5s7ugwPcTlOvCqaTMAkVO2sqFaPxQmQiDHg4tmOK9o3tb8Ij5BAeGWe6gCoMVx2uNm/BcQQdz40Oy1ej1WobCs3Me4yS3Uq9ayL6BkclpWxSbfyE3/HlV//ZtxQW1JX76SpiYxdt0qlHrSWTLZCpzgF9HRvGhMIMXwtMq74CTIrIvev5UtQP4LESqTZVn29R0AM/63C9+MSQi6XUZwkXONWBkMVPiV0b5Fv5dHM3CvOfdDAME7f1jfdrsjMFHo6kALQU5LXDn8eYnKgSYY4r7bLyY5SIU6PA/oBENAJYLXSnZEk/Jw2U0rmPMizGG9ebxlt/EypeQnq9k0Au57f8YIZAHNdKXGqg2CdBQXxhpbvuBO/+s/d2IWXPB15H37A3JVoO/cpXuvFm0uLaCMZphYX+vE7Kdb/+wlJW9IN/gi8F2vBLVpbSuu8HTbzIYSpSUw8Be9V1DtfQprXyM6epJiqL5Hv+/WPu5Uf/+uuMoMQN+nWaKGqHfoXLMBWMwV/gd5fKFwCAKINeQ1u7mkZCEroLHjCUrl+EkJ7MqUsGvT/s/fmQZZlZ33gebnvS2Vl7dVV1VXd1V3dajVIQhICLQgtCCSQwDYSIJvFExOBPY6Z8B8TM56wYyJmmHAwg41Q2BpsBAZhQEICJEY7biGEEHRLtNTqrbq7lq7KWrJy37f35vf7vnPOPfflW+59777M9yrzSdmZlXmXs3zn+337dxw56fHAx8bPpNY36GnV/HRq6C9DuKm5UpoFdDaySSoc1TruzO+zlkXuI/vITwLQucdNUf0v88nW/sB9QE+xdlYnk8juYQB6K3+6wacJ6L56VonJOP2cvnL6Hsd7O1qGESob1PaUEwDzCaT/uPxzAapgvmRuZPDVesLnNjfM6B9/1Ax+9bNWi2cwHGCiv8+0sRFLIAyoCTt8E8EcAGNz4GPLTTANdXsHolZe0AA2UdtLyhqhVUD2jFH61M4HBzQRm4Vk6DvfQPUxD9BuBaKVKGAOSwyG+57vRxAdCtCINUM/Tjhi7XZpSOTS8hp6CFD5DYDO5ixzCH5ICugUbjahoVO7V0CPBjmIdoCMdmdrVf6h2TV0u/pCy1yLm/CnszMbzedJPnFhneVf6Y4oOgBJHtQE16g+wqp3DBaE1QZ0HQU+tohW1eB1FED/9/tBcYmXmWxgDPnnrF3euh801QBD5ld5JqkpT50w1x5hEBwqwTG63UaitISETwbgzO1TMLczH8trwuRp1k6t2rmtQV82KoCmzjbT982vmoMf/XemTQKUcHh6e00bvgTYyW+KiML/m2BODd36Rj37CcG7+N0Eehek58A1urEMuOMeBObl0B6VvnP5LGqZV/+x74xiQ/Shm+PHzMKP/EOzceIszPuWvgNfLnV/+p+poSvdNI6JOs10k4CO2IfZdRZCSv4+mt1XGe0e3oKH0iJ1Ahr6IesyaHZAl4I91qoi9AwQo5Z+G9p6KdmwmCeFKX38G7MFVlq0FLoDdNYZmIPVbcFlM8ikk9NG6/Lt6iMXevn1p24mlPeqP/CuvCJYHQr2rmVq6xIRKt2BsbEGeyThFh+KPPzsqo2xtGuPi+i3G9wKJjsyPB58pqstMs0lUHAZ+OYUaDL5rjb2LC9Pva6PV/vsHXP4//lXpmvyFqUdaMGDAn5uPYoBW6pnExTpOxcEVaEo9qrwxc5k7raDmrDVhrcNTzA10LDd3gwMwn9O3zmIle9FVThGuIcWBN7nmb3Y23Nm9ZHvM0tv+jGTHxmLzUfmRsUf39TcbvuLpwDYtHzBHblNaNkTAPQZAHqaegnc+1VYVFjqtC1e9F6i3dknXWm6uYEgAnQNSCQJsbf5pXm0WrUlUBPxIRvYiWXE/RRGm3ve5ehFrG6g6UX40Rnpbk/UPqDbBRMN/UP7gJ6M3+BQMML9oBSU2Z6bm+whu38VNa1eaJSaohWlcXlQ4vHAXJmadHqoWyLao8ppCiKtwA5omruFnNXrMFNKYRLHxCxaOB2Te+pbpZbdHtxEDRvrNvbbv24Gv/ZFmLWH4T9Hi1RZj2hFYj508ZtDU+TtPrI6Vh3Gv1HN9JEVRBBM2n4mWG8rCDDfvG0EhWQwLpkmCskUpmd07ACEtgJy5O1QdRn02fnuHrP01p8AqL8OwX1auz32wcUgB+lf4GuiN5iUOT4C+g0A+jQYeFKTO4dF/NrAvav0s1ot1+0QYyXuGexCHAwtDY2P1M96mQjyjAt5fo4FVhizrryo6pnEmrCBzSIAvVyFwKzH2ojnUVhjYNzsuvZGT3A6GjGMpnzmPqCn2RYcpH5wtVEGxCU6QWkevnPXsuwJK2aJH7SYC4hZmCk+7eZe+Br53XdQ27kh1vym0NTEMqAvI91H+p+L6VjwS2GM34FsEu1PgSWJxgLpt4Br+574mhn/rV81HdDOC9Ds/fNKjJo531Iulq+TCy1o613y31Bz95qTvS4nZWj1E1M0S3BvMc8PDpncAKq70WTOvZyeRnU4lHn1bytyDQiaw9986n6z+M5/aLZY6jUQfCTBzWrzTPs6iHTNJEtV8wYGNwqgY+1uov4+XSZJAd1ZHhg/sQITta2ELyugJYoL0lL1aF+3FJypjoRZzCa7Z3BdGA9yC3EhLyJ7Q10nLh6gwntwHTuWLSDAsJUBnfOlK21mjbEE5SsIZrfirfOkfUBPsVdkFOx/zqYU7kBUlYpTPH8nLuXZZzgf26ZKipZHC4EMGQJ95eegmXOusXaoLTBZB+g89PMwydHcvmBTfZh/LR83D3zvRsEVqd2eCKXUfN4+P2uOfvhfm85lRI0ztcsKdzFNQQQjBsFRQ9R3emFD3h+tvSty4pBSxkJwLg48KzVGv394XzesBaMj6KiGvHP+Ht3UBNAZHMZHxuwsItHI2FnadukHf8Qsv/5tqp2HUpHf8wIKCkGYYexIorWqn5odoNNfPIlIruSAru9mCRVGRFOL1SW3O4S9YR+C02j524/57NB06l8Q+wQRDjEHepFeXl4Vl4R6c7YfULeV8hf8Q1LgAOgtXWcN8+C+EtArlQTObMFb6EH7gJ5ys1hQg53W8pY5tADGxWYogI5Be0B3f5WTT6bZht7m3QiEg9ZqC5k4ZhADw5TrtlOXOwbG1CVqMC8voTocuJfyOwUxp61TOetr65Q0vCQf3ldgNblbL5tj//lXUNcdqWAC6O6jerCApES088VRSPG2dDa5PKQgq0dbQJdodeXDcSXS0l6Iu5I6T3/+YL8P0MsDzA06q5Vi9EH8utk4fNwsQDvfOP2AaPV+RH694FmAW+IIOvk0Ohgu3AcFdJb63ISVBRp6DVaxDWjo1NKD8AUBtS7M7exQD6xtrVFToZg+3d7TCvUC8tOnYIUqZTWMATppCeu5yFz0kHiSEH+TXcN6/awYR0291XhwI5dSAH0/KC7BElMzAxMY72PKjq+XmuDGJrsEB5nV4ZiKtr1OSQEBcJ1STYv5xnpQVLXUn0U3EBBr5g9HyQpjzD0nqLvRi+nYzQP72QXBrKeidu6u5hrYn/Hj+J9+1Az9zV+I+T1qJhqsCC8VQA/CiSOUVBN2uICh9k7YkkC4OI0V+/9jXIzAi7zwHEu8QkuX+a6izOsMfOcAM6ue+u9qugdwcxCYw8r3vMEsIxhuawAxAQT0YKxicsd1YxDwaJnST8lZZ04SHB5Ny+yQd3OZwmbkdkjKxLcw/1Voc64UrE5a3QhHGfCJBkMsruQiyd38Mp9Mlg8MUJo+5HkUC3phHn0KBKXtHyn0FaM5xyBR7hrpnnQNsxx6Vs+ioDcHDZ0Bgq09k6xWxD5nH9CTLSgZG0GQAXGq0ZU6LcmetatXMbDPArrPQRfALkAD097mNMVroJedpQd0BYJmt1ESRmeRp3oJmssSC1h7HufmpDOjpUUKjJS1uRYBOq7ruvaSOfo7v2ralhet1ZyqsYKcfAj8xWC+TbO0olIA7L5uu4yHYB74uu2jXbS57oKOzQfRDaBMKyPbiXpgdoXZeemsFgliAfu28xX2PzSKyPZ3mZVHX49XajnfkEHSKkF6IG2EwXC8t9GA4AB9CprYjSX1ocfq2yc4SHkwOLYipYDni/TY1euHa+n+4V7TzyZLspZuVo2eWYKBV7jEypYa0Ioh0y9+B2t0eWFdTNGWMHR/ijeKRXdw0wJwsLnF8sprxPgIutT41XhKrG+/dvJu1dC/u5+2Vm3RydgGoM3QRKdA2JqAzohfBPeKcKImOtXAWAGOpnaCXJylV1uZ5vo7d4XmuAlUF2OFMR8wFIIg5i2V8sR/6lL3qsyDD2Jhmc//IbRzRLgz7c2mEXlgFQZKDuts/PrMiAE78Hfv0nd7vYpjsYBebJ73Gr0iT/RQ/pMlZ6Gd50Q7x58Q/VtgVTibp1saeXXvNxgMh7rtGyfOlBRsSPesEsjo9kpFiBpBBQ7Qp1H2dALFZQTQ7YuSQi7H78zu0RidQGUgwHYhOA5CelI6aMREUz7T04K9j8IdgweZDcCiMxs2Qb3kGpGMCegtbnMX1wHoexb+NHe+Ui7jXXm55qHvA3rFzZUDJAFxMDvStGmBUG9Kylqag34Y4d4D0VzNjAoOrHx3erATEe12bn5Wadnn7s+RI17c2BTtfAaR0aqMEgAd99MfGNmuGmfp/XN7Hu0wTPQ3r5rxT/y/puv2RJFpWp8tfnNqSEHJ0Uj0KxIc/GvdD/jOPZGCLtuFDA/61iQu43MCAKLac6wKZx+VX0B7VH6R0xVPT5YCv+cDOnvMyqt/ABr6jyKYAPeXgEteNg4JcADm9mSBg9nRAN/NWAimaF2Hhp4ms8SDHtaAWjoLsqhFmmsSRRAMwf90brjb9LGWgFusZj/SdnJF6fUobaxNXG5J0ZkSey9EqtUT51swKi5W9Q7zYAvVGbgbaH7fadrMjsqzfdI+oCdYTy3uwPaLnRLlGwF6s5/87ZMjhCmg2w5UMDcyJ3dYgoMiI1xkqo0gLcFS7folrCI1Cb/5JZgfpdazNyFbEMMIaZvoY5/wClpZMaAzl3zka583I1/5DLqtOVN2MF28t0DNXADdygkOOCRXSlRre4P9HpIP157aOXz67rMtiE4YstIimbnEqCONrG0Y+xEqtAAAIABJREFUvnNo6fJnCDN5mNvN2lpkjg93xQI6u71tHjxiFt/xU2b9/CvlCud5UMxTbZiaKzXYkimOO7Db9KFTMGP51zRMOwR0zoeR7msS0+A2R91MnN+9yOhgjXcf3tjsxzpU0e1YVVahGRpNXADqLDqjQl/RJllAXwSptlrBuOKeExLpDkD37pQdoMdmf8U+oCfYIUlVwsEYR8nXbstwnQ9TGWHzcoC4jo154ISzDzoj3fuB6icRAKcNV3j2w4jtBAvTbJdgsgyAuoLIduYuC+u2flEybwVpBgW2IcrfWVrKT0JNeQrGHVM3zKE/+ajpvnIRlmqbBuU81ARZAjmjqYudlpY2ZByVQJ10VSZArxR9CXOTvPMB+M6hoUMgkE5ui0smv4i8c624YYE6Lp5Jfjo00tWHX2UW0Yil0A+BwGp0YeodNblh0MgB0H2aKm1ZkgU19FmAFFuo1mINcyBAk7TmpMefwm0Z70XNBUS8S+vcLAffyGcJcWK0FNAinw7kSY3+Zv2FRdS/3wbqAujQbvEfmuabmXdtWz6RySOORtfaHAB92cVHNHK9W+TZ+4CeYKO4SDRRs2Uqe2Yrl4wOUjMfijigRylrLN/J4hrUTKIWqiE7T7AwTXCJ06SdaZvlIC/C3M7uXJFyHqVi8XcEc2Xeldm3Z5Qw2Q5//Qtm9CufRqoaTdlxUBBTO/x5jE8QESD22Egz93hO7ddujP4ONCUSlSty4qKuqywwCxzBd868c37ya/Cdo9+5YaAQ6dMuQKlZbo0cQGW4HzerbMRCDs9h+AtdFHtBtPPuEnEVkZ7bWCKgUDEHDf0K6pfHes2neC330RWZ2bDuEJmrlP9lsGvOPDDSK26F1oH06GQLE3eBjvg1hRd2I7uOGBI2Y/Fkbm8h7a2w1j3S15qZd5UCdM97Se+g23n40OliI/EWa/ApSOSuuXQf0BNsJaVCVlY72IIV4kQjCfyGTFljSVd2TzuEVCQ2JXGfltFOyIstIrrIbwkMwu8YDMd0NWYtq4YebLAVzJiqVjXAyzE/3N5156YZ/7PfNr1XnvegrcjNL2hBTHSXEpz6Qi9IBL57D/JuQKH2zKwJW+JVn1u8EyUC9/gc5pzzi4IAtW5o54UFRN/z51BYUUUu6p4G4XT97AWz8GMfMFsHDjke6ack1+IZvQiGOwxAT1rQJcFRSn2JADoElMuL1NBr/4jZXUrB0ooSd35wvqztfgqup1a3UrlzwbazN1Dy+AYsVXQ9hZusLog8wD5YiNqXdtfu5LTYo2GebiYnIcsRbCVOlu3yCaB/6Lu3nLiX7dNb9WlF6gdphWUvRyQPt7WIxWmwDmyGYEI9YyN7JdI90Mpadrt0kpKi9vzsikjt3hzpJ8XOcowfaIO7AT9YG3K53fQCA8y0w48/ZkYf+7RpX2RluIA30sTNSPLQb27fF/d/E5CjkLPIlc6odlQd9FXh3GCj9Cy1BhCR9cWiU5Ig6TtnzXbRnvE3jKMwt2AKyD/3ee7WjO79xtRi+NWDYLjXvRW55z8K0ztL11rEt9St5F9AimaHBEru5kcCuCTIkfUEovVJPSaruRLQNSfdrafSDiP5Hx7tRQEdW8o39Qt2/wZvUZIZQQvHeaCWfhvaOrM3I01dze3LNhlj90de2wjE0gBAn8N5Z2CcPSBVLW+1va017pK0td/YB/Rot4ps1BYrzCgczywT2WofUSJ5lvEflnQ9NdAp6WmatmbPeKRSttr0ZLxkZOxmemN5zbwEc7sX1oskdbpLpKCOAJs//6XnLFouXBQzt83Bz3/c9D33JPzkkZZIqwf7ixdY2IKgK4sZFw9ioC6auxKX/leFihwAVcYimBoBq1wjUoC92rl6eDHvQyBcW3+Pjh2XFFARrjAP7RzChQC6vy9O2mwus3Vg3Cy+52fM+r0X7Eji68F7u0Arh+Bi6pK+4bv3IaAv2O5iNhvLDia9YE0T7Rrr1ovGqvdHxx2V43AujsMN5fYt/Rt2b53cOQhHwLmxK9lVgPoMKu056iUdUgalANxqgXHxFUZvdxx8BgLSIrGHFXO/LPuAXnwC3L+FlzpmijaiAHQJiGu1U06mZU3Nx9HT/OxQF9pf2mIqov1Z4NhdXpT+7YHgxfkxMOa5uRUEUGkJzEhGcZoYC+q4QjIJzHIC6Hkz8NQTZuzLnzSdU7diW0/NvACfNQUlMW8zn58cpQKoO+T3Ha4Z1S610QOiK14JeWY0WVG6kW/ehprtjNQUMYFjAZgXVmxku2xpMaGqgFLAGqw9+KhZ+IkPmkIvmrgItEWChAMGNuWRYMld5pIcNUHp0rxtxFGH8Ek6IZiz0Ix6oaK8dva6H4Tw8tBoz7ZWwemJc/fuCAPkOAp1WWD9kPUxL8Knng3+nlXWKAi37gf7SUAHfayFsQKtO6G6R74P6OWW0Krm/MYyqONgbtTwYjrWLjO7kkMXgImhnekA42cd7vsRyTsAAHERyzr8FpRQBHXsPDF8am630Sb1IgDdmRadb93pYQSmHmjD3EtRcovnXWSZ4SvalubN2Jc+aQb//usmtwHwdkIeK7EhLYwv5vP5X+1KVgSkAX0Ua+uyd2h1qg1YSrzcmRnkoXan7X7lhlBEpr8vug0V4bYA6IxsjwO5HZ2N9BdA7+kz8z/+s2btkdd67V+owIKbWy9WRGRnwd3Vz3WPlwjoMLlLwRQ71to4H0Q0lj0FoEuEt6d+BXbGCpyDwHsEgq8ue+udjeLAMM6Lefis9f4SIt9XAHyclwd0p6K33lSFBGhqX4DAQoG+BberNjKucNc+oFcEdM3VZCOTMQC6mjItmtTFWLLbx0B304cCrcgE+XueUTLkwwDz88M9qMWN3Ovg1a0ePGJ1Tmm+8tzcsjTxcIfaAbpDPWrn7IOtc07AvXBJ/zPfNGNf/GPTiUIyDlclon0V0eTMcQ+ew17j+ol+Kx354spvFI1MzZzFTMoJhZHfQHfTDjvXCd/56KikuMnvqG3O03eOJix2d6NnhuqXSBsws583cz/7z9CZrbckoBMQ6JYYR8Bkc6RxUUPPm0sAIwmNqOsjUqCY3ZmT7mUmSxH890HM+/4RpLBJYxwViPQsJaCZusbWmJtdESHWZ2DXustYxzUKpJjPChbUCUl+ns2opFRYGgpoiwD0RQD6tljSxixpUz91H9CrbA+VAgaSsd2ipkZYtt0k51u0LmHlDsIDVwF+T8vCBTAojp9lRd2nSYZf1+FwcDUN7ePp6WWzYTtfR0ptxIxZCawzKNpS+cUwwC4twNT+KTP0zb8ybfSdi50SYI6GEAWfFqYgGfLAUNeWn4v+Lu/lPrBcazXmSWLj//1mYVyjYwiI0xKv8ke2SCWgSxGdUFhx41LqIOHmu3vM4o/+I7Py+reYHF0TRS4CoSVcN4rKcKyKuJvR7eH+iMmdhYKySLPC/BgUt4r1Yg10t4zWcSI0cgFmd7YOlu0LxOPWBXWdJtPZGCR3BeVhBdABgr72u40ZUQG0dbgDS8DSgrPQ8vEAdbFCf7MF9P1a7sXL6RUkEDfrt/ezEkuTEnpxCpfjUgfg939ktE+6ZKm1NjqorXNkSxO6A07O/dsA8zuI5CVAeeu0/ABAx4XUznsqacMWGz13B6Pvu/gdc/ALn0CZ12v6az4PYC5f7qOLGpjEy6xqfFBSe53BaQL2Fc6x7CuVc3cRgJz9zuWF9IUyBWsRvnOCupj8+fvggTaQTvXMnNk8dMzM/cL/aPKD0PCFHOJv9/UWoKX2NEkAKKezDIZNzXKV5uJqQlA1vihLymAqaKfYZ5fu5B+Lvx9FIZ37kZcevquVz0tIEpuIhmPg6AS0dfYSp5auBFZkzam2js3ydwybke70o0fZC+FcmmWgOzMOSVv7jf1a7iVWW4mCLJclX7uFAe/MpqR9S5iu4oZIIeQRaBrDrM9uf+n4fStJ4OXWQnbHmhGfnl3Gj/SNBwVkiG34u6aqqXYej/4u2syAB7QtL5jRv/68Gf6bL5m2DYAlQZVaOUztyvgUxMOgKkssHn1DTT0mAFCwIKDbTSlHUtv2lNePjCAgjv5dmZw2YZmbU8uB085LTMvt9/Jr32qW3v0BazUoAnO7niwBPAINfbeD4dyacR3JsK9AQ2eRlLoB3c5zXeq7E9CdZUPfKC4HEM2F0X4ph+w+TXr0q7IKT4dWkOG/6Xd+cX7FTKCZCwswKS2WpNiqz9/1CzBsuk/YdY0Cyv4H9Pzhp/c19GJCcAyVXbkOANA7fRWv5iUZB2BjYMgXRvokb14ZoBVOWqQ9ZKIV5kEGQ34aeedTKP8o3c+ctizmFaIwK+MhVQ3CWJttk7otaCgyxTiObronLpmDX/yE6bv0jHpR4aMziCCP8uGI6b6YrFoG5N/2Iwq0QkAMCPg7FicKivmUm2s4TpG6e3tM2yBKtNr35MDE8tDODQLidJAqZEQvjcbHseTau8zsz/1zs3HfI3hEacbH8sYHAGI+CyLRRjT2IgfoVxEUxzSrTAAdQ85j/ZagpavZPXKbyFrjf6yieO9gr7YSbuwUG/r0YkB3L2Ng4PNzqyjCxKIsxYTa0CFl/nApAYtyt5KOWK8FJ/PR7eADZbP3AT224qGc6gKECIzSuKRpiEVHGQX1KMuhNjoGMzt95kMo7bq9+UiLn1y7OdKYBJO/hcj2Z2fXxNTm4NPJLwQt/kww7ypTI13XMG5qbFtfNUNPfNWMfeXP0PN8QYPOUKyF4fMlWbv4oQMSsjQSVoZzIlUOnfqQ2C3PKRYsio+9z1Tg8CiMMLLdlniVa6Gd5+epnQem9lJGBw6PQWDnHjFzH/znEChgSi6CKLcCvR0QXiEMsl6BEpeYIXYN0NwaMdf4ZZR+XYBZtX5Ad2eH0e7qQ/ayEKdrF4N9DpgVwk6E7pesItfSn/D8APtYsOepmVVxV8mfive6JZR25tRrb/SVva6h7wP69uPp2btl9NRWBm1nrmYBdB/DLoPVEbP+xyFof2wFSZOpS8uqnwE2DwsLc2zZYYmm9ikwI6mBrvDjP5w38El857SylFyHuPQmK9l965oWknnhO1rOFWBegAVA+R3f4L6K1iUEdgfqwaByrEDGQDibM1gN0GVnLQ3mevtMrg9fAHbdcvrOUeYVvvNtfnA7LFkLXCy0gqj12Q/8M7P2ilcB3O0UxIDhhBG1bgyjGiK/SEtezmkSQL+GQC4WEMmGnmVh4ENnT20tBatRBirE8DstOyegpZ8c6JaqvLqVLQ7oljaUhlhlwRgGlD4LTZ3fhTRCpaXZIoCLjpz7pxQfAqAvUzgrc82e+PU+oJfeZnfASR2MDu8HM86GkWRDVh6HLKDTLHgYgUysdEWfeVubK13SysbC7WvlGBG/30C07vPzq1EgTJE2QesE4x7YeEP+V8K6Eg8mxJqtr5mhb/2VFJJpW4I5m81OCOaRKSTQYkoAe/AOZ4KXdDZq2PR9h/XaE5CCmH/pcx8YNDnmrAvUsEIdfPkLiGy35uLwUduUKpghmao2/Yv/0hQ61P8usOU0cAGynHSgY2pmH4sOJRjbTl3CsVJ4I6DPrbt2uNm8neu7hKI83vdqJ84VaoPaTsvcOaR7Si94C+nZvHn3n6JwjkBJaLV3AOYX59bQilQL7oRTTSJ47vZsdB/ZpAUulPjwd3toO/9+xoTs+9BLgYeacUehVbFJRZE3dOc3yr8xsJvhdzSPsmjMaWgSamYn5oSnspnYc33L5ma1CGmcWsUsunAVo49jQMwjZkMdfuenMqDjAjC2zskbZvzzfyhlXlk4Rkzt8lJrdg591KK5ltHW9YV2bPhOMzvToFK4bGQeuL4N2rlB7fWo0xhYsQgbdmwltlf1TP2wVvvcj3/QLL/2zShdayOanfouF+jshqCZH8AYnc94m2BQ39bVfLcAOjSvCbRPZV/0FEtY/Z1YY/pd6UsPSoF7PGMP+HvQ9+AEWgxrTOzddJas2oJvTGe7haj3FxF4yDNlST5aPwqWmS589a1JdQUGzJgAmt1ZMM4bnlI95C65eB/QS28kGSpxnIBOH2zznGVQrOW2PRjgCXTDYqcotkN1BkFhO9F/Wp5SrSFC5kF/+ZVFBvOg0IhU+4oCmgSfhPloZDsBncFw5T4K/haWN9ZM/9OPm/HP/qFpm76jqWAEQFlLPMc9xDE2i9cyAmdiFwwOmD5/JhFRO7dpYDq+6sAgc4Z23taP8qztNiearm2WeV1AkxiO3ZGCkx2KJ4q/bxw5YaY/+C/M1ui4ToXPkHE6yOYQUdoYwXAs9+rWo5kAnV3SJqChT69lqKHbCbKaOX3zDKwq3hfuEoMEz8GXzrWpvmutd9ScAEwrxa2VDfPSPEAdmnre0pTOORQRm3COGB4Fs1lY06RQzi66iXZ9dfYBvTygs0EFg2I6c7YpSzOcaMuImBd/EpoD/Xx9AI2IGQEwnIjdDOPNgMIVdzWnnBoEa7Yz71QrqFmTupNh8CtaKfoAoFLty4Gn1Xhjw7GASPNz+8IsqsJ9wgz97VdQE30FYB6064wxiKA4jwNF0cbjGrtsASOk0RXN0GXDkrPOJ14B0COYxSOpmfPLenf5jgK0c1oPvBBh5x0TFCz/ZbGZpTe+yyy8/X0YA3umK5eOp8TlIAyyV0EHGrJsF36SCiAZbHPJR3AqBHS2AWX50qxUdB4NFRSxRjDXsnoaF0crq0VqXrfX0ru8tacVMC7pfjh647w3EHx4E6lsL0FTZ8tayY5I+qDdvA77RUGfY2YqYhKBeTeH29B37wP69uV1DK8XoEAfukS4N8mHI2GhmHvQz/xIbycKgDgNFd+dKis/NM+Y61o6AV1lO9SiyGyuwX+uRSSEI1tI01rcnDoFMbbBlH/LJfbaUkAqmi4Kybz4tDn88d80HRPX8E/toOa6oG03tqqpPfY4+ZWCus+Gp6kdgC4MJoFW7mYj4+1AH3KkqjGYTs3vCIjbRDQyU9Wslu9WQMDJaf72l/z3FiLjZz/wy2b91P1yv3503I7GWdt+FPTE6nClKsM1C6DfhElYS/tmAzEe0EFTNNeuBB3Y1ISha8UwxEhLt61V3RrboWQzorpOSc03hwIkH7KOeIWb1NRRfEaEZncOSDd+3vpDM8G9tNllYBwb0GREIzUv6m7euA/opVefjGwQaUaDMGU3k8TXhYA3aub3IgCuV6qfBdZ1z+EjkNtN2srk3RbQOaPbYDQX59ekbrMCuQv+c1gFNwnYDNelK0Gut9yFfWaq2vinP2aGv/o5SA3QTIRZWUAv65BTNh43sTvIBAxwb1BxzPcrT8j1/Rb2IL1MouLxLCuQ5JeWMD6tiFf8UVkuYLSwMCy95o1m4d0/g5Kv/YGFgICu13H1gONmHGZlWjSakQ9ypNTQCTK3V+ou5r593ehHB6AzQpox0gJS+L8PDcTf2QPgNM7bMQjRLLjjBChLAK2hxSY8jCQhmq9vOU0d54HGi4ijcH20FnwzqQw8I3SdsAzsnq7pvg/o5Si9YEYQWUwtvbkYnYLWSfQ1PzvUrYy4aAo63oQIkvCg79ZlDqhYVOQiotoZvKMVuCP9FL2jrLaAPt6YPLMSnO+8omhjAbDnyvPm6Ef+L9MxOxVpHd5XHhSMKbusVut1d0t5OpRpdVXdUiyeDIkR7bxfTODKNqX3+jIAvZwP3go+OkRo532DZuan/3uzfu4h0K/LuyIjJlRFazeIqHa2Bm7Wwkkc6YYA+qaYg7MWrgkEtPww153V49z6CaALDSjIsycCzxu7FcY+rWKWTkqDQkd58UWzmQvP3Cya4ziU1E6F8fOX9NGNvI77SO2coN7aPd7rXKV9QN++gCQOSuKjMJlS02s2QKevi8R7D0D90bF+X0TGzUQ1sGaSn2snUs6EqTU0s1+CGZDFI7YJMDYFh0y4D+b27mp1291wLKD3P/V35th/+D9ERoglCAh3j97mqr+Vl5UUBBjRroBcxPwrLIM3ffJ96HfONLXo3fgdwJygXhbQIoyWdLaVR19v5n/0/SY/MCzMWKbhBT3tx8d2wARzZkc4zbT2nWrcnQR0CnI3aHJvwGeDJnecKbpxGJnhdtw7T7B43Virs2itegytVUPXRNYCRgOml/qRrkObprRtID10PUppEwNGaKhvAsXBCrPMhmCxHAmWbS6mnXoPar5hH9BLA3qn+BY7EWgcRDjXvMrZ3kiBgwUxbi6vm/tgCvyBo4PwgcLnagFoGyhl+/odfRp9Ywx2YZ7sHZR3LC9dIe0MezZkwTzRgcazyZr6nvu2Of6hf42uapqb6xudRBKSn3M5UPcBb9Su+1CmlVXhUlhJPIukxQWBcAWvVQNqAeTsqhYrPVu8C9YsylcWYK6fe8/PmZWHXi2+eGcvFVNkgZH/+qt+xF+wfgGj3JvLIxqfHNOqqC1ely5hRW6ODKhxU3zo2iud1fqdO6c4s4GuiXPQ0tmG2O+tc3PcVQCi7iz2R+D5m8a5e25uXfLVZXU8qDcBmNv9d4L/HJonsbZ7ovOfAe003SP2AX37lpCI+wDkLNLSXiHtaTc3kwDCg/bszJI5j1Kv777nAHo5M3XN9XEO8SRS3yqaoHdzQmUAah0BapcRCMduWz4QLsY8Fcn4qwHsGf3nEehXma0AOrSvS8+ae37tfzVta0hVczXfI+N7fGT23bKiofZuByE116mdl6r9H2jRgdXbQ4hYeaGdG/Q857PV3QDmtITmMwCdakxKZoOb1s48YGbf87PSXQ1mAvX52heqkp6DBUrLBLNNqvwq+G+zkIFbLpb2VEBHoR87/uygBFo5BLllAjoeThoLTbb6HgW4LvzjDATok/09KgRpdKGu3F0D6JH2rfSnAZRsT/rkFLoagueo97x55u1jTDAkKQHLcs131Z6kOJH7gB5fLGduYrnXfpgiGQVczHxTLG/DLrV8BL7FdfPU9IK5HxWtCOonELgj6VqCDu71rt6nK27ZsGFl9mDOj4LVbZj8mKZGhkKwIuN01c6U1ypjUe28ct55ycHh/s6Jq+bU//2/mPYl1Eanhi4Ka5gKGNxZzLgt8Mo90Mrb+npNG4q5KJcvemMlQOffcD9N9S4iXZ7JanVMU7O+3KoLjHEvvOXHzMIb3g4/fr81ILv9d3cjcBCpjodRkIiFiZopWjmcXwToedEOWc89gpuqK5H4gi1odAR0PptGGlcMNnyA2jAKZgwC0H3U0rlXLd64pfR5kEMlvidq6Pywb/q3oThcgVDdTdoWGbr5AJ0jcpHu+4CemPzv7gsp7WlqWIcExIlPlPRdikHv8FKonqBjcVjB8V5eWDHfmlqEj6/HvPfUmIA7U7ei2uNpjL87PKltr1NGwTC3JfjDLqIi3A0EQ4nGWkIbUnAvmH6AOYvJpFOUrDBw55a551f/Z9M5PQkN3RaaEWB3QlG44nbA4Ys4Bq43wNyggYoIHSmXkSZ20c5Bc1qshouAuGvkxEuFt5iAVubhuJ6FZGbf/bNmDeVenXYuBdyjHDxJxaL1iYFebba2fMrh7ujlBNxJAPpVauiqomf6fj6fJnc+2mnp5V6AlH0Aeo90Y/NVCDMdzS4/zKrlJBdaRmah8f7ljXnz+J0l8+BIvxSwakprhBUyFsEztD5/tjSyy7uS/PX7Gnp8rVxA3DB80hIQl3wpd+RKyQt2oxJbKoJ5cPAuor8xNfVjyE3/6bPj6OfcqxH6wv/sLBwgJgGHHZlN0UsCZrKOICUGwr2ENLVqPjFi0hDm2iHNS9JoDsIFTMfcjDn5a//K9Fy/DEB3a6bKv+KgXT8B6hIUQbdML8zsMLe7a1MzPfq62U3Nvwvvpu9cSrwmmxMFkIU3vMMsvvldJo8odw99RVIOm9bQd86I7Rgt7caeJ3gngWUKpl5qiLTapJTaKr/BWoKWITOJqR3/3sy7TAq9NbaXeP8BCEIPQGim0O+oodn4RIJljV0SFhsitTF17frSmvn8y7Pm65OL5vxwH1x7/dqGOO3Dd+p6DHxVSsBu7N1I931A3w7obFQxDObKgLhmI16vpXpuTSaUk9Sbp2cWzTP4GkP/9vedHjWvGR+UIjTi87Lg38zRzM6eSvma8QHPs2GEBMKVsF47nwOmz0p5fTYYLh2gq0DUjuprJz70b0wvissYmBR923gH6HatVeoPQF3WFF+Mah9AzfUgqj0NoNMqQL95zprqxeqAg1mAud2g1GsifyXmsX74uJlFZPvauQsK1N6s5Ow6ioX9Uv+/S6Lcm8HyVInfq9as9HAFWQ6Q8zIHdEl5AqBLlrsAfB6+9HjyU1jel9t1drDLnEL/BFddr9n4RFoMdXyFy8sMmmdmV8znr83Ab74kNf5fe3gEvASBt2UsZWnfl/X1jsKZsTCLc5N9xYKsR9yg5+0DejGgw/UIgBhEtDID4vSgRgyxQduQ+rGR+dmOzkqn38YBfGZ2Ufpa06f+xiNDiIC3VdPS2aNTj6neGxxGL+NQvgAwvwZTu4s7L2aYvtIZ5sS0K8Y6kOlqcRCF3UQfulgQDHfsP/6KGfjO30mZ1nIasQoLsAIEQCjlMQehudD3XcNHdG+WhiWgS3lY1QjZUa2AnueO9CrOhsF9EAYWX/1GMw//eX7ogAVq1exDRw3B6DAEvuFYMFwNA9+hWzgDrsk0opcvLwLQtcdnpm/n81fQ1cOBAAWILTBGsQaU+TB//8HhXvGpa5JAtmPKdIJVHubO0hbmyzrufw/33ReuzUrsCt0Krzk0hGDAPi2q03SArnuksU8alU9AZ2vcPfnZB/Ro2x0N9MMU2Q9Ap39Rj2kUVJY5kYis4IjPMYVSxBhnGN5EFv4at7GF4Lem5s2l+WUJ3Hn78WHz5mPDKBMLjcyCnhwAmWyoue0+Q+KQaGmgqf0i0mTW6F5w1m5nSncQJeNncBdyz7FfLjdY49ZTzIWaGEzbR3/n35vhbzymWra8d5sIoYxDcnas9stIdpZn7UdVN5cNUbyVxQRjl9zvH4WfcjhSAAAgAElEQVRGRrVLa1UriBCgGQyHam+JTOJ0u4wcNHNve59ZfsX3qZVBxh8BuqasoegOnMDH4R5QAShGApmTdhYPdIA+I4COTIfi+L4MXsK9WJPCMtaQhXXLgw6j8sLbxXr+hk2R7h9kvApJogXqPpShTS2uw0yCdfPXtxbMY/CZX4O5nZ+zQ33me8eH5IyFnzQWqAy2qOIjXCCz42tzMLmvIjsmFR9o9CB36vn7gB6ttPqnDTorsUKcMsXoKPO65EARVPTetpX+mR63LXBZhkJG7N7knqNaZ/R7B8dCxPIXFTu2oEEykOXxyQV0JFsVc/Rbjgya95wAqA8iaMv6iGNNKPhseWHy+TWCPildswHHd2HuWyB3RZlblTl0XPG90MWj7zxsKpKG0cgTWMMbh//IH/1nM/oXfyaAXnIVrLTnt4xjYgEYaOest+4/kYxUeonsA3xjGd6Lbmqi+ciLcQE7qtF/LvToJZoKS54zK/c/Yube/lNm4/AJWa84oKsGQ3sTI9tZMGmXtzox+ThAZyetK0hfREv0zMdeAJixOcu6Pf/caq4X89+j18UzRDgunq2HoaUf7FO31u6enoRL6hUIDTLlPznPy3Bn/MXEnPn6rXlYQ7Tx0QFYcl49PmyOsq5C0eTSnLOEI6v5Mj1SllfgpwXQCvvcN9MYa55c2hv3AT3gxTS/0oQLhsfmHrVLeAUzml8xI4VViZj34OwPheuIpqQYgrUDLXefgrgCOUO+3N8V0B2Qa/FTyqT8nseVN1e3zFNzy2Z6dd2c6sybHzncY47Cx2r6R0SbJB55cLLnYScPgMO9yNKQM6v03SGqXQqIeGDUH/zYxCatA6bOwHr7nQRDp8GnMH3K/IV7582hz/yBGf/Mf8Ui26orRQzMWW9U0cXbIBi1DQ9pa9S0h07Zj2h1rAjnisg437mhub1c3nmxwAAg2uofNPM/+E6z+NofwnhsYN62gtYF0wMrwAlUFyzVVa2GKezILQ7QWVyIPnSWaK1pwSuNFpvL9qGr6BnqqqDxvTS70wztPpF4HwlabJD0EAJQJauE/ysW2HZklcq/JDzjIe8Q/MPc2J2MpvUvXJ8130QkO0un8jrWr78wOmAewJfrGRF/SzXJdfcmvoxI9wW4q3wRqN0bys6/eR/Q44BOnxE1dJYPrfmDgzJSWDHn81NmFLWnIiB2Jj3VAEoBQbEQEZZZjGuooR6vABHxHgX3OdRgXlxZMgMbCGyBUtY5OGbMoVNAQfhYXa60BXN+2ylAj5hMxBTIOC+hbjSbr2zYCxS3ycC3qQcitkjdduyTFvmobbdEoMDXgf/2GWjp/yn+mGJQd2vF8SAIrq2/zzONtK+XmdMawH0I5ic92NFVLXSHxGbmFs++kMNfRSGZmXf9I7N+7JStFmhv5ztkRkptbJF6ENHtvgtdbUu2o3ep4Eqta9NcBm2s0ImeQmhLNFiAOU3OK4GswHfSYsQMEllyT2JuRBT8IFSC9h5ExPtJBMi5bn9KJrpRO3WmKs3Tk4xKsMor8L9F+MufuLNoPgcwZ3qotpDVotH3DPSYV44NiZZeqgtfpA6kpfxEO5L6IrGuWrpYh3ZOiw55SjOsf+rJ1HPDPqBHq0eiIJAT0F2OaS1ry8PSjoUdLyyZ+/Oz5gA0dVcYxOVNl35uksMRytyW03iWrczbmZ/IxPOb6ya3Mm/aqPURPAZGAeqnTW7ooJjfxTxbKxrWsjj2HsdWxO6Adb+FblrfmV4Rhu36MJddDYy5HaoQdWPWbpdqfkmWrtR4iYhgZEN/+5g59rsfQvlXtl8sPTFZWdaJ7oXPfAim9hqFPhG86MOWPumBRYAmUEa1SyvPah8KItAi+wbM/A+8w8y/4Z1a5jWwAkXUAas+fs8ufb0IIGwBb6+fvIPPRQD6VWjo0mmvEYBObdUCmj9hBHSusdXbi91octrw98GuNvPK0T5ptdyMAKI4rlYFd+4WIOw/dn3OfPb6tFTgo2XPfRhE+70A8xMAdQbCyafkmaj10FWj7XR/j9WnwDwZh0NApytBhp41vaQb3s5evQ/okZZIwmDwxwBruNcY5BIqUG2FLTNcWDNn8nPmaGEBXdLUj2mVJsuYrPm9CtEVKWYWuPWkeW3AP9hjuhLT+goKlKAKGrUbAgjM7ubwGYDSuPhv/Sf0VW9/YaaE6QJZ+Bq2PPwWwJwpav614XoEkrZa3LXtJ20o9GOKBlELb7EaCwGdEe7Hf+tXTTsi3mOAIeSh4CmXAzRzI4MAY7tuNbxXAN2CeWyaLFkZBsKVXPFIoKOpfu2e+8w0tfPj93rmJQwuGBf/PdbdhsBIaJEtVt3MzXaJgI6guHl2/qphzcsSr+wry74ydc328bPuCjY54q8I6hpc7wTmyDTvsO4UKjSyBLPWxSfJ1EiTmZ4yfVgsx5zuBdDYx1+aNl+cmJdSrk585Mj7cZ4ujPabB0YGxOzuLWRu6p7z2HmGPMdZHWOxR7qDaj1UV5/+IvomRyyzPdWAxlnMaw3zjOJJGrCwzfjIfUAPkAtU1w+frES410hhAbtVqRiE2o1CFUcKy+Y4QJ0A34XKXc6UzoMvZ0UI2h2S7ZRij0WFK8pTF0GisLYI2+wyGA2ZPbTiPvh/Aepm5LAGZcnrg/c3ANAD0UnPM5kLwPTZ2VV0UtO2GBGztlHYliFFPnRgIYaJrCHRHqihl6ybnuSwuTmCAfRcfNqc/M1fMZ2L83YMeIkFcTJ2YUhUcwcB5mieErNqpGRG4tuTqnZujnwXLBME9KqNJSIK2+ruNQuvebOZffO7TQG+c1dvIFpnXQSu06lBBHqyroIET7SOKdIDOoQ+BfSMM4wtoBP0FoHechbtSyUN0prdw/z3SOOzbjOx7OXMKw/0m3G4NEg3/iSlpI0kZFvxmmDzXcaHB3SMM7+yaLbuXDVfnto0f73YJmepl8kaCEDtwc8jOFiM3h+2lhxZC5KMrAUFmzZJ79uEesIcDFovttAvwP2ef6OgyeBcCgq8Xb5kndWSpstrgwz5e7dGgcBU7zrMIUtkmYGlcsZ2ehPqHX0d9+91QA/NNdx2pnpJQFymRKCMohfAfgC+9XGzYobMmuktbJguUDp97BEXUKjwgBFxF/y2tvQ50YbhlxUtHcEiOjW8lbW+j56FxnkE5mNGWjtuwO/ZG2b16e6Ig0EgCOkKIvEZ1b5JjulDaaMDKPgT0DdH1YlxsiocL+8FI5V+ePWcWQBpz8svmeMf+RXTNXVbnqWuEcd0rA2EddoZ1U5XBT+1Cj1ggGIpsWMWELHR9kmPMilh88A4tPP3m+UHXmkftX3PSD6sScBSpV5IbSFAd8u8YgF9xgZtJV2npNeRD7BfgEJN9OEWs1Kdi+twfwn5g1AJ7j8If/OjB/oE3OU5mfKQJDMJSvxSCLV8RKLZSQhL08bcuIiAhCmzmus0K+0wqaMzH+nZBeGSF3H4yoMcmQeEGpC9kj9LFWupZgF3/7MCvwbqKrgr6OPfFA787xHrk+s2U7leCAbqfqt77fAMRrkz2j1D1T/JBuz+NXsZ0ENTFHeiA4Q2hApx3UU5l+l3qQynl18zOhuABPm2t7BpemCW7waZd0BrJ8Afgd+9D7/Xopz6HPkvJc0YuFceVfEI2EOqANO7WV5AaW9bG5zP7kIq27FzJjeKzlwSKMfTrIBeD0bGRmfn7ayQApSYC/3m355ZQe48j7pMsvT5C/gJmQ27Xul+AdBdL+/0mxTdATDtuvGyOfab/9b0TlwJLBUCtaqxsSzr8ADaogYuihreKfEBvgOa7qvsMPfE7W+F5/qKXhA6lx941Ez9xD+GHx1WA6dKuXvxWFY8Y67GaQRs9dOkEVpgahj7bt6yggyIl+HrZVqjClv6yYJGnftnGYAenYzIVE3wYdBc+LfwvQ6427EHZ9C4hc1bnO95Z0Fd1GB/hvXYWTCfg6B6/TnE0yzo77hyyI7IdffLWXfw7/Vna8nRRS63ylG0v4rpVliXYVipICAaMQ7a4TlSJ5g/nxszN9ugXHBfMwB0jd7fRNtlzZbZ2T3YzVPCTQC1fvjpm6EStMsj2rnXh8TDn7Xkayf6Y9QR4S7Dd1qowpRnPvaHKMLd/aQMisfqWB51k/N3oMFveqnZmaRqBnQ5YPjPFtqDLs+jv3bgq+b4WKXs6H3op3lSA6vsIc6CWUbqtZ5mB+ZMj3lyehU+PNvj2rJm985S7yZfYYoa3HzClBi4yK5hdX+goXdO3TLHPvrvTN+Lz6jw5B+KcZMehlEb3TZeqed9ztzOdXHMTYLgikqNlnuHRuVjKweHzJ33fNAsP4ye5wzUK8F0mUXNKnon2YHPtnMNo4HrmcdO37sGc/jLqBQ3ie57MesJ8abOwUh1QazrMpzlLLTrn+fPq7ZVFfd98LIYqNu72GP+YaSxMaNAtNyd1tLdmCXuA6eeQZ4zN4y5+QJcbkvyOxEhu1CquH9I3FWiOsQWMczASb66UaCrzHz7rghY4yqa5PHzfK7LvNA2am7kBkVjd27H5G8se0oMS8BOw+xON8GO70Gd9FjX7fuAbs2rIDA2MxmABkZzbhafYilJCbWc2dwSe6FNfO0P5SdNv3ipAvN7jYMSENiC+Qn+M7MBUPeaoFC7anedPSYPUM+NHUfAl3YMy+RTpErxn2TOzH29hHaYmlpi3xRwlVIsgVoP8dt1tO3BD8ytrvuDU98+e8cc/b3fMIPffQJrYq0TZIj8mXXaYW531eCKBbR0iBJpyqKtC0BTO0+GTEIluG/5we81kz/1T8GYYTkImZZYV/hMdRmcQNETRi07cGlVjYU0cw0+dLbTzYw2HeEI9gHQrWm9FOWTTpnCpgARp7iw0CPdGkf7Os0FpLKxhHRGpygdiWOsFFJYPjg3fd3kbl0S65yMhQTAYkb9SGGVWhvuE5XQcUKfg/V0cyjN32y4oZD5OuyPk7kecyk3Yu7kcLZI+lbYl5/TzbbE1RoYNwNAZ4xO5vRS9/ga+IC9DOhK38qeSUR97IGOojK1BsQl2ybVsNS0LSMIbnOFKQrmXqS7PVy4I5HcjsRLEnoRYBaPIfKfL5rcOiO47ZxFTHfMSX6JtDZo5wD1/METMC2jCpp9WMTAajtqHIPDK7opLy+smueZU8zDVjTgMPgtPNyEbUYQaz1pXbVeCF7O/F4rF1AzIFwg87PmyCd+0wz/3V867iLrXmBpVwB6WA0uohk7+lTLEgG6pz8ewoScjPPeHBg2kz/2c2bpFa+C+yRMOHJav1p82FL2JHzn3daKoeTm6C4ZtTbDVQICiLFgetWtZUYuF4vKGYwShEB6XBN6CEHFCdo5KTsblYMNgF2G4/gIMjCgpZ8b7JbmLdadbvc3FaFUnVSpo68WHHWvFe68bHKTL0OIRxlXt+1UVvqGTY6uttgnypWxBvNgRlWHIhe4c+6ehOpLltXBtw66Y9jrAoD8Wm7A3IbPfC2nAkUp83yyN8avkmdZfs61YWAcC+dk7aKpZWw7ds8+oCspUutjhDvT1rJSTstuYiltLDidJEr611+fv2FGDDQSeVCFbPEK2l0BgXjUzAtriHAvUgNdFKwbJ9+7AT/65bEHzBhKiEZNXdwL6ONSbpeGNUlQDm6jlnMTDPlZaOcselNunbeDOgBXtPMgKhxP7MO/OxlgpsuT+qOHXxe+Y3HBHPqz3zWjX/2cZTL4C6w10nglbGsaMI20kr9E+XKofuJgvIFAGZuAx6yAMARp0Cf+3MPm1k/+osn3wg3AvYjN3fo18bvj0BTZKSsmoFagldQLuEM3cMj0YU9AQyf9bCuCV/c4NE5iFcxQSstuIyddNEa8bwAgpFhdsOjqblYeok7bNpQkbpMWq+OoJOfqHrnKZTWQaskZhmKNAzN26TOrsMQRzKeuQwJB/QneLZYwAGwvgjp7BuTn4s920khGLFbkEXviKlQQl8PDALgN0Pya6TRLCMKbhr98BtUjNnBmI6pOyUyq7bV9sGQtwK23hNiLfUCvtmh32d+5+QSLfvgbacJNy6gzWw5HjAQYHIvv27phjhgCsfq5qn78KbEHkZI6/WY0tfOgV1EDWcH56Y1u84frh82F48fMD6OxCyN3NSBb1WJvhkswHDderi/55DQCmp5DF7VJBMNJgJE3AeiVztQXW38yIvytE/ujiqbqT1TSmLIm7pFSqkrVxQqtM9D8lxbM2Oc/bg5+6ZOadi5mSWjm7HNeY02C7QzThf65Ibs4+jKDlfXWycn64/95CBlTb/8HZu773oLf2kh5u45RECVpuc3cA985c4kT0U6C9dqtSxyg34CGPoGywI2QuEWYhbVjNZLxtgmJ3IsNoLlo6T5X3VO5FwS5HRSi2HP+PECdndmcUB6Pz6h/RaMjj9EhsLLAoLfJKyZHvzkrDjpzFilJCkuh9HNHZH2rdwRuudYww1um19zM9Qtgu74SrJO5BpDfoDBB95WcZ7qy/IrUO4SS93M/GUg5L+2XJehm9/h6Q2ZYjmfs4aC4EHAIGAMAdNa53klAVxBzQCWoJsMaQb76q/K3ERwHP5j9X1m68GYma8ByedM0sS/PaUpUTBCOo7G+ET2n823mQ4uHzRMb/QimajNvPzGKr2FzCJ3a1HQY3ZdmjajZsDLVRZR2ZSc1nDP9yOOo0cRnVvxszTuHWOOD1VS4YFEZau61Arp/K4ewjPK4X/mMOfyZj+l+oBqc+M3rDpAM5xZJMC6AqJpcFIv6hVC2duSUufGBXzYbo+NCFW7v/P7iF9QIj0A7Z2vPqAXwTnKVbN/FObLq1020071GQLfCpX9LtUVMMByuM4GaZvdy9MQ9Y6GZdYxFxEzR1OPkyzr/el7Rhhk4csaa3rukoE/RxQnGVe0Sp30zS6KwNKtgPnsLkh/D+yJHgPAVplv2QjvvhqCakZBK4GbHign4wl/KDSHQrUwbYXd2A6XF8YAMtq/kMrE3xJwE3VrhoeGm12q7tQN/3+smdyF6EDs1cwK666u9A0tvD5yrFKdv5LkbKqyb84VZBMctig+9qoZlAZ3cxTN4mtoQ0U6Tm/uUk4n1nrx5fKPP/NuFo/Aj6pVDKGVJLf0dAPbDAPXQdJsU0Lm2NHu9BHPpJUQpr7PsljvJMrfgY32jbr5koHynRrZHq8An8Pe91qeexV61ra6Y4a9/yRz9k982bQxm6oNpEi6Yej9xk7pl6BKwFgQDlnmJWyn+WdYJTHvyXT9jZl//9nAJo/0lxoiggxap8J2zDTD3qVEMs961SXo/12ELIMo0x5dBR/THNuJDl5CrFlfu+VxfavKESwcULoe7+B7uMsvBnhvqQZU+Vp8sk5ZZw2QiX7GNZF+cMbnbl42Zn4QWHC++4+mIAggE1EIvotsR5V4vvonFAmB+HWD+fNuIWYQ53T/U8aSIOiOa9aCuwnyjKJTuEbbd3R6pU8OCt8ot+4DOk8kIdwB6wwPi4lRBuvapaMIgUFMcYH4OpWJPmCUtFSsXJWBg4rtT1l/ggV4CmDPvXJ5bkv/HBkMG8fX2Q+Yjc6NmGmU25Ul47wFoeW85OmzexvarDtTLmstksME7EWSESKIrYMIvSh1urZPuBQsZWKS1agaAm4b+nkDOwDcaLR0fVxdJGzQgZQXiIxNLR4J1Kj6YlvHkEDg0/MRfmWN/8lEUzkOwDr/4uGpBZNGUtx15DVBSjS8cm+aiV+cQESPWZ6wdPWmuf/B/QsoazKZlNpWPZbWyQ0ibolVD2GWCd1Ufze5dwanSynMbGjp7otOHXWHZax4oI6MZ6V787GLaYrQ7W62GEe/F8eyeqrFRh+C2ug+gzgI/TnuvR8qSrZf3a1OZl6bnTd+dF83J5ZsSJKlnV0lv297zZga/MjAOga/RgUu/bBQbZgHiT7UdQNS6BtkJnYe0GUql4XGXKegfazq3CYZLIZDlpKXK31757AO6QKAEw9GH3ijiKkVP7mC6wz8IM/s5RLcfQ5lYBTE9uP6EViVKDe4xa/Cbo4CMnuhKN9k8eFy2iYP45PB95q/XBs3fTS6aGamypEB6AILOm44OQVMfgSnXaeqlHsyXR+xwA++n35N+81l0dnL4zYp0Mak8Buwyafk78Yig1OkEFQFYZbjMQe+2ZnhdptqYgwuMa0OZyKHvPm6Of+a/oLGOtpAsB5qxFS0CVp/y48HcjkuA1dbJc/W+q+6nXiCrCnPpJKrCzX3fDwm9hmZnr7Di173UzmFuH2SjEG9qTPiiJr3MAfqdlU2UCC7qxpflmAEAS7aATKVkSAIp06Foog/dZV5Q1d3xR4+xHyewJ+dQcIZ8xvdzqGHsjtzoRmN3NOmWduWOObIyaX6yZ8ocamPRVUseAuhF59TxE4I5NXWkqEZur3SSH8X+lxGx/u22MVs1w51++5x0j6thNSrfwrM4B0Bnwycn+Gf+kmZ74D6ga5MPCYhraIT7dpUqBPTh/Jq5tzCnYC6m5vSUImkj7Na1BPObC4gp+5gwTcWYRZSBfHL0gplt65NWit+YnEeUqObBk2uNQeN727ERmOBHNFCurNqn8yTTu4WcYdZpn0ZvdtcAgihZFmg8sAtySyU4ltEM3+Ui5lkEiH7JTFIMwRzbUef+4De+ZMa/9lnTBtN2Dcuv4OsEC0Fhl8hjGTwDgwScQ9ZfYZ8dbuP7OrIOrv/cvzCbQ6O6fkXrL4IEHnWI2jnMu9okJMl7slJfal2x4vmXHg9/yypxL8273OL056PqHVjDJdCCaN6VtgXXUesjoMoWFV3s6ds+g39miWICuhT5kWwNe9N2tlBxmEL/+CJIff3WgvnU5SmpoDcISP3Rnll8zZkhSqLe/VZhLl09CuoMlgssfFXXyV5AEf2qAPpBKAQanCqnOytSSDqQEtfJvmBOC1AkFmAZFLeIH1cTDLCOuVUmkL0cFGeZLwOrBmBaloC4Ri20s0NZ/6l7DQltBGB+Fj7zw6jxLmBewxh8ChYj2pm2UvUTcRLeO9E7bp6Fhr6O3FCa8S6ivvrjdxYQzMYoUQ20GkcK1A8D1N8KUB8DqPOAOMjwbFgONQLsIBmzRvsktCqno3qvo9qy7QgDzdo/RFliF5igML+iufAyauesflY38xBNOm8Grr5gjn32Y6ZnEqk+pTSbquupFzhAl+pvkmdvF0klI1lI1x628sG0z6N5HuObetO7zZ0feg8e4YI2A7C2a84gwWPQBBkL4hamOj23BqBzT0hTL6GJD4vMNMqStowKY5KWVmFznFC5hgvpd7e+Gbkjls4WCFTEWLZZPQ/T+2H605MKdbFxqJmdYP7YjTnzpwDzG3BDcAfJMx7oXDW/1Ddp7mvXfg3u3JWfCyVmFk1C+qMTs1McKIYGzsMx+Gxu1FxvG2waMHdLxn1ahctvFi5EEW9TzC3hcW++y/ayhu6YL4F8EGblMPCqITtleafTjQXMrZn9MDRzNh0Rn7lyhuRDsGboAqrB5aCdG7YNrCqauMEgVxTvenborLnRd1gaKPBeRvK+gHzxxycX0OHKgjp+fxCCzzsRJPdDAHWpQCZ4FdXWJhehEPBd1GifALPxmnnEMoqGFgcUh/VkeAxULCfcdENDr3u/7KvbETx4/LO/b4af+aaAZyJTe7ndsRqUlnO1U7VrlJeE5EA7q7LDMjw8Z2P0oJl4/y+blaOn/Xq7W4VRCaawOYhq53RH3H0fNZ++CEBnidZaLFhV1wTruIz1luqFZfeXf9ATTF/6mi/wbolJtjh+t/jNrXme7qsH0GaVsSlh1HvF024FNg0wzZuv3CSYT6NqnpY2VXaBCnVt6+Yf906Z13Ut+YI2FfkAhRFbaMaw0Axps+oiRRdI1D/umEI3iosIiruN4DiXjpbiMQ251PF2KiczsBTKMtlz2JAXNstD9zKguz3ogSbIgDjXUKFhe+MxlCe0gM5rq+Y+mNkP5VdQekEjuqOoaK/+JhoO78uvok47NPREx5Jj4ekFA5vuHjZPDd9vVjpYhlGPNIF4HdrKs7PL5pvw07kCDfwrNYz3nh4zbzg8BG2QXc9oblPz8gqYLTXzqzAD+uy0sKRrNc6lcr7kT1PQ8jEERavQA59y3SV6ydBgXh97/L+Zo1/+hGlDRkCitauwIwXpMQk259bXX4uJcz4JBTUv5sCFMo32qHfe8h6t5BeZRWIBSGh3bo5hX0ZEyErDlhORV1NcNA/zKTV0aebjFzi7uVIGW8PeUQwtJxI51wb3QbRlACyv1lFw11Rj186FFkXkVOkVfO4xuEUeHO1BHQVbxKpS4KWAuYoQSxCUv3h91nz66gysFRhlAOYc10huy7y3l2Z3hKpZcK66OjwDXfCnI0jOt1FOsdsi2GD8k2yyAlBn1zSLnCmekv2lykeVn9JVs2nrcDTSBpv9LGp44l4GdG45DxhNlZkGxMXPsj/quj1MUyuYUZjZHyjMmHGAOnO8HQORWwPNLsmWyoGHzzy3DO1ctGlWILMm2VLM3aMFAnsAxs8NnjXXoZ0XggpOcjvGKXXXAdBPQFOnOdJJ8UcBHu8/O25ee2gAvmwGYOHVICZ2T7tMMA/q2DimoppknMXEg9l0YHSB0HdeOuVKAb9uQKcAgvf03LxqTn/iw6Z7alJUXbtqSZZ92zXCQ7hGEmlsEd11rqMmZDX08g+3QY3ev4rAp7Ej5vr7/wezPn6krLLF9TgARD+GgEXuxd36YZYEAX0B5dxUQ68KV9WXwgImH0VapGVq3ZXirXC3nlNGu29B8HWAXUQ9Lg3T7qdGgKvgfgq+9AdHuq3baPs8nBVPavKLZr5lvnBt1nzmZYI5q78V3YNraOF7S/e8+SfQ0gfkz3qeqgp4HBeqx8mXCAKeQVRfY2sdZD3L2yjr+iwi3mfxPfG7q+9QTVeEsSzTCPCle+RuSOGsuhh7GdDJdimxDQLQe1nNKSvNJjwPdgciJRW5qQDzC/lpQzM7319PYJdjLCztalagoUtEjwWGcofZjo9M45wkG6wAACAASURBVHb3AfMczO2LnchLLRZE7GFdt6D+TfjUCepkJtROTvR1m5+//5B5dAw52+AJbLjyLGq0i5kdE3Y81ymrdCdsB3Tq8dHa8x76x7UewHby5ZgZJ8w67iyakuTjpxX+YNWbo//fx8z4N/+iLr+5G4MU8KEkY1OHvKbCubBATVX6KgJ0XD/55veYqTe8QyvXuaYxRZNmcOBRgPkoOgXW+uFSZwCPtb4+0X2kvUsA9DkB9IxGGwA6iYC0vpag850/dxg5tXS/ePIHB+wWUEv4B/irc4Nd5v6hXi2O5D9O1/eHVEqYfkk082kzBc3cHyxPePpKVk14Te+6+YWeSakwmbigCiVRRruj+xq/x1e2yjqLFCvHXXLzb8Ls/lzuAHqcMxoogTCRaOdrv4jAPg8fOi2HanK/yz97GdAVHADoyDkmiCQKVkpJDxFGisoLb9MmisbMmDOFeYmur9cEJNq55J3PafOVJB87qNW2LoD5aXMLAXFbriZ60f3KuMDkwLS+O7NsvjO9aItvaF13Ru7+/PnDFEvMM/MrAvQK2iV6G+uZ2naouO4uRY8YLb7zMgzbAXqPAHpyGJIEPRFQVAPJ4/6R5/7e3PPJj5g26UTlOqzZBUh78vlsAE6OgG4FIQVwclpq57bsa0UgcqKPmljXDxw2E+/7JfjOT+n9XnMXbNcPrT0wsx+HxtdRZg+TkMRuXpNkFyWyG+bwK+jQNw3HdaShp92oyjNdxztWJcsh2XM5LrZVpWbPj2yRO/RBeVhHCu7tvISWuYeGu83pfjQAckKA3WP+XSssbpovT6iZnUVSPAnYd7i8b3pzTg30mDeMdZnXrU+Ye1Zu2oPmaCrBfHrgA2fUexnBsfLKqcuNTZ9vCKiPmjkJ8Y3em2AEmZMhZ78Kt9U8hCKxo+zGIDKfVYUH7mlAp5kKnGEQ2g8DiTz4ZrTrYjYLDl4HgPcE6ik9WJhG1WOb65yQcZTbQjlGDIJbBKBvalelSnKoFahFi57oGTcvAtCXO1DitMwL3JoQOFgb+WmA+ndnlhCYxBhXgW1zL7SMhw8MwMpB3Vmlcu0xrQ/V5bRv8A8MwN2ZJPGOLuSqcS/Kj4emxSAHPcEB9ZHnfo4oVjM/Zc783q+Z3tsTApb+MZEEluoYFgDkTBmU7meefrA6BGJWnqtkTSh6pwhp+Jp51ZvMFHznm/3wbxZ/7OJS+GG7TvrOW1L/COih2oKvYW2votrgHQJ6ZupWMAB2BMM7VvCVVNAW4IW1h9HU0jg0NLP7R0fWKj0Q0UypSDyEeu/HYWEJAUfBfMt8FQFwNLPfXokqPvLuiGSgJIC2zg31mVeND4GX5cyR1UlzfuEl07uFe6rwAz8S0dJRykoKzlDAqP7RMYRuKnUU0Pw+gZrujH5n9bj6HFnVx1HtCu4pO6/p/iSZWbUnNvHf9yqgq+aJw8AId2jovn1ChhsunY9EKiQR5cVf/orCFDqosZWB/KVuypAjhL7H1NBNnnWuizhG0Rt4bjn3uc4Bc3HwNALiRhNFpjpQZH3kZ+FTJ6gzx5O1qznLe9Aq8nvGwFCYMhUOwQYvhXMN8Uv86twKrBF7MPVSO68Qwsx7aWJm0E8as6vq5rrnbVivo1/+pBn/xhehqdNGo6KJjMNKPKkOPu/BukgNgBjTwJO5HhQYKtDVNkxjX+6RMTOBQjJL516BYLigwliwn5IlASA/hjKvHQ1NuaybTOt+gAAFhCYGW04iyCkp4FZ/cbj6bJHK4jIpAN0eKBaa0d7bjvidWOYoKzgBSohCE6Q3Vjw8P9IrKYcdrFWAW5lZ8rWb8+bPAeY3Y2AenB5c2I8CQg+N9JuHIFCz/zpJuX9z2dy3cBnAfid5NgBfSqWmp1986RLoWuVjs/CLuJjWuWei2HWDmhYAddZ3373yq9rHfhbWDXEWZsjfq63Prvx9LwM6z1UvmOUACsooIw6RqP7t8JohHtyPkq4XAOYnUdJVE8OyeZdo6GyNyrrtTv2uMHSOabm921zqP2kmEAi31Za8XrlaHDSS/Rlo6s8gAp4mQTGz453UEl4xRsbC9XTMTSdbDtD5SLfsbGYh2nmVQ6eArvXck2ulOnZ+Bl94ypz49H9By1QU4BEst7thTeXV3h8ur+wxA+FY1tavPyeFZ9JvjqIdOQoooRRTtD/yjHDO+PfMq95obsN/voEyrxKo5NbJ3Yt/o5KoOQJTO1ukZqaw1k/2DXkCl4+M+drSmvRETyPMJR8QarTjHawWl1TYdmecqW7svc2aZPo/B+jFJ909WfdcRX1UqoRAdj80dQab0hLGojGfgZn9+jKE/xLngfeNIjOH5+2+4T7x6vAyPrENlsBjK7fM2YWrpi8f1+wrrgXpH8VmcshLzzGjoprC4eg9Nj4ldBHA8HXNQHEAqC+Ua9qSfHNquFKjpMifZhEYxxr8ac52DS/c/Vv2KqA7OO2HmYlaofzbK8z1ac5x3s1CMQVzf37G3CeVj2mKts+v5TWhgC4nB4dwFWVeJV2t+mcNftZrvYfN1f4TZrWD0aiVP5HGqte5dBCaGAnoT0NTpzbBs033xYPQFu4fQeS7dJXZzhjdgYql5+FSMiTRzuMbERuci/ylmVLTcpLMOD6/zoUZc/xz/9UMPfekNrEQvkrAtQtbTqgrA8gSCMfMAmrnwlHd3uI768ET1ONKYMUF57qsjR02N9/502bp7ENisi9eM4k5wHVs/HGivxtuCtXMMpZHq5HGjv7dAfoENHQWU0m/88mG6xu0JNTk3NbSGsdo9w2L49FehJuvYwghnj+L9Qg/9GMfjwPQr0NoYQAcK8Btv1uzQNjs5XsODpjj8JvzzKhcqk/mz4MbiwD0y+bw2rTE6jiYrahI8CLSKwG9s1ctd1ZYr+R83n40AlDHj1fQhe1plIddl4ilnfzIqgjPmkdp51WJdN/J9+/Cu/YqoHOTmXeuAXEUb9Ub5Otk17kXQtL2MByDJ+kVeaaS0BBltbWaCAtP1ZPrRyfAiPxzs4L67dFvPdsIp7EJML/VdcBcGjhhFmByT0LdkncbIIVq6fp++jSfn11CoNySVGPih8Fq9KfTr66FX5RlhSfZDV8wVMBJS2PK9RVOXAjo7MBWHdD1QOsH80Cswfg3vmwO//XnTDvXy4K4B/RKiFgG0PMEckYei2BgX2e18xwtFc53Hg6lAm3lwVCnv/eN5s4PvkuasGzba3svhScGwklxnx1mk3UejZpvJ9jeWF4H4FH3S7igKd/mKrEl9bd6wMXYWGGOWroYXPjebZprBM+6Z3EmsAVmPAnz+rMQkulasLKB0q7lG6wFfwotWR860G/GUa3RPSJOA1AicDaPrNw2ZxevmoE8g2Vthz9ZjzLMRwZOyZopbDC9h6JHxXNZ/MRob2h9YD/0pxH5fhnArra8xuxdua0mD1uEFW0JMQkNKUiUksYaevleBnSad4cA6HUXKCm5Qwo/w5BLH81PmoPoGpwEgipvdhxV5MDzEDJdbdUBumMDcR8YvY5T3SMwtZ8ws104WNZHZmVY+9rkUoYbCfPUX5hD9PvUkjZ0wR+GYAp8BKbA44je9T3M5RxrJKwTEMSHiP/RuKe+89J+u4gN6k89GLt0Eks6XK4RvgauPGdOfOGPTM9tlnfV3/EZiQGxCNRZRKawDpMmTKQu2lhEB+bQUzsX10PSQaqmtj56yNx66/vM/PlHJUipGBgIOJz6MJ7PuAVfQrRaV7iGcpHGP1wKJ+HrJlqoXoMZOvokX98ko2SAG0ur1lLxjOOjkMuod2f5iY/OiaRxqqA7JY/9u7GyZp6cmkcFOI2F8cZ5/J1WPgpvNK/fB387K1vqFaXAUdMfe2Buvxdm9+MA9k5f5qkymMr5ZDlYRruzpoGckTRrXMyjdM60TX6rbdzMGJej7p6Z5tlJdrD0NSsAdKavpZpK7a/bvTv3MqBTMx9E7m5DKsThIHQhNOQhRLSfKixoX/O6qSmCNp4SzfcGmKzA5L6mrVLlV/4H/WkLADjVNWIuQzOf7Ro2+SjnyQJOEVJVIMdgBP5tG1BNriysmG9NLRh2xOI8D/d0iX9vrLfb+vbcyJTZCMOymEwwjzWsKPN+F9hGQJfmIwl5AcGgAxr50b/4lBn9zt+Y9nUGJaowoeNI+KBwXBROwCAKMOWFz5BnEohBVy7oKck7RNSBBWX+wqvEd74Os/u2CdphMoaApvZhMvVKVoXdYysNeTPN2rfZEx3aq5QRqGHbSg3MU7+cKfrCNdAz6Sc8b7QiUCDQevA2HTOgMblW/sb9dmcCjWdWtszfA8xvQlhx7T51emq5YnXGB0b7RYhj8Fs5IVSfb+kaP46sz4vpfWxjzsbuVFo4/o30q5XjtBNbHR8R4HWfmDRGfzobuVBjt7/ObhOrDJNVL+foGqxjOi1x614F9CjCvVLnsFq3kDXZ8+ieNm/OQybtjpWSrJcLKUkSpJiulmPPc+afI3c2Yg/RuBmkMwUQvwzNfAYaehzMo2OVZqYh05B38sCCw15fWjXfnFwSpkSrxwkwn4cPDEJjR/x6AOLuZ/rY6QuvFtnuxkb2QB1e6rh7X3WCkeOFnfMz5uSff8wMvviU+M4Ta+XFj8c8dP5g+dQU8T2mzTHanGBOX2TSD/cSXxvDYwDzd5uZR14nwXS6OwG9WGslgZyMvYOJzFmhWtKx7uJ1XKM70F6vwsfM4LWaBLEq46fVZRVatnZDSH9WRUtncRobWBfqoduLKlGYZAT2pvkWijbRdy7KvT8grGJJE3uPRMGP96CynI+oLTKyF2nS7r0MkDuM1qpnF6+Yga3IslF+ZqBuBsr2j0T90mvZcy83KKjzi5EPT+fGzIuwW6owU8sK1zIYBlRuiVswjaBW25t2+a49C+ggMdZSZlCcs8OkP77xzbNQK9I3q8A9DO18WMi4NrbrgNOZXTUaGg+jqXcTIE6tHPXHWZnMma/dMeGlWwC9SVSCu9x/3MzRzE7DXZFim1w3j+aq/CaQdQVctfPULWhPfz+1iHzhdWE+52AiPI9AOeZLu3lEvmuN7iX4F9e+DlfWRYHzfgV0pLilAnS0R11ZMSc+/wdm+OkntGa7BPzYtyTY+OJc9gLyWnOMG7CMyWkiEgjHim12fJUf7YQzDAVrMHfhNebmW9+LgjIHoxx+a0cQGrJa3z3woY4yst1+Kulcu8xeMn89K6VdQS46m25kUv61iAYI6Gug43W6NmoAdD6OqW8r1PLtcXU+Y++/dcItrmWzlSfQqvjq4qposaq0642MYufZOQNAp4ldqifKSYt23NFXqXRLZ4HqQtOmk8sT5szSddOZt6JKWcK0gE4Nne1VU5vci7c8onEOfhbG/ydz46j9jsqUjn7xjkYIZ+FI8gA6auisBNjod2VO9GkeuFcBncQ0IBHuzH7mAapPWgxNOQPooPYQUtSOFVakGpRVrGRbEmBHwKidOqhmYTm0PJDQyAsEc9HK9c3+oFsmsg6z9E1UgLvSd8IsoayrapFRleZwTGnHVZ6+FNTZDOFJgPolVI7rhYbx0OiAuWewV0A4DIhDN0kJhtO88/Lo6gQZXsVnsBd6quAWrgmsGUce+1MzjkYs7WuIZ6gV0Hmf9JxXbYd5+C7AqcBsCQCt+s71Ux3QdV/XDhwyN9/842bu4ddozfdSH1xH7fw0IpvDuI8Uckka1tCU17KFKjV01YAz+BQtHoUmPpu+8LSpcQ5Undle8tJJA36g9gcRFqCx4u88JxeRLcLKpB6AWcoXLpULo33ITUcWg9QhiINekj33CgFe2w3t/AwC5I4vw59Opl8B0On6UQ2dBWaUN9b9seZ3hgVPAMyfgqa+koNQGrSTbiTQ0nKyiHO7zMY+1VPs657urj1grwI693Sws1MKy2T14YHuRGOU+9Hb/Ex+DuEfUZpEkgO4bRzeB2XBHJXgcgRyKfHqjEfBYcP1EqWLPPOX+48iz/yIWUN516ikbQYHs8JiuTlSy6F5i2ViXwCoM0/6FTC9s4e648Jc9V5UtZLI9piyX26MGlDHwhtkcKmYLQUh/P/gE4+Zo499yrQvI8XP86mUa8I9Wcb6M1WNk3Fdv8glqJkDcNMyJka2zz34anOD2vnQgbgUEAyPa3YW2hoDOdO+Iysa3+3nkK6uIMqdfm5Z/qwHhMduwN9KQE+7xg7QSc7MeeYYRZeWQUYjlevw9TyA/Ns4I+syF5xxnBua2M8N96IbW58UDWK/gnrn6MbVt7Uq/vRjCJIrjhuK0kgxVAbDAdANNfTYyGtf7FDhWYU483xuxLyYQzyPmAx1hppRU+9sS4+R718GoC/i3DbqHbWvToZ37kVAlyApEM4QAF2Cq+r8RMpeAQFw8+aB/KzphwGNun8k3aaEdAFzCxjQxAsEcUSy56iVezOYCzBTwF/HQbyFcq7XAeTzSEsL67O7pJX6Z5tssShYLCP6+3k0bHkGaTiHUdryAsvDMqAHS8HALgpTPgo+gaDAS+hzZ1tVOZRJJ8O15H5ffMrc8+nfMZ0L0767XbLZ2KsoMDGSH6lFkU3BaooAWYMAwFgZ2aKHe6amPgv9YFwbg6Pm1ht/zEw/+gMwvWvqnkuh1Cv1vwchGNF3nq6gTqoZ1ndxShKv5WVzAPSrSF1btpFjSUkgzbsI6JKznPQmP2+BbzmeLuKdpvtSz7kyv2qeuDMvJWMdHRyEwPsozshJWGBYWyAzVSMgt96tFfPAwovm8PKkFjwSy6RSs15mU0fZeY3R7l6gSLwaJVctBHRaMFjn/UkEyE0WaHpX4cx/wouT7kGC6yikzeP8qpBV33wSvG53LtmrgC4R7iz5mtXGgkoOIDXtocIdM444zih2xRGOloFNikI+lIRVyFYX1V8uQBACGaNxc4bFYqY6RwTIZ7tGJapdfeXFp0SFBP1tIwg65OhqLWDbwhfnl5HaBh82zO6n8UUhqg+m9ko128PTEJ5vqRLn/fEJz4wF9O7JG+bej3/E9Ey+nJpZyhhYRGZpRWu2c43l9dQqsNswjTJVrdK6lgL0AoSwpdPnzbUf+RmY3RHZHm6L88Nj/PSfnkNuP2MOsiLZhKvXVJexhSpztBfpC82IhmNyCP7hfOCJT4g8wIGSCtf8FbV0mu9933IRxBHYh0j9v729YGaRIcFfMcPjDPb2UWSFjHZ3xWizbuApAkeOrBfm9/MLF83hVS06o/TkAF23W2i6C73NmY/OaocZrbV7E+1b16H2fCd30KygT1zcGZgdyYV7y32lH51uwbrXNbshZvukvQnoeRsQx9Si+tbTmap6ERfL/uancovwUVmpPHh4GuVF+QPk2A1o5awAx8C3IG9ckQQaOX53p3PIXO05jJrsY8h/tswAZv+48OD+bRlPajhLukYe4pQpaIsW6Sj6MoJ+biAq/Ah8g4egiTB2weVQJ386ouIF0KPaV8nvBV9aXTFnPvEfzPClZ6TzWpqPMOlVFPtYpbBm73VxCTSB98LfKP92ZtbthFVMA3zmFop43HjTu82d1/yQ6kkiiFlNz4leFBZ7OtBNC2lEthNWnWSbZupNcq1ao5ZtPfd5aLZZrYEVk/08NRc9HX2Ei+R4AmuHM+Jdq8epa2kFsRzUzK8zsA8TYsvbR8cGUfYVgi6EXMF8oYCIxrKaJx/pilTSp37f/GVzfPUWrJWaZaGHNriI/4YV0/QM4jsEVqe9Fy9YDRRCzoAII3MRYcOMes9bq5Tyjew+xYC+AGGcsQv7gJ7dGu/Kk+JSeF7qt/d0ANBTjqY4mlTM9wCue8wC2qLOmf4cqhH5wxE9vSyge/O5DkSeT618jVo5epx76d+a8nANi8TMwqR+pQeBVNDI19F7mNqui4INA/w8xMoPKczUKdfFj11e42wAkdTPabFBAjsfjcB0TAtJ2kPFKTDCvVPStVJ87Bry28nP/r4Zf+IvNXWtmpRlNS0xgbMP/CK1cxaRsbyPJkt8FQjmBHXhluTI1cenPD5nFs9cMFfe8/MwuyOqWNi4snNXMoSP43TvHeoxA1JPt9jykmIddvjS6quQbkAUwpjjzTz0WVZvyeAFpaLDHaAnx60iAdqef95PMy+D4+gr3sLPz6CyIqsr8m9nYK16JUzso8gx9+WgnQ0tg7ltW90irO5CN7Z7lq6ZUys3TBeCbfWVkSChFkHQIn3qNL93U1t3pYzJS7aXdq60o+Fx0ycjgBam9+/CtjmJ7myhCJX19F1hIlp4wviI5HucjlZ37eq9oqF7YgGRkg8P2ZapqUElBtZap30c0ewXkG9+AFXhosYrCbfUArpAHw58gZ3T6CtnK1TLvokTvGwd+aGzHX1monMMQH5Agt+0hhQ1V9cfXAHVHQh/iKqBV8LhVjywdm3CNQ0PjBwqASTXWCX9S7ttidjUd/LdYEaHvvElc/xLf4we6K7jnR1QKe5HpkN8xvf8MsAcqWpqWeVvlKEZFNChdh6ueZKxcV02+4fM9R/+STP1yu/Xtqu2ha/sXcDdaNE4OmDrJYi8kDW7SzLilNeE3DnlrZUup8Z7DT70GRZOz+BTGtCpSbv2wEleUnS4/D/Z7IXlYNmJDYIIrFSMJ+kBHT6AdLR70YyFJYydZGINPO7YJ3lxzde4eXcUNmF6n5To96HNJVgXN2JuyEhzZ/VD8Bua4KXgjBXaU9BiKRbE1jEvw/T+LErDLkE18s+teWalb3RuEDa+WaZwzjeJVSATuTDj0dbxuL0C6G6JooA4RJAS+BIRpMqTmgWtHxuyZgYB4ucR1Y7ksIAc022IEBvT0eAnz61DK6eGbrVpAXKYWecA5Legjd8AmM+3Iw1NzF9KjpwD/XCNKWGbbi6Nvro+QO8wQy98x5z51G+i09qCwnJZbIyOOoFcAB37otfbZiiw8uQG0EueWksiOnLEo8LFwukHoZ3/E7M5OOT3MVw/0gXz9++FJsdgQh+2lOZdjd6QHX0+gBHgeB2APoX0tUaxYp451mS3gfR1zdAVmrmD8b6EjI9u0M9Z1GYYY3qjldykntwOy2gxoAYIDADM2W51DM1cBjdXpFRszL7o0Bj+9EIPAtmY0uY6NdZBjxTwVxj1DrM7a71DnNCzUNeql76ZU2D7Z6avOUBvwGt295F7EdCpzTL1J3lA3HZAJ6R3w/jNsq7nELPZaxsncjdLEqM1XzlfuBMKJNAKPnK2QDUb0BqtmZeAvQEgX2jvNbdRtvV610H83KeV3orESlocOumTruNg7S4VVnk75iviFOZJQE/re7cSmJi4u6fRsOIPft303rlRlWkIDwOIC5hLnfqoDj3/1t4HwYoaemARqb6Ounlb3b3m2lvea+686k3aUc3fKCq4T6tjVy2W/UxOq9VH0MpX0P/JBi23UesgrVUk6byzBHQKYRzzNNxNfO4BpDV2sU6Bs/SF8NUIFKs0aSFwZoAo12qHts4ubYcB7OPrM6YPfvYOAgRjYeRa6whiiia19W5EwrMwlyvBU8P4+VgKPdPgps+0jZrbBctJM+RlobGIJWCl5TNnk+E7ktJWw6/ba4BOyqTWwwpxyZlksbEIUccgiSOoBvcATO0jUg0uoubygG63k6YenpA8QIJFYlC+NSdauepgbDNI8L7dOSym9dkOJMEhkn37GzRQiD5WMonk82k4WWX+Apkn67YA1bUQTQ0fultgar/3jz5sBi8/K8JTpb0SMQ5BcIUV7BFN4vRu09LO31OAGqRPsXxd7dIj1D1bOnmfufTeXzTrI2NyGUfi5TR5QQE02m5OoqNaH1P9UgkNNaxNi9zCSGW2T3WA3pBhMygOX1lo6Fo9IXLdKHbKBluAtD8qXu7sRwRlCpDBy0F3nQD24Y15c2htyhxYQ1wQUt3I77zmbJUOMb1DMKW2ztx1xcd0k7AyhXDQa/CjPwduirDidBavKqsWcm9mHhDQN0U4TzfWnd2cGt+21wCdW8iSr5IPnZL4ItUYBSCgnT+I0q4nCouIElUyrgTpSriOtPCdPnKmokErF985bmawmwPy252jZqoDJigcFAmyi9GeYwj6SKaBdbrc7BrpoNlv48pxnQXQeRBrOYtcZzzn1J//rjnw5NekxWSpx3hzJH1tTFOjdu7glsIYbmrr7zNtSDFKZWq3TylAmLzyzg8g7/wNKhxYRhhpEpwjygf3dqHJjbqG5LMP6pJSxo5rt9EEqJaOaFXp3KLvKgCd0em1kFn5d0TQUqwiVB1Xwy7YPhLnTuzOr5lRNHcZWwWw43s/NPZ2iYLXwYgwwIA5FKDJAdhNO90I6bLnQ+15qdBunkPBmau5QeGFWX28oAxmSSCnyV2q+O0DelZLvDvPIaOmcjeI6PbaKsTZlCQc8274mI4BzI9CnhyBTt0NyYhMOJ7lHWldDtDFV07TOsEcKSw0NzFvfKG9Bylow+YWgHymYwB+886iBgYh6auGT3oUQGdO9x4A9E5p5uLKvqYAdS9HwXfNsppf+6w58pU/Ne2sGmWVijBD31XyYkW4AlpaSiMWJ7AR0JkrPADt3ONsebavr/YsRerwz933sHnpJ/+pKUglLs4juN+qLP2d7dJRrZ8F8cOtz+LotCojwzpQJLsFDf0WTO4NabRhtVYy/KgoTH2wHvqrPR1lsY/1PMPjeAnRwqnNcsRgjYRVaxia+pH1KTMOzb23gOBfj+uUeqAcdUK4Zd66aOvWhSSKSIK1o8aPy6SRFKLen0Z48Z1cr1itMv3gPaQfRrozRsKX0xZZOeN3ZTrwFA/bSxo6mTYN1/SfM82rlk9I/vQvDcBYNI6wjkNm2YyioAyBPgrqiIiErR/NJk3s1lfOoBsQ0WJbj5mkaR1APgsgX4OUaytAJx4eAV1KqN4tRFlm5p1YTgb/yc7VMlfLOEa++7g5jYpx7WsAaxHCrLZhNTJR0tDnnGlq7HUe4ysUnIYGNE0tAcMpZuZb8D3S1D5z/pUa2e40Gicc4N10oRyBds5SuQ2Li2hR/sXyqJMAW4TX0AAAIABJREFU85vQ0LOJc99ObBSyqckR1LPW0RMf6ia5kDxzC4Xmt8CvevOr5iDasB7dmMb3efRb19bB/iwyOFRAndo6z0fCc2otlwR1mt4Z9f5cUdR7VsshpbFheWMVy5p4SFYDadRz9hKgk20zTURqYfN/iUGhtIHMaXWdkPsGILWyUtxRRLsfQHMWwrIoX/wPyrXm6Se3WjnBfRkpZ9TGCeRzAPIV1lz3Kp/b7SRcF3Nix7IMa9I3itbqfS7LvrJkb+JtK/VCHOi+iUvm3B9+GJHucwLlNOE7C4qAO03zS8vQzplUo0zdmcZzfTAv9sNv6CKTy9lOrZvEKTvie8c/5s5BO3/fLyEoztXJVsFSaEnGUTAjoM9jKJXbI519ktBAvSvbOvdzWe8IoG9JC9UEMlVNk2O6GfOVG/X8mga1CzdJ8SMEEzCwTxQiKjHwqY9tzpvj8LHzOxUbPSM0wSMbg/3U6Vvnd6s4VabiyI7Fn+ixfx52zyvIIdpA7FC5I1bLcnAO1M6XAOhZG75qGU/m9+wlQCdxsvc2u6yp8JiUWVYmKf6VJigGjvRDxqS2fhRfwwB2Fm8wq6qV51HMZA2m9ElUd7vRNWamOwbNKoDc9yjf9poqx8C6EDoRD8AmDnf1B3NldgKbsyTdteL1EGhm0M/8tLn/93/NdE9N2GhyB+hqYixAcy8sLEmEu26JLbcKuhHt3NKPVe31NeGgXNCQt+er6bEAreUS0tSmHnqVXK7kF6RCcmx0CfR1SnvUJHXu7+o9L5qcWE7wNb26ZW4uoeJXAzkyNfQ19lBIxSfuvt2gAMVCO2w7qgoMfgHptAP2kX6ktx3dnDHH1+9IqhvBXgVf0DQ1dGrrdCs5bb3k8rhd1XJK/PA906z1bg6a6Zy0uPJ31nr23QP4Nka60+x+V5aA3QuA7syeJIxBgB/LjioTrpc8rGblCU5Jr51aIPzqRwpL6Gx0y4yuzgDq2xC1jkIiKNF6p2NYuqBpuUOHBjWMBe+hYn63+8/1lCNNENK6uEpqWSoLBgwwZKT72Y9/yAxffsYq4EElaUrui6jSB9+5i5hQ9AWoDyD/tg9MqgrdhDij5nzcAiYyd+4h8+JP/neSsiYBbvY53iyP69ge9SjM7RK0WWqeDQSxZocjZ+2YRlGZG8ss4dmgEYvJXTV0tsfd6x+aqTfY310sIo4owesogEJJGckvm2Pwrx9FDjs7urnIIWn+Qp86G70kqMrp9HR+pyh1FRr6t9E7XXPTM/pwLvhi17W7MtJ97wC6stYhMEyWHbWIXhM4hKSlzNiZgSm92r9SY0dNdTZCGN+YFdPRNHzlq9DQqZF7ZdxpcWnpla8SQNdSqHd7yhpXjPvWwV7NdQI6hYN7Pvd75tDffVnSz6TsJp/JEp3IOTcEdOvX020B8+qG+XBo0GrnlS02xVspFfLA2F5AINzc2UfAEwOQwHsLoBOOoRN0cQSm9gNomymNsCpOtIZFSEtjFa/X9Dvl73Ys/EUW+FcqLdG5MPD8GXRcu7G8ZX3c2U3K7yrNzPhapauMs8tA8M9ulI19UqnKefwdAV16ttujwrWiVVI3HNYzpLodQHGaU+uT5jDAXUrJuouhoQuoU2MXXqk8031cwSSn3FBumMt1mMtmyFxuG8J7A6tcvWSPZ28C9JYA6HdlpPteAHQhOxAlaYF1xOmHraZl1XdsyOw0cpNMWWu7ozyDpB1FYBAn65RvFN6JOvKsEEdArwXlUr5yty7n8kmuPQG9xqpaIbNmIZdDf/slc/rPf8fkqTnYjZBAuPkF2OQQ7GNpRAr9UAAcBph3oYiMCIMJAN09U4nPTD3yenPlHT+tvnNbHEix0NsB0KgDvnNo59oeNgDK3Vr4Cu8txfjjQlAdgy4FoHbJuVpz0NAnoKG7SOU63hS71Sn8BCoYZAHoeemUtpcAvdRaUjNnvAJr84UfZyDX46D8tRvAfmRzzpxag2USqW6dbPfMD33rXagHj9KxOYn3iSLhue6atptDR4wuM4F89AmU6losdJktnjfugZj6eVu9iE4XAmKY4EIg/dx1n70E6ATyYXQ38kU66qeNivSgsitJF4xBoD1JXHQKEsPDHaA3eCopBpX9pVxDRnt34wtZ+TVp6H5U1JbZOhfm9gd/599q/3H+kebVZcQ6LLAhjnBx3T3+n2Z2FJFhiddE6xyAD5+z0TdgXvjxXzALpx4AMUBbKSET9GJMx+E7H+5S6w1zrBO9K/vlTvZEK1AmB7ssZqN7srCmgM5668nfX31avsWKADoYvgD6XZqvXH05giMDMLcaekiUul7Ow01TE/+vtR4GUBP+1MYdc2r1thlYRzyKOp5ggmfvA3Rvk3rw+qGgMIP8oGu5AQHzJWjnFNy0I3y6ttNJpqXleLckMK4+ZpLkbTt8zV4BdEplrBA3CC2LnyZXgBJRAefAIKqaSqEmekPzXCQaOgG9BvNnsT5NsOycmzYPf+TfmA40wpGANTbFmZ1H8GKYzgK2wngLBMK19bARTjpQcu+devDV5srb/oHZGBjWZyjv83TIuY3BzH4UJV79Xlp5Is0O1LA0aR4fu9a5muQspVuWmt8pN2LhFrBHNxDlvsJQ9AZ9aHJnL/O7kOXXtGIs6MNI97ipXDdEt98SAS1a/C0sT7RMjhZWzb1rk+YYysl2IjpeKrVDqM1DU9/s6jczbb3wlQ+Y27k+hBFDmPWCrCOqBNawlDPiCAnoDIwrsK1tyvub+vK9BOgs1tFHE+tdsoO0PtHqsBcAnVXi2AtdDHUp98/56OToWoZDU/oDv/V/moFrL0pUrpjaUUjGm7od6EI7z6EqnDRgSfGRdzK4qn/YXIKpfeb+R1U4cIFwAaD3YF7H+6mda7cpBctm1wzpVqozhTDFeoaXLgHImYfO7w35iIaueeh1tEVvyNB266Fs/ZooL9+5muS7WrjYXvpQHv71tdvm4NqMaUdBLabtXus7Yi51HUKyb3FcTMoDnnJReDY3bOoaXQlZWnlSDiX7y/cKoHPlBhA53M2awxn4YbLfifRP3EuAzqIyBPSaD5+NY5BVBtFvdXWbez/1n8z444+hpD46S81BO5e8Yycw4NhD+BNTO33nKaVABXRjJh/5fvPym99j1gdH8Izt0bpkXWzYQUB33fIi/3Sg+aQnj4bf4eIGUy5NTeMKDa8sCsJ67ksNRFviEVO1GpkaV9NC7NJNtHCuYxOcvlx1GBD2tFmy3kGhuRcR8cc2Z00XUtxm2/uR7YOAN+lR4VxcVZ+azQV4HWu60+TO75Jxks2Td/8pewHQXclXRri3S+nQ1t8+9SvD5E5ilK/dp6VGjMCBBsFcAd3ziHSaemi5o+YFkD7MwLg//ajZmltE21pXr10fS9+6oWaOjmoaCFf9EzE7BfPV0XHz0jveb+bO0HfuNPxor6jAsATxCWrnsB6J6V+CN+1mFkUDlxtB9kbJ6nMVJi0v1renFXiSvSG6yllZuDtsgXkD9dwXgLaNonvOjT3MmeJkESkazF161irtCf3O67CIJKmf78+BWzuhD1uGyy2nEA3/r4sZN+anpY6U19MCw+JetgTsPqCnXL/dvtz3QAegs1PX3SCPOUDXyml3w4xKU4k76ARzxgtk8pHI9Q6Y2y+a8//xfzdtM9MRRxGGg/egXntuEKk2qNpmf1Px1VGJV70sjxK+t77nB82117/DbAwOq5BgnyTghzEQ4kfRfpUNWFgVztWWjgA92Wx3A9D5Ts0k2xlA5+o5UYfRyRNLG2a+USZ3O7cNMH31GyehgGR71apXkb61uEwyl1ccoGOirp4vv5u6IjsK6Dyf2NsVWOYYWNn0AahpiOZu19Ado2Uf7UGWfBWRPiNgSLPQWV+LE0ANXQSUuxjQHSulJSJWr75WDmB96Hxu59KCufCr/9J0T04wUkfASVgP3TL9MLWjzKtn5xVUQWde96CNH5YPHjWX3/wTZvbeh6RCnFBc7BlatfBQb7cUO2LAZqO0zcxJTwwQMKjiO2UstV84q0LWb9v+vDUw4euIcp9jAGODzjKFFZpjCeqNekfjVyq7N5CP0t98t5S353xWoKHzK4nVIbuVbPCT9gqg96G3NL8abRps8HZF4ix+YjqnlAfdC4DOfHs719rWuNh0ipQncKfzv/G/mcHnvm1rTlspAUVkcvSd2xKv2tmutBAY08ztK/K479YjbzDXvv8dZm3ogB+uaN5WweHTGNnONEoGxbUSoHNCZOzU1ygGabMcfLlCIsk9rSm2MtKUGZw1AR/6bCMBHSPbhODAjmv7H1pjtNiOhC2ES9KKupEVSCkY0uzeoNDK3SGbvQLo1M5ZsCPQJXZnwTN6K88RNVZJ47rLeY5UkMTeMf5BNd30ixiZhxVR2bWLEtGZj/26Gf+rz4uGLpo267WzxGsPmrCkVJllG1iF6tBxc+VNP2Gmzz6ske2xIase34/fj/ey61878usNtPVkpszimdewFEWPqM1iJW1/HaDbdap/LOX3NSyPy0pfBPQZqf3auLcS0Mn0ZVsjh0l64rtL7uB+Ry6I1p+UC4xrYGzlzi/SXQ/olukMglFrHfBWFy+VRsjGJAe9cfxs54mxzBsJ6F0APh/MmHLOpbygAhB48JEvftKc/JPf1v7OfK5NU5OezgkBXZ5lo/XYHvXG977ZXHvd21BQBgU0vPUkCuticZzDAPM+qdfOgjk0uaeclF2r2uC4zEInnS8BjpkC1nJBQct9aptFdVJTYUl3ku9lUNwMwq4bKcsyVYuAXqykJ1ym6pNqoStEMcd/mJvf0p//v70v//Usue667/Xb+nXP7hl7HM+MnWWcmIQQIdkkURaRkBATRIwEQlFAQuIH/gz4lSVCBEuRQERAiGIQSthJwhIZJAISCZsdZyI7weuMZ+3p9e2czzlV997v932XW+utW/dc+3X3dN9by+dU1afOqVPnsHYu0xV36++fU0z3hRj1k+4dKxQ7n/zsqxOX0nohWIc4aOiszaZacTKPA76yhnvZM1hdcLEFYV/ZJy6m/GiFevJ//7fmm/7+X2926W4sa+dwhONognbbNEywvODRN3ff/yHSzj/RvPPit5grcJ3DoqV0pEd95lCOf1ANHP6OHO+591sVDRKHgrC42yhqsXwVByFN9YLQX3t01rxFEeNSLlwcXIYdwSDcXusccBrUpym8BCIEHpUQOiDH+H1AhM7362tZR+dA6NBkH8d5qJmIQzWvkufZvAidSC9FAhqa0Mdf/ELz4U/+lebGQ7q6xto5nZ17MBQ7Dd08br72h76/+dIf+dHm/IjKurZIID3qLqVHPRBrkVlHcMceDnJxxiUKTUlzMisu+Z6xxLCVjNWoN8OMoXqx/n6dCf086fnnBVUEAkuPZgbcAqow0uXsaq2ne0B5RXyKDSlJFk5xVcm4ekI3IV9v7VOQEHsOVsFujM+VQwKtFDGrhjVCErMksEbQ4D94+83m5U/+1ebmW69SrnNKwMLjxO2xC979977YfOGPfqK58+KHFzxn+TqaGXvP0HU45DoX+75c+9onAj5aly51uSlb2WXrC26dW/M2ri9J9mucXNg/pWZ0ubgGQn/j0WnzBhN6ujpB6KfGEsEdZVttFPgmVUh35CAx3RGxwcIwZTiwCccVSL66NimJbGjsHAj9Fnm3H7HHsogtjiY05gigLGs0k24MTRYyZlMj1C1hXxNc68Jd8IcPmm/8ub/RPPnFz5EzHBG66wplrsFdHBw1X/uuH2i++L1/vDlHvvPeg/EG8x6CyDxP19RYO+896N9N8p3j45Nt9Rey8kgMMDSW9PQBzY4wDFpGhUPjm0Tmb1AwIHFo2gaaX+0gdPjdtYb9mRJ6x3aSS7x//T8N8n7ycv6K5ImY7vB05wuQzpPfucb0H9RM6DZl6mMUhQtOVYnmfXohLdWASUQKHTlp15w0tes0CA8532OHz+EIgjShX/hX/7h5/2/+p+YSIV5dpWkI/e7zH2xe+fhPNfff+wI7pnCKVDxGvUHbn6PkK48hnCxVYjNV4RX075h+mZI/hFxbE4lgHTQ54pKRa0sqVBcIHefnX6e86OyY5yqzge8jbSiurVkv6IGB+waWPr3X7F30cx7TqVDPiwvHdKc1oBpP9xoJvX/FBYFXHicN3cbJzjtc0tQmhI5AK7b8OibXOrRw/xzHC1YjjNZbkAE5xXzwV36hed9vfprTqvafITt2LG1nlDnqS9/98ebLH/sh+dx4vPMfDeHjlsV7jmw2NRjgcZ1NrkShf0cTI3TMMWuKDQk9PFiWC55pO83bdIYOxzik3hxchuN0RP9O2ZvfiLUeHnNEQl5H9xHT/QTxz20+c6+Sxv3IGrmwosDDHUl+ZJPS9ZPn7rjN9Ku9dkIHEcDkXhWh00hjQm9H3CSH3uABK1HiRAeMMdHacmgS33z9K82HP/UzzeGdN3vTeU0SGPNheycZpnSSw50XXm5e+bGfah5Q7HbxDets0NDq9uhO3HMI74pMf+1C0ckMPgI29OtgUBK/uHozIwAgyxqurdlHCN1tDPY33UO7IgZ+ed4l7fw1yrgGE7BbzUNrE69uLPRtHTMndCCHoyOcO5tRPhzMgt7sn1qhPwgBy5sUM4ZjrTOjdLlGQrdAYkIiAtcxnTVDU6/iodG2SyyxR/2Cwd1xHZ0kBPtkvsYGJvTpJ/gQ8+lV8/xv/Frzwn/8pxw1Th6pZxWu10iIXjqj8/IvfvePNV/+6A+xhi8HA7220h+f2N+ljGqkndsALEuFg9ARmnhaJndJvWWJ3JXQfWTZx/8eLcIgdFw5SjUHMCJwF71N0OLT6Mq+4SQtZLIoxJUjGF3eoJCG/pDM7skGUnArHQqokdDb9JOEA8icw2pGIAQHWJO+2nq4J9NNkjbfqXBQJAfQCZYfFiFRsfA/WNhuPLzbfNun/nZz6ytf6JGwaNertg9dWtM2JUlz5xu+qfntP/HnSTt/L0rtyjEFHCIi3AHGoMm2tqJsIXSKhBfcRydovV8Wc7u1Q5tz9HWgedey+GGfzIEyHJlee3DKV45SbCZsfayhs4m52+xF6tJEixFCn3q41HZDQvI9of7g+tpluM4wvkxrJHSgyg5P9DvM7Qj5mmLSjyI9eGaTSoLFv5o+bQAShI476Fa7DcPc2Ezh6ETZ1t77W59uvvHf/qNmB0FlTJCXTVZVOca1REba28Gt5pUf/jPNq9/xMd4oLDyQEf0d4rU/RmMQ7ecvVxA6eBybzskQOnUDmk2f4vgoIZWqbOYzihcZ7PAC/CpFi3tEi3GKau3mD9HEOPCIPgYB2uBUQuh8hEOixYbNerpPXsw1EzoW0du0mErI18mLqu0ANDr0LeUCWgpaMEPjDnocQpdeYXm+8eBB822/+Lea21/5PCdmkeGx+fRsgdDp3ddf/sOsnV8cHXdwGSc4lIex9wzdOT/AzpJZZ/UgtCb3afh5iDMcOK7d/FC32i4mnmgiA8o1T+e4XyMN/RE09GSDVZymQOhK6R3IIEDZ0KVDPpVI+1Y2O+MhYxB63zEuVf3Jy62Z0NkhjkydvFBOb+ytlD26wWlT15zHJh8wGStg4qV+HkYIKtM3sYFcn/nMf2++5Zf/Lpvh2QhvmKJ9jzXp1YMG75zevN189sf/YvMmpUdts40ZbLBoYOw9Tdr5bcQKMNr/Kuikj6Khx/ATSC8eQYzN7r3K+Ao9fkzAnFTtsDQCMyniuSMoSJqpLb3DnetTIjAldDu4gYnc257iorqcORGSxfXEhyRoyDmJuSfVZFi5oFQYy93uwkAESJnKySPSzPqcomqn0FxiuKPDuNIFDT2eNUII6fn/+u+al371UxK/fYAUZUE3yzr99uof+FjzuR/5STK7U6rVnnes6OFXzW2KffAUxWuHdchuDNbpNPj8Jr2HTcAUHvTDmtwZFRxvscUove+zJVbcH/4aOcU9SEboIgmOFgeNdAqCSd1GM4DhKHhe0Q5HYrqTpzu891Oc36SWS7/82jT0vlkU8bFv1uThbvbEIPR4BJdztLnVBXoDyQnRhZGd/Zr1StrgPfZ7n2u+7Rd+mrzbLzZq0AtzBf+BBf7W483/+Ym/1Lz94sui2dvzd7PI4QoatHMEi2kDzJiCVvUCf4ex2mnoac2Z/TbYdXl4jcbkboGxZ+nmCChMStvHh7RTTOGvEqHf64ct2/658xscXIZ+eANDnauIx9ywsB0nDIAFUstOnvwMAtiQwtLziDzdUx7guAHu+XathA4zKLTzQ2hIE9F8hogQ2h4v/FPfSQ7oLMgB58+8gQkk9JZ/rIn99GHz7f/grzW3Xv2iOUPfTmm8ppF28vsf+5Hm8z/wp5orcqwTJzdDY7QwoK1PH5CpnTzbYUrvLxDryA6iPKJx2gUK6oOThiK7Dc4AQSy8IoQuKWPtiigOcdk2mXBqpJ9XH503dyk2axqEpG/wFYCGDv5KfJrgKojR3ofsLxD/PCXwOXtHMn5EG/sHtDmc/IatNkK346D1cK/o/Bx9A3lwyNdZEPoVebiL2T1Kf0FEmLK0IF1SCtOX/sMvNS98+p/z/fFtGb3F8nPZ3HvuA83/+sRfbh48jSAyhsqxsMkLzZNkan8POcJJe1dsEngDsPjgv3E8hPC215/CVk3qEjQ0PrjgpgnBA4nd1Edb7WqLa1Oiob9Li3BKhERDp3Pjya/08RiSCZ0IsBpIqCNn1B9YeyZ/tFIrocPaeZvOR6dyFWjQdMPCyVfW5kHoct8eiWjiEbrgTCQEh8mv/r/mIz//N5v9R/eJmwnTnllxWR68iFGkt9/9wU80X/qu76fv4exmt1hC3Tjrf/7mATvCIamHMA3+BfSHdKlSwfLmBCZkBJaZwhm6TTRjb+8ZOOENlyUwTuePcNV8nZzi3iGgoSmmInXEjQehn1XDXoNWmrUvyb4VjmRktZi+gdouB2Txoc06BStCKOFJPzUSOhYb3D2/NaG7vYMGEfVrF9pkLIIbVOl4L0FrhsmdxBj/oUGyQ4P/Iz//083jlGmt2SGCvkbo9sRWFrG3X/jm5rMf/wvN/SeeZTLv9G8wyhU5we017z864H84oygVYpLsFdreYV+kH8R7J/+5ltDtRiF+p+OUaK+tLbIotiw5IxfuNK9TLPe3z87b0ABxerdYCqSHe9eyQUu1bUjR8jRl9gmdkO9ZttLUl6VUtjoRoZNj3OQ3bnUSugn5SmfoUwqnuW3wYjmBWROkPocHGvoBEWUcK4toynJjWv4IrfzFX/+l5gP/5V/TWr1sHucX+EX8dkka+e/80J9tvvod39Nc3JCMafaEHOfkR0TILxwfNI+RKR9XqmRh2KTWWRmKyRjaPee3Z94ojTgWdzpIViJOYl07YWXg2Ai5BiZVD0J/i7SqlI8S+nV0baRAaLW1POgTztDhGDfpjVuNhI7FBd7tHPK1uMXRfwrMidAxwXCkDA1dfADjUwXqePILn2m+9Z/9bLNzdsJ3qJdrYXMuTfKvf9N3Nr/9I3+uefT4M4am7RmyZL17L6VGfR9lUwMB4PrLKfhuoKgXCD1BPwc2Y8Nri4SOZXw5eBr2Q8gxkEJO/YbZbResGm9RgpY3KY1qSlrBvuXM5EWf9EIfPggWSpBUqmk3U5GbvL447N3pf9iIP6CokZP2dK+N0O2dWASUkZCv2YZF8orQlbmcn0OO8INA2NdUVhbUcXDnLYrn/jPNrTe+2irUdshYg/uj2080n/nRn2ze+OB30Nm5iWlgFFQQ2W3adbx0+5DjsYPokLkJJtrBQ4++QT/lvn3yYeRZQXf8YKPEWUsHd9QQeipZ9e0dbMXAEQgR+hupCZ3qOmeTu1hqHKTqifM0PsNGpyZCB+q4zXCP0ikroRc0BoUIJGVqbSFfsdjPJYY7DkbjB5W5PlB3zk6bD/3KL0o+dCJVk7ql5SqY2r/8B7+3+fz3fLw5ofvnnNjFFAOjOczM30CmdsRsh3aK8Xfi6hWNjQUVxib3Ygm9w+4S6VMNifPfmjZz+Nfkvs8GI8LszukFEfq5iVqWbhGy8dzlGH0CAkoHRVuyXF2rJyQu94d+7tIRDlufpirmGjX0A9KijskOupf6Gk2GidOvgk3uUBANcdS3uMgVKDzQ9ITQbZz1CJNs0XLMjm6YyO/53G9RGNi/R0FmzuVOuTlPx3J175nnm9/5wT/dvPnSt/L1tpZx+bz4imO1f+DmkciFmohjRWQAc7nmhO8owyr5C0gfpQ2ZB9fA6sTcblOXLH7EVyqTt9vuJGjxJUJ/nX4QgztJtWa8oHyNFieybr1C2NPdEnoS9AeOyFiv4SpeQ57u55wud7Jra42EjiAdN4nQawr5KiZNWueNFrcckzjWsB63nGVC32UzdOrn8J03mo/8k59pjl/7iuyYzNKFa2pf+s7va77w0R8m7fwpIVn6sRt4RIT70O0jStG7RxqrkArCQVtCd2n5Ph8vGDJH/YVqgljCVxG6xYTnXOCzHTccetJmi5yYXicNnXOiB9a56XNJoSp33+f+9Akda5CEAA6X+ei4GkfP++TpPumY7rUROia6dYjbzUAGOQeidQ4rdK2PCgWUZERd28N976glLxbGPhcXZ82H/v2nmuf/x69jx2SujpNJ9/mXmle+/yeat1542ZydS0ugpRKFN+8/PmyePUK0uM6ZjmN/kykS5rvBpMx9lXP0TYlcEsIwuGh0y4ZBXfURX6kcJLH15LjtewkOhIxrV81r5OnOOdEH98DtRbQS/UXgkZTOd26tKuNt3EUX58gO/claq3mPiBCwFxwGdvDcLUMUXStqI3SYQY/JIe4QRFDBxrE/Xqy5PdXiVdLYZDM0CRBOgCkf5l1arJ955Tebb/43/5CCzDzk6pBN7fc++sdYQz8/vClNMJfPQShPUHjXF28fXAtLCyI/Ic0Rvw8227WELrcy0si3T6D+y64Q+voWDo9KvEnb3YyAJXRsnF4jDR3eyakelHyEbJe6AAAgAElEQVQFJ0daKJXQF1FmQmdQuiOi5VOtVHKJXi7vEeH/IrnR020Ro7d8scDaCB1neCB0znKVZmVMLJHVxaMrltBHaUDmSuVcGccmVohphMmETr8cv/nV5uV/+XPNY1/9/eaSIgy+/sGPNK98359s7j37gWuGVhwDvEhe7Y8RqfNy1lvFpkHojsLEYmfWbPZwh1OcLONLjyyDwy1j64h4g6zNwsubLiKTr5OGDk091cOETosk5wBPVclEy8UZ+vL1Rf+tYgEgUONPSdb36RwdQ2rwhryAprdNqIrQaWFGPGyY3JEDXQbXpIeYkZMslHECrJQ0+ta3BabbffqRa1BpyLxf+8H9d5uXPv0vmvf9z//cPHzsyebzpJ1/+du/m2K+H7YysCfcz5NXO+6dM5kvdQELwSmZ7NjkPrDdGKM4XmAHwPRdXQv6tgVMtFWTnGXZksCcCqsE/ZgAOUP77zQiDXdjg4FzbYR/RQrVlMfbqBImd5GpPhYBoAENvSZUcGQGxzinI7OShkRNhM73ipEyFTnQaVGxedG3LVQlyWNlW3DOS/+QKsBKif2H4ZnvZRtSTCVDO0b2KLDMc//3N5oP/vovN6+/9HLzyvf+OHu4G9/1FqInyXPtRTo7lwxw1zkb3AITsDhQDWVnIXQkaEnVz1gyFpP7+tKwIRHXFZf++7UOzmqvgdBxpSBhdZwulBZKJfRFOQHydi81dKj7iTr9V2ZMQ9bQ0JGed9TdtW+PayJ0OMQhuMcRZbxKGeDCF2vf7zhq2iwJXeLWp3vk2hrzMqkaT3zpd5tv+I1fbb74kY82X/vwd8k1tfZ8kDYY1JaXbh00j9OlcRsp1iptltyRnptuUjmbZ1MH0YmFIXu4bzhDZ5M7/WJfwX9H51rD3wg9+jrnRMfiG6uH18vBGMEZuhL6CkI3skiHft6SOQQs3UVHtMfSN9crkamJ0GG6PIJDHLkMT1IYG8Zuq6HnHd+j1QYiP0AGtMSELh0Ua87BvTvNIeVHf+O5F+ia2mN8NaolCvrjeynxyvsomxrftbZ+QH1tlf4OO3s4a62+qb0eTvgKpIyKF0uQEsd7U2l0TJLWj7GtHE5ZiOeOnOgptSkl9PXyxiZHfAsS7qhiDd4B5XBgKHKKe4idedK1Z0BjfF6pi9Abvn9+QKQ+RVlskp/V0H1kPMVv8hC6qI9tvCvE7D4/bR7RRuKqN4DAX7dpXL1w65D8Mygi3AZA+dpamyt6+CIHRzIcMfTC6BQpNj5H35iUI12o3mVAsPi+fgJCR0xxi7XdbQzHfhvQKBFhTmHi12cRgRoJ/ZTIHJ7ukySRaggdZmlahI/J3L6XJN/muFN5boSOKHGI9JdWQxeZWrM7lutHSKyCe83GdR1rOM63XyRHOFxVQ7a7lY8xPeKsVYKQuD02Kp4NnVCk/wfOzxFYZoMbFDtvsvkiHqGuAxwYIfQrCL27ZsRbDvqJayZA+FeY3fVZRABHzZWkaGk7dk5rwD3KE9Df1E9G7jUROhbeY0pfWZU3OO4z8/KUz5RZwuAFmYPkchC6sDotTIQ10ieeMuZCSPj1WZNJzd6c6KgCC3yPOKgMXG/CXVZXXc4S+uDQqckJ8/ookChxPYvGmoECQk8lty5Covg/vE2Efgfxt819FiuzGGO4r+sroa9AlDd4i4ReQwRLHOXcsyGFR5hnQWO3GkInFA5xZY3uEE9NBpsEyBOEXhByCxL1pD7moDItoUd3q1rFVhwRDFegOJazIfNjsvYg+cot42i52JJF8y60eSZ0jjTlBjeI/JAOnznS2rbdADfOsQK35qx8mwkdBxRr2mf/GoSeypnRWi6kgTvNO6dn9CNR3GIb2xcI3dxFjwBjPUUYQrfpdMUB0iGgUqFIgNAf0Jjijf0I8ywIlloIHcFB4Ax3RBp6/qUuSAQbP24JvbIwtps6DfnBIY7JrRVmeqni/Pshn5UKWSBszHMU2vU9lOcchCtR3Na0A5qr8YYGoTPxD1wM8C6OVHBDQ/qcKlqc+zhd2rKwFWPdfkP+nhK0MKG71zX0i/Y4whD624bQozN6r0HwqNd47iskZEzu2AwPHe9D5TzWexwClqw+CAGbamOarG+1EDoMn+wQR3fQa3o41jgWfD67ta7VNfWw64v1DQeR2jvo2RYJWphw/v3AxKfeoXtXT9Gd8/cRmR/RuGLNY8tWEeZoaOhI7rBNyV6WIKwR0NDFKhFf2wwZMX2rBALnbOqbPb3mWWhIPZl9hQq+Q3eG37YpL2Or6AY0FCvx3N19I0Jwn8S3TOiI6V4XoZ+RY9xdcoxTQh9pFEKDQkCZ/Roc4pYWJr6yZs9qE2o+I4murbYz2SI/eB6HuH7lIHTsymFCvEnj6P1E5o+Tqb3dVPSZbIUcsPmCQ90JnKccGd0SOo5WQISJuClYxCD0zjVsdSf5iKi3+UxC6CiU8H6XFt23iNAl+ms61Fi2uKLlKNdgwIsvQDKu1eQuCFnj+ikc48Y42goSeS0aOvJJI+TrjVoJvbZMM2tHrVgkEPEvm3Zu2gLt+gHdacbmEFnUniWvdibYVZq5Id5uQyCmaGhxTOiOD/p8CEdARDg0pvoS926LJvd17Ca57LvHjdIH9ZstBZQTvU/ofLhPP5HnCvcS1xGpfI7x7Sjbul+vk9CxSYFjnPtMHlnaUyd0e8ZsQ77y2d3As8uRoV9fvVknJdrWJWk7xtzOXat3ObFno9iT5dbQATlisD8ibe8xMrU/T57t0NKZH1pJ9bDv/dHSmhC6mNxdHyZ0yhC4R7sJQ0tFEsc2DdWesLOnO+iVcUpD6Cj5PplG32QNHQwfn9DbLQtiFBhCd5Vtze9zoCFz+6F//2HK65QNnnSfxhXm86T6UguhH7YR4uqYPuIxKoshPL4trUxqcDmKonMAxN3vHBp6p2GCC0Do2Jk/T9HgHreZ1AacnbeRUNnkLpm5XPU4yBtn6DaGgpzZ4ylgA2f42HIm/+eajaUldM47AI7lEwQ3Qh88bKhY3Ep4i66unfHGy8gz0qa3HR3GrR9yFdN+ATIZDFK6F7v4DXIU4e45kq5tQSWzvHfJMY5S8yqhB0Hp/DE7jcGhqMKUqbJ0EKGL2cEZmyl+wJnHEFQmy9FJj9AJX3i5IyLcsxTi1VY/BHXMfwSi4U0Ba+ju2ZRRD6wSyBa4+AxpQSRJb+FdS+jbtHS05sYunKTSk98jMrkjuAwInR/7ewLYzmjzIDcg9OkQkHG/6FsxdXxkImCD//CcztHxX5E2icmRqUFDh0PRETnEQaur7REP9/ncQd+hAYlz5BtZNHTDAcZDF8lXnj4kr3Zm86HM0DGJmNzhDe1ucgf/IP+7bN7sk4CVNkwQW9smzuIz9AGkxmPWTMeUvTihQECvPzKE3m9XgkqV0FcNHkvocIxLAPoIC7q1jF7QLuUBEfomi9QIzdtcZQ2EDo3uiALKVBUhzogNWbgmd3UiYJTb3OAghJw7Y9T2OG0KnyRTe7ssbVyfzD+2vN9p6KsJfRMLynkzE7oxDWy7IhcAsfenclbaI/RlfPg8VbQZjmyYQauBReT1R6eioTPEbHtHK7z7ue5DhAS1mVqjFz7hAiF1WLe6bWx87LPDA38JOMnShlEyqU6kTzUQOhZCaFW7lWjo/Tje+ziDNIOphrCK2yamPWKAht4+iY5g+20BAeHe+W26pjbsuT7B5doaHGmWG3ydzBe+Nq9jHCOxED8Z+jysn2gLr2j8OqJoycK9uYF81bK1NqRZDFHqKTR0StDSmtwHW1YG9759UQl9HWbw/pcbAPKkkbe7xAK+4CuKoqHzzQYl9AAwXT4l0IXQTYa1qQC/oY8doZPWZiKH8RJqbJ2TGVwucmyXAtxBR9z6vIQOr+ynDnebWxyYqE9WwxcnLAA4dwOhb9bHry95VkM/oDP8GJwU0/rc30hCa7Gm1Y3IEBbw2E+9wMMaghSqHaF7DLqBn1xAQ6fdzOXwITGw5Km/Jk5xi1capw8SR4wjQsd8nsyaO3UNHdqDeLgP1aymM3msg9hkBlMEaEHjcAzL12ehPhja33O4x1HhfB8sagj7Khq640PjGFcvEb64tKWw7Q39QYKImOOQjV2k7Ie0MUvdF6Q0BaGfuLstOApIrBPnpK5x/1N3zLl1435wndDHbU+s2uF0CT+NfOtRYMunTuiYV9DOq4gQtyRLcYibkLkncCzicyZ069WfbdHE1cAd9m5HPHXfBxqKaOh+7IJ+4+hIFo9snR/cXSZzPlAc9glM7oLmwA+GFdt7C2Ze0tAfnlEMfuePnT8AoctZsRL6Mnji6V5XxDhYys7oCA250ZXQnaeL3wdYKo4rdYiDzaFGR79NkgYBwMs99wQ6oIH0HN0/B7EP1a+X24jFHvdWkWrT9YF5D9fWcFsjd9+HttWZ0OEcl/gIDG16/eFpc9/jquDQftv3mNBb0kq1SXFtVRnv10roCAH74PxsOsHKpq6hwxsaMdxTLxxjTBt476fMWjVGn7bVyVYJQ+g5l8xDqvM5urLG42iwArbYQmiLJ2SShSe0a9uxiTigzqMdO16hS4duQzZJYHOrETgEZ+jyrHGK6znQYW7KvPT18NuCIhWLjdAbJ6fkjUx+C66gbxuMS/8uMb6tU2DiyhzbNvbrkDBvdmIMw7E706sfFqn7Z2dtOOaCmra6KVMmdNZqyNzeOsQ5L6Nlikec38QM3HkKl9nWuK0ymeVwBz1uwRtL42Mbuh/47MGBIXQPlzKcL5PMHpHJ3Xr7bnaNW27SDskbx0cZIuR5LrroD86sNxF633GTCZ0luYbQt26cBhL66WlzD95qiR/0Tby5jQ9BzkGauG+hxTM2fK2xzOMiv/6JpzsixmHcl2o5W+jbtAkdCzE5EvG5Z12zC2Ezb9AvtVzFGzahQOhwpiKzs+WNHGKlyXqLsvs8Qxq676TFggbtBPeiO0If1mv7FmIO2Jzobl86vu1J6FjcOGb6gAdig3a+0XLGhB4gYKOhv01Zsd5FRC+JM5vsUULfAG1L6Ni+JRRCMumuK5g26RTTfTIhYKdM6Bg2nDKVA0f7OzNlHyMDKtyhCQJymxuhi99AbllecZrUJ/fJ1933jANOQUTmmPjdNfShC5tosHCARDx3a/YfMEySv9LfV6F/3V3j7VUDytTRG0Gyd04umNBTE4kl9Foiom2XoNsbNo1qajm4tSrwbRpfJ+QU93Aqnu5TJXRMLnt+Lo5jQxfPQAFn+tx6uNvqfDXHTM2NVA3dXWbNjnqfUZxwg3uCyBykHpKpzxI6tFiXOObWTI14CiD0EmS97MsGxfySFouLVtLbz8VhbrcR/2IMkGv+ddDQqeB3SUO/Q2bR1BG9xAoD03LGwRkDuExl2DP0YTacTI0KrYbkjVsrD4nU281tYkfPoCZPmdDhNMYOccghPehubBBUGT+Ws2RoN3MIJtMBK4lZ+Nw145qJqp6mkK+3cAcdXu7Wqc2xDSD0R+w05TYabeAWBLdhDd3XSpB4hHaEvv08xNL9Hm3OHGF07sVdIvN3kLsacktZGawwfE7cxf5xbmzFH8iRTGXYwBES5+hkAUq9YYwyNKZM6HLNx5yfI6JaFERKKKRzDiuhNbnaAPlxqNuMhG6z9SGoDPKft+ZCjz2FEDru4vrpKAhugzFd6lXFC7qT22nom0cFEzr9AqtDaosD8la/fXpmQnSiXelWApCWxnNfI3tD6OndE3OtSKhH4tRDQxfLW7qxFaVXUyV0dB6LXz8QSPFgD5YYUsL2TM9+/DC4ttFfxBwxWjHug+cmdJiFnz3a5ytjLRm4zFsjH+zkH9GPr7jgP3BIbSmV0M+J0NtLaxsWt1Z/p3f24eCYdIOGe8LIiX7m4bvgPvItoddFWu44rPwCxzL4X+r7g5GaO6wYscggYhxM78VzzBQJ3WpVuOIDDcA+xYM9bATRWzJwZuUQ1yf0zLtgOKO9FznQoVL61N0j9JOFrFODBc4vgtARxx7HDj5PyvGPLp6TY9CQtRpkJwlocYQCJ79EZndjBnhIVwXfpBSq13Li+IC45RsQOuLGo2qLhZ+0EjRu7CKNn8XVkEEydlsd6rc5GhAC1mt9cKgr+NVpEjoWjJ3mmK4apfaiDQbYq4AZEPqSTxXOrUECh7n9G41Z+NmjPbaKCDe7LtHyFaJKgdB9Jz36j5zsfQ3dtSVew23AR+ghjhS2Wx+MucWU2QWXGVDJlleWsbBtQbjdN06I0Ae0LrQVEC+FGSE/C/K1MA0qRUahfYvxPaLp1UboGGdnpKE/woaWl4eCJT5NQped/006P89/xSnGsN9WBq6r5Q9/uq1V0f69tcl2JeKvbtAvMLk782lIw6jOQ1LRnyFCX6V+DtV6WYOlxezUZFob+l2/6eg6CB2hb1dAFNLLKN9iw+Ly4G2JK5BQqOyFfNW8SZ7uQ+/Iu/Rh+V3W0Okvq7qaFQLI0reIrDYwVEHEWtMXdUZkjqtrxTvGTZHQIT5EUUPc6xpDvmK5qJrQV8w/LP579Atn3My8AT6mjSFyoa8kdIe1Amfop7ya+XWAnQLp24CEb4Nb67rhwDGXaxY53qRRp2JeXVvVQTgtvU6E3kWxGwyD+4usoVfmye2Owtov+Gpfu/HzmwcRmxOtKBw3gdCLz40+RULHoIEz3BElZcFTz7BBb+QOs+uCG23kjlgQvLzhEpHLomU1iceIQZ9YdQfdTSFlQgnNy70PEjTX1pKOa8fCJY65HRxumxY6GUs4S+Vu+Nfp2hqH52xXBEfhDRz3tF5yPeoUtx4wmN0lap/jIBsogzFeg/XtEU0A2TQW7O0+VUI/Ju0ccdzdlpYxhoJrnXJ+PjdCl2xj4/QbZH4becgDFyBcZzpDkhBXkZv3WUMnDGwG15KWQ/buvoS/+tDe2bN0WBzSLYBYXzlBC2no8F9IjZlEi4Pbqj6rEAA+wnkg9OljZEc7+gVPd4R25u1p4FqRDJmpEvptIvQ9IvT6nnkSOngCmtwYE+UpInSY3e1EdQ3mY9+HBnsG5YT64tSP3oH5PpGfhDIua2QLobt7q6Nr+7tpr/swoZOXO64MpoaNLRXYRJQlnmJa0xJ6cknk6XIrZxA6mdxPyAHTaW7naWZXy9QInUO+UvOP9/eLva8bJsOZmtxHIHSO0EbCeoaixB3BEa3HBq6TVpzirFnan1awqclxhu46RiV1ql+/sD9h34jIj91Iodg3KZ47ovS5ys21SfboobKbWa4wrH2/NkK3HYXd7ZQIHWb3oo8SpkjocIi7SbG34RDnqk1FG7nJCponoeMKuEReTbDyr5GVJXREiYO5v308og62hC5HbN4aNjKuYXyXdiWK43RbO7OjiGyO+9hTpk/obxGhP8xE6MDhwhGD2H0vubwaneKA9yQ83adI6Ih3DQ93LP71ETpd9cmdbKyA1QHrIwKqZORzHjuw9jzDhC4JYfqmVJc1G2Z2aOjwgPYtBPWhPWxyx1OQ5R2KCczuPg8M9TRdEz3Qna6at08umwdkDmXYEg4iQCAJWvRZh0CtWjoiJT6kiVB0CNipEDq7Gpn1BDG3D+A5hKxc/UUm4UROPn1NPyRCXPLaRq1g1SaMk9FYBnNh0oCeoB3YRLyHTO7iiCYuXz7V4zvcQcf5qn1cyrH1IpY9CL391qWQACw2fYqhyY5g7BzQ7VeGNo03a/0+xWpn63twRclZLpt75LSUntAlFCi2Dn7bm1idL7ccu+mRFg4dJeX2R1qGIyfydKdNIzbuKTeNQUhMhtB7xH2Ltvt1BpRB/HYQev1LhTiOdUN3l2zMvEfLqJaC0EGeIHQbz8CP0HeY7HAHHYTus4RZiSOwDoLLeBUStBJs/hj98vXsFutLui5hL3aHErS8S4SeeqEV7VM09Ppnqd+AEkJf1LX8SirrK8xxhH+18RhSjzWv3k+F0HmPRIBi8h6b83OvDhf+ETs404HylI0NrhBjAUAKD2zSfMjQtT77Pqw+OL5BUBkhdNfaO6sRyA6EzoEnnMvpyGGP2gRC58XCtTm+QGz6jrtI/WLN3DSo1YyHVCgvc4yBIa87v0Otoiru0kJ7h64YpIYMvRFPdwk0O6d5OlQ0TOjkQFnbhoejBJKWDk93PEroQ0fEmvf4zBMOcdVGiIOG3lvHU69OgfKI9TkWACz4Y1hdjuhsF/fQ/SenLFsgO+zcEe05RGzY2OT2JRgixzCNlI42vLY5Q1omByU4P4fZPf0uSALZQM61EdYwtLe/hfnMP9tfndQb4B9L6LKZC5npibo+FQ3dnrsiuxqyrBUJZgQZWU2Rh0qB4yVCF1cUIc5pN+ATkfm5Sbbgx+mumI9W3TVVknWcsYYetoyBzJOcNwfiGkrokGwq+wumCc42Qehh6A8DiTV03sTpswoBIXRxVqzpYV8Sc46OkVYkB02N0EHm7BBXKdvZs9wiB0uy2QnnNCz4eQkdE/Q2kflthH01j+8eyp6hB/I5W2hwbY3Hgd+BfnQpoRmskVLnvMYlH5Vhy2S2Tb4gr+kZMIfm9A6dozvmj/HCSgl9M2xC6Hk2V14CDPgIhA6TO4cZVg3dH0l7ZxjX1eRaT+RVwb9p0b7kXs0w7CuYC97dkkA1n2Sx8DxG5+e3IkRy4bSatIhxNibHEdHXY3CkBC0dWwz+e9fCVtYdWohYHkTj8iurr6GL9cmvnOXuiSYo8dXfphSqbMmLVPY6McoZOuo1fYjTFcdRU+7rVib9OAHlttatZUgEhPCviO2eepy5tcy8PSUNHYsCzs/HOGv1AtfxI6wLu7XfWbOYWBYzi6F4Qct/5FofsfY/cUhpeG3wdEd5oaGyaIkDEKdODSF0+hYR1WByL2rPClMja10iGaGy4VICNrvkuda7Xu+K9Nb3mdAp/Ctr6BkI/QKbN2tRGg7F1n7U8gLmhW/cgpIxYEscaeiwCKUeZ144TInQa3eIm5V23iN0rIfIm2dNWLnWR5DvU0Toh738416TiElO4rgHuWVRISA9GAz6get82xTlOyOncybzfiAnt9Lx9Q24oyd6sOGAhs5xADwi/bk0S0zuyLiWa6S6tK6Md+31vjJaE96KduQaQuckLYk3jl6tnhKhwyEOGnqtz6wIvSfEsQgdLAxCbyOzBQwsMbmHO0pxgJ3CCB0aOZzAQpza2Ppk8MWfY1G7LQua09sU/jULoQMPOEA62SkCBtcEP62V0DHezkhDx330KyV0/5GJAYIc6IdVZlgTXOZK6BIlboRrIMQqTxOhw8QdqmyB0E8jsBRjQc0pRkNn8pWAObtIzuLrt2isD0nWQGPehZc7rg7uJL4twffycQzhv5xV/2VthN4XGCLFnZCGXuSRQukaehsmlBBlhzhM1kotXXMndLupybHaiZPlTvPMTUSJW65xGDPbyGnQXJnQ2+wl/j3guOecFz7sPnu/BaHTBf2E9WGHzxPEZ8DpMX4FEgnQfO9YxPr6RFa0jjV3mNDdm+fUF7PBgbzDrvK51jqN9/um6Rqd4iAFOIhCQ8emrrhnMoROW/tjOMRhMYm2GJQljnkSukT/4zjuGR8O+0oM89QR1WyviPGOgulhUEtaNwD6AxM6z3DDXoNKuP4SHz/Q0VJrNAiBZVg3trYUxSA5i3sUd1M0IKGNAHxgkmjoQunNO2RyFxmkfwCHEvpqnFkCuAUQeoczvRi9apAQsHJ1rbindEKXsQEPWYkQh0Wh1meuhH6DFmMKvppVrHyEQ4fVTxzCJyN8THFYyFVk4li0ELq5h54VkfWVcexyWaWDWsR5ChLO33dPzihfdZ77wUro24cC30UPGzLbKxnhDcwHeLoj1HNxz1QIHeeKR3tdEo3igAxsEIfuTrjYBTYv3ec0J3B+nnKhX9V4TMpjIvTbBzZrn3nLkYD5K5hf6Qfnt37RsToztjjFIQyuT0PSiIkJnfsW9kDGqfqFNt49vSBCJ9/zDPMIPu4SLc665ZUjrzApxfhaxrOco8cor7wyQOgwuyc0Ofl1egqEjp4hYQUixOWYrH5IBn7FhB5DVwxsxwif79Gk303syLTcLSw0iBJ3jIg2nIaX1yCvB2XBUUac4roVzKc4fAOvexCfz/deHdjyEccujxCCDXOXHRAjPe2RB1CnNt6jSHEPkaAlK6FH6kw1xXTjnw+g+KgmnsxLgYk93clnprj9ylQI/YgWAlxbK25HFHGE4ZyxwrG/FaF9DvqabtKzbsmE3ZEkCOBxihJ3hDtiIQTARSNpA/3grnZ/hnts0OA0xoSe9Lx5q0i6F9j6IDnAQx/ADEJvHV1DcGcSty0S+TKh00Kbcitkq2QN3cg+4dANhXz072sldESKwzm6b0rhZIIpndD5/Jx6Dw93OAvV/ASub5OFBrHLUy7CAsyiCg4SfvJwjyw/4WOKCd2Y3EP1EdHQcXUtvF2xBgRFSDeEHrbpYkJnC3VYOev6dZ/yoT8Q771kT7evsYSerKoqCq7V5F6sp/sUCB3ayhHdP091/lbKzMlhKiylr7Yd0EglXWiaRX5Vf8UyfkVBZfal7kAVSwhdtPRQQsf3OF5Cu9hckw+WlUOD71wToXPY18C2QNacpIXKSiHvB+fnzX2TqzrpODeauWjo+mxCQD3dM4+P0gkdcGBxw/l57R7umUVfRHV9Qu+fiaZqXFfHVfMMETrrwas2E9dWauv8dL1leLUldNxvD9ycwGIhGw3h9CTP4HIlqEyMIBqABYTOV08jP9AEYW6/D0elxI8lKSX07UDXSujs6U5md+RvKOopntBxX5hM7ewQx2tv/MWgBIHU2q9t2O7iyprR0G1MkNQSxuKPICdP0xn6RtwX5upmQscVFrb2GhtjiDxxhi7Z5xI+A8sHBHD4C1+25MgDskYCmqiP0ZSRE/1eapO7tSFTH2AMSGvgj4rSKIVVS+jYxNPmEefoQT44saVSMqFLNK+Gw73aeNshC2Vs7GKWV2u/tmGExV2CqMRe5dfXjDUZzllPUR70KLusdS8AACAASURBVMe5VJ4l9ND9Jp+h8/UuUc4XUMkHUQsesIKHO/TesL7JlgBX1+Q4IcazaNPBlbW75BgX2NCtDbMkZaPFbf1gxi/USugQKQgdWnpRSXqKJ3Sa+zg/tw5xsZaCUuZYm2O6to5tA1gOsk3ubzmfzWFy51qJpWDxeXyfbsCHkovRDnF+DkeZheJcZWoA4Hzo9si6LTBcR94mkpX/TtWyyd3cuPYqgz/qCD3V0Rm4/N2z0+VtkH+Tt3yJYwi5i67PWgSMvwFv5jJu2nNI5II93bHZLWgElE7ofYc4MdrV9fBCGUoqU4SETZd0nELe3DzRsxP6jeYJIvQYGjq6gvzISKkZY3wKoYvNIs/YWL+Vkihx8bQQPkOHuBOMedwNfvf0LHyTNnA+Ye7aDHsx5D6w2mm9Zjbugk9dKGFDB6uQEvrAIYnFBIsbrqzlzpU9sInBr/F4r2ucD8YE1+4ls1heALAQw+pzm8dV+O4aHuBwjuGJ7ekU128Fxjxf5YvQtmHCAP52u7woC8zBcxB6jJ0PtDQqPtWtBhD6HSL0FJuFVThaQh+G8UzfMgM77wzPgzXHdCdC55jupXSwdA0dZ+c4Q8+96OcZEsZcV8pgyNVpUw88zBFJPads7Zkewgjfpt1EOJ2LDMXkLpszH3H2dWRo59jo+JSzSYR23+R6N1hC2sZpDd9q4Hzvccrr9xf+cHconnvwMcrAecDx+we+O9vXehMsvsTHRdV6usv8KOQpndAPrId7baOhL/8Ei1shw2tjM5jQoaFHIoshfbaEjkQ/x7RRlHSgYQ8IEhp6FwgybLBCg2VCDytmqVPLhQ3rNx8nGD+BGM0BoWPDEjECbNtP+DDcOaFT7bjArR0cSugD540xuw98ezqv8VGbXF8bNpsydK1kQkf3D2jm75kraxngGKWKXCbCUTq3odIxCN0254jGFEg9BklBM0eyBjutg+RpjiFwVTMTL20cFqyFRDabxjtmWTz7v6TFFSb3q0zAqVPc8BWlSm93Gn4wt/PVtVKeUgndpky1hF4KXinaEUQAKRqUqUzOLMam5Ri0urnR1ihmnXNukmkA5+gxsIdmyBq6qy17TZNxzMQpVDPgsk3UuJqFoDkxH8gcRy2hOxZR/KRtkCPwv3N6znfD048ouS1B24doxxExMS6trDoJXeY8PN2LofSSCR2mOY4Ql8I+V8yIh/NTMY3J1hBxeMTCnjNmuRxyA+5jCph+yFpwKPjIRNYsZV6yDmZucHLcBZjbORGRtDTHZmdVK20PLqgFcIqLYVO0ZeKYxRJ6CPpC5fY8QJK+vEuEjmt2IeUOl5oS+lCs6iR0ScwET3cOGJdn0G3RXOhW/Cc/+2rcLfhQKW95jwkdmkrFhC6EUsJIiCS0ocXQiMOiLlHDMvW/HeVXzS3Kgy7RB8PqxoTGZIbJPXwSSQnsFEebjVT3tYeIqIOKPPiv4oZTFae/MNz7fWhdkqjRIPSLywQehYsVmmuWuIeuGvqg8WSuqQ55d0rv8JEUaei4thquHEToeakaOrrGITALOUuMAPXKImQQ5NRSU/XEvdwbIPV46/rWBrRaAmH+GKnAIPQY/ql9Ql881d3apN4LRt9kTGjcEzDwBM+1SKzcjNBfom+soUd8Yl9d67S/q+buiWRBy/Fg7EhgmYyDOEfHEtRxxWMok2AStH9tkTh2IUKHY1wRptZiCR3RvIjM2SGu2vliF+xqO7hxalFYl945sT8VDp6/cujK2tVtCvvK4YRDoefAK/By70gvxPqGb0HkbJkqYODzdTywesS2YBOHY4VQ6BeUZnMX+P7pJWlLg0eE04v9EdomaKFOKKFvh7FeQpfQyCeleLqXSujQWaGdY+JHnfnbx17GN/JpYBk7NaAqOffcI8HaKHGpA79KXgBQiIRnvUWEzmPL8Vn1BXu69gjdvdSuESAN1tBxtcujfY7d2fg6+gHtgwNnBD8WFdrE0R+xmfLdsKw7j0UrHxGbP6I2p7BsoPzlzRocIsPj3AeDW3wBQugVPsaKdUJx3YvoYbGETpMeGjqfI4askIWPoRQLT+FdZucliBSEbvW0lDhYAkBdfOJpCd1Z61zhwAiTNE3lE5wzR4qmhst00NBTYrJpjHSkRQ5xtFEBacV4bLmAnTcszvhvbgXk/Ijs7ci6lgo72wdzQMJezhzyN3JfYuBdUhlVOsUZgDE9HhGhQ1MffRyUSOjsAU0LGgh9bC0l/aSoeLeyATwbYKSN65IRBlh/bu3vx7k9QZMZsc7hOCaLvUSfs7+6jx/SYGljAOuUjP2MwKxo7Hk0zUOsI3jwpxvoX2wShKWEPI4fIid6Jtg4NG7bK3dpz+eLOJvCEvHCGMBddKQZVkJfISEABJPcwS7pKtX7i2VaeQqbCULomAD5BGy1BHjXH4PQIxEKNFh4uUJBF2m6+gN073P8BSqFk9Z4mdzRiN7iGbiOQutAyJzYzw30LxL+/bYhpeV9+smxsEJW0M5wtU+fbQgEDsRtxY/17zg9NPMf/iYxfU28ulSqhg4P5No93L0EVsNHGPdwiOOY3iMROsVyB6nEWIuxMz9bOCMMW7wk4A7iL+TDZt2wOr9MkEuK4AGZx+4fUIdFIR+hSwibXF71NUz96vrAhE7jjjb0RXi6l0joQIgJnX70qRABJnSYXSXCV84Hu2l4WR/fAKFjPQ43azOhm3vo0p0wQofZHhaq2ITngzMsDzFu2C/XLXfR485vNn+THO5dnNNmMW7Zq7BrNfRlTzkfoPWbSSPAhE7OmGEzPwIEJRI6tDdkWKspQlzrmJWZwCIMkSRFgPc4rEt3tBpFW97WWEw4OJ3dojju3X7Rf1PBWiEROoikNZw7y3jJ5G68wMsgdHL22Qaq87+bYwUcqTl/u/4DzDEcEdw9P6VxxbHokj9scjdX5pJXphUUiwDGHZwxbbTH0db70ghdFlzj4V7RlbXRBFzoFADnwfmLNXTXI2evPlm/ZPGuP6Zra7HOcK2GbpvlbnVYAoAmJaxTJRD6KZmwIznvt1KDHgMq3yfSdd77bJA95tglaUp3SUM3wWW9RorLR7yJUEJ3gazKd5EYCCZ36xg32npfGqFD2m3I18qvrFU5sgd2CmblWE5pw6rsjGHiFEe0bpzOQrRElHqBu9oczDnWI06hTOghjYvQHNyvTfFIpr14jnFd+FdK0HJ2zhEOcjxM6OMbWnN0VevYuJmU8M9xYjYEQF0ioUvI1/Hu4QbAqZ8OQcA4RUGTzcJXCwowXYmkWo/I5B7jmFUcYkw0tSF9H/gOQr+OfuREfeOAOTH3Kqb/HIfAhLcdCMmg1zhBCxG6HOikf5TQ02M8hRqwDsDfBL40Uc1Orp0vjdBxfm4jxLmbLl17P877WB9t3LJxWjB2rTC5YtznWXQXCQnjq2EfDWvuDRln7IhFc5jDo7Jc5Qklkz1qIwg9pG2hUr5E0gkOKhPam9UtsX0MbWf/e8jj7hl05jybRTbzUwPiX+yLiUohZRln2IVrlYU0LbgZxtOdc6PHPEdybVh5hI7zc9FOxlzMXHF0eV/SFIh3dZql0qU1+d+lzNVC6Oh9jsG/oGHS+TSNLcmFbvvuLwUmdD67XVRkXUrk5plzWDsiWkJnjPLLCDWC0JHnPfY8tOeL0NB9wu9uQgNl36PwrxyONRNs2MulOZjI1IFc1TChYzzlylifq2O8oPOm/lEvBHTG2ruqSiN0nHwdsLkxzxlYLtD7mttcCV10PZrQuDoG4HOQ+bKATdCiI7qHHmPB54xbhtDDxtKiJgwrQs5sa/2227F6het4UX0DFmvBph1+FLE3DPfJ5H5mtcEwoQz6WjT0GKNpUHWTfKl3j4OQsmhVhBl1EOPg0fnIHhUlETqHfKUJjjvoflGyyh3rfUK3Jvd8OkRZuCBp6ZjbtQMaY4dQgSM9TOiRz5n3qG1jzwGOU54o0Qmgh09iS+gx1naSAdaQh7SoSjjWPI8S+hCcZdWTNW/c+T+ktT7vcAhYOn+TWw8xBrRHK0oidJgd90gzh4Yee9fuAU2yT+S8LTygSbIGJi54bEI/NJtG6xkdMtZak3tsQufkJfkD7/TWXA4oI977aRanXQpRG11Dp/Y+xPWhyPLYNCWU0IcsGH2B1Eno2NWfsFUrXXKgrUgXRejGIQ5xrCMHkdqKQ84XOkLPWWs5dUE3BqmnIor1PZU6YxM6HMfYdyzigyh2THaZztDlHN9IRJQoOhfGvdp0mwocv8AiF7KhWoDcaOg4x8xP6BGFX31R9RI61gIEmIkV48J5KJRC6JyUgjUnnKsRoadRCpzxSfEBE3rF/duG2S4tvGLwzgmCNfnttoTuUn3/yKTfPzZLpyB0qiSqOXqbUFb8u6RONezu8f22TzieOxUfbfEzhM5aUuwd1obOwJIx9zm9TdbLG694B15ONSd9mW88MKFH3t27tLo0Qj/kCFk5F3oXtOK8O/fJL4Q+nowPTZwDnyYstxoWaZilo0zhntHiBqKpQXt1mAs+bdgkBY7jfpnOyx51Q0OP5v8KQqf/wTP/NOM9MiV0l3WRhTTq/HdprdO7xpcGGjqI3T7RLFBDGlMSoWO3fkDXiaLt2IcAkP0dWnL4+Hw8Qsve5X6FRjsfk9APiEEo8qvzs0piTOiclCGuJsvny3KI7txO3w+gNe0g9SoNUCxH6BccfFItSOgZNi1RCN0soNxuPsv0RcH9O0ifb67kE5V7I4v5gs0odNOlSh2dj94QXbGvpKeaPytFWhKhs4c7h7uUc7XR4uEmHfySNzvnQp20O46Fgy/wM+amDcc6se4/YwKD+GIeH6A09gCXqTDawxuVhISOjnG8iYFru4VilTW9WyvkPvBJ5ovhuKykhD5wqJo1IOacGVhzstfa8Uc1gNBtCNisZI7elULoWOSxyMLL3YJQI6GzcXa+Du5M5qMTOsYZ504Nf2BaQ7jzWJHJbMgNaOicwGZDM+MvFp2ngKQiDcdncwniN4PreWITCN/o2oxrOU3uaLYSusNYMe4sNYXVslwFFOB7ckbEaga0AzARXi2J0BHBa49M7rU+Mo7hNlxrD7f3a4fUGE6buv3VZG8cQkOPReh8TSXe1LWUillgjFVrcchD6Okkhc2tWCI6Qr+KEN//ghbUE7qI7uNT4DvoLmkDliJvvG97iv+O9Rpzi6P4xg5voM2+d3Ipu+HsK10xhE6dh7kdHu4LT7r1ZLiUIr25itBTmzQjNT1aMR2hjyfYQ2LLWJne7F1tmFvDewSKE/M9Nj18vryh1JTmeI6Ax2tSeK/WDR72PKDiYZnD7519wH+4tZ7G56Lzp2v9Yhtxxe+KQ5rygYl/B+byZaWEDvFhQ/nIZCmMv+neMkBKIXTs1A92ySGuf+8254xMPZHgCwL9nG3O+Raa1N1yKZ+XOmI+5MIe8+FcAYYNQyfcJU2gzrwW3itxr5N9/R6nF81NDjLp0A54uaeagrx1YV+KJnpedByDPIRfA+8Q0jn19aUNk/slEbpsI0hmMXYn4cOp3BJqJXQMO1xdIw0ds2e2Gjp7uBOhhy6wxY5gJXRZ6tjkPs6GRsiJAssQi1invNDxht34eUzjbo9BEW1+rJwGQuiStSzVYwldNi72FN3W6F/vJTQkbEbiHMsP6j4WbxvFm8eUEvpm3ColdHuWfkIbSrq8NmjsRH2pCA2dQ74iB3rFhM66QqT7ylFHQM7CZMeaW+cUPU0e1H2Io50Id6WsefcsMoSWynCOHj006sC2QssVy4M/sW6syijQbInABgsvW6vJwDaue60l9MByXD7H+BJCz66TuTSzqHfrO0Hv4D2lu+jnrWNcRthLIXTJgd55uGeEIEtVcn4+96dH6Il4YhPCViNE6NdY1+ZAHqeRxWqhwTXOWGf9rk0ElWNByhFwbZ/l0cUO7OaJ34zBZuQE0ftcO+37vtmcpLyz79u0kr+r9rIPjYdzsm6dgFxTbYjXCbYEQodg2SEugtZU6gBWQhfJSPCS8aTE6XlNnIMYzYDJPbaGbtEB0Y1F6CCn5OFTsVugPnb9XJaIHyWD0E8RtYuB7JcRQ+Krxy5ba/if0tUx3qxJV/MY1rp0velKto5xoUd6zm0dndBpIkgM9zojxNkj0W7CO4to4h/YBU4WVjhB2bvVObS/ZfB4rFkNfdvaO4BP5Aw9zSOa67ZGpqlbTO4DAIhQ/R51EY6SbfyJwDIx13Bc0CVo6TkmBJa9/nNE1etklaPGZF3JULDFZ6wNa8ouYvxZx7jsbnFjEzo6DqEeEqFn382klKrRDdgRDH/mHfxIwQYS99OleBDUOBQlrWwJ3SFGOn+4wskJYV/h5Z4qFwPmBczu0QEbwNNWQ08tKzSFM8vBtyLS5gUyQTx3yCVSkQOGOBJzyDDJYxMY0KRCXxF8hOpwryn6+B6539Yxjj3daVBk5bWxCV1yoNfrENdq6LjWMobX48iDe7F6G1QmNU2s7/QuZYY56GmDIfBAtpiw61J1hpIJCF2CruR/yKeHr60tXBCP3ozOaiOOcaangR1mvwYqmgl9YTeG/wgsfC0G4vKqwWW2DxK74ZEbL/UROm9XEH4Ym/3cudHHJHQOqkKdx/k5HOIybqe3j7rIb2Ci21O2yEVPqDiZwKmW1CFA3KA4AJzhK5RtjdYO0+5loiDe0FxjxZwfgk3fTAwyRAjLAcr8kKI3vmPXgBgiMWJpzpBYJrhlbgXIDB/hqpJbM4t5W2681HmKzqGTsbGcI6HD3F6zQxxmkFxpmftkL4PQcTYtZrAVdnSX5Y4+B6EnNbln0tCXkWCTO2zIOR4SRWwHQBB6Kt+GdZAoobsOFrm4Nu4W37XNw9/HHEKilqzP2Bo6ex1X6hDXF6ToOq0NMKuMS6mshB05NPSO0O09a0+bgSX0RABzYBnefCSqYE2xNh61ZIxKXblcL+Nrq6grRnWQC45CbP8C921D0VdCH4pU9x5CQY9zqOTeVtcvQOjQ0LM+uQl9OYMaHWlSbuqeITbGhM6K4LpV0fy96Y9o6PMmdJyZjTl5IQqcScPkjoVEnnUyWaGdriCGM0QISzRn0U54gAduO3oDdMjkkk7Cwz2V5aFtUA9iJGaK5/Esfg3ZLAw9hC8Qzz3TBqKEZS60DWOvCaHt3/S9WLlwJJfRMW5UQqeBD+9W5Kdut+ZD1pyUUohV9tKkZkKvpW+eGO1e5tc2hbM7YUiK3j6hd0Ov69YaU/OSTCU8ajrPCAn92g2a9MNHjiEAF4LKJDcWtjDLJgvLgFgj+schPoNNMuDZnNQ+Jfh8w4dqyNUg/59tzgYX7DiVcqULI5RXaOhZAw7lJvS+sNFhmNrwU93TW/xtDqZKx+0w0Zn9zDiS7ggazpdtFrNATQpUDuJIpKDTZtdkIqOB01q2InmCrxOarUd8A9ZsbIZJfOtbJq6MXF+CNYL9BWJsW0Qu4xC6dDtwaG3FrpYXhNDrfU7pDB3jED47WcbE2IR+SPHb+1pIjaIVQs8izqLhw1LNd/JNK2Ms3S4dlg0kOeHYFSSgISAefA7TLq6upXj4fnbPKc5mYktRl5CQ9AN9g+Whu/aVpkauzdx0YUKnHcwiofuPkHO+TphGLms3Q/QPqTZ3aSRQQKkILIYxl9tRJFPXYXLn6588seJsVzc2fUxCxxICQo9yhSiTgHyqwRlK3qXFp5Vpv7ET1hpT7VLtv2S7t/caobsXce0LaIJpeAMRFBcJ3VYeuvhZLXxl942AzsjeDpN7evnAPi0aDDZby+u6b/3YaJ3bdTSCnIcUwSb3NINhSPWTfQfjPAPVjYIPrq61aYhzbFrGJHRMVmS+Cl2gRpGUQ6UwXc6d0MEMJZyV7ZM6wC4bgwx9VmqrpYe/BfGlku0ulbxHjfUlNYchuvAqh04lf4f02iaQ66wCbD2J1FlYF8QpLlKBQ8DkaJDjWaCGNLG0d8Bxkk45o5wygsCe7ri6loPM0a+xCB2LBhxhEFQmW2czCpKrgvJBv13QQVHmpSV3T9fW1z/7HdsSgyUDXuMcfhYTzKYHdV1LDINDqqc9p+bYoMsZen5zJDvzECNe4dwvi8YpYUDlOCR8aWdNmcj8LNVOa42gOYY3pr0ZT67DKvb4mUJ59hguXOpl9pZzIsDTPVfzxiJ0CflKDnFIm1jxyMd6CEKf6yPRANmmNrKGLu0AoYPMZciF5ftGiYgZnuShYjkfem+/u/LI/9rcwV+ETSgh9DxR4vrYiYZug/74o2rz1K8Lyetf8vYvJSJkqAS211PTG9DQS7DepcA0u6f7aIRO6IHMxwickUJw68rkIB34x7A1NmeT09RFq9x4Gro168LcHinsKzQx+gHxpXqE0HEkJTUsx3BIVa+Y3NMfEy1vUDjrWqQbL9CMxiL0VHKptVzr6V7j0ascy3We7sllOAahY8HAjgzmdl7kYf2slPOwsPCSr4Q+IqHLNIJfelRC53umiTR01lpgcu8IPfliYCoQrUKSjeR8OJCOEnpOyIuoq3ZCh2McfrIcLY9G6DR5+w5xK82JRQw3/0ZYr9f8xkv/Nqf4kvcyBMbYO3AQJK6BsXkvwgZLzsfSkR6f+fOmN4VU1pcJQj/JlJil3wpL6DG6yxp6BivDMor5t0F5x0aK2jAfa766hoxrp1l8UbDOXjY7n/zsq+lWpRUjAIMeeXARUKZz/qtMRzcOMqKhG5NvLk/HFLMusEzswscldJN/mY55YhFkn9BTiBbEBhO0vTbPfnzJZ6ro5UzoyetaHFQg9FhBptCLMQi9vbYWY1cSOOem9Dkiho67PqRDy56jZ5lOoxE6Ju8OR5IwT7yI1elE41Cy9XhVQmfQxFVrrFWOfY+5/s5no3Me822V9WB1GBVOr3Yaum8LnaprX+YsUUj7SH+DPubyfeBjOPICjNFbbEYQvjbLItqD2Xq6R+mEn/im95Xxr6mZ0LPFdM9N6NaxB6bEWOdlpY5g622rk3tsQpcRwhove1GbEYPfA1Z8EB+0wFRPR+iyIcGpeuqjKdSJPiE5Cx6+pZDC/LACNNR9CLd+9nboHBm98KXPIZ/c98KV0D2kVTmhY1PMYzGHyWssQodpLZZHq8cQyvKJEnoH87gaeo/Q28DRYWzO/hFEOgmd3HkDwk5xcruZiDUWoW/ahOwwobMTj9lGxNCYh064wxuUksY4ydpN2NBvu/eQYEZkY7dC/mW5157fLuDextK+4NTKmTaOufvOY9H8JK97DEKXMI/Gwz15D8ergAk9RAUcr+nRay6P0P27aEkC8u009Pi0t6ihx6SkPs0t47DDRAhCt2/F79l67A8poHuc+iiYR5Zod9f7cmlM/bksG/4juZwvIfNdxCSp9IFjXJbcArkJnZclkt4BxXCv/WGHuBxmlqKBFG2QA4ZEWqp9u2udzHy/X/4Ok9QmXki1eEt2OOswGofqFvXWXq9MNZyYxR4lZPJVtZuHfQp1u08us63J3VNrw/eIFpfuQGT9KLrgCIQxN2CxRmy55TChszWqzufSEHry8Zib0KHV4OrQHu3GUi2CpQwJLPjJBVhKZ9e2Y5HQcwVHWdUc0QL6S0aY2X2dGS3WObc98xev/OFLnScHGhf6neakHwgjE6FbeWFtQMKm0IfPskc4Q0e7sRnizHjeggjt/bS+t34aNkrg8JE+nX5WTej7iNY1g6Qs9hxyOsMuRUuFEfoZlXI6WvV7xGZ/s8iGLBp2U3KBM3TD3ra8vpk6pA5L4UgkI5sQl9J8t5HyHYLKsIaeiZD6GyAYXQ9vhBM6+tEndBf0QmeB3cgroQ9DchaEnssxLreGDhGD0DmedqYFY9iwiv+WEnqHKZ+OjSxvG7zCi+7Ab5ZlzTHKGcy68AJ3pFuXkdZFtstBSdKXU7Is2Y2KS1tD3rWGAMjoIDKhh7TL51ubLjmHxHzaV+o32LjW7BiHM/TkR7A5CV0SdciErZ3MrWdjqZMnd7tKWNyY0ENCiy6Zn9lxzGZsSwQoE3pImz3aZe/Menwa/EnnCBg+YtpbJsGtcitAT9Bd8OrsM7UTehZP99yEDreHfQSPGFlbcxlyPu/izCRd2g6fFo37TfjyHN5+a3KPNfaQdGFZ24/dT7vI2TbnONIek9Ah5T06n7kRweNZCT18zqQvoRvR9upardSAoxiQupeFcKggchI62oRLKXB8ibWoDu1n7vfgYasucR3qo09SYzKPNe74ytqKyRmV0KnNfIbe09BdCd21v5JpbdyRiz7fWHKMc8GVF0yWTeLFc82iMvuLLZ6Lbe2EnsUxLjehw7tdvBk9pT6Bz8TDVsJmjrOklAOSyLkMYaMVIWd07c7anqH3CD12D9uIiuwU11m0YnnQrxshNqpVUi1iLRFKrYjpbq8w+fS3L6dxrGQy//VxQ2DZGuX2dflvS8Igstzi6DkVAWYldOrIHu28YyXHKFmEegd9WTuPTXnu0o+Z0clq6Ozkwnfs0zycIS6jA+mYhG4RtGljQxG1Xu6h5bh+bzdjrt/N/X3ecFd8F90mDKqC0K1DnL1/nmqDUsKksGd3uknvk3oqytsucTZTE/HuRt5J4mYXzsX4STSg50jo7BgXYROjhL59bpT0hrWgJdNeR+4s1iGsF0mtRjk1dAiMtQ1e/8Zb4FPLVT3cryM8prz7wWyiDjsQemInF0voyUwAS6KCwSF1nzbNPyx63SYmcKbi2ItdkPKuNZ2Gnr/uQMRG/dzyQsix2KgdGFC5dYxLpQBkzIdOGhI7xNk0mnkn2QCso72i5vayCN22JiqZm0LFGhOUtG3juAO5xbYsbCTU1vcj2nRwKkgokKJJRtLQpfK8a40Qus/pvxNUVb5c89U1CKwKQudjRkxSjkudd3JlH/VGK4CWs+wZM6aWmh2HpQqL7LvDmrscsrbveNVfvmPjLJ6/sUtdVZ70CL8uZoTNq2X2CT2ciPuHXllAtNs8nvoc/jXzZiLHSElZR+2EntxHJYfJvSV08tbFlbWqH+ZxeAGn5AAADwNJREFUCp2J6bzs6lr7ZmaFYNmMxkpSgXKPQOjolZBgGo8Ja4ZMj560/7q1YRxChzWPN4EOMlq9rgQX4LVc8U0Xry/n/VEXGbFOHCohdIkQh8xRNZ+PsIZjwvtdMIelX4ZLH/awzJSDQoqWyBWllFq6ZKrL89iwpXlqu16L3QTHMLlL6ePQqoyHXFIbS1rh9S5vt/iIKeN4D++BWwnYMCO9bjLHuBwaOitohtBrH+JK6IsDvCxCd5t8Lm8vaulxR7kktsnzCKHnqm0boefpc4palNCHobpA6Hw0a69pDvt+im/xOXqqhucgdJAcdtw4Qx9vqUiF4GK59qpMsh1Ynm5Eq6UEQk9kDb+GUSotnRPbZHpM4s9Mta2vRmIGjN4M7wYooftBt0PAiXXG7/spfFUNocPkXvsj5+djGfrKQ1cJPVwmrR9CeFFbS0i1Kdla8YoXYq4WyQliydVACd1H4qKv8zl6xapf0nP0HBo6hMThHJPPKp9BFPcbS+jWSWrW5+g8P8c04BrZmjPu1GtEnwxjKhgxy9o22sc5cV7dqlj9jlXORuyWDoNbHGew5m0bU9v+ffEGCVlz+WZHFqlta1qSf2dCNwFmoofGVkKPKzO+g05FKqGLgyBMaOLlHhdnp9Ks01qGNozjU+2ExuxejqnprwVPCd17XPE6YQmccGwd4zLMV+9GB3w4eUJvHR2wrle884KMcf9cz8+FzJnHQegFTEz2RC+gHQHrgH7qiUAWQl9qm2ronsJqHePq5YpFQo+8KOXQ0Gu/itAfukronhNZP1MEFAFFwBjzbIjwGgFJehNqDEKvVUtflyO7xkGpfVIEFAFFIBUCN6hgSbMdWYNN1WCHcltCN5kaHT7d/mp6Qu+cHGoUTh9h672YND3edpHqG4qAIqAITBoBEDquOVf5mOBj571ogtG4MT2hz8fD/RIBA8wZejQBVTmitVOKgCKgCKxHgOOWVKidc4+nSuj2auYcrqxZMwoc4kq6+qOLhiKgCCgCU0OgS6Fbn8ldOP2q6Wvo0eSTUkOfI6EnC+kXTeJakCKgCCgCZSMwB0JP4kCdmtCtYGoOFGB3XBAQJ2Upe65o6xQBRUARKBoBezOqVt5IZtFNSegYMUgsIVcQ6qa5ZCaUoqedNk4RUAQUgfgI2NglSuiO2KYm9BskGUmHVzehi4e7pMWrva+OQ0xfVwQUAUXAEYErChdeb7ptKIBtmHCDTBSGTEno3S7LnqZHabLjwMjzOnu4kzucEnoevLUWRUARqBkBZOjcrdbTfeKEbgde7YSuHu41LzHaN0VAEciHQNV30QnGJMe0KTX02j0V+0PbZs/RK2v5JrzWpAgoAvUiAP6oOeU2m9xj5/5ISugzcYjDlEqatL7eOas9UwQUAUVgJQKw5+7XGi3OaOjsexVT/ikJvepoP0tCODf5bWPKRstSBBQBRWCWCJisa3t0TarWqJtJrq6lJnRcW6v+ocGHqD/iEKePIqAIKAKKQBAC5uySCR0F1bawmv4hPwucqaMd1aYl9Hpz2vYHK4QC00k0oQTNBP1YEVAEFIE6EMC155bLa4rtzmQht79wjh6NO1IROoQA7bxWc8kioZN2ThKJJpQ65qL2QhFQBBSBIARA6PapiUtgbpdnJ64ymJTQrbkkSKTlf8zauRJ6+YLSFioCisCkEOAQsJWf216SNojj2ihPKkKfgyCsAEDo0ND1UQQUAUVAEYiLAM7Ra34sodvwa0F9jU3otlGQQa1xePuAo7/irRgkBv1YEVAEFAFFYAUCnBfdcHp91E7cQeRxYToY3D8l9LA5BB63JvewkvRrRUARUAQUgWUELKFjrYXlt64Hx7XiGBfliU3otlFz0dDRXzW5RxmKWogioAgoAtcQYE/3mjzcl3ooEeMiCT4Foc/Lw12vrEUailqMIqAIKALXEKhdObRHtlE4PRWh36jckcGOOg4MEMtcopNZEVAEFAFFYAEBztpZMZ/wDalYMd1TEHrtO6r+aFNzu64+ioAioAikQ2AOFt9oZveYhI5GMfi9+LvBXnvpxkmUkpXQo8CohSgCioAisAIBwyl0hl7/OXqEi2vRCZ2At04MEZpX9BDvPNxr72nRYtDGKQKKQLUIKKE7iTYmoaPiOZhH+ufnGsPdabjpy4qAIqAIOCEwB06xmddk+xLwpCB0NKlm80hL6PQHCCKKd2KADPVTRUARUARqRgD3z+vmlEj5QJTQ/aeBJXMldH8M9UtFQBFQBLYhIFp6oPa6rZKR/z2KtTc2odudFDvIqQBGHiJavSKgCCgC00bAeihxxLiKH3awNv3z7mlUQqcGYRcFIp8Noas/XMVTTLumCCgCYyMwF0K3d9GDKCUqocMsUv1ZRze8o5hIxp4tWr8ioAgoAhNAoHYNHSJAkLJiCJ2d4ZTQJzA1tImKgCKgCEwLgbkQepBUYmrocyJ0ewc9CHz9WBFQBBQBRWAQAnMg9GCrb0xCn5O5XQl90BzUlxQBRUARiIKAEvoAGGMQurX5M6HXm4l+AU0l9AGDS19RBBQBRSASAnNQGIvQ0JXQI41YLUYRUAQUAUVgLQK1a+nBsU1iaui1g90fZaqh66qjCCgCikBeBGrnmCIIHSKdQySf/tANNo3knQdamyKgCCgCk0egdrO7EvoIQ1S18xFA1yoVAUVg9gjUTugQsA0w4yXsGCb3uWnoQYB7SUk/UgQUAUVAEVBC3zIGYhH6HIC2UKq5XRcWRUARUATyIzAHnoHCeGGgdY7pHoPQ5xRQBjgroeefyFqjIqAIKAJz8NWyhO5M5myvv2x2PvnZV4MygHaEPo8Bd0loBQE2D5i0l4qAIqAIREVACD1qkcUVRgp6m3XNuXExCF3MIM5VT/YDJfTJik4brggoApNGgDJ6InxZ5XzjzTFxCB25zzFKKkfZTARvsCc9kbTxioAioAiMj8AcFEi5SeWBdQihS4Q47Jishl4/ocMcgn77YO0hHv1EEVAEFAFFoIfAHAgd3b3wIRkldLe5EnS+4VaVvq0IKAKKgCKwhMBcCN3LEhxC6BbnuQCM/iqh6/qiCCgCisB4CMzBMQ7ojkLocwHXDl8l9PEmstasCCgCisBcOEcJPcNYV0LPALJWoQgoAorAGgSU0DcMjVCT+65xD9up+B4BSLzV0GF216mmCCgCioAikB0Bm6r7Rv3+137Hu0GETugyoc/oypp6uGefw1qhIqAIKAKMgFWm2G+rcky8uCac0GeAbG/gXFY+iLR7ioAioAiUioAS+hbJBBE6lY2d0pweJfQ5SVv7qggoAiUiYMONl9i2WG3KrqHPAdRl4SihxxquWo4ioAgoAn4IzIV7nEk9REOfC6j9IaeE7jcB9StFQBFQBGIhMBfuyUbocwG0PwCdwY01erUcRUARUAQUgQUE5nDc68w5vhr6HAldtXNdURQBRUARKAOBOXCQEnrCsaaEnhBcLVoRUAQUAQcElNBXgKUa+vARpIQ+HCt9UxFQBBSBlAjMgdCBnxPvKKEPH3JOwA4vVt9UBBQBRUARcERgLoTuZHZXQh8+ipTQh2OlbyoCioAikBIBJXQ1uXuNLxudSGO4e8GnHykCioAikASBOZA6cokw9wyJdasa+vZx5mTy2F6cvqEIKAKKgCIQAYHaCZ25x2qSKQk9giy0CEVAEVAEFAFFQBGIhYCvhh6rfi1HEVAEFAFFQBFQBCIgoIQeAUQtQhFQBBQBRUARGBsBJfSxJaD1KwKKgCKgCCgCERBQQo8AohahCCgCioAikBQBF9+wpA0puXAl9JKlo21TBBQBRUARAAIg9CGO3rNGSwl91uLXzisCioAioAjUgoASei2S1H4oAoqAIqAIzBoBJfRZi187rwgoAoqAIlALAkrotUhS+6EIKAKKgCIwawSU0Gctfu28IqAIKAKKQC0IKKHXIknthyKgCCgCisCsEVBCn7X4tfOKgCKgCCgCtSCghF6LJLUfioAioAgoArNGQAl91uLXzisCioAioAjUgoASei2S1H4oAoqAIqAIzBoBJfRZi187rwgoAoqAIlALAkrotUhS+6EIKAKKgCIwawSU0Gctfu28IqAIKAKKQC0IKKHXIknthyKgCCgCisCsEVBCn7X4tfOKgCKgCCgCtSCghF6LJLUfioAioAgoArNGQAl91uLXzisCioAioAjUgoASei2S1H4oAoqAIqAIzBoBJfRZi187rwgoAoqAIlALAkrotUhS+6EIKAKKgCIwawSU0Gctfu28IqAIKAKKQC0IKKHXIknthyKgCCgCisCsEVBCn7X4tfOKgCKgCCgCtSCghF6LJLUfioAioAgoArNGQAl91uLXzisCioAioAjUgoASei2S1H4oAoqAIqAIzBoBJfRZi187rwgoAoqAIlALAkrotUhS+6EIKAKKgCIwawSU0Gctfu28IqAIKAKKQC0IKKHXIknthyKgCCgCisCsEVBCn7X4tfOKgCKgCCgCtSCghF6LJLUfioAioAgoArNGQAl91uLXzisCioAioAjUgoASei2S1H4oAoqAIqAIzBoBJfRZi187rwgoAoqAIlALAkrotUhS+6EIKAKKgCIwawSU0Gctfu28IqAIKAKKQC0IKKHXIknthyKgCCgCisCsEVBCn7X4tfOKgCKgCCgCtSCghF6LJLUfioAioAgoArNGQAl91uLXzisCioAioAjUgoASei2S1H4oAoqAIqAIzBoBJfRZi187rwgoAoqAIlALAkrotUhS+6EIKAKKgCIwawSU0Gctfu28IqAIKAKKQC0IKKHXIknthyKgCCgCisCsEVBCn7X4tfOKgCKgCCgCtSCghF6LJLUfioAioAgoArNGQAl91uLXzisCioAioAjUgoASei2S1H4oAoqAIqAIzBoBJfRZi187rwgoAoqAIlALAkrotUhS+6EIKAKKgCIwawSU0Gctfu28IqAIKAKKQC0IKKHXIknthyKgCCgCisCsEVBCn7X4tfOKgCKgCCgCtSCghF6LJLUfioAioAgoArNGQAl91uLXzisCioAioAjUgoASei2S1H4oAoqAIqAIzBoBEPrf+cyrV7MGQTuvCCgCioAioAhMHgEi9J/97deU0CcvSO2AIqAIKAKKwGwRIBa/ai6b/w9kJcZTm5fOxgAAAABJRU5ErkJgg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TextBox 6"/>
          <p:cNvSpPr txBox="1"/>
          <p:nvPr/>
        </p:nvSpPr>
        <p:spPr>
          <a:xfrm>
            <a:off x="31794" y="7937"/>
            <a:ext cx="4954876" cy="2800767"/>
          </a:xfrm>
          <a:prstGeom prst="rect">
            <a:avLst/>
          </a:prstGeom>
          <a:noFill/>
        </p:spPr>
        <p:txBody>
          <a:bodyPr wrap="square" rtlCol="0">
            <a:spAutoFit/>
          </a:bodyPr>
          <a:lstStyle/>
          <a:p>
            <a:pPr algn="ctr"/>
            <a:r>
              <a:rPr lang="en-GB" sz="8800" dirty="0">
                <a:solidFill>
                  <a:srgbClr val="0000FF"/>
                </a:solidFill>
                <a:latin typeface="Candara" panose="020E0502030303020204" pitchFamily="34" charset="0"/>
              </a:rPr>
              <a:t>6</a:t>
            </a:r>
          </a:p>
          <a:p>
            <a:pPr algn="ctr"/>
            <a:endParaRPr lang="en-GB" sz="8800" dirty="0">
              <a:solidFill>
                <a:srgbClr val="0000FF"/>
              </a:solidFill>
              <a:latin typeface="Candara" panose="020E0502030303020204" pitchFamily="34" charset="0"/>
            </a:endParaRPr>
          </a:p>
        </p:txBody>
      </p:sp>
      <p:pic>
        <p:nvPicPr>
          <p:cNvPr id="5" name="Picture 4">
            <a:extLst>
              <a:ext uri="{FF2B5EF4-FFF2-40B4-BE49-F238E27FC236}">
                <a16:creationId xmlns:a16="http://schemas.microsoft.com/office/drawing/2014/main" id="{ACD56331-9443-41AD-8366-217E704FAC8A}"/>
              </a:ext>
            </a:extLst>
          </p:cNvPr>
          <p:cNvPicPr>
            <a:picLocks noChangeAspect="1"/>
          </p:cNvPicPr>
          <p:nvPr/>
        </p:nvPicPr>
        <p:blipFill>
          <a:blip r:embed="rId3"/>
          <a:stretch>
            <a:fillRect/>
          </a:stretch>
        </p:blipFill>
        <p:spPr>
          <a:xfrm>
            <a:off x="5540217" y="7937"/>
            <a:ext cx="6151397" cy="6517189"/>
          </a:xfrm>
          <a:prstGeom prst="rect">
            <a:avLst/>
          </a:prstGeom>
        </p:spPr>
      </p:pic>
    </p:spTree>
    <p:extLst>
      <p:ext uri="{BB962C8B-B14F-4D97-AF65-F5344CB8AC3E}">
        <p14:creationId xmlns:p14="http://schemas.microsoft.com/office/powerpoint/2010/main" val="36505891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The Rosary, Prayer, Christianity, Religion, Cross"/>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16279" y="0"/>
            <a:ext cx="865632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4F171AF-D9B7-4CC8-8013-869D6744705A}"/>
              </a:ext>
            </a:extLst>
          </p:cNvPr>
          <p:cNvSpPr txBox="1"/>
          <p:nvPr/>
        </p:nvSpPr>
        <p:spPr>
          <a:xfrm>
            <a:off x="6097604" y="0"/>
            <a:ext cx="5859780" cy="6247864"/>
          </a:xfrm>
          <a:prstGeom prst="rect">
            <a:avLst/>
          </a:prstGeom>
          <a:noFill/>
        </p:spPr>
        <p:txBody>
          <a:bodyPr wrap="square" rtlCol="0">
            <a:spAutoFit/>
          </a:bodyPr>
          <a:lstStyle/>
          <a:p>
            <a:pPr algn="ctr"/>
            <a:endParaRPr lang="en-GB" sz="4000" dirty="0">
              <a:solidFill>
                <a:schemeClr val="bg1"/>
              </a:solidFill>
              <a:latin typeface="Candara" panose="020E0502030303020204" pitchFamily="34" charset="0"/>
            </a:endParaRPr>
          </a:p>
          <a:p>
            <a:pPr algn="ctr"/>
            <a:r>
              <a:rPr lang="en-GB" sz="4000" dirty="0">
                <a:solidFill>
                  <a:schemeClr val="bg1"/>
                </a:solidFill>
              </a:rPr>
              <a:t>Hail Mary full of Grace, </a:t>
            </a:r>
          </a:p>
          <a:p>
            <a:pPr algn="ctr"/>
            <a:r>
              <a:rPr lang="en-GB" sz="4000" dirty="0">
                <a:solidFill>
                  <a:schemeClr val="bg1"/>
                </a:solidFill>
              </a:rPr>
              <a:t>the Lord is with thee.</a:t>
            </a:r>
            <a:br>
              <a:rPr lang="en-GB" sz="4000" dirty="0">
                <a:solidFill>
                  <a:schemeClr val="bg1"/>
                </a:solidFill>
              </a:rPr>
            </a:br>
            <a:r>
              <a:rPr lang="en-GB" sz="4000" dirty="0">
                <a:solidFill>
                  <a:schemeClr val="bg1"/>
                </a:solidFill>
              </a:rPr>
              <a:t>Blessed are thou amongst women and blessed is the fruit of thy womb Jesus.</a:t>
            </a:r>
            <a:br>
              <a:rPr lang="en-GB" sz="4000" dirty="0">
                <a:solidFill>
                  <a:schemeClr val="bg1"/>
                </a:solidFill>
              </a:rPr>
            </a:br>
            <a:r>
              <a:rPr lang="en-GB" sz="4000" dirty="0">
                <a:solidFill>
                  <a:schemeClr val="bg1"/>
                </a:solidFill>
              </a:rPr>
              <a:t>Holy Mary Mother of God,</a:t>
            </a:r>
            <a:br>
              <a:rPr lang="en-GB" sz="4000" dirty="0">
                <a:solidFill>
                  <a:schemeClr val="bg1"/>
                </a:solidFill>
              </a:rPr>
            </a:br>
            <a:r>
              <a:rPr lang="en-GB" sz="4000" dirty="0">
                <a:solidFill>
                  <a:schemeClr val="bg1"/>
                </a:solidFill>
              </a:rPr>
              <a:t>pray for us sinners now and at the hour of our death</a:t>
            </a:r>
            <a:br>
              <a:rPr lang="en-GB" sz="3600" dirty="0">
                <a:solidFill>
                  <a:schemeClr val="bg1"/>
                </a:solidFill>
              </a:rPr>
            </a:br>
            <a:r>
              <a:rPr lang="en-GB" sz="4000" dirty="0">
                <a:solidFill>
                  <a:schemeClr val="bg1"/>
                </a:solidFill>
              </a:rPr>
              <a:t>Amen.</a:t>
            </a:r>
          </a:p>
        </p:txBody>
      </p:sp>
    </p:spTree>
    <p:extLst>
      <p:ext uri="{BB962C8B-B14F-4D97-AF65-F5344CB8AC3E}">
        <p14:creationId xmlns:p14="http://schemas.microsoft.com/office/powerpoint/2010/main" val="3293848664"/>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307975" y="1462507"/>
            <a:ext cx="5097743" cy="5078313"/>
          </a:xfrm>
          <a:prstGeom prst="rect">
            <a:avLst/>
          </a:prstGeom>
          <a:noFill/>
        </p:spPr>
        <p:txBody>
          <a:bodyPr wrap="square" rtlCol="0" anchor="t">
            <a:spAutoFit/>
          </a:bodyPr>
          <a:lstStyle/>
          <a:p>
            <a:pPr lvl="0"/>
            <a:r>
              <a:rPr lang="en-GB" sz="2800" i="1" dirty="0">
                <a:solidFill>
                  <a:schemeClr val="bg1"/>
                </a:solidFill>
              </a:rPr>
              <a:t>Then he said to them, 'Draw some out now and take it to the president of the feast’.</a:t>
            </a:r>
          </a:p>
          <a:p>
            <a:pPr lvl="0"/>
            <a:r>
              <a:rPr lang="en-GB" sz="2400" dirty="0">
                <a:solidFill>
                  <a:schemeClr val="accent1">
                    <a:lumMod val="60000"/>
                    <a:lumOff val="40000"/>
                  </a:schemeClr>
                </a:solidFill>
                <a:ea typeface="+mn-lt"/>
                <a:cs typeface="+mn-lt"/>
              </a:rPr>
              <a:t> </a:t>
            </a:r>
          </a:p>
          <a:p>
            <a:r>
              <a:rPr lang="en-GB" sz="2400" dirty="0">
                <a:solidFill>
                  <a:schemeClr val="accent1">
                    <a:lumMod val="60000"/>
                    <a:lumOff val="40000"/>
                  </a:schemeClr>
                </a:solidFill>
                <a:ea typeface="+mn-lt"/>
                <a:cs typeface="+mn-lt"/>
              </a:rPr>
              <a:t>Jesus knew that he could bring about change and that good things were still to come. </a:t>
            </a:r>
          </a:p>
          <a:p>
            <a:r>
              <a:rPr lang="en-GB" sz="2400" dirty="0">
                <a:solidFill>
                  <a:schemeClr val="accent1">
                    <a:lumMod val="60000"/>
                    <a:lumOff val="40000"/>
                  </a:schemeClr>
                </a:solidFill>
                <a:ea typeface="+mn-lt"/>
                <a:cs typeface="+mn-lt"/>
              </a:rPr>
              <a:t> </a:t>
            </a:r>
          </a:p>
          <a:p>
            <a:r>
              <a:rPr lang="en-GB" sz="2400" dirty="0">
                <a:solidFill>
                  <a:schemeClr val="accent1">
                    <a:lumMod val="60000"/>
                    <a:lumOff val="40000"/>
                  </a:schemeClr>
                </a:solidFill>
                <a:ea typeface="+mn-lt"/>
                <a:cs typeface="+mn-lt"/>
              </a:rPr>
              <a:t>We pray for those who are striving to bring about positive change in our world today, especially our leaders, scientists and all those involved in education.</a:t>
            </a:r>
          </a:p>
        </p:txBody>
      </p:sp>
      <p:sp>
        <p:nvSpPr>
          <p:cNvPr id="3" name="AutoShape 5" descr="data:image/png;base64,iVBORw0KGgoAAAANSUhEUgAAA6oAAAK9CAYAAAAt2JGJAAAgAElEQVR4Xuy9i3Yjx5VtC4B4k1Uld///D94xrqwqEm+AOHOuHUFSskqWfNqnh6VAGSIemZGROyPhmLH2YzqZTO48x+PfaIHpdDq5379v5l9+/8+2/3lXp7z16eO1/e2f+ff24TNfPrA1/WmXfTqZt/1e+eY+Wfqkvz5v99fJim1nfHOdLHi/ZOv75Gl6myx4nvj8fF9NXvh7opXlfTdZPRwny9l9srnPJtvZYrKariYL/k5py/Ye5g+T+ZJerK68fp1cT+vJ8bSYzNeHyXbD/qvbZPYwmVyutLeeTi7n5eRwnk8228tkMb9NXjmdKfut1/fJiq4/TGcZwffLfTKnz4uF/X+YPPE3VnF7NnmlvTn9euD18TydnE9Tjs+OD/Th1feTyfk6n6w298kPn26T1cK2sdPtPrmdaaOZtmw3oY/8ndY13a5pm+PNFtPJlX5c2N5914vXyWzOHrx+WPKkzSvtvexpk/1WfDenL/cbdlnNuHq3yf08m1zoC5tNbvZ5yXnRLk3ELrZvX+5Xrgt9mK84Lm3bz3rcJ4dn+nB54Pymk9fXV8Ye+3LeXoPlcoat6R99mXLer1dGQt9Vg93rDD3dqdeJ/W509so5vV547bF5f6YfntuMhhcr+s/5Xy7sSZ/t7Cv/st1xxpN9afeBc1nS3xXX7sJ503TG7vHo+9nkdHR00cbsNplvb1zj6+R0mk0OpwfGG9fc8786Sjkf/0PHzzfG5nmR+8vzuHPe05mdYBxxPq/XGeNrPjkzjo70/3TkevPZ7c6YcyAyrq/sc5syHtnn8npirN8YQ6+MJ+xPf240vHuds82GMe61uE122pkzWLLt9D5n/M8nr+yj9Rb8m7f7jJ5m/yOGObPtnn83juD95ym8MlZPfHds7d35bjY9xzbLtG8fuGY8v7LDIVcHQ+RKe8+yheM0Fmf83A+89m4s29adzonz7ZTxeqf//gb4vq6yz48DwH2q7fdHjJ323n9rPnyd78b/jXy0yHg9LDAsMCwwLDAsMCzwf2+BmpOMx1/UAk6H32F2yes1w0F0FWedTs/a1NtP1xDflsnwuk2MD0x6naAfYr0Z/3gH+D0BlHMAaPUApN6eJvM7rT1cmSgDAw8AFGA1B+IEnDMQegEkNo+HyeppD8QIcwWXUtLtBiCwv2SyXJzZH5Th9VogpaOv9GXGnPp2qr4KiBsA7gtQJKgIWTeATLiD9wJeF4GLz+/0AU4A5oARQQzYWwPHT4/AAW1P7QRAdgW0nNo/8Jk8mLl+KItj26bnAvjN58DmK1N8IBIyy7EWOVfhmmPw8RG7HA4FKZ841oYGhOjAtLAF7J3PHJP+CplTvq9lCAConZOfCI4CsG3fQ220L9yzzZR2PCdB9kL/zzk3IZf+YD8uS85vs5kF7jzv2t+TE1EajMNAbuex3FcItR26hU21nedLm4CnoD5lcUIQ196ev91y+5PH5/1i1UCHY1yyjaDrQkEBlEDrdbFNKdF23U8AnrHPAw16veFtrgtgeAOCrwv+Cr0uYvDdhWUVxsnM8aad2O7A+DoxzrTn5QzIcazX+5pjLfh8xecrILhWI+7055VOe643rjoWyi/k0XPj+yUQOuEu+Urbp/sldwlmnlxZsMnSSP4HYAKvBav2DMCE2i+8OgGhh8Bq2XzBNkdOyO92fOIr2/S43oe1TMRyEQP1GRt4T75Do/0TpYX3K/v67QtPDJnepPd5+D29bAO33/NZjnjbol7U8sH7old72/C1vxt/hwWGBYYFhgWGBYYFhgX+3Rb4Pqhm/sJ/fkMJdE6j0qNyMh7/igX+t9cJuqalegM0MdWNgkO3Vsy+D0DC6dVtmHRDUk9M4p+YrD+gojmxPjDPPaM0XVRPZUkUm+niNtkAS6tXtJ5XWjtvUd6Y8q8vgY4Jn29R9RZA3QMQdnXyzefLNUrs5jxZb1CyhB46cQU8DoLbhd4JAA8XYBXgAQw9Bk1kMq4OJxAJMGvafKTvqm+QU8aw4CvEiV8LgbCpgjLHA/QquCogCbOe+5JuL1RCvaTCG/tHkVS8jZzH5kIo+y4E2vB+V5zqpR/dPV/6s9mAEu5jc9qs9UXVVur1c7/3xY2+uFsAG3YSMW6CXMBTWLf9AiKB0HO+q/4BxDPBlfN+oANzoNBzO9P/E4rlFZEtf1VptQ+wusiTfVCotaOg6PG0h9s9qKhiB8/5AjzbN+91r0UT9Urhpu/ZNn3y2dRsXtuO9hf8FDC10glQP3NdPc9og9jIa+52KtsZcQqFXGMh250EZu0UpVniZzHgjjJ64XXUZjp5A0gF9MX8XOohO6jI7k7LqOZQKPuqJB5ZfABg91uAGU3UsTq7RHucTgE/LxsnphfBhQsd2GOx5GG6o28XlmN+ACofGPfn0irZYcH3Kp1doxRSV0jSnp/2czHnolcB277w78o/j+NiiKd4xrDX3FWltrqf95zLL8dAsNsB429KpzZeeWdmnAq+Qu4rR/IIDpAC1Q6jtusP9Uf18+MaZR+/6XFa/Pnjl0D7i6/H22GBYYFhgWGBYYFhgWGB/2ELfJ+UMvkuZeRtWf7jwZ0cMtF1RvWqFDAe/4EWKL3Uy/hZRRTgeWUyvUa5+gHSe0GNe1HN8h+fbXGVfZwxMWZsHFRwMjYADua0cz6f8cUD7pqC0CPy4wa6uwIPE8DyYcmkHhff2XWNkgjMAlE31DD4B+i7AFUX3HvPk0fcbud0aAqUHXAHfd7j+nkGoQGB9fKK4nmerJaXyZpml4y9BWM04CRo0tYTLzdQnypjpt7xDGaKrhrINiqgU8EvgKVKqetpwYSg5TT9DVTZHoE4TpIdRnPD8EY3XF1YPVfPW7dmITTgqCpoe4HZei4FPkeIMB/3WvrCOVyEOLuffvlCgwjnpUL65ce+P9AhgXQF/N6AtQA6nRfsEavr2NDcHLU2YMixbhf6xue6FAucUfLo02oD2OsGXLQYl2XhOu7L2gr7qCLLxaqt7q/7r6p2UWmaKvdqQdVrGhYqNVvo1IXbk7CfGV/scIDarro8C7IB1hm2dIyUa7Q91LXbhYBzs880iq0KKccQhP2c/gr9D/RFFXkKVJ4OjDHU1AeeN1Va+nsASuvaNMXb4+L6fWYsXg+MWxZg5gtcc8+44R5ULxm7jLUrAHvks4I93XmPwOZpsp8+5jLpT3Dmu7PjAVfiGSrqRbdnwRp7LjCKsKlTt94HrBPIypPdfc/6R7nnattoqAFV7im8Dhxv4uciHgsLoFhnYpVZnXj9XiMzDlB2F3HWL73UJY9ySn7O9fRZrr+1fd0JuSDtwtW1qYff+6j9+vZ1gT9+396OP8MCwwLDAsMCwwLDAsMC/2YLfBdUM8HXVc/l/iyuf1x9b/Mc5TcpwRnYePxbLfCvaa9dHSkVxemnl9S2cKKFJ4j9490X3uvya8ylk+RHoGCF6nnEXfIFV0qVng1xf0/IkULSlYn92e0bqC4EPkBpqRtr1C+AVTdhY0BVXANv7Isb7xYg+fzE1JxJvW6/pcDhbvt5P/n85RrX31cg6gJInICEZ+ITTzccLjkV1cL16oxCydM+ckLzHJNzEyqZg6/5TMAqSbNGra7C5R5a7rvOyePuyl9hSBdV+xHeVVVlQxVlgbHcbwvCAr8B0IpvFWgDSQp8KqCefOb0qG2QkSCta25UTvbpcYn22UfWgZr86msPqX2Fu1fuO9sTUgW6uMTyFBKN3Z0nPrQpnhJu+lqKrcqn8ClM55xUGzn/rjrHUYJ/qsGbx7zJdx4j3NkU6L5dLnNsVi7A6XuFSea6C9SeueBtLGpciHWdDUQXjFUMKddBYMNN2z4m9lUV1MWSR13DSzGdcI6brTauUS+E5zz4UmU4rsGReQXXUm192KUbKqvKs9fHfsce7sc2jkNtcWVcZQGF7w8vkjq2YCHl9LyanHbads6CCfcI4/O4AwTj6811Yd99BMpL4FNX99fpkZ8/Pr9vwFjciNNTQZN4Z/7puOu4I2KWe8Z7yddA8R3oxQ24K7A3JOcL9F2O10aOazTiUrlDjV8VVL03jZ9t0a2isA75+TxKaxaaBNVvXo32LNvUj3iPS+3wmSWSnNs7qPbt/RtcbqDrhR+/8x+tM14PCwwLDAsMCwwLDAv8ey3wff7xGxSXqS52znHekrW0Dgk8wmwt1I/Hv9ECcXsVahpM/T5zewGdaOr+V76triv8tyDHV98AxSvPLRdQUNWp8M5BTOCyJnZUiH25LiffdDlFpflEgpsN6iNiU9S/QICTfsaGCuYjBGwM6NXkPLw30c5GWEI1FVKNJ1wwYD5/uUz+9ngBRJeT/VEJENgBAB9/OAEnJhWScaaT3TMTf6BjL+zQ4U/bE8mHUHVxLV7GVbXU1MSdeqYNiAQ0gc8OxsU3xuMthFBxpGVHx62bCZNhUgGU1x0MjXXNQ6UuhFvXIEDJDm6bpFD5vJREgch5vxAZVdHdorgWV/XFAj/ozQtVgpJJiQRaOyV8qVwGTARWY149JUjLvmwe3dZ+gUHGzcY1WKjVTbeS/9SxCxB92EdjRW3fz02ipKKqPW4mQRLWBVVjQPl30g04DFNqaIf+cjfm2G0NpKu2F9qL+soBYocW8xtQbQaIWExbJ85Ntj6irCaWlov3AC/aN3dVWY3Sq0rMiXjOiWP12CjCswbGvq8Y2Lr40/YbFUB3ASOLIHW9jfs9oRSnL+xz3JEcDGA9H4lxpTMrXNPPz1tcgiv51fpJJZrYVhRaFV8fB+x7QJUVSWcs3FyJUdXd9ow6+iPuuTug8W1BKAi5DbIKqQKreKuDservFdg9sofuwP5TTTUG1gux5IQF3TPPr9yjOCpHK+0pkwqbiadOhOsqbaq01jLTnv8Kq1miadhc90uNwPpv/fC3C9u++8c//n6o2IrXA1S/a6bxxbDAsMCwwLDAsMCwwL/FAt8HVSd7uBeaTCaTmxYrVtP7jkrf3/3f0tv/kEZrIvnrGkV94+Oje91vn5gw5ualeDGB/t0rA5WDtFwXccnl3X9xXbcAxTcg8Ao8PgIis0yWBT/i8JxSC05c4h+ZlBNOSFzqefJZ91XGwyzupP3ppFvQFBjNnFrxprpgbgDOlZlwmeQ/oOYJHEukyi0unVsy+6poHQ72gaRCG5TUR0B6y2nSvslvdntxoKbSS/rzw9MBpRcXTY5n3xKXGFBFbZKc2dasu5o37r0tI29lPqr+FkCWMhfFUUWSZwcos+u6ne33Y+iC3FgvAKMLdAEUtlXRbTGqdW0K6mwnEYseI8pYAZkvbMu+C3gmnhI2W0Rn+qwarPoXGHQMCcCB1Q6SnC+KqpBp/5OVWLVUNVWotx/20SzDwqQA25TNQKbn1oaeGZIFZEdqgV3Brsc/oXoK955n+sB3KqaFPyrMhTuaOWqvQ5Tj6boriHnhAtueb1PajQ/18yvj40z7Zv71nKdL1EnVeuNveXr9sqjAM4muooTK85xXU3YDzh7Gv34mRzlYvP4sDhjG2l2mVW8vQH5cvPnOJFxHXH7P+wUZktf0j5jnx/3ksscVGPd07enxHTuXq67Ade12BxIikWVYFf4OaD6f90kmdmKMi4dn/i743BjhBRi5IWGTca56L+hB4P0h2trxG+qpoHrkWxd8opMCql4N3YZngO8FCD1yQie+ZatSTdVl2ZfkybjrO/hYcBJPeW8WYkGVnn74QSkdv5C1fpXqrvK1f3/t0X5w3jIX91+c723f///gt3/HxrfDAsMCwwLDAsMCwwLDAn/EAt8nzUgyzvacCWae1h4DTn/LwE18y5Ty47SuTxNV+FS9utbx8zIQP285QMNzqzsoM3Xm9mn3t6aF/3h1OhgX+MA4yTRr1lWhz/fVoqUwyjXRhxFx31SAmER/YQL9BfBZkA1XWOlDwgQ2TubXAGiS3ITIzML7MHlE9bR8jOAlP6ooGfu3pizNiqflVY7EoN5xBzYecUkSJUvDCH7G+Z2BhcQVWtaE9182xKUGquk3INZhKxVmAqNVLqVxYSRWt43d2V/gjLDXoEZFcmlZF+HB2Ec+78rqSgBOiybXKTQTiqOm0j8BKqqkqmxzNe6KqrAWkGUvXYg9jm7HUTv5TBiMKqqaqSqahDmOiUqaVF7BBY0BbvdhIJnoyCRHAWUMumZ/qUaYNKbUR4TMfS7JZIXr7EoJ3c8Tnyskl2u2HXGcBhJ5kczEZvdtiY90rz1YQof3nndK0cT9uc5Xl2FhMIsnwq2lZnhbLsYFwvZL2PaYfWFDpVX769ocNdVrZzMsalT5HpNxteRIKs18Z4xpjQEBDsXdaxXYbb9LOUHOK5mF2zWiHdZgEnObmFYzNwurqL7GrXpOZpM+7QBBXH+XxD2vl5Slwc39dKAc0gsutZyQavfU2GsupOP0TMevNDTHD/0AwP54OgU8vS9NdHRjlWAORKqhzhnry8kjELqOMupxVT4Tg6obNH04Jv8v6mfcUvA64DNh3IF2NbVZYNX7QZdeITdHCwhvUHM3jhOA2BhXBXAVWxNFFaj2X4mf/Xi3Ud1/mTzurz1cXqmcw+/tlNJev2p1T/z88c9+mb5zqPHxsMCwwLDAsMCwwLDAsMB3LDCo8394aAg4XSvtsNrhVdAxQ24pHAVC9fj1y2CG2idhw+y3Tu67tPcbfS4nxe+puaXIqpoa8WbTiJiTJ+FKNGV2fzRbKp9tkK6s2XgECH4AJIw3NZOsiqf1N80mayIg+7YVzADT1MrUfZiJ/QqgWtCeLsQRpAQ9OrcVVEmm5LavqFNmqxWULJuyIsursah3FLYj0GD9yzn9cZ8t8CH8qXR6jJQ+aRlikwlXOPJ7YdSzjNJZLrBRX3XVbTGbZ2RiHZoFObfRWSBxtLQpBD9KmIp/cSVFxYW8TIaUuqG0K7BZKkUIyr9AHvYgVts41rm1SlWQU4e0VFZVuu6qakKkJbZU2QsEp5MFiq/Khw0CslDRgO01iYIK9Ew2pTqcuE+uhaAq7Oiimqy5cSUGVK2xqgraswMLSvKdfRFWzRZsLVczBmv3ptqaaTcldJoSW20WgM4ZBwsHpteAz4zF1Q6egrGptivAC6p+qK28IoFlgT3qZoNINhaQvWa6+6qmUnY3faoyOGp/Le6ZbehmXXc+TxxvqNsD61peQJtkVYzFJCkSUt3O84Imj8Q9d/X6CnhejkvAnkjSDaWRSAKme/rLt81k9+M69vP6ZcwTV/1K5mn7b+a4C/T8df8lbulnEywlitu+XrmnVFQB1bDchk+euOeFVe4ZxxkZoEzB9IAHgkro6f5C3DixrlFmK17X+sTcJYHFGoHl2gsKx0mYnvDtuTm5PIrFXtnY+eegmqjduhAZU0Hl9uvwPUitMVlhA/6NLF92buOyfiF+CcAe57fabE2MP8MCwwLDAsMCwwLDAsMCv9MCA1R/p6G+v9m7CcNjTu1aAKITulTFiOrnl8YPtuyv/zDR+/kRnCQ+tnIkO7ObClK/6ESfRjqV7J7ZdfxS1/r0tDFD+ma8nFhhLyym8YlX/2XyGhUo61LS4QvU9wg03nCJtKzGJ4DH+FCVJV1lTVx0VNXqsZCqqDIC57eBfB8J1Zuilk4oDVLnj0sxWVUXAMTGtqJktljPwGK5O64FQLYRTl5wy7wQQ/hI9lVBVRWp4vcEPKmOSf7BMzfBEi6TKpzdQIHFUgmdO2sHFUBjIbMr4GXWWRVF3ZyNWwx0N7fQtQZUxUospCVfVCdLrTM2M/BlqRFAaK5qG5dY+tPqjWoMIcfEUIl7bR0TBDVIXHP5fKWLsPAlVKuaE0epCpjjtGfcd1X3OIkkDgJKVXSjWjomXDRINl9tUNvpyqqBVYwFwHJ/bhAZAKynn6258NpFyDP2M9mBOY6uuSqUSaCErUtYrvq3D6mlU7Dbk1IFfwKP1ccoq5yXyq4720ddmM0crNIqaMbkLWOv9lJ6v1sH1raMY22D2dxMSaSV+FLhvOA/CawqCDbQHhfuXGs/q7JD2sy+27cDoOoGOS/HOTGotyuFZGZnbIU/AFm8vv4IgH4VEmuhYY5yvdiiZLKo8sp4nOLaezjgtHvA7mz/wkGuLhKwA5osEHlEjc+Z8dQtlwRN3GWMYP6y2ACoHryrrNnqqOf9BlC9AakHboQD9wrYHGAtK1c6JhVbO6/PA3dG7uAD3+AE7Bk3t+AqvfNK1l/jSgs0bcM4U1+fgtPvkPnLX5Tauh7+9SjlW1APz8n3uUL5vKcIqzj47lJceP2PMNuaGX+GBYYFhgWGBYYFhgWGBX6HBQao/g4j/fYmTsSd0llL8X2OJ5CmBKmT5H9QQjX7L03/YdLIV2bjtUyMAHpi/tf38Ahdc5PDWt6euOzaQtCtzTUzsWfjM8f3I6eRKjtOfZlyZ/qqB+kWBegHY1CZKO9wUd3R98etcY6WNWlxoJaMaSqaMamnpqgWKuoiWUD39HSffCYd7x3QMRFQnWar76mBjJE18RLbBiSxkf1OSRvn3EII25tx2HjELaBaah9b8bSPAq3sdQI23Tlqn26avhakBVIT9Chr8lCJy5SavyqmGktX2sRCclxz5VjmJC6zqrrsZ/xm4i1zCgWjURSBKduOWs75aceSJ+mP8MUzZW+sUUpbqrDF2EVRvT1rzs4BPhVk3Xnd5wqoarOcr6Zg+ySH0h3W46ka6hJcgmaLPeVaWCMVBXSJC3VlIWZvz82+eoF0KfUvHyeeNIseNd5UL6M4B+oLlIVKkw9FAWazlLSxybQjKFcH7jSUONGmpHbFOJ+1OOA1oNohXiU7dleBtixN47kp9jTLsgsWumi7r9Ad12y6ZS6pqNic1A3V2v50e9S95T34Dqq67QbgBdXUPyr7lwrr534vgKNcntfY4MJ1IBPvaUvM6tPkuAdgUfTNXm024vkWtfVC1HE8BIwRx7V2/g2F9mGyeyFJEm1Zz1Xvg2tWAKoMTyU/ImHT9Km58QqhJlE6RBn1Tlwz+B6n1j7lvuO/z3x2pNSNfg+FqmbaBlXjEmxr1nGt3xv8EQBcPuF7vb+NYr2mjqot6RCsM76tVAkbt/hYqiYDoN2/9ffj75LHzuDhX92oBa19+et9D93n77giv7sFe9wOxP3v+9HGq2GBYYFhgWGBYYFhgWGB32OBPwyqyQr6O1xQf8/B/0zbOJWz9ItzPfIUJeZRApq3REWtqscvTrlPDJ38dZe8mi4aO+onjREyZew6RW+kTyW7k2B3vHMia1+egJALk35j6AIp/DGWLc6/lo/hNVU4ktzoMRmbUJ3Y/syE+xNlS0qIEyoLFHoM48LkpvEqZBpsLU9Bh86sUaCeSLj0iOvr1LqiAkX8OnXZRPVh3Ag6GzqnklhQVbGAqevZPBWDIfTXLunWmxMX1p2N637p8VRQtVrEw4ICr0GBXYNX+yQUqz42QIsip/IJtCw5D7PLevy4iQrlAKb9Mw7TBYIb56C6KHBujaGVepvbbTIE2zVALUmTABkdNDWGamqUynax7F8UT3vaVF7PXZbWzAL0NUG5bJHERtWuMK+AmUuoetugUlMJ0i4kXJKYyHaqn9ZY1dbuG3fnDqqatbWbg6bNgt6FA4Y3gvIRtVDw7dmOzRDcV0einCetsudRZ5f6q/mkKZitbZXfhcm3+GcioxNC4oW/cdMW6lJDFTsB9Mm+HFit4+py6/sopbTreWnv067qvFb/m2YYNbUUYxcdRLxgmXHOKYVTfc02fJfatQFWHGiPm7hXe+WOL5sA6h0o3VOWRnfrzQ+48rJYMkF5nc1vjC2eK05k8TzZ7eaTPaB6ZTAJty/uh0ux/apY4wTYopSaERin4HYPGmtqdKn34RPwtyFS1ejTnxjBL4FP0NLkZEJoQ0zv8ZuJmmi1koyRJZt3mC4GvbKti1CmZ7rSXq2OlKtvAa+PtnLGZ6WAlg3r4vbv/et7Ydmj9jvLV/13yn16m31fbdt/oVyhqizE78pqO8T4MywwLDAsMCwwLDAsMCzwOy3wh0H1d7b7l9ksk3kn223q5hxeUE0sYBIWlaZRE86OLe/m8bv6tCZ8/YKUUvkOp7+8UFFTfUIZQq3TwmrIRCwVd7pmA12GX5ghJ9+O20V5yVQ6SZqe3JbtttYvpd83JDcVqS0lUIyLlZ10C9blNW6hnmuL0xQsBTofsqvusZaMERbjnmu8pbaQOGMPMwRXSRjhSBDxxRJX1Tf1L26ZWIpjW6Nz00BVRanqiVZbFZNqAqJSLIUQXXYLzCrmcclxjUPVRsKNrqB33D8FL6ffS+RkXZWNR4zpOjQ2dS+upeyne6sxpSYwSpyqiqeKXKvhKTB63EpW5Gv6oUECmHVdVE1T3zVSaJGcLwPX7bXxqRktWQyqqy/cNiwsqOO9CZ0CharaDbp7dmAz5wqqQm6V4/GYqqAFgT48/6sLDLyNF6/I1IBYUD2gWqZEjszd4l0dy46BipnVbbZto0qp/Zv6a9s11EyOxDUA/H1vuZsj/GT71qZNvKdnqL2EUuN5wz/NDbnBebZqTOQ+R/p2yypQGS1DyKsprOamK5jPWPcco/ZWAqYkc/KY7Wa6EHd62lGS5rRKbdVX3cFxAfZxwvXc8jUrsk1PcVufz3HrXQGYKsqA6+vsMnkBVHfPLGSQDfjrt+XkGfC9mWUbQ2XRIP4QJluaUg8VpTSjQXfdGn8L/j3yas03AupP3kUApxHkjll12SOrKkeU1FQ+ot/LOMmfQchv0Um1rmmbhMpn2vuJ704qvjnJnq23R+Z2uOyK50dX3fYDUYbln6ma2iB+g1K3qVqvtRzQIfd931JSffqL55LZP/7m1cUbj2GBYYFhgWGBYYFhgWGB37bAANV/dYRIF+8CxZuk5CQ5KpVz5jZH+56RhUWVzVey1ry5YrZpnt2q6LOKP5XXorC2qZ/vdds1HvZiAhnhiOMZD2lWX8FJF80rE+tve1wGm6KojmIbtvsZSvE0BNEngG0N4JhEZ22c6RNwzcaWZGsAACAASURBVMY3E+nIVk47fW9fgIqeXGeLa+da+KRza4jZcjFxlXVK7vkLuMblNnupKAq4iK6oX5WoKHCb/Tx5y6PoZml8IxF4nJQAKsjeABxBx7Imib20X7rKuhjA8T3nxEQKArqO4oKczMP0Q1fWg3GXbs8xliYFSuIebYG9WqKoxGNGcWucTT+FcaEvLrjtPJJ4iKeg+Go5ErbRrdaD6TJqfGP0pywOlLtuQNVuByIKYnPspkzGa1Rb+Ve1lXhd7RzQZZeCwepDxZmWu6uKasrsmDQpu9Ky9lMZ5un2vZ3sB/VEYWZjVU8V1xza81a1NMa0CW72WcANWLbzFGrPxB9bbuYM+Buj6X7JjFxnmE6bxdfrFEgUqLluuX6nchkue2qvBv+Nd0wMlTFn6l4Vd16nGjCd1L06Caf4n/daP16254S8doF7PnhTvB03rYRPrmvWDkzshAKKq+/5sE7NVJNMPVBPNXG2uJ5rzMX6yDlcGEt7xmjFlaqwysovqKm7Z+6ZHe28TCb7lCCqZGlqptZF1bI6+b4Yg5qjlo95MvdyVxuN+kAm4K+4+x7u28CroOqZpR1U1JPAp2st21lsyszCxrbWsdx6m1jVH7nZvrLddfot2YNN0OQzSijteD6VnsrvXK7qvvleM0eig62WyATfWn6qePa25OKIzrPaaSsCb9e8l77xRjAe1vbHY1hgWGBYYFhgWGBYYFjgX7PAANV/xW5aralagVHBlPlbuPQPCgiFdO871cRb5WRCWZhyZb0ZK5dYx/vkBYlUl1Rj+nTOEzROHtzYzah6vNRf2K4IL3x2AT7VR4TnPn00hhbRNMqN0GaNVAHUCb4q5heAL67CxioKBEzCT7rBKpLyPi6rxhbiF/wDZWtsw8RCJghKPU22Dbg1sIsG1iDe9lVLdXc13vUV10xrpcbNl7ltoAGyXlmyxlIsbJN6npyAsCNo3eOuSfMCVyCp4keFqJT5oO2AM22qqhmDKrjUnFuIrqy4cYulY+kP21qKxTl8MvB6rsaa+l2y3RYYRUHMikRTeLW/zWIjr1dcpZsbq3aOgi1sNbBKrCxPT1fmSpIl4SHwVeeXSGJBtSnWbhFQbeDYXfC93kJnR0RRIabWZRtQtOaq8bBxizW+km0rdli1tuA5e2BMYz9NYmQNVc/FGNEO2EJgEiextddEmL0YPOr5GZeraps417Jd7NTaNeGRx3RMvLJPVOoG1d1VOwmqPP/mVl01YquNqNUNUr0+U4G0IWrONVKz47sGWGyN/S1hY497PVUXEW64OwjYd24OS9HsdyQ6Ali96FPVTGzuGDPRUimzaKSUr1kBrDNAUTs8kFDK0ff16zoxqib1upJd7IwM7aKEtki0qOeoms8IQwjmYYklEyH5MOWS7r2MdcbPIVl/n9RSc26OyixkcMw5iuvD3bjWyi0cyGZL3YWNWr3eH7mvt9Ev963ojapreWvgzhwruPKgNR1sfYWt//x34CxArtGkTbwo/s0yRnpdr/vyQPcSaT+C2UbfjuQz1vJtn/FnWGBYYFhgWGBYYFhgWOCPW2CA6h+3WZ/LVQxf8UqpcH2+9gfbLB2mXB8bA8edd8t/5sCjukwBFoBwZArsZNn4PRVEVEMB0w2SZIftomQyn7QWaQD6DPSlXqcxr7oRWl4GADCTLZ9ZAkZ3Vdsx+c0X2n0EXJ1u6gZqnUzB5aayJhjxFEoEyzXS6IZAuY2Q29wuLTej2idQJ8bSWqJ+11RF1dRkD+bYxthZU3WhEikIqnippPF+CWjpvmzCo9RC9QwSv6m6Viqq+ycjrW1CNDMvhJBne0DmUlUZULUuqCcbl2FtRDvCvxDnVFxXZT2UK9ZR9bYUvIhRHFvoM4mT74W9AK4wpX0TI+nCQNnTzz2OEJbSMP3y2QUXHxqo+jclW2yvueWWoqoiWqVlkmW49SGx4dohINbcZ6NEF/r4SrfarjZqzxVjKDd5nX5cdo3HTcInjBf8aOcbOG/fV+kXFxJAJxcfTCAVJbbG3p4wTbf3cTnq5nsj5re0wIDUB9VWM5rtV3fkuP7qf55ttKdu34xhrlUpoXUmuZdUKJvSriJ+0v3Yb/sg1FZeS+3R1Gr3DuTyWVx94/KbJpMQK3GuQjNwejpSpxT339sZFRMgnLaxc8UHXgh/Jd50sThN1o/k112gkQrhWRSw/dlkT2mbbz/huKuqTPDt6XDO5y5oXDDOTnvyPg62rEbEy4BGRFTxc0+dVDP86hTsNs84AgugHmFxX3LPzlmQqiy/15ugqvNw4SoFbgLFZwbIgf3OlMBJaRsyCF/uR16RhCzjeZXrcTdulb1KxReH1WaXScBUCmnhcT18VbG2dZfWQsw7rGaUNxB2dcHBbxuugNhHB0Yzetvz+3/G/wX9UxONDYYFhgWGBYYFhgX+ohYYs4R/5cJ3mkwcJpM052V9LvcvtGdzK+jjB+MqBRHmhoKRoOV07wAU7Jjo94slJJm4aIsiqLKncqrrqd8LPub7cS7v5D5iqwois3fhTIoVgvYmmWGCmWyruvfxle6qguEPePxttrolM/Vkfuvxncjqruixpk2pi9Ko66Y8oUJn8ijntXJmU+v8uwSI7I+gsAase0mTJIESaEx2I1QLd07mOW/hTADxXFRul8Zm8lQdOpgdl6Q3coVAqourxw2MaYsAe6l2G7PO8v75mQm+WXpVXel/3ElVaoVG9jO+1rqmwlf4iX2qDmclgDIpk27Enlsv7SJYCU32Qyi005VYiW38rgFpKakiQoFAYjGNzaTT2qLqtTZHSr4ThrxGD11d1D05gKpiLBkbc9mUbvfTtbjtF15rwCwwLakBmpGREi4Fqo5VF0CMP7W3wvYZKo+CadmWprpePHdxBpstWF0QkuIyTItmBq6ET2X3Ul7L/nV6pRDH2dXjEqMaV2W2t05rgLZ8nLNAEhflwH3FztoXG9Jugmb295ppE1HIGNq4AZeCqQt8ZTDmvcqpCytNFe8Zo7zeLlqYJflIDVX3T/9O1k31RqEIDIrr5Qq8ZnUBRX99YPHmnPFsfPRNt3Rdd80STIKlrz9+muwYi6c9saEvwmHFcOqirPeBEHfNvVH3RyneKqEosmQDPgCk8ztZerlRd7y2uIyPJSC55d+Cm2YNfF7vP/Ipqm4D1QOvdmnPIlMbngu+JRlT4lkFVTIZ86lAeqONG67CJmDKwoSgOt3Gq6DQtbsAC5/l/ltxvG7dU1N5Xqqy/loU/NaYbYp87kzbefPZyJHGY1hgWGBYYFhgWGBYYFjgX7XAANV/xXLNnbUKltKAM/FuyZoJ/vzxT6yss5/lYZ5MKsNk3Qn3ynIwuBg6STe2crevKaGqnerTEyBprKdQc0hyGdXT0tYEr+gyqkn81WU24hSNW37F7nwjpk7Y+Uygq5+peDrZF2w/4cr7GTCRvU4oqs8p8VFQZ8Nzs7Qa/wnQfjLOkxaP0E0SG+lKGghkm+ZOK8QJLXPaVJUUWGZM5JfGBKpgomB5HpV9tVTYALTZgJvqKYAJCGdVOQFIrhBO2Eag63F0c4hCuBL+tF3cf7HrDvdnXVqTDMnMsjJ7AzrbKnVYYNMG9J2OeD7arrLnciyBoy0MFDiW6mj/hd8kAuKYKlbup9tnkhGxVQ2ZkFdTPO23u5frbHdZDQzl/MrV2CMkgRINlPtwgVpXVx1oflJxpBxXt9q4/ZrIqFyhfcgcUTkxnoq1nwuxpX7qDut+9r8yDvvUFdi+uxDgsQOQ/CcQKMxyLQJ72qmhS65tpLyKe9Uunk9cf7121rDt8a8q7bSTerPGq3o92T4aH/2IW7OJl5LYyQvWzla7C+ZxE7dTlXQqpYaCiWWr7jqcOFs343PHfOq5JuOwSqjKaRm3MhFrizqfG59bN9WFihW2CgBjq4sKrNh3RhElvvWgQgqVvkLArwwmY3Av3A/eE3oluFCSJE+OWdV+Wt8Dl8/Ju60OamVVsvbiIlEJl3TrJ6MvgKkz8Job+Xr/xlGMclVRFTBx8+WEnjPat0STAtd89gztX+6ngKqXPpGm7K/7tbotKM1/iV2dcuO7mBAXXfvQ0nq5WkCH45hMh1Vqy+egK6aeQ63Y1C9JV2Qr5rVfgYJav/u1H8Qak+MxLDAsMCwwLDAsMCwwLPBbFhig+kfHh6wRyTKIkolnZohNqfw1ZfXXSvq8KxFMM5kkf9HvNEmDUO9o0sy4M4BxxgRXscf4UF1RPZTg5eTeSaHqlPUiTW1iE2a5Ne+KLrHGSqqOfeN5Er7Y4BNzYy96L6miy+4qrorAWKiWfZnDquya/ffiBFc3VEHB49POmnZ0S7atL/aRrw64Sp6AoHIzLGVMCwk5AqBxgQK4rsIPtsf2U9VH7Rl3V2Gs4C1lTVq5HJVU+1rxh0ycjR/lAKlfqlus+0MhgWSOFwdn+60ayDlszERsIibjAI2R1BU3AqYKaal+TqeNla16q5XgyDjMOoMGt5maFxzHJVcQ9TPVPKTEJLGlsXLTBUWEHu3AxbM9AVPFMXCgeqwGpkttlGDVziIpr6enKlgJ1Hnd3Iz7UC332ILPiiv2uLiCYtcL6reJkMy2axkhlUChzadQVqBokiauBSWIAnyqpOWf2vpQKmXKK6mIo9wnc67jrNlZsBU8PVYgVPdhwTYxtBV7K9jaj1KNC3wvuMl2EC8X6VJUk3VY+DfGuJ2cXYgq6tPuCOmCq6ikt4Ex0xxbRTmuqy1+N27lLV47J9hYqWdJdqzfGH9xlT5z7Ux3rVv9CTzT++DhxHncOC4lZQLMtVDwgLu1mv75jBrrvYfr72G3Jss3OIqL8OtV91yug3Vt98SoYhjVVEeA93BikYHRKQY6caInl4KE7NkOdZSETMSr6tYrYrrcYiqjDe/itg9sHl53OW4poYxn2iZ6ldeP/E6sgpOWFr6gnpLHOCVuMtS9D/lRqChXERaPiil6a24E3zl4zRzsklNGdauxfAlQ01K7Exwk8TfoQ7H+mmSKY/48y6/tfM/91+N1yP15U+PdsMCwwLDAsMCwwLDAsEC3wADVD2OhT59KJ6tH5bxssXzts2R+ddLc4KIknLaTf330BtrnTQ99P1oDNOHoC/M+YfEuxAlAKj5MyE1mI0Al1tFYTV8byyh80JLQ1bMA6z3qVxtrdwoITtp1tXQC7l92UJ1MyRDjMXvymvS1XCmFWwFQePUEhM3Ehza3YuMMdUkVsAKrbLexrI0na//orxASV1b+CpVCy2eTLUEPKpIrM+Kmr+UOnJjJFkury64QaG1TY28DT/a9CzMCKR8JPcmWK+jUvDptZdLfvjdDsd0SlAUXk/AktrclctKAXZ207yqJS4FEYGpJnpIUqcmhLWSzFF4+jxtr3HMFyga1UZ1VN8sjXFvEhflN0SslN6Ve6J6KZ3dttX2h3X3cxnOMW6vn6L8Gm2JP4pMjcRaQ+ew1R4X6gFUbN/mu1SY1W3ISJnmd+Twla7SXfdWm2jHH5RhRngtk8ydArZ20dcWauhgg9AlgtikI5txaX70YHkcQ9iFwOoYS69pUcQdtShO1eOl+nMpO/H5PpV9v91zFMzv+Vck9Z4FZVbZK8vTjVq3WitWs81JJVTUX6qNA4+rrQkHskMUnXYjLIVb19E3ZRV29Wyf3leRHLkgArbu/PwW8o/qSLfj2gKJodi/sYx3a8/GCIqnrr4sy+g6zgEGSpoMKNsdT9zwz+LZk6bXW8ddEo2pyVVcdbAVGjGZpI350Zjf88LkAXrU9/dPNVwh+IFtw+T+glvP5Kypwzoe2jYU90docd2D11G8cwb+uA/ndjWzDFsopl99cpdxQxrhSuIdtN+wf6d+W2y9h1YBtEvcHUGWVJGfw/utZv1Q+/CxLEGn//Qezf9a+Gn+GBYYFhgWGBYYFhgWGBZoFBqh+GAq/BNVfMuf75MqdvmO6qGbvczUn7X2e1qdvgR8VNuZoX4COz8AlAgcqkfGCxmASjcbMVRfXgKVup8wVt9SRWa+rcd16nXTjqTjZbIRKFaaCl7eYQeeAUZaYNAuvxmcKKEIl7aoqqVhZm9KajLrbPkAKK+Igk2xIpSuSZWVeNUlTVz6Nid3oPsr39kElakMCJhXAyuxK0idVWt6bmGnDsYXyxNJ6/iWbRfE1ZtDtktmY75LUCWjXjVWp0umxYpRutKpuUfOAFJCh9hGGAksVTyp8CFCCUxMxc45uZ91UYfnVyb/ALqQ6abfkjeqhHRHS+a+wH7dozlHIVblbQ9NuJ2ALyYlN1SU4yNmAVYVPW/FMAqk2VLoS6gH9TGVcgrIMkDbuZWAcM8aAXrBhYoDpb4C1wWKSDrFNQjx5CHlJ7NQAIcmYhOYoiwXW9s5askkGFICMJp2+Zx2gwWTcXqHCqL2Jka3FgIxjz6kN5iQlEhLdz+vNH+Ncq/Zqc1XmOMkEnGRNZtMV3lS7GxDnooJJupm3cWHSJhcN7Kfbe1zvgbgXN3vaKcfjmeNGgYYwvX6zgGqV6hG6HSdn3b11R+dsBVoXbrLIwKEd/wHtuOXWiXZF2PFU/VQp9iTqmh2IbfV4UyDxuCejLqBqMrA79VfvG9BzgcZJzdWAPGPOOFUiXNkOKMRl+HxYpMyTngrC6YFVIEH1Cu1bosaLsxYsHVH8KHgfWhk16rk+0ClTI+SaWgnVV/UVUJ2btAmXX5x8a3HB68F3h8Av9V5Notb2Em91CSZVExVXn6IC189WrJJX3nFiLneY2n/Ov7RsH144H37e3DCCyLoR/7IkTf9V9Y6y/b7q1GG1v29Njj/DAsMCwwLDAsMCwwLDAs0CA1R/Yyj0qZSblB7QJ10NSKDFzqHRxjKR7zhak3tVq8T1ldCSya6KpWVhVEA/ARmWa3Ey7nRYaNnxTBkOJ/pNvd3qtosy+YDaGFWRbQ4ILMLsVsXSmSdfiB8qXU7Go8DSaFROgTZZcJtCy+YH5pUBIjIJr9nPGNkkReI73XQfTWrE/sLkjJn/MplpBQLaMqFSIKxcYe8tbjDKYFQe8FKYbKqf8PCoumnMZlS+UrEEG+NgNdvacijGpQq1ugs751WV1f6CmufiFLq5/waCOccogcV8ldxIV2JeCxra4q7rsP2OythgRFi3JI9ARt+1ewDeix3FtqBau8bllPdeO69HFNO0WTG00ZdcEFAFjCrnidVICOgJDoJoW7XQRTUqZ4tjTXIpVbcMprLxmeRBcc9uqmSH066GRlDVtgE5qVUQL5iKC7TG6Yp/60cg1CRMnkv6wLYte3DUyxy9FgJUVJMYK/2u7wLa7sNWWeAw8y/jVIfRJA+yrE1Ovga6fV/hx25McxI2Ebtp3dUkYWplcBxXwmkqgjbArXtFyCyvBW3rdzYb1dMFAj4TlJOYyUWHXNsitIwXj8GBorS+uSPXvRgk83vHSDvvLDrocWC7APJ+Z7Zo+6q7NG6yxiFHLSWqE9gOwCaelTtO92785h9WKJDWK2WM6SJtMjMV1z3ZhU+6ZR9NtgWwquI6NumHwLqaH2D92+RFpZV6UuqbUwb7dLFh8YoSNvgSn46otVmZuLLPNSmLdGcXNmfEm3prEhVLmzoFawavxRxX4AU1XGeTFz6J53HyBYuwVmxdsQc1ZAPGlfX4Fv/kXg8VNJ3yg0OSp7ojykm4rnBPrpQliva757cdXMvO7w+/8+7ys77Nh6/Hy2GBYYFhgWGBYYFhgWGBX1hggOpvDIlMrZilRxRiflXTRDNtOmlzLo5zXeLW3MB4zlL1+iOlRYQ/lRlj+VRIae9RCDQWldi/FWqSWW2jsjrZB1DMyHsVKpg9q1iu2FY19fNTJQIqDYIJMKAqiC1UWZvi6YTdSbJJipy4C0RxD9W90kzCbUJvvOvzrlwUnVuveP+ZDLlVrqVcWHV9NV7VwhqqVyZCMjuuACK0JtOrICMc8CITZP4TwBPmLGvD5FokFXZ06U0SHxXiZtNAp3N7jmVmXfuq2ruAcAUBleNgoudFn2TXJMnlocLrqeueLCyX26q0WjCkKqd9vHjaPVl6277CvUmpjBf0OglE9t1EVG8akGpf4L36r+390mscLm+w9z59L3jMZDzdqONFjQ7IlltuLzkTqI466qKEEFUq4AODQQAUVD1eXFkz5FrsbQXm5jgB1VwE41kLVO1nFkhaVyqJUoGeCxi+d5yYIOoN7NhW+yXaM4pkayseoTX4XSiodoXItsihYskWlnMRVO1vz7abOFjGlNc9Gl2LZ038LtsfGXu5jwLELV6Zc8h15KuedCmuxHXLBSKFRl3lVX51402yqyTdionqOHFDbhc7Nq9YU5MdRVmOW3qPEa5rlJhePjtwXzx/09aqsOUefEFVFfwWS6HRa6WqCmp6CO8TbqBSfsu7QADeYY8jwPv8vCQm1fhjF440EB0+1TW+cA7LzXFyRZE98NmRtr3jonIuH1mYInY0LAigQuUqr2fruRozzPGX0V+FVVM0HVFwaSuZhx1rVFPloh2Jf7WMzZX35gP2TjX50lU3Dsd9WmDRjfbEXE+p1FPsBKSir7vMU8Z1zMXfwCNYydU8xbr8dn+CulCVTKnU2Xq4r3m+RWi/K2z+x8f4v6RfMcr4aFhgWGBYYFhgWOAvaYExK/iNy65xTCrktMy0JBW5pdudbnYFa9sonk69rPOoJyPTQD4XSrsb4YLvTbBSmXXnk0/Mih8fL5MnINAJ8kwXW+Z3TnL3TN5fvjHBhcic9wuGX6KEkumX5De649a8viAjZTN4n5qfTJ5VOHMc3s51Kc7GpVDGBdT9hCY+1h1WWKD6RdKlqNr6wAM5k39jAuf0Ubdh65Y+0hdVVwF2pjInl6QkSE3OhTfB3jIulnpRpYyiJWcKayrJgjf2iUCWeWrBQmBOINPe/jXjcVyZa8NAcMmFSVCTnuparGrbQTB8KHAKTRUPab9y7AY7qefK/k+fK242YGdCIttVnevKt+pqA6DAnADfgLbiSUuhrWRIVdNUWNawAnKyAmtvPtA9OAmXzHrbFOIOiF11L3ficncVeGwonEW7qWNqP+1japAKwZVAqFy5C9a63BXlPn2ua68bduBPdRA48nsXMWxPe1QpoYq5TX9cMMh4bPHZkaoLVAUt27pU7ZW8TkKltuAQRDG5khmdBTjgL/HQjpGmpHocQVUlvcfGxlZ0TJj0UcDfAJ9ju2/Ztvb1fpi7mAG0eh5duc51tC/Wa+2LBs0OXbHWk8BYXe+Jiu2tmrKxIR31nnh+th2uGWPwTMKl84n0RBfrrRbQL1a6+EbX5B6jlvAWdZPrpIqqjY+WwAE8d88P1FrF5XdtVt8aU6kT7MKBia0w3sPjDnYlE3DqsdIiJ3NQeQbsHhg8CwaWdVXPDOg9CZV0+J1xMe5A65w792GGPwTX5XzbAdfnySWxq0HVLKqBwvw+4bKMf/cuS0TbyQZIVQcVSR853oZ3QirJxVsVVNM53Vh8Q5VlX9M7CZm6Fuce42n87AVovtLuO5jW9atfmOQ8zjHqofbe3YX91arx9Q60vh7/l9SMNf4MCwwLDAsMCwwL/OUtMGYFvzEEnFIJTjXfrXqhmXY5+WdCJdyZvMiJvhqBpLZOgBxqJZRpltnAhAoXjayEFdSNz4Dn5gk1tillJtUR8FRQdfvdWzpmj5skc7nHR+L3VPpoc/uky23NAeXPhaVXksCoMgKndqVAJrzpdmlQKBtfM4unnUAtPTI2UxBxUmwfTaTEDNzzibutU0ravgslKMZCt7CxTXKnglqrsSQeVSBr526/Ak18EndmFVAUYqE5rpsNxo2HNatx1TR972dqlmIj7SKIpMRMsvTWdDbu0k5um7KZ0iSCnKDLU/s50Z3ymSBy2JUytzKGl290Bc65Yf8VSp86kSqx75O8R4AznlJgs3arCX7S7YK5lHoREF2E8KybS2ky0dLPcsMtwOuQWmqpR634Y9W+Akn7Wtl+vYZJOqQ7KN8nFhd7CXFa1zq0GYIBxrYwEHW2ZfdtwKVarm1S4iYLB4IAfWtqaiBIiNYYbtOk6SjDLmpkuAjKLSZWuOwqdUC/x8ZWxt8ozewSddVxZLynn9CvHk/aXb0DJd43AdqKVxVo44/QFGUvn9Cbq9jAPDVvVef1MDAuNopqAawlnDS6dki5Io/hWFFNF57fYn9rrMa92HHlvRJ3dtVfF3YqKVYWTkw+xvkcqP0SVZ42jkdqlO4/0V8z+hI9ivS++fyM63jVNU05JcaYbemO7AKJrsOXCy6/+8XkAKxeANWLyjInaPuOl1qPYIlrSdkZ6rLuPTfvVz5+edHlmGqqWeXw3qR2KQbaX14qhniKilrrB7gIo7qyzemyD6iqx/osMNfGxqmqvKqq8qQ179uqnsr9w4lvjWSdHlOb9aKbsNeWz3USvnLsRe7q+meKJX/xFmCvcHvNMp697vVY7VeMGbi1B/W97/318EaqhY7a0guVlbbq8IDVZofxZ1hgWGBYYFhgWOCvbYEBqr9x/ROZxYRNESt5X/K+6oMGNphXLRPzWNsJZ07nnGgJqs+qV75jH5MJrZlMkggUOBJOCtBWKJa6boZbeCTWj3aPgKoT878R4+fk3vmqaqqKjPumPmcUPaHEyXc1YKUNgSXZT+OOK8TWJNrJvSeRibX7mqzGj/hMaBOIhRddHl/1gVUtdZ7MNkLuimM6+X0QhIW6zLSl1WrTiXSURj41yZG2EoLdVqAQmK0l2ZNDxWXS84qCVwqq+6vI+pl9KdW1VKxyKuwKYMHYaytxk2sjrApJJrfh8yOgquuvmYl9GM8o+CyJTZ1Bj55XXICbohoXVGHHZDu0EyUQ+wnPqdNp6R8piO+626h/dXktKMKVGxftuKD6Vlu1kju+0R5eS91JjWssMMoaQqDP75qpAk7JltvUvupbt0UbV0KG7txx6/bwpVBVLda6tu9uvy17ssAm3AnmTV2NyJ5s0cZIWjbH861rnXI+zSW4VOCyT4A6farFtVFDrwAAIABJREFUCGG1sjPX9cn5uz3PJLjyc8cj+wpzgmqdb7nj5uo2l+DYRH61r22BwH29fscd9wVtZTFD123+ZlsP3VTjJFFCra2syfTYBRLHjWV8zHTc7gHviSPu8wF2+bqptqfUWaVBQdX7Ebff4+GRc0TVPKAtLsmI++UbycMEM+zluPB3Qi+Ig4sks8nhRXfhFdCKEst7Qk8nV1ardJM9swK1J7FSFgQsf4M78XR5jgp7J+PwlY789BWwZf8lN2AWEgJ4jgmKzHCi80q3lDjV2YMQq6sysa6kDC/kE1UrkrSCE4xC3+Coq0Jq3l9L1QihQCb2tDjNNlVcLwlvyOIB2+zUTU3WFMytQeh9rsvv5P416ZmMUm5+Hfz14vtUTX0bse37RIq37+NYnPHzDqi1eFOPj5+/NTReDAsMCwwLDAsMCwwL/IUsMED1Ny72UkCxdqfww3ZOsxZMurdAgRl3nbDrJqvS6FRNF1cn3zBm3HadJCpqxo3SWETdaZm0VnVDEil9uidBkmQTxVFQBKx0IRZovTgb95MZhbqAAn91U6QPibl0gm0N12QTKtXPpEmlfdAOfRR8p0zKE1sKAKoMV13HistUvbN0jKqqc/Yz+6iMJkY258YOUaCsxVrKpuAakGs1TlWYMyVWKeI4KxTZwKUQq8rH98k4y1bWNnU+qlonfOuinKRExqRCb6qcjyievdxJDBD1ry0Q8N5MuJ5ynw3ripySKnymUqeimlqZHESAS+Ihz5+FASf+ZpfShtYIdbHAh2J4lMAGooGgyHUuFLDQAIRGUeVfT+Bjn26WPGllX3QhFcwCbAGkaleoTzIlx5K2F7JTpqUWNuJ6G0W5kjOlBBLbxi06wFwqYi5Fc6vV9dV4TWFOVVip0HIs3c039WVbvGYf5olcpR+elnHTHr/cw+tz9/FcA64t0667CCel0LkIUACXWqsqcwx2Y53NvOuxE4Mbd+cGio5PhzknY3mjI8m7zOwrcGaxwfYD8AWbBZYFoHFv1w60qd2SsMn7MOO/7JGsxxkLpRgHLlO2Jh/VNW3Q6wuvkUm0dMfX1d5FBsslBY3sUxYq6rq76KEL8JGESMfDhu1BxMUZb4ZTMkIvKEtjrHoWjGjnZUc86mFdYxAl9mrN1ZyTiwB26Hmyo/CxoDr1ZqJsTWJKtbeLF6sDyuh18ndA9fVqwiMTHeFyzN8CUBx2MVYvm1Xjdl2g+irkFjzfWCHCKbfSFuV6W6MVZRjjCpbirPirYnozU1mOYLtWd+UejHfCbfLj/YlPjWj1V8v72DvZMlq4Pt9fKJOjI3KHzuiz7ZdHUC034XcQzUBr7/3FFFTb6kA+z9mk/XL2/6XK2vfto3n8HRYYFhgWGBYYFhgW+DNbYIDq965uWMp/FTNWmAScMdeCwRK7ijdflVxp9ShfdYHET/Y5kFolO5ztCnbqDoZcrpnQKvA5yV6ZrVd3WrPhKpjwvUqQSqAHDJhELUMJsmwMDQp9zqFVY80ArFKTybqwyRfOfe2Pc2If0SxUxVTQAooqo/wXJSaVLgTVqF7ltquaemHjKIa0pxqpOuqEXXddlc6ousJEA4NMRZnc6zbrMYxPFVRVizyRioGscw6sCn52wdPjvIVFy2t0t1gT5Qjogmqy0eoirc14CuJdbRPYomw3OwvuqrGeUwEL+hAgkgRGXs836CswXKOspq0OlC2xkbZIDKdw1GDReMaqe9oWLaI4NbXO4+mK22A4gNViLd2hgM5OFqhG+RWGjO9sqmm5oZY7bWJda+gkI2760q6RbbiNIKhCGwVZ11X6GrE3rtLN7TWsxTYqp+mHxy97OD4EK8flWzmZpoTmWCi1bldttv60U9DlWiC2nI5W8Joab3oNHLa4WVXqtr3nk/joBrUuIsQ9uo3ltOG11u03gnWNm3S38Uv+NMgvta/MWeNKe7DwAOhVrGzFAqvA9rhYN4+rOX3xHrJtba8S7LZxq86YrgNG+VahdYxfHnAF3qIE48qbTMCWDSK2lIWCJaA6nwGrZvpN3C2xn+cNbfLXbL871M7EsboQQ/KnHTVT+aEwzv0VP+TpHah1PwBziao6Ra19NlNwklSpYeoyXtcxp5zBanqzqpnqv/l0WyWWhNMoqsCjSZdSM7WhIPvRY+5tWwS6k6GJ2Nu4BQPBLqwEOW8oq8RwNzf6nwKqqrdmDRZTgfKoq1RXne5J1CQOdxj1TqzX3fW33vuo7+rKtnMJ4BYQt6WJuqjB8P7dL2G1DYQPQ3K8HBYYFhgWGBYYFhgW+HNaoOYN4/EzCyi4ObkmPDNKjfGfl9SlxD0OqNry4Rar4ZVbk13VPOePUahKnbGi4L4BUsJW+ewQxZOERMIfz2Qipf2C1TqOiV50yY3qKXwkThJQRQF85fNH90XGFWw7rNivRQMaoeZiUKkJhZqSJFTHjdGJO7QcxZU2VT91XRZQnblfOJmoI056mag7tbREjdl41wKzgqKulMycTWIUZZKHNUadXy7oo26Nc12UhXcaUplLgiQVWEvOWCNTV2anowCDcYZRx5hIa6OLcEv7xvoKC4krbPCpihu41HW1u9Hqliqc0Afdhh9RR4WXi26fgqDuvi0BkCCoWuiITykaaqomS6uAyPEso1LuvgXk1jC1Lo79TIKnAH6HqSBjACXxrXG9rjGiEi0s++gg7Ouu+IbUeUT5DFjZboGuwOT5akPBTuh0856Yy/3y2rHhiaSpguZyvS0VM0piFife4bEnWEodWt1MPX6DNseiqn0wo6miia8NMBTg2tdkDRbiHNt8ZmIj74GokL1uLfsJjlloEZRp1HMXTnVpFx57IqoAnq7Kyc4cvTev426cX6cOaPVSGEyGYM8x51/A63XV1qmn2xTf1GL1XAJ6pUynfnCLg/XYLo6QUDd9T8yxLrwmQzoCb/YhMasrXHmtJ8pozIKKyZyojjpDgSShkiV+BNf0H4X7jFoqqJ72j5PdT1vacSyrPGvNnyaz9QulaFA42e5OeZsT+7wCr4+09TpdTvZ8Jv55X3qOKqwuHtWyQDnPFt4l4hxodOmL7cjaW6BaGucNI5qX9+rvRxCUvlGrNcposgQv4+x7Im61aqVSqIabRhV3Gxz1N2RNn/zOWsyU5kkEqwANVE++pX1bb8sSaaNcej/+X4uv64aoX4wsn7R3tczUltTaa49cqzXvyqrvaulvPIYFhgWGBYYFhgWGBf4aFhig+uE6awyfcWt10uokMK6eDUD5bAOoWsbF+M8Dat2ZUhZOhs3s64YqE0+R/ihPkdmx0FCurcKTwLsme69K5RSfXLMEz33NvOzihFXFKy6TleBI4BQ28BakTygdgNq2wVoSCAldHLtiV0sp1EvWrKsnS9eoZOnO6ARfCOJLp4CJ06N9ITkKHl+r5kbB042R7WMHnvbVeEC3z0SzlXwJTGsb2j+rbjLBj6Lq9qpXARZL4qDhNMU2E+oW/7dqCYskjB7na/1Y9xMUBQZhOmooR3607qnu08ZfNjUvyqCKmNvwpJpH6FDTqzhqvzgSCurCa3OxFqKmwNTFWpt8blzmhoQ4AWxOKvHAuuu2ZE5duasSMwWRHUILaAojssjRlMmCSLetF4Ep2k48q/CmamxioaiTtW2ViCmQjjLbzkuQryPUIkpquTpvF9r40PN5q9X7hgPNVba5cru3AJgkVYHkgrOqU1rHFyJzjXOSdSxt1wFDl1aBUxWzZ/rtyaRy/MByKd8uxlTwde1tEiEVzHrH36istX0A2EN6G3XIbiq1Y9ltBOnuLl3x0QXILlBkn3akZBWOOttcvqOQd1s2l3S9FFzQYJwfrOMrPAvqDCTjU4+7AvDLZV5q6nHOOHfFqdyXH1Ivlby8mx1jXPffcj13fBwPuNSe1uzzODl8W0+OlKc5U0PVc1w/fp1MV6fJ3/cUhFHxR2VN2ZupOXgB0tdNIPOh1Uo60+4Bo1+9D8q/IwYT4IxPxWc48avGTl+ATAFXLdXvNX3iVI1jzRDkHARWzInjMlupsl5TsuZ0T2YqzsNtzfJrzCowCji/cgwTJQmle76pXxCB+LnurbTrdfUgbdC/ue32698GRq5+dwnu274rsbV//yXOaG9tflRW2wAaf4YFhgWGBYYFhgWGBf7UFvjLguovp0BOh5ycOek3DjXlRdo0ye8U4jYA5sz6p05W+fArPr47krus+FJX2NQDZcb8GcVTEeKbypAZdtnfSbFZgC9MhD/j8mscpqVQevyiMam6FVoOZkZxUN2FjX9V/REgnTRvcKfdqPQ5X6Y//i3BqdxrdenNZNmYQL4PSLX4TCf0c6HYrQUPvlN47Rl2A3dMwBNXKWiw7Vr3Yma4qadqPCdPVV0n83GPtQ9sK3zvm5uudlOltZ/GaspCQt8jJ2M7mcgrN/PYso3bNTKKSieoq2Su9a+2n71ECgYPOLdprvAnIAtR2ki1rLt0enGicLvIEJfSGuYptxOltNlGIJeO2FYo1V1ZZbrcbDkP5u7un7jGto/JmWKfFoAqMCd8tj0DnLVLudoKMA1CA4oCbRTF2sbrImiXc3MrI+O4aAVdA+nalADlxLV6zbBn4lw9sEmPHKdN7dVeGRECqdDndlFZ3cc4So7XmMHPBfkkPGpA2svnRIRv+7XTKJhUoVQhZ/uujuuG6tgvtbPFqfIyJZG8LziMUOZiS+eQKKbaqdkm/UvyLCEMqOP7cm2uY9aYLSD1msUL4K2x7r7LR5GfK4b8xkJQ4q9bCSUXdTx3r0euLU3oHpz6r60tywxFcfZzEiPtyNpr9l5LylyMoTZOG/dc3X9ngOqaWFUl2yxqYZMTqunuWQX2KSVtzPp7elGxpM/LC2OM8jK4Xvz/zzraeq4onK8cgxNWNfW+M+Y1XhAByMvkgMuApnOxRq1RDdN/AugUNXSKSmpN1fK0Nz7VsjHlAlxuunRMg/PKTyxfgw7M034VqO6B0elUSHaxzKjY2+RzVFNAnXdntga5kwH4SFKmm3tPDxXDH3g12OEjYBorW/EHhZ4f/6+mXJbrYb8cBH7/Sxj1s7aK9ubE/HNgb42MP8MCwwLDAsMCwwLDAn9CC/zlQLVPmJwmOT2q2qilESDYFWCYlMeJsRzgRWfDLZPu7VOVg1FFMDOoE2+BQbCNnqCrqo0yOdaJ9hS3RNoVmtju7yiwqoKfAnEV85nkP2aoBUatnUjVicnWGp90SOC7O0Em+Yww5vEFO2P5VEdTP9TMofSn91Xl7UrnzWwrPCejcGBFcasm5AKhsCkgRblNemPP1fI6BVM9e68Ko9NQQU02iFum00coOa6icfsEwo13FWppx3hZE9aYgdgZtu1vAFXjR3UDLgULF2r6qAIaRYxNTeLkX12T12yf6SwfWLrH6xIwK1Pnb1xd89ovPYVym+0g5qWLAyEwppra3awFl6iIwGmO4TVE/VM5LndVH6Wa277g7Hn5UN3rsaSBubg9q6RZDqRgJYmtbKGlco6Sajc4TrkI13eed8XZGhOsS6nn11TrjEXbrvNLf91HwNW9OC691U+vXbJAt7eeT7LWujBRHpS+Samfi3GkLRtuau6qTttEWKbGW/NizjjItkJwA8QKbawswxW/Wfb1mMlS3DwLYmwhWmhMbdECzFLPm0tzNVs28X951jkXfmvg+qx5AL/Vei2FtIFrS5rktlGKc508l7qeXpck66LpE/eS170vVqhUpkST/7gWJsXSyDdWcQ67OQtRm1ogwC4Zi5SSmc9zorjr137Wcr0BsW5zeCHh0rcNYxz4BFKvfJ57D6idsTL1MEMdvT1PvvHjYcZdff5vKJjfyD58x213zS+H95lA+pD4Udylg4XlZFt3Rb+ibZEEdwzdgF+9hglG93PK4NzFUe9fi8toMH8bquazYGwpGkH1jLStQ+9i8sg+gDXfL2nvEfi1Hzvcf09sZ1Zgb4mvd7OPiaxqsqqstchSj0qG5PcWt6nSM37mElPf5t2FtyvE79/18Vr3UPsF7h/mr5ap/Wx7PIYFhgWGBYYFhgWGBf6sFvjTgeo/O6GeLbODasXgFaiaGCnqV4O7wB+TbZMJrYEY4yN1lS28qYmv0BgXTB4qnCkH0dwMU+8x6lypflcajNIoeLGvqkmynbJhSsjQzkn1LKppZRhOFlS2Ff4en3Sj1V20Jvcp3WH7gkygtLZlvhw3U8tv9myzQk1XrFRdo1aGBcoCxqD2eFVjD1XmojwZL2m7wpdQ4y6CigBA+2dcVwUgp48CgAlmhNvuapkqN55Lg824vkbRK1VM5XTGgeLqaBwe55L4UNoItOhW/TH+sKvQZsltcOPMPZF3KqxeCK+h5+c1ddHB6yJUYQPPXbXSNnVPlqcErpQJslyQM3EeqRPqJD/xs55r2dtjVMbbDINydc3rig2tbeqj4Fabb/ftG6dm31Itq/0AtvGeLna0BYzs38SmXvczUMkJqcbpuqty6MNxGqU2qnX10c9UiuscBcZSVD22CyWJZaWlxN8auxk36oJOT0JVs2czjpoZFbdsa5bhgrtSVhPrm7EqCJo5t+4J7X1pyY2af2gy1GbvuPZ2d+jCr4LV2jcxnw4BodNz0xZZ7Kh2A2QCsi7ivo0aWuPT9itzby1ypE4s/1wksS3HXiWNon/AayAWcfS4ZyvVZW6iF4DzjM2mxJ++XqVAr+sZF3GwjnGuiu0xUwKKEjaWsdmrpB4AT2JTX36idilxrMslLrkAaw78gCp5/4l6qKQmAhCnZEQzbnRHbLeOuBSzCdaZvmg5s2gMcMmFUJ+sfL7l2lvR5J4n0MaNdwOCTXZ05XgZEdyX51cRt7L7CqrJN84Ace8TfXnJNfI/VermdbpGPUVB5aKqqK6n9gX4RkFNddU75W94tU+pG+6tuP+Ko/1XN6t0+T2xXV2Z69v6ffDhf+uWaQM7v5hdffXbVC2uy/8GtvWuHvq9dL8KQfUdetsG48+wwLDAsMCwwLDAsMCfxAJ9hvEnOZ2aCDkxcpr0a4/GDU1NrWlOqQ4qlEJkAwcn806b+M8ngk4r62tzodTFsc2djgSiEmaWREGqcqqxcU1sk2l7oXphGREV1ACl0Oa8lfmZwKkrp7GqZ7L9KjYucC8+HQBjYz2Jh5VkVPSMzxT6kmGWj/1MldTP1oBDEvk4sReq7D+KSRQ1jqtaeTNRUyClYmaFk0r+BAQDjAFS4+5UoJiAJ+EQHRbSjAU9WXfVmEiz0Go1P/dYbqerbgM2sxiHdZyXZ1pZ9ggUs23iIQUI+rImLrTUwgIQ3XmFy9Te1Mb8x/NWhTvqtuo+ulM35VRY6xmJ5RNVvV63MwCregaMJINvc23OtRJAA2q1kJBapNqXp5CnyqYzYwccYUdo9xwDe3U6eR+A46U2zfsGW1FE+V8vjROQDkg14E/cqaTF+x5frHtpM6XHSMIs4V4lW7GsKbgFjk3RzCKAil2ple7v9ilbkxjpAlU9AFR+gwKOv+p+A1WTcDFWVVx7UrAovpXhV1fXgLP/dfx7r7hYwPssAHAs1eYCykqylINiA9v14f0lRF6yECII6+pcKx5n3HTnNOIRjNt1jNe4qPqkySbstfQes8+OVfvHedrH2Ih+CsXdBvW59mjXi20q07IqMdiWscixW2mdSqJkciVLySyJTd2wvZ3HLfdCgRb6vVjuGqh6Hdu14bwPxLQeKF+ze/lCXOqWJErULEVVnXM/mRn4zP18PuN6O+UmfPgR+OQz4R518oir7TVQaGmYSma04EbJP+8xXXVx8cUioijD5QTaoczqVq4LBkB75zgX2rgYdcrq1yuD+GYmsWCq+8bfoNyw+VQVdY/qKiaqtxpqYF1Vodm1jznf2ZcznxvP+si3S0D1G20d0FajZk5f2HvFEYxjLdfigswOj95f2q/64dP39qj9umZ7U8/hT1I3e0ZnW+kL6HrtPv6We7zC3frO9n/9t75G3XgMCwwLDAsMCwwLDAv8p1rgTwmqXozvTV0+gqrb9QgpIU3Vz0m90yTB1NhKJ87WOtUdNSVAnOhFXVR9YXrFJNcJuK62Tnpth3luTcpRcZyrH1BlEguqe6ZQmwk7yZbYV5j48sjkjHnft68FErYhqJoRV5nXBEdv7qrCkkqn7rXGYNIP67gKqumXXNvmdoKTCWuSG1RYiaraQLVBgwqU7QToaDquvnII7ab8jt6JKmRM4nXvFSY1rqqYYJhY1aZMme1W1+Ml/U1mVyfYzHr9vkIueY3MW4mWqkSKr5fE5PpwyiplWZ4mICJMeT5xp63srKqvuhDbdkpquCvfpayLMY1JOFouuKlFGtqtZFPpp1CtTYUggTjAU/Ds8VJ7NDDjMQpkBUxr1+r+7ADQzhknTRSKSysPr7nH6irhP6iu7Vci/JbXBVFhwNjevXUhVVlu8B7lT8Ct+FXt2lVMr6zlSirzsIsIleQoCwiZ8zvOCuJ8CI9VoqjU6l6r1X56bBVFY65zGdydHaPQs09A2d65UKJ3AHZ2THv9A+JxO614z6oTa78L1F04CTA5PIXLSOG62ZrIqmz5dseqWLsg4TiNQs/3nrcw7BhNvGmv9Vr9ulhiRtU2btmlNFaZHo1Y1zwlgTyssE97MY/Xk8cJOPWcPGdBVzuYIOiGa8QrHbGO6plkSo73OYrocqUKXa7e8Tqn3R1xqLuXx8nz1x+IS0UXxe33DKhmgWMNVuLWf6YG6xUou81fWLzCAZeDXnGrPaZO6oHfHV1tS0md4w584fgulpi+uhDe8aiTr7AKjOYSG5/Kp4YfuEgGrJ7JILw/v2CPMzanFitKaYLq2T9uv7zas/curru44Eeh5HfKHnDcGI2jeD+poPpel2TRcMfJYq7otFZjdUzEhbmWD9JO3TW+KOPUEeub+kXtN6a/TLbvNvg+vwFulgjb+3ZztBZKUa27p47SJP6378eLYYFhgWGBYYFhgWGBP4sF/pSg+lvr6zUtqkf/6wRakAnMZWJYkPYF4cDJqCVh1rqGZgpWIKL77c4kR2aptdH4IzYAgcpWBKY6MXYifaUNS7ysBFVhywOzz0HVi7+frXMjJLzYKdpX+eLvA/s4QV8smSKasImJaFwW+U7Ai0sqnX5CzfTwTmpVI1UwZVaz78pQyYyrcIdKKGhUORj7UZN5gcO/ur3qAmwcorYwU69uzzFJU6VKtWyKlBBEl82QLKQ5kTWeUaUttSn5zuRRyf4bpa3sLPBF6Wr7Rin2fHD/VWGZp6RNuz7Om4XtBo+ev+e4bBBkfdlsK4A0QEu8poDiwgK7m1Aq19fjBnKIxxOCXIgQ2Dy/QGbZReC+mYnXyxHabC7QTtxbJllHQvhPu6sqa88omzWwis3K3nGjDdiWohi3bb6OU6Yw7vXKAoLAV/GRNTbr+4+DNVlvcz3tdNlL1Tfw12C9T+Q9SJ1DjSvdhAPRwnEDwajKQi7bCny78getZEUt9tf3V/rU4VdwFOgCuCru2ks4VZUDPo2PrXI63hul/se2DWF6EiczPJfbMG25SmKMqKDbXHi1X7wNHFveB7FP2cvr63d3AMx7xIRjAc74lXtA3bZVfAuKS0HWRdexVBaqjMalGEt9np/x4h16g7yx1Yx6qEBm1F88DnDl9ZHr5lXk4wOZfVVgX75+ZgGLuFZdgfeSPAmXNsCp2YV3qJjWUEWZVJQ3ApW0SXGgrWqmhiCwEANYXk1gRNBpYTdaJwBayOhxLTtjrVRHCcdx0YYx/2DCLe6hM64Th9NzgNWMwIvZI3HqxuKLuKqpxpkCurh0PMbw/vyYYAlbmpyJf1RJDVK6iGVWccMIjtjxG9t4bMd/9TxpldKPemr5OKbXRc+jv66/5b/ia7G5qfQp6PWuxNaZus0vf829cnWc+s59fusX/0M3xsthgWGBYYFhgWGBYYH/KAu0afV/VJ//rzrbQTVwU3PYiolksq/iFFh1EiwAAk+PTNgfcb9VscykPupVJWAx3i0xh02lccqkWrcAap0MChWpkaoax0xZILQ8TEUGMnEU3thnphskikviVU2s9K3qgD79l/sUHOtJaZbc0juEkuqPMZQqv0KlTJQyOGzshNSJehQv4+gk1iSzafF5gcVSOovRKstwYkmd+tl31VIB0Uk1MKy9klQox26Jfdg+aqzbNlBze909NY1P5s+BcwEn7sQNVv3S5ubYaClsN9CvTLAFT8YQpp2An/at7MY5X23RwVB4SlwpmwlIfi80R4Grc41q6vnnu1LrkvBIoFM95Jr7fdxkdf3V3ZTtSjmsBQKvfdRLj91I1f0S8yk7RlWu7MXpeIM0Fcb6voavf1L2RYByzOmmaj+b2p7do0rXxj2W1TYFM8/VA8QGxqzaRsdbL7O2a5BbI05QrTa7ylpusa1DjjG+P+B+LoR25bIYo659T1LlLlHMk8Cpziv2ipJadsvD69Bs8d4f2yr33gtKZcrzCKFZPAGQuKe6q3DGh9emKZ+eRU+O9Db+hU3HG30XVu17QFiEbwp3xWZ73i2plm7tWRipxRvhNZDKvrpH25ZQmnI0GsCEZtQ89bx0sdbu5+sycaoPc2I3gcPjfokXBHVJj8R5fsNRVlX1XKmP5gtcWOnk6UDcKxD5Skbegyl6HSsq6LjyLnGp8LWuvkZ/mqpIfI2TPccsbROVM79ZBYI1AqjHyntdh/PjYD1mVhyOhz3HVBU1zlW6b/hI+7b0VRcO3Yz53LI2YmJFtzZQ5XMdkVdmIBYoAdhvtGN6Jo9tZmJzAWsfonA5Bx2WS/UtjFUtfQf6WpbJaMlfAb98Pfylsi/NP/yfQqd9FFT7zTUU1brZxmNYYFhgWGBYYFjgz2eBNs3/853Y986ozfvflC8nwca96UqrW65Jg66WiWBDgciaqY8mQKoyg3EXTXZTQOFAfKrTrUCK8MCbJSqsT6ddworZbk2KFLc9J91tMm//IoJFEGDiixp0B1ZfVZmMJWUutvmSeWNcXIUBQXWhMpawrHJoWUhAAAAgAElEQVSRjRtt3FmDE/n86MSbTXRfjpIonAiRJitqoFpumBXf6nQ4dU75mxhI57WqTpzjPIouT+D7Cn2rZrqf8+lSAOs49k+X3NT3bKqjsO2/paqbE/MWNymUJJFUKL/KwqiOCd1VV6emocbqVm3KgjkT+JiZ1z6LADkvlWJsmHjYBt+ZbtNeh8fAeQPVuPx6rT0Ms/4AmQsQddj0V2XQvqUWp8cVVBNkW26tLmbU/r4uKKsESAXvudp1avXwfD68rxqsFWHngQvwWpu2ETBrRuhNvAFuqdWBzii5XovW+RpKMV4U30bGjnE/Tv1U9s1UPzGxtUNlTzYW1DFddV0d5y7e2ES50RbM5Vr06xFX5TqefSpFu1TS3Gdpv+wm1FYJmg6qxqX6vtTywL5uxQ0Yc7qehy/cz/Z5ucyYMIa03N4de14fy8KYXThuxulUeSPYn7j6xibVaMoU6eJOuyq4/Tq78KRd31TWXLdSc9Nv9k6mY1xyT9RJtWMmS5pxkwippyOqKlmCz0Dr1bqrN+4oVnq8TifU1cNpNjm+UtKFONWjSrCxqMZhsoKzBl4d1TPjVfkcB2POt+Ixl/64BBaNL0ZJ5UejIk51LcZFGdsatXpBvX1lUUyX4hOgqlvFA6BqmSZ/fAKILhLQ2p4jmEfYkjjqmkKq6wsmXBIiTX5sbOqKG2zNFnu+oWJszj/jhza3LT6U6FW2NxLWHMX2tOqqdsW0DYGcS12ZnrvYH7+PsNoV1Wz2G4++3Fit1QX/eMP9s/3H98MCwwLDAsMCwwLDAv8JFuj/L/+f0Nf/kT5m3st/VP3kgbjQMuEO3PCF0Oes3LmhJWk+AaoqU+RWaTF9rawLm6m+pLanrqktzm3zqaBWz0xrrlYSn6rDKdRFPRWscja6cVb6EcWHG5NtYUH4WnlcM6s21coO6tIrSO85lpPsR+BRBTXJhoAKk7McmPxfmXx7jhtcipMgSHUtbqECSgGS3NVrg+reW6BakCn46eppLpYtdLE2hjRqp67BEcpisLgEIpcKngp8HiuehA1mTpC7m+pi3M/TKWp33xUGhcsN8b3Zzv37dNb+kbzKcxOUvAZm5k1tTu3lMQIQBRPdrbiUO8FXoKl9tXMprA1SW9mYlO7JdSm1KfDZ4MS9yrXSiXk07HqEwMp+BVPZMm9KuW3XM9sW4LUNP8ylm7raFM8kb2qKqtDcFeAOnTZVUFldSLZcXgfWhFW+LBXxHVTfupqTqj54PlFUPaMG6zfIMGDJ9yZSOh6MhS14d4EiY184c6HBY+p6LPg1RbDqr1bsa6wlE3n/BLhd+CgbdPsHZBv4GaOacjgB5RZfLPyn87VdlFAP7cIBxyyVvDwP3hYn+F7vhCBUAynBNFmMhXMzczsGjf2lP0n+lazPtaDkOBdWjyaSop2AqmKhVzZuzvU3iaF0nebl+UiN1BMDUmVxeZ4cd2T5JYnSniRKntN8RWKjkz8sxhujuOL2e7AuK7GpYmjcpBObqpLKglb42punIHWXhEV6OFwn6zs3PMeZMuCzVwPXKRD6QHmbve6+qtHWLRY/WQG4nnXkVY1t6mNAVdAUVC15Y03UKwB6i0tv9M8sZlWAgxqnsbNbjnXl2Mav6vaeBSKea179jXOr8jk4LtN/Adz9zsB2bRXr8rdi15PF+Q0sM1rLyFFeTajUY1nbx9/90/9vK7/mXqUPbf2zfX/P97Zp278XnH9Pm2ObYYFhgWGBYYFhgWGBP2qB/v/4f3S//8jt+7QmcYicQWJTjcls/qMIIEmaZKUUp3efVF1ajNzFuEkVOJUQE64AmCqoG11vhdEoVYCcM04aVsUgj4lhd5nkm2AopVLMusp+SUoT2Cgl0zla1B8T3tDWo/NUOiEAOkmPG6Mw46RSQGYuJeAl5lLAY5K5p197a0LyfWJZOWbKzpixWHgTNhswq86mDqpTPdrSPdcyN6l3mWQ5fMNxN7S7SDInkySp4nJeQqmA3ib8VRJFg9a8MeIjDxXV/R73Tk5Se7oo4AETfyso8RQWNvTPKW0ATaB2Z8sCtTI3Nst8PE+zk+b6abvMa0sVrrhUgbbFo7bMupUJVzWvoLQ8XUspTB+0k9ePf4F5tst1yDXKpnm88Wa2oR0VWpVuvqs4yHBMrn3UamMz210SNT1viroCiw1sA3+BqrZ11C/Pkb16fwN+GqjsnJu2gVdE6abqxh3UQ+S4lT24jFn7dlk3x+YkYsemsrqZWZ11vW2nk3OMu7pj1ezKze3ZY+vGbXKrlMWh8cpm7Biu8drV9px7ILLa0ba6LYtNPe646sGqFJcN4rLs8GvKfAzbzj3H8juO59hPuaPmNWqcdFeuA/J8bjy1fQqwNuVdu6ZOMfeAY9aYVMvQ6KngeQqp2sI+JBt3KwNUsOy1E35RSPdPKV3zgKJqXOrz18fJ7kd0xstisv5EERhjbgHUJGrCCOcjKZMw3MPsUMoxvyVx521KKhVUc5n2KJkH4lTLAVh90uy3/hVqcbSd6n5BUiVPBFeHr/xgXMk0dcdX/wJ1X06kSuKgc368BNM7BwukZhy6KCPuEjfLK0FVt994EkTlBUVp98BrP9fFVx038ed6mgi0fK6X8ae4QVOSJwqqDsXWbnW/uEZk/EWvFbCz2uCF9W5+jyst9PW9iZlcHeh3TRu3v/rnI6j2179nv99qs3/Xb5q6s+s5HsMCwwLDAsMCwwLDAv8bFuj/L/+/cex/+zF/eXJ9nTx/hSvBScVRxEwQIGAGuKyNgXQiK2g6F2SC7Xq/7Tm3de6ieunkK3GdTuadm/FdlFM+r/qC5RqcGoXGxfH9BtCzPUHmFDithEUdDp37GTP3aQsYsq0lWQTQuLmi1AiU9k0QWAmqApFgY0wZspL7Jv7WJxAhzBprKsyprCow6vYpCCeLbYCNp19EPWquoJrD8+Wv57zFPTfxtw0Ahbxyic0JBtJrSmf8WqGSgLt7wWUQpUowsGZqFDchUNgFPHVfjr2E8STfabGiwnNclyuJlJmBBdumDwUYSuWq850bM8uLJJxqgNfjRRPX2IAtwBlQa+fdXJm7GpqTFnLoT5gxylBRaKawZtkVUnPGdfzuVhpX5mbPgKqAKQ3mYrhtgWoesUPt3OGrIKvslz6GeKsHjT6ba6/7abNa3EgdXz6KG3BTJ2ct4Lefa3fXjSIW0HYH3UQL6Lx4gtr5pOrYDhcor/Puqutb99nG8eux4w5tc2zb1dWU4GmLI90PugOtsaQ+AsANIAO5JpESrNoYKWW3rpV9CmjaVa+PCZta0qxKpFXjMXDU+uSiS0FsRUSW+27rl7V0Gc9eEs8748n7mrGKGInrbCm8KbXENmbhDqwHoB0fwB7uvjNcfz2v4+EJcAUwX1ZRWx8oSeOi0/mZ2FZiVRe8v6CoTh7AuO0L9wXZfg8L7mdAjqRJqpAmMPJxCzBaMsbfJh2BK0bVO0y99WEKXrL9EV3Tb88omXPdGrihTaBkIqVXjLLEBSGJ31Kjtdx+4/5ra7gaa+edSZVUs8sygVI13wPK6sHFBD7VCVkUdZi53Y0LolOyiZ/08nB7a23dgVrVVfctUPUeEHTVXTtIflj9qavpSGiw+jGhUt0m//ho989be77/n4LUfrS+ujMg9XtXYXw+LDAsMCwwLDAs8P/CAv+O/5f/f9Hvf3oMyzxUTs569OmNU5AkBArdMEVisrpyws6k9kGYVMl7NKuu2VRreuWE8cyE2om5sZVpmX2SYTeqHJDEhNaJ+kaYYgJ+NI7Q5D7sK8geCRlzmvhkjCXbXJjxnlRh+au66eR3z+TYmFUn2KqMutk6MT7Eg64SMPmZCq4QswT0/Ks7sC7FgVYVH/Zx4j1TTWWbtcAnSDgtjOtkqZWWv6mEO8bGVXxfhycNJ0w6IWW6SzIpJqfG3yqlCCbCmufORpdWYiSZdAWF5poaGGdy7vexQ3MfTm3JdnzBMhlsA3UVp5jY2QacSdRk+R2OnfhP7cPxVd+626/wHBdur5X2aGBqORP7atbhSlok+Nnvcg9O7HCbk3Yw7AmS0n6DvgwgwZaNvLYRh+rLTO67Q2M4VRYJbxTcvo+8Ose3gegW2aRB54e59tRSI/Y59NcGcEmnaa+OX6BbttZ9tlyXu6uxixI23UuwZO93LggkCtK9XIuNCmLGeRqsmCzPnqtQKAzzrLFed1Lqq2aMV6beOm/HX7MJbgMuZqRMkP1qxxcwzS5cia/Khdnr8pCBWJmFczzdfhsAl9H8DD1Rl98Gqo7Xhfepqm4bk722a8rWNJfdeCPYB0E38FTjNws0fFfXulz6D5ScMmmSSZ4sU5P4a7Y9kmRKUE6yJho7X1AviUl9eADQyL522H8CPFepnVpJlAREAPS5oG3z5UDJGk8RrNscAdolAPvA4g0ZfPn7fKYGK6VhxNG5kGmHtSnLXcuompZj8ti0A/hduCuvd6DYSFdgd85K0J37wLI1e0BVqJzru03fEm+exaxot21/3IPZ5ugPn0NQAPeKcLGubPfMdke3djEuNVVZNPM7fzrZbpXlvbpmuQcA1Qvf7/im1iHcst0D7F9LduVl0H+La1S4XW+nEjyNx7DAsMCwwLDAsMCwwLCAFvjTgmrhQ83++1w/kyTOWHXPyavvBSXddeOKR4zoFglxxXvrdSYDrq6KbPfCfEqX3SWz1qk+v81N2DmwaqqZgwXSrhCW4leTWieQ1lEU/NzGDl0aUG5VbplP6v65ZyIbN8GWuVSYTN3J+MUyUWRCvQLahCUBNDGdtKU77Fx3VSaytiuEfVItamrUhnhXQTXwKcSpJsWNt1yUnXhGbXWy6nnSa8F1pQ08ZyFAVdasw6q4UUucCJeKZbZkXSyjfDovj4tk1bdUnerKWuCWHaOUEkMqjEaBbhlYO8dFCbV/bOP5Cjseq4Jjy13aLLPM+YOJKt+VdbhclHW59pq/1VFtM+OumqZ0TUC7MDMgxcEDelHELXlSiYHi5us4CKiG3Qp6BMXE3PXx1SAy29vLUpQ6pSWhTT7/+S0XUDaOs6+odDj2QP6vDd5838gt9Ts9XDwodSF3/0a62s5z60jQ3LG76GRcb3oa1bl6n884luesW7v+6qXUF1pEdXXsaIem8qa2qoqqiwbuI9cG0MueqZ3rQkGM2lXIUn9NymUstvGxqf2qy3ZrN+WcHP+1DpDrk2RTArnqYECxFF63db+48NLZruw6TuKCrCtvA9hk/BVy2dd+ZyzyTAx0IJYFFYDbEjdCdOJbvfFtiz6fUVQ18ZHxXG0AqhcpFqURN+DTccMTMCUu9Ybng2PjdqH+KmVtpizMPMxxsQWCX0/EtFpXlf3nZA1++htxnSiz375uJ9/OxL0CiQ+WwMmVUck8s5Cm6yxwSptHQZ7PzbTrj9ABCJzy/ZwbsXAWVfOCFspNM+Nmj2cA/Z9zlxM5y1hJ2qVsaXGZwtUaLbn/GBg68b5wLONSvZjkL86vaVIlsY2/N4KqrrxHPjNm1r2e+e9zkkF58WxXtbkA9R1K+x3T7wO/7wmV/K7fCI6l8RgWGBYYFhgWGBYYFvgrW+BPCaqelPP75hFZSYKcKglXuvLqqdbcQ1OMwTkf702U8oSLqXGnTpAz72ayyvw1NU9XTNAs53B2Fsw2fzO5D4pOXGBVGaL+tcQzmZ2rUqJgZNZcxJE4t7gp3iePlmURmtsIPJFt9cbB7kzGdyZMajCY+FeBkHYENvshBNikHCBw2te47QKNJj8yW7FlLW74Lic7MP3KxTa+zr7qxssBFO9S6sXzRwm64dMsZLj/VuAT1HV7xA5JZqRLshljaSdqZxTRUptVM5P5VxvRjjCpHaNcGSMayMO5sMWLqlgLmZagEQh0s0zYW1kqdl3j65x6qM1NOclp/JbzrGy0JnRqYBQ34VLJUkJGdZVtS4wsUKw4Vr8rZExMbAPPHFV3UoEscZ+1TxiquLFcJHWhbOpsKZkFsp0No/xGXtWuXnvtXosO7dRKzVRFzgqCDdfSStyZXcTws6YMp5ZrB9FuHv+6rQsM2iHxonbW49YzZ5+G3m3Vd39TTGtQBEiT3Ta1Vo0hLUhNFmjVxpZMqcOzCytZLOD06tLUscyY7b6OhZQWsn+qr821Nq7CPgOknla7fia0sn4qY9hFjuBMxnepxXH99d5xH9PTmjjIeGzBLkp+V1VrLNW1KDi1fmzq1TqWhW7t68KD497PG4Dp9iyoGqeb4wjnic+tMS1YH44tmZMLQwDpgbjT02FbCjPwaebfmEJb8P7G85XBez0Bszth9ca9hyaK0rlYXgBVcJHg+L//fz9MXoBc7efOUT8BwNXsNNmimHovn9nuwH5WQ/Ue3sc919zBtMl5ELVa97ixpFPcjzlBEyYZ6O7ykkrsmRqugqS3mVGqhanNMTcSvAsf9NUEUDmRXnbGa2JO4HJANvGT71VhQfSMlm/s9y1qr7GmHT77iOsQ6uhwxPhoPufZ1r7bj3Iwrgs4HsMCwwLDAsMCwwLDAn9lC7TZ+J/LBE54ep5WTxCuiirqPP4J2HJi9uJkWdfGZMrsAAvkmTyJ7TaBKyZzqCAnJqd7wOtRlYhJJJ56AdX//jybfHo0brPmVZUF14mi7nOlUHU4qrIWpaT6WSC1AVVPZqQyeW7Zdq/O/VQzAcNM1J28Aj3GeRK6GvAyC6pq2mfOSRiVxXRH3gQWWxIZIEN3ZqHU+rC6LHt+UT+FXlWlxkFComC64MTNeFxusOwjkDQAfnwCzM1m3OIPbSuxfZyrEK39bOcI3AbybEMoCBiUe6mulbodG3dqZ4Rkk1rZT22gmpsanwFsXUrrOvmvanRWwqK48vKZZWzi8ht1jmsgfAQM7X1dg8Alnwc4nY/ndamPbtCzuibBksd2z8BhS54k+NHGxyl0efZW+6nB2g7X4bBcd5s66KYey760era2l6RbnkybmMc9tXk/Vv9tvI5RO9dBKjFRP2DBm4sZ2ikT/nae2V7FtKn7nvw02bzqmNNG2PbDNvDgbKBc8Jp/bF5Jkqq/ScgjCzouGyzbnC7Zvcasqn9c5x1zbKsrbVRg7w3Vyu5azUdv7sHZv5IsvS8saLdKMNbVVqGwl8wp/2bHVo2/bpGowd5vgi+gWomhhMtyRTerdamqbVyw48n4VED1jGxpH72/kk3Z820mC7c3hVfX4pedSiwqIgtC59Mq7smLedUXPV/QIl/X9H0TdfW0u0wOP10BfCM+/e3YTRaEGWjP55+2kx8Pj1FEdbdHbw14UvCGWs5nzu91siNJ04GDe03UMF8w/hVFde09ZP9beZg5kLqE3me54XPXsJ1Jk47RYlOWxja4UT0f8TPn2DDR+Ng47vJ9xbT6vb+fqrKVLIkeZWjZyzV9OPBKsN3j/Itjc9Cz8NfR2AE0Sxg1lDP6Sk2tQV1bqdv2bMFts/FnWGBYYFhgWGBYYFjgL2qB9xnyf7gBGiu+rcM3PspUqJSZSgpkfc0r1HQVHJ2cGVfHP6dPS4EuCYNQVo01ZX52+EZmTFxyVYSE1yRhSu2ZyeSH/8bF9jPKY9xOCw79XBBmvhtxy+P7NCbVSaETOFWJT8Z8GlNWAkpqtjqxPjOhT03VViJkSUxrICLnURlum/fwmzL0RaVT10b6ZZ3RLdtVxlOPXQCoK+05KmMlhxLm1sbnNvVYEUq49zxMJuXEPxNyLRrfyFKlniy/o+uwWWNzfgVoPgWFlPxIrKMJjvj+/7D3JsqSHVd25ZvnTBAkSyqVJuu2tjbT/39Nm8laaiuNpSKJRL557LX2Ph75CIIEyBK6VOgbQGRE3MGH4+73ne37DNSnvqwVqD6emm7af9up+a8pMQQqZ6alpL4HzEJt+yHgM6BctkwQKshQtYXF+sK6ViaCXNkxX7ZDn1VTtijXqMB8Zsii0NtepBKTWBTvQZfNj9ocncGuMflsActMtFixSyagy7IG6HaUc6itiI+pP2bLZMqpRMf/NGiy38OwDiatyS19XmYAw8p+6WHb1JQ0trEM5L75asdkN4KwTsFwJ97cXjhQRtXuLHCXSsOo1vxb1nha6+3OX31il0xHXrmnTajvKPU0BZFtKUi1bSuSsrXFt1VfWF7x53VsHCOvnXQ2srAL2Mc02vsSnbcANPIaEORZN09k5L1QAGkdDbJUUKxsNUsXFApek2uYc7GGYK477pqp3+Mnrglw/FTHz1WT5pV/1mdJgy5hqk8e5Zg/Myft98PjMbIzaJFWCS+09Rwz4qvI4hXErin8t3+HH+enI8As5r3n13QNqAcAlZ3+zSMZS2nfJSvE/3xGXRzcsrkGoD1+3Lu+5TqeD5rgviYlDJATk2BBLcsGtlTjX+RAxODzg7MY+1ZWwFN2IB4T47fZTTX5fUnqHGDqG+3OYLvGkEPCNzkmQuXKLB6ptDUAOUGcOm8SS5jybdMj0YjvqePBAE0Z1o5bR3rN3gaMypMjdWoe7CKytT4dbZ3biuPj+u7e7esmgU0CmwQ2CWwS2CTw/y8JjDr7T7vTIa5G0Q2u+k53mitTRRXFiU/5DkGXrKKReePrNsqYuUs99wsArX5izwQD+t0tZnAosF/BJn68ikaY1DRXgFQZ2rMx313WkRcAJwO9aOKrDnbP9UbvVelLDlGOCSw1+xXM6QsrmLTMBHbhvgBtrl3MsOSsQEB8pXmt31WYLwCbV5ouq6CjXF8YSTcgpgDF+8KAQvuuXJ1gvrDMMqqaEIeJTIGAQ2SUXKmghOcB12Uvy5idE9RIE2AB0CHMnKA3eUsFwJoST39VNcOljMnuuR2SCeO+RlSWSXWkytLFPDiI1zQhAgd9hxtIaQVDsi8xcx1a07YnErAdmjFd5KTgNubd7+dChyMyj68u7a5vKPcPizpEY0HboK+YPMpWCioTzbYsYyB6NhpEmH7OrsOAxyLe9mnBqkI/B7dMkwUFoA7O9XjaFLJpJvNsFFTpF2QrVxnj3luUWqCa15gVL7IqgP0dUF0rJGOTQmU+Z9UI8PyteayfQZkNppRgW4L9zEXB19qk6LgGTDJI2fCQ3eT/5Dd14CKGBTjHd5nzZefdRHBA4BO5vozpOxCd+hocSbBXQ1bHYUZXU+Xlx5w2lMENM+tLwOo8G4AboCkgTx0w8OYrpig3VzQnto4HfMobqApQp0k0x2TtO0xcw2bS9XVZXK/RXPgBZvXpkSBJiWQGi/msWcIp89gO1oz60/842bv/VvN5fEUFu58+kPsYNlbGkx2dJ0CjxraynJS49/XZ9d6vfv2ZdfC0d/Obk73rzwBJgi7VlFfwaZqbE96wowZdQoYCzzPA6hHAMqbTyPMepvNxH9/VjJP30te4AeRhMROOa133kVVnm6zrcrV2C+cJjvc6XqvKpts+md2YKd+93cKl3u+Md5V5bRN8ra3EztHkLc6/fVJ8WanLt/XHpqqZ4r/34325a4H9qeu3c5sENglsEtgksElgk8D/ShL4WQBVddwQMwPelpfT0o8MdrRMSTV9VanWXFc/TdzSUFplVFuGCq9mox8N+BPmZ2/vM0DVSKhX2P5eXXGNfqTUeQ67qKlrfDytTLBlW/gR019uEzvI4Nxp1ovyZ52J2is45ZZL2naOsit7YrAkFTsBbFOqTNoWlVGVbN4CXMsM6OS40YET4VVNG6RsShhZSH3cCmtq8ihADiuqWa3t8m27BYwCRQEtx5ZJsOA5nmOCYwGNAIKPs4kiHD9bQIZA2fPxVaRKAau+tk+JYmOwJJRyKjunDQEqMUUuS6o5o4ArZqxRZXtN/EjNW4scZMkEMuFawpJV9Y2PoeDEiMsBOmVsfQcilyJO38q+yREWDK/rqxwPO5rjvU82O1FnBZGy0NxQk2DusB+ZWCuVSs1wa1M8k3CHHtOUzKcdmiwVm4ZExQ9aqnx9LcV+B1a9XBNUz1uWH86NAc5O+uJUToYl7kWpxcGLrSrHxow5TXG+pF9t9gKZRXJTibfBDpZR7/W+Az5yz/L1/AJFAjJlY22Kcky1azPA9dBOylTHlNaNGIF/Nmrc3AFssVYEpGFWMylqGu13fVf1lZ5iOk9mbgZWUVfG3bmiv7Zm1LLAHPLZ8B4EG2laoO0c0ufazREBqSz2PaDTdZ9h4Zo7LCpITdpAaCNW+3mPW4Btl5G917f1zqjEMJ3KDeApCHZT54idqRjCCuYAmk9set3dnO19+5sLgComs6an4bxd0afdEEpK9fzoZu9XX33eu/hwFznd/uZ075sbgzUJZfGnpVSS1QQwyo7KfzpCsqkCXTd1TCHzBJt6D0j1ivhFZy3AjjKJHM/ZrckUfNU0XG4z7Kp31CC4dgACatLqZMPB8SKgFPcc0S8NgvV/1bzY54QA2PQ2Bav2bHasKsKZs03iVUn7vPJToFrOd7co5p4//+M9UO28+PGvn8Wfxh/f3e3KTQKbBDYJbBLYJPC/oAR+Fn+NBRGJkimzoUK7VBKxg4whFGMsHVW+dPAcICEbolKtGWJyf47i7rW/osxndKVHzQjRdC9MlxITU03rAIhEv5Xxkx3cpQIRcHHuDiXZ4EJn1GX0XTXlO00O0eAEqVGZOHzK9R9MQwMYi3kvNwvwBIsBR7RH5VGWqllBel4FXPfO5DLEZFbAsUwTAz4FeZzTlFkfRM0bNY+NKijAlS3ze/AVZVB3IhwLLBOQCGZ1Us3Yd338AgTtK4KW/Y0COuAw2Ca4sOAn2ErQyzVnEwl45VxVzvFX1YxZJlSGLnbT1UtlTwP8ZBa55uKy9RZkFG9lqASV9DWgPuVVHS6LW5Dsy7Ys5i9+k86HkjoBEgV5BT9Rl8N8oeRnEjWnaEoV9Mqcz0bHDg3a9ADVso29WpS3VnvZ1JQeU+B5DYPboEp2d9rrjx0SVLC2owxjitCO2q+YTSuf1D11hZlVlnE8nHvH9lYf1UDK3D7lRWAcy87OEqzN5PwCi7lEUEcl/i/bP8MVc2B7661pxESZjWmTqi8AACAASURBVOhmjmSToCAygZmsSsbUeWdU62mC62qZ68aHlbWXoEcyeqXaM++dBwGgvjmc8exQZZwXE5s0MtMlx7Z+pf3UhFgzecffDC6uGTF90tlQt0yndThcmvYGhAJK7Xc2b/STpnDX3PJdvde/1UBUYRm7OWW5F/qgcvlTgioJgLHOIBLwf/uPv06KmmcqeKKjSokVG7m8AQCFq8fHT3tff33LenymnbCnn2Ezb0hJY5Am5sGtEXYFnhkPPTtlcgmkxu7ZPufu8BPXPBh4TGlOaIGoEBYgTGqbhDICmWdsMqk6TwNUA1CTFIcy+ksml2Q5gOJugDXWL88iwOkpIFXTYkKW5x5dH34Ls/vYLURKdOKZ5Kbz74DFmzkVQOrLp4Wy87d2LitVzVqh3r8o8rll+9gksElgk8AmgU0CmwR+1hKIjvdPvYcCFTBj9CwVpMSqUeGzdwZZ0SRV3VKFW3M3sarM4gCQ+FLy1hRO9kps+ZXIV0U1qVdqNmw04EOUbdmfqw9E7TVVSxRkFT6uD1gClHLMqL3n1P0V0XNlcZeivXJ56oN5agoWgx/piwm4ksWR1RGYhR0qdklEVxngMFT8Vok+pBMx3/WfISOS+oV7nwwUQ5UNUFSfW82TZU3tt/6iKT+t0u+VIhCiyrJA+pgDgvAwt6YREajKuqrUh50uME2sqIBECyqYi1zD9lEvpbsvoG9gIgUnkFPZ0rCT3ruYSkHHAMgAGk4aqfgE2RyFnWuaEiOvWldMfik30YsF//bB4ZapdDwFJgPyHMcG0+FTn+Qo9l+mfvTzTJYIpMRiAF4mTQua9mZM8p5ls7tvwOEspjCWa2EFeA6gyjypvAp2nTyr4ox2zgXeZbBXgdMM2UhvV7CrHPvjeyHIAcYW3WBALWvHfabqyqFAlbYOEHZHJLfEJCCC2m0+WEaB+5dX0s3IRMacoaa9kbtm0pYd89kCzNUUr49vsf7AU74Uf8Es1+r3KQgUjArgZkw6/hP4yjpm8ySAUgY8AKgM6i54kzNc0Dxtc2412nAZVRt8agA0ijNvakycrX/etkcAu9IVyZYq9sA4ZTEAXPC78gEHxCV3qQHD+gy5ndQ1rzT08zfHe9e/w88Tn9TbG0ElvCgAL6a1gLt7GNM9WMozgOovPj4wbwGqpwBaGVsiA9+TFueO6MKmqqmHZ+eSLOgJtK+WH7LWtzf417/cxo/V/nXohKknAYpPXP9IPT3jk8uy8lQs6LeXyNNATD5XHwG3luNzMoxqgKX32PZb+nEdU+HPnLsF1N5Tk6B1tiy40ydPF1BBqfUKSD3iOXvh78WovreNUeqz5nafvzcVtx+bBDYJbBLYJLBJYJPAz0wCX7T1f8IdsxPgwYC0RxVn9BlNQN2XTzCeKM4oX2OiKkuYlwyoAKY6UpTUN0CZEW+vBFaUd0/EX80RLds3aVYDLC8/6mepQl/l3KBM4lGV6lt0LQGnAO0KRVVfTAOuqKmHmZxgRWcwvScTsVaw6D22IUp+THmNEkzdgjKZR0GirJ6RUU3NMQBWwCbrFOBGO5oKpIBNc0UjAcu+Kpiwp5SVPK78Z70ypPEztQ+qkHw/h8mMSqk89Q3UbBn/1CPd7lSQZX85f6qP4ZhmNpJuGSpBoRGSDwXVlCcYUBV2XFKGUXw9l+jCtrXtD1BETk1pI2iveaeMczYN9IGcsZb9DcttvTLJA1xiZhnEVNU3I5Q6vG4A5IC0nMsADqwUJMaXVnTlDbapYCkvv6szD3uaY6nMY1NlqDfHkN8Bk/w/5b+/t2C49zeCcQFfTYXbfhnwHfjz92qnky1MY8uviWyV+bK+mp/ar+lLylO4HaOYgPrpLc4FyxXIuyay8+K7begmxDwqBJwTddf+1h+0+UwFsYI678n4je9wcooKPD1FuVowOG4C1ZSqry2TKts8ij2Regtu3SAJCzps+lpvaU7aVeNS25Eh4HpNxAWWtqWrc/mjOi/KiArEVqohA4oF3LqmFMfMeTdobOuDAZzM+RqWugHBYp5s/dbNuSXPWEWEza3/t/PcMm4x2b3F3PcVhvP6k5GCYSYFnJ/ZEaJ/R6Sh0eT82RQ0pIk6wO/gw8UdmzVAPX4fncOXavmBXJ+IMPz58xWRyBt+qHsEHfNzHnjnF/r6vu19vnnGwgSI6fwb1lST36wA1xMyuAfEuvVhjlVXaF0G3KNo3N7IDoYXGJpowQteZmrlaVGTY7OoGlf4DnPiT68yr4JtJ0u8WR2ZjG9fXegrFU1n8YL/glPvyZZjaumrbelrt7jn9/axSWCTwCaBTQKbBDYJ/BwlMNrnP+2uqeIYoEjW0eAtYTYEqZjUfgAoakYoIBUQGdRIJqE4sOBVUBUVX+VTs1pNelW8LUYwyOeZTCPH/NT8VYAlyIvuxP1lcRpASVDn4VMapCnrKehEZTzYIvXBfNI2I98KEqtz76OgNjJw/N4EHGGUCvIEOAk7IiBV9ZvoubKWiVoqGEQ3PIOFDFuUNB8FxmE0OX+s4j+YKgyR9woobdO8bYv9NPpxUrd4nYo79y6g6myR2ZJwE7z7SpRWfi9weW76GdnNsG0CiPELpo2C55rfNspy0pgoxgGbCwyKCxKUR0Vcs8+AjKq8preJObN9H/1XwBxGVRAsBhyWMB51ggp3LNaMz9iN4ivbKKAbM9qaj1qACv2AxwF5i1ldoNT70pPq/juWMhGgc7zsqOd2bOzK+zPNqSR6/UoXY707ZrN6fnX2SXkU0G17BZaZJVyUcofJ9FuR4aj3ZRpbyaj8w/TGT9aDs9EQM+FUrnw8uIBBgZ7+2mIQ/RljposDtRsovrQK8JJsxkx504z2h/8Eoa5FNx8yxrOOAmgdZ1MYZbOlXfK+AMORY6Cn63kxzxwQfIbd8xlAG/Q5dWNjjUO+T9/jb5sBE9C5QVPo43NCObgZYv0GTLrDX3Wlw3HTy+vuMAO2PW7ECKYfMOfNms1GkkCVticgWIdM4C0beveg3yi5WPF5f7w35yr5V4kU/Ew9zSELW5o8rKTCuiDS7zn+nhx7uSMG8JisH52TdxXgaDqbe8pwOsh4ynL61DhjMZyQzuYZSvg6MqnJf83ffR5pruszQpiIiW7Y1t6rwfE8CQviI40GUHpMXN/ZDUB2mXGZP5byQqocgj3R7geA7g3Xy7F+AZqW5CItA7uY/aahaQqcvjxboFpWderLOY8voLrA69y2fWwS2CSwSWCTwCaBTQI/Swn8LICqxFL0ZHV1vi/VRz9LzXWXuals3jX2cg8qxFHUUL0EcQJPlV1NXDl+BnNo6hoDGBlB9wpA9EHFmEoMJrT8MJNag+MCNnTVKLoyugKCE9ikc9CzOr7tM2WKrKjXC9Q0G06O0KFhVcoflnOtZcik6i8qUOMazZUtO0BMZW+YVsG5gNnjglRNifVPTYRW+iMIsM0C331yWMjQJjitoEHQO4xlALMKfICxZreDjRBCWCOulwlNn5UV8kkgGsqWgXvR3Nia7SvXXQLEbVfTlRRshIkGnAfAqLoqE5m1AaOJApwBLKKqT3BZ5oMoxwXhqcN264srm2xhiil9sc8FqgX9BW7+bvCgL2gt8MvjKNeBe45FGEOZurYlAFB9fEfsjEm2QEtpaVYaMBt8kYbEDHlWVsxL8xpG17KC3K18odGZvOlHgaFfU1xAdPsX5jUBt5x3C1jWLzpAmFubZqRmp6l1V3/7Ok350iariK18Ty5z3bHfbcVppn0t22o5SizNHxPd9EDQZBAjTsj8Oc7eF6Dq+GU8ph3OITdSZqPI+xeTWX/hMrTJ25o29vqIxPpHxqu8bkx03ATL5kTtOLYN+lkvP24Fekjjwqo6r2XsKfcxkX5liVvGM2UkKJP9ca7KZurDmhQ5lbHnzbMso396XrN3TYgtw40EN5a0yLjHffOJ9RfTY9bKzfUhPqTnrGNMcKn3mdyqT3cAQpjWg+MXWFECKGGOcPvJHKxuQj3tHRtx++MtIBdA++1ZwO4jDX4AlBpMidWYcTnCXzRBoJpYd7f+HLVDBCIz2kBpAtXA1jCuR0LVTK4GUGqEYIA0jv6FtYJVmfoCWsdfP1N4271vAKx3DMb9AFWfrcNPO/oZz1hrDAReGVprGJyV3Smea8qkAufneCMg9xXYnSu31yaBTQKbBDYJbBLYJPDzlsCo0//0OmnDl8pioCGZxSj2KGgLuEZ1U58XxCU4kJF3VeYx6ZU1UdHSnNf0FAJFgeCAIBVw1SUBnKbAvzhrXk5TwSSvogrVBLN5sCzLVXGNKDEf5ppzzGIbiVb2ZUyFLR8AZrRefStj1ioQ1CRSk8qYt1bRvaJO61cvFBgGM0wwnyeYnqTYmai9FwBDTZE1NzR5hQBFcKdVs36qAipNG1WU0yalJ4MZFrbgznoNJiODm7Q1tgtlXTVRunoFIQo7Q5kx5w3LpFIu2B9gbmqZBHQqiB+R7F1hn60sE1gJjVi55D7bzffIIoBDxntA9IDOgOMBi4KUmDtP/wMSY2rqMf1pQ4mO0lv2PErzwmNpUw4Wj02dkS+FKgOvlzXfmQZ7mfctFnb6FXV8fXdiDSkV3BeA3HqjhcvqBqBWJLkPoBHg1+a0U4v29ib7HMQ99w1Yy3RoJTvgG1CW4wp+6uuSKLhd9eZz2rWOzcmwlCOTEVGHzzFxI8VyS44VvMv6w/A1SjEAaNjI/QQEm7rzKfC0owXDYSk1OV6AEx/VF3OQDpPaHLGdg7ZV098VICmBpxQNF4fJZEckGxNjQWB6GcFk08+0bsfU4+74pAvDoh5Qr6DV8m5hNmP+yzUynJrsPjL/LSebSkxY850aNMlxWf65Rg23HjdObO09wFM5HMRagEt5KBjYSKa3KXMErgcwotocAzYBqYLPF9LUvBI12J6fXDwE1D3ensY64uSU3xSmifQDkYONyPyE6e/b6yMbXIDNA3KX4t9qqprD/YfM23vzo44Mlxwzv5Un/z7w77ORlmfs5VRdh0dv1BWmFdNkovwaYvrIzb0krvGz9LmbCLbyjqjCDymNfnLPDfMh8YcVk89jvh/RpjM+z3ym8PnCUU2HrzkPzM7Tuyl56re8R5nPGBw3CJQTbu0UuYB89Um7vTYJbBLYJLBJYJPAJoGfrwSW+vtPqoc2+gzN0Ki5z2iRqk2oU1F30BlRrFR+6ocm4yh4gcxLZNtEyVThVPUxuI+mryihsqdhLEtoYSYLyDNCEy8B6QeoVcHRxYBLKR2jXyZlBkqpDJ+gTBO8SxhJMGYBquAr5qqaAsuiwrRyUl862U81WyMEh8MY5ies5/Qv0T9pvKaSYhQZKD8fdD1D8T8bH81znGdTPoA1OEI2infUOkGrnzJMKtTTNhkTQZ8myIJ5A8h4rW1O6ssAnt6rGbXmvys1iAr4me2yD8gn7KogR4aRe+1/mMxEHh6zaeR8Aqi40ORZUKkSK1im7pUyJoDNeqi85sg1PRaoC1ZUwJeJsNfGdHiiN5eR7XgViwWeFSe+R2rr4EJiATlzoew1zJe3xpc2gKyIJ6AnBTluRX8lMAfthQHsfAsoXnXO6bKgvpWoQC4X97cX81lz3qGJF7gLaAvN2MFPGFsrlt0cylUW1ijFmvrmuoLttHEiBRetLpn0/hVItfJaDe01bb99sR7r5ZdjsfxtPZ9i+sV57vjXz7rgz1dkyPcwt4Pa03zKidl2xNKgXQLYsLap3w2U1q//doIaOWdGvtaj9cBM8iGBeQYIOONnPJtZgiyZUECnuGeB/PhxJ51TN4qM7huT+KyDHjPar+1M7mCqct0ZFdh+CJ1kQx/Z/UrPMj9rteBGk+v2DMsJN4A0F354EFxynHn6iBnwHX6rBwDMR8x/7+8uCz4FrNR3/uE20bvfAK9OskOB6Css6h0xdj93Ppg3OTAPP9QDmNHnV8oBnB4ySMcypyu/Ktf6LNLod4wG4oN6F7Nd/3Pzzg0s5dlAbPb/NWbCPKsAnodsecVD1XHks0a5QkwjmluOR0j3BVAVXnYPA3/bBG/y1w0B7573LiknbPwwr99wxoQ2NV9vICehrP6uxg7+kqZm1l0543fHO8e21yaBTQKbBDYJbBLYJPDzk8Comv/fd+yHKh4dNwrg2kP3u6BUQHTOW5NW2Y/4LVaPjsLjde7993dNY43rEldG9WfBo6we2luS3jf3S0CA+VFlChNZV1M/lEZZwI/6RKIgJweo2ELAyG0qoZZ7EUVWVNC0M1H5x4RVLCGTot/rFUGKLgJ6BawFZZ+vBYYypyrkskMN3lTTSQFTI9uqoCeoUABtmZpz/V0Xk8p1mjonCq51ypAKVtustFM2NQk0crzlJvBR9OHxS6Ve2StxRQDoYKnmyRQAwH3g8Hoh4yuAHRylMqy8BXbHyT3ajQBNgc0VK6stu3uSQDoFJ2FVwzTWXDQmuCr8KNpNaTM+shNiuNhuogeP6bCAsvhxgJkml4PDMg6CuGLD9c8wnQVBmYulnvJqappuDtTf1XLH5NdT/bm7fjGqtVX1AueZoJN3cgOlI6GOZcUU9g7Qmj9pAGwDKdk30pTsGmNldkahOG6NjuunTRBg7CdXi9dgKhk6mHaA6t9E9ppkG+xn8rOsAEABlpnz0+nF/EYCgYn5VuPngrXIyo0Iq+O+Rnd2rXxZzTbFab/S/QQoO2+ds5kovSdrZepawF4AuICqTXB9Nv+vAYRqdqvZbG7NRFPM3VRIf1KvgYoE0/V/rR/r+I8PCbfMuJOXl5Oarz/SNoGs/RToJuiS9RrTx2vczGEOydQGqGYcDvL7DneCxQR7jWvd427ueJ9jenvjfTCNBmZj7Zhz9fYaY9tDmVBYyXtMfJ8x/b2DUdUSgii/RyfG1QVkAlIPcFh/eTnfu7++5Bo3hEgGgznxPc+LQwIxncBYPgJU7wCnBkw7pSHPr6fZgBOUKgV5TgWn6IC1gZnZaAhQdBeCbK5eC9h9I8Kvi8b1KHj1wWhItieO+Wy1ROfbEflZX/BPNQ3NE9uFTVnjf0cc9xh3A6Llb6/4ddoneEp13+A2kLMtaFIaZ5ttM6VO/WK7JeDLRdygTPVfXYut82p7bRLYJLBJYJPAJoFNAj8vCfwQXvxJert0/KV+/KlKvFbmcUXzlNEEl0RRNniQQEvfThmXBgmpGelKPaOpr9erHiWO5QClgCLuf9I/0utHUZd8EldozmtQoRuU0l9e7e39zVcrKAlKmgyiTGFIowIYgVgYUuqL0mvEUTEG9RyDOPXhFCzLQialCnV/wOdM0Hgj20J/dmlpuO4Ys2EVeNthgCYZ0wvuU/H0ZeAnGSbTyQQDaW4rINSk2M7KIoU29iscSMBCYYdpRrXLM8iSjLOyNZdr8mWqr3JMRipBobhPYFk/Phq2mEd+e4+MpuDhKf6wDY7k2Pg6IdmrZsWaETciscC4eVoF4o0pNOCYb24MLJzld2UkUEnKkgSnmQA9s1EQdlhGNia/VVZrnut4FuAsoLpzGp3JFrApYzlAdc3BAETPpTCRkGUGWXmgPp9J2zLKMZ/xCxXIAkoPsBd+OyDG8gn+hyD0/ewi2EhNx1X2HYGirJrudhvGwEQH0pVpGOxVqdqwpAMVB5w6ix0Mx0a/2oKqNO9AJDa+frKSLgZ3F9xcEOlhe/ombZ7FUkRZkFcQOrM5ZQykrAwzAJXLjnVNnQ2O80Z05F0bBIZeN0CycuoYxid05u8ae3eYUoqsY8xsuXbMY92gSaCt2YxK4KaIyL7NiGW8ZyyC/p0rDcrkvF7DGFA6x5ripsGWFE83pLr54zWKKNGJNcPXrJdCElyMNdngUZoSO+dlWGVUPWZuVuCe622XQmiZGFMW6Wme8Ud9YRxkPJ+fDupHywDanqSBIXDSM5GAn3kIyYKbR/Xk5J71R2gi5vjT09nezbdXmAkDADHDuP38snfD9WcHj2xYkcdUoPp8ljXmhtQzwPctpr4xxB3zcvKqIuC3RDlTIA6rfChQEaHpt/oWVlZIKXOpoNe8khPVQPeWKSUg5Zm2Lx9KO94+wOCa08uUNt6RkG8Ze2s/ZoDj6ZpNGDlW2wUgReBdqvjjCk/j80p54VkXAF2gNJM8a6cvv9u+TJjttUlgk8AmgU0CmwQ2CfzMJPCPAlSVYdi9UYH+1H64rIjMon6XKjQXfDcnaNJp6k8p4KGgWwDljYyoQJMCE/xHug6l5sCImnwTyJ7Kxsp0CLAATKYstPwhP8OixI8MBVrwKTD8FSzorz8WUASwCYRiiluzX18GPpLNVDe+xRzQqKMx/RVE0vaYsQ7eUelUOTbHaoC26SxSdpnF1B+FzXKqjyUAkySH8higudK4GK3WugSeAlXlEeZRcCBOSXGi6iI3owkL3gWOgqACVeGC5r9lrMq9RHzpq3lfa65bELf8Q6PkU4HmywaM+vihgDhRgmmvZr4JeMR9ysh3xlO5r1QxsqnCL8F0mDv7OWwsddbPE4Y1wJVzYWM7ttYVQLIi+gYoDcyaa8aGdceChvgM6GoHC0p9W7+d+wJ8M7jDlOd76MI0BzzJyEoXn9LJ4zPAhJ2VIfU9oDTMasuIceOY5wZQ2tUFFHeNsB2NEp077Ppq59CV+bkGQhvvvAQdNcgsa7rAm/PAtC9OXFR/QQoTbJ+dlDciBr2Bst4Arh6LLDJNBoin7ppzG7yr8ikobpv65VWfzZGf4xAGNXIcMO6tCcQ0+DXjmw4Pi67ZbzeZLFPzWM1/3eSJ+XjmsWutwHIB1UyL6aabNcuCWjkLeC1QhlbguTMFpm0CYeswwFK7wEbRWCisaMO2Ltdl8RhNWJazw19rhTKwt7dlcPVtNXdrc8qOf+7aRKGw5yd9UWEjBapyhabIkZ1mXerz2jQ8+Ko+nVIGIM98rYzt2Tkms6SmcfweHk5JZ3MVgHd3TaTdbzCtfTnBHeFu78PlNTMAn1ICNGlaHDDIOcWsz7bRhg+O3NgAqNIp/U3jH+BGneb1mu+yaGV9X5/YcFH4YT6bfEYxO6NrovvAM7b+wT6jzJd6v3cRt4u4L/CAs5cy/bK4u2yrzp+wtEfdFJOJdU5n1Mn5CqP7MFGE7+VgkYkRjW1DZ45t6rxZ67ZAegOqI5TtY5PAJoFNApsENgn8rCTwjwZUwYphOYkJFDUj4GenAA+G4FhIShU/FCDNXM1jqpnt1SWqDUqizEiCg1DInQqkfmt8kut+75BKZBxfDWTCfapbsg0GRtGcl3R/e48GBRr2zkbcqdTyvoGKvQTMfg3w+hpG9Srs52GAcXw8VddkHePPVhPVROClPJXbz3dNlXEedrNRagWPftcU0N9XMpJGBVW5s90BsBWCLMstTE0YQ8sNQK9f6ysMlsqf5sMyPUmvI5BD8bT+QGqZKr6rB+p7K8Mbs2WbwG/1U4GtTKQAscyqGjV1q3gLrA18JBD1Xi1YYw1YwOErsuCdlEC0V9B9NqaOytKovUb/TU5NDgjks3dA/9OWAMKJEMux+h6qWTsfFGplXda6LLR+e7Y54C+gZUxyg5U4IEqP8jpgLUUWSC1idIGb3G9HgssGiC0/ytokD1nnzeEOAU90GFvRfRLNHtDZA0KxvnKswAuBDasXFlTmTxaVzqYJMpiCnpjoGu0HJdyAQOMguw/rlCjBNl/KPJ9FYo1cLJNYP1bLTKExH6B85RQgomCcEIuFEqgadEe5WNAg8THlDfIKWL3be8MB8/XZwXcXyLptdCjbcVpWXoMMVz5Xidng49W2YXczzo5v+73GKmDUn4JPPhsUi5ET4KVfRsDtBlCq1XxdDM45N3+MnHuE6WzmIOUn16prPVHT3vuvttlGSU5U3QR5ct4IAPUtFZQVKO6bVsUovwnAtABk7y+o7To8xd+0Y9BNMxlRo/k+8hB7ZL03KnEmU87raxqgyDqwr8/4qL7QYEfonj560F+aAcusHhw5H45gaQGrgEUzl54QAThWBfCRT4BIg63tH13v3d8c7H372yvafcQ6fNj7+IvPexD5RAkmXJGLl82S52d9Ixod23HfP6Qj5msFBN8LVDE7PsxDR6AK/IUdfr5zF9Ahqomv4NNWNvZ31wCQGxPex/ihP2Lee/12iQsF7aYuH4c0Ua41a5NWaAQstKUsN2d8dmn63qjDwObyojyUTJXzaHAngTXHaOmYKNO2rIMC1Ug581ND4QViZ152lm+vTQKbBDYJbBLYJLBJ4GcggYFOP01PVtiLFZ9RHHK82BoVmgGp70FFVJEcr8LnyxygAhaVWgGVWsylprZ8TeAS2TtZPMtU7+K+a/3UUG5ORXia9aHPiD3OzsvMacb3wrWQHDEhFjSqFGtGHKzDy7p+/VET44JMm6NfqS/xQYKkoPupaMd0lvpkAlVQjfypMm0e1xX9VGAY5dmy+S6r66dsj2AyTK8IUvVrlORgNzFblPqmzwljxnGjCp8G7FaCXptovQME4s9KG1WKZcn0NY0JdFjImheXiS1QVakVMBih1Ii3jYbc6ML2zxDCti8WpTTQegXaAmIHJfiVhgXLabapcm8/lZ/jOODUdsXP13YMGLXRAuXIWfAq0A7iVqZeV5/VfXYhFtMWQQr+rDamzVWEkz1jUeTeq8x9T8qZNDP3aqYokohmPezlLAnBcNFawOkbrOkBeYsOnACwp7EbT1sFGQPsZIqGP1rlyxqF0gOYvmGL/eYuiDbZYZJgN6XsZR4z55axZOd4kVJlGtNaAcTkotlHcPFVtU/Oh+6eBNnvy+pmwfidNgFa3mofHV9H52iAno7aeQ3aDONKG9zVILLQG+gtOVUF9AGOs0Nhx612gGCYVr+HBV1AQnNzZTPsqtUEtA6wnTmUqM8GIkvQLiMtN/CReUibC3hALWULLN0EksTOeDnmaUvT3AxJmx5lAytAmzWghYOmuVo5KB8Oy6gminA2t+p3KlANIzoRsFcAJtumuX4ChynyPlIiw/isClQBrJ6TJRXYxp92iD7zLsenHQAp9cJ+SQAAIABJREFUKJbxdI09yMaywfMA+HbeHpKOxjKeNP+FgfXBZhRgK3TcXpk73m/nn9msuv0MQOSBp2mwzOshQPfuW2lfrmdX5+npnHsEhWVT90hb42Calkov0DfG2zFKm52iD8xxzZYRygsIPbxrRNgIva/ZHdLP9LHeohx/ZB0IWxsRADlwzOd9vUthZrNIuhknM2p6HNna5HEVnPJO9PWYAWtMLDjVRFh/1TwJ+y/X3yWgk/6plYG1NNhSr9lemwQ2CWwS2CSwSWCTwM9LAj8pUFUN9j26dnQJ06UIPJLOXQAW3qCqh8qPeGjwSQDEM0qjgPQMpftpWC8VxyOUK81IY2qIpnOhUipAAlhewoDKkNzj+xnTPUEl502PILDzuicjw4ahK1tyomkr7RJkCvYMfKQfpSDuRMZHVkdWTyaWuhOkhUbrw2pApo9X9flcbMmTuRX57+NFTSFlBJoipzrVkYGABBLccBdl/BVArLL6JW1LcjUKXgTiw9gWYBTQrSBKTkmV/AMKM4Jp85ei2AGCVm5KAzyJaQS8KvAWI0MqIBRMnstIUZ84KqBeAK/gUSSPKTD+t/oE64Ma5bVmqQnAZL+htWy7ynzSAZm7lTIMQNXIyzWxDRgVnASo9jNAbTYjBHpN8/EOqHJMa9qA8LWTYacXq5eCbdPQbMOgLpCb1CoCKdsta7fWsAdDs77Tc/3tLoEM1DCn+xdf7e2fXpW1DKBUuR/GNiC3qE3Ff1+NH3ZSe1DZybcBqoLzQLigastog2KmHIA5AC+nRukWgMbkdm4TqMZW2EG0M87/d+BxzIED2BZ9HCDORJbVZfIeMKkPoMpfQ1UDwO1+bKFFaLbRFctsMgCTfYEyfL0BtGJqUD/UkZ5m9mnHjIMANOe9VzkBbdyYycC87zPXJb2LeUzrheicSWoZJqdjnJynMYdvXQGEgFQj7sZDdwDvITsvbkplCFyfMXntyfiyyo76nAEI6muaPKoRXxnWsLoCYE2KzYcKKyrIdEPE++2+94UZlCxXTHKFyNLni+y+4/BE20xRY1CpB5ha79H/1fb6SvRoFoHDegyYdMPt9mafqL8CZja1eNv2zACjicN+GwH4Bbb0hYjANR2X/WRe0Wj9XcPLIgjzrh5R5jFMqT7O99eATTeeLmFEAZ5Jb2NQM+cJprU+ZxybRguWM9V//iU5WQ8xMTnSFJkowr6dG4mp7jxtSKX4pR6yNp4TKMkoZnnyTMIan7MLqJqv1XYmVjDPcM2Aga8+DxKsyWi/b3ufESr7CJyhPVm/haYC1eR6zdtZSb9pxw3fDNXU1eLZ5Bx6t4DX4v7H+Hz/IPnHqH+rc5PAJoFNApsENgn8vCTwk/5ltfAaa2kCpn8oCskCDMM9ueMuAHX3XIVTwtJ7BCZPMTMFkKq/qY7EJK0sijvs/hdmEu3zHOXsHPNcI3heABpjUof9r+a5gs+wNdxzjHJrMCQjTlrRAh9fce8lgY70FzuCfRCcJQCQ+nyUeQGtzFXbh/VhAh3dyERw4Ax/UxlOlWyBXqIMc68mxstnVJBWgQtsCthl/x4FPRw6GT9LAbNsZxXEfq7ARwWqRg6ViQpfUYCw8E5AYX3k7lGaYxqpX5jgU5VyGKRkLJF0o08XyOzSqKbWFX85rkWxFqB3B6EMrql1NL99DkPS8RIU24aYEdPpc2QY8MM1sUr1k3MxTxZbyX6peKadXUxHnDhK8KgFZJePZQGm8gtINbDOrL8CvwKZArOeyMeOWhsg6F3VgfMK1gsDt6a/GvmwmTaWQEgHFx8wpWTH4wg781C73qyyP5WFtpYhBYyCSN4eABEypYZidgIIzO1vqNWZ9N4qjnIe1GygLR4st2u34zntTH+CsEVVflaGobr8f8axNwwiFDRnXOzXCCxA2usVslQ4/ovrHeffJT1z4Vqos7x9jg/rPVFYb2oevOjEMKhpz9Sx6hrWN+2bUw1IZXG0AzYwJG5Ho+tA0cSsm+OmXZlCBZtuutzDWgoiM9d9Bmj5UFfgtDRRfiNz5mbmGdfIDmpeK7u5/FT9rdw7OBGrUXsNBnbP8yIRxJFFQOywuWkbc1RzZE303SBziPW3DLDioeaGWJhVzYl1CRD8LmDs3KehydnqOABCH8zHCjDWfHgZr9rvrELkbyCkpwdBouBdUA8/CRg9PX3mnkPkwYYDD6FnrvGuI8x4/fJ0g0m6m2/4SDwDYp8fiDTts0RwSTsPZG25Vp9kNwoMhHZPO2JS7Nq0buoqu2l+3LVQ62katpR+G+XXCL9ynIGx5lBm46Opa8qKFgYbREnD5c4lIeeJW49cL+t6zfnPsqWA6OUL65zK/QNWaxyccE8pwU1HP19kh2P+a9njgzHz7R/nYzfb/3Gq32rdJLBJYJPAJoFNAj8zCSxN/X96t9af7IBOFSneppSpslNfJtlVzz+iqLgvfokSfaqCojKKP5hgTL3/DQVLi1jJpQeVWHX7KN4FeOcCRQDSOZgiKVBAxJrUqThGiQmrp1INyyFQ817uUaHVTFWg9guYWM1b7zUZtq0yk5w/QXkO0LQfAkjuPTMIEcXeoDjf2j594zTj1bpSSXKu95pPtL6VnlGBrZlb2R2Vbhk+Sxe4CbpVKFUWT1E09dlMSg/qtV8JfiRCtHyDElnfYJiUF5argNrPBHxxZ4CLBKnenxypXGsQWK+5oM+XI7cok8jokHFQ9rZM4F2QiMKsiXN8AQUTBZ7N+wlA1RyTr5ENb0GFgNQIv7JRCSqlEMV6Xjozz8+cq4XjMK4C7YIumb0wsMrQSeQNgp3MgWEhB/BWyjPhipY7/hHGfDo8gtQ6y0beFrYPrb5/StSsy1/w+aG/Z47l/hRu3ajQ+nM+3jAvr3k/QHYhDIMkeX70+ph7L8BsexdwLD4qUA1i7itM6eyIxF/W61Z/lMNsRii/AtX2NmaoYVK7aRHklTHx+5SxCsrmTu/b1ex9DIDscSh0g0IRmTXCzkWhSoWTTXcDw/p2e43fN+CcfiddjSVmF2LJue1pTWlU++J42H4BbtZDm5u+amLOJpLpgFpQP16JjquJrgBwpbdp9Oqa5gtYAka9VqBl193QEMwEbFK3jOyytqbQ1GtT+bRcN3NkNl8Aj14rGE2anADdad/Mu/h061fOYeuyDLG7/rOPflLGrT7xzn/OxyJbP+1s1HTdGxTKdiUnq76qYZ69l000fFMzvD7nqER/XBlSI/Jq9eEG1s0tbCZyyQYHoDdm8z43NRl+PEeOsJeA4heiCL9gQqzZsBHU7KPrWOuHF8YudQLSrz/BtCIEQbQM6g44OwQG9tKCIBKvt+oLu3V3Aaqk1wmr6SNAVww3CnyIWbYc6VqYXmE4PGGqeVUB4bGlgcnl2ydOE0fYkvNs7DQSqK7fglqNlQWmnVOuLctPWq/8p+312inp9PnymofNdw//4G/vm4fW7iHwp25aq2o9MH6wgu2CTQKbBDYJbBLYJLBJ4E9I4C/9C/6DQi2T2j/zqiSCoEvZDj7NVy8wnfgn8TJSETqXWUPxkHDRX9N0LA8ENXoBcOonapn3aFF3Mb0tk6pWJeY4h9G8+ljQk4ifUfY05wVEXapOmbtQJbF+rIk3Qz0X+KzqT3kCMLS9MYqjzCuo1ETxlXzSBFh9UJAV5kE9HMVUhVZgp6KpQkpDTmEdBUEGFzLa5iWaqkGQzMdqv6JUCZhVvhd4olwBoH1+guEwtYQmyjI3iSrMbyP+HsnIRKYFJYsc84c+fdapv+6kzJzcslXMjXacAFJcqx9ufPEC0nt8RQC20FqQqrSbH5J2CGR5C6b11QsbOma3mutpmufx+PHx3Wi+y23TDQLxT/K3BqyNpukMCjum7yllIrdGba05tOxYmcQq+HaGFJFRdmNaqlK8wKCXLTbReRfhjNIYnbFs4tI1C64zMflEkT+DPb36NZ2DQYWOqqosEowKXidGE2o+AtAePjEJAaqxNRVkyI46AFOH5QbBdwEsbriIzQP2ZbjEAe0FwNOm+CDOfTs2tHNuJmj18WjsU09Mj6fjKu451f4vZnLo7F3ZCzyWfgz6DaraZ1fi4AQzZ8B6fHFjV7s6E3Qc0K//6uvNJ0DrDWy9205TXxjT8RX2WnGz7VhjNPPG9WOXNAPOQ4gLDjSdGCK3Jskc15Ja8/o4bXeDJBGAeR/RXpvnuTCxmvqOnOy+Gz2C3AVWGzS5ZsBJv0TZCZT0LoCT5YHDAyKX9YLA180XX8esQS0owt7Ss5vPBcFJJQXou73BP55jSafE3DgyFdOkcVLmAaCz7vVT1R3YRjvFHgCfWT95hmma3MjQi/nXv/ORa64/n5fpPASqaW6vD6vPu0fMfHG8Pz7HDBjm9AVG9cWcx0T6TToe7g2jDgB84iEXwM7mw/WnRgKOoS51BKhyXzYBaFHiFM/46Z36EnNfYWZZ1dmGwKSXKMVhT50nT5j06qdaFA7E5s1aw6fV7UjbdUxqG+HnJ+7zb0BWNeNjnOEnTJ3lWJflTPlUWdrKw1XKFlHMgTUF7lbnu0XemfoXvPLwmPnsXy5LtXXfBz7nGbM7993ff0H12y2bBDYJbBLYJLBJYJPATgL9O/wTvNaf7DCpKHGa/X5AGdMv6ZsBqlEmrZvf4XBGmZfxFLhJooX5C31RIKOCZAAlgZLsYF6cv4CB/eXXBXAq5wngI9Ac9i3BQtA3HlRW9UdVeaS8gEGuPwaoNlhKy9U3VT9LmS9ZQs1xVR41kfMlOBUU27Ywobxtt01NmpkeInKwkX9bhyZrfqpMq7Bq8hwgIZAM0GuaF9kC674S4M3oWL8AUVZTM8SymZWHQM76NHHesU6CoAChAmPZR82YY2os+OX/5KGlbdYroA8W8FpBgGbX/E7wGtrxkU0AWd2YL48ZqUCg+VnLHAm0owd7rz6HNEoZW0/GKnin7Y8UB1Dpk+p4hOQMWBUc9dr89toAwJaxcFmBYI+tOD87kOqJHaCbi2ayaAr9Jk18cbV3ePELGg4oC2VbuQiWHZTXF01dYWruAaiA1H1psiLnL6qpl66XgvBc+jnjkx9jyptmLPmNB+ZiVkMRt6CFSXc/5lgEPeA9KWTeX7BrxLCv6/Sqffd7JlSR424MdsxzkJ5AjMktUNU3l8jG+4kI1IZoGhxfUDcyYJb3BKzKCcAa39aYNBdHl/m1wN4bADp1OL4xdx0gbNTieQh8wRxcm/QvE5FNc14j5640MN384O3kcY0FjLZuZ9kz166NG8voJlYDKQkwE21YQGWwKJ813KspbIbapg2j2tRIMu+tI8wr915/KwBs/XfXmvIah6rXuMGV1ExaVgyrKgP7oq8tjWS/o2UpFwHXbMC50ROGuOYX3Sux3/F7JRUMKWjeyMm6jynwMbmK39jBiemvjxJY1bo0+KziGn2Fj4B5gNRXd+h8VhgsigqeMS95wizk6RrAaMqiQE4BatsjUE1QJBh2h9QrDJYkUM34eo7KfDcvqv6nL3sfAHZkdA0j+sCT/c2gXelKkmLxVed3NsD4a/D49rD3Lb+sJyXab/57DlDVL1WI6nOVtjl0XIU3LVdqKKzpsBY5rNO00K2DcMu5Y2ZhJ960+Mv3OfQHH5btw6q+2rZmDJ7/4Mo6lPh6X5e/V31/rI7t+CaBTQKbBDYJbBLYJPBjJFAt+id6Wbh/9j8YKIQfukdZG/oZOfOqYArEhAiyq5eauvKp2qHeqR+oprEx00VnSJoWFUkUPRk6fTpXTBnZ169IWZNUM1oxAlwFt7IGppC4Q4EMJvSegCd9M+v7eS9w45iBiARtzclYv0lBloGVbI/K44umsLadt4rrMeyYZrL6vGpW3AAtDXSk+bA5X2vSWtCnsBtptGDHaKqJoGs9AtX4943faBjKMsYJSDSAJ/6zanT0RWZCNjWDqCKnP270SGQ+Pnrqu4LnBP5MpfrZtV+C7Zj2ykbRcIG8JoBnoG+L0Q9XBfErTKPP1S8H/IpjBHyDHdN+Ab2KeeQk68l9yldGSVk2zUhT6jj2DVDFF+WjjLn2UFbNng5AiIlsKumEydn1XUaW782zah+cLyrpFjovj7XEVBaTXoDX3odf7+1fEiSp0Zz6zmoQSeB7CnP6ev+bmPmaDzJpXxa4S9G9PqA94HPqG0C+W1Sr6PfoOsPTNodwsu0pcrWhX7+Ax5adfixtXfmMjL4s4Pb0i15uefUJLtPYK9PNVeCiLnPftGnmiIGcYqTLgto//ZiAUgfHmEdnBwiZxIba+zSHRl6ff1e2eU30Vh9mfo1b8HjmoUcEtRzgHeBrACsfBimT864FAVWCGo2AOSyo1LfSlDsGIXLerAWQvKnOUYfLIpStmHrY095bgGoZa1fh9lqz0m66rPW0ypAw1nzdeexmzh1B2txocuPqDvMQu+t68DqZ2GtYVYsWqEbM1H+BxYebNZriP91xr0yxTKxreJ4Z2efI/B3/5jwjWs/9HRF2NX/GP/XxHvPerBUDLGnGe8ozj9BFpLJ5uLtCVqcx9/XcIcd8hlYurFeBsZLXEoIobre/vaEtfNfp142zecosg1otRmRU783RyuBk3mR4nFVCQpPVYGI8YPUICvxrzHBPgZ6sokQFJtRT119mHiCbt38KjgiN9ARQvY65cdlLL9MI+IlUNfWTbebWmpLXZHyWVIDx74DCt6Z7ytE8LXmn5rViOgi7+r+sljnxnQ99fu1nfX+F5+Vx/9AHtg4Vncd9rYfAD9Xx/TVvRzcJbBLYJLBJYJPAJoHfl8BOZ/2pBGMFeidNdpP8WffPvnveS62oitFr1E3VXddetQBB8JLdekEoypTmdZqwqQgaGElFTEbyQlNWkOwFgNUcnrHY1NdMpVAWgwo1Y1WXEYh+wK9VH1QVTbOEeNw8oAcxMS2QOzOCZkDZED/mC0XTVgEX/An4BLYCzPuYFKoEosKcYAZnHtHxC1WRlR3WJDCmi9EL1aBblzlRJa1U4GQtz2jLAsmym4JVlc1VX1LScF3S86goj55k3dkUELWZP1PFG1kHP3mOCsztKpAWYC1m2HaodCUQlOBSAKvpZEyPVbQxkY5/2/iUBhzot+hYaDrd66NAhymuaij4PzaaMfdWETfa8RdwGRNhy0xaFYnNqshRRxW6No1L/8tnJkcLXwgv3+etThvw2UuTwzO2zPqgwg7CoO5fQA8fAr5CS/fCgNEn/E4ffwdIhUGV9nI0SuMn0ExaNX0LMxo/2h1GKlhdzHFU84lcnAk+BpKLCV0CciMmgLPgpCa6bf4C4P01r2HZGiB1mNqi2nbYVjouU0jKfPd7yaVXt0+V3bq3Ym3ZPfc2gC5RgzGT3j/DRJp0PUncmWsW+kGGhLJ9vUGG0oVJsOr5digbDJa3Q+aWzYlhOdMandFtSijFnnPjx/XSMspkJteq5vUxwe3mjMWGoWRNmF4p1wbsts4ASYMYzaaV5QbWcPwzzKgAddyN8/xwXdteN1QaIbts6Z3Bh1InDCPgURPezDOO3QB4/a3I9Nv0aAKTnboem9P1hYeNWzxJVyu7ab3J1VrG1v4nRVOLTHT0uxuYS9PnmPZKhtI0TYJaIuhqUXF8aqoZGFfY1kdMgI9PiMkLeH3DtP0Jv1fZ2Fpv1IpDGT2Sw+v+dzDiSEEA3tQ3dVMww2l8pWmAwYzuYFXvtL3PYujz2u/UCiQkijTg0x3FA4IiHbHVeJi0M15jWd30Evy9venJyvVuSgBo9VK9MwqwPKlmx9SpM8FjDHqbrsaXcYXXY6AzQbm8AHUfYWS9vm0X/hakvgeWbWsn1vo+i2wV1tnFf2xipYyxeAhQ9am8TIvXDUqgAab61O79fX1f2b9X0fZjk8AmgU0CmwQ2CWwS+BESWH+1f8Slf9klVuB+Opgw+8/LZ8/AJ+qB6jIFZ/qBNhfqYKBEfdSkTqCo6auKoiZ79yiHqj4JUmTqhQAvzqO4ngmEZPBMJ6iShHIoAFLJUwm8JG2DZr4qFRfcr++piqpsqBULeKVtBYYCVf03BW4CwNyFEqffpeax8UGTEbNvBhASRBu0hd8yMJrwGY34YpTe5GtUKaXDBFKN8qj6JYOZqL7c8xTzPxRbFNETmFNNh5VNWZcxiQ6wEygNEFfhDtCpj5fXaeYbc+UBBolgyjkB8JVlyrJwn+23Hy+acaroI4sz2SM2B8w5mTZqBZp79LfzXJknAVGCsND3HHMgo/xzL8eSbgQBq/Sr0qnyOd72J2bDtm/MQEtsCg6Ckgo2BR+ObzRyj1ZJLpDpfFwBj8Lc5UDbJfAL4eeh43OCc/1qb//qr+iICvVQkaHMYF+ecCp8+B3+p98gUFBGzHc5l5QeU2gEWRapEWwHULTCkoB+dfJOX5bamnyf8blN1wasWe4otEuHfr/EvnuM+tf8E2QU671T3df1Ge8RkBsT1vIdDX+x0G2SDbe8nTfttHEp204+zjPvC8x5s+AE/XvnH9nUwWxahnWAbpHVPWD12703Aat2u4tNVkidkDETSCvd6HBtiZQs24WXRldeYckDVAuNDAbkXA5w9bxDOMMUQOs8H5/V+HpaTI4b0dvnAGalBBXy+bNsSY28e8Pm1z0gU6bU+2T9M0ICTtfz5E/+zBSRiT3QDj/PDu4j1cyjEbap+wZbVOJM5XuCrxkUTV9arn1mp6oMcmWrFYHNeLjzXq0quj2XiNauEWXBfckhem0qGp9/9Ul9cXLLQgJasy5hTv18esFMFxPfY/xXD4/wPQVcPpGL9RVT4Tc3Dgz6hVCU+8Onu72Hz/fIVQCpL6t5UMeqg3WxXn57gBlt/N7FjZYFT77rsKnkbM2THlNd6jDwketCo+ETyjZ1jgDw+c3rfPIblAlrBUDlPX2QxUxwtGwIIVMZWdjZeKbGKqD+u7KYTkOBrkAV4+G9b/ZlVddfDtszduJpWxbju2PfXWTvf5v39XLApyPhvT61vg/4Fqh2G3AB1fdlbd83CWwS2CSwSWCTwCaBf6gEohL+Qwv5Y/cvNcEKQjShiGj4VXavxzT1DVBVCRFY8FYHVJmK6jHRd/WlFLvcaTon+8D1+kxesAEuiNI00GBJmisecI/6s3qEZVmRLoj18SxTad2LOQzzGpRBmRPw1NtkLQWqMfulvqZ6qRmuCmc89VRA+dQsUAX3xryLXKMZrEDaFC+nNNygKt4vYyOY9a0Srj6sfGQwL0DzMpgq17btTCYm+RVhjE3fglae6MAC5QCGAXrqs8PEWaZfBaoHw1StnK8q5/ZJAD7Ir2wxbTMv5LLYzDWaRQuwZY1lkybPo8eTZ1LgEixBmW4kCOaRScZVJTtMc5X0sKwB+8UGieJbce+AZUx8B6OEHROw5reFmfqikybpXhwcX14iyPG6mcX97sUokHTk8OKXmPj+NcAKX9RJwBkuX4X4Ce+4+/+Bie9vmW/SbAavmfICEjSbDHc2rF9BhK9d24eVzUKSZbX+HCvrP6irbU+bBX1r1Tn4RdyJ/pz+dD6MG2ABuQcEqu3WsHfTiCCbHl+vEpjDiKax/T3E5lyWSZ32BKL+AVCdB8PUGbJt97QQKXCeRbVP4KWDc2R7ihm14bHxLUzdbmLot3rz2wRdElmudC4R4ZS1Y34dR/u4exoNW+xv/TONWOuQhNRryhkFktypkYGbKoCXifKbFE3pd19JCWuE32EvXYexUuBemVbdA/RNtQs7cKvZuxsvboS5oOiXwZNKnnZzxw2nAkieSwBUrT2sy/NJzWRqGOeP4x9zZUz1B0xbVzbeMCV2ffjcGhIzlbgBF9xP/59gch+MTBw/U015YbcFq24a8DQ7PjZnr88Yz/vsYgOG37KrL4BU1/ibJtph5LUyIWDRNea15Mf1mRPAy6ASDwqA2KjG2ejj8qcAT0It2ZY8OZVFF2HyuWYTz4B1MqPKXRNpISiQlPlwpskxa0kj4H2A8zN/BWJMu39LqZoI48c6pr+y0KadeQCkPgCWjfYb6wX/QuRvhnNMaAjfSrvuuPsatpOtEZ/CadOEXOqzo9ueAzbXYvkyL37/m88Zysgg5K/UgFaB6nK29o4+uGr6q6Q2oPrHJLod3ySwSWCTwCaBTQL/EAnsVM9/SCF/7N7u+ReMluUBjPGh/qVqIkjzT7xKjX/4TUyvnpCgSirsKonqeF5XXa8qgQoqF8h+Xun7Nf5hmuQZzEQF75RcqmFGDAAki8hvwaDKm/v+8S6iYP1CrV42RgUrvpIJGkT7FqjVpFV/VyP30oC0KYp/GUsDo1jPsVF7BYoDiK1Xc9ljUIeKaAIqoe/cy+Cqf3GvkYVD7vCWlZQVUdmzn+rGql7Jx2rmEMG67MLIYvm+6q+biKcqt7leBhtFKtpmEcyxSjNtiCJJ4Yo48XJkQrnwHl1Mn7kQmTLF+tgazImyZIVM/xNwr3uiuI1iVbiDGzlRU+SOXXKmBgta58h00vyEeXS0xXLq2QMmQrbF3LPmw2EzRyFsQlbr8iaZUitV8AJj2l9dtIpp9GeFSS7Uy3/G+6/5fvEl2JKq5QsmvgDUt/u/Y3KCUASPaZDtsuyy1ctcNwJM3Zasat7vBYDzPX3yvgKktzDeCjy7Gpwc2i+6cufOAorVpyuIMIsWuTBuEUPekU/+75guU9oIdNbLAsK/x7bm6s79Kv1zfUDhoMaA1rYhJp/+P2MT2S4dfy4voy6QE5AzUWRXz7+GuWbnKGivYyxF/3oLWw1gfRMNLrGl6ulzsEeB6g6Yt4K0zty+Aapu0GhF4eqLia9zaBKnAIYCQrWT5dU9ggI/387VO+hCTYZjQitQldEUtCHzB01yPUb5gkcsmDHTdc23LPMvW84zC9w15FoxtYzDFaBHVyz3gfvMl+q6krnVp12rj5j4JihUU2c1vRYWGARgsm1Yosd6JAGU0n6tOgYG6cMrgKQ8n6hK5QWWlJ0YALs2zqZSQs7pC2wq6WmOjuEkH/VnPUs9B8eY8jIHXx4xu9VfFaf9F0Koa4Ybed1GAAAgAElEQVR8p4WKzz6Eb6owg7497XOfkA9w+5jnkf3HFJeHxiELLht3tOY1k72LwbjBTTsjnMTkOKMnz8rzLxP6Fd9VdzjOgJaCzVvOPfIfYFqmNMu7UX9lSgWrAtVEAh+gaimyrC88xDQM9ppHoxg7NvF1tdVrd+f993c7OZHw973sh8C//VmbKN/nn+qD5g+B6rsF80fr2E5sEtgksElgk8AmgU0CP1YC/mWtZvcTvPQ5FWiZzkETMXV1/RfdNY+JrgpZWIfu3Dcj34AXzSVVMtGGEhhUZa/YJDq9So0paS51lRNbUH6AKqyGrIt+kGFS+Z6otiiCRhK+4Hr9RsU6KmTLdzLmhJbPW2XVdC3JXRols0ysCozmg4tJjfubABEtKcpsfF7rl2lPVPoCbPmuT6htjyKm36z9FKipElmGoOsICagwxjbWfgHGqVNW9dIoxZrT2j7bY9+4NkyM7V4BlfSn435z1sa8Ub2Q/7zHduU/+hDf1JFT+10lPhGCqU8GSbnZvxP9bZG1YDTYy0kjcMrARKdLvlTbdCq7avRfT41CLise8FkSJjek3Qmy1eBWASpGT/V7hdKCxXkIPzjSij3nhoOqchjjVe5MZRtx/hXpZv4Fmx6Y+yaarw0WXaMeP/4G4PRfYbcwTUXxboykd8tA0CS4VnSLpi20KwDd9aDNW/3JBoBtj0lr2908I4ygLOPaHfDcpIOpX6OAbNi/Bdbsa2RVYScVjgGJdkDVNnuvZXlBOtixDqhtK9v88U3M5RbcW9b5fF16vdcKPHcd65obznXkOB82e5q/a8Ohi+vj3uHl14wR5tYCxVWhfr+f/x7K8VuaV4PRBlHitUD5KlMElPYOi2zwI03qXefjN5oeB6iOGAwcNgGSssE1ZrPxBx/w9wQok/0MAzqMasyykW3yqI55s4zoLT6rMqypx3at8c1qwnoDcCdQ1Qf2EXNiTdVdt0+AP6v2maZfvNi8eVS5nvL0X03dU64+rtngcE4jB4FsI4l3bXTN9IHnsyQbFq5XHqqvj2fU3fykYUsFfwRSOuI5cnQMG/lwTL9ckAZdKtP9xo4fQazxTQUOzvx7g1I+GGfxgFI6LLwUMBqWKAHbsuLcCBPI4V/LL6PuZssxvqV6lhoB2GuFqT65YgjMJtkhV9V3NLGy+PWoCTJAVeNhAzUZMb1DSc5UBvbuDaDNurHWTs/x2W0vWJvcB+OacEvZ0DAiMRGReySTqltrC6za/x9iPm3xmmArUJJzYOzMO/XnNRNv7SLl6HogrKfE792w/dgksElgk8AmgU0CmwT+TAm809D/zDt/xOWCVBlUlS2Np05QWF5Mg8DfcYGUf85lLWXrsE4j798o2AITkELYCtkN9IujgBWVkurbBh/6+qvD+HBqgudBTYIJ0hp1RKVPNu8cVzpBroDkDPD1ARfFfwa7arP0S03qg4DNsi7+FlReml9VpnCUZf07bbBMjOcFfsutzp6Y5kYW5cTUN7TpERB3iyKr0itoMw9pTHUFYyplA1KfEj20jKQ+rTID8cuNeTLXUa/gz6jG0b25NhF7o081mEcN76omqczqF3uuPENXW23zva5cr8arSXRkmWOZYlkQTVyH8VV/PT0zWJVmyOZ0baReZR5gIJOs7GLiWNAskLdPJ/RdU+zl/xcWjHNJY/NuztRvTwWfg0trN0dtdx36ytzhn/FXTQliN8GkbF4uUmBVEA8U/NU/xxf1X1A2LCoXhuEUwxEk6fXuvzRY0gsZGK3DcxFc2a2Uskx5M9ytIz6y1pQKZ45OnWF6+0996TRTVh2HIgsAxhRzN293/R+lOWxrEBlNKFPX+iwrCF3YEGXdiSNgTbql0JW22dtrrhwxhOEfcDn9WUGXlhKdPg17Gs7IBbW6tZ4GS59Pt61kKeBTygDUaXrTzYwu/+a4ngJSNbk+5w0F/yYwjb4PiLhlo+Db/5EEpsvKImDauWBOWzcuXFjZBKF9s4lh5KHlWrwTY4Q18wQApt9lzWrLhr2P2lvDgoLWB8xoBYjxPw2TPZGAnSecNw7UPSa8d7ew5248cEnY1myQaIo7frJhMOs3aqC0DFwCT1VmWnfItp7yENQ14B7wewODqrlwXCptjxtDytcAY+6lyHYml/KXtmXziAXm2Oo6+qy/KR1/eDqDIUW+GS/aOtGXfL44n/TrzWZVAi9lqzDg9PY39O23murqBgFXyi6A7TQvKpC1AJn777n3ngWyNjYcp4JRIwQ4L/UbvcjyfQgzmqABKUdo6vx/oKMYKcdf3r8CwupDmGAhqBBVePug7yrAUy7WOfzAWcuzT539jf3bNVrT4Gxa8p8BlwS0Du899wqsu2qxqNhndzLPCT1mDYak0P8Us2obOx/YpkwLx+ZnN+W+fHHifbestU7eP+m+59bt0CaBTQKbBDYJbBLYJPCjJLBU0x918Z97kYWLWQRGqgjZrw7WqDdRTG0FbSp4ulYNiZaIl0m9ovldAaGsbNJ/RpfQL/Jg79dE95VRzb0CRy64v4dZRQmVeTnn3BW+qupIj4nWi6kw2TW+5j4VwXvZFuvQjNCCZW4ozjKTisWiNX0NKG0QpPjZCsYkywJeCy8EYpru6pOW4E2CXgp7jtLawE/+VqnUHDhAVyWXOm2D4Ne3psPWIZAcfFYg6G/lSZUXoHvZ3hBsKzBLdCPlSwCnYYP1UY0pZLFQ5KfiLTMrwBeImk8x2v4ATftj288AqgJTXzKr3pMaSvI1i8sAmpj6KgN9amuJmLbWbLuVB0wtkOf4eo8KtIcXOJx2VvKcUOH2/glcEzA4Prv5PoA2LTvGV/LD32B++mvKYwAF5rL3sKivt/8NP9T/DjjA5Nc22C7vDaW/IFxr3VWdjZSqvNnWsJIBO2FAp4k5axlJmOlb22g7p6Kr0q8kBJ3tf0s0Wa5985zlVoFe2w27kGI576QRtAFUSeURhMM7TKCRimWWZ+xt1WvCSb/rS+nA9CLNj3mtWr4CTJN+7xVQshjWgMB1QdnWYKEI/929655hcssmY2B/BrN9+cuYXkdm6Qfg4wb72M9/x+aBGTRbXMfa8eUf59V3CbA8BN43t+1aqYgUi6BR4G07V5TglfplVSNgdU3EbDemtIqjoDVBzmBB88zhmqSh0SJCEDnPpjxjJj5UN3rahWtYSs2BXTNOZ9eG1h3K0yDJWjPI0AqABbCaBCfFToaH/7R2EKjyW/Ni5etzMYGzrMDAZoJwzHlNR/PMBsgTb3/HX57cX42ejQEs/qrPgHGZYk2jNVZ/wSTYVfkISn76DBN5fZYZdwLbqlzj/+qaUaa03yjmdD9Mp+soAZBMT8Pmj3lV8xzP3DiZCL/mPDXYUt9u3jjFHtxIMYJwovwSWInjJ+Zi5c4XIgS/gLzvA377MHGbh6MBoAGl+a6xryl0Zsz9u9FVCfP6QOnZ/UtApUaTh0kGqMrr2vIaCRf4fgm01HH7/pel+4dlBVL6ziLpzOP9fcf/VLnbuU0CmwQ2CWwS2CSwSeDPkcBP/tc2/JJ6usojtYl93FW/1GyV40bKFcydCKCKl5qRBOVQ3fRelk01hYP3sj8yf3wInD7CxP7qq/pAWoZkhuknBJ6Wpz/lKddoQptAQShWl7CqV+jNl/q1uuOvckpFibMjhuHYB3QU7/UVVYR/2ocBbeZbjQ1bzXiTCYY2CTQ1Ow5miTlameEo2Mnj2DbJnBo8x36YXkbfOU2NkzJmRu9Ev1YVz4AgNXgVvZojGx3Z/KwnMnijsFmWbKvqleysgFGGwqikmugaTMWy4lPGp0A8ORyVr+zqpNFZKTvOEjW5TOhZIgCrfFc5NOJm+MeAggHUtlXzZIGq/nWLKVzMowBcFtn+iOMoUzPiVlIZO45hzC3XOeB3KzQgjf6EC2B6+QBJ58bB2V8BUv8Npr4fko6jPef6B9i767/FNxL/SOXnGDp/MsGGTS3ycjBrTiuYKn6p2WvqaTtKWA2yzcqp/DOWmhjvsytiI0HhaQcd3Y9Np+PnzYx7Ck1B/Cd4cPcDhViUJbwPoJOGn/vCoBpIxmA5IB9Z1UkjUttX7wX5pHP8/12gOkAqnUoTCjwyJy07jF74xy8AtU3tRsDIIgIRXM/YtFUji+VbOv61kUf6mEnB2PxVGNbucnAORvAV04e3jA1hdHdK/wy6twrKrM/v8Quwzbybu2q5RaZZiZ7rxI3ZrFYABa0LpMZiYtqW/vNb6wuBn+buAsyIxCIMe+tcpQ+aCMu+Wp/WA15/hxnG44NMJebwPFvcxHFuyJRe83a9hBG3LMuhfWdsjsnGmtrGgEvmgX41+Bt1JWer8yP7GY6/99r4EX3mYDe/NE1+vMer8/YjYJqNkIx95XN4jNEtJr8nRPrVDPgZMxRNzg9InhwWFKCqv+rtJ0AbfdiHgfYZdYTvqkJ+eqRPBj3S+oLyrhmj+/iGKhz/v4IVvUA0gkrnrSDb8XK/ByDKf89JM6OfqGa+5sT2Wr1MZU7r233K/ccDiF+J1kvimzCqD3PMefXIvLbVvrzvMSbA8qJlhc8DhP3boWmy5Wd3L+fDvTJxbxNvuLHG68Xszod86/ugSGvtp6p3LwdD02Vf373nu9e+/52Hwp+6YDu3SWCTwCaBTQKbBDYJ/BkS+Mn/suaPfZSZfon5Fr8v9KOMKR2qB8pajMYEOPxWHYl+iv5xr6rBPQW1VQotSx9U86XKkCbfoaCR8yqWgqozQJNlaJ0a01qB3YBPzWavQHSmf5ExuYE6CPgdn83EgxlgupDqkVFFUw5g97wpc1ZQIXuWdDRhWBrcKUzl6Cwq2yuQivcZWXiHXajXlDReKuN7FGaJ8kdZru9aOy4zfaRvL9817RW/ajp9LMgfuRg0KdhkztuPuHKqVBaJNxKvwY0W2+n9gtUByjI5Ac3V/5BlP3O5WMG++dtxQn729wiq11yTGZ8AiQaiKfBq/yw3GwDUHfC9AI1gkHLi/+qECfU3Zp/KeYIpWUaY2UwqfsnaXfw1rN2/hM3F1DcnBCso8Lf/ifQo/xny0RlEgda1gKoyfmfiWxQ6gGBMYUveVF59lRUOE5uGtBlJ7cHuxP7BV8jZgeVgAIeg1JQbc0zT3gDMllVAbAljXpjxEfiVyfWamIRGgRc8ycLiQRj2VRQjOLA6abvJicS9rwJZ+zuy31WV/sxyty3L33XGcsekhqGfPi8ZrEJmQu+u7Qxol2Zu5OusU4+lNBboPpGBDy7+GWOGWbD5fZUFJtiv13/POP2GcWp/shtgnwXSAcZfRJTyZn20ypmHzqWA2NZdVrXALpFwxyR4166xNHA904QAR815m9u4syj/KnYBJ8eNKC6IvcYceOUq1g+1ZD/mtFhx3N81IFP8fF3XXO88u4RRdd9Btlbf1oBkU+VQdgI72VfqNIWM1ws6s270uRVHytIypZ4x5b29PYOV/QDAjUnHrGmeedxzdEIOU0x8jeirG0XMxjPvDDR1hN/t6d71t0BAl8OM8fGhYY3qI59PrtXvdqWYEQy/ANre3r5iY6wM50P8VwtKfRkQSWhqypxXHliJFsxxTYRf2XTBiDj8qM92+Nc1C3mOPQao+q+sajYRKDkBnQScsw5eEYQgVMipUbHBmTynWfG6KvlWd+zv295nrrtNO2xJy60DSn9/mbTzNR+zPrJrkMk414/pyPtLv/f7elas8n/whu2CTQKbBDYJbBLYJLBJ4E9IYP1l/smFNFaWUQWCEdABBGwyrKcoRpJm+rqpGqhqC051WU1GPK7XXzSuXCrwHDoFLO5Dcx6fVYnTNFb9Q0VMEPv1LwBzgNVrAp3cw2QKIi/xFVNplRk5neBKAr4bTPK4jPYccg/sZlKwjMldlEGYBj5kbZM2hnsFi0ayVIlUKU3eUc1xVcYEYurOy2+Pe++JKmpRZwYqmmijE7+kVpjcYLAnWVHZn2BqBPWM6Z791vdRYCkglZE2IrCg1PLOBJYyyNwSPzrbqqwktMLgdpgFmPGN5XoV8ABMzr2gucpKmY4mrKd9HIbVZmj66P0Wo5jDImcMq5hbjj54gnBPOL5LgQzBOXqbY57YRiUOO7D+O5sCuc8yihILWsNWzjWDoaIG07GDq3+FP+q/oTwNyRs8Zf/lbu/l07+HNfrvFCCg46YxFx7cR31F4OajbDMU1gDC9K3MXHCj/4VZ9FvZ2s5Qy7Cx5IXEH3b/4Crq8L7mkdkp8B+jsXq9A7yUZTvhuZnpcTAcwKECjsDSfY4fpCB/O5FmMsVPVYdqAHjapznwsLGRuv6gfjYy1Urfk57g82o5NSEuijTYUGd6QV/0+fn5RafPBM2YiBwLVJ0AileUFbQ2xztwv6+yy4wi72N2la5IFXRGsKVQgeYV5ePuN3svv/vPFO1uhZNAlnHqGJPf3eaFdXby1P8yvyl/AiZVdgO8+CGoNNev873Bq7qWXQuPw8A6h2MOHLHIuKajOxyoqa5mwPq/3wM+azHhomwuZdfDM7toMrNaTcRknzYZSdj2nF+aV7i+rAZ8M6hSImZThED0jvvSPljORB0neFn8uh0fytZC5JGgSHd35zCyMKk69DOH31jksoeO1zEgNRGQBeYg6wRxkx0FBeuf+vCJZ+G3J3t3gN36rDcXK1xm4aBzXrkgHy1NCGkUVlPj13tyi+qVagilMKXYbTxzjEzPnROBpOvV3KqFiLKjbrBk1y0z/ljwmvowAQY4HoZRdRaX/dT0xO8GZcqekDJKPlVL7Xpt6Xq4Opez1Tlzs+P3Qtm/48htgLoTrB6xX0DqmuC7Rn/nywKoa1fK67vudxXtwO77W39/1v+x0rfjmwQ2CWwS2CSwSWCTwI+TQBHIT/zyz72+lWodxUxVMGUDE7AI5VRzsANBguoEp+/4R6CqMhfyLc5gVeAEoBfovEaDFciq2wqS1IceMb/z+yUBk/w0cMkDSqQReQWgj2GQDFYEIAWYCQ41wZPV0JT4w7CloxG1TP3ZUMwFfWcA2YK1KqSCVpnCsoGWrT8qaRgAPjLF3q9ObztUPDXb1XNKBVUFNKldaIPKtgyvSqQsb3CAIE01S+WLY4JRgbXRlO2zcjkVpNKOy7A7sqUyedwvKEwk3jIZMX302IB6+2PwFWVknsbgcduADIwwXHPfUboDvKoEhlUcTBN8pdlh+lCWu0GZCgQcTVmnnR4pMyRDutS9sI78Gv/XTsUCAA9nNkQzHUDifQofn8eDD/+aoD1/xbWwPQhRQPj6QMqZz/8Bc1ICJnmrGwYJzmRDg+q+vAOAU0kP+z27C14XVdqZJTxP2bJSq+/eZNveZEsJ2KIxYkGrdRlEpki8prE1k8y5/t96gprLjtbP1PpK0+eaFRk3QLWgrqBQZd5JZV5SAYDfUfVjGt6l5fZOTIVre+Diaf0C3CQNGVY2OYYcg2lYCrD4PhKWiXAAU9qbo1NH58FuMHtH/CXjGxywOnKaJ0zljLwuCHilKXD61uteH77Ze/v0X1got60mewxlRhdbmipGdPn6/sklwJz2BHS5hhRVbrddvbnpaCongWW2lpC5Qc8MsBRGlD7IsGbu0AbB5TX5U18CKCdFDvOngahc46R4AcS6pvVFNdiZz4w7GFRfuh+4RsxVLHv7gB99Noc4p6WFz5/uAwAHXZ9J5aQVSYOx3d3if3l7CrA2ii/+odm0wvMSUNxRN1iR/dAUGPaROnIU4Nr8sySC+fS69/kzQYtYB4sHf+X7oYGIBPOBgd1eEiQ+yZpSSKL5DnC1nkNAKh7ySSnz3Khmc5ebAkq7g6DZcSBigGTNfl0P3exxM4uSmKMYJO89UIa5W22LG5T3s27qNWF04QZVymah0bOdL0mb4xroUmrd2VEC+u7tfeIavVcFqos9bkClzIj57Pj84WsWwu7Eu9223P9+4r2/ez3Z/tj5P1bfdnyTwCaBTQKbBDYJbBL4MX+R/6dLyT/dAqtwOUEPVTiCTzyHbnEBSFCZiBI4OvMN5wVyZ2Pql3SEKHDmTj0DmWmCq54Uf1SPYcqrAmrAEv1JL4jae0/2evUald0rGFYBYcBvrOZqTuy9ZR8Aqhf1X01OUNURFTXLTECn5kqVidXnU2bW+89NSSMYo1wDjyQisISHgI56VW4Fj4t5CZk35pwGeFIe9kfl9hx/MpVm9//VuQSeflWhFkwaUVjAT5VR0lUrzwSv4CUBt+lqBP5lLFRUgSrJvVpdP4y0ijDttV8ZA+p5QmnW3M82Crwt6+wUZpr6BfMx17U+TSktS9PG0dcCZu2vINg6ddXku8FilHGBai+Oeye/B/cWbVfPbi7UZdXqxADsN23MO/NSLz8laNLHf40pKWakDGTAmErq/X8hSM9/oAyBjg3hX8pY7FsqanGpN5sAQ9m0Grn6Dnw9TzVb9J7EKZ0+hGrrBNLY0cBJS/nOd2/H9BE0bgTbFQ14h6CUQvT4meTWK+Bciq9RiiMkwU83bSyxt4i8ZKccuJaxA5jmbqEcg8hkgwMG6g3GNfenk8MQCV5D5RldV4ASZ8mC+nfMlMAriv/o22nuYOQww91F+AJUU9FcPGa3FmrKk/ZiTP7TnpqYHlz8ive/LLAvhclE/0RE4P+U0N1vkw+1TKpyqjRaTR8gS5Rpkz+G8Mp45ljrSn8MOMT3Mqmci5nvgBzqSPAzN6RY2zXNbURq1/EtYro27pNtMTqxwJadLdeDTGr2DQb7uP6dc4LeO9wQugaIgcsa1R9doGqaHOtJhF8jEMOklo3HsNW8y2wSxaIDGQiQZWYfHki9gl/q89NJTP3tom1url965jMp5KV5R3kH+XZDw/G7/fy89/mT/qMFit2Kcc43qm4ZUNes7KY8K0A0VgT6aGqcK6N5DAt6mU/zpQp6nV8CRgMgPTHvLO9EuWtunIjBnd31WrVODXedcJrwPrNBifm3m3Ocb0gl09MYbGnGe1oYr9WA5oRVCgBt6KSOofyvcvB9w3mST8U/1nmtufDyco0bQO4q4P3D16p3nXPtrM2mkemOWf3u3d+993uK3w5tEtgksElgk8AmgU0CP1oCUel+9NV/wYXLVFUVQh9TKxOf+KdfCKAaIJBVobnjt0BMhvALo6p5a5nHndkt4EumYQXnkSk1uFGCKaH8+f2Ca4y6aVkqMmcA0FNC6b4BBk0xo6mvjKJpZVQ0NeW95JoLgJqMreaiiVepIirjMGyBdaqg6hCrSaxmr/FXVTHn0yBHqmaqZRAaCaIkS6m2+AwgNIhJmRiVuWr7gu9z2hxMJzurcMIqlrV6prEyVLZR82jVS5nZgFHlJVDVXJm2CVTtVwLJcI/5GGV5Rkts2huBZJhejgucVRLHdi9BrTTl5VNQLhskiIzZ7zIPnFQhAafRVcsIxz83VriaHzpZZG1rdh2TUZvRhLQF69mxmEk1WKoThL5rHj1tKrKlDoIlHX71vwFWf0HbBYJIAuD1evsf915uAakiXdmmMPbDmA4q7kR3c6Mmvwq2IHZYR80YZckCwnTQ9VNQMmA4LfCwQrdQA7oIVmuIWHtmJ4IgdZyhw50XRO3LZM14V3lfPE8EVRbTPoWaHwSVwbEdXuAxI7TKCsF9CVaS9kWlvWr+Qepfprn1aY0cbDlgVnPgyD0mxTKr/H5l1QlsBWCZCdQz4ZwD9ErRZp4shtVLIotlbuuP0F+VcsqxP/wOyJ0xLj4fnlW8fPrV3uHHf8UQYDqdTRDWxjNg9Rv8i+++nfFZDK5t6ObPuPKOXFNlNmIS1nqiYGdorYsxdGPpLX6xlXM2bfx0IynnasVgV732jtynK+2P81hzX01/HXaBqBtHt2yI6buauEdxKa2c3LjRisGytOTQnFgwd4H5r1F+dTMISBVYymabUks2F5NcAfAxD43DROrVHJkyiBKsC8HDw2ne5k+1/HaGc9nMojyY02cA7d4hSWKOzIYajJqxfWE37/p3B/jX6jMNCOR6E8U4V88AtUcHBCSiI251ODfu305gOc2n5WjJT+oDDTxkbh6/4WPMvAdixjPVeQQnmg3A4Pic9eUa6wKW7ff5X9bWdaOFAvOVeQtPnGs07RVOuq4fWX/JqT0bVY6FYNiwSX2x5rMJ0l0MQewTE8Pp6DMPo5q9a4HzGBSb+9VrCpWd4YLURC+Y8v7Yx3o4Fdx3IXrPH7tvXf+T/kn9gTZvpzcJbBLYJLBJYJPAz0cC66/vT9Cjqr1iJF/xZuLvd4yoAlQ0B1bFr5mnQEyVSExnahbVai++Q6ETqF7oz8q5+FFOawVAKnMCx/pHovPisyrLaJAU2Uzzl6q/nxOQ9QIfVSNxeo+gVvApk+n1shSyowJVzVhlR5u2puXLImraF6ZTHY/7d0wix04tg/YIXANMBML2lbosO0wOx2V7o+pY7kQwlcW8sl7ujT+puqf+b2GlZEpkMKv4G2RJGQqwk7JmvTWfNiKwv6nDYE5KKm0cq1Tlbt+sT1VKhkc/t0Qr9jq7J7CUmVUph6W2TCvcmQHbdu8TQy2QSmHeL3A/ZCMgQx09s0q0zG4daK1gxk+wYIWLXRz2OMrxXJdIv6OwHsCk7n/4t0T4/VUKks3cf77be73RH/XvOAZYA2wt+Oe9BdBrtnR+lARax4X85jutCW9MaaNjziAGXAo2C6IS4dfRs61us3Csyrc3WbBmtkb6LdD9ohjbTUGoQGAU3UTA9b7l9zb3W9Yuv6pobvxMA1RV6uuramTdmAeHkXUwsrtBa1TxC2KMg5ocpgFsUoi+M4A0r+Xsv4DK4s9qyhsZMJlbF1W3W9pGPzoHZ7+mJrmAq5Snuflqd9a2B2eOjC/rTs/nS7g7I0h77kSG/F9BrH5Mf1LSA5zYJ3xWH6ATfUKExu84ZrpYrV1OH+1rm5FUTSHKKKPLKOOQjaVpe5hhpZ7ngG10QQpaa2Yr6JRRTf+47XFyrj4nx2/ntxtgsqUGQlpgNf31kZWNq4JVAydp7ptAY7Ck9/wWuOqrKm4gzO0AACAASURBVAB+YgPKct24en5i00NTXNLFHBG9VzCbNlJXgkGlvaaiOeHzhN9HTMOCNf3kHVrT2hwQHOmIMt60kjBiMVfcfz7c++Z3GNkyXsfj8H0PGHRG6+d+csw6QnC35GV9xo9ZNtVEMjUI1n7Zeae5Lh6mb2eBeB69pcMaCRuFWi5VkEirOl8GqGZtZFxTQoBqQ+ZFYmFVtSFJdGF+v7AOE5Qpg90xfOZ+Qy4lYJJ32e/sTHRuNjKwwFQ4erD3icHTrqJcbuHzl6u9w/bYCyeL51vOn379GBD6Y675oXq285sENglsEtgksElgk8CSwE8IVL8IWdUFjBgzOsGhhOWJkSXHN0lQpsKkpoc+lyiv6o9H+IveE2VTRVXfUUGlqosAKcZY6Bgql2EVA0hruqp57e1nldC3va9++bb34SMshGlqBLayF+gnKomCVv1jP5hX1CjABkmicZrqGtSk6S1QNgGKzzChQZfUJXvpS0UoQYxkIGVE+ZT1DAcnq8g9ibBJXx/5olpkHbJwUYo5IMDz3o9hfCsDqzEysUBVRdpgMB6MUhmlu7INw0N5ykUFXuCqHiqIDekSzbnMa9LO2FaA/vl52c+kx6Bc/WkFk8pVVdJ7ZaVlesM8clwF3HdhZiFYcGbtZ+Nbq3xDVlqhPnMBZnOhTGbS8oRrLrgYFmpXWMUbQBsgNozrwdlHwMz/AZb8enATii45UQtS/2snAHJSYV8g5UDmNu0rKA2rl3bZn8WQEJjGnKsBeSrmBmcpW7oQUbdb+up9jrpHI4x2LqwrbQo68neTyZZJdLdD8Dr0MAeTJzXsdJnohhAbiQYheW0DIxV82i1NODWMrNdezX69T/BZy4Qlz7R3gGrBaVX8/din8h2UpN+idb69EJQpbDjmtpGD1y1Qi0Flvrf/i11tWhuuC8YemUb0gyxs8DCqi5D9osLP9WOSv68vKBGbDzHnfmMzImMZhpCct8OsWr/Atpsf+SfXlIXueo935TuT9NSbHbC2fe0OJbot5xJtd9rQ0wWRgsJnc5zGkqLBmOJTys7WCkx2LwtKipcnfEddQw65ZK5tjF+464mqBaT6uh7j1+5Q3cPK3lFWhoG69Ws1+FIYeQIkPTyeJl3MMW/3Cx7DkmJKXmoUtwYeckTvzeacJrQwrwcHBDKCQXUDRDPidFT/VUBxWNsnTGF/d7L3DUyuHT/T1Jr59UiDfJ64fk+vmAPU9/nmCmZU/1O5Tee9XCQm5ETnFVoaCImnBWyl8FUm9SnWC0JefUcN0OSTOfN1BRGL4GX9XfX6uBoV+DCmw7bDmk4To5cgaMy/F/y919ZP1xpyYA4LVAtSZVMbaKySqznwU1hXAizx/Vv514y/4N+1ZF1rlGvmnKBjOeaW6I8FqzOX/uhHn4U/Dvj+UFnb+U0CmwQ2CWwS2CSwSaCo4yd+WclFlCKUNcGhv9UjoqQXFKkQ3mq2yzWCP/TAAEaZzycUwA/o/heCUSHC+DbGxwulLZhGIAUIM0VK7r9BnUdR/AUxW375V+7Zz9464Och7EPVE9UqGdsPMprc/4aSqc9nwFmwhREyh7lFmVNJFOQZjElgeKypaUAcoFUALWYy8JL9452gLNZNGTKrlinWNHeqx1LGmBCHkbT/MsCCSv2xZFRVxNG8LqBjba/gMqbHAaoC5YYoEQi6GWCuVWWtspY+iJ34XtazOVRt1WNyOCr/BngKY0S9CXAlOxsmdrGaykSz2ZaTHIx+nw0GByFgNpirACIY1vNhicuc25bFqKdsj831ayZaT/VL6jv9uLf/1f9eJjUHZY8IlnTzf/P529y7gv+kzrydEIs1LRMWE91StQNcjc5rLkpB5JeG7Wv2GxNay12gcQGwVtAMokNTy9boxxqw6uyMHUH7rwCKmCKMA01bxQu/p8z2fO/zZHjw3TU9a1v0PVS5lkGdaKcLGOZTgLJW8+qPs35Ap6VMECbt0ReDFR9Ve0S6m5jeOuUF/YkmzGZAGNYZO6ddAjB1XWSfIYCbL2Hw5/6U4SXr0SKoXG3zZIc8rG2O02ciNx98+Ju9/UuDLGkezwWA1ddP/7VmwGPS27uDvd+9ItTGprJddH8Hmp2DWgAoHJs5jKvPjUb77fFE7u3+QUHsAFXnxi0A02MyoxbzxLqRSSXuU9PMuPHlhhnPljwLtE6YoXftHhrS3OcbNqmJ/u0mHSfuBaq8YzbPXH9+BvLBph4apfcO4Eq6m9cX5ihj8MLu2uOD/rxZMI2ELYNJWpr9A/w82XWTUfWZaLtw1c78u705wcdW3rLmwCewos9syjxx77EbheYLFVgj0HuCNTkHfOZ4jdFzyzo2c6rPHr1Iy8H7vdSzAFT51jDXteF9A9o0yRUKBhgLTI8xLda016tMN0ML9m/4/sAxHkwmsJH9DpTUsgUAatsmtYylNTOslgb6sppL1ZY0yvAD1+ujWrsCIxt3E6mrbi2QzktbbGKc8XTNNX/4sh+/N9m+55p1aAOqf0I426lNApsENglsEtgk8GdLYKfa/tl3/pk3+CdcvKJ/lAGSVEncpXc/W3NewdWtLCO6wgVaURnHxidVfRDoxkxXQDk5UvWRM+hJLfsKhAkIG39PTX/VdS+/4t6vVL7UnQrkwqjEjPctoO1ccCqI9JxgE9D5hAJ7CL2rn2ZS44ySayRPmYqa+JUNrWJqEKfmVXzUTBDdxnKN3BkFaqIEB2NzjWa3qkopx/vFVhzXhNh+Csb17bLdMehEcT5HUT7ioqSH4XhS6WgrLaPGgUQfpt5TGRzu8V7T5pjaZjGNmi2fmtoz+KMgLlFGx4zSsUh7BjyHmORcxmIi/FqcoLqmypWNbxV5NxcCpBWvnRrycgUuiplo9P22uwiarw3x2VdAJT24JPfmL/5PGkw6k0gLpfP57/FJ/fcM8G+KKrhnMX0FqMVrsrm+ZGY1xRX8CSbr2GzVmvoCAgJsvKPMiylcEuG3HB0Xht4dcNsmQwFynWU6O63TBLIrXExmemat/oALMDVv64yDss6cLcCKrGKuKqCmDWEKC6CqrvvSskBWVafH+qE2WJObDZoIA2LDLItg6KcsqtfPvRn/sLv6tWoSbFTgYZUAq2H1NKkEJKUMc7bGGH9yceqva83ufmQxtOuRcRBgvrTN8xkwOv2LHNrotts+eqzJdoOH9qEs9z/+C5jzMe8WsGMG/Pbpb3k4fGplyihsbeG+soqv9azPhNPxQRNRjxwjPq5PHqhpsb6lPj9i6muApYg1QySY1Td9BUgSUMq2xqzfLmU99Jif+q8aGVhXhETwtg2MhZG1XQsxn6eNT3eYpAJUDYz2iEXHNV1qpGDb2QBexycvbF4RRfgajvHG/KcEyIJtfYX5fnr0ExkZqEs/Vr4fyqgC9F5p7AuNEag+fKb8a9t3yoYYwDTrzLkKo8m6eHw7Bajin3r4vHfz8iGxAw4FbOb9dXQyNEdhPWv5X6sC4aJ+n0JCQ3WZ77RwUJa0xrQ1j++GkAa8bq50/4CAUloaUKLpZw7Hv/qIdh3uw6ZmqhwFDB+OBYABkowI/MS1mvVq6m3dr5RZQ3zGiWsfqGEloHnmekuzPcJizYjT9jwqfFg4Q9Ymk7XWV3tsxjvHdq8+Q3YT+ztn//CnLZoJ/4PXbhdsEtgksElgk8AmgU0CPySBv/Av65+zy/z7TVCFwYo3+EQFRoMu9cqPAihQkbpkfC9lHQCh9/pyoewlSAfHDXhkDtXs9SdvoSanKD7xVzViZplA2ZWwg7CwByiPpjiQudUvTt9TlVB9Uj9ibXipWbA6DOfChKg3W6d+sYJY7jNIkhZ4NyiA+n82B2nNY/U7LYlXLkzGROBhRGGB7BtA8A4FVRZGQGu7lo/nClykDBLVOIC5+s6yjFVZVHmOoiyhxVvzXv12VYLDclJugi1FUVTzrLzW+YyCsp3AU5Zh+bKxAtUQcpQTH+CUV5DdwC3dNEjakbCqldPOJze6nNFNGSWjlYZ1K1gomzqgVQZVLXjpf55aYGc6myBK9p2cmwe//Hd7hxd/DcaQTaTcp2/3Xu/+LwYAJnX6UzDXMp0VsbwdBBVQySDum0ImJ2yIdLkTAaA6CmtkNillDHpU5mUYWH8PiM8sDGVrWc5k58qEjwkYKCqvObRv+zudjRiU5Uz+5Q8bM9puNBTLoaoHgYmYFvqzPc5gAyQNolosZ8oZe4HcKBhwolT51pS58uC7AZMyNoCNKSf9Sb6W+r/GNJtrBLH1HZRmRPF38ovK0t4IvXIPK96Nkx3wVv//DoOarmdAMh3KiBocqQVVLvYJ+/H9K8DqBamHhEmWf0+ykW/+n4LWIvzxRx1QIGMeIIrUMyy9xo/UsOZbAO5ACav1WSBIBXCWQW174huaCLq1ZjCCr2a8rrEUzbGwsT6beObc3ujLihlufLTtS5vgxo4ycd36HBHk35jGBpPeO0DrZ4BqTdNbl3Pm/IznFHlUNUG+/YzZ7mc3QbRUeISBZUTwUX19DfLN+pSJfMvYaRLLs0eGV1/Yu2Puv4LBlYV1Y2J8PAXQeobi4+rGmsGZDFOEEW/ypepjukIPCSi5KpAzcyNAlZ065ptxmx6Sl/c0M12W03yo9qHrByNf5qZg1XYp2WPLYu25WZnNFt6m2XE7MjmqOawHqzM2dgPI8T6MaWP6rkjGsqy+dI0omBUMuzr4e8EkuOd3TZVlo7vengN+ZVodHs2fF6C0pspvZkbK7uvP/TuXmf3u/u3rJoFNApsENglsEtgk8A+RwF/4l/XPua3K6foDvrBLCBWOFhJMECWAXSLgomsn0BBaoorXPRer9Hnhh0vAn1iDexIUSX1cdg9WQjClGeu56VcMWsIpWdF9zXNR/swPqpKpyatmuB/JtfoBoCrQ1ExYpTRKZdgvo/rSDkEbx6/mXtPfxEc2ZrxlXFX4wiQY9AR9R//SmMdynebIKkXxK0NpUh2qvlt215QzR9gMR7UT+Kr7DaNjsCnB7hFKXFLmcJERSC1H4CwgD8ts0CPN9yxVUCnoVLmV4YlfKi0I+ETx5PtKlZPUDZrX2k5BquB7IgQPORkzakFAUvhYRtohmK3ps357y/1SkHlgf8O4DeMVYKcs+CcmuEElHUDL8suOSRU5a9Z4vnfw1b+DCscUVD9XnSGf/n7vDSb1FSZ1gds18aOLBhf6z8TTzcRyIEi4a6RRwUAcaBs4qTVnNhYMzYCVS63CXU9oPuPn2d/xUxWYOaoo3WFAc04Qu1pkg8oq2aaAqwFzu77vbGFdCAN8VaYzdjPY2ZUYQBhjxpr9JohQEoMK4Du/cjwXy/R6rLYIAarxPZ3rAygLTMvWeo3NU1knBI1jG0bXa2R+6w9rdOU9Ut68JUVOOxrj+QCsFWk4Yu0rgbqWPN7LZUCu00C/b+eCADETdx4K5lq9/Ju9g/N/PnLk+N1viQb8t/iu3pZIl4E1+nSGfZnD93sY3VkDy71ghrkpcgNS+4x5AtRpumskX+d59mU0fR0zYDesXPM+H9ZUDWYXEApU2Ux7ArUZKCnzPP2vL75uC4ksboonrUTCpPLJtZoB32BD67JQhrbF7pt265TUUP64+fZw7/r6jGcboY1O8AkVMBNI6YkUNdZ1csp4pH5u9CHlqNPWB9jYp+cPANaPfML0EzDr5eUukX0FlG6nPQFUX4nse6T/6eH93v3LOewk+Ykda8b+0aBKWhcQAbiZTKkrgZO4Piym5rvmWvUauUrBri0QjNYs9/9l7024HLmOLE2PABALEEtuTCY3kWJpozZKKqlVVd09/denznRX11FJKm3URm2UxC3JZGZGBAJLAIi53732IlNsqihKLM45cxwkEoAvz5+bP/ew++41swGSZsCh1nOldxHsamy7rq2z/3LqsKFiVbUNMbOZU5D9NUaF5xUCoqNKlp6LFqgJa+rpIY1tpMiIhmFV52pr5kktPTfVb7JgO3O141ozBlNFOAxxlA8sITVUewi9f8x+lN81nnuw+lGM1m/bW6C3QG+B3gK9Bf6sBfAV/hOngOO1NregERt2+HDK9IUZ9HJDDBgBhEhccfwAXDuW6wKQNOOvDQGWgDcnOSKrpv18JUMCk6gt1rE/vvgCeR8xVGJqd5RAiBhUuxJaDht4qAxPY9hU+gi2wlcxniLxT0BrY1dwOPfYH0xR26Sua3g5eU9mWZD77VALEQDnmM9wB7ZysZHGaoUmrY6F1aRNwKLeZApdArplC7IQk2CKYydmt8V7wSiErSGhkuNfAZL0HUAMZpHzur+n2DBINhSvxbK6u/KicegaSDVQ5RioY21vfdr+9tztx8GkGvsZYEa+ClBttVMNGnQMgwX7zSWrLVBqzMfB8elB605+RPsN3ciBVWeHx5/vtg8+fcVGXgqkbs5/ruv2rm1YWKDYqGL0HF+ZobxtWo33WG3QQU6q2FDHjxYAdYeybVi3AM4MWpYXu3kFXEEiHi1e4gRKBpWAXRbH2U1ypDCuVyVnvEMlSGqZeGnH+9AP9oG5JEEO/aNNLmKAaBxpwGMAqJlOA07J2rGlASwgkrsK8FmDubG/bquhNNqI7DHtcg3CmHk5MaoGqlrvzLK5/o5rdUxrO39+czNXzKx71hhXgGeGjrtfzJaBnO81fWkk1uNANQbU6e9pDDzTbe2JWdUgNaiZvtNt3hOz6oKh2gjKjfvBttZ49jGyv8G3QVdOz6fYkCabMMlVE0JrnS8ZcokbDSMfWbCV2gAlx6zmmQWA5fBIhWEuaQPgtSCkF0YTAAyTClvsiZzEclvur2ULaqsCcPVJTVUnVMMUlMWZM554hgkY6jhzsaIbgfmRfo+U7tv1XdX+SuBzecG2Gi9kDpYkeEtgjlCB+YliYR8IdG6UgGzrwJMuW5czTXCdqSQXY0bJi3YlL9aNO5vvqV8b3fdLldvZdSZhMg6v1Nmz1cRJlWApLay1jFwxpQKDuxoXS7GVlKehwioxomhjkOMmPhteVpNivvi5yMSjNrkuQHlgGTAjDhBMpCx3W4TDPJEDQEmSRLb0RKYy6pxKrIAqjw+24/dC/UMeTGsDPwtS+ZXf/o+Myr7fqP+aIZYzQgIfOf3f/uqB6t9uw76F3gK9BXoL9BboLfDIAh8CVB8BiI/DaOGkUINWEQ0AWPmrTkqpdWN5bbCKyHPJynugnQCwk7FkcMqwtCfZ775IMmS0SH0tHYYdNcjSbzmYgL0DSX6JvXrwUP/IdzpSnKqzb1o9GUA7BgjCwIqRBFDCTOAOmS+TV0o7eK12SvVmOxI6gYNwggCJyG9VhjCYQsvgvXA8GwM6JHER2wP0tJ5SODiuTSYJe4tzasyGXJlPGoDZVb939R2SE6YDxoX4UiTMAFt00ms5cga7ZmcDNnkZX+rT54Yk17GhSHfjDOKWOdaUiYCSDSMDZh/OD2barKz+aVJkVrqMjTEU7FOALbjqkqzBmMudxQetDrCwcFsDPOlgjSiwhelOkIX6dvwZsakvqr+RPHYXqoh49mPZRiVoOGkjlgAQJi/CuGbfJkV1bOjWRIu4OCllY9Bp1AKoaZ8BpslQWvCrsYUYHzbSADLsqA9toAowAADAxHIeRu4xOI65Ec6j47jsC5La5rgDWG0sakkWvDaYqzIe7o/2Ma5kQiGzBo4pbSljYZnM9ALUceEBE9YQpCNuLwPY5+cYUxbCfkrWa8kwxwNI8AKoRiLq82ZP4hrpXwZ3naP6QDws8uDKKGzZMEC3yYZLHgzoTj+y85WJ6J6LXqarwfdhQsMWB/xtKYZ4+/i5q5hVA/3TN5JgSaiNEixpH/vY+B4DZlHNDOdecKZgnwfXpVQHuplcAxWgqWaQACP/5XfNRfieo1+egIJ1FZ6hXA0snWufSr5LFzgxqztIsiTm1Qmb9NrTw41hxKSaLa/lczCRPknOBLjlueIJKIcVCJhqwx0lSDJbuxxqf7GpehvoimLkPTtXjKn25zqkFitla0CxYiHPxITOlIBMqoRL1TylcxuxqWeLE/VB8FJt7Y0paQMzm2cdw2MpkHyh8jUbSYGJTj5dE6Ma/hVZcC4+d9G6GyvJFuLac8HLhe4tlxvS9efZLm7UtVCHspEn8HyRGwj0HYQoWM8OB0mIAU0W612egTpOK1zj0a7xSeImYmEt/a0RtLm61pEPY1umT8gOvCIBnfuB3DdrLc5hwjI8rP/jlazzERfXzZsL91e/MmHy8bT1V3ei37G3QG+B3gK9BXoL/P/GAle+4wefUUMTf/tsMwcCLlh0qR+NRW3cFzVGcRcoEkJyTXw9jopwE5nr3v62nRpiTimnEiYjeAcgS4KlbYCqHL4dOUkHAmgLgCyyPTV4eKxlamwtmR5MLEAO6e+B0ChgDucHlgOGCOA7E1Nhxlednpb0j1qIB4qRxQFFfosEeQyekfNo/ABxpyZcogI/XG9qkUaRmiQlrnsKQDS4CNizc+2Y3JwPYJgO4mhhBOxBP+Y6tz0dk1I2AFycZ9abWAPEql/0ifbcvvZje5hUY53yNx02qXVsg83oATJe4l7x+pzUicRIgEFrE+N7GT/j48XvD5BFqgtAcXmbMK5e0agzdndcasC/vUoODstkNNRGnvadPN8NrknyK1bVctmNYlJPfyb7vuljkJE5fQlQ3ZIxYXD9GzBIYzB/Qs6XSH4dj0qHGHkcMMxqQBvbF31sFzidMfi0cUDfHIv9qvaj41fZLOysr6BZu5xMkjrxbkC14kMB0S7LE0O6XquPBhDOtIElv+zbKD3HN7Zl7MXRHjGquUOCiApOGSyWeTzeaN/9LVbW9i6g6q8+QJNVtgRLgI4C7n461ADzNeMaJmYV6bGndcymVoImpbGJshsQyzmFXW1MdzpTL7Lt2gxaaJK4njX0yahOe2GTkeqsHgisun4udhVH9uD33fq+6qwKJQYDXw2i2LVNBBUA9nj12Mt2Zj35WWwo9/IFIFQPIWJDLdl3iZnIoh3Lqj5aJuyapgBG3Y9VS5V+Jny3JP4FVHd1nzJO2If7iE9vZ1Ab5QRxqz5d/aYcDW0D1rNtJpUGTFKo63Nl752d7zgb8LYy/W6LDV0DXgHMipGln5uVaqGuxKZq1so1gNXGUoj4XEB1qBJEkwmxyipxo5qpgz1lvVVd2JXiWA3EVcrmfEYdVcAhIFWspid5gI9APgFM/TvxFlK4CAgvzIzWOHE91cSoJn0Zz0OQP6ARTjSTLSQ5aqWUAJSMa5IocXUAk7aj2VwY1yRG8p1QioSWcXuFLL1GF6zuTP1CBszkHYxqeNxMytGHDCvAMP/lebbUJEtEyx/HqweqH4cV+zZ6C/QW6C3QW6C3QLOAXdGPZo42u96c8r9sd+ACSZTALMZXAA27O3nhOCI85E/9WGuQczGz78p9Ib4s3T2a4MhILCbHzqVYirga7Wk7gVnOZltsCWVbyBys5JjGJ2T33ZMMlg1MguirkxEJNZLQCCAB4CS2FTC5oO6p9idmE8CLNA8mk/hZ2Eb6P5YjSlkb2BGAJthmV4ANiR+SWGfM5Tzt+AYX7MkBhvl0bKj6gpQX0D0EzJTjDmvaSi9gG0hKYkWtdFRbJHcinpS4NkuG9SazJ7VbfVyy+PrYYX0tV9bByfjpmFskiSznP9uWdZS/oS0yg2I/WF5AYA0R2FP2w96P0GXVLgUIpzSHcZ212tk1gBJvP05/mEkW6kclWroUZbW1/1Q3vPE1nay03b5KAiRn/67kSa+lPYC2QX3hEpqQgb3OgI4NGGVQ0WT0xbkGiPIdt7mAarXeap9m+Df2E+CYPvpkvI5lyQScxEm5qI9I4OacarlnTuhPDdjHaOMkYSqbVMsGuiXRNevnV9nbjGVNELHImXxb4hfGG33UeuxcMxaR/JatbeXcYYlTrfvVwCE2C6onOQ4AGEBKPGpdOEsPsk9qrtZEgFElYLUArLLRJpMwn3p7EIDcqO2Zc0r2XcZrGFBLcnU/bcTgGbTTDWfkLZlzsE32lR22Rkfd4PpnNTaUwpuNdZOu33lVkxh3A8ZtsoDQZnLibH1YmlfbAaaVLI37yBJ6lA6ZArAMWEDVCc8425DQuWbazlmAC4Ay+eVMwJwDrCyKC0xY57pBykFXmDTi+D7tJG5yHi89H4g35RkWEJ3+OK5X3wGs3lbH5rnD5eF+narUjBMqiW7dUrZfrLWcqi3K5JCsTazoWuVstrYPdQukbFYnOe9K9bhms1MNzVm3ew0xrCZeNpLY7+oJq3v9YiqGdi6QquNyTpwmWyGknVfGbPL6IivfUaPUxCYh0lxtrEoijzIgDCWQU8DTkzExHnGoixIRbwQMXZjG16xiTXnm+Moy+QGoVT9038KQku+3ZRVOiR09rzWRwu5IkplgBIzS3/PLc0uJYYFJBZbWuO99F9jYAFXOjxzd3M0Ihtm33X1X919G00d40SPOgtYftfYRGug37S3QW6C3QG+B3gK9Bd5ngfKK/xK7xOnNu2SEltS12MByqv9MU8y778vzilMRd6AEmf7Tzuy5/8SrSfwr5rjND2lDQwZ9ToTKbkkLvBTwuX8aAEtMq2NBlS3TsatiBXBQjkWowVw6iYbeqZOahDewiC6v0oCD/AvOSovl+8OkxJk+lwOYs8KBTAmbEY6d29jqbugYB2q3KRCH6pcBoABUYSs7mSJnDZQBrshrSX7keFJ8bjt9cV5hAugwQHKUujBx4LSd2c/CEDhYyfgJYyo3ThvBQjijsBZa/su2uHVmcOMAOzuw+ufyM7CsgE+fa9btizGGqaXEhuPqyt+iXfNzLGNb2ETadA8D2sj2a8aW31wwe/sYVEsyZOqq14fBV9l2KMf6+pcFVm8ZFFJK43L2q249+7UOoFmAOm62pr10mvqPISABR7ieiUdFMuq23T7Fd4tRLQY1mUAxhlG3x7A3Nosbh5OSNkFVGNL8S0BoZY4qHtzLDaBtDGxRbbm96nB9j/S4DlnLCsqlu9xO7g//5U7/MAAAIABJREFURqKb9gPuLc3FDY9uWP9rva8tNB2LsryV8TB4v7o/PRrcbjpmdKjPhpZog1qqHJ/7O6Aysw3VS/dLYMGlTooadBImmlM67C3N8rhp3YFCb238tBjtBqJ9fk625AGT49TslUcVZq/7NghT57R7SzLgTwsr7ces87Nu884v/Jk+12BtJm72YLG660Rmzuyb0w/T61PNmAIcocDIcLtqzuBG4I16yI1ddVIjpMK6eb0/jKz3zX0GUHUyptLMM48AAPbIIvxA+50T6+BX2kBejMnZl/ud34l5jXLCZa+QG2sugOOwDVLllX4vpqq5eiqp7hxGVqznzkG3o6Rz1FV2CSYkwdNTDeVpNzgWi6pnhuP1BSZXinW9OBfAFfA+m6p0jH4vNd6SZxcQB/AMkNy+3OvGQvA8iy7E1C4YWzyXwoM65vPCSZSC6FfET9OKEjBdkHnYcax5ZiSaVLG3+m/XYJjrkVjUudqY06InZsImp+pqVAltCibDBiibhExzlVxa0gIstnYi+pT7lyeDryOjuiTAxMMmpjUqBIZLrki7adv1qcv0oR/0iiN5IH/o1v0GvQV6C/QW6C3QW6C3wIdb4MqV/vBN2YKZbJxmEmMgbyVJRerthacsp/d9jTV5L9lxzWToqLtIZ3E55GjDKiImw882MAOvAeq0/QzGQ98PhTdgFQ/lZMk17d5R7OlADiTJhigvsy9GFYdxLmcNie4NSX1HctRItuSyNpSaMVBOnCeso8vgyAPEEcLXd4kYLVsLiZIIBDb2ApJIy/e1HbiLGfyl3khjr4+VYMksbTIJA/725SDukWWXsD3tB4jFST0QluJ4gCwnPwLQVn8AqkmSkpl/MhWTxVcY3KBjCTK2JBmJLdsG8FN7dt/BsImndb1G2QsW2AScwSsAM7JjXzNtAxDF2InBC7tr4AtjSv/sxCY5E2CG5D4Gqw1JwdRyrHLi8e22FfsWMKddkE2CkSrbsC+4ibxc4Ehfa+gp2dHw+ss6kTtxepErzl9T4pwf2PB2YAv7+XwAbUhQWWfsSDskPdrXYTxLwIEDMI2qqZVqw5ulbgyL3V1RXlfuqAEy9mPbONOWTtotNp1bQC/X21y/QRF9UdvgvnKj+cj3xiJncD9O+llwXcfxxA8+tU0aVzzsaQFV7rmKTU0GYTbk/NCKl/zVMzK503zkBjI9Upq92SdJaQyEDTobcivwaT0sx/Xg8wRNQC2AMelpfJ+TNdi1VgESand9oh5RPgbkpr6zi73/HN2w0KAzFrcU9+pxEbBGQrLYoJ2APrk5WEeSqYmSK11XXV2uM4chudK7P9XhHiVzyqmFeU9cMN1OnCny2qsSMwCfilPlkFZRUKpGs0pmMek/baFk0H4GkljFygCBO8XLL7RtRAECnk6OlOORIZj4U5513Neu/qP9MBPyfJ4V1GPm/vLEhtYBdDknAOMloBjLssjXlZMhYzBxtLElIHVxJrCo7ednu06otNbK1XJH4Qb73d6hmEg959abiZnWzeI9PVfOum2pQIib94SaOktcKs87YltP35t00yWJjBpkZJSNKz8v43WkyTra1LkLEDOZmLuC5yVwESVMICUjBXYVYe2SCQwblHJJtrbWwrEu1faO8hT4wZXz0vpz7Qcz6rGgf108h2eOpzYBwNReTUQrDxbamWksIv91XmNt60zAOtjIE0fcSRnnHJ9lTEyk/irHCUxu9V//3N+xXIgPetHTqC16oPrnrdSv6S3QW6C3QG+B3gIf1QKFFv7S3eI6xH2oKpSALTluxhIuA5CZa/5o47DgWuAM2+ny9+TEGcGS6HcTXbGuAVq2WQNEAIQCTady0EgIdKjMvftCew/kJILdkNnuamPYAbLvIsGby9HCCaPe6ljLaBemckwsqgDaTN8BkjAUsIcT6ZHJiuuSE+UU4pxTaoY+spx+jUk0pGM5+6SWHwCOSaykEwTOuDYqYBFpMLgGBxUfVE5nS0jE+YwANQW8Eqsa+xiLagcApxMWaVmT9QaoxnaGHdhQ58y2xOvapgaqYUTJ+ssF4XRYxqe3Ubu72gkZMm3jnIeFreuKM60dAfLEupqRrmvmpEk41lwzLXQfWQ8rBvjhw0G46g8Gg2ElU5YvpjFOI/wKixVLe/BCt3X4RWYMwkwuBD6mP9QOMHSADfbLORpsuknOL+cYMIlWWoJxgKjjUNFcEqdaI8oyYDZmWw9eXGt9IRY2wLTFSIYRrY0MGjlR5ws1WDDLadDK/pkkeHRTsG+AYtjKAmjFtMZVDkOUsy+QaKOCqAJaeJs5LVc9LGMxNT6XtGuQyUDjPI0GOTFmAnLBm5Q8V9cnHRnuFX+UNnP4lvkURtYUZG3f9iWJEsuNGrWONLipx5rpH+JTp3oTeFkpbipONccH9D6ylRlN3RtbZipL9k6mXexj0J8JJNa3sjVc28Hhp3Wpn9EKwKp4vwe/U3Kl1wJumw2wjcYiPz32YCULFA90P3AUACTPC2fdZZjI9CRKglFNkqVMMqSub8l+eR7YLAJkBrV895SDJ5Mcs6rjEO+KVNjxqLzdkWQrZ7wsBIR97zERoHMHpLrMjcArDCm3EZfRbcHwMiz0H6CUfnFU4mVnqsM6P+fckPJqbFOuR5M0g12VndnXdWGIoi5QR1bLE/0Qq6nswYxx5nOGang5lzR4JgZT9VrP58r8y72l+yhdLrYUIG32VHcas3e6QKdryYXVFVjZRKnWs9bP/QDSpG9KSaXwoWyTRF3bYlkBnPCd4WPzH5Oe1G+dm30NOM34UVIp9wexLhMkKoPDJKlWcgyAaaJqaYP0SBTUUd/8t4krBH+bPhJmwbktNHYTOcuLZQG1ofc/yssPp9q/7o+Psnu/bW+B3gK9BXoL9BboLfCBFojP+2dfH7L6sf1wn5PXJo4UgrGRHBvHm2rJFEchOMbArx20/YnntxlWnG+BEFjDI8nkjsRQTuUAnsqJJSZ0V4B1AyDTGxCL77dSfBbxbwC3C2bK5YBSk29HQJWERBeSA9+4BvNKNuHI5gBie6IsDwCqOKlmKuISLfHAtB8sKB3Fqd2rGqQcT/lHBBAlnxNwdvUT7Y8TihwY9tQSWvACGAK/BbbS4EYvlsEI6qttAXOJRK+SEcFoGoPZMLGSM4oSX6dlLjWp9ihXQ7/pokvT6AtxpbC6MEgN9Dt5bV1GjrMjI9EORCyAtNVF5USJM8PNNKNLFmVfT/aXe0ktWvrNb3nrdrRDNNqBZbmzOcOmOvGR1kMJ2+8LQ1QIy9cYTLY9frLbPvqSdlSWUqdSVobfh/8mG71n4xiomMkF3BcyrvEVsApzygWANVUsakad3walxmt05GoKxM6yAS/bkVkYaOSTCkA1IHZH9QYwOUkT7eZahBFinDbH9LGbwIC2LrwvdOyVJmkB8JmJhitS2Y22dy5U4yAj1eWYzfllw5Ial2Qx/X0MXLdgaNrhQAWs3AuPJ8BM7tEcC+muB7/eMKWJ3EvHtT63hH4Xm2oQzTUBAVamYc3mbJk1E1gVYHVdUMe4ClA0lFZH86FjRI+jrao97Iy8dQd6LgA8VL0MqxrAiCR7+/gLkonfNgK8VLzq5p5KF51rzPAy4K8xyfXzIApg5A7kulk2K1CHHJjNXTtU14pkakhrMRsqD6sAygC+KvSJruj+IibV6mfsoTcgEuCa2s4BrI5b9bFykblPmQzjOTgkZIEJPE1OEUvvLMDnir2ntqq2RnUBuKZMl+8nLVtQzsYTZ2Jwp5fdg9dhUXW9eCBp/K/OiSTVU3So2quThcMhBrrRtxXPulxIKi1kTl+dSEkPjwHJmBa6b5Thd7PaVx9G6jOZfwUHOT8k4D6/iilFXeH7fd2dCByT8AhelUzAANASjGtpEm1pqklyXMBoZglyFpXZV20AVDP0A2JJs6ReG3TCqHLX7lgcrGctv9UXFZfR9Qnjv6bWq8ZDtAewqQ20Bh47I3oBY46gSrIeAzWVFJnw1ahzQG8u6l/9osdpsX/1Fugt0Fugt0Bvgd4Cf7sFCsJ89IaaXKrtaedKb/5U02hcJzGWdmPkJMC2emMSbmQ9hBvODbXynPqmQA8NILOFJdxTIOqOGiW2c0jWXu04kMx3QFZagyVtCLNBEiScFxxaYlDpAywp/QBEakGTByOfA6hO1B4S3MRcxRRO9qRjjNTGBMeSNuRQ7uv41Fx1ORqzJADTJC1yzVS1jyOKY2oQTQystqHvVTLQErtCdDpm+mg8ABgzayJ+QQ6qASFgkPVqb6PfJF4hAoq6jEAGQy8AMnbRJ4CUBFJ8B7QjXyTediRwjkzXskftD6DGKSdjKHZBYmyQDXDEYadtbMp1xOHXG7aYmF7DHMCCvrnearGauara3xRwBkCkx1nDucEuGygYRJAgR9lcr39dsYeqkwmIFwpYn4pJXb6mdRy0gaw6UceeUusHgwECKV8DpQ0rGnbziiWtrE65oiRCIiKtzseYjmUFKulsyW0dY+Z6lNkm4DInlGmGxoFygu+/dQKGE69a9sP9TiYrA72AvXBwQcEBVXlXezVEbP9cBW/v7Km0Z3YZxBQwkJ1NnaWPMra3CW1b62mpMUbNEef4SdhkCa+7VLR31WpNH3PX1s2r5okB5Phy+olFtfwXYEt8K4wrTCs1XUF8oC5ucgBPMWpmBOvN2Aa1uUsBRNgheJp/AvT5x8mRWML+w2ONnZc0xg6yfvlQ8aqvSDJOMZMC4Ji2QKsl9vxmjKfZgDHaLGUH7cNeWrLrZ0BdeW/PsbW9kyQhlyVRWyTXnpxR/2dCZX5WaCHxq9RhNavK+TEmDGDD4BLPTZZyJnisgCaJkTL5rgWeHZvKvc49g5l96bQdoBWZr06RqZOZvr/3R2XrFVDdOVjIPgJtkgDPlbV3S6nGx9fEQI6hY5VcSddlc3GqA4tB1LNhtWRih4fCvvpBPLcYVJ3TcgrDmqy9vuSONc74G4hJdRyqOjxXx5ZiKjOaVVvVAlrZx7Hc+rZF+ZoLlZYhDpRiMBnngZfEsPKT7LwAWMZsJuBgUs80rufcg/oPgMrefDJ+RjoP2H5KRAUUA8yjIDCLqvVkF3b0K/G3nuDB/siFVQpH22SKKvwugDjjBQaZz1ItZMR/wKsebnna1U1R90d78PVA9c9ar1/RW6C3QG+B3gK9BT6qBd7vbX/U/f9ke/gp3pnZDlCVm1SszCO3GmDKNk5mhJur361EZliwWmd/gDZgKbe7AyX9XMpzMzglu61rmsqJxEGUA0ft1T0xBWMxnZewrDi/8uHl/5m9OFQ5ml1izvybmNfIX4mpbMmNHC3F8b0MRzO+NjJfwCrZdmEZHNtlYAe7GrkvMbT2a/kN26n3WMuQIRuIAqJxlrUNskeTTdoBYjAOfclxAeB23AGekdzByhiY41/SfwO/Yl8M5Ou4AF2tgd2h7wByshUbZnFexJ/SN9hVZMsFQs0K67tjUUNuBRTSv2Js+el6sMiFg428Ps60XEvHxrJDYJ2xle3RmDmcUjfYDQ5eFJv6kh3NbRlsM/2VYg5/IrCrnYhtTY/VF9hUTk7yRiH+xIsySGBQ9RujVFquyHTJ8ps4VYNCU0CO+NO7sveW5cJYsr7AKIDCKImY0Fg3hBrgMCAqJxTAEuvzevyzkJAdcL19fBCZ9aSPGU3fPTlB21ps9jNOtbuk32FLOSz7F1CzJJ6B04SMAVGJFIRFxj7V5ytwWheqgWujOwYRjKgPnnclb2J5QC7LG7AFHgFCsi3QIIxqStOwXdKk1e8NQJWAy4Day41iWrkGZbqWWMnhsJUll44bOHqg5RyuJjsYZwwdPj3LdUcy4M96THi709+IiP9Nbo7qepO854bL5TNQLbsDkgGUblPHMyPqSSiOEZWAJcraEcBJHVVMmNjRuhf0HYBL4jVePDPMkPJMovQM3dHxuBeR9vKMQgTA5JZPU9sCjqmPaukum7ehUJfNMa466PmZ3qeMKwHj88vu5N3ksmViZwjoVd3VuWqxbmlmald1oz3pxY2qa7ESst3oJC2BtkpA986lkpipFtbmgm0kmdXlQn0CU+kqRDow7DEvarmSUOpsCQQlHpX7Dr6SbzzPd/RsZjJSjWyd6hPpbVQObMWLBEcGvbx9jgkS4d+lls61dqoJDrjRxKQCUtk/kl8qvAKG17q/ORKA1MJhGcH5gQHi9IXnsyZGL9R+KgWzbbIBIwSm2BSnlRI89K3lWOBitfvBN8D7Xu0+Z3F7SPL9sXveA/eD9v2A5vpFvQV6C/QW6C3QW6C3wH9ogXKFPpqVype2G/t4A+AtStDwsi9pjxsfvOLFkNppeXzQxLgWVrvqgDMBw1KUz44/4KRHauhoDAsS6Z7UbSpcrzacMITSDSkLc20yVMIlOYgAQTstW93DM7EBavjoUKBRrChxpJbW1sEd86m367W6DineaEs4UkBVyBMnlD6TDAWHExAEUIZJBQxOkONqV+LIkNbyGzBsVliyXI4BL2H3UufvNsqnucpkC2ivOE/L/AzKYJQAqdC25ZRWlmBsZeZ5h3PUASi3ow8kzm3/HfUT1tQlcfROGZvIdwGqzgCs84JdNuA1qA5ji5NuGGcZaElZkTK3RLpmvtQ/XSSSJxnk0h7X3QRdZJVXGA/ZnhInDY5fFvNzPaNh+W63Ovm+tlWylxaYywVyTCrS3oCRAEemQpDzgtSR5PIdJM6VIVZVbJGBKh1hm+qffUm2wfqJ07tiIgEjTjLUTqrGRovdvQJ8hbI8Wqs/gZq2AePc8cH8dm0QffM1lrssTXhYQWTqUGtijQA7sJo44sgrPYMCjqCkDAZspxkA7VvLRYM5DbKocnpIwjkX3O/HHWlfUS5G9ZZxVHerERjHNRqp/tc6jzcP7hjhil0F6AFCE0sIYE1WYgArN5IkuPruszcwRwLMW4xrkwiX1NNy0gKULlkDLq7YSxuAw9YkiceWAWOeJb51qluDQyVWOng2N6hmqjbvIQG+7/Mlxtz2z+m7Te5zJ9+qCQFOjfjQS2q6GqAmk28DGqllyvVq2XZzT7Ce1rEcmYQt2wWf8RxRDKjDainzUkCV+Ql+LxVbT1+tztZJrFdJyjQTUKUeKtff95/jYnO+noSjX2JplbjXiZoAX1MB1pWkwk7kRW3QgWCbTtCAd3u/21UNmd19DDtSH5XS6FwZcZVoziW7lIVtKCZ1a7Bjye9G0l9PvolNRfprhnGR62+FConcdM8vlbAJs67ElJPJHL5zLSkLQlsYS7L7qsiNHlGIakmIJDkxNtd/AbOMHO5ZrnIUIxYPC3ye670U0Lxwrl7zrt4r2wBAYWDD4prRz1X2iM/UCWMz0yVLZMVattQECqwpd0rSO3FHJIM235k6WfqJHuGxx8sVaE2qqIyF999X6WF71V83t1q566/W9V96C/QW6C3QW6C3QG+Bv94Cj7yyj9CGHeb6E96+85s/+SIenRly7ODROIK4AGTfxY0N5xLQ1v7Uxw1IeRbzY6YU4h6kPmccSWJQaYustGOxo0NJgMErayS62t6JiNZywuQ04bhRExCWBMaDhvflvE0OFN8Jy0gNznJBAJbI8pxsSADYyZn0HQxmea02BOixndlKnFrTOwF19OdAJz5BVgvIlvMKtDpUWxNJ/GgPBsXz9trNNVPV5tLOeixoSS020bkH0Mb/xzHEHJb3VjbdtJNzNp7Te4zEFzZTywcwm4BMjKUDOmqTTMeAagEdl+fBVpx/tcm5J0NwgXhMZoc57TuhC985Z1x0e5BhkDkFWGmoDTvZ1k/XAIEBtK8XJvBSNPj2ta8oPvX5oIi12JeH31NfVRPTTjrbchBT3ToeEt82pcGZQ6MDTpECF2C15LCAqhlVrG/45wvfpLiJDa5R545znAYzyyF1zVF256TYPzatbFE5We8LqAwblMqMgF0mFMI08QrG08YKmgaoGiwJmF3o94U8feKizxdywLV8VBS1s7wysUNtWbXJ2CLWeqQ4RADgUFmmd5TCeotBiZ1dS5ZuAcDDqsZefAaoGji605wHKK+AIP1Oat4r9jbbuPs5x5bEyc58STUd68de9EnAwrJmpL849zRey4XwWL8lYHNJ0iW2MUD2DVT9IHkS44XJpbI7Z26gVujSjDh95sbIpE1uDI2lGy9J3XpTiylpdE/JlV7VDS/UCEazLTnt9DaTQtwb7f7QMuS5An8OE9AG7Y40i6r+XBDLqvWA0ch4AbS5LwCQLAP88vxoGXoNGPntSYrIdvnNti13F0OEiarFNJJeQLEzfvvSZYxFkZB42LP7AlzOJKwYfPVlRuks2iTRHBNRUm1wuksBzW3FXg81ZhgX64v9bqlSXk5Opr4sV3sSHfAwGololWhXNVQHJFiTCuVCieiI0fV9stb4YWKRZGnULVWXLgDJsKwwp54o0xgWFOQ/2Ex+keeX+4GyNgtAMmPS7ChjAxszocLlWZgtBagSl3pudjOJxrijzJQ6zpypPfLzZpKPF0xqLOMLahDbNBisAdamGI5kxB6Xbby3SaW0ReKmRMmmdY+NDJga67Rez4U6Zg0oHzevjK16KLzv+2Ob9V97C/QW6C3QW6C3QG+Bj2yB9lf2z+z4Iavrz7T9ZL3xsXCNqdhCzVMcPSdM0coZoMuOffnX+Nn6ntnwgFb7rrUcVtA+GwBKIAymCqdSZf66vYlYQxL1KG5qrzLLWtaqHWZTuRqWEoYpcntGc5RyUXmbQ8BamBX8YFwSwOxcTqBZUcrLOHNvY8fCCMJ0EHPGOdiRKybK54zcWKAZaTCOJkAVDHFDwPhI7331Fd/Tc/eAEBxbYuIsKyb+i/5pBy1zCZ0CEpFF5xoAJJtU16UWzGhQQzXO80h4jv5bMko2ZICMVuFg49izL3JmStOQLMnlaGDjYFXNtgYXODaspMINsBiolk8Wae8jh89ZeXH8CR+lq/wuNqyB3GCkGGB78ryS4XxFB5VnDXMz+6no8B9nQkIHtPjRhV6JnTO/buAVuSvSXQUWA1J9TbMuB2YECcBpHWU00uN0qAEUHN9CdfErG4ABqFkyG6lmpMZ1MgZ5OZaBr51eUBB2iGPrZEdmGtWOWDIrdTX4LzWj4ay2MGuMXzn/C0krzwEnYr5mkqfzCXje1kB3vCJghjFhLbzGtwDq7gg2VjuJNRwO5hrDGm96M+GwJd35Fnp0WFhAN/LoxjobrLrDj+7vR9rbWgYaArC2CxzwnumkArFeyTkGaMZ4Rou1DLaq5L++9gDZJhcAAaqglNjVbGP6VL+zvjGrLsliTS2XAZsUsIQGbYc0Ssx9wjXfAuHv3O6GN7+UWGC1uX74m+7ywWuOrXQXOC3Pe8CMYluNMiZyzFjrDKmtqgktgBcJltpkDL9b9l8ApuNPKykYMaWsMxsLR0jbAnRcO8AqbRDHysEBs66RrHXEuHKNkBxzBxEXv5iKUSWUl8kjs9mcWs4zWB4mVkD1IeCedlUESM+4tZjYNUyulCSc065uC3aGlN8m8Zuei+vNrvp82M3ui4mcn3R7x6pOqgcF442Y1ItTMaoXO91QWeMG2n+heqost/UFeC9XArILrSPRm4y41Nhd6IGSKQuktWSK9g1vaHoh2a/EyR4bANUL1zZmTJoHDZy7pCQU+zMWkBnrnmByT8t4HnEuztOrexUgjH2dEMnjOBMk5vQ9polFTemZ6GdiL17w+zP9C1jNlCRHIx8CsBboy2QW/UNwzExm/golzr1NyrAX90eewf/nK8D50bq23Qdt+wG794t6C/QW6C3QW6C3QG+B/9ACf+4v8EcyG43wLh4nMloYCf/5h3Fo6+Mw4Hs24FYJdktwheMStnUMcNLfexyuiSS7OHoL0bJrOXT7BwNn/IWKcqIUWEAkrGT5JY5MAIA4WDAV/s0OclmBSYAcsabEbZoRob6inE/qJ8J4UL7mUCB4LBmtAaOcNaeAEjAbuehhXBoYX5ItAT7g+BzPqrYBuHswlD62AKrau3ZQTKv2S81PJMpxYHmZ1Swm02sBKzjYZbMAozCqVpNynlrWmM+mlAVIG9w4S25YWWLKaMjZgfWmf8StwbgavOvcuA7UknUom/pFO673eqXVjQ3ddRhDM691wQFGIHJTvnHCgw8LyLYT8qlq2d41s6nd7p2czMU7Inp+oM2VsTU1OMxAbQlVbxWQTaKkyPUuJQHeEosW8Mp1wdkElHKgsKqwrJewsE2C63UYkXNgv5oeoe92VLmOANXqu7dHTllgib2dnAkjVMwq4INzUmIhQMhGlJmlq/i6aCIBK8p+tV7IHdfvC11QAAZxhfcfLrp79881lpfd9Fy1H51eFaOOBGLVHzn3e+OJMlxP/HkgqvxgItZLYGGo2NGd4bI7VJKcw30BPyWtGe7J7aaYMDbzxQHEYxP9dkB0sZOcV7GncaybM81gi+wROxHzm8RXnGMlW8ptm+RJkvKmnbZfi5VFL4ENwmldZQJyvCv0HzLgKoHjhEv5bvtnZiZ42nMA1TfPYhVvZjaVodW2zzrq3m4fvqB45+cMpjbzB9363i/Frqp2S8sk7BuGez0pc8JqZlxckhQJDKi3Fdkcmnufy6g34LJwYyag9AMmnFMAmGbSRs+Jyl7sdmBa/WypbQqoMtHFBAtlcACUrJ9rTLDvDiEJDDPAlJMwZcg5NpZj6ZlGbDgqESbjlucaU8SUwoAWib8WsCQUgXYHPK9G+zreXrc4kQz3wUw/xWJqIs7jWOVlVnPkv9pHDwbAH8DXABWGGeAukLoROE3NZLGP6tNCNPBaExaAwAuBvNyZUTwQlUq+3jz3xdj6YZBJjJrW8DVx3KjGEHVWqXWKgQ1PSXpW1z4wNBMHIy2ntYGlxdxeTsVkNpTI1YykStZV4xjWNcwq/zEJhoyYkjRAZHjfFNUB0jre2vdDzqWe0ga/HwxQ2c9Pbh8577bs8XurFvcfvQV6C/QW6C3QW6C3wF9lgfxN/phe/Nn2JizSAAAgAElEQVRuYBXfBocFUZXZUr0P5AKYPLRDZpxZIKHNWQdQsA3yYRzFvX0lURJFOxM75VhXgy1JcwGHsBqAQuSRcvSQnK7kvJGVlxeSOJxegOqOgNCuwNSeGE4cVbNXFLqH6dD2+LL7AFnFkwJo7fAJXOD+UIs0JWCShIO4U5IlEf+Kz05GYoPZYmp39Z3ERAC+a3IMDyhFYaATgFN+ue1yhflgOOWwIQe0swzm0MaAYmS+gAbAOMdkJ/piwOlYX1hgHQ9GteERbA6Wi49ukhKgqoSgkVIbfYb5NatbJKRru8KygnFsP2+mzUu2WB0ObnsEVCmv46toQo5GObmAizQiJ/ToM93WkeIKAZIk1zn7d5Ekr5vdJd7XPBNAciAH2owqzHUlRapY1S3AKRmyrEGuThtFM7PBQSUtVOxdHE7GUyYUeDnetSYL+EzyocccSwO0OkH67eGobZp8OfAt7QJWOTknqPFA1Bv0oU+B1Nl02d27d97de29qUDqfLbuz6bx7cHLWvffg1N/PZ3LgycLKNddxzwRANgJeu3t7uk6Tbn9y2N26ebO78+TN7uj4ejdWVq5rR/vdkRgwSjXtDaYas6eSeQq07mt8MAD2BE6qPI9PwEwU/2eipcmAc7W4LpY95GR93VgK4MdiTRLJ6oDQSyE0BPxIefMC5RHr2sAuiZPIztqc92JRAaZrscKV/ZhSNk4IxXXgGskOSVxUNwi9Awg6qVU9por89QML0NowgsbT8KZq8e7e0D6CKGevd5v7v1abVYs2JihAmnAB7iVMgkojmW2R6IaR5Ll0xYySONebZlKL+4IJIGfwLWa3JVuyUtlMa/qXSTDiRgNGHYKgtpaacCNJEWWwmCSDkaUcjYcVMbEeW9z3lMtJORv6uOEZoM4g/V0oRhU2FgBr/o/jic1fS3JyIWZ0pPEx2BurG9QXlk2kMbYSmhudyZWVmE2xmwNAKswntlTc85pJvrkmKwDHasuPIj0wsReZjhfYCzWI5bi8AxEznYQMHDEwsavsy1kESobF1HIzmqmDPdV9yTkCIQfc5xUcn6kJnSsTSPqe+qk8pNWKn0W5Dxfan8zC9AEb8Aq3GnnwzFGoEawnElw9EYNLhuKM1kDqqAf8FynH5Xj8reFXmzSp0Z6x2J7a7dnRxvrVRv2X3gK9BXoL9BboLdBb4GOwQHmAf3tL7U/3FfCK33X1J10T/84CTLIlgJAVfDBPHDp44ko6DAAiRhRJLLVO2Y8C96Jpu0sBUuqommmxg5+aogcCoLQHQ4GHASOa5EGpCQq43BG4G4sxtYsi7wVnc0H8mXbZhw0lFlCrAZ4jJT9qrFqT3EKswTgmhjZZe21AHCd8fI4BztJCM5jyCa8h/VXb9McsXDlUMHEG7ThF9r7KSYUt0HtbDQzlicOMuMc4bQbHJDOhf6m1yL5DbWP1J6wo/cCWSGmRJNrJlbPHOanf7EP8Gg6vk8twjUjGAoYz2IQhLna2hoUxi5nawj3+ku9IKo24yb7shSzP+bTfnPL26IbiCSlHo4K2uIWzP6h6yY+07VznZVSefa31nugrZWcYG3RMLI8TJiFrJWGSD6h3gOclck7O01LX1FIFDPv6WZabUUkGYdpqtTWrk2HyauC67+bJa2DWORnTMbSYNMjJGflcMpAkw9zMxaDqfSH6a3Y67966e9a99sd73cmJWCAdd6Xt5vO5WNXz7uRU7zPxUTBiBWxIfjUzgAmzaDKc+2VvV+D0qDu+cbO7dfvJ7tnnbnc3rx8LqO7pc6+7oeyuMKzDgZIIKRnV4EC2oyYRmV05J18KX8HHXsUie2Vz1kFvbXxiP8a11nFNHHPKdoCUyH03ZkQNp7g73XZsViVrmkTYxgUME+QpZtXlbGiHKpsCtEi1lZXWWXb9PKi+cdlajC9t16SQa6zSZAOpJRfeHj/VbV3TJAiM+oVA2XuvKpP0O3Vh69S5fuxvoJplSVjMGMozCEk+jGTL6ksSI9+7tR50zHNjqeeGwxoAWwaJYUhtgWJEHZ9fqg3Hu9Zy2oSdnCu5EVYjIRz3I8von59ZlIOqMjie8HONVkcFC0iSoTcAGAYUAAk4JtZ2diqgOt3r9pWnbHxTMaKbifqHBP2h9hdYnAm8Cshu6yYfqtYWMc8GpgK5nJvPQ7GqqU2N+fgndYQXOm5qTBPfiQyXuFJEwMBQJgWWBtNEqhLewLVMbOqFy9m44qoYdrLtMgqYqmBiogHVnB0x9ezHFhHjsiypvzLeiF8lDl3Rz4bKZI0H/Aa+BqSSO3he45LBTNka+NgLAXdaCnzNeKsnVX1vfHAeSUyEPoKhfiBVr7L3o4FYY6z/6C3QW6C3QG+B3gK9BT42C8RT+htf+Lfl910JonBP4LsgCvjbDn7kQOPHnL5RxTrav9NKJfENUBQYJVMtpWh2YBrFSuANDsRODgX8BlJ/4rRJWSkSS46OHLrrLNe+pydhKXaJ2VSWYAPLhPAZ1OzLh3dtU5wbO5FxQnedCTgMpggtxW3GUYE9ARcZVKqNA9rUJ3GtSwrCmkkV0NN6GFT6D0BQ+Gx3oDYOdC5mf7WdmUocXhKesI2dco4f57jMYLACSIcgg0sgwyoAiWRJJh2AYkh4wXQ43QWcDbJ0cEArCXhgo2GHCjf6fACznOuQGNbyu7AFxzP+kz1x4s2Wan3yGgV4GtcUoORaWkXr9dqNvjB54IMUzPNGvMWmHirpzeEXsvH6PbFeP5Qd3jbQzbHoj1xUAdKtgfTSyHJ9PJbJXbXumYtC5zBiyVudRCgowsynZcHI+pjeyKQEnbS8tzGvBrQYJhcrGXXpaGLpOGkkuDnnYht9jNiHFWb/8OQ1CJcPZ925JL2wpvfunXVvvvVQrOmZiNWRxtKBAMS8Ozt7T+VFzgxkT8/Eripjq5PiOE4VSWfk5xzOjB7dBqz5kOn7eLLXPfPMre6FF57rnv3Up7rbt44NVm/fPhDLymQMWZNPxa5qew2eS09yuNBRBkGTQ5PUCnbUDF0bdbmgtqWvcbOXB2yAqpF6gCjCytiCDMrJBlxBzgECRjlhxAwxoOiMPAVwXWMVoMsysV4FejnfMFh6N/a0sZZ0j1NoALVOiVkmmiXp1tb1Tyv0+WmPm8uzty0BhrnPIM1I8MgsexoYw4JH6+zryuGcZZes4XquNGLYQ464UW0ahrQxwQDM/Lb8F6CLSsPsbPa3Td0m2YN1nTUhsZglBjUKBEyepEm8uM8tA7ZkmIRwlKbReBGwXch0AFrOkUknzMzxAc8XtK31S9VSHU1GqqUqwCip/PxccamrE+2z7s7vHard7W7vmp4TmkEbqBwU0uLldEfgVAoSpL9aD7PrK+EJQWrILruZ0PBa3wMJc8/ATyLsdUIj1/YlBj+xpSZp9S8gkTsLVn+jsTKDXTW4ZGQUgwkk5XEqW5CCCYCb9gNOGTkV+ZxniJ4FFp0zaaJPYlGTQinJlMhEHICZ+FfmOUna5Pqx7l2MXWdZI6M9A4DUAb38HftTvvTRMyVXqw3I/OpfvQV6C/QW6C3QW6C3wMdngY8FqDYJawOsOAs4FmAhaqDy4jeABLZvaUlXgT8cES0DwAlbObYSBhP3ZCFnKXhKnyr7sKOEH8hdSf6THDphJpCrHZld7LoH96l3SByr2hF7itPn+E7axnEHMBpUJo4TRxHwhjQWpxLAhgOYOocpIYMrQhvExZIYyQAWp5CTAqiS2VeNwQKXP+wSO3sCbGPWabkzCqvfDsVUm87ia+vjoMqpMz5Kwhe8LbK9DsXqbsOMlfzMiY+aY1tgkr54B/+PfFhOKGBcYB45sEvhlPTVeBb7Eg9neXPzzxNH7BfAmeNYGhmZZEp8lOhVy69iCItJvWJD7XhrP5+YXvZUOZmb3fDaN3XStzwSLqevqM7tLwSk5AbKTpZhWsqrC+HMWYeyI3VTc4EuK+7SbOpVgCxAkrIanoHwwby9pcIAVd4Fat39QgUGr3Ximb3Iusb8YS9fpAKqbVfGrD33AmtcMMWfLh7Ou3tvnyhBUuS9b74JSF1pkuSmQONOd3bybjc9uStGbNbNZnMBFIkmlel3KjpJmwukSgKp7wvqU4oRc3Lg8oyZnGigmFhgxu6uNOeHh4fdnafvdC998e+6F56/0924vi+J8GH3xI2xZMNzyTlPtJ8a1Y1EHc0A1QwT/1Ogi6RQAOAA+FrO3ZaBqTeTA3Hemwx4ywAXQEBHfXn0nVI7ZPUF/If/Mtvs3wVyW4katlUG2ktp9LcUc0iREGJ8URgY/HNc2uXwf5IJuLpvXMAJAFwBqbouAEr6uXvUDa9/XjevwJjsvXmPWFWxqtap16m0cckhAKMCgebIa3IlEtqwpQZpubX8j5lWX/7i4Yp5JY7VUmCSvUEcQyDTTRh9cHC9+Q6YPGeSghAFnjHVLfOGlvhnoghFBBMWZOIlNh+gSvw9WXlREAz0bCCTt2XEgGKdh9vUGGHyjcZHkoGvLvfUN0V4rs6c4GtxJimw5PN7R8SlZwLnQs/P2dmOY15bWSfAqsH3UrDRTK7iqn2+FbdPP32bAwoBo8BGXWvuZ5srCZdo32VpPC64pAiBNc5hb7GpYWRY0rYnIxahcGqnPppuuoARpUQNE1dNAiGjOrGT/4sYWfxtbmff55H5npnRbcMgY9q3M5tVf9PDJAV7vLJq2yZbNqBaO/5JK21Z/9lboLdAb4HeAr0Fegt8HBa4cl//lsYaQC3XwD4hGG4k5wS4MJfXQPznnnS/lHqYS0JmkAgYNWgtSbCWAEwn0s8u5cUglQPQjfaHqn8qd0NtkAUXHAE4hKV0vJV8C2S7OKQzMRV4Jsoj4lBIQCh+N0mCAXHOLqpNWG4wSFImmFR9ACjx8XCuiFUFHLR4URiOPfWrgRWO6e+0C5NKSRvAs9hfsnfC5CK3hdkFD1GmBqYTTECmUeSEtGnJX0kCTWjSHbAeAFv776gf29ty6tQxM6gAavoP+OZ4OI8wLPKgHavLOZkxTX8pawJbA/ho7JmBfoFPh9cSl4jTb7yW4+AEOxPvFYEA84mf5guXFwYwoNd3CDfPAODr1jZII0nWcvQlJfz5gi6P3L+lEiid/JvOUVJVnURITk4a45DcZSLXD4lvk/xy0nwnbjJglna2q/RKnEj+LdDJdptsH7eUz3olRXH28InBVkf2iRENsCqpU+ok1u1hj7YQCwmGtO1GXvvWdNU9kMT3d5L4Ts9m2kM80OZI4+4JsaYPuzd/90p38uBd7bqyPH0lyuzsTOlmJBVeCHScw5Dp2p8KIJwLcAB2YFdtzyr/4ZBkM5y5RuA0ekb25iefvN599Wuf6z7/+Re7mzcOumeePOpu3jrsDo9ws9/WhicyKQmoCpg3aii0vIFFXhnrhhfU5TSo40Z47FoXj+bY4gIgYSbZC4YUAGo+ra4HYNXZecqMyIUTlwpQ7TZifg0o2A5QmPuu2TkYKGypMyYHmaZPkrD6WLX5tilonZPeW0fKKn30aY0BsXfnb6ZcDQgPICiZg2XfzjAcMGrZL02jCtBvlBIwiD5iAWdPgDChRLiAT6dl94V9RJabRG/OEVUSX6ySckiPgCoHmp5sdacP1TbPCN1jWKsxxa5X6ns/UmKYTkuG1TYAuE1i+f5ick0hEOeak1hIUU0fyDTs8lg6d9rekTx8tdL9hFxZWX+XM+K7VdKHZ4HLUgFgJbJV0qTpwx1P+GUc5Jm6ON92NnRYy+FA8aeaKJorczUTC/TcmXs1EUHcfOCoU8/p2e68veZUvVQXcW3lgvqmsVdRzjJHtmcUEgfr66AlO5ajz3VcAGPu0YxEHZu/GeZc647XhJLEv5r8dDVXAWBJfp2NmNCGSPgpQzN3Vm76lnvapXAcr5qJlbY0vfFV8efjwt92r+TzcZibJVfPi/az/+wt0Fugt0Bvgd4CvQX+JguUJ/7Xt4G73yBBESzNvfdyHAP4F5IPIZulRMhMTv5Ckjv2dYIPfTl0YiA5JHIi9yVbdL1J0ZnULx3L8R7Jm5vLqQfIOR5TxJsBWzmxZmHBrThWOHWALTGwAC5npsQB1PEAeC4nYSdbAFn7DeScI/s1CNQnQG3isjc6pvwWHEcnLdJ2JGiy0USTOF5RJw3ApU/EpHqt2rYM2PLdMLDHkibTBn20XWCX6UdjZ3BzkBYWEEfGe0nsKIBTsbn0FRCKrSwNLmmundfyq8j6a6ZUzqZCGwWSAzqdDZjjggX5DSsNM6odzbK+3+/CD9Y+bE/ZDBNSnHQDMWwfnJeTwaG35xgHurxKD6rB/i2Vo/l7fTk2wLs8/7lYrp9r2wLBnuUAjUm6ucXsAmVrcGqhyAWynOUpzAgxpkkKxEEKjF6N4NYh+kNilpY4qTGugDNGQDmYV3GuhhJeTjKusIt1ggZCYf8T78p56hyEIDZiUM+VSfUPv3+3+8PrD2Waw+7oxrMCMrvdO2+92b3x+1fEUr3jfRkH9AJJ6VyM2lyTKXNYMo1V4lINWkmQQ4ZX6v4Wq8r2jjlmMgOmj/7okwkaxjUs/vWbB93nPvd895WXP999SvGrd24ddLefOOomR6gO3tMpC6wybjjfYJC6cHWexn65Pzx0G7tapvJW3KMtMFSpccOYNlAKkowwM8iR77xg05D2sjPbI/lNLVXpvrWYup61reWbdYKNTtZRnOepgKTHKK+QtO5Trgy/2dfNS/V93A3Eqm6Nrus+EYsooHpJrKrHb2JKDVTZEcku3WF+Iojb4NB9LpuHq2XCijjjRxL9lrCNQxM/ClBtsmRn7Q6lh0H93dup7dMHuu6KL233lp87Neauwnq1GxJf1171ftqfXFTIfAlX8KSUbjXd32QAnp1SY7VCGQTi18rUuzvRc9QTForJVFfmGq/Lc7GmC2qsCgwq+Rb3yIUyTc/JCqzYVvqaMANMoRjQ85GeubCkF5KVS1Crh+rUpZYS35mRkGcW3+AsLdL1vRXxbGJLAap1rQQknVTJ+2XmxMoB7QPruq0HCTmIuchLXVDPp12xmABVXQdtnkdexMGcH0CV/xqz6ulPtQkLi+QXOTDLgL70Pcf2XwQPqpxJK6PTngFMysD6v/8Vzjjvx19/bvkHNNEv6i3QW6C3QG+B3gK9BT7UAn8TUG1/lgs2XM1D43fhygA5eOFXSqmW0i3Sx/LnH6mjY620TqGU3TFsq/a7ECO5J3Cyzyw87pIZxUjzYKJwona17a6kvY4xFZOAs0eWXWJP1zBTcvJw8CY3tUzYB0klR3LpFbUF82nnW9+prcpvz+yro2Sa3BUw3BVQdTJXvCKSN8nhIRlTsuHmTV9xjidy/PZJUqT2Gih09lztBVAFZB8rhhDQzjnzGiE1tDRQ5y3GFNIQ1+6C+FU2kFPteX79mAjkAoaN5yAYDfJw6rS/QQ1Ze2EvtY3eQzFHu2JTkQ8Si7ql9pHyAYwB0DCxMHJui/PGU7eTagGigSlAletIYhcDGM4ZBjSmK5BKLKS+syGAgosTTOmtwIXDo5eVG0lsKsBmda/biE29XAs8cU3dNw4CCGXmAXAKo4rTuidbKrYOsNrAozPgcMBCyIDRBoQ8HRHHk/0pRRPhM05wgVhYN7+C2GBoDbdwWukP/WjrDVLbtrULdlrI5RUFOlNc6ltvPlA86n1JLJ/qDq7/ncfKz1/5QferV/5N13qtazCSXJyM0TDiYUwdW60xOlXQthL/FhMmwKoxupCUGCACq0oiHiUPTryqLohlkgBXI1cmGxIrDZO/r4Q4L33xU90//vdvd0/fviagOu7uPHWjm1wT+B+9q1O9V0A0bj8XxomluNoNULHc1/lPHwkBqFgs4AQmk3hVi3Q9O1FglLsVCa/vdsYM+8FaMUATiwoi3BJgvSTjrzLMml2lPixSYuIanYE3kwaNPXX3OLTlrHW5G1A1QNLimqyx0phxPlGpmuPPZHsyACuxko/Rri/DveT2F3NtRBw6zZuNzIU3yCrWlvMn3pRr4oy83Ctax3BkUoGY1UiXE6/qexxwasCa+4jlqD3mZHZ2/CeTREl4Zpk9x0BCTNIkjxWeP4lrtZwYM8KyotggAN7PEjH4lD26rwReUyU0qoRmgPuhVCj7hygUiHNlIAFW97rpaRJt7ezp+aq2SLC00XOVwUlCpblA9EYTPUNlDE65I85XeXK3VY5G252IvYW7xLiwnY4PBSgKzCoi1lxnok+T9giYB9xkDWfN0z/RyYDVPM8TR50XHKyz7npCCliqiFbGPzZEZcBQ4HkpJrWJgmFe2S+xqUBVBMUMGcA0PVIsrv4l2++8JquyBUfRJKifN2RXplRNpWb2cya9j/Lgg4Bpdbr/6C3QW6C3QG+B3gK9Bf5TLFDI5M+33aABf6pxT9pccwOprHc0II6TnDPPUwN09EkiJcR+F3I0KPOemNA4nHy1U1hxqEpASWUNOyAjoa09gT+DDNqk/qEcctcclLZuB0kr1Uu0O+VocKb3zNZqc8vzSBKjeqgCs7tKLANLBQoGVFnWyhvQDDOl78Se0mdnvNQJDNU+zAJ5Vmh0X8A1flNiyFw3Ff9WvjYJhChjSVwoDingweVQYE8NoAXYBSTYZkC2TFIMYyPOrjCUExnBXGITJL5muMKmASip+4pTm1f6CjCGqcPgyA1xqpH7AVyQFLNuLRpuoHOhBqf7BtsKU6rPJjtust+rDMbqBRjGJXcMlAG0ALkAe19/7MxnkZ1h0lhe17Z2vRwdqGzIP+ra3bCxLmc/E6P6C20YQMuAcM1POcR8ypLCUJreKDbVmX6xpWNJC3wWMxgAyiiDCeL60LcCsZb4sn0xsNYjc+0eDeDEs2Z8xbLtmtXJwZhnUWSmJBGC1oRJVcmZtwRQ7747V4IjgdSjp5w9+uc/+XH3CwHVxey0Oz5Upt6jiVSnd6UQyCkr6a+vP+Pm/FxMmBx/YlSR/wJMZq7nS5KwyDjZdk6iGwhDkvRYDgzzG7M4zpmJF42Fw6Od7sUXn+6++V++1j3z7BPdU2JV7zx5TQBa0X9DMYqDB9nB9qqBV+xSgCGLH01EtLkBT5cU1WdSjHENSNXNEr7MaCyfTqkLHGi1VRkXBVQFVgGtsKzO9+qLwUzVme4rZJ5Qm9ynhsA1SaDNzKqGrWwCUGf8Du2Xrhe2NegmZnWker03Pi9C/rqI3FMlVdK4W6hWL+fHiSVjkq8Dk1h0BdWEs4gDerWNJzCwN6A23fL18LYeRwGzPDOcfbcmFMCEzlDOeMMqMa2fQQDRC6E0JiwyQaAtDAQzhFtmX0ajgWld7yVsasXBcm+S3RcQTNI4Ykbnil+dT5PQCbC5pYfOnjK57R5Qqoj6tTyFB4pz3RXLP9H+4iwX3B9KWnSgWFCBzLUmDhcnIwHeHYVdSK4vMDvSQ2KgB6R5SAHVxWzVTVWyJudE4Rme6vClXH3A6UzllMNZbmkccN4A0rmA75JEabYI8ay5xhceb5pwsbngYplQa3GuSdo00HLuP8YHGYMT0cqDJ+A2eYeRk8fO5nR1Xgt9njrFkiYYu31nEo7kOM9nJktL2+JpLya5gLmkeuKFcsOJ1QxS23jme//qLdBboLdAb4HeAr0FPikL/IdAlT/ggFDcgqQ9yYs/8azjz3hyr8ZJiONQfBe+sL67mkF9Zx+y6pKpl5f5L0Cs1u/JUTxQVt8dMWgrOV8wobvyCC+UVZWskYA3ahLiJAKcglfk+Mj5x0nZPQx7iHsBi+mC9zrWSEmYSCLSmA13xkAMUCeXR+3syYGHHbFkT30iKy7+LCCCkzgS4DXDWMAa9xxneRuQrZNXKJglt3aW9I9BO3bgvNTWRJQxGAE2xuwnTBjxnwWOYDgTWwYox5/WOdB9JKPql6WJOiYgm/6zv0veaD0OGO2Af1HJ7rov4RaXAlYAUUApNsE+QzF87GfwyifmMMIvcID8DssW4wvGM5FpXFdQAaBELBsX9HEGju9XGEi9mnymGxx9xaPociUZ6um/yu8TYOJEADxmUsWakgAJUCqHUlSO2ob1IZ4ulK+ZHXUElhQwlRejK8DUvWqsKatgWyoGNfJQUAidrl3dZ5poo5Z9OFA24DpH2FoIwllt5KwKNS5PlDzp7mn3xzdPJT9/ThMkT3oi5bVf/bz7wb/9i5LdzDUmht3zn/6s4qJnqnf5usaAnGBtg+SXDK5rzYAg/QWUEgNoqa9ABslqWM51g2GFUYVdPYeJRfbJJ9cJrFWeOWcwEE2+T11VSUG/8NIL3T/+t290d27f7J5UvOrt20eSJCMhf1vmnJaUmr1IpFPAjbtW1xO+K+55JjZsSta5PE1M7tsHkHaVxTegK1NUJE6CKU0ca/FfAbCezKAt4lKdtSfrL8WoClJs1ilb4/8bc8whC6j6wO36GdCmOS+r5b5uRlECV4cvdIPDT/u4mwe/6y4fvhYQxISGQaXOEmAKuNNv1/JF3eCaTWFOkzypZNFqluthRlXLiUPnUHNNOMCWWlRQSZ42VZYG+wF8nRyazM4Gq/WcYISZEQ7IddZemF0mHnQrhI3NECVJ0vQ0SeJ4zqDkYByZcdX3hfrAemqoUh91R3V2j55QO8h7eWorFmK+2DebuloqpnOhJFswujuCbmiY1e/ZqcDkicIy5tyLTPDJVkLvAycu0jajebeUWhtGlefUvh5CF7rPlsQCe2qCUTOV6VqW5cDSFayqgCqMaEZT1YI2oAQcku2XcQjkDHuLDBwhsS8trCoKAOTDbi+Zfdul93X0EnqZGq3JLAxQTeZfVSU2p8pWQFGeK/Qjf/wkf77qf4TKGVB0uAZa5f7Nuv7VW6C3QG+B3gK9BXoLfFIWeMxTr0MWqGSWu4FRPvkTzZ/tuBuPw4TMObc/+6xralAcLZNJ9jHDd5kElKODGtfAVcthXvflHO5r5R7ITt7YiDqi23I0FKhFllTXfcGfdkkY/S+nfEvgca3ETEgGQdRk1SUucx9psL6vcIAkEzd/oPYAACAASURBVFshOaSPPnYqPw4FUonjpFmnTpGDCCuJ00oJmz1hI4BqStIENMJy2IEvTEMCJuS+rpkKuwWuQl5bSZgAdjiWMKIklrLjVn5QywCMPa/KvBQpZRBdkl1i47ATcbWu2yjHDUYXwG/7wRLDyug3CaUA1GZN1RfYWTvhMMjE4gqk7sg2TiCl3pCwyXmMYJAqXixpZNInnyqYEkmhtwuINjXe8GKhhNhF/zCB4Otz1A2ufUvb3lA7cmaV6XczeyWgmH1p12BSQFWu5BaxqZL7biv4eOPsvmxAe2FdAFE4lVcyYCMn1oVdocNmsu3s4mxT3ibnaTa2OmxMoz40RiuArLGMKdlCZtsMGL110TeaLNmcKWOv6qM+uH/W3VdW3274tJLVPGm57h9/9+vuR//6v7qThw8FUrcFDp/sPvXCi93p269qLO4qxvqabE/+aznmYF7Jh5fKAHw+nXbnqqk6PVFpGwWszlSHda6gaADNTCAENpXMwFON8TksqwFP7kPfj8hwfR0jh2dcHB+Oui9++dPd17/5te6JW5IBK2b16aePuoNjMZ0jxcxq3LvUT0OeDfgjvZUD/yflbIpxDqNq2F52AU1G6pvxC9gCOSLhhSWtcjRN/mvmtJhZmFUYPoGJcJLnkf8S+7uFKLTAZuq6hFktAIp83Ve4YkwtfedSFao2y2q8DKuqWNVrZAA+EpN/0m3uKcv04mHaMwL0KemwxHRqdJXCYqPf2AbbAsgq15PHP5MFTChsKJWlzQCQgEY/Vwx6MUaQM6bhWQMAPVdcMkAVCS/rnLlb5+IRDOjn+ci9Srd4jjCnwnnpEzA6VcmtU2Uzh40lvpwsvBo6uRf1Oj9VP5wNOLfMnkIFxsrqS9Zw7uYlSbuWEt0qadJajGuSNpEDYNQtplIxSIZNgrcLyZJXS2JYJVufLD3xRSfIRYVUWomUu4c6Fiwu9aJhyNe617YHuwKs1FDlBBHPVqZf37MkU1LOAU0ySVis/lDYKPeCFd3eIve3+UrHv6acDa9Azdy92CsC34BTjyAZqqaqLPuVQNlbWFhO3Kv35j/1WQYyUPZTQ5aBrdXyhZZPiyHPAMlzJHdZzih/5XpG1QbpX70Fegv0Fugt0FvgE7LA/8Go4vRZtqs/2DCDzF/7b/djf7r5c42P5ES7+o5TwB/3Nrdt6IDTpJV8JzbTUivYQLsk3jxASP+KR/N7D4ZwLMkZOmDFXw2VsRYGZiGg4HBEOWMtiQkYZwNQFfuEU7gNY6i2hurU+HCrm+iN9PMCkCpHmgy8ODfO6ql9R3LsAaOWnVmyHLYQZhLn8dDsY2SzxJgCQC7kTAJ6Q0MCDsMQwwj7PPWbhEdOSGKbxLEGFyABZr3rpYKrC9RyHgBNQKUVrIB7WE9nI47f7dhesBTnaUlxnHMSOCH7BBgDhJ1gB0BqSa3aw3mu2QX2p7bqrgxN3C+dcKyt8WChspLBGksWTnSMIo40oIh2QfYhOK8cfiTRPinKXQBaYJUnf9eNrn87CZQuporr/Fc55++qDShajAKLQiNiUJ3xVzJFmFSyZCH9xbiwX06gRPQu27QY0gwu88YuI4PnD2gJSoYJSpKV5nA+BlQbAC2Y9IiNrTHuOMqi1gFjumCbU9WQlNyXGqn37kveqJjU8eGnPL7efuON7jv//M/d3Tff8kTC8dFh9/Lff0uS9Pvd27/+QTfWWB5ppmIoicDO5EiSzGNdg0ONV3E8mkHYCP0sZgKqqlFz+mDa3X/3fvfg3dPu5ERxsAKo5wLCU1hVJMICRWdkDAa0AqIMigQuqa/L5AQTJjLfdcWmfu0bX+pe/toXu+Njxas+cagMwYBVyTxHyrY8glkMuL+iTj1ZEUVCfHXfCLnB/Q/3YkAVv60u8OiEIiwQ68zJPA2wIfpW0BbPD6SZ2DSlbcyqBlHqaCBv4hAl1jTQMRoMCLbkOmg17Ck3fcYdINDXzvGlATWefHAwLz9kl6O/E6v/jJ87m/uKU334RzVtZJsxzKYq/8IyJ0zTvQ4QbeVlaNOyepNwkeJTlooXx6QmakrBBKRa5QyAchwrLKlguBhIJjMiK2YyheeR9i9guiswuaPJNeJWzZASftCkwahP9P3svsaB5L0AdV4sg11lUopka0jKFyp5E4UGE1UAWo15AciVEiuRZT2TWchxAc+co1hOAdWLC5WwIQZW0t+lQCjhEONjZbAeEcPaSmOFFSZJ0/Rk15mCL3wtZ5YHj3YONVYVubqee0wylwiMRPa7YtJIv0mUhKkEjbVGGYbJ7F3QM1sTJoKsOM9hM6MeJVeQtMZh1A48lFw5FXvmSSAYLFl+VVT1XxkztmQJjnpAU2CMXG0pEF8QGbUG414CdDOrAcXFdAfu1ljlew9UPQD7V2+B3gK9BXoL9Bb4hCzQPPk/OZwZTq3ZlbNDXB5Oooum15/q8B4p+YI0GMfEoEqf/DmnUcAb64AidvD0Cb5rkKGiCc1cZFtkv3IhSAIk7e1QrBrlbIZymGCf6AShkgbESN8IIAXMAaDk0A0kr3WSEjnxY4Hd/YkShoyS6xEGZL+A54X2oy/7qrEKC7qtzhkoqo/EAuL2MNt+IFBnQAfIVfsTxalSGgdmK9P0Sf4EW4lUGMCLWhYAyok6TY/AAOzHSCshiuk7skMAheMe8XG1DUATgzr7Z3xu70M7F9pu1wxpGFW7UsYPYdCQAO8J0ANOYVE5L8pW4OfDwLCxa3AyCaA2SRJFaR+ccpxtO+juT2ES+sRbbUaaqFet33JQJJ1L3wqzxBE1+KzOyfkbXPsHJfB9XiuUoGT+WzGSP5DfiJxQbcpolEyJpBdwKbDKaNkWWJX0F7B6VSaloWIzf2xb5+/EOADYsKH5jmHofOJTUxOSwVqdw3BVhiXL6a/GuNluXx0DCQM11wWR4y2Wcymg+vCd0+7+/anG9w2V63xBq4fdwwcn3Xf+n/+7e+M3v80g174vfu5z3Ve/8XL3x59+tzt5+3cei9gfMIRc99Kya7FWqvU5ObqphEc3xXJPNAZhgAE+q+7s9Kx776173Vuvvde9qxqtZ9L+Iv89F8B4ONt0Z8hIDXwywXIp1YAlrWbVNR4koX9Cst9vf/vrilt9rrt+fdI9/dRx98STx2J4H2iyQcmVNMux0TFbxllsFDs0N112qEkRJ19qQLPk0Rgv8akBnGESQXVcIJ4ZAZ2O8/sTkJqESwEbxKXKxgKo20aD7EMcK+Ag35lpaWVZCsH4Glviy6Fi9kdg1emRaVpjfnK727r2GQ0bafend7v126rfW9rbLdGWXGcrmPXc8P3g64RdM+6bLNfbeWwIhgucYiUnfguOcTvJAVVyYRhfnhVK1ARIZDLN7QEQ2a5uI0Yck0dMSiH75Zy4pmQepm3adVyzmExYUNbNFIu6IeGaGGk+iUtnQ+qrOnyBGGdiZp2cbOJnH7GjhDnsKYESY2R2Lm5zup9kdI7VFauILFj9HQ6XAp4qALM/N4CdP8iTeqhnMYmXlsoEjIR6CaAnJIPa1Lpnl1IJXGi54aUnDohFRRIsYCulhK6w18GjZu5sKOAoKOvEXNhb41r7nem5b0k6bfl2JuESrKxiUcXWcw2GTpTGxEHK39j0+nemurwkemLbaGgY0+pDKQWYcJwV7YxKgJhVaTg8kXrO9cqZ5pnhFrnALZlS+6tXq/uP3gK9BXoL9BboLdBb4D/dAh8IVGEHxwI+Y6XDXVNKhpIE5TriFLRYVXwk3o9H7thpAMDxxpHUb5zJsLAl/7WbElzD9inwnq7g0O0JIE8U+Lmv2jGjfcnSXLNDW2oHnDjl/ki2SDONRhvajp4gBQ6A2x3DgjqLkko9kDhpuzuaENuqY8BwCqVailwyONqDtcI5QoK8A0tJJt5KnAR7CSYCzNJpu/TaFnAI2MPJJd7WDCn7KxnUQE4SXXc5ESb46TMYD9kuGDj+kG1giTAAsghHDtfEZk76ZP8poBY7wrw4VpXESMSmApZL+gwLLOziODYcSZInYV7CQGFdiat1mCj9KLCKs5tEsAG16VyhZr6b7q3ldfFqrQepr1zR6Ns7t1Qi5J90MAGE1Um3PvmOrt/dgFNsJaMZiBKH6oQsxKPSKdG9yH5d/JbpAoB7DO/ESAacBeYbECUe0Ui6IWVOljFh3j6vyhBq4tdMbLFqDfyWo2yW0IgC0CAH+lxJfvQ+VRmad95+qBhSjcnjz2vvseqjnnU//uFPup989zu6Ry5cfun4aNx97R++JUZz0r32o/8tKeV9jQ8xe617FXMMskJuaimrbLA7OVQpkZsCmMdKEhbZ81pM61zHvn9X9Vh/f697UyVwHpwtu1MNwIcaz+fU7lQbjMemVuR0GAOWAuvzOZWr+fY/vayyNXe6WzfH3bN3rnc3n9gVML6rsSDH2xm1sFPUBykYxa9CgL6qDbwC4BmRZTuYcydUqrFh0MrkCxMqbFdA09pZRjhPCd5IGrAzLXMjayLD21O6hnWA1LYd9VlhIzl27nMO34Crx4fvxwBD96Ww85aDtiUpvyZWde9pPzhWd3/Ybc0VK80pMGFCN5D60hdNvjg2FmkvDCxA2GAow8nLAKIVA+EstHRfx2shz8xtKNTW7VmmLRM7JrnAbLL3pq8uFcUkWJWccoUdZxXOEKRtZN4kUkpmb11v2FlNVLQJJMDrPlIU9QX5r5XPxNZy7g5y15Qj7K4mDVBpIPknJnchQLpQLOpCUl/67HrRlgTz3IhCBZjGuS2nYv0FZEcTSceHq+7k/p4BLjGjSMXXfgMISaLVePIKINB4IePvcutAWwvg8oxx0qQ8P0dEsDr5EmBzuzvVva7T8PlxVzeFTv76MFGq+9E8LfmFw6hm+MHjA1Qlnfc1g7EnUEB/vzQeKU9DyRvUPMTVznUskixxzIhDYHuZiMySuvI+AmMxKoHImvtXb4HeAr0Fegv0Fugt8MlZ4AOBKo4PEGJC3KYcJ+WAsdPwOCBtXSzo4D/44BvjFVbqH5MrBVazXag5oIc3rb/7zHQDL7yFNhmrhM34QEUD5MTvjOXqMENOVsqK06PUDUCMOFWYROLKRiAFNTo/R4p22U0mCL7CBrvEjJypfe04UX1B5HIwKvSD2fRtbURfZwIAONpk1DXDgly2KGFn6ZWjRywrwBEQaghVWGptKWHAHnJgwjhZh5RtpO0prQAjvE/JGO+UUE98f9btiLEdi7VIYqVIeSs3yxX4NThXP5wMqVCiJwS0z1hMKbLPZDOO84ajSWIlgKpxprYDqLYyPaWuDWNq28uZc+AtAIDzT/mWeIOcLBcT5k4/Cy+2rKXepuTVJFAaHHzRMuDN/PcqSfOdOKnqmO1qO6J9RuZLESOAKhdFzixg1rV9Er0ceXBA6KUZ2JreaMDU+IXO4NpiPE7WiLRGFH2POxqpbKLf3JYRJOfawJWpcoMjKK2NStDMVYrm3r3T7u47qv44+ZTG5bNKTLNSXOofuu/+y79I8vu21QDIyD/z0ovd5778BcXj3u9e/9n3NPaS+MVqaSZHBB6JPXactiWlJEzSRApll9SH4e6kG994sju8odqzO7vO8OuKOJpBeeO1u91rv367e/vutHuo7NenYuqUgNgMPySirzeTDjr9lDxRzPf+QPVVPyNm9atmWC0BvnOtu3GTLNpvWwawBSWHpNpxu61MSDguy3YfA6oWZFYss5WVDcW1QE4cez8rSKoE2gE1BoSa+2WSQCBiYylwfpt5tRy4gGpgmt7nWkdR5KA8J81hTAYPZ0iGctMy4mULcGILLjD3PLLgydOSAH9WC/Z1PX8lCfBvE2xar6ZO8LkCgolhBxg6sRHHSr1k7GCSHaa2Jh4MIjGT7G2ACBA1eK3ESQBPgCBnr3aXnvCDqE88qieX2FfL2IekTJk0INFWMkOT6ZwNkAUvBVIBmgBjA0x1fk+1opm0mgnE0ih9ByBvtNFI6pSQm+ozkwjcQ0LEKz2sDFjPFc4gEDqQ0oGOrSxR5qQFHQGgstNKE5WrGeMDe1x009munsOSrUtGPETmK7m9WWKBRB4d20zOmUmtmFtGgyafFpdjx8VyJzptliedIu2lgAwA9lxrz7U8HGtK30QAzJayr2YoLdLVAqUs83a8GBuoFYCSc10rYlVh+4e6xxdOxCQlCTHRngRRbVjqxzr2P7aPToVJFiTr7U8ibdh4+kxBnR6oXt02/ZfeAr0Fegv0Fugt8IlY4IOBah3aGK3+PH/YXDJ/6nHAUaySKoP9wmcGMrA+CYVwLJhZDzjC0wMswqoiscU5PDgcqNyG5KPIYuVw0y4lZ87Pqb0qp0MLiGf1jDv0qJwPl20Qa7KWEzYS0B1J9jva0Sw/QA4WVfFWuCwHx8jV8C6ZO08GXVhR+rVYAFQbA5nYVrOZhXvs05sVixQ3lEzZCBCodqnnGmFaOZ36QHILmBjKCXIZHtSqdAFbwKTImaJPSYYUIIotyBEFo+vkTAAbbU9fk2GYvlZtWC0j4yugGiDU+uYYWgOXMC04rch+YVd4DQGO+KVcH9tJn3WObfRFEpzOmoXyiup84TxfRjOkgFuJ6W7+V00i3I5jePI9hSAqPhDgGTwZ8lO/L7fFuIr1cWIZyQMzg8CAIc6UqQuSLDn616Mo8ZEBU4lKq2tAw2y/SWxqvPN6t1ouPmgNxPbF7QVLIcV2c2bw5O1L8nvxgERH593Dh+fd6UKldsYvyLEfKKHSafej732v+9XPfi65pNgqdezmNdjUl7sbN4676Vu/6977/auZUHBm6STVIsmXGTQDl4wBxkWrxYlMdKmYyd0DyYJvPSn2VomoVEv2QpM0F0Iu998961792ZvdH/9wvzudrtQnVABKuqTuWgqsEWKGH1k2nzrmEwKn3/7Hr3Sf/dwL3a0bB90zT13v7txRrOyhYlW3HhgQB3lhibKZv19dadso9VS538KqBsjGwY8RGSjqCIDP8ukEbVICxU6+QWttQ6kfj2ZepZ+1hhYAW0wsCZcEYhPTSsxqsapBwiFpTZG7OwalANfWdUIAHHCu+MnB9ZdE1N9QUqUH3frdV4TqTh8bx4QMAG4zgeAwh2I2nWSMnuY2jyxYF6zNl6x0rVzOBsCDtJtrIABI5maXoLmyaOIoyQq8UmMkN+J+9r0JDELqC14nDIE4cPVjLonx2QmTFNgzExvUMWUPq0LUR0DhSBNUkQrn+Mh1bZv2jFJbTgLHnp48FCep0jQcywyvmX3OUyylWFUSJXEOyU5AMju1CfDVufJ8nCrZEhMinsjytWYMwE8u3G/K2hCXOtdzGX4SuLnW89m1WS0RTyzoShNTfp4hj6m/MoiCp3oWws1GQZGkTHlzDHjZmcXDU54JsNzqg+vd+lP2Umun6v1cx6E+6kDjCUhLluY8k0npJIDO3wyfJRLm6C8ywmOrMKm8UnanZWKoQdt/9BboLdBboLdAb4HeAp+ABfI3+eN4AfjUGiVHiXFllr3NQzcnYGzngZjWAjp2uyK9ahAI3/fW9UF3dCxHZQOrSpbbxOStZsyK67cclANCsNTwbK5/JMkUNpWKkIQs1ACUHk6O7e54rphMHF+yXqZkyaESyuzg6DnrZhKSwDrSD5hXjr9rSSyxVgAwGLH01yVqzCwUGMQJpHUAGKBWvhMgEeC9IRgVMAnzCw7AZ9b6iYDibkmgi7h0P8x2yGEcKTaU8hQAR/zwkZAH8WWuq6iDoegjgZJlumZ2ItXdc/1U5MqUt8Dpps9hZ4z5ClM4lpXzhRU28xbn3gmQtA3nEKwXEJBSLTahgWpeOIZxqO3hGXiyWA75/rPd4Oa3w5ZK9nv58H9qseIizaBiO22sGE0A6uW26CCxLa6Daf105NtmPwVanbnXmWdgVwtohrt3HwqW1DZOpRWjeUIk7DjM6ZYZVdAGTG6dW1H9xlZ2urnYMGAaY7CpAoIzyXvPle33TGBhM3pOzvU1g9bXXnu9+97//p/dg7v3U15JbX/hpee6l776kmOU33n1J9303puu7bsnIEHWZwDqHmwqZiibmRnDGQeEaJgSig1LR/KdCzFV+4c3u4MnnlF84IGB6oXA0KniZX/9y7e63/7ire7hdJ1kSwVYUxsSM6th5N+MCbFqL754p/vmt7/SvfD87e5J1Vd99mkkwJLVD97MDSvElAyyAUIZAAVGC6T52pmVa4DUR8rA9jI+jPgDZh+T+zawyfrErDZIUKwrU06mSkGJPDVmOrwkwWZZWc53wRMkwBl+ufFaEi+jyPz2o4V1Bq4MJ4GV489WUiXBprs/6dYP36jxHZC2gqX0uAgDWkjFX9y0Y04LxJh5Tew4x7Ssl34w4UD8O0wlpYcsPwHAhjUkMZ1rrla9LljatVniSHwBmNyTZlhZRo1dsaSpu5p70JJenhP6YBkhBMwzUMN3hcQY5pTng8aZ+6t2GNYtgRtqBr6fn4U1dt1oS50FTjdi8FeoEYBvAmlCp84qrc5cCKBuNM5meoaenvN0T57eBkQBdRbT8kxRB5Z6bp9vJBG21iDjBIkvQJMHrPIJG3IyGiyvVV8TwboiB7QywgNyuZ+5jIoRN0zVXmpDVV7FrGrS0iVm1KKzVbeJUaluvE7JnkogPNb2Dgaw5D8sr5nXOgbMMdcpT4hcq1x3AGqkv7D7OUL/6i3QW6C3QG+B3gK9BT5JC/zFQLXBhLhKeT0S0LGwss7C8uEkyRuAAGC+nBcH2kGqdnV2cb5aShzW44fhWF0/GHQHR8TPaRZeelkcrIHS/Q4kRYNgoSTMvoI+Pfsv50koIgmKyC0sULOaS2omdmpb2U339+TkSrImIZhkciOxWsQThu5gJp14TaSwOI4k/wCsTcRs7hGzVh1nPSDHJRq1HBkd/SW5UMvXY2YSEGIWNu6Zpb12cGmPdbCjspPsohw7igNmpzj/OExI8rYlw3NmXwF0jrsjoAoDmtgzQLBYW8I4zezSiRwPQLQrwyMvbQwx4Iu2zNKYhY19HQIKM8un+hACMlLngElAaIHSprM0UMXGnJTNEWlkU+ZaJixp3+FXu+3Dl3yAy9mvusuz76ufuH8FIAGgg4n2B4Ti9MKiwgDSLh0IYL2EafUMgI2eUWcGjwPyosWiZ93X2sb9jfMZME0bpX22D9rOTX0KGRQJq2clxN1IR3k5FSgU+pupdMyJStKcLQ7Fpn66m0l6+Z5kwD/9iWJTv//v3UoZjjQt0l2fDLtv/tOXVAbmSTv4b/z0+936/MyZpfeZmACo6r0rDTAsGjJ127oSyTRJ6UIsGklqkH3OpLefi8jZFiN4/PSzSuB0ZJkwQOr0fCU29/XuN7+8252diVnVWFf4ajcVeEmW50xQoJomjvtAMvqvf+Pz3df//gsGqk/fPlRfb0i5oIhAsgALXW8zGAw6G1CNja+QIVp7xmohRTOsTQbsgWCkWECWJwMOPiBTzJzXPQKvHilcVjOtBJ1H5OnGnfJWtVcuBQ6EprZcAkegyftHGcB2HodmMwsospjDIgVmGydbAkDq/th/qts6/ozsoeRC7/22W9/7ZQHmxKLCCvKMaeCu0JWxCaDRZWn09lyLThXAiJ3dPImY6L3WL0h8pO63GqetPA2g1RNhApMcb6h7hQkK4lgdB0ppGO3nesdIsGmLpEi6/q6vCritMU+fyNqbUjWaZ3CSowLlwVhXggKPBZ7BCo0gPIJJgqXGykz1UCPvZTVZb8n+qwRmsMWS8AIeqc/KPjC3S0mQt7bJ6KuJEYVWkHyKgzApuPHkQ6S7rm+t/q+UUXi6OdCE5K7jT4f6Y1BPE19rolIjLh+IGYVtZXITEJsqqch6ubMYU2xNnuAWKyrhsQHtVHv4yD4+0HrQnejfOds6DICnw0U30UXa0zdiUDFOkgKKrYbfZVLT90oB+yuQyhOZaR/GHmOTNEs9UK1B2H/0Fugt0Fugt0BvgU/MAn8RULX4Er8Qd9MOJn/zK3dn86G0FFkpQI5EJoSetdIo+OQVGWg44QS4dhACL4J1cA7CYMAKHl4fdmMRbiT7oZC9S78A4jSzTymO0UbSMSUFgUXZlvcPcLPTBEBS3NXZFLZCtfvk/EwOzpRARjFVZBOW0zJSvUYAIeDa1VKKQXT+FX3fVyIk4kxxd3AeAYFmiGFPyLCq/wCDqFJxVolDNXBD+mtFWkCtY7ZwcfR94jIy2c5ZldWGhK1mRHGGl8oiG2aWJEyAjLAjSICpd9riFV0/tfptwFoxqQBu2DyAkctsEBMLQ2P2NLQuv215wHLFrsLKZBnMbMA5oLHJfBvTHUAc2W1cPu3HjAQ2CAzV7/1ucOOflLzmdkDY2b/IS35T51XZeR1QSxbcJE1SHlLtFLDpjMKADHvaspBi2pLNlqFGIhbo3ivqtnrAvgGlSboE2GSAksm3Ub3J43zlwUc/rDaJt2RE57hmg6nlKR3mSnVNZyoPs5Sm8uHpWjVNn1JfbnQPxKb+8Y93u1e+//3u7d//wSG7aHeff+5W963/+mXVMJ10a8WnvvHK9wwUsT3jh9hoxtBYmal3lSxpd2/fwGwtEEZW1rWCG6kVTOZWQI0T6QicEKN4rnG8tbPXXX/2uW58/bpAiRguAYWZWLuf/egP3a9+/mZ3KgANq3qmZQut9z3KJAUTFFxLgYNnn7/V/V//4xvdCy/c6W4qC/Bzz1zrnrg91jh+QwNSsk1LgNk2EwI1TSPb1UQGjrrZUgZA7lTnWzVT9Qio5inBdpW514wo1mdb2LOwqi4dJF2pwSrjk/hK118l8JM3GtZ8Igc2aAAom+HPeHM91UbQwmqa0OVasqlRmNn6LSXp2lISrK3dW8rifF/Zf3+sbSslnOtRZQx7YHtscNMGpDI5RAwo35mE8nrjYJjPgEQDbbPiAZBcw7WlygDhR+CV60soAwcApLbno8vDeBIiCgwmkmA7F5qsSBKnAHSzs7D/FZvrsleamErGYWwcwEymYMcfV5KkpSbzyqBFugAAIABJREFUAJzAufkZ0mNk+pyigOaaiSMAJ/eclATzhZIsCcTpmYvKg/qqlK7ZGU+1j7LqKmMwtWd5hlxQpkbPWg4/ouY1R7CJYJz3BVT1XCZBka87K/w0DOTT/Qmrel6Ak8RKMK4REQ8dx8r9SVVUWFPu5pXGA9LfjZ7p58oUDoyE9WT8LXSs9/RbuYo9ecSRtpQFeKLjktmXPhGzCqA90zhTkSlLmJO5mhZ4RmVkJS5WMdKeZm2TLhkb/au3QG+B3gK9BXoL9Bb45CzwoUCVDXASAF1FYBiIUdsT9xGHmheuALVKiXF0KUM5zY79KcDmeFV+s10dFfC7Lych4Z6RX45gd8heS/kYOfc4nhuBOECY3Qx5QgPJY7ck+bVPK5ZqRxmCzBcYaJKYR8BPzMGFGcqL7kClFsZKrjQQutxotn+gZTC1gFLAW7IHBzgTD4rcOM4LgI4kRxG7LSTtMyMJmwkIAJQW0DR8BRgaLxluJf4TZ1q/AL1KoiyGV7hAx6VELIfxueOEUWNRjipOFvGqGxhkbdfkoiskonJmiSslYZLZUICp2iNbMDZ1vK2BafAajjVgNqU3wsBmebG7JPexnJf1sG9xormYzvwbTFfgL+CncB4nGaITG+QMlBdJMtXr/6COKEHS6p7qj/6zmsLRQ+ZLpl/8UxA+UF3LAKpBopGeAlQNnGmUEjVG7o7FSx3VAp/uVzgTL2sg1vGorArYMmDl3Mz45TihUdkoLA2yYGdRRWYKm6pxu1QSpTPVTV0IqM6oMzn4lGJCt7p33jnpfvmLX3e/+NGPu4vTE11HjRDRbV9++bPdS196QWz9sFvce6t7++c/lOx8KIk2MamapFCppLESG401kHaV/WbgYOeM17UY2NVKcXdCpwshjKVmQ5CCCi84Kc65mVU5zmIDbzzzdDe5ec3y0qXGy4MH8+5H3/1N9/vXHnRzsXWUrZkCVpHIAv59LQPEJoej7lvffql7WX29/cS17qnbB92zz9xQdu2pQoPvUeMokwjeBxvVpQ/nZOBtdslMasAayWds7gwSr2/MquNKYVMBso1RvQKxJFsKumolbrZIPGWpr/O2apWMQJxq1V0ld6uXA1QxHEdr8l56YGa8ugFka1pdNtS6wYGy/x48b5Z2Lfnv5Uzn7MGcttr2nnDinFzXOJJagKefTxl23sUAkkmFkva6HBRsuK6ZZfp+noX5hZEFPHIdmRjiGMSlJiFSkiEBJC3zFdjlmcQ5cv1JbuYYc4AtEmBdW+S1bX7Gp+nxW0BVbTF2uOtSg5jYcEp8YTBqqGpCRCVuKDXjmsZIbHn2aVsngTqV5PgEmXLuLY5JR4djQbuhYCMyZTG6sKcXCylXJAVm4oRnDbH2PKc4Os9LokOBjOJMi1XP9Ea7p+cClzPK12SEGWjD54aLZ2zontA44O9M8ggDZsW2a/lUzw64Vf7jOTBVzCuRx5ZZA0JZrvhXxMf8jWFKjKwEUz20AaqeXNE9EkaY5y7AlZzCKYdDXKos4WP1r94CvQV6C/QW6C3QW+D/Gwt8KFBt3cJ1xa0BmwBaxwI5cwGmM+l7W8kW6qCS3INZ9VHFdeGMgX/4k+/l+jSxpk/yvTqvD057/D859MhzxTVSnw9nu4DszoAsk0pcoz23BeIu5Wyt5dRtCcEOhdosmcUJXB24nAICr41ZU2U/VS3WgzHlFdRnQK/KLJBgwywtHUD6K6cMAAn7SBZg2gq+oTQMElqcPMAcyZaoWypHytRLQJ6TjuLyCBRS9xRf/4KEJXQBI+owgPtjcgbZiYwMuEIl7WhezJLkhAQ8KV8hgOEEPMn6iQQQJxg2FAAL0CdW9/AgwBX72e3Wjji7OMotntXAWu3BzBIHR/9ox7jRPlskwpeur0qftZCOtjZpD2fRgCWg1dgRm7NAbMv2MbLfL4YBnf1SjOp3nVzJdVEBuU64xE4ZSYlRhWGlgbCbrq1qMMl6nGw6F4eajhkUwxZeoWS2BV3Qi7Cq3od+h+aOIfluEMy7RlthK8CV4yqJTVUc9Ops0d2XxPehmNXtnWe69fYdZf496+6+e9L9+3d/2L32y1e7odAHpYH2Nf6++Y9f7Z5S6Zd93QAPXn+tu//aq93htZGui66f4lT3x2NNKIw18aLMp7qwxOvy6etlOS1Zf5cCMg/FlJ4pNlHSRphcEiUJYAByTk405gRyn/n8i93OwUTxrHLbBRDu3T3tvvu/Xu3u3pt16q6AqrII61QYL5wlIARwhHz86Wevdf9F5WpefPGZ7s6Th91zSqxE2Zqdwes6EV0/0kYDvjFRgjZtQ+5BY/xiRc1ael2O0aTwAbEBn4k9TJwfVw0G2zF/ziIFk1pA1YwrqXJJnMR0VhhXgCtgNfVYARbErrIN8mxsBnJTP5wIqC6pqToAaz3WgqnVvCZ9dp/stq9/yXrZzf1f++2xYtBZQ6iuh7tGu2rfQNTgOImvsCWn4Dd2JqmR7o2lnkUAS0Apz4mhWHSSqzX21QCPtpDyapszXb+UtiE+FEkuGFrbc066dk1GTJyxS0mhaKB/lUAq6uYC7DC4/y97b9om2XVdZ54cIyPHmgfMAEEABMAZpEhClEjabrn76X/Qf7I/+FN3221ZtiSSIghinueh5srKOSOnft+1T1ShbUkEKcHy0x1RCERGxB3OPffcG3udtfba3Bu+OJGUOxyqk1JCIJY1RcLzBfjfv4MbLs6907k2/B7wHsaW5XYAa3u6/SK/HSHBj4Saq3EZNnOe/FBLIuEWrIX5EYzq3qYuwAJUuXHvzkJjxbnCvMo17RZnHYJ6NnFmZzzIbm6Ty3qYCaWSAgsRk7sbObH86E7bQxnjOmlrfkm22m32suUkk9uny3QM3uf4+HUIc1qn1L2joOHvecaLn+7w2RbLLPAp3sXFl+be0YsiAWLNiLX1Lj0BqnVNTR6THpj0wKQHJj0w6YF/iR740kDVBZXsEns3SpAG1Ix4bmiyUeq+AmCCIH74TTE13tsliJqRAepBLerHfC6kWOuMhjIvAwa3Mk+gvDQgeEamm4BeKWzYTeRnzOjHHIggWWb1iGDPMjHm1xkYhgE5JPBBtjYzw1YBqscEOfMA2+VVvB5p25HukxrNGCYRoM3rymr9EFq0gORXEKyW7p4EsmJ2F7FeoK6W8wuAXCjR2H+If0q7HBYlct3u3CnbbECpE7Ag3n4TDOdIBVv2lW8EARq06DpssNWZWcHjgBWVjqaMTZw+bYvsrAZKGqcgJyWn1tzHThIUO2EZHKWBkJcp0NBzFiNJFUgHfJdBVHLv+nEIzH0o8w1g6c9gExsbVrYYWiXYeQQvAIbO/KhNLz7owWBY87fQRh+wDNMR1kf1rIcJGk93mIfK50bh2UnRS3H7tL5oCq6aWOtrlVCRYS2o6nJF54YRzfoG6l3i63LioTSuI/6AWdfrYLdQYkcpusoCovZg9XgekqNqLuq124cw+19v23uDANWr12613/ztb9qVTz5tQ9ozz04ukfP53I+fbmdODVP/9+YHb7Wtqx+1tVPzbWUFCfvKELC6zITBMkDVCRhryTKxooFRrokCd0fkZo5wo90DqG5v3mkbd0aNMqrIf4tZ22ZiRsZt7fKFduahBzgsbGW49mTj3nrt0/bKi5+0mxhAoViunEcARlg12XuOWWZ9jgH4LXNVf/B0u3Rhrd1/aQVm9VRbWiB0H9yAEeeaGxsrBaw6Hg396zyny1LCI13ZQWkBmbwNw+r7qnJ5F6h2NnbMuCoLriu+SoZEhhsGVudYP3cbXOtJBI31Dc8OZgWrmQQrI6KA1cIZncwtNYMXXid/UxN3ikmRmbPfohNWmES5jqkS7r/Jf5XZrpGSNQWlMpzeBjQaqmTaALlKyS2nX9nHYk4LRIbl1iHXeyEfWhKqixXILa622R4nm7adfBB3cz0ltUHZr4fnNS7YldUH+Hq9R/XRU6wr95z7BBMYYWHZhJeTINgc10gq3KyTSihLjpiUc4TZtuMDgCn3O4H/CDXKEffF4yPYTPvyCFAWqTKAGaA60l0dZ+DjAyBnrkXukUMEubioH+wBGp2wm+feSt9v3l6MUZ19pNOv16KlYMS3BVQdPbKqXokRB0fe6z3cNIcNjPCU7doZgeJ00gHtcKkUzIbZ9PQo+nUKYwbwipV4u8Gv0WbWI53DdbJklZdZ8r4gW5oeKufhOP/ylPHVMRioHLYVcjg5sBlK/P9AuTl7r0xW/+6DKz07eUx6YNIDkx6Y9MCkByY98N+zB34PUL33teHGkOBijcjJOqX7gMAdgCLkT8/RLBCB2rHILcGgoIbnAbGFAYTyK5lYA3QNSebNo+QzSwwkPBU3sJUFIjKD+pm5QUrMKGtNyDO7TwBOiIF0lHL1BFOWn6HWqjmXRIV7O8MKwAx55jFNMreUiEnguoK76dqKVhvIMzEOMSyZm8cVeDDqLrsCQubtLXaagNR8MWV7BOrEYXMBbgRcHPuMLKz/adJkTq7YKyxAsVeV9mlu7Sx1U8nEBNQGYAYYVkiW/Df3QWwmWCyCyWC48tTyuQAZ5lZAKiOo/FnSK2wrHZbjVr7LMgbGttPA1gDSQHGBmrHWV3Xf5tPFXMe43rboQBtA3GXPCW4rJy7y4LA4vt4DKXfVt37UpcEJ8TW8mltF9vs8+zhDn69jWvOXBMBbyErNgaOGZeBDZjj4SxdfzpNsa9cwhi2KTLX0ySXrdWpkDFaN6itvrnpXJtaOL+luhfC1D2XGbsr32a8Mb14r6AwbnP4uNBt2DpRwvK0+U8AIUL2x3W7cmQfXPAFI3QWkbrSrV663F371m3bnxnpb1hiJ9Z968v72ze8+1tYWB0x0zLQb773S9tc/w1160E4ht11aodTM4hrS82WAIrmSyNSnqJeapgKULIUjSD4iUfFgbxsGdZuyJNcBqpup6ytYFZhsY4CjdNTA//zXHmkrFy/GBVhwtIn776/+0xvtvfdvMzE0DSsLq2puZTpK9r/cnWXW7nvwbPvzf/2Ddvm+c4BUjZVWKakzgB3+hAEDhFiUVQVwRLpafT5lfdXq9oCZtN2eDsArIBdm2H+OI9cN8BFs9KfnKOt2YWfArIxpdK8FSLv8t4qlyqp6LQpMthizTDxl2XL+1gE4ZziLFljNWKzExZ6rWgC0mkkfrFGmZpH86UPuA9fIUz3YLvWvoNa2e5ACUsGboJM+zBBhmcpFrZGnSuQIWvQ4NUfzUcaX54lqRQG1XtJRWrC+n9tGh6sSX4eZYC/b43kAME1X8da81BFE3kjDJJaZ535DinLyULN7JcYd1DpxY5rAIRNc8d0FKCoddpzPMGkynUkexgLbOo6zMTVsbQs7OzrmXnnIeCRffwqWVSnw3s5cZMFHjB9L73h8ZajkBJ51hLnfAUq9t5pDL+O8vTFkbCL/TWKG7Rhfh0LkmuKoq7RcpMdVUr3uLcW1pfHSIcZI5dSWq1vruwKP/ip4nrnXu32ZfeCvBWaukgOrEZOO2+7jkGt6h6VGjKPFlJ4x19VOq7uNhkpuy+Gxm+3wG8Pf92yarPeqyJix5snPie0UfUbR5DHpgUkPTHpg0gOTHpj0wH/vHvA3vqK5L/HwB39JcOQsPkEvaaDI4RKlhlETHMgYxuCnS0SVAu+w4BHB1xLLLDDrb3mZfaI9wZSz4YYQlWNlkBWeDBDGTDkS4BXA1gJSXVkXGyrQPGYW3gB//4AyFiC0aSSiSwTZ1ko93FtibeRfYBxZVuGjpSQWBkftLHlWsnqjEcCJdlu6Zn6ecjWzR8kf1Z1VpjACNMEzAd4RZUKUIc8TZSoxnmN5H9ZEPEKOPIWzcHI7+S91We0O5YEJegG/MLQDJWsSioL3DhbdRvpMMNrltwGRMqvStGFWy5V4zLoKUAXfAkzBe1yUe/kT8E+AQpSVsps0ZDA8ifQ0LIXmqgaCNtB9iv/sa3ai1DjSQpsshhMvdulz0hV7gJ4TlaizpKDjAF03UF1xZ9a+z4oEwPvvteM7vwqgMMduypPB+RQIhPWMuZId4cH5XeVB1n7coWDE9444Q9HKl0v5mbAufudxGPl3RJ3GCRwIrJWNZ1S7wf55JMrj4FMgJaAqBjsBKVTY8Q7SRsrR7Ozs46Y7aht75xk7lwGpd9oNGNWPP/gw0t9DkMaQMb7E8zvf/Vr72hP3kQcNIw94XX/vJVDGTeoAz7dTq8ttuLyKmdcpSs2cAqDCIIs6pMhklKTQBHQCVrSfRzz3djZhT2/xRAa8jewRECoYta7mLsN3G3OludW1dvHrT+T4zZvW1fWt1z9rv/ov70XBsAGg5VDKVCng33FWrtxLy7PIf59tTz/zeLsISL3/8qnUV10ZbnIqbgHkpOnt1zrBKSfkZIDttQf7dZ2LINdsSczH3R2wGhBqt46Z0x7wZ12hAcy1RkoBBEp8OwAVtAt1BLPmDgpMSUSfwgX4BBfgsK+Oca/PaF+rDcETmXhw80GNhYmDZYuBz/W0cH+bWnk0/XZ84/V2vHWtxnF/BGwLSCP7LUY1h8HnMph58NHYpTmTKy5OW/xM8Kk8WIDroTrnIkgdce7i0G3zvL6z7fG6phRwRCF3WdYarABPzY/d5zjdOsxuLRL5bRyhc04ZF5g3u12XOOAeOMUNZX5Y15wTT35mbqsTA8fsy3vatC7dSo0BdsrE9/cWUyLnEPo+9z1NkgCrrpdz4Y7J7XdSZXZRCTf38O0F2gHTyX1uD8CZOrH2T4Cgk3P5P0DRycY6dyP27Wde20Punzu836Y0TvJUuwR4xP72zBblBOoYLGDVeMnRwTRMjJauAzMzqZk8c5fA2AkGdgdGVNCecl9OLALeBwJm77UZfRgpqXzJv5osrMI4wtoqjTQBqPeuiclfkx6Y9MCkByY9MOmBf8ke+IOAao/T7uIEQY3BoADrKMChpKZDTZCcuSfwWUDrOzIQwm1ykQCGoiMwgwBKAtV9wYKgig3HDNNXgosBQCZz8QT0OqXO6EYZIyOWBZDagL19xLtK49Q0AlbnAZ0aJ4322QOBzxzbSN1T46s5sqcAo6eG5n4aGCoCI0SB6bRG6oDvh0OkxbR7lgBKSbB5UtYqTL4bjOAMoEqHzWmlYaBOyx0IYIdhF3SQtS8KnFryRWZJ0eRcJIx1bPNhPtl/GNPKCVXGK7Mwlglq3HIQh077FfZaJ2HBP09j8JSfYd8LvDcWVfoL8RwJoA/NX+xQ82rNTw2w9ZgJOJX5yaxZWzOGS0JAvpsl2E1KYkCALG/VQ0y4KanWwepY+ps48y6jWoNg5vQP2gwy2bRh45e4376TYFg33+lZzZSqRmqFizKcaiMNpgVtnb2LO1UfkgGqAloFepaykdlLr4TpC0HnZ2FkBb08CXrziER4jEDsmGJWOnrq+9CptbNygkXY+WMA6mhrF0C4DzOGrH3vQVjVhXYTBnV9fbe9/ebb7dXfvQaBDEvOPpaxeP7h899oD1xeIwd6jkmak7bx/ktteWajrZxZZJIAkLpC7urqGdioVU4eDBZjNRJm2yOyyKvsFBcLQPVwZwNwutF2ed28c51X2C5LlXBedQHegvHaoW0XAKrLp87BnDLmeX/7zl77q//r9fb5lW3K1CCplJVj3Mm45dJkn/NIf2XeH37sXPvR899rDz10CQnwapjV1TXAzTS5qgPG65Jy7c5sx5DHE54B0pnW6tvCrCKye8xTMasCG78SCDnY/Z7GZPZAp2Mmd1Ib1dkTKVGub8Zm6mz6uRuOe5BsqmAXaSqsajkBuw0ZSuW3ukLLenbQ2uuZZjN1m7hr/hQlKYZUM2ee5hjXWqNMzeHt98P+5jxkO31McKGVA28dZ6S+3qsiha7JoEh3nWdwXboqpkvd6Xy8nteTUl5BrJNZAs/97k7sZx6zeexe2EnV5W+3K+ANyd+7LgyqDcnOiu118sLtOyG1uwsEBV9VfzCphsX47FDwByCXlDa33e0zGXOApPeQcl7KYWfnKNKCMmYXJcre7iITTIe0l3NBG48ZU5lHsE9yfbo+vOaAFAqUJ6PdYdu9o3t1zbuMBK7eV1XLeM91FHAvVXCrzNsMVu2VDi1pw+fW+l1BLbNHW7ZgVI+9pp04YilL1Ag3DzJhIewUSFb91fkA1eN2M0C1ytpYoiaVXWkndmQYKwlHvcugtpkaVrm0/jujSRKkdU1g5v/ej9xSrAF5HbOpdSv5wx7je05NKkwekx6Y9MCkByY9MOmBSQ/803rgDwaq/9jukp9K0CKwUuYacNbZDWPMxcjXShIm41psVsGXLEswMQ84mZlCqGVdPvPhiCM0GzFuhbQCQJF/CgBTFqmJhwTdNDPzcwRcS+xgnxUO98lSimmP0kLZXfJUYQ2XlopVasrjZH0AUkp9hwOei2U8JJCdna26eYduP66wBlclw52JLjaRWID5EIMRAagsSjhV2mwxhbjyegyWICEAkzU1z9U8M6O75HSmBI2Bryx1QbjUVjQXlb9lUF3PfK6AbsMqcbOANeBVVphgzXbb4XIDfq/hk4CUvpFVrnVrv/Zn5MfugGc5GFcg7cMAPXMEISor8AppqSQ68meP3QVy4ooABYTOnPlzzgtlXE52yU/9v4m2yXlMjVaBGZMH0zQ0OWx1vgWZJ3xWLsCaZgX95hhqlNRn1lqNDDjf+15gK0iSTrNhVfpmCplwtTeo4y6wEtFWz+XoChR3MFxxP+uYIwggVPa7D1jdhY7cgdW6s/dI++zaYbuBidImNVVfAaS+/cYH1OEFpALOzqwtth//2dPt/NkhjCphMZ9tAlRX5nfa6bOryH3J/4RJXQCoTi2uwKjSB92kKCfCi8UZBtshq4pC4ASAur91u23fuQGjCrO6JWiFVQUI6Qa8T2mRTd4vnj7fzjz8ON2CoQ2zG/ug0pfJU33h1x+3TVi5TXJbd3Q5c7h2xn6213FdXJ1pP/3z77dnYFVPnV4EaJ9uZzBVGs7eZNJiHaAK8zuAzXawhUmtwV7y6T6QxgG+4yFyiAJRYTDHLHXedqpTaXxyDj1voibBi7JnP9MkqeS3MVDqTr/TkQ+P3X9B3joC57yXPNfSPl41sXTqEuBO3HVG9QuAIUiPqaNzT7Wp4aU2tXWTIYr7r07PmcfgwAR1Gh6N5cN9NI3HSSkWCqjG4XecK8ryI1lVJ7YySZLTWWDTdmXTdf5C/gp2YcGzvpMJXn+CVt2eNToer2N7fPJ+ZE6+TKvnVGm/jeI/r2UB3i7n2/VnuDHML5sTLsMJIPQSQRQ7Aszu4OYbMbz3Gq6nuUVzU7mPAlKdvCM9uh1s1YRWkddjBr3Osf00SymjaSb29rcoP7PLtek9EcDp7W+0KwNbE5cHzHDtUPqmrmmnLkryXVe/L7NM9CDxxZBpF6AqkLRvFPYKVNmisDag198K+0wXYYGq39wBhMuJupZS4RKeu77i3fQyJcDwI+D/At3uCcX9cQRQLZZ2/OtTr7avzz70b/LxH/QIx96ff9CKk4UnPTDpgUkPTHpg0gOTHvh7euCfFagG4BA4zRI4yWMJygR2MwRWxrGQe70eaElHS9RpEyp40QVXkwvRp8BtnkBGdnEPF8pZmJcFgp5jypYIBkcEQmSZKuQiOKT8DCTQgk5PBOPHSHsPDi1ir/2m7CAOrCsjwCiz9ARPMwfkEwomA2gsP4OMk8YNFsjDmiNUmiOQAZ0dYEBiOxJ4hjpWYEa7lBsTIRorzpH3ZQ3BQ4OyUJl7vKcsQoqsGuARCHOw1kYVdKZMjNvjO4NMMZ8Mq8BSQFk5tUqoe03Wog6Da+bZhuVzZMU0nbJhgl3L0ww4BkGkQHVWFlNgnNxE9ltmromSZT9iyhJWL10fkBppYkZDfd4JNLXZfOSKsiqxZbor/y2qDjA+f6ZNn/kF21mBvbnSjjf+IxtAshn5sI6/nBxrowboSOXKODuRUIZZaZyy4LCoBowlDa7BWYyq+4ocOEyfp80guuTAd1nVuzrOooDrzBVwTTCq2U//6O7AN4IFrByTl3oCQN3b2UnZl919GKOTx9qnn2GipAPwOo6/v3q5ffLh1ZSlWaavH7i80n78588g8Z0jR3UBoHfU7rz/Qluc2W2nz51qq6vn2uLKWpuBVZ1C/js1Z/3YzA7Ua8qD9BmDMIiwiQc77WjjVttdv4ap0q22sS6rCr+khBSQss8kyw7SXnO1Lzz5bJsDDB/S/j2A6rVr2+0//p+vtuvk1G4JtDHGcWylq9mT+dPJTWbS5lvffbT95Kffa2fPrrX7Lp5upwGsa8tINHEAnoYdnsJZOOclqKKXuqk3faB47u3eoOx6drBaQFW0Vecp3+U6qNda3s+lCu+5+fpZgdWesyp4OKQcybEg1c/24o6cdf2vg7WS7Hqd1PApqa+nu4B6nu5SxvHMo2169VFRFfVUAaomhNbgCMMu+xjc3bcxLv2STQSkFmDz1uKz8lVlE2tfURrwpzJabxBRLvB+n/uYLs3K/zMZxd/7lvCivVmGV+Xdvq982ZLzJpfdZ8Aj0D7S4GqH+3VdJ5tUlwhU/WAaMzq8zpNjOkse/gl5vjvkke7cGXCP2wWgWq8WoMd49WGZmdR73YGdx3TAGqpHyIWPyc/PNddzuW3ZDIx73JCtYc39MBOFTtTZB36W004RGcAnGpcaErnm0yGcUa9rS+xwj6OtO7gPj+tQK+nVvbcLySPC1VgpoyXXO/d4oKjQlKPIcuPRJBhVvCtIdU/5/SmPel6REgfo2rncq+MnEK11nffxWMyamdH4Ix8ToPpHdtxktUkPTHpg0gOTHpj0wN/bA3fj9X+of37vAv/VioEIrJT8U/5elCVN3if5kgNYBIKEXQjL8msMbxaC0mWViSUYMo8VgDRk+ZE5eARBEobCkkMDLJiZQ3KidOA9wghkCoffOSTCU0gxk5+oxS7BloAvNVfNL10APC7IbiLRJMd1VSdeS0MQKEUiS3mO+cEuzCt6UfNIAAAgAElEQVTbMoBLTU5zucwTBYwp74MRFBTJ6gqwBsrKpnc5BsAFdfzc9hxsrGUc5sP8WXZEUK1ED8glSBSM9mBXwBjXT4NQ+1GHTV+JyBZheRc46AOOX+bA41AmbP9ymJUHHNaz5MTmqs7qZCX4T05i4YwAVg2YkhZZLG7ixgTjHTfp/OKGPRcxVaqTGkzFd5pdpWqMMZxY0u/pPyWsOolOLz7Upk79lOWRAu6+AeD7ZSHwoF3AGY6rMp5hP8dgOJJfn4wM0bM4pw7dEVAGUOmUYk0DNtleCLwgggoytUqx105iHFOfhQLuQLVyJruB0r0dVAe4nkhA2S9A7wQnnK07mChdx8jo8CzB7QPtsyt32m1kvzFS+uXL7RrvrQ65AEJ54vEz7fmffaOtLgNUVxYbaalt/f1fce63YVnPRpo7gFGdkVEdnuJEIP11JidA1bxPjqozxWOt57EOrOSpHm7danswq3vbPGVZAdAjapbsWw6Kcb2+QX3gy19vS5cezhg5AMRuATT+y398rb35+lWcuGfaOiybsnvZe/smkyVOctDOi5eX2r/6ix+3Bx683C6eX2lnT68AVgEyU5+TywlrtrYaB+CatahxVYy1A8W+7g6/MqjKdz1ZifHV2HagWj0cStDcxtLAR0+a/o/7r1L6gNdoWQvs8V4wEumvye2w9OZSKgs+Nre1rpZy5PX8mp/ZFZuR/ArO+xivXFXHBMuCLKeW72tTZx/PZ0fXX6fM1a0adL39YTPTZkGikyN3h0qkte7T+5GgM6xmgKQyZMdSB1RJDu7ybkGrpldRSlRXaiR3xPLmHDthJRDV0Vl5duYrzJNliPh5ytYU5i+XYc6/ADX5sJz3cjjXPKkOwb4YHa6yfRUGSHVJh3C9rc1FtsU9D+nukAkJz+WM5bs8j5pCydoyfg5g5wW4exsYJMGY1kNmuybCVFbYJx7LDOzqDLn/NjbAmnSM3S2sjjBcOjxReqzJUd3XZ74wQWEpMB+6Zo8wRYqhERswB3VHBUaXAAtcR4wXS7nGoMvJytgqVYVTv6+r2Nqn9Cf72ratjlVOpOVygOoQ0Ew8hYmvXG0VOvZomTU5rWELqjTSP+2Ru3cN4slj0gOTHpj0wKQHJj0w6YF/cg/8oTj07g7HP8njD8Y/zV/83JAWoq+dheVMDqqIlP8grxLYxCG4uIuCqJENCm6sA6rxUuLFAI85tbQEXwNkZpq17O7rGKsUVrGXmjfWQ/Y2pQsuSO4QM5BEeObEWQtVtlbjoNkFwCW5pcjXFmQSAapRnwpIKU8zhIGYo+6q4DSBDUzgLAypAdo0OZWun2O1TSeLAL9dQOBmjuIYqd0My85QRsdcW02P4pLq8UkcmpJpOGTgaTDGsYXpVAqYALX6wvqcKT0DAA2e4iGWjFRYcMNSkfx1ck48kdxTHIg1SzJnVWAsIxOVrnJmvpsD+Ic9HWMPtmvgFnBqrC4kdhvG9R69p0KHY4Pujhzj/qqZkvl6bgfZ9czKM21q9bnqxM1fQ568UQeMJHhqaonldBdV6itQLSmpALNksPX5WKIbtFJo1I7hbxnVXoLGZXt/dugkhA+zKniKLNkejla5GzR9MWgMSq5Nj2XnQQMUHj2mhsgJCHCXHNUrVzbb7Z3zgNVz5H5utZu3d9qnH3wGo/oqbsA7gcZDAu8nnzjfgeo8QJXJD87v9ke/aktzMKqnz7altfNtbg2QugyjutBzVDnWlN4Jm58LoF5tkwE0SY0nPvc2Mfu5Q/C/BUjdxBEYsIprzmifHD3AxI1bFONAan3qkW9m8mYfE5xdAPcrv/0AQP0OeaozHEPVVZXBi5iabnFSQ1Z1eWW6/fgnT7dnvv2Ndu7cWrsAWD2DqdKSeYtzSICRNetI5uTP3Ud39unizYT4gs/USE3w73vRWj0jyeUZUadoKRDCz3puaq+pGpQ5dggOiC3gkBqqTETp/DsFmzoVNlVDH8FSL+3TQWVRa/cAZ8ZH4diaNUtTWG+AO/W5J+l+GMdbmH6tf5IJojGRVusoLa48VR+ZSEpJnFI/xPDIuiYONf75veWcks2bTQlaXb5eq75qXePmrNYEjMZY5SYsEzric9MSch2arsD164REys4EeFm+qhyC93dmAzqVDlsuZlZDOCT+VSYLt1tSH0aym8ntJouTto50jAZdDpf22+IywD+H2eX1gkxuSgc4cR1ooKQ50jYpFGxbEJtjCWhnect3+SQffMb8fEuAmR7BcoewsEqM9yTCTZcQAuZe4n5MSwA4mo+c0jH6FchxpqL1XeZ0h+9yyFzXQlKK6fR7YN1Hh0h35wJCZ8Kqyrea/yoY3pHJ7TJgJzusglpToSNSQux3+6SK1lQKir8Pwt2CrQVUJyCzRufkMemBSQ9MemDSA5Me+JfvgfqN/gMfHRZkBrzmpv/bRy1T8d+apkMu5ax4YsYKdYUg41jS5ZS2zhGoaMyh9LNAnHmiAkDEbIDHlRVLK1CchtIKMqSLlEwYIQ3eQeboTP0siayZySf5S8Yg5VoEeYFG5BFq7SvTCBO4SG3AAOSwp3xHED/kswFAMzm2BH1zUJEl04WRtZzKCbmG1iiN+YrAeIeyJNTbBAUcExw5+68UeBZJsEFriEr34aEYtAWkFmjQbCjuuj2vz+BYQE96YIxXF0D5YXT6RL8mSm4zgNttdZAjCHUHMrbDRQEr0joZGRaQsY0EW3CZEiVVm1HAWqyK39X6YUiTv6oMks+U+7qcYDAH4me8xDm4hk6ALyB1auXZMGFt6y9hWz7ne/NSOevTXfabtjoiigUNLTtm62RXk4c6hp+C4Jx8/glqZVPNQ7WRBYiqvqV2VcXOVJ5qLZttjYF0AFSmHO6N0wzFGrVTMJEnPnGxOQExjEAHb7273q7eucSxnab0y04cfz94+6P221+/3jbXrehIaQtOyje+ca796c+fbqtLANVl6qZy0nY//jU5qpvt9JkLAarTsKkNee70AuNm3r6QjbR9BVRzTBkovJqwCFUWVpXSKWh+wWmIGZGnHsCqjihdc7C/DRCB9b0FgGWiZO3h5xi6K3yGvJMc208+uN7+9i9fabc2kCEDTjYBNztKRe2uTGwo/ZWBb+2hR8+0P/v5n7RLl863y5dOtQvnViipQ58ef9rmcAeewq1rakFg7fVYLHXcl8tOt4/sUJbCtb6cAE3H3nIzDkiNYZL9LcAcA4IOXMOqdqCa7ETW7TJR81PNeY48+GibbekAXKA45y9gNZtVI5rxM06JHafMpp0aIclG2gnWsD37DCBrrR1vftwOr73bTdBKWpqx5D3K0jRKddmQJkipm6rkFaR6kBqnNcmkeVCY8eSYF5gNs8myuv1KjqYeq3nQnVX1eyeRdpVwd5AqjpcVzbXnCGaYWHP1LmucnFi2SVdsrCOA3SQH1TQB9jPPpNv8ArVCUY2MAIv7uxgNqTzhGvTw9wGcB4yNGfPxKdE1gFU9ZIIuEnyZY9tqWyiInXtz8BxM5i6Klf1KYQi8s440ihPZcQ3NpsOuqgipiaaU86KN24Do3ahDXCtTJLnqzTGtz6pUzQBeVCkwSRkBp05PMO0Xl/bxutoJhKB2K5yLoXmknORRBL1qG2hnslZJA7E8T2dUrcN6JyBUxwAuJcZwtpt818qXreqrtsX7j/cQP/c5eUx6YNIDkx6Y9MCkByY98D9CD/xRQFXQ578KCv7+hxmbxju9rn2DT6K+Xc2w+7nfU4Am29GB1+1YN3SGgOfQAMpAhFfFWz6mCXYXkdVOSx8S4szxunL6KMCS+L1t3mR5jDmmyFM9AVRa53AO+awMkuxmTIkI3Kwrepx8S9gFAjZLNciE6rA7Q77lArLfZZiCkHyAV/M9Y14ki0CYJGgOJygwTb4ozKySXv2MkSAfsg0Z2PlZPCr5WwyYsN4YX2JJdsJjjVLVeqeFIFIL1YhKLOj++H7J+om91IV1Ys2hMxg0iDWv1ocmKwajsjEC1ZSrgV0RlPovKaA59jpPMq4pk9NBbvcyCviW8b3L8rlZpX4dbQeodhOpbDvA1qbTd6d+hAEPckrqph5v/yVfAC4AZFPmpQaodsmvwExn3hR0tf801TL/UcY0CDhBqOAzACSjU6AjUO2uwXdZUXux+sCguVjXYioDVpVn+6VAIuO0OmDMBoomkuNoTqKoA6B6hNvNNuVpfvPSrTaa+TpjbBETpV2A6kZ785V3AapvkusH/0MbVgjSn3nmQvtJpL+DtroIWAWwjj77NWWYNshRvdSGa2dRPcOmLin9XQaokveZcjxeBJ311UgqCcLlOHuSuiSAZvJV0fxCJlJ7hPqqBzt3YLg0xQGgwq7eXt8iB5XawA99l3I1l/kM2bL1X2/eab/9z+TSklu7wSZcZh2bU4eJs0Qac8U52lI1gNKf/vy59tRTj+H+eypgVWZ45uQay1ADl/I60vuOgdSszUl3YPS+HzPf1dH5lwHMnWEq6KJqnt5jqroEOKyp31eJmjJUctqrjJVSATbnrfJSpwTuR2Ys6jQkaiw5d736IvJzd31iR2DqvzHyDDLsdyqOYfrU1yFULzFWr7fDK691abBDrYySBF1dHdqHYM8V7fnj5grHmVfs5n68n0SmUGA4zeH7fQ3fzDuVhBTsZaaq3uvubY5qcl0ljrmuPSdRhWciq+q1mqPvsbo9Qehod5Y6u4A7jIsORqQbAEjnmZzS1dwJjhGs6CE5+NNsaJ5aYd5vdjaHDClgHYZxC8sA1fltgCpA1/ulUwMjJmgwUhod8JlgVBM7PXEFyhjKjZnpE1QqJ0z+TakwybVvB9g3Tl4ImsnrR/Yr87unvDnnpqCiE2ZKcXPavdIZG3MWoQFc7iL3TckaHlukUOjGG6MtPquWFNT1vjir/NtyNJkYhE1OKZujpqZF1wGmN5Eb42vAuNpKlmzxpiZoFER2azUhknGa/fqbUuO0xuA/9KuWJv4jj/HkzR+7/u/b/uT7SQ9MemDSA5MemPTA/7964I8Cql+mi/zp9+e6MoMEqa2dkjTq7xcIEBDhGsJEuOVc/lzPMZQJdD19QQNUYVVRraaMTAxG2NrS0gyOpTAsgMON27BGtzU3AuIMCVcsV0ntVdnA5LQyu78AZpqjPMcaryfYBuOjCgOxmUDz8AB5KvuZxgBoCZC6hARYgGsNzwaIXRDYyR7I2hGcTcvyCqesoSqrJ8iVZY0zboHgBfJdZwGqYZBDuQRvJR6KIZKHxVtz18IxCjJtm4Ed0ZxKZ6XP+ZYFtRcKVuxy0dR8FUwb8wtse5A7rwkVmuoxHnLxmRhKFbsq3giDGiBQEl7Pj4HxjPLBIiiL6csri3YCNGDVeLwawqsHs0Lg/zxA7GHYyc/bydbfFjOV43VnOHoqDQzb6T9BKkczBj5phTsotrWiYg9MICwD74hxY5qndHY1caAN8Q/LFsXiqtarVnfwx5/9OMfBpy2o8iGCftpPnp+laU7i+LvXrlOK5o13R23h1DcDItY3ttvN6xs46r7VXnrhnXYI6JOdWyVn+JvPXmw//NlTsKmDdsonIO/o2ottqa3DqF5s8xgpTS8WUMVViUMgV9dSPYCI9E1clDuzbImNaEMFYsrbkzQI5t+ibczEAE6PYFJH5qvy2ebGnbaxBZt/8RttcPYJcPZh294d8flWe/XvXm9vvXGlrQOUrKlK5RocgPsECectYwWwOg8T/+y3H0EC/P124cLpduniKXJVl1EO7DA+ryBbZmppUWdXqT77u8ZijRzPiX3dB3WY054fOAbdMqmeSIFPrHT7e2XBAbC9HEjOsTmomivx2hnYMLOCU3NV+fwEUyULkCTnNOdRYN8hsptWwhvkWrtVSjGerLj7mW7fKw+2aeqpHu/Tp1de7fpa81wLEGZixHHjIdXbXA+R6dJkpb8CzZSCUrFAPwbMR25fkl0PRTAL0R2ifDwOc4oFgJ5ewWcHq8cykN5n2FfcxQWqHdTpJrwL4N0HpO7vzkc+nHI4lOLa28PbFvMrJzl2qbl7csAObRN5+hqsqSzZ3wG8YW60sMR9cHGb+8MW65seAUCEyj3cA+rZ9QDOkQ68gNOUA+NuPY2hnRMCziUo79VgyQ6e5t6n7P+IZcO6ylQq6e3ld/aRG+/JJGfSsX5mDp2wol/RvXDFK//eRxVgbqnXtoASOS85q46Xaeu7spbgtvh7rxWBqkV39AQu0yXbaF3U7UxvOZmC9Jk1BKp7yIQzMcA3lhNLFioTH467e1qgrhTovzh/PEjtt57Jy6QHJj0w6YFJD0x6YNID/2w98JUB1XH46g605BBGrERCWHGk7Kq5fgLaEcGEwYWBht+X1LAC0ApTlAEDCA3iXIdc1CFAdYgB0hSA9DZ+KFt3anszAKN5AreFRUIcTI0OCKRI5kNGS3AE62ANV2WpFnifQ7ZreRkdgmVxlR6XiZFEEsGeaA9Zm6ByWndbV+3Mn+/nzZflAMP8djbWoPaQoHN+Dv9KArmKmwmYE3yKY2WJC6ga3HmcYzdWQfARZStGyARdllKIAG5lgwSwsjLsS8a0zJJkTWscGMDJuPr9bFxdeT9OAWU/4gxdhWOulJI4tY7pmYLXcSAeVlWX446dKsq3gTyVFwfU8hqjJBEw2xqcb1NrP4EtvAyYehtzmperoYJh6s+Wq41AXRBZDHqxtiLtfpZ7Hmr2FSOkkvkWE+r5r9qpAlLhejE8vq/1Y8oUWWEF0QVsZWezwXqfP7/AdASICFQ1UWICBCOZrc1t6pDealdvYyq0+k3Y1L22jrnSLWS2LwL+Xv0tOY2mQ8PcLcEsPf30ufbjnxejura80M6eAozefrUtHV9nEuUCtVPXAKnU7Fy0PA2MKnU8TSCe4gRZGqkMleok5mgFZgCHkyQxS78TUKdmiK+AVf4+Uv5Lzur+7p2UrjkaXmzDy98HpMIqIVO+AwP8+ktvt1deeB/pL3mQe8dtmzYrARZEuVtBEHg5LPzlSyvtF//m+Xb/g5faBUrqXDpPSR2I1NmTz9sceayWqrG9GZB9rJlnXOihI6lMapRc84sgs3JNXcaLoEt8MwPhp4IFwUp0tZwh66vusA1nblxeNlbGVbrRpzVVt/mM9ToQDasqmjOftE9eFDYuVvMeUGWFKI0dO1yNwwvU/X2S5gHQdP5FYu0ZEIx5reWCEJw55J2Y8hZiDiaA0RxR5bbOJxyZsOqoi0FZsbmeOtKdyw3YvwGYYXyVxo4/M2+YQ3IiRPBraasRbKVKh9wvF5io4jp2eHopJReV5/b2HDnUjHP6QyXIvs7UsKXHR+ahWiPVvnHiBuM2Lj1z0gWiRyDbI1IWhph+zc+bU8/dNrmxAN/tfdajnzlmt3m4h2zY/H7Zbs2YuO5T2sXrJP2uXJjJQO6vDoKDfRjUXW82ddpyv+N4dmF/D5LCUdegymxlvl6/3gUGgFQFu/LkZNiKgjFOEr6S0iFABlAyJVES3z6J5VWMS0C24liTax3RKEGq3KmTfLKxOwGy1mF1DDmFxRb5ezP1VT3X7tWe7jfQ/F1To5PHpAcmPTDpgUkPTHpg0gP/4/TAVwJUx/jGwxSgWpZGmFIV7Up4Rfib72RUDQ8st17ZQboAl+trQbzAlgQ7fm+e6VB5K3Sj4EyDoeR5Ec8r8S33IPyEiUEWh8jcyNcEfoJlDIZgbQnerMU5MwNQZcZ9mcBN5k4X4Tk+X0YuN4RFGJLzNcvsvnVUIyYl0Jllpn9WqavMJOyp7sSpBkkAN0NQN4+JzhwA120ZiOsILMN6xHNegyNBbNlgJu4XTFpbNfltdFAFuV1+yBYWaPIQdlRgqpRSJlB5cNV7LbyX3EOe5tfG4VegyncysqmV6mdhUWVWq1zNOA9OqWPK5fC9rG8Yi2CSDujSlyWjLDq38vHCwkanbdD/EHmYP+S7swT8LwH63i8pJH1zIlAlcvW02OfWVC2wWed5nPuY8FyWOlRtMRz5ThA9BpoBt7GrKZDa81kjCgxQrXIVAqVpgO/YCKeIYbfvHxEU55Fjp8NPZBqRPh4im12/vdk+/Og6RkRnqEX5NAB1o91a36ZMzHaMlF773UcxsZnjmJY4xieeONv+9F+ToypQXV1o509j1LP5dlvY/aidPn8ZkymcfoerxaoOVzg068ZakkdKM4iRfpONkqnsoFzmMSgnSIigX/cdrhhqrEKNhV09RgZ8jAx4a+Om0y1t6cEfBYyuw7DepLTOe+TTvvLL19v1jeNy/mVM+f3IOp+OXXZtSdd5rqMF3LJ//Px32ne+92w7d3aZUjVnciwL1FOdntug3S4osC4jrN6bwf/p7zCtnrdMIaT/zWGseqeVuxqEE0a18lJL/1lsasCo50UJcHcArq35XhMlt6cEuJepsS+So9pPZK4L/h5jDMGR5zbt63MhAbPu1nFgHVFKBp19Ov1+dOM16v6uh42Nu65YOw2oSSQnj8J+WsPUa9NcVZf9wqRHJn0kHrt796GOwrTBHFIZWBdVci3QlWXd2bbkVq3jPszr9B4yR9FpJcKR8aP+yD6cS2GM7uxMty1qlyonFqha2/kIZ909XHa3bgEW2YagVCMk2d3BsOT/svRYI3Hu0K8sYP6mqRoltGzbEYh6fxN2VRKWcXnIpNzRnndlS045McD2TD2IWl32egzIGQ86oTM5JzN7tK+PQIZpHIm9H+8z4Ra3abeWnFLPPswm17mTj8V79vqr+XUwq3Qu+ar+SnBEsK24CHO/8AhKi6G+psS6AbMBuhooybGiyhHsarTHGFShsxP3aHwHNF2iLVt6CLQN1u4ljuqmVmPyLuV+9xYx+WPSA5MemPTApAcmPTDpgX/hHvhKgOr4mNy4IQjYCTmkNfDi95kwwXDIbM9xblIPaRM4mAc6UC5okBrWrOBL8TMGxuRlwfIMkxtGGMNy0wRuBmOWgsnsPkzVEGZiZVEZL6US2KaB9rSMJCBrAadMDV9mcQ02iGzHzLsD9laQzA1hVQcCuLSQTFoDTY2ZQrYQaMHixhWYNhh4HSGvU6I6Mws4pVyDzIRsz9wMBjCdiQ0m6VjJPLZpGVuCRvHeHGjVoyRFklcAsAm1hlh8KCgfEMCGrSEIVPBmfmpcf2Vp+Oc2LHsjUP0iiK38026mVIrb8u0R67nDsSGSoJK3Nm+ekySzk++N2C3vEwY1+LBg4xioemxLTyKl/B79vUTOH7Lfg6sJlMumGMG3LGFYQwGZ+Y6eJ8Glfe5ZF3ErCSwwWfmanr8yYcmObVjQQwHYnGCxTYaGAFegOjZLiij7C+v2Tu/bryMQ3MDwgQ4KqBLQ0vnXrq639wGqbe4SjNGT7ZPPb7Y70JK7W9spTfP2a58SmNN2cNOAY3/sobX20794BrnsUnI7z51Za8PRZ21m4w2kv93xVxOlBZhVgeosQbiJwCYj2g+RAI8Bus0S0HWgd4RawL8F0yIAJJ0nOP6e7N2BENqgvOgGjOptpOMY5Nz/J7BRi+0mMuUr13Et/uxa+9Vf/Za/99uWAIaOUvpLGm4mNhwrjpM5JeJ0/+Nfv6/9m7/4aTt/7jSlalZxAIZVXQQMHXEsS2rSbXMB6pyDMUjMifK0dYltzpyIUZBZoDRwT8OkJH0Wosx3KVNjuSjywQNglWJrlqTGtESfJ0wkKRkuoMp35KlaEzQSaR895zO5xuPNA9TCKo7zU8dNStor9wvHDfeJmfPfYFxT7OTGu+3w1tW7gzvmRcmrFLE6Rr3uykjJ9WVASxVQZWp8uI4Ma0CuRH7Grm2qfFRlveZ7hhnl8DZJO97n75ge6wbsuGc7Svbts4xwt1NDNRLhHdnUHfI32ecU/ZQUAbar0nfjRklyzTvd32dSzstP926l+eaTujz54vOw+t43ZFT3MEo6oD7O8T7u0mxnmskTAbjj2/qqSn7tR92w41bOmEnt1ABhZ72YuBsoG2a9AzhSGWhyd48A0smljTy77mfOE2hkRNY+7rtOO8J7OmHgNF+62OMHanIvHXFuxhNKO+Sr7vUxV+BVoCpUZRKvy3eZigyLairHEePEicNNgCraA4CqZ5F0Dzlcjn8TwD46Md3ji6Voxj+B/xw/hWPQ+8ULpIbq5DHpgUkPTHpg0gOTHpj0wB/eA/8cv85/717d8FhY5esqAYdl6I1fdpOHWXmXCXQTeghZDELMX4IRyDx6FR+oR8mDVebpDDyEibIEywkOuzIdC6C1E/SMI2b4U5cVMs/4etEqGwAmt2WLjmCHDOKWMFLSiMP5+inyUH0uwKLOwRwp+10SPx0DLI5lwWBKkQiHqeE4AgqVwvb5fYGALNKMTr8D2LnIUpXjFiuhg3AMjHiahxvwGOZTBFzkmkGpAWkkvQJI8TbLyroOJSYJjI8AHQL/yH8FqqokWdBlzKkVHwq2Uyu1d5uf20+aFrmNyJfZfgSyMq0ep93rLtmnzK9BaVgqAT8g2TaG2+zbDKOquZPmPKvfAqh+u5jSrf/E4cLCRforY6jou87pScyDlAgaNAosK8fQqNpCFRWUV//G8Tfup8XyFog2chfYiR8EIwKDDpwiDRxLfd2PLsVjSe14+PQD9O24rqeAJmAVpmV7t33yya320ac3GDsPQX5+rX344XXAHXmf65vtN3/zUvvk3SsE5YIOyeSTdv+lYfvF/wJQPbcMUB22c6dPkbu60aZvvkx5mtOYHJGbKlCFVZ1aWObQGYz2iQwlwKDydO0iJ2cKSJ3AioVdZdxMp3CmbrGMPYHqAbJFclV1DzvcvoOx0x0MlHba0gPPMQFzrl29td0+vrrVbt++0174zy+0Dz9hGYEN29XcZpvhSOphMe9MjsjcOfty4dxS+5/+7Z+2Bx+6H7C90u6/fLatrtKm48+Za+D6kFUNRe+g66D0C3eOsOwBrMVYxwhHsNmlvx5PzmIGrMCzGybllAu6AKGhPAWpXmdj9tXPWLYzrUp1LVczLlFU0l8xY1chhE0V+RORzHoAACAASURBVBTY7HCRXQoaC3TWBAdTGee+wbW61g5ufNiObn5cgz3XcQeeUT3UOpaWyXhVLivGZlEBqAyp8vmw98Em3o/Gctd6b86mMlslwN6ndnXE9TwAVJO7arust8zfA9Qe2XZXVZQbuHmuADgkuQfsRyfgaczKvHT2trl7cUKpWpRcUVMajg4XYWdzkeceYx1nzcLmsBKfYRbKiT1TEna3AJQOCHlOZRqyqY63FKH1unQsaqbENcI9lptrmFPvgcqBB4usy7Hu7yAVDlvthI9gtdoi6PV+J7APu8r3Mp8xNZI9zw3Ke3xs8zIJSRVr/i/jWkZKmzDGynrHDGpZP6Fw8b7NvVbX33pfdXf71Ee7xfaB34h8M83YzlkCB1oYwTysKvLx7jFcF19NDNR9ypMo7O3Mf791fPmXCVD98n01WXLSA5MemPTApAcmPfD7e+ArBaqdD0ugsUhgIqs6oztkzJLuFQwxwDBgMMvQwMLQJBmNyTGCNSB6lLzQdMkGG18vpiZqsazK5izZMg0AEuQqP5zB4VLjpVlqeM7iPLRAKRsB7jFB2TxM65Aga47AzJIvMwREAq1ZvnObVBoJWyvLOkV+6yyF7ecBqlPKFWV6lZZ2FD6rUVCYTYM8ExgBqwZ7Cd4FwZSusa1hf22n9UwrKI3EVjltajZWkJyQODmolSsqkTVExicTcmAxQIG6cajMiGBYRlYX16Dhel/yXhZlG8lLtUsq1u6VUSovNQxrZ3rz3nXHkmHBpidOMG1begx2LNjNd/WcOfX9Nr38TI79ZPMviXsBUqFgpGbL8UnH3sh6lbkKVAMqi6EyR1Opt0YsBYd9EWyOZb8u43EL6koCWKjIE1DbKKMVz4Pb6HVZ03iBb00ojIFEXo3yY8QTFKL2so02d9rnn91qH/M8mHqQkPZ+aqbitEuQv35rvf3dX/2uffLhjUghjwnIHZ/nTs23X/zPT7dL959uK8h/z62ttrMAu7k7r7TVlSVAvJJfQSryX5MGqcHrMzJ0JcBfcEOu9nk8soGCOceOdByBM+2TOptC/nuElnSKfNWjzXUA6Xq7QYL2yn3fbIO1h9r129vtQ2rA3lrfaL/96xfb5x/fZAxUTu8uAIcSsQGqeg5Feq4UnFOyTL73cz94un33e99up04ttwcfONfOn6X97Rrt3uT8YgKVpGf7vPcl/VoBfk4lD9rqOMvkU03cRDoaZUBmFViumNICpB01WnrmLgMrciupc2TCcfi15ieQIwBWhrnuFj4EUWExPUD/62C0cHEfPznfY6Aq8CsZ/TQGVFM4/x7d/rQdXadETSZOglXDkPrMMAsQrWvSXTtkHHOaIIUtdXm2WakKNTQPnVxI3dFq0yHLlgGT4NQ6p0qAS1p8d/YnkzQC4EplyD2A7o4hE3VTw5iy7wNYyxDMNEoAq8/WSFMn/otc+HiRNirxzYxO6kkfYSg3R5mhGa69adQgx6DJrdvWYPVe5n2mg3SvhUw2MFkCE3vM2D9mcix1VL0rex/wvAN2dTYXkB7iPuw9oY61hkHUEU7ImTPKjXufNuhDsE47FOyOS8g41mfY34Bzvsto20akO8tys7DtZaykFNhhxQRipiwBwFm/Jj28v8WzwHMQVhUTJf6/kTqriouZdGStRf2FuT+Q3Q1QdQm3kIHB//1NKZa87i7k82bU1qRLKQRcNmfrH3k4AMY/p79v2d+zqcnXkx6Y9MCkByY9MOmBSQ9UXPUlfoH/SV3lj78/8gq6zFX1J3xIwDEP8DggcDVoGaeXARcjtnUZ4SpwMABmL7Ix2U9hiOxT5YcOYKbmCJoGCwbJyuAIpk3tI4iisgimMwCgI/YGG3TmLEGINRRpwyLM6SI1L6cAfgKPedjYOYEuT2uiLrM9yZRGrukhIHZAfcIZmYhZ5vfN+xLYwjoYoLEzgitBsxEzQMJajzAQHkM8ajU20ciI7SkxFkQOaJt1LG2LuVOyNLIuVV5D6Z2sqDlggGiWEzzO6yiajirLIEkQYs8QXeK6OSTLYr2U4TFyE1+m2KqBdJnoFOtaPJOvSY+seLbyWrt7qY0twCjOVH4tG1vtNZ83DKDbYKXp0xgpLT7OwhthVNsJ0tRpZK5IUU9E15H8OhGg9Nr1BKHjKQx34jJlhJLt5jsDZ9/3QDJywQ6Swsa6jswrfRQWzWOw72qECM4KptTYiww0f3ZJcySgAlU6lM6vHNW9du36nfbZlTttc/dy2xydpTqMZTyO242rN9ov/9Pv2ucwrgGqoL15OuPU8nT76b96qj3y+OW2jDvuKcDppdMw85tvtiWk4bOnNFHCTGlg7d0khfLaXYwAqsotaxahB/f9ggxAkyUKMoJ9wlRpCvQiSDsJcsH199q19ua7H7fPrmLcdP/T7RzPdUrr3NmCNdrZaX9De99/+9O2jImYkyP4QmG41IFqN0GS8RqYp4rk9IEHz2Oq9PPIf++/fKbdd/kU19YdxshNSrlUm71+fNzloBxmjqcgFE+rJ8IJGxcSRHodAC2iceV4AlRdNhay+dtaqWM2NXmturJqoARrGCOlgFrQmJ+PGdEOGo5TrqmDVPFxvpdBpk09X9R2pbJU8kEF0H7PuDn9NYyiHm5H65+34ytv97bU99lkKH6vyw44WTclaXpSeOWslkmzeayRsEpGqlZQ8msuurt1iAEkBadgzCyDmXMxsuZ/mvfuhFRKPnUwy+dJR+ApCI0RNG0+3DdP1RIw3iUFseRwbimfZsLN8cbN4ODgFPsG8FEe6xiWNDncThzxTK46QHVvd79t3rDUjTMWun1zjsyljwDEgwBOMuHmBMkx7fbCn+45qV6FXk4H5MweCZD7iBCsZ6LIWRAOcob7qNfs9hYwVAdgFt1yconj9Z7vnd/zNMfkn4zq9gmMsaDT+zzjxJqrMVLyXOUXothU4arVrz1mzZ7K77vGpbwsVgV8z/0Y2bBTn9OaQmU9c1lxxmaM7fbyNLKwmXikbSluxcTiAePMUZp7UsZZjdMa1BkR9kD/+79+GS8zAar/QAdNPp70wKQHJj0w6YFJD/xBPfCVA9Vxa8bFQ+RDhoCRZWbLnSm3CMGISMF3SzFRGucXVkkV81WPCGamCCBcRhXfvkEklNBpHElXl8rYSKMYzUQM6GQnU2eUgG97BGAid+v8ecAypWtOmNV3D0MYzXkBmDlZspbWHtWoiQBveUGpr0CG/Cekv4I4A78jWMOZuIBWfT+NSwxoBHCzMwY91mUVNBcQMraJfJdjWkBuNzAnFfYTT5NIdMPcsHjkg30CX2aw/HUIrQS5LD/OV0ug6Rlj2TlARmS+MVEqt96AT0vfhJA00O3sZ8/bzbIV/xYODDjt67GNlNkIBeuqFTh3TFjBWdC2gXlRtNOAl+m15+m8xziIK+1k529ZTjrIEhMLkJ7FrCrDTQmau8mx5mUW+PTM3yUvem3RNDAo2WC3IH81ysCbID3lbioYtFTJ2DinStz4XU2P1KMzqx5BiJGeYwiIOnaGADdTEwf3oRuvUy/1vfdgTWcfxVDpFPmpmzBgHaj+5YsA1nXkjwAUAvQ5OnIJ/PbDnzzSnqTEyxJA9czqUrvvAu6q2++1xelNWE7MlGRTB6vtZJ7cQVhVy9M4oOKkC1CtnNzic4oY7DUkZSMBplMBqpraqKnUVIlrAaTz8Xsftb994a12C5nv2QeeaOce/hZAFEknDsZ7aMh/++tX27uvf9BOwZZakxdz17aOic9Ixi5jzXMNUGWCw5TZtdOD9rNf/Fl74utfa2fPLIZVNb97ZuoKp5JlF2SEa1YjY6sK62Y7Aaph2uq1PuuMqjnKAd6dbpOv0po3tKC2agBwz3MH56mbKsuqhjTla3wi97UvnGhI07uTboBqjdV8PN7FXUBbIyDVbqLm7Ode8LP6SJ5Hm9cZum+GNk3/O1kUQOs1WddoOQBrElTy3RyhTGnYQ+8N9Xq3tipvHFouGPa1GyjtO8lRiujcr5ycccJqDLZNKYiPVk8x8KgEqjGnTpoyucbbMIV7TBApu2XiQQOkXLNRFXCvpIbqCInuTJQdTnpxv+N5BBA8SnkZS9Ew3tnOActNU/LLnFVnu47ILc01EWTPsQpSmSwwF1UGvnJWLeEDdGRbTgrkfDgPYV9Ftl/9rFhEQL2zjzQ4Jkfk2brNjuHiyMu9X85UllRQyrQg0NIxgawZntWcVv9W2uurvKrlanAVyLpOZJY+Q7lwnTfBrlMfI9MJWEf21C17txHgUrm13TzBFxgAa7vG1VprvygrAqM9CO819sMXjZf6wdaw+nseE6D6D3bN5ItJD0x6YNIDkx6Y9MAf0QNfOVB1B4EZd/ekC2OyFvlUtFRz1eBEnlWwphi8kqQZtE0DAJnaD0AR6MrBzglUT89TpmaW/C2kXVvkKE3vk1uHuQzbNDifQS63vbuUIO/02h6YAXAAwzqF+ccMDMEAkHbC3wbfiwTjA4DUygK5q4DKirdlVJVrAuhSc7VyTxcWNCexXIX1C2VTqiTENDmpBmqzcVQhqAvwwBiK4xiyzBJB4fwSIHrZIK1y16LuJLALoBUEGqx67DK0PHQ2VsWne6hAM7JftypJIntKx4p9BBzFUAmcKxoMnhS7hQXqUmIP10NL93eHUcr9CDLsE/PVZA1zasr/qPDImAR1m6kZ6XeDe0D18BNUmr/KfpVGp+7pNH2tOYoEaWdOa4y6v7FTr0Cz8mcNOZV9j+u11rJ2oju34QVEq3GCJQ+hl6vJsnUuDVgrm3c86Hp0rDRUaa0vmhQJUilkewSburWx064BVF974yos9uOc7/MwrLcBHAS2V2+GUb117Q7raDgDi8P+h5yjJ75xoT330yfbysoiY2+xPXDhFOYt1zBV+hwiFWbZ3FRcf08GvELz22f2hS660twl/x0fQ+eBAXAG0Q6OKlcjpaZtL7JE5L/WVn33rQ/bv//rN9un5KSeufRgu++JbwdzL6Ay2Cev9ncvvN7ef/3tdnZZ4zHL1Jy02zgAbwOQZLgCLMPI10TN4uJU+8EPvtX+5Mc/bCtL8+3hhy5QbgfZ+wzmWHMoCUxetgCrzH1ctezbqjeajOeMD09IMU7jHNVIHGJ+FNTGf1+onaqDb0yVnOTpaBIgpWGSzrZTfqecXukvQDW54O63a3SdkMoY8DwXKrkr3x0rNkOmWxsljGqBWieRppfvb1OnH2dy5XY7/Px1EyvDntalUkA1ZsHJb3VdwA99KFgt9t/limmLSoE/M5fQJwEiIXZ99qtJ2jaTBH4/VjBobCV4mtUoTVAssE1+aJWl8ZjML5WZFQBz6pH5cu5oQ+5D3Ah2cAEe7a/kmpUpVaa7R63VAFVLcbFt6+VOc73uY3p0CBDlgCPdVV58qIMw99bBAswpmpcRdVmPGURT5H+GAbf7c08IEo3h2AEmTIcA5Uxa1XzVPaAatYV5rUiVMV7SL+BAkzs6XzGvzu6CyEzyZXZKsW7VzLaadjjUyHYBlAxOIaZLDdx3RoFlxZT/Cj1tsVd8B7O5LxS05A4eQCtcVcg7CFClv/je0jUbXF/7pod0EbCTm641inA4JyJjpdhUn1/2MQGqX7anJstNemDSA5MemPTApAe+TA98pUC1yspU4GdQ4a+/Yarsql8ZHhjbjOuszhLFzQRoKd8kQOO7WdDYwvxB24EpksFYMPfJGInPZ5U1wqhaoN7qHUq3VhYJb5SziS8BmgeAyRHSzhUA4OoaARZR+Qm5pwn3CIaU/M7DyM7BbC1CMS4vkS3F++MUsVdzSyt1uIRtTIA4e0B79hKXC1Rl3KrGqqymHIDAC/MO8+cCXg2lFgDPg7ZInutgcbMtrWogw/H3dLvkkrJsSlUKSg2WI4OtIBmVcl7vpoZaM1Uwrhlr5Hw931CSoyiN5K/Gq8fPeqzl38qC3U8Cdt7PIvs0vzfuxH4nULZd7HqOpOIpAt0E5vRBHGo9dy4fIyjMpk79GWzbI5zY9yBfXu5BfGdMkfye2N/2WyTAfUiKfu3buP0WAxrLlHFuaoi6zBSkQ2qCwE4omXDAaCLJMiGqoXVPHlwgPOi4Qs4xeA2wdV37tUxmBKojyrpYmub6jY320quftvmVJ8nVvI/3t2FVd9qNazfbr//qpXbr6mbk2cauA87BgD64fN9K+8m/fobSLjj+Lg7b5Yur7eIiOc1blKlZIrdzUTOlU/TjCqwq/cWsQoyUZJTj+hvknyOt0juy8XUCkqcKuonk18+oI3I8wkhne6v97uV323/467fbx1f22goOw49/+7tsU6MwgATmUO+++V776I3X23nkyQ4rpb93dk/aBq97mgC5x0w4mP+MuRgKhCeeuL89/+c/YwJorT1wWQnwacY6Uu52HWKcc2ZNG3NVcx47syoaSx8r064zEdAp8kpR08zEVJ9HZilcsY6l1KGt0NBHzWlNQXlRTB1bL9X3rt9rqVpiJbnFdlHfk8C1U3SeV0Gh9xObIDOaBgUtul6/4fg1lPL08kUMlailuk3m4qfUUg1zLSNYSg6vGclFgWrJemVTO2vq5dDVC3XETlpZU7R2WSDMwwN+sc4e4JISp6WGsKQLE2jmmjoXMeD6E5/KnKausTJ+Z6Y4Vm5bfX3ZUw+uALEM7bGTdqP5trt7mq5e4CtZaMCWMts9aquiIpFNFayqshgl15SUCO5djivbammZuZkdwDLvD5cAqoxLvpuldJfWdd7DZhgjOpQfc/M92oNxxHnY+23yy3Od1XCwPZn84D5hfVadgJ3QkVnX8deJF1Ml9j1PnpKM+f77oAw4EFa3aOtqM9nCzcvK2jFOYvuC1gN+KcKfckJqymrsAVz2Rweqb/isNAnHHIHlaKbbIvdj750bbFyA6qiTO62SOPL1nLtIfr8wNvuZzIm8O+FV7/7hxwSo/r4emnw/6YFJD0x6YNIDkx74Q3rgKwOqbrjjroAmwahKMsMDubRSxgW+BIq4/JAAZJ5gYtbSHQRXB0RuA/NHCZT2CQR13bTUzRAN7BERnc8TQSbRBiFZJLYmdAkcF5dholj3UHaUgAtesy1byhKQZZkDweos3w90P2XWfwEWcB5mYrC4S3AuNSLEITCi8XNz5mzZfj6DjdCUSW7XkjWR/8qI8qJRibP0RzAKScGDEZo26MTOY4n8RF1+h8N12gEYFjwZy8ve9NzV8Az8XbiSYMxNhyUqUFQOvQUwwzSIHXQPNsdNDG4bguOqP8epoK4fyGcsKSMrQJWpLW+jOPhWSlyB2HEAOs8kQOhcmdpst4OTsCmWrVlq02d+BlB9EJYPVmr/TZbLNETo3rj7Rspd7GlY3RxaB5xhz62tOs5bDV1cAL0bsmiiNC5nEzDqun7tZnq9nIIt9+qwxlTHg42eeux4nD8js0wbZIwAqVPQ7QfUSb1NzdTPyU/9HUB19dyzgLXLbf3ORrsKeP3s46vthb95uW3f3gqjKlgdmkdMO1eW59pP/uJZDJXwFsW06zyuuQ+cgWm+9QrMJONpjTzVIeVpkACfzFmexjFVQF1JtGyXbRXslDDV/1ft0LBbOv7yjDGRfwNU0X+2V159p/27//Bme/cjhJCwtt99/rm2vLYGIDpsmzujdufK5+36+69hDKZUk/xAgerOceqp7jGmTEWMMRDXmdfX0tI0ZWkW20+ef749+rVH25lTw/bQAxfa6RVz/JD/rtDvaITT9sgjMhJrpAr6HcfjE6N01PzSsaY7oMZz4baUWApOTfjUNMq/PT6fNsplyDSMG/D4LiHAtSyNutkOej2FAuCwnU48CPgEp/7tSwemXkye87z2fFOda8kdnj79DLvdaaOPXmUssP9+/ThOwzimFE0GS8ab/ehnOZTqglwTSoTj1CuwdaKhA/mwrKCyHSW6fKffmduRTdVcyXdD5R+0Z1xX1a5VFR5TJffHWAvITM6ty5GzD1g8wqXcLYz2uAYzcQXTDvXqfvb2VhgHS3Enn+O+ccx1IpCemSV9AqB6uI/p0LayaSb75na4VLmbBahaI7ryUytH2vIxNohjZFxZb/UQ9UpJ7euqq+6pUevlmDI+gGXnBw4Bt07kCUxdwrMp3tYV3WvavFHzT5laCXiMX8FYxs17QaffVpbqPH/NB6pa09rP4gGQSTB/TzRPYkus75SJkHMn04nc2/sJk1EVqCrv3XHiQ6dg2dUu+3Vi5P91XLkT16TDl3tMgOqX66fJUpMemPTApAcmPTDpgS/XA18ZUBWk+giXRmQjUN0hiCjTiuJKzFuyASHQeApUXU5Yo+uln8WIyDqfspMBqwItmEzZGcEbgcgAMDNgo7IIB5RCkA4ZDpGSwSZZAxGOAfYVULpikAn4ZflZnDHncTUSnA5BawMA0wD2dBZ34AEBXUkYYSrY1wKuv87u7ylDFuQZHk2zTRhIGcwjmIrp5GX5OQFdAlxAiLgLtkKG1bqvuv0uLu8iM8YqRJOiwlGV+mewpeQvgLdY47BFMjuWZXE5pMMywKmP2gGnjr8pT2NQOv68Or5LjysgFhCNZYeyIYLeBVxCx7VWbYBBWkrvhOTjCJB5nphsRlt7VF5BuDlxRv5zyA7P/ByvpPuQ/b7KCX0/IKZYQllDQavlLXyFjUs91XEwJ3tV2uIw6EHClq7pgaEMTVFQQvaA+bCQ3TjFQzRMTcv4X5ktiRwEDzK1nZ3Mgp2xLJecAMG4hkp37SNKxGXo1q3N9s5719pvX/mknb/vu9RBvQQeJG8VAPsB+aAv/vKVtrcpwmCvBOKQ+VaZCVv1/Z8+1e7HUMn9rq4uY6i0gPPva+0sY/Ds+Ytt/sw5BjfuvylPg6HSGKh6PJ4XSysF9nXTqg7GDkA4hztbkcCGBddF+hCma2urvUB+6v/+fwhUKfgBgPyTn3+3nbt4se3uYyhDrurx1o228eHLcZ3e2ZkiP/W43UY6uqMXkyVDGFuWEBEXBKgu4/4LGP3Wt76BA/BzAHCA6v3nKcFDe0+uUE+VfadIr6V1vGKrr31U7dGxiLM+iwiz3I2Sfxr4kHI10o5CFoGs7F7VtFTqG/MlTJTMMhSoVqkaGVXPsloMr98xIC5nXq8hWdS7wLROcQenhQzv5q7aXpvEhWbe8DQTEub8jj55FbYQuXEmYmp+YwT7HHMkb1bumX3pYBsmNOywn5qa4O2mTNNKMtyX738LVPe80QmkPWoZTyTYAtsoqWUr2YjyYOW9uX5YcMR+xM6ZQMp14HpMOGwp4YUx1Sm7O1/PzXkv2iHHFE5wx3qrgE5y82VTZ8mpMC9/j3Fht1gD+ghwfrDnOYCBp5yWDtr7e8vcP71/mYfvMZq6UM7YguZDxpDS4ilY4sB3Oz1q2/Ex1yRT0hj6RMUB15d5qidH3AsGAEJkzLsY3NUUhpNybqA40PRl/pVyRSha4lwussw9CFQH3EXMcTazVDFvTTw4IYbOJe11Pbe9zzHpF+3W3Ir3HsGrUuBNJj02wuoLVpU9O74yaNLP9SvlZz3RuIb0l3h8ZT+nX2Lfk0UmPTDpgUkPTHpg0gP/3+uBL/nLWoFSPb7cDLPQxHC2wqGKacICdtmW320rxeJ1zK/Nyqi6PJ8LyAbmQBIQLVgPkABqBNFymPw63ytbpfwA8tLBATPtvTwLuKONrBsIE7i4QghkvGtpD5x+l9YMW2BXCVoGmPwMCPCVvc7zfg5AahkY8zQDRjXbsGCOssil7Uhj90bk7AUa6xDMHD7fGcBaFCHSXYByAmpYXsOjiiNn2yLL6ai7QNC4hEHNAJfNuAZ3MxjZTYPiSBfFZxyLwESQnRg9MsPqe181VRJQBsbxnUBVEBxDpZwpmdH63pYE0CcfsoL4mD+xjTEbm5XEian1Wjl3sixhbg1ayVEL68rOle+V0RINm19tM6cBqvOXCfR/F6Ca/FidbXkKLItJzVkthrUDytRKzRNwGpA6ZkQ9zqCygMlKlC0QmtzOsLF5y/eCUV8L0AbUhkauBQpP1Nj17+RTBrVIuRHsClR3EAju6Pi73l5/+0p7/Z0b7czlb5Nzeg7gsI/0d7u9/caHMKqvUHdyH/YeqAzoiOMyTfMcfv07D7eHn3mY7cPrD+eQ0XLs62+3talb7WuP3NceeOg+8qMBq8qABaoeAxMXCfiZVDEP+8BZijBVgCE0prdubrf1dUA0kzNTsD7LGNosIh0QfEzBqv7u1Xfbv/v377aPPwZYMOvww59/s1144H4ORxaLiaGjO+3aWy+2HcC14Ghz9zhmSpoq7cqqWiolXachl2MBQ6W1qfboIxfa83/2C8zHzrSLZ1fbww+c5dq6xXzCern/ClRTw2h8PxDElcSzSgHR20o9BdWZgRLJmW9agkslvXVeBBu4+Qaoel4ADbGd1dinaqeeHIHMUp5Go6NiUgMSazf1XlVC8lb7ae9gNmPDiR/Zvhgi1WlXKWEy79T8qTZz4RtxVD749DXq0srYVs5tGSl5ryj1gkcqsBRIxkyp787P49w7Ho93lQsdRGcSSzOlmnCSbdxLqZrqliGy37lB1VA9MPdZtbMAkO9Syia3Wg9MRYnlc2fJS10CkHkNAMm4wczQrwLVaZzODwSCmwupr3oM4+pEk8BR8y+lteaMlkkb4B/zt1mUIgL80e4i2zY5wxSH6qgql1X3nxGTHIfkpnrg4fxjKFfMcU2w9J8RJxMBpJ6/Q8ZhXNeRJ3sjdKxt074Dy/Ow/QM2HAf3SMYjes8VHiZUR/gAUe83TtJ5vBYvUx3RJeI5/44iv9PbwLtyeoV1NekjV9d2sZ8qWWYN18N2m/9vkqdrLqr+vzUoBN/eaGXzPaaa3Puyv3XjkTd5nfTApAcmPTDpgUkPTHrgn7cHvgRQHYPU8Y/372+Aa+ARyo++FhlykfXocKWXoCE4Z0HDVGvsOTtO3FZsKu9lOVeHK0i5qnzFoQE9LMNsgApbjoEIjADytcEhsl/pRBhRg3SDqxnMX+YBhrrjHu1tErFk8wAAIABJREFUEfCMAJy0i3UgOMEJ1FZlH3MxV0H+C3IbAiIFa0riIi+zZA3bWKS4/dwsc/GWhThaoo3M7it9hTk4JtBt09u814TI9WBkh6FGSH+EkQXgrS2OIh/26ASsQ4I5gZ/sbqSoPdK1h8v4tuqfygrKEiQHVqbV/FzrsApUu/wyUkFBk9jQeCxRdLkLu7yRl8ZMVQOxctx0Lg4LCyAOg9uxnYC26rdaHkeeg/eJA2lZmKV74MQQEV0r0t9fAGIuYtb6G4LSd8J/nsxCzyUXU2bTMyo481VmNFrj9M8YgI7B5F0JcL4XvAgKxsu5bq2X5eMgbI5qeq3+zsFW8FxBdYGNAMC7oFaUpOTUBEAGCqhtHzD6+dXb7Y23P29Xbuy2tQvfZOysASpGbYPvXn/lvfZ3/+VV5M2w9LRH+fmiNUjZrXVWLz1ysT383ccoP6LDauWJrl/5sB3c+rA9+dip9sxjF9ujjz7UTt13P7meGCp1SbT730eT+/lVSuIAlrd57pOTug8q+fCjK+3aLaTGc6fbqbOX29lV5J57621r/TrzIPuYKK23V1673bbvlIDyez97qj365KMwc5UrOjPabu+9/Nu2vykjC5sEoMYvCsBKhqgOsowDSTUJQMurOB7OnJ5qF88P2w9+/Gft6088TvmdQXvgPt1/NRi7BqvqjAhgJ6xq5RaPgVTRmBGAZvwpka+QnzHU801PNEWTpQuo1BxJ0ySlvxqlAUwPLUkjy6XE12WZIAqz2kGpk0JcM3W91J4DVOO+7Zsu3BSgjoGp64ZFrc/821SAprnVRer/Mjt0+PGr7QD2XMZUTOs1NVYfjIGq+fHKgZXjHkmj2ga353BSbio4px1pG9eroNTFXLbK2nDFSOCTrxrmlPVWlguoHsJkOkmVlHSeuYcFY1VJKutBJ1+VbW5vYSNEjmv6GnY0DCffz80rlZaxHPBcACguBmwfotc94IRrrnTI/emIutDz3IsWllB1zO8w1jCi217ChKkOyAkuD8JJMp+yrJaiCVDlHjmn6533vpR98ZbgfbDYZFMfpgHA+5TMGW0DSndRvlhrVWk0N13Vzkcshx8x5WoU85a0OJNpTiB65jmGzZgoOaoFuJoq+UtSNVcPnHhgHW9JQl1/OeqewNK2m8/lSF3HEjgznJfFuIUrKAeoMp42AmTL3uneDIaSdEGwR+XYHY+w/ueXevkSP6dfajuThSY9MOmBSQ9MemDSA5MeSJhRIdM/9qig6PfPLo9BTIUOgtIuGM3a/u1nhOmZG9euI0CKx2Z3YoVvyvy4Qd8Swfzq1HLylswjcr48gakMENHjXPIdBQsEeQQi5mHNEUDPyyoKSgBallEYYMQ0WMEQhuB/EYQxGBIeEWxrxjQg6Jkj0DN31Dqks7rfau5jtKgxEsjZ8jBDpL8DGNQjADEZT2HODJhnYDEMi8ylM1fVo5lDnjvEFVgWcYTD8AIB4vIS2VEGs0jgzGud5/uAxPS+/WBAagDm+vdKzUQK6ly/hk18J3jU+KYkpxUkG9nadl2Ag0vFcHwcSa9kZI/hU3UmEXhnVAXEkRgXsPBz21QpYua20b4oc/3CDdZoSd/4p8Hp4HSbPvsztnOW/v0NZNgH2aFuv8fIfWdsQJAuKFr3326WFMAahnU8heFOx+jAWrcGoLbLj8eS3w5YY9pS8ry7jbJBabjHEaTQO8dtFFdTaGfMrDppYH6qCX0HbffOVvvoo+vtnfevts+u7bSL93+PJi4DSkZtEzOlV156u73w1wBVWCLNvBbZ9UKUyeXMOjy93B79wdcZCQAExoHliz795Gp76+V32kUq1Dzx4LB988lL7bnvfb3d9+B9bXFtNeP15ufr7b1PNtqvX3q33V6/jUSXEJqx5KTJCMecm7d3281bMpOL7eIDD7SLgMYRKOfDD660d2nryeaonYrZVWtP/uDR9izbP2Y8J9Te224fvYZJ0PbtTOLs6Porowr+21X6K2vHuZSps4uU/y4zv3Dm1Ex7+tln2/ee+wG1YecxhzpF3i2jfvoqJlOMF0pCyahaXqdGQu/zDlTv3ifGEm5fY2kr+PS1mOMAVRjVANO4/HZ2NbmtunzX51EofIFNHY+/Gh5cOwGLdb6/mJeaaYowqX0c2St12k0kTamg6YvPphLL6OOXyb2EZQOUVS3UflwZ5zW5o7Gbjr/WTw2zx/jP5+alJm+1xp2fCxCdAwlWdvelNEeWrYFROX17fS0BVAV4glC3k5HqvYB19pHZxshJsNu3o3R23xxVXXfFytZr9r7B3/PULXUSy/bt7g7azsaQfWXN3FucJItMmfx5XXwXV1GBYJq0tz2PpFhA6T1DwBk9RtyGTY0+xBTJsjU6/cZsDTVIOileAHVpnXBPmzaPn8nAI66pwy3G1Va5/u4zeXPkhFugqFMQJfQVJtY0R+Xkl7xbAyQL1ujpW87oXuNjl+AYrnkzyj1OKFvyYFMjrLet2sXtl7+W63PvZ8LR3x0nZnboTOus3u5AeVzRNfVUa2CwTknRa5D+np9GdzN5THpg0gOTHpj0wKQHJj3wlfXA7wGq98DnH9KCACWe4wyf8U78fJVACJ6x7cqsZCacIIIAwuVXeD/XSxEM+ETrDIW2B8pqBTcGi4QywhxLviwNBC0E4cjLDNDLiRXgqY6RYDrlFwjGltc20Z0BdpW7nhJIYGxEYKOPSYyRBKmpRwrIQr5ruDQ/HKUWqwBPBmJeo6QTpMgwAzIbmpPIpMwATGdgEQI0afssRiTzyI5naVtK07DewsIOAaJ5mDKq5LMaHcuOKqGzLIzBoTE1nWHOGr5LAeH5zBIVPQfONqamq+SGuC2RXuWbGvhmm4JdYzmBKYFlSmfIsPIq0+c+DcC6h08Hyx0TdtxosJr9CH7tk86qGrSPWSvbTWdiSKP09zxs4y+J+D9ghSHAh3wxAOq0LsEBqJao6Y3qwWYZI4U/z7/I79JonT5rUqKQt/3oEh5wsen16C6/Adl2xJjd8zvXL2ZxWmBbf9ydbynXWBEALAqM6i6Ovx9+eL299c7V9v6ndzAT+hEHb+kPTIkAqq8BOF/8JUAVttLSSngkWaUlfRpB8sJ8+9qPvt4OcfbdgrEM0MAx5/XXPmzXPrnZzmNK9eB9c+17zwJWv/VIe/DR+xizx+3t99bb797dbH/3q1fZzmZbg/GPCyzHPc+kySGM1vYOAkVyGs29PnX+Qnvsqa/FMfW1Nz5qN9+9ipoAp1cutIeevr9970dPZXLAyZsZPr/6zss4BF9nDM22G+vmqB6zXwJ2y5jAKh4w4PaVpUaJDAAnhXaFNjz62P3thz/+aTuH++/Z09SGvbTcVge32jzKgJkV66myD2rk1qSGRkoFCmveqejMyIA746qjbgFUpaYCVse/0l/yUWG4jlOjyRI0G3wncsb191hDJYFq5YTGjKkGRd4XestQFuXU592R+a4TdE7zPbAR9jXL8BnGVrPnv5W/Dz59iZqhmBF16W/wreAy14kTTDKTNfcReW6GZgHV1DfV7Gg8XHlVxu0ciP3idZY6qPS7bGqgl5Nt5jgzf+M2NVJyOwJFl9cBWLl22F8vOZ46/WqsJHC01MwBgFSztnG+tbWklb0fWuPUCQjGDKmo3DsYRzKph5SeQSnirISX4tIa9yQatruBw+6eHcn91kuV601psYZwh9SY9r56xPrHtKfk26hInOXwFNpe790w7tNz8JiaOSExP9pnogXZ7x7GS4fc81ynsk/LHMmeHdsWMQ0j78k48K5LDm6qowo6AbLJLS9ZucvJszK9lQnOgr2OIBhh2puhx+SgHsE6DGcygS0v+HvBdnY4dn4FmBpxncPkqrp9M1oPmBzR8fe/BarjQVbnfPKY9MCkByY9MOmBSQ9MeuC/bw/8HqD6xzcmRheBCz2wSyhUOaqk2fVZcoKhsuOE3ZyGrbKKKoEP38tduq7smjDWfFEdgY9S647lCZSX0SuGg4WprDw2Qh6OSNmvLNQJUd8hZizD2d0GXmSjzK4vwqyCwGY0UMI4aQFAOS8dGQfWcvBslGyQdfBjFcXLBOYLBGIGZkcGezIv1lB1Dp8Nz7L8oflcpdcLIFwYwr6x/sIQ5gLmVbmekmIlwAF8ObYuY+zMskGrINOA0YBVueHY2dRoVbY1LpyC0VJhFjjobr3+HTdfgYffjXNW/TyfdWmj5wJmNnmuMT/SFMr21OsYqLq825jq0l/L6AQZuA5M8TTAbGpVoHofgO/XALn3+c7GwzqbTwpoKiMly9T0EjOR4RXNm3qrTlb0XFVHyJjRTX3UUDYp+FNAYJy7OgauY+Y0gIgDHANQA1yD2QCVClmDcwNsep6jkbYACkC5fXOzffrZLcDfZ+29j++0J576CastUPtyt90GxL5GKZgXf/kGnlLHbdmauGxLRtWcaqXaEnqP/+DxNn/ubMOTCTWxNXphlKh3+uoLH7RbuAlrerW2NtcevH+pXbq4iEyYsX7q/vb665+1O59/Rj7oSTuzNt3WVmdxHD4Pm7kAQN1ut9Y3MNAhj9LyJwCihdXT7cJDD4OzBu36R1fb5+993q5d2W3nH73Qfvznz7ZFrKCHPJcYvzfefQn3309w/J1tV28fJ0+1clQJ1pWh0gWOW52mlX0vMDGjPP7i+ZX23A9/CGD9WltD/nv5AoB1dYdrZbPNrVpPlScDsBh6xpTr9zIxhR7ZsIy7JznOy5VjGhAK65Z8wNRMGrv/SvXBoB7eyCucIMuCsgJivXD7dZAxICtYQDUyd899tL2eWkGonxc4zf8Fe6m3WgA1eFdQPb/YZs4j/dX1+ZPXmdTiGg2oFZRWeZqx99cBmlUnDSxJ46AaKx1cWpY1br9xCfdwnVToTGrHyDFnilmSyggnIWpCyu0fsN0RE2ruN8OY791X6rGKB73nmduaUi+2DeMgysgInme5Jzkd6LiwY5xUi9wXUInnFnJeANoGtUcVeDBhd8R9sp1wX7TkF5NnYVQ1N4KlnTYNQnM1zuvogJqq1GO1JE2kucn3RVEC0JZmPVY6zUdRopDmMI36RNXHEZa+h+zziIlD27BnHdWYLwE0abtHGRffOk11z87/a2IqZ56JJacvzfn32i94W2NAIyUL0PhQEryNPmcvbK29pw+7E19uW6Bq/VQFwJ6XActprkT72DdZ28mTHU9nHfC7YRXVytqu7dvmyqPu4zWtvzfpkYUmj0kPTHpg0gOTHpj0wKQHvtIe+Mp+fd1w8hV5rRwkgjODKX/uxToJIapYhYGG3Kk5qr4aVM4DaKh+51x7tiQaGOfEJQghyhsDLVlUg88REWJqoFJXkAKWGKwKipARw/4NYD2nkK1Z/lPGzlyrhSUkvbKfMW2yXI0GQoiNYSoOAUkCvhWWW8W0aV6gSvBkAHYSUxK1tbJ9tp7gLc6mHp9t4FgI+paXYGLJR9UJWBBtTmtApCyl/8yjNIZ2KwbUrD8LipcQDmj2u9A4ZbZkYFg5ZAVEBZ8JvrNeyX0Npufdh2xNQuo0M6DbR86L7KrLSkiPu9fv3FAYV9lX1jWYtsOSVspxJ5Cuv6cwXZmaW6Zsyc9Z7gGC2N/SDR+JjrsslJUCTt0x7BuBcBhU+ywbEoA60eCfokhr2/oa5F0mOGFOapmEiBXJ95E1ZlH98r8+iL5Yxtq4vipb6ECkSqUIlrr0F3T56ac34/r77gfr7bEnfgwjPECOu4Wp0UYHqm9i3MV4oO84tUi6i223SSPOwaPffride/QytUoBguAx3aSXWPDGp9fbi796l3xTcgVpgoyppl0PP4bJ0qOPtjd/9xoqgo22wsYvnptr33n6wfbt7zzblmAub167DdP7KczrZ7gPr0c2umvqJkZAFx5+mO2Qs3ib9r34OXMDg/azv/hOW2HMryLZPU25mTsfvtE+effddmd7ut3aIEcVoArmVe0cMyWVoda49DVpmzCqiwDVtZW59szTT7RvffeHAOdhOw3Ve/7UMTnj623lFJNCOAKrP49jca6BfoLGyNBPxkmid+W+MqNcgzCpQWAgwSpTE7ezAqowqlNHGtzIrSEFxgHYup53TZRqCBfpmvqmBZRrNqzGbd1wPNcyku7HphQ76SkvOTBjl1zh2fNPsy2yFT95M+Y/5XLb2dOUOCoMLBjV+dZrS6dv95ncUe4F1hpNfVWZWpsSYFlNya5CIJcxkmyso1fz5EwaBcCyvnJxV/fa47XkxPU60lSJ/ewjv9XeOhNegj8WnWPiLWyjbKezex4iTOtO2EwYVI2LKGWjsmR2bjPGX9wE2SamcIDUwQDoxr4PyFN1InDWc8p97ZAUB1KlaUPVlo1k3iIuSHo78s9nueegEJERl2U9AMjKpp4cMQHJZJ5ldeItkNNRipjx74G5qpqEedOpUyOQ1ESpru86o94RnKYk3YHPaXk+9067e7IA+7pUqh3BvekY/C20VcpbJW8KpJpsYhsEqe6fu3u+NU+14CnXAOP0yP7tJZGUDRdrO85dHU+59kE4eZn0wKQHJj0w6YFJD0x64Cvvga8MqNryzIzzNM/UAOFuVmHFgBWOJL6CmSRAMiChsAeBO0++XVaWSxCyDxBRCmblGV16hwY5Bp0aHxnAWNMGELiH7NIcwdERQRrbGML8LIIMdbeVQbAl0wR6U0ghZxdoG7mnCwRa87CqsyA/2cgGoD0m+J4haBsiv1wA884JHtm+xk0nGp8k4hGoCKZkIQl9kI8NcN8UjMMNA4RlamFlMUsRPE9Nk30Fs2twGS6BdhwR0CmGC6NJYDxNrpeBsDmogvCwm1lW06WS93YcF0AZsE/0J0uTHFX6o2onKkmusTMGtJKTxqmRHXY2NrJge1DpZn81zy11XTVWipOypi3SJzQm9VMLqCorttzK1PLPwJjWUX0RM6VP2CMhpSyqXZSct2JUI9vlcw2WwtCESXVE1OsxDHkkwOO81eCByhkudOxQKaDaBbcZUQG6YbIruL33KOQfoJptClocbGOeX6QRJICZ0lb7+IPr7WPA6nsfb5JH+v2wwlcwLLrDd6+So/q7X7+V8kkrHPsSkxtD5ynsC7a4A+N2+YlL7YFnH4nZi0BwlhMwlHaFlXr71Q/byy9+hORWuWGDMZ1vP/zTbwKARu2tV96OYdCZ1en2J9+9v/3bf/WDdvnhy5w/GKI9pMcA5Y8/+hyX33fIob0G4D2gtisQD7D65DfuaxfODNvW7e22hbvvU8iKdZK9sLbQzizPto2P32kfvv4GILXqqG5wfWwCJnT9TXkaugOchIGTOZH0JmN9wFOw+tD9F5D/Pt8uXDiHizH1YWnz2vB2u3AZZcMq590ivpnp6NLqux1f/NZdZlW5qGM05U7GuYAiFuGBHJr5qMIFjJQwidLkKgZLJxhJHW8E3BYbW0Asp9vrzzzTjImSyIdFzenNSa+UWM930g07QunMqgB2erAEo/o0AAsTpU/eSM3amB8JEAXCHff6hyB1XHbGyaHAlzCkMo31vY2JzJflQyJnbs2SWdyTZF07eI5sNYO2FBPKdC1xZdvNP3c93Xt1Chbk6v5r7dRDyyJxf/DaOTIP2f2pyFCb0pUQGc7JYV2AqSVPXMlvmF5g4PQWIJJ7W7aNwoEOGi7Chnpdc69kKo828jltMVf3gGK79oMgOA7IAmKOw0km95tU4kwUcF7Hrsa6lHvZcf+xjdaK1bXarpQLHXn/LIq74CGTFrY9EnS+N6mjChkVi+sI0dRuwHeLAEb9grnDhivdIw0jrr5ZvtajyE7e1UnHi92cBe4//rJ468qodMwLTGWiIwGWySWhJAC1frNkZBFFe4ayrZoKdOzeG4N3B+Pkj0kPTHpg0gOTHpj0wKQHvrIe+EqBas2NF6xIvMjTbCKB5vjhfLdwrZhT+bPZtkwgIuc4bx6YgQxByQJmRjOU53CbwpNdmAODngWCZUHhNPUAzdva211KSGOwuAqjZRmaY6LLwRLhD0CBTRSQCv24C5jYomoIAIIoUynnjOUVAAlLuIIuI688FmSy70VjnigWy9YpPB9/W4bjkCBOV+Gh0kjh9skwjMms28TkZMa8WYKyxeEGMjnCINY70KTkwFqrGH7Q9hNyX80z0xRlFnA4A5OrPFBQbEkLY0INbwpopatiJBNwR3AsMK0yI7jSxkSplrMdgtjE3TK4dLOlfOYSFHfHTePsPnOQWpIhi8dAgL+VEBugmz9ZZGivGkO28fJPiQUfRalJPuTBZwTnSkI7y5ZtiJhtEGC1A9Xw6x2sypKnem5kwmPG1MaOpzJ64mxnWcYmSgVadf0VKDlOfD8eV2OUUaFnR7NF8rlU3G2krUIttj3AqIyqQPXz6/vtNLmLe+TnfYbZ0T4JhK+8+GZ75YV3wuossrll+m8l59QROI2k9qidfvhce+I58kd5b+DtLo6QlZ4iz3Nzc6e98eK77bMPr6Ytjzx2vn3rucfbe2982D58/3OWP8YdeLH9b//r99r3v/0UOcGinC545rtDtnP9xs320mvvtf/wNx+0X7++294CfD7z+KX2o289RO3WhTIYg/n3vN53drGdW/1/2HuzLkmu60rzRoTHPGRk5IAckIl5IAaCBAmKg0rVpaqu1S+9Vr/1b+i/12/VKqkoSqQ4gCRAAgRJZGJGIueMefDwiOjv28csAWmJYlUtqoQHdyDSw93Nbbh2zeLss/fZZ7pt3Xi/XX/zrXZb2a8mSswjuvFE+hugGrjgayCAYEopJ6fC5MzZs4vttW99sz31zDMkc6ZgVecAqpvt8kWA+ho9YWnDM1FNeLtzJWap67WjMTlUUlShMmXPfOrY1EAQfxekigrtjUkiqeubGvlvQOoWwEcZMOvo5L0O4ImAKOsTZJVstAeqcfb1ba/zh8C0W/YhaGV/dP099zz9ZnfaAYyqctaUyjot+H6AZQcoXVfAZ66nWr9SXoFhWsvw3RmLlnnIprqsLVyC4VmYVq1Z76QgUGZVcBoG1jZQbDc5FFUOXfIAUCpQ9ZoXBB/gyOsxVr2r7sHe37wLwhwq+ydplB6vDGfJlrm3ADqHOP96n5mwN+rEBqzxEKkv9aMAVevql04B7LIN9x2QeryYelQdgO2zOtJEKXWqfe/Yaqt1Qh3sie5EYaArATRCxRK3dRJ/AlXPuRJmgbPfd+gPvd+U/j4nKPX3LHqAJPkAsGzttapu2U6hYjn56lXgVS+YhC2O2RIgPLWozFfuv6XIdryqEnZkcqG7P+h5kJyd9+mMGICY9cR4mXsyRRtAUmGrVzIJS+tzTYqmx6pLOU+dYwLVrkC5psL4MR6B8QiMR2A8AuMRGI/Av/II/KsD1a45SQXE/LkXdiih7DeserWwDyCA36xNndGAgwUiDiVQCWNIYHUCmzpQfhsWiMAclnOWYPkEMGT/Pw1A9pCxyWT4vQV7TkZOBmAliFdyO5OAFDOSGJfsEZTvt6VlfCYFdADGyVlacczT+xRZ6/LUahgyHS0HsKXKCScIyNyHmfRKtWWEQTZBjm1jrG0N0wlbY80Xvw+mDQYNQjFzwoE4JJQA3KAVCbGmRNOAU6HvFLVeAwE5A4IpaYBqWloQFLt+Gd9UXIaV6cxrbP3Q1QcKZP2xLU9qJ8Wiyn51883vfBa2tkCt5yBBtXFcR4y5fHyPokk2kBYRy5Kwz6mr87XPBJJo/yZXvgdoeQag+jtYlg9qg8hmExuyTNhUEg1BtrrFxhypQGZJfQWqwv6qEw672/2k/lhA21NQD2eKrWrYD4G6rInSxMgmO2QRVqXYlh6kOgAxaRLUpj6yqLMTrFj3aUFz+/ZGe++D220Lxen8qRfSpubBA8JYXHbffP237be/ej8GXrZdskZ1BdAuO+1c3Nw9bmcePd2ew1BpKMCEPd5EY/sBwPS5Zy631ZWldvf2OhLdd9sm9ObL33isXbq81n71s3eRFm/FzOv/+t+vtP/zL17GdfdUHEzDcXcMsMkGA+2bt+60v+c7/+8PbrV/uLbfVhdm27//3rPt/IUzzGPknOzXqcVBu3p+HvnvVNu88Un73S9+2e7co80OeI9y3LYLeEgPVX6cNpJhdBMJMPJ3z68KgiVqZV968Zn29W98M/WySoDnB5vtwpn9dvHRtTZYBD6oUc++dedRoJozz6BE7h6tLa8rcVDOroEslboKw5reLTwrAxaUihRFgZyI9FnlPZnWINOSuiqljVQ+2ng3159rEWZt3tVXO5piQ3sAm+VlY+cBqmefbkebW214472S6Gbn2TPGRuDY91R1fTmC7lDDgrJOp5HXpxs0yRJXYK9Vrx2v1S7HEkCbtjYdi2qSAITmsM0AMt12TrVAqmNRc3wC006K3DOxgtwDa1pVmZB185z3THCuZdZrwm4ImDwYzgd4Otet9T2COh/ua5ZkHTyMKqUJHvMhYPKIa/QEO7uR9am6E+/DNJu8YD3uexQf3BuVUR8iJz5GKq2EXsAaB3BuKskV5ZzIwjIeJtlYh32BTyidmGRepW2PjLBMNAMoK7p3XAZKAtVDjks/aPnU/F3gxGm2NOx6q2Jzx36a7vR65vgBm2nbletOCXDNLiXD+K4jBOHuz/XoOn34fcGuPWiHXFMcZT5x5trWxjusZkzKhwWqJU+vWV1zt+bI+DEegfEIjEdgPALjERiPwL/+CPwJgOofXoWBhkBUAyWX2pP549kMuIFgPo+jb32u6y8wMM66MgVaK9kKRiCYulS+PAdgGh5hKEJAM0swHMDG7/GE7BgLn+cp1BSYyj7I/MwBBpQ1FlOohK6kbX53aeWAnpH7tK5BfogJzQAkMpg+1aZHMEdCZwDsFC1lRkSCA/bNIEl3X5vP6wCs4dMs3yM8ZJ/5LvTmACY3QHqWFhwGnAGzSNAAazNTGCzxXc2VNBJKB0ECp1lNnwCtmiZZ/xW41cXikeL62qC7x2OOJT8hfwJcDWCtNRSsVpBu8EtL04DfcjDszUy8AAAgAElEQVQuWbA1qonxw8oWEA3Jw8kRTPuh7weomm0IWC2gGplwpMGc3aVvEfS/ANK5hknruy7EjwNdNa2TMqkwzL6viUu1q3HNfXrClx1Q9f305/TjkvVO2Ic1zsUeWycez4B2XH0/GACFcguu/zwAWZZqsSlIqrEM6AhgInjWahX0dri5A2O5TY3qTRIdbHf+2fbJjW3afBzws5ceqtd/+yltaZhDnMc5xmAFjbcMvIZEOv2uXV5pz37nadjR6u97hx6oP3z9env6sfPt1Zcfi0z8M4Dwu7//qD338iOw74P2xo+uA4yH7dHLM+3/+b9fai/htmt/X9n9etR1UfXKANXb99pPaWXzX358s/34N6AJtv0E7OyLrzyFYy/glD6na6dm2+OPIP2F+r1387P2m5/+st29s0t7mgINmihZU6vsVJBtqxoI4XzmsTgHlI/PzE62K4+da9/53mvtEeS/K0vUdE7uttX5O+35Z86lJc/EgqxqnddMydQymgDy35Jf9okCkwMTSRD4XrV0qhlY7OokgBSxZjGjAhucf6tGlWs8RanWstLmyf63knjpQVznNPM/tZRVC+9BfA5Muwuoe7+wMvtIj+aJs0+14/W7bXTn446Ftea25LaygQG4gjFXkUlZ14fGQIIjgWyYVp4FqDu0/xE0TqeEoKZ62lIJanUChp08kkU0R2KdrAksgaZuvoLjDgf1suP42grsguVLji9juMfQmEyY4zr3/QOdpjPUZaK0tY4IFjZUk6vse0A1MmBluGFBPb8H6Rtt6xiP1brUw8NV1gO8A5sNod4da5eXoXXdmsYd7M3Tc9YfnM6RSwsoB9RcT815/+H60yUYSfShQFl22V7TIN19WN0TJSAywnEmdn8R2HoN5f7nKytLnRHqa7yfVtGIfyE8swp7bV1Td49qT1O+wCT5Ujri8Vntyg8A9kC5Msdv+tPkj0vskTg76CpYlfzW3QLQyne4w7N8yX0L1gpSMfV6mPjqr8sesHaX6fhpPALjERiPwHgExiMwHoF/lRH4EwPVjtno/sz3ok3DWG2NfARqEJzIrvp/We1UW5UlQOlCtYEPGJNdTThjAEzkOT2BAQhB9MHRHPVHVrFWexkI0ASLfVA4SQ3qDBl+s+sCHgghHE0NLgUuSvIMpnHBtOUDDpUzc0dt7cw60lwAqYwnEtXpaVqvsDeUI8JuEv0RJI4ExAHF1mkRMgFWq0bOliCjtKKZZTnlrrYu8b0plon/EeziJPs0wI14Bsnx1KQAtmMBMDcxQJwZyLiy3hkAMYGoAMV9diwkKiNvC3tk6NQxql1NXs+QGpRKXnYdegIUZFT9XNCZ1jY9m+rwBP0WtDOwNbgW0BYYKPY1BGnHpIYpKkK0XF+Xvkad6iswzZ+AK972RHRfYJ0ZTAoeST8IOE9EyDFY4sthSg1Ak7oI0yoTWYjYQL97P05ONa9SJ9g5/MbxNTJr3/PjAqMdnugulgpDyx22jjHyVJGCgbCAiH4th9CoN26ut2vXblR98+zTvN4m2D5qm7Ct//B3v8aU6DMkvyRS2C3rU+cdj8g+q0b11OXl9tL3ngGoOrhTANWt9lc/woAJU6S/fO2pdgkn3RMWfnBvnf6ZMK5QnD/9+/fYj1F77Mp0+z/+/HL73itX2xkYVeulA1Z792KW2ljfaL+5/lH7xTuftJ++td3eeM8WKLBG1I9+49Wn27PPXGpnT9G3F6bX+tTzOAwPtx+0t378y3br0we0oUHSSUHqoSDVhA6DITu3ZwscW9bwRvp8CsIA4bpKr56eb6/92dfac889w7UxB7NKW5PJm+2pq4tt7QLXxxJXrhkRJ1x3fWfgPREx5QrtWbO16L4Ot8YNqT4DiJ6QOPKOEEOy9IXhuuL60ljpBHZ1AqBzYgfM1K5aHKlclu9y/AXEeEv5qtdHt9luAuTzTB83L9YN08pyS+z/mSfa8f0b7ejuzQ7M1VHIfFpf6XqdhumX2kl6c8Ps8iy5JPhHBnZ7q+pW6/5RtevKhDVZUvo76qTFGiP1KoZ+wsqahvntgL7A1v32/KSzj8qG7h6g3FWmUqBqMssaUo2PerdhHYT3twWqzGMzTAJ6x5OD0PhJ5cYRc3yGpNgs97tics0N0E917xRzHskw9amHtKwROnpOjpEP2/95emaHY9ElGKDK8Z5Q86o5VnJT3DRklZXkHgBUh4DiETtf8nJSEJxn78cO3RHH4zwLMHWO5x4vo5otBqgGhobZ9I7geq0orSY1U95vWfaQz/c1b+Nzb1Gz0c4UUHXv92Kw5LKVFCMFmG27lX0ShXTOzdodA+W/ByYPw/J7X+7GLXLfmsOfP7pB+8I741/HIzAegfEIjEdgPALjEfjTj8CfAKj2O2UA0NWL8ZbNW0oc21vglJTXmlSIgABVq4AMFWxXI2BdAOAtRipq79R4xcZU6cjXBMMHsCxwqSw5B7M1gF0ts6UZgJ0A0hotJWcJZHCGidQVGnYWh8vpuWN8czTnIQxx+YF5dcHLbNrUzK+sE4gh+xXM4Sg5P32a7yGHU1LMl2apPxVIyS6cEPQfE6ClJyqR6QiG1/hmHuOk5UWdfcn905ImzEsCK8ycMFGasgVOgB5siBJjzVHY36PDvj7VAJywjc917rU2dEBNa/qsGqiKXYz9u6DV4e1r59KTVaDZBdIxTAJwpN6UcZrVpMk6U4/fGliX9TNxlXJqpY+ut+vVaj1uMUea7LisHxZLGmxp+Og2V16gRQ3mQ6NbMKpvdHhFFlyw4ndW2IDdR/s61c+lv6WNrJ9Ja1l7V9+g8gKuAZdhipXtFngLsPV9GFYD2oLu9a+PAquBHN37hV7S8iYOsF2tJIyqfVT3N2xP86C9/8EtDF/mmZdX2+27hLEstonz7z/84A3qS++2JVj5RZIcqGth80umKZDYIKg/9ehq+9p36aXKPhlwf4bU96/+/vexZPnm8/Q4fe5STL1i6MX+fXZrs/3DD6+307QxWludaOfOTLf//K0L7S++8URbXIXt8wR2vWc1+rn1KXJf6mT/2+v0er1x3D6+x/WjEy3j8cpXH22vUfN66fwqTtPK1o+RBWOqs7XZ3vopIPvaZxkzVpN+nAcBQuVnas3qNo6tGAIDZKtdygT7ibcVrsKT7aWXlP++0pZAqSu0qpmbuN0urh21q9TkztJjlYkMIV4JpZynjHxorDojUS907kSJ7z0PHWoMfxZKkv+U+PZMq/1UTCjIGlftanqqpgerYNbfkWwqAwb9hCU1idHJdd18AGuSSD3LykvbuARzAHiWHmmTq4+149vX2iGOylGs8lM1psWU9pJ612evWk2RPKYZa7WZomJqQapjdsC648zNdRKTNTaUZECAZFejr+S3c/DOQJk4y/5klncgudrj+CL1+WFTTVB5CdT7cR/mpmnvW4fI7ZuAyLoBxrr9DkcLrAdAaZNWxs73D5mw5f7N+0MM63D9FYXrRu497MCa1l36B1vrCvtb++eAcO+Y3c79UVnxwTb3Y5ykjzWT8kjNLeS+Qv0rx2FZxYgbygGUqv1/PRzN5vLXIFJe9s+/Bp0BmtewN7Wwqd39LcupoGAfht1c9W5gP+2UBPD7Op8LVOVYFzj3iyQy3QOBsdoW/1LIpuoZbDLxRJWGOmZOHpCbZGfcDFiKkhG+JaN6ErAa6Mz3qka16qlrZo8f4xEYj8B4BMYjMB6B8Qj8rxuBPxlQNQT3z7uBBNxgavkMFYQSA0CIoZohgcvZ4WFEIELL+QQVkJ0JVWX0NFKaR157bG1qOFWDGoMVa40Mb8zZDwAMynupUZK2gPI7gkU9stcgYNRWM3ME6jOzZPFpl3BEH8mFJeo/AagH1GgpS5ukdnQKOZrLza2Qw8cVeMFWMsRGBv8r87BTA8xFCIR06BVYTlBnar2oQZ5Mwswcx6eLrUCTvZyl/Y2gd1oZMEFTYlENhPhPJq7ktwY7SpGtR/XICL9g4WQspgTQwn0Cx2A8/pmRWTVE4ntx/TVgNZjrWOSgMllXQ2hWbVuZcvoV8Bb7KTsm7onMMOtX+ivj4+9dUCwj7Tnj5ARMu82Kn8OwBWd2TGohEMZQx9ClJ8Ci3yWY3SAe/nHHkMGguluR8S6xLEBV99+AUXdcICtKLq69BOIGoCyfbcjOyNIV+CifJJMgHcvagxBfy6Q+JDu6Y+la7KRPYzITLpNJFtljL0uN9Hdnv+2sb7XbdzbbZzfvI+OdaQ/2L7b1DQJeWKH79x+0H/63N2gzs9EWGYdFxkxjLY2+3DdNbO7DQK1dXWsvv/ZMmBxP2O/fv9v+6ifvJtS9dHalfefFK+2RNShJTp6AdR0A/Nc/fK+dhUU/t1omMudXB7CvZ9q/o4b1HHWnUzTctBZ3k543v8I5+Me/+Lj9zc922r11gAXHvAtA0Jn62zC5V6+eb+fPnmpPPrrM9qTaZG832tuvv9Ou/fr9gIKOhCzprywh29wBRG3HlZbrketCCXDgfVh4jJkun2mvffvryJMvtJXlOVruoAY4utmef/psO3ORWlUMxzRWKsm2LH/pKAqzGuwXp5Z5mzuEqCb62/w8lGEj67WGNcuGARShCVAFp4IlHYk+b2XjMqkjhOqs1dW5z9x0E18gwDI/BLQBs/yuZHX1SptcvtyOPvsd0m+AKuAuPUjdnPuac+vxVK9jfy/n3wKpvjeCdRX4j2JwVD1SBZEmcJxurs9EhgkNlxH4uoYoRHIz9B/uaLZ3yaDXXTStbwScfF/2tO+lLAiOUJWVzDCHvFcNbQnDet2G63TdB0Ncf0dIsz1sXY0BnUPuWceA/rkFYCL3y+EQKfe08upiWjVfOiZJM9yfRlrMVhjXKc2duJ9a3zrN/WpqQLfRXVIK93Dd3S7J8JFJD0+1l5lO5STW0vwFba/XRvpLhyl1Nvg3wBIDIKD3+LSOqne9h3lvkmUNeLaHrmPN+8y4Utnk3q/d3jT8+kR7EIjqK8tGRiQ5ZXA1TNLZV+mvkNj61wKrJpCKa1UCjOsvc4g0YlJdLk/Kin8x8Mr9yIdXbyVSxo/xCIxHYDwC4xEYj8B4BP7Xj8CfDKjWrivBErQZPtDPkVc2aZfIIKefDLV+vjINBwA5YVp10zSOLOZyiQBmjnVMW9vIs/lsK6GOCCo01hC4WteKxyQ1g9QLzs7z2xLBkHQhQQ6Bnc6Us4BUGYe9bVx/CbbmqUGdX9mLLO4Yqe0M9ai6hChDHRC8TYOWFxatPcX0CDZ0BkZ2MLWcurA5TZkI7gbIhYdGkRM0SYBNlZUMyLLnqn1aDTMBKXMztqJBWpyAFOaC5ZQsD8LIlmHQLDWv05grFQsqO2kvVAO2apAQoKqBkk7H7mMn2418OYH456fOgNWHuzONPLVUowXQlO7Koij/DckpYO5+8r2KvWPoYjym4clAB9NIqTtw2mHGuHlGiRsUWmZJcxcI+v+igO3uD/iOHKIOvvVznPPYM6puULAquyHYd8Ul/9XwJGF8z6YGhOao6idBfA9ea64VbWd03v3e6347x+OakkFIpbKMsY5BJwPo+ECTnUAp7gpUYUA/u/kAEDjTNocX2jY1eENQyM3P7rUfff+NtnVvB4CKGJwxmGdOhJgSzLCqdRjVR54+355/BSlp0P5E+/k7n7a/pSWN4M3+vC88cb59DXnuFCdnRsdlqLAf/OTDdoi0+LEzZVq1DQg4tdraX7y6CrN6qV08t0qrm0Mkv/fbD39xs137cKdd//QIl+E614bRF8+vtG9/+2lknAsA1eX27OOn2+OXCNn3dukDu4UJ1Hvttz//PWipkJujae2gbWlkzHetW2VFglfb1Chj7k2VJHQXcA/+2qtfaS+//BX2jX6qp2fbaOd6O39mgCPwpTbPe5PU2zrR0vc27DfbEU0FVllvKvDoZNgG/kWB8lP9hevZVjXeI6pdjVCjGqYGfbFC6Wvk8iPa1gSOCHIBqxpiibgjga85/I+AamjSbnMev+oEDn5y9QkA9vk2+uRtFMXbAarWrKcli8DNyzxJjkK/vRzX9celVxDJsjKt/bVokqioWZ/SiCXtYGTmk+ACvJls6tvRuGaXy5DI4nkIvEzbmg54CgT7Nkh+FoWD053nOAhbX2orm7DkZb52CDuqgVkBZeSxAFcB7fFoHxYVAKpmmDvo5MQWx0DijvuhtaWRJWuAhDPwhCBP0AnATXpLFYZAFRC7e4+7uqwrg+RxuePeeiepr/eesE/Rs2MTjzcv3ZwW/7XBjH8FBJNdSYfj5D3NWZD7KVBVya/ti3gpMyqg3ed5DnZeyDlsp1JnmppSnklTAlRdUsdeQa0mTQ6gST5niowp4Lxj/A+ZU9an6tA+Q9ZhD3B6YP1z/tqU9LceY4DaDcT4aTwC4xEYj8B4BMYj8G8yAn8EqBp4lrzLYPOPP2IllGBDaS4NXhKW7ABelISZu56POAsDmwQF9eh3Ar6JgIMMOVLRqVBrGmgUuJkNgLNWC1AIs6qpzfK8Ed4qwdVSAIAoMdJKWCr3YkQt1gmM5gzSRPuY6tw7xE0mbK0BH7WiAtZjInINiBaQuBo0TwIOZ2GzpmRmMQmZwolXw6QBeshDTEoGU9tIg2UmEpETpFe+P+wH/83BzA5wubQ1h4ssCXat4TKQEmwry0We6djOwL7OsD2ZVuW5mn4IGlNHm3pRts+hxcnXINu4tiekgt+Kdcg4ClRj8iN1a42o7sTK9hxLR7NqD2VKApBlaFNTaxDLusVvblNpYx+r+Rwik21IdgBAlBIHkMj8zpzGavbfsx5qMHe+zzromxIA6YYEL5zVI/j1tKaRKS2XZhnWCUyXKoC1JlMEbGzpxjx7Rr454x2wgVENA9vRWQGl3U9XNPjQ8Mb15CMBUgGYwjDWMMbCtEMEzAWB6oMtzJPu06LmTrsFUD2avNJ2dpEGwpR+/OFn1JL+CuBHkoX9D5PPLli77HjJqG0A7h57+XJ74rkrMeIRfPzdL99vb1y7mV0Uiq1Rq/rtl662C2unmJee6waQXG9vv32jLaNZR+3btY5h3dRUP/3YbHv68gJeT6P24Y3ddvPeiDrI1u7vINNlu5LcQzIOL794uT315KUYhl04v9weu7TSzp9mBbjq7O7utU8++Kz9+sfvkKChhy/7LyBKjaryVgZF0Kr8VxnxPoDHHquyYJ7CSQ5yisTFE09dxlTpG7SsOc02cCXe/xjAsNGee/5SO/PIKYyJdACu2tyaZTUX6xwEjn2BOe1qxYMmZU97oCpb6u8+6/Lr/QY4E7DaJSQAqiewghn4sK0akpECE515TfiQWe3Z1T7Z0vU5zTyo1bbJtWfZXXi4T97k+6TMSHZoaCRQHdr6igXLoduJIxC0f2kHQJXayqIKKJXl8rn9nZ1hDxlZpcsyeNaPmhNxXL2EXCxsau1Lj62zb9aqeggysB5SR+Yl6eTQmsfy6lJaLFgOa6lMt/bFetiHbsEk51SPaEaX6k0WPKSmdCZA1e1ahAGHuAc7urcc1tQ+tsMD5j91+9Mk2wIeud/Zgka1yoB7nvzn4Q73QUqGj0DpR+zokcwrSTbNkg5trUOdbKkxuiRRrjy+x318J+1frEQtvY0tY3yUwJZ945xqhNSnNfJXogOzk/Z7ZY4NMWdT6WJyM39X2I7OBqW48I7S1aA7v21H09XCex6cGiPm2V4+Me2p5BdGPUebCdQ9/9OnP/Kn8g98a/z2eATGIzAegfEIjEdgPAL/8yPwL/71LRnfHwepwlN5QUGE0l9B4IJ9+fjjv2OnukiwDLKqtgj7muyx7/XCT8MEQ6fFyISVhdUaZdGsI5q3FglwswwZsATgNCCbpU/q1ICeepgrncAiGBQeEjhZeTSnbFYgG9npHEEcYRDsgj0pDUplShcXN9qA9jQn2OIugKcEnwK8WUrvNGBKL1QZSsMYxuIYw6OjQ0A0AdmMvQllX/1OgKpMhlYeAA1MlWRYNUdyLOatTdUQJYBvPtLgtK3h6Gf5rszqIG1qQs6CMZQmy8SVhLfaVSorrOC2HEnL7GVSAF849CF7GvDH/30bGl2EM5KuzxaykScWrogRSkCXYFV0IotbctuHJaFhlroTpiw4AJc30mOW8V2BUZ25BFD9e7DD3VqhEb7mSSdIf219YXKga1Hj+a25ZRsiW9b0r91G0HDNjBgvdXMwcaQAutthXyYIr8/zsmdUs6j7LIiowQln07dLCUKwtQaBNwBu494mPVPvtY8+uddur8+1uaWn2ia05S5g9drvP2y//PHblFoqYS/pr/kMVc+9PHQTkP/sN59oj1w5F4CxB9r76x+9A7hEoCigZPsG5E/RkuaVZy9T+0mgzb7Okqy4fet+u00N6YDCQANpQaRS3AcE5xpzXUCa7nWwDkCViFXuu825UkcwWJpvX6c2dZn6UXsJX6D36eOXT7Xza/PMEXpE7u62e7fW25s/fafdu3GP+V1tbxxHAZaGNoKbbdixA3+X+QNNDQO2HVrPc2unzywiL361Pfb45Xb+/BrS/QcY937crnA8j+IMvLA6H7A6SRPWmmklYY3La5cwKAjWsaNpXVPJgrjqBpx2DKqjZa2q9whZ1PRGqYSMZkongMqA14BfwdU6x+L7rruSEimKDJ1p/arJim7uyryHpGVMz30lTsFHN9+qFjB2xBGIBgAKTN23ThrP1x2v1CQ7Niyj3DZT1U3qMiyryHvpr+p6OibW+tT0Nu3AafrKKmPv7rwBqtZghhmt67iSK+XM3C+YrydxU/uXVrssY12q34tJFmoNncSVcY9ofTXkPlJtcKwH5f7HSnT7dZCOUHpYb7+/M8s8WUnyKwJYGFYl2NPenzhPrn93HRYdSfDsElQ+k/Bwi/nLuo/ZwSEsreyll5ngdChVT9JJN2jvtbaQEcjbtikSXlUIHRMqWBZolmqmoOoU+zlAbVMNagCyMqs1G1hygXemw7xS4c+cFVY6Obp2TjU6rBVXdYFxWtAIVrmHAm6D+00eMH/8G1SuwjKpVc1ak6cHrHUuxo/xCIxHYDwC4xEYj8B4BP7tRuCPpIn/0Med1LKiQYW6/CjyNZgAqhI42GaGphhhT6ttiDVcxUgo2eofCsusNMpzWgwAfAA2B7pJhp/1xzpWg8HptgoduQg4HAKq5kBei8uulBqsXQIqZYsEX7KfBqPLi7BgANDhcDk9JI+INK3/nBIYsQ+zCzttZkE53BQmNABX5bgCR6SMszgPKcVN43jqXwVaI4CqwFDgGD/JqR0YJ1raCCQNzDiGERHfDBK5Wc2TBLYA6BmAa+qrAMxTU7K/1JvyvRkkxoO4EMveEKDxPKPsNvG264c9FusljDJormhXQCErR1kr++v3rX+zZs31doDYM8GqwA5pVRNpsWypP5HtFpCLq2kAYIFVtz0lXehrn3KqZYcEtn5YcyJgNXWrrGv5u8gon2/HO9SoHnzUgcRoAfnqAkfCSZAxNWDmPVBtBYYBoY6tQFXQqVzYmeE2RNElDf784U5ULWsWSXRcBl751j+igSvY7y29JuPiWeAozB0Mki1Djjf32wPavty5j6vu7260DYL20+efozZ1p21vD9vbv7rW3vjJ7zkOWHF2UaAK4dwPQxitXfbppe8+35agRW0/8hng8/s/uRb3VNssOS9QXsb1+eVnLravPHEBIMN8MdnCOrfv328fv/Mx4BhJOefT62eDgN/GGJdXVBC09ukGcyRgAgY3o3LSHn/ykfb0M1fiuLqMiZI1sJcfWWhneVYyugejurG+095583r74LeyoDLsJR91JglcbK+kQ+s+gESA6nu2rBH4xLzHOQUj/9LXnmtffeX5du7cmXZqAXHl7rV2Zm22PfHYxXYW+fHUMmkmrKZPuiSF+5l5knrhmkMCz2JKg8ByKiL37QBpTJLsaxkduoCUcwSAFcymbU1wRAHZvIiN7ybLM1JQ21EU+0kQv8t6quuaCcTLpp0TJL/OvYSCf4vWNO+W7DV1ulUf6jTyOS1h/Db/pA60qzf1M9nCScb9WGDPepX3+34Ydb/LLrg5AbDgtTZf6+8hURyInR8sq2Ow/UWr3Y0/jo8rqcSC300/XQ9LLJjrxM9VQtR52wc8xryJc3mwB1SLKVONfxIHXOwDjOWyTQDt/vYCc3Sh7e4JVO3JWiB2xAFNoFoZkGg74j67t0XWjuW9Vzomwy3OtSZyJmWG1MDKqgrck5xipLl3TpCkOuScBIayH3s4B+PZleRC3f0FhzOAV5N7BVW9D03HdEkYCWsbKa+wVnBbihRTntUIzM+6eoUuDWriRRM+v58JINPNsuUiT91uhsw9shmNJ9GWSF5ljuvDs9KdgOxk9/gjfya/uOj49/EIjEdgPALjERiPwHgE/mQj8D/5F1gIaS2qgYN5cmtTFwMsizkxBFGmRQBM7Q8WRHlP4WbcMB9CiwohqeJMvVCkqzr6xgBjlLpW1sJrAKntaPh8thNsDVj3FMH+lD07qV3ah049lLV06cRLSIM1RwJ07R0AfJGwhUULG2r7GuS9i7gIzw3j4rm4iBkHMt8Z5L0xQBKMwkRK7lWjBkEqYQ8MjyHNjK7D8zY0pL4NdmJSm1QAqgHeNEB6RmnvsW1ZrBPVsITjhFEcwAAPiDJnNWdyTJQC2z9VFlaQ0rE0unSmnlSGM+DSmLVcTK1HM9i03m06QDOHVuWdLCcmtKa1mNiSDcd8xTMUotKFNFfS8bPitGqVE3FsrUN8bnLAzwXLrjuMcAFbn7M95b/LtKhZ/A4Ourj+7v+m5oDgMyBFRnWlzJOgc2OS1APVFLzKLpk4UJ4tWC0w6saqgvnhDmbZibCo7oSBZp8w8TvGpX1QLn5NxPqFULMYuKqX7AoASVyMMCrauPegfQzj+NM3PoSkvdzWzj3dHtAH1RYyr8NG/vbXgDxWl9Y0jq1DwqatUd7FLnfm9Ep76TvPg6sNzkft9Tffa+98cAdldO2A/+jWZxUAACAASURBVOqwK3u0sjTXXnvhCvWnpxNACzqWcWfaerDefvnWx2397gYGS/Z8rJZCa9Ss7gGiPr7P/huXsx/2nlyjNcwr33iyzS3SfZhJs0gP1QXm0GgHV94LyH8vXsk4bm8ftA/f/7S9/bN3kWvuUT9tn8+67qxFFWxYZ3kQ11ieiebDqqYulPnWse6Xrpxpf/adr7WrVy611RWAyuFH7fTSYTtPHe2FS6fb0hpOxXOds6qTxzyEE/yh05XJDuutM1vrP89FWg7JmupA633C2tNqDeJ5CujIcqKc7v2HSFCJsJ8DNpAFiwpzfXQgNUC124VMF7Et65kcLLXJsy+24wc32vE9zjlzSqBaYLGOWzMgl3ca+Y+bj8w2jGoBx6gavKcFgJWxUJ8rcSq67GEAcMeEslxSewHQxYZW0kApseyv9ZjupIz35+xtGavZrspjYG4o/RVsRgWRIcu1uofkVjmwigtbxBzrRs7qpgSgkX2TxCMhprz+YE+QCuM4nEcijO6cmml5SueANbrWp7o9VSrKf48xpZuaJ4kA46r7ttWfStBPdDgPG183isiSNZOq3cr2lCCPMLQ7sX+qEmXO3xHn2sIOpbhCU1t/BdbCdiZRYGuZ3I80zSqZ8D7LUKUc3Y4LHbJsOqHqEC6AdT+YY30v1BmWmcbzQKDbO9L7t0c+1b9C9khNTfT4MR6B8QiMR2A8AuMRGI/Al3IEjBI7quJ/ZP8MFRTqmtVOowGrSANAC6jahoYaTwPlk23ep6Dpi6jhH23KoHwxkq4JAtaqY53hHaS8BjCpUuU9WFZ7pgpo3arskPlyG70LA7ZlyPidZjNhQWaU0oIoDu2LCSMa0MX7shJzoI7ZpZ02v7geCZ2Ab2HhEBYUWHwMK0Z7mkh2YY7CHNoDtWLvBGSCyFmMQ2Zs70AQ6NGKACdx8R3Y9gbJnHLeKdZjUHkMG2GTe/d8mpY3c1Bk9m4VpHrMczObYWAFzGEAdQg1iO3YrymAbhkfCdS64JslpzVYEtN1mCyEhoGiYSTPVY9aLKqsatXcFYCVbS2g2QXAXYRdzq1dmxuBceJPWdsK2EXMUeZ2jM4k+z+5BEhb+Utcf9+FpXqdsRYSMz8AsfZRPVH+a13qIHrqBMxJW3QOwD0wDYj9guy3r3ksKXEPWg24azrVGe0RUQ9US7IpUC0YUY/0RbRnJyghNWyiC1DZEMbx7q0H7bfXb7a3fnujnT73fFtYfhTH3J12B9fcH/7dr9onH94BoOJI7Th63DJoAn3WtIUk9/xTF9tTX32SAHwyBkb/39+93XaQ/4ZE7OZ9t8uRLZ7D9OjVF662VYyIZMLnqO+ch659j+28+ZuP2sTmTluFyVxbnMC0qEyW3rtFbSoAZNsDAmn+GbWpT2BmpBnSNK8XF6bb5t1b7dP33sNUaa69/I2vtjNnH6HWdr+t09P116+/2259cDu1sUzzXFOaKblf+510VEB10LU6KfarzvUkCZT5pan26jdfai9/9QXcfxdogbOOpP1OO316CbC60s5dPt2mFnr6vgBbGXp12YLQpxmQ7lH0pzJWxZkTtp8J58VVL8qJBNjXhTqrD2vHpkbCXfXGMoHxeT3iHjMCeFBn6fXpZlLz2Q98EKKr5/zP46h86ivt8NbvAKu342xb9anFTKYfcwpEu2uLdXiefFi/K2Pp8mFuuR5SM55HGSJ5DcYwDoWHYLLSKV2SSRDK8kcCYw4tkmFBcNomsd85J7UfSnoDNHXoTvup6vkZSbP7FFBeF3+SDNTWBqx5PjVG4uQpBY7w3O/y+yS0/Igeq9sbZ7OMg3I04prEnniEKdgh+yxIncaMzqRCnNQ9ZpYd8N7JCOkt83wP4Iq6GMd079mYKu2QpNk3EZWRT/2oV5/r2gOkHu5yb/WyCxjlr4aJCO4dXove4QWhQxITyohzX8g9hGuIxJ+jpwzYxIoyXu+kMrD2QdWj1z0oY7vuHGQMrV3lfRKc/h3xHMiilsdwScvTEqm/h3TlKP2ZHD+PR2A8AuMRGI/AeATGI/BvPwLm6vtIMgHGf89D/lQgUjCgQI3fNTSxos5HwCuOr/sEJCPMKv5w7Y/fgI2BSTWkkqO1SnURls2eqgYZaVMvGyDDGsCiILcClmkZPQ2bZCB4DYdZ7GeCGdcIeI1RTwWCC/OY4SwjKpvbjgxOSaeStVkw1CxFosepZ8UGih6Si7S0UfqoXHIaZsDa1BFBnaZJE5O2q2GLMKeCxRP2YzCATeU9R9HfbcsjIJgiIAvbAvM6MWn1LvvNtgS6g8EuYNlna1TLOKlcRUuqK6gQJEZ1C1jSHdbgXvYnct6A0WoD4bFUn8ROntwDVcnMAO46vwbSaU2jqZKAVdwoAHYspKNTC1cJh9TSdSRmX7cabOjQuiXrVGcx8zn1nwl277SJnb/jXSP30hvjpczCst4iZZlqexrqBCxQdUWmHJQEKwD3nHVsqnVuHRTtrIZreaXC3TSt+lPX0aORLlh9OI1LslzhcTF4D52oRBc0DhWofvzJ3fb27z/DTGm9XX7sa4zhWdx/t9NX9Qff/3nbAOjNMcYLJgac87LXAjGedcx97rVn25lLOMhyDgSar7/5PueU8WU/+mujByvujpDsIsDuG7gEz80yFiZgOPG7OBvdfbDdPvn4Ttu+e7+do8758poAZ6J9CFC9AXt7hxVcvbTW/sOrfJe6UOsY55H9LlI4e/Ojj9v1333MOqmHffpSe/7lF8KWDjnOD6iDfefn11HfIqpkXlhvG/8x9kUGVVPgGNYGAJXJku/7e7HwGEZh2vTdf/ettkYbnEXaMLWDD9qZ09Pt0iOYLF1ebYtnYOZAwspClQALdAo/1GQxWdAD17CmXt0BhAKWrhVNzpNAo/OGDYtabHhJfQWr4SBrh1OD6u+bnA+knEd0aA5w7EBqJLy89EcZsHN8+TGm46Pt8ONfw0BvBeQ5HWKE5P0jALCujX6uBSc7sx0X604FtYLEugWWAqEDkL4VX+JItQW0BXizXgGkiSh+txzhENBYVZpKhjtFQe56tqzxuzW/bSdV++N2q4Y4Q9extd4PYqqUNjiWBrhwJckE4mEcYwhFMoJ6092t1dSxCiTnF7EW2kUE+8BWW8wNzeA8v2HAgXbdsU7LqJL026SP6j5SXtUqs7DqWgAfbLp+7uGY0ClhPshxOuurptf6d8dMibnrPfInVzusqgJce2Ur+w5g9K5ZDsGOmUA4YJV9UWljEuOQ+bDFe9sBsQ6EJR9ur3wSpgDp3n8FxZo0uR8l9/U3tTqC1O4+lavU1/99f/+ykvFjPALjERiPwHgExiMwHoF/9RGQXwvNUWKtYhH+2KPCdYGqj844Jd81Cy7MLLHsPI6vBn57J3cTJnz+6Gip7htTgBkbzmibVBVIZOpBQssR/RaHWiG/Dd1rLzXpiCMuAY+BkOYaLkN1HgFdgdRDe0fy7jzU6jSoT2Azj8R3ZZWMehxhDbIwX6IFgzWmeNzE2XcS29UlDJVmCfhlM6wbFBDLlhok2lc1TCTgdQKAaQ/UE0DvHMBzDtbhiNrU0Qjxs6wuYEOgWs62gFPYglm/QxA1IEgcIBeepFbVGCu9T3uIaHAaVlTpb0G2OAET8yegZjiLMf1cbmhULdhN8oD1TSkhTb/Ukqka8Lod2VaZj6pZLXdhv5s2G64v0tCqQ+37kIo1wtwW8kq9aoAvP7qnTp76TwFcbftvWAh7WoDpCQB1ontWDI6dcLGq/g7TkeRBZL/WrZYMuM6zG6vPq+5UWq8wQX039HJ+BHHpzfkwyOx2MMs6tYvhEVWepPCw2LhiVHE5fbDTPgIYvnPtVrt3b7ddvPJ1xnil3QfAvv2b99vf/s3rAD3qmVmNUsIefLrauPcuLLaXvv0iMvLFtkGrmb/+4W9gYrfSQmkQQ7B6CNmr62PwA2wU/U+//Uy7dOlsSThBHgGM7N4eFOe9u/dgVh+0ZRyzj3nzHjWqt5h3k0hsn37skXaFutAZmFRrmpehemeYJ7vbO+0X//AbZJ24CJ9eBKg+h4z5XBxftzd3269/dq2t37oH6C4znr5W1W1ak1qJgHCaaVezJ3OYWtU6NSsrc+27//4b7eoTj7ZTuBjvb13DefuwPQbovnjxdDt78RSsKkeZWlWvEU+R50egFMgSkJLzEVDsuegmc8yTNN4pSBFJr+xa5O6CExiwAFWuFfuO9u7NXL+TAbIkwwCrcQLup4PA0P33dexeuz7Fp15k+YV2+OkblLtqIFT7UyRqMZy+95Cj47O+3YpXl8ZHQ2veledbY+51IYDktddmVtYZluVOJxD2qL4AVL2u9gGM+7sYUZn04h6hJDeGYAJMr0fbtADw3Oak95HcB2SXa1/TTqa7rcYlGFmuAFX2WYAqm2p/6RF9nr1fHcOGHuz5g8h3D6UD351ELr58erMd0Bd14/ZC7kXTCzCZFkS7LfZD5jX3m8V9Siwm29Y637VMgdp+Gc9jDeocC7JkU1zjSn2H9G71crMtjuwzU4L9A5AC8p0H9V+pY3DmQnkjUO2qUQPqUePw+QGTT594+U8d0+n0y+/2O4XVZZxM+pRzsA3RLCPwb4j9t73aXE+B27DUAcJ1jxWolhi/TP+q2dP4MR6B8QiMR2A8AuMRGI/Al2kECr0kFOoC+od714dp/fPnILYT0Ro+5XslIDRC60BG1kFgPmHTeQGj9i+9LNhv2DOznDvNf9sm4ISWNJPWJRFOGHjYS3WZf5cAMkKZBHmCDf4zh748RV/UWYJMNrtzSJ9A60RZzxwBlkDQzP+IwG8SSe0cLKrGRlPIK+dgSed5T5dgtz+Jw6T1q0eHC4DTHZhVgdccsl9ZDCWBs2yHfq0zuwRxtjQAXBpQKqWzxlMjJHqqTsNCzM5ghsO6j46p/9qjDk5ZLO7A9madntReahF2dsT6lPoq+xUIC6yLegtb2tUhWq+anqmAxznYMoPUyA1ZVDbFvqjzaSNT7wlEE4RlPcXwpLatA5jWvnoGA1r7IDqtZpSO1jmOSYyJAoGJ7XQcotR6epzdLDEql6xxmZgpOQUIEU99j7HW+fcHlBzeTFsgzynRKwuA+tOuRjmwUE0WUYvjYk8bdWRhXE10ZHslJq+YvYDOQ8SXJInfqcRE6hwfgp8CryYkuni/g/3uu2jBcDdTsY7pECb+9kZ7992b7ZNP7yOTRcZ7+VXwzCyM6m772U/faj/6wZsAI0JfjtOfQSg2ATbMFEH31eeutmdfeio1hr98g5Y0b38kgi12OsNXqQdHQbbfTkGzrEhF5nMvX22PP/towNwhrNcuUuSD9DsVqDA3YapmYAmPoN72kGXuM6ZT80tpnTQDm7VIn5ylZdZMK5pZVryAVbWtdG7duJOWTGcfOdteeOVZZOYYnTF3Pvvodvsdxkoj3IDTV1cGkP0pcy53Q1AoUIXXEpzp0BoS0muiEhvPPX+1vfpnr9Cq5kwb7X3WjvZutMeunG6XLqy287SqWcLIaRIX4l6T/rk5lof1eTJMZ9oCot17QZOyeI6vGy2gVIC2WDTZ1BORWQyVyvjnBAZVl9rmPeZoIyD2oWdWVsMyft1V58Rzn1j9FvXU6+3w9m/K4bfbVN+1yLESmHqd+WOdafULrevJzVnTqpGYMCib5+PUuHbXr2M1qUyefTAREJl11z5GtvbIdjiwktZ7lhRd8C0AlREFvlEqkOSeY5/rGkVHJ/PvGdURYNBEQkB2aoypJdX5V3Df6VMOAanDfa+t2v4hrWd0Az5AuuvVMk1ybXZuh2Wo2NzCK0BVCPcyt5dcDmBa4Ov1dDTD/Zb5cnhouxuc1gXD6JetaZ3CQGmSGnTvQ4cwtZo5yeQPGbhe/eEKw9x38zu8qaZ5XL8C1SFjoLGWUPOQe4JA1atHtwL5TplTwawqnekkNY4DL8s1IHBe/Uys/ZIiYi45io6GvVPLQsmlXV5TJ30CunHO3XH8GI/AeATGIzAegfEIjEfgyzQCX0Cn/xxQLSBaQYB/yBPm84jVS54LQZRFxed/9Hvgqw7VzHb1XShWtdrYpCVF1m5YoQxUQKtk1+0BLgE3p/USJvCxPsnarSzDN+eoTlrFgEiwt0fgdUQdqls3ZluiNlSAZw9VAdHMHKzmPCEOgdniMuvB3dc9OaYWS7ml9Z9D5LxHBI2zA+tWDwCpGB7BDpSDJoBgcdhWFmk1kj3R9MhQi9pXJKwTgNQ5erEu8r0pGdJIPnGsPJgLM6OpUuX6NVYCYBAIzs5s0f4Gx2Alw6YKukRBOXkavFXW3/3UpVhmV6AQt89gMYErTC9gI/ZVOS0FNuNIrHGS2K5Ibo825kqCQMFwAjhNmgSqLifgrBOURECwaChe3gvR2Z93N1By4J78jBOwoHjpRcb2a9Sp/qJNHPy2gCfgvAAogNW2QxhJpXVF79BDQiBSX6Xkcf7tEh8E75MxXCqgWhvgyTo+mTplpYF+X5ybtf81RQ1S8/UE+pVIMeiXtermphmBvT0YxvX2e/qd3rpJmxPOz4VHX0tNqIzq97//s/bmz6/FtVqQCoGUrYbBF1swcF//86+2Ry6dazcwY/qb7/+63d3YzezuupPkSlFj8BCoknBYWWJOkRB58tkL7WmA5H3kvgeAjNmllbbLig9TvFjzQPMjEzP7aHGV8e4zJwWUs1CiK8skXphfH137pF196hHA40r71S9/1979zYfMM8aZZR5/+gq1rE+YkgFcHbV3334fB+CPYHx9p5JMIZj5CdPk78o9OU4VCQJwDyb8Iv+vnIJV/fNvst6nOLbdtr/xe2piZ9Nf9cIjq+mrOnNKOUL0wh3w7BIID+eRkk5RZOjHnBsVEoKHnKv+/V4e7HUQRlWgqgqCZwFqlhW02luVn2PqVMPu9cdUIDLtagCHgtg2gPVde62N7r7bjrc+KqYzLV5KkhtjIFC6YNLLJ06+3CuU6U7FUVuAX6yqDGrff1OAmkOqPENAqlPXU2kSILJfTZgCjDVLMguTSznXuHPbVkEHyHcFnKl/FdJ18mndwdMDN9uo4xuyrCA67UpZz3Fcg8vsSBBtO6gh0mIZzqhG2I71qQJJ61h1EbePNJZgqXU92HfO4TkQJ3GROdvYs3c0wmyTciQGvd6HB9MkTkgvkqQTIO/D0GpAN00CxQShyYS9DRj+TVhgEopZd+THde8QRA8AmtaxRkHDe/ZXHfK6cgZIi3UE5hhnWU7zI2tR9zgu7J4COOVfqWrt/ioVP+u9RI+CZe4dFoToptzfuXSa73ncEmb7ylpVl+jnYTcdx0/jERiPwHgExiMwHoHxCHwpRuAL6DQoKWHC54/+vYcIoPuoBwpdTWGAqFDR1/7R76K1LN2LdbtgNeDWsL0PDnpxr2FDmSMNCEhOwcatEqwYXuwjExWwGOrMEKpQecRyAMYY5EgZKt9yH3Hw1cyIIP9gZK9Kep6y+TnkiTpRLq1gWARWMkY8OvD7MLjUVRmgyfDYRsZlFlcMuDC6sUQVFmF27rAtLeBurAspQaKuvsVmwgdP8/k820VyG19dtj0l4D5UWgfQJhBUZjkaWaupkdMu4ALmlueHYK8rhFPiGzmsO8jDIHUGNlf2K7JEDrF6qxZQDPjU8MQg2c8EUhKXSgQ7yWsYSoGpUlQDbYF0bSbLG1B36u/PSUuD56zQz2rZHhSe+F5XSpdtZEXIsOcvYqj0v3GgH4MZfhx4dgxQncRMKXWosTAGuOqonJUKPpUHfy79Tc/UgFjnXZ8E+QIqzh4a7BpQV91jQfqaxmH+HoLUAqhVA1kB/xf6l8Q85gSguo1M95NPcf2lh+pxWwF0vto2tg4Arg/aX/3Xv2vvX7+NIpUaUjYt8exwyZBponTm4rn22r97Jef8Z/Ra/R3tbXZp7dGRagFSzlmhumBVDmuelZym5czaykl76qnT7evffoVWOFvtvesftTOXr7blMxdJvghCMKjRlRikJKgbsVF7eXqEukYv4LCrU+5n1z9se9tb7evf/Uo7vbrQ3r/2afvFT37LsQBOmNOzJF2ef/Gp9sjF8xnXbYyafvvGu22dljzlc1SgJ+1fAlRz8jO29nS1v2r6htaSOTXPv/hE+9Z3v4XkeK5t3PltW+HaeBxX4PNnVts5mNXFMygp3D8mfkHhILesv5IygorAwDDiPgTjAcS9HDjfM7lQKoqJAFLao6Qvp6ypok9+1yALx9oTzZiU/h5u1zmXVQyoE6yyfXEXDPrk4qOw/y/QP/WXsMEPwkjGHEkpr1JtgZSutyZ4IuUtdnVoXbrnX2WCjCrUoM667lvIYcenQ0WOUQCZcmAZRPeDzwJQJfZhU2Pu5XcqMxCAd9jVcXqMVQLB2nPtVV1+RoR1KSAQ/B4w1wSBWUQQ7Db4sTRB2f9DoEqSLv1RTeApD8YdWFbWGtNpTOFSmGpSgjmXZIDjAAhNfSvM7gEHIFAdcC+0/dLOpgkm+1SbWJCdLUbTxJ3SYnXRx7ujtoPzV4A8+7TH8clk5p6dZ4yTZJFzZBN4DMD02rIps0MYWqobK1XtjL3DUpvOx1zfXhOORrlEVxbLH/5+8N9i9zckpzxLCID7REjdDzqBe/d7D2frPI4f4xEYj8B4BMYjMB6B8Qh8OUbgnwBVX36ROf1DO9mzon2fS79jWFDh7Od5bL9vgFqRXLFgvWGI2/IzwFg+sZ9eaUkV+55PqE3FqY6xLDOaKNuMeZ0iiUDL91GukrAmhJvRoWDXVWisgWEIrOqAgGgGYDmlqy4s1hzmH3OwrgFeR4LU+TSzT29T2rgsnx4hoTSQsxelNZ98X6BKK5pjJMLWOc7OHLSFRUIpa/0EhwBAe7za9iO9BAWlIwAaxzE/dz8OwIqZp+1JiXmSPwPbRBjMCtuMvQrHJ5R/WIvGApAU1c/VYNt6rQxf9T8toGoATNDGEFvjqnNwwYFy/o05kiMtsO3qUa37i+uvzIl9UAWy4kMX9PT5WXIUMitdsiKsWkcB5bQXGA67KnlGw9bJ0/+xtk2dagCI9b7Iv2VM7eGoHFhjpch/ZUWVB/dS4L4QMuCXGdEbJYX3ExB0ALbo3kICDwPUfsfdeqjXHEZATnSdssQVxZdAmv+klGDlhrSgufWJ7WnWifXPtVOnvwJQ3WsffPhJ++u/+tt2+xbeokgsnW8x8GLbQ9g0e/a+8OoL7SsvPQPIfC9M5v4OtXY7fAbLFROiTvY7y/M8jlyTbN/5urY62c6emmhPXl1s36HmU9b02q9+3vYBG8uPPN5WaI9zNLnUdpBO7oFahwBWj1azppooVNftbrQb777X7nzyWXvk/GL7+vdeasv0Mr2JhPlHf/tW22b/UuUJIFleWaJe9SnayJzL+d3d3EIC/G67T79Xz3/Oa+pk6yrtR/PQJAjjHEbQUe16764i7/3O977dnnjiatte/7TtrV9vLzx/qT1yDlb1wul26swKgNCaZNZWE62SDzFCc03UCgagFmitrYrABDWCJluo9J8V0Kk2NIDRANlaRxhSEGa1sOkMlUYbgDfeS39RLw6TFaxA91rqUadOv4Dr77l2fOt1XGqpUWacBOcaEZmsKsZURrXAYLVr0cW2ZNEOv+vbZ1cEsAWuy0lbCXWI0NzWBJn1WQ9gXY9qgqQEOsl+ZNeAwWNUHe6HLsZVO9kB/Fo4dbhhCE1icfg6CpNr6a5VzmH2lWU6VjVAle8dIPs9OOA6A7weRWYMuEsNqw7CAE7XjczX9lhHAP4jwK9AN/JjgKotgvbYJ7lH++CaONnbQ3FCAm2K5NwxShRrY4fQ/Ue4Do9gVyOLZoxMtgyVG3s0nPt4gSv11TuA1emArdD3kAFSh7DPPVIP+bTg8ZzC7lZdKdcBPxuMXdQ1jJ3S9EoJORdct8qdSmSV0Z4lJOpvvFnVw+RIlZzU36jPge7DRca/jEdgPALjERiPwHgExiPwJRqBLwDVDin9I0b1n+5pv3i1HxGIFSjq+h0+DBz+uSN0yV4uXMFwMasV15Wbr1pYnHtBPmt537pOWLnk3W0N3wevZtoNYTTmMSDT9KNciM3Oy7gtYWpk1n0CSd+UEl8XBYgunSI0mgB8wKJOEKhZH2nNlkcxmD9ui6vHBVRhWg2IbXGzSKP7FZwxq9aNWtRpQipcMTVgmuJnBiA5RaQ6BdqbQxYsAG7UzOoqPINEuSTBfK4ZkpJL61phKEr2awxvBCo4LPBn/9ZgB4K9aWoPrVdNpZXOx8RiUwSVvWw3yluD50TIVYNqMJta1JBYrC/tLcpyyPcdx/RZZb2lJS4cEXAahsdhFeTy3GOjigETGKdlSSTEiSk7YyWOafXbkNuPB6i2o3WWm2cRATvsyECwqrS7WvmUY1PXd/OhxhjOMUxpN096xlaYmLrVbifdD+NTgSBzpT/2XpJuv84CNCUkzE9pI1lHlyAIEsGYhT6qtwB3t+9SETeLk+7ilXaPHqq//tWv249/9HrbWNf1NLgjeRh3yZ6ji6dO0cf0ldTUvf3WWxgZbYWh3Nw6bvwaICGecjgnGVilsROgkv2t7bZ2qoDq1UszmBO91s6dWWx3r/8MFQAmMYMVLquzjONpzGtWI4I3SSE4HoGM9na3MbO51e5+dqMNt9ZZ53E7hcnRK9/+Ki7V8+0zJMx//7e/afc2Abjsrz+ep9W1lfYVmdULZ2HdMc65u96uvX0NR+MHCeBTk9klPOLSypfsXhIWTybQURRc8d5AV+GnHm/f+tZrzY40H1z/Kc6/C+2pJ863K5fXAKtn2wCgOoFeesJ2RGZzTEwUysv5KMmsCYQOsPbANOdNWOQ56/S0cfktcJoSg9CT3ee2penBxzHnYASjapsaAV+mgBcS14713Tranvumcop2dPctrnt4NhjJMJHKeDWUcq/YbFrL8IHT3ONXwhvzKZaNmdKu94hqG+WdrQyFvUY9soKZwU01Tev6duz4x/XmMhMgO7f4rqyuElt/dM0tNuOJGgAAIABJREFUh2TBc8lU0x82LXLqej0EUKaVTK7Tuge6rhEAM07BUSZ4u3LuVEIxPWupmT+B3RSEyoAKYFMXClg9Zn4ei879OvvmfZHWu5G5e4f3AjDBZonGVEoszBNQj2qfVMeLxqqC1NTlAr4PWZd1zlb2z3O/E2Z63kxNqpQxMTkkKVV9VPV91qWX5KM9sju21Ls8leRpRWMLG6zn4gddZSTekNUpVN16d5fMGFn3eoz51ucmfv69cuyqTKWSqn1itc7T+DEegfEIjEdgPALjERiPwJdrBL4AVBNSVUT1Rx+ChoUOeBp2yt0oxfuX2FjBoHWHHfpJFFdsq9lwPX+nbedCMLJAULvMcp0lRrL+hjWzCWANcSojLlCtekf78MU/soPZAE4A4gJAbOpohaCKZZDn4pHT5pY14sBACVnaYIosPEHXForBY6LTWXoCLlI/OGuzSSWqZPSV467MH7RVsOcMjpgDAr0pTJUGsKo62k4TqSr7DRjO7xIPMLkEfjPUec0AagWKHq5GJzE5UgWbGtEacgFpgvZOkys4FvTElVeSuUglpJyCViV3BozFpoYN5bPgTVkKAl6X1WWzWNpy3LSNjTVsHbEVdjXb92ul7e3W1dUpun2HQYLDANlerkVdhynqa2ULY7pe6tEW6ae6/B2Ir5+xs++xnMGhzr8yp7DMrEwWtYpiRbgdI9//Hhlw957LytjmsDppX8CtLE92uovZax6VO2wvF5aR06TlCyDoYU2kaFOK0KAZoxfccG99fB+Ayblaeon5s9pu3LwH2Pt+e4/aT2XhI0BB4ahyYx3y/OxLL7Qz58+1t3/1BjV665Fc68C7iSR4HYdemVXNboK1mBtPPn0ZgmjU7n36WVtdopcqQPXyuYn2nb/4M2o719r9D37KHBq2hVOPENzPtk2kk/ua+BDwe8z2Zd2jJ+rwEAMYgNYx+36CSw3TLB6nz3wdRnVtqd26s9V+8qPf87yZvqsHIijnHiO7vLLSXnjp2fb4U1cyontbO9SzvtNuwsqihO869+g87MGWkZI1qtZO5tpSyso3TaQsLU6273z3u+2ZZ55sNz56C+x3sz39JL1dr55pV66ew1QJMzHrVJlksulO/JhedUWc5SZdRjcZ3M5UKCAitahKUGWS/Y6zs54LwPpL1aqmrYjmSh3ArX6qW7zl5yVrDliNSRXdmc+9hkL4Gr5LN3KcAeWCdMEYCydlxab2TDTw2mtQEK8hUFhaV2UP1JRwdmws6znkXHudlxN2XZBJrCWZUphV0Ku7s7tijWqmYABsuSsfIMk92HO+AbxyL3De2StWeT+Mq0A6deYwlRCjB7u6hnf3COaITGjYWY+LOSQYHQEWbXtjIk1zNxlyjeQinbVdliMsuE7da1Hn6eOMxnhvdxJWH/CJGVz1l9V8iX/ob2RbLk/JPm7B5AX4nOYygtVdZcf0RgUc7/G7nKjJLNItpkMi1U69NLPW510SVxRDOGBhSQXNphyrdtXxdg332wbvbXGvRo/CWirhVCmCuokVSO2BfHdvZP64zQKr3qjU3djs5vOevXUHHD/GIzAegfEIjEdgPALjEfgyjoDRUMK/f/7hH35DrP7zjiIIHDTIoeAzwYGZ639cL1S4qWBGPQwjeulvBK95LxJV1mMI4X8LBBRwT9QZdSEIYMbG9ZF8hU3R/1HMYPDh8hhnAHR2ZRyCB82vU2cKUNWQ55jap3nLQ9PVRBYUEDln8ANwZb2yFEPZVVgGnX5n6Z/q8hoYJZjDgGRm+qCdx0xpYQ4QC1DcwdHSIGoRYDKHwcg8jOoJKHhymp6EMLmTBImjA9xPCZQWF2lVInMZRlAGhvUhJ7btjI+utWMFtY4Ix6KEOL1T+Z6xvgYmuoYa3KY62HrYmCN9LqQu5q5qNA2wXb+sp2dswPIyOQmYxT2Orcxrd2bCsgpAE0B3Z6uL+dIj1nWLNcwzBDOWq26MXjyN2Re2N3umTaz+R07ObSL9X0RaWMwpTCrsau1AAdVwV5zbkgHL6liHXJLtjFVP52Z+lZivEEC3Y51hTPXL8diKQbImMTMvgMiA1pceqUDH4Fagat2i6MTmk4BKQN3mukD7xba7M9euIeX9wff/S3twT2moMnBrAQvI7RJNzy2vtucAqjdvfYY0+CNqNYndmRuCASXBdx+ctA2cYA5gmI5BJSYwvvI87rvszfu/+31bQor+CKzqhdMn7Zvf+RYtas63O9f/AaZ+1E6du0SbpGXmN0wTLOAB4FZZZVI1nBxZvEMkrDu7sEzbm+2QRq7WA1547Eq7gMHR1t4h2z9o69t0LwaEP8DcaYu2ObtoVYcwZnPUjl59/NF25cpj9BReBhzttY8/+LB9dP162921D6kMatWnKlUV72VKmFBhGEPQOu8AKk88dgkJ8J9zfIf0cP0lNapL7ZmnLrRH6fN6lvY5A91/TRIFpDrxegarbjt9IqLOjcDELVkH7mCL8KufaGlufd2dywAqk1aCWe4JAPc6t+6szUm5Rxx1rKqtbLzIOKipuceR/T6O2+/PUX3LxAqMuk3FibekurKQMqo9oW8iSWmw4yID63koUhcJsPWr1qqyCa/Lvu9xVBLd3TV1pR17KjNbdafdoNaVEInxPiDVMZcRLfffQoeCT/ctyomsFiCoVLnr9Wpdv9dPzpH72DGvI2rkrUkV5Dp/rPMdyaB6PTmZu+svztmWIuiYDIjd37XPKpfw7pAEBvd261V10rakgtyT988BSo8RRnb7215L9iW1zpef7TJuYhqSCED5MUGiDjb1iGt6KENtqoOBVRPjsWxz7986WYa91y6ranPVYQhxTUpyJ+W7G+02r7Z5pcmSLGs3E7tx7Nj5OL/Vja3+9vh+3Qe6yVPnvGPn//Dfvf78jJ/HIzAegfEIjEdgPALjEfi3HAGRgyHXFwKn+lNejx4Y9J8LtnzPP/yiFgLR/F5mSsW3VJsRgWtJrPqHwZLfcd29ZEug2zsIG1oMkf2etFMENSvUMtplT4ONQ+VgrFe4enKCW25RagFltrYxnK2m7oBUjUCUjsl+wmTZiXUSp919gr8AuDlY0BUC/9n9Ml2SMSM4E8gNYA1nCMBW12BMOcz93WXWyXuYH51du0uQb40q1bRIe6cIp+ZhEhfm9wMwZCdcx/ys7WYAXUf2R4Qhm0eemQByOQZQA/ZlZpYaVUBoOm1IwBjD6+ppDaVunbIwggH2JxLdrjVITKAcOkdYEMoyMzFgYqQNxh1hXjs+AZ+2mPEMcyxakxgg+x2BsCRXRoz3ynypGIm0Gu1OWWSFypXdP2NAY+FMCd/wf3fel644K6IG8M/BpWeQ//5tyRZTk+rCzAuSBOUGLNDtExfWrhpoW88qhSti7pjXbk8EsA9rVhOod8xpGNc+edLPs9r7MlbqEyUd2KmGmgWYerBjcI6+cWfDufZs29o+aW//+qftl6//PUw77qM4AEd2C0DZA3Qqpb1w9bHg4/v3PkMWDnu/aPJDUE5fx4OptoEsdHNn1Da3CeBlPTn8F55/ua0tr7Tf/voXTKz1dnZpql1YPmrf/Nar7dKjl9rtd39ErSpz/8xl6p/RE8yiWKhC4YDvcjW1xpH5isbzcG8XUL2BDPhu27oLKEPbfvErLyCzncOB+A79TNdgiFe5dqaoKYQdQ7+5z/d2+d4B9a1Li/Pt3PnLJGZOB5zdv3OzXf/9O5hIfRr5p+BM1jAOuI458zPEZHcFO9cXaI/z6qtfay+++FVY2TfZp7vtSVjVxx870y4idV6m5ysTkrGq+ZFpk7nQZUU8uFzLfa2hkK0yAqlRNVHUgYqJ9FCt96qOta56QVL6IQfgaq7EfQgJtUDVGuQsHtoUoLryzXZyANC/g5GSxaFh7IpR9Xgdbee/Dr/lilu7mt7Jtp5Je5cyL8vC7G5Jdgvcu6zGZ2k3leMqRCpzK5hN/2Pr63O91SUTxQI7cWDNK+DTOas78CG1nyPbZnmPALQrzXXSuQ+CzhHX+8Oeq0p9vX/l2qzeqV7sI1hNE3GpMR45Fu47JnORHluuYKKIZF6YZWAiZk62s9nfwYX3PnOdgTiQ0c1NgquOJIeX8ECnYHZ8CKAd0X5mAoWK979D5r5AdY976q6TBWCs+V0U3zqhd9djgLLGThzPNmzqNom9fa5xbZO0XFrM3w/PL/dWljg82W43udPvcs8trrVLOD0Eot77vNfV354Cql9MnPbnopOU/4vKn/4+Mn4ej8B4BMYjMB6B8QiMR+DfegT+GaDaw5R/umsGXfJ5gsviMtNyxeCuM7wwWKxQy4BAedXngLf3Pi141Ed69lk1NFGW5WOPcGSP3qluRRBsYCLARRYcR8cKSAm/OsEX+XZArO00SgpGTWnga7UiEMMtAp5GMgm6heoWiw526TSyXWqsjo8WIo88AbmlJQzgdn6RbcOqWsc1KRvLckuLD3gPMyd1uARk80SES7RamVGGF+AHALbFBKBA52CwQupX7RE4DbMruJgksBvYMzU1qpqllIA5o2psFZqlaqsM5mVEp20FI6hkPGRqAhQ0ZOF1saeC66o1Va4nA2zLHY9FKaqgUjAs0I2ame8EGAtcu0BbMFqQswBpjwV8P/Wngn5BcQ9S81634z4LhsOqGnETUC9/hZ/XoEr+jpc4AE+tBqyW/NNzWkC1JJEFOHM2cQie8MdpYJwfh6bOhKfrmdqNVjfHMlodO1XsjI+A04d5l8+l6OnFGYDTSwHdSDFtRubD3TOYIFmfutne/MV/xT1XhpHGHeAdQYutYWRLJ2bosbu0iCRyJ+d9mXYtM1DwCwscG2BxF/Zrm36s27CpW8iJR2FDj9rzzz5PTerldv03P2q799+jhpq6URIcX3vlq+3ihUfbnWs/4hwhqV19pM0vnwFALpZc82HdY2kPPM4jUNPxwR6M1yYA+zaGRtuAVnr9rq61lcuPt9/95ndtfYc2S6fPtIXVMyRn1kgyIIGf43oLle7cqetlXxkoQ7DI9oas89MbH7dPPnq/rd+9BWBDeSBIV/qrQ2uGs9jEtMih1vX8uaX2ve/+ZQzLbnz8Bq9PtycePUu96lpbPU1yht6uk/T1KRbRa8xz2s+hOlFJKpg8ENB48iLTruSCrwuk9kkvkWMxpzmnkf12fVXTQ7WO7QRg1o5BXDFZqhr2qeXvttEGfWQfXC+pq/jV8WU1YTI9U2zTti9+ntnJ5sIyK6kNu1mAMtJlrnlrMcsFuECo0nxBY1+H6piNaM0yBHi64MB6dcFs6tStgSVZZs0rt8tah/tQ7bIOAH5KoI91qLbO1nQTcl4TYLLOcWhOLkapsD1IHUJltEjtBbX+aLDEHBxxbkXFJoROumav9otW9dAvY93r3iYJmfUCuamDpfyhoRJJooH73wztvSYpe9jfQY1iyx5KG2zxtb/LNQFwPUBJoFS+TLM0TrJClWVNOrKv1peGFeW4Bwz8ATe4A671jUh6bT2m63vVmx7Bxs4BUhuf3uP9dSCs75cnwj9OcFSdKseWGVOJ0/p7VPXudYdzC9V2Z/wYj8B4BMYjMB6B8QiMR+DLPwKGjw9D/M+B5T/dcVFNihEDGkuqa0ghyDD37b8GvgLUnQ6kGqgoduyy3Fmlr92cGXMDic4g52Gtqhn4A8IRDZXm2YLLh9NMEGKYIatqvVOJ2QCytoIJG2gAQqCoFLBTM5ckTt1d1UcpNxsQqJ9asdXCJG6W07irsmb0tWExkfjOUv85DcqbAYwOCP5OrWzAdO0BDrC1gR2aHSy0qeMF6mVpfcP+TNNHdX5OJ1+DZgA1YGOAtFdH3aISqlfggu7BOA8nQA6wNn7uaqmE1UjydA+eIoAtaS6BLAvFdKWImQDGxPD8TpvXMj9KkF+teyLPlVzRjZiAWbBp7VvCV5bXlMlHvG2Mwj0TAYwyS+5vbc+AXMZMcsJ1GaS6D12pYZijqOx8DpMqW1YGMBMzgKLV/8RU+Ji8w09YbpnvwqyBdFOfaqAcEOr3HUFl1L5f3UYTUPL7ZAANr/uWNZmoPYNa6ZACrv1PHU8mdPBPB0R9DriqPpwBRHnP5wKqJwTxxydPY4J0GmOgd9rbb/4A2ewOUkz79NpnV1YMZp/ExQSFuw7VCGOomfn5trwoUF1G+rvA2phTzIE9mLDtPRjVHVgqtLPu65NXH20vPUvP1JtvUaf64zaD8c8c18rTT7wI03q23X//JwA/5OdL59oCr+dkVRnwajP0ed2wTJhA44ha1SHy1b2te21n60HbxDzJczegF+s6TO797d028twAijSxOpxcaceeG82NVB3MLGHctNx2rL9FSrzCNbC8eBrVwKkwqg8Aqjdvf0rrnA0ACNeOjBygaYIflQE64w7Idthu54nHH2tffeXV9uD+9TaFmdH5s6vtycfPYiC1SuKHzpag8gn7+9jYN8fTZTtMtgiu4jzcSba7Kz6oOK1M1LKa2AkdmWSIsuDqpyqysy0NoFXKs/S4dY5FUZ7bjBc9kKcfIRfyfBvdeR2y9W6ZKImFnQIC1e66EpQe2nfV61ZFATvo9QARnWsk7YnSc9XrUmk2u5nNBjGGUXV8lfha33vIXBghvfXk+PuAe8AcwM9pncSReRJVHQDe6uVaEnbddmVND2HxR7K5sJ0ZJ514U8fbMew1m+sazriaUapmSDr3ChqH7LzjI0j1JmGtatrswEAejebSruaQImUdkLfvAeWs2U86kLpYknfH3ONySXFvmiVPaWue/X0TW/gG4H4u2767tUBiZiE9VUdQx94LTBhOU986raES9zpdrbGW4w6Pozr7aMWpcuBN7/rcTDwO05b6FPg44jzOo6CB7weqDgCrtAzr/tbUncy/IV2CL8+5IXaAtFf6VC/vengUJlA7WUr37vhpPALjERiPwHgExiMwHoEv5wh8Aaj+SztY5kkVCBhKyHyJdIq5LMhQMIIue/xrHanM5jL/mgWv7LrvuczUxAIMp8soDza0KJ9M5an6wgoBF2DhlgNcYKf4FwiZZQSiCaGs5QwItnNe1XnJzJG3j2vkBCzDNIHdIf0W7aGH8C97MENQtQArMLVELZbMCLs2uwRbm56CQN959oNgcw7TkHkA6gxSXUGoJh9zvL8wudhmkf4eDwEmgMuV1S0MmLaK4RQYp3crLMO0x2cEC8tK/dcsQf0s669gSRBVcsGMSWSC7Ed8hDQGojZ1rpirOPgy7DI0HmV6sgpweZ4BFAcL8zWZnBCVrsI2NP4uO1OrjHvxdJjYKHRjwtID4LCnCdSt0SuuYiCwcBwBqtWYpcxgDNzTElPQa0ytjDGMqh8GfSKx/Avep85y869L9jmFmI/zGaYnTlJlppTAO8EzAFC5osG2O2digp0TyJbhUoeKu3Yf7niaqgTE1nAmuM9YFgCpdifVg/Qhkxq5aO1qmFVBDzTWMXLQqYVX6Ec61d78yX9tH73/e+S79MkEHBxE7otd0RwSWRhfzWVMpUzO4GYMaF1ZHCD9XUj7GRmjzeEsQHXQ1ml5tH04y77YgGPUHj270r7x/JNs9l67/f7ftMHBR7RautsunHuS+T7bNj75JYkMmFlap8zh9ju3eIrzJFAvt1xbp+T8dKzhMejl8IDaU4Dq3s59wGrJXPfZ3gHL22/ySDk55wfv6bZztAQowKbG84t+c3rpShtOP9ruY8hzjFuQLV2U+U7y/UXk8QvzmCExiusYLt28uwFjhiuydZ+Hohi2RU9SZ5dAdYFWJa+8/LV26fLFdveTt+gROwNLvNYuXVwD/M7ArLK9Bd1/y8zLx0kSG57jLlGSmtU6lTFWcj9jJiQwrXOVnqkdUE17mrSmsa4WeakA1S9zPie4VjMtOHfpo0pSYHLhGZZB5rr+JqvbK5djAarS5s4kyWlhO5+hJ5JHrguenU8yniXVV1bv9cKWAWt+N9dSZPtea8WwKhePGRXg9HDo3CeRwL0gCggUFRoOeT0rlz2UcT1QOsvdT3fcKfrFcnzuywit+SG1n7nYkp4TFFurX1pjmdPMjPRm5d6cNlC+L0iF4aTFkefMa3gES2viKUkwQbI1/MztgwPawuxgMcQtaw+TudG2zHTde9qAuWGCzYQf7GnKBzRtYhyUlc/O+ZfgqK3f59rY5L7uZwyADPyU6pAkwPg7QYJjyD5t40BgqnGaz0esc4fjpJgjibbqyq2w136qOhb4moRLQ94uo3qyUJc6660a9Orj6qPgaje5ClbzmTXquTmVp0GSU9V/t5tpNRnHj/EIjEdgPALjERiPwHgEvpQj8N8BVPtFBAw64Wp2I5jogafhRbWnqVCjl+EKN2HSEkwl3OMz64YMXAQYQWkVmKZ7HkwDgdZs3D+LRdX3V+hq2GbQspDlDF4qIJnlM/fK7D25/gCVgcGRAQoRVbCT2yCoMaStzqtwBbKeBNAye7IfkEsAEQLuBUyYkCnaTkTGcjDtMVlmB0xG2jiNk8hpaljnke8dw34ItBYXlfMR/LBdA9YjwYnboAZW8CpOm8VkaY4gfYbn9C/kZ7ILtjx+600Fo4H6kfPZD7UGR+ZHkxbxW4LkbrmAMd6Ly7AgzaCf5YvgZLvBfXXupgATfs8WNbbI6WtUH/bQ7MBepL7uT5jS7qdDgT2YDlAVnBbBXnWHASBuWPBLEmHuydaWXmsnu69zmm8ROMPAd4A07EZqUfmy7J51ZalBTVFtgU/PcNCwwbfvdTLgTBbHRyBT4+XBB9T0CYBu/gRupx+nYKfrs5ll/L6Io0MqsW89jTz1hbZ55wYuuD9sN25ttAcoDrcPl5jqa+zqYtuCbdrAXEbh+clgCWZpLu7QGmxRukcyguAaML5BAuPOnstjhmRPS5isyZOtdmZlvr32zOV2Blfp9btvtL0Hb7RTk7fa6gI9R0EIw/sfc94AdNNrAD/WD7s5mCUhVCde1FDHEuAFeAGQHQG49rfvUXN6H4kyDTysQXQu2caXwzxg+3sniulpeUPiYI66Vxnb2eXH2zr7ef3WDqDaa5K2H9RU72vas09aCLb2ECQ3JHkwgiGWITs6BHik5hDzMA6Yd4W/kerrsnuaBM+zTz+LxPQur++FVV2jn+raqcV2fg3guwgYmZeR7hIaoecLpFaWoQOquTd08t/umk09aupPy903bKpMam+i1AHYCcbkBBCdHqVOTotC4wzMfJl/jvn4Iez5J7xlGxWZVhIA1qKGjVTWW3W51pRaC+pty2kt2xqTolIRxw1bma69VHONd7vcg3CHlOEqX58wthoaeYyWAAhmuY/xnZGmSTKpgmMSG5oQDbjXcAIiP64eru5nKS4GKi4AmbaCcT+UB+f+ke2Y1KlEgHfL2l/rZx0v2vHEDVyGXmMwEnPIKiZZl6zrkOTKAQ6/ezskZraYV7btkbDWyZg2XEwh2E1ZYAA+96dpGHqdrPfpU+1jgBLlYJcEzd5S7rAnJHhUoNhLdcRAHLGySf1/WdE28+xArQznaJP5tMV5HOWeXVZ7pkC9rrFgCpwkHcNe3wOu4vqrH3Cuex8mnep6rhSefze8Z9SnBWJVM3ij8u9JbaOkv52a4uGy3VfGT+MRGI/AeATGIzAegfEIfKlG4I8A1S6I7DLUkeoq3Qzw9M9+gcOqSTXgNeNvwGC4US0HikH0XSGicLHkf2knkrAiHRvj5bjMugnV855B1VCnSb4nUK3A2DDI95SiDgCuyscMWOKFmy3UWiuQifKRrL8gOG0Ssodyq6wB8DE5oB8gzOWMni9zh7TvOIJJ8oisBwVcEePoujsLw7GMJHiOAG0xEl6C4bR64ahgRmzNIGc7Qz2rjOcxkmKD1FkArbV78wSY1h/qlIqWrmsh87nZj71SE7gm6W99mIyoe1HDNxU5cQXEwV9luVvgs3P3FZR32L/aZASUunyBXF+7Tk2crH0dIOPrgV620+UP0u6mD7zTAkeWtYCEj/R5DW5kpIsELVZVsCr7msB9sU2c+ku+Ry/V3TdYmNdx5TWwrv67GVxX1EkVC6jKsBp1M34eHGdq0kRHB1ZlF7PPsq2yPd0jrE3xSt287AxXBLAieuemkvAs5/HIvsmmMm8PeH/+Gd692G5/9HNqND9stzCS2dxnn2fOEYwvIKMdtlubyCIJ8JW7zkBPz1F7uTAHmxq3X1gpljuaWGrrB0ttA3ZsKNgBYA6l1aizWyXgf+Xpi+3RM8sAgLtt897P2szBtbZgC6ND+n/CWE7q4gq/OgOonJ+nphSgOmCOloLcuVPS8SNQ0ojgX2bwYG8DWep9QKaoibnNXJuG7B0htd47WQr7e0yd8OLiWjt95lGMcC60O1sn7XefPGjryJOn+M4BdYp77r9SU0yXdJzd4xi2YYbt3Ro2DJZxNNyjS9Ee9axIlDn203MnmEJRV0sCZpp60CWY1UdOYaaz8V5aIgnkV08ttEvnFgCsVJ0vUy6wABxh/GIUFYOlugWV+RWPfpLH5bdLQAS4JmuT81ata5T7mpCSaQXGdIWiJyg1qi+xhmZ8b4R0FPDfBudh+N9kHTuMvzWnjqcoNJM6x670VXdf1QuooTvGt6TB1oNquBTwyv76XmpKe5ztnZDfZb73lNJyHadPsXck7hUhAL3vRZZvHbrL2qtUMAmwY7u5gDkf5USuMuBzVcWI+1i+x3XooQo8RxgfmfAy0XXiNdOZOAXEBqhy12RHZZzDHnNPs0XVMd+douh9wt6psr/0Qh3uM4fJOQy3YNaZFyPZYpadJbFyzPU3SdJOQL2r8gG1hTW2pg2jcsFA7hi2fkjyQ2M672GH6uWVLCcfVOZ23kd2YJh32A8v1XUSHTsAVSXUJuFUxMyTrPGeLpw84DUpE5KXD1K48YC/KQ/v8F3PrgKr/vRAtf+TJlBV1VI1DvV3xt9r+WpZ03/34a1k/Mt4BMYjMB6B8QiMR2A8Al+iEfgfBKr9ngtIO8CRylGkdwkzBahFtVXNqsFBgciY6CRss7J6CbwPAAAgAElEQVQ1ws0uy62szJBk2JYxPJlPfZXCL0W8Vcvpt4406tGAI8JfH9QIhnWVc+3DEQGItVGiJyusdP2VZbW1AjCZwE8gmToojUSgFqdxXl1chVWl5cLygvJcGWBYCwL3hQVdfPeRzJLfJ5iHRAOkUGVFgKfL5TE/kfTJ7tBbdW5uP+1prMM0CJ0luLM2dIHaVs2NrFsNSO4CM4M1pYDi+ZyIIs66Ho3FFfhBXHtjmtSFVmzCetUAUY+9yMl8GGfjOAF3zKrfF0iKCzx28aHbM6h29QbPRfbUWAtUXbbv0+pehLbpaFcWihOx2yjSs9hVxrLvIZl1LXyDA3+2nWz9t9JYIptNSyPBalrRCOYNlmVYBacl0bMFRqjah2ybzJvf8ax1bW0Equ6rQEbQmVHwuX5THlomPEqxy0BFN9g6EINUQYq1mYAdWKnB8tfb9uZW++yTX7ctHUtHa7Rzmae36oN288FOe3B4joD6VOpVrfMVqM4IItNPch7mEUB4vMi4IrWEPdsnMI9DLHPA/qRHoIEF5s3zj861p5HDKknf3bvZNu7+sk2PbmAettmmYf4GFDwqvZ2BmZ1hvdPIiwfTmkyJYWTGZNZkU5He8qxc94BjOACwjgBgDSDjcE4y6SZm2c7COX7OMLfPsb9nYK4G7faDO+29m9S0KkdN4gCuS5ABYxezLtqZ7AI4tvZsjwNgAdDpkDtE6nvEeZy2/y8gch+AL1u5yBxfRVVwEbnv2upye/w0/PTMDtNlA2BDh8zJ3XZ68bidWV2MudLcEuAKRnYiDUCVgdc8L4foms8RrKdVTUnOc84EskFgJh2qHt3FvPYEp5MmHVJoKsJUp8ugaZRmXe3CU1ymFJluv53xE2AKAk2WuQGNlDQp602RZER183V3TAwote+mW+2NrrlZB2DR+ce1YNsq9/HQ3rV8pgGV6xfsHekITgmBDKaPmJa5HpY5UBp8AFMosxvJb4HHOPHmRwdgpKtKe02+ARAdF+8vsqGmZLJvjqJqDWWunWrjWFAJ3Ds63O2AKvWorMtxngRsxriJbcmGHgJWD5W1k5Q54gCOqDWdhHWd1vjcrbDscJekoTW4JCiiwGZbswscF/eDPa4Xpcsyu46DbsBD1rHP9lIzDwB3nOOezZjss8wO+3YQIz7GiwFR8kuTryQTabqEkVPxorMnu7gCUwKCH4HjZlKwgGd5HSQdECa+/3NWS9XfoH7ZAqmVzKoxq+dS9owf4xEYj8B4BMYjMB6B8Qh8+UbgjwDVP7TDZtJ7oCpLWrJf29VUCxoDgnJdNOzswWtBRIOnPgAtGDvAWdLgdzbmQpXtLu/egh9p32ldYucSOw0g1gNYsCpfqhyRcDBBR9mypJovHOscUf4cNZECK81NUp8ImNDY54iAa2HtkDpTDU4m29ICbUZSI6aRipJdgG2cYmUjYXtpRTKH42Ucewm2DK5kWZSVTROILs9vsh4Cw4BpgjNqU2dskaN7KwFe1XuyLcDErCZFAmYxGr+WupPPlRymZq4YJr8jMzNTCDvLeaiyowEwxFqaSUG8ZT0G/bal8ZEWlvl+gVE/t1Y1Br0y2h0zHgZWwNAt4/FaRlptcypglyn1Eamj7KxAttNWF1CV3q39jZxzcKlNrPwHGMu3iITfi/Q0iYyeWbUho+0xAlwNnt2YsnLZ8pIxVkGj+x4KN/PIs5r3OnmoMuuefC5UUzLRko+KwLvatMiAa46EuVL2Sf1emzjPbj3e7t2+hgES702dQ/Y7ah9+8hFGQg9w8YVtnLpCn94VgBvsJwDLWlVci6gBhUFCVhvzJ/a5+kUWm6Yhj/JPf3c4pvhsjdro5x5dgXXUHGzYNrbuto0H19rE8AbzlDnM+qdgRqdREsxyvHOA1IEa9JwAPgcoyqYesmLn3qFAUpY1bVhIoACcp6ltXTh1ti3iHDy/eJb36FEJUNIF+LP799r9rS3YYuZnEkLOZNuZYCom0w/I2B8htQe878EuZv26/mIIdQjoLFdb5fKAMUE19d8T1K1OT8AYT++Sn1ltj64et+cuzbUnH1nEZGoxSZ6pw1sAVqoTYXpXVqnIxYBqwoJsJ1hOsYyjiai6Pjx3MU/q5obHn3MaatPrr7uvCNwZl2MY1ck443p6RZAwac4FpcDU407OPUbC5Dpq4RsBqKkN79h16z/jbCxD6ur7zQgWJWTDona3SacTJ1NmsQyYOtkp75mQijGSDr4BsfX9Y2Sw1pE+NFjrQa93LO4hkRoPqT0Iyw/zaTsYJbMmO0IqlwTYc5UkXKQTjpfXSTVrcaqn1/QICa+gN+wrTLPsrPWiJDLCznJ+bT8zCeuug7njIKMboMp+DHdsw5PBAayaeLIkwrGuded+hyO67WqOR6oebPcFCGaOb21zPSgvzjGz//saLmGcxLHMc291pPZ1zSZxsE+CY5v9svvq0KSd93r2OU7AsbzjfV4fxvjM+zt9gVnDoS7G2Tv3KXdPfiufg7rj+Zl33vq87obWpPZsaomEa3L4CETufh8/jUdgPALjERiPwHgExiPwZRuB/wmgakhQPwVWq91HSYB7ACtnarhBAJ0wpNoGFAXnJmVV4xwUqLkCkLJ/qsVgBwRrCmmV/SomNsqftzLQYM+1ErxqohQeDeZyDsmogYxMZYUpZfAUCEzgszw925ZncAc2/nVPNZsBqCq3HSyO2qm1IQCV9hzUBS5h+GJAt7AwoqZOuRz7sGvAhsx4yVpRe6Rq1iIIKifhIUDmCEnoNIzZysJ91sP3UvMmy4n0F8QrsDuWTS0XHwAkABngGZVj51BcE6PAY+ribAlC4CeDMoPsN26ifG5wnPi+MBy7UbV91qGGJXK7AmM+n3GbGit1INSAtwxfOlBqYoDlNY9y33Jc2baA1v3WTKkAcUCsQ+62ZWQ6sBpwGgWvwLVOceoDAaWTi7Spcex3fx6g2TRUsh5V8yQkfmlZ45lLbV0B1po37lU3z6zrCxIu4BomVvY1QMMI3oDdgLMDyJ4X6xJl6DwLHYqt2s5iWCYN2lO/534/xnwgWAdcTEwutzsbG+29Gzje3tuC9YT5IUCfnD3fto5Ow7ayvinccknIjCaQ1Mr/MDfmrB1UVp1xtRdlMamCHM+XssYy5qGdC+1sXri63JaYSzJk+/RUfbDxKfV9mxjfAAbRf0/BHGl8tcj8mYOFiwFSB75LSlyscK46KFRltgv0+F1aXGSersaF2FY5R4zxPsvfoOD207vbbZOWOfbYFBS4bUHBMePu6xjnMHbilJFJGKWwfNf+vCMsbA+jha2kQEx+2M+ZiS3GmRYiE7v8DqjlXC5NbQBWR/8/e2/+JNt1XWeeyjlrePN7GAhCIEhqAEWJliXb6tA/3+GO/qHDlmVKHGSSAEiAmB7eWFU5V2Z/39o3H+kId6gh0RFAxC2yUFWZN+9wzrn37bXX2mu3b9+ftNt3HrYH919vb9ylJdSIelak4KcA2jkMLJkalgIn3qkCjuA0Jjmp35Zhdc2kA3BQ36sa1eNT1LY11q2G3vTbJaHaQUZV0MS9inybmw+g+gsuT4mwEtRibwVUyl2TbJL9jty17kHvq2oVU3MXaarPEPvYOi6d7Dfy+/Qrlk0tdjbznueNQyoQ5jLYxuRPnkLsd4exU/qWCpSp2xwzPmR1qndtxtxj1bYdpg5Q9R4U4Jq4cxWEZ9W9nOegZk1b5L65A6mbF/jfCMyhiG9gzN1XmNkRbr9s63WkNhbWc4N52Ia6bI25rdG3rjay/ySoOkduMl97ZN5hkdmfLsCHAXWrG6qVr1hv3mMCeBlljepyPFUcjI1yZq4V4S+138v2wiRA7mBhZSzwMs+WgTiN3vFyoVaoWvzxgndsZeNTt+6kgqa2Risg6qd99vtV//Vo1XP1+O2691qEu77mPiod2n/1I9CPQD8C/Qj0I9CPwNdvBL4iUD2C1AKd5bJ4zE4fe9v5mm69hg4GEYbTyj6PEalBgYySLW6QjhGUzuzVKaANSNN2AwsN5WM5gpwp78smCGjsSVqv8HOGIQ37UCocEx0FxGW4MhIsst9zaulOYZX2GIQoy3OfQmcDslt3t+3BPaS/0IxTpJan85Ktzea0nOH7ZofxB0GYgHM4hdkFtMmcjiYaJcl+IIFcXaT9xGh0CVi4AqhWCxSZTE2QJEJlNsvrpAyesp8oWgmwOhazmFGjK5mTGlXZUxnMV8BSyavvi9myRY2yX5EFd8GxvRljrkuAKIhRZelXgCrbV82qU+cB67PpleqBu/OJ8ZKf68Bptu/aicRQKa6tBVCNKi0xHcYpxnPvEhm0BGl3AKurn5HPeBqQB5VWyDZmSu5Ahs72QASQ7rMLQwv1FmAVxL5y9MyJFKtXNadcUWoSBXD+lBazz2QnCfZ6vMhCDfYMCamqIQ3+tjBG7wQ0rGApXwAYP3nypD3G2Pb5ctxe8K3j75S6zi9Xj9rnlzDzMHSem6y551XmVPa5ZR2CVIegEYGcADE9OjmsstIa1+qn+za9R99+cAYIVabNugRYL9drGFZcfJe0QopRkoC7ZJ6CUtlax8a2PXMKp+cw2BMY1BmJgCkg1ZZKNa4eQ7B0Q23ttn38ZNm+eI5ZE2AzpszeF4yVzN2EpIsLYS/48hQB8pSoljst28rcLkHwxSAWyxk2VYMcxle2FBEzzKosJ8keegbfmVy11/BuOuX3ERL5e7dvt3ffpLfqGw/b3QtaO+EiO4Bdvdk9Bbghx7W2+ciHdS2DIs3O7673KhOIVFuAGYlwKSYCUsOg1/aWtR4dgg+RCDMcsKn76ydtf/VbtpN9gwWOY27dD64DzZPSh5jd2FYm90mSAx1Xx3jKkMsSOiWRA8uUdwkcVQq+Hl8uZcHsy+1zlq61EMCsDW/6LEVLCygPCGvqDWNrKtzSHX+9qfhszJzS27USUbkWIVYSCXW+PnfKOInEXSS3JnUYX1tleRTWteOxJ8lgX1QB2T6GZUi9ab0kSN/tqE1WgnxNogFDJeubTcyZgFFKnOvkFKeURYx0NCb5qCPBiLV+YP0skcovr7G5Sz2qxkkAXmpuPUdN3SLBZvsN720YvwOJyAUXYdOZlFjwcxkAWr12lfWaoJynqJfP8VwYsbVmSgvqcItRreIRUyOOj79bq3sjG51/ZzymCQ9+vlpTTo7b6hwsBJZp9cvj9EC1G4z+Rz8C/Qj0I9CPQD8CX6sR+IpAtUMuFUIWAMhvx3og/xbAYkQTFlVG1SC2mNYyvvBTSGwBqvAIBDO0j7HOrGNBJxbZmVVnsxJlFaNqKIM4OFl6jyyrOiOIOZVhNfju2pvsiVYH1IvGuMl4lOh8huusSPFg8GgwD5MzJSB7880Vbqza+5Q8eYwZjMzllNrJ9BGV9QMYbAmADORHHG+KmdLUvqmAVQNkWZE43dqSRvky5knVfgLGCaZYHGddIyRG4TICxbSHSXuIYjlOlBcbkCqzFdwwTG5Tst0MQTmUOnzBloLKWkcaqERqK+NjbCaQNSDj2DJ84hfwTD4j23MEvqkx9Stg2GOVErPm0+C0alUTqsueIoMu05aIECMv9lgDzJwkx21DEylwrtEPdnLd2//RPaDG/AnbMw+yql17Gga0Dry3DlP07Pz42Q4BdOdXQLVo4LC1bhOTpAK2YU1keZROa67j310D2rCtWXYFZg/UmVqMKVA4mb/F+T+k/+NV+/Lpb9uzy+cA1GEA6vPltH2JJJI0Ckzl6+3p5rX22Qvrjh0kZYiCa82eTCQIGk12ADgwVkqw7ul190hJTatm1dGznvHtR+ft2w/oxysTnVcFjAIbAnokwBtQj4zmsdeu62XEWI2Y0BnnMBLUdyz0ce0oNbYtyjV2tF+8WMAOw6LSA3VnbTbsl8AxZkyOAzfHdAg8YFhlu9awwK5n6zFdW8rBdW61BcuK9j0qEcpYy9fVPJhYkpW1RpR7jc+eD67bw/l1e/2O9+RL1vuy3cac7LULrKrun7c3Hjxqdx68Rt0scuk97sInj5kbDLcw+wmg4fxqKYe6rLUYE68yFSp5rO8VYE6rGnuzuiYFlzrk5l7ieUQdbxvdZYzutpuX70NWPuE1kkuAwbCpJsJkLQP86nB5TfAqGxgwWEtN3LPmFDeMQ5jn7r7LrHXgX+Y5cl/ZxNSPBlvXPev96BrOxnV9GxJgnr+qBRM1SnS9rg1y2R21p96rmh5Vf2OfDfCOSnmVlKc3q7Wvzpntb2DFAbwDthnbw5n7MMDVEgQl0ZpvAR4DnXmgWLu6wBxsu4bRBajaQml7peyX8eZeHmGWNT7l86wLz9d6Vlt35fHAMToLcdb4tr14OaU1Es9IkOqe9WqSTjOqfNRblnP12hbXyH2RGfhvhU/zXdrq+JRGtaIRlHPCu1VIUgoaB18h8AQzMs2UrrLaqirXqxGo1l3m34JUGdVO1hGg6mAf/80pxlXXgqprjV4na6v/6kegH4F+BPoR6EegH4Gv5wh8RaCaitLuSo6MaSLI37s6Qektvme8etVlrg1ydGysoE0QC8xkK0GH4YZtBKrCVMmveXJ51DJEoobUZgWpNTT4MpsOg8nnNd4AGvBZM+0GrIgxAYRjDY1gqRawBjauHwCEZN2mAIoBQFj30dt3Du31+1tYHs+t6sF0QLV2dAyQGo3o9QdzZZ9PW5OE3VSSacsamITxGFEa7RpkL3T2tcbW4FJGYEod6wRgB3YJUBVMel6ym46UzrFKAQ3zjZQHBNcBnsFf/lIgU0bU7zBzAbQdA5uQ0SDMWEwAWXJdY10BpCyfAb4GTO7XcsCAzDBEJUGO6rab/UiHZVTD2hUDIqNa7KhgQWzZgWY/FsOlcj1OEO2SiLlSF8Qf3Xx9e/4O3z+E1frHSC9PTBrY30MEEPtggSmgsZqzVn2qJ1YRfoFwWaCcrCx6B1SPbKrBtxLPANcuKA0o7Vg4X0t9ntdBICtQtVPv/I8iC33y5PP20aeftOsFxi7s4hIA8RLH25cYCj29hh3FaOj+3deR/r7WPn1ujaY1nUpBy5RGADkEPCq31mTJFkYe2m3sNXnEXOF3O0bcpIys+pv3Ttu3H52F9S+o6nx5XxUgy12V6wxkq3ssc1YgqsbF+6TW54sr61BhUAGpL2mls+W6tzKRtk5Kb2EBp3W0gh7Z3BpfWcQ6luNUMlbPQYBhveW1TCKgZMi2zk65fLPeOQ9b1ghUFW9OMUU7m2za2/cwHjt8xGtXOF6P2oOzbXt4MWy3z6e0qpm1u6+9gZz6DdEwn30BiPwSxvMJIImkln1ABaCvvpzH0lYEaKX/rZLfAqgxXQqWddD9pW6EmGxNXmffgNPLD5gHkmaAV4G6W8kSB+Dm95Sz5nXvEc2U0rXHe95acjZaAdjJH9Q6MmmA3Pv42LOmtOqSC+hGdux+dQPia8S9kw6huV/rGILhgS7N3HNbQKfMZUyIqA8WjMpY25KmALn3OOPPtjtMj9YYF+kuLLDdUiu61THYZ4ZmTT5DMH4rIyXPhaQdcxcTJbtUc+th3ozUV/kx5l/Icfdc7A7pr/sYIsmeoRwfk2CQaQ0D7w3OuhmQ2Bjx/sH6fq55yXg8fYrs91KX4GoBNUBFkhIBnn8ngnANrUgQXL/ctacA4xLpwmra84a67Bh4Jalp1TZJkRih6Sc8Sbsn9TgT2jvt4FSvGUP8sXlH0bOOwFm0+Rbi+lOgWqm0479J9Tyr8hSvUemvbsAmNL7iP3+/tyr7X/sR6EegH4F+BPoR6Efgf/8IfMV/qQtNKZ8SNOwJGxIY/k//4BsgCR6rjq4kv2WOVGGF4FKYOWq3YSyrltTs+B5pFyEEAUx9qtgU608Jp1LBpKmSR9ZIyYA+5jq2Ooj4C8BIoHaKujS1oLIIFI1tbUCPg+/QWtVzWDDoxclk1vB0wY0U8eeZUl6+cdxM8xM1ujqHDpFUnlv7NcUBliNGgqYMWNkvkkWDKWSMExiMsxm8AGDA2kQDIhnUMe+BPwC9FegOARWzWTFY1adUgFG1gnHzDHtZssFIa2XqVMeyL2vS/JLlynap/TpO3ZFtEjwV+5m6VAkqvgWcAmZ/N0g3ihQnyp76p99heAXGXnoXZOczgtvE4yU/tv9s2sYIEAJUSxYYaWJKjkWmfJBg9ZWB1hiDrdO/oqYNxmX1Kz4jtawhUbTPASadbXD9jFNvgeOD41CzkgDc9+LUKpDKQQsIKJlUtiogq1pGz7EC+WpPU4YzAWED+qKOv0XcPWufI/P95PEX7epaMyLBBjWp9g3lOEsA6rPrKUmKebu4/S3acrzWPn9OwgQ2fmv7IcEm4zFmME1mKOmVNXN1lry2mLWY8xTVXdLoDnKWMdFJe3hr1h6xGO/R13cKciw1tldcss8MtfNUo5B1UZLiYt4F1wv+8+TlCkZ4iWMvJjbWlEITKmndCVS9R4Pblfzafsb2KN6HR+Ak617bWMMaqOx21ozHxVapLzwYJzCJmZasGeCEYwgax4MNtaciPe4HkjDffzRpd/c/Zx4umedxu3+6bd+6vYMJPmn3uD8f3OUYs/vt5PzbABpsgp1P+rfubz5i0J6xH0H6UfIaFNqNm+eoUiLa3IzTK6DqWwGqmiqRTEJmfjKEuV1+DMq8TD3qnlY1kdumxU8lcwpQdjWlMS4SqHLNnbGw94VftudRzmsiSbO1JHaC2tleoMt7stm+n1OzrjXHyG0eia/gccu6k3b1iWe9+xCgvbHPKsMnELWGNFLruBLp7ivu9mZm3BkXW9msWZNbXJt1Cd4rE8/7zCcntCfpoxuwUuRAeyTQGk7VvSLAhX1V9s6+VzzXtgvGWpl08kGkB3E9n2CgJEB3Lbieb5xnxndM+YMtvbYx3OJ5jeHS9SXSX2ufGQRZXxluDZmGJC0GtPHast2O95ZLQOZRDh23dv/9YOy4zg33z46xz1nq2ByuFaa366p6gFG9oR76JZ9bsR1V70ltKh+uf1eEv8W1lp2eX0cmte6nKkfwrvGogtR6ph51O90f/Y9+BPoR6EegH4F+BPoR+BqNwFcEqlWXWj68/pNvZjpRGd8FWI/9U81ahwWyJvGV/MrgAdDIZ+RbTwlQ5Fbdw4LATadHGdDUkPLfdN0k6y4GghdNaCPDSuUgf0ldAHRPLsIajmHLwKLUlxYjZ2y2VsLn3nhpMj+nXyosKSBqwjnNqDU8o3fqdLJAyrvErXcZUGkgt7bhPazq/JYQkpYOBIYzQYnACpnefPacS8Z5hIPM6CFo/9TUuem2ybkIKKfUss4I2gXlAguleGO2mwNqI89NoWixxmMCPCW5JX8zOLXWTBlyAU6dZK0ZPLI7fj5OoAajYWEL1PilpFcpqsArrWgEmB2YrNo/WWUOy/E0axKoznDyLCMg6/0qgFOdezRNEjzFnKlrf+r7mVIBr8yS8x8ZbwFVe6qG/WSc9zgft8m71Ap+B1b1Z5wXNYIY/bySrRIcv2pREw2xQNWhKXfRGCcZiFYBb9ilBJz+KTg54lX1m0fWJM7JsjmlxbQH5B5GqU3eKQdYXn/8+Nftw0+fx912xDy6vwXM1hIQuocx2pEwsWXLl4sLfIm+w4q73z59RhsZpL0HmB7Ha2r/2zj/avMl6O8kyozDsY5wE9ChA3RSLwmTC65qdlXXM+a9u7RtuXcxpc6ZdUdRsy2APKkw5qYyct0ym9xZnPM14GBBv8tr5JSQp5wrqZ5OFq/ZjY69AieHRUC2tkcqoMZ15vilxWgKU8sJW8ObgFmNelQy2CcTwLtE7lospONbwMpESsCENYGCU6Tup6ztAeDWNf+jt5Anr36S9jSOzWsYk715sUatYLunYXuAM/CQ7U8mJDFg3Afz77BcYNluXnDTfkpC4zcd+64ktO7hvcy9dagC1YzikYPu2g6pREjfUc2VuDjY8gPHbwtqUzesQ67lgDvxnuSVc6JpVRI+JkQ6abYOykd2VeDoJScxxDYmoVK/SiLA19Juil8EvTLXjlv6sLJdnbPD3EEmays1H2ImN4A7xzPsHvWkY5Jksq2eg9JsP2G9Z86JL9eRoNRr9hnnOSxYk7vtnDnSHIoxplY1c6/7NEDSvac3K+vZZ9SQ+9r6WI3ftmtYSll1j8Pje0U7GgGy7xeba40+9cW06xpQt28yyXY1+gMMkIXcwOAur5Hg8mwVYG+oa72kdVHWBgkMWwQdvIDhNfcQNazXXDNAdcNzdaOju0x3PR24IlyKOW98rjuO3lpTVCoC8tSSWiKi3sY5X7bn3HeuAXnWa8b4ms+qsCjvagz1+LdC86VK5GRSu2+PKOiuVlX171TqIbq/a6z7r34E+hHoR6AfgX4E+hH4eo3AVwSqMkkFHDou4vcCAS/MwKEYztrGryM/ak1fYCPBBqAy4VSgRwdLlYKdRV6LwJYww5Y3N+0OARJCzWwny0PoHPBqACNwnBLYh8iTbbOvpcCJGGVLQCgDIksgSDwBFM/pizpBf2uwfEqrmWl6pO4ABv6+TZ2pGX4lcQZ9yt9oGshZ6sIK04D07cbXkfaenz4mUCWo4nX7qnpu1oQpWTOQ5xAE7QTxSOAMRLcEgUM+P6O21Z8GuWnLIgCEzRLcFqMqyNFNWemwUsgyLlI+mPDXQRXQRvlYEl1lpuHYBLMdXjS4ts5WGXDE1sqBQyp0TIKOoDHOIRyc8b4tK1KDWFxeVLmSnmGUlCoLXsoduIBr1bNF9ivgZsNqNdPRt76vEU5Mk5jXsz8tELH6gG1JMAj4wsrKSJahzrEjbvbfMSCBdWHPO1ZRbJV1dRyLDqJXL5CSNx/RB0AtbV1g0Nvkbc73ERJFZLGA1Gf0TX1JO5q1ksiwhwTTusDK4cPS66Lqeb28weV39H0A7CNktS8ZF5h11pS1oiMKjwWnmhENU4MIyPVznJ11oYIKpbOp8c3gmyCoOUqSoWPOlWZHQux21jD7esavgGTSQDKz/Ol+/XaEklQIe8sacJ+pb5Yt49dMAgsAACAASURBVD7Jdp0DbQemtuWmlW0EvAJZMedYZ2HPjd9NIsXkJvXXxT5W/aRu134L8Exs5Cq5B7lvAKpz1uoZ98V9nLP/8q1Ju3r6cxi7JUzrHqC6bHfnrHkufgoIv3dOcse2J4Jj19bkNVj375HTonDclbx9BsNa7GoBjs4F+JV8s3uuJLNT4KcahXY1izxHDgDftvgYSbH1s1UPekMt7B4Z6g4UanLH5Edqbv2oTr38njpTk0C+5m5daZ5mDJIYm3zOJa+ZUR0ycIgNt5YIHGXU3Zq9Yay2NwIstwEkI93dRw9ePVGnJLqShNHNmz2lvrNjUgOaYUd3mLo59iNA3BoWdHF5K+vB4oET6vG9/2VVvf/89nknoFR1MBwC4Lg9rWldUXO9RyngdTmvB7TMgtCSF6NbYd8eZ37OXUDyasBa9xxUMYxgWh2f5SXmR1feH7aeaW1JLmDH81hZ/YG66p2a6c69fakDM/eXioKMQ5IN9RxLeyTUKqlRzUpyposZtYp1c1A7w78DnI8taE64jy/tL5x/F1Tf8HwP+DTRIsta7L7p0cL49cw4JvDqXxpBqhkIv4phre/+qx+BfgT6EehHoB+BfgS+jiPwFYFqSXUTOCaE+/1asrq8ylS7XeBO/lvg1veKFSrRrlv4eTmXcKcEJToBA0wJYIRq8lR3YbcEtWv6RApe5QJicWPgZlsb21yE2eATMlEwpjjdkMU3WCv296TrI2qv1PkptbG0mjm/oF5SwMsphS0FqA5wIV1uqXwFSI2sO2V/u905xh7wvtYeIrWjKC+MyXz+jACQGlxZNA2cCAirjYqtV3if4HNMzd0UNk8ZbfVT1E0TwyXkwspzYzLFCYw0KkrMLTBxdAp8KFsVuMguKidWctnF5gGqHqd6ohb4ENgkEAxyL3fh+A4FtB6ZVdldwUcF1U7nJPWz0TEGGPnZgNJu3ASpHtfa2gDXMLLs2/dl6IK+im4VbCbw9vXoj+0DKhjBuOj0W7Bl7zPlhJO658a9iXFJaxzD9HTMzfFrnZXEtS66rvNYq1ho1fXk60begghrVdlfV6tYaZHbSEzf4VzvgBqftt2Ln2Mk85JWMzBDmNCsQXhhrXS4tU0Nq2vDWtox5zK6y/1520++i/T39fbF06dcku7E1vqZkEGE2NUND6lpNhliAB9XWKXEqX2s1jUJnANYSxYsqxX9ga7MSkkDTgtsaqJkHWlqRnN9XqVMp2ChrMnSx1bXYRMe3lmuh+4JIzAIUPY8AJtLpJhbkE3xTAJUEVixs55Tgc6afuXBSqg3Mo7HfXIuMqeahZVywnN2Ld7g7guo0clXKTz35HtvjtoP3py2zz//BaBl0e6QDLqHg/Y9ZO9e3ylJoTPA2cAFyT7oFcRxBflYBZ9/hzXyZq0bWswc1r8lsfHrSHZrrmu+i9B1ffmzk74HIepi7Ljci5z1cEXfVOoij3WeexjWPU7BkUALSL0H+On812wUsAd5pT4zrLiMdDcHIejDshYYisvvkTVNUqCAq6cS1YQ5M65NxjPIl6NsqH+OVJ3ngMvfJIWJmeP8uQ8TH5EJb3X0dXtroBG6IqddX8/TCsZje+8PeX4I9fY8M02SxEXYdQhYVYGhsdwOFtjWMDcYiN3srF/1tB0vUGaAMc85+q+uYD89r+mpiQSfqyY0Khs1whxOgL14CUBd4BRsLS8LfM8aUDWxhy3dglytVd1C8V+ToVkz1q5367lr9uQ/q2XMjn0KXtXGCFT9tyE8L2sIlTWPcJ8bGJvl3wrAKed7xbNJh3e/rkwQdTXr5ibPtFsCzOKdnH9RXByVUi233/IGVgHUUdXdvdL/6EegH4F+BPoR6EegH4Gv7wh8RaAqo1qZ6P8voFrVpbKQle1OXlvTF/sXxgHYz8s8GoCkKUEB1dQpKffSRukmLOoF8q9zg3sDG3sMEnSMiZ5nAMyZuJQIZbMh6297Bvep9HdKoLKibgvp22QGg3PO/mzfCYCZU2N16ww2ldrUCW1kUr8okxEDFwKb0YKsPyAVJkEmYgpwHu5vEVSxdxyBZY6sYZUptBbLwLHAHe/RlmMMuBWUeQUTgrfUiBJczQS3gDCDvgngdYLcr3qyMhKAVmWX1pyWZE1GjRBMh09jquA0g0adhQm3wo4YMAtcHFoDdeYj1E/XMiaAx96rHThVlus+CRpTc6fk0TXZYUkDXkF/HH0FoHw+NasewP8HSBNkxnyncGn6pgawGhP6n2JIdWtJfaq/8rfOxtkIhmtw/v2EjgeknUbZHclYYFSQav3qq7Y0rpxCxSVZ7pZqMJ/IXFBe156rkSaqlyPrdB0O6X/axtRBsjAOm88x1fklP58nUF8DVK8ADRsSCAuA3Bq2TFOXNfO7BlisD+eA1HG7po/qYfou1/Z6+/QJYTPn5xqhCS/zZU9Xx8m5QHYpU5zWNb9jxuytma9Isbu1k7l2jk2SFPDJ9chya8oTGS/rIuZf1hsWqxoOzeMFzDPnug6Hya7kRgHVAlu5Q2XAuLZres7c6NDLxwSnxfQW66qhklLxjIkAmWPnswJbZcEBg1aQw8xFNlwy+0Z7Jt1rz5CInqpEsD0J+/u77+3bn745a7/9HKfd3brdRkHw4BSmFcm7i8n9qUywN7DmPJXQ4BpgDuP0M39EYuFbYCNqTF3X28dtv/iQeXtS42gyJkW7Amr+FvBneQhyrFXGcXxAcmHxCetsUdejFa/dmf2MdaMyzNbwpt+nSQVzLDUHBU6rtjhuwDFdsm2N79dSd3zSJ5fXvFe9KSo5Ug7KuueWW7OyaeYvst8Cqrut7K5MaNUJ+8zwkwGPIYZZPzCwPs9Mglhvuqcm9ATjtiEKjjV101cvSNVxbtXqpwzQNCMTEO5YryZMIjCQm1zRqxdH3xGqDWtOBatJf5AI0GQpfWNZuzoJr6k39X6anFdCSjHEhAUqQxvCmmOurzkGz1zPbaMbOsBSAKv82ZrlsPAaNbG+Ngfkv4BVkyu71B37pDd56D2k86/FI/4r4MrQSVqw6XgeizxG7XkkzUJSt5JZJaHEX1akZt1zzYqdp/7rwBpYRjFSd4ucq+xsCZ0dZefARXOcj1pS/Vc/Av0I9CPQj0A/Av0IfD1H4CsC1artKTmV//gXw/E/f9kjVaB63LXBQTGqSq+OJjuCOTgoAgzDCABnpGAYGMVmqZq4nwMIbE1jBt48ueHbNKyJckN8hKmZ2ipZw6BkRHAzgq2R6TnAvh5gUgSmJ2wzPkOuy/Z3URbOkRzKDgz8RrKr4Y2tSuyZeiJLZLsVZb64+Z5qLgJYaWxre4Yx76d+dCB7psQO8I0bp/uaTa8IvgsgCZw0VyqjJANzK2xhIWABZoBh69LyDcicya5yzAAUZXkwHtZajWF300omctAKmv2pEVKYVwG2yEO5ojI+67USa3d9JwM67eUqDuhchMU3wkJ/ynIGBFcd7JGNy2uyqUqNBUUydx1ATc1r0DHbyKZ2GLScQf1D1CMrKuCs9w9haGXZOb8ZEs/5t2G5YMpw8lReHZThbMcFtHP/TdNZx9GfQSMl6XVfiUGN6jt6yxcCWK1fDIrgGwA5/SO+36rtVtQpLn5FsE2DVAGFw0ewvSKZsQKUXhGkX2uEY6DfSRpXh7P2jNrkL1e38dV6m8TGa+2Dz+RrZIBZL1ZZs61gXAMhV/IAQFyGNrKZxYwF9HA8QdIEoKprcGoUTQgIXlObLKulE3AZSQVQmRwJUOWcnN8kIoppr5YtjksmsuZIEKuRVPCU2wvG6D0JopJZNdi3zjXmTspc+bmVgc4aKBbXXrJpNeX587sJggBV26hYA64ygD9H3H9DDMVGJGNkg09JvpgcwP+1/fV3JvSJnbcvHv+CJ8WinY9X7S4u3KeAKteO9dIzEh9K7QM48+11MYZBjJzD9C5S8e+CiO9X8mP7kvn7AJzyGduBiAW2wi3BD0BoKKAtnMnF3OMkeUasv0hblpgJdX1o9spoU8JaRlEC1b11vMlxuK69j7q2NR1wVFbrRWuu1HliVWLI5ehS5D+R0fo346gDrzJ/151jbuJJcCgQE/wr0dXNtxQKfOeZUf1Z0yoHULq3Tjq12aUUcT2ZrBvatxRyeXENNGNf1hL7ubqXOyMltnc9+Jyync7qGqB67RpR9eHGJj64fvuawvbX5zkWP21X4+UOUrBOwo1klMk+GW/9lrw2u/6kfa31/DwTFyY8NKPi+k18CFpPBPA+h2GB18i/l8iB7cd74LpsDxP3Ae5169GV6sL5Mk62lymzL5NbsqIr7mOcACJhttSDrtYBss8dl8wY9w/b6v7u4G24L7YBqr7XtSnKX/6vc8fKv0XO3DGDlMdP/9WPQD8C/Qj0I9CPQD8CX8MR+IpA1SuoQKC+jj9/d2XVQxXQVxVXbF1yvATtAW4FpOyjqoTXAMw2LZpgwDe2i5NT3IB5lWAzNUsxyKAOi+0u+Pu2NXIFtwikLqgjhakzUCNQsR50gBTRxu+NWrAhoO8G6eadh8N2i16OpwSFBo/2AhzCkOreKfjZwnJs2faEfoED6uzsV3iLAG0QWkJwUTLeA8H6WiApUI0sjnNhfxNYpYtznYNrbEYYKRn5GbTJBHhe+z09HwA3cTC2dhVGdyYA5nsI22FAay3dXmCsjFIpMWxJ1TcaBBZjNoYx7pSkJf/0iAEyIg7BpQGr2whMisEyKLaXquDTz/qa+xVAOYVpYZoRLbmiMbLbGK+mX6fSUF+TZfF8jvLfgFpjWqNu2RjBqSDeRAXnEaBV4L0oViSep+9KBcGQfQwuKIF4HHwj/TXg7FogBaB2CLkDJZ5l1dkWikiPSc2h/HEEqwPMteYwt7Qm0Wn4ZvkhElDchqlPTLCa+k5ZKoJyAmzNk5ZILNdhVutvg+QdwfmT9UX76Po1pJDfRur9qP3ko2VMYXT+rbpnUjKgtyEyYFe00u84Toc1ErwXU5maQM5PIDqn1i8aAS/Bc3YDvly/uv4GwPI5QcXIGl+/c7leb8m2E2h30tJXd2JqIQUzsnyAFICjIFWQG8aWM/RvQZUM8F5DnZjqlHRWhlH2tcyqYJgxwIkMOEkB2Xjn33vGhAAJltGSOm3uNfJQU9bzmPrJGc6sP3znTnv7PsD/2Y8z5nMcgc9Y3xPUAGdZ7yft1H7Fau5dFryWdRu85uLrjjk5Rwb8HUDr60lguMFh+UHmMvOY/rh+SJVDRpDXTXacs7ZwI79BKru3JQ3gEDDlvXoD21jO1/W3Tr6CLFlFd6GpkHdB2GGZV2eKc9RYaZkWPQWGnXcVCEcD7Mh1HSnBniUHrKfq51r3XmVsjjXhgsNiFZX/q6youRWUVi27NkM+K20pI2g9YWy9T5XoblYms0qhUvJgj+ezxv3pBOw42JNX0ySebctteqYOh5fcJ7gfm4ogObO4PmXNq0Ypc6P0SbZHsC2cBJxRgDhegmzWK/2FT4JquS5lxwz1zdyEjODbZ6pscNVHxw0dF2j3s7hiHW5eUsuqk3IldxSKn8RkT0AKmOaZuJShdVQ68zAt9Jbcg/C+3FfcN3KoJCl0/o1NH/8uaLrE0xhTPvbJvq4DcB0LK19RzXA/ytr6Go1vsq5L6ZOsT/edaeq/+hHoR6AfgX4E+hHoR+BrOAL/CqAaHqH7io709/7h9z2CpTSRkVkzfOwy/5FolizL7LmgdGZQpDwrUtRROwe6XvD6PIEpQRpB7j51VOa/qfUkYDvTHEgWiTrByfS0ndLeQ3Z28xJOa7pus7MFTpQEVzh9Ntsr0Gbm9GzU7tzG4ZcAeW99meCM2lFBlCyRjMcGAHpAjjiGSb0F66rBUaSPMBxnc+gEmKHrJUGibpsyQF56aguVICNVRtqY9i0eEqCq9O+Gz9r2xiBxjyRxiJxUttR6Vlq0AkyqH+mEfR9Ndsq9U0BwNIYxxi1wEuiW3qrFqhmUprY1TFuIqfw8sm6CiBj2+BnQnGA1cuSuj2pCtU5eXPWRtU8BhOGcoOJYh1rgtCSoyiSPCl3Z1wDVkOYG9oJUA1711iLbrvovvwtob0Nrf5tBf0bMSyuSAAwD3TK8imSy+n7kvVBlMrb5s/ZV+ZFiDZVx1gscc/wwDr2H8QMGBfbz6oN2c/kRvys5dzyPzTINqr122ByDduXjgIUNTNBzkhZLXVRJGLy8uWgfXD7EAfXb7c6dN9s//oZAGcOZkVLiOE5zKayZ0ZhrRbYaVj9ja92yI1XuzDHp4VsQOQbQT5TadvJrQYrgybvC95RnT6gXzlwKV2TKc+cUa3esZXT/gt/IdCMlljUVBJX779a2MprZZKxKaryO0213VyrRTG0mgEim1fcBPGtAXdjK1Lnqglu/JwcTJUM1AJmT0DnlfhsncWSqaUM96ov2V9+9RyuaTXv++B/ajPrIU7aXGT7lfrKe1TU1ARA5FiZADiZBZEmDxmX2KuES5GqSBDbb74YUOPMnq2qdM/XG1W+1Ax+5MO55a1Od72hVdXsWdJKw8HqoP/daNAyy5coW7LIGrKamNAkXa3oB/DKtAnqXNd+2n1lrlNQB1chiu2XoGigzo1JFBPRGel1zdWyWovw3q5TtdwBOk1ImojRwc6ZlWrc8W5w7Tc0cjx2A13MZkRTwRhU43rAmZV01F7Kf85b5WS9gYDVT4t4zWSZo1cDJz+xA3Rta0EQ2ay0rJ7XG+XdlTaqGc9SSSkKOME8yCSFAFyDLou54ht5sMTTKmHn2PBNNoJi4k+gm4adrwIBnmqDbmoQNY26C8gBbu0ZyvLoGhsJoLwDXMqTVuszng3C8HL7X7OXS6+NdSyW8x3mS5/2lztLc96dss2VsKLDImo2VUl5PSoiaVZ2DuW/5vO14+BeBtUk5iYDbXr9xDq561f6rH4F+BPoR6EegH4F+BL4ZI/AVgWrHjCUv70e1PDJMsP7sKHt1G8GKxkjCnVTsBSgo+wrTlsBWUySDkG16440JOW7ZNiZmMeyZlP0UadkOVkTWY6h7K4HuVPMkWQOCNev3Lu4QnCH93b5ECny6bBe3rtvmCuAB8zAmmppgnHQCWNUraAZQHcBo7QIodOytvqb2xZRBOBDkyfw88DMeC7Do1U2Q9cqcblfU0CIRTs9NWJER7OaUYwhuZRE0RbJ2M61FZGdkXJUn2oaCgHwcAxHZpA37Zr+6x+roy7ECEgV1MmJxQy3jJMM2GRgDuJSACmg04Om8iIzvI080ti8VbGR/gX8EzAGlMW6qXqjBc7wmQO/wXjFuBOluH/DbMaphUGN0VAyKMl5nPVJTA/tcZ5ZAIvA41VpnGKMbTjA1pwalnlw+ULhzbg0i47j+OMg69YU5NRicIOCigcNGdTi0wtdabX6l36tRLkgwEuIZZk3zdzkEjq9bTHNshXP9YejMOLW6Phlf922wrk2uNcOyX5BOkQzuSGxcEWA/o3Z1Cyi43t9uH17eBfy+2e7d+y6M6pbeqq4ZZNwoB6ztTBtY5nWCptX5FJSN0HSmPlcZr8fuZNapG4am1hE66m2uJY2YIgG2BVGxdNZMC1hlQ6N4du7CiooFBI0F9EpSXEye68p1JxgVcGZolLGmB6ZCSLcLjRtQHjlx53RrX1VrWAW3tmiRXXVbpclrjHis8zy6/A5IHrmWPdcpCZY532FpOcKDs8v2n/7kQXswe9GeffFjJL+bds497CSeIXG316r9iO2dq2S42i0JymRVQ0vWtzWwWROVrGkz1svZH7NmrD/lDtgBUq9hVtcfpQ7WD+Wpkd3RuzU6YK+ba4bhTC1mgJ7zIRHLdcqmpq7Wcag1HIGo8taoF7rOm1ybfztH1oYX0M/yzD3jMV2LMVLSrTd9VB0/VRCsBYGTT7+YHJVpmmBNN19nRXM112R6n8ZwLVqRmj9Btvc+YFYGUTO27eYcya7PVqTTMIcNCbYAHB1ukj0yoLKWO5UBrgOAY8Co121yhJ+bDYk52+mw8HVCPqhBZu3c2Hs6daz2egWowu7ulp4/88s8Rql/vJ29KkE3pQ8He6YCKG37tMfl6UYmH6OyxYL0BbLfFQO34PlaRSAmdPzddGXBeGtd6bia+R6yjr3+DcoaVxVVuV3rmkpmqgAY0OIqjtOcjGlRu1ovlPu7v6ynYk9VOegNEOCcvVRSoP/qR6AfgX4E+hHoR6AfgW/GCPwrgaqBnNnx9CZJEFDiOVGLr1RLl0R/cToxTBZ4yQRUcKLEy1YD9trTxOaM/922/tVegTAlE6KiWQJ2wjqYz9HJdWq6JnawEHbAbqpNHY3py0rgJpCdny4Ao7AGsB/2K5zDEkxn9vXE+AaWzFYQ49MKZiYynYLJSO7I3gN6rf+ke03a14ysPdVgyfOEPUoze5kxw0t+3RJUCihmIOAJ8sWpNadhUwHQyBr3mM0MOIZBroGp7r9j/nY4dPBNvZ6MkTLP9B8EAKWfYQfEBC8Ghp181KhQVjTn7jiIA5XbdQrIkhhWAJ3+qAGvJftMKavz4z4EGQJRB7b+rxI3vwh8BEBH06QAVQGjdZSyxd32BWY7VrUjP4tVzd4KUDJ/9iPVZCjtZyqyL6DK6yfzt7hm+kAKOrI2DHyRBAt0a6OSwUbKZ/BZvGKQjH+6TXpnELTTi/Nk/kfsnsnbvqD89X9g6PLrivSDGNy3CLAQScZCp1Nrk9Mfk6CdQHcF67UGuFwiG78imH95c7/99voObNObJET+rP38k017Rt/JkyFmPfD/gk6BhbJ2geqMiRkHbLJu+T0tiASkMr8d0BbIuk0ZV9VDwrFxnI9mV56rINjTDJDqEkMl15Zt974QcHfMHa9V/SnrHmC+MuEQhpXrYrHKujmGR0ZWUBqGMbi12N4NY6mE0zWwBtjsTABwblvAjsD1KAkekHRJgofTm7Hmp9RcB7TCnr5+cQ1QfdjOBs9pT/NP7Ra9Uk9J4mgsZs23AH3E2FibbV13DIViW+1adU4qQSNza/IiZll5fjD3sOWDM+uO6Y/qmGkGtMSw6RqDrO1z9sUzR3dgEVl68XpPwS4rw00NKeMgmNRAyZ8BrCVXzVxo+MO9at1mlpX1pZEJ173h2IVpDeAr8zGBtn9roBQFd5eYcE5jUuQ8ME5hW20ldNTMc4/sYCq9/qgFBGCaLDnOuRcqsWQtq19JqsGqqtBY4LgrgEzShx6q9h0VqFojfXJslyRA95v9KW9e03PXdjXZJ8/b1RKgKAPLnB2YG4+5AaRWwuM0z0rvj4P3CGA+jLtrmPU+wDk9HH8k5RLgKBFulrz/kvlg3qiLPUkdLkZkS9UKm7Zixzr8uqJMVAhW3accZ6Uj9HP33xDrjeXN8fa1VVnOGKfjgFHrW/2bhCcmTXmsBojizO2/B13ixyRo3S/lhu1XAdSuMW7dcv1XPwL9CPQj0I9APwL9CHwDRuArAlWvyNBAZlSgaqTdBZevHBWtaRKkloFOAs3OHKlcaaMxJRtuKAFQNVTBROkccKu4T+ZVVk0gotHmLai826dsP7+qsCPOo3wWcGlz+xHvHwhGRzAOk5NV5LQJpOz7aGsb+16KPjnuKG1hdGdVPquRjBGofTSpqwRkTZH8DiI7to2M0Sz1dJ2sNwYqnivsp5GqUrvqtQlQhUk9BwTbamJMNB4HTNgOj+cQaf2h3NFAaw4AnsCopq6Ww1d/TQM7DWpkZcv6Q2JgDDsrBZPAtWMYq4pOMFm9TnMJglJHJcDb4NvehRXWHetcsw8BKj+VX8ao9wg86xQ6lqgYVV9yu2Jh2algNSCsPnsEqsoGC5hytO732pEuwAbQgs9U+9WG3dfJGNMb6kjblhYiBLkBwWl1E4qScT3Wp7o+XGbO01FIKd3kQa1jhGmbvsHHkP2tn7TDi59Sy/gp42CErdS3gPNRTlo1oYIf2NSdbTYItGGP1oCAtXPKW5oKfQl7/nj1sH25vttGtEw5v/OD9otPd+3zFxpx0fIGYCRLH6Uq12ZvVVv8yFYrXR5bbxoAWqDIEZgwnkozvQ4ZS4FsoL0Bv4Y5Yv0kB6yDdecFEFLD6VGyFro1k8C8EgbFqluLiYuqwDRSzaqPFWQqvawaZtn5CuTTQqdzB5Z1tYesrwl4ZW1tZ7MX6InzdQkWschMhf2EYQVMTnCsnZGAmZvgITHz9p1l+7s/A1CSfLh+/lOMlNb0V4V75h6auu6Vn9syRaWC7HZw2PE5cpyXrqtm5rxj1QUftnSZ3AGsUn+sKZetkHT1WX0Ie/5TfuIK7Hy7zpxerzPjV3W9utHq0utcyCgnwRPnXkFvAVJ/uI3jklJmXjzWoVq3mqnIWFdyx7lwH2tY26PaIM88PxkTJgG+QLgcvbGQ4qf10STGvFlUUHjDsuZtW+POcp96r7kPE02R7CrzZV635/RCVQXACXRKDK9rs9aYyESM/VYF/gJTEoAwm8tr1jbS3xv7U2vcxPyuwG3Wjx40POLZRZ0EAN35tr6dEgjfczyUGnNvmPzYm+xRns+6tje1Sbywy0q/mfst9/Dmih3z7Dmx/htjpjWg9ZJ2NRvYYpNV5A9zrdbR+4zThWAjUy177vOS10h90IampPW2ohmTYFjzTKYCOv82CDpLwusTqoC8aVCgMvsv0N09vWoMu3frgeEJ9F/9CPQj0I9APwL9CPQj8E0ZgX8FUPXSzGT/foDpa4ns+BKcGEC4a7PnsFYEQhVWFxOW4Dy1RLCfxs/0AIR7S9N2wxFtlgSLBh8TIsM7F8hlqQE1+NQZ9ESZ5YTepjAIYzL0kUjy2TFgb0rwBa9ltRIBp2AWUfEdWVGPal0q7FcUqQar9kzVLEk5re1cDHKrjYxg1oDnPEypNW4l5ZTt0ejIVjWHmzLR8bMDe6TymSkGMzu2XcF6zKjLm2K0dHKy4DNQwZzPiIBzTm/JMQG+LWgCVNPT0HY2XAPgVEbWmOpYNxrpqADRF4O6OvASZrTAjoyQUXRAS+rk7KMoGOpajHRA8JVJUifpdW9HZi9YrEBy9gAAIABJREFU8ij15feYKTmVqQsOZo7s1BrVGDAde6gKntNDtgMbKWj0gwS9r4yUBOZdsBgwyv+nuPJ6NVskwLmI4z5z0CQBss+wVcfAWPAiS/6QMth3ALuAFk989SXtZ34Gq/MpsbPgwPZDgZAFUg1isw6DCjPPB4JyASM+OYBV5L5KgDlFWdWny7P28eJRe7x5EKB65+577f3Pb9pvnjBPowvGHZl6gnbngDUQOasmSOXsW+mUcuSVmZMBtQZVqbfvCJA9D8dTcHJ0bXZMZR1dpyKB7MexT1GkZliC3zJYsl9uZNi8rvw2PVNTJ1jrp6TBABkuSgfgONqmeW7HZFnGKdsliOPnVgfXDrRpzHQjiuMrfWaVA5tw0sTHvsFCCpI9p7Cmc3DSKazfu/fWMKpvtJvVZ23x7KeYKFGjCji6M9MZWHDbMef25Y1M3EvqpN4OS/plYoDEuYQxD5D3WkSJtVD3A9QTtDk6OWXtqEV1XjckJp7/Q9ydTS6lP6r3VECqgKtMk6z5dGic8xhcCVSzVpT//s4cyf6lsqsCsdRtCm4FtA6qY8rf1n0LJ63n3MJWDgDiQ1UXcdVl/qX8ZIQDtr2ZvQSYzC1lCgBO+5sqEc5c8BwqsNnNdfoWe/6y1/ZPle1Gf7I5w0yJc7MUAnXGFGn1knr8LQqAmMQpqSXh4o5cc0tk6vY2VV1y4Jk0IRHnjexc+4xYIOsF/nIt9nW13r6TjAM019amOgYB19771hErjy+FhAZH3l0awd3wHF/h7rsNmmeOVlzTyqTAHlbVRIm9pXUZkLEtN29ShvEd2AqqNWjK3I/wjZ53DgZ2XHWEMWRinu23qpmSDW1clSMTd6lELbZWMz5ZWa2ZarGUoqdWekmF+69+BPoR6EegH4F+BPoR+GaNwFcEqgaOtqc51qgaCBhKV9BSDGXn2pnXbDVDzWACDow9OsBqwJNQPkYshhPFAhi+aKh0m+84pob9w+n3zPosXSTLtVZ16EiQSp3jiD/0qAxzS0A+1vmUjDxca2pYNR46f7hHFiwLIJMDkNXxNxIx0Rggw7pS9gn05VMEfja5T0BPexxaa0ypETNuViJqIC9w9dt61YF1reyvwfAqpRzNqJhi2xVs3Yz3pjKw1HANYTtkIZT/TmBNpzPqVtmvzp2jAWxx5I5KSO0xWeBM0BJzFgGK7GZkgsaaSjSL7fT6Ur+adVc1aMXiFAAK+OtApltUDWS1xghbJJQUoDurkaMWa+pnbCXidoU1S44YiargKPVqbleJh6Bqpz8nXgeMlBdWRvZSsCtQrfc7GbE7gQ093ODSuqddzSvWteSg1fKmwEHYVNGZwHxKb9TTPyG4xpjJlbT6uO2f/xyE+SwAtRxk63MCh2L1Ayv4qSTU9w3AZZBk2GxrUcH7EuCxAORfIyf/1eW32qer+wT4j9rDB3/ZPnra2i8/1/15hustDHzcqayFhq0StHay36noXnlvoGrwZWTecVAO2K/bzlpSnX2PPlNhEHldNtVxLhbfMXfdOCY1/q5Fr0iQG2Mvz93lz+QLSq1T7dAFa9m6S9kyjse9IUhxXGT9BeVH06SS/soA1pjc6LqtZLiTzXoMZaO2WBGwOs6yqXfm3h8oCpAAv/f6uv3Fd95qm+uP2tWzn6eH6m3rVLk/ZiR2bMVzlGMO1KPLqnL/unpTQ2xf4iQYXEK2q7KQWhADWMsiYC7T9oV01vl3qFuFXc123Nfrx+3w8p/a/urX3JfUzXovCN519a1pj1mW+3Z40iM194myZ9lnVRlVCrDVXEtnXeEP96+tk5TxZgwcPusoM78lU496ATWEiogDzGV6oPKa4DI9lpHnxr1Zd/PdWSfVrX05p9aVbgWqJgACUl24KjdUfSB8BSzH2AhAHHl2MJfjxUzAWm7wWoqiQWXA6oLHq8CV+aQlzA3mUjoF2/ZHt3FNm5J045jXHGIFkB0Cmsck1ATl7nuxwD0AcClL7HjU/cfaUalhHa2LmPkzKeOA7jYrXJHty6oqgLWoCzHnuoZVXfCdBYt4l8KHUnen6MPntqJeevCGVdWd94SZ1vV4hGOBbWw0XBKqqkmRLWUu/Nbpm//Zi9X2NaSI8q17MMLmrIfffXnsYmLrgdB/9SPQj0A/Av0I9CPQj8A3ZQS+AlB1UxlSgadiq6PMykstUFpMaqiPLijwddlXfwpUAWzaYRD4JQQJwDIsqaDlQGb+jP2c+QpBuDWmtnDRKTfSSJgmQ12lYkOYlQnM1lhjJIKwG17bQYkNCa7H9rMkaBtqcjO7aRcPAKpn5cjqMaeAT1vPxIQIUDCj7koWbEiQKVt8kDVAVpj+o7rzEuAZFFatljWlhk4V7Ik5rH0dEhwqVd7DqujaaZ/AqbQjgbJgS+bTVjRT+qPqDjyFVVXS5/50/Q27KnhEFjlGjif4FOCEAQqjUW6bnrIjL1so4FFuLAAo7FOBWJyD81sB24A0gss46goLwgK6z6o/1ZzJvwW5slxet/WwcbB1xwbObh/X3wKxEqjHWtWA4cSjddSS2Ro88yJANQF9cKwJhWM9arUpasMLiKDXAQKfAzANQg1U69q7S+hknqEQqUd9u7UzQOrojtQYMl9A6uU/02cT6WeYxG79WVMnVgUIhZj1WAGvVQ/sdgJVAUWAqgCANbMCrF4hzXxJEuL96zfbZ8tbAPk32qNHf9MeX8/aTz/GwZlzPNPMyp6xWYesszj1anKk7Je15DgGRIrei60TqKbe1jvGecx4uy7K6ZU91Njms8W8OhCpGw5LXV8Be/l/sa6Oq+7AMUmyLQ01ptWGpoCZgFiAs9IYybCfY63SN9VzsR2JoFnDIcdHx2OHsoCrzr9uMxL4+JqANsZHG1x/AaoAHOtTzzBK+vNvHdoP3n69rV580C6f/3O7N7/GCXjbLuxBDBMWlUKGw56zBXgOOiR7panXdGWLJAVAglTXi/XhAljBYdUdykQ6Widn75QUeID3q3O/ed52L/+x7V/8PE6/ghxZ09ShCuQj/a02MfZPzkph3NKeyvsp93cxibJwSchxrTd7lBORC7v6q94+SRQYeWXMkVKnhtrpELSq8hDsouxAFjvk21m74bXIabm+raZseTY6/rKkgl7l+bKeSrUBqTnDSq7dpDdrAcODbbU0hsq8As1o/ZJ6UtvZsHbtZRxDpbXjpi7Fc+rqaTWXYhrWK5hdny+ZX+em5NhrzKQWS92HrbWvWtdMCRtv6Du8p4Y3F0pyK3MR1p22Taw7195Am2XmdcfYLC5x+oWlT2ItXKey90pAlQJEmTc8qK7J1lMHTuoqTfIuQLU41VQe8NcurKxdV2u9W8uq02/aOAljMVGSIf4dHHX/nmz9e9UD1VePkP6XfgT6EehHoB+BfgS+ESPwFYCq11OAtP7hP9b8CDp9zbpVQcaxjvDIrBps+eXP+F8GuBiW+NcYd8dRihvNpRt6EChrTkMN4F2A6gUBsCY4BlEDsvlhDtIvlWNR2zoFlFr/GQBLBBoDE4GBzCdx3XQOED3nDM+s55OBwixprmMmgRcSP4HB6an1g4JOpHOyDQSuQ4Lm8QSzH9CjklzCt4CNtFCR3QtIFVBXixpNYQ666yJxdN/KmW2PcENgGHMYMRkA9RzDp7NTWtbDMO0ICg2kJrb5EJBHNqokuAMiYSBLxhdMp1eQoWtcbKtW1PJbQeXAIFpX0eCxAqDVIsUvf5e5KeDkuaTOVABE/CtwjtLUsxFQccoaQwkMPMO0y/Dau23cLrLgyJR9/Xi+xfYdefYwhJrI+MEgWw8gS5Qj5fWALtvJjGhptNZYyYPEozbXmE1T40ogTw9WWbQTwK0XUSD1JzCqMNIGzB0ATX3r8WIEQrk4EYvMYsdWJzGi/FNjF+sSrVUljcKyXt6ctmfbM4Dqg/bF6ja+Mm+1R6//x/Zifd7++weAIba7zZoZMSF6VwsiZUGV95YZlcDVNjRKeI9gNfF7jc0rEN6ZKJkQyJjWenRMCpfWek9iIa/VenGLUgbL5vlTJrCSFxuucQmTBlFWDsQG8EqCoU8XK0FQGWyt/Zu+K9asemtuvHeSC9CAqWTA7lfwa32oJkqu6316uahaoCUTJmNn4yvk+f48tB+9PWo//Paddvn0F+36xT/Dtq4BqhuYVesPrbOstXhg3DKf3LsuJIGYoFXeLIwlwE00lf6hyFIzmUxMxsbkSphmXpfBnr7dTi7+knPS+RZQtrlqO9j1zVNqlUl8WLMpSHd56GpcS+RYv4vJmsmKria11Avc+0j7T04wB3K2OmZUea7zMh5fF7NsUovv3IeAS/vq6tzrfSfo09DM+s48+QSvMMX5O4wtjCXgVzWEtfW2xNEgSSCbPAuAa8AYy4oeNI3ifT8bJQPjHnAsuLOlqWy5LYTY74bWSbu0VprzOgqPNbzlGKshni0pCQgjWk/hhbWuSqR1eV55vcwxCbcNn1/CqDouk3kZr3ktiwVy4AVj5XRY18psha1mHd0oLU+NNeBeF2YdhDFlumL7jeevC7Lb8+26lkNPHW3Ev3U+NpSpf1XsYuy/IoD6JNws4uB/joXPbNahvKl9jm1h43n4lDJ5qS+AvGypfBx7mOwA1F722/1D0P/oR6AfgX4E+hHoR+AbNQJfEahW8Fygswuk0xcPE4+0ATj2TjVQMFwoMFsHMViovo/F68kY4IabilQZQSSxbFFcRrFFDwBC9y/YKk6TBEzUPhkQjmcGq9WvcAyleHYOMKBVzJZgb0vGf6AEmGBRk6PxFHkwqGs2t9+pcjWgBYyqgCq1ZJxqTJCs97NBPMzGTkdhzm82p9UFaNea0RkyxlHqMDlbgqTUZHYSNCW9RmAjQPUY0Bn2EsbEOshI+WghYQQuEzunTuwUebBAdQtDYVA7tmbV/pQaPvkzwS5BuOBVUrIjCSVxiEvjOixQCcisck8AYVcL5+8d6eEMHWW/BtBHkBriLIwsn7fVje1wCjeGJRWkKofOzHWgtn4VRfCLl2u7ndSqFrgqxrRmvRx+/aOrpRToK/MNUGUf+Vmy4QBOD0KtaRijnb1VXTfHffDr6Fa1J5m+A5CibQVg6bD8BEXoh3F8jYlO+mZqniTagq2KntbBqdWWtSegU56onDXXoiy05LBbQMJKFsx6RkDBs828/fLyzfbl5h6B/qN25+FfIwm+1f7Lr54BSIbtnATIkL6VCF9Tr2ebooBUa6AZ1JGtkVKTWmDUOUxVncMnDuMcUmvazZGvF9h17kWhBfrzef7O55wjpcIZmpJqF1it0FwQpgmSMl6vQ2mwxkqpUZU1hVFVmSD4L0YVoBDJr4yy+6sxKWOdTuoacGodItwVx5X5t8ulc3RKDep4uIBR3ZJUuml/9c68vffGvD378hdte/UzQOoC599Nu4VjrY7WYVGFJTr0DqjZHqHCEIhajxlg4WXVNUUKHBhTSR7vn2LkjzeD4M+kA0AXJ+CTCxIYJDvSEmpLHePLX7GUfsrSuK7aY1u9yA46UmknA7BDnm/dZ14PMHYde57WyQo+TZod5b3cz96rY54Jwqkdzs+C2rSokbEEiCL1FUgKu8JzWw4QB9xiciOj5ctnjKDRJI8JKmssZSoFrGFzAXFxVyZpZQ9gQazPHOffHs3WtwqKfX1LgbU9YcOgKg22vnaHDZGfASRqPFTA1tvD+vuqm12kh2oxy7ulNarMAc/LDZ9b0VbG1TrD3c6yAOW+q5Vsbd1eKxIctv3ZIOtdXheLryxX9liAnUQeIHIDyF8AuiPNTgKT53HuR4FtcZ++wyoCUrqieN5x7ehh8qyNI7spTeXEXc/c/AvCPpbMC0/RPEpUIghUN/TcVjMQ1UfuegHy0Vu4llf/1Y9APwL9CPQj0I9APwLfnBH4VwDV37+4DkzECgmWK3ItObHqm1qVkxUyVB87vzuJXKrI5nZPbXdjn0H7BSJouIoEpNpn3D6dtVuntJ/RKdRAhmz/4hrpHNFSGhMQQJ/d5cj3yL8DElMrpmRNqRpRVbnwwngp3yXgOrXtTBR0SollPQWcgAPOyt6QMwCbErsVzIQAc356DWNTDPAURCiAM3Cdps8pckFYC9FdmEuCKVvQjGBUD0oFZWo0HRHQEcwPMVSyB+WAID3taXjNINzWE0MCRFt4yOJmtAjEhhw/rrsCRg/XAVJiRBgyA2qBYkrFEjzG9KjwWIHLTI1sj7Ljrrax4vGq0cx7Br5+tig+GZ4A1YDXko2G1wyt6X7LGimglGsImLZVjWBKby0PzhyUw6ygquonA3mPgDbsrBE33zlX58Hg08kCrN7gAHxDmxHfEpRgQjW4+BtqUr+bMTXg3cOkHi5/xbaEt/ZMlCbyK3SZoBvOJjpqvn2vA8WpcS1dK8cMVQSIuExri83hrK1jSARfw98vNxft5y/eaU9W90hW3G3n9/592wwetv/6yyeR7J7PMQ2jVvJGh16OpbGS1zRiPc0x+qq6U8bSGmYBmqflvHrp/Kdq9fyICQPNabpbkYDb/cUVmnGylY3DFZAaZrkYJO+VkqPKBEcEHJCqY7HTa3saJb8yqcf52OnsyxgcgekSifDKVjQBo6wrmFjZ+2pTo1RV4CpgE7gqzXXd2h5HAGXrmSVgnIQOwOnu6a79p+/dbu8+GLYXX/68nSx/Qh/VBc6/K94vGbKGPck/2HpkQi0l95QCzhQVxwm2gEfm/ii9LcqYtVCMWpxy05qF/Tlx1qy6Bqb328mdHzFGoCt6hwqOdkiQF/RzXS2Qa+fZUIky6zTXJIl21CGvMTay/t36VE2FhE5uq7xbcJg6WZ9l1tADyG055UVsbwC4KDpMKsm2jgcyrW4rcFQ+rCy4Gz+TDjF4kjGG1VSiy9h6X8b0h/VgX9cNibgqyRbMWx9r/1PlyybUcjNyX1rra2IF2SvPqg2GSRtcfUsci3lZzl2W2kFcpDVN1fZbcqFJlHWtjC7y3mtY1ZRU+MAwC2ENK9Mhcyp4Hph8sRbVh0sSStXbd3EFUF8CUl9Sz71E2gyoFqRGoh2YLki2luCkXbJONsyF3Gf+LUhyphx6fdYr7732/vPfDE/BOn5e839xQ/aYPrdY1TaqyRMJ9pwu1+yj5nMf8Os9bBLBhGeeErmnlq6DV4nVbnH1P/oR6EegH4F+BPoR6EfgGzEC/0agerxGd2MTepucyovqDKqLo9GSYfWRSTV46IJ2Ag+lsWNqmeaEErNYbSgFU+wFC0MfyjNoUGtQxRs2d9dJd0lt1Q4WSEiri+jt2/N26wLQYAALeJpOBU4axRjQACL48BQmdTqj5hXnX42MlJ8afNuf1ZpCDVBG1gjaAoIA1nYTUyKr+YVyXwOoWbZrsBgyKAGPcbRVWCn4k+FFXox0bn4Km0OdmPI+Ad4E6eNwsCSQ07dSJ15lojImtsqBpQ2IJVyDtR3bu5WhlBNITWrFavlM5LUG2bJ/pXoM0PSnzFvkv5xM3EmN5wupFkgVrAoUAhxL/hhw+UqyGyyXoNtrixTYsJKD/z4HnmN0+413ktuLXMP+1vmEtQUIFCtWzHvOxGsJGS9g8QQLqeWqOtB2YjubwS22IeBExtcmtDo5/yEg5Ftsz4TIli1+W2wq71foLGBT8h30XeWxHaUcCXBahFQgG9DcGa2cEEjvdwDdnRJPZJewsNZprmBnNwT2LzG9+dWL77TP1w9Ymffa2Z1/Tznqm+2/v/9lu8Qt9Ryr24F9W2XBQen2UZ2SGdH0yJpV63urzrQzoOKclPYGlAbFe2rFDqYWOGyjSQcTFO6jQFtyIAnEa/6UF9eAFuiMYZDYW4MgpbqaHSnvZTtrVa1LdXO3c91Ua5bqoWormxVOreJR29OEKVMGm7EsF+HIJgUEImt73bI6BSWu1QnregZwmrC27wNU/+5PH7S37gAOnv4DQPV/YKTEfQ34iRO3p83Y2FbmBCb1gBFaWFPGquoxXUc6dPGaaKmTcJ7EcUgFhOdR6+eVdNpfrCXv3HPbmPY1F+/xsLiTcTw4ly8+bssvf4zh0LPcG5HMRgZsGykYWCXxPqdYD6PRVT63Y+5vkO4Xc+25WMMJOI+M2HmwRIDWRrZysd6e9ybjF3nu2D90S0Lt6Bxehk1cNzvbCjgd//T15dljckdVhwyjwFlj3Y7x9P5Ij9uuhVCAYjC7iQvbT8moCnqpywQsrmPGRLKQG9FEiPeqMu0NoHSrGlcoqLESLKiqEw2jrq44T1nMPGeEgqo1ijmttkiMoWw+iRedqPfsqFyii8Hl0Iwr7LPrkEHdst5MjqT21npilQRc1Mb71lmMBNr17P1mTSmJFVa5gPVAsqFu25L7Klo3mWTqzhWwZ7wEqvDWKRDZMj8FzmvfsqprrJUQvkdEXP/y0BeZn7VFl8HLU6J74OT3/qsfgX4E+hHoR6AfgX4Evq4j8AcEqkqAabsQCbAgQpYr/FtAV2pXYRymBCg2j1EuNxeMCWxSl2RIolWGDRG27TaM1Rzgop/jWIaKgHZJkLXZGKDJTKwJ5nEJvjVtZ3PchQnuDaZmSBAPAC2NkgIaZLlgu8YCWP43pp3GyD6OBFe6laYGKo6fhfASBAf8uW0BsaHsoaCHAFSWY2DPztQmVtBjzaLvz3Q3nVMnR03Xhj6cY/tMzvSltD1Jx5zhImpPRMHamPMf6+opk2rNJ/uWcTu2tBDnKJn0RetEC3oq9fRvWZcSySZQ64CfJYeeVjEq5Qx87KXqhuUkW/JR2dMApm57mZoxoP5IoB5BqcAn4+B3B1QzryEtS+qbYFdCSXLMGkP36fHqpOvvOlyB1Egma6xjsGIA61vM+QFHZ5rQtsGd/5BeqzFfEaAIUpH7BjgdZbMBMsVcdQWyXWKkY95imORFmgSoY+b6lbruYG51mVU+S7JiDUBab66RAMMKLmftN4tvBag+3b5Bi6MftYtb324/++hJe3YFnzMBaHmurlAQh06/Mxh7e6lOlf5yjBB+gmmGQ1ZVVl6gmrYp4aqPtcbFvJYXlMw8Unbrf2XLMyZlQpN19HsmS0dX4GI/GfoAN9ejBkAl75VBi8zdfpuA0WO/1BWoLUY3AlaY1AVFrTHDkokNZV+MrcykDFh4MN7bAuZPSEKdYpJ0Tu3pHEWAY/v6+ab93Q9eb6+d07/z+X9pJ6sPqE3lWgCpMUSzZQ/jYvIjEl1AvompkzG/B6FzXwjWXcAmEDx+8IT3ahm3ndguxZpnT5p76MiQpxdpBpt9AFJPbv85P++GWXU9ri9/255/8t/a8gqZuIymYAv5tveR92I0ILSaSh5FBhO2shaqoFSG1ZpU61pNpPic4hkEA29NqaZPE+p0R+Nnkf57bl7CTXqlov5Iu5y6OZSUV6m0+4V3tK8zYH+PXHdD2xrzA86TjK8wK0ZcUQsItWThleGWCiTPHVhYQaPXuSKBJ3Aecd9UbXolQSLv5T+pd2XOlUCvVxo9+dO6znruFaMOMPT6I+8vdYhyYs/dftQaJVmrLxjUYXjrs1jHZPcFs7tcsY6ou09bKBNhPrdsQcPxlfcCc7O+SOfkAbXkeso8SaWNT7KqS7eNT55iVbCb57aAes01vOBdOPq8nwr+GGuVzHeLZ7D/9hS0NR1UzsF5nmdfBVv7r34E+hHoR6AfgX4E+hH4ZozAvwBU///gWAOCrr4s4ewRThlymPW2cYDNCAgTCLAmBHbnvCOLaMYc0Vx+T8uLsBfl5WhArhmN0sfTM+pMaX66vMZwBybgxh6PhCsCQeIymE8MlWSz+N8c6mZ6amBj8ALYnAmyOFaMQ4AP1MzN6e2oS+8UudtEJtbgMu6emqDYbkTnVoJIDZI4R+vyBBK2WBH0hWnUSKVzm5SdE1yMZU+VD4ah0YQJ+fAEkyg+tyEw9jymHN8gSqA5nl5GkndQOkhbmrEgNvV6Mhpub80qQJbdGfgVI9qBn0g/Q0+8Apu+F5DagcP0UWUcUvPKuabVSPZeQFJXz4DR1EDav1P5o4xohYyR9cp+egi+MwSh+Ty2zGjVtwq6E5h2jMjRAdXaXQPMuBZ7PK8joWd9dbix/siL7gsgQ+uRAQxmm9zluIBBo+jr37T94tcBTXV5HTIO+Fb+2UF25ZVhTj1vEyIG+35CaWJXCylLBSg9IB0+BrVKxbebBYBh3Zb78/aFfVSv79NH9VF7sn7UZrf/ot27/9324eeP2xfPdRe9zbUDVl3HjK1mXILUOetQcy/tkYKnOnl06lVTB23w3vVRlcsluTLiPZMq28ynhqqyrCZ4nHPrkKuW2vj7yLBW+xpVzLJbNa/VJ7XYsA2/rCNxLgCreZJsl0oDpb8LwKivu4/L5bYpAz6ytYIf2V6Z1/RTBUG5XrN/wK111TNMes7pj3rOzwFs2Fu3d+1v//T19mB+hfnu37fR+kOM0KgTB6ROBDkkmk5inOS6QZ6bKeQiJzj2poWQIBsgcaOUm7kSkDo7vpYkRK3bQQyP/L1AtJxa2HXmMkZPvjm624Z3/gxzoAf1UbTcq6vP2uUXf48UFum2AK8zVLKuVOh0Qz15zL/SL9SxVS3huPtcYOyQ+rr2p0h/w8CnYMCSB+tMaZ+jMkLQLqAVBMOsFlSU7aYdi1JhakQdQ83ZlBELUgXi2zX1nCgwdNWVXU76ogPKLuusZRlP96sjsnMdFl1W0+P53Kp2OENN5lKacEzUcO4ASHvIljqEZAylDZq8rWGcbVkkQJZp3ZGssP9sQB3PsQHJkhva1PgsynPCCxJawpIeAMyyssV2AjWX9Dt9bu0un2db2f1cq092fl8JbGvWytOXCywvYOtIrVn1zq4kWlzCkxjR8b1k6Aqu6Q4VBnYKo62CRVMltxOqIoDmL5OCOckcpVyVC/RX+YlpUMe8/+pHoB+BfgT6EehHoB+Bb8II/AtI9AgrjtDif3VJBgMAyEj1DCf8jGxJtaXRJMVgwbAhcleDBlkIfodzgFEF4FlzljAFiSDfU/bjXxBU7fQW3VEkAAAgAElEQVQccIfM0j6lK4EqoE4Ap5OlBkRDTY7myu80tWG/BP5nM01aAJNhLWHSkAduCdT2SjRhSWcAVWswZ6kNNaCr1hwGV9aXTdIjUwddz7bkutaVDjGP8bj2BdUoJWZMueIC1SPY2gH7tt7OWkWve0J/yQm1q7KuqcGy7QtMroYo45FAVXBxEWZSx9+RxjNiq2xPSKd5SupXZX9KDniEeont+cvgv1qLHCGoLwqSHPP6PYCtM0KqF6oO1ilKW5Vsr7uy29U8h9HVaTS1dDITssKeu7V0BZADdsPaCmKVKHfH8oegqQNDx/1F+idgDkNc51HlmbzGjoYX71StIeZKJ9SnBocIUBe/YZMKTKvuVTq3Kt+qsST7c7/WVAao+obBdQEapZYFv/lKLavuOqxXgZ7vwEpt17BFbL+ECftscd4+uPpW+5Ia1Ze724Dnv2qvv/Yn7cMvnrePHl8RnN9KH9+x7DyB9QTWf0Zf1SmS9SQVlGiabBGEsp7Gal+7K9ZwKeQnx04d69hkjUJYQUwI9JJ288fI91l/CeJDrrsOaswy5dYceo0SjTKrEpIaQuliLFDlqIJTa1V1vfV33xfIhiHl7+sl127NpKudud4CaAW2gtWwszBi1b9U0CaDDvgkgXKKgdkc4HY6vGp/BIH5t3/6WrszedFWT/9bm27fh3H1HrUGmnVMIufEtQRoPRHgWyM8xqDIonETPi6iUJGCIBhAvwUyGgLxelpcsY3MerWP8e6yvrUSDs6ldbRJ3igHnt5ug7t/yWce8KdrgHFYft5ePv77trn6bUnoY76mmZLsp/WorkiAN/v0ueU8CqI2mB9tqUc1kTQGYN5osMT57HgGeNp1H8M2UrsrwJUhLedt14aS67McZ7Pl+SX4QvIfpUSSKtbFy3BiKmSbGWtGO6VGJbzsE6sCIk1Z2LbaTFm7ugOYKjU+9ru19lXJ7YgSh8iETcjYa9XPAM5bSgtkVa2Rtaercm9SfhoyOceMm+Za66VjwVMcp/TxzKQcY87nZYKtQVeZ7fipbPF1XbOX1KxuLjVLovae57KzZ99a60t99glEd97f/LQeeGrLndy38ur4AjAW9lONlD53agn7Xf+O0xVvfRoIS49VatCFnNa5FgSt5jce1VrX+qSlGfWsPD5nqu5ZVrV7NhwfdN0r/Y9+BPoR6EegH4F+BPoR+HqNwL8AVP+lk/XjBuACBoGAbKFBHBK5vC6MMggnkCdmmIY5VdJl2Im5EUHDnABP1Z5VRcZnBuJwp3wezuoU2SDuqkru3Of1FS6dZPLPaA0yA5xOqDs9OxfY2QvTnpaaKvEeoHViLxcYzr37h1FQMnigHcYp/VxkRgYEbad8dqw5TMKlYhFSO+Z5EFRPkXTaU1VWL+YeBKInfM4gVkY1AVFcSItVFoDMZ16PcmJb8LCP2TWSUK/H8WA/BIojAt4h+/Gnn98TKGv+M7Lub0KrFUcuLr5ldCSwFXn52ZInHxmXIpDcMPgyoLDjtPk7jKhMmNLXMBUaNVXto6/H4TQmR8U6xGk0CK+kviXfK/BkABwJo2OnZDvXXdvIrB7rVyMB5rUAMfFgFy4GpAlu08u1ZK8JInOxojKSG7e/30b3/x0XDTAUhCpbvf4YGoUQ1eNZi+pBCwFzUJuZVh2qr2UFyQj5t0dQFhhKTVrKbRykziHYcbLnY8ANokQK7rYwibKMG4Lw50gxf/Hi3fYprOrz7a22n/+ovfXWe+2Tp+v2i0+eE3gDTGVRNbwCeNlT9XQKU8T30H6vXJi1pwLUgFUXXcd8pt45F6J824RBtVCp1jZe39FAqeTr7kdg4EdiIiaSzehVyiEGOZGzloRTMOm3IDQsaICqjq7Kf8sBOACWbZRrrnktjFNYLeCfrsHpPSrwhY2z/hD2baBMupYbSgFAKomZCS1k5khf370/bP/HHz9oF6PHbf3lf23nNx/CLsumWtetwy3XH9tgJLZ8x+V3CnADpAdlqyM/XpS65R2A54bvHeCC41sX6jrduz5tWOycRrZq4a0SAOfddjsysEp+uQ/ptTs+fw/Q+ka2d92uF1+2F5/9P+368lOY1Xqe7Lay9rK6JqB0nkXFIBmf/9lLVgmpxknsm0PvcPSOgtuEFImK+RQDMACsfwscU9ea+7RYzu3uVsyJMq+aDuU8ed37Pu7bfNZaTthR1/EJQC+mS1yn9aiC4jKz8tpMOFgHawsZTbcEpQJNnpjMb1pKcV/YmzX3BYAw2N260twnugJ3QFDH3zUQj90KWF1jK1oYyaBHKmwCi+SLSSXdhaMg0W0YcKpaQ4C8Fehi2LResC/MoJTx+lzZc94oi2PwlXs9LbrCUedfBQ28/NeiZLuAbfZ9kzY2AnLlx2nIlGe7c6BNkmDVe3zKvq+ZY9wAUhri00uQqviXqtwA+kqWupotSbFUw2eH8LYa4vRf/Qj0I9CPQD8C/Qj0I/D1H4F/I1D1AotBrcDAL4FIXEISYNQrmBHJOsVIyWBlD0gl9AM8nBEQ6d64gaUoDtbqTwIKgvZz60kjzSXLjnvvcnlOgCMgIEiGbp2fzcj6d0YvBjVIL9PXk0BmBns6JFDeE9BsCMYEXEpnAyTSGxVmdQYbaxgjkDDo7no2amAio6oJk+zollYlYVbjCiqTUSZDAWm5Plnikm/OAMpb2zMIMmUOqOUbjxfFyCqBjCGNIFUTExkBz1EjFEGhr9t3UFBaMKTqSwWEgtu6hoDKMDLGtYJPXgtQVQL7O6BqjJu3ZK9keMNYyL4a4ApUDTit7VVeXGF54KN1xGFTBaUFiv09sjyBbq4hlZ7Frub8ilkVVFWtY3BZt08BamL3yCKzP9t4ZBsDa5ipO99Hrklt4YQaQ/6WPT1cfYhe/HHOPVcF41PrTTQGGGCOT0wmBAQARCJbdKcG9RX0Zz9hUDtpsOA0hkrsL4wq2+MynPo9wMFapoltXiKN/M3lG7Snedg+Xd5Hcf5ee/vtH7anWJT+7KOn7Zr6vCly9IlsIfM6GSPfhsVX+jtisASdfo8ZD6XAI84nPVEzno6hrHRVH/olyJzYnkaQz98x0uIUA1S9FM9Y8NuZKfm36zRMuuE3IEMgqvQ3Ks2YJ1UfVH/KoOoYLVDVuVVQXoC0PuP27svhSF1rpPJVk7oT9MF03jAurnzX45wWUTMSLVPkrlSPt+89mra/e+8BHt6wlU//73Z681sYZh2vlZwyT96Y3puTM9YHSQh7qVLnm+bAspcmHAKWu4emP+3JiRxbU6TUawbwFHPuWgjD7gdEXgIRa0l9XagCe7zbAnSpVZ3CrI4nJD9UTPCt/PfFZz9uixdPqUm2ztM1JPM3j9S1WuMU2+kxTWXJ5sbt2Lv35iJ1rAJMDdPGuh9PdI+m/cvx8wFm1nAKKKsHq2zmAGmxNfFbwK5Mq4DwBHAto78HgGYte486JzGES5Vl2sh4fQPkwu7zJkZQypVd84BLgGok8pYl0Jv64H1mOUUkDKwyHa7tt+pT2bEBBKc2m5pSW+gsqU9d29pohYQ69cI1FybMXJsbSGuVF9Vax/u+kmY+EzcralAvYYQp+bZVTTHRWhrZJkkptcCQ9cb572LQBtCOqsJXK4GWBEzgprynv5WlkveHYl01NkP3o6M375FWCjTNEzj3UTW7qfIRwW7J7IdeY/aTu4T/+t1/9SPQj0A/Av0I9CPQj8A3YQT+AEDVyzTMoNclgLRqgY4Z62K2/FLQZZ9SZZnjk6t2RnAxI9BS/ls1Ssh2s1WB1SGGOnNr3OyvqnyXXqobmI0TXXwFRgDbABwAqyYsgoTpnDfQGoa3Td2gNYBk9cn6yxYOJ8vUEQ4GAE8lZrANnp+s1+mp9aVlQmO9lw7BggyBl+DqAAMywfzE6Mp2IJGXCjpScSUIrPYaOuZ6yYZfsi0DHX6R754pg+TYsiMGtiPkwH4ZqIadgYG19Y0yX8MwJb+2fQggltkgSJZ5SyKgY1AT2MeYx1o6YaNmJx0I8xxkWwRIOq3K8vle3EA7YGwQHHCpUO8Imbw2wRHjlRrVAj4ByDokO5eyk7lGa407uaqAtds+ssccvwOqkSoaKVbtn2MgOzxwDAESw3s/bMNb7/IyDFuYNYLOy/fpPPMZhyTQj6uQUbPMWqiusGeeT9UJi4C4RiWggtksuVra1u+96q+a4lvAqUA1gy64YQxS34j8VfYLeaNGQy+ov/vk+mG72t9rHy0etmeHP2vvvP0XjNKw/dP7X7Qn9JocU18508QLoDoakzRhbQo2JzFUcsy7XrWCTlUEMqxB/1VL7HjIOCV5w+saMjlwJhSSnDDZoZRTF1ddgEUsfMU/yjstzGmByrV9UmXNurWhvFfGS+DgezK2Sj2jXuC1JahVAJvT4HhbZJxKOGVhBbDFzgM+2E6wIePne5p/jZHMz7gJJ/w+iVnSVfvzt+btb//4bjvdf9Tak/+zTXeP2YYxivtxzfmJjOoMoOp9i/NvG52lvvEENn2Q/kbH8/HyvKe4YKXAyFL3glaZVbdJQqbkqlmQkW9XLauA7AYAa3/cG69XRg+QOoOtn8wedsw0Wy+v2/PPftKunv6Gz5MYY39bWtXYH7X60lat6lbwCihVmpzkUiS4MuDWJ6sDqeSR6ogIBqJekJF0vWqQJbDKKEfVkWuUcRQ8cTzdyg8mGHKNKjE0bHI/5eicuxv20uXv5VoH6zrIedqKi+ejKgHvufQt5pl6gyS5WhLV8yq9ZdlX8Lw8pBJwgK0Sao3PZG/XJPN0vd6sgYCshciWPQ+vhvO2hnV1hdS4BCUKn7n9cDtGQeK+rp9IgssE625MczFJcTa2Rl1HAc/DRjHVACi9rPL8SJslPQm4QGGnqTs6x+ZppIrlOhyt/6o4HyZ7kEnXvxgZUx0QrKvV40AzvhvGY8t4eKkyr+MYNvnk89nlM7c8APqvfgT6EehHoB+BfgT6Efj6j8AfAKi6CwGbIBWGIHlwwwJ9fIVZhlrVekbWVbg0AqimqTuBluDUJvCGRHqlwlElAJlTl3qOxHdP4LRbE4DIUMFwnl7oH0mws6YmFWAwQDo4xk10Mp23CTJhcYx9+zynMk0i8Il/BkEVjsDzedl5aJIka+r7BkQTWmkM6fmoq+YBSZ49WCewCoLTE1g2gaT1du73pqt3jNES0dzUFhvpnUjwjvNnfCoj6SxGWfZzOuPYuAKnBhHgLYj1K78DSnfWmgmIA2jW5QBMUBog28lIU2/asQxhMP3TQFRoH6mcQO53xjORLQMOwqoKHAXmYWqj6y2waI1uB+o0LvF9zZAKgFYQXoZL3TwrB5bVEuTyUmTUYZbZbxjfOkRAqycYglPDl3IrFlBnzAXf04s2uvMDWop8n53YT1KpNVLPq18CUj8lUFZ2rdyz5MLuSwloQFoX/mcBKwsV6NB+I8Y61jQCjlLLmtY1HYtahXui3LDPB7dnv9kGsLJTBgpAWGAY9HwzaZ9evdZe3tyFVb3VPt/9oL351l9R/zxuP/7Vl+0LfFtcd1NAquc+BHwJWGUQZ65JQGdcTxkMpb+epw7UtrHpEHyuR0AiCBmxhgR1AhyZIL9GSoEZK/ejEVPATweG/D2jHgZUo6SS+mZJcE222JEtDcDx/YC2+l6QuBGsWsOolFbAmppUPq4TsODW3wMhrEMU9MnIdcyYrWnO4p5ND1WUAheTRfvRO2ft3/3ROQD117je/GcY1S9gVE3cKLUvhQE3GYklzJOU/g6oPx4DWk2iKFcNdC+pbS4y8mmTEslKZL72yICh7wJMQZCVhJCR7ObS+Xbu90iGb7yOOASbrGD+kZPPAavD2d2AOq9vs7zEYOmf2tWz95G2muCiURZJHOW/Na6AvsjyPX/Pp6t3DJBUHVJmZ2O+S21QSZyqbHXNC8gKnCoBlgkt860yQoqBk7IHz59EgEynMljvnbxPrWt8jXimqGKohJv1rd5LJNssVRDSJXPhmAnaAHLIc7MSZBpJukUa7FqI5Luk34L4DSyq7KigdoeZ1tZnLSoDDbQyluzCMaxrwxIPgnp9ueAwPM/INAqAdQhWGn35JWzoZceDek/wfFtizhRnacE4F23CY6c5lZWmXTJJVlwoi6ajpMCu16wB5cMjJL+u8mJETfaMdE/ujO/GKlZyZyn3ZfzY15Kf+hJ7/bY0M4GoDqDUImXn1H/1I9CPQD8C/Qj0I9CPwDdjBP5AQFWQpGQOpgRRLx0GA4KuCXbK5sYAocRXCaFgInToHcCunfmbbBjvC2OFrgZdZ9SSXtwioCLYWV7LbBDeADKtKz0lSD5QQ2jtm0BsCFCZzDG3AUScYO6yRe5r3aeOtGOkt+nzZ7hFTeEFzKmGRmvcM42n5oBVW0wYxowAqoJUq2RnMKNjAqwZ4Cu1mYaQ6VEYYWEkkoIoz9jgSTCbb90y7SlqXV4CVGW2SIk57jw9VSs2jUmSYJOgT2Bq0CeDkpYXBlnja8DOIiA3JkWCQCPhwjAVvuU1T0TzlkTPHXwTAbmhDLSMVQXH9VP5YLGQyvdGGiqFka1aOcFqMUAFQiNZ7GoiA1oDmAo4lny4mJEiXMvEKMcK6DK4rGA7EsLUp+pqS6A6fy3OrMPzt0rCaFNJQOr+8leA1E8CXjJQrpswcu7MOsWudUXqamtNpdWJ21qfCDMqO6q5VgC5bJk0UOrzBCAlj5YaEtCEtQuYLonpDYH6gs2fCVSXr1Gfere9gL36ePNee/DaX7f7ty7ajz942j59RjIBMyDb1HhuQ5hfpd2CTMFq+uVyDVNrpsPi8zqHsmbT9+KIGkDapQkyt5XIUN7rnxPZVEF9mFjNeY6wh9N3koJbHVcZ1TI/qsQQoAEgIhvq38p+NVPKiJEwuFxomlNgTPApGHV7ga5mOkegqtutINb92oczpjVKrEl4zEmkTLjXLpDX35mt24/evd/+5A1UELtfwaj+XygmHperNjWOOtEq0Ua/z0XBItqShr61cfxNMkIWuWBqFk1WoOvWOfSL68qY8asaVJi/w5L5kkGPdNb7XTArGNNwiHUkQApbV3W2W8ZiOLrV5ve+10az1wLi04d2d9lefPrT9vSzz7l2QGqeBd3YcD97HpGyRkruOlbBcRx7XohhUt2XAandT+vUdzsdjavu1/1mnVl7uoWl1R1YFUZ6rHbAMPWcHttaWQCnJkjMS1y1TXrtqccfsGbVnfB8MblmciWmSbzq71khHotz8ZmQ90nEaHx0ALSGzZUtB4AurmRSyzlZhe7WtkRKk0n2aKhl3sNzBMNGMm0f3u21Y+s9qQxYIyXnZULrH9YYQFVTuBmycO9/W9VsmCvrcn0cWSct+5knvDLirCiSKHHwlWn12n0FOTHvU+wQ66NyNDCdWKA1Sg3mfMK5ukL8V0aGdQFQvQro9d8Y11QpQOp5Vt7A/Vc/Av0I9CPQj0A/Av0IfHNG4A8AVL1YQwgB3mmA6pyQYIbJyhUBkUFD8W0aX8DCEEAV02rgMabJx5hPEsx2oMNXhwRq57inntHFwkDWzP8a9mtySusagmIqnCgvPAUU4MQJS4rhKgAREXGMfGhbo1yXIDFA9BymzDpV2AvllbdOlRLrtGvdnDWrgugCDGnfEJbDOkPNlACY7DSlX24bdjIHSfAoKyg4VZqrQ7BBlEGphjhDti1Ty6o7HMM6zaYypVXTKaMqUyLTkFpVgi4DSgNIGR9ldSOBqiyOrNoRoMpAdeeqVLmi93gCVSCtoQuBn6AkdaUYQRlAxznYutaC5HVcgGn1gpWJqXOyFU+FdVV3m2PZ7sKYnG2rTrajSmMYU87CYYoDTPmwb+f3qmHNecEQ+aZjNj5/ByaVetT5I4YHUyrZTwDD4eoDguDngVoG4qUXVr5sYC5rKhNXjqth6MKOCL7NDPCCAy4bZGLEcx/AhglmXFuyZGFWBa1+w1YnEpeVJGDWvEdWFaC6JjJ/SVD/+fJBe7Z70L5c32kfrb7b7j766/bw3pvtpx+9aB99DtfDOU0mJGcEDYAwWVHnynXi+haAnSJNF6jKiIZRhV0dkvCIu6sJiAAb2aZy6D3WBBewLTZbabrrMQw22wZ81aUnIPezmkAJJvQV8no21ht2fVTXmt6kFtW6TVhTFAqaLwlWTY4oCZVlW+v4KoPagT4Bq68LAsdZF9x3jKPJDcHq2fiy3aPO+zZKgR999/X2vdfG7XT3y3aC9Pdi+BL2WJCqZJZxicMvABXjKbIUXAhJFGu2O1lwLibX5jzK/AtukQd37PK+Y/SzOD1h+t3uN5gYKQkWqMoYCj5hJssp2Juv2PMb2cIAbuShk1vt7O732mD2KKxiWvngJvT88w/bsy9+G9nr0P7K6Z9q25q63yKDlYlNUqcWeIzUsrwFRM63SSWPKeELW2ztuWDMfSThZA1tZ97ksyIGTu5JoG1CxxWg5Fdpsevf+uq6n+xpesJzbEhyoKThVfJQrGhJxr3kcgh27Xv+vuc18HvqUmVxK1nhc2a9tBertb4+ezpn3+S9TOIooXYuRu2aROEVbKvrYq9kGF3v6nLD60I/n00844KROV/mJs7MJi59DmfNrDFWkpWvZIJfMtS6rCsGvuHcY6TUgVT7rV6TkFKXsza5xPu6HJRxEveCpQXxCuYZKbDO/1AKALCfx/m3nml5dhwZ+qRMezY1Q9N/9SPQj0A/Av0I9CPwDRmBPwBQrbpLAaruv7KRQ2rXZodFQCrclqEFwYwCLL9lDey/5+sYJvEe1X2KVxNYVs4ckGrAT52o2+nWO5qRPZ8DUgF7qltXLzgW8rcR2fspKsKhLRkEbrbOsNE7dVojTJf8tlZK8DkBiJ2dXRNAcxz2OYDlkZUcwVaMBFHJvVddp3I3AebEoJBgfcb2B0DSHoZ0wucEb4arAgsZL4NCgz+z/7a3Mb4WNKbW0Fepj9X91/o+AYrMhqyqwdNgIAPoSHVumwmwZCyLvXK8AtYC9DR28ZxhKpQPdxK9BKmBOp6H0a9tTwz+lSyWxLeI0ZIXRqYYhrUAkK8Xe1tJBGvzrLHznNKHlsA3YFSgKviU1fCIYXQrFWFIH4OVvFcY2jHM+wH7gLWzt9vk/l+3E+oFDUBjhtSB1MPNy8yTX45ZILggNqybYFRQezTtKq4kbW7cj8c0qjcS7wDuUVZZEbzL69inUwYbd+XUYbJfzXrCyglUYZMAP1fILJ+taU1zc7v9hlrVj1Zvt1v3f9TuP/h++/Xj6/bBp0/Dlh8Aw7ammQPKlKoKvmZQp172mHMPG4rcV7B6BKph6ABISXCkMW2lSgL4/T1zo1LA5IGMXrF6rrVXcuqg/xqjoyOw4Xq1pkGiGca05L8L2ERZV4HrMrLfqm1dAljjEgxw2TJmbruSXZUxC2AS3BVwDXsuoOI1nagFAKf0D73Dmr5DneLf/PGb7bsPAea799vg2X9ut2jZYt3uULDKHAtUT6hJDVDl9bSpCUjNXRQgaGIj8uKY5pjt0cm7q0M+DpCDVXbSSSwclmiwNVxCEiyLqvRbVtwa1ezLvqTWSsLsKen1Gk+GF2129702Pn3QGQsBmgCzz774RXv++APOgzpQrtE6VOs9feCYTArItJa8A5nHc/ZcbKrlbHivCW53mB1F/i5oDAh3zAWfJiSqF231atVAyXmT/Zed9MHhOLgOBNzFxg4646aYRjGvqkIik43br/eH29dn48ek6iP9XE1c2Uam6kxlWGMgrBnR2t9dRxo52Z6Jc2TcnWs/U9oK1gRtc67ssUoSwCLnG+7Rl5+t24J2NMryh9QrH/tV75aMJepszZpO0mPZedDAy7IKHKY1kkpyi2Pz+iotY+rL7QSpdKRF3mvNvkZKMqGO0pB/YfxvKSkmUeXYz1igapIGhphPv0yFaz2NfI51CyXP074+tRvo/kc/Av0I9CPQj0A/At+QEfg3AlVZxGK4BKjl/GtYoX3FIrKu1Fzxv/TDM6RQ+kUQInNqhhyoGblv1bBWixGZvHkCcwMmA55RO79FG4gzW2RUGw+bzd/wrSx1OGMf1KcOcRnVvChySBlV/j6knhSGFGZHOe3p6UvYTU2ECJZxHxUc2OfUwC94zWAT4Jp2NtZEWV9K8DknwN7vMYyCJZHpMsIXQKQWkZ/pTSgw091YTJXwtFpuyLSMBdrTRbGtAo70Ui2AOsRcSfmirXEEpgamMUdxZJX9JUhXOih4LpOmAEflgEdGVZLwFTBWmud5Wc2r2Np2Mhr2CDI7AHi0BM6Il3mTI5D6SOsWCbRlU9y/0r2wvs5JGOFQefm/HHJNbUlYjSMF1MEa/LSfrMd1bYzpkTrROAmQKjN9kE3dPW+HlxgnyWjKsikRDRj3pwMpGJSRKuaqflHW14HlaI09c6mtkg5Wn9ZuaSunLO1xSYB3WJOqcwTMZOiCa2XlBDpKHmUbCcIJtF8i+72Gkfrg5f32/uKdNr/zF/RSfa998XKH8+/jGC+RwiABwQoGjKavqu1YOH8UrzFWitGO7DzvT5QDdxLeWmqa8NQ2x9JVAazru1hqpb8lG87VHIGsyZvUYzqn/y977+FkS55c5/26+9r2/fwbP2uwu1wDgiBBUhQFRSik/1xBiiRIiCBBgGtmd+zuzDPtrm+j7ztZd2YAgSAWVAiDiLpverr72qqsX1XnyXPypEUVj3B2Mcl9pLwCEG6yrTNcWTO+hmO0QN65YG6IM1bX9nEKbAWrgriOVVX2aXByX1hXJd1ldRPDrphpeU4s2zGFo8ecl//0e2+2984Ar7cftN2Lf9X2cacdYSi1hxvyAKdfmXPnpwpS7/mySJSRRN1ZF7p+e0ByzrBug9hlDrtezgC+Osa1BjQi4ljShH6/Yh2trnkMIx2BudLfPE9WUvBajN6tLDGATbB6+Pg7Aav2fjp2ZY1k+OLlhxgs0SONFPwGV94VX9U3rkmXcXd+quenxQPXnEDTvla32YJYmZF5VLJWLchxHO1RFcDmfGsrs0oAACAASURBVKf3fI/vmYdq0U6Zb8617iATh8TYQoor2z70buSSIXE/XLg7Oaa6Clvco4CXc9LzwwKDmLKKVh6/G1ys1ytYSvpePV+MyXIp6GZfAPXrGZ2dKn8dF+SKCktvkULZsHN3AZZ6Bdxf4wFAT+qvWRusK8fQDPbthed34njDPFWvU3dKh2FqPYWzY5x7uv6u01Nf/fnuxYLnqLDJlYTtxn87fz0skEVPkaKXfzcoXMadIPoPrsl6ASw7mOq6Zxnwimv+r62SzsI1aMz3Lkfg+nkLi7MJ/a2PQB+BPgJ9BPoI9BH4BkdAUZVQhE00LajJdsXvePvr/qj7nAx3yfMLsPoKu4o09ZFtCzTl94JtAawkD3Cd6cMrM6WaixfxXGckY54ss7dDkqmsTHnZEFB2uC+bQxJDcq8Lp3LHKSZFo6nyVucz0sdK39YOUkldMZUE2w/rHFRlcnuYOO3BAo0nMkQA1a7ndLCnxNYEuJLlEVJGQZE9qiMkd2M+a0iyfLvGLOb+KPI+k7tdmNMxbIIgfbMpUJpuKmmvzFSUBTWnRqYGOB7BcMqwhREFGAqc93BM3WM8TMn6QjvGDEWg7P4ojRS8msen9ywJsrJgQa6ANHlpeQQ5O9FtEMACBO7ukFrGOEpmTra2pKY7YWlNWCMQ5kt2F1kyvbJ1n4mu0kRiFNMmts/X8B5lnmRca6yEYEE2PPmxeXvuK5YzQj32yXEtw6Pvw6T+BCwK2I+VMEnn5jWTYX5VfYcCmXzBYPkY/cT5veYN1ZoUqQWg1n7IfGc3MqakM9fpVmFWrqZayn1lmM3C7WGNVNT7AOYBrDJuPs+eR5xwYd6WMD8LEvOLzQFjaHbpVT1pP519q+0c/Li99eaP2gXJ+P/9wQtAH+kwknNdfgesJV2A9zMzlahjHBSn3s48auhaoV81LrhhRnWElXUV6gN3ZWGVl7r209/qOVBrqUYSuesltc4p1dUKBrrScIxkyXxtAGkYU1mmmqE6B2DMkGsKXpT/LhZIfCMNVtpb8l/PVWW+CwDeBmAiSE2Pqr2NFmWUtTpwhFgNLFw4D5hiyf5o3Z4c3bb/5YdvtG+dUYzZYEz06v9qBxQ29qnYyKoOcfrd4XjmmNqnKrtqIUIDrS2FbHEiO+UtlZlaSx5/3iPXGo2SApbrGUpWoefC9O3Iom5g5FcALk2BAlY9pwUoNWP1JsBcQMW7MC90FynG6dNvo0R+HDZxDegTBM5e/7xdv/gT4kQJZ/0gICmGXo6KYr81WcoWxmxMkETbgYUarzX2f3Oepu808l0LWM5hrXVcZkqO3SrXWplArzuCzcxy9buvcx8j+/e8rfVt76qfL8utydENhTquVlxHVGMA1r0OWE6gN9TzN4yvvaqy6YDUNQZ0NR4KYMppsGFty75Tn4GUhgbluQPWso/fUHgLQDWGFGSMv5L4awyoZHfnrwk1kmBl5XscZw/TmjdaL7zeEhu2peOSO07UbeN9I+WVZa2xP6y2zLoOz8y+Z4J29xyvUi70sqfjL4VO7x2o9Zjq8JsrbuTEAlvZ2Js2zwgc/z74N80vO2AL3Nfv/a2PQB+BPgJ9BPoI9BH4+xCBANXq55H99A//FqhWkvBX37YgtWS/W1ObgqWmHCXcFKpEEBpU4VAC+ScZ1JKXxTVTVhUgqfvvGJbxjvuXJNpKhU3eNJPxtqdxBnntmP9Vksj99HiOcAYe0Pu2hwTThG164BzSA5IUQGUkuErV2EMcgAckNklqxTcBFjJcJoOMi8EcpmR3skC8deaoAi75RfMf93IHo6VpO4qE0P2JuaVAgcRUE6T0E4rB2BtBquxFzImUDgJS4lKsNJbPT48qPajD4SXfrzt5biXmgtQbNlrgGMddXiPQcftMwHyP6ms1Ma446u5ZQmkdb5XUyqY4/MeZpDV3Nf2Pmctax6g45OLATYCHGkGpQCQGGavBUoizaOgiZNvOcs1IG1lnmaNCyZmrWsiBF5fstcbIOKqFEURn32ujk+8VSM0IFj4bJvVuAUhVThjAImsm00WHs2AmsmwDzFfYM9+/0JkzdgPd8kH+INBMlh7mKcm5P0cKrBOMVKNsavUzBtXBKN3fAJAzvka3YHv1ZBDXAND7dgUDdc783AXH8fV60v786t22HP+4vc8sVWWef/SzV+0V5jEWMIbQp0OA6YBt3Qdwju0pxTbaGbW7bHtG1rimuvE02z5Ug2bBRhmubKs9xdtiQvCnTsACH/91zHn6aUO2lWxbMOzORiAZsCmwjEIzu6k50gKAMQdU19iVBsMKGI8E2PtkZuus10zJHlWNldKfGnMpHy8lBLqBAN+h/dOC1ZgqLdpbZ8P2hz981t4+oQ97/bO2efFv2z5FjQPjMuaMnyCD5WS5w+V3RzYVwApKhIzUBCsnc64jsrZdJcU7q2gSQGtBrPbz3rXWGU+l59ie5Ei761jfU/S4X87a7QJmTaYVKXAAoSZRAKkYK80Z0cL+W78YTpCUPvgHrM132OfoA1j/C8DqT9vr33zU5gsdv+Xwqg/U65CFAW+15kvmq/TfOcg137h6W2VKS22wdZ39ygXY5zp+Kg0HKejxFYBqr2pJVj0n7Rf1vK4iWsmE1xtAv7HwIFtI2vae20Mq8ATAFlC139bROygkWMNL5lAr87b//YY5wEqll0skwYgZNrCjyuhVpOyxbUp31yv8AeIWrHRfY6MV5wbC3J0rGFiu09eTFDV0CbNotwH9rmdIb3nfOJUr3xWeys5nHqxrqKS6GwF5ZNEyqrC7MVQCTHO/gHOlCRU/L4mRr2cQVHQ7yuG9nm0H3Yx9jxTLimGlc7ld2//qOweoWqjwsS2b2o+n+av/pvf39hHoI9BHoI9AH4FvXgQKBVW2b6rUfTdRKvD6V/f1mDiSLHUSrgI95e9bMuBiF2sczVdyYHkFBVnhX5V+Jv3cxfl3ivlSgUZr68oWR4AiZbcoB2MCooHKCLCnOUvkrFT8d53neMoYGkbZDDS2wan3YIq8DECp6+8USbAJ051sYpJIk1ZcgUnCnHcKEVvsHolOzErCkNjbpFMr772PmZK9dAJFkrXxPfMYnetpehmgSHKFNFQmwPRKIOIsTeF3ev+U0tm3GobNeFSCK0uaTlwkgIPhHDB3kVmmAxk4jXbEVSRZMXeS6VUmHSZWZsBkrdjr9IPGNMU+tZLJDjFbCXAE9RTLCRsVuR1gO/Lmkv7FYTYSToFdmceknxT2h8mYSbLTJxtzGF2cdSDWZVWWT4CuaZES368gb+S/SgEjiSynzoNn/6hNz77fsaUcO5D8/fqLdjf/qJjQTuZrH6oS7ZKHwriFTRXQuBNJ2wuEGoFqqs16zfTFAB2NrQRVUovGpNayxyUABpDql2A1suEN+wJQvfO5NNWVbNKeP/roVvSosmmvAlSH7QI26mdXz9v5zk/ae+/9Huttv/3RL67bpy/LuEsX2ymAXJnulOLHNAZKMsJJrVlDyoBlSctBWVWA6MTtTiFGTYPANLvlyCPDLOtecmFXTXoJcytG1d8FFr5XgE4Y1K6vlN9vXBMaJgFSlzCItp3KsMqQzWET50iABSEa2tTMzgK2MV3ivZ2lmnmqSkA1onKGrfY2svsCKL4Ohsh7USh879kU6e+z9nR/3qabn7bbV/+uTXjeRBZ5irjfJnL7jEdHcfqN5FfZN0UnwXyKD54nWQsCmFqiro0UJWKza5x8rJN9C0I0TsoaEhwST3uNBa6wqXf0rt4uYOztXVVKz2M3SHvtP17PaUvgOOvQLXjFerodPPj9Njh8lh5WVQ9eic5ffNS++ASG2KGgcSavsU3VNRkqmOvMPiw2ig62V/du8ay9rXeyrlFCeDLz+SoULNpFEeD5owM42+bK65yxN/Sa+lik/SlMKDN2zI3nbLdd9niyJrPOlbXzwZ6LAmWB5Q1ylHsKDQFz9zXrdc8CHTFYLo7DtnpNcTntILefz3DsvXLqD0UoC3v2vqagx+coFbboI+jVfMlZwzoP8Lo74mqN6UaAPrbAx7zSOevt0jmsFg7iTVynrzUGXqkSxOOz5v0yExoQvuLcnMvc82ys8gIub2V82fsNa3PleeEoMa9fbkv+WbTj+t3ZL/veTEDOWjiXVa0KQoyYbD9RKdQD1e7y0X/rI9BHoI9AH4E+An+PIlB/0f9ft68zpV/v69kCBCvhArpt389W/rt9Ix+HyQuzKiNQCXiMeUh04Jp4VLluGSrtkwQepGdSGEk1nSxqSFJib+hAQ6Bson2WXaIPE+PU1TsY2CnOwPv0pw5h4hwTM6EXVKZkQ2/ZiGRoSp/qnf2cmh9xv4ncHWzRdIKk18kigDvZN/swI68FBArwaK8DQPL+AFhNmGR9d25PyxyH95JNFTAv1gA7mcMwlrCwAhG2U3MU5XN37EuMcdKCth0TIyAsqafsxhDAOp7Y0weIEiiThAUQZA5rgdWMwolxkFLgYkNLTC17KJhUWkjiz77KeAW4dX23YZUBoJEdJ6nXNdckEoDWHdLIj/nl9vaQ901g8tnp/4RN29udsX/20RbITb9rgGqVOWR5ZY6ynRYYRidt/+GP2vj03WJJASeRbG9eAlI/ZBtYF4D+vFoQI5McMyLZN6Wh3ciaak7tEk2XQn1gl4sGMvhoel7ZTnt9iwF024yfqI7Poje1wKoSYL/YF4Cq40wCbnIWyLwB7GDi5oCTi824LQAhF0gmP7h63D67/3F79vYftNOj4/ZnH1+1jz6HoUuyPGr7jEY6IGEXqOp2O2KNuqAyV1U5sEUINtrfAy6zzQVSlEFuTZLcuRQ8UrT4ykTJ/dmerMWq2kcsaPSYFihNj6r7YN+pMZNJAzSslP1m70jeWf/XSH/tVdXlV/Ok9KR6hvHNkTZxEOYXR7rYq+hIEeWmMlMDWbroOiniULyYYJr0D987ar//7cftEWZn48Wft3b+bzlvdMlm3ydTepIBqkikd2RQt66/FiZk13MSeHKoApA9LQVFMaux56oFZqEifdtboFruzTXvU1Y8qCnsWrYVAKpB0O0CQMWXRlm3GGjdsQZuIg3OEBQYxXI9vt85aYcYZU2P3+7AGoAdJHbxxaft5a8/AwR6rtQ1Km0CnsK0Ltzay52tMj6diY/nYQCpZTfVFayFOPp6nXT9Fms52LMjU+WDY3G4UgJU06VPjAPc4+BbBmt13rlWaklvnLHK/m5nHQsmV1xvMu+WQlxz27wG6yZ8D89oj6yjarhWbGBko2i5QygLEry+pD8XBtr2hD1nKMly8v7rpX21FvksSjFubOmYMAsX/H5DPzBgVTC7d+B26wTMmrqgb9SRNyoJuqKWxUD7vgWgSs9dXyoFBKVLja74518JR904aEaG1WLATYoC1TDCGZS/J3EJjrJCoOqQMx/nSGaGKs6/7Fd8gFmzGXeTv1HdCCEl4PFC6G99BPoI9BHoI9BHoI/A34cI/DeA6n9v00uqZ+L61a3Gs9TN71KIJuQAnKRjBwFWOgI77YQJlIBRTI54FiJAGNXy3NWzUVnYKAY59oZh0IJhi0jC5H2MUtmex1tkkc5WHCKxHJD0OuN0IqMFABXjtLvD9AoOAbPhJtKwJTFbPXc6//pe0epGSmuPqGMSlLSShEtu+DAvO+T9RnyGTOiEWai7YfoEjM4YBIQpYdYZl8/Z5/NGYWqmJI5Kck0yOzlgzHOUzQpE3SoBmswZjADGNEMYKhmmdG9x/5D7BXS7AFmZJiXF97Akvj5gxeQe8FhdjhVlkzr3LWynJlLsl6yoiXV6XdmWMD46iUZa2LGpHssoeZmCS+yUOw7ooS2WXSBVoECpniMy0qvqoe4kqcmjLTzww2h02g6e/n4bH79fwCOsNPu16phUnxxQIqUtEywoEbvLtNlPrCMzj+VxP6Uk5WHNBJlBxrXWvoJvnRw4vaedWYv2o+lRFcA4wkSNI495vymwhkqRAwv8ZA9Ze+nLxIsUN9ULjuEM9mp2M20fXOP8u/lBe/jGP2kPTp+2X7+8bj/79BqZutvA/FAY1GPwmOZaI1hDZcBu7wT564F9fzJfHFvBm2A1fXzst5uqsVF6TQWabOuYnr9pegXdJ4scQUVZkBZ3ZDk3Jvz2ono/oRCbCVYNjetXBtXPiITXfbawwe8rANoFg2IFrzKq1wLWlcdW6aljbUoifANg3/Bal27cco0razGGYTH0cmTNNWZKV+0ff/tB++HbZwDVTZvM/2PbOf/3xSyz71PmG+9OqCZZ+bFag0R/B5m0PatxZc6cX4ssNRs0fce5hHi+CmAFagVaC6hW4SQbkhE0FiWcEUqhJeOHfAqAMce5ZMG3iwvqEoAyjuvNGtkq+6vLrwWJawyFatYoxwdm/OTJ99rB6WPe1eKFBYBRe/HZS5jVn1ZxI6N5LAS5LWUkl65Hnpfz3KsWD4X9E3xi6nYXIKrJlrOCeU6uFZ5HSvtdkjyHdabZ1W2Y5eJrZSnzc85h99NlIIvsiBjOjU6yfRswWgUPZwjfMAPYvlhrJbYE6Pab2Mk+88krlAIWfFzzO4BY558SCq6lnL8oTQTHqyUM7Mz48xylwFxnlrgEu35YJew146To615ca5JmYWm3zV4gvX21gMVnPXMs7e23ECl7u9RZ2PXTFS5HPLYUXAJgq2HBtg9jZpEF6bYyc/+GxHivFBM0b8SiT4Br9P2b4WgzPQxmPFsPYP9+qBIQ7voef1ERpMNwL/2tE6y/9RHoI9BHoI9AH4FvfgT+FkDV1FkkKKAyYduaU5hMdOX+AKaaIVjVbL/XKAb7sqy/K+UCCgWoDjP3s0COrKZMwjijDXRhBfjEVIRXU/FXsjtCMngniPH1JMNKJCcmxvRXjUi2MrNScJQUp6Sqmf0pwFMxJ2RWjitWst8SFvLLdkh7v0h0HC0CKRQznAHgcwgza6+hkuD0gOoKDHOitHZrdjPkMw6YyypwlNF1HEjmo8Y9U0ZAoFpSRt+jjIn8fMEG266hka7FYa18jO3is016ZVWUid4pBTS+nftpzQmUHSl3Ufc57G1YKGNTBjBl9FIJnj11MrBJgDuWNONHNK76EsTK4JLYxbioXh9gTJI+pNgQ2bBbEkbP/NsiBMnpwTOY1H/M96fVj5qeVLZv8et2P/s4wLjmaMKcVrNwAZJItHV4BcSEYbU/tXpVY4okQ5rVWkxuFUWUggYhd1JRN0QQU32pjpy5B4xG+muWLyjl953M2vQ51bd6h9TX1wSg8RpNYZaAl6vNfpvBcl3djtsni4ft4/X77ejpP21PHr7Zzme37U9/dYGxkn2ADM5gMe3T7ygQ3Z+4Jtw6zbYGuc/flW8r5U0PK/uqUZLtsybWyn095ivWu4xqZq8ae5eteK4zYcocVbZTIOoIGvtKtwAu6uAA2m62qgA8oFMmqeTCM4Dp1bxe5xzVOWNHNMnRGCohCjNbvau3zh7N75rfuI5Zg/ZVpmDBvo1w/R1dM5rmcfvuGyftAb8fzv4dQPU/tuMp58I+Lsj7pwBT1ltcf2VR/W5BIicfxQn3ccueF/xLsDy+Pu73AHb3oMB28GBUBOkoTTwsPuzAqmasS6S03K9jEMe6elnRaqxm9FXO2zXS3xvmsF7rhgzTuGePuT2ZHPc9+qOPn3y/7Z8+C2scR14KTq+/+AJ29eewzOe5rmVEk+ZGIfzLpbv6zwXQHiNBZwFGZbkpObjGM6KmesY9lzwHNC2zLzWMuEWGG0FvncuZiwrgsogVhlaHXoCo3f5lWlZuzDoN+7oA+zCOZcKV8V55X0fwIM9dTFgHsvWwlgBK+NQw0ALTHft5VWGw4CBLAaH1Wq9Na4oVynR9rtf9nbsrTh3aLOhxnZwprQa6frEA3MroAsoFqRRScm3ggCknD5srs8321rWM92VNdVewQFF7kOVClzx3bfuA47VyxTbOe8zmBvRyvSgbP77sB+aRDbGBP4/nr+7BBVMxSEtBtW4Ouymzv/7WR6CPQB+BPgJ9BPoI/H2IwG8JVE23ikXwz37V/bfg1N01nSg3yy7lrISpAxVhGxSkmZQHRDqiBqFpwIdJCfMoncknswYreUtiMQBA7GT2Ie8aAsa5qSIxTFpIdkeAgwHUwZifByQoY1x/ZVd3AbJKf010ZEVvTQx5WXrx/PzIKoFySHtNAGP6FECgWQx7JkANSJM8hTMbIRWOpFN5LwDdxA+mTUmtfYfhV3i9DsYZO4H0ThC5C6gTIMz5GOdoHtC/aAJbfaeOfDHNCuSKW68uw7uYRDmnNS7IGUFjrq7cVjApoKgEXRBSWXv1+YWYJEH0tZWZVV+dQCZGu5m9WCZIShXtkZMpzUxbGRtZoTCzJbnMDNcA5mK007cax1IY1SR8MidFiBrMycHbyCfp9ZsCUgWbSlwtDgBS2+yXvJZ9EZgIQAeH7NOWSeN981x/r15Fj599q/eC16CXzgXWXwJGBAS8d3p3QwWH8euoQTXeAbhlqCSLbu8q921gVWOkJNNafY6ONQmQCQDEMgbwusJsZgajekXv72uO8xerh+2z9VttzCzV54/fIYmetj/55UV7fTXj82HEkIa7PhxDcwBQNZ72HPvlpip11PV3DACd8JyYzbDPIQaz/i1cyLB6jEtCnP7XSLTLNCkGS0QignB3R/ZJBpT1lbB071WAszOx4f3sNfV5yn6do7pcO26EswuQqtOvQHW+LMAX71TuK4CruZRFAkeNOIdUCbizkIuhHVJYOcDA7A9/9Kh9+9mkPWb80vDyj9ru1Z+2B5ic7e8ftL3pKSTqsSdRMarKf1OIEIE7eqgbRZSxRK5LD3UHVKOy6IBqrlQucEGgTyp4U4DVHe6kwOmlLUn6/ZrzFPmyxYt7mDsZdCWur88Bq8sFTLKS4VpHSwym1gAxAfre8EE7g1k9PD3LulNdoJPv1cuP2otP/zMxATRyjtymSOXmbvu862pnkcoZuwFpXAcKmAoo0y9Q56894hSiPHeVB4cxRGqeUUM53+u6KcuqgVOcf5XPsl+qOMJA5zTXZdfRO1O2S4BbwLV46WJZfdodEvbNasI+C8oNTikIGtcn32ONBFimWFAskN3Q77qYex3zusla0Q3beHlVk20Hyd5a4OH34T4gecGs1ZcUfXJIvH7wfvbKSiCz2+lzFiry2jX7UWqM2kqBa3Wess4i90XGLCBNnKo3uq6QugI3oLU9q1XmjLlU2iOqALllVP1pGbffakspJlXg2kt/E/T+1kegj0AfgT4CfQT+HkTgtwSqAiKZSlMOE0WTqQI3xZjK3CgX3bKs2wiYuDhiQkik1Nf/V2VbFnKczBP3TZL9qXP8SGpH+yZnSGFlyASZSNhuNBUh2T88cuxHSen2D0nkRjISJHUkWxoulUsvoEFCzvEoALc7WVkTf5JdHxUY+bvgMT1YnXOmSbRyYfByJVuSgmzSAZs/1QU4c0RJ5pwreOMoleolFGiPZEep8N9lvibbE1YAh1FzZSK9j1x5H3eo8vlh+1VCGkVZmCS7iNviOCxQ5eeAS5PsrtdSMNuZ2cjgdJgGsGhSrDzWeY8alQgIy4Sp2R8XBrbYOd1DdceULXXEiEDX15ZBiay2IzBkgDoG00RcU6ccU0G4IAuZMj2r4TgiA8XZ9+T9dvDod9n2s4BlexLD9C4+bHeOoAn2EJTImgpSGJ1D72p6U2W/g6TTyJtYehwyZ9Wig5lutq+EvhU1nugmeTzymIl89Zo6RzU9ixlzwXO9Pz2M0EQaKOV7SYIFrvcbZYy6mwrOZBpJcmGfZrBElzzti+VBe7k+bZ+tnrXd45+0N58z0mR8wizV1+3Xr+jVY22v72VVOb4wqNMJBReAZjH5JSWP0RJFlQnrc+p80ZgECU4BBWyGbFy67QDVFlgSV5lYDZcsqghYPQIx+ikGu+TfBQbCgAoow1zJ5hWQ1fV3CRCVQZ0zP1Wwav+qfakaLc3Z3yXM2ArQGsdY3y8GS7wWkLcFqtUHXUDOQo49lmNYuROk9v/77z1pb53utkfIgPcu/k0bzH7WHqCXn04Z5TQF7Mmo6opGgSKFh0ifPZJWhiwQeU1JRSRrJN99LGy7zw1tWbfUKURDPmd73JWEW5AAmESiLADlcU8Q9vEeQOUMXe+/gWVdYhy0WM7bDAn02pjw+4xe1Vslr5HK0kGPQ/HTN563k4eP+BjBpqjzrl2dfwhY/QXMpMUPCytupoUuN8zrYzQiXeFEoFisa5yK3acsYNeDwEn202NOfJR0836OgPI5Ace5TsA+Mj5LtnOxoiASub/H3JFYSmM90H6m720xQeDtz8amHIVvWcf2sN5i/CaA1pXX88W2ASXIkTmzKDSIk7G1b3VNcWZNTJQa71A4m8G4z0GPMsWujxXuv7oGa/i2ew9oZT3NLyhhOOGKNT5g/d/L0vMa5dIy9SkEZUyQY8e8PhoJ/5IIVC2ROFKmihVevRQF5xqa6AqkZVoZH6QnAOtlxHGRRQ1Dq/SZfwiP6VNlvbtfkY0Xo3pH/MrVvpf+dmdS/62PQB+BPgJ9BPoIfOMj8FsC1aqAF6sqMDXR8T4TTZMl0w77gJQEf/2mAJckNclTx57yvIh3BUZJ9e/aIYn5dCw7hYMv81Gn+/QqwXSYXJubKknbBdRMYCWVmcoYTg90FnW0BTkp4OLe3qzktzCgAkuTRF8XN1GAAYlWoLZGHwCLMdLhPT7LsQwxGXIEBP+mXX+rIGEyggm1N5bnhJU0a9b4AwbDsTHFdMoO+8+Ek8cyYsZRHzqBljMtcK4kzSRStySaxRzC4Eg2JT935qi9cjVCRmZUua4Jcs0PNH6CGp1OnRHZ5b2yK2HeYDdkZGN+UkxKQ1Zov3BmMgZ+epRwGHYGobMec38B2PoMWSILCySZvmfXH1cupAIgjzP9vXuM1BHAwiYenH6nnTz+Edt9lFjvWGxwruU1AHX9klBV4SJJ4xaIRNZb7r4ZUxJQIqtW+xLZ6BW4OQAAIABJREFUY8bUlENsbqEMk70nEQ+bVlFJsp2fQzX6nGLaAmoyK9WZm8qASXtlVfk5JkqYLBXj6ts5YxNXWA2VWHOyqReM+jiH6TpnLu+H18/afPyj9vZb328nR2ftF7++pE/VgRgyzTD8VBYEqhorqQwQjG57owX/MqoCVdecDsBRRSem2bnsSRg69z49rZowFftaQLWOcRL8yLC7vQ/whFVz9mn3WDG1jjJR3quDr27a1ZcqmJkLLBYk9YBRWdU7TZUcSyOrahzsg80cUsGKZkrEi/d3RE0OI8f0AEb14cGm/W8/edbeOrlvZ6OrdvfqX7fx6sN2fHhMDDBS4mtnRPOus1Rxc75PUUVmtAOmUT90QKuQeNZAihHpKy+wXse/O/ZZsZ7rAif7LH1MoFo93TUf16fzfGbIQgdG6i0k2mCwdIcx0gqwNINdXTCq5gq5w4xxRIKiBa64K463B+UQ1/DHz99vh8dPOsBT5//V6xf0rP6K115nnda56P5wfDIXtdaqyoWw4XFpK9ufPNfe04yx8Rph4arOT02q4lIeya/no2u6wKRjdW5sH4ChdSX4s+AzYDm97rKKStoLyApc024QdtwrLMcTc6QbwWqk4Pa9+t6dooTjbrFEefBGUybkzhbYdrt5zVfz3XZFvGrEkc+Dx0Q6nVnX9Cp7aJbMnbXHNhOFbFFAYh6wipzdKTYWAgSPGxh9V5Kycotzuvt6ZIG93Mua9/qonobr+6qT8XoFvMn9X03SteAoxE2xz+JMNDiMl1IGbFFFAJu/U5ZQdVjeAtVt1aOWVX/rI9BHoI9AH4E+An0EvpkR+C2Bau1EdQfBiKXWbbJjslSOliWxKvatmK9KKrdAq+6r/5fgzVE1zsnjHWWd9o/a6Hgaie1gx56yq0gTZR5GzJOZwMzswcCY/I1wWc1UExknExgMcO6Rp8oo7uGgOxrb92kiBmORPjFuJD4jNZQwjYKHkQzYgaDV19pzqvvkXTsgId0fw6wCFJRrOgdV2SN6tgKIUSHCDZOIDmU57e0CFBoL+whlBkz4ZfNkRxMf5yoio9XlFxge0DfI2BxBifsEgBGkRhJcfbRbA6QSFwsyQs/wPiISHWvdEGXBNTokeb5JcMfcyDzfy2QF1FaiX+BUhqk8Nav506TRo7IFCeXu6hiNjKgx+eU/57vG4IUEcwjAPHr0Q4Aqc1Ixosl4G8C/xkW3F/8FNvXzrj/RZeAGaJgjwBLpCEIB0X45jiZyT+XCHAPBjH2LaSLuZKJuuJsfRFn7V8xa996uO5nsDBn1cY+HD7KfgtLIfKtnUdBV7GqNq5Fi1FhGpjWGO/bjAeReY0Lzmp6+2d20zW8P2i+vH7RP7n7U3nr7x+35o4ft1cV1+5MPXtO7p1mU/cCyqZgnTSmmsGZ0+t328DqyKD2q7NaENeWYJaXdGU8jg5ZxM64l+xhRHchK8RwfLzxaXHIKCPzfQkuclrnf/r87AWhApVHRtbdw/QoAe4XL78p5mPwTsC5hTwWvOv/OYFOLoQNoaLDEl/v/paSYNxEAO9ZFVrJm91IEoohyyGil5yeb9j//g7fbW8ebdjZGTvv5v277tx+3o4NTCkqsaY2Txsi8cf/dZY1YjHA/XagxUYq0GyCVObq1PzHeylrpTLiy69vj7i9VsJECTj+mX/akBrQKVO09FqAJVDnOmkV5fPlyHM2N4JzXLucAVpjVa4DTDKn32rggjV4AWuPGy/MnzIB9+vw7qDgelSLZUhTbO7/4pH328U+REjviyIuQMnh7RXUCrrO1jpEFi2KFB8Y510bPJY8zc0gxL/PXgdesqCJK/l59xyXjFazewVoKcKvnVcMzj7lgmPmiIaJ9XNduiz3lQJ71AEPsdcbrhQZvrrMwquxbJP18rgUKTZdcivaa3t7wGapAjKnbbA8rT73GcemG+Ko62MBEbwCumlgNJjL5FHeuVTBYvJMBl553TJC1oXKRVtYrm7qTGa8YI3GOCS5TTmJ3y0QPCyWuN85OXQHW5/b3EwNdgWsa6rYrn/JQx6J+WYSzMMPrNWkqqKsrgpNbZWX9fwHVr9zqc0r1tz4CfQT6CPQR6CPQR+AbGoGvAdVKhOv2V1Wcv45pBX2dtDPsafF0217Jkld1wCMVbevh3UiOqn8HINmj6sCBA5IqONRIHg8wSjp9aL+flXcSIyVmsGTKS8dTh74LJvkkk3p6oyThSg5JMoLMTCAn3tqf4KQ7Uu7l7bikvHHQdWQNJieyDOSxAoExybTMleDB2r6y4X3yxYnGSI6j0YFVbGV/Juxp2BP7wMyzSQCVA+8CWp3dauIcMxfBvD2ZsFFKV8sUpdjUTIv1ufaTZh6rQJXt43k6CQtSh/T+1XzT7czWLZMrSOkibn5OUmyf6WjEnFOlvMY2jsTd6ArlurB928/X1bh6iwtEV5+bMXQ8jeBGRlmGQrMpelhxHpZtLtdflZQyfOzz5ASA+qN2fPbt9GbuGQzNZ9aX7eYC06SbF8j/lHpqlFM9xjJjASCR4/F85cHpV9Xp12B2pjpx/pVl8j1lzotZiyFSWFShWjFS2XzjFMOl6t/9EsyGKVXia0GlA6owQfe4/97bZyjTap8eayzSXxlJx5dAJTki6WK5117CQl2tAKpIe19ujtrPFr/THjz/R+2dZ48yb/WPfn4O6CuGfw+TIGW/BxP6o5Wg0xwdea/4XcDZGWjp+msvq8A1Uu2AGWNfx1hoqsN1HuN+2VePq+Ck9l08J5iqpF0QsB1Z43clwAKdMkyq3lTH0ETWDLUlSJ3Zk2m/IOeWby+mmyFn1VRJYCrIMbhhwIwJAMPYy6JrwDUk5lNcod9/tAtQfbOdcb6dTTA0evF/crZ9mv7UcUbTUIJyjqojhzIftwOqyr2rqlLXhu3PYR893spgBa8Gxv+CTLvriodcSXwqF/Xd885+426ObgVGxrzAlP2qN+zzLeDJnt0YCDFrdTbHzZaike2Xs9kKUC/bvJXvcifrcnr4COD9oJ2cnHGdYL0SW7oy2/z6VXvxyS+RA5/n/Bl6bQB8ypJWO63b152PXQGojM0KdLa7IzbTdW4RLJxhXVu6OcnucwHVMrDKLFaLXcQm7Lm9ybz/IC7fFuq4Ngqa+WxHW0XKjfFSjJzCxLNdsubOjtV4ypg6zkU2Wedjr34qXlJ46Vylw9oSM9bNgnPmhtdRN+QL0I9kugGgBxQEncO6OHcfmCe8z3YYYxhX+569Jq6ZsXpDEcTineqMAYB2zmMLe/2zn1xbWVcR6sq+urbZj3l+LvlvPLPYLrvq032fdSEorzUinBWgLjvmNYx2rrY1qIbOc57t3wT7VPte1bry97c+An0E+gj0Eegj8M2NQIc+i6X4CqD+94Bq8aHFGwh8tn/4q5ewgKpJ2pZVVZ4lsDXd8BmYzeT1sI+kEEdJUJQ3DhkFM2gPHkS4BtsBCCZJkiAcDZHNCnzCOJHYiHOmOPPCqk5AoTIF84WJlgY29pnKMMJcknQpOz6YCA4c+SKgIH2RaPW4JKHkfUAE9hCK3IaAtQGgY0TybcIZw6CQP4zfqDZKCFr6NGVBIuG0cs88VcZMhJkQgKcXTxBQvaa3zFUVrcl6hl0godT5NRAkjGx0dvxGTHiqQFVwGPUjyW3mZWrIEiBCDMzi5JHZ1jgCD2a8H0ljZMiCQUGxSbJb64iMgkBJ9WPIxBuTtJo4J92VLfYtk+jW3MEdZMQD+mXdhxpro+SQeOPk+uDp99vk8B0YQE2ramzKzfKLdnv5Aa2CC2LM/iFxvdfhVRZ168EVpswvjmXcfwuM7owKyGR9BKB4f4HVMtRhX9InuZU8F9CuALl0C6gmxY39rSNLnKvqfSbMHEv7UjGBsSfVXlWfV5Jg+1SLlbvleRsBHCDvitEl50gez5kVedmO2iU9yb+av91GD/+gvfPmO/nY//CLl+0cJmkPZliGXbZ+AqO6z74rC1c67vfi/I1T9UWP7VPteqRdB66/APFIQFnDHdMqSLUoU+dZ3RKjsKeV0CvxFZgGuHbjZQJ7ZM/4XYC6skcVxlDG1H7US86tJeAzAEgVAWthDlBdOjs1cQxyjmRWcCK40bFbtULN1d20A+aAfvf5tP3z7z9tJ6gPlP4OXv+rdrjzBecSg0OU/SL53ZVR5fyVOU9Rwh5ox0tF0tuB0k4SXqy+142grbCvdZ3Z7nsVK1wLFheMl0xipOlKWl0j6Unm2EfRoNQb2acgla87wKzXFY/x7WYBOIdNpW/T3skZYOoaE6ENDsAZLeN6x/Sr7R21ORLhZ4+ftefPnrF1nN+gQM3QltcvAas/B7SiHlCOHWiELNe5xvxkkSIsMudpdokjtmvPaVx+T7t1XoqT3YyP4X6LRV6XfC4XP+W8thm4O4mYIDTHRmZZBloA6zzWAu72hHqtWa9pqOC6U2ZMXjcAkM7FhTXedLODY58lAOa6ZQzKNdk95NOtTVgEcV0RkyVKhCWxXMuQGn8LGrgnY+cdVnZ56Raz5ve55lIYuV3aXlAM+Q3X5vXMEVESrZo9sX2AdUphAaIMq+HKp1S3xpQp6dUkidJHYKnwslZ4ify3f7FcFdWjXk6/gtRFoCxgOD3Ddb9f88h/LRTqj1DGUP2tj0AfgT4CfQT6CPQR+OZG4Ovo9LfYyq1E1OShBLwlqQqNkeSgkoDOJCXWF6YZyoQxJiIZsaK+0DVTGKk5j6Mv+I0cpx1Nu2TUFIQke6BJEcBnBAu1MxX4wBjqigprFfkuSFDwJzu0BxiVwbS/SpnuDr1WQxIWDWym9LLujSr5s4eqWuNM8suBeEzy7M3HxjC7030ltlbs7U8VPApIOnml7qe8VsZrBJiYAKruYFJu6WmsXkwTSkGHbEkxnQGQJuEmg52ZThgBZ7jKRtp/xmMhF/msAFWTW4FsvWXiekNSeR/5nORO9cTtYTylgdJ45HzG2if7dfec+cgbKkeMYZOpZMCuia3AuTOCEUoJbsNSKuETLcsmY2gVMGQyTO/uweN2+ohZk0eP+RylqXYakwhefthur37BqA9ADKBtV5Mc+yuRaoeA1rTKhuGY52hC5ZxUGVT2Iw5SrIWMFDJwJNQm92FVq1+1dr2Ys6SXASsm9gViocxYduU4HWaym4saRss1CSi5y6xNgIvJtdJfk/CMLpFxE8R0QJXXupYuCenFYhdpKGMxAPvXSC5/NXsCQf+P21v0qY6RPv+Xj87bRy8cKwR7yCLZZftkQvdhEycwqhoiyayGtXRPVAKwO0rKBaEWTjJXVcaV5/iz98u+uqe6BRdQ7W786PH2WMSdt0veA83FagHfxcVt2D+de+9kVmVMASgrJJu6ty4ApDKrKwEFz/P9Fjj/KrPvyNTqIeQTbgUwxG3XNUaiP6FgM2RNj1hbP373oP2z33nYjunhPtu9bIPzf8P5fAlQxZcV5YL9qTKq29mpKVzImOdck2F3XWrgFXlCXTu+1qNazGT1tuew800VRheEIBbZ0ZxTFZgcU4sSkX4rBaY4ccd+i/TuUGks5nBr9K4aFw2mLmEDNwDaBb2p145+IYaCtyXM6p1916Pj9tmrS9b0BKD6TnvjwSnHT1M4er2JwXJ+icHSz+ld/aK2TSMwCz6qKAJYC3w5ZkqJb2FwCz8CSZUVHu/q13QfBKoeywJgbIP97khyNU0a0BfszOcoQuI8DihOn6px23oDKNkFfFM4szVAprLmLCsNZm2wDm46UFosvsefI+t6ibKAIhPXBvtUUwqJjBygyjm0BOjHUZpzRFa30eN9d3Od7ZPRvVMl4FwvzqkNzsp3tGMkBgDdGyToa8bXxGHalgQLJCm1WBhTlqujdHkJbDK2Rikv+8F10d9GnPNKhJ0c7WNlu1TrIucB+7JgX2fx/qU1IYyqZ7/OCTLnuv5Wf25vqvTVJaX/qY9AH4E+An0E+gh8UyPwtwSqAi5HrNg5tP3ZlMFEdlvvNkUgISXBr/q3JkvKagftJN9320XHrI5J0Ea815SvfXo0BYgbWJ89ErGxZkX0Sd7LhmK+sxdAQGKrqyr3lQy3+iaVRiqDG2B+5FgHWUdbVPfoPR0BkMRDOwC56dQkVpmtgLSY32JCS4Y5oH91iGHTEMAMMZaeUUHxgM8L+I1Erg5pDIxITEfKdgVNzjLstkegmhElSZU6kJbtVRIqviogPCDxdD/SX+a7eJ+AOrNKC7gWsyrQUZ4qg+zvjo4wGfcTSc14j7C8bG8xqbKSZdCThLNLSqVrKu8vljWfkX7J6uoK6+pnAhxG9CEqV/boHBy+0c4efhdJ54PEO9JVPnl+/km7ef1fMrZmAGsmgNsVeMqCjpEdx2GZz6FYEHpZE6Votrdsq+warxG8BKQUm+p4mvSabhm2Thqb3r3OCTkLuGNSAwVNZuP6KkAzfh0ftyGhhundUepLEl0OscpHpXgENsQP8ObojpuMqLlt58uddokDKupQ2KQh6e9++3jxoK32/0F7653fpb/5uH38xaz9pw85flQ9qKEk4bdAI2OqqVJJeMs92njIlsqoBsSGjafQgrRcSGh+X2yq3133FnS27FFJH7uDGcChtFdw4XH0W6aO5FjGCyhgO8CDuAkuFqBVR9JcYy6kBNN9vJqVI7AxFKgqz7RHW8lvlAsBMa4dHVRlppds/4LzlC5r1ug/ef+w/eS9s3bIefRg73XbO/93jJ+aRfo70I3bvlTNsjiRdgVw/uzaCGte8mUrRj4W1jxrNSdHgauvYfSt63OY9SzfBDs9lCGjC7WmNzLseRY5j9mjjImSAZJVXc4AXEvZQ0A7rN81bCm/tgXuu1ew57LPMpErWgl2OcZ7KAg+esnzlNaydt9+ctbee3rGDFmvUQBHPmfDjNbXn/2yXb78JExnVAOempkF2q1DwGVGR8G8l6EU5zJzemOcxLmXGcoCK3tRM4sVkMq1KHhbuSzntsUymdtM1eEatgFcq9bYw9zMYo0A0Eh4PdF4KQxprr8CQPbLflQYUeXtNbpGgKxyBBDJZi4ptPlaZ8vu2Ntq0SNFAB6DVV/xGa6XzOZVJqzjL0zrivfUVMxWiXticqMqgaKHnzVQTaK/lfJzRt4sZrj1eg1z9JjrS0nuDi0eznFNH6+jlcpnXDa1huZQHIkruXZemoZtzeF4dg3WZdvox6bouXCUUrhdQbruwkJT+Vkdurse4Vzlav30tz4CfQT6CPQR6CPQR+CbGYG/BVAVgAI0SCIdBmCCUHI3b10CGYC6HXKPvE3gEKBqumSXKUkuCck6Yz1I6NmK09wHHEKiu3+E7PKK11CF3z+kf5UeKFOV0c4x7wETB2A08UUJnGTUR2X8/ADleIOxn2QfKr2TFs9jQCR7ZX+YpkzKeAGh5E8HSIdT8CdhHJCUSfrt4sg7hA3SYGkE6G0kpGMYI1+zSy+aSZ2JrDfViyPH4UTfyy8CYNMrfh2kd9PolCtoTGMCYssgR6OSPXpA9zA1UdqnmVPa7dxGEn/3JfNW7e00bRf4MioiIyKIjfftZZ8KIMlQaOgSoEpSu2Wj6tX1eI2h2R52X2QiJ8C1EBDegqRRJlQ5sYmePar4FZ++145O6UeVHQMgZA9wSlnSj3pz/RmHZBZJtTNsx84FsidRNtSfiUP6dNNw6YzcGktTTr9sT0YE2bPYAdUMtLUQUkl3/vt6r2InAY6s0H0TbEYCaVItQ1p905FCZk5LMar2KiZzT98qP5N46xBr/6IzQnUnjdkOQHVJkeNiCZsKUF3ACjm2ZAND/Rmjai4G32nP3/tn9Ew/bi+v7tsf/+IiTKbxS3lgl15qtn+fXj1nocqUZoQoi8ItTo8qsfJLA6Yvx9C4PzKyvCA9rC4icZzx5rE4rkYaW2yqhkACUOOT3fyyh7WkkI4Q1Xna0SA+TzAhg3gB8q7e0wKta2TPmiwFw0uSOUIEVjJycdlWZ252xlQ798xKRWIuSD1lNM0//50H7XfePG0nMO9nuy/a/es/QRIM63qwz3monFvW3ONpADTIIjaOqrEokWOcs4j1Uf2oW5waYLVlXPOcOtZh1LPLHmtZxO6ykzfyeNdO3LNvOf4eawsTmaEL3LkGbNGLqjn0DezgfD7LmJoVjOAcEyHZc/uTN7CJM4D7GBOlvYOH7Zefz9sV0u+N45lYu28/PmnfZr/tZR/wOUPdwJfM1f3Nr/giDnx02m3ZrqgWItXmtcpRKdKkRcH1ErZUEO95uy0qlaxXOe+d7r6+TgVH+s7Z4a2kNfNdXSMqCXQGrtclimk497qX0kViabAsUNzibHwr057Zpo7mEvgp+x6yFiy0VTuATOhAsMrisqinHHfJebOxoGOcc1230AH4Z5TNms8vt+qODQWo3jiehr72Rr+3i3QzY0bqAsaYT1jGiEqTJUGk4l4NkvwbIhSVY4WlLbQfhlTwLPBkdXaFQu5Pm0L1sc6Jw2WEv5kGnOf5mEXRjKsJo/oVwP2KVa1V2N/6CPQR6CPQR6CPQB+Bb1YEzGjMBP6GW2WyqIz3kFf4h99Zmn+5Km3vqckOACdjbE5Nj9Jzao61JoOzRn5KgoGnZrviucc84zHPHGnQAgu1NyaZZLSBuezkgGfh9ruHNE8wqRRsF1ZCc6UhUt7RtKbsbQASOyRpI2eQAgTSLwrbsKsDJwleMQDOKRUYyJje4syKe6nyYQHDzrQNrfJn3AJjRsIImhMC1gCpmBF3LKIGS5ohVVJdjr0mmM49LOmw80kFeWPeQ1bYntL869iCLpUMo5FkKQYruhAr0S0GbKSEOX2KfgrxFBBj7jQY2LXlISsm1P7Ucm0tQGdKlu3jMYGefbWysDXEQQBjD1yNopF1sBdPqaEyXpNt5bp5LjGWnR2C6o8e/QDTpLf5bGS8MUdhm9dXbf76g7aiN29kv6LFAQDaAMCpk/JODJI0uyJBlZZW7qn7aSS+yn5re/yoMK7pXXV/ZVMBteqyPdbp7wvH27Ftlbh+tWLZFgGJRQDBSICqUtBOfh7kxRrpwGv1LwpcuB8Z6P2a5NXvMjT2dK6QMZKErwAJl6gRrxnXsaaAgFq0XZLgX6wZVbPzbnvwzr9s06PnjLCZtP/0i9eAHRitzgF7j77GEQA9a9mihKzwliXtpL0je6JjqCQgrTE0glp3zEM+CuNasm7DYoJu7OORGvytvLMT2rtm+PTtmJutdDeMKyyW/ba6/sqYLpT+CiA4hsWwYgqkg6vzQ+JEK6DSeElppzJQ1yPPj5syEmdAhU7Vytkf7t8ymuZx+9aT/XaK4+/h3Ysw60ecL1OMz4bI51OAYN/u04dcBYxdxxc5GzczmTzOArXq6azjWnLvkgW7Jgqc14N1fhTR6vbxc4oPFoMETwJUf+fL8ToAq+pn1dwHMyCA6k0H1HVEngFUF/ZPcu5er/zaozAx4Lii8UAe/ujRcbsdP21/9inxYh3ooCsgs/f42YOD9p23nrC/9LgToxEFp13W0vlnn7WXn38WsOw57Tma7QtD3e1n13fOm5eRkcWM1G0EYXUelEeUC8I1JDPrMffstHDhmCD3V3WFRluC0OrVz7UmdbTOUM0iB3249s1GMk7hxbmnni93XBucT73hOulonjC5UcW4nvhczgOuvmH5PVeXmcvLeCdjmn5PJLULrr/WfTRnY62Pua4KNFd8zg0M/j3n0O0SJYyn3CXPB+gOUKtcncNz8rMFO1Zg/hJZutjZYQwO27DhujTvWkocMxNm2Sum8ZQxJhYC0D0lxOzHnN+EqUBpnH/9SZFwFYc4etmnEgl7bdgyq66k7lrRPaP/1kegj0AfgT4CfQT6CHwzIvA3AKomVts/6m701vG3kpSvbmYy9hgKUv3D72OaJglDTZ7KEMjeI4HqiQmZhhq85piu1aO8L/2QGoUoISV5OiLZHwKA7HUTLG6UJrIpe47+MHnbh5U60CjEXjA+VxAswNJcBACxwgxHsJfZpybtytAcDwLTtQtAHcFmmoApC5YVrRZIOEVo1TFgynEKgtDxFFCLp4oJo2DO0TlmTALNjG7JrZJLE6lwQQJVEnCBSuaRdmxREs9QneWm6XtkrIzmQ4DvcnBlG5D4SfXekqzdkWS63SNcVTW0UUqYHD5sSQfZOoBTXYsmqBoxFTiOVUtQt6DUZFW5tv1efr7PMUOmp5BgRKLptrJN+4dHzEf9TgDZgBiFO2fXN8vztnj1C9iRLyggEJsx3LjTZgDb9qd6fNKvKYOGC256UMOYCkxqHEmZKBGDL8G4rJp0tgBFSbCGMjJJuqwa1IIm21tMcwJeOhOl0MpxfykmTRfYgDrZNaW+rsliW+8Brsl6kQLfL5EEA1wTHmaobnDyzQxR3mPh2BLYIFfsNYzRS2SLM1i3V3dP2/T5v2gnD99ljey3//Sr6/bZi6uAh7BX3LePDviQr7CoMbYSiAg4qk81JktKqwWsjHEZES/ZKJNqCzpj1mDkoUnc07mbm6EQjGT0ir/zmGso40oKw+c4KXfcOMcXsGYfqqNnlmg77U9VEiyIjRswQOGa3sENPwce8kHlDiyrWqyb7GsxaCvm52rY5Vzg2/bs8Kb9H7/3pD0/m7ZTJPXjzW/azuWftuMpqgiA6gBjtABVAKuA1N5kpb85zmnElo70MYtbZXyTUyNAzR+63uTAUn8u7qxuFl00y/I88WSUAa7e1chVPd7sQ9aHRlr2LMOc314jXV0wgggzrSXHeq4UGAyjsc8MRvFyOQGo0pPsCBYi+ezJk7YZPWx/ClAVzCqtLdBexYGnD87a+28+Yp+5hnD87abc5Q2vXgJWP/01rdBq9AGsrkfXbIpVvrxGyDTUGzeCSPYvzr8dA5r1yL7ExRy1g+xmWniRtlr48LqjasKmzZgt8WO1BFSc0laQdWclyPs941VsCFS3jr4loRXkrl0rnQlZnH8tY3kw2Gds7DKnVHAawyJQqa7P2hStdMjWQDv93RYkYYa5dt1QDNPA9m7KAAAgAElEQVQU2PvvYYzvZ8hYNKki5o5HkrV3HNC9c2UdmdQ5NqdY5t8OgTBu5XPidovcWFaUIxcBr+uRMyalNt4l6g636xqA63f/f63BkyA2jRcWVTVQqr9lX41Q215TtmvqaxeY/sc+An0E+gj0Eegj0Efg7zwClQn/tbdOv/YXmNO/6mXCIaehCg9MCvxJiTAJSm7VD+ljuwDSMSCJ9IfflQKfkQzJNWjcg/EJ1fB9kv3j8VEbHJBeTWBCJ0jBHCgvmwFjNxiUaY0AcQjI2iPpvYPlkTG1iu7o0nvkfP7suA5bNgMjZU91D7YhECMUZXmOrhkDohwxAiQGmJocmTZXD+GQntbxPmlrZHe6BzMqJ/SHUsxykBRUCQBr9qCjSXivJF0moEqAuwH3ibajFeq9/LUYKkGHsmH7zZxfWuYgsi06BEdiPF1E2utmxFHYntLglWKdKgGuaGeMiA26ubd6T29vmaOYebJlfBVo0vWwZias42IypxYn5rOz9uDZ7xB7+lGNXIh3mJH563bx+U9hpV4Td+TajuUY8e4wwLKAQxjT3YyXYc8FqSMMXQAj6T/Nhmf3i1Hbjp8R/Xp3rJxtCq4e1RRFwki5f1vQ4jG3h9B9KzBa0kcPeCXTIarzexUU7D+VVYVSK6kv/YrpVUUKegdQFcyaxt+SWd/RWye5qPxz7UzNOObSv8idM6XAm/32+eas7Tz6vXb65PuQgQ/af/1s1f7sw4vM05VAtldvRBydp3oACM2EHQsSYY6LT7eAYZ/qhBc4b9TjIGvqsrL3N+yqEQjzXK/PvghewqBWZSK7zI8b2eBOCWu4BK1Kfh1Po3GSvamrzEkVaCjdBCywT1eYCq34rmtreEtiJpBYExuBamYBR2pNbIjzdLAAXJer6rsPd9r/+pO32xOmzzykmLO7/rSNr/4zZmiYl02nHEp2RpkvvapKgO1LvtdMK73KVbxQEv6ledJ2KdtDnWMuGBVElJIj6zz77V2ypD4mACyJb8BpfuYLQJ4e5ABXCxQCVfYbx98bjvlmcQWbisUOrN8aoBgWFQb9ag6Lh+x3qQEVRZKHb7zX1nvH7b9+cgEmZAQVBTGLbWpFfK3H8+Rw0r777vP24Jh1j/KDATX0xi/b1ee/aZ9//AlS4zmsn4UJnbz5fK5LsqDOMY1qgnNcQYT753fP/S+NobqWAcG9vak1VsXYRPhfSgrP5iieLfSU03WKHC4mgK6PGfu7KDbsUbWYo9mWfdwWNLgqC/QtSAT+uUaNHcDyhuu325BLCeubc9UCh8fAesKKc2bNGnL9ZvQN59mOM6njOmxPLM9b8HfBGde+e8bj+DrAo73EzkylCLSkYLChlSATbFO0KQBuscU1IESewZkKVgeAdoGq22A5wR/c7kueoWlSJqayXpcys67b7u9RsaleHIoxrtvXin1fu7f/sY9AH4E+An0E+gj0Efi7j8DfAKj+5Y30JZ0O7C8wrZ2jbVKB+JvyLKEhoDCJgb8DWsK0WpHHHCMV8SFQ9hBOVf51nv5Ve+JkFw+m+wBE3kGwStK/ACjckYCaAMeYxkyFJDNAEPAqODTBSc+b8lD7xEy54nwKGHWUzaHgiT40DU9gzKY8b+AoG1hS3YMnJHe7PM9cd6ihiJ9FP94AU6EhLFf6XkmkxiSTozh4yi7RFUW+s4bNEHLJ4DpHM7YgZHM6AqePl00bgFoEJCadJnF+jsAwiR/saSSg5mDK/GTJwgQWwNFUyj7Z+hJ8Gquaz2miWCytrqeBbzGB0klUuaKC67B9Ju4xhKrPIIPmJxJwCgM7Qwxw6Cs8fPCkPXzyFjE/zDFMP7JS0Sskri9/BQv5ipfRvyfIl2EToPJZI4oHvl7woZnSLpLtzEYVqCr3DHvK54VRE6AEsZbk11v2oUbXFFjVQdnnycR2iCyArcx/imTV7KeYs/zqcfdtwqx2YDVAVSBDEUTZL4yQMl+/3zFDteZwyLQCZDR8Ie7OG5WBXJBML2Cq/FLKKKj5fLXf5oc/aqfMU90dnrYvru7aH3+gZFg3X1ilONiSSsNOHwDW9zPEtwClTKqMqqB1LKPK8Z7yPNns+E0JWB1n0xU24oJqn3MHUmW+KlR1zN3WrXhfYBqQniILu2VvH0+fIe9d4BYUgyX273IBONX5lQcXSoP5sl/VMN4AQlYCVPtaiYcy6Ipt9bXu0yMtUAV5tG8/Hbd/+cM32puHG/pVKe7MPm7T+Z8DVFET2OOt1FeQiqHWTpjTjkUVtJa1db5Xj3sVW0rm24HUQuZVjDCmX3dWqj2s45xj7fEtEBKWVWnr1lBJp1uYPNeAa+UO6erymt7Uq0WZ+nANArO2V7MdmHMxLgZasIALQOnZW99ps72z9uGvL3LVWzvHNFus8/Z2He62Byf77Z036NU9QuIqRgSw7tEXvXr1or365EPcbq/DqmYcUHqnO1ZU1jML1vurZzvn8rYCkeuJZlxWsixMyaB7nZNBL/Y044Wc/ZpzW+uhTnHhGgIUu2RsLail4TWlvlQOrAWOvH7FOVAGXLYGVPEs46xY7xbVdnQZ5o12OX8cT3Nv/zSbZK/rhsJPepnzntU/ajuF23oz5/OvLB7y5ly/BPduiHN5N3GhJiYUBnz9bcYgud5sa9e8jmm1rF3BqluzBIg6OmmX6+Qo++M1UGAtXN2ERZ0hTQ/rymM0JwBYr3hOgdny/81FImvnq1vd29/6CPQR6CPQR6CPQB+Bb1YEktLXH+6/6a3cfKubyNfJKIZ75HsNjS8uyJsAdTtb1dc5dsSqdom1yutUHnYCVLUXqoCq5j5KVQ+QDjrGY3KAi+qpyQ7vgMukpkKrhT2hJqPcT7I7jMzSnkaAreY9gEoT7t30p5lowVIhJR7vC55Mm/hHgj5mE+1TtYFKA6MJd+R32EdB8C3gy6r/znDVTtS3ZtqfPVt8DolX5HuRMZvosUcangBi90jKlWOaII2doSirpssw4GvK5wtgNzIOHQPKXIfIJAUsI4DNLr2oEoUr5IiCQJ2BTf4EZ35mJIK6iZq/hoWrVCzsCoA5SWmID11ckVzGWdT+W0fe+EVsAFVhWe7pw9udttvJWXv+xndx9n0nhjd+ztBEmqT76uLTdv7qU8I0Y38oL8iIwwgNSYztS7V3UVOoPWSeOv/uTY+pPAg2HUUDUIU1LDmnsXYn3OBoGflWbGsk0gZKkx1Y2d3MUa3nxQCqAy3ZN2Pg/sqabZfwVg6c+ztTpQB3QYxmOjVP1dmaZMzVoxopsP1x/CyLGEfUAm5Lfl6SWC8ALmvW0JxeuyXr7TWzNl8N32+n7/wBRYwnATV//Isr2Djl5ByrEMBKqdETsN9HzFwSoOa86GS/zlu1YBFjJZ5TANbQ0A8NcI1iU0wf2Xjte7C1bJbEWdxVS34etahnocxT5Jr13Igolfjaiyow4LUC1hc03+r4K3O7iJGS81Xp7QuTWmvS982sTYEd8bolfkrUD+g/FCSpfPjeG/vtX/zwSXuDPvJjesM3Vx+2g9WHSJ4t1FDQyXgaviY4/3pMPebcH8ffjCnqxtKEObV48TXAGm5NINqt6yxtTxZj0RU8wqTLosq6KfeNjKKAqvJfUXocnf0ug24vsqZR9Eleztvsek4cLIZwbAFML69hVTmGG64VC14/Q5Z79NZP2uudh+2jz2dtEsZPWastDS7ZDvDxnjluMMnvv/W0PTw7ybFxFNJYFn/2qr341c8p8rysWozbC0CsnnXPRQtI7p4MrRL4AqqZvZxCVKmkUxCjT7/G+Qh6S79iL3rOD86/FGf8DK5DjpkRwLrP9qobwkj/MWhad7NiMyeXD19zrJes7xvWt7JuzdT8/DinKz/me+brxqjKntCSad8S7w3s6BpZtTe1CYJRjcIcS72+hLV/JejkfMUX4MZjFzU25xifPT8vY7Ydil0pM9A/vIZd9fo04Xp7Z08sYNV1TXklf1+4IqZU4MAZdzbbwG9zzuEl1yH/wsj5v8JXfsV9cUAXCOf5xquY+P7WR6CPQB+BPgJ9BPoIfLMj8DcEqgWA6maKZiVfrmfb81NyNKBggdEkASYu3udzBKtfPdd3s4/U99QI49DeRp5jx+q+QJSfNjx+S7JyiKT04IDRH/uYHdlvStI8RgpsknvP6IaGwYnZn1LTIUlwRjgwWubG/k5kjyMA3gRQoGwPLWrYv9uMXvBTSPEEY7xvVIqZXarrqklgyZJ3AKrOWr1lu/ZxJB4zHzOjNMh1fK3vf+d4h8705J7n7/IZaZkM+6XTp268vhdgXGAiMEvCaN6nA6f5Ftwlr7M/NnNeYSqV/y0XJMV8jolmTHWIR20fUfZ+E8C4gdYhkmVRgvzlKBref0PCeodjbYgbXyPAHDFWwkQS1uiWxHty/KydvPGjdnL8mM/GiIpYDemHG8FIzF591GaXX/C+bAOfO/U4sX2C1JFMalhikniBND8HoMjGyqiFUUUSKUBJli5DKBsTNBeWrdx+O/CahNvig/Mla60VJC2WrTL6cNUBCjUiw986maf9yZq6hGHrGLcAVYKdOapbcAoAk1kFvJQLMMeRHtU7gJpyV5NlXXOXMG5zWKalPYzUZGaCVdbcq7tHbf+tf45t9LdgNSftzz++ap++Utqpuy/HiAKAfcfKeqesx4yjSY+qeKwMlCTJ7FEd8rvgxKLMUKdp3qRkwiUDDiAKCefIpSoPxdc0oaj9L8hSADMtul25yFEzW3Z4xj6t2KkLXG7nJP8+S7di+1WVBM8BsX4vp1+lw/aoClSdMYtMleLE/ohiDgqDEX3k33vzuP3Bdx+150eMleI82DBL9/D2E3rLkYIDtvcAGjsy7HzVMecrltud0VZXhChqPOiKryCy7Efx7MUD1jG38iIDG8jPfQVUE5Gg6+487Jx/06uqiZqjaQCsAa2yxchyNxzMOb2qMnoC8hmGSq8Xh/TrWuDinCTmi52DNnnzH7aL+5P2q9+cs6Yo0KTn3QIK14pOEuF2GUePk/Nj33j8qD05Oy6fKF8TsHrezj/5oM1hWLM9ys3ZvnLx9XwuB2AgfrfWt4xfyd9l2HMFFjx67UglwxnTSPxVSNirbITsCTVcAb8UicKy1hiY9C5j3nTjyJsAWrhHPlfJuFh+CbPpmlJxEThnwYtzYDejcuowZBIMN1nOzFKVu2RNaYq0SV+4cmT7ddm3BQVF1AZRPNAekEqMTLTry/7oOT68l47G4bpimwDbfAulvWJkks/RkMyxVrKqa9YfkLpAN8/zc9aR9WavIw3esB42rNGNjtYcn0uuXUzNzfaq55nBsSoDLoVPD1TrSPa3PgJ9BPoI9BHoI/DNjcDfEKj+5R0whaxOpkont3/0ix8tMGtaZM9qGaVkVh4VbfsjBUt0eSKt9f/k+nF9JIHi//skHyOHvPNse41GJBwn5LYTWEZBnrM+Jwck98w31IgkkjiZRZKXgb1+MQySUbJ3jS2QMgW83WDMsac7J4k2Dar0kMGuklCZO1lxV5k4GJmMSxPI7m3ZyhoJYzI4BIRa5R+SeOuaqSnJWLmrDbEmTHkv0YUJ2daFtCSLSjrHsJQTmUJNl8jblM0pv3P77EUU6PFwojrQNIVdW+NcLGNUsjU+yzmxACHZjTCmkYo6N9VfOtsqmOAOzxUQhkG5BajyyqRsbu8AY6YVAJFBI8ihH7WHb/4A86Q30hspu2oiPFi/ZPwMzr6Xv04/qrGRsTkAnB50bOqE7RkSm5Gsc2S74hASTFi0jCapwIYts3c1ICT9qj63QGl6U10zyoFdN7oDW1jY9imamIac7oCqy7GT/pbUtWSg6WcU0MRUSdqmgzSZqaqulaT1BimgFqUCvg68Cnju1zhYr5UGF+bZ8PMNgELQohPsDEfUK9gsR5SsWT8Xm4M2fvb7bff4+2z3tH32atX+lD5VbV4GSrMtt7DfYxjmQ9x/ZZhcq7UOBDsFRGOKbH+0yoEOzLp6BKtluFTgXhMcAcVdZ8x0YzLesZ9h3DoGNWn714CqkXH0jBLma9iqxYrRT0h/LwEDvofGSWWeZJ+qUvK8OEFYETOZViXArj8LKDq6HqIuOBvN2w/efdR+/P6j9vRghbwdGe35r9rR/RftmH5y+8h36UXV6TeMqmteqe8IkX/WQrUKpBe1EGmtAdhCAYtS8w6Ocr/ncPU9ehN0BdjmuAteBFDZ6DDA6UkOcOUaEPdfj68KhepLvmGu6oqxPAscgDc4ASn7nTkvlxFR1yg1bvicDcfp6v6wHb75u+3q7rB9yMgZ5dDDwT7HwL77Ums0Ch8eIo3a0m7AxzmW6jnja956chj5qkZUugIPdAT++Jft/NOPM9t1l8Um615zYAVP9pPai6tMvsyWlOynR90ioKdLDk7FTGm/5mq2BwTweh3l3N8479WyoUU2Y6IrcApAXjfGHGfNu6p/s4oRuSpHPaB8XDQqaPb0uGNdROVQVbBcU5Wbb5SFa7gVkO76KYOuAdd0i5BD188FRlXXXDMPeD9OcQ9L5vH6bmzT8srXwJZy/bhjvyPOpd/1lp5Vj6HrQBXJhjW4hgX3X/UsC9LdnzTO5m+Qa1nG1e2RWb1lH2RaEQNnXI2uwWgetH/iNTrF96zq9qzrv/cR6CPQR6CPQB+Bb2oEkjP8f7dxAg4TDpnVmqW6q0kP7OQNst4yvvDLNBN2M/2pBUZJ45KvnrE5ExLamfP6SDrHJLhTwOXZQxxHefsRGfmYH8a7JyRSB+UaS3YYZ2AAHLY3SWhNxnZIhmQolcVp5rMLG3mnmZJSYf6NAXAm+AKmPT5jSJ+d5knOFBzEWZPnKwke8p4dJBdojByxEtdaWRT3hqRVaZ2kEZ8lY5Zcij0GgiQxUwasu7BANVK/sBiyDQIAexY1c1Lyu8VryepI6GosRaS+DoVl2+JinGSSuxyN4+8mk0leBRbFati7ZmJn75uFAGW+OuqKjm7yxeiZs6ft5NH3YD9PAx5GyK3vYIyuZrARX/wZjOPrdqCc9e6abbAQAKuG5PmYJHkKU+MIG2XQzqgVyArGIvMFlO9opDMUsHagVKDKsb0TsASomWyalJeUr2jhLbvWMXDKGzO6xNuWYyu2KaEPsPJ3E+liAHcEnp1zbGSgzgSNeRKFEnrsSgrsmBrWoixrx6bShJqjnLEdmzmgAfBF/K+XO/R1YrTDmrpe78fR9IpCx93ZD9vk8T8k0d5v57S6/vHPX0RSmbm1rHuBmW6+R/RXj/mu2ZRuvoJWE239hEaaTsmwyrRzTMbM7Q1fJFAN02/hxfVTKXkVI5zzCXMUdnXLpVaELNIEvHfg1tfZq6qhkiZJc76/xjVIF2DdgBf0fHt/zeAsOarHcSWgs6eTWNo7mFmugCd7Fw8ZH/WQAtDvf/dx+95bp+2BZmMUVlavf9ZO9i55nH1T6GBfMuelLOqOLKTMuj2r9k6y1jKSJrirmPOvG2YVoBG4Zq9yfOtCJSArML2VusuQpec4I2Bkxz03eJ5AVaAmm8oYGo2U7GNV/bBmhufi+prRNIzCovhwNR8nRsaEITztEtb8aue0PXrnBzg9D9vHAFXbEfaGh+oJKFYA31g3A/qeB45/gnkX0DszOU7jnM/Pzw7bG0+OI+2OGRZxHLKurn7zSXv1KeNrltcAO9lOmVA3t9a+Mn3dhSMNdjcEv+ld9RrRAVXDYD+0UubUqEpxEKMmzv2oMojpDT87juar08cV4wgrmdSSiOc5yn8zl1fQLKNuf6oeZLyP0t8cA+/z83TFruf6HjeaHoUlttuddW45EnZ+9to+VNj2YxlyvN4B8xlV5rWTbVvA7AtIy8TJudXiftYd51JUBBZPdCi20MRzlpyPN/SSC0ZLSK/LsKfSMD2qK5hrCzkrnqPtEkc21+AbwTzPYxARr1f+2xW2ovrpmdVaHP2tj0AfgT4CfQT6CHzzIvBbAtWvs6d/eWd8TO/eSjoFqDKXSnp10jWRcJRAzd4zCTXFsLfRlKNGtMPjtQc8e0oCuyAJ1OFxRMJ0CNt0fGRlXjAE5EJWOAZk3QFUBcUm1vbEmayNYEXH9MjNFjCIalvZQ8GcObGJpp82AYzZQzpi+5Qzipc0tBnSS7jLZ5kMCQSHoFjlvbtI5EzOBrrx+pWk2nmu1OkjYTUpZ9tI/kxIhwJSEvPq1y0WMPDDfU3OWPMxBQb+4D5llqsJLgxLgU9SOhI7JXJ7gkDlx6axbG/mirI97vcQh2LRcoxYvJGoORfRxDCSws7ISumzgOoOo6INCOl+8rCdPv5WO334mPuPiE2NUrklLq/p3Xv54sM23XxK7HEAptnsbnWeflUZbXtTj3H7PeAxCwfGMCyijsvEZEcgFsmvZlQ6vir39EAUWFECWrLeYlbDlJmIf2mm434YV7+MW7dvWTNVACiEw2tCHRezkv0NUFFOWKB2J26/yiqVG2I0k8c7R1ikvlA4Ad/padQpVoMc5cFIgpU26n7rfMkrZkXO14OMpxGonq8BN6NvteO3/wnL/BA2agBQfdnOYekE9M4I9qbplsZCsum6AAtUNVDKiBpwXJhWCxRsrvGfohwQpBaAFbToEJxlEsDimhGMFqAoiawgo5jlLJCSRPOjxZFivwqU+n3OPl4xo1hW1b7EFQzrbA5okd0X2HVvZBFlZU8vsXEusCyU5aYpsvtD+lGPURn84Y/faN95CusIaB3dAw1e/7QdwbbiV8aatc/RypJ9qhz/FC5cCxZ5PI4eW49/9z2FBe8vAFJsaYGvbS2t9moLV7v6WiT6HNc6oTqQ+mWw6lhrpARtquQ2cXFczwyjo/lV9t+ZuXOKEdczx/XogIth1s1Ru9p90N54/7uMKLoPULVveo/1u0YSPHf0lgUyrhVj2VJ7PUMZVsGmekv32qPTaXvr+UmuWW7eLrLjEYBqeX6OydIn9HC+iiP1HUWTHc9hQaq7kYVeihUjMEx/eo2/iopFBJvneJ9xUxLbjV6JwsT5rEh8E0eBnW66ugx7TO3Ddnuq3x4smn5Rre1S2MqXBk1KzT2HVDSkMpCChsoX14pXJNsrdJb2/gnbZ3nSNbqmALBEXq00eISi4MYxPMTaPmf3yLdbwZzGDCuAnJPBXtNr/hagYNjjOniDDF3lSkYpMch45Tnp3w9e7LlRzsRe1wdAUuTcHIf0Vke7g7TbOd9sczkIYIoG01p/gxI4/hW7ul1TFdD+1kegj0AfgT4CfQT6CHxTIvBbAtVKiP7bf9h9uwKqMqZMQs3veOx2rwIgyXBEaNaxZzHKMV1iZA3PPmSqqtKxMr5QsrWLzBQQ51gYRmAMAaIDQOAB7ppjmRpHFSg1sycOsDpMf6iMES+PfJS0zlZWN41kXNB8APBSSmeirzxO1mqkM61OpSTRNwBT+1JHMijmnIw52KEnL0al9sPKm4StcUwOX0o5NcMBvGms5HtMdCIO+1X580AW1QStAxgZ9WKfq5iOpD4SXl2L/dlkz4TVvFeGMHNTzXL9HGKZ99CtWILS/lyBTMFiDZ1Am2EWbuMKahyQ/tLzyfRamCx6T48BqU+/3Q5P3wC4ytxUzzFWSO3XUIMvXr9EunfRznZewp7O2wPGb9wgkdy5vYIRlvsGvMKmHumGbKoLezOECRw6N1NA4jElnvbkZuN0eRWVcd89cdnlZ3uMawSNbsgFSr6cryqLGqDp/T7P2Jkom+JuE/QOqHydEZGWkikNODcmoYTKvEbaqTNWEpjKpsbxV4lpMC7PFbjqBBx6C2CHQYxAdUVf6lxpKEtyQX+fwOYcieir9qQdv/c/ofw9ZSuGSH+v2y8+u+bznaZp0YYCCD3EA/Z/xJfM6pS1J3NqUUI8owxYRjosf4oVzo6VoWZNso7c74FJOfsu6LTvOe3QiU5JNQWZmXzJ/bJ5BXBlUmseqixqqV4LsDo39TU742uVrNqbKsZSoip7lbFI7r8uyMTJs3GHc2JCMWZ/vMkaOJvctD/8yZvtO0+mOAGzBjDZWpx/ALu6BqgKinQuZitdpLr+IpffGfAFoxojpRR7XKeuv5K1Rt5bR64DRnWN2HKpdd2pAkWB2ZRuEonca0Eo6m9ZU485O8UxvF9y4ByFAqCyUKFkdQkgWi6uObYMNNHll0N/eYXMlJ89xr9B2j0bPWpvv/+tdk4f6yefv06hRaZ8g/z3VtDqOs+ecK1ARitbr5w3600Vh/9Y24cYuD1/eNxOjzU1k+LmGsa23eAE/OKjD9s1fas7yIIdYaNLb/W761Bc56WFi12vH7lWym12xlxIgnUKj3qaa5RfHvj7OCTbAy/tat+0x0/g7HfZ845pVd7L85R438aUzL5nYZ3ngwxxMdea0XlKpQ+Wz7cP1CJHZqSmGAazyfMnzmLmuSul1cTcOaquQ/uv7xxNFPvhTgNgf24Op9esmvN8p8nVOUCV823IeaLJmeB/Qf/w/GIBYNUoqaTDFhqFp2u2V7m9I4Pst82Ana53fbYzC7vqzVditcT/5VkjWObebb9qyhd5Xn/rI9BHoI9AH4E+An0EvjkR+C2Bqhtu8vgVs/FX7UpJf+03PMzz4Te7hLLMlgqkduAkP9m76siaPcbU0HuqxIzEYULyZ7unVkvp3FJRqtssoGi6P2nTAwyW7BmFuVFWa5JPe2TYpjXJTgAYyf8t8tTkfiQytM9hroQsU4MhqATBwYhxNbvOZc0IFRIqHX2dC5oeMV4LgziiJ8/nOgpny+SVxI5t403tMRzEiMl+0RpBoklOKvehR4otCgGoaQpfyugEphokBYzwHoIUw6u5SdC1vZiAQue9lrqvmFWPgL2mOgxHSpkSgKCPJwk6THJlWu8RV9ND6XTHu/FpOzx71s4ev9MG+w8CGvNFgnm5vAWk6lyLHJFnj+5mCByvkXK+ag+OZDsANcvzmCdNiOMhYGV/AOPNPoNPayymLq4egAwD5Th7mOPu64gfJccWDrrRJHlcCaCZrGDE5FszpkHQk/IAACAASURBVDLTEblkvqlMS+LYgRiZ122RQ8BZPHON+Oh6VWuMR7FDoYSMoQBsa7gTsx2YmZXr0tfz/kiA1RzqEHvvaBNBHAl3OeICXmB/ZFZXgJjrFdLQ1T0mOwcYKv1B2zt+OzH84POb9h9+dhHwIlsoYHRkj7NlVQBMkMTuE6wJ5kpKzItFrf5lgWsYdZJ6DZQi+3Xxk3QLWA2TzOlW7ppdkeGSzRKAdyeigCZScNcQi14GVcZLN98ZANV5qo7dmQHgHFEj67rg2HtfjQjxvvoShCjpVDbt+XAw1UxJI615e+Pktv3TH7zbnp8wfgdguntz2W4uP2iP9mVc2UoZwOAs/pc5qsWo3usmnSKFx7n7itrApeB2e6J25YhOvp1zqHu8hM7ufMeifwlUKwKpeUT6KyB0dqpGSrKpHleLEeg07D8mDtfMN11zHBf0RS5hy+crRxARJ1oCXqxhAA+etOfv/U77/OqmffKb13FytuBzC+DO+CU3udtWmTxlvEPW3Ag1iGyrN9USrj9nLz99tN/OKLC50p1RK1gFMbdXv/6knX+OWdlMQK3LdikuLKQJLi1kVD8vRZewpdWLvxN3dFUMKBpkU5XyYpYUh2/i5dLP+mYNpjAg+xg2tq4TjtoK+wnTuPZ8yPXO97BQAfzGmTinVN6rJNPWe4y80l/Xnu8YQzC1M+lr7cYaqUQA4NcYHhQ1MbejFGbRrTuXvXbmOpiRUGXOtL7UlVnnc5taOS6s2dUc7tOZt/azdmDaK8eE2Li9Fo7cVQszAtUqhgpOV20G0x8W1pgHnq7wAr7iHopUMrK5LtuOsl1P3YnUf+sj0Eegj0AfgT4CfQT+ziPwtwCqHaP15aZvU+Sv9oXaOmnBYZcwlNy3Uk+TO82WanZiEtAkFiSS9k0p6w2vqkut/av3MHeARhIryTmdJHUJnsDmTA8Hbf/osE1PJun9I9uKSdEI0Gr6kZktfiSPacyyUWLL/QcwkHs8tkbK6cgany8g2CERFzmYwAn8xtw3hlV1VMM94FPDIj9HLGvCJk8scyppNM44mfo8zU1kv5TvRsIbAGVy2GV8MYrRddhEVMdOjZpMl3h9FJHFliQxNGcnId8FaO/IZGp0xKMB3fatcr+jesK0xEylxgM5+3DjeB171vTo3TtuAwyTTh690U4ePCcmh+GqBebLu2l7wfzIX79GBrm8YJ91SVbKiLgR18yzvZcwgciCAZrzq88J5x3mV+t2RJ/qNI6/jjkRoOtQW7MzdzVRQuIawBkjJQsBAmfRbCcJhmkTJBf8dI+3UtCvSYCztDp5qM8M8iE+25cISMOsycD5+q6A0gHVMG7RBhpLWdJyf713lqoSYAFMEBDvvaIHV5ZV9Cf7xvNkE02eM9YFQAOegZ3cA9SPkIPutddIK3cf/aCNHv4gDOr5fLf9m//6mudYDAGwaLLlKBEk18MBzsoA1H0S8InyX74CTtk9CxqZ2JPfuyJHWH57fmX13Td3w0XjmVTySu8uUFGJeWCsP7jcAlSdCaqcFSAKYJU5LaDKd2fE0j/oax3NsuJxmXpZNFm19Cnqfmy8YKWmgNEDZOannHuHzBR+79FO+8l33msn+wN+5/NXL2kC/KA9Zu7xRHZdKb5yAQFrB1JBH5yWnctzN7aorgPF1mWju2uC50yZbNUlKmN4OlBYQPUrZUdJwXNCfVmwCJtaNHFJfu1PZV/uOIg3K4AqbN0C+fMScDrjgC2Rwm6Qus45zpdIT19znPdOnrbH7/+gffZ62T4GSN5jMnYzOGg3FH4GVGZy/ue0ldnOMqOQJoBiNURiLnjUbKxAnkzfQ5zhHjJzVQWHDLbbNmQ9zl69bl98+qrNX78G9HO9hJnMdSStB9u5x0p3PTY65HqNUTZbhTO59zv24T6zWF0b6WQO2C0wJvitSKUQSA+uAPKeItyGPtsNxziWbRlDk7AFiHodql5hC2usB9cTYNpZs567tiXsO1eabZKxdg1Z7LgRfFoI8RhkZrJGUXwGa64cjC1Eef0UrNIX7HHR2IvrOJtTxx3gv7pWRszn8rivkzNdw6zCCaPoCJXMOrZnlsMdoFpguwbWwOxS7JzDpToPWl+CGcW361gsXdWayV8F97xaUupWUepvfQT6CPQR6CPQR6CPwN9tBP4WQHW7wdvRMyZEf7EaXSNpqkevhq2HHiQZkE094sveVDnScugtkyWr7ThhAuLgb/hdadduewvm4gEJyQ6J8g4JnAmf42nG4N3J/kE7QJaqSZJJ1UDpGc/X8dFEO32Qkat17IYMVxIWtk83S0CJ8sRdnGv3GD0jBeT7mII5k5WxiGE8nbFqUjogCx3heqq0DygbmXEmbkRuLHr0eWVGE1ZVhtU0NqYxvE+clwpoFL4qk6T0f/lYxjcIqoouq4ROt13iCyD0vYXIAVMCYkBuXidzatKZAgBJJL27twBQeNh2O3rQpmfP29nTtzE1edCBWQ2NYAZxB/3ssrUvLunwInm3F/FotADML3FEngFIz9s+8rkJIPXwYNJmFx9FQntEcnpCL+JYt1/7eDXZYT+GJN/G3+JA8mcZ1E7q674JNHdkUmVdw6h10uTALIsEykDdn46F7QBsWKtQbiWFDPD3NUH70UcXuJeRVIoYOqqYrDBruY/kn0T53i8AqsY2kftKXQv00svq63gjzXcAczeAjQ0skKM3nOaieZGS8tkSgyXcmL9Yjdts8k578OZP2nznkOeOmaf6qn2CicwBu+gYWZlW+39lmwWpB35F/tuNq2FXZEy342o04XEvlaM7CiW9eH4VIVazed1199hlpCGXICVgPGGsG4/FLIfdm6cPlcQd4LBmf68dU6NpEKBgxg5prCRrutbJNf2GW0ZV4Kp0knIHZmOHyH6PmDV8NF63778xad9/9412rCM359/q+vO2O/+wPcM4Z5/zRDn8DhJnxxIpqXct3NufzP45R1VzpUi/U8Sp7a1bB7m/7FmtnXEv66euGJHzZCv/rSKQz7L4FBddgWpktp2ZErLuewyUHEG0hkFecUCVldqTOqNQYyHCPtX0IgNYL3B4Hj961p6+9+328Yvr9tEXrzmfAKq4jd84I5f9UM7tHNytHN2yicdLdcTAawTXq122YxDgX6oOmeDpdLc9OT1u+4zcsvAw4L49iiJzZru++OzzdvkCdpVttTDnWa0SJH3gvlxONNeYGvkV6XRkxhZkLMp5rhgOJchyiMqDvZ5WocMWgzCOXGctkjTN1+jJXrMNNwDHdcyYPApd4UIDbd3R0wtbhY8Fa8hChyOzJqzTKcdxIGPayca9RhvbFFEEqgG69rwCVNWgRy3hjFavr7ZhoFTAREnWX6ZZoKrcWOnvAoZV9luHdM8DWdX8LeF8HlFQE5SvKcw5SiqSXotUvL/jam65RmqwdA1Uddu98m+4D1Fyu75XTeFfJwup4Yjze9fd/eU63K7K/nsfgT4CfQT6CPQR6CPw/38E/geAqulZubH+ZaBa2bLpR1X7S2JVyWT1rdLfFR6i+ja3N9kDXSzLWkk52bi9Sx/qkwPnGpab6wi2Zh+QKltpr9sEts+E2DYqk/04ifJRbp1MVMxmZAXIVEY8bwhwyhfvrxuxDr8M/GOkimwpiaMAUQZXgKXzqEBMaaPzSgUPspgANKBGZvw579J/unGmf5a+TcF25M8AuADRGAcVQ5KE0h6qjE4pI5EgjDCpSoO9T2daGUihOq+HuYyLZwB4l9cbD8cz8NYmq7f24xpLEM1icxpn0p2Dx+34ybs4Jj9hTiFjQex/tNcR9uMFYOtjANU5Y0qS44Z5hC2dYJQ0um77d5fteOei5swCOp7CXF9dfNaWy1k7Gd+2M8EsybB+OQKq9Fkqd45DUPAwD9iPCHNDQn+vBDRsGnGRcVX2l2Q7eWtJlrMmjIVAtXMCzj2yaSa7FjfyiiT4BVQ7Ni2xlG0NnKunZZ90Ai4DJRnTewGq42mcrwmI2BHAyGx1DF0OB6yPhYwVz1tnTI0OuzqhkhQjh5zpAjwfti/oY3zdHrVH7/5uu5k84bFR++mnl+3PPppBHtILrBzcwxjzKJ1/h7DTGINh2iXQEdRklqoFEALpc4urh5VM76oFEMcPWfgwua9UOv+ln7PGMGVXt42rX/ZFy24p0ZQJhjWlz09XW92CLzRSsvcPAHtxVUxWelIFCfkqZiwOr/aoss6mGChNOAf2kZGe0of6u++ftB+8/YAihgUK5LPnn7b929+0J8cUeOyddr8ZzaORkr3K9y6UmGnJqncjiXKMq1iRUpKnRlBWHeNOBczPxcB5YpfAvZ6c2bmdBDivChDk/pqrUt+V/GYMEYB7ydgSZb7XFB40KiNAa6TA1zDhyp+vUINeLAE9vOclkvnJw3fas7febp+8OG8ffX6Vc2w2OoNV1TIIZQfreBKJRbG9bp2bH0Nwz3dVHJqeadjFWgrU43jdsAa9Fp0dH7YHxydpKbgT1MpG0th5/uJle/nZb9r6+hI5LeoGXmOf8MBrBteCgQBN8InqJIKNFKj8TBnc6mOVwUzMdOzlvCnXaM3glOIqIfYYscUUu9Y8uGCGqsrobdHD2IQdhTm9R06sksW5zUulvfansk0a4Y2UGfuYJks83yKd67bWUSkaUlvRVZrX+b7bfmrZ02wf276hUODadB3qXOxYoTXXphVAtUoxHluvf+6w3+mZ30G6jTS47R7ERXoJwnW9ehOiK/TFMisS4DngtJwJkO3f05uc/lSKE8DYMlXqAHWWUYTE3Trsv/UR6CPQR6CPQB+BPgJ/VxH4HwCqf90mCzgKeNSXaYagpFjYGl1TrJjphPdlTmCejTxvh1kggL1DOlaPkNs9hMWpsS+MxgDnnpwVUMm0SvpLhyT/eyT2tzKLSuZ4H/taBQI3Jkpi0RgneV/1surM69bcIQfd4fMEUJPxQYDuniwFCdQGh870GYq3cDndKhHtpfU9lAXvaYDEtsbFlWR+RA+fP7tPYJoATJPC8huuZHsLWo1g9eSFIkvPYs0JLCOVO5O4qCd9jaC5Y4lM752rY+9tgCoGL3cka7IWzIvd7D1q49O328nj94nXcdjgW5ksgMESduSzy/v2m4slfYqdELAzLhKgaMhyyDie491LzJRehcWY8LlPTw+Q3523xewLHr/H9Rd+KeNVyhlZeeOeY314zGNyL+oKMEUG7ixNnYaVgwpUYaTuo5nsJOAJ0HbNuP8k2Y7x6Qoh5XZULGvdPP4l9Y1sb9ubmvj6cElks+4CQmVPQw1Vb2oYUxJVjZYyd9OxJSXTtDhxT1xMrNcYwmwAEEp/ZXuUyabvE6D6+mrQXtwctnNGmzx694dt9+Q9ZIYw1K/W7d///JJN3Q+zo3uv03p2lTnzdQSjeoxcNgWOmOQUI6+se6wxlr2p7ObEokpk6PY/d6yju5YeZteteXvHM4aqY9cMI1/2sgoyA1QFEHH9FWDDUOn6Gxa1WLGZ40DcNwFIgJtgoQChLJbjacYc6wPYVF2wpxgnHfD1k28/b99785D+VNy6YdiXsO3Tu9ft4SFGYlEZcDxhzu1ZrrWgFNgvUVz1glc56WsU8JdmSnW+xB6s6MGumuF+Bo3me9oGLCYJzrtCi+OI0p8c6a9A1eNbDLkyW4Hgaqabs+/LuB5clK7nO8QB119icbXEOIvtOGeG6sGj99qbb7/ZPv38Zfv0iwtOxEmbI/1dIFu+cRYz+3Aw4UrD528ZbwtPEUe4b/yQrRdowsyPBFECVdlGR9mwBg6m++3JyUE75GQK4+k2sx4XV5ftNU7D5795GZCrPdfQloNI7d1vi05dASNOwTqYW5QRq28N0iKwTSwztkln7vQvS2WWcZcraHWDLZGyWxUEjorxtHH2aqdn3uG9LUIF/MUoyj5ahRwcV9cXa6ue2rUAdGuwZsNWEaXM55Qn1yikiPZl8gHCdxwL+1I1c4rUnmMQd2FUADcUWNzWHc4NPQV2ZWtZw7tco+6Yfbzi8Z29w6wrHX3vHF+jWRafJ0SVPfUoAHnj/Ks0WNAqeFXijujaCHx5Xf76+uouNv23PgJ9BPoI9BHoI9BH4O8oAv8DQLWTX3654ZUs161LLpOECkCl12q+arGr4SNS4a7qdRnplBMj8t+8AyYtPGcfEPaAJNeRNVid0Ju6C0NIogLLpJnRAIOayQGvJ1FZk6mbpMtb+mkivxCvOtua2PEcHTSr56+eZ5Xf9wV6IiWbkk+beFbyrCOoCbcyRlJ4XIdJigANE0a8BIzaywnYcg5mJJokWrIdMp1hLMJayI8VRqq4VPJtklkTJgp0/z/svQlzZFlypXcjgNixA7ln7dXVC5chaSYNZTZmMpn046UZkSJFTjd7raquLSszscaKWAB9n/t7ALrY3eqRyG6Z6SErKoDY8N6991348XP8uDWn27BVfoXZpo6aFfCSZTWo6sJohTmLI8Zx3MJk3cgaA+hnN0dlKQjffQxA/ZD+qM8A3lDP8fFwORznBfj/q6s27WcM1KdxzB3ON34f42YAfYNUrkdCYIDlyOOtVwFEhwCVo71dXgvIkTnjxHY5z5G1iAS+XeR0XRje6CHJWG1xXMGgCT6jPlHWWyMdjZQSrEZ9akhAk1X3vpbwZk/YKslR1aVmzWIg/owlDXtrkF+zqgK7eLxi8JU/KhevZMABWgUL1l0yt7caKIV0mP90/K3MlwLYEAyHVFHwhpHSDObGli3WOl/Dup1Pt8rZasiN9fn0RRk8/SEB8CjcgP8BoDqjhvXGhAbHrBHRlu7QnG/fFjTcVAYISu2fqhmNIKIX7Wmo93MMWYLJuCbjFL12BT7KwTne7MFb1dJJTLmyYjxUuyp5FhzAUhnwVzeNlQRjUwDqNcAtACtMoiB1BQjwM+P76G3JLRyGYVKRv+9hktSLekTYQI7zbz55p7z/qFsOMVgasT5ml7/mmhvDxss0amomULVWWact65QFqcp+nVtrFpMdr2WzkYiopjaTOglc4rGKWs3X+ljuNfdtiioTprtkhOoLVQuMCq1pbmBNBYAy5euqbcoKYywrGpVETyZIfqfdcoUadMbcz1hH5xhl7T16p7z77ovySqB6Ogkmdc0cLgGCCOTDyXbA+Q3cI2RF41hTXpu1xLaMMSHhXqUsWXMnBKqwul1ZwRCoapbVwVl7UB4dUrvKdSPIblsfzbGeweaeIgdeXl4yvpgyhQRYhpX9IvIXqkbS/Td6jwaznmUH9VjFNWFCJzJhdTJHp2Vd2HM0N9ZyhkO0L8lkwJqWS4Fp3UoDWloT6mXKNRvtapXg6iitdNwXOWvW6Muiet7JIEf7pKB0WY/WRVd7m4mhGwDxmjrhtfPBvumUYYAcyZUb1ulKQya9CbwgxPDUWa9IIG2h6HAsFT+UFgZVGuL1lBoDPTFemnNcdMoNdQ4C7VgrsqhXAFPvbX22oqcqKyBSHtUo3K2teo3FQmu+mhFoRqAZgWYEmhFoRuBPMgL/D4FqhM7VASe78du/fJ3cguwYstqaJTE442eNkxTRZuWVIi36V/KIMLNLr0Lltbt8/5jgrQ+LoPnICAfaXRxHlUta92ctVocgpQWzYcP6FSBEAGxPTwFkP5xUAbneDKCtkVT+SkBqYI/6DbBFEB7OqsrpEsxKGcggpJtwmnP06c9qmZ3S4QCmMhTKf6OWUDbDoCrrNpVDyl6ENauBqyAqYsSaJfJhjZCUdGZQpxTPoFKAYa/HULkZnCkfhNVUZZg9HRLY3YajMSwp3WcX7Se0m3lUDp+9LMPRYfR79PcaOlrD9RZZ4yv8Q2ZI/GQ+lB9aa6thT7AhwboouxO0zzGDoT1N+7TstCbRC/Rof7eMqFO9PPuKdkG2J8GVWRdmhi36SOrQrPGPB0k9YzBLGifRNkhLYPun3gpMZVHDXVmQqkZY1rCuV63ld7KnKR8PFjVAjGDecTT4jZg3v2JM0ywpW9pkcJxBOsG5UlClg9G6hqhW6W/dtsSfoxVNBWAFMz4nAwuYMLiW2ZlP4F+oafRTFzBAtOAEuOL6uxqU10vaKe0el8fv/ahctY7LZNMvv/jyCgMelQHJGjrGgrtuJEq4Z830WLN+H4rYYFeTWd1lULPPr+usrjfUqCpl5tkiJGtTk6VKgGqLj1gZjI+PB1h1+YnVdC6uWtPMqPe7AqwKVKcCV3uowojJwFYjiQwWZgrQZ8sS7WuGKAWG1Gb3URXIpu5QfPtX3/ugvHO8VY6sF2c9TGlNM0SZsIMDtmDbVktBJXuCAlUTTdELlHVWS38r+X/uH3VyqwavKW3O55zfav7jKB/uOTm/KQet6pVDH8/jkXCAOdf511pVQM9qRpMSzj+kppzfDOnz1aQHgMcsjMemXAwTGMYxa/PoxbPy7PnT8sU3l+X1Bew6x72yRQ0fv8CMaIWpkskFTbKsM3ZenDeTUGn+VNWrB1DMeZLt27BH6Q6sJFgAuFbSC9A7oLD55AiWGsbddStYtffv5HJaznAdHmO01JpTM450t0+bqm2Zc9hOk4CZkQLcB7av9lSTdq4ZL6O4TnQbz3EMFUtIy6VGlfKyHqxb1nBMB2EBJHW6AYU1lAsVb7oJKzUO42wLQ11rYfyWr7PcwTSDl2CdWJIldQBcs0tk5z4XFRpITjbe+D1KjE0GLjX2IjGkiuHWdenzrFPXf5QtkFiYzy64thg7171FHMzVNh4DW32kyXz+mDmeCUfZk9xD+WsSM2Bv1QnJlIk8KyA1GNhog5ZsbyP5rfbU5q4ZgWYEmhFoRqAZgf+PjMB95P/fdECGIgCPAAPZp+5ff9UY2NfqAjyqXq9JEg6oBPFhaqSETnBGrls3Rv2B8UgFII0IIWwgv1WebI1gEoh0CNB29gC5MJt9A2Ja00QAqukIAb4yTaWLxmlbBMn2MtXwJKSTBGUD6ga7ACfla/aetLYqOjrCGMlirQlQb+1jGNjSekudMQWWBIx8hIBN91/rYzswhV0NjAKD2ktUCbFgT8dgazdlTTN4NlCUUROvJk+a8sA64BYj1EFd1N7ytY72NUBlC8eC+dQ4KWXUsicauhg0r3CUbY9elJNnH5fdo0cARZICAYwJ4Hj5BFD1+Xm7XOBkKliPWkcixag/DEADwxMYRRZE6R0yXmq4euuzMrq9Kkedcxg13JdHo3J8eBR1qt2bSTlhDuxBC4EWRko9zj/bptqKJsGFoFSnV9nuAKrRW1WwyhiHmY49VwXdUdAaIFTgHgx7dZ9BdwbhqQKNSLkCMT4jK+8DmrTUoCY4opBctiJ5ILvGHBL4W+cczGrlCBvrBzOZYHdYE1sVQGvZf1MZLAGzwa/j4mQvkClay2hP1QkB9ul6VCY3O7Qx+VGZD56V+Q0mSxfX5Z/pqbom2NdASnMdXaRtbaRbbF+5OmOQNayaJeXUugZHgJ4B5kN+z8siqeBXV1OiMMLJZePcxWnzXp1Yw2SpZr38LrBaMmxL1tAijGpkS2/KGcDbx/z53H6isFQmVGSerSvUdMmkxYqxCLk95kkD1l+Hdb5PL+Mn9AP960/eK493uapZG3SWLQta0+x2uD7JR9lapAVAjZuLomJUw0jJc5BpDx191qnXYLTKOuT85wqqtpX6vs5OVExyDWLr5ESgNAstPR9ZPObZZp6CVYEWrLHSX+saNVFaMImXp8hsqTVeM5ALQOQVr7nA1XmJAuDxO8jnj4/pjXtOLS8yUWTsi6quWjOijdea7a1Y3+HQbIJMUMg/mewAqkr0H65n5m1VgTuNlno4aEcNNMejbFkD84O9UXkCYFUKfiP7z1pt8drL8bi8+vJVmZ1+W3aYC/dGpbDWsOZ1wH7khuS68/xNdARQdb9xNHkegJ2JLhNp7lmyvZYZKAOGZyQxJcu7Ejy6iGoZvckikwFh2pVA9CYkzNy7RQFSw9wtzKW4vq1JjSRR8rlO5coaadZa1FW7Vyr3db3NNVbytaxL6qYtIbclTahO2H/XmL3p6i2wXo6nzN1ZHqv2SNs74aAcva5h9q3HnpiEAaquuNbdTv0rEhJnEnDp+At7zB6XZSeOm7yrgNVEWVOb+q//ljePNCPQjEAzAs0INCPwpxmBGk3+nt/+8CU16yG8i4qj7/xhrwPI+48T0BZAagRJSuEAJLKpXQI+v9d4qBMZfmRZZMAVY+3o3su7zHxjaVKOqVaNxwCJo10CNM2UCJB7yH57sE8BAO0BGKBE0CuoJfA34AcobRswC5f5vkMQHfI8AvNtAJ9h8toepTJRGhhl/E+wDWCQDTJgJpgUSQjMtmQP7X0Jk6msNwx4bU6CFNZWIr43HVurAFxgZFCoQ3CwoQmykv2rar6qFhAZWFYmUMiaVyFVtZZN0Kwpk9WrHSS+O7ScAaB2dwCnT8re0fMyQPKru2piOQAV53I+uylvYIoEqbqBatBj8CdD6xjoACvbIWg3QBMUCVboKAlQvYTNvgB8TAD8SK5JCjx79IQa1YuytXwLUOVIZLM1kRKswAbLAAYZjYtysLkBWinw9aaJjnLfuI9MwgOgahAsq2qG4EHNYrCpNbMaOscAnXeGOzGcFVCNILP+SvlvtKCJXqwOukG2P+vuG7rFBDIC1nhMgJPgJhhWwA30aYDXdMJVCpu9VKewqRPdYWkHMibYPl92ysEz6lQPPiiXMKrXAI+/++VluaT2UVdYT2nD+enUqrRTYNODcZRBVRoa97qnsuZs7SI7N4C1lJQ02E/DJesOc2zE4671kFTyz/lcK72sAEEE+LJN3DR/cn69j1Y0MKoz5L5z6/hgqq4wrJnT/iN6UMoos16D+QLIek0IZpT8jjDQGmxfR3uaFycH5a8+xkmax4Zcg7fIyBfjX9OaZgMjnGtdS9lgzmXTZdL5PmpV7xIRKe2uzZQegtSEesmn3sPVer+pwWo+l+9LOXAaYjm3fm+NqhJv61NNTmQf1Q1s6mLC+TMG06s5N5UTiGr5qDMMxsb0V18migAAIABJREFUU50yp9ckVp5Sn7q/fwhQPSungPs5oGilARRrezvk9NZ+W6tqXbGGWFU/WHcEGVFXZ52cYi3X8NvEkLeQwDqPSFhb1k1rXgSD6pnu4WZuG5uDHfYvczOuVeZzOpthtnRWJm9xIYbab7N2eyS1OpF0y+SM69ShCf8ylBgumzD0Ur2gbDeya+mie2NbmRhS3xtev2GYdF3VOMdTgTOrPSuSHx6Px54JDVnadCSvgWn+nfA4Mp9i0s7SW4Aqa85kSDiXW1sr02q9MPuOZkpr5kpZtjWy0e7Gz6C2egPbrWR6Rd/ZDa2zllzDS469h1lXDzXNLWz+LZ4CssBz67Hpn6rA1zSo52A1qg6/c/7G2IgHXj1qVpNHJVlwZ6r0cH092FKab5sRaEagGYFmBJoRaEbgjz4CvwOo1gyGoVb9EoNBvzcjX7siCuQeviZbB9x/GXDu8wqdfvP9dD+FRVDcS5igMUdUotIxFaA5s/E8AUUvZMKGD9e8c6cc8BodJvsYFZ3sE/TINFjTN4DRGSnNFZym46RUUhwB325Zt0Sg3OXWIygSsPapmzNg3ES0n1VvladkvD9Nm5C1DmBxYW2jBoqgLGoGJQip0VOGFjxJJcVUHtmJelVkb8GOyawQ0BKQRd/DYDAkEZJhyX8pwwtjkqoh/Y3SOmsRBcAATcnUDdK+DmABy08QMPJE2qBsYFF3cQt98vxl2Tl+CdDucT4yqFkPN55uyq9P1+UCt842bHTMlg6cAQAy8rQ+TzASNW3KEAEogtfrNcEv579L4HbU+jYe7yAz3KU+9umjZ8HEXl/9upzgDjzkdV1ZZlgP2Z8te0v6s+YkygVhoEA5AGjmswKmUhzp/Mpj1g4LRoNVFbjI+ObYxroKoFolR1K7mOdQfx+soQ89ZEESzEU7mqrmtF7D1t8KUtMZmDlYEdwKaG1JZG/V0MryOPWr1jWGMzCBdfTA5LOW0cpEBhOJJMz7bNOBfbslIQCLfvRB6T3+s3JOayDZwr//1Wn5BrauZ69HvhY4AstypwEV0l7XJcDG+saebswwc6OhNaomKgA9kSgR3GimpeNqHp7nrkusi1xmLhxR63GQ6eJ7TbxCesr9SjlnuLRyDDJN1trKsjKPM2S/M2XAnKMmSxrqOC5rxiL6fzL87eiru0Hii480jKme3B8/Oyl/89ETjg8XYOZ9Qw/V9fzb8ghj6TugKkpyngXY0TtX0OpcWxtZs6i1gZbnVSUiYoV61jlHyZLnvKfRmMdYJ8zy8XwstKmRjIh6yJB1cx5K6Ek4BLNuza4y7gk1jLDk0zESUNjxFfWyK+XxUyTAzivjMGN9Pn/nvWA3P3v1pnwLqzfx2sNQyfkJub8GPigDvIKVctdz7RzVEmATCBKINUb3MHxszXmtYA/tSep1Z9/RYCgBqqSowjzJuTzAGfjl412cllFRaCQUNdewwRz/61fn5dWrt2U1n7BL4szMEPT5BdaMB0i2fpwkgwZxkTA0yeMTsUc6rrYH8vhN8uS+LYh1Xc1YAykfl3HVg90kVLKzoS5wQUWtKXteKFacH24CXGXAoZbJ/S3bRWmcxHFzUyViTXSaOTmDJokEo/ZRlfXPXtNrfl7C+EfrKPbW6ZmuzdalLqjJ5/NkS+N6YN8hOWZCRsZYdcF0My5LWNYtzk9LJVZ9pj7YY69pg2at6pQWNZHoCQmw7Wp+lzqoWoLNXTMCzQg0I9CMQDMCzQj8UUfg9wDVrHNKAyRDxrT9zwDSr/qt3t9L+PJ1NVjVAInoNXqqJqDVtEgmNT2AFXAlx6psTmsRg4ZoIkBQdUCQP7rdB6NZzydDOg/H396wHw63XUxqoBQAPgRkYU5jXZ9y3Dy2m2DflObZ5897Aho+0+BGiBwKtAr4ZDVngghbTmwbkBKgB2NAdt/fb+uZAfhKoBOSzGAkZFlhFQFmEkgBDoi7/Dxlk/EZBGxtwIuBrWBXt+AwGdH9UsYhiMQ8VoGmJ7IGqK4BQhoL3YajMefFL+iN9svh0WMMpR6V7eEuBi9IqgPsdaI35tklvRhntGogqFZq67iu+V0BeisgZisdDzT6bMqKBEsie5hmSs7hPrVcj7bPCHr5mYC/D+B+59lT5qBTZmef4caMnQwAticDrGw15NAG784DYJCa4qhDxfU1DJWs7UNOKWMcrJrgRRll5Yab0ucEp4a5iUX9OZMh9wx+zbhmABwsUbUek4OLFEIE/8kS3QfhAVxMjgjOo10N5xY/c6yAuACwMq+4uegQGzQbj9/A9AjQlcTS3hJWFcaNublGTnsG0DnDXGndf1SOXv6wXLUPQm75868m5SdfzJDxMo/2p7xNgANuD1Ml+/QqF3U8+3zfiRY1/EybpKxphXWtpMHh1OrZVBkY5cI5lc6bzGfVksT0A497C6DKP9lggbUuvykBVtKrekAjIVnVdP6dc741yBDQWrvYI/jvAlQHANR9Ha1NxMBI/ej9k/LDd0+ok8TGi2Nezt6UrfV5ORpyvcKoBnBxUYSJliesBFhDpcpgK660StJ9t93l/lC7ACfLl0vl/ssLK6/b2H/iuYeqjopJdT5lIJ1DMk2C1Zot3yh7ts4Ro6LpGAUHuQuTCJNrlAfM45Rr/XTK9dbfKx8CxndoJfSzL85xygbIs1Y3nIey/zBQYx6W4WBsX9xsRSRDbrIpElZRCx+bTLYaqk5kI/gTEJL4uGYewtZJl2m2Tg2vPEH7sGq+5JockrR4ckg/aWrElYS7GARjMvdTWNU3GC5dnV1Qv4rygQTNkGu4D1hVqaLKoeMeGRoVryvrkS1RSLOuuNYEllVCwOO6Za+8Bjh6W4cxmceUDcWU4ob6IiTzXoOh968SCpyh+1m4N3OckRzzkqyuSdddrVCIbArrtspJrLmmNqxRAeuKOnq9zTYMyDVS7ahRBWcvkF+veM1iSrUp+uDsv21phj1hc3/1d60AtrM10l9dhE0w+ToVJIJVEwQc/wTGdYJhXEJ20z0C1fpv3MM113zfjEAzAs0INCPQjEAzAn+qETDaMzr/zu/PDLz95VKap3zKbHMdFH4X3xrC1ID2YZ1PMh/JqKaM1t+V5kp++Vrdf6n3rNrTaFrUEdQR5B3Afm6veU42VRYKRnX/iB6TmI4IgkJmiix3W3bVAJkg39rUtoyFLBKBXrB8vFfgohy3F3LeELJF+w+/LMPySzlvD+avR1Rktj9awBDUrAyqOK4h0sY+kkwNQ5Ti2fpGUODLsnekQQ9MqA3qNQMhUBKoRkjO523bWxOgbLAoi6mz6oqg0bFJPyG/V1JHoHhLexMDY8bihsC/gyPx3vGL8ujJ4zJEFoiGmceVvMm8Wmu4BKQuaJcyLDddWOxgKAn8iQTXHIe1iYaNGpDkSRu7c5yyhUStlvberukpqOwVQLe/dVUedcZl0LoKdpIjCenv0f4+NXK/Kt3VOSAFMON5A2LD3IqBNBmwTWAdCQRBKeecRjq2p7FG1fYkLjvH0XkU3aecMg4q6lX9NhMg2ZLGMVMmWK/Te0Cap1JJtGN9PlzLjjPBZ9TZJTitHYB1/G1xnkbsAvQw3rGeONyrGAxrVA24kRveyPT4NK0vrpWMwqBOkYgK+C40VaJFzTmtak5eflLWw8cEyK1yerEq//jpBABozbM1uSkV7wfLJcuYUswBQNWbsmzBqq+RVbWONRynBT0OS3VmghzPMBIsFTCPU3PlyFoFSK2e9XtAm+DUJIbrZM7atJ9qGHbxswzWGHZuxvnK6oUsM5QOSOxh4wSpA1QEA9bxCKzZwSzsk/dOynvHexgnlWBUpxevuD6pW6YvTR/nVRNH0UO1AqnRhsh5F6gG3HmoxKgWY+wI0dQlrs1UGpiIqJ/3rAV9NUNnsiXowXw8vpL5FqS2BFHKfwXgAm9/ho1b044mW6ouqLfG4Zf6yCm3C6Tcc02UMMj6dsJudLBXPv7oOGocf/L5efnyCriDQsC1bV9gWW2TWtf2iGWChlGCkC7OuS/xRsGoqooKMIbbdyRRbNPrHpW8piBxhZnQArZ7CjgLuWzMnecqYLVUgX2PZNyjA9rZHOBOzu+1F27kd/g3pnD68tuzcnUK+JrOSDQtSCSh9OCDBiSUhJnuK3lc9XjdpQXi2G03E1dQXAKsjzCUM3Vo2xfnwz1Ntl1gbb1r5c58d9XJ9LuxWIec+4olFtE+yOmJxJwSX92ClZk7UADUFawnc5DtbJgfpde2EAJ4+xlr63SZ0yXyXxN618jVpxPaylRu3pGMZD/UwOuW416ilJhybbsy/HtiAlT36hnyYIW/c36eY6bkd7Hf8h2i/gfrqFpOzV0zAs0INCPQjEAzAs0I/ElH4LuIMw4mgSSMXIQX9pgzcPU+Q+QMmx+CggpMVO/O990zHbaaUWaWFUy+17pVwwgz2LavsetpP+RicEtljwBX4Nmlh+qCRLfMwAjw2AGIHjzi6EaE0bQkUCo7wOlxYO9SjDRa1o6aWTf4kQklIGsDPmu2wMDR/qkCUl/nmdik3oDQQK3P493osQpABjAEniLQCtYUhrAPo7qFBLcNII1elTKlSoWt/wyZZNVmHnCSRqN+ru+VVAIoU0OqsZPHacuQRMgJZNJQSBBnrS0gCCB+Qx3qVr9fDg9hUQ/pjYqbbzvq/gh2CcwcwSuC0nOC6IntHbZhWLu7AVYkM7w30JZZlo2L2rUI/D12paGya8n4QM4Q4BHcIatrEcQdAVIPAR+2qVHKq6x5f/cIsPqozC6+LNuL1yEH1n20y3m37VErLjWAJ5CPwro4V9k15qCHvFsjJev46jYZ0aZG86caqEpDVSCmAtp5wLVEtAKzvwFGawiXK9dzixrkmr4KYGPkL4udzEr22RSkZq2q7i1Zm5qMTgyegI2AmoK9YHqyfhMOh8emU2s9YX0I1B33U2pUT+cI1o/eL8PH7zB37XJFffA/for5zaXsGvNuMgVQF8yawDz6xJKmAeAMSa4MlY7iXCrbO2Ix6Zzb5bmocfXMgvGqAn7llFWqJ2ZTPC6wiXNNkFQLqE2yyJAuOB+TFQtAty1qZNld99e4rM5grRYApKWOtCHzRL5t0gVg3t1aYKZErTjsqkAVgrH88P3H5V3MfgaaaXFe0/OvuL8ux6MtXstZhakzix4AfhvXXxRLRosk2a9MftVz6dkl4KkTSPV5uj5/E6hmEqLil+/nu6pRDQBWSdmDQQ2dLWDHemNZVZIOG843geqqXJ7PyxU9hTXGsqZ7gVT+/JoVT1uWLgmZd999FPWOP/4MRhU27xaQus2c2F7JNlZD5mitPppz6zrmFcsaS97vOUVrf4Pb5tBVcnhCkWxgX7G22H0kTHGDIVVSXiscTCR4nebqd+5Mvjm/O/SNPtkbUL9Ku6NKISLEtDfrfIxh0Nk51+hlaSMJ7lG3OQCY3Y16JG0cJwFySrBDryATzLF5iNHDlGRfjD2Pu/9dc+1EIoRrRxY4sG6sQ1+S4DuU9jH+mQzUhC4/gnNlHK1FVZEND83/vPbcW5HiXtO6CtWB16ejFY7DsqkkFWrTt/jdVcuaOfM2nZBUc3/n+NzvTW6qRhFY61w8x91boJ3HaEIxDZY0VJqT3LyCUU3JL9d+sKmRxov1lX/nHia8qoebu2YEmhFoRqAZgWYEmhH4o47AbwWqNesR/Swr+/57gFoBqmBYzYDfg9cMNjPgtE1Lyi9rxsvwt5agpfA3DVNgBeI19MKjFnXYoiENYEUJ5C41e7OJNYNbZb8/KqMjehbuwxLA5MhTrjFDkiEdYfDSH9y3GQgQqqyNoEln32Bh+Kd1kiZOUecHaAyZmgYmvETSVCMSZXa7fYyKZMEIrATO4irZXMFqOMkqfdPRM6B1SuLEZdHGgeBeQKzj61K2NFhAAnp7jlJnptutDsLAhqj32pYZDjdeJa+AT37ZjVK2zog2PEcA1EdlRGsYe5HeWNPF2Kz5fM1wzmBRTi/pOQPT0xmdAAR2QhItQI7eqLKF8furALQKjD0fA07PXcBscGgcH7WXBIgtosnjru1pLoNR7cOobRFYDgfUyz2lThWp5+3VF2WXliWDDiBWYoSxsGWmwMpEgK2AEpTqwqyp0hAZMLrpur+qQbLnHC1rbFWTwa2BcbiGhqmStzoJUidIvK8Zoe8GljVQrZk4P7Ji4FynMTf21RCs5vch+wWci15SEsxn28ImkDvzaY0qjI7so0G1pkQLAmj+IyDuBFA9l5GbUUM4OClH732CPHSAlLRVfob892dfw9QAxnWBljW1dpkVHAkTe286bgPW+ggGMkCHfXp5nYxqP2TArDCJ5epKDSDqlVexbsmoeY6yWNn6KFjJYPuBBLxwxbwGm8o5XQNUp9RszgBvfi8A8jXOu2BcFUIy2F6XyLs7c64J5hlGtU8yaA+k+jcf0bZln+MNnEPQT2/dHZIWj3ep1QWomojhmzRQEpg7/+H07JGzNu7UFe4O9fzmXCZEUI7qT/etnB6Ch6xCr9eAl1glMY2685zfGjlZ33hzTfJFppLzvRGocl3PZxsY1RlAFYYcE6UVcztFcno+7wBb+mV0SMuhp48xxFqXf/nV6/IKufCGOQrZr+wwSZeRMgqZ42xoWrHfSn9d5lliEE9EnadJsuTv0kjIpcb8VMcaDHd1C3fmypU5nmYmlBBHvadu3ZFsMfHRLk+P6L+KC/MOk7FtUkwzNNb0knOenp/Rf/WstEDiyqC7rPmW79c0jt8fJnaxXmQqq2QBv8P9JbZuj1/zJY9Zlp6biYxFOIXbfsna55SY+wZd09ck6Txfyxss7QjS20TZsheOvjc38zR4UsnhGLCH36zY0B2jUK8kUDZRtKRNUrD+Kh7cy2VkGZc5tapz9j7Z1m32jeixGtbD3LGtC1QXXLNKmtmpScYBXPm9sqvRBIfjvgjp75jHrjhA/3Z4FiZQHQ3/tlVrKlZl89WMQDMCzQg0I9CMQDMCf4oR+B1AtT6Umq0yiJEVzVrU9LM0Ey3LmgHlPZDVeTblVPlYtkXIL6PPlP8RivO0klw/R2ZVNnWf4BegChWxAzDdwaVXqaUk14i61J0jgOaQvo4DmTc5BLPodMmzrccQeRtBdRxLBF9Ze5V5cQEkgR1BUS2YNNg08AomoHqPLrsd6l53+F1t2oy0CVx7MLeYSoI1aDKf8ZgQmQesLSMYJVCKTzVOCuyVJj6GadaZmuM3IGtzLreAtE2rnyGQjqr2WxXYVQ6pNxi4tHu7ANSDcnJ8CPjeDyAnEyUSFnhYT3h2MS0XE0RsMjEA2PbwCMmz8mq+It6HUTbYc2Q1L+GfQalB7zIYVANRZccyaMr5Mng2uBOsKBcdtcbluPWGuZhhmrSAOV4A4LfL+y/eLR3a08xPf4mkcB3mORCFMbVgk3Cste2KY9GSfQqsKdLn+z5AldrfME7S4CWkyzJUyiX5XuBayQHTcKdm2yoGLp6r11tdt1qzHw8ZkIcANqqRc+LCEdag1+hfU5pkUVsyqjBvyai6hHgOmeEthXLebqxztEclx7pgPa6v59F+ZAKTOraukaX+ZrINS4P8973vQzseEsxvla8xU/qHX11F65NtsiuCVOuDbdniuhGECjAFsfZZ7bM+dkjO9EiWDFnTPRg729oIXqOHapUTcj0JZMK9NcC9KypBhAyT4COSFSYfCPiDvfdqNchH+mtd6hikPUFqGuuE4VrzOvunrgA04SjM2pBN3cM0CyxW9nokW6hLVnb61x88BpSmXHmB8dT5xTflhN65JzsqvbkaYFJbsMS2J4qEQ9rPxnw6r7GHVNOVrJ7n4X2Cz6jLFpBXdZPVXVwz8bxzWev1Y279iODicg5NRASLLuoRqOrgLFDlhlR7BZiaUec4RYkwJhE2pj5VwDXjgroiKXa5GZa9k2flydOn5Qxn4F98/qZ8g2nWEoWHa7XD+bVZuz2YzU0YtiWI0/At+isz/ionwmMokgY5TwHo3A8j1yKI8jrN/ccVKxiNWnLroeM6TCWE82eP6Cw+1kTIOlPmM+TpMKysl6eHA269sk9yQ5l+l6RaT+M21vZSp+CzU4yJ3lJgTVsW1ABt9gUdcbdM3MU/yzsEpv4ni+o4y4CSbIjj52eNoeL4AXZIgDfUL8+V2EZbK0seULkg223DWN7w2hvkwaE+iUuWEobNjDFiDpxqfr8tfuJvAffuP/YC1mRJ5lRAvjR5YrIo0XolHUYBQGH4CvnvkmuTFRyJvuh6rQv5kLnkxTOUJgsTUAzQimQKtlkxzu51ns0Y477zApDnlgnXKsEaa/DhXhKn3nw1I9CMQDMCzQg0I9CMwJ9gBH4PUPUPt8ynDKLgk54w8Sc8IgZuKQlOjsA//gJYv4xCfFygWv/Br6WbfmYlC4vstTffb0bbNjWHBMXDsk8N6oigUOjql2xMXznk0N6d1FxZ9qh5khLdCHyRUFof15eltN6oOh4Ng6yFCt0r7zUYixYxydwlYEsgF26WYV7iZ8F4AShHSAG7spvKkHvX8X7ffmvwy330U1VK7DhFLZbSYJkofqeSOY7N4GutgyUg5QZWysdlD0MmaDArIBmOSnd0QI/Yw7J3cEQNrjWmvJ7fvVHGzBEvkC1eXI3LxeWEIBbQpHQU5m7T2w+DF416lL7J8kYZWiUPlW26IwplGJRE8i+YCuVxtl0JNhO2zRpFA2OCyC3A6KP2t9RUzmyIw5kjAYVB/fjlS3ppwj69+TkgHvBqYAxDEfWpBPCyRjKr0Z6G84vaVEBYsGqA6mBQw/W3coONGlVeFzJg3+jP9bKsEyR1wiRZ1Qz48yvZtXqdVXNbPR/1fQFughMKcBrS3wAxfm8xnjeBarYCio8yMyLDCrCxrtEaR9lUA/hr6jk3/OwsT2n7M563YSdvyrfTbSTAvXLw/EMkwC8J4Oldi/z3//jFeTnHhbkLm7zFuTvvYbrD+YfBlnWNglHXOKBHxtI2NQLVLuyk/VatU83WJwkUco6SLa/POOdbKWQCP5+zPjKXfs674GcK0Nawx4THFY6qK847JJM8NxeUWwtIQe4NYzCkd6pqhQHJm32uLdvTfPx0VH708lHZ5zid7wnAZ3b1dXlEq5p9EhndIeuS+2hLU9UjB5Narfvvyn5ryW8tu8yZzDrVeobr70yA1Y/d70NOr9dytRdFjWqlew8jNM2UrFNlHjFPWsKQatQzgyGdQKbN5gAfwJjuu7Y8mQKoTpe75ejx8/LkySN64l4CVE+RdgMMldvbYggQvkXiyYUOro1r2JIBZd0hsc0i1UhApHdYml1FUoD/UoEgViOZxbzU/mLKyl2OMXch9c37FftSzLcXcrXmbW3jLczeeL3geI+EwnPyVSc7JDzYD705FdZ12i/59pq2LlPa2lydlQ3SWahHAKuXAeeFOkB205p22dPExAJpb24o9j3VqM5zwPDOvdW+pZQGhIM4a39zzWdEbXBKgwWfmi+pRIk+xtzaJmfEwyQBbzGxyhXt8sixCXlw5Bfsr4pEnTFJjUU6YLtGZxNAKHNpom0NEFcSrdQ6QCj7kZLq2Yye3LpX+x6Sodam1nL4NfvV+e0lzLn9WP3b43xkyUH2Bv+ue/3ddtN804xAMwLNCDQj0IxAMwJ/xBH4PUD1nuVIoIq7bASKNQB9mHWumJ0AnZEur153L8+ra1EzIDWLX0s7fa+N7umHt31I0AdDSgDYJeDuEuj0MePp7+J2ObBXJy66vM8SyKgVRVrYJoDSFGlA8Njp6vQ75zMwHoHeu7WlASzRErCRsl+AAkGljMRK9jDqx/in4651n7IbPCfLucPx7MKmGmPbF7JH0C5U2QIkyj4ZMwo4wlVTMAtQsxWNBkJZc2pLEd0zMT0ClCg6M7PvcW/BKrZ7I+S6u2W4d1COjk/KLt93OVefs47P+kdLJGcc/wR2YMxNw5sb6IgO790g9731tQD7WqSWEjyZHQ4uyJGUVxs1QlREAGwQ58FrBKSkbhN9XtUkUqdoz03HQJqG2rYTGdVbzZQE+bQpaU/LBy8elXcfHZTp6adle3kF0wawB4D3GPMu86HDqDhUvbTBZ5roCFoEqsmwtTowUwLYcJCq6hZljXldJkekY107JiFk8h9+Zdiaob6zJ9tZ1dNVIWc8XsvOK5STQLU2U7p3AzZREe0vwvVWhlU2R4mktaop/5VRFfFJai2QzUrQbXRGZbwwXWVecFtG/vuGQH1770U5efFBuaKfKpiw/PTzi/LLV/OQmt+S/GjBHJMHYe3keWa7GVlT6zthKbkNqFUdEnD3Aae6KMvS9WI8IwOR6SFORzbcWU6n1iSukxVLTUOy5f6cbGpKfHE8BQCMrdG0Nyjno2RYgGFbmjSUsm+wrJyGSvQ1hi3d7y05vmX583cPy/uP6WwMCOpwfJPxOYDnTTmmVdSA+d8asFfUQDVodcEKB8fxy3xl/WLNeNcph6q3ZySQXLG+pk6I3TNdnlVtIJVzX6/8KhHhe5T+BvsoOHKQNMrivJT+XrLGp0AW2NHFwjZOzCHOu3PY86mMKe+f3Azoi7tXTmBTHz/aKW/PL8svv8CkiOfHJFWW7AnuT6oFFioC7H/LWDg/Jhtcm8IdwX8A1wDpcQlWdeK5lu833jTLil1QA6OQbCeLar1qgDY2Jh1+naNIViilZXOQedTYLR7jXOngWw5gwbf5ZV1k5Ec7HZyCKY2gdlgmWDMmDZb6SLpXALk1vZY2szG9ZRkTzKSuYVo3sM0C0xX7jBJh95tYX9zbo9TEWxqU8RpY1fkNgDD2EvbiSAx4PbkQSYC4CtnvHFmds/3cAKrMb3yWwpQoy2DPcD9XJQPyXzHWc+TKGn1l0jGlyI6riZU5Vs1zmO5Y/4zXEnVAlHhotITM95rr1yScZnUyrvZLXZm0qnaMcWtWzm7f8oy1qa4pk6KY0IXxki1raj+GTHI1X80INCPQjEAzAs0INCPwpxmB3wNUHx6QLxPWS36bAAAgAElEQVRc1hJexVUChto0w0DTME84Vtf5+Mf+YV+62hnY9xGw332WtVXdskf9Y3ebYAEAYD/Q/lC2SXMepLcEW13Ypo6MJYGZ7Tt007WuyhAPn94ASfbauwUs9gioh7y/CyKIMMd4XgYxnHiFxbKHBEJVPd5ttLlJUGfNaR/WZNiSTSXwtgbKIJssfBu5WItgS/bBETGQl+GV+SWsSzYVgEEUa+iF4ZNSW1gGQSvARMDaHw3KcPewDPaOuT8u/Z1d5JIaSRmAZi2bzIpOrGP6Pc6oNTMItezPkGoJ2CldjK6QkrajvrOW6dWlebbKyXpFwYtyxKjT8vxDRmhAyPMVW+PrDCo1VZqHnNQkA0NJoD+6PWWmptFjdBvpb5u6rmeA1B+885jat6/KZnpWDjDZGVqrSs9ZMBZjEmRpgCqPLZyM/R72LepTCUZbAmzYqXD0DTCjTFQmVSAreKuBqPxUDVTqZEidQPE+gVrKRD3qmnmtAUwFiMTqzJ9MSRgt+b6Q+VZgxnpVWbjoUelayT6irWBWAQRScLr/ilshYJbUpQomZB4nMnI8PSE4f4uEdNo+LE9efr8s2rvBqn7zdlr+6bMLXq9gHFWCQNVa3mismU6rOsV2ZFPRmPu9PTntqWq9tK1odKB2XJNoTqgmE6f82B9MPvicwDFZNtakbUyEALJUyiir1jTXBP/Kf68AqhMOfAG7asDva2zrQWU1v49xkCHnWhpgINZnne/DmJ7srMufY6T09JAEC8fmrxhfwbrDvu+H46+1yDCqLoTol1v1xfW4g2VMIJewLG/1/AqG4rEw2vLYc26TQfcrGVO/ctOqmfRqDVQJmUiyRN2xiYfKLEtExPV0Awt3PcPhmOSC5j5zwOqCi9TEg8BwzPdn8wGy0N3yhFZMBwc75es3Y4DqKTJvQCxzt+TWA6SC62BY7YVrb2b3sASqKhuci/ASCyOsFNbKeEY7KNnJSKRE/oDXa96WrLfXp+8TnC2r69PetmF6ZZ9V5kgVR9R8Rv9V5z9rzE2y7CHFPaKevMV6jt7GMJnbgMldnJi33T857kPW1dGIRAhAVjf1LRM1uOSuAH9LQPwcpnnB7Rrwfk3yZY60PfYkDY5Y41nfyq7K5wsBJyQBllwYG3qfWncaPVoFpCFszv02Ensce8i++Z0rCklNaN5opV0lHASVreidiqmVPX1Zn7ece5vzbTOuGkXFyPErVDUs6WtrT1mNnFZjlQEwrPyr2+pEAi5KMNj3+Gxb1NRA9Zw97TKYYOXAqkVIGnJDU8BPl15dsc4SpD5MtlYPN3fNCDQj0IxAMwLNCDQj8EcZgT8QqNbHohEKDGFVf5r1ngYltrIxXDKYMBD1K4Fr/rH31wg67Kfql2ABc50Av7BI7SHGSfysc6Puu0h/ewFUDa4Ai2E6o/MvrEGH4EKGJuxsCWMBA1gqhanSNsyPwXGPurotJMAGjgNYyj36jXZheiJjT1A+uZ7AUk4JxhYhq7PfnuyrgdvOFrWxMiNKdgnOtgVRAiF/t/1BlVPSQzN69wmKbT9Tt07heZWsN7znpr2DLJegHVC5RW1mf3cPBhWAurNPjS3mOl1bXcAsAoQ1cjEgnVFHN4Gim86nIXszQO1wntYvbgHk1gC8FWBekCqAznC+AiOOtAxaZW4imxmsL+NmWkFQo7xTKaifZ/2uv1M3TA10NDGZ87y9X2NOCQIHsKlbANQeQETAKpNyvDcsP3zvWWlfn5brqy/LYfc629QQbdvXVtmvAbostCx13IzcZZqZo5ZOWDg4K/XNnjxKAWWgE3QHcA1Gtbp/AGbu68h+27KtQaqBZV0PWPFvglPnuAY7IQ+talTTqlQtYrJvxv7RukZqGbDqGNFXlehZ0jlaZIQ8UyMcgmdlvxOC6ykM0SmMqqzq8bOPYcqPy4QavVOC6B9/9rqcUQu5ae1Ffa4mON7beqjHetX5136r1lq77rokO3ZGJEsYU0Gr8t/wIarSQwb/S4GqjFNg1ZR+auATMl9eKUsbUF4WnUkX6Oj+K0i9BuQo/z0nEbKGYb1GXeDaUJ5J2M97kVJyPfS2V4CclSkXjmVdnu+1yl98+KIc7I1gT73SCe2vviq7OP7uUBtoMkmmMSh1QVpIf+2V6Xx6/B5TAlUBS1KNeZ9Vmq6Vugduslm5wyRgyPZEAjU/q05G1EA195VY4LKpGmJFAoK55/xuADe3Sp0Zg2vGwGSDfUyV1urgPKOPp26/Z3PAaGtUnrx4GRL8z76+Kj8HqK5YQzOA1MzEAuc4NmHAerZ3sHNkMiG4fhM1SrWj9jzBYLaESZlvnIor0eXl7ue1wrURkllXfjXPcRomlmzPEi1XrFnN93qetQmaigCf63BtnnAtHgBUBad7GD21SR4ur/Ma1jxN8HhIwkGTOl2ldyk5GJAk63XZn6wpjiSN650xYi9azuEXr9iTxrZkYp2w1s3ZeDxBVjMf52uMjUgKyAab/HIM2mH2pFQ4k4QpteeoXQv+/UBeXQDVyu0z5cA5qFwwL4T013W9tsWXRfgsi23G2b8L0WPZpAry7RX74zXJI6d8hepkvkBxAuC+cd9zz4sesMw3Y4BQOPZ4u0orbT7DRmmO8mZN4hE/7OrvkKUr9ozNPtK5vlyT9Tpz7JuvZgSaEWhGoBmBZgSaEfhjjsB/I1DNmsEMqYLXiT/mwaLCQMZjwcj5xz2BQc2wpowTuWo8J6CtgSpBE0B1AADzSxZ0h16BfYClxjzhqEmAAzlA4CybCrMHIJJpCoxBgN21/yl64B7S3x7AVsC6hXRR180gcwBmPWrnRrCXox1avkhPyYgRYM3pfzOmzm5FrVMXJgAIGWZJ4ZYaFpQEnDJaUScI42TQR1AmI2yNoe1YdLgNcyDb3iDb7AyGmHoclxagtL1zSN2eYHUP45VR9GAMxlBQCRgSNEwIoicEW7qxGrBFrSvjKjgRbOs0GhJfgGo46Ab7myxMyDurGYkwVobFKJI3WxOn/FCmNoxaGCvfJ+tjzBt1cJUTsDLguYFjuOTC4BLgjW4nBMS4vt5Oyw5yudbNohwAoH7w/nNmjwD1/NOy37V2lbFR6qg5FBjFMdkCbMnc6vwraIkWFjFWAlXdqZQj3rOoAtZsY5Lg9a6faoAX5+shs/rdSyQ5t/yKM0wsU41MtqupGLo4P+WhAplkXQLcS5dal+o7vQfI2r9SZu4G9v1WiawglflZV0kMDY2sbZxpwDPfLq9xj317TX3gwZPy9MU71Dv26M9Zys+Qjn76LVLFFmsP8CaWYyUT6OsiC3sKk7qrg2xE8/Tk5RpQTjrghbaqSfY1q/na1v15BQlgwjQokE8A1ZCZhvS8EtdWuMha1WtY+rk9YAnww/1XhlDzJMErIHyj3Blwari+Dfus1H3QpUYVV2eZ1S6PPT/qlT//8F3aoiDHV8W7psXH5OtyTA33AKCqvJsXh4mSc2viQWmsyZjEZ2nak0DVGfJccl4TjgbMie/q9FbuFfmVZ1qzXJmQuGdefZd9O7PnZvRQ9d4enNQatwR6OvdyvhqMKf9dAoZUGkxgDi8X1NtSN3mliVZntzx6/i7k91752ecwql+fcehIphn7KXOmgdKU5JLFpu5DSrQ1xqp7qJpc6rnneO26NdifVFdb11mY+XhtJokvSPWMxbBVaWuAMZUlnl4wrSZLKjY2gauFpSailPTzRn7eB3gdMVcDEk19VB4HaPIn00sMjq6YO5IPMKB9wOEONeekxVCn4AIcfZ01o8NtvccezN7UJ6lmT9JQa8iJarJGfa5AVdfepTXOAEUI2Eh6nLF3XuImJvj3fJxNxLtRg3qN83Ww2wJbWX3PmfFrWx7AcSY4T5ZZ3yPVAGuuu42JE5MI0bpb8M8IadBlIstEIUkWr8Ml87oEUOsEvKYsYjzHxdeWNYx7dIDlGl8GULVWNaz3AsQKXK1Z5d203fE7r/v8u5QmgKkESoOph8x9tRCbu2YEmhFoRqAZgWYEmhH4o4zA7wCqNTuVoeFvfmUoIhOaUl//CUBlSgw7UmIpUA1rEQySsi5NkORrKnfOCBtkaAnoqPsatPkMWyuQ2d8/pEcjrKpZ/gh9ZAbFqxHCEogNgbnI2W4I0OyDanzcI7Dasfek2AfAJMjtETRL5linZG2kbpMyf31bgegivIuEESZXSVxHpsSYyn6SuLrO50jhMB9RcjbguZ6sByHONgZCuvoq2+wQ0HYAn1t83rYN56kdbcOU6vALOi03vT36LNJaBgbRCtcFQdeMgxgDbOawBssFGf1ouGqrlGRMov9i0CrpMtsikOzAeNi30SDLmi6BpsAl21lUvRiDZDaglRSpjVeyTi5eSwDn49Fh885cJ9kMf7fs4FQGw591z+TWvxnDKM4B7wS2ANauzr/UIn6C9Pcxhi3Tt7+KPqsjTH8GMEsd2AyPvU+iQAfgNFOKQY9j0FAp6lDDxZi510DJc7GPaiULjAljLm3pEjgkAGrFwsUD9e23rUsfS/Y9AU0NeSpGLoJOb8oMq9Y04QIsM5PAJrIDtjSRNvVnI+hw/2VtG4wD8tLkBpEsy3wOA0SsTJKhlNeA0m8XrAPm/p0PflCuaRd0BUv36beL8tNf4zDK+xK3AxVuR8Tg/ZD0DgGmuziEOReCHdlVwY+1qiMNimSioz41gUvNrGW6SPOarF0UvKRJV8p9Y2rFMbJugACBxQygOiOwj7Y0nMsMAD5HWUDflmBRBVJbMf8aZS0BXMvooTpgbp8c7ZUfkaRQokweiTLm89Kaf1MeUQO57QPOJ3cCVl2cM6lijWo9hwlE7+coxfb3ADTXfcyfwDzqjDO5kvP58JZy57vWNHegNZnhYMwFqoAZUDqg2lZDGmQpU2XeMLi6FuggWb2cyoh3mUuB6ry0+9SNP/0Qdq5ffoxr86evLgFA9t5E2o2s/5pzWvDL26xvZcAD5qoTNarZy3PAvqM02uRBGJzFGq6+quSZfUqjhtbjdl4FWFHTmqx4XC+efSS0MhGxsM7YpAMgLfcA60FJIgC29nFk3qGG32r4Q2r6R0jx35y+Yh0vWHPrqDPeJdE2QGliz9su5yNJaZ14F2C7F3uov18Fi31/7flM0k9X8agn75NE0xxOwyTWr71oOZ4JYzgmAXA5URGSrX9kYnVrj2SATCzA9sY6cI5NEGmLr+gOrBweAG/iYI3+OkCqezo362XXsNxRPyGIjFZXMs+CUkCurCu/Y4VztSLkBfM2Zb/2egiFS1WbKqsqJBW4WoFqmsDSD8HpjP3MHRC+lR2ONl8BaN0Da7nvQ5l6rQ767r7T/NyMQDMCzQg0I9CMQDMC/14j8FuAah1U/b7anIpFjaDTP+yyqXX9aujH4o+9rGm7Rc+KYHb8Q+/rvTeIU4ilPE0jEoCe4FdASkCyt7dDixbMlZD/ptxL06J7WaCyxiFupFv28QP4ySQpIlbSqlNqf0B9JcG9gMBWpi0kjFH8xX/Wb2oUY8DUgf7rEXTvwIDuUiO7A5uwTVBm4j6YEIJz2TfdfmVzb9R+IquL2kaOdwtDI9ki3X1v1fwSqCueXFCDtSGwE4xcwqrN+Vl5XpjZACAWuGsubpVQp/TP5gpR06V8UwaKxzRSsnZzm2NMpiZZUM/V1/klqIi6N8GLDwQo8TgzuA2WJmrm8r0GwL41mFjBVjiGGgwTTBocRh/VZMI9jq21kt8ZrWowA4r6XMYVWegnLw7KB0/2yuTt5+V2/hbgAthi3AVdJgp6BL6aK6nsbZM8iP4mYQYk25Y9UsNQKRhVxlhAHvJQb7atcSxpZRPnVEmAPY8I+J3Qem3eA9IEODEq1e2ek0vwXfeUdb3KSDlACVqjb2oYCfGzuEHgamNd6xxh2qN2NXqqaqwkoyVDae0dUtAlpjqAnwWPXRCgf00/1QXB/Mv3fwib/iiA6tvxuvz409NyMZ6GJHdDYub6Bhkw5y/7pQogWp5wjvZUHbB2ZVOtfdQBWHZOk64aqHpv7V4FU1O5HKDUIL2SkgbTnqcY9cnMt9Jfa1SVfDvPtjeZgzhWUZvLjfPWBdpEQ2eLbqIAGpm4fYzMBoDYl5go/eCdp1HfOOK2Gn9btlZvy9Eu17Lz7IXjIoBd9PrKfk1xAcY1n4mqmu3OedKmK4xk69470sGBU2ugmoxWcq4P9yTn6t40q1ossXYFqq0wUWIfsrWQN+shNSNjrjTrmVqvCshZ4mR7BZs6W9P7Fjmw8tHODv2Ln3wYfXL/68/PMcMaw44zx9aoAkYv+VxeSiKhG0kGr8+Qu7PgTaiZaBgyHuHCXEmCQ90RwDpBuIem/P7uuONb5du8r5o7RyiuWcG+Um9ZYSX71qfGlcDexNrdYl/ax0SpH71vN+U5fYJa9A19e/aKNbVi/dDeS7aVa3nIXuhe1mc+nR5bH3XZ5w6sRTbRZD1+yO9NethqiL09ZOTsUDCqG9b8LYBd6fSYxIyGYia5LpC2n1/Rn3aBjHqGwRiVAisYVQ2RwvQJEKrJm27XKlLCpInP0tVcWfIaIOseGb19TSD4u0giuJclYGde/Ry+X7KO/X7DZ8druU51+FVhEHkv1yG/a64smX1LUCpYlVkNpUqM3KZcahQXf5msb8UFuWJecw/xK5MmOUtVEq96prlrRqAZgWYEmhFoRqAZgX//EfgtQPUP/aVZX5rZ5xq4ZhAaAZogldDItP1NGC0ZOGdmGzgJS3lQsSbWVxGkEyCFbDdq9gCPu7CItEER3ETPSUCMdUrWkoo17bXaJsi3FtNALGrRYG41odkfwQARXMeRWMtpvR2B9T5s5y0g1Ybv1tMZOHW4CX8CNkfsbB0sgTlAYRs2S2Axsk8rEkzdNyNs1jBEZlKIScAkozYjeIM4gJkp5RI2YG/vcdl0jsqvaYEhsxayRg5cGZvnupJB7uwEu2tNmwGpz+nyWpeyeZ62v4lWEDqtCMY5lijlFLByLxMTDJ81b1W/Q9nTUASGOVLOZwDUCswIcCXclALXLqNzgngdNccE77JUAvoNwd8+fVSBpJhLWcuFJBTQ+sGTHepUn9Dm4lWZX1CjCA4dUKfap25Rt9EuY9hDDhyg276aMKqUrAVb6RiE+yvtdaKFSTovpQOwctHKYEnp4S1AvW5nFHrWCBuTIa4BaYSRdVxZnf+DB2IN1D/LvFQVbPF4SNOjf6rnXPe/FblTo6rsW0Dg8wJZwY5EnQbBYtdgNm330iE4BwTy+jHg79vZVrmi7cb+yTvl4PF7JClaAKB2+RcY1c++wcDFfrGstjV1kB3YKsdN+a8r0PkfIQG2NtW6Vdk66x+td6x8w2LthEg2RA+ZpLgH54kLazbO+a3NeExMzJUtV6BVJnWCq5CmYkrNrTu85hy36Jk7gnkb0TcY72nm8DbMeJQrf+/F0/Lh0+PozylruLr4kjZSk7IHg3cb7aJcsFoaO5cCs3pOg7rjwGqgmrDTn8MIy72hqkmu4XeA0wB2NQseGoPqXDMZlnDNrxrAClwFqgC2qFNlwpiXmDtdsOyjGiZBtKGhdniBEdY1czPbYKC0GpQrANaY1+8d75fDp+9Gn9x//vlp+ezbKbWYzDfzsmD9vgVEaX4rGB0CVt0jBJiqOAR+2RtZ6X6CUu/6sszBklb1uFFLzjlV5lgh2XdeBVqxIz3gj60z5rgE796cw5DxA77hOWNR7rd1vqWlEImOD56MOD8MoK7eMh3W0ZN8YF5JoUTCYcT1qiFdm3kfcc0q1Zdx1RxLP4B23RiZi9YWWBTWhwGayZxbGFrl1AJI67XnOCcLWin5JyGTtc+yqohFqG1NoypdgPUyuyVraD9i+9iuNCQDrLo3u7ddY2y1skWQJQqaKSFLD1ZdgzzGfjGh/pRB77Any5gq+11zHNf0k54jZ9BISYAfEngW65pzm1LWYf/UJczpFaULY4BoT7M8/i+besE/GdR0/w2d8YNrKWan+rlKaFWrrblrRqAZgWYEmhFoRqAZgT/OCPwOoGpAWQeAdTD43QPyrQ+dgLXt8eafe2EcMliBqrxh1BgKUYle+MpQgXq9im2I1gpk7ntm7wkdwoSEmtKOLWcEqbprhqZX5sX6UwFddQN4dgCWukYa0+4QqO1RR7mzw+sI0qIHJZ8xkpkiuLY1jYSBAEDTD2W8kIEwDEJJ3XUJZmyVEAynwRvBOjV6WwEWYWMIGO1HqbOlTpjW/i0B2sutfcIgWpLcDsp8g4vx4bNy8Oyj8rPXOPcyDhsYZEFZGkOpiuQgOiMOZBR1qH4F+SSglVm1XQ6/M5nSrGuLUD+AXiKzgOJR+2bgmuDU5w2MBa9hkBNslVLQdBpNBakGLNaMKRtOxsrAV8YtAkXZqCoYloE5AYzstMYAlAVwalEe74/KX3z0onTXeGfCqnLWZUd5KGMfvVQ5UMe3H8AllL2AcqNgo3ABTeXyG7Wq4b7EYwA4GZzopZqvudVgqWpllC1oHgLUOojMhITvyZUq8ypAyPPKrxr+RNOWeGX8i35ESCCz2JmfrVvN4kFloy17q2bxnLRksKmCVR1jo66OMZxi/zon8F4QnFv7+ZYlfkaiojs6KY9ffCjUY32U8vnrWfmHX16GaY+SSs/NljTOl6x5C6mzSYkRwN6kSDCpyqmjppX3eEqR6Eg5qadmAsO5N/hPsB7ILlg359ra1HpdWA+44HijLyffz6iLviTAl3HTIXbBuS2QAHMWMKaLcjiAoQPgKOe2/dAOgOyH776D4y89f/mZS6ncYKS0T39h678lvlsAnGDgAm1ZX571xnVd6j1QzVrB+4RCrH4eyesgkysmoe6Bar66NripwGucbvDG8foa1IZjs/W71hrr/qOkXddfgaqKBjJKM6S/C/rcaqQkcyoonSBtXXBN7z85KnuPXjA+7fKPPzstn74BqDKWeiJfAq5mUWvqGsf4jT1KJYdzKeAzASZgta44pymvx6i3j39eBs5ntZ6dp0qqH6kTwZYjoYFWzKcJJh933brmE5R7bW+RMdHoqsO63YU51LH50eGwPD3olddvvgTsUZ8adalTEiKaZAlKb2FVLZdwv1MhUUhEqM63xjwd1zMT5pC66FQ3cB1qDEcdKwX4eRYmBEhubQCUazJ1OgWfneImfSVTn6ZjuiuvWO/XM44SILpUFsy1ck0dt+A0DM44vyU/W8/qOZmwc/4EotYFu9ctrtiXSC6QVYw9QHB/w+9f85oFmcFramSXzPUKNHzjeXH8GsRNqM+VRZ3hVi5k5Ugj2em4ClRnwaJqHmcv1dqh3v3nIWDNpMj9XlJtKc1dMwLNCDQj0IxAMwLNCPy7j0AFVB/i1bqNjOG8LWZ+nwTY9xmICjAjsuEmuLBhy4CfsoUBYXcEoSEp1SG4csLcxUCpp1wWxqNrTRuBlADJ1hqDHaS/9uWUnegDYgkIg0XkZz+1RQ1WeMzwqQb7G8xB4O2QocJy4Kq7Q9FVb4AZDLLUI342aDTgkAnZVuKmqYkOq6DDIbK36BlJ9n6Aa1Nfsw+CdES8kBXcwiHWIIuwByaKRH5k/xfKJ6mhWsMObrZ3yeLvwJRys13O8FF55/t/WX6Gic7XU1uzwKDZZiHcTrPOdIvz28Cqtnh/gDCe8jWCEdm1cO3le8GkDKfvEVzeATMAiu/bBCBRS5hBcd0KQyCV4BdgGgGgLGeygbVkz/6MWdOaQExQNeecBeVLgvYtxup4+7o82b6AMZ3IBZbjnW75Dx/RvgPzqrNvPi09JHS7mu5EXbBzJcskC2dSgeMleASnpxss4DTMdjwwJ9DvBW4yrBpSVVLRGuSAcAOs5pdrM9mm/KoBe9gMhTQ4v0sJ728Glz5zD2g0VwpGLtpYVFLgOwmwS6Wqdax6rApylP+2cCwVZK2oj5ORszXNgtrGaCfCOJ7P2+U1QOgW9+inLz8pt71d5N63sE2b8nc/f1NOJwTf29Sngux0uLVO1/P3fgDIH7HOdwCrQ8Bqm3ETsCglDflvvF4KkpPzFCs1wEa6OlpxMM4G8XJzMlcwUbpau3aV/8Zc258T0D0muJ/giCPodNSUAV9T43eD/He3N+c6uo7rYkQCwkTNI+T4P3xHIyVMy2ThABFl+orXIA+2MazGSTCMOW8Vuxpy7soc6zekv/YYFpR63PeA9V5mWaUcAojW0l+B2m8mH9IAJ4FqYtuc03BsVj7LOr6dQ5Oqo2dh3wDEBTzzGeCHekpvK+bOevFxMOG6Ug/K0fNnZXD0FCnrsvzjz1+XX5xSn2r7Gq75cxMUjO22LCr7lADV5Ewf0BoGSiYYwqVZ6bIg0+tWkjlb2EQSL2reszVR8Kh8diobqoQThxvJOpNablhxlpmACLU6c70loJUN53rc0xhpgzs3e9iLJ/uhCPnq6y+Ya5QQ1K4edCehOukyb0OduUnu9XTq1jRL4Mr09Z07502ZcZU4yySSWaZKfsw1E5L9LnX3g4O4D9du9sc2kunl1bRM3mBVhJv0fAxjeWErGdQmM9QmGFap+rDtjeNuPeoKt+zVohuu5+6p7mNOsfcb2GLP1TY8S5IKoZXW1dqRkN3WcfsSJlXVSKgEqDmlnnrDNuLfgwV9WCfUUJMaiqYzVrKaKvX/c2vyg0kVoFqnWoNRx9qrwccftqj5XcnaB1tR820zAs0INCPQjEAzAs0I/JuPwEOEWgX+CTzDdOfOqv/3/aH2IwSnBDABwqw7teYU8x/NfaLxuw4rwleC3KqVzbZOvRp2CMgILMMNVUMdnTAN/mw3Q/C0ZWsCnU/92ZYYMo38k4zTGdXaVlGo4LODk+TBTou2C/QqxexnB9Ml8G4wrslK8r3OwMbOREFDPmsfqaXMSEp8AYQbZGA3mHJQ97XQUMl+qwRN62jBIOtoiwsNPezBCEDUEIR6ypv2gOCnb9gIYB2U9uC4vP+DvyynxMk//QZXVQxalCHLGgaBJ/tpcI8L7g3AxXMWoEbNagVaNRoKVsZAVwLFgmkAACAASURBVDdX69RsA1HNlMxymOtU8t+oeaukn0pClXP6PrGf7zMYDjbRzxG4KN/TARYpo6DbQD+CZRjENJoR9MnArMvjDkwbzEwfBu5weFv++nuPyvMDrJRefUarmjPGzqA3jWS6oGGTDbZN7WrQo0SbW5jrWIMn6BKkhtxXqSHJCx2NQ9aatb4hCXZuA9C4Jqta1Tte6gEMDYAq+1PXMj68Tipwk+RUrIMErHm+yZYkoxousRrx6BwbzGqyckoslY9maStjLhvt+ABUF0sCbceR9YIKkXpH2l8wnjMi5qOTl2UE4BlTpzqFMfrnT9+WL94CBlknqxtaDDEWHWWWnK9AtQ/g2YG50ohnyLoU4CgFdzzD6KZaIyoQglkSVFTsaTKpNeuctcvW/Hlsnrl31iCbYJkA1i7pmanTtYBdALhind9Q09eBgRN89khODEna7JPsMYHz8uS4fERv0d0BINp+qWv6687fkAgCMJGYaMmYmwUJoJoy9wCe0ul3/VPvwal1yfVX7jUJyIKty28rtrTmyq2/zKRZzt+93DdntppX5zH646Z5UtJ7zCNy0hvA+FLzKFhwiXLlzyGPBjidT1oYKbE2ccA9ee/9Mjw8KpdX8/L3v/i2/PT0llpjngdNnZGYslVUl4RCGhoJAJ0vEg2hAEm2NEjH6jp1nkIFErWfVZ25Sg+dgnnc69RXmzDSoMhlaa2rcuGsL6+uXR5PR2DApjWfnGuHtdrHTClcutkT331xyLU7La+++YqrZlJGW5Oyi1N6JOKQ9/aV+SLtHrLXuWf2SCQNNOyi3CKH3cRSzqPXYJSIV8mh2N+jjtwpzutU07gW+1eLcfN6DV8yarXXrK8FRayTy3kAyvNzzNqm7iswrYz9grFWNqx78Ipa1A1JsUiWqQSJTlHZwidcfR2fKLhXds8a5jHHQTm0tao6AC8AyhPKE5BxxHMLimQFrxe01jpD9OseKgtr8QY7Ovf+0y/BxEEmP5X/p/Nv3Z4mvRaar2YEmhFoRqAZgWYEmhH404zAd4BqfRCZWc76wPxjnrK9Wmb33YO1wpNARZlYtKDwZ3urKqtSymbtIcEd/xT9yiwod5QIkiENaSi/cgRo61FnKm8myG2hyQ3X2EpCGvV6BsT2VzXgIkAOR1SCuR6B39H+bXnxWNIuzVwETQI1enqEvFH2oEu9nU6q+7j9Hu/vlh1NmyT6NgQz4zdlE61q5oA1DT0wXEE6eA0tsAS0Gisp+9XMw15/K9iVtU3qAakr21bg4rpu7cKqHgTD+u73/gzAelT+4VevqW3b5ZxkE2GQif4WgsioCYOj7NG+BmdgpXeel48HHPXQkwqOn5Xz6uYa7KtAxbC+MlSq/W2DhSDgk3g1OL7jCKI9RNb1bTN+fFQwF9FbU9mn7VcCtOkKa7CIlE4KRNYZwDICwBwhA94n4LWn5l98cICp0n5ZX3xdFpffBEuTEkLxCmNtfa+MONLpNq8Pcx3mUgNoaxnDxdYa1eipylqhXjP6bQpKK9Y1I2Ifk1UN4XOsyxRQZsWiX8ki1kD1DudUzyYICOMdgVMMa3Wu4d4sosh2NYJVg+VocRKsHG+1FYiMusyqTq0ExrdzjFtkemzBYd9HAIw1vmewcrr/znjdeDMk0UKbkxfvwujAuDPnn2LKY6uaGcD1mrpIDblk5gQE26z9ri2WWM+7MqoYiXmduB6yrrmWZ2YdeBDPsumVcVaw8JVSIYyTiPZdq0G+8ppN9H0lOQFgGwOwx1DBa8C1rUQ21OHaykN2WVfrPXqn2h+4B0t+2LdFTau8//RJeffxI3oS004HoLocn2G2dUU7E2bGljQWsZqZ4FijNjXY1GofCaDqXpKlASlHr5nxZMnv5vK3AdVwW3oIVH21jFe9fWW9cbCvFhHXjGoNUjXCEtyYnIEJn09sbyKGpcZS2SrAakx7IUhm+hTj+PvuB2VEi6w3F7Pyn3/xtvziHIk3c3bBm6Yw6rLcMpABRDlH67JNMvQ1cDOh5OFWCRWvX9UQaYiWyahuJft175I1dV9J9273Fs7EBJGVASaZwmwooXnbD47rmCSb5RLMV5t561I7qo3bIS1pXjw7KK/fvilv33zNXjqm9nRGn1tWINdvD4bc/rcD5nZY9YXGXD1a0kRC0N0hkmReg+67blCeZALsuAZ9LoyvrDf1YnIP8nE3UczlZFlRlZQ133N92Kt2OYO9vxiXN19flNffXCEPRmBOv9psccP5KOOIBaBkl5tKex5bkxByX/LXqQRQBrxEYnwN0+0b2lw71uFPLxHxAs7n9rlmLqxdVbp/zXU8JuloOxqZVLlVnX+TW9X5V0baPy+YOgleacPFEcWZ5l7YgNRqE23umhFoRqAZgWYEmhH4k4zA7wCq9bFU1Eb8WNdH1SFl/ZoEtILT+5pVgx5NY1I+JUhVlgl3iSmPbK3gB9krrxDMDGkVo+S1y+sM7AzYouzODhfR6iIBqyxqF9OWHsBG5nEP1rRL0Gyf011aeZwcwKYSI8nm2YamS83kiLYZQ2rohrT/GEE57BKZKQ3uEWAbvLUItsv8kkB2ClbhRtBuKwXdT5e6ogJcF/SZXANYs3+mrpOyqrKbgBQCq9UtlibUpm6oM0Q4HMHuorVHjeLH5Zh+jD/58rx8i7FIgXkwWF0R3F0DZgRvgpA1smD7i2qeoxlL9PXU6ElGxXApMWswohqpeB9uoDEVFURVylrFe7Ki6W1pVV8C3IXGI5VraALYDIDnANU0QLE/qIyGMrpkF6xhsw0LZwmTigS4R79Ga92Y10+ej8pffYixzvKyjN8g/21N06RFIyCNlUgyOHfRWxUmx1YeAWKCSAsUTSICFjX6qlqjaTFrzbImKxcBsvJmnxPoBGNYg9WH4CZrHmuLnvzekfnXgaZgxnV5J/11hHSJjXrVBKpB5VRgpxV1c5rzVG7PupgSPN/Yx1HJLwyP9b5jmKIpzNyceV3QvmOMi+yC5MXh45dla3Tgbyynl0vqVAnWr2TIAKswSeE8TQKmA1gY9AAMjIutfiIpw/gJfgSz3nShtp2TYCdnPVsUGeTLwgdIsm6V05ZRdT59zmVSg9QZQG1MXaFMukAVKyhGiZBd91/A9wD2bX9AtTUsuoBmF9C6z7Xy8fPn5fmj43JAv1SNfVfjV7B5tCziGrvR4Zm1e2vSyHrGqDUOhFMlAvzW+UtZsPNYM6p3/VQjwfUQAH03KVZJfwMcVcmH2F2SFY+a45gnQUol/VVPqkOs0t+QbgPedfZFSqoEeGYbFYDStX2MwSfntBYq/ePy+P13S49esd+cXpX/8svX5fNJBza1U065RjayjKo+ggW3ltw5lO02qaADuXLelPtarxrsKocbyQa+lb20+tQ58mevRZUivsdrW0fcuM45ZkfEhIQy4gC0Vc2x+8OAPUo2dZvz7dtaiETRiye75fHxTvn0s6/KxflrkktT2FSdfmHKbTNE+5q+PY9JPO3y8xBXZx2cO4BuE3rh+BtS9OxzHEC1um5zLr0mq0REwvTq78L934Rgxq1PpmdwuUUiXHbI9fTJ9ZDU4Zp5+2pSPv3ZWXn7zTiZVUvA3dMEqFw3YQjHx5kIWpBE8D4uSa67NuB6w3W2Yr4sY4jetFyfc5jvK/bva/r+ypUu2avD8Z1rfcZ1u4RxZhenTlU1QypQ9AFGoBxzQaFGJEetWrXrqvWq2U/1u3/r/iR/o5tf2oxAMwLNCDQj0IzA/29H4P8GqDouBpwPZXYPxyrhQLJcggmy6FGvmnxCfvmdwZlMKvK49NclEAbuGIHwrEZKNpu3RUeLwDey5QZNwajKSNjSREILGEhQLHshs3pyiGnRTkolD3AF2aXYagcL2n0MRQ5ArKOdYTnE+GeAnHLbtjUAqC1MNFq3E4IfGNQlvfPUABIU2o/whhrUW9jUG0DqGsC6pKZtQSS1sscfgf0KNsVg8loWUnlbAALrRmVJhzCrIwKlIcHsTlnCoA4PX5Z3vvfD8ppE/S+/voJpVR5tjaNEpUGg8mjOy56h9ErVjCWYxgj2YD6jri1ZlQTw93WGAUSUpgap4Xil7NPYMtjYoGB4j46ZsjAE7YKV7L3qjCWjZVsaz8Xn1gT6mpBoarLh5zYstCyU8m2GuBz2aFVCQLxNgPzypFP+4/eOAK+bck6damf5Gpk1MmGNgHSrVfrreBvAV/dJinJsfG7ICnFhbjHvyoEDgPJ91qlm39VwAjaErOS/6hDvgGqwddVX5Zxaw9MML3Np56vy+/taNNedj6RaIMBrGGsp/ZVdZYCCYdVZ1UBZAJTuqtGmJsAPoaxskDV3sKrjuXW/SoBti9EGuPYDtO4c087l+DlzkP1W/89PL8svvrYuDsk4xjwtWhwpI+0yFvastHWPQFVgoqusdavR+kSS0rkNQJesZLhFRxKDa8TxctmwbhyadRjwZO/cbEdESSlgdCIjpWSSRMSGedzYMxbAekuNoyZLA1jUUQd3WEDqXt+2NGuk3lu4PL+MPqq7JH62eN/q8muOccl1RcLA+bPPJfNuvXWY7wRjer8HxD5SAVXdsiPxlYRcvK6GPTEvMYE1IE3p8l19arwwH8sv79OpOlhwGfBANtYyVi1pVAYEWM3+nnPmasl1vcDtZ049sYzqZAFjutwpneFRecS5bpH4+vzNuPxvv7oobzACOsME6FLZN3uRfURrebN7UdR1chSaommIFaxplSwLsyB+t4k161itQU4mPJluQZOGWfbNFYCG+ZUSX0+lkupHSyqRrwCWa1NmdUD9bRuQOmBiu8yHJQ0fvHPMHrhdfvnpl8zRvDzdtyevyUCehynfYs+7WU14bkzLqTHJp3kkJFRDCLa3qD/dQobfDtfmZMdDjm+dasjwnbaQgdzNbE6BCy9LE5LC97JSmaDBleeLwqR9zLnukRDBHfjNdfnlf/2qfPvlFYoO0mDeuD5C/st9JFqiVY3eAAlaLWJtAbRtebMiIUR2JIEq1+MMifHp7BLVCnJ2rmHVMB7qNr4H7mkXSH8nnOva61vulDGfR/dUEpW8jo7dJEm1omIt8PcB/pzXCVgbRrW6yJq7ZgSaEWhGoBmBZgT+JCPwBwDVOuDM4P5ff9WAwBonapWqljXmrGuWtQM1ulcOQ9br15pgekBgrlRxG6Ok0QAAB3ixni7quZShRQALANO4hZ9vdfbVjIn32lpBQPT4aBuwOsDpcrc8e3JYHp9wewxAhA3phpRWYxWCaYKONoxfm+CtbZN36iytUbXXohH8jSyMcjFbkSxp2UGtnkGuLKpMpFLfa+6Ne1fW/ikZRM4Wjeo1AgFwKP1dtfYJfrjRI3UFUO3sHJcPf/QfYEx3yk9oT2KtYjBO/jPuhL1YK8M1uBe0CeIIvgxMo00ELxKkeP5Rp0bwp0GSjplRgxhMRPqnGgg7djJvAtoApH5clFomqJUptY+rtaf+Ht/rZ1l3qwQvHDcVxcnshMQ42cUlgWJH+S9AdUjGYBeg8GR/Vf77j4/K+0f9cvX65+V28kVIQneHCbBC1gjIMd4Vf25Zi+mkhvuvklsDYMdDBkfTlnhRyn91+1Uq7HO15LfqxZlJEddkAu2aW0wwkyxeNhxKwBMGMTF6CVWzwjki6Qqo1uxcBXA0HwomspL8Rs1gSgl1Aba3arjCWKdsqxOWzJxeqrKpdUJAo6rZulcmANbOLuDhyQfYktl/sl0+/WZa/ukXb4J1XcE6uR5CIg3gWRF8e+7DYNbtRatbtZJSAW3ihKr8Mc5fQJRmRPkVsm7H27pHg32dmwWrJij4fgxSnut8K0AFnEZCwj6cBO1bABnXRRfX60GXdiYcygFAdZ9+xSdouj9+8ZzkT7/soUbYWo/LBiMl5cEtGTdb0njNCtq47m6jvvghmHFe8papgwqo+lPFOOa83TOlqSrwta7v2qk5zzPcf6vTjhrdqDe2gNhr2DWbrtVe09Hw1msb1YCDohnajFpJVRHX6LTnEzg0alYnJhYELHtPMFN6Tt35VvmXbyfl7+x/C5A6hVHFFDjs4KypbAPuXKPbJFVMqiWoFKy69rNEIXofi7osTeC1I0oVBjyn87inmvCbT2Rtm9jxfHVq9jqM69M2U5xOuDs7OkmQR23qUMdfFB99HuxyG5Gk+/iDkxjFN2/PS7vayxw/exwf7aJA2RVIs67YC7c2pygD3pQ2t87NFVPI55AwFDRHC1ydqJ1XryXAayoeOEMTItaaV9LtyBt4Lfubq3MK2M7m4/Yhux3tifkbcLt9XFZbT8p43CunmC79+L98XqYT5oFEwJxrSaAqqyqbbNmBbWr8Phh0zieex/BK2baDLZjd8Jo5DOvr2VlwpF7ZS69hxlX1wZza3QnAU6ZVvvXG3tsc0IR/jqm2f31UPu4YwbIGUPUXmEzSTLBOiPwBfyrvrsTmm2YEmhFoRqAZgWYEmhH4txiB/5d/fR++3VBFNlUJsN8rppJhtavADu0TaGthv0z+7iuP2+nvlC4OotvoRbcJ3qzz29hGgnfYS/U2ZI4pjROstmQGYCSGtqohQD7c3y4/+GCvfPjei/Ls2eOyt09PUliQLaIjwpMIuGVPZRK2qa00ymvJmkUopzRQcxwYsqrfYtQeEuBuAKkbwGowqIASm9kv7OsXAFHQSrgDMF0gHVRKK8u6sj3NxvrUPUKcPQIiWFXOvd07AKj+Rdk9Pik//2ZSvriwXjMdfj0KBbo3gLFrzJgMBmVQHSANduwpGwQG/wtX44pdsR5TNsZ6U9kXw6gkYTOwN7avpcHWn8qkGUjKIghUBZ3WLno+gl7HO1rTcL6CU+tWa+ZRqaFGL46bxivbAE9UoOWAIP2wtyz/3UdH5S/e2aOX6q/L5O0X4Si6P7xhbgE8ABdrgrcEXMxd28BdV2eb1YZ6Nw2Vgq0x0MXMRTY1ahcBb9Y7GyjLQLdIBkSfzQqsJlANYWRGrA+CyYCifkZEzYLte16vdv3NRzzP2knWT6hq0qpaVQ1ZAvDI1EXQDxPvz9GTU1aVdzCWttUI+ShjOA0ZcNYHz1YAeFpzbGCpdgCqrcF+JA4uaKfx9z99Xc6nvAjXayXAAhsZ5sUNztCMhwDVhIMy0YHjKNtWnYigJU83wbjS0mDbw9W56sUbTKuJDc/KeWf9ajiDfFIWFYTCGrD+2jknkUMdcVwfBPEIksNoZ+BcYpR0gAz4+dFBef/ZS9hUrlsVD/O3pXX9NqdJZIzENeSisuMa7PhEJdWOeYp5yx6aYawUku5q+7qbvhpw5+qL/wVzmnNUS50T3tXJhvpDsj9u9g6qQKo9VE0sxHzBGEPlgVnCOMmayaVMHIB1AcixxdAE2e+SNdc7elF2Hr0DtNkqP/7movzT569hyAF/JB4WnId9V5U1C+yUtiMLCKDqNaV6wQSTBknKfq0vDpUDN2XBumKH0ZgAN8s+s+2MtchhpJZ1vX6W16Yg1zOUdQ3gGjQs8mHGZMCcDgSrnOcWzx9TU/vJR4+oub0un3/2TZmdYbnL/ha9XPmUEazq3hBzrN1OOTneKwe0sBlgmNXaXOGGfM6SOCcRc8msTdk7uc7ZS+1Zmg7dMv26sjt3TqVMq3Ocl19co9WUpZaGo85ckNKRqF2I68nEzMEH7Kd75QIn5R//75+VizOSBToDy3LroD2DVWadrqNWlXvYbnF7kLV5Scfcbdx7q6TEFCn7WxjVje3EuH4c02vW92xD7Sr7f5jNVUDVtWSlqnWrUYLCWtxiXeauJ5iVaRWk1i1r6jVWX3P1zw8fr9Zyc9eMQDMCzQg0I9CMQDMC/6Yj8AcA1d/3khoo1FI8XytATXMlnYDhgyLMVPzbJaDxkTBV0jiGetE27qahHKvIFAO76CsJuImAVKmj0jcC5wGPKyvd3bktP/r+o/K3f/Nhefp4P+Wy9sPEsXcbWe8O0sU+9ZS1H0iEFAZ9ZvkNdDXWUQYW9WwE66boCWqjLQLBnwBVELgGnAigNfQAgxBAcQ9YtW5zyQ0RLFJAgOc2hbHKfttD6qFGvKZTpijHFsiB3/vkk/LkxTvl1cV1+Rn1WTdK6ZQP1oEdAd8c+ecGJipAOaciQOlzntEuteqlGsyKYNU6RM4i67o8j2rgKvmhbwmml/Ody0hINIXUkCAsgGi2JxG4+H4DT8GVQCvaPCiBDvMWQWrK95STbnMc2/Y15PERjOgBMru/eX+3/O0nJ6W9vChvv/yX6Ld5hAR7SFBsaxp7gepaq/TQOjyBarKqWf8WQNWAN4yWHtSoCnoEqjKu0UtVWatBfPZVTaBZA9Ua89RrUc60Ht00kwpX3/iqo+eUl6chTwacd7JgmMZw/ZWpMypWCrwmcIW9ivpHW54wrrcwQDe2JpJchamUuJvJ0kniwbhNrzv8LOMOI477b/f4GUyPLWNaIf/98i1rjnVg7eqAsVoDeJYtVAfMu6BFVYHMaieAjWtB+WcebUy5zBbfBJele7RqhOh7mWfqdXSXcGDu5xVQjf7ACh+RuM+RAlt/26G9iWu/D5Mqu9pFcWCSQaOdI5yzP3j6qLx8/Jh6VY6V6/B2+g3qhMtwLb5z+xWghgmWgMY6dKWsAjWPMFHZjUBVplUpf62qjHrTulAg95rflP5mAiEbk8SZ3c3nXeuaqtVQ1Bo7R4CjML9irhhw5KFMCgZYTq0JpjUXs9fBeAxg0QUYB9oFbs1qLwZPmKuD5+US9cM/f/WG+vLXKCFgVG8w/8GpeQ2jF3J2TNnalTTdA9OkSqWFyoGQ7FdKiGgzo7mbS18AawubcPvNU4m6cN6f5aAJaMV0YaokiDXpoIxZGOUexrW9xwD12L/6nFuXxEqbx5+xD3743nH59s1Z+fQX32BkBIjVkE5ZPJ/H6uLsxoCyGfM6AKzulKPjXtk/YC+mTLylFPwapnx+yntPef2Edck64NpVdhwJtqgl97i9Xn1TlRAKl2fnO9dlolnunDpBJpdQq4PJ0vAJLYyQAS865ZvPr8qnP/kSRnVdLi9LGdPS9BqTr2v7osbemotd1vRW1+ZI1GV6z73PftYmYDROurjCxZo2RNFj2/FzPijpuMR/IBvTADtZ43UCZBLdVW1nJufKNVklQtw5liQ4l5hQJVCt9416v8l2QtVVeLd35BXXfDUj0IxAMwLNCDQj0IzAv/UI/AFA9ff9ygSm9wAg0u0BJjTRMDzaolWLwZIBga8dADbonhp/5HsEtil7tJ0JwZzMkS6ntnIwIDZU0BFSuS+vs10D8VL5+P3D8j/9px+U91/uEXiRHye4spfnTu+amlWMfML1V6mlQa+MhVn9rAm7i6DCLEe2zLYzhDNV+xlbs8imKvetgeoM1myGvHNtXRSgsoUBkI6u3eEBrCk9MTm3pT1IZSmR/a5vBgAV+mkCRk6ePCvvf/I+sstW+cWry3KOg0hbeaQ1pQZeBPiLrr1XsxWFMk/HwxpFg92Q/BnsEazKDGQ5WAZOURNWBbAyaAaIfoY1XUo+bXUhoxpyQp4WmNqGRiMdPy+cf3mdMjsfM3i3Z6yssSNl8JzVdxVIDlZkHW18Tmhx8f0nvfI//ugR7Oq6vPn8J9S+zcrhiFYdPNcPKWEatHTsUyujWilAlYt6/soLs48qk0oQbPuecAe+kxpWRkoBUtM5OiWlycxX9A5HmExdymB9wqO/r5HUYEizJMPf+us3A86aRTYgrmpTXRsGuTCOgp9g6qKnKmgn+nLCeEWbIoNp65Ydb5IDrFfXyxydqBLgOUF6e3Rc9p++VxZIvNcw8K9gkX76JVJw1gRcdZjlLmDkN1u70Tu4C0jcllmNWmx7cgL4GS/XRLDFFR4NiahnHJS6bTaUmrpOfNDaZhMR2YIoEhA653JbssZnsFD2Tt3GKRUPXz4fYEO/1D7sapeboMnjeIyT7PdfPiuPD/cBztSHU+t3O7X1CWycbWmCFU/5r6yqst9WWyVFLe990PsWoG7CIR1/K0Rd34fU17PJx+9lwKa5hPP3JGzOb5VIEGSYp6pMscwcKN3OlkKADecNMLqBOd3M0kTJBMya8ZnS03aC+6zOzRuAzQrX7sHTD1F5HBeUqeXvYFN/9vVpOac+9ZQ69FslosyhvWxDLcAFIiPuvNs2JXqmOhaeH5MgqzqMnri24co601SJeCFk/+damB69VvlZCbCJpewrmq1oPD9BmVsWl185YA47zG0XJr/H4877B+8cludPd8qXX56Wrz97ne7H7n8ms5R0x7xiqmQ9L+fTZl30Adu7yLkPKaE4PKaHrwoXzu12be/ZcWlhLrd1c0Et7BWziUoFUzRPz/OIfqqVQZQ7frYhqoGriSWTJ44PgLb7qGwNHnN9YzRHouaS2t9Pf/J1efPadjWlTK50901V/YKaYU29Qj7uXqYqhPNMhYR7hrNP0k3VC1mhMf2Jv72cRA2+vge2oJlbb829cNS6VK/kFaiZFGMkPleAViW+AlVl2KQm+ezQHvBapb8yqsnm51eqF3Jt1v1V77aS5ptmBJoRaEagGYFmBJoR+HcagT8QqNZg9A+ROxm2GKgKVGUSBBaGBOlmOyAY3IN1TKmq5BrMqj0Jdc60FtUHBap6eQBabghaZOJsd2IbCLtg/OWfvVP+0//wfWSmcJrXX2Hk8wX9U207Yw/PfF8AnnAX5f0VsDPoCwkaQYiy1mRUqX0iyJE5XYXrrbVRZPUJjmzbMqUp/eIGNqCzj9HKXunvHuJ7RJ9UDtBemrPphHYL03I+JizSlAlW9XYLmTN9VNcEt9v0F/z4hx8BBbrlqzMcLwGrUZdZHeONplL9PYI4gZgtazx3zyNrVCM2Emdz2Ep3Bdu29BH8G+ymLC5Zhgzw04zE+lUBqiyqINqnDdiUzQlMDdgMrJchZ9b1VRdYoJkAHWAj0aXUOgx8BAM6CfMZSoAHBOn7gNGPjtvlf/mzk/KU2rfzbz4v68kb5KG3SH+RJcLOGY9H8A1gjc4lRWkocAAAIABJREFUgTf54MAwBruyb4LTlI0a7OoOLHhP51EZHF2EDIJNfgh67msdNSTKIPIh8Kl5t6xGDdwqdoj2Jg/rrOu1nJK/lP5mYkMJqTXMsvQh+zVBED0b+d6bg+kYskZMpKwBOo6rUmtBi6ZJ17bm4KPGCwLh1qgcPn+vtEZH6QrM8z/+9FV5dW7APCD01WRLtpx+uiRC7HdpAmebMZCBi1pumTjtdoU2LgvYSeXcwbUFu1q5PnvKwbTrApzBtuy5JlGCkxvOTVB9JSAAzAyYxy7yyDZhvazakHnrAl6jTppjeu9kVH7w7guur2EA1e3NOezkt1EL66QGy2b9sYx4yH5NuMh8Kw3NubpLLERyoZJxV+xvzaVmTWoFBgSetVIg2C7nzjOtmLr4vpJq51UQQCMST7ozW0wuQHXOuNGrB2kr50096prvrd/1Wp3MtsvVBMduERIJL/sZ7z3/BHedg/IVTN//Sg/Vn786L+cw5GdIfk0wDQCdUQds/TsHvAD0XQO+asYvmO64EDURw8yIeu0hgD5kwK7D6PWbkuC41qMFTeZcnGuv+0gqqX4AYIYKIqS/qh3sn3pDGQV7Gi8acn1vc36ysD/46Jj2XP3y1a9Py6svTrOuWrMmM1XWSgPUtmELgXJR9RA11yZvbIlFnmh/rwVg7WBE18clPdskxY4hDY0B0w3u3luoVax9jTGWmff6FjAzFiHtt/2Ol5tO7f0RScdDruU9EhoHjAk1/OyxV6e0qfni63LxdlLeng9hQ5XOZ0JyraGSdfPKnlkfax6zjtjy4/AusA0SS8z+v0vaKy2mt+XsYl7OFhwbg7tHaxyB6dXyKsAnAvesS63SHtfhZO5gC0U5D56RWbWBjQDXxFTWpVZU8G8A1UwKPkyX/Dv9TW4+thmBZgSaEWhGoBmBZgSqEfgDgGoyofnHu9brPZT8RlRWvcaPS2CaYLWWaSbA2ArX337Z5SZ4CBdGApIuYKSPm2gXQBJyQQMSQxtdRJXLAQr7SEoFTgbPH3/0uPztf/x+OcYg5KDztoxuvsAgBABov9Ro62KQmJJRww9lkw8htsHbRgaVQF02dUNQK8tiqxkUggSwyjfpi7p1iDT5SenvHCFTxhwJjZygcHx5Xi7fnpbLC3piLiYRYK04N+tSBanKPW9hkkdD2rfAlr7/8btle2e3nMHq/PhzjHQANtYdKm1dYWByQ71utIUIRtT4P9lHY8wQTgIEwsHVWJwANXoyBoDNOsQE4Pl9tD412KtqUmX1otbL55QE60yrs2iwzcTwyD/nsGshseMzV4CaG54XqFgn6ZwH78d8MfzR21P2Z6e7KC92NuV//uEJYIaquclZuYo2NUvam9izkfdYk2fvWturmGRQ3YvM9VYAFSWnaaIkoxrGLYJS9dqydDBXOuIGU1rVrMZoUK+ayDPXVM5r1vYluKnZD5dlAv2UelvrWJvy1PK9eh8Iq6pcxxVQ9T5qWAmK00xJk56qXjVctYieNYCRSVdlarsimVVuPBSk6xoQM6EmcgZQGBw9KyMkwHMMYbQv+tWv30TSQnn4nKvCXy0w3fK8Baighy3WvSppEY71iz0ddznvbMxDIO+aqEbgznwoEhrJKncYa+dZoGrbnWSU7Zu7pI9qmsp0cFLtIgklywAQpWcqQHVE31vXmOP3/pOj8r2Xz2n/pBSZa2lJfeoGls08kNep8l/BqnOk/FzX5rjudf6t2VTnJpnGu/nyChdwVaY8ORP321HFFSeTBo14z4Yn0IiEQs2sCjA0/wqFhFSkSQXnyJ95re6xAVSBJchLGQ7WPU7NC+ZnkjXGS6Wyw1E5fvf7yPB3yq/p1fl/sfemz5FkV5bfwx7YgUQmkHtWFatINtmjMbVsxkwfZCZ90D+uMY1sZDMtDZtNslhZe+7IFXtg1e93rjuAqia72Rxy9MWRhYpAwMPD/b3njnvuOffc//j7Z+0xhkpvmb8drtkZDM+8T8UMVwk+170eTYLSKa/nJIk83pL5RurL67Lkmp1NWXefC7cSQGkTxY8ys5XQIVGTS+6qBVWSTZxDqUKQ03Oes8zvNM+X/SyOexFJ9t98thX38+ffvWovn38oYzRBJTLoCWTL00r4GRdr+AWflJmHodWF2+MUvU7RroscXOTA6zinL8Omj2jtZVItCT6NhkgcnjG25yoLot9GbsusxvzL9ZE2SracWkjLLe/fAu79/cP2fhtjqpfbuPQCDpFbf/gwk/HX0y4O5lG9VJLFxMvYWmLMlpQQT2G6xy7zmUe8foDcd3fniDmkfyrnY1nJkm7rmidRAoKnM9W2MqN1T3Cty5cmKcBrAthjgKvbyLz2JmtwvGyPaiDM6fXEVn+vGB6HERhGYBiBYQSGERhG4L/XCISb+acfdv2lqi/rg8IKJovZCbuTUEDGw+C0gGkJ3KxTMytfgZnfwJa4LE4TwM5Z2ykbSGCi6+U8ZjpzNk4lIJucD+cQoDMJizQHiJuDmbBeb5I6yJtro/Z3f/fT9jEul6sLx9Sk7rTZkyfUSr6iRhXzJLGOdWCxrzS40U1SRqkYyGTsYVOVuZ4CVDXvODyeBVAsgT2WwgBMz1MvSKuKmYVVgi9YTwKpg/3dANT329ttj5YIukvCS5ULpvJVpIGn1FROy4wJ1GlHM0tt1r2P77TVTdg0ArDPn75t228PwyLbiuQQYHJCzZitSQQHfgtOlKQdISd0HJQQOs5Fmla/zLBqMk8ypX4T0J8AuONKHEbCc6weqgnSeIzEl0fNWuIC7KPv0ZhE1s3PiGGLssZqdRPA08lAnS+PZAZwsUztmm1M/v1PVtvfPVrB7/m4vX/+GCDznsCZ+i+msvqBElhbZ8l82EJjAnkptrG4OBcDE+p8GoZaNl3Ak8nrmDnXSABQMaoF2/s1dQ0EXa5HAWclVlKjWcWONU55LuCp4PpqhfuzQWnJhW3bEvfYbruJaHvt21iMpcDgwpZGXX/O87iVWs9cLGrck9nwTEmhEmB+3ud3U6yj5c2PcJOdJ0CeaE9fH7T/So9OjblOURmMkQR7nrO0KZrinKeoAaw1XBMt0JlhjOzfabImrYe6+VUaH6BqPbey0bg6c67BmiY5urY7ytoBJCYn9tL6wwQEjFzj+pmgtnv2GEB6CiNuMoK5Ywf3tzbbg81bAFictpFzTx694OMOmSc+QyZV068pQEn655jSKEY1CavIsTun37QY6u8lde8QnfeMav3s1yVE7X72wQRDsaq1RQ9SncfepZl9pZ64QHkcf5mjCdlOdKWnZKDG9E89InGgodJh5gpJ/4EgFT4ZpnVmaY0eqqgfOP6v343b//3Fy/b1m/32iiTEEYZp00rS05pFdrTOIT2LOTfl+ueAQq8jwdmc9dlOQDd3glHNlDRKE6zW0rT+vlQHI5UFbO+cqKRI2b2AyrXV1ag6eghHYDXP2hzX+CzX7TRrdW1pCiOlm2FLn3z7sm2/oDe0K9r3cW7ynDPWo7Ov1K0iA76wDpT3T9KexrZBVUZQ5mE6fM9jpDW/CEu5ttiWVpbbPG3ARrl+nYU613L+NUlWt9kpza9yrVVtsvN2BPP5bnuvvXn5lsTeblQop/YfBvg7Vqrqbfdzxv40J4vLr8s3PY2zC5JBGlcx7hh5ecyHANTDPWpQ9/a5BwOaTXjwnnld1Hm+j7u7rr6C0OwrZ1ag0/XmHeSY5Mch/VV3A2lVFZgAQj3D2j7l1eqjelXDfm0x/jNP/4S875+2o2GrYQSGERhGYBiBYQSGEcjf7R8A1WJqfihvuv5zgdQCon5dl+D5mkyqYYAglVou3T5lwFIjaPdUQyljDwx5AHF0Dk2ALUSa6cCrUrQRTsAGHsofR7bDANDIusrwCXYMmDZvrrSf/fJhe/QIALCA3JT61FlaLkwcPqO2ahtWcC8BoE6xysiqOaFBrW1dqn2HYO7kDAlv2wA43SZrjzEQtaczswBNJLsyW2PA4rt379sb2NPxHoHWIWENjNQJwavmHTISGlsKgdKDECAyh4RwGgnwOZ9tI/t1QOrDzx7QS3CqfU994pfUJ2rEcs65HhFcHc/hEAw4mwe8zluvK1DleA+UlhJs9vVtjvy5ksEEsfWdNIMSXgLMnn2JRFhprypWxjeulwSpGiYpA9bhV2Oo1C7KLkd2V4YlRtBxKq0SsXzWJJTGHE/snjMDay17MVKySFD32e259r/8fK3dh93ee/Vt+mtaozoDQLXFiWzPLGycbS+mkf1OICsl0jY6B3sKblg3MC+atdiPM4C1b08jOweQr3Ynnn1f91gGPZUc8ZAL7kQNnXHpJcH1QjGqFa6W83O3zC9FgfZTrYi2equ6rl0vvGAknR6qxaiGSYoLsPWqGirxmi6l1gVrMotMNNwtoIkYHTA0iXyc+QR0L+MmO7Ww3vYJzN/D7P39F8+R4Nr7UfAKs8428yPWj61KUq9riyVgRpIXtkSpGk/xvdsIYNJ3UkmvQKQDPwXnyizLL/vhKvNUMqk8+dC+wJjw4LUNuKAGl9ri0fRRW+UaUvqrYZkS79X5Gdx+77abKyu8BpiaxClVoOo4KtHWjTttTGwvVUkHG36UC6z3A69/EjJhwD2SPsHVT8DlKr4ErMWAuXmBtrwvdq8C1WL3+/tOWK8w4LVu0+fWGlVlv1rI6nTlJrCpJ2QLrH8UpPodebYAlM2sP7e36mh9s23cfyBR3r56c8D8vG7ffjhsz2XLu7V4Dqjz2MznOC9pKeX5dnW3SsAtPRiRWAvrKhi3Hpt/s/ZLhYWe4zu3I8+a87N/sr2ik2YJe16Mq9tYM6+pkmtK+L/syue1Ge5LU3xbq7p5c6795CHqD1Qi3321TZ/SnYDdC48VoC7TPB021cuuroEzSho00JJFFWae29M3jnbWvku3ekdDAq7MmfUwWoKxXOT+hMPW3AIJOCTQM9Yka2CUGWHnJk64sZ5Q435CD+p9akc/APR3uOfJWGumdYyEWkmv6DbrMwk1p0o2mm/r6gWw0qyOtAkZwGuSmipI3DfKlF3mc6wSRECbZSTrrHAXthWgKmPas6YZPcbVKtTySmBc+b0AdRf21J6qvg7vHZa1gKpsbJ/AyluGr2EEhhEYRmAYgWEEhhH47zwCf0YKuMySDEKL2TDQ6QNOQxYDOVhJ27OkrtDtDI5kaQxalbUhkoVFWsRoI5CAAGMeNomYKuhoEYmdLWysW11Ai7YwP0odVmRmyEaVxirxXaMlw9/84n776JNbBFG6aZ7Cvh6mju784DnZ+/3UmxrcGJyljo9geho57jksXoP5vJiEPR2tU6e1HMnatIY3gOsD3Cc/vNtJoLVL5n6s+QZIyODuVAMnpYV8WVdmoHoCgJiGVbWOzZpLz1Wgqsx2nvq+n/3yJ22C4O4VdVW//eYtcluCTByPjwn2jtJDtYLYRdCddWoaihwCKpT9XQJVpcFp21NmQqlPJZoVWPr8GFB1InMq+6eErovzZWVsRSLTquPvAYFemNRIgTUEsma1gFqxVgbgyhsTwqb16Xxk1wZ6BVTpVGK43jaXJtr/9ovV9tkmNWg72+3Ds8fUsCIhhFXVcGaFDWc5z1kC97QOkokLwOdjYEjszzgxBxsd19iud6NSQxlUXkv9qixO3GNFzx1jahDesayRlRoqXwJVnyjmc/tUcRYAN2C9xrIWi9qxcjlv17PApwMYMquydIIhzYhkUgnAM7DaKQcQ2VvV4FxDKhk2R0iWTqMe5lfmjj6c+wDYRYDQ8vpW2we8+fNjjHq+fUEC5HwOFoh6PpM1gkRAO8MVx2PPX0ZboC/Ffc7+BT4zmo0lzi9AF0AUNqsSDZooxSU2eNu1ADjF6dckRYEGmTtcXQWfmM/Mcu3Ipi7QsgS1Zz7/1vJS+wk9RZeRuypVnzr5gGphO2ujEg0FVGXEY4rlHObeUDJYH61NNHFQU+McdpOUO08PS4vp8qtgav2/Hj2XjjEOq2odYQdWlWeHAa+eyNZdRp4t2+31WcXa1KdqogRIBdz4eCijymteY0dnc22XpMEBrr9rtOBZx/xszD4+f7nf/ssXb9pTwO075abM2bkO1az9YGKltAJQEKUgz3NM0o1v71Uyp86T7KrbCxKdQ+dXoJoa85yyktlq7xItShJRrneTHlWTHnVE7qjUkbqh8l/uC3PKndn5/duL7bO7a+0IlvGrr15z36Le2D3yudEhOC6MyRR6XxNNnAhrWZWJ97ASjyc5Fba41otsbJIzAkH3xvtUpFhXO6O6hT5V+gvkPlGXH9i2v58AFzXr0rgqhmPMR+aQHrTWwMv4d5+Tszap5v3KK9RkGvOkeZRye2vFBbhekYe7rFVVAoDaD7v0RjXJJuDtmGCfjzH7Uv475b0X2Cq7mntBhqNvT1bJ0QO22Au0xTmZz/BfaWT289tiVSNjGb6GERhGYBiBYQSGERhG4P+HEfgRUP1TcWu1CanmGL1VhX/UDTv6+tTFDqQWiBVURDIXMAS7EIOlkvgiZkztI6F0AiZB7DzgRbnvPCB1DlZVx1ODOFkM26UYNBn8LWP8sXlvvX38yVa7dROJ2khHS0ASAbitNmQK045RsCE7SLCpjMz+pcfWodJywlYgAmPlm0dQLe+R5n54T6c9C1bFIQZrBHkjQKWS4VNaPMhSncIAGBAVQK2aPFkUW9AETiIFFkgIxj75m0dtdGOJthcT7cvnu+356/30KTxDIztG7imTHIdcDVh43djPYy/0UZJOn0ZxaEAsVkpNapmtJMiLGVT1WK3Ar6TVRwB1A3OfC6COYANlftw2slVNZ7rauqInSpJoyajtaZZgeSHX+EEpMuCcY1jg/DVVWiRx8O8/3Wh/+3ChTeMW+vb737YZahiX55EPwqZSWsY3DBNgdcpg1/pUTyIkKT+nD6dusdalMoaMRaS/Kd6zbpXXqqAv6ymTGEmpNb29nLQP82sFJggOUC0GL2Gx607ZY35btaoFUmt9Jumia0unhBdcTHC+aXfi2oGtOx8TvBr0p/4PJhJ56bnMqnXAsKp68jh8cU5mng9PZsMUWcfoUjpDBm6PznNY933AzTvMfX733YsGeQfLulLrSMm1btiMy5SSaMGqUlB70AqC2f+0ztjWAmYplClWrrHuXOqaLIZJ0GG/Sd2LT+kR7FqQdwqvxHnNTQhqbEeDMzPtSASr63PnMKutba1vIPulRtu+vs7b0SuAKmoAi42VwbIQAk4j1QZGpS3Ndbl/qhczD3W0PRztwOofueEVEO2/vHf0QLUkwJUgc21XzS30YJe1cfA1UOIcba0kISZQolHnmJ6pY42UmIx95L771D4KAI9oQ7NzSGLqdKHdfvSwrWysk8w5bb96utv+4xfv2jaqBrk1RijJKOfSZJBVBUnVwI67Dl3GKSMlgaIZmgklgWrAn9JUfqkEPnX3nbRXhUguhfQn9c0l1/V8UzXt9ZxEQ13/KHHbWnf9z7Pdgvtlu49ur7RHm4tt54NA9S0uugA6kxhc2zKu3GUYi2I+p3W3dae28NEsLIym17vHLVDtAKPOuyZjAvDctjNy68hxlQQ55qwjz68UKmVWZ2JEMyhzOTDCSrAzh1WmkHuTsmTrxoNyvfbcvyyvgoWap1PA7rnJIECkdfMCcZ3hZVz3x8jP+cy03bLBDO/3H2lJU6FhUI+Q9vqda9wxz9m5gkjWdB1TcSjguQoUrt/uNwHvJHHOMY8q+W8vWf+Xalb/1L+ff2ThDy8PIzCMwDACwwgMIzCMwA9G4M/8y2rAWXVoVZ0kaCXaDuNRjp9UtOV1oy9ruHxthiBObsBgYpReq8WwCFQNBXzdoGIBI6I16qIWlui6KohU9khwM0uAPGNtpyyipYwJmqxlol5yadTu399qDz/apNXCEoE2zCQtN4oRsx2KwaBgSQBJIGNrCeoCx+j8DmFZdqmfevt2J7VqZuyFL0qO7V16JkidW0jNpgZMBjFhHQChswTns8pTGQqDnSmDSoLT87QUUfoIO8p29z6+29Yf3IRNm2xvMAL58sk76qTYN4Dcbw1L3NbgawGwLSsj05BOFpEpC7JLtla1p5rCADpTb2og5nsJFA30OgAr4xA5cJxolf8SNBLw7RMAHtsYlu38+TzFrx2L4owCluz1KBiyJmwJ5jMKR5lVMYrmNnzQokAVBuOzuxvt3316m9/h6vnicbvY/b6tzyMhHdmLU+DNXAFWq/TUoNWl4wR6UuxXCbA/C9hjrlR1qdbwClYNosv9VzRQY1pmStnRJQjqQWqB00oW1Pr09AS4nqfv+afGSoEGAvGO5asYXJqI+YZJDXMXl2jGzfrHuP/aAsXf814BUYyreLQWmL6oY8yUHPtTpAIHrLMx62Dh5gOMtTYj/z0BeH7x7GX7Zpv6SZg9TafO6ceL927VKmuuQ/1nav6UZeaYTMQIZss11nWasj7xfx1xBxgM1suESGBlzd/EObV9HLePARkCBZ7Lptozc5oEz9LoDAnwefrh3gOk3lq7wXVEbaOuuHvPqXU8aFPSrbLgJBg6a2fmFak810GMr2J4dQVOCyJV0qCgTW+qVOx1vjoA1j3pzlVgUOetdLk2uzK+qj63st72vHRaGQHBVVoI2T+VWZU5PaDuUHWCZatofZX+HtCqZqxrN67M+xerJA8W2hamUfOLJBF436++3W3/+es37Tl1rBGGklCixBUTqpK3TjMGys9PqfVMay3qOq251hDLBZ4a1hx3txqThFLWX6BHMIsZcCkyBJXeT3xDgFypTqKa6OZ2hnvKKsO+0CVZljn3Oa7fERflp/fX2xZ1+7qPfw2jur/rfbisxqY6MBugKgvMeJlki5Ilta+uaRJFMvUB0FU/G8OkJK1k8esekbXv75VUOxcpYndjT8j15DZB1gGEaa/D9XFqcsSESuUqmDJ7V/Om5J9kU10HvlfTI97H9mfeo5g7W9AIUs/NECjftf2MiQeTLKy1c+9p/uUAdAs+j71fB1wiM+Y+fcLr/s3xis+MBcAy72x9xDVhHascasFbkyCllJFNZWXwzHuG7dT86tVD3Y//5KG/AosxHr6GERhGYBiBYQSGERhG4L9tBP5MoOqHXjFcVz3nfA1UEgArTFCsZusNWYUCpGDABBuRufFPiCq7OtIkRmkjwdE8LNLK6lKbX8ZYJmCRGMWyRpg9ZWcxz4gCVEmZEj+NVASNkzhW4ty5sdzWVzEBoZ5qBOizZkxmQ1mvsdaYoCf1ejpGHtiKpkyFegdTj6FAdJF/BpMj6kg9vhOCHMGIwdgcx6lTsRtqnpM3yK4IrASOxKD2azwhALt1+2a7+9ntdkIgu4sU9Ivv3sKkEQwt4CTMvpPpZ58C6QVYFwM4pYUzgLliFIr/S70bwaIAqIBq1Z+GBw2rwX6sE+N8xnkkICcwVPob2R1Boed7bOCX+LDr1Rh5qBFzBdHzUGqqBMUHy5jrgDMDhK37neFxkv2M2GCB1iY/u73c/qefbVKbaieLl+3w1W9hYQ+QkAJ4BajiGn6nK+gsktUMWQrmNKEqAHwBEJicJbkhq5peNkTxMeipJIM1va6jSIK7NxV7Z+B/DZBm5fUgVqTQG9dcv1CutzwpTrU3BQsy8G2dQZHGSql9RDp7AWgNTUQgzQCaMejqIWVVNekqcxiXxzEg9dBx1tgK9kr3ZYd8tLLZRhuPkLkjlWaBPKVdx2++RQqumVKOFeZuajXy7xkTBdY6p85TOagGV93ayCVWIFxZpUY05ZZaDHFGgYvG3qkmKFJFDRAdW+OnIZT1qcyfc2mCYYJzm8FkZxWgusw83V6nPvX2vbayaL01ku3jd/RPBajadxX36/Q0Mamg85fgTEbVuTOB5fx0eokcX4CpCYaaD78uJcD5fa277n81UWG2OxAbCOc9o5jiQkbFyGU+nBdfcf1qfAW1HVYV6ek50t1zzKPSkobr7oREVFQFgKB9WtDsI/k9RHp9gXnVnYePKAOYbe957ddfvWv/SE/SJ9Ry7jE35yxS3YL3AK7nkfRqQOT9qlQe06x1k0veZwIwPcPu7uqcTKW9UNfbmXMzARdzJevu+U7/Y4FdWrR47jrUWmeunLwY2RVbQwWgNVp8sQ+2W+bi+vnH9Omlrn/nwwFA9U070CnXoZZRdWh5NLE0ATBV3DqN07OM6jn1+QGV3l+8h3Yy3p4NFWhGVh4JeQdArSUNYOX+ZqbQ256H6/VszbRZk8yN9yKvB++tgr+SqCcpplxXWW/umQJU62JNAAhGBcLct5g7wWoYZhXcyra5gM64Hu0DLNic49oQjJ9QlqHcV+WLoJPZDiztpb4C2AN+L+Pq/hEH836FwcjA+b+cqkutJPS93Feg6nMHUldu15w//0usai3f4WsYgWEEhhEYRmAYgWEE/ttH4M8Eqn2wKatqEFqGHDKoWlJUPlk2Bykj9h9T/KE36+27CM8SwPSGTGayDVoXMFdaxsAorVkIgkYEw0sr9CMFpFSPQmMMa/N0j1Vuax2jRiOdbJX4QVyje3BntlmtVHjR9pMTtOqwjcbZKRsBHBNEErBNAgRlrqbdTqtaPk8X3FE621eN2Uj5Hs/n2LcSYUGBmfzIkAk2E9AJbuM8BDAT5spI8iGeqY6uCyvz7ZOf34cSmW+HBPLfvtpv39Ce5MKgfwEwwuGY+Zd9FnCb+bc2Nf0qZRkiOSxJpGA2PQAJHjVEEjfJeqQek+B5nPpTpcnU4sEWH8WJtNxpx0ibD/m2dszAskSGMi8lAzYh4GsjjFNsCzRNELtIZCxgdhKEgIvsa0m3WObl5vJs++TuqH2yNUM9Ksd8Sk3vs18TXO7G9GoaeajngPKXMaUViiwS0uYJg3OBapn5Flq1VhdjJQpaSxIsouXR/qoCfxmri4DUAqsBqjHrKva0l50Gq8lqOVgJQHuGo1/uJQAsY57iTGpFF1Me86+uBUqSIspJYRLD3Pl73VKRHmo64zq4sCc4z9g6AAAgAElEQVQQk3AeOTUsmy7TjP/hIYBIQyw/DaBKaXA7V/679RGgXIfpyZgq/fbr5+0NpXRjkjrKH6cA7CNNtRiSYzi0c6+f1M16WgVgNcoxKaErcMmNq5ZRvOBwnqsayGTKohugV3/Ic0Dd2L65sMQG+eAb5lnzGz6d+bm1fNZWYFTvbSy0R3ceIvtFxQA4vdj7HunvG2T4HB9UYAyvIv+VYrfdFM+p8Y7034RCruoaVVa1q/YSWNfc9CA0mwQk1FfNRuHWAnBKzq+AqqBbsCATJ7PPuMfwqsykzmW6qSNOD1XAzoVgR3MexnpsTSpMauaCGvRdJMAaYO2dwVpjgHb70Ucsp9n2jnn7xy9ft18/22kvYUwPYMR3YF5PubZOrEn1+KgxLmafMZdc1jwpAN17oocjOK1kl7XC0yTirEF3zmJ0ba9R3bv5VwZqzqlJjR6uF3i3vYzXsc/nOE8M0WnJNcWq4H18xjo17T/7ZCOtad5Rm/rVl29hIp13+/wCSi2R8M3WqPIQzyt/Z8YwiY1SaySxobw+suPq4Xom8xl5dSYoa6+vec5r1o4jec81IzNqKyDBcOpyvd8oqWXsfd2EmPXDbut6zX67GuqoXrynyiAro5cN99t7VJU1HNJaSFbcdW4t/pjE0Yxrjn869QpPNUIKn+r55Ro2ieXdTW6U+ba9jn+JZGUDZ7k+w5wWsDfxEYY5f6vqsZKuMqpeP8W21tef+afz2h6Gp8MIDCMwjMAwAsMIDCPwz4/An/DX9vom/XMDT4GCAaUBh4FkmagUpCxGS6Bq4IZ9SICEAQMCx/yRT02qQTThgoyq/+YJPEaR0gJG0ZiOYBuV+s4QhNk+oOKp6q8qkAsT579emsbzGVtD2INSdsOgXlMjAhgZvDjKsgsDnATBgK8KGovhECB7Rr7PmtHUCQavFrCd1v0S5sitZIWDrziu9DhVVyj4yvnLhhp81rme8WbZ4Puf3W+Lm2ttzO9e7J60z795h5kHwes8pk4G75HeycgxWhyvAWxeq3g4Es6wLQaf/L56o8KQ6tprIOjw5LUyTdIsSSArgPF9xwR6RwDXmJskMLSnYs1YImT3HbwAwGQ8RpzvPEGxDr+pwWPMlnlc5zznAC/rS7Pt0b0Vehp+aHfRJX5yj96xGCntvvq6jT88hxkmiKcnp2OsIZN1jpoAaSI1k/pGPk9GzoCdk5wAoF7Ye1GmLm1PrFHte3RK9/hdrWoUNhYkK1lp35amh5yFUDNBl5Co4GoHRDsX2XrF3/htIN3VduZnjXoMojuJKaZDxeAp9ZVFLSOfOM3a7iW1oNSR6ioN8DthTRwBdI51lgYkya4KdkY3HtIKZTPS3wOA6Vcv37SvSFpQ1QvA1AHaViCVHBmfA1KpdXb9pZ2PIJD3nCgL50VVuB6pjGFdHsVYCVJtBVSSTRNJMEphVwGqAJgxrKMAVPZ0FmWCx+r83FzEA3vxHDb1Vrt76y5JE69gZL+7XwHYqaumXnwCoJo+t+mDazIBoOrPsMS6fQtUe7CZ6z7Mr9fQNXCaualj9klXcdvNQzcnl/mFAjWCVRNgBT2cE+XMSvU7WbYMd8ytdGUWqMqm1no/AWye2C81/W6VjwJ2fM5Y7tKa6nxuo23c+5ixnmkfcGL+1eMn7Xf0UH1HD1IVENuYoJl6k0i2DvX02N6inJf3DlQbSnqtVy0JvteLEm0v3KqvLVVHnXP9rjh8Wdhydq75NNHgV7hjazmDIr0pcO1wvXpHXePamWMNLgBiN8k0/PynG0luvaPY+UuY4LEZERlLTZe8I/N80nuK13ruJTWwl+1lHH+BaPoZKVWn/jqLySSI2zrWMr5JD+Qe79pMTWowZjGouX+4n+656o26nXimgkynrNQoXrqyr6esu+xTTMq9SoffnnVNKQkJlePOw0x2dp9WQ+Ozqk81MaXyxRrVA6Ao6ReuC/ul+ndFAF33bj9MBvYIRYHnYy3qAUocbaJkYn2Hiau6+bm+SnFQqoD5+rtjq5skZPsvR6i//9TfwAG8Xhue4ekwAsMIDCMwjMAwAn+BEfgTgOr1T+kjS/+AF3PwQ2dEW9IIAhOC8Wd8kS2q3Ycy4ApIASn2HeTRzLdBgo1rgISwBZgoEaRbjzWCgRxRo6r8dQRYtWbSWMAM/RQArgK7cmrsQZeBk4BOoDqi3lGWVNAp82KgKGI6S/d4g3mkeLBFs+lZaS0ogSDAaSo642IFDCDjsApg0nlVmaMBtWBYxs3jLskuwRVBVnp3OkTsXsmyLIp6Ot1/Pd6th6tt/dGtNiao11Tpi+8+tOcwO7r+CntjLpWYVGbM2jeBiOws++1AamLBgJYCYMp8BaXWqoaV5b2n9oVVhsoLsmnW4qVXap4r+e2cgsNweLrMlwFk5yAsC204Kqu3BBJaVobK8M1wfqsczzLHc2tlpn18fyVyvFfPXrcH61PtF5+t0tIEULC/3d4/+zw1wrMzssQY9cAmzRJgp9UKz6MWpX71wvE2eDZREEZbiq/qH2XAewlw2KpIgQUDAqIeDAlaKzlQYNXX/erXag9Ui7HqouiAno63SxDdoVq2MWh1jCtorUWXCJsYvmTAOpFeWHcne+dz9yujqmGV8kdAkeMu+3PEPGusJItnAiGs+Pxmm11/QM/dOVxnp9o2wOjxd09h7nC+BhjZj3eSFkmBGSYqIqu1z6bHxXWDKkCTJterKmlBqixunY8rqUyHvB7smxsgF9YI9h3J8hFAzvPXnZk9kYjQSMkem7r+HjO30+0X1FTfWF4PIzeNOVY7+A6Gl3UJUDVrYTulHJDJmGlbOVVSKpWAAQe6H1fSqghtEzElVf7hVz8//q5PGFwB1YDTzIXfHQsXGOK1LrrR8KxLHghUZbpTp8rvlP0KUln/gp307OR8XbPWqULSUTs80XbHJGTW77bV27SQAqi+26U1ze++aV+9HdNDddTe83suU0AQc8vyOyPxcA6jOmmPWK4NZb9hEQPG61xnubfYB9dzj0OwwMoWT5H01+oMoPVektdl0C1fcJwK/CX5FAbS6x+VA2tq2tII5nWJ72U2vL2+CFC9lRLvd2+R/n75BraYE+P3XGaRB5+joJiM5LZqQq3DLqa6rhsTUJWg8cZinXUlAzIz+WyPx/tJt9a9ZAXmHTsaQB3lgVPENt3xu303+V0yr9akrYzc/xkOYyZ00ps1tanF/odc72pdz5D8njBX3ve9zwrCT5lIV8sx8+1d03v6PlCVCux4+B6amPS+1s2Hqwrf9kh9HYMz1pOVqbKptrdJgqpLuBZA1T7Lsy8X6/pdD1Qds74uvpKvxbb2ioA/sMSHl4YRGEZgGIFhBIYRGEbgzxqBfwVQraCzwrA+qCxgUH/c/YNvoEpNate+JowqQQThBQFCgVshaj3TTEmBlQG0/JiS2WJVFwBySzjkTiqdIw6Yp1/GLKAv8loBnFJUA0R7TUYSat2UtZpK2jRaUqoKjwvT4zaJJQSABlZiIdlBgOMMoEgwKgg26J8WwBoUE6wZNPo726IInGd15ZUJ8ewDXg1kpsjIuzljYGsGJZIyKLAC1fe1nGnPbG3B49L6ZLv/0zvtfGGpHXGe327vt69eH7Z9PgtsmWDNUZatNcazn6L9MmWQPfcepCa4zBQIfoo1PTI4N3izdlUH2pgsyY7wM4G5Lr+yZjr8Tij7c1A6h1tPOS6evGrAHdMmh0rXXubgBgzoCue+oskS535zbb599tFa2tW8+G67nR4c0VZnsv2bn63xO8DTxS5tan6D1e0LJNwmAsQ2yrYtS7X9ikCVz4HNSyEsYz9pP05BT/pywnAp4Rb8qKvsLFUnA/x76W8xqlcus569rwn0apUGvCbqdQGE/460MUF5WJSOmUsg2q9pn3eS6NSl2VqpB6sG0QJWXjOYF/DBsJoI0UzJxXCetiiaXbG2AawCImtXT9lGQClwHSM1XaROtc3TUgRW7hAG9vGz5+3ZOySMMKgTrI0zWicBSwLsNewKsjcpY+JF91/rJh06xi5Bvks3gM5pJfnDWoxMkg+1DU3OyTo+jvkM2eQ09ahzMK6eyzxmSivUpgpwF0gs3NmYb58+eEht8ix1yFyfR685t+0kGLwm00aI5EooQhjuzJMtaljnNSdcqx0IKmm2yMUD+3HyoJ+nAmb5qdsmAEBAJeg2uVTQJvPRs8bhHUkWCEwzRzCB5zDFE4z3OSDoAgMrJcDKmk+Q7ip68HxRA1OjihwUIHsAONo/G7XlrY/bwvqdHPc2Etr/67dP2zNUDy8PZtuHMfXEzp3jF7aO88Qsq5EwkFU24aJzuIBLcBYAmpp47x8ccoAc5yYQtTWNKg3HqXMG9l7jfUypcLXeqmRVcKDJJocGULbIeQZwcp+7wS/Xuafcxu33Zz/dzHve00rr8Rcvaa3F/DLs86pKNF4jEeKYxHmY5FPY3O5+4gGqGqkpqvuK99K0p3HUNaIrvW96m+Z5SgY8rWJhq7bdhIjHW2vQhFn6sSZRKDvMPr1HpVer0nhNx0z8uAY9V5hR+6KaYPBz0/7J+5LKjypPKCCrJNkEhWUPVY9qJ9SCoQJP2m8xTzmbqClc1ZqbCUy5BiPpv6BT6lH+mbi4uvbrcxCGZ91V0qsY2fr75nXkPk3K5E7N+zURvC4JzuEPX8MIDCMwjMAwAsMIDCPwFxiBPwGoBr50f5iLrboK8Ounnukw+6zbbxkqVX1W1UCWbZLA1X9+pfSy+1NfuKLabMCntvXZ5baysnRppDQHUFX+a/3mdCS7skwEfQAXg8HzTi+nlNU6qRnZCfs+Ro5YPRw9jjMBKAHlGYDUvqqzceuk3ovgrXobCoIEpjJFhKO2CgnxgNETjwsC35Sm8V6NnwyCgvdkkc3sE/jIuiH31PxH9iKMagAGn4VE8BFAdeHWWjvk928BMb97vgdrI4ipikkDTvP7RwRj1rgGFwAMPKY+zI9CN3GkfRvJ5xOwaZjka5rE2H/RNjv2SFVuZ2B3nDYRHZAPdhMkFjCIaYsoSlakM2uyZs6aunkOYI2a0nXGcxVgeRdH5Ud3VwOQnj992/Z39oCGQqoLauVW2oM7S4Bb5Hnvft/G2/+ImdJcQGq+2bcAVQm185OEAawxtE9YlrSgkUm1RU3XW/YiTrIFAmQV7TVaZj1djWoXjFYAKVDttskp1tosuaIJC+ejxq1eLwB09e3vrgHVMDBsl00K1KX2D0ZnQldUvpUmGpCnHQrxsf07XYeybjrCWp93DFCKmRWgbczrh4fIbVduIwGmZyeAk66P7enbD+1337+CYV1kXEpKG+xmIgYQOCEQjJlU1aaeQe3J1Br4u06d+zBwskwE47O0mxFUmKgIm8p5HgPqTvieIpCfpV/q/BSMKge9SE3qItvbY3MB0PVg62a7v7UV054F2jy1w5dx/Z202Du5KeYpWYdyZ7aFjmZKVcvXsdqpDxT9dCgoV30u9G4d96u5Xu1NoHrWtUyTTCj0kt+sdl6reajlX4xqnGZz3VFvqGKA8fbxHDOrc8DPSRI1ADbm54QEwrHJHfuq8tqhjtiYKa0/+KxNLaylFvjF9l77T5+/hOk+b2/Gk0h/Z0gmmFQ7hllVNl29YV1rmlvpfpux6e5DgrcoOPwSlCaZxro30cU6TjmBTKqgKEuy3Gh1evb3DlDITUeAE43cn3NdVPXAdSwfucVGdqu+u7ncfvbZzYzp2+3d9vvfvUgbnlmuz5EJwCx11gL3ANnYWWpaTeSVJLySVSo3sta8t5qjElgKOsOkFnTT4KjqSoO8AZRVE/1P5NwBlQVU/Yxszf6Kja33+6ixW5cnqySjTKnyef9aMA7Zh3X2HLfzm/KKtKwhAeO8yjgDcg+pO9092wWAOi7Wh/uaDGfV1CrvNbngz5otcXVSbkF5gnL2TlXRFT9068vjF3y6j5rj+ot3lci6KjtQImyf1gL1w9cwAsMIDCMwjMAwAsMI/GVH4E8Aqn0toJv2LScqoKg/0L0sz99XjZqPeNd2v3Mb3ydjaoVq3z9VCijhRLLgSrbcJ1xTuzmz1lZXMWGSKYUdlJ2cwVJ2GmbP2k2BaJg/9xlJ75UtzhRgQEhc7sB+dMl3DcSsk7RO9ZzoTVdcJb8aJI0ABQIzv6wrHfF9BpNkv8qRgJiAz9pC5aezs7pmyr52tZWa2pwr2fRMbP0hDVABvOxdYkHZVxlhJJ13PrrZNh9ttENA1wGB1O9e7LWvPxg0dZLADrALNnvgGMY5oNm5EIxUH1W/DNg0T0pfVF47JAA8JOA70jXT4M5gz/YOsjoyEQTpTltcPg3BxBEBvhV0ZhY552VA9TKM6iI1pYsA5TXqEu/exBCKVhgC2JdP37S3bz6EEB1R48gItK1bo/bZx7dg5dRJvmx7T/4+QGhaWalAlXO2q4m4ZlLGSdbUIksD5bjsIumzNnVEze4cjs/p0dm5yAasKv0V9HuUSkwd02LdBUQmB8I6yuy5tlIb6XlWsqSC7GJ0CgSVwZdfl2Y+1XT3MmitCN7XQu8US+Qc65yr9FdGz4GPoZK/0/lUZ+iuVlXmB9dZ4ms2MZCegMkDyGLes3b7EwLsEbXaE+0d4OJXXz1vr/eUuled6rlslkfItgVUU0HNPuznqfy3AM2Mck3Bq9LUMHqAEpbKdJhI15H1gQIsQnYA3QjwOT+DTdPUYQDtIrXEM2yrqmAFoPrx/Xsw4yvZ7+hsh5j9FUwf6Za4MevU7M6r763ZhokOqDofVzXDJgY6sBZjGyfkOjjN6uvmIzPQ/dzNR3d/KYm2wNQ5KPBdc1VGUdHzpvmmrDZzobOYTJ2sKoDmBGftEwyrmAKuCeW0JZfX/VfQKq69oDXN5sef8DhPomCyPaVe+B++2IZJhaUkGfAeYLqD++8RF/MH9s3u+MgyjUqbpJBunEucrGVKBaq+6HI1qabztT1UlUF3tajeEwSB/fXnKaW+lQSVipC0q6qzTo0rj/NdgmSR+98m4znHkD2kh+qnP9kI6Hz9cidA1YSFglVlv/Y8nvTadq3wswmiuPW6Tvph7xDxBPNlj+qwoQLkHqha2pB7SAc8+TkGSQLRqC94jzsLC1v3lZS8m8DptjVplrZiMV0qUyXP020FrScw4KnzF8h3ChITDKckFGIGZkkDNcbWhqsUse3W3tlBO6BueozRmUc2S0mAfPfYllJewWiRjwXFkcGb/qMkgm9BakyUYtJVpSPFmHqfkB31/f5c67MURI5oGZLV37PrSqJas8PXMALDCAwjMIzAMALDCPxlR+BfAKoFTCtc6qOaAktXIPX6AVUGuvqoElwXFOqgQZrQEExUhrr4SGWMsIcKgENHNd611Dam1xLUCQY1QzKgUUIqayEDN7KViUEvh2ED+EiEE3UpaTNC0uAE+ahxY2S9Bs22RlGmKNghaD09Sq3SrPWsBNwzHJfB4Sw00hyGPrbksAZ1FqZojgByTGCkOYhMorWWtl2JUQdA9QzmzODJjouyUucXgnSZvwqGLwxWAXuyYZuwkfc/22qnALIxn/cYmeGvX8IIcO4C8zBKkcvJGng+nlYF8TIuPk9/Q4NlW83wfaa8T/aU2GoXmd8u0j/rVP19mJNsX3VuqSUTtHbTJmtbyj7qD60HVuq7MI3cd7ItYRRjn8ZVekve2VrFXAe2FCzy+tVOe00wD23F2BFAc1hz1jeOztsnP9lsa8vO7GHbe/lFuzj4HpCjvBsjLWtuxZ0Sc8oS+WHKxqypdzRxAcviOer6O2IM0/5ER1l7qhZIFeDGfdTjzlqSxXc5ugaqt2XAar4ruXK1VnugVCDiyvm3RqMYu35kesDaA10HSbBqq5qOVZVNtZeqrA+S0yBHx9q+qnlajGoCccyUbAs0BqyOI//lCrn5MeWoa5F978KQ/ubJ6/b183cAVbgywR9g9fiC+tTORErJr0kS7ceOqWfNOTpsggtBT1cgnfppmTLGVNmvLL+tPzTJ0VhsUZA6izyUyj26EAFO2Zb3zAFabyzNtYd3HjKXs8wrQfvBS6blQxslScRnOVfWEsuokkhwPi40J+M6LdfbjtWOPLYHqo71j4HpddDa31tymRY++ANAtRi5Dgzp8Oq3tr0u/Nhi6/DLMcvM6bYsUNU0CZXBGKmvjwJVZa060p6QTDiCMZ2lBc/WRz8BZ82m3/C3371pX3xNyyCk23vM04eTufb2mP6qJKt2KHbdY/5PUFHIxgZcmgiLMoH5yOl38nlBl2yq7WvsoZr602JNvV9FOstjakQ9s1yXXofFyKp0qPsaoI6PmmP7Ge5v67y24bXK+x7dW26PPr6RdfaG+8jvP38RYKdQYZp1Z229rKrXecn6O0lsacXrLuDtoQOdwZ3WWQfQl9S3L/Xo29SYAEsP1mxnYqTA9KUE2GRb5L6CU9Futd6pPqwOmT2mPbe8sdx8mUf7rbq/mKvxT+n6CfczX3eMjmkl5rb2Pz1kHnbG7zFIAqSG+lUybaLEq7i6otqQpr5tReN6kSdVrKtM2ORHyX5L9VN1pn5u9VCt39W5++32vZlS3T969UX3w/AwjMAwAsMIDCMwjMAwAn/hEUi+vQ/+frzvqjX1j7gBYv/1L2DbRJmCB8FqPRYfUPVC8JWpTzWQkBHVFOWI1hkGC7a2WQKqrkxgJEPwoSPmMuzauX0HCZw1YYobL+ZKUwCvCcGXxGbqRztTJbLkBiRzGDH1INWAKK1flJbqsKkEL2wFQVucfUtGrJHTPAB0AXA0Z/BtzMTrYVSD5ggiJZPSHseAS2bCgM56RMkA2VYDMNrgCCR1WbVkkSGeIsCfgkFcWV9qDz671WYwizokYHsK1fb3Tz60XRgej8OoLzWiqaXqAjzOp6+NjVGJAJ1HWYUDewtGqmcN3nnb2cNSBBmdgafBuMFkGKiA0ZrqOHwGoHaGKczOFGO8SCLgFoBkgx4Yi9aUElSv0zrno/ursKXLXR3cTnv1/EPA1xzntTiDEQ+AaM4eqwRytx8st9t3FjgHwNnem7b/4h+J2w/Ss3OOWkhBvsxcZNG6CduvVWtZAarLLZpH5mceuasWq7RqmQhQLSbP56mLC1AtpiPgNEC1k+qFpion4IDaoJ9agT0kreclKy0JcH3VWi9Y1fFZdQ3I5HF+E4IjwSkBuG6qFziQpmdngulirSeQlFZdnwF7ySRPYFsPYffGJ9Yjy4iyHudhn1c18JkmTJ5s374/aP/1q6dJfljzeUGd6inXw1nqUuuc0o6Ga+gUyXA5mtY6LowsWCqA7VqcYg4E42cYQNnSw1Y6kfrCeC+gDLg4328rs/RNdZhBM4tIuzdvMNc3kaeTpNDtd/zhCesAmTAmSpp6leS3A6skEiZ1YVaefZkk6NkmGacrY6te8Pvje0yfMsl8dDJTj78kpdFb8O0Zel5dgqxjVCMBtmcqQNxa4YujYlRTLxyZKDNm39Q4/5oosK6x5KRmEk5IMB2h3Fy+udlu3sfxFzZVNcLXj5+3b57sMNsz4dzfj+fam5OFdkxC65jx3QEAI4Jo7/gc71zB1jFYsybVde1UiciU0laZQqS+/Ky7uFLb65LZcvatGvTcvKxXTR28gK4Me2wFNRJw8rjJtbrhvviIRxiaPXh4I+f0Bsny49+/bGPA3TTrc1ZGVdM53ue91N68qcH3JkLixOsv9xzBYiTiKjdKbZGewLaIMbElsOTzzsKOVjuwsK4dUA3Q9efMV/01ETiXDN1Xqia1b3XTy6AdI/fhZymjt0TB2vosa9e01w3nEjdgxtpeqofM9z4JojEO3IcXBwGhfuBUgKp13FzBJGcEqzr9ClDdRoOluoJlVcvVWLBaWRGBbQ9CHQdBa64i/q8+xzOrNjZ1b3Bte58oX4DhaxiBYQSGERhGYBiBYQT+OiNgVNUB1Z41vf5B/xIoddsfbyOkUv7b1xH2dT5m8GFdCChmkDsmHjM4JXBS+hvWgEBjiX8GHQal1oQuzcwjjzQ2BkwSFM9QLynI1SRJdtbaqeTfExhqpFRgb3oFoyQBJYzPiUEKL/fBogB2nhrImJ14BnxeWFsC0Ru8PuIzZ3EyNVgMfoo2VtmaZBLBvkyffSRhXdMO5th6REG3QymYJfBR9stp6fKqM+gMxz4aITHme/PRjbZ+exX571R7z7H/P08/tCe0ljB+rMC0G9aMgkyFp1ShvvLOPtY0oBxrnkSAlxpIArpDavL6GjN7pcqKJJLrGI8ypBLtFsPqJ8xxHKuA1BvIcNeQ+67wXIffWxha/eTheru1Vi15Prw9bNswfidILP0SV87pBMsBzVOXKuO4rBvwpxswpwUA33//G4xtXsISEvbTr7OIOFnRhK8wqiQgpPWUk/pLASyRteA1hj3WZ1qzKise19+OUZXec0TCOvF+5L5V31i1qMW2FqOXFZoF57P6KqDaA6HriZgCDeUQ3G9d9XVpUGI7C+W+AtxIfg2kjwJaY5pjz1oD/NT8dhLKlE0SaJOU0GBJBvWYsR+fj9rq5qcQp4u8Jlt33v7x++ftFZpTzZQ0VnKtnXOuxzB4F2GMrFOVnVdC71qvhIUGQT6XMZtS58lcTMVESVYMJgogZ8/hOPvCqM4g156lpnqZ9TwDoLW9yTpM+sM7t3H7XUAWrIMuc737jO1JN7Fu0zfVGsf0GBZM2zvVuRMgdO7LgmznIImCbo66gazh7Ae1Txn8cD5q8efm0D2UmVIxXLVeCxryaBsaC0+dK56f2z+1NNY8svb51TFgNUCH62BMf1Ql8rZpihxeghxwunLno7Z8634UCAeAoS9/97w9f3WAPFsDN1hVXH8/IP894rzOR6zHeczQ+Iynb3bac2TcOwK3XJ/d+frg/aivN/VHE1X2R9Ywydp4rvNiAh2SuvdeNzDyrYLL3A9M1LEdV0Hu1nfZ982sZRQMD9fa/XtrMUl7C1D9AqB6xDlMM99hYDVn8pHPdI7jZq3UxPtZkmreC7fhZ8kAACAASURBVBzGAl1TML+p/wSwW3aRxFn6q5ZhnWAyfaO9n/jWlBZUHWm1zSrJcmpLZWM7CfQpyQIZ2dqX55zFmqvQfcbAif2cmGgwici2suEnGLWdcu2khMH54drbP6DKlOvQutQkEDPypfSp5jMKgK0etWGNBljlGOxvNFSSZXW2aiUVi13A0331gNTR8Hrzy4tLRrUHqq5ttx2AajdAw8MwAsMIDCMwjMAwAn+VETDS74DqP7f/Xur0h8Dsj9+n/NKgdbnLPF+vEbRBewGn65LiOLemZc0c71pMDtuvkeDOpu7KgAmy5jQVAqiOqWcysJlDPjuj464AAQboQlmuLWisqVoi6CKonk4gDfCRjbNWTh43UmKAqrQoQVuqXQmaAlRn4HRh8UbIT62JLJh9wnusWdVNmODL9yWrLsPA553wLSiNyyXsFCzjOZGmrJlyVmW/07BOtsMxwF++udzufLzRTijY3COA/N3r/fZ7wOqYQM0aXAM1w6YYqxjKJXArsJV/PcjniS1PDgjO92EeijlU6muZHgCWQE9jn+p56K+6urKOmNLcaJV603WOQbMknX1tabHIuG7cWmwPYVI3V50zal93jsKkHjP2ykp97bJrrhLqSTrCAiggu9vDT262tXVkvegVd7efIAH+GqB6SAKAmkh9d5wLTYo41innkF6QVauqJpgQUuYuwNVenYBV6lXT/qQDq5FYxolJttSYt6SnVyYnSXtcBpoFVLN5N0ZXAXo5dpbjcX0VgBJEuF7q565mNdJfKfKSnQaIxqHHvpWMtZtqEgOLF4dT1yWvuTaOYfNOCLh9+ZgXNPQRUy3dfNgWV29T91hy4FfvqTOk3c8Bkt+TM42oNOtBonohu0rCIMyWLtLUsLIGz3ifPVrtsRuSGrmurZZ0/gXJcUBeb3WsJ5o/8fMcJkqypNYWL5BAMMUyC8B9eHOxffLgQeTAiI5hxJ+1SRx/F5jUaQGaiQNriJNtqMRBsd2alvVtggQq3dxkVL2Wax1XeqAb5QC0669cjf+lMD1T0bv+ei59wsDzK7n1BYBswvmgdjG9bHX71TSMMZFFjdOvZj38TpMhkwUFVgWG5jSov37w07awcpN5Qja/M25fUee5s8MckiBQum8S4JBrXOOr91zvx6g8Vm8ugc8n2vevD9oXfL81EaHKo2dUXb+C1VpOuf8I0tLfWSlw7iEFyLoLut80iZb0VE1depdQYS0tco+aZ5JvM3AbqakvoPrgzkoA42vMlD7/HEMuJLJzzPdIlQPvkUiNuZz3j4DjygJ4f8m9RaOkJK2qFVawaxhVxlugmppW31LyXgGj5QYxeRK86rrcXTpRMERF4PXAVZiWXqxClQZ148r9KW13bAOWMeI4lMhTSGwroSpjKGO8M1trkXRQbrxPuYbu2fsHu9xrBZR1KiY66++JALXYVGtT90nECFjjLq8bMEyp3VY9FTuwliOwWpv6V3oLn5X0V4VPsard2rtMljh6fb1qv26Hx2EEhhEYRmAYgWEEhhH4S49Ax1v8eLclKbyMsi4DTf/EV+b66nfX3+v7BDayPdZpynIZDJUZSkmJNWLyD38vCxT0KBNGEGwfVQL0BcBlsUVdPSqBnYHKrEwodY1jAhoDoQWCZ+W6SsoMTzy0GRkB60SNqZcN7K1hLTOTOMdGVufPtv6AcY3sF5MfQOoSLNYCDN4y0t+RslOOQUBMg5kYAtmuZQrjmUhtQ1JibHNCMGOgRfRlXz+BqQ7C9sAcAwzsIzrHMV8QvNsOxzrDOY7rzqc32+TKqO0iLX6O+++vv33bdpDsBqQKtNOyooJGY9kAVmvD/Gx/MkbkW1MoHX4PGZOS9hKUKaHT0IfgOXGygMCNO8meoeMS4HQTcHgD85wlPssgWIngPImABzA0d3DvXaZ+dJbxev/hoD1/tgM+O2ScCN04h5LM1nsarU4mNU3itVmMem5tLbY7D26GWT49etfePXncJk+3qX8dtzn0i7LjgTAh5ggHKXSVWS03WeuQBaI+txaSGk0dgAVJyn41WErNZs/WWSPperNnZZl2Zc0lcO0Z1gqQ+6/g+YCkYlRdz5e/juTaLTtGKPvq2ZPOTClsavVVDVCK66xMqyhUCWpfr2pQLlMkw1TJA+dGo6zefXZqnt6zW5+VzJRtNcP6/LvnOM6yzcQ869pewlpV2WsX2Twg9BiX2uOLeVclYLfag6RXJ8yohkgxH1J2nv6pOsBWL9tjATU/6/oruFuYBdBMM6cMqTLunz3Yap/cu2MFbJs+2QGofs/rOAQ7J4z/pP1tO9lvalVjagbLKFDNtd6brXk9OPYyeN08BRx1IKgDb1FAdKz3JYVaqZhuqgo4lDRb8NDVqMbQCtZZgOQ5ClhlBFOfqhyYGYvEV6DKaJgg0P1X0zHMeY6tXWVOkm6ZnG/rD39KTgSJNZP0/u1e+/b3ryLR9obiLo/Y9vAE0Mq47/NoD+QzGP8l5PAbm0swrly/3++2b9/stR33630mZQYF0mMU5jOVHlx3ts5KjXaAYq03r/Ne8hr0Ze2royCQVEXBHhbZ3wbXhTWqN6xjZWx+Sn3qfQyVBHfbr/ba5zCqGhAtMOx1B7P+2JyC12qVAngPTDEE4xEmM5jRY/GULVPguBli69xz4KUOzlr2HFR1KMU9zT3FhIy/L0a0kkcCWtZcJ3vO1ZRa+Y45jrSY93Fcqbt3hm0jxGCnrp7PrZY01Y/Y5weA1PckcbynjY+pS83asZcqTHmE8649z0qWlfth7PmYPJlg9qQMWIZ1P2Lu+ud1rTrH+0S1qelrVG0zpsy/RrDuDY6kf7tchzr9dkqVq9vK8GwYgWEEhhEYRmAYgWEE/sIj8EeA6iXv8Qc+7p9jVw1KqWWL66+1qX2Nq0A1HGH3B96A2X6rSgYNUwQXsDZIOOdwzF0iQDfwMMKapzZVtZq1YwJN+6cabMkGriwvAVznEvRYh2ZgNC3osd+jZkfzhHKJ+Qw2+BSYIANFGblUGtlrFZC6hMvqyswyDBO1qTCfi4DVWVgsg6uS3BK8GXTZRoWg315+J6lZFMh2LBHMwIm1i7b8sG6PNiTHBL5xDgaoGpjOsd8ACoLcrY822tLWSntHIP+e4/nNd+/bM+W/5vKtf4zxScnkKpCtJ2k3Y6BnvZgSO9ufEOAp3bNnpjVeZ5r5GOAxLgn5o5gsiZuOvjc5njsA0jWPCcSrs7FjvASV9ujBWru9tcSxVj2kMsLnT95R9zpOGxQZ10j3CHozimFXCep0mtU5FqCK91J78JN7bX4R8Ihr7OHrL9vx628YC6S/AH2BqnVvBVRZJQBmjZUEqFDoYaIi44W9i6GSjKqAFZAqsyoLlvrgGE9ZEFgOrAVUu1rBhJcFVnuZb4Gha4jVYwfQVSjrVxmu1FB36oFsLmgtkJR+ndZNUvd5FmZVKXbHniKJntCwSHQjs5ra4WKx3aSAU4GkGDBTq3qEY/Tq1iPW7XoMu+yr+mz7dfvu5WuC6sV2gDRAxrIcjeu8jzH9OaQXq+dmixrxgs+ns/Z8pswXJsp1FLZUNktgARDonHJNvqyMAKFTJA8wUdLl+RcffdTuwRQKVC8OX6UPru1qpkwsKPPtgOpFDMkEWzKnPu+lv7KqdX9I8saxDlD1hQKulbjqEweXiDVz1Ce/CtYVSHXsUyPIcZ8jZQ4r59ww/uf2seUa06Qnbr/cI9RVR/ouM2c/Ycb8mH6pyuAFtsfUsdK9JgDUr6k5wCZA1bXlvLzHKOzJly9hva0zJ0FmWxrO5QgTrMMxBmgAWB2+dWo+kOG8QU32g1soz6fbV6922z98/749eQ+QSeurYiJzPg6F9xLuabPU+8YVOIDUe0tdD5pgVZ9fFRA+Cviqztnrl6lot7kub6iE4Lns6s9JeN0GLCv7f0Mf1c8/36YlD4ZZ3He8A1u7K+7MZ3gk3bI+VwEQIyqnSCfeDsBaP8t+U2Oqk7g3nLTaKbdeL1pfK9Wyx1UMrSBfljWalSTYlN8XwPa/uI77PoFuJ/GNYZTXsbNMYs3kWm1X7/HLe+GYtbx7sp970ck7rPegw6dUYPDWI+Te+6e2k7FEQwMv5huTN6pY04pGqbM1qru8ZjKzxMHC0pL7+ttiUvsEievQa9wV2f+tc++CWcobAlK7xVOHOHwNIzCMwDACwwgMIzCMwF9pBP4IUP1jn9azWP5hv17X5/bu6opRKWZVeWxvWFFBZzGplUW3ltVtiomB3SQQV8q7CLMqa2eN1kiwwuYCw7FsiaCRrUcEycvLMKALVm7ZJURzG/YOlTCHlHRK119YUIOlKQCBLRvseThNHV7Ml9jpDD9rmrQ0u4ihzCLMEoztpM7EOg2z09AgyvUqeDlNjwd7WHayN16uxvaepcwHLII9XpW0GdjoEmyQKGPLZ8zAEBoauc+Nu2tt86NbbZfz2OE8v3pJkPnduwBrA2G/fEjQl3hJpoIAS9Mk67XChBCUCdINOH2u028vm5PZ6+p34/QLy2wd6m0A4QbnuUQwOmvLGPZsPeo65k4fYcqyhtRXMGtwu0ut5Itnu5FYTgPQdTANw2scqaxPZ1lAjsY9Dpbgx/rI2emDduf+WrtBP05sf5Fkvmy7T3/Die0DVE0y6J5M4oDPl72ZJqlgSwqDe8tNI/tVEgiTdwGzPamhkkA18l9lvrLjgtRyAs7Pqd/s16Bn1QGlvOY69BA7kJqawALZvVy6Ghz1SoEeJHWsW8eulkTYwFxGT9mpbEyopxoUaVOBkwwfLNtE57ocJtu+k8yZczSW8dPFlHWJv1KbX77RVjYeRTp6zOvv9o/a4+9fYNaDHJhrQVZVRl4lwDlGY2OYHo/kCBmqbWpyPBotwajKnFY7l96xNd1+WaO29bB3pckEt6MGfEaQCrOKVP3ujcX22YNHaU8zh2TyFNnv7PkOiSB27dxYh8r6jezd+lPW9GT6qHqhdED1sr9tB84yB/6+rvcCq/XVmwn1I1zz1aGoy61kuFxbJgpk4Bx7kR/fjrG1wj4Kiq2bPqRWmLGt9qpIfK1xFKzyfcpYXgBuVWNUD1WvY5QE68jU739au+R9r77fbi+/3eZYSIDp2ixQtWctiaejY6XAtf8TrgWlwDp3n2P8dYPrefHmSnuLBP/XgNWvX+3DvtY8x+22y6k4BNNcg9aMCgjryq4WNq5Hk21pP+V7apWWzNayAK65BySYbtnTmISE1/DPcRDfxI1boPoaoPr49xw7576kUVkSK8y/1yrHMaEaQgDZSXNThu3rHIbj5ZfS5CTLbD/TMaOXdG+XKAt4vZZYCMtqn2b7WHPsguJKSJSxXSXJfOAa8Dro2tO437qfcE+D8fb99b46Luvrj2D/9eg9RpZtwuF497DYWcYxgJe/CYe2icqa8r7Ea7DtAlVrUc9ZM0p+d+i36jjzlwFJsKDVJJNg1aRpnzAJpdzdB1yrPcNa94WS+1aP1uFrGIFhBIYRGEZgGIFhBP76I3ANqF7HrL0stw/e+wMxbDJP7+t9Vvn6+wwFevMkHw1o3Hax24FBQQWuBZGEnIBC6u18n37Adlo1oBG0zhH4pm+qJiSAyr0jsufnuKzyzmVqF1fmqCVdGCXo88XegGQSMDoBQzTpt4AHoyOlsqkNY9sRLKz1qJoxRWLM9wLtUG6wvznYoThuCsBgWc6Q+xmZnlHPJ6MTN14AhUGubUFkV61FtdG8QZYMr/0nAyRtEyIjxH5mZgCqPQAjkFteX0H+e7udAKh3CHpfEoT9Pb0bBaHiqbRmsBxSViKS5ZIAy5gawMk4poeq4L0z/jniubJG+3hW+wgPHaMjaNAt6unuAAiXARa2nBF7y3fMcCz37iy3jx+s04YGtpI3KYcWpD4n4LZmbGT7EiWlBpb29pTxCSiFDbUeMoDPc9XAhx6OUwdt48ZF23r0EDDj67tt/9nn7XjnKeMgwwPw5fPtmSrLPSl41QkYKbeuMZH8dp48AqGp0Wq7CFiVTZVBFagq/y2gWqCn62t5CYhMgBRYLfdZT7jWas/uXznLFvN49VXsc0XZMkOdkY9gKWu6AJPAJ46zvfxRxglZoiyTPTzjrGqQ7s/2XfUl6iYPAbG6+B7bqsZEB+eztvUp54dJD8DokLn79tkrmLk9+Bskv6gMEJQTnKM0gPUfsyZP2O8RLWqOMGdyHgp6h/fq6pKV/BYg9YOBWpFVmlSY43UB62j6mLVBYoE5/PmD2+3h5i1eY3vafpztP8VoSbk7O3XdWpsaA6XOtEpTK+W/Gg7B8PYu35F+Xsp5Hb8OpF6Ofx3opfHQZXKgmNYw1Jd4tpdm9+1CMn2MqQkB+9hinmQ9qgPLvUH574TXg1JrgeqBILXcsM0hnMl2M2f5nUwrdaerWw/b8ua9SvKwm6dfP2lvnr3lGGqtHWOidAYgPYP5Hh8zZ67y+DVxD+D+YR3rIcd8wOPi5mp7gFJiEi3145d77VeoJJ6+BSbFWMjzrppP7xuT3ie6mmzPqcBdclhBXLaQyt3Xi951HGfc83Z3iX7GvE8J8AL3s59/tgFQXWYtyageti8/fxlmeYH9zHT0qaZf09bip4hZll8DOOSyXkNxRCrDKQGk98irGtKr+77PTKJV7a+S2brf9YxotaIpmXJqbL2COKb+qsrcWiucca6a1nJqJxEAvS1L6lsF7IJp66n3uWaOkeyeWcrBuR/haO7fBsfraIyQl1rcpD+9Z/L5ZaHEnANUxzCofrpmSnCxbR/AK0j1G40Hv5MZ7RJN/2S9enyeQa/FKDBb943rwPbaLWN4OozAMALDCAwjMIzAMAJ/8RG4jjK7nQseCdJ6E5YfZY8rT+/XH3I8LHRROy2QW/Ipo10Zr+vv6dlZ/RoBKDFTsnFNAVWgXVjPU416hK38XlZV4OYR6gBs7ZxOupoUGeDpBKyD7Slg50JmyLpHAJpcrbZI02FHbdNAkxwicPdvHC9YXRmt4HZLCxblw7RRsd+nksYTwESBRc9Z5kpWQpCo5NLsPbV/BF4nMllEcis41Br4R06H6U2y9gIJgIl9XGcJYtMih8/f+uR2m1lfbnvs+QOB799/+bq928UoigGO+i04pzwpA5jCaAhyymkzMt+0n5Fl5ThsVaPc11oy3uKIbzBGW5hKrXI8Zb8TDjtBq2ZUgtRHsJ/LSOlCHPM+3X1fYe6kFE/psiBVwF9AqNiwsMYMnsDUr8j8APIzfGvoszA6bFtIIhdXAZgEjeMPL2jJ+TljvgtgN9znvZpMAZ5j9ELgPgV9N6G2WObO4lcPyNpiXJgva1UB/WWkxOvpqVpJleqt6pq6SoSkXUgCzh4s+ehYOmYdMMg5F1Pfn9/lNnVmWceXQW2C/w64pkZVtx73J0gFLHX9VNO6JvpeA/hikSRey+BHmbZ1qmAKEh6CpoW1e5hs3U8/3SPapmx/2G1fPcfUhyQLFlVIgmH4qPuWnT9TigqTekB/T2sm/XwNlBLoMw6uHQHpPGypbYEi05bpZm5mMQVTpj0JAJgGsNr3d21xqv3bTx62VaTfAtXT3adt6vhNW6FBrvNzoQOz9cOOe1cjXCY7veNvAdXeROnKZqsf9wxkv3ryeLWartipq+RAv7ljrTSzxrucl7u2QAxmxt7xVcuLBNTEgGDVcT+l3nsMoyojqjzf8uGTY5JcACBLBZQEn1Bfvnzv0za/ciuJJ2XBT3//dXv/hn1pVsU5nsNen1DwfgajbTubE1yCT32EZT1nfbHrbEfuoR0w9jOr9By+v95mqT/fhrl9/Hyn/fb7d/Q3LpOgkkNz9jCjSt57Sb8y4bjkdnX05Yer2ZKJjmLjXYpb1I3f5323uIfMs59f/PxWu3kLZ3TA+FsY1a9+/zrU8ILuz4U4406tasJrODWgJlCyZkSefG6ce3Wv7gyF8nIdZ25GXc4mSgoWaN2DTMB1st0wpLqds1a8X3Wta9xvr56NXDhMcak+YuTkrHZmTFWT6mVd+9wHiB5y3+iNjlLaAABPAi+tbHQEBlAC2F33x66HgGN7FY9hUQ/Tn1ujpX1+Ij3B+ifpwM/smf3KjFaytf5GdW7rOQoTV5Vo7f+Oletvl6Tql/PwOIzAMALDCAwjMIzAMAJ/1RH4A0BVltEAX+OIH0vx/rljMbTC8Ibv2ilBe2p6ehMlwa9BZ21TzJSBQr1P+JTa1tQaahszz1EATmUkCZj87Rws6iy2sam/5NCUrirXnQEAxiDJfSkjxfTIgG8aoDoNSFPiGxKMiGYOBtNtlwCUfS/RBVrRLM9R7wpbZQ2calJB5YlBvrG5AAi5qpJfgxrNUIzhzPYf0M/PvH4cLgGq69PU+AmO07KjWtaMCQJlHeeotZwWaAl0ldve32yr9zfoI6s9xxSSwZ32DUyMxlH5LE2kGAsDywrIrEuVkWBkY2ZS7pipWRUIxcSnoJk9UTcJam9TX7jAZ9lzMRJAR5xYbJ5x+elPbra7W8vptaisd5rt3r3cbc++/cD5wI527TRSn+ukJqirYDqmK/bqDEBXxiiIl12lhyMyuzlkpas35tqte1sB/mcwjXsvPm/ne0+ZN4Cq8lNXmq1P5mHF6XurXLsQdtUnl/OvYMjaVA2VdAHu+nbK6MkIpXelukoDa4NM58ZaNVloz1a4fgVWq6/qtXXte8O0arJSUr8eqOaxY4sDInweRqX4ywtYGtm99E+FqaOfRmgnGW0ZvzTT1eTHtSerF9ffYrudKmWkJ2wvMAWlIwf/LOc45uc9JKrfPPm+vdg9akeTSzFTOr5YQBYOy09QfgBQPaR+9VRmX4bRWjzqKk3EeArTrF0Z1WnAadoAMU+jqUNkvsrE/Q+gynnM057mweZa+/Tu3WLDWYlne0/aKnPEpcTxsDOUCSXHFqwqxefbREHmQmdUVQfWGya70yUGBNBdfWp/28ga6kHqD+8lJQ7tsjOOb1hXX6vxDkgw6eM8cL7nSQIg57TtDmyqNr5Oh2ZK5yQMdKfW5TcEn31rbVcDmHXseUuBLY539f7fcL9YCzQ5+LDXnvzucTvYcyWY1tEICTYbx+Vz5zVSURIJ9FQ9IUFwHva4knKuZqESHlgYubHukdGv3F4OgP0aN95/+PpNe769H+n+aUA+56cTsLWjnRuwCQy/UrsZjFiqCD9BFYUM6E2u63uA3E3uQbKmvwSobuLQraT2A+ztl49fhzFe9P4XJKj0lwSVtzD3mXrXks3mOu6kyaeMn8yzU1Sq+gKAqV3Nfqyr7oB2wKgb1phY6+rlZx2+7wk7K4vbeQPItsa0ybGXtvb97tsaah/dRwA53+xnjEx9j2tJUK2i4tRrKwoTDJGYVx81hztBN08eJ/dJ960x2zkX1hHXzgd40/cTWCdxH9NUybKNaZINuR9f1pn696dX/XjmlTz1dOtvoOD0CtAW6i5J9vA1jMAwAsMIDCMwjMAwAn/9Eeii+57V6DV3XdB4GbT/KQfiH3qZlcUuQ21Q0wPVAm0FACqQLrAg8OtMYoonzXunARqKgJX+GrgY9Ng/cNJaT+SfAsIyESWwJpBZALwmm2+wNAJ0EchNE0TP2p7GGlc/F+pj0vfx8XOAgUXa08wQ4OgWOwIECVJlaQOKO4lwGt2nLyCBKEDMrPw0r3kMFUjKqFLv5iMBmBzwIvtRxhqXYfal4ZFuq36WwZ9A3CDfwHjh1mq79ckW7C+gmKD3mzfj9quvMS5SCmdrBoNy4VNIjc5xU3DKz2k/I3tUkV5qtawzm+XA1gCoGwC9DT4TzB6QWt/V+Gdtea59hGnS5s0FQKOyUOV+U+0tbXJewwDp6BkpoiDdOtKAhq6fYmgPgXPVQ/YtdKYA7VVrjKz3Yhegr8Pvedt8eLstLNE3FzneyYen7eDVF8zlDmPsCFRN3gznP7Mgu+oHaoSleVIociZLEyVZVuaROtUGuyojPYF0O6BJoJnI2jXhgRZAklksdl8gVWNeTjL51MsFXfi7WJRKqvwQqObKiG6zgLiAqWfJJzhnayfjPEtwbYuaBP5pWWOPT7YFLIEmw/Q4rkoYDcqPqJG0x64M6iF9eI+QRN7Y+qgt3biDw+wpbGlrz1+/ad9vb7c92NTIfWH3DjBRUmGcklgC7zL9MWHgEi9Qbi9VJdmCU1M9k4DVuTgCmyCwRpVhpS5VALM0d9Y+vXevbawuZ/uTgxdt7vhd21jQuIxzMWEQJ2bHnGvMMQecaqR0kUSBiYHeTMlrvGrQf1CbmiEs6fiPgeqVaLm/B/VzUe2BwivKeIdNFWSJMsttOXWq9LC9AJgkIQBbfSaLSq2qwOtUx1/xbCdXPWN7JbtKdwVJM6yzGw9/wXIZRSHxYftte/L51/ze3svzvGZPUd2WLXeoGnQaYMHYybLaFqsH4h6ZwnfnBGjDeZ4yPqu48S5vAiK5B73aP2lfPH3fvn3+vr3d49hyK/R+JLPfm6aVzD+uwBoadeCt+h772VzTJA3uwnDf5D0Q4e2XP9tsW9SoytgLVB9TPnAGWJuvXFKUD3H9DfgvVYbgs9rilOmR6/uEsZFR9Voo9TFzaA7HY+hApqxt9U+t9ySvkPnxPuB12O9fMOplaT2su1SaW0yq2wr6qwa3ShoiGe4czY/sk0ry7xhgXtcZY2pi0kQccy5z6n3PkgTrWvv+2NNe39wYx7Die2ckxQCjflvhaiLRljX9tW131ZL62w+5HOkrYeqZ90msqpku8a/H2quBBqB6efMcngwjMIzAMALDCAwj8FcegWtA9ccg1U++/lof0P+hI+qz0bp+IvXs/vDXOwoMVjAgcHXb6k9XckvDg2JiCrgiAcZAZhFGdSm9Im3UjlxLM5iEjDKkgFB7nBJMzRFAz8ucdozPJFH4NIHcLGBymUDU+qZjmL9pgk6ZSD9PA6YRIHaO/QiK5zHokTUNUxqpK4AYoGsPw6pVIkwh0D8XABCUB4Qm+V6BjGBUUquMj6rv4AzHIDgJMA0TyvuDyU2h9wAAIABJREFU/zsWw9Y460tt6ydbbY5Hq6LeHZ63//M32+0tPUsN3GRWfY9sqoGWks/+9QSNPeuq7Hd/HJB6g0B2i89e4WOAhzXaYVQ5Jn7YWJ9vn9LDdRWwalAWEErg+PbFbvqkKlEWpOoe6zkq/e1VgM6dzwVCykc1twlOtBY3BWyyrAAjDJQ0VBqNMHW5ganS7Q1HCVCxU6zq4XNWBOAKMOX+Z0DTKTkV4MMYTTFv9lANoorsVGa1cwDGlMrfFVCyXrJzAPZsOiDUmytVP1/XnoAqUXfW35UUuOdPfM0ZqJY7V8FqwvAOqPrWkp5G5uv5Z03zbf0p6zMVsTFOglmNDJjgFkpNKaoy1QsNZ6gpPWMtKvcNC86YHQBade8dLd1oN2FVTVLss90Hgu4nz5+2t0hI904xVQKYHpzhBHyKBBjAKZN8cIyxEoB5RhCdREvVLst2J5HQMaqzyLF1+LV9zRzS+Hm+EbC2VeTWn96ndyrJnYvTw/bh9dcw8adtHbrOhIu9a2JcJcPGYoncN0kCx98EQW9kdb2PrWxUsVNBO0ka9ED0ilG9ZFF/cEtxTHX6FVgVSA2jajsgFRhJChRSz/gCSM+P9jFR0vmX8UQOesa4eZ2c4NB7wvjLZAuMNAhS8itwNZkwv7rRNh79jXxzpPOvqQt+9eVTxhP2GrnvCWN+CmCtcyzp8Tn1uAjbw6Cm1YvSWY9Ql/DUaHqJIwXmtQPmYX59oa3fW21n3KMomW3f4yr8O9jVl++qhjKryP6rPYvpyKluMEkT6bHDULWffs4G86GZ0ibDu8p18W/+ZrNtbOAAzbntINn/6jFAFaA+8pp3NXOtei2nwNRxVGLL2qo17Gu13s90hO7M1xz6zJb3hs60zVp8DZPiyGuiKHL3viyBY+7azPQOxdlBer2aJKx2NGU8VxL1MjHrpMBRqhSzahuavWO6naZVTdJzmbsTwKkjfcY8HBwBQAGqKk3Stox7rCZ8x1yHB65h7j/WpmpcRzVyalR95t8Wr18smmotXbKpnmz/t64AdBmEldS3js7t/f7XqIx+sLCHH4YRGEZgGIFhBIYRGEbgXzkCPX107W3Felz9Qe4CzkQefyybXCZLBVI1TjJMk82SiejrfHyv7Vfk73Axzb6Kz6r+quUYXAJe60kBLYImXrVF+zEBd4UIchdWtQJEaWOzADs6WgS86kbKl4G65kqzBIazGsAAds40AjK+ggFRJjxrPSbbj1LTCgNqACPrACgSYCrPnSZVr2Nk2AwhSJSP1W9VIHdhy48EYmb8BWrVq/VEOSyPHo8GHxxJmEwaZEQul9pWgu4zZXO4hd78eKut31kvt18+5//43Xb7CqfdfGYvAbYlhKGVNV4Gh9Z1hYHowCqB4Bz7XmUIbgP0RtafOtJsOytDTAw2T3B5B+blo4draUNjtCibIrvy+tmH9pbWGgbD5T4qLiGs81tGTWDq8Ri4KikMOK22LqW6dS4Nhnmdc5umDnIGoLq4WK/fhlWdpe2MrWDG75+0vZePAXS2RjlkjmDFdZZlPxorKQWewNRqMu1qZO9kU3UELtlvWqTYU1VJMLLMHqhGxp1Y0//JtLoea0255q4qUK9YsFr0Pc9S/TpL+NfDqmKY6lqowDq12wbZMSkqUCWIUncqCLAeUElqvjXAkfWG7RZgnVtbB0iQqbNmMrWSvOcoLWasdxy19a1P0tPziAWhH9P29nMMed609yfz/DwToHqieZHAiPPax+AnkkoNbDQHS81wQnqOUekvrTzEmVyTtq9ZoAZ4CQMl61On+f2DW5vt9o2b5AMu2v7uc1jvZ+3+Co7aKBN6E6VMOOuKxQAgqd62ySwEgPpYTG5NgOvHMQ4v1xFvvlY/9wioYFfPYPurK0ZVAB1QlX91/4hpFYC8XJGqljLtUgRPh3vpXavT8imuu2GudY3l8ZjXjg9l4/hoVQoCWJlXAO7y7ftt5c4nUWjbU3T72ydt+/uXXJvLzMsS7J29aj03k00dsOL5GQk058tElOtLxj9tV9xProqaD9ojk6dgGwyQlnEFnkRZMGYIdmRXMVp68noXmSotiaypzbS5LzFlMaveZ3KLzEeXm+4K18KCBmhclze5t/3bX97GuKyA6t6Ho/blF68A7uP0UZ3Mmug8rz3/sKgCTBNeZYbU94DW+CgmR5GweCiVSHRcLizENdnWMbwFcCsxlyvCmvj8XGCv2g9xXQW8mqiB6cS8qfpAC8zrTp5ShhhN1b3omHvCDm1o9pnDU4Bq2uTwb4y02/d479UTYP/gIIkF62VPNH/TgZrnx3zGAcqN/bColq4o1Ke1DcDV+2/u895HkzB1jeUMu+v76u9euSD490TDJWezT7T4vv7vVr9ecyrD1zACwwgMIzCMwDACwwj8FUbgGlCt4OOHX11wmUjpj4PUiqYEoKsBq4YCwEVeM2gr+W99m+PuDDvyx7+kvn4VqABEEqwbUBjoaoRhMAFs5JWSDPtlM3csi9qNtgzhgwEMwCt9CPmdoFCwOWWtqiY9MKcydVGFdmDUPqu2oNH5d8YaOwMwmVCCcWW9So5PCYyV3k4BOGetfzVI5/WR7KsAVWDV9bBJW4WuJvIsrVd0G/Z4AIoYKslYVgxX7Gva2wCejwBiC7fX29bHt8LCGvv/v9+8b//5i7c1YmFoDCzrvK2J82cdhWNKwvcUY2Q92ipB4SoBrnVr1qbNcbKR/fK+eYylHhAoP7y3BjAkWLNujd+fULen1Pc9AXNceyM57EyGnJEgVoFp9ZHNGTiGMKG2uymQZ+2cMs2qN3McZPFmZo/b0hLh4P7bdgOAvL55s+SMxzvt3ZPHtJl4TeB5yLHB/syxD8dSRlUjJeS+BVRl7zwJZb88x3BJp+C0qBHddvJf2b0AIePpTHQnJ+/apVyxJa4rg9UeePbrrkLWShX0QPU6QL0CrJcMa+emm0DWCcLARVY1CQBljXGktYVKmfsEUKWlShnkxI1WsArItKdnahxJjiwsUNt461EcZU1MvN/bbV8/e97egXoOz+YBP5UoOWH97h/b15O1ahuVjLtSSidBFrw7fk2TXJMwqsqBF1kUI55PAWCXkYh/dv8+Mnh7H4/b7tuv2uLZfttc1PiLM3VNJklQc5JaYYsrNS/jeuiv+x8C1ZKy9vV+DmcC/ZIgdICvrgWPMKsq/+uBa0G9AgjV91KzK2yULaysb8BqWMawg7Kq3GOoXTxHZn1qjWrMgYpJlVFNyTB1v9a1ahp0olMw1+Tqw8/awupmVz953F58+Q3Kgh3qGWn3Qv2vjt/hnZUBI/WtL6TWJuDEc8z3ZN8WyZ+Tq6nzSt247+VaE6xeUH+9dHutTa/B1pLIOmben5Acevzd2/YBA7UDFBIqb3PHi5qh66OsPDjOarXnFcocvLZvMze3uY/93d/eabdoLSTzuYsS4zFAFfSLLLiY6yhy4wBea7ikvlyHqYf1XlR17g65rWwE8m6TZJz3mshuNU6r83OqAjNd555vWNUUKOTmUODVpx3QTc9V96vJmwmBum8lr9HPYe5zMKUoEfYwUTrCCMu58vKlujRg2c/RfNt5HXNdjZlUa/S9d6uiOcZQa8z1JUQtrtq6YZIAGDJprFRVxFc1xRZylEFSgeZSXvR/p5xrge5B/iaVOsCZqfd02ZZuPQwPwwgMIzCMwDACwwgMI/DXGgGj+g4G+dADU/8o+7zPJP8YpF7Dt2FO/UOu0GwpbMoFwbGBglU/FZCmeqsLcQRwEUkK4y6fFegxoJ2P+++Ierzir/Q6nYtvb46QQMgMOY1paHxP71MCaBnSCVipvn9fyugAZ5qUTPC7OepRBaFgxgAxgewsgbbyYfdnwDtN8D1HexT3ofnSqSyZYSpB5TQgSoCqa6RN5U9ldji1WWWpcetMhJozMEaXkfWzdSG224eBsQ6bBkqJOQ0EAQAHRn+4hG59eisMsEDO/ov/AfnvvkycI2YwJ5AW4MqcxXCk5HD63CwS1C67GwLXUYxTLsKojkC9MxzUAkD9wf0V3H1XkDqXK6eB6Bg56faTt8gFCcZCZ3rc1Q4ogZvAPWdUUt9g89TTWVcqOC3kLwCq6jzNUzxO+G4Y1enpcVuB4j18/wogRK3qo3tgS1hRxm731ZN2uP0VIHuPxMB+AVXBD+OptHQSxm6SObN+rxhVayQ78Mo+LpiLsKv0Vb2gjUhqVo3IrQ/NMXbu06lLLbber3IFrqRFSQ9zpt06r/6jdfad5Dcy3y6QDYvUgdK8TYpK1tLo2+cE1wFQ5fJbFr+2UOF3OjHnETBl4G+dZOSoNb+2sLR3brCEBj9bP8MEDEaP/RyAYp+8eN6evMW71PpUqX2OZR9ZqoZKSrV1pD2z/UiceV2PnmAdq21pdGOeIjGiCfY8tak6M1uzentjrd27uYnMHTbr8CVuv0/aLVoRrZDkseemSYo4uzLOE/MLBVDj/Ctb1vVQ7ZyVdfyVUctnZ+UUkHXYPMawVB0TVwXm14a/G/P0qL2UY1ZyLOBBoNqZU1kXHp19oU82kVljfPdhv6hPLYAKU831ozy+2tN4vZgksU4YxhVznonpxXbj0c/pq7zCnDgfh+3J779sO+8w8cE86ZR7mdZSrp3j1AWjFhEpcf4y4squk9xJgqzO258F1vkOa1l+xTH04bCPWZfLuGzPkrg5Zq5O2cdr2kB9+c3r9oL68EMWQLlBs3FqxCs55/JyXXmnXuIa8Xud99/huvh3v6SP6sZyQOb+jtLfV7Quhjk3yeBMONSyj+6jY2rDanYgT5OmWngumZI3J+HhvcokCmOZ/ah0yForua1qEfeZBFZa2uQGWMeb3VVSQoDq/dVjL9dflSX84P2lA+EqC6w/VbZrCzLr7VPTzbjp+p5L2/ugy0D3X66t/QMNtDomlmvxkGRFPANYM8eRizvemC9h7Kb8N4A3KQYTDQqBbXPmdt3fne7KvwKh+2ylnF+gSl18QG0PVPt61atlPDwbRmAYgWEEhhEYRmAYgb/8CAg/CmXlq4s0ApH86oGqP18P7K3fKQgq41Bhp3/MCWazrz7rXIC2TJXMUPseHX7d7jowLplWhbj2T10CxCixKwORWZ6XhLN4L99rz1XskACQfhNIw0ZFmkqAPVqYo25Vh0cDd82VgL6Y9RCdp+4uIFVpcWfCY6A2A0AS9OoILK4Jw6kZCJ8mUJ3z95xjun245zCPhOOCK1vRCCDzuiY05SxsDWxquWAkgh26EbbGy+DOqqlDas5ufnKrLcG0+N43eyftP/z6RXu+By9wWc9FUBvXS8aVz5xhO8XTS0zPPAFqfJQFpzyftb7NWWW7jZW59pD+qBsbOigr562mF/sEx9vIffd2ZAwcM0G1xlG+scYstagyKOYOuv2lj6pAFSOk4FnmZxqgGgmwLsEhzWRgMVSiNcraTeopX9M7FTHe+t3b1KveiGT47PhD23/6Ob06n2W7OaSoUzPMAUiqenPClkbmq8y0M++hj2oBVuXc1rAqf4XZklW1ZUqSBAXielY1UFujH9dPGJ4++VKrtFj8flX1FkvFPNVKK1liMVG17up3fkVLWdsoGRagCjBgVgOk3MiWGbarEagGrAoKSiJ8RpAdXyDWTepVCfxteSLgnF+9w1g9iKxR8583H961b1++ajtjgP+ZTCuS39M56ratoRSkijxYr0rPu5ZIOvjmjO39q4CVRbGAzHpu8oizPqUd02T7GDZ1DTnq1Pk+CYuv2hxs6m0Wk3Xfk9DyaUmT9kC+6JhXH1Vdfx1rEwSyqblyoyhQItsD1WKvA1Sz+gqodsOZEbzEBo5q10Lnh0C1pL81ZnFAKpk1zyeseUzdL2sP0HqhPFSAYy9hQMwxIFWZtfWo4yMZRFsECV5l9qjbHK21tUefZa1dMHZHu7hdf/4YV1nBzirHbIU380G96qntac5kUaUnK5nnuUbhmnuEpkvmLToWuG57BVbZVnBnLXIqI3l9tLaAkmK1nXKfGvs6yobvX7xv33BNvve619FWkOeV5X77Wy9P7J2qWdoSc7NF8u1//tvbbWtjMQmqA/qMfv17pMsA1Xlr7XOkrINuqfaS3KxhnXgdz+iV/bkY6v4+XwZH1qWqluiSIMqpOyVHJWe8F1gnXokz+0bX3wxvkn2Crd+/01cMbqY+908/V5LcVls4WdtWBsApGBX4q2o58XryHiRItvUMbLFthzRUcmkLhPc1auvUN0p+w77yGUc4kB/Zh1UhMPedMckkdT+T9sfVMyB34HD2l191dcc+mm9H0J9dv7mgncE8Xv09vPbm4ekwAsMIDCMwjMAwAsMI/EVHwHQ4f4F7xrRnOkq6V+YTPfDsa3N83TrUK7a1RG7Wp1qT6h/xnlHxz7lNG8xeV01QgQOY18CrqiKqTLXvKeZrfmKFZ9SBJczrDEV4vaqFYA75nUDToMOKVt12w6oRCNlWZnFxgdY0xdy6/QRswPSCxjC0pVlYgFWCtdMBuDPx0LxkFsAz4nUlwGdQlcqGU98Fg7JooC7zamDGPgWg1qsaDc0il7UPaGpGQXaCzbCyAKS5bhuPq94vYyEbRZAL0jvm512OffXhBo6v6GQZ0iOG6b/89mV7DIN22NWgygYZePv5IwJQGdQlgjxDaQPUSbYzTSBwFcQKUm8iB/zk4/W2vCQznXayGd39D/RIfQJQRG6oQYxAwuPRDEV2JGDC53XIGYMyTCp2Nc8BqjHqIdjL8wBVWeMyWZoBDE0jHd0gGN979R1x3x4Sy6V2E2Ck7BrRMYzqN+3oFX1VJ6hTpWXKDCDKtkIyq1DkYa4mdP+lXjUSX8Fp19ID+hkQ6+sFYsPycWABSgESLicf84bL9Vjrq9Z41a0WcC9I0Cdc6lqogLX/7iWB/bXXAaj82NVPClgFUQGpgitlqbB8gqiuljItVGCOytCmgI0mNTLuAhlb1QhMJ2aX2tqtT3LecKGwTMcAmWdte/eQvqm4zgJOx5r9AFhtT3PKOjpCFqy7sSyexyQLLtNdDLdsKn1VrR2eOMjrd2/eaI9u30u/4DEtg05oSbOGA/QN5m0KkDqFnHIisl+uI1yxUyOs7Fozpa5FTa65a71rC6wWa12taUp+mgrGzEN3f0nGpuqeL8caQFFy5X5su+eR/fZA1XF1PAuomhjI2NJ2Ji2rYKl1AB5T43hsHSrXhc6/x0c8VwYsUM0UIYFe36SH6sdh2QVLu9vv2/Mvv4XddsyXOQ5ZU9y4zxcDZC9MAMSx20SIDGJJgQOJlOQH/FVdbU5LoOpMVGF3JwUGNJuYAIjOLOM0jskSxcCRbp+wLp6+3GmPv/+AFBgWUDaTHRxrJBQAXJ82z5xoqGRLqXWA6v/6P9xlLrl3sH4OYVS//uJlOweojpg3jzDV2QLQAGflut2+TKCFpSzVgO1e/H1WdNrIdHXAOaeOWU9rHxMEV9AuCQu5SrczX5HTTwXx5f4i0+4kxCbf4hDcXWE9WD5lXsdcP4cw5zFK6kDtMQ7AegGkVZnb7B63Q8G8fx04Rmtfj2xXxNqpspLQr8BMvX3LUsmEjYZ6B8iAq480aha2UA5cX738V06/N03qr/ViXQuk9qqgK0DfbzU8DiMwjMAwAsMIDCMwjMBffgSMoszZ54+xQNPH4pZ6tqmX7fZgVmi4XAFa/sDXs5L+lqtiwcliuQwZsPnguWCgz1DL8C0R2Gh6omFF77bq+93TglxpDJVKSlcBkMGJR4Vnb7n/Ck66Tzdo9neypfOLsEQBm5gjaYxk9h7gag/WeYx45onOrWW9IBIMPxIZn+wTbKXBOKA24A2UtjhdcmA3DAiNA6i9VJHWsu9ZmT+AgMcpi6ojsUcVqJ6gvdi4cmPlTGVKOtZPeL5DdDe/tdJuw3xOwHpZa/iPX75pj5/vtg8Eqco/VTlaJ7bI8FE+2LGoVUNqcDxDoLnEMY6YSo/5zuZye/hoPW1oHDj7o6o5/vBmPzV4RwSy9VXSOeWdBo+ep6SkB1wy7Aq6Q7T67auC2bj+jsPWTadFTTE3E9DNkxNHSKqR9AKM1umhuvP8ewxu9hn707Zx/05bvEE9rgzH0W47ePoPBNXbAFXa9wiQbJkiky17Nyp3X42TApQEq0ohBbokDiboOxpW1W3CpBbLV9SnB+vzArC1luuxOwuhXECKgXvVRPqlvNGH/udiyesr1YOXgKFcYDtgohQ8QbLgSSTEtrKp1qlq/hMChuvi8CAGS5GJ6hhrnR0/22qo6kwlX10fXB037rXZpbu8Rv0d2z/fftW+f/0KR1QCdkDSEdJ4CdwjQJTM6sExdZSu3yQfRAxVf5ekCcBzkb6oM9amErxrlPTx3XvtxvIKxwqb+u5rkh97bZ2lP6/Jkq2DAEEy2iWxVobtz7LZjjdrfJKWLrFqrtWecY0k1rVTBkSBosE0Be76Ma458LdX7PX151dj7Vg5nrYAcmwBqZoq9ex0zKpYh8o+BVyCU4DqCTWOjqkg6Ng2QDFPgllj+/EJ4JPrfvX2w7a0eS8ybLd7/eQlUvht5oH6VJ1+c1dE5j9BQiSY2QYvuJC7pjRaU+abBFRJyb2u64qqDE8SPq6KgPfu2gdY2ZbG72Pfi+pjnhY2s+sYZHFdCeLe7owBq+/ai1d7kYMLao84N79db7M6/uLU7EqWNf3f/8cH9MEl8SdQBeB+rZkSDuAmtFRWeAc1aeK9ovqyFoCMJNh7kS5OgkyBZKbKUghBoAPguFUv2qnUtjsVPVD1T0dOOHPpV/hkQbGv+wEB6e6nmNtz56Hf9v9j7z2fI0myJE8LgggEOJKzSlKkp3p6enp2loicyH24Fbm//MjK3vbuTLNqUjwrKzlBgpMIBE5/qmYAum6/dddcf3BkoRDUw/2ZucdTU336WGQAwALCiaU+n57RuLufECdqZ5ENU9vq7aH01vhtC4CKOT7WPKAmlXY2wFFeAFPKvkx1PiL1pV61LpMImGq7um//AT5H7+Ibw625MlN9DGwNyS/fX/yNoRLfS61/chZQ8psR7366CHQR6CLQRaCLQBeBHycCNdVg4ySSaedRM42aeiCB+vOanLChpEptJdo8o+6njjTOvgGlYVMBqjwTxjSvjXw4bFaAcjNg4b3sB+AOga/sjVx/JFGYGVQ1iNH/xbmSJOpfuFOAoyS9SqyHatHSV5Y2EpAZCaxirDQSOF0SKzfGjASzJSXeNgohAXZOFkA3lOnJQHWt/er+a/BqmTB1kDkiTIcwceIxPi/4R2mtEvgxNZPanmERgITXGwwiFSRtSrIK8SWyR2BUr12blDuP5LwqeTKJPo6gf9TvLk6elYlQ6iwgoaNUUjeEkanAcYj01+yqgKpYsFtKfB/c2yjL2hYMFcAVUPRepknvxNgAjOz2a3YYnJFaXrMc5JWwF5U9dZ7Ja/gLYK1A1a/rA1SP9Vhl76QvhGUdDfYVx23Fu1+uqO3J1veP1S7kvQHS2pXVsn73vkBpatqO331Tjt98qecOBKbk3ikZsGeB3JDLZE39ZeNu2xsi+6V/KvJtjTnsXu3nCesaOSqAAUY1cyxANcD0nM0T6Gv1q2ZUfZywwQ2MMsBEBUfUy2DVkKPO58zwCkPgkgwK81hup4+qQKoZVkCA3gvQUBsVOycB6GDzlWib+UOmqi2caoLZzVTj1Z9oDK99YnkzIHZrd698o1Y1b9RgFXnwoQDXwUygS+eCW6n42MLY92GYK7D2ogqMqhx/F+mjqnfcFtt+/9ZNzZehGPYnQruvy7oWClYFaCcL1LNqH9w/FRaVhQKMq7RN12SnPU2f3qOtj2pmic/ZpPxZFHD/Wp/aAartPG+sV8yrLtQclvmegwCOBaBC3S9uyrCnMKvElpjSOxWnXykDALBuUyPGVOwztakAoFajSusfn+uKNcBVL1V96t+VycY1l2fCaD/76knZeStXctXIz+SqnP0WUJV6hJpUap2pWQ0DS603Lad4Uc4bz4pzzFJPGFg+A97MK16f9wFWcXXW/upcWL+zqZ7KAsj6GKTA79Vn9Rud/89e7GkBIoZSx7QsYsVKsdxQKcNEJ+WSxu8///O9cl9AdUHvOxLb+PXnr8SOH7rH6oAeqhxGXYSLxDctrwxUuRr5YtTqTpnjeqKWHGC4NEXioZ8FfSaIEYBuMMpoVumw65iD83xdMYDnyud4BPCyTY9LBafpmxoAazM7Htf8PYY11bhT10uvW9QuHL/vSzd9si9wqjE+ODwsh2pTcyiWlF+7vesfTCr3G3TmODm7jmofXmYnr9EneLkT3wFkw3Zl1+skHPf/+X7J8iNAldKU9h3YvqtqrOp1IUff/XQR6CLQRaCLQBeBLgJ/zQj8AKheJJwXzBMryfxeXjkm6YzRSJJL8hSAJwwWSV2AZNgoEp3Y+mcLvBeZIrCnJjLnyWpkmmFjkxBs9JTEKaVAqnWkGqOxzS0iBSPRIBFB+ovJUXPnBTiOaT8jQ56emNUFsakTARoku6uTZRF1SjoFLDESOVHy52bw1e2WnHQoMLu5vCbgNJKk8kgAFEMlTJR0DPq8RRn6LCJPVXKFZHYBcCxAFQZVabiSUtq79MXWmKlFSku7GqfqSV5x8FXOrPoqMaZiqm59eK0srdH2o1+eivX81y/eylBJDIITuXnZ0PZG1bRkSE2tktARLKpyRGEMsSuDcv/eZrl3b12ssaIDSEVerETzjdrd7LxW+xn3dU0STezt7gkTXetSAduNOYU1TQYe1pW/BrQtB3fto4CPTHlGdjoGgCFNfi9gtFsWBTY3790tbx9/rWR3XwBb7Wgk790QQFq6or6qoHm5fB69+p1qVdVXVWwfvywwwOL1FwVOYbdhcCWFLWPJMTH1qaZLvSZBba1qLAGmXY3RtuMY5H3BpMZIqbYbSQT0G2ljjrYxKxdsX2Yoz1ZJcEMjBrIk2Bx3kljHDAYIB+BzYyWOE3ZVya7AK46sNrYBEGP8o+TbtZOrOHjWAAAgAElEQVSYzFgiCqsa25flqx+W0fJVO8ce6XXfv3xWnm+9cc/V7eOJWnlgJpX6W2MDvYsWNrRPYZwW1TfVYkjcoHV7IuZ6ImD08PbtclVS7N70fXn35ms5Rp/KQElNowRUF1Uv3JMDGBJ4s6kwqGJUG7tq2a/NrGpPofOFgMZaR9aZpRrmPIxVnW/tGtJyfe9dFgQC9AJUTYr7ehFGDZDTQ+JLrSoLACBNwKnYU4NVxYsa1VMx9yzE2HRMrOn0ODWWM4Ex132qZlV+Vgq+jNge/UzTSaoOzZNDAcPHf5Tsdz/u0+It9cu+I7NWvaoZVt2vc38Oowq7eOmSaDOvOqNyLLw4tc4GunV2pddqAJsZU66gmvOr11bLigzPZmJM1U5ZIEwmWlJVfP7tW99mPh/o2A40V8baR8ZxXW7N/9u/u6MWQyuq40dhL6Aq6e+Jas9XdO5zjYiEnxKBmD9xPWoAEiDIqpkfq2jb8t/KqLpWlBpglCTIwNnnxoICcgU8vdDDQpyvIQGsLAqcohZwkHLkKDFsLuzaVq6LyN4Z24Bk179Tt6/xPtY4H2khAoY11yuYZRydkclLV6PX7O7sle39HdVs4/SreeBjxQ0bP9+YovlY3Ota76+SZwApvsB8y7CcyqLJjPfo+sQ7L0pX+P5ClSAVhOtVmyIg3z6tbvWCafXwdz9dBLoIdBHoItBFoIvAXzECyQLacriTxkh4m1wydTx8Ubfks9XnJBGN5JG/DVxyO+ZH+XJ3mqC/JAE80uz+W2KbOtVsJ59LFWp4CDlcCqbSizRr4PBHjUXF1TZmLbSvwRl4GSCjd1E+hiMvvUz7koqOBWImkstRv7oq99KhgCq6OADgCSCB5AnSoxZm9pUsbi6uKWkXu4LcGAaSBAzzIByAcaZVUnaKRFIJ4YoYP1rdUCdFZRiSZRhPIQYnpWhnwzrEiTPcmxqC6LFDJWqH2v71h1fL5lXV+SoEr98clX9VneohDpcmI+Te6yUFpJSkzwIUui9sISMcmSrpWB89uFruiE0dV5BKDduJTEdeSEa4J8mvf6JrNUuRPo2KNYwqoNpy3iSlJLUBC8nEm+CVBzkM1xLa+RjmUTWpyEXd8kRtMUZbBqqjpVUB1Qfl1ddflenBnuIiIxPcmjf0+P2PPAZAmKkYvcMXn+kz97UgoNcg/UXeCwAlZLSlQXoqsNqTHDhSVAx+quzX8mABCQNVjasT3iyYWDLoI+Z+UwvU2ms/iSzzYgmmSRjzrnbkhh0M5qVYcPyNYXWxaUbV9I3AIQYwAHyYoioBJvlHvkpfVa1+BKjqfbBWgAGDVZJm7dfU5kpSDixfk1T6ntnSqcDOu/fvyuNn36hmdVr2pitlV0BVsEVjAhBjD2FfpRSgRZNa0SxIhu32HRrXEaZVmq+3rqwLqN4SGze3gdJ0/61qHkvZoGWTJi3hdH8jgCqxpz6b+W6Tq7CpaQuUem7PScyVfA1oyXzO+9QqtuvAxVUm06qiPLc5CtOYmUatYwA/CwA9A//IQ11geizWk3Y0lvrirKzripjUOUBV94mn634VY9hAgKqrXillVc9ZZMALS9dkpPSp5vxIp+iobL+T4++fvjbAtURfQBYTpVPFdjqXK7CAahZAGGOU3TK0qnWaHB173szVGHcDQf56biVG3ou6oGD2kHdhGMQ5oDGa6rklmSKt3REwlgLkSHOC/qpPDFblzi0QyucfVYde5tqSzvv//d/fK49uyXxOxzcV2/j4izdlKqAKowrLakaVc9vgMDHnGGDx7dTbGE0AdD1fqP2FkaaVjOlfr/0IwJsVpQUTDxAHjQfnaJWyM6QubTCbTUuZJkNnQaxJobO4Z0bVsuMAd++bFSgxSDqWbP5Q15TET7HQ2E4POF8iEd7b2y/buq4AMI/UaomlnWGNJ8wsYy5/Z/+1tsdqFi3kuBSFx4k95y2MLUuVYU0ZmcxlXtOY1LDKWWZMiUzKXLDHshbi/HrRrhzd3y4CXQS6CHQR6CLQReAvj0AFqo0aIFNp7WYugxRSMadjNcG8kOuFIa1s6vmXOAY+raYP8AnY5cu+ZkK+FRskbqmFu7/szXbRd7SCZVhS3H8F+/Sr2ry6DaAsWyfBAKzCsi4puVwEjFhmK3CqBBTAAyBd0u2lJfGvK5L9CqwOaE9DvZ1eSwN5Eh9+5mKSDDKRBysxHylrHwrsAuyQnsG2UO+KVIzEdCg6ExdhGtHDusIoDAQURpIO2kgJ1oDUy3WdYQy8LEDSpG0CVJH67Smx3vzgSrkhRoUkcksSvs8EVI+VaNNbMS1PYB4yAuogIukfh4ZJzrA8UH/Uu+qTuiiQyjIAhkpHSlpffi+QKvMkkkEApmEqYBmJM06/sem1StZkCMwLQNQJo5FxZMK80+wEhwJYJckmcTY1qO3QvuZIcdgtq+N3QPAyXlmT9PdhefWVeqbub+t9Yl8F4jBT2rz3SGY2V92P9Uw1ZnvPf1/mao0y7B94W0PXR8IU6jPdQ1UAfkEgFWMlM3z099ScQ5YKSEWiamMlvceuzalZteSUI7QcOIspEYpHhs3PecuUBpzyaJ3nrUa1yYB5ji1egCvqrBkfPw6DpvlkcGVTJT1GnapoPGpXexUYzOlVQo2qAYHGlkHWNsCwJ9So2rRG+y5guHzlvlyrN22ytK8WKt8+/aa83tkXkBHbL+kvDCqfO8McTLLzw/nEDNWQuezFgbgxL8qwaqLYP7h1S+Y7G0r6X5V3r78qq1pkuDKWfJyaa82bBdo64bzFYgCmVZa2I78GqGrBgMUgzjMvBiSGrvVlkakaK4U/DUBtXOrlc9/vaXJrL56064tXdwJwbEgVEyUzrYwXzr/EUkA1vWl1X9LfM7HUc8lBqaecUosKU63HTuTgGx8hpL86b93VRvW6V++X1VsPfL4SpbfP3pZnXz+r+4/V1JL2YUnnudrSqJ8qi1+0YeJ4YVtP52Kt2/xp17QmlwfM+HSJNNTmUgBVHUNmUc4tQ6jKrDZnYA1xWdxcKmu6DpxpIceLWJoPz17vl98LgO6o9tS9lc1iajh0Hvzn/3C/PJL0l4Wr091p+UrS3+PdA8m4VWABUGW/jPXq/rAQpQfMllriWw2Vak2vgSdXbz6HGDOt2YYenyreM81dl1qI0c3JxZqCrlPqV0vcAbh2AMaMiffhHM2L2ADnB/OecgSvaeS6wmM2TwI8W5WQ+tRDLYTR6GymMeV6hiEW28Z46fDwSD1X1SFV1xUAJ1HhL3HmrEXIe2LAimA7C4RUqaLKycIb3yFhvFkiunDzbed/AGi+BeP0m8PlfMt1PBW3xDVA9uLaUO92f7oIdBHoItBFoItAF4G/KAI/AKpsqzGlpgX8ZZ2/7Qu8fSG31xnq6EGAAN6ztJ/h/uXV6SRJAa+RYiVZ4DaglpXrZrZUwZO2Nxb4BPRZPlixA2kPKV9r6A6EVTdVg1XYEADthNojgceh6jQXxE4AOhdU20i/VXqnjgRwAKys/p8IUMCkuj0lda1KwjFaWqCvquS9I2pWLck803ZUl0etrJjDUyVUE0mLYTBhlmhfsyjJJXnL8BTpLcA0WMUJDsBQoJcfO2TqOOZ6wVQZD0B15dZGufnBhl93oKTss89eyP2SPn5gGMxFJGVUbRwuv3b31eML+uxHj8SkyjzJwFm/8mcpB1sH5cV3WwK6sB/hxpHAMQrsl18L6Hb/URLZAFRMkxpnwBh51GyWw054Q94e6f0ANlU1jySckQsfCJwfltWRgKrY1qUNgOrt8vqrP4gE2/d7+iSJev/y5vWycfeex4Qk+mTvldrV/FZAdkfjhoxYAEvH5t6q7qMqgIqhEsC0AlUzroAmJMJuZ0PtasASoBXGL3QPx6dYw7Y6ZQ1obQ7TPzx7MjPDDKY67nIrigZc2/mAIQwfwbyGAazxc49JgCouWJpfgC16d5qhoi4PAAsFRpJO7SXskz6Jvp+WrioZl3SVNHhxVX1OrzwSwwTYOC1PZaj0+KVYM6SQaplyPGMBB4ZP46TxPDjlfMLISwBVCwaAzx4yeEl/b6gtyv1bt2WmNChvXqg9kIysNhWmNd0fWbqu2GvxpV/dfkWL+71nAq19Yszii2uFYVQln9c+h1TNOXvev9YzptYHe/YHGFyA1hbHdi1pbCov9YH6b+IWMyUHmvpeQCoyakAqoBXW9FAATs/RmxbpL21rppr7J2JVZzoXcT6GUZ3Rd1axX7/3kV1/2WcA54tvVPv77L3m8pL2VMwhhjuny2LrVjRcSz4vFiyjhvGmnQ2O5AD1Og88B8Ii+2gNUmvtJcft3tIAUx2H5qLN1JgCKWD19czsM9cjFBOrks3f36DpraS+OAWX8mbnqPzujy/LO53bXAtH2gY1xv/+n+6WO9eXyyq4Ua2tAKp7code0bVMwuaLUQCQ6tctqMCCMJ66plDvDJtvN1/NSS9E6ZyDlYaNtoGc3gNLeqIY+3qUSe9h4rrB+zCoMkCl7Q0sNsCYl9kZmvOvXsCpiYWZFoB1GykDVd7Hw8izcWZOOQY8KYJcVuuO5ORMe66Zron0dkUKjJHSoea4HYD1j9rUcPgqq/D7kdNH2A/z6oVJLxjQfEhsuXnUtEYLzKVEpZ3v1SRM58SZDf9yzea7Ld9d/DLH+anXad/OXO5+ugh0Eegi0EWgi0AXgb88Av8ToMpG2xdw+0L+4RdvgGlMlUhAYtsfZhXtYHMMbo/VZKXK+8LRuTrL7w+w5af55cJ8mcdwAmgmQtkZzCpJCP8s9dJfM6BCmWMDTLGgtK0BsGKuoWR6eXFSltfV/xQGAHJISWMfcyUxQkPMUli9V40lLWwwY4IJ7Sl54zYOwJiIDAE55MrI12CvSF700EisxxAmSkB4WezTIjWStYOBkxmSR8v80saGPpensKwkZSR6TpzEmigMK9fk/Ks6VVxvjyTZ/c1vn8swRO0USOaor4MVVUwWSCQxUFKSelemSXckFVwwaxHwevBuTw6m75XQCUgi6yVRC6XiCFOPOqjtaOzgC8g02MxtJ3Z1uNlmq73LTKg1aSTAqk3FdEfa4zj/itlAajoZ7Ghc9sq6eqiu3/mgvPnqszI73Eu9GEy09gM2dF2usytXrxkkI8Lbf/GFzJW+9bYWZOgzxAGYFkGwqxWonmm/+8hPAbBmVwGuSIM9GBpX2I4q87XRT1g9GMGAqTB/kfbFgivz9+Inh877Uqea0WvJZ7vfXs+reYxFFhL/xLpXW9TY+AfAZfmqJgZ9cN1rFXAKo8rTabNCwg5bhXQ1brXUTws4CixOrn2ouQdoUjsjMYXfPHta9vdkjEVrGlrUaDLi54vpkvdau4V7MNtkcYb5MZHU99Hta+XG5rrq+15pMeM7OUhPVcuoRQUVOY81N2G4h2JU3TdV8TSLakY7cbY7ttQJMVSqzJLZttqj1vFuiwA19g5Vu360eDeGmvvtdmJ77vLLYk6NW8/MamVQ5fILYIcenR+pflDAhXpU3H/ntKYROKU+EnYOmS9MKs7JtHiCpQY4UZ86msi5HGCkQvFnn39bdt5LOtyTcRJsO1y02tKczFfNrILtBprfTBXkwLj/nmGIxexxDeSFaLwpEXxcsJLIv4kb/8wUIy3OHAMwteuDlcR6C61oqEke65q1KaXESO2ljrSNI+3rG/U//uOXr7VYIQWKHlvWNe2f/+leuSugSk1qT9eNbz5/rfEVUNX9JRhVpn8dgVxHWURhDhLvOE3T4zf1orU/dJX5WpbunY2iA5bUtaYssmjbHLcNkfSca4OR8LJdFmS4VrYaVV9kFH+j0Vxn8l7Y8wr7kMazjsMCDHXFWggEjOLuO9A8Pzg4LLt7ezJmgysFvKuXqnukRriLAZKVLrDFuofj7zHSehboqlkS3xd5ZdrY+PvFowggptbVnW59//zawAW9suOXz/rM6Sy8XoDbDqD+2cW0u9NFoItAF4EuAl0E/sII1GXuH26F1AbQyRdvM1L682Qz8lzYG4Ap6AwDixgdJYXh9TwuRlJSOtIC2CkShXy5JyEIUHDKVz8T0IWEle1TFxqmFZwjjjNtaWA9AEt6ZiQAwlZ4DEbTUBfzIiWHA7FMS3InXVpVu5tVgR7p4wC2Nr3R82uqexwKtJL0kI8tWAoLY0nNqWrUBMQAqzCrp2JpTminU/cV9+CepJQLkqhOAKlinJD/2tvUWSefEUBqww6SJlLD9H8xmAD0wo6c6MNHm6vl0Sc37Da8p4Tz1795WnbU61RkV/oawugCUmFs9b6HH14VUN10XIn1ghLDbbn6Pv9OjKZej/GS60+NDUgiswwAi4qEGdYk3idhVJ08hmzxz3k1rd+f/SUpJXYDJX8DmSn1ADYwoDBxNlU60K86w55tl6s3N8ua+nS++epXqp17r8/PYsVQiwJI+0arV8rmg4eOb1+PzQ7VJuXxr5X77blWdUHtVMCkPVhXjJTEpLo0DpAkVq8/VvsagVUYv7StwXwpzCo/zBmzXKaKU9fsRF2LE/hGN9DagGp6MObfxU+S6JaQtjrKvKQCWEsNm+qgzmU9Blg9o/9nba/CMRuUYrLESgWq6da7EudpLSzMBaSQUZLAG6iiBdbPZONuGa7dsSEQ4OLpyyfl1euncv6lz6YWP3x+yMFXUuA+LYK0b4diD0/mtGOS5FeyX8yTHsmFeagxe/rkD2UyPyhrAjoTxRmjJRZmkFyzUNIbUxNMSyDup0Y47YHCDnoxwFJ3ACs9gcMmOnaXzKoSS55rYDQz6+K8b0A1ANXxdexgsTJPiJl70zp2mCiJZ0NGjSmV5kwcgAWijgTcYdoA+7xVj53IfGcG46xNzIgt58XSWtl89HPtO/1RxaHJPfZ7jJTUa5V2NIBQ6n6PT9c0ZyWjFoPqxQ1fN9hHFpiYmHE19yE3sMU57bMxizKRU2TMAsI5iYifHq7SV1dT6g6KCSvDAar+FSSWudqdj8WoSxlySJsavf2dXJ9/+bsX5YXM0cZaXPtf1Z7mwQ0Zv7GAprY8T7+W2ZauG0u+VtCeKGZa9kYj8mY79Zmuy+figvGUwL7i67IAqywA9pHaWiKvOWW/cuToXlBBLcCQA1AZF+TqkWzHjInrhI4Zp2VYd82RVodq1QMx0VgFuIZRpgcu+1Krd1kx09yW5FdgdCZKeUfmSQdamOAq6m3pGuR6WD6z/uO9UwHLQ80lgOpU1yh6DPOtw1nPVQCZr7rUeh7yzcRP5L+wq+FxLxx+A0JjHJiFuvg1cL7nOn4h/W2uwIlz99NFoItAF4EuAl0Eugj85RH4AVBNYtkcfVOj06RQlyVNZFnAxNZmJoAzjGoDn/kibyA0kqnGvAJo2+3LPeowqYgxS6Au4i+gMCK2AD6AaqAZ9VeqRdV9ZFy8LlWvABTtmRLJmIfoNWIf11dXBY5ItiNt68PCiiVyKxqcZqFNtBW2CZi1g68eGythRwY8BXiQVClpo+0NrW5GsFB6DrA1cr9WvQcpnJNOkjVhKjG0mBadIOeEcYNl1Xbc5oEQUCen/V2Q3O/hp7flVLxQ9pSM/suvn5Y9SYBhTx1J2BixQiOBi/tiWu7dv6LPJumjdG9Wtl5sl+3XYi6VJLoas8p7E3+nw+eGLzj9WtIHo9qSbRAtSLX+IDHmxxE0q52KLBgkA1USOMylBDKHYuUW1K5mYXAoRnpXITgoV29vlPXr18pbgOrhdp0L+QxqWGE+Vu88kAPwzWrQK2b57XdqV/O1xuZQgFd9DpWI9zR2fbHiBqI296kutHYAFniFSQWIwgJWdtVJMvLfKsc0qDIbWNl7gIa13rW20kfaQOrlUyILKJlHDZCSXLelGBJ52qfoL4fW5ntjVJG/N9daS1mpVSUhZ0i0DQCW+1IKnIkFPBMAoF7V6To9dFV/CTjtjzfLouS/9DOFRX2/o9Ylz/4kN1h6TgJIh6kppD5Qc1ej4QQaPDwS6F/WYsyt2x+U62Kw97a+Vy/Kx5aKLmkuLYq5HmlOg+9xpobFNuCnPhUACkB1XCP9NVBlkrsWmLpV5NmpNQ8IrbWr1upncQKw43rjoJvzOeYk37GlV6bAA+DdDB1xhZGEgQZl4qKMu69AwolkmDDSYlAjn9brATBiUy2Xpj6VWl9Z51qOCmAVwJrBqAr4L9/4oGzc+3sDez57+912ef71iwAtxe1UNb4zGSnNzgRkqUfV6+YqJqA2lWMIuRbAntOlge3cbiypwVgFc6BSWD3mUWpWAbip1cwCEG63AXmpRQ8AA4iNVibusbwi0Eo9O3WrW7o+/Onrt+WlwOr/gvRXNapmNbVy8ewrgOqR1B3po8oyXtovwfT7QuIYeV84T1gsYRGg3s9iQ52XllFHxmuMbYluJMGAfq6bMQK7kP1iduSR5jMxZNLrbTzn6yFsvY6f9/M6rrkKog2SLPEmLiwoaHtacGA8KX840fVt53hfx67zwfJpoH8FzYordawYKHELuS9i4JjvwZ5mfwY6ABYz+cFBnqsQ3xX0W+X3FNBNC5xLxoGA4Ra7XAv5hzy4Ld62uZx61u6ni0AXgS4CXQS6CHQR+OtG4FJWXhNLw5zGejRwyQp049p4XftNv9M81+SUkVhiccR2YmvB+wGkJPjUOQEiWM9O7RZCrcgsmykLlAOJI6vZg7LSW9M71O8OIKmkF6hKMjJQUu56VKcc+O0iAaa1BBJTmEdkfAC3YdlYWRcoUg2aTGbAL7za4JTaUSSmAkVxyCSBIQkHoKVWlZYop65VUrqqmtUVuc8CcsdIUV3DFaBqZ18lb9RYmXnFnEb7YKBHPVhNPhuT6nK86k47XBqVBz+9o/6nI8ncZuVXv36mv6l94igWzNwNyvVb6+Uj1aWOBD7c4URJ3uvvd2QIs52+iTomd7PVccA2G6Qit7W7L7LftJFgn8K26nkBlTS+vwCrVXB9ji0CMxr7isOvxkYPLlBPKgnpwpA2PgKqkv5SG3n97nXJf1fKmy//VcY2O0n4qrsyALeverLx6lpZvvMTKUsFCgD4AnJHT39TzuREC/MHe4shlmXbMKijyqLaOKmCJ0yxAK21ThWpauopkftCGacONyxgFfRpjsQLtNah+W9bWGnJJ38jTQ9QDVQ3yjQoJSAA1ApGW/LM80qo/XSVr7KdxrAawIAgkeaSnNdkvkfdJfWXmM0wJ2DVBESn7j0pVn/zgzJYvqEcX+m4Evfnz74oW9vvzKgeTWHAWGQh5ZbJkpZuBmcC+lXDvbGyVO7IwApQvf/2y7I03xOLqgUcufuKwLexFgpfQmC5r2W/LAgQWxZ3qE1VvJG2C6y6hhfQ2uS/LB4QX7dhIeacv7lGBKjm2nFpHcTXAk8u2DHOc8tiuQsTCThCotqAKowqpmCCHtT+qn+mTo7gPYDWwY4ZOQATJPRM7XuOcYillYnid4xEWhJg1g827v+0LF9/UM1se+XVk1flzdPXGWft+1QA9UR1qVxlcPudqkbe/VPr9SxLZAHlnPu5DYvtRi2+3rS+oO24eYmNk7xQlVpdxwKQljWQ1CjrN8A1vCJPnWj/l9ZUW/zRVZch2PZHgdo/nEkGvCUTtdVy9Zqua+BCXS+eC8CeqJ51rOuQywTaYgAbJuLEmzhXMyhLj2FFORIWcur8NNvJFKU/rU2OOEHDRAJ0iW02gYGSYo0igGO0ljgLLQBOY3XAp8ApCx9eCLFCRNHSvOJYZ8i5PQIMve5rW1PGU0wqn30kZcLOCUCVTtooOFx177mTOtPK5upc1BmjutVad6rnd3XPC5fugxuhMEZ2C9xXHHk9kmEO1vJhA9Es1iIIDt/LvqXPKscbbQbX4zzf/XQR6CLQRaCLQBeBLgI/TgQuAVU+oNXv5eEkk7XosiZnAbF8cUcOlcrIlvQDRpO4uU1LlQ/z9Z/0rjGpQC5ceieGB+5jyte/wRiiYBKcMLiyRCqbAFVJ8I6UiCMRJIkjPYBBhVEFkKpLqtuqwF4a7uo2bKZbrWijAMyJWMuhQI/7LnIYMo7p0eMFHKRMHTMiks+xEvK4/epXidVcZkt2hlQStaL2Nkv6RfpLu5tIaAP+kEYOxLLaOMWYL8JcmydV/OOcvbItAX4AREVeGt/7n94tk6VJOZS7529+98ztaXAIHig5p2fq7dvrYleulDGtXQTiYNRe0n5G7TU4RnA3jDDtSux+TIRgBcwAgsmzfxnA9DYMrojQ1/iigYo6unkM3KFtcAPprsbBtaYahZHYVHqpUsM3Hu6qRnXLIPb6wwdldU2Oql/8dyWbO6mVJZv29lhIUB2qXrd480EZ3XxohtU5+57YrZd/ELA7THLMQoAkqQZPC2sBrDDCgCOx2nakpYZSz8Oi2gHYLB/MXmX37AIcdi8IIYsp+a0S4UTA/9rPOZjynmW/A7Z4psl9ucuCQhMtxrE2pBmAK6ZKjVk10LWiUNug1UcFBBgA0RPUYN6Uu+a42CSSfcBpf3G9jNYfapclQ9cp+W77rcEqPTZhC+eSSsIKun2QACiAwa1pNEdv3/rAioJ3rx+X/vGWJL9a+MA4TIs2IwANp6/pNwyZ9HdBTreWWANS05am596pOdfPYKiJKeZKRI1YIwOGZa1Mqk8wByuxc9QqEx1wmmdYuHKfVF7gfa6yX2LdalOJE+7JsKq8V3LdIjl56n51n5pUt6LRlQZsK6DqzjV6DskvfWddlikQelWy38W1qwaIANvnXz4u+9s72jcZKEkqfXS6rvM1/XipTzXLaqY1JlXNGMktXwyYKlsMa8y5DoAxURzW0otSPs7zIHgBrGlxbfRks6hcBwCsONfa+Zl9BCxqbCer43L7Psyqxl8b47ljMY6+jum6A/s6FdP6QkB1uqeeuRrPISypWdq2SJA4G7OyQMIYAIoVNJ8bDFl17WVRzeckShDcdqmpdolAGE/m9ykuwGJxfTYwBpbyIhmJ+2+r0WWkOa64AAdkct+/gF7GHNkv77PKQNtTLaq/erVPcSAAACAASURBVPSeQ43/rurcj93rNNctFv5QubA0w2WMYzrU4ozbz4Q6Ngjd04IY3yGAW39vcC7qWbQ6wN4sZKZkA0hKrerF7Mx3X75tmrQ3cuAOpJ6f1t2NLgJdBLoIdBHoIvCjReAHQJXPcSVjBamtnjSPX7CmJKiwUkl8LqTC3ONLHIaUetEkd2EcZGDk+3zR85M61GWxWzCYNG2nHgkJ1gkySW9bhiB6z6rfJ+YIQxMlN0DR7GWMlQCqbMXiY23Psl+SJvYMVlSvVLlqWRTAoy2NkxIl8zNqLJXIu+eqACl/R0q4qddzqxmYVgyQABEwrUrcF/Wasdim0VivE6vpFi8VZAFUeRxpreOijCgsSU1WK6VUsWqtVyVPVzosMHbv7+6UxeWlsq8as99+9lSJaAD8ghK4q1cXy0cf3SyLS5I5a3u0rnmh9jPIfYfK1ADZdvQFi7FQAOjQsac9RWSG6fVIdko+SeIIwK7wjDzVjAqjFSbR/yXvjDSQ0RQodf9UJdc2PlJ/zoHkpX2BV9jUpcE7A+YbH36k3rWn5f1Xv1QQdp2Yh3PCZAXTE+x/9uXMvFJGH/xc8taY28C2zl79qZT3XwcIsY+Ks2tRAapqU6MBcuuWHq60Bqa0UeF5gGrt8+men41V1afCAHp7zL3M2tRhZ94kMI1ZzQzNqLX5mkQ67WyIEGx/3Rzuvmak+Uu7GlJdFkhI1gFX9FWt9X6mvhRfgCrOtQBTknRLXDENiqmNkQDSS1hCgwBh9I0HZTi5GVAiUPbk+z+q/dBbm89YXqsxgSXyfJRktaf9WlmVm/SdT8rs4E3ZVTuaRc35yVjLO7QvgVFVyNxJCbZZc+aMOlT1Be7h7stiAODTsaWXaGhXTK0SS4At859JBFhN/BBZnuPTc4TWLjUNogbMmZEyoAqwsQsyLX5MMwo0oOOlr4wkv2dTfhVLAZf58V7pSRoNUDV7Vw2B7P6rYs4Tscwnat0znUoabaCKo7F6FT/8R523MqbS7hztHclI6RsBWhx9afezJPZVc4x6al0zbJrkv2IycU/zwk+ue54X9WQKWG3McSS/NlEC8gC+mB2WobdzLUFxvSuAr0Ijx4Et6710LMo2sj1qWFdlsHRX/ZYXZbBEhHwe63ORDXM8++q1+kTS35kWupYocXCdbKYYn487tee69y9A2jJgvcBuwJqzrpE2y5+FQj78RAAY5QbXNdQnkQ6np+q0tcwB4DJWabQcNUGVBQMsAb4sHLBQyDXV+gQffJNrRwIP8sZk7FSMeFtsOdH+HYhRZ8GG9jJcy6aaGzMYdrZk4I5oV/sDENU1xCBVbCqHoCZj2iXNAz135Gd4bVjkfI9E7cNiJCqeLK3kOygTOed6PJRhf2FdOyY1V8nup4tAF4EuAl0Eugj8eBH4AVA9T72dUv35lzEy37T40Pq+v7YDSPkyh4GIA/D8TKDEdv0CFBHTOnkFpAJWkcIi13XFn5ILr3brVSQQh64sSvsAEjDA56qYV9cSGexRlyowqaSxpX1u2l5fO1SSQz9V6kuRoSEDZus4/LL6ziFRRzpE77gE84kElTpUAU+1gphMaFvDsejIea0AEjuHDBOGeCxZ7mRRaQ8AUBn+ANYCVhWZKTBFbCMutRgx8ZhjhNwPFqJGmsddn0pkYFZqbeGCaK37f3ejLK4vla13cvf8w3O3KoE6uSLJ8k8+uaZesMipxTDISObpd+/Lztt9tx+h1pSeijaQIoXV55FUukWO9b2khbAKAc9mtpDVGrjG5srsagOqtebSOZoedrrmBQLakYhBtRMm9wVWh4cC68hMZf6iPqqLg/eWkd54+JFA/UHZ/uaXYlsOs30WLHAIpq4TUOdtCexeFQC7/sm5lLSIgT19/i/KCWG6YGFgSGFQMU+ifjKyX/f5lKHSXOwfdap9mQABqs7EsJpxrfJfM19ukxGnVrfFIEV1r1Xqotu8vwCqra6yOVNzCrZFlrCnYVQDOZAAcpdZHRDjbZopglEFfDJPK+rHPAkwa8AKIoEGDDDzY4y7jYR0Log1ozfojBhOrpXRxsfaTBZH3r17pjYz6lNbTZr6OKHSP5h90TZHAhVXb36ouuelsvf6czGR23b/Za6NFMMF2s4QAmqBbTqlfSZumr8wt31qVemZ6gJWxRtw6s+WMsJmSqBc5k0Fqa1+1YCWn8uXl8tA1TtY4xUw5PgAUr0qUnvR0p7G5lM4/O6rFlXmSW5LI8CqHpo9LeRgrHQqZQGAnnY2ANaTIwGRY8CMgKpa+EzVcxbp6fK1D1QX/VPh0Jhpbb9+p5rOx9pNnTV67bHqU6dy+z3r02Yr1zpqVGOGZAF+/Y3I1/vNrusv51LmSP1/ZTPbbPB10CHIdcwLNgBDzwtimnPMpxxyWC9wcb4CVAN6wYHLG4vl7qPrAquSpkrSHCUKzG0pewLe3375phyrth2hCEA18zOxp/63AWYeQi4Oe2kIprF3bSi10pUNtkSXBQAYVH5Z7KpXfBZTMFKaIU/Xrw2W+CQWyACiAFUvOuhzaW8jB2bGAJd0lwdzTQSQM3dxuqa2WK8BofeoKdbfEwFhpNssusGcHqpGeSYVgJlULepgtGf7I/09ZpEm8BcxbznG7I1jZoxqFAR1/Q0DVM3Zm9HxgkIdN5/v7o0cA6x8B7ZvG76b5DR9zq7mXd1PF4EuAl0Eugh0Eegi8ONE4H8CVGui9f9JMmExl/Vo2M18Wbfm6TFBSpuOmM7IpqV+wVcJKhJLPQIbuoz9EbWkJGNOLFwpZNFVuCqBHj1/pWzUpE7JtbIb9kD+ul4dRxILaE33u+Mq9822AWrIxBa0jUUlzfAjNuHQaycDOQBLBqzSM0th+0qKAI+LMitZWNRnyFwJkAczhVlIwF/aS8CoLkmaS1saWIG+EjAYWmTCJHHm0QQY7ZyJKRN/rYYjmc+qP3JcsxE1NTIBJhQLUHgooLpydaW8fHlQvvwjBi9K0gQ2PpYb8M0buJRK3iZ24zlM6ts9A1EbIhmopspywSwXPVsxjEoC61yN5QKzqySJxjk+tjCEFaj6KC9aM/BUWttkUcF1hKpHNTOq20P1k10QUB3INZb2NGNcfwd7Yq575eaHHwpEb5fdx/+iZBPGFROmMKlmKKiNBbgi3dO+LtwRq7p2y0m5pXzb35fTV78xSygEalB5BjBttZPIfgVM+2IHzwCxsHzcx62W55Cp2twK1jgyVf5St5pjhgVsQLWdXKmxNDvGmHhwjOwdvyYJrCJlRyvQJHO+5zlWgQiLAbTfMFBtYKyypRy7XW3DIMIYIrk8o88s1Cl0GjWr9AmFMYRVVf0qbrTjKz8RjsRcjNYqh+X109+X/f1tx4nP8zGTYOv+2vrVsnr1UTncelKmu0/sDDvWYgru1guwqorXnLYm7jTDogxAVeeP4m0W1bFGXo30N/E0WHVtKpODv8Q2iwAOK8sZdsStMN51slkKaFeWzMZIfP0489TMMuAmbD0A3+19kP0CngRMz04EEoiTjHUkKUiM9BewZPJQQHUmlvXkRDXsU8Ani0ICoAKrZ1p52rj3aVnUogjLY4zzy8dPy6vvXnnRg6Wo6VxO35IHz7Q8BvjmjMKt2sBSZQquVQXA+ISKwsDSWbbGucXRwCb6+cqK+1W1dteHmrliqa9jGF6PBbOApjZdIq8Nto3BEqwqkt+1TdUcw6wuafxQJ/AZ2s7ejloXffVaPUeR1TdgmrUEdifGaQ26XrSWyQfpOCq4jLRXjyE7R0ttPIeDsmChpekVRDOKGpsTtdGCsfbhWz6umBEXFlpg+xlrxR8AzkJe4ynZ1oxaVy3MzOh5S8PYqrClVdORxpbSDUKzr1IAs6cqwzhQrSpyafdJ9bVUjKuZzmwZ6S+77zNBx8W1C0kvQBVVjg2WDP5bWQtRD+i3KoK6c7PqmamJXM7zC9ffgOK2NFGnd/eni0AXgS4CXQS6CHQR+CtGIJlSBU1t5fli+23FOF/WsKSRBQfctP/TTzVf5ZjIxJvXCatvB6AGlAT0TfQPZhXpLs94hdtJfu7TxJ1nV/R5JCljvYvfocCqKkRdO8rrRmpHQ13rvtIUEhOg7HJP7rDeJjJhcm8SZ/OJLgtbEgOHQQ8JG+AXySxAb2FZybja1/DcQKYltJ1hvwcCLD4GJTsDMUhmo/RajE0GAlgGhBjM4BBMixqB2KzzpxUN6Q5ta4gkrRJIpQKTktiSrJLkAbw/+tmdsn512WzpV1+8MuC9c/9quXl7zXWnJKDPnryXU2lAKsZJaSnB7dSn8lmwI1Zjni/4h8nrKcmz3LemYCTX3OOFqd9sbM8lqSL9EGGrPE1guiNvBWAOceaVgRL1qdweDw7097AsL4/VE/YDxftt2f3ud65lQ3Yo72PXtvbU0oaWNAaCsKtiSvobtwRWfxFQVJmR02e/Kmfvn+pYqH9ElgpQRfKrv/p1P1XMWSRVdW2qQCpgFebVwNWutRWknoMrgGitXW2tVhyF1KgmvTWsv3RqJGW9AKqNiSFR5VGWHbSFy0DVYATAxWsJHYk/oDVsHMZGnrQ2VsLRFkAQpvpsqsdxuhU4hXE9wwxIoBUp+GBFztAbd7SFgMHtd4/L+1dfuQYWkIeBEp8wFHi/cuOhWLKTcvD6Tzp3VKun8acUdYiTMjXZ1PVq/tJexoxzc092n1Tk1iwA8FsZbUt+iaeAX3VSZiZTS8xCgmsafb5lhpmD9+0YJXHOnU9JO4mxp8xNPcr+c+yA0yaB9m1kv0diVPcEWHV9AUTJWOcMQyWMfngOsKPzZ06bFYGbE4HUE7Go1HYCAo/Vqqeo5dTVR/8kQypJp3V9molJfPanL8uOzqW5GFTXomr1ipY0UwFVxt8LJjquuSlAgUJM0XwaWC9fL5s5Il8hffz1eDzG9BsOSDV05TANVAG4GnedW1wfGjePM63nWUWrBos1YNR/uh0LaxB6bFN9iu/KVI3rFHFEsbCrXrDfCqgeilGF4IVBjbSfqVxhlw8qQI5te/OuC87+8oDNkVzUW2tGq6wXE6+gVh1Pm9f6bDP+bqWk48U5WvNkpvns+lVbm8OqJi6URyAjhoGtUN+GSfMDDJrifMzCzKHBb46Lmt1D5PMsQOoacgBo1fWEll/5vsl3BiUjrXzBMLQuhhG3Ay1nHvibJiZQGYcm382egJKbUiJj2pQBnOOewPplvzX3MlL1t97t/nQR6CLQRaCLQBeBLgJ/1Qj8AKgGKP45cG1f0PwlrUL2S5IMG4IUNcwDX9p223XSH/deYCmAk2ckxtKW54K02B6N5VxJ0wcEwbCitBQQ2PG7VVuGmUhNiNbEZCy5TYSMdwRMYVRpSENiAfh0jVY1WMon87lhQGv2aFdH9hAhsKW6JNzK9gCxYyS8tKihh6T0cn3qIXVYi0gj9TrLelF2wkiQ5OOQKiA2lgzXbsHuLZlV/wWBKCeOQgNIfZEDwnACIEmWGrtpZsEJfNgFasy4//FPb5WNKyvlW/VC/O7xu3Ll1lp58OF1J51HB8fqkbpddrYODEwZKQDpEMmr9gnsbQmwQUOSUn6SQNdYkBpWg6dWm8rn+nX641y2JsZ+2PdrAptUuzKiAIz0Te0raRsMZjrOE/WSfa8IH5aVK6qLfHRLwOF12fvuM7MwMVMKOOP2ABMmjJ5wgVaA3dv1xt+V/ub9ADkB87Pd12X+7LdmFonlGVJTyVLPBEYHcgpOPaq2S90qPVVpUTOmx6qAqhnCZvoTsBoWEFaw1VVyP0ZgZgb/DLA2uV+TdF5OShOLJLoAUiYHSX59PPRezhEeJo5+e4Cq3wsIa3WZ9AcFqJqVAqgCxmjDknY1gNVTvWaqOJxyDlz9RMd/xeN6crxb3n7/G9URbhussoCAUmB5/UGZLG+UQ4HU2eGW5oUUAbg7V/fnPqoAzfEzzG3MkiID1n0YVcyRbJBUW884Zulfa0MlPQ5r6uT+XPqLwZfmvQ2WMnkCIbjVriF1TgJGKuMXqW+Am2t75fzs43ZMcPutbsiqSeWxHg6xYlSRRcOmzo9ksmRmmhjpuiETnqMTenBmPJHHYqw0lGPyxqN/1v5vKPrDcrB/VJ7+UbLpQ71HMT3T8c3k9isth56f+OrCEUiDYRCbIUTSCqParpN1yC2b0Kt97tRzj/Pf51rctNv1yFgQthFmUjXCvM8SX/9jezwHG8qpWONm/Jg6ZBhVwCo/GwKrdx5syiguiyt7AqqPvxBQlftvIp/FRM9gLxLUkxvAyPnU+vi2eWhmFQlwpLiuU/U6CnLqOFn7VKG2toJbxo5+v7Nj5jbOvjnPGIuZAs+1LksVnNNZrKP1DA7FM1QrUrFYYiygavk26gEtyB3p81JXyy5oW5q7R7rOc623+kbGSUh//X2j3UbMC1Dlutvq6ZljAFMbJ+n1lJZU/tvXW2pWs3RIpLjIX65L5doU5/pUEQNOA2Yj9b90sUxkup8uAl0Eugh0Eegi0EXgrxyBClRrBlK/svMZF2Ant7OSjr1RDFO4B2jli5wvfL68qR1lFTrJiYS3duXlPjWoJAm0mQFM8o5wtAIeSjiOtGJu6aw/I4kN714XUPVKvZKjZd3GgEnWR3oMEJyEkUTGUkggr5KlsRLPBWrreJWS7CQkYgBrzexIyfR571XMkWROAkNKrR6tUOi1OpmoblUSYSeax/oM2oawf4BC1bOOBVYXZJzEa93uhYTdQFF7J/ALyyTlYRgsejFSE8oeOfOqzIXlpZEK8v6P/v6WzG8m5fPPnpcDtWi4/5MbZaJ9OxYz8fTbd2J/DlyTisyX7QA6kBdTwxVDJeS9AOIKEJznJjnFJTj8Ka7Albv2ECdBNlD13Yy7jYMIrw1d6n2bsSD9BRTLibgnlksjO5DB0oJY0knvjUZmt6zduqUa1WtyH5WBz5PfO/YeVZJbbinppE4VlnhALRktbpgPYkIHd/+h9CbrhggwPfN3TyQB/iJgROMa0yTqUXUbsOpaVQFU2FT3WRVjLrCK9BfWz7WDsKqWrjJGVYYJsKiSVbNgnku0TUpqX3N2z7NIAptg0dHxbx6LE+3F2QKgwHwlEsm8ljEmlknmDW5dvxrjJRx/e9Sq2hQpLOxcgKxHr0mOG3A2PRBwUNKteTFYFgiVpLcnYyTOy53nfyr77741gybkJmn6RPWYn5bZ3ssylezX549VBRoHgD31zIB6A1VaLClW5w6/SH6riy9g1KA0izEYKjnOMK4tZqbu+CW+TKwaZ8ezrnYE/5z/AF4cO47T9bvcTkwcI7elSX2qWWUk0ABYDJXk/qqiyEh9BVRP1aYGYOUaSsXwWOZJx5L+ppcxxj+qT5e8f3Ltw7Jy/+faB+pu1Yv21evy/KsXqmFtMmZcf5H9CqT2lgNeBUpPxaS6HU+VMCMnvgCqzMnGxvns9nBnCmFsxlzL+d1UDI0kTZ16Bbi+FtYFEYP2bOe8vY3nH+cOAJFTEmCuv/qM67dW5QS+bqUHi1hPBFSPDnUtrgsnbcmgtZJh1aS5X3NNgzll4ciS85zuiWc1W+KoaD1zjLzatasVurH/ro2Ow69/kWj74gDLm22zoEBgptqmQSoMrBYTZjKDO+PaqRU2L8yorthteWBXcRmmTluBHHG+KzYsZO5p3GdcE/i2Ua/lqVuG5frGYmdAKTXw8UJguZOyEADqgYAqfGqWT3heVm7+zmmuvlGKXPQN55WpU45HML2g+axO7ntxJne3ugh0Eegi0EWgi8CPGwGlEMpc/fV9acX9/DNJoFz5SApDBuJEL481uSRJZ77gw6QC7jBPAkYGTMJ8IqoyuFXyQQ+7IyUN9LsDtk6oP1TCwWNAXZx++eRV3SKhYAUd9hXJsBM/UkdkrqTeSt5nNvfJujeSMOpbLeutpi5Uv/IeWtawFyQxK4MVS3OR+i4KdA5Z2Qf/iaUk6YMtHSyxDWB1+qVi1EImtiAGdkHGSvylLyDvQU4JSHW9qJN7JU8CYrjuDpU4IUOjrhXA3WR4JJ3uvcq+aTsfilHF4ObLP7wq126vlrXry6rTOrUU+P2bAwM72tRY8ksskSzTRqe6+VoCjMKuJr1e869sj3nmRgIw6s6mYyNiEGmGVyMJYDX7Apj0BlwH1mRurilVjOnZuSBGVVWz+nx6G87kT/VG4HWnXPngTrl6d7Mcv39ddp/+KcCtSg9JtgduH0GCDMOnejqcg2EzYL7Xb5b+nZ9pf2A99fECaTPVYc53XluKysIAgIi49VWrWZbXwqjC5OHo7PY1mq82VqrA05JVAJS21xhAHSPjD2ixdNURBYCFnbLza6WVzZg7H27As4HWLI+c1/X6RcyRSIL5qVxSlVaCLlIrHfYQkJYE2UQNYMtADXYJYIapkLau2sw5NZlAfsxtzlbKEuyzFlJcVbf3tuw//5Ves8MBlvHVh5pzYpjefqUabO2fwbkOX5890CKBTo9Ip5H0ohl3X1pMqmBQuY8RlW7bPKnWphILG1rhBgxY5ZoQkIokNkw1CzapWQ24a2C1LYdUlo851dyNDeh1fuLsC6PMj2WngFOAagWo9FHV7bl68gqNBtTzGsAqAImWJnZIXrD01+1dTgVSVZ+KUdLqvZ+VZUmh3T9U+7q7tVu+/+K52ED2F/oSULqi81Ssak+uwGpNg3T5dJ5SB2qqif9c9y0FPkelWf/wwkYdcW5YVu/5VdelGvhEms3iRNaqbNrDQp/nn8Hpxfnrli5+DY/lXPU0ZE74vMzC2bWbq+XmvY2yr/6pjz/X4oTbzWQ+na8PeCfZPsdab3s7AYQ+xdm+FRR1IQVQCosLUJVUd6r6X+IXh2BKh8Vj6jlAZWTbVQfDPOLjBWT9a1GA3i8VARLmY3qusm/sE07TkvxSUcAYTlm0sTyZ96Q/7VDs+KHmyP6MxZrUz8610MWi5KnGJctF8TnIt1RUPHZHl9JjV6LffRhYx5mYxuk7bdPY53oO+t1NDiwzMa4F/s6QWsFlLZxH1TgtM7X76SLQRaCLQBeBLgJdBH7ECJC1ZUm6MiAX7BE5VurgIvUlZWhSqPb6izqfwMesQtMsRnykk6pwCgGVZC84+Y5VC7bPKre+/JEEu8VMldoBSHH6BdjyvolcfAHBMKBsNdIvScpIBP2KpB5sg1omPhMDJSyZSEh5nMQwDSfSFoG9HPfVx1Vyv7HkuiPYUbloDsSmtp6nuFMuLCMTRh6MDFhJq0Aj9YMwrQNa0+gXqa9Brfuwpon8AgBJ+xF32SR/6SFYq3SrHI4EEekwwGsk0PvRz25J4qvm9uqLeuOe+jnqYL77dqtsvcHdN0CTBDjAVAJG/UXGzF8Po54HxCZlrsPKCAPI/WjdD25XKWAkidRX8jolpa7rqm+v2TSvMXA1e4RwUgxoXwZWPZmdcFsgddA7FFDdkvx3W61p7paV6yvl5M3Tcvj8c+/OqRYn6EfJ+/Hw7AOYvB/anhhVeqq67Q2g9/Y/lv76vQrq9Mm76g354nP31bQhEkyoGEA7+8rRtjcSYIVB11gYvMLouI7VjlkBsY09re0zAFEeE2oqDV4DrAwczMZXCSsyx5ruB8wT2caqVPiA5NFPEDmS3gpoDTSQE6aWDjRgxtRgofYPBYyZHmSlBfCV2kCzirRhwU0V0GqWS2eFe4NKdr1+twzW7jl+1LcevfytgOkfysLqXc3lm2X+5g8CdbteLDIT50EFPCHP1DZhRqntZdHDrXwEPJm39XbMk4jbxS/yX8ur7QxM3bBeA+gxw1phGgsIllOnGVHqVyPPDEjPohjscOg76hhjjGScQGwsPdVj3EYCLHCKkRJyaZx/3UeV2BITAVUYOfp8Hs+03OGwYfIDyFT0BVbnC7Jlu/+zMl6/ZnOlE5n2HO7NtPijeu+XW1qTUP0pu6IrzFQGbpgpyXYqceP64bmQhYczvd+O0FX96+tlkKR/PEOqZNULQ4pL6lp5L8iPw851ih8AJ6Znnh7MD39M5lxek3PTn23mk7mCBBiToEw1zv8b99Z0KgzLE/VRPYGtZAtsu57f9eMsOfa+8IEw2e3yzzj6mFhAYR4qpl44IJaSzu6rChQ5LueRX6arMjXC1TDJwDO7ww7546gxPZUs2CJ5zVNAKODWbuY+3pgyAVSpTwX0WpUy0XVYB3eCm7Bey/WXY9+HUcXZ2e2buKZzJdHihK4bbi3Dvtd9ANhO9TjfMch+kQZnwbK6NTm+KER4D+CTY02P1Sy26jrisZfkXL85Mr7N2vtbRLu/XQS6CHQR6CLQRaCLwI8VgUuIJlDmoq4s7Rhi9cEvvejEVjlxT+qeNf6wR5EDBzqOBS4BpK0NC48i8eVNJM48S7KHGGtHSQCSLZIOoCjvg8VktZzUYNkVrZFyIfl1+xqb1jQOjNfjpMtesEep95zSHJ5ayAqVSa8WRSUNYEP0g4R4DFBVQj5WW5rFdYHVVdWp0eBejMTApkk4BqefqkHhTEei5Neuv9S0Sio8hkkFrPKYEnfYBtyBAc3ktrCtTnEso6zJvFnVAFkv2uv5JYHlj352uxwLqAKIhqo7e/l0V+1HABsAjPwGD4RRjvQ37KITP3JkQKckoa0tg4VuBuxJhtuP4UJNpP0+noDtIQls7IuT6ySzZqQBOTChGjEcfxHkwYhikjTs7Sqe22VlvFVufvzA8Zy+/rqcvPrawBJmCrOaxqI6LgaFOBVzzGlVo+Y7pbe0Wfq3/ylMKfMAGefWU/1+p9sAA2Ta1BVjrCSDL1xqYQBhchYBqDB/kQJjFqQBupCrgjCM+METWUYhEG7P4oDAgsUMLKF28x7H/NwtuIIWHksvUGLkYNVzhTfyWBhUM8p10SJgtb4H4FWlr3G6BaApBrQMMbNanX8xo2K+0OMSGTD3dUyDq59Gjov5zd6LMnv9G/lKXStn+y8F5t55Yp2JjbIbMfPRbKd2TWMGgO8NYZ/1AOAettp1qbhZA1KpV1XcqE1lkmJy5ddUN2UAIcuVkgAAIABJREFUrXvboChgUcob9rlnFGeswiJArWW1ZrWBGRi8SH5Tkyqg0FyCiI/NpQRUadcDUKVnqiTAdkGW++/c9bsA+oB5sMNUC0hTeqfS2sQlv7r+qHnyVBKBwerDsiZGdTBZNVDdfb9Xtl+9K0sbm3L+fS2Gj3OEK4ccgs/Wde1Y1oITjCpzLc7BWRjzmZdh9nhegLPGejazMl8jq1y4OQUbmHnKNwhaBeXuXcXnB/BebDlKB4As7KCfgW0XugOkcv1gBvNZYy10Lep6tStWdSrA59ZbdW57Lp4rGurV2xLjOn/PQXbAYwOrcfmlZY0WQvZkYCTGGrMk5LxTgdZTMduWWFfZsGX2DL/mFGzoVCULPladg1yLke0e25WZea/P1s4zDWYHSIhhxDX33WdVpkmSLx9qrqP8WFzE3VhgWfePdV7g6I46hpmFgJptp48q0l+BW6tzdEvXlAMAq4Eo31QAVbwS8v2RKy+/PHahgtAJodixWMEikxj8DpxefHF0t7oIdBHoItBFoIvAv2EEyNgN8ZJZxkAkUl+Sdb7GI1U0S0JPF3+xG+HU91QXU7863KkrUyvYDIQFYoZl4d8S0lzdp+7oSMxSvBglJwWQGigkYQJkYrbkXqiGuNUQR881kyaeA4ACbJESz5ScsK0FpHx1DyNAFoAUwAEkw2siTabfqU2RYEwxVVJvVWpJOcSBjJXGAp/8IOsFKEP6AfkWkVxSg6rPpNXNompVYVipWaVmlFi6HY6SLNhVakhh7jA78rEpKTPUD0Yy87Ci/qmPPr3pxAzg+erp+/Ls+23DJTYJyHXSaiBAKAGuijY1XO0xbZVE2KWCvEQx4KXUrjaDpYAk7mccA1hJyBlapcrIIOv4hnmpdWB6HqBqRg5GVPVdjCBs6EDJ4FD1qtSoriztlBufSHqqFjWn6t05Fbi0vBYTGstDA5ANDOsMc19WL1aQGCapLDJVGt76h/MRPMPRVe620903BprUXMLu9QU+XDM5iCOwBiM1qshUqbXUuMIA9gFc9IqsoJT9CNtXYYFZMNoMEWzGvZ0LAWCV7rs075Pohi0Pw0psbaLlcyTnDagmo11ZU+CITaUA4PxlQiimp6q/NJul97o2VUl+q9fENMj1fnrezrcC9gJ4vbX7aulzPyBUoG4usHq2/bVa+yjm3gcMc7Tvlndq7GDbkaV7boKIqPeFScU1mZ60OCkj7Qe4Ezfk07U9Dee/zanSTxUAmjY12j5AtaoXHCvPwboIEMTq+Jm9139xuaYNDQwixwNTGPDuel9qUQ1G9Zx6pspdx4AVgNqT2y+yaGJISx+57ig2MsZRLepMQJX+mzMxq1NJgKdiU2eqQV26+ZOycusTnRvUww/L1lP1n/3+Vbn64U/FFM51W7Jy5oP27QTX3/mK9gSwSo0zQ8Rx0iIJyXIrkdB+Vha54k7PhVZj72Opl8lWW8rxA6rakmAAa1hFs4EGjJwcFch6IYf5weypc8mLD5mN7ovMOzAeqxJ92thcgGa2x0qY9pUP4Vi8ngJTyOchLffMNWjlx/tQ66d57IT2MzJym8qFlw3gsj09EAzcBbiqDKDGzec1hlyYNAFKjwUUBVTdrkvXTwtshUqPNY4nem6u5+b4AWiR72QXSbde4esQCxUCmodiT7V/i1p04np4grOwFiYAqQdaJOMYmWFz91LVIoVeuy94iuFSrq0IenEL3rdpE3M+PVBRPBC91PzmPOFcDWOeiHLuo+ThvG4mSvXp7k8XgS4CXQS6CHQR6CLwbxYBfStjPdm+ouOWi/TJLWdcm9cATV7jZNNf5zFUyhd7Y11JvQCbcmXVlz18AYAwXoo0hSAJRs4rEKHt7lpSRVpQpbLeGiAShiOSXdjV2CfBsiqlEKghjRiL5eCnOWvCOABQaf6OPHhiiBcQ1ryAY+0ExA34nUj+OF5BAqnPoy8qcl7YU9or2EFSn69kakky0hGsCoZKSpqQAw+ViMOsjmhlg+yXWlWX9AHoOTwAJ9vTZ+GsWuWA7qMIuWWmhu2RPJ6V1SvL5cFPrht4br3ZK89lnjQ7gXWAyQybCoNCzWszb8KR2CyGn6+jY/AbQbTlvIxwNVdyYsr7633208sN9D30uNdk1sZLSX5TD4dJCgwNTC5/cWgWSJX8t2+gigT4WDF/VTbXDsq1j+/pcYnxnv+6nAGeAKi8u8prLY08Z4cZ9DCS1G1G+wjjpxG6/YvSk3utywM1XnPVYp68+IMWDJRwurZUo4zDr+WqGsdzuS9sK+MKUK1OwNVMiTZC+Xx9FMDLgSMKmdNxuw2j2s4KgAIxa2dApSXr+9g5Et0A0ovXuOgum072r5sBa2cClQaqjL+1jwAGAS7MlXil29LUmk1a2iAB1q97jdodGFb1SNhpTS7JqlXFOAqgc/yunD77L+Xs4H1l7DlIPo/tAiSq1BMApOM0DgKsA16HtPZZqbWrMNS8BgZV8Ws1vrCqdl4m3twG1NOCBuYU1jEy3+hiuZ1rRw2Cx7axeO6Pa0BUj9PPMf7VQAlJL2BdtakYSdGi5uyIv4oFcmFaGhm8agEDQIpp0gnGSchGAcNaThFgPRUztvbBz9V/9p5GaWLW7t3Xn6kP8UFZuf1xWb9xpzz94rFauqT9yVR1qrj+0rMWB2CLC5gP85Q9WG57eaytjqggz1EGZ9YT79KiEsZFgaWNaeW0rYsdZjYDlcycnhshZWEqgnuGkrrLAFe/wQAs+8M54rIFwp8P8nUh+1Nfnmluz6osHDAkcfdthk/+DGS82jCxAlRSA+xetVV6cSyQeiwpsC8XtIfyYk0WvSh9YBuUSfB+g2M9fqq5h8olta567jCs5kC1/gdiaw/164U914vraoJjMNcubR8TJthd6lwBqtSdsr9c7+1LoC1RRHKk5zBT4tuGRU4WQg8Bp+6ryvECOpvMlxhE/vvnjKmviPptMt+2iNuCmhh2P10Eugh0Eegi0EWgi8CPHwHEY0En9SdiNPOeShSUoDXJWQWklta2+j2/D/gSRiyy4fCfAELYhTCkSWJsfuT3B4TS/5TtAVwBtjCAJBgYKtGWHa6VGlW8fpFzbSvRsMxNiDBNaoDBCE/pw5qaVoAs9VuyYXKSZ6sNbRepL8xrnH+FX8SSrEyWRSYBJCXzFdjhNr1RwUkGatr1qYx+6I/aU+K7LkdZGNITJU1jvX9tbdm1rQBRpMHGU5IDk9IgTaO+b0hfVmTCTkqV0MOMOaZh82ALSDA3VdP58NPrYiFm5ZvfvxBRJCddelw62YVBDNQxMwyjCCB23Srb0Gfygir3g9EI/EoCbRGrWU2AKu8J5wcj7DY5Ni7Sa8yE+Y3ZR7fJwKCKSjBa/ABU9VfS0QXVp5IKUqc6EMOBe+/47EW5fu24bDy8o7FU6vjd/yPwtG1w48M32K4SccCwpdA14W7tTlwXF5ayt3JDxkr/Sa8TWLIkUUDizVfl9N03TqTPhqs6OAFVwDM1qxPNWQCUxrknV+AzeuHKVAkANhBTaIUljHGrWcVIyJk8B1yBKo+5xUoWQjynjTvSluQCfGUhhHmPqzGvY2HDWMDjW5kbs5kXINYy3GqgBHsax2AAKEA0tYWRs0buO6/1m67HFDizCRHPu5WNjltAvr90Owm3WFkDVRhVJPrGiUhuOT/pK8s8YHLDhgJAGezMqjPmOP1nAawTSYGRU7uHaupPHVdYa9hFwDx1qgakqBwq8wewrXFy7OrwOpA5owLKz0Epx4S8NwtdffeM5fjEoAJMbcJFH1X1OqWPKmY+qmU00FdbntSt8iFj4/rDo1E5PtU4TwGPmPjoE0fXyurD/6hpclVHOpaEdb+8/PxfvQg0XL5Vbn3687L1/F159fiZ59MMJpVFEZy6UZVoLtBU60xSYs4PwL7l8Z4XmTeRNHNOxeAoTsAB6P6LpN5jTahyPxOFszmy3ODOvMbrQx4X7iR2Qcz0XM45zY85Qa7elgKn9rQtADVY5Y9ie5Uw9MKMF58CTgGqKDqa87gXNlgM0VhQBsH3Ae1pjsWiGqVrfI921ZFUDKs/i/1UjOzw6+34BDgHv94eCwCK25EY8ZMjfVsI+B6LpZ1rLAdLkluLXT08PPD2RppnXJOakRJlF7Sdce9VjXva0EiJo6v+sRbIuHZxaKhpjjVXJA72d4c9EnTwh3pNzJLon4pqAVOyeq6ff3e1uvIW2aYGyLUo6qLLrOv5EHQ3ugh0Eegi0EWgi0AXgR8xAnB0rIfXL+MLdghY2WrzknBVc5mafIaBI1lPQh/X3/Y6wAjWOcDCkaS+qVllO03uy2o47wLIsiXuL6n9DF1WB0KIODji1oiE2O9VvkANEgkcIBNJ8IJelxrUwAXAI4kRyQz9S52n8ym6QeJigG0QJ1mvWJLlZfkLL0u26xYI+oGZFLC0ey7g0M3rI7ElUVoUmAW0LqjekhY3y0vaW7epqTJRclCYVW0KwEvNH+zrAKfamnCSjAFO00uRtjQB7TfubKrNxEZ5/nirvHujulQSUOpPK3K0BLEeD0CTfrDUciV/TVrMmCAdDmuaUUm6rByT1/F5jJEZ1/ZTM9nK/jiPrq6euNL2cNasSVofICygMwSowqYqXYyZkh4bHGtx4Em5eUd1xbfuKmndLaff/d8amP0qEa3sJeytx4Z9VnJbgaJNjAB13rPKvgLE1yQjVt9Q6lCRbc6nkvK9/kIGS5JrArYAEgBqAazBBEdapKm176ek2H3VtxXVrdo8CFkih+36zFprWT+/Ty2l2SuYWm43EAtDHpDg84CbbSwN1Ih6TWg9CCxERMZqAOpAV5RgxjgJL4Asclc2FumuASWvwTwJBtWLGpgMYeLF46lb9fOufRXrJPA4uPLTMKSAj51vy+mLX6a200APySaMOPOSGAJ6mOMAznqMQCJAajtu96RV/Sr1v0h/LdmmxprYZhz8XoytquQ3vYSzOGNZMKjOZj7EtMp+PeXCnDtGZog5Ho6rMqzUq0ru6/j4uDV/VJcqCi/H5DY+OAHrPvW6bEbn40ygBxOlqZhV2tJY3qrnhuv3y/K9f9ZCjgCoVBHbakvz+ptvhLkwWdoo1x58rPN3qTz76nE5ENDF9TesLwAIoMoCB3OgukAzR+g/aqlsFi58fLy+gcEKVOdVem89Ca/n3KoTiNnPOeC2VhVwJjrNJKmCXePa1GKaLuXTvLgBWxxJr2PAPOL8bue/52WdeRXv2gSK256fAcP+z4CUTVegWU3U5hoXAOhUbCq/7nWruXMiWe4UwybmL3OAcQLYMjYsRPgiol/3mMY4S/Wjmt8nGr+ZnKypoT3Z032xq5QqAIhPJGnnuBa0yIRsHGbW+p4KWhmTU80JDJJoN7PPoozBp6aG5rmgM9DVIJU5x/dC2FYLgLUlfgGk6YGahYUWoQvwn6tiFmCjFDr/FslT3U8XgS4CXQS6CHQR6CLwbxYBpQGLyrub1KnJoEiSSDbDBAWMklDVmjRLGklK0o4mP5E/8r4IR5VEW7K77F6ori/V5yD/sjxL77ecVo8BQIFDS2IuALUAVYDnntIPeNVFPUayhrMjIDN7K4mwEki2wXYNPgEyrLjrPY3RwJ6prwQv79JeubWK5Meqv1tc0meRtCNfExNKokY96YIkwOPz1iYk9Up6xCrApgJQ1werZSKAQEhgTKlTxTF4qMRsiKEP8F+MJ9JTtmeQWVlUgCsAs5mQ2KJFx3br4aaNmF493VZtnfaxsaW1jtL5rEch+4Mkmddbwkq8yVN1a0i/ViSZl3IvC9zqBqz+/DOYGmYz0tZad2cJJ8l62D9i6rRaoAkjpZHkvgt9sRlu2QArC4jfV8ufx+XGBxrFKzfEgL0t82//Lz0vuR0sJUydnWIjCefHf83gYlLFxzOvMscyJ9kfjdGNn9VaTAWBsdh/YxfguSSwyKJtsMSSh/qq9iTF7lN3CauqRYW+alZhVc+QBcMEAjQAqh4HgZDKIFsCa3Sv/TOQR0YJ8NJ4Qq2fA1VincFoBklJeMNW+6israxA1TXPld+yu2+ec01gBaYGuq5X5TFek96h1KoicwWAhOViPKhPBdTqOYNWtS3a/KSoCNN9agHyp8//a+kdSHLNOXkqoOeEXvHAsZa4CqR6/aPGw2NiU6rKEppdlQwYoyZqV5FVmxWvsmgDV+TCtLCpKyheMALkN6BP3AIIqCO8DNb7OLcy9oSmAlWOieOxUZRlwQLZGt+55L5mTgGslkFzzIoPhjwAVkCcDKMAqqdiSWdakcFhGrdfaksnNz8ti9d/KkWGpLwCp6++/a7sv3yja8SyfkdlZfN2uX7/fnn7+n15/VTMreYRsuGcT7h4px7dTHI9VyOVzYJKFTyYAYxUHmDJOcXNLFrZ8AdGFfWDp0PaytSz2YtnOR8qdOL9nA+VqbYrtIOVc8KA00ArzryejVUVkPO+Lqj4Tt22gTvXuCyksA22G8Ad6a5lwGa3+WidZ1osoSUNMt4TmSdZmu5zRDXBUnwgCYbhn9NuRvtLzWqU35w3XBxznnjtRYtZ0yolPtnjtq7sGk/kwTC6x2LQAfP02bZk2TWv2Xtkv4DYI80HJL4A0CPVNtPyC2AK4yoxsqEqz8VBnlkPlKUHKiC1mSL9EJSyhzlvL3647QrY+ngWE7qfLgJdBLoIdBHoItBF4N82Ako71uo3MMk51aQBnE4w/HWf+sK4//LlDdNQZWl+HOBRQYVvNaDqTEuvFiC0mDf9VJO4wXAixhWwVJJGopGKqdbcRgki4IpUzEluGr4DVJ366KVLkgvDqLJNS4zdUoS9TyJjt16ZP1EXuwDrpqQsEmH6gIqlhZWVXHTJrCimMSSZ2jBsCM69SuKp1cLddyTgQwK2oOQNbnhNPVgXBbrYdxstwbwqORsKsI4msLAAofySs1luC4g1OgiDer5OrxvUuiL93d1SMwUlfbC41OiSrHEcyUGTfLo9jVla3FmTYCbSqQ+zFNivh/1IbOjdat6H588T2SSmZoNcF8Z+NnlixVPnzCByUXqe4vgLOMRESQAJxo4xV7uTxd5WWR9/r9Y0N8pgZUN9T78vp9/8H8J5+kAADeCR+kbmEOYvjksFqyTtNclvINDtZEj6Sa4Xr5TBzV/4b52YZfb+eZltf2/G0GyWwMoA4yrFsicJcB+AhZwYQyyZBFnaqudho9270eMT+TTtaQxGiIL7g2aWGrDa2bauEngswuBXUiovre84Bxw1bgGojA4zOZJXSyFrAmxG2e1GassaA1b94m5rEBoAawaM++3XbKx+BeCE5OJ8vPmpQiZAru3P3wvEv/4f2i7vQSZM/aWkkK69DQjBgCcoS/HQIgItWtxD1WwpbWqQ/dKKht9lbTs1momHWLRWr9pkv7zPt3k/i1JRGXihy/M915QefV0Bp0Z0+nxLmQE8YYl7vs05z+sApFroUFuSs6mkvzCqyEvFsOZ1zFdtV4D+VEwdcl4KC+Y6708xkRpvlKW7/1SGK3cFVJGYnpYXX8qJ+uBQoEe9UpkzkoXf+snfOzZPv1Q7pX2ugSgecKpFPgq7HsDqayFKiAz5+VUyEJPJDPhLaxUvVNQFDaYw+2opb10EqkXlleHMhEr/4mw504q5xjFWBjRUfqT7AHQ/nnM+cQ5LG9a2Sr/9mrDazD0DSjsHt6O4mN6AXjv4sn6kIeT2FBMjOZFPqVV1i6TsA3Wmc4FNHNJpoeTHzwF4YnPGec7+UELBtRcmWuO0v3ckUyX6oKYH6wl9WmWS5YUNjgXFCEubumbOdV2e6nP3JQc/trxZY+0WZQju5SJMbapKD5D9xkYvihvOZmS/sVpiAQKgmlhk7y6Dz3Z+XwajHTit07z700Wgi0AXgS4CXQT+f4uA0oIVsqf6xR3Ak8SruSI2brKlT3ltzJT44o+HbkvfstIfcNnSgfj+yh3Xpkn5l8YvaZ1CsmlbDAGlBSWUAFjeS7KCS+aBJKb7WhUHqA7FiqTFjWpMLQCupkk1HSM3bMzrUCyKP8tOp6Y6zh02SWQmkvWtrK2UiYyMSJpJopIkk9MEtI1XtN9yBsa4aEnJ+5K2uURtbAWnoMKhwCwyYVrULEyokUzdKMwnNZFsx0xqZVEcQYASCaQ+Z3lV2xereyD3S14MC+vXsx3i7EK0GKtY2uca1QDYBqK8Lb0OhrEtBpAhgr/7NWE+r51zQVzyNm+7JsgGt1WiaEMVPstsD+BeBkoA1dozddg/0L7lcWpWh2e75frqs3L1o7tiNWVI8+Zr1aj+FwN96kNVBGyZoAGp/LswMko2nrmSDN3OUgE1lqqS4bOfisXGo9K/JokrzB4x0f7Ntr4tM/VYxWCG3WYBYoE2Qfq8M0l9+5gAafGgj4wVYyXLpTUXQPIAUwArQUT67f6QMEGALfalIumsNNS5HFOsdr4EN4R99U91rWFRxGNj4HBJpVCZMZtaJZWPxNXyXhJ95LrIWyuABUwYlKIQgFGlXQ3MK4/rttq22DVX7+mvfVz6Kw90W+89wlTp/1SLmmcBRmZyOW7kvhw7rabqNPfxC6Q6/LWNjx2TI6umbY0lwK5PbZLoypoa1IeBtsbB8x1AHJOlJnO1dJnRBITDnALALUt2CAxW5z7umCT1kKJy3AaqAqmW/O5WNpUWPQLoakMDw2w3YECrnZKB/shGxZ6KFe0v3y9Ld/6d1LtrenxYdt5ulzePn7qVzUzmSMcnLIiNy42PPinL12+KbX1e3j1/o5DJlEnuv0h/3aLLbtBVNs7aQZ2vNjXzFK1XOsvX0ykYYJrVjED0RqpnLlXAmiHIczkZXUdtYyOflopZ2zRhqqZHqTHPuXIx7+pc9ED+EKgG7JqBtcKaeacD8YpWzn/vASBccTQjjEO2HqOelHrUUwHVmQCpwSZAtwLaU8bWjtRhfS3bhdk3EOakZGpQcyoRrh6j3vVwX9vS/D3ReNNTdXqAwRI1r0jyWSQATWfdg/cCRvdlqhVCmLHDJEn9UQGmLHTyz+7xMKiqT9X4872Q+lSOm79bRLBOuCw25X7300Wgi0AXgS4CXQS6CPytRkApygQYpf1rrGhNpJympH40SXUFFH6EBBUZISlRLJMwrOB+jJZqzVN9BaxrmsvQbibbJNmy0ZKSMyArGRkyXjhQfuy4q9sk/e9VrUrrAdbRJ8iI9Tr2do2K1pqUkOi1f9MKdgAuJGc2ajK8iVy4oTRazoxVv7i8sSzySI/ToF6StrlqrSyp0/sXN8bqTyhJshL2DbEvSzL2caJNvm/GDQKK1X+cZvVXdZE8SY0q/VVNbpD48VfP8DpYWEuODVwVSb2OHoWRB2e7AGPqTaviNMDVEl3ySkBWnmtYtV/lg4AFgKmTZ1ri+FMBnXH2dV7qjwHwZgTDxPBEQKLBKxbL+qFdDY1+aEkzFHNKj54FmZIM+/v6HGTAmCoh09wrt2+8KesPPjAjN3v1B9VK/jrgUMc6kPSW452z30bPVVpXGaYAZBYomgCSRL+ynJRuit0bXPmJXIAfel72VS88V93i8cvHwjL03BREQWGM5Nrsbdyc+xoP6i3prer6YUApUmRqOmv/2bjaVgMV19cBGiKxJsYBKVU+7qCnCs7xOV8VqNPKISWOcTWNEoHt8VulvxUkuo+on4M1rWYtVdbr+j8ziFV+TTsWjIcAqpZK6xyToZBoZb1XrxtfVXz+MTtBUv/ud+X07a8MOgImqWHVNsym5tcMHqAZ12SzoXHzdU9VOSqbYa0yYANWAd0+JksAJS+YAEip4cz1A5DiPquu7+U1BEif77EFMHNMGEJVh2cYOo6P85WesvzSggYJMLEyAIJlFat6LEaM5/1+YqFtU8dbGdgznJEpGRDARPp7qgWl0fW/L5PrHxto8tybJ9+VrVfq24zhkha8TmSQNBX7unbjVrn28OOyv71bnn/1rRg+zdO++mhqO4BV15HqnDh1W5e2kJFzzwttrlONWgI0ZVbbBGaUCpbY8hhT2q/T7DGLDzjMhcGvq9dLmxz9kLJnJlVG3ucy/X09nzLfkKenBpsPyWKVP7CeT7CoZnot+8U9mB30FPb+tGGi1jQGSSzaaBbTM5X2SKpJBWS6hytSXBbyKmB1jSvbpVbcn5jeqzyPkgQFwwn9qQVOp7q+YhSH+RP9VC391bZhVs08c+1hHYYFQ32+yo/Locb9SKZi6G54H79T3N3NqIZVxQ34tF6/KPXgmFDjOAIwt2ZUcf1tP5fk6Jce7W52Eegi0EWgi0AXgS4CfzsRULq5XNOVJDX5ieQs4LWlUIAVHucvYKwBPkOl83fyjoDbbAOw2fhZUn0cfHmH035lash+G4BcOVtW5RhMBv0GI989PJNMz+kIUi89Bviy5Fcg01uPsVIcfltlkWqoMM6ovRpIUwKnMWbSe5SMA2hg1gCXiytKaidKwsXSzJVEUSPKyj1pJnWsmC6ty3Bl7H6cMUMyW0QiaHlvWM6+WM4FaiRpewL7CVBFWemkPqAroFbP43CsvwBWsywYoTjcQTGA7JB7Aad2IzbhxyMA1coKwKLWtzWGtS0tpGVEHcI6oqkbTOLdRs1jhUzPAI1kNuDCCTPuu2YCBQSHjJXqUytQBbyOxKYiBV6Yvyq37s3U8uO2QfH02W/kzvu1QFA+a0ibGAHIM4PIuoeWWVdW0wl3ZZnNGAJgAuTdW1RSzN7ieunf/Adho2sGtT2xd6e778vh6+8FWsXw4kgMc+pWNbRXAncpjtSpjjAIymdrZSByZICqWZuYBTlY4AYvBvALoE5daxhWGDP+wr5WWab3kDcF9PuegQt12LSdCesVQKr60vqy87pDPwkwY74SqmoqBFuIHJYFE8Vi7n6jVTYLIKBFjeo255LEut8qIFKtanqL12tt5+sye/Hf1HcUhpDzVaDLRjfsAEBEY2EGmOOH7Wbfq+QXuS914ZZLq04VaTAgVIAWeXHqjFmkoS1NvRYwXz2WqTt3LBpQ9aXzc89YAAAgAElEQVREd5Dt2ggqYCkMKq14qE3WrnAbUAqAdZ0mQBU2VayqFiVwA7b8mVgfw6ICXCNHndNDVXNkNtdxgt+G62Xx3n8o4/U72lfNWslLX3/1p7K3K0uduaTgsJ5m4lVfvrhRrn/8Ux/Py8diVV9LZoypkuKBfyz71jfQZHGIuZJzklH2+esxtAheu5YJZKDqOPA3AC/PZ75Y2q8pdGp0lmlowGvJ7sUlOeCVIWuLVu05rhltSZAjrNcRn795S52N3t5McWIxLHO5zkmDVi8b+i3ex6qoyHthL6lBFQMqMDlVzBlHjL3swks/VIPysLChQHVfn8Vinq9pyHf1KED5SOZXR2oD5FZimovHWmAyUJWSxSBT24aJ9WVI5zxg9EjXF0yYpnbK5njTfozzKdWnkgXTP1X/EuG4zddB8fcCwJZXwayG/77s8pvtdj9dBLoIdBHoItBFoIvA314ElFpskjbU5CXpSQOnuUni1RilsGCWSxrwhEVIosPtJqWKrNcMqgDFCSvgTlcArnk9oJF/VJ7aSEnMzIpg6hJQVmyHcaD+7alhO1CVJMTSYG0BefA5Qxpe1sCVz+QIhkrCYR9IhkhRYGfpoRpOTGBZ0saR+veduuxMLKsMkIYCKwvqwQhT49xdYJja00WBmrES9JHloUowMVpCTipmkDY4gM0m53NtqYAor0GSBnAFoMLcDnFNtTKy1tMqqaYGq7kKN3Fp8vtIfJ3f85mWDaeu0PWutabSqfCl1zNcyYMBmOG6nZTWbRluwRT6fgUsHvLKEhFz10xm0cJAFZAPeBKzOugDVAVK+2JUewKGSH4HOCzvaPyelhsPBQ6ubHpuzJ78NznzvjCr2ZPU16BHCwRnsJoG2fqM2qLm3AW4Hpelf05+a2LvvjIB5v1VSYs3xKyO1nSPfr8L5ejtk3Ly9nHeY4pbrLulxhhjIQWGGZQUWKwqbXx6GtPeSPtCLSYBdK1vmJ+0A2JcGvZk3AJOE10j2/ytlHZdDqjPGZ3V+F7Ue1uSa8fRNkqwYDyf+27L4lrVsK5mFasTrl1xJXd0qxoYVWpYLfmlPlevd62qjK5Uw9vbEOCCQQTIvvtMv7/PR7iGFPdaPlP74eNhX0FhOXbYUR+4gKqNlNT6J31Uq5yXeLkFTRyTDYANeMOgWpJanbdbraEXRirtbLMk2FAzqKm5hQkNUNWcpD8ux+iFiVqvaxZVjB69ZWFVHSed62bjAOsy1VE7mvlsUaAv9aFTFjWW75bVB//JIBQ29eD9+/L22z8KHMkOrLccRhKsPKc+fblc+eBhWbl2Xf1Vd8qLb18qzDqHxc5O3T/VllA6RMAU9egxTPM4VeZ47jY5jGRlO7nc1euk1SZe+2HO5NyyMV2V6YeJZN5RO+rBykvAnAavvJnpVeX+FYky9DalYsEHwy+9z0oKt8thSPR5gFlMkvwbRUW7buC225zHeT0yXjtoZ8XL8mCuB8h/Z7CgijkbQGINSDVraqAawMt1ikPEZAkpsLfFIWsfTgRy9w7kzau/PS0ezTUPj1SrinrFvVdNxIsRZ5EQGbcUHXuaDwcYamkDVpfwTSXwuo/ZmL+1zgQ/5QDspcy0nck3S4B3+3bCUAlf4LSp4ZmcdylXwRCuIns/2v10Eegi0EWgi0AXgS4CfysR0Nf/ur6l+eLOanhbbc8OkhiRsSOdTTJK1nFhBVTZOadFSeSTtOfxZYyMlBzTPgA4CliN3Unta6rn2RpwEnMlWtOk3ynNZKgTUz2T+nTuKBXBeAO3XhjXSLv4xNg8uTYTYKz9dApYzTRoFJ8WBpIVe4u4EOuXRHOkpE5GP7CeyIGHMwFQZUs2YUKWLIADgF2m5UnoBieeAFxqVi+AasCoMQuhEug5FTCjNQNAl8dhshaQwyrRHYnJXVtYzT7U+lCOYwhLC0iwLSgfVZNaWuXUNjduVWMWEkaGD0xSaXjut/EP4FEhiBkgPa77yIENVBmZxqQRO95Rt8ULSByddOo2LDbABqayj12wWD+A6ggjJdrTULeqPrMLEmevLzwv1z+6rZxfib/Mb2bf/VcRiDvBRzB2ABziBJtsR2V2iqmifTCzCQudxDy1d+wvji4kzBxrBTy0SFEtZn/jQz0kEIHMU/Vtx2+/KSc7rzxfB3azhfjTmKufKjWrTvJZOBDjDQij7yqsKsCVsGZKsS9pU+NxMCPNvjegmrMiXHsFeo21rueLt1FBzEVNHG9CLp4FocZaBWBwrJFb0g7EEmD/KqF3GxRk1alPRdJ7apYV11+YSRJvbRezIT1H8t5b/4nMrO4Z0M331Rv0zX/XS5EHczgxhnK9Kz8MqaW6esz9UitLT4sf6npxtnZda61d9WJLGFWbKrkNjUAsbL8nDxMMMAxA4XqBcoBxA9xw3LCfMMaVWUXKXM2kYO3pI2tHX2TPBrIwkTpWGyoBaMWK4YYs1tS1rgB2AZqZQOVshoFSTlOkvwtqabRy7x8NrGlXs/P8SXn/4oncZgHWUm3oWmGHYPafVlVXbpZr9x9JjjoXq/qy7GxJUDqP4VJqu5Hja5SYHz6HmJM+VP0CajNnmdQYMc0xc/JkYWQrEDdb2q6BXKsqqGX8ucbAKp5jJp8MeczsbMTnNk/zAlIAYtsPngu25cXMq7YvFaTyHu8sTHIAZkCm0bCvJa419boFC0S6jtXaXxsmiUVt5kk4oHtBCxlwbW3j+nnUDMSIcUNq7PpqprOu/apvPdQYntTjnx4KPJqRzTXT4FV39nb31KqGdkriPzXXp9pGZhcFCPCiNKGJ+oCIq1GOe6oCRVvouOobqJ5/X2me6V0BpvxSplINvXy/++ki0EWgi0AXgS4CXQT+FiOgtGTNorUAzUg8A1y5jxlRnFrDnpIwNIdeEq7wmvnyD8skHtKvIjmbGB6mlhVAemCoqtpToZfFs0UDx5b2A1H5FLY5RsyrJBdweqK2BrQ2QIKGm+NEUr2kLbw2SQa1SOwNDC7PATYBpH16JQKEDWTjKGxOFaYNGarAKgn1WEzqWMYq9FZ1nZ2SucnKQlmajMtkNX0VT9RHkOSMetLJiqycJBUGeCEtJT+lhyDg9aivpEgAGKALi4qslDTKYEAy2CWxVVdG6wKCxCm8JqCTVjMDgVhnYI6kD8WJ31Bgwi6/XgMABMC4BspZhsi7YEuMVyNLDJsa0ErSB1BtIxiAlA8wMORWBavpb8kGM4Y9myfpAbGpMIBDOWwuCKgONSZ9LSIMVaM6OtsqV9Z3y+bD62L1FA+1j5l9/8swhrwXcx6On3gIIFpGCkMMgwmg4baZaZJlktAcl1vVqEgtoxdUAGjtqT1Qf+OT0l+SBFgghNfMBdYOXn4hh9Jtj4NDpc8FkA4EVvn8AQmxZMD9iVqvIA12nSrb036YGFc8qtGQDZdcP8uGYBwzvw1CA1sctzyWW+4F20aQOKbnTgCCx6vWqBq0Ugepz4YFRk7PApAT+4uEum/UhaMqYBT2UW1a3K7mEqCFcXTrFgE4MVC98aZMp36h/daxneyWsy3Vqm5/YQmxUZBBJysq7JoSetenMrdqnSpyXhYS7PoLUM0CQ+pOAfcVqFp6HWY1TskBNwG7LDwE/Z+z94DPWmNp0Mr+0gcVAGpgDvChNY2uEZb7cptzjuMCwAbEnqleksvTmcBTXGgFOHX+wmieCrTCqp7JlXvl3s/K4tUPfVU4ESDa+u5rmZXtGFSe6RqCRPhEkoozLXZwfKPJsupUxdQLoG+92lKbqC0BprFfd+r2RMj0YQwrf55pYKDlzzSjmSuigWqtPQ14zPh7BgTZ1rjAeJqr9RUTQN9wY50yeXewp6ehpaxsyo7HhD+Lgp6WPm0j6Y9hUuTBBqS15tVuwcStAt3IjHMgvIZro889FCkCpAaTyHgBhmK+j3YFDcWKtvp7alhbrb3nVL2OmClloVDPz/R6m59pvmGgdKRWN5b9UuMKINaxU26BPPnwWPoZLdKggrEpk0tN8g/DpB0DzhpnHeuhVAW0N0sTrSwCxAiwXtMMjC8DU26377jOTKlexLo/XQS6CHQR6CLQReBvMgJKKzZJtZQGtP6W3CbBbjWokVfWzLaCQ7Ki9iWf9yVv4/9x+OVWmNfA11QfmjfSo9Sqqu7Nr4aTwUQpQNU/JM6+zZbTj5LkpTmujpQAw4I650vKZRYUoAqMzidAioUJBvS6hqumMch8F8WU2tBExinIjpcw69E2LN1V0rkoNnUiN96hXHzZlbS/SH0cfVOX1vV+JKUtYSUhVHLF6r52roxg7mAZaBFjpkGsrsDxklqlLFJDaYYw1KeNlQRiw5gmbQ0IBR/BNMIS4gRsDJft+m8Nl2Od+wBUl84CHNKLxsltS2YNtCqZmTGtgL/mq2FjiGAYlz61wgMYGOorYYYxUlJLFAHVoY6Wfqrj8rpcv62elLeoA9W+bH9ZioyUbLjDCLtdCYAV9g2gQ30eBwdbR5x4DaCZOUVGHKAD0ARotHpQ180i6xTQ6A0FyNbFrAqYwfhzUNP9t+XwhcCqmDY70DqGmhVIu5FZY+xE3fCi9lO/7u9aQajZVk+asLvMwQYw+n5dbKmyWlAXbirYzxyo48kRGFUk9qHIsogQqS9y0TwX9rQFPu6+gMfWd7SPJNb1q2A5PS9A2kPuauMaRhymVXJZA9X0G/W8kjS6SPpqVvLgmRyY/8Wg1eePYx0X7NQm1xpcTJI8GYktpko8zt8KQh3L9Kb1IFcJrAFqNVDKYgefwQIRB9hmMsNvWjATmHZUsMICna5Bpe8xDLBb6QSwAmQxj/IxAGzNqOr1Og9pRzMT0DFg0UIFRjwYHc2kijjV/cHy1bJ2/xdSLl/TKwZlf+ttef/0u+qeLG7tdFG4f1xOJOuNIRrn37is3/u4LKkH8L7A2IvHr8v+joCaTJmmc0zdtIhlSTgKBHBiloLMPOqYTvW8F1HqNY/jbNcnQhHtAi1vWJyoUnPeL8bW3Wxck5/pYJsfY9uwqOl7WkPLNTSuTFmAMnvP9Ls0z+qSlHu3en0ijHbqSQMgzcxechFOa6o6F41TFVPXocqyyCZKGCTp+rYnCa1eN8LdXMc41YKBrxm54GeFDfzNuSqwatkw5nMAVb2Wfqz7+j3C3VlxBzQfHsjVXQAVBQ29UVkgoy/txfUpPbSPAKVaOGPRjWnE62FYWcycWlrf2NHE4uIbKO2hwqQi9W072ljVnKrdTxeBLgJdBLoIdBHoIvC3FQHlF0h/+VKvGYaTqoqA/MUODwlgSBKAeDaVn2LUKphNEsC72IZW5QGaZjPzKP/YCnCRn4DPsE82UmoVq9R7aVcCKfMccl+SFFU3GbzyuDiyvMPJYv4BRpvBBlJbtpAqTfG2eo7P92PKcEaSNi5LojpRcrpwIlgtZgg2k9rPsUDlSIm3xZ0YH6nelIQKBsGJD3jLrWjasQAmw0Ig/7OJ00jwygAXpgIPIW1TzJ4Bsti9kRgrJ3eWuwagwtbAjjidbcBSHwGbagOnauBiGAuYda1qAI/TY+JWDZsa4xDyL/WuBiFVatwYWb+ZJDY3MsaWaiIBDLMJm8rnkeTJIklyZsAQ4ELsqoDqqGzLEfl9ufnohhyS2QnVlL38ZSnbX9kt16ZHVXKKc2+Me3gMoArwAfTAujNeAmMAzFaTKqdgZgOA6rxeFaAFkFXSXCY3y2BTLBgA2OSlmO/3r8rxu++UFyfxNlQWi72gxYP/l703744kubI7LTZEILBlIvfM2shik2x1t1rLjM7R0beX/tCMRhr2wmE3m1Uka8vKDYkdsSKg+7vXDEjpC0zWOR5ZKAQiPNzNzcw93rV7331DsamwhQMBsZ4WKiiZY3DF+MFmk0/rYUUOGwdVs4mV/U1nZ2YG1dJtdysGt6wWbq8E+xWk1g2J/g1IPCncYPI1ufxoK86w+dvjYOaU92LIZAkwQE0S3zjlAj4AqnLJpXSLZLEbS4E1XgO5HB/+tY2PAKib47+3DBiWtSEeLyLAJsIm+7wApoB0GFfGhPMDyAaUR1Le3qtMJDJud1jGNDmqXAsYN2XK+SZgjKr7gtl65io5iJSeERtcy/P0xZ4mJzfSZ9g0S5zFugLsXDcWYCtpLiVrKFFjYyiz6WLbxKo6N1Xtnjz4tGw/R/Yria+Od/bD1+Xy6G0WINSohfJZV5IKr/VZA0+DQS0iPfqiHHz6pZjUXnn3/bty9OrEOaquy+o5Ucv6AKac46pr0OkFsLQAzjo3AZAASqPLOvoGmxXI13mZWqhZWGJpCLm9+UDmNzO/LjwFlTJ0YeebFNhTkF1WA6QsLuXe4NxZgCndSbdXgNrAqdUDnneR/re5mzmN6lp3XQCqTKjIRV0YsAZ0OvUAB28kwTDl9KCuEbO2nHt1MweYwr6GQde9UeO9vAyjOtPCl92H9d7sYlZOV3F2J9U3C5bUf84yJDCTOqkz3ZMaeM9rcgPWNbQSeMXpnW+lfHPwSLvyV52ELlMT+b1LXFn+C3DleO1z9ePdr64Huh7oeqDrga4Huh74/70HFJ+ALhpQTRCewNShaYCTA3NWsiXZVZYoW7mAO0ym/vE7YtxEZckRyr6SF0pZGsBfLI8IWvk0QQavkj0aLlDBjo9X8yP1m2xV9r8AqJo1jV1GTJmIi/K52Dfl+BR+BwzzN0fEgAOWNKVsdDwF3Pe398uOStNQhoX4HoZgIqZ0oMCWABFXYJg06pU6GNTvlIjJay4PwznqvZHAF06+SNlsDaV8zv52XiOQQ7bLcxyLkRxPVDIF8OxSMoBgGyVFJmlBtX47WAMjmbmCzTLycVDVU3DNewnn8p5jYj5HAOq+5zwCmBy0+rUqOazAt0HUehphWgygwk7ApvK3STKAqdjTgYyUYFMNXGVqstU7LvemV6pF+UJKUTGtN2dl88N/Vvz3zgCPOWBnWAArUlsDGYANMlLMeJCQVlaPQBwg60Q5+ocFEuZegH1OC7rGdIr+EHDaF6u689jgyECAAPvsVZm9/8EePSBP6rjalErA1FJg/Y0cGHBKfqVL1tBWGz3RqRWIuoNhIAFk9CXMKME4HVKBqmdre+SKMSDkmcfrQ5bHrxqI3SG4yIFTjgREl3G6ITfTCCOmQgA6GyzBqLqUC6AWMEf+puqpilm92eg57ZK8sn9AXdUvzExuLr4Vy/3PZidzjcK28yxAPTVtG7uasUiZmSwyJYGXOUctVt5n/OIKzPEYvziBq93eRiy5byk5FnVhI+0FiDK8jB+SXslKDch1brQdebNRWEs2pVwNObl6DUYZMx/yUnEGVo5uT4wvm67l1o0ymL7rjydl68W/LkPV3WXubeYCQd/KRElGPn2zw0h+xZIqh9Rgk5l+Tfka5bXuPZZ8XWZUw2k5fXcisPq6zOa6/yhNwRJ1358y3nYMRnYOa+lXqN+K5DcydfcbXZf/hc3kPOrCkYfZ+xHL6vcRFSSdAqAaQyNv7jd91zTgzD3H6gNf88aG9V7U7hEVetHGlo5saW9kwa08TTWkzjG8r3puWhTA5Rc2dMP9Ue1eqe9JfUDK68tQ+1rrtaYY4XxYXPCwc3kIrK5gU5WLijkSst7VTGDzrDr9agoBXOcaz6XmwJnKW13pfsLCR+Yo52JuNfd/AVWcgbnL+x6rA5Kryr2ev1k4pZJqA6i3qoc6Fmhd4vqb6ytLAnROc/2tA5Jh6R5dD3Q90PVA1wNdD3Q98BH0gEKTB4rviXQqk+Mvdkfr/h1Zb6Rd1C+dqmwDmwMEWQEHOvLJAEWkt7FNajA34HQoeCsGUz/yXnVh9lmVbA2cC8kDOa/kdRxVr7EXicG8X8CqZXEABf0e4/rZAka3EE5HTEq1TFopoCFswZhprH0uFQABb6cquQEJw7Y7qhMJwHRpCwGfnem0bMGSEo8L1AJStbnyIMUEA1xrjqLBpdg56q7a+8igUgC0sYSUtRmpD+Xui5R4CRME1iHHVDsCqI7lPrulIB85KmVnYCcArDDRYSUSSw0Bxa0MjfsokkHchO2Y6142EnU7DFoT3/o9v877jhx5Mdv6JcfPCc6cR2g5KUEp+ZNqg11+CZDJMxVDTE6qQkP5pwqYSAas8RuK0RiJUX1weFMeff5UAyPAtHpdbl7+FzN9lpWCK3WusHsA6hjAUOsUdpNanTUHtTbcMlLt3aDCrFAcnvOoFBKsnKgXgKlr9AqsDnYfB8DSSzqHq9dfl5kknzi6ppxI9sk4wqwOJ8lR7Wlxwows3cK4YQzkOq/0GWPRAFyWT+JUXIHdLQ3V2lcHjl5v59MQiRsWkHEHVBkBjJGgvdjAKC4zmnzNtmhgFo0cTfW7HVUVdJO7iSnOBidgmQwBWJEBAxYwwBrtl/7h32riCUzCth79Q7mZvQ2gZ7yZrzCYHEuMMwsId7mqTNh2DgE/XmBAtWCUws1A/UrpGsuAWSzRWHMhktfqEjVtyUnb0nbOhfI0zC8ednfFAApnWYAquaeVRa1uyJZG63x7YvVwDA7DijOwzt3MNHm4AFdAUiSy/d1HZfjZfxSORhKu6+/4bbl4+UdLWXHtBXReK++UWqpr520DopTHeo2qYq/sf/rrMjl4VOazhequHslUSQZWAFUtctWEAp8m0l+XJVVZHMNSKyoAmWGZ23WZYY9c9642aq5Qv2eGWfe7ihpZUHEihZUNYQSdO+q88mzL9chiIH2aa6Bd9wF3TrnwB+l7jk85mLC8vIDaIC7AusZ9679jVhlfGNSVcvJZeGuMK6AUmS+v0aq1QCf3iihNwt4yLW5JY2a2XH2RDVtCjOz3TEzqpe7F3Av1Q54qQHWm+wmLlrgT4xDv5T7/zpJngCj/uK/LCR7QqfNMXmq2A4iynMn52QDN6SeMA99hbKOSQ/WbJuLqlqvaFpIyLbtH1wNdD3Q90PVA1wNdD3w8PWBGNTJcfpKbePc3gU0T3KaczK4cM52XpW2vPnBSBJAi8A2f1/jY5vAbsDoVaEy5GnK/yMVTMOOgNEZIetdGS5HNUSMv5TwAm2PyoWhf7DEFkpKTypEIZABwAFWOY4WrgzdJbZV755wm7c85qOxd7yMFRlaLK3FfQe6IPEaBy8hwkYJq/3sKXsfI+wKVBgryATq4VPb1esrGEDgCMhUa8bfkhDj7DmWy5OAVxkXAh3xRgiryVCdicgG2Bqi4zupzgObI5xpTot6E6QMw16AWCa4DU3BqJfJMWsF80Qb3DPlbWXhILms2Ng6pzKpZDwNZf8CfMRvifDZMoZCPsvgAqMQ1mTq0kfqqsq1eW6ovZwpyVUdVjr9PnqvO7NMH6gCZ1VxJ8vv6/w4wAby0uqbkRTYW0i7AmFHhxkuZmEigDdLM5qF5VqBp/WgCzsByxgJsA5BjZsBo6anYvcE98lUPDCIpPXJ9eVFm71S2Zi6mkYDVAD15wwDV8XYYQUrX9DVeyZnVUWibAKtJRPdZNdC5DcIrKMNIyFijMTS1Myv493VTFwC8jf+jHZXNMYta81Ure+pzj67TwMo5qAaxtZYtgAJnYOXzka9641pK+lko/xSgihMuwXotm9Lf/4UkzspVZXwv/iwJ8D9lXDhHuwBRuknt9kIC7HbY6zZPLAmlZqpBdICs5xVjAWsKwLdRVnVxZnzIQWZcvPBVH55bnEMdO7vCBnAjnXW+rcvSAGjJh665u+yDdROoccl97Wxs9jXniMkPbsA3YlRT21XX0INflOHzf+t7EXLh+Ru5Qb9/o75iNrPwkHzT5fWOelefI49SgA434I2W0nYff1b2n32q9g3K8duTcvzqrZg/OZBvdvR+6jVzDQJKl9RddtZDFBEseGWMIzHOxVW38WUaVjPrFQGqrRxNvK5QL2TZD9fg5BQH4PJZgKql/yZmuRcyh/g723mc6c86J11/2GVzIkNmHy5BY/pTz3XubgXtYtrZmRmFie7PSOthgQ2G6W5y9JHypkQNMmBfU1w7XAUeq6gCvCCFukRgly7H8RczuoXY1NmFFltQN+i+sNZ8XWo8Z7qfoHphUY+SNKRPuK6q/tmQST/M7Gttw+Klruz0o2EslwvfRjCmjCjfHu27DL8F0gr4joFNbd9zkcgnZeV2lrbZ2v3ueqDrga4Huh7oeqDrgY+kBxQK7Tj0dLDFF3kokwSbLdhyYwmt+mVP3CjCWyRX8VsETPJOKqOOHaRV5sWhQQAUIQy5qJBVdv4VEiC36MolT8KatjxWysuYBUCWlXjO27MPjhv2MDJgwI0DUAOZSFt53aJjUZk7YtTGNkTJCjrOwe1sKBGzJ5fPgUxYNjCIVd6LsnEk6e64GiYBHvoAWthPBVlrGCBYpFoTNPVNw7oOYUwFwibU76x9SqxI3haulyMB2LGAEr1pcGpgpjYrcHMdQoJAAlP922IfLp8CgCCmqtxzJUh9Hu4fgGgNfRv7BYNSHZc4dvLQsk1Cszug6kAVQE3giqSQw+n30EEziw1iU8Wemk2V628ZiK1WLioOrdPBcXn22YOyfY/am2ItTv6+XKt+JzLIAayoS8Mk55EamzY5Ug3TBPPJ+9vgXOoTqYDR7qoAVEABbQcsMXESpCdy5iy0D7Fh5NNJu+2SJD2xYmaSCHBnl+X81Z/E3Cg4FqiKAy0SYM02MalbkonSNzTzhvc1/ma0YFX79EPtVz5XczmdfwcTa6BaDZcc8NYm3Y5J5u1dIByg7ZrENU+1pz7NA4l1FigCUNlXlcsC2lo9VUALYA4mUj8bDK7YWG7Aoq8i/eUMFfgb/I0fiG3+Ul286xI1m3f/Q9ud0gOZS1w7LF4gs9aYSCbgPo2iIgCgDwC0lLnNwWQQWgp7KwOu0m4DNmsfAqCcE6ut7c4LCKI+bM6hR0kdAU6XHqL/7O4LIxZAZ1MprmvG20ZSMKmUGdFheS7QulFeKt3j5TAWamRU1nsqE6WDzwzQrufnZfX6n8UkXwgITSzvDQiXE7fuCWtMktSea7GiANW12NCp6gAfvi7+3GEAACAASURBVGAeTcv52UU5+uaHMpuR17qrxTUt0gEeDd5Udkufs0LA9Z/IyWf+RI3CBQtMivQ3rGdAZ8C3a6d6zicvHykrAD0gmPFp0v16AwS4ZYoYinl8qOvKfnyNcK0EiGZ+5RhNRZ37RCsnA0NP/ipAL+2in3FNtoJGIBWg6nYhHee+oOvWOapiuMG/jCOLPAa9SINdVxVpOWtTGFxpMaLeYhZiVudX+q6YaeFAUmCYWOfJ63pbqA7zQveUS+UfX2oxYqXvAyS9sKeckw2WzB5r6ur74pyKqdQP9vkYXbvNN8x53xNa7+BszPXJNSazMT+Qp/N3ZfXrq92vrge6Huh6oOuBrge6Hvg4e0ChwF4NJ1oDPwSohgoVLBKgAS3GAqu7Dgyvbq60tk1wTHjQgKrACIGTw4Gws85MBWdYlkb4FmiLRBepFzuOcJi9yD0WzW1lbXkvTEgAaIR2aYsBr+ExQSLF4MPO0hJkvztUcqV+p/4txdgAVHg9oXjkuttbU5elIWhjRR/JGeZHuP5Od6aSlAo+q+TKSDmsQ4CMwQ7N0/GQwQEQa84oMl7A64iSN+ShAkSrMRAAl04g9xW21cZHlYmFWSW469tpFVlrykQMxzo7JMGVPXWo6YgTQF6Zb0sy+VhebzUfHSrzumWZQbbuO2vzAuoJUGusXINnALKAkLs3jr/ko2KiBKgaKuDr4/jrxQJcf6/KfZlGP3rxWOZRlLI5Ltdv/lu5ufwxBJxAO7LSGPJEbqrOzd8+KVx/kQeHEYbZa4xoY8gc7SJTFVMd0GMKiyjdYISyJGaOmCPb95Wb+Jl2T0khqFYFwecn5fzdazPbmc0Af80yLQKMGCMWJ5xzTG1Vxk/7hiUHPCfVNAwv4Jk+47wMZANUAx3oy7Dd3t7BPy/XBZTKJGfmtGWbBNk+FV63aVLAqeNt3nOCIRMdoAeLGJbLgA72FBaSoNvAVc8N/LgekQAz4AL7O5/qR8AN4Hfyu3Jz8U1oPNN6AUoGp7oOnB9sCXvk13fnxvkQ5HsFI2Pl9xvtTP/UskPMR+Mk5h3sZWUEXRsVZ2NMoaqJEu1lPGvN1Hpj8Lyz1NnaWn0eUCvG2Hm69DkJqQuBD8AU58l1x7+pyiM9+z80rVQDFiB29I1+vnJbrpWyoAJXeq6FDc07DJDIJ2VerJbUYaVEj667yV7Ze/HrsrXz0DVV3373fTmX/He5Jq8VYyXuQmIDNR9Xym31vCM3lRrOzczMixFpEzmomSK5iN0flmfnHlgv3kiDbXjEglxULHHmDQNrRpT9eGp50tT6yHX/FQQDnA2IuW9W6S5uvZHcZ9j9WYM8Xsi+nH/qxYSAX64paqSucFc2MmXaaD+6T3phSJ9jcY3uv5Zh0mom6a3eH+Karn4A6CbHVcuNArjIf+fnYk9lnMSxud/1lGoxG0j2KzB8MVMfax6wP8rQRNorFlfXA2wr9/qZQKslwmZImfkwrQBSfmBU60KGx5mFLlh2jofsl/nKNxJsarsGa4d6gLpH1wNdD3Q90PVA1wNdD3xsPaDYZddhy90jbEoeFuH6Sz45p5H3jsk1VTB7rcBBVe8cRCDcBTSOFEjCfgIE5+ZEN2IxeVd5YQQgrJR7f9l/HhFv8RrbkUvagGrCPZpQmVIHfGEo2qcDr5JbSSss63U7U1KCfbEPzIxsYgTgxjwFQGmjHUlFJWuzvNRsXbE8d3d/qphXgemOPiegChtKezhHwBW1XY1FBFRt3gSQhaGDecW4hzYrGB67FmVlDfUeIGkLBqsCBtyFkR6bfa7sqeu5kiMq4DB0rcQEVSZvGg7i0C79UmEF0r46aia83Lb0XWO2CVYtmKu5bs11OHlqSOfCioST0f9VPxVGdSAWY9RTeZSeTGkI87UowN+PX+yVe4/uSyItKerq+7J5+X8FLBnoiU2FUTUgBohStzSMtuXIHMmGSoAa5MCMBRJMgC0gNiVhKEFyQ+6fWVXAeALsG7mzrskRdLsVvuq94c7TMrr/80hoqdMoUDA7PS4nuL5yOl4gQHqY2rTUxR3JWInyJMi8yS2OTFpzXc/NrDJhLKFGkpyFAXdSM11qABRgfxv/hzm17NwznBGogbEnDfsMEPMVQF6prwGAWwUSlrnCTPHbbkEBbjYY4vWAUwPVysDerE70XECV3TIZJocyVvq180k3WkC4fq9cVTGSdoL2AgKbkjNcDYOQ9MJE2SCpnqi19FxHANUmbW2TiwWE+lx9GPkyHcj8TRkcck8BO5wD5WgAoV4qqYCVceoD0D2xQU2Up5FRj5i85E4DlgDlFVgZqErSLfBjQyik9bqe+4eqrfvw11kwUC7r+uU/ikx7Jen9VAAopY42um/xfMM8A6gq/xVzpWuxqwONNcz7WPLh8f3P3IWnb95I/vu+zBcCpnIKRkIMm7pEKqy8Vs8B+hAVCCNoVBkJO32GIoAd2XhJ5+e1BktkM/TO7eRGxrj689mfr0E+V+9HAZjJTY1MPhvFETsLT14GZM6wT22DQ29K1OjuarcmdpjLuoFe78gLPshs2R7jLtYO4ugLKLVnF4sMLDSqPJDzVBlnyjZRtgZHYDuXicOs1xfbLC7FjVK+RtfPWp+7eC9Zr9QNLNpxv1sPlTmqBYgF0mCNOT+WDbMIqDlPagnlvrhToN05u1HagUecOxKgFZEw9217AOv4uYejz6Eat/vYwDSy4Bszq23e1mvQW3WPrge6Huh6oOuBrge6HvgYe0Chzk4NpRs84auelegGjT6USRHYAv+mlgBfC6wsFFC4JIs+ARsad9+UjyF4AqgSfvPqtXO0yHcE8saEg8g+Dr0pfG/WlBzDaDwdpGDCRGvWyDn1z4CYfwoOAcTEYCuXLgDiwHfkdXMfBMyV4U0oKEmtPjeCGVGwhQNwAkkBL7vMqs0Kkrf0fO/+XhnuKud0R9tvw8ApME3cZbaU4M+B0lAv6EXXYBULShQ4VCDmQFLutC6/Qy6kgBrAGcYW5qGxqkMzqtrGOasxYSIO5fnQ8soEswYX4Atkc2wRKtWgraV/knNIEForRCTidYxcWU1TOR+6NNP2YA2DAo1mlgHCymCP1ZPMV0JH7eNSf8/MphIqTifr8vxnD8p0X304EnNxKsnvm99k/UFA/Ebgx76qsKc6v8ZMNsDlRrtmZ2XpyHe0TBjjJQLNNMySWQJ956ymrc7XE6uFYrRvWTelM8SIyyhnJOnnZP+p57BZIAXNVyfvy+zkrRkj16tljoslRKo92Y4LMMAVsDqwexZ9qt/2dOIcPCDJZfVaSYDehwxj2GzGhM7kv4AVX0kVWOQm0JZYOJkE+Hf5cvqUQUFqqlrCayk41yHyT72HqRKgBfBaa6je7mN+rKeYDQFA2I+OticH4J1P9NlFuT75fSln3zhn2s6+TgJlDMRA1TxPwJqZVYOn9LllvMxLZM9eLalMHqfmW4T6ohpguVwNQJ9PM2aecsxTwClMqWTjAFOzhfyG/eb6RRLKZzBRwtm45eYCzGs+IidETVWBVABu2EV9ZrhXBspNLduHfv369FVZCaj2dCyXRdKcgr3faECZh5HY6m+BtKXmzPpasmGUBjrHrb3nKlWj/F7N2fnleXn//Q/l4pzyKsiHMQrf0uEBujiSw0Jn8SvzrV5n6hGWTyhhw7EoX2MlA4snVRXQzOq4SCNbjZolGJdJzmmTr1qZWNcZZrpwH9U9gB/uBZbVo/CA7YyLrRff+BugCnD19Z3nZrHZKXMTBtdAFkY17K0lxCzcsVDgw4Ud9XjZcC15rJ6bNmbKItGN3Z2NrkX6a3/zMKHct2eX0t5I/su1SMoDYPVK8/RSi1ooSTbqwNkS46o4p88tACaflttbmFPAKt8TfN/MqKlqQ6RcP5GrZ2ElS5h8G7RyNIBUlAaA2czn7tH1QNcDXQ90PdD1QNcDH38PKCaa1m/uD+VQ+dJPbF3lh16JJkyAs9y1rJbYE6DKP7aEydwGyCpIhVVNmBK21MGTwBJAkwC4laRxcOj3OVJEb5bHad+qfnkr0yX8mCt4R2ys7EK7CFNuBsBKTI48rFZ7dCkaTJR4zxCglgOhLeZa1T4DVQNZglckdxt/hjxRgqktAcmdA0mH98m9VPC5HdluAFIMSXhuKbBAzabmdo6mAagGrdoeAxKCROqnTuQ066BS7cVwCQfgEXmtLsVSf5zbGeBms6Yq7TWmN7NFfBmG1AYr7lmj14yYgVFGz8pUArfG5taAmD5Jvmplam+BKsFrgs1k/kqiR1mivhjVHsY3V/7t5woS9+9vleefHyjnVh8ZXJTrt/9P2Zz/OYwjTKqAqt1fqznSrcTXgWVlRnkP8ENTMeJBdqrfN/phHO2KajYvgMS/lUvH5MPpFVljT8H5RosL1wIdK4x1xOxtH35WtqYPHbwbICiIvjx6WeZnR5FpaqauNzj/ajY5X1VLKdTQlaPzeKJ54vRZWCP2x/l5+ofNsvS3gk3nBvuNWvLFob171lY1dTw8RlUKfCcZZlPgjIXrNYQGlKd0i4GpEXIDbAF1zl8FaMBI4vRLTVK6iJzXK5UF4vNcU65Vqc9Ongis/lL9LHnv7LXksH+n9yThZlGAqwaAyhx0GSAmrxgp+rzJSD1XWEBITvEt6IbNd/4p5xlwSi73xhMvk8qg9lZiWoErpkgCPjxMvsIaG7ziMA340Tla3sw5wBCSiFpBEZ/hs64hy/RW7wNYd56VvoCqJbdIVl/9TvPxa7fJjLFzcDH0ghWNmRTmRxuZw+EPTokbaVE9p4aTg7L79Ff6c8+mT8cvv5N8/KxczVV/VXLfa+qq8gMTi8yXBQvAaJ2rgNLgtQBUwKq9cj01cDlGVh+f9BgiQTpz90JRocUhmZnRyanVikSZq4PrBWMhwCT9ytoYCz3cVxmr5LYDTj3/1C88p7yMgTztifNTGF0Ac1tTAdjb4Ir7R+77SHUNTLVrclMBrq7BCkiFqQWo8qN9WGLMtrTZ72nfAqrktgJm5yp1c6Z8cYzzJixgAITVDzCifH8gwee4c+WpainF0l/ZLDk/lSsDEJ4SZXrPTCp1WAV6rf6IxgegyndLu3PlmuITXAucN4x8K0Xjqdc9uh7oeqDrga4Huh7oeuAj7wGFB+SotkeCnKzsEyA3kMqrCXIAqj0znBivGAaZxWw5prK0MZeJ9C3F1ROgOScUoErOESvhMItwnhXQploeYDNuvo7x9Y9SNIRtMKzkJ/EcACsYY9A5JQ/VgJQgJYwBsuSRAlL27/062FVYo4An4t1wvhE5Ju8UUDYSwEHyi3vvcFty5UnyGFntvxGAGZpFCvALuCa0xFjH0bbqp6oNJoq1rSWlkjsroMZMaaIgf4rMWIwrbOxETKLrqnKsWkcV2Ryglf1ZkovBkgGo8Q7UYTCptamN2GtAidGI8C0mShnT5NDyd4ScjVFodUH9YmVRCJqdJ2kjmziv4gDclyRy2LuwmLsvgDOQ+clIrz96vlsePsOQCKD4Smyq8lOvz3RMmEeNSc3t7Kl2KWDUANmrH/Wg1iYTbGs+cU5m9WBna4kTS6wBRgEWZp1wOK2FJ2HDYINuCKRdX5RFjhpoa9FhIifgwfaBz4M+Xc435fTt+3JxQs4ajD99JadpgZihgWrqrY6VpzqZyAN2D8MXDomZDKA1zTVwZsw8CAGmBqSmsevAGJi2geM555w509yPCdgTRANIkbEyvgInOOK6/Ez+9uuAN/dfYyABCpR0EZPN9s4j1m+ZKsny2AAPZtUBu66F3o5MlaZyAAYonUj+O3+TCeJ2MV41B5i/cVy2w+/dfEnt1Mhbb8/XwFZNBKh4TlYQyPjXbvFSCijfklMYXp2nAXbmF0S5y+So7WGeAUNijHnf0wQGFqAawAWT5xxVrkH6T+PfhyV/8jelf+/LMM6zk7L+4f9VrvQbtYO6rlo0Aahq9cHtFyDFsOgGRl5MKyASJ+C1DJYsUdZr08e/UF3VR27Cxfu35Uis6nwuXQFuwWJgYTqXK9WU9lzGUZi81yweGZj6xJifPA+rajm6c0l5zgIM86kylAZvyKo1/Zlj3A2pp0o76QaAdb2/+Ri8xg6auiLUo+9jOQauvgGOBpj0q35cAqsCVTOo2gaQmrZ5eSv3N2S+gF8B1qVK9bjvwbfkoy70N2sIXHt+nbaasvVnbFAloGpGVs8vzq/KKS7Ven8IgNbc5FuAPuC6v9YJr2BlNY9hSfEtYPETUCphsD8HWAWaBqAGkrIF9yktL/mOnlfb1xnfCKe+LvIAqLbHB195H7zaPe16oOuBrge6Huh6oOuBj6sHKlCtUWUNmisESkBqiW4LsgnpkGSygh22EqAHw+mYy68CSQMEA1Ujy1JBkPo3q+SR6BI0IQsLJ0u5Gl4nx1XBWV1FJ5c0kIDKncnPGul9+FACE8HKsiOjFD/UXPJhk6GKwzDBC/lvAb1mPd2KANQ7cybirk0ZCzBNBVQxCRlLzjreEXAh2KRUiwCmUwrpEedO1uBPTAxuwE4clQR4S5+9Jvgk5VI5rTj9km+KcdOWAuW+XiM/dSpABiAnKGR/MLCAKbcJ1lXHGYhxtRwYnAlQsrswQW7Oh9eNYI1AA0MtG/T/wo4AhpsqrmLXMLFNK1wDO59Pk4s6AEVmp2DSawbinARU+y5Lw8+iTKeD8vSzg7J3j2BTkr2r35ab97/TxhhMVWBKe3VeMJw2R6LtZkdpG6sXMEOAUaSZFfypvq2ZVcrX+ODk8gb02eHUuC51Gy2pFKDZVLMWj6KZMgmYAbNyfJ7c/1TjIECheYRr60L1H89evVIKo5hIYAvHkTR0IDCNsRKsuSXX6u9tefJsK4W7P4JZ0jgg8a7liMIO57ow4QVmgFkDrGZVoc5JxqJOziDXClRTrqUiuLBkXhxoeZlVRmlEYG42/QbQRPJrRlWAYSkA4PxVFoXIJwTkyQGYcjUK7Y31AInDw9LbVw7n1q6A3A9ivv+gXYhVDVrKYgvGVIwRdHIzAWIPPr8wprnO2CGLWTWP1SAn42i2srLIlv0yVt6OjyX31CDUCyIB7mb8mGsMM2yxamsCTq0g4D2XreF8dX6UReEzzo/Ux5EBq6Zr/5N/p4t/P+zs+z+VzevfWmLserswxFok4rxoC0B1JdnujYApOasGbF64SMrDWrLeyeEXZfvhJ84Rn6vU0ds//1HSVcGd5Z4+q2tcAHS+lAsw90EWUgzSuTa5K+m+U4EqjKjb0K5QnyMANmqTZoIW0ykY1KpyICXCCxkpD3SbF6rnzE9z8AB0FrTqwo839yMMZ2TvUX8YNOK6DIvLsOjvvC72WcAfFYfdwRkp3geoUmJGgJNcU19v+rdUHVSAK2qPjFeuN8uMWUSon18hHYZ9XWzK2dlluWRBhXuxWwczrPQBVCPq34Xy4OeaFxgnLaQGgAddV7kv8mBrO9IsO/5aTuz/88qH4LSlqTA3ufNzTK6DlKPJnOUzUfh0j64Huh7oeqDrga4Huh74uHtAX/97ZGvVL+8GWKsk0NAzUbiyOfWbQKSxrU1iGlhqhk7/htobEDWVU3lGziX/T6Th/ZndqxYYlncFQPpVvY3Ed6T9ietywFyzFB1eNJA7dgmbBLqA1YkMmJCK0hoAF2diCTKQ2TmqAb9s0STGcf8NwCZANQsr1ggmdLwraK06qkM5U+L4e6NAbgOTYxAjMNNYB2R8sJ5qOKByJLCzxjzEJU84rZSfh23blvwX86aBAM2WAjSORfkZ50Y68AsbSn+RRwczyb69Db0joOTRMHao4LjOr9Z3HgVjpOTjJqcSUPW/TkS3n38GEwlCGREYVSSGgIoBqNCLB2JR+RmIvailae4/mpSHz/flbgxIORY4+M/y8JFhkRlc3H5xgVULABSVLSW/MfmhaZ9ZSbvJAhC0H9eSVfBv8IgckM9CabK1TgC2y2xqwK4BgGW/uIuyjTbEBAagqvFYaNv1YK9sHXyh5hx6rJlg88tlOXv7zgDEoAqZOFJt9fMIp2Wx4YwR/T6ZShwv0cEAN2AnJzNhQAuesnU+V/BNDrJr5gIuqirAIK4Gxgbp+VwDaHkBkNKAakCbDXkMWiP7bUDVhkSUMbE7qwCd3G+pR+r+gfl1PVIF6EiCYVRhyWBcafLBX5b+9lO9rj46/aeymb/OSDDvfDyuQ8YMCTZS1jTTc8eTKteuywTVkjW5BnmLurgAVWYq16xeFwiKsVLYWudKCoSaLfb9wAjMwNdsfr3CnY9qKTBAlbcFTmFhle8NY+rFEOYVTK7Gu6eyRP2Hv0gzxChvflSJpPOXaasvQsyiWADRnERKq3Yi2zXjqfeQ71pmTAkWPV+r5NFo70XZf/qF5sLE7r/vvvtzuTy5KpfzPYNUXILn6209x9kYAJw6wTCTkZ/GGAnWlgmc3FuuubCrzvNky3ovpC8AjrCoPo8GwzzXmfoBpU43cDvDZmZi5P6axRv+5BohX5W+A6jWvFi/mX7DaCn5z7SL2sm597A7gDs1VmFT15SkUekZgKfZ1SvKAok/ltLEpZzYv6XDUqxI4mv1tq4Bt2+h6/BKpkgCtzPNSaDjEAZV761wEfcculGuajJS4UfJP6W9gNULLYC1ettIhNHTOHWEHtX/vNCnU0ImHPVOgCo9y3da5PTMNWT0nHtgcvfoeqDrga4Huh7oeqDrgZ9GD5hRNUBxe9uKNKxpgojAmTgpZsH+dtm+hkeUs0jAkFAAoBrXX4CmoaIxKkF3ysLAPBC0EHT5NzE2TKp+7PhYAxo+MxBbocIFASE+OvKxFMOJdk5SX/21LZbEslcHxjkbiWsN8AKlaSfPwwo1iRiiMUTCDvXsVKozlXESbASB2N7+jpgVGa0IsGLWA9Dagn2TIyyOlitFgwDNBPrqAVL5YFjR7zmmB8iqLQJfu9vTMh1PAz5NQqUsDcZKYUZhV2kH+yDfL0E/4IfcNR5mVxszWXEDB6IrCDPp6ywEpBtaaRpLBAEfFRil7iINjDTwFiwZrDAmcdIlF1Wckv4WcB3qXAcLlfRZlcef3i8Hh9sCdAoCb74t67f/RSBJ4MjgVH2sAD/GSFW+i7QUAGrlKGCaSBMwiplVZZxsxlPL15hRzYKJ5bB2sVE7zabWacjfsGyAAxu9KCDXmGDsgiBwLoBxPBcTP3xcDh98or5XmxhXjfhc5i7vXr1UEA5zRykh3JpxAdZ4yAjLTssMo8ZmunMjwyj1CWCVjmXwDFazuBD2Ws85b3CFnWA9Anq/NjZor14+FQF6RNknwKK9BnwJ25rzArTGydVoHBBn4AsoFyBdCZjxfkPAG7nhwpQ6h5Paqvk8YK+/80J1VQXoVFf15vI7gVXVGOV9Gx/peK5vCbMNUNVvL2B4dtVrqt0BkAbXXFX2zXMcm714xPlwbSL9zMKWWVuXEAIkaX65HioAldcDKII+YE5BV2EmDWABkC5VAwjieWTCbhh9JtZ8+Ol/kMhjN3P49NtyLaCafdGJMPnkS+tK15wiPxmH38iYuReldnFyNpUqoPdXS10rY83vF78oW7v3Ld89fftaDsCvy+XVRPOKnNaRaqtOdQ9QagLHMKvK9Zq7IPuyWZMTQVNRNbmquW95oY5urTRopL6ccuZO2GQq8OS+V5f66vXLp3k9NwCPUtuP74nqN/UVJWKa7Jf56jUGaqWaXeUz+e1lOufO55iWDQuUXgvMAmgBqwaqcuylXirnxz3LsvsKUi0L1jarSy0qcIslb38mwHklGAnYrYDZ58mIbwIe0dJwf8flV7DUjCnnyvNLlBpqI7msfCdgrhSoH42Nvy/0GhxswGm+D/I9xieYZ0h+27V1993lTu0eXQ90PdD1QNcDXQ90PfBR94Bil/367c0vggceAIQwAXfglQCqsakNkiL5FWREwlXBBsCTMALwB1Ak6JjwvlmWCljZM3G+V7iJaapU1zJfclkVLOrfCTlGBGsOQiKL/bA8A6CYnKc7+bGhmqswAGbj/psc1EDWCh78LOyEpcLOgwU5CgTDqEpyazZy3S87coSdPlat1YOxy9EAQgcCJCMYQwV8C4rPKyhDyEtQ5ZgdCalkhhOxpy5WD24TGBpL8mv5r5kLwCe5rAJFAJwKOgGnBJW8hjGNcZ7B612QFRYmgNWgtP7mRYe5t8ZK7T1eCzh0UNs+b3wUcx4zdD4E4BQmFaiXcjWwqchSB0OxIAKqu3vD8uRnD4vKzOocJMW7/E25Pv67gFDqI7oOacCAf5Oj6uPX2qNG4uR0wmoB9Oqig2WjnDDv5fNNmmqJnxg1khrNHjKBiOwBLwYBBOfqbQJr2B3lHJ5rOr+5HJSrpcZx56A8ePBcjLbyYZ1IPFDu3EU5eyNmVe6k5B8DVrdVM5dFCIbEkmyN92i0KXtKdTUWus1J5Rxr/5q0A4S3Wqv/27h4ljNiNJVOrmPplypQ9csVnHGGYFqAokCdwRuAwtJZxouFBM5dcw821SY5yeU0g+TtBRiW53qK/DELUTZMOvhl6U8/cW7r5uQfJc08q60LgLGxFfVXDVwa2M6iSxhXgHQ0E/R5chsZs1p71QA2gDRlWBpQjWlQJMWgmuQ5uksAlb4V8JlWZ1n7bosonqNISTUfAbkCrT0rAXQ9qhTR4Llkv0AVWNc3/yiw+o3BdxhDzI4AqrDdLIpEtss9jpIyGxshAYhhB1UxWO+vBeaYm7tPfyHpuPJ6dX5L6X6Pv/9juThVuaPFtsDqpMzmcj5HBqzzJQ/VudkwptwL+GGucs63124MwBpQveX23C9hXK8xeGJ+0K1mfHNdWiLv/fCuM0nrIknA2TU5nrCuPpz243qnKUvDwkabTxu7JecekAUSTo9rMyW6+IxvEaRkwKiqL1ZLACp54Nofkl7mImwqi0TuYtj3tJMyNHYV5o4hNnUhp9+lFoOQ+fpcdEwW+NYaf+6d/AsQFeDUAgQ/nB33/IXuQZdiW1XUxucY5Qu9S2Xn9EOg64VozwAAIABJREFULqwpR6zKDLsBt7nKZ5vXQluIzbzrHl0PdD3Q9UDXA10PdD3wcfeAopUA1YTRTT7FX4Q8pr/0wxc80TgyzQRGQDN563obYB1/8foS9sDyXxhVwCpWFxZdmkl1dmeN09cELQo4JmylQIy80m25cFqeq6D4rJwrV0kAKbzsrcwr6+vYlwBCw6ICjI1fHEYDjMGHZM/qszVvlbZSTob4LNCZcBXgSK4UrGhiN2psjmWkhBx3rOB2+0At3JcBiwIwypcAusj9hIEzUNVxt6khKYSMcRJAlX3sKd817K6CK8ta9RnnZaW3CRApjzIC5IDdAAOchMDQSEgJ0IyMrqllkQQ77vVWBOABEgGrGRlLa/28ygrrGwGqmYwmvRpgos/s5mk6xwEeNVIJFQGsFIPouzSNmFWB1C2BtsMne+Xhix0ZKmm+9M8k+/2vZuhc0kWAAHm066LCVgEOQH2W+SLpheGq4JTz45xgTx2NV/aVsRFYinFPwOBtvqOT1fQ6AXV1gnWnqO2u+ajX1grEF8o/fHW2Lm9nknn6dS2YTB+U+4cvlCMsebE+TuA7v7gs71+/F4NE7u1A8mwx6mJVtyea1/bf0ZhpPDBX2j3QOArzNJ6xXSI9GHRLnPWOjbBq/p4voaZM8IjXAcivzI2G1hiXgLMghZzzDcxT6pOYZbT83PJXrjMAH4ZKyGmRPMN8MyZgVT1famyosWqgQq6k8kOncgCWBBi58+by27K5+DptYOKa/YMZDosd0BWVgREJ7fIcCdB3u0zT1QuaiQUoBHThxFtdmz3hkP0CkJo81Z/JAgPuxL7HVOacmqpuk+covzm3yqQ6f5V+CkDuP//3YomRM+uOcPlOual/pwUN9se5kAaQc2H+DSg/Veswc3dA9gtQNYvpMi1i3yXptZxZr+McPXn4pecyTTn94atydnQmd9qJHICn5exy32wqoPhai1qGUnYRR5oLe4tJE3LcuhDFva8C1VvJtLtWbTWGqoZFjem0CqKVtwlISy555i73MDOregG4Zmk1U05jwr0K0Oj6qR6iAFCAaljU2kUsNni8dcUDRgGyLDpa/hsZPa+395Baw7A2qTDznebb5Iq1I+T2AqYbsblrsasXl5eWEZOXz32R5ixmKlWj+bnUfOUfhkkxQqKd3NlTF/tCufDHN1IMVHaZ7wDu/ZxQM05K2kj6LrMw3CsPRoQ81Tvpb52n9RPdr64Huh7oeqDrga4Huh74uHtAIQauv5Gi5fEhWA3cy2umyxwQEKQq7K+MZZhK3H7t6ouY17sCMMqUyFAw24CrCHdZ+ec3wQgr6TCqrgmobXDxpW4q4FSZTDZAIkBxKQf9o3QBJWoIzAjigLBbYs84DscG2BKEcczAVBhdoHLy5Chjk5qFOR7sLczmhCBW7AFtnOxuyxdGwJlcVf24bKQADIAON1/KzvA5AjxLzggcDVYiwUW2O9J22wrOAJw8AL388AgbAqjEiEntF1iN02YNILUrag3ywz5d19PYpQmxidETXNI44x1GyJg1iJWXGvNqfAGOahu2nEm/EcBgAGIwguQ5QJXoeaSSNMB7ANBQ7OkUNvUzySLvcTyNz+r7sjn+79r0PGwj50JfOMdUfQQwtRy4MqSABtg6gx/aDlClHAqrBwBX5hmNrXPP4In+quwUHUzJDQJjY5l6Dvod8xhGZFQUI5dv3l+XI4EKqplcSc4JgL23f1geP3xhxrsx8ssLZMBHYn5WYtA1/rgya7y3tQ4zktyX/p9s3YhJvpYsXGPEkLqzPZhmVs1EGu8A0pMnbTMoxpxtMuUyBr4+7q44+r4BB0BZGFPkzlX6y+KKGWQAAAxrXVFB8iugSl1VM47KS+0BYAWyNhs5/8poidI1lgqzP+qvsrBz76+Uq/pEfwvgnv5W+9TYMcnNlDE+kedb8VBzUxsMCOtL21k4ou/r5OOUDET5j1zNOn6wjTCUZl8ZL4BFBXXGvlyPyHR1Xg1UNlCqPcXxGNa4njOMqgAUhky9necCqv/GOdGwrNdHvys3Z98bGBrIalwMVD0mSVHIIIQ1Tr6oAKXMk1ICCVMgwDMspO5eOw/L+JHyX0dT3y2ujr4vZ69/EJM6KRdXO+X4QvmqvieSRw0wDbPK8e0qnMsyJWwAleT20nehN/N+BfFJFedck7tK19okyfupINX0Ze4xnIaX2miztw8Lb61FvRYozWSzI0hUO/tm6uX+x8IHCwosEDD8MXhyGRopFzBGsuESgBVGW/25EgDF9ZfXXU7L9z/WSpAGawxhgNV/qyuNhbZdzpblYq45qf63y7kWfWZyqr5cXAik6jMwqLViai4R3XVwaNdYcE5nuvdcuT62LneXGEsJs/xmyREFAVtmcSfuCFkw5S4CSF1rsfPuO60OSPer64GuB7oe6Hqg64GuB34SPaDQAqBao2gHATxPMJDfYbV4hA9tFkQR4wYSinlU8IepEdDQrozUx7OkF14zuars76qaZphAIwxVEG2iz3+H4Zwa9qpOocKMsQJK86MOHiunYKCb53zQYBX3TocxWZnHxGXbJWokwVWOGvvhADMF9qnvmnMlGAdgm5HVg1qnO/d3FcjHGAcnWOdfAUgdDKb0zBaSXQW/MKSwCzeYpXBkXH0FvAA3bDPZwXSEwB3sFXDJflxCxiynGDxKo+g9ykn0ATiVSaF0jfNf1YYW9AYfEaUmWk2Jh+SfGlcYDLlH8zD4hYW5G8eY+yQIjfZP/1XpnoEOpkkG/IsyFEjo62/nqkr6e//xbnn66Z5YR4EelhrOflM2V2LlMPLhJMm3dT6qUJ7lsAELkfLGICqAJDMq9G4YLz5j+SSglHclqwymq58zw6i/YdTE2BiocoqWyGqZwqwwbbhX3gt8/vn9phwJVJwvkWGC8zBe6pXDg8flyaNHkgFTIgh83Suzs1k5enukmpxzLTAIqGo8KE+0Pb7RuWpYNb7T3U2ZbotlFohF6WoJpvu9/tj9GVaYceU95gVsWs7X6wSMfx3NAKVcfmHJ2SOgoDKVFdiljihIBnnznQMr5WhsTiRWX5pMs6deYDBWwVRJ4A+g6iCffkIyq/ZPHpfe/V+rW+WGLFb1+kzj53lZx4R2MQdruM8OfZV62tihp84xTojzBYTpw7DcyHL9ea43LUBgXuTc0grGLSnWvhpxbNBEnitglQNwDBjk1JG1E7KeN6Ds8jMwyiw9Pfrb0jsQm8pix+Xrci02lTZYGIshGFOe6yP6ebfL1wwLIuTcMz6619gIye/AXnNdcA/DEEx3tEe/VImj+77mlhdn5eLl78t8Nijvzw/L6RWMKg6/MK7k5+peIWYVya/7y6y0zsB/p55qg/UxIgqDGhMknsfVPLnkNAVmMwwvLGHfoJVroRoxsQ2fo8889zmJgFdKcjEkdCnOvSwQAC6T387xYoLkz9EtDAllZeYCmAKaGCPxvhfg6EburOTxKu+bnkIG7HxVxlOgFmBLjjZjvThXITEZlrH9XAsrfVQJjLJWjGZLGVJpbqZiKmMVyXCWLLl7x42YdwRny9zzgq3ogYB7PqcKrN42Imj+zyfIR80iqr9b9G2j6smeX5m83aPrga4Huh7oeqDrga4Hfko9oLBFTjH+Ig/bly90wgFHefXvGuCxYo0xiWNrgoRYJwFFYTQFzxzcEozxCYq78ze5my5hozdcgr0GznF9TAAB4GJrgF842KyMj+XmCyCGbeB9GyK53iABr+wyCMgVeAFU2eY6CNh1VwGf2/pHq8zqkoeFJA4ppM8g6/OyOCrbApdDOb5u35ekVb+pnUqsCgaxI68DSXaMylNnNcb4SEBcYIyc1bgAi18RoziUuy/yXvYzkjFTA2XObyWwU0DIeTqXE0BgthPWR+dGrqSewzrDxsLMAmKDcmiL+diURCFAg4l2TmqV9nqXYVlhGM3EWTvMByrcdaCaYLWxuGFZFE67biqlI5SPqtEiG6w3kCwWNlVs4pPPHpR7h/Q/DN5xuTn+rwpoTysJqhOhtIk7LbmpAXKVIbUsNgDbLFeVNbpdAgW9YeqnentLXds85PwBA0xVIm8CbFi64FIMgeI8mvPrTw7L2/en5auTYTmabYnBIcBXeKv+oAQkwOLxg4flZ0+faAwxtUkuLCVr3r56o6o5q3JPearkIW9PxPLL2Rj8TbmavR1Jo5Fj633K60RHXmvpal8sRgDyDNph8CoIb+MLm5aaqRnSYLOE1Q7PGZcG6uqYeKTNvMGgCpg6Z5PhQgZMfh4mS3p9JfbKNVW5nsNSYqzknE7nIdc5Axg6EFDd+1SbXZX1+38QQykjLAM3WhNAE5bdcDxjZrBcpZYsqHjxqYJtIx3ejwQUoOr3rQutCy3ejcaXHFHnr9b2WLZapb1GbgEWZlNhWlsONf1j2a+OuiOw/eRvk3eqz1y/0YLJ6Z/0RkplpbpOrpWs3rBYxLxjrOL4C7gsur+4HBIgEUBs2S11ViNRHz34sgz2n7k/yM+8+uH3yru8LO/OHpbT2YEAGzmtkRRfI/XFMInaqQaV7J/jxFjJS1ksHGk7rv+sPWTBKBLdmKYN5e6NpHi9om/ZBpVKHJS9rsPQcAdjgSY344yT+5T7ANJfAT/I76oyMADmsuI8nVPK9OE6Z0hos/pQpWSuxYwuxIauxIbaUE7qEfqT/UUSnFGjRM2C+qqMFGytc31Zp9D9XYs+fJ7+g9X1LUDX+2IxKxdiUzFMQhXDg/s8LsDkqrb7E1cCC5oX5lvDBHOn1l7rPRuXX3qA+xrt47sC2CoHbEHYzMsoWdgT3zodUK2XW/er64GuB7oe6Hqg64GfUA8ohpgQCjnA4fede2KAIo/UTOV9YCcBV94LH5kyNDjv8iwZRnH+hWUllFhZ5pagMYYYhBUwoQFUzrayPC7HCxMLtGR/qf03dq1WQnm4DjFeAswu8u7yNspjNeghVtYnxAqu9OO1dQyaYD21/wE5ko707mRzgLrdLTGEE+1f7OVYDCi5VCsFcfb20XPaDIBsss0tbYssuLEfbBMDI9Ixm3usOGEZMcUbKMGja4qa4Uyg6tfcwf5/6nfq885LUxBqCTFsq4JX6g3CpOShnnAgzohkHwarRJ3eXV5zHUazXxUI52hhpnFrrQxxK4OCRBTgNlAgmZzUAFZA6rA/L/cebKt26j0xwDBgioKv/iCppeqnAlod8Or8SOysDGpPxkUGZpUltQGQG6uONXhu7CqlYCgfgrM0J8a50PbMmMy9mPIgz3ZAbmYNsNrYIfI39bdkmgCPt0cn5Xfvd8qJ4uEV5krabi02dSEJ8OWK426VTx/cK588OhQgZfGFMdZ2Kr9x/O5NuRGjtK9xnuqt7aFq7Or3VLve29ECCB5RkgSTP5xToL0CJownQNWsOK/DJgNkyc2tAN6jVqN9Dyf/q681wGEUysMUZpXM8iZBey1N09xwAYasnqgsy81a7JFBLKwq28O08tPyWivgRBI6uV8GD/5G7ZqUzdkfNY7f1AUF+hQkRL9Gt2AwmpWP2+uHIXHpGd5jUcGSVb1mtjPjFS00YDVqBa8hOVdWowwGNeAKQ5uf5OOmXBbtp15sq4HJJuRcAop053j416W/99zt2Vy+LZs3/xBQbuQVd9iK6Gr/MkaMgQYScOv900bNO8rqeM2BtnDeke8C6vq7TwRWf67pqrmpdl+9e1nmxy/L6eVuOb58XJZy/V1dqw8NUmE/6Q8YR4Ao1wJ9IbUHcmRfk/XE67XoUba8NmOOoiKYT3n6mqcxKYoGJIsCuU/7HuA+5aaXu7FZbS+Q1H0yzqZVAcv1Hm9JerrbMvIqYSen1Pmr7E4LQUs5/MKA3gJi5xzHqbjlr7okjcySUDOwWMect/TXxkvaH87DsOxcJgDVK8l+VRLqUu7gsKqUlWFhkUVBM74+KxbhxI3q70vgq1M9KFqTPnBqic2V2kJHndP+RmmmSXmNe0dyVPlp15S7uXt0PdD1QNcDXQ90PdD1wE+gB4RpRkQJNfC5Y1MbQEg4RKAJOG3OuVmtbsA18loFKg5cYTMJJoqyTWFaU7fUr/ufmFa9yv6b2MtAFBMSgieAqIJZ9snrSMIAwAc3Bw6wFOJ4X3u9PddsBaghlWP1n/1x7GtLhCMTM9+rIJH9weDCTIz0N+66xGhjASQkoIA7GDdzxJL9ukyMZLyDbQWLAkCwrQP9xCMIQEngifOlgmLAJRJd7XCimqsEmkiGt3Z2DDrdRrOMsBqRgWLSYxa2djl1UzkmLQfEsk1fjC3SXwAe+/vwcev4WwG08Z/dgdMXDGkfMKmHWShyymi8cUfAjE1c3DqidG0r9IDEF0A0FEAYjgRYBVYHvblyNtfl2ecyI3pIcE8AfCI2VcY1i1fup7CI2p8YZTsOCSy6hEmVXTY57MYMY2TAhvYAF0sxCXRjuuSTtyFR8lJpGgsQsHADB+X0m86RxQQzdgnmPYEmDzyObyXj/YejA+WmRlJ5terpObUvFbYKXCxdC3NTvnj8qHz56QvNOSCy5oYOv1JA/fqH15o3q3Kg8Z+I4YJV3Z1uyr5+xmLTyV1lYwhCLxC4vQwsuaoBC75kwN2cM+docJ4B5+08GlCtcNVALYDO2/pvbQMABZwb6IRh68u51+661nfOBTRgj8hnlcrAixaRzZLjGcCXRQBvz/yS/Lc/faHdXckQSwsOrseaprtPq3trW0jJfYINUtLFsnPL8qtRD3m6sGsGPID2yH8312HbXA8W4yKzjKAlwFWAaEykKtAAkNf8w7CrLE6EZd1IztzffVEGz/5t5ofk3NevNA8FVm8NrTRuTVVg4MiChhdHaBOSXsAzu9UCHG10rdO0seWvA+4ov6KLWPJfmU/pt6QYYgpn5fzlvyhPtSdW9ZFKr+xoIW4sZQfXFsdS6ZoMm85NebDMC73PleXlCOfoJm80y0n0BS+1xZmau6rPIVPfINcWkDNZyt+eDRkHt9ULNTTcA+P7nttuljYLDVljoK/v5p/Ze/JRDVgjtyXFwDVWZcJEfimsqeFtVYGY6a+S5dRWpWSQ7rcab5srcQ/lHLnfON1B/KYALy+ukDKoHVxzb8+OypnqqiL/pdl8K7h3PPkCxAVhlaN6Kd/3eAKbedW/lUrWULDGcyc9mjlvyXNYfEzbbm7C2MqSSf+PuVL36Hqg64GuB7oe6Hqg64GfVg8oLNhiTdtBUzOlyCk0YFqZrxp5R1aVACsFY+y96/8DPYCoyRS9lqB2S4CSfFNEpDCchAwEoexly0XeWSnH8XdbwYXZVrWmCYjDIQQAbWtv5K2G5RGYVeDJ0TFaaoxDcpbCWNrsSMEfENWMaA3wkP0CcANcAavsQcC4yjchJACMQ+UnDnf13hT337CkA2S4sAYYuegJOV+WqMJgAlS13XRHEmIBXeTC5DhangZoxJQHN2C9HmYpUt0mTQybGgDABn0BObYNAK7bV+a1BaoGn7SNo/CeCdsEfDbkcdgYpjf1VAFU9GrYkQ9ZBoJh2NPUtwTMz9QPyk9FAiyweu/hpDz5/EA5vAouxbAW5TbenP6LngvcAKYNxJEzAzZhEJFXqkH8jn66/h0W1Q7ArVxNA7MGdDSLvsn8s6SRyD/0m51j3XSYGlySTA0RhOs3Y7j9WJVXjsuP72blt0cqI6JNFgrwZ5JRKvY2QJ2JqVrIMIa/x2rvZ08Oy2eP75cdjW8ApGCSSnLMjt4qmJ+JcVcm9/i63NtZlj3Jn7fIQxaAtaEMjLnNsDkvFgTogwrGTDjCqoZpdTmbCjKqlMBjbUMpM3kt8K6LEpZ7Zrxc79RjWwE5wBUHXFhHASpKszgnFTZRtVSNDtiNAMHNRj/MKbrWwCbXFOCrhwR4vF9uLlRXVcxqjlGlqMxtg2t/sM4txg5Za7bzQoEHhsmHhJTFA8YkCxJ2b7ZkHlDFPqK3CD7HDKeBK0k2a3meWzbYQLvWVnUtWM5Jigckv3ufuA2YJzk3lf7xChHzpoFAN7yeL+0jbzUA2gCbWqqAGgNZWHWu1UB12skCD/VQR49+VQaSGnNOsIhXr74uCzGDr0/ul6urAwFTOUtjpOTSN5Lsar65t53rCgTjfFnsoy3Jk14zn20UdtfaVoIqQwDYDGhjLFeoBawg4c36udu2slkW59ojJkoZIxZuQqPm2olMGLOkSKkzJxhC8vF1rJlsipRzirnYWmDWoJMhFICNbBjTKUyXyHNFds/x4xtgAlfXKzJ8pNJsP1RON59dXFBT9bocL07L+ebC6RkrHXime81W9TMAimOUJIGwgKpyXb3oyOkBXjFf0qKKy88APnmH8c6CHE70ud8xP5EBA4Q/ZF9vu6d70vVA1wNdD3Q90PVA1wM/gR6AFjKyCYPKF34LjhIYJRBILlqCgMj4KldpoBhmFGBk7jCfEugYKvCTjZHZVpsR1S2uFIQQoBCmAhYBtHgIGyD4VREZBH02WkqpG4AlbcGYidAFptUSYAcnxGHhUJPLyj61R8CqnvNa3o8s2CGNAkdyWGl7pMXaU61nOsTtd19s8C7sKIA07rt9AnN9GqbFAFEuO4BYArzAQeXUyip2tK33JCedTCKHc9gM60ps7BeqXBIWz2Ylkftu6bgJZgXqyYu1U3DK2Rh+17xczodYFfDsWp+VVXXgDihOaOdgl2aBkSIZ5JE8SANs5VhaYmupML8BOuo/lYXYEpsxUG5qT6+NlY/57IvH5eChTJVGF9p2JofV/08g7p1BqQvXIimsbr89102tdVSdD8jQJUc4tSYp5QPDlbqqNlsyI5sg2h/g825nky+6a4xhbJiDmRKMF+/zhnBKb7ir8isPJM38rnx7fFP+fDK29PcKJkxM3lys6lIB9FxA9WqOFJjZJsCsIPsXT+6VX4lZ7atNhPuYKd3IofTNjz86j/PR9KY83l0IqGqRRMz6dArbrflB343UDqcj0kB+M+6ApvS/hQaMfZVZGsTc5utyQnmELQVUMGA1R9M5mzGUMf3lsdcPiyWWY+KwiisuMllaDngNUPWYS/rbg11q+3aDwDoMiub+3s9U3kXSVhQJR78RkscBmOkRQJT5yq5NEVbVBLJ3AA6N5nXGK67aANXkewLAGVfJagFpam9oxLpgUSXCGyhpz26AKudHHzKm7Ic6sakj2weoYiR1IMfmp//eCyHX5OO+/G+Sab9i8DOPvPoTBUNjbc3s6ggG0YyXF0myYHIjxtdKCuabgGXqwpIPHWAOWOzf+7wM739hMMvYzt99U1YnL8vbE5l2KVf1WszpRqwpJkqA1Os1+fLJ3eV3FClsw7hi+sXcy7j7nukFGo4XvpT2WzpMySA00nqN/XLNulaz8ZkWSfwcp2HGR/e2lj/sK4LzCHNr+S/n76TYKAycn2pDNqYiCpMwyEuxpMtqpLQQG7oS2GxmcLCjgHqbLGnhra+FHUCp3YBhX9UehpX3kf/CtnIvJZ1hrev14lgMqeYX93+XGNO44lew1P0GhwPSR+gtoOpCr50IqDIzuG+roI1YayAs3xssd2KcxLu4N0f+njqqefC9sr451Se5Fu4AfH27+9X1QNcDXQ90PdD1QNcDP4EeUHgiW1NDPIKWAM0giwZagZ2VNfEzwB+BHzBRgYWCLEoHZDU/bCbgEDhC4DGmzENlW4mTOAI5RxhlwLoiA96ToUmruRq+tFXJI7xzJqtbwNHHlncJeCiHcqDAGKA6MhubB8dG1stRnabHWenD1GUFhAEp2RZRMgZPcLoGd0h0AYsKgLdkCDTaCVgloLWMkG5QUEbrAIY4WdrNUs9HSmQklzQyPPWMmNSRQOxoLGAt9s2BHmwFx+c4Bmv0utpkPJMaq85vdSAPoxqA7BI2VVYb908+p7PEkdhy3gryaoSWWJ/AOxldkdTSEWF2CVIDiADJxOqU+Yk8sNenZqpAshjTrd6Fy9GMZKy0/3BXbOp9scxniuHVX3M5rB7/Xp+B4eIEiK0ry4Psd0vmNHZrRlqZ3MwwujCsmjswrkFunnOWlDuXs8oe6zy09JSmG6AhNWWKaXuXEAGo5nVLEmFdtx+KJdwvs9dflT8d98v3F6Py7mpkVnUl+anMTwNU9Xy2UIVYGCHO2PivVz57+KD86pNHcvql1JJyUiX5XQgEvn/3rmytTssn+1dlb6qFE0oPaWz5jQP0kHxVXyZhv+JczAoB58vrzL2sGEQmLBDTXJvrrHW5Hj8CSFP6JTLRyHABCTjq0lgmQYDjRuCtogOzrjg1F0l5b2WRsKy63gJkYaHqOLUrZrhTBod/rX6TMdD512LJ/xCm2/0e0BTWui4YGETDFta2GVgyxzL/RcFFolyvRYM0ZLEG1fRD5mEuAFhOWEemBvm3er/WiCUH+gaDKKTEzoGNm3H/qSS/uzj96nqSedLm3e/cT2Hy04cAVuZ0mEdypNuiR9hB8pPdDucVIwPmczmPgkyZQXNJqLCq/enDMkD+O1SSsl5bnx+Xxeuvy8nZdnlz+qgs1jgHi+0Ua38N64pxEqZKTFHOj/PXRXKtfXPN0GUNqLqNnH/t5rQjZXIwZvL1rXlFt5DHasMw5jz/mLj+YFtMcE/6pYDUALTUweWzcfq1yVodgywcZT7h5LuYyRWd+qtMu5pj2lQNvA/T6lRectl1/yMtYjVfmHnNQDJdBR31d8osqQ+pqap9zrTdyfysXAmAUkYsWaXIjrkv5ruB+z0PoKh4V2+D4gbzJcyUaDafvBRQzf0tDHqWPXNSLJWSPrK+OdOrXAt3Rk3euHt0PdD1QNcDXQ90PdD1wE+iBxDV6tudcMAhTYWEDZjCBCSQasA1tepgncJWItOtlfyIdipgJVSIYQkMwVhBIcwqwQ+CXeS+gNXIdCWX1ba7AquxY0qeJoEKxw5M5YcCD5II19IDCdVw9kW2G5OkgOwws8kgpUUEQjBnMVdKiyX5lCR5omNixkQpnZBdABBJle3kK5i1j4MvJUwUfM5BOcppCPPrAAAgAElEQVTdlKx3vKfMW3IxHRCCu5D5hl0lfif/FLBKwAiYGQmsYrhEgGqQ26R0lYmm/XwGF2EzszBClgmrHV43aGOQWJBeAxwNlWs3IBD8YJRiniLGF3bDjauyYGO6Kps1awSYJSgG3ETSNwSoKh91NLiSJPZM/SA2Vbjz8ecvyu59cvuUHyzDm82ZJL+zlzonMaPE/QBR5hDBv5x7byhLA7hnrshQKcwiDOrdT/JXYeFoGECWH8bKMbWZLdibxO0E47SdXEaC7uSomlFlvgBiqe2481SYY6vM3/xL+eP7rfLN2aiczQdFlTLKQoY+In4soUT6O1up/BFyQu0CpnUl1pVjfP5wp/zN58/Kgdj0XRxY1X9Laj8efVcOeu8k/yXFUXmrYlXHmG/BGHkxAtydxRCDUeNy2GbOXW23wVJ9HXAPsLpDC1lN8YQyGg+oNBhtoDwOv80Ux6MOY0dtVFNqMFS4++okYR7tYEv/fJCnyvvMIABavd4BbP3dz0pv/y80v8VAHcmUyJ+lP2hR2uOcUcqlcGIcD4bU+2IhgsUjvc5r+ombdBas/PGWC12JLYNy5odYQ2+jRSeDDIC+wXRYctoR69oA4B7GRpL9IjXfiJnbvPrvAkFnyQPl2rl1xw4vdws+WRxpc8gAlblHB3CXoM4v7WSxhvlYGd9gOy+K9Ma7ZfD4b7W5Bp/xgHX88ffl9Ghdjs4flXO5/8K8rnQ+zlPl/ihQas8vACyglZ6sc5cju+wMI652Wc5bx9OA0kxsWzxLagOS4zVGYtytnZcMpq8XSwbKANHO4cif/X46nEUt1xeGdXUCbe6d3DuSy0DZGYAqx0j9VJPxsK/IeAVQNzrnlXOPaVgMw8yu6nNrmTJRXzVkNGW2tB9tm3JeDKnctlXYmH1fKg/6XDV+F8h6zZ1WMO2WMiL1O0VzYeYyNgKkdYFuwWs2WFLZGn9/5BsrFnuA0VxDLF4OxZRzz58LrG4EeZP/3D26Huh6oOuBrge6Huh64KfUA/pm3yLsV5uNiBIw3T4CB+/s/lswDQgNTxoweOe2mPygyIANIgyXAmmVvWkWMyEkMtzE6si0XEJGQWKDqgsBKIIW5MMWeGkbVtb5PAEWLCplDQi82c6r6HrPwYlkY0RayXXlqYIyfXYMk2K9IsGMyt7AbNESBVRjgYqpQOpAlq4EYeSTDiXdHaq8DIBxo9qCMDswrSPyUAVU7fprJ15+U/M0Mj6MjwCvGC4hr0PGO5hk5d+5pAS//EYqS6yo5wM+j5NPBaojPg9jaxMl2BkYxXAGlh1zDOevJqLOONGfBPgE+rB8BOLpbQBsDFUiwaY0Tl9sKtJeS751zkMBhrFyTsejU4PUkSStBw8OysMXjyRzvhToFEidvSub8z9oe0nvLN8FR/ObIBl2lcA/Mm2/jsOq3wOYAdAA+AA42OJIyjPj6hyqYCZgraKFBlbM7CGbRnYaxt8lOwiIYex2nhsgLY6+Lr9/tyPpr5xGtdtzlaeZCUTM1yq2Q46qni9wa1V/8JzyNTzM6Om1Fw8EVr94VF7sa5bQx+qXiRjmciUZ8PKYUrmaKzHcGmkcJnqBhYORgZKRdSWKq9zZ48xAc3L6cb5qWGRLcGEkq8Q21x8gEUYR2SvnGgBn8G5QwyHSUXb4rbLajYCsy9DgnmsmlfMBYCL9hQaL8sGzHmAMKONB3d9DMYYjAa6Lb/XzjfsTRrvdESL1BRhVkyWPDYwZwA/zGuY1x2O/yae1S7MucpusAY7pF71/l+MaptGyX9hCu/XSRTg6UwO2uhd7fmq+PP4rgepn2rcgzjtJz8/+JNDqFYHbvGD63iyeG17BJ4tXNQ86EnjGIuDWZXQMVBkHrn1dw5bKqh/ZRpJepMP9w59pdeuBx7GHEdfbP5azH9+Vk8t75eR8X4sZIy166PM+/5HmGYt59C9AMBLgNeZNBvs0LU7i3INwxjWQ9HVMn7JGQXs4nIAuLCg1Tq2GAKxyHQeIutwMVzkqAxafUFlw/u02zulSd1WgFsDo/fOc1gFoMZjDEElAFBa0mTC1XNS1XoeFXc5w8l27NvRG9461gOkGozK9hjswhkr+PH3ODMOgCYkx5cD0fKn3uCsBUC81H5dahGAxMmtR2o/VCLVslyc2SyOrci4Z+1nvyvd40j/4FIwsC50ch++eG72/0Wvc1cOn8m/i7wK4V8rWxFDp9uaSed89uh7oeqDrga4Huh7oeuCj7gGFNNI3JlpNUOXfDhf1INjlbVhU5HIEWACdCkQq+3l3hgQpd1Ks8JoVoGlbXIC3BRZ5jSDCBksK4AjWCCmQfQ2pH1iDlkldXScQA6ACRGmOMZ4D+wTD4VIdkVnKS/BCuMIx2KZfJcJj5Zg1fjZUYGWQtc+JgtH9gz3XDeyLgYjnkEKf+5ICbykPSsxB5Lh6D7ZVTOtYP/xNEEiwCaMKgwrgZNuRcjst6UXyiUNsq4Fq4EGMGEkwLSdoHGG0ZIkost6UqkmNVqSEFXByltr3wOAodWd5JHhFIgko1AkRhBO0EwYCOmBpkP7ptz9PvVSZJEVKSq1D5ZOJUZ0MLwRUFRgKqE52huXp51/ot8ZcrxUcN0+/Vurg6zin1mnj/D5OgsDX1LQ1xbxQXXDrIgjMt4Gr2gZQTf0fB882w2lyUs8zwBjgh/ZlcSFgSE9d07HlYJpiMivU3/9cu1mV+ftvy2/f7pYfzgSBxJSeL4ZiVcV4If9VHuJShjczsagLvTev5koxl0LeGtbpcHdc/tMvn5TPH+xrXOT+O1mWneFVuTh5ozIbp+onsfkC3WONwwQZti6jLS1ssGDB4gWgIeBc48sl5hzdqjhg3gGCNL5RfmZBJSF7Hn5Gf9S81DCNGefM+8ztmBfpuXM5kbFTwgWn3+qcq+fUXvUe7aBbJbvGawAVUJH6TrLp/v2/0v7Ejh39vdYhzupx9CtuObV19HddMHBjK/AzBdcUGYAztQWZKG62YrcMCi1TzYKLAS1GS7zvWqls6zPKc7e7nr+u6f69T0v/wS/Nat5cvhKb+j+0vXIYKR9VHZXdM1YKBLwajPvuUFlSuxDTNrqc/mcuivHnumMBxduqnzDqMnPIglxKzAx2Hymf94XnNPe165N35eK7r8vZxbaA6k6ZLyYy59LimebYRjmraxx/qfdc2+ByM1ooAYAasNMEwLe2IUfWDsO1W5zrCTbnn469NjhNDmvSUFkA4J5TDaZ8XWSOcT+iDz1N3N08YU6zmMNBPYl8L6It1zIVW8uRF7DKZHS5L1x8Ya3JWb2EnY/kmHaP5WpO3iquwEwlFowCcFMPlnax/VrAdn4JII3T+9VSlVE1P8lNhRHlHs2yCefvK08LkxEcMB8AqTp2hZqnBpox2aO+6uWNjJj0D6u8uCNogcYLME1VQ5krvWMAy5xvhkqd+68nXvfoeqDrga4Huh7oeuAn0gMKDchRJZSouUqWzhLNtNVnIxAHZ//rg7CAQLyyRGYDWqBQA07DxRiZINFF3MsPGaWXXi+nFE2cVslzBbCyFr42GL6RzJf8U+WNCrxuKdhtxeEJTiz5DeeqgDR5TmtFYnzWNVwtMY6DJNurCI1NmWhtCqPwSWqUVqCo15D9AkrHlu2GBZxI5mtwq0APcGiJrBlSgZSJ3hNIATetZDRCUDkR2xoDJMAspUoCNqm5iavvXckIGM0AVTOkANNqNtTkurTBrGqTagLeDDJxIK6fq9JfwIMNcBg9E1iYSNWyD4Rt1iEi6aNOY2S2MKo8YD6GChTHkvaOty6Voys2VUZKD54/LIfPFKAPZKAksLZRKZpr5TAi/+3bMInODAiwmypmVDVANiBowMDGUGFR8zvlaFJfFZapMsyAG3ZQwRgAwXl4zCCYKJguB/T6Qf7ItrwP88Z5H/xC5XIuy9m7H8o/vZ2Wl+fKbZPM92KBmZKAqUGp3KYFVClTg1QT6e9yIyDlki86R0s4JRXW/758uFX+z58/LM8Pp+XBznXZHQUIzi5Pyvz8jc5gU6ZimBS7G6PDqGOIpbWKPACpDAZmU14XqSxZNVUys2pQVeEebdDHorpl0SGLEwThYZABBvnbzHmT9gqkGrAawAP48tMzYMWICQDO52EoWSFhzDzyXuLhPV+5Aqpl+rhslH98c/rHgDoWMVyrteUPg6Y8adT3bWGLQWc/lTlmAYIxsfQUsAVwYHECdjVANMwqixQsSAB8BaZME3IdtTmgYwOyt6bKTVXN1+37LkezefP3cikWu327AIBCIMZcbmfN27YU3X3OAgrXbsoicQdo5XN646leVzu4xswYs4vK7HqRLcZK/dG2wPKX+lPbq+2buUSp3/9zOT3pldOLHbn/ymFaQHUpI6W12NU1xkyMv83CAMEYClECi9dyHdtZmHltg6I4INNfXs6oZkteHvD9kOub8jdpollIA9ywrXEu5roOUOUaMjtq4AjqrfebmkbA8a9hOTFCMuDVEfQZu/n62Jgv6X4Kc4rk19NG+9BEh0Hl9Qrr9Tx572ay9epStVVnpyo/cy4ArAWdmebm+UpSbSTMwEquM0NNwCXMcxZRLDbhO0H9zlw4l8CXYwjuIviV6ZIkv5iHmU3lnpFxzDzmN4CW75MdbUNuKiVq2gIf59TlqtY7U/er64GuB7oe6Hqg64GfRA/o2112ph/UmcsXPgEaX+x86YtxuP07ADJwqG1niqtu31jZxnEmKAQYThWsbckIif0CL6mTx0/jYLwyDmw2zHTGo4+F3JccVldk1fsYKPEeK+8t5xQzIppDMAPgRZQ8xVlWR1tKtskT9sBnAgUIhrRHBdBblLsgaHOOnxgD/T2WOdJEQNTAGZCpXZCraBmwwMh4B2dffU6sYmR6ajsutPqDkjRsw/ZbYlwdwsPEIiUGwdTg0UEfgTtmPDoGzr48mokSJ9RHsmy34BbcRtYH9TBAUuyguwbXCWW9n5QiJRBueajISMO2bm6dacOienFBAenWUJLfLZWJGF4KpM7L3sFIuanPZRQFyKIPxU5QjkZg1bJdDmJ0FgBq9srjUBkz56sC+AEIgBRtZ3Y4jGotSOv54TaY6aIP7wJLS0ddloUhA8QATAFfCd6Tw6kwV4E02wzu/ULS5LNy9OZV+epoXH64HItJjfwXwmgmRutiqRxWAdS1JtvSQJWgWCw+QbmBoYCqFadrMajL8myvX3794rD85Sc7YlWj1gZfLmcCqxfvxUhdqayNFjn0Q/A/1sLCtsrZxOGXa0XjB3OeJFbPF4NW00c6v6b2zkn6PGOsFDjin3qeniAGU/RJGDaDKoFRQEuYZgAPwB2gigMPIIJ8QXIIxY5VA6wIUHMdN7fZ3lis6r1f63YgE5t3ylVda4HCm9V21bnm16wKACiw2MC4If8Nc34Lfq3rDFDM2gNzg5eSY8kVbDDpfbX7Si3JYyAupgyG9PDL0hNIhJHdHMvw6f3XPj8vANigikPUmqW+LdUc1Ab4AYqai144oc8sTaeEkhyJJeHvW/JLG5JHnv7IAlZOGYCtjx/8XMWhH2UeaiFjffTHcvp6Vt6f7pb5bCQn6YleluxXQJUc1GYgdk2ZGvXT2gZL9FEM1eIqDKis0l3P6wyxzZQY4wq03BSAqgE+IxJzK3qbfFBUAFZh3+43xkkpPVNBbGVyU1IoCz8wqWyHURM1Ts3c0qQK2pk71EtF2ptFMgA3AJa6qIBbjYTK2dgJHfCtf/MzGR+JiV2p1irO7ecLWSGp5i+pGtyPA1jjQ1B9jsOkqlW8U1tnoIqB0lzzQDBVW8PEAjazuOl7q9U+9Ad9hRlcVDxaTvKrmVXJX72xA3Cb93X6d7+6Huh6oOuBrge6Huh64KPtAThAhTF3Oabt6z8MKuBu2+EAtesII5LzGFlngqiYHvH4kHVFqAXnmXBUR1EwOFaOVmqdpuQMoQm1VOUZGfiooAaAua28MAAVwQc5qmzLA5CGPzBSXgI1tkE6hlEToBKDjaXYPo6HxBjGlUApwFbcro4f640UkAf8Uj8VVtdsggKosYLYkYyRtgRChwr6nDMriRwGOkNqZ+r39r74Wf3c1ZiMvBbwORbDhqQTwAhQjcsrMR15pWE1HMw3wFLL3yDhtcOva5IG0GRTDH1ghO5yUo01eR+ZnzWygfsm7zAucg+HSxjCnAKYLJ8N8CEANpCpQBXjpfFoJoB1rvO+ELO8KI8+e1p2Dg8EpFiEEPiReRKOsDeA1iZZBnyKaarIuAKsyqqbYYW5A0gAEkB5KduC+c1dXibBLSfKg2dpY5O44nSbt3RGMD8wdS1f13mYvM726p97X5Try7fl/eu35ffHu+XlhSS/YlPXmiOwpFfKS51Jkgk4XeJWKgCxErvKY44BDN2iB6RtXwyzIEfZ1vk+ltnrv3q+Xb58dl/laWDMJfOFSVcAfnmuWqvrKzH+ko9TX1W7w+l5pG0yfiw4wJwDnhpQhfliQgOa6qmz2FMJQI9eHdcA/zBk/mcwWt17zS4jwQy4SN5q2FRvY6AaRtVBO/VUuV5ph7dtXRsA6UWqvc/kcvtM+Z9/1sLEV5ZCe+cgEp47t1WftwswjCuLFSyg1NIgBmI0F4Sn7Wx4Vc3aAEi3tUMzpgaqFcTmXJm5MNewrjPlHT8og4dyJVat183lm7L5EQAtwMEtgfztalDV11zEwZdrMB1P32ehwABVbtS+Xs0uAlJ1/WL81Rya3R8Awdp27k5tMYA2AsR2n0te/kVud+R5ilW/Uvmid+93ymwm067ZruaVDNqqxNeNJMdUCyHMM7Op1JrlWtXr6dIct7GiDag25cVtTiqg3tvm2gfI+h6i/iTtYM39h1rIZmor28rqDN3cmGKOzId8vdBPeW+FIRImSnqeBbPsg/MkL3YtmS9A1b2p/oqjLxJzulPXjQApn+XYMLRzsakr9Rcy4pnK1sxVk3ipRZKrDXVRk7+8sgJGMmDu4/qbu3VWMTLP+S6Q5ZLd4TFV4lti45I0pHVMrYfhG4T/0+I7MTGqjCw4Nb8E9hSeGcb1bt7fXgDdk64Huh7oeqDrga4Huh74KHtA3/Ho5xqIaW3ky1+BnQKCgM8qJ3PASe4boUFjXYkyazmOW0alMne3fzehLdJbtmfPgpcKbqmNd1kdHFMvFWAaVpVt5cFrNhS3Rx6R8AJACdazL/Ja+WTW1JGkKWgir8yRWKrDEqbs9sTNukZimEQbMxHykCum7VdipihNg5vuENmvmFXkuv05Zk50FUBV8s6drTI9VFkP2BjYUgV3yOcIAofT1D7loAPtg3xV10MFuDWTJgCbAmpYDAJCmyLpNeq4kuNq5kgBIqxpah2GOzDzSi5rZdxMbAFuAbkOQmPEYjMYYngTzRWE2LgH1qNKZ73oEEYSUDYenZe9yXGZSP67/2i/HLyQE2wtr3JzLdne8e8EEN4bfFKagt8E+qJcK8BKTqwfVVraV18alFKncQhQJRglCDYF5uc5Nz2H9fFo8qjMjoFCanJ6M9jBWq7EckZ+AEIu06FFAQHVm7NX5d2rt+V3p/fLO4EHZL8LclOVjzoTUGWJYi3J6oIcVQFVDG4IuFfO482u2rzq2dBL+alyQX66PS+faMy/ePas3N9TjV41eYvcRslrF2JW52JYt1RiZUvjPcbpWaBhZBCUk7J83ONJd3DujAuTJH1mRo/caNODXJIA17qo4eAdBFUlvGZI9Vyg3UCePG36M1SY8/Kct4ps1jVYOSk+m0CfNqWcR8J5X9NmO7U/Abj+g38TMPROEturo4yNS9IwDlxlua7MzFGKReNqoFrHyP0Hu27Tq1y3Bj9IhX3QJhpl/nOvqVppQEwGWr+o6asjPfi1wOGnNlfavPttKacvM0nIA651am20RL4pwNV1iWsbyV2lXS6RdJcvCrjuMR+Zu2Z06U+OTB/ShCz+VNSa55z71j2ZTv3SCgGGYzNXxuQPX5Xj9/1ycTUu51dTlT2aGqi6Dmpl925g7KkLnQs2QNV55zCsyeNFcm72szLLkfHnB7xpUj0OURlj6rv6PsElUEvO0K+eBoBIwGqY6yDiem2yh8qcGiBrBys5mlt2rd2jLjHT724QmFRtJ2S+9IHZVnJjBVRT9xg2N2ZKVpXgEKx9zY6Vy862qie90nvzi7mut0V1+wVSpswWi5YsUdZlDI8bi5A8ALQwqkh9WchMBVVkv8pX1nfAjlzbcTtoObgAXhyCeT9e8fneElTWXsm35ojNc6FOye5X1wNdD3Q90PVA1wNdD3zUPVCBagtiat6paZ4GVmueluHeh8xrO6+AqPzcrWTj3BHzlkYZJS+UR7x/BUDFbGCmFD/IyNh4hGtNhA8spRarrTd0qIQgNZ+WYJoQXkERcDZ1XVHmJQPKLGXDToBjBTfJiSVYjFvwUEEs4JTPIVUjIBsJqKasDOVpVIZEYAZIiyES2GIoB9/tfYFeAVlA6a1hijC/Kt6k7INY2D4sHyBVgHbk/DFASspoAG5jgKSwVa8hC8ZRExMlw0trI+Pi2WpnAlJxG/Y+iaNNg2Vfll86IIUxUjsguhyr8VoFrMpJHQioDuyqQvSroE95X0MBrO2t9zIFOi27e6Ny7/OfydlYpjWE1AJSuMBuLv7o54Cplo/ag011rioABLYQlMyBAVsMdBh1ZJnkKaYkC5xpy4dOKB64FGCQv3VcB/AE5XUADcwclRu4WhJsxlCvwbTKubYv6e/N2Y/lzY8CqidyY13K7VcmSudLMakCD2ZSNS6UokH6a/CgWbBcNxChmQi+g+kzmGCOLMu2gOp9mUk9kBT4yb298uLp43J470DlabSogtRa7V0ujsvVmUymFFhPtyUNN/MYYTMuwW1Bw2mpZqQzC0NlJgfRl4f7iPEBHGQxKG65AMO6oGRAGrMi5L7BfhXs2dQmZlOuPer8UgAhCzsCqq7FWvfvqcZcA8TWOqaAtv2fqy//otycfFWu3/9zcKcXnQJQIycGvAK4k/fps3Ebwwzb2dn5jsozNEsJggLMViYwOw04tGFRFlp8gRk1qp3TQ7Gpf+l5tDn6gxZL/sV5uDZl8i0q+zBDKuDZk/za9Wk9D9UfYvF71PUlN7rNI78Oo6rXZa7m+5QXmWCEI5f3nPUKA11HW5ihyTUdYOg02sutTmVZ1qrZe/7u0mzq+cVEYHXb8l/yUTcqiQRIZb+up+r+o6/aIg3Tl/0n9zRy3yxeOfHBhmHkmZKaQP/kWoiDN/OLhRKmRpjTOHkHuOLWSxkbX1e+Xtr9gVOKWoW9YbKEK6/XjDgmY2hDJr1HGR7lm/oexcRtcmAvNOTaJTefHxQlsK7XOPyqHtQa4zbdHgCyF+/PdY2JmRX4nGnxBOOkDSVztB8YW9q/tDqCS4CrSfvA3Zf/eyETNjVmSdzXMdI78CIqJWzE1vrbAYiafkhaCNc2YuEjtVOO3Vb31PteRrZ7dD3Q9UDXA10PdD3Q9cBH3gOKN0aOfhKWEew246TGdvGb12O8A+OTXDSHMrcBS6BQAoXwR8lmjfiuAVnCUoExoTmCE5jRHWegBqzGpdcHMchTBqkkw6mIGk4JATLUQoIRl2HQ5gQqSIBjrpRtLfXVZzFjAqzC0iIzZL+2bNJz9ox7rwvX404p2Zpz0wREMWgaSq63M9kue2LQRgAydRLKU5jNrWmA7Bb1VCXpFZZ1bN5D3iugQ8mdUc1/dX6rZYmglBrw1Xia0yUPdoAJzzg1Xg36tK0dTKt0FCnciOCZ2qnIgHkdPEjQSPkX+sK4JyU9AJXtfWmXDcQBqPgiw6DSR4DawWBmFnV7JEZwOCuHL14oDe9JiHb2v7mSw+nv1CYFe5glOVGYGFnnozqqffJTPX9qTh7GNJZfJjcVsGXpLw6vHh2Abl28cIDNzEMSSYAOSCGY13gCcrxnGqEDAlzV+X3MYRy8A9JqDVGe9zG7+QuZPf1QvvvudfnqbL+crsR0CaRiqIS5zUIlQy4FIiCIPDORBGvglgIC5BCGjaRcbkDCloxgmJlbMpY6kOPvrvrqnsDQwc60PH/8oDy+f0/9pnmgj47Ux8v5abk6f6fgn1xfjKWYaZKTo3wGSJv91rxCGl5BhRcvdFzYW6Mfs1kwVgDXtMnXVfBsXYjgT33Gkl9YZj6fuWWgRbdhpMRkNUCtjKoZVo7DD4Y0tb8pPROk5N+9gdQCD/5VdvPmN+UGB2An02b8MG7yVW62HDl9NSIy0KtjZtCTMjngbgCbgWoF5wFr/MVvJOHU/qU9zH/tY0vlow5/rtqpD8XqSvKrmqnSlEaqm4O7NI3NwVyXFkZVx7DzNEBTOepiWQGklvwagHJdB6Ta+MtXG+ccgBapLv8x55Iz6ZxQX1iZ5zhLl+kTl6gBNDPfrn58KYC6Vy6vRuX8clu5qkpdoISN5ho5qSx3MPevua59bwSMRcXBnQrQ6fI0gLvKhNIKKy6ckwro5ZrmeiGXlGmQ4ltmLpkbzCewq/6A8eQHwOo2+/RZ0CEfVZ9lMYNFApsx8Znc/V3uRm2wIoS/BTKXWrzj+CyS9dxGPsvflc3lONqvHYmREGPORA6rrte5VC9LuZZdHQtqUsKGfxrnuebFtVUZ5LtqO7GtAPS2sMiVD1DFRInn52ZFBVDVf/TAtvoOzwN84xc6LtZMsK4wtK1oGkBfFVv1KkCVxRmMu/g086B7dD3Q9UDXA10PdD3Q9cBPoQcUckwUpsByOQrWD3I5jIgCRsOk6FmV2vZkiGT2IZoyb3P3aPlBAEYZlfhfpFrhluCv8OMl+49cUsloAaMO5BRwKKJNZmskwlNnpGLAhEQsoJhwB2dfmFRW1mkHeagwrwR3bAPxADDd0efJVU1oS5ATSIXsbmSDF8ow8DfPKeEA46jzF/JYykl1IMCyL8fRvT0F7nbajfHPCFApY6URTKieb8YKrIaAQJlBbcGyaj1f0eFEjA5geWhJJ0Fw8jYNMNRuG+5YCooBk86b0jYuYaXPDZAAACAASURBVBOZouu5Ws6XHOEeNSlpB2ZNlEGpIDUINYsIsIAuT+NyD2GHeG+oIHekNhoEVka1J5OSUf9SQJW8VEl/DyX5ffaJQLP6XOVr2AdsalkqD9PgFFMopL+0u+XSusd9nJaH6cjYJUOaaRKsW2S/gYg8IoXmj9uSK4Abzzncj2IY5IURzgEg22S+fMYgCIOgMKq90b7Mbn5WFu++Ld98+6p8e7Vb3s62JP0FjALP48g6E3sKMF1V4IUD8GwJo4n0Gsm4nIG166WONUL6q74cq9/2BOYp36M05bKr5ohoL4/VXz9//qzc01zoK/A2FySQenkWKTDjwzwAyLpOLusM6kNyWOki9m1Ckbng3DsWJpj5OnfGLsijXmftUmNs02eGF+6LXGnZ1lxcQKcZZ7Fdlv8CTqOKoG4pDsf8DZQGSVLS5jZvFWOenWdyAf65WMw/lRv9cKlb+uljBtTi2mt2knxLWLcqt3TbaRMGY4y0JcA0OuPuXZgVZT4EiDFnfQ5mlwU37gsQ3v9CzVUdTEmQy8nXPqb17DB+zD+MozwPMUvSecix2067GCsJpLomquegjgOrr8UMg20Wl5w7rs845zdtuzHbygJYrnMAma85a3Zzj+xNxPLu/8xz0texQPxS7r8nZzLuulKZGi2MAFYX+g1QZYHE++U3wBAAqgUTVrWihIhBEiCRPFPLdquREkA1Et8oMzJO2U5IL6oM92UWquhzwCk5p9f6SU4rio3cf27MsmKgxDjWOtYAYe3H++Uz1YBpjazc4BjQn0VBjJfYxvcg1o5gUNmGhQFqteo9gC05qwvlpl7peHMxsnMxrMxpQ1WZzLuCKvNcn13IPXmhey3HwC8AGI+xGX4DuAPjYQCzulBtbFhSfAb2dLcHpMLQZvmUa5xvFBZfqLGNYF/s7c1rnWVK29QVEG/dPboe6Hqg64GuB7oe6Hrgp9EDCj8O9C3eQGpYh57AHaDSYMogE+YizEwP6rAGmznFO7Aat1EAJfmtgN0E2axmBwwDTCXl1U/cHcNaJDxpkDc2TASywN0xpWkq2IJBCPMqYGiwyr4VnyowAZSahagSYQIWjoOJk3NfzawEYLvciwKzmYJgno8U6MIwrMl/pC1mVQThxQJuK8Cd7igzVgH5AMYT+a3A6VimOoDVgfLilpLULs1a6phiXlP7NAHTWAGz66i63qsAZnUKjsulgjuC1SoFRv5r0yYH/wSQ4puqkVKcSAGjyXWEVTVv7Ri7vlcJWz5nt1QFtj4XFgDEDiL7BcwM1N6hAr9h/0rtVCmavkDqwaY8/PRnyrHFZAYgqvGfHwmo/tmMsVG4Pt8j79TlZtJPd0EgDFdqvsZ1lXMAJANSq9Ov2VKkrHzujnO3XDTwKvsDeFcTHjv/cuY27+F1EBPSYPIz9ZqYGvJW++MHKk/zaZm/FVD95sfynaSYr5U3iOPv7HqsmbmlYByQKqZFCxCLazm0ai6TvyqvF/fNGOm22n4phexKkkjaMhJg3xmty95YLKlK9ABhJmwLU6r3Dg+Ut/r0qfJWp85LHRp8a34KwMwuToSlJa2mNBFgFRZf+x8JucLADgCqVSLMeDgdmTEzKtR8AsSyZNPWggxIctVFHNq6q0k7cy2yAEAuYdxuAKqVSTUIZhstesCqh4JPX67lsGtqjrfVaZLM9pWPCaC6fqvc0NkpEyDMq2XCtDEAMI6/HC+ArpVeyVgBxHgPINxGmPMGLKJpoA2VYaf13HOmch9+8ivNO+33vQy83v9eKwdidVmcMIurfSKfBmyzH4AnDKnZVJhVSX4toWbeVjCNNBipr97fGFjlekzCARcR2zY2Nveq5M/SqABZS6/Jh5X77w1lamD3xQZev/mqXJ3M7f670MLIxZVy6sWurjaaYyp9dA3YNesMS8oUxi2ca4XxzuuAU7v3ohyg2xgpQCXDBYNpQM5loDtzdQo2eGTL2vV9FgT0j7mLBJeDuZSRt4IZjiwYBtT3W9dwhk3GjAmQqs/BqgJadeF48cEpClkABKhyLO5vYVB1N/Y2WQzj+oQhXcnx94oaqlpAQla8RBpsx18dR4t6K5hWfXZGiZ/VXAuPMi7DxI65pLkCG4vL74rPOMt0afkvQBU2lTsCfsDc/6/NynON8K1A2TLSNFQqSJ+YFzmU+zupPe6+ZT54sXva9UDXA10PdD3Q9UDXAx9pDygOeaDYsEmiCGoAP4DMODtSMCYBHQETbBcxCQEOLChBAgYtDWiEkXIAa2QTGBqogX9uQC7P4FUxU2pMZwq4s3MFZXb1TVC7a29eykrkuJhsRNaFNExsrbYFiB70FYgCZBWwsEXKzDtsdu3W3Z6g7EBukdrP6EbOnAQ/GwFVjEyQ4OmNkYvPE+gnSxbWdVvAbefetOyMJVdWkDfB9ZWcU5WhmahEDVJfnIZxsaTtNiGFsUXOq77YovwMAbDaOYBdVUBmJsVJpglCnbPqGpyYJbEd0t6wsjCYBJdmLdRGHID9eefO1R8AEKyJASrgtHLkej4EXMm51jE4h/uf7L3pjyRZduX3wiN8iT3XyszqrqW72eSQg+FQFCDpHxcE6IMg6MMAwogkKHLYxe6urWvJqqzcYg93j0W/37nPImsAfdCnEROwyPKKCHdzc7P3nlncc8+55wYgwS9OAKq0odnauqI29Q09Ux+33Q8+jOS5SiMJwG1HwxhNYKqKLJPlE4hyDEMd6sCyRe5brWrSrzK1qs53751aSJeHzFAHJnf1kx2JBYWVK2ikwAKiROf8HIZH4FV9PW8Z81tdZtDx+trm3lMWy9O2fPVt++rLn9qXMKqpUdXpF6C6ol4w7r+wqZdXAAklwNarwm7dODeY/ohtblj7xNAxovFYBbC7sxVGU6u2w1ilE69MHgDUdIus6wcH8/arDz9sTx/dZ85qbjThEqSevH1J7fNxqaZlwTXYCtMqw80aS3JBXhMQZl2mCSGTFAyFzsG5Bh2PJBwq8VNfSXM4UZ1V7iA2EmrBh+Pi+HnhlHFW1Yw7nK4RP8fEkwkAgCxAtQCoG3QTq20cdx/+Zbs5/gZWk96q3ciqJLveK1woXu+eHMktEwj9EANuIp/tct/0dK2xS5skQGOOTRdpHaHT6obXSSht0jN1a59+rqfftqsf/p6EyVv24/jwYG0lpUGyxYSJRkkb6W+szLd68+pEHaAaA69aiyX33Q3QzDgrRXe5hVmtFid1kZioE1zXGr279+Xnkrdu7n1MT1f6Cyul9RLEwGv5w7ft5dsZrOoOrCLJjlMY/PUOQHUGcLT9izWqVVOawgTZaO+TMRZzTqrGU7fccvp1uGQ/63KpunbBs9J0d8JeNGRzvCMFrnuB60TwmLVhTkGwyzrM+WmEJlLO273TqTHxXPnsuIhVb1XXTVrQCDpNWngl2JeZ7SoJx33Y/qph1XuZgsA12wKUZVNPgJdZZ+zT8yIbtCaxs0SdcHEFi8o2p6d6+irc5a+MQJXEkcyo1abWpl5Ye2pda5cA60JgovL89iL3fM/1ys/gn3d9BcOVenC7I363NtU1OpSk9Etn/DaOwDgC4wiMIzCOwDgC78UIEEYcELIMRhPdFVEWrBt0aHSijLf4L8OQpPgVYSUosBW73GZ9BXklgE2dV77q95L0Ksmyjyqy2Ihzy1DJcJbQJO0MiufowRvbGpzspgGNrr7gEkEhYYg1ScUq+V7qCQWB/TP9HIGwIdAl2xvU7AJA/Lw59bHKjQ2E/MyqURMEdIldwCXnK+4kyNvGVGjnPoyqhktEtrt7CJLnBNMA0DnM6gZII7KzBL/v2FjrV40Oy5QFIKm0zf6jYVKUznVGzECPTbYApDPa4ghUS2rHePGI3DjyOoGoxJHbd5AbgxWfr5rHDQLBAFXOO7JfmVQC+glmSYUrfR2GL5JWgSr1l7PL9uBRawdPPySuJ5BX8iubego4Wb5M7W0kxpxnvHMioyxTJOe7utqKVar1TNWmyly5zcCsGix2UJPzDVVY0tRuEJPfDb4FTpEFGlALWvNCB1QC1kTlLE8SJEoGCY5vAlQ/pMflk7Z6/X37/Mvn7cuTg3YOW3pC31TNlC6vZxypLUJkVAGjgCuB6hIpsAAiwvDE8ALXaulT53fb9uZrgCrOyAKGsDeMoSxlCv5ukf5et/s4QT852G+PHjxsezLwAaXKJREkUlu5pL9r5SWqznNKQmDGWDsvAlJrWRnwzE1WhqDPpEGuoGLDTW74z+Mb2M+hfUmckf0qCi5jG1CSOS+nX/dZW/ldllVQrRGO1305BIfh9HL2OVlxWVWA5PUPtIU5x/XZPdxRvGYv/AznmeSW11E+slJFmWcBoQBYY6ewsQXC8tlJbnh5uB/BJ9fd4SeA499AhAFTfvyn1k6/y3G1WyScHivb3BkvyfzLoiqnF5z6WQLT3r+XflJhhsP6AmgnAtVMgp/F8fbrVbAaM6pBqp7x9zxcd8k85fhqTEmozT9oG/ufVOsdTubmAsD1p8/ayRG2PZf76al6Bqu6WgFaSZSs6eVrUUM5/poYkyll3Q3yXfchuOxmSqlZTbKggGbGNXJbx4z7TWpJC6zmMG03I1D1OvUOndrWqnktw7ZKKRY7nOVREt9akFV36gP2U1VJTJGUD6dmtq6LMoxzrmpsBOy135rDuh24D9+L5PcSya/1yQGqVbrhY4lcfwVotW3N2QrXZH6vFSTw1OBMAyT/kUpkvcR4ycSPScjAz/OA2z3+gsieCmJpYMM+MH2KSsdko87CglQXsn/bev13ncH4NY7AOALjCIwjMI7AOALvyQgQGthH1eC5mI9iP+uPuwCUjqTykQGTcVw02Geb4kpo8xE4WEC13t+lvhqkdGbUEMc61F59F9AqkDTQMNyQWVHqVW1jrMu0FskWNAXmbESQPnu9f6qtCKxnDUhNA3kCeVCUYNDjOrC6FbAtyxn3X57z/QUae4N4gi0Br8HNXPbS8xMo5V+BZ4HG7j2YWHqm2gJnCqjeWczbjm6/AMhNgaftZwzUNDPBaEdGzeOOZ5IhU1pByBggW+O9ZaRibCcj0gGy8mP2o8NwYmXBjEZQmjaxz4D9ADzC3ATVZa7i4Miwxnk4LJznI+wiQLTmz+OSVZ1cxmdG3sFus5uMmSB1qtvvNk62v37aFoeHnboRDL6Jy2qbMcY2CFXaKZaIY7EMafWA9GvoW+lzsvATt7UeUHAgw5q+mZ5PySo98wgJE2Tzz5fFPmGByiwmfLogvCL12rbXo8oA+rgh2L1dXRRYZZsJAGcD+e/q7fftXz//vn11sg9QBTisFu14vUhtqiOgo+8SoLqEYb2ATVX+m+pSTkjJpEyaq6QY0HIePlzctINt1QLODeNrj9WNS0g9AnIC800A5Q7jJLt6uL2dFjZP6UE7j3kSaw/2fU3P1aPXLwAtvE8RI0z3VDYxxlvV1mZq7TDM46bAJUdRTLjz7lUXKXAf9wJ2npGsXIefAS+OZwGfMKQabWWiBDyCfKdA6XR3VU4y4BIMZTKjOwTLjDGuqQmeHwIc/127eUvi4tXn5eqbi72DlAAVD0z5b332ZpxcrUssQFi0o/PokRTAiluxwD/O0JXM2YARnzz773I/uP7ps3b18o9ZC5EqX8OqioIxekrrFhMwJkdm/szVNNvrQJN1R514kinp3YuEWXfqzvKHoRfM5pjruqosjgNtHauAsoP9fqxZr35lzHwb+9z7DXkY2tvw3I3yVdrUXL45bScX9lSFUb3AVImf1yvmHmbfdSdIrZY0JEtwBfZnwWfunJVTqKERZPpDQGY95yzKoGoClddkaWF0127jPYb3pJWVcnKB7rrqVXPo2V88h+u61SU7ddA19qlZtb41DCppP1rMyKjazqp6srrvUpvIsqr4uFVevCypcdpeaWzFCQhUlQivaGtzzhrKRePnkpSRLb5cXnLd2sMYN1+SEcp/dWkP/uVwBaoax3mYJiPhXsucjmtGue9R/n+eVKR3ba5AtjrJGqn7R13nt6lNdT3nrGv+Mhh3F1B/bvw2jsA4AuMIjCMwjsA4Av9WR4C/3LNegWQgUkzo0CjdP+tCPOtUBZcFUItdSJBHAGA+u4dRFZhmm3ICrYAhYUoYVPdcQrLa49zAkEBIZtPtlAILfg3kO5zJb0qGhZwGJrKlZtHPCVAicAvMngROK6kMCAZ82NKmh/H9WIupnRpkGmhxGgJTwbFMrnLIGcczg3lJht8AmsBqtj9v29QhCgjlZLdxulXyq/R3i5rVyDl5bQYITRwkiyF2EBio+K14My7ABlsBFwTG1piG5yCYnAJ6FzuL6qfapcDuzOfjoRLWVDbWmLxkofms4XdnLaBUeFMsqhJfXxeUhgU0PgdcCVpl0SL5nV+1h8/2MFBC4ikyC5AkkDz+kuM6gU1lLsNWBeUGCFQf1QLPmbTUBRZ4zjoIICggoDNwBlMpdZhEa4/93Tcagbsf3+bKshZukKDXc1UHWcxNAGv6hspkdqCzgkURqDLAGwcfp8/l+uhF+/yL79oXJ3vtiB6qp6s5gHSWWlTb0UT+C0hdIslMexp+1o11SWBv25oyb7KFD+BQt2ZOj05E7QATmE0TELKTMHybrEDnWobWYN6a0xmyxjJfmrZfPH7QPnzwALaVNAvJBgGJEuWz06N2dvQ2ctuw3pyX71kIdGVNBfsmXgRxAgCDeIClstgJ2wVTCe4z+H0eHK6MUUk/M7phLosR3owTNPtIRqCSBGGrw4gJnEn2hAoFEPYa1IyxYNWZwelWJ+Dr179neVArqgGRUt5kGTqLLkAIeHV6PS/mRuY3xkR1bMp7M++syQJ8/C9W2Yz7bJe6VPq3Up96e/QNQJW6VABgJSYYa8c7DtNeVLLLvU6VZEskrRzfBrWpgtANHboj+7XeusBq1mVQvxeCMgEv0l5nnUxTZ1Rzw+oANuDJz697VqHJznDufJS66PTzBbxdv/oOd+yfYFS321slwGfcp84XADOSIjD61/aQjWkRM5x8gYCqs+7WjcZEidnyMfxzeJLS6pPq72ltpFsuIDU76uwpYLNKCGrbOO+mztppqZuQcmxbF8mcphOQ94VaLPUe1vPK9yHrtb1NHKUzTQLkUnYkeeGdv9fJ5o3JUGRokmCSyV0BeC+4PlPSwU3MGtglEuSlfVkZrwv7qi6pPPX65a3W81sisYJ5V53iGNhjW6CaBCcHLCd7gZLBso86+kHJI5s6fBXiv3G9KBf/2St3m/xXPww3U/fwbi//79uOz44jMI7AOALjCIwjMI7Af8sR+BlQNegdJLv+XPWj2h/V8/WHXOmqgKK4VwOZLp/tyKn4qNpXgpy7h4yRwWzHNwGXGjXpZwujFFmu7NbwzyPYupMIl/lSAVFZ3Av+71EYbOYolcnyenVTLanxAHezHV87fOI9OvAl5gSEeXwrAqYlwY/72IF52dzl/ZgkbRBQXry9aJu0oZkj9d0m+N1F0jnju61wFntYdlCbKKsqSNuijjMOxBqVEHBZMyo40SwpzIZBvTVePDezX4mQ0uAR1k9AukMLHOvA3NbvsiPFoJVxkgxuwHt3ClWaWi0pQpmESYlDMEBqExAqaAWS8boBZ2YOEH4Os2rwTz0mYPbg0XZ78snDNkO22lFtuzl73m4vvg+zGxYVkJVWHj3ID3Pa21eUu+/A5sqsOO/WEKaZbB7yODIi1SLE8zGo7VFtkS2FWe9Yj0S7ASPFpvqzskjlvhj+pJaS54bWLDFTKkaVwsa2Bgj+8Q9ftc+Pd9rLJbWosFmXMqdILWVPy0CpwCnQEmIKSTD7W18R/MNwpVUHY5YaUc55b2eC9BfwORW8sk4dZ4GdLVoKbTFnStavWD9+rxph/+0hE//k8QftGb1Xt5V2x1H2FpOl43Z8/Ao5MPJEgEPALZ/hd8GxXYPl3QNWlcOnDs91ZRKiri6/TF6U+de7NiMZWofUPEU2NMEzXKPi1TpmwUQ2SqKJcU0Kyde6TDKuPyQt7Ls6BUQ+gFU9pU3Mqy/qfYIYN1dVECDVwZTDF+axA9XcJ4b170d39UXUEspgy7V38sFftM37f8b6w8DrB9ohUdcbkAxw2bhmnJCs3wI4NVmLvD3te0yKyIg6WdxLZErnmBxNySzEvZufZ7Cp1kqr8AhIxY28S3l97ySJqbqzOLjB6x5zwKvSaM81OD+sZL48b5Iim3sfleTWtXh2BJD/BiC22V6+nFN/CXO/nCKB3YE1ZL0FgEpmyohWwqpwr2CRGcJ5OiXbfjqfHRKan9MCKGMoIK3PN3Gk6dFaEzE2vOptZ6yLnijRN6dDrWla2gx5iVxGgtRKEpS773BJViJkMG+yn7SsqGtEQJxL00QLn297L1tD1dy79jx/HpniAnq6p3sfXPF53nt9+xXPLZX8HnP3JmEjc/qapMf5TdWbeq/33qaBkgyrjG/JgEsavIz5120cgM/4f6TrAapZcLX+4qdQf5NK+vv/Bah6kfjw2AfgW/Mwfo0jMI7AOALjCIwjMI7A/78jQByz09Phxc6kVmtgusJvFmAVTvplnWcC3YSfJSGrelQfgyi46vAKCrqNXz4j16o7r18AtLAt/kigbqBiHSdBm5AsTo7Gnzxvjermz6TAfoqZdiuR/IyATACI71P+63cDKZlTK2zL+EUJsdCYfptuE+bs3b8pwd98HxBK75EJP9+cs2+kbdaabmqOBHs6A4zal3VOwLzYo3UOAM/a0mIyHDddPTUj0iynwNgU4yWfW8HYCUJ0DlaqOwEUpR2FjDCgVgfhbSTFCQA99i4b9ReZVt2FU0fbgaG7j+TXzWX5AqAMcol2qTGVhZshLU1QH+dV5L64/ApUZVnn21vtg08et/3HAmQBNdusj2Ngs6Ek1WmWgEp5acl905LGIDr1ssVCybRUOoJRjtNvZ7Ldn4F1DLMMJvkvweTAWtSyG+ZfWWrYIwFx+qN2kOoWBsYyTrAvk9Q6CvANtAlECbwNlO1vubGJ6+rZ2/blF39qn73Zbj+clTHSmrVzQ1ul8xvcQAWpMHvVogY3YNrTxPgn8wV4BbAqja25A3JzOnMk0Lu4lc41s+oGRGEVlaimFrBqgLcBsxtKdx3PDky25xvt8b2D9pSeq/cw4loIRBlUW3CcnbzmccTH2XfVOVMGbDtQP6vAqeZDmz6SqEmFY0Y7jyQtylSmlBDF2qUuUafZXrOoEVFqRDPeBXiqb63oS3R0EXDpeWcegnQEorxHUyal1fc+BSDtt+vn/4J0E4MtwU4OopJYxdo5hF7nvD9tcQaG3CSFGwsc/PL3bBzVwSZtaCbP/oYECS7JP/6OWlhBqiCxnIk3rmHHAL4bGielAkADpi4tH2pduU4FcLe6+873y/lXaS6/T6xdjaZeUyXf1w/etRnpcaayQK+PYZ0O5xTw39fzAFZte7X3CU+XydrGJS60r/9EouQyrWreHlmbirycFkkXl9Sr0svXSss1a+8G5t47V10NtVYgj7OW+oHUmvTO5j2SDYvB9HoS2Bej6fvjFByJ78ACF2iUHR0ONXWucRAulUX9r363d/QgEfaayjGkXrZAah62pIl0vABu6mM5Zv80RI7s3gJcCxVfKx/m8yIj5npZs/16SUIQAKwDsLJk2dUzTZWYV9uN1Z28zsNjE6DqIxA5ce73VqhixJTGNVawXvCsCRbv4+VtIFCtv0Eyspr8deTfV934bRyBcQTGERhHYByBcQTerxEgLLhfkU2+OkoqyFMMRBUn8ujZ/IpGE1bUcxVQVY1rrzHtdUIDkK19u1V1TRXSBjwSWxQrKhNaWXVrWYXHCXDqVVjQXQTKtJVIXapHKRtGe5lwq1WDqvRXaW3xqv4DqBFMemSJQStKjy3TDPlv8A/bKMmVsZwC3Hbu76Sk8oom9duaL/FaqiaVYsIs7uzbpoZaUxyAZ8p/CY6nOuIGKcheFICLtJeHrMSWADYuqTKjAtUCfTIhyvMS31nbao0i+4q0121lS/3JQB65n2DVjxmcP/1ZUB5QJSDNScqy2nrG48CISpmvINZPB3Rsba4ARLCpgKCDx/fb44/uw6bKTBWQvTn+E+cKaNHQydpUQWjht5xT5j1GNJ6jDEgP7MNWMf8ACYGmOMA5LSxSo98RaQ8oh7VWwMnVEPA0sEea+gRA9XUmyOp9QScxUtJ1t2S/yoGJdAGqv05N4vrypP3hj9+2z15O28tLDZOQYIZJ3aZOVRdWZYiatrheYbyQBN9af+y5cihrXgtBxPoTMG7DZM+nN22POlXb0Qxskisj9i5dRrsVp2fnTCYx1jmRChssK+ndXizou3q/fbB/QLsbnKw152L4lhcn7fL0FSTuGWMjuCs56gJW3BrWLR2bnT8AsDJgjzrjH2baMSswY/JFky7fq4txvzSrRDBjWbW9BSiV7QqCXTLWqPq7V5oPwWk3rHIbmWMfALzJ/T/HZOsl9aokMwJ6snrD6MYJuUtAPc5qb9VZ2kh+3d5kVyXEiqbkPwywJh/+bVQIN8//sd2cPOdJ22N1yjFOxBopUY9snXaYftesdaf2arZlFDtyPaaw2MwCr82VAvPA7dd1IRsrc1stkzwuAZ8AVqDazboCoGvB132mpNMFnvp6ztp27Gyj8yGg+IPUi7oWr9/+2K7e/EBt6hT5L5LzS2qjL/gOs7pG/iurf0WCxCSCeNB5Uzq+pmYzOYM7VtLPqiPwc5UL12F4P6gknCDTq2OtUVE3VxoSWWWwVbJe9yv7WtJw7xXushIzbqNDb+rdTUK5H94kEI2hUsAq8FBn7c7Ee/1r3lTL0L8Rdd+7FTwLYnN9Vv2sny87enFBLSr9VFeAU42g1siKV9Rqe1pKfS9Yf0LPXgyRdZHWMzxsT2NSMgkWrg32FKC6hjHVcb6SpK431QXOpWtMRlXGdQSq3mnHr3EExhEYR2AcgXEE3tcRIGx7aDSUIDD9Fq1TC9BM+MY/GLfu+luhV8kd1gAAIABJREFUg1lsw7fO4OTnkvFlN3kYWgvCqtF7BRBlUqSFkoynct9h++JCC6DBU2aL8vatYHYBSBU0ekRTmdVEuBXIWVvquwuillzYAFCwW/s18K/3+q/cigG6BFAeoQzpNpLf2U6xo7ZnoICxQChg4oYgWJipY+8Opkr2SV0AKGVUlfAGy9cIBvBVv8OqPSu21JYzPmeAbO1rgdkEfsovlQ3bn5XPjsy3g1y/WxfrMQWPijgyR8VeyZiCX4vp6C659uXs3WMyA4qkN7ds2aABCsAHxm9r4wLJ8jY9U59iFMWxTHUrZh+XP8bldxIjGsFAAf4UydrTx+HOuAuG+eAA175N6v80ohFG5aCqrs0guwf6pQrsoLTv507feBeTV51q5OTWZAp2BWlhVEMTVY2qbB31bzGFgbUJpAeoCpbXl2ftnz77pv3h9RQTpY12gpGSTKodFq8ArcvUpQozBan2uVSaXP1fbVN0ZS/JitsB9SRQuBS2YVPJS3BeBu+2RGI9aOYjHIuzqvWjBW48bleoPVlTg9qBqpJfZdqHuwft0b0H7f4ebY9g27cY24BvHFAvzt+0y3McTAFns/R11XDJuQOw5qGRU4HDODE7LZFUKwE3ryBoVaL5bk2We3E9obtvgKly2krB5OrVNztT41Wq02tklr5NkGgbIFgwTHAm+79ok93H7folbYsu3xTwESRnfRRAqbSQiRHnscBw7VsAUYmt3Co8yAVGTR/+j6kjvf7pH1s7weE3i6/W2o11nWEOBfEwaFl7nEfcb3f4XZMv1p1jLSAFdN5aTy2bOkP2KzjVUGmK0ZIOwILZnKTruLdQ6hLfu6RbjrcGIyrwbrpkr9OcbzS5BcQn00MMoD7lOY6TdXhD39z1j1/RnuYGMyVMvE6Q/QJaL5a77RJ2dbVifcVMyfyNyTjZVVYLYLNSWUp+vaf1YUsNMbsPG2r9t4oKEyuCzgKUgtT0PjWZ1hUPAW5Fd+c+I/sasGo7Gccuighf5u4MW5rl4Qnn9Nwv9a+49gpSrWfVICn1qZmOEkpnGB3H5C9L/r62tU1Hx/l0a2lJ+p1iMnV6gWiX9bTMdiQYlS1zLiYkV1xT8qSWdwzJDo/IvwFHt6fpiGpyUe8BvQnO0kPVGtSBOfVuzxyzdhDWc0jKfquOdfwaR2AcgXEExhEYR2Acgfd3BIhXDntYZmhR9Wnv2NKq+tRGCOFrBRLJbhudGOmULLgC3sGIKV0C2ZPCXKV+BVTLXEkYWSynexC2GjqWgVIFPEqLC9wkHK+2LwTf1p76Cb4jgRxBVnGvBG89KBN6BqDqmKs5B4AkAX3kwB0OpzaRMxDgCeZ4bXd7h/pCJHwEZOdK+AS/BLzbOzsxVTKmXWCWZDsaDaDmoJbtPRhXpYY9NE+taILAYqOnSnW7I2+koAnvrInrQWJXueX4lATD3NVXsalbgJgZn71lzVkNTtWj5tytXyxn4bhlKp0DgGwBXjcN2q11DNtGax57f8rMwaJuTlYwe42eqU/a3sNdSClALLLW2yXmPpeABN9rre1dmw4jalkswWdJ/6r3Jc8FeHfZr0zVBCAgkJZZdVQiO+0sbALbQco7XCxGxyVf7Cg4P0WeKMPn5/CBIetkVH1e519rVGX4YGfso3qLm25D4jnZB6hqikRA/E+fUaP6dqu9hsU6Wm8TINvSZIuA2J6qAAaYLetTl5gsecyuLEHsNccc0yNXvarQJA1oUQTAt4XMOjWCrjEApOMriySoTUCs8VElXwQJM4Glpla8VjJsDZcKZCrkvX9w0B7ff0D9K0kPZecCTRJFa+r2Tk8xslqdkh+wltj3wfCTcNCl+Q74sSuZc41q/HxBs0ClcGG34HFJZtJk7PhuvanXk/Levm58n2DW2s8Y80RSDeAQpIXig8lMYkBGk6vwA2pVT2AOX3/R2TQ/zRZIrkvmXjYtyRSBtPNb9xTdplMvndnmPdR4bmCe1AC+ty//S2uvMU+S3VQLbLlAAF0lb3QlnrB2N3Ql9hFHKdcp4FTJr62eZE1NlqRW1eSKP/MaAPV2ts/rtqrRYZxPt1WNyRWPJFPihZSBC1AqIOa4lWogoC+EM+cR9+kOwK3H3v+Y5NB+EiY3l+ft6sVX7eqcpAMmSm9ed9nv9W47PYdZvUilMUu57mRyiN6ZlAJf6zid69hESajVfO4dw8m4ypqn3QufrwrEeV3HZbfGO+1rIgvuUmzPI/mdLtfNeulANVcpn2WbmZ78KkBsrayMqr1U0au4fx653vkSwObezbi7L4FsyXxZI12OXDJlL9kyZlqdCERJPEYlw1+FczhSGFbBsvf6Za9ZNQ1qX1R7pyIUDih9C5tuv2zv67q5y6ZiwZS/RaXYYV1mJquPtpLfm4bhVxIx49c4AuMIjCMwjsA4AuMIvM8jQOiyb2jU/9j7zT/2fg3PGTgOLSQqFCggO9QmBlrxu7BR7tVm64qyZECGgK6CHCHBApFuIIwtaPh92iVuccQ1kAJs+H7jZuHxkqDadi+bPB/fYAPNfrSyqxX4Dswd7qlk3ZXzxj1XpiOAtkTHBodV8eT2sfkBBAA+AQtzg1qCvCW1VJqTBKhihjNL7dsG4BSmF0bGrP5ixwdAtRsoDWxHGA2BjuDFdjPuM6SkozZIkAU4Ml9KNYtBjRS490cttpSaXfYtGztFgntjXah7ECM62rYcEagG5cleWRcrqycotZ7M8QPg8NwUxnSK5BeYxr5u2oOnh8h+H1Nzy7Z7MrowEMdfsx9YKyTNkU7moaRT9qvzJ7KuvehN5tQTK8MZQatsqlLMCF47oHViitWpCUv64WfrzAC5pNzvmI8CSgEqAqXSOJahT1hVQIpAlYK+2zxImuAc2mb3kf7+NsH9Ekbyn//1S4DqtP2I9PKUVjRXN5rwwKDS0/IMoGp/1Vvm0bpVx1bl6DUAyYfBt62ClPH6T4C6DZiX5bTV0DRyR5lpXVaZC9cZQFSQai2p53wFwIrUmoDaXqkCVOd0D9m3ePGIIF1QNoP126dP7+P9PRjWWdtHAm6+4gbGaQVgvcQYak3ixJ63u9PL1MgWY6pE2GSEzL311si8ZWxTL1hJo0jNw7oWWAxe5cNjznRX0yegYK1nfSZvUPJTmerMjZJjgEkSBAACkyE7D1DSHrTVT7+nDQ11gCYVWJVX9Cdeb+wyRiQCGGfbsQjLpgBMWfzZxhlg/ZxjwrjMtf3BXyOd/QBzpn/N+ktdbJaC68o5F6gWSy2ru5G6VHMjXlxuyzHjFDzI061ftR5Vqe8GCR4dpyMF1lhJCbDuv2FdBaWCW3tFV3IpTGtPxNQCddzeJWKyjF2HndWPEiJSWrbbecLjWTlSA9Zu3jxvy1cvMVXawDBrq52c2UsVF2BqVc/ONO9yfXC3E0inTl6wJ1AtkOy9RJWIwNPXwpb2XqrBnXH59bouEzddenP/4XhVAXgtKf2O9DfIu+d42I+nkftMr39Pn9Q4OJcJnJ+TmmsTQILV3qtVI6TcZXnfmhrTqApi5KVpk62ISuo7XMe2rtE1WLCb+l23ZG0LLpe8//QtgJ7Xnc9V3IArOZiUR5x+L9s568TSjhOSFH43abnHGnMdW/BxCoyl2U2/o/hOvwYVj8+H6h2/xhEYR2AcgXEExhEYR+A9HgH+vh8Q1gyOn4Yag6S34GjBFEFeST3fZaqLuykqompUde7dSf9ShVnnkRB2x5UMkX682MlUn1FApu1eishQmCmrhNFNcuIVmAhO6xOKBc1zATDl/pt+okQuvldlnl8CSbfxq7gmP7eExTIVm2lPU4ee49GgpYOxOWAh/QQJ0hY79E5VyiqjteDYaB8jMNiBuZnOMVSCVZ0D7IpxqdqvcuiscYvBkmyX+46Lb5mihGEzouy2rIKiTZhaQUbVadbB21dToOum7k9ZasC35yNQNWjPp1UrFbcTqE5gUatNjTG8EuY1+wKkEujvHc7bo18+pr6WFMCCbXcAPJe6/P4UUyQBxI0MsgYzgh4LArvcOJLfsNCdxvUgA1IF49YUVnuPqmvu9FSFxrVmIkEt0JpTTDBeEkqZu2KNRYwGvBW0xsFT+alASYktAfMGBixh91YY7gBaBXUbsw9w/f2zAqpIVH/3+2+oUd1qPyyRXiKtvAQ8oQkl6aEcGBdgfvfcrgGsKw5mzrlGDpxBnRTDaWsgjsn5mzGuV0iOPbSpiYUAT8CqzLdsvX1JTXyknYeyS0+mJLs7sKAzgJUy7t0FLC7B+ylyyDWg+CYmV5o1Tdv9/Z326GC33WOdCVhlUa/X5zDEZ8gnTyASj5ICmsuaW6sd3W/pGPxXsmDXCOshIMdXKu2UNI74LnmHGtMyZaoAv9ZwgVTdkEVNAnOZ101A4o2MatqI+Llw0YdPSBactvXbH9J7dn2935aTw3ZNzeja/p0CnTDq1XN2kzWp2H++cQJYx5jq2adIiOmH+vqPtKL5uq4FgUXpw2v9hEmv62miuVdPdFg/Da3JyXBOM8BnZ/oCPAWkrkGdfm1RM/TzlWVNT1WSZG7HzyofrKt03WfN5pO8QDMiHEolzkrmW4eW9TqAVdesYBymdrL7MS+y/h234zft4vk3bXUBKwhgPz6BTT2d4f47pcfqdlogXbHuNsPq1rhfa66k+ZUjxn41WRtY0QgJ1KI7P64ufvYIrVsPuxoGvMYt8vOw/AVm41IcoMpzAl5bIVlikFP0OdnYUjakFlXnYd/nJ0XmXPf/SICT8OBnAWgYZVGzwLYYWLfpt67cP6/droPXGJWZbGPb9Rn9ValZ9TNWbLMk6bL02sozBa7XrBeNlGRSj61J7Qkg7+MOmID3iFf0fq+7Zd0JZVfTH/Znf89qQY1f4wiMIzCOwDgC4wiMI/A+jgB/4fcS1tbXENreCVr7s9Xz704fF8mV23SmNYC0fheuujeaE/SgoYIdO6cGygoQEvQACNKIw20xm4nEWLBAEM+/wblX4CagFfxqjuQnFGSuvq4Gj9vsqQJj3YOH0N1tKgCVodWISafVKVn5Ml3qda1hNuV6AQfWt/lFMLy3j3OoANeaQ+tVCXx3AHg7tKqxnlQWagoTK8gMk+r7jDq7GVKB0mIhZDG20ou0gwqltIIatvG9m+hMy3VWVrTAtQBpyvMlRZVBrfpD2TMDwsTQGXMZMYGQgapiwgKqgqfppq1FqHWkFc/u7qQ9/sWjtgtYlfic7GpY9BMgVfMaAs9InNW7GtRnZ2GnEhYb8KrBDYPqebhUPI5qLRIGTxOgmPlEhOpg9CSFAyO7MSDUCvgDQsPQygYJVCrkTICsMU+QgchJsyRYu5i08AC8NVxn8xDAGiAvAE5d+mv927/84Zv2zz9t0v5iu51fwcrL8tGGxvrUM4Grkl9HStbOdWBCQkbVI1W2S4JgQd0w+YmsDY9HGbWHY6/HjC1jKvuZOr2MUbFhYbjTcoa5sA8qe53xfR/NteD3GMYXnBrTpjBIBPMl5cR/m/HfA8D98j5tgw4X/A6zy2fdwBxfL2VXj/l+Ws7CgkCBtGvK9eDSyxgKJu1L6fr2u8/3ce5rTGCTdSMIlKHNdQRbpvw5p1DU6gaMacyhNKzS2Rg2U/Ct2mBr74N2/OMP7fRM9+Q9EhyqFUqG6jWT2ljGLX1nvRPYL5jbxZOn1EbTmHb9+p/b5ukfAvozsJF7O9Z1D4rkOxkfAVklvKIqEKSaGADM37rDyGHdzt6pyntVQPgdZjV9VU1EmVzxdxhYHzKvnndAatWUZ306IjkGE0Z178i6y8LscCjy6DKbyv3Q88VQSXbYTMbNGeZYP3zT1icnjOeivT3ZhlndxFhpDkAjcdJ7qgpUo08RSAZM9kuGJ1wTmg51AQMg0J+rXtsvjy2nnORWsaw9C5ZrO5eQMt4B9+dngbWlAe/Wat4bR2DWIJ+ZljYyoFVPkHUt6L3CrTdAVmDLd5NwtUwKJNcxlLw47Xpsl+RqkJn3sxkjQbCLy23jBoyc/xyZ/gUgVZga4zyTLK5W7gf+DSBN045hVF2fuX/natVyDEb1lvG9A6rl3GzzmnL7HWW/tXjHr3EExhEYR2AcgXEE3u8RIFxbEFn8HIRWAF1y3gp8B6hZWWvZDbPygKswRwKYbr7S4V84xSS5B/mVMFCTJFiE2HYi0U01KgA0oQWMX/Ya66O8t1rUGJy4H7PoN+0QaaF78TiEmtY7+U9Zr2G5gBaxboKc8LwJwo2PSj5slt5g1+2H/VjfOiPI9dgEmW4jQDx8cNhm1KXKXBjMyW4ewLLOqHNLn1NqRzeV9sp8Wq/VjzPVtr1NQ4Cp8l7byxDIG1CnNU3ko314HenQxBV4Bhj198UcR6AbFs89CxRqTO9MSwzudPrFCdUa1fTcVJrKc9Y03gJiZ8iHn/7yYXvw7H623UQCvDE7oivJN0wfgZ2IS7Bt4B8WqthRo97qK5rBzO9h2CMtNqiXmax1kjUT9OzGd3Rv5qrWTX3Po6+LMpApZm9AA9UrklnyMyL5RWooM5OfmXFkgliVpm7SiPwGVmYCUN3Y/Sjr8QpQ9X9/9nX7LwDVk7WGSbSlQf7rQ6B6zu/XtquBrbuA8TKYNzkg6BCS6Mrq/O4j7xYoFssHK804VncPkg7U8m4DVEPmqQ5wLNgs/Sy9mmQdZYUi88QtGHDwGAOrCXLgo9NTsE3VH66t7dPgRvmt7s3sxPVxj96tjw8W7cHBXrtH7949EDNcd4DjGtOlS5yC1+f07YRRnuQ9rEGlyJmLuu4EsDOeg/xPPa2CekFYXduFjir3IItn0sDaR68tWTVrglU9VHsasgEQmGW6tYUkMwwf440quR1hlHOrKRDHLxhV7SBIneaeUCxsklisq/0nv2RMkWK/+de2cfYNx/eamumSGN8iMc5acv2QNMhSysnkRlKPKDFg0R0rEkZpRxPHaSdRN22SZGZsYqak628ZKCk/8LW4AM8w3YFxDePca609fvefNZ3PG+5bHUEOiK8nvgR29k7d6NJYNPTUSH+SY7+F0b969aKt3vwEOEX6ewKTerIJKNP9l8QJzOolLsAmR4Z+qcWsUrsMsLOuM268gNOqU2VNwlKn7jNJibp3JEnl/W041H5sYYAzhoLMYoOrTZTD5ziVRsba0mym1FfGlC01kkuiIQC4VoprY0WdaXqj6gTM9yhCeG+Yc7fTsVkmmD6pA0Or23fJlDFFgkW9og2OP8efgOOyp+oJ61hG1bpUgWpci1mH2uiZrrwApAL700PVvwRen15yugRfWrLA6/nbpKIjf4usnz3h+9AGqS6Hd2to+H38Po7AOALjCIwjMI7AOALvwwj8DKgarA1RT3GWBTAKqFrlWbIqMtzIZzeQURoY1HusVzLIM7gJRMx7IuvMa5XxLuuk4nd20iZGSbHC4/pnXRxeuj2A61KwMDOKj2EXO8vhfqqfawHa4kdx7+W4ZFc1FhLYhllSkpqj2WiXBLlm6WMPxWdr+iK7GuMlzZYC0HB5hfHZv4fZEEDFoFzjkp1dRMsAWrdRXiirakBnranAVjApu1PAcoiyC6iGGU1dp+xsmU4Z2BUmHYCogKekewVUAUT8HNY1tazW3dbPAXKJUGX6rIXkZ+SRU3txdsZ1k9Y0SoQnANgDGLoPP33KOcjuAopmsIPrbyC8XqcudQOgHXwpmDbIDwit80lY64EKljP+BRhsaGl7l4qAKxTM4IWJ8RT6GsjvBsrOY5fyZh++3+eqL2q1sZFplj0L1cN3As60pVH2q8svgansnmY/SoBlbAh4J9vP0iqkZJQ37e9x/f3dC5gXJJbnt7uwNrQJgVk9WWPpEwOlhSLadrYk2ZGy0qoDzsLkREwQ7CHTXVBTav2p8tWFLVEYJKWOxukQ6XFdHtI4CeplpjzeLr1eIelcEZzf295sD1g/57BtV/YE9cz5zEvakrgOlB6n56igU1Kbo7M2dgboksV/dG+/PT7czTFtJzdkL0pWMpLgS3qOXtPqQ2BYIER2WICguRMJIUByAVUTGUpau4i/Mjh3KQQlv4K3jLXg2YFIPatJn2IQrRXdAoDrlry6OaBe9WE7e/syRjq28/H8oxng3GIc1V2SNd558AFzxOef/PRdO6d/7M7mKdfTOePCOt1kXgHgAY5ZiLWGKuEhIiqgpdxXEJItSBiZYIlMPckhFQB+dwCR+FJHq3lSrV2TL6gDAK6bW4JVHINlWgXuJik6AKz71vDZBY7jZJzkSV/ajlNv87Nh7WaWLSoFW9VsUA+rmdQZsuhX37aL4yV1qbDogNXTU4AqDtTLJYkT+qrewl5XvqD0Jo5Z6kNl5mXZZWdJdOgIXP1V6y58x/RyPQWGJtngmign8bt+toLYDFSdQ57P3NRQOleeVSWBzMCQqLDeVdMmW2t1kOn73Oaa687va9hVxzTGbsynz2UclYBT3y9b6vuVGCsTTiua02pv4zkVciY5eXbR3i6pw47pXiU4PLLwppyb4PWC+7XGSZesOXnXgt0C1UpEIhzOuai5KdGw52TbGtQWo/y3X0Pjt3EExhEYR2AcgXEE3t8RINzY7pHZwKoOoKOMisrmX5marGVJeottNTAYZFa+UgHj0IomgV1vyG4gMfClsp4FYsvB1y+Z02tr5wiMdwJVC8SYWa891rENwYqGTDKn1YZGP+Ly/43RUGBb1WcpNk7jGw5PIKqDsLKxKSDJdwhU3XcBYM5Q1mdvr23uC9wAsYsClTMAyyGGN6mZ1eAF5nHCcwZcsiG2qSmgOjj2qr8r2B7HYfSX6XVJ8K7JkjGjgVvYVcFu6s0KMPmVWrMY43hYVZu6ZS9Vic8AiJLybaR/qjWAAlTkoLB+qZ/kk7cwsZEgtZb22a+ewBDb5xOQmiF/SfD6XVS8blT9J2WiZKRMHnQm0fg4OuEKpK3pK/DqfAyMe4WKpdV0DAbZeJ1LrSFDYoPqhMb995I4V2/PUJUdlMiGCLQASb2fZxi+9Eut1jQ6/iqHVY4qgzXZ+yWGNh/yPiyjYG7+Dkb19y9bO10jtby1N67s6aQdrWBrAFnXMPOXGNosqVe1j+WWjJZH5bzIRnLOOi7vwapu2AZIaXrqRkt+mWCe53cWBeav+lw7L2vMZa7Yh6xtJMz8e3xgamSjvTk+Se1pXIyZpxX7cX0KSiOZZN9T2NqSP8vMypqhGOCzDwG7sqsPDvbbIUZec9ZURtB2PYD2a1yC1zggrxmntQCeXWi6lXpmpzmz5nXh8Bbbqi/RMFupc5TBiw612LqJTG+kuzDZYVgZd45tdQ3oWgH65gAzkz+0ZXGdXnNteN6uwAAZPkN5/CHuxiYkzl9/h0nUW46C6xxmdnfzqB3A7u/vcg5nz2PQo9lTZPyhq+u6rPwZP3sumiolY6NREmvQ9Zo1arLD51n0GijNcfoNUHVta55kmxoAbCTBSoM1XmIE3Y/rvN8Dss6zaAvcZQ0K9gL4CuwlHyOAtb4zX1wTuhhPkf86hjCT65++bedvXgeYnp1vAVRhVs/o5QuruoLpdzmnU5D1o16xfqgJE6fBtjO2hdHcqCcT6gJxPLx3FDi1fj45qp4xcdu66jzkzg2zL8FiZrpfx0mocZxJDpoEEEQCUq+SaOhjkaRMAde4AOvMC7PqNq5pr5EJiZTIfz0M+6MKVAGySsNt97W+IKlxgnES7XocV9/rPfCK+t2zoxPku/r62iqJezzGZpaAVEdV/3IAUPn50ns2a1BDJY31Uqeb/8u5njMi3sS6mZ5Jmv5uZcCVSB2/xhEYR2AcgXEExhEYR+B9HYHOqBqgCDxkTYefYSYD04pmEi4WUO1sSyqGNK8wqy1TWq0+ElAZpAculftiXgM2TgCImh0VfCwZKf6m+WfwMwc5ybTOeX8YBkNe3SyzZSP0MLO+DpQVXBrQLm5lUedtN0C6DJMqnHF/vrPXj/L9iiDXPe3CfOgYbIBmwOXxuC9lyfs7mLwAAtx29yF73odJxYxl13q3EH0ciSZHgAePTGw2BbRauygbajuZLYJfgatOln4FCCtbFGyy7ygG7bKha6z1qzzSd7UzljHFIYg2IDPwrZ6qDi/PB+wpz5PJMNIVWCH9HUyUUp9arWqM0z/46Fl79vE+YAfmkeO6vYFtWH+OXJaEw1ynXvYmS8w5BrAGvTq2ncUJE2zQ67nmILrRTGdMM+OhdGruA/l67mNwcvWZBM79Nc2A+nM1qD+XBtfgyOwJwtMKJGCMc+V7nH4xU9JEqepXL9vmwZ/Bqn6YOtnz81X7h8++aH+kj+qLFW1DWHO68J7GVMnkBKzWNWDBQDzy25JdapIUkBAkB+POnBzssqY6OJ0DiqqDkBJX5hzQv4Ou1uB/ZQ1ecFIZ1CxloGTKOH5rXZ/d3w1IPTrB/RaG092sYUVTw6n0lrGJXZkGTRK7AUiyT8WaVy2qzDlGRMiAD+nhew/A+ujwIHL0OYx9EheMxfICP9TT47RZWgFeZVNVAXj1uqICfGRVa1rTvkbJtHkGQaIA3PlMD9tIRx0UGCwZWq69yyVM8BXmQFx3AuptEiErGMQliYA113Yx8V4nGEnt7bbDhw+pYz1tb17+yDkzX5zH9sZ529+4bAebb9s+NdT36Oe7efq7XKkl1+8ycn8SIPakSFrouDp5T8yUdPIFdCrdDlTRmdqWNQLSSH9tVVNO1jKqSn43aGWU9jR5juO1JY4rt7eVqjXcAWiY/XLFHVqu1Lbe4/huWxjXfhILXPPbv2R/fAagbQXTfPbiexInrMkzjLxIkhwf01sVsLqWyXc2LP21hpN7SqmIK7FlUiCOuSY8IjCofswqHZSSD0663hdyb5Zp9r9cgpXISjIstaEmddgPk22pwiQ1qjllEXH2FdY29aXdRCkKA+Yhta3VS3V9CWAEiMbwjfWScgTuddkZnyt7enlhwqRqkrcWuGpzHaxOaBeDdPk2zuauudt2/PqinSBdv4hpkv2BvQcDbBlryzZWMqjVCTLfAAAgAElEQVSsE++fJisv+TltaRgwPNlzt6F6lU/hXhZ1j3d+17eO8taamyAS8JJASaJ1/BpHYByBcQTGERhHYByB93EERF2JNApsVHa6eLveD/Muqhly9QPzWsxYSYMr01/vHf7v+91vAR+/bDDj/2U/BaR+Sgm2ZE9lruB3ARbWr1aFVLEbBXAI6gA4lwROMq7GY4rGhL0C1YE9FT5W2CJQlqsd5MhKIA3AMXHCnXTLekYCIUHqFp9pYDYloF+kfo2RoE5w7zFCYkxtDrYBerCtFcwFJqa3qLWnkf8ShE35WblbWpbIDFEXWrK7ChrD6saESWah6rdSq2o7FN+rQUlIrWJlY1gSkkUA46jVOFdoCsgEqCZM1MnTGlXY1Zj3AHZiesO03n+4355+/AHmNap6ZTUITFffsg3s1e5OBfLuPAF9ySQ3lOTGQEh2VvaoM1pxxK21UevD3wdW9d3sB9gk0B++1zjUc52l6ksp8uWilfr6cbsu7fXzIxXmPYPkN3JfAB6PW4GqvwOItg7/EhDyMLju/Hzd/q9//ap9cTRrb9f7yH6ZN9jTCwDp5Y09eudVtwqbWkyWRlC1ppVed84MQyXWqK2JsqAxo6LRacY1R1pmQZn/OB4LTAu0pLtOFkmtvMeH1JjChn774m36Uob9dl16zoBVGaYE2V6JUZ6XwVIAUmdU0yqGk5NAXLCuFsytP+9RQy1oPdjda7sCVuulXZtsfwX7LGi9QlJrLesVY5b6x2CwzpgGZJWcNKZhggDXm2edE+mJKgGsVxvJgsslgB9QumRMZVpNyqxo/3NxWSJoa21lcmf0Jt5aLKjNPINJRKJMOyFl0zK8ypS3AaqHk7ft4RYP1unu6l8w9jqO03b16E2OpstuTST1+47X8JS5B3DdAD4nsKfVLkkK2fUq08o1HGOlMlCaCFZzrVqHbrsafzeZZC/WrgSpguOfrcNcXP3RgepdrWrgYe/x6xJ2zYqZqJWePSpTJYyCzl88bxensIIA0yX1vCcns/bm7ZwEgvfGAq/eC65NfrkqMjf9vsf6uFJOay0paytmbNYR91rRicef5Bjv7FUb9lSNAiN5I2XDAEXawQhGY9qG8iM4dkg+2gZIEJrWNLxFwyRZ1V4n7+lrenSNSkGjpdTQsn3qZJWrV7YpzO+S3qjKgIPhBdq82fVin9bkvNjn1ZLjoTXTGUmUYyTw9kvVOCl/BXifhnmCc93iqVyNX8AyvVdlVHkPDGy3tuIMTIJWLSpFHzyY68yfZR+6Cut+YI/V0VipL+rx2zgC4wiMIzCOwDgC790ICM+G/Hr+5Few5nejHwMBoyd/FnAKPAUo/iyqGoBKSRw7L8RrSq6UCCMP5NGroeSpsn9z37vsQ6jqvxJ7yY7CTHpEsp9KMJMdd29sYX1nQpGCoYJZfwvYNaDlVdnVQhoViFvbFedfjZSs5+Q3JcP244srZTYWlPkK4c5ir20jr5R12H+wC8BDJsp29w/uw0jSA1EGBQAhQxBACmsQYxFBDr8rEZblSG/U4LM+tAa4SnkFt2KDDnY1ZDLQVFJata/V3zUzEOkv+yPALtkhQaDSvjj8Ot7F+tg3NSCV89siwJsgHTVW39nbap/+9qO2wO13Rh/QLab5ZvmK4/+8zfb5hPlemSbZcxKDm0gmAQObP2ux4/6rdGzgtI04nUPriCuo143Ur/q1zlcWpp4bTHGcxc4QxuwlLwc4SysVEHMHZapT2wrwrU2VUdU8yZ6pBKcCuPT1tKcqjL5M4AFAdYJJDmN0SVD9n//4XfvqaBuHXxisFYCAesDTJTWp9lPl2Fcwf9avxsQmyRN7qtbnT2Qg3UoWkrG/CpDjd92Tt6hsZb41XConoqpz3NoyzaJbq/WhNXd+2Xro44c77QQ26oc3xxgblcxZpnXCea81EHI0rfXjfdusuwVr5JL1JYtpAO91YAKi+i/dIjfmwVyWq3P10p1yfPYC3lns4i68jUTY1kmI7JnTrDcW3JJ+s2eXp7Be1Xs2LWci1XUuuTKVJAtcVDMo/QU1IRooAysedJ+FOUahixHQjW7JuiQzN5eM6TUsZpxwA3QB0Pf3c+d49fo108uccYlcWPtqPW7WR5mC7QFUP5x83T784F57tPVdu6JdzTymSJVkKthe9yKZ8VwsSpGVvJJEqOSK9adKgFnHkR24XH0Ndi39UwWtveWS31V3KANmzU+UAAtUs3idZ94fJM9VmCyQAD6/Zj5qfcvyenFryMVZOiiuxciV+bw5rGoH+qvXL9rZqzeMOcoRhuEUNvX1GxIlAFfXis7PEJ5Jt1kaUGKJnpTThRdgFyG/+1Y6G+fdnmRIyytVGSXLt5/p8oI1E/UFx8e+lKEvLzHc4nisE7b91F3P7Oi+dZRGISAAtUUO+7/qcmYZ3Nw3kfsq542pE+cah+q8VoBUFjbbsMa9zQU0ewWrKuDkri69ptmO4z5FUXABQC2Jb133XjepQIVFjWeArDyvh1nl1RPAZvGjKzjUEz7WMhFLHrw/+m4lvoJUE4zOkQC130P6/aiOaPwaR2AcgXEExhEYR2AcgfdtBCKerWq3qvupjP5QR2q4KcioCreK2OqrwqkyRxp+q+0EsYYWBtrUgXXTo9oaMJna0goAZVWNEQWR7q8a2BQILsOMMlDSEfKK3630s77UjQWq5SJsUFuAUwBc3pAGk+4XcyYYr8BYJcTWieYI65jZWwJMg7AFzMweUspN5WwcwsEjQKu9U4XaSGQ3CfzzNhGFrIMuubI0sqIxPio5nNLfyOIKVySgk12wzmpOUD3UQyYA7tLfmfvqzr9hUINzghADhAK8CeoEUROAavp2hn6Voao2KHH6BUht0pLGmsYnnzzBwOYQsLQipjdwPcHg9+u2tX8Gm2pwz9xY32c7GoL2cu/1s3qyotdt1kk4anU8qUVOQF+sV62L4Uvw5nH14w/wqeC+HjJUBpL9986aBpT6XECskthqQ3ErmEoPT4JRWMGAU+pTZVRv8p2AFJZ0896fM2e0SGGpnsEg/d0fvm9/eLvNmqEdzZoaQQDrOY8zJKty6Ab/axjB6/TKxE+XnxNky07ltIAOmssADnXmnTI3LAWAqkRejZH7uOJ18eOc5IA9a5Uey7o7BoIFAePj+zvtu5/OkOKauDEJ4fyVo+614Ns5ZB9KfmN2JEhiP4LL6s8qGGU8UpjIVPFZc42deF43YRlaH1uy8n3O5siSF/w+hSlfsG63eSwAsvNuPCQLf80YysBd0DbkGiB6haRax2TnaAVYEaw6XUpQNznWxYR0ES9frBwTUYr1vtb4VjIiAE7gxOeumc9TzHKsl7XG1/G4Yl4FJpPUugo9Nalat2fTb9qnDybto0PchJ//nxlr2dNq11SyZCel2DsZUa8tJtoeqp5PQKh1qD7KUMgEjBLftqBOFbB6q0GY+/AaDbAtY6UNmVbb2gyGSn2NV3LGcwwaS3IkDr+u0jDOPiVglO0XhDle5Zy8MaNV0vQw26+Pj9vR8xft/AiYBTC9wnn69Gzejo6oj16Vo/aa8bu59poqBYv7FSwK6iPT5pHfPR4PRUMikzMwrNa7q8wQ0MaASUY19xQd2TX3gpkEXKbGvdfRD9ejYD/MJ++JMy/1pMp20zPVGuwkyCwNLyOkOp5K7aUEod/vPB5lvysY9Sv2FYY3igwBLCyrx9ZNoc6OkKXjXO3aNtGjjDf1pnyQJR1KdovDZw2y5pT85nlePwGQWs9abc+qZU39bXLN9mRG/n75XCXK+g2733t+dpsafxxHYByBcQTGERhHYByB92IEiCt2C1lYlxQmrGTABVoHkOK5GL0JSkpKVVYdVr4Jagu2Fus6bDPUppaMOPska76gmjTb899hsuCwCtZXBtIWkHRbAWdkuWFcCaC6Mc0MoLotSA2ba1xG3StgY4vfPYpqWeP5KD+jb6p75bXDjb249l7Y4oN/wlpdhxN4ERjvIJ+c48x6S7A1oy51/xGuvwSwC4DcDGfcLWSWMQLpDqAyoHHiNUbyiANYS7YXllTAmgBYdWW5WCofHhiTALGcgHJOjlKk4lcC9AGgemwyi8WgBbAAeAU6d6Cng9TNDlIRGbYHTx61Dz5+CmAFHM+VA0P8nHzNMb1si4fMEeeSAF03VIFqAEyf3xzzwKAmNO+zLYtSst/6KqOpel8OnEexUYVgC5iWO3GN0W0cfmXE3GV39428cgCySv9kUwmuDbRtnYOjre1obmGvdPgNYM1zglSPbtEmh79lwAGq1qIi/f3Pv/9T+5L+lXLwR5jZXFCTqsvv6RqJ6lWxdDY1UgpsusJA2tPMfPJKkh0BnQb7N22BqVZaxDCQst/O9TJ9UA3anWddgEvC6JdBvTWvHz7aZ8w32lfPT8I8Rx4cGa0gxxFccoTIgXl/iHlH26Wb1WkCQvdfr54+jsy1kt9qUVRXoGZHvm7LnLD7HXALYG4AWDOYM8pkOb5Z28VBWGn7jMec5MSm6zGtRmRIBS2AFd6ztMUKSYElJjgrxtpkgcBa0HNxWS18NE7ye5JCYVKL3V3B4J0Bfi+V1seUiWPWRMz+qyZcYJI1abLWWnbu0dZP7deHJ+0vfsG94Lv/I+1n0mpmyPT4PdLekr5mbbp+Yvwlk2piyEERxAokHUzrT2FLpwBVlQOC2sjYVS2YoCmgOgHAVpuaGoO6FziExRgqh+6Fy/n+bn4dfgeaZ9Kixe14zhJc1BqTxTOOA2CKHPbk++ft9NURQNXSAVUZWzDNGCu95fNIFF3bVxo20/p9P2FtKxrBr5JagWL6m/oZxZzWZ4lUld8yb8qDMSdae23wetaw48JXJLsmGtJCy6Sfd++69/bVFkZUkHt5an2z8u46H/dR7Wg0baut4/BrIi9rvsCqJkormNyA1FzjxdA6INe2tWEteKnLna5Ol1x/gNd+L9cgyXP2TrJkfSnvtUo17WsCSgdrpKvAVPutyr4OCdVb5OMpUUii08fAwPv5VcYy+CT0m9D4bRyBcQTGERhHYByBcQTeoxEgtJmHOqkOdYa+A0CtYLi+CkT9126vPjPUtLqtYLTYUIOGAjGxiOF7AVC/ypVX9hQQaC2qEl1Zpki5KkRfELS5fQUqZY0hC2qAI/C0jrVcfiv7bhfUBfxs2FkCF2VlAkOPxXY1B5P9yH0joTWASthkIFoy5ClB+/Y9GBgYKvHVLj9v0wpEJsK61fk2wa0IobdtMWBMParBosGhrr0Gralhq/OU4Up/1IDWkgQnGaBTbTdNGWpArU/dkh1LACjzU6xE9UosEBegmr0LSgA4aedivZgPHH4BqoKb3b0pLr+/QPoLgMcwSaZvff6KYPcl5lDUFKKQTY2e5knKHsMo9XlMz8k+h8ldDKC0ZMgFVOso3jGsnu1w3gaqlcgIY3NXm+omjngxKbWsjF6VTBawq0i/WhRVfScvAUaVjk7CrMLsCE5XZ3wnQLVeWFYL4DG59+8Y8F3Wx4R6yGX7h99/0b4+3mln13u0pOlS35vt9FU9AwiYEhHErgGqYVVdX1167XjbDzSSxPSyRMq6bU9VDbNkzp1XAYTOvrwsw+bzlkYCClNvl/dstV8/vddenyzbj2/Ocz4SSSY7gjMYC0TJVesamXfVe8uUR9KuDJI51RQrrV4cF110XQdJVAgMO3iSfUUOnprFgE6TNlXP7PsXsO5zji1sf1BHB3zCBNcawC1Mo+DMGtBMac2p5+madUSWutkCQmQHTzAJWq3LOTbJBx1iBS3WRfLdxJLmTLoL53gFp85xerTaOgfgykPn34+3X7a//TWA8sXft42LFxyPx1Kgc2BCvZeE2Q/gZD8mVzRISkspjlXpr+OYuk1fc41zT6BvatViq4AoqXBTEpw6VZ6PpLjOu65dx0ZG0EEw2VZJgrqdyA5XPW9+vlMCZAhYr6xREhgbs6d81iFr9bqd01P16McfAf2b6Z+6pk3SGjb11SuTJvX5YWK97piAMrPubWpYKJYbKLm9UYt8dz/4WX0or68Aqm6Tns39vuTxrTAWc040NpJlTf1oIfGwmtXGyHNjHzD+YVVzDpVs0kAq7WvczmExxZJ7UyXlBLLrS9YEgDiJk7RZcq26X14jaSTIvibh4XBeheFV4st7SGBopGQrGkddd99zWsv4nNtqpiSrmiuFNWRbMf0JqvHYUPpQ2YGqVx0SYr3MIAk153SQbDuf49c4AuMIjCMwjsA4AuMIvE8jcAdU64+6IKX+0FctU2fH7mS/JZytgM7obqjp8jdZuXfvLwdh4aRhhyLe3vbEgCaQ11DdYLS2CocX4IjbqiyZdVcDu9WBkSEKfFAqX2Va/VRBp6yu/zy6QfqbPqpEVbsb222f2jFfk4V1/7Y+8LMFuNaGzfYXbY5p0gQXV2W7ezCoM+v7+HmKU6ayuQrwlBYaJMJS0SIkgb0sG3awAan1RALCDA1HqIPvVurJOLfI6SrolQ0xqEyNWTmQ5LtgaJATZ5QNEH1NyW+COgJP5L3KPWXBJrrBbgJUASNTjHaefvIU2fI+zJlsqqzKW9pkfNtme7dt7yn70bpWKWSCdIN8wWo5I6d/KqC1ZqgSDGFUDc4j6+4g1cNNIO+7hmSG2zknA4s6gE+3830CGk+8gHdJKmVY/a/AqfWHBfZ5TVlsnH37axooUVsZdjWtaqo+bmNrP9LfG0xydPc9xmH2H//wOTWqu7SjOSC4ncHW4ChK/fIZQPWE3qWDgdKa+sqAOj5yxrjEgTfS5Uo2pM0Lv8p4a1Qku+nRyrQHqDO39b3aFAli0w6GOXl8f689e7DT/vgdbJpsk3LewEfHzvWPLJbz35QJVeLrKUcKzfORl7pufI11KoseNl1TnJJquhZmvOY6F/huZX2w/gNoZPEF1rJopKKoYd6ZAhpdfyZLnL/Id2Wvat5ko73is3adARMDHlPGv6TYS9k73mdfWtnpsOUc+4yHNb6WN17BoK1h8TT8ki2eKk1WwWCf1UiOBV0CmXp9j16qT6fft//hN1yDF39qt6/+BcxpzSHHNYDOFD52cB0qmg+y95LyXoEmaz9JJpNBvR1Ng1GN86+scepXBaiwqAG31q96Dci09jZckUYMjFy/hYet8/SzSGuNOl7debvk6pXokFndgJG+Req6sYH0l96+FH+jZDhpb7//mjpVwNYFtdFKfhnvN2+oXcYNWGba604XYhMfVwDZGBv1nryaKcU1N+CvEmMBhVUfEMZyfW7tKNeXa88EV8AnIFM2UwwPpR5zNq/o1OkKhpl7fcxkUL1rcl0IVq1pvQGs5ot9ycpqiHSbtVisbphU2xSdIeONSsBDyqrJNZH+07a7AfiuAKvnGChl7XPMsq0rZOBpjePVw9u8Z5/dUkPNIzX6PKnDe+7huadzjoBU3+Wd29Tl4OyrF0LVptbfL6tZ3yk7fn4P6nM6fhtHYByBcQTGERhHYByB92YECBM0Uyqw8a42taRb7xwTB2at7Izqq4LHamdT0LNC3AI4g0S05HLCVCtQfxasJ7woQyPhoxBXuCrLuitQ7Z+TGtRIwQx4NY6x1YYywKqqFdAa1lv/qsTXILyqbQnMqWm7h+S3uFeY0k16aupQSTDjfhH1Eu8CVwGqE+VxtiAJEwns5fmpTpnWe/Go+NTaMQNlGGGAqgyokZbSQ5knmTFB60zjEoMygs1N2YcwL3wHKPgWj0HDpk3lePmMYkv8KklwnVfOrUt+ZU4LqBD8G5h31mKTfpQTzZRg1B49e9ieUZtKOSIg1YCPIBGQOqE+dechwOYhn4OhipJHAeqt9bsGyVWYGWCQGtT8UnLIdz9b91arpNbL8FoxqAnWB8ya9jPFrJfTldt2F98Es/0tAaqCwQ5eDTrT6oN9yqJCL23EqZYHLWlucbANCxv5I981spneR/r7a/a5CEh7e3Lcfvf55+2zN/fa8foA5maHveK0Sr3qCS6r57CAK2Wryn4BEnFHBYikrVASCQbjyQ5wmBU0m2gQ8KWM2Od5XWnvkKhwc+tLZcYFYRpc/ebZvazsz58f371X6e/adcI+LBsWmMclNyAOniiGQ8p1daIWfMpGkmCJdFZ5rcypbrARWcaFOIwXx6kTsPMIRiyzIveh662tPxjjPYEqH2qSJeAiUtY+l1xT1sW6DJMz8Tq1FYhSVkCFbsBO+QWmVOeaU8VFGcAj8239Jusm7XGUfbK200vWOkeTKrD98wkthExCWM9oD1xBDmBIUL5DkuXJ9Hn7nz66bvdnyPKpU91KK5aBHS2m0XUUht+fPVBdcAWfrt/IfT14caNmTIDQme6+Mqlu50OX656gGYCq/VaTnPAaLaD67ksWuC/ogDF/9/pXCcAxZHPrqPsdUaUEtZr2UG2AzYlAdesRxs5X7fi7P9GS5ZgeqkDztU2GSJoAWk9PqVWFaQ3Y5Tid1zXS9OFjnVsZySuBagjDkv5WPXWtvyuMjmK65PEly8D7Gdsr29KwticA0/RpZp1FZptxLWXH9bKvn5wXrCZGW2vAqr9Uf9SqYZU1zR3Me1IWiQC2ZMKbKAdcG1mRvM9WN16eSUjIwCMLtj57SWJiyjm6Ti5vmed4EHi/Lmb15Pa0nW1gmuZ58M8hFqgqABakVuq0M72MhBLgFZWrJQM2cVS9t9/9zRLAarQ03JR+NrXjj+MIjCMwjsA4AuMIjCPwXowA4QA2ouFShq8CDcWevfsz/w6IFvCsSG3IWAtgq0a0oJa/V3/CYV9yoPVbVRKZOS+YKh8ab96wpMp+ZTqrBrUYhLBQOSbjmAJw1jL67ryX34tRtba1+qj6pdnSAZJgge0MYKaZ0TKGMR5lmSttAUgnMg4EYDtIfLdhVjcBmgsAXWS3BMCTtLAgwBe/RPoJWCZQlm2NhC6KwGLkBJ0LeksO/TcD4gXVCbR9vbsUy9bK4tlHNaA0O8/+YqQjA2swGlahmKvUp4ZNFQDIJFt/Sn0vYGDv3nZ79umHbY92JfOFNZLIDt88B++95TmA631G+tAAH/BiP0klkM7JIDfuAOVd25lhjkvSXXXLw9qoEazfHetB5tunPADP596tqzLXGkDqkBsZWtHUfsOMVJ8Mgm3lvgBV29EoPaU2dcN+qjGTYcydR4Lx2/ljDH9/FQmw5kZvT0/aZ1/8sX32+nE7Wu8xQvRNxan4/GqKA7AGQGWktIqBTU+HuJ6YXOd1RmDvXBlQi11mzj9HJw6yPtXzShJBUGTOIuC05tYeqZ6FMuHffni/PX911l4cLXm+sPkqTCJXHMBTYGuCIcDRelLZTcEdQ0E5bNaPwHQOgLYs0BpP++YKBuy72ZXkAbfOQYhygKuAM3kAsZRsYQyj8EQF9G7PBMUF9E37yKKm3jmf5fuscSzAsWFPSxlSmULW71UMnqo294LWPpeAVk9GQHobp9bqn+lMKlct2XQBO7bm2ltyHSotpf5VkGQSR4M0xuDB5GX764dH7TdPmKtv/1PWs9dcxkAwGlOjAlieV1x+01IpAugwqdV6xpMWlGqUVExq5L0wpyX/tVewsmBenyv157vS4YzYAFL9uaSqBb/K2CjoMcvd8ctyLdmxT/O6CZUaMBlQttk8oFb1F6xXQP3rt+3VD88BpawB5L/La5ySmZezUx7n8M1IqQWrzqvlnUXgMt7dUTdANWCQ+5vSXO9eqQ/1OrA+tcoJHH0NkTxGk2G+Y2ptPfcq7ylJGvakmUMlCFYanOd4LAGqGiMNcmDbCVX/WLN0SpBZny7GAGSuP68H5eQBqdVL9QYZssdtzarbONcXXssZMM4P0Gkt6gqw6tpXReBwWpN6znN1Fl5j9fdCFvWS/7NqMive72sqbD4Do5u/AiprunS+RiH3Eiy9+kQNybURtA536PH7OALjCIwjMI7AOALvwwjwF3yHv95DHY9B7/BHfWBIh4CtGIeCi0WJFQ/qz0M9UMVvwsYKl82ZVwBcVYf1VRyo8V7EhgGo1aqmgkWBZbn1VkBS3yuAFD0kXjXzLjiIF7BAKhuFSV0S4PvsTvhZ9047nAnVqsgAbfchmxRwwD+D+SmgVIApSN3Zx4sYADojuItZiaGT8a90mqAF1m2uuRKBsdLKIA+PRefeKgILAN0giFYKGsDDMXmMyu8ENgbgIh0Nl3RJLRVftaEQhCX81r0ztYtVhyi3EEdfHF1T46eJDr/bN3UK0P7wV0/aAW1BpjjCbgNU1+ev2/nr5/SzpNXOIcfygH3tdNmvjqeDQU0HazGhKagSliptPPq81my9Y5syx4mcK6h8F7n3SeiJgpKPF98uEFPE50TVCnMeANmOT+iiGicBUmS/miYZ/AtUaeNyw/ewq/ne6+gMqhdP2+beJ+x0ERfat0gt//D179sfjx+3n5b7HME0LVSOAAhngFMB2QrQeokM2DraKCkFAOlHouy7eurq+CsDqXuvgbtEUsBhZ66SOAlwfQdUI/Nm3p/SF/QJrY3+8O0bWLQ6v9T09XU/j0xYsGq9HgxT3F2t2YT1NnHh53BcOjrHaTg1qdarljt2XVl1XcjSOjWpWc5ac4C72Y1SbqXqbLcli8ux2YbGdM5Qwyrgdp2mJprtNfXyeK0vjaMrQGatsRRg1LrSNWOhk/IKALYGkOgELDuteqDqZnWHtbZymNOS/G7CzNK9NnW5zu81jLnrmNQRCoo37df7b9rffHrQrn/8u3Zz/lMSSHE91hgpoEVgL1j15LvbL9dPztfrRAmwoFTAGhftLmsXoNqGxrpXzcMiBeb7fL9Ml8LKDi7njug7oHrHOAO2CuR5qcvm1/0vLXMC4ljb0e0yj4JHpbJhVZ9yv+CcYC7f/Pi8Hb+hry3PX8JKy9xfXG7SWxVWlbV4S9JAo6WSRXs1CES5M9P2xT6nJTqoPqp3qT7XjfexLqfWoXkVhlWWG8UIIHWOgZYL1/clPaiDcPwAdPTtIDWOvlWPuhZsdko3ZQpBzbxPdtRaWS9pWZQVC3YAACAASURBVHxJYMc/7GkloOIOrAET52/LmkvMpEpazugxb0rpl7SaEmCuSUb4ZgGqfGnE8NY6B2Z6Zy5gLphVBqzZUt07qtwjLc3YdwC3/VbTksYp8lXUF/l9YFvd6+C9kM3Gr3EExhEYR2AcgXEExhF4D0aAP/NlptQFpwkY6o/64P5boXGBleqDWgysrxMA5ncfxbqVKYlZb8GvXJwNZ4rprHrSdAcNlB0Ab5hGnq9seYVhe7BgBnMVshDkAD7dR1VLFqit2taSFQsIq3rJY2cbnXwBqgWUCdoAvhojTQlyN2QuNPYQGBHU7iy2IVdgXPcwZQKkypYa6G36PbJcYy3+x7a2/JiirbWNzaYgNxLaMt+RobV+MXyIgCNWrr4Ck8Xz7rcAQclHlRorF40UTzTc6zPTizW1qhX4V/kXjBT9UDVNkmFUNrm5tYqxz4MnD9uTjx7bZQZDX5ED3QfffJ8ayC2Qzv4HKmQZYTa4lVGVYZJtAwC8Y0od5ZqFAqvFcdfrQzKiUGYB1cFopgBrgU9fKZmgXwWRfL9zqFy5zJKya19T+mvAqSFUmGl+V/Ibm9DqlboRQANo9XXllTak9DmZPALyyc4vYFQ/5hPmYUvfHMOofkmN6vmD9uPlHkEsLB0g62QFsJL5A1xcUl9pW5UA7S79XYcVxd0XNtxzti2S6tLUBFpHHel1HXcINU875JLJiOH6qHrWf/+r++nn+sV3tAQyyO/BethYR1jm3THLmtX9VpCg+y+9RWktNNTubU9L0js4PFuHGtDgNVKTENCR8edYYsLTpZ1ZV4591lWxmyZZ7I06ByAHKLumk1xxXbo+q0baZVgy95KYr9lHxkujG8b+DKClMdUlMlZZbB9+tgy/xyKj5vs0e7J+1N8F4lsAFOyEKDEFSFwL2nhO+e/GWfto/rz97W8ftZ3Tz9rqp98FoA4tUGTXlPRG3au0NQZgxeZVTWpPVFl/2t2A4+QrKI1xWE/MKCnONvZK1kyp2tjcCm6HREwt5Kznou4GNrWrA7oM2Yuy8FyB08gtBI66ITH3tyQobia0u9p5QtJphxY1b9vr779P39TlioQZQF+AenYG4wpgvSKJcgVTLRtdF5mMKsx02rt0cyU/JgZiNecBqWwjQFWimxY11oDaCokbw2KXWnsSLx5r5tNET9onsTac45gm1VzLgGYdco3pFBxQniwOiQqZVphSWXClvbLG1vN7D8xn5r7l5S3Ctp0Ox326ahfnmIhlIJE0y6Q67zFEKtWLnVJtQOMVVSZgXfbra73Hqvd0E4+R/3LQmuSVnVKVnMxcG8yRe/JqWuMEfEWta/VT9W/B4Ervz+PXOALjCIwjMI7AOALjCLxPI/AzoCqoMkg3svCPfDfUyO8FWqqxuvCjAMbAtJXMV4DjM8WE2rK9AK7vjt9nApKt1MwVUK2+pgLBof6oApVtQKotaKp2UehTmXcDp+L60nQm/6rxe0GiK/sr+hkAEgMYjZfeweySN1qXKrz1M68AHzN6pM5x+LU1zQ6y2Xxmgn3OBPC6JVg1/jKIk/HqQNUa0ykywi2AbQxqCPqsaR3q6yLd7expmCD+uS8ZLANCgegUUJOA088zKPTw+YwtQO4moCGBfkGZyERtQRIWlbAsNYs8t3+42x5/9LTt0VJnRouU6dZZO3mBKQ29R2WK57tb7eCXzAHnskGAfttb0kT621nUYjRNMlh32M2Ueisaa/c8vrIB6kmJgCwloc5OAdWCqQVIM20B4+EdC5wm8hWodlbV96Qdks9Zq2oAbI2qTEuX98YCNTaoeV25r61pNmSV3JYgebL/m4DVG457BVB9C1D9/RdfAlTvtRfLXdjK7XYG43duH0tqUgWqKxhWgUDadfCxmpbqGDxjLhcE9mm80wNs24IIkLbsXZpjrrUmyBSqO24FVHXcvW2PDuftP/zqQfvD9yftx9fU3CUIryvBefc8rG9NfbO/B7xi8MX5TGE7lf26vezngjVgz1TNlkKvub55T9x+I39PlXYCdfMprs9IfyNNruM22WPdqP+mYXK5ypERz5ACx6VY1j/SeK6NtNiRPfU8I8AMQC3cWZJ0+6+eI6F+fUECAAbbz0vvTbaZsM93S8JaXcFq1aaaZKh1aw/cJQzraZtcnToqJJVW7YPJd+2//8399nTzp3b+DfJf11Jk9j3hoytxmF+nrpcV2MdYFjVtZ5wk2VKu7dDf3SzJ5yILFrj6nTWOydIkgJZ7AdvdCl7vHK7r9l13Ls/b2lvHw4SKc5MD6CKCev4G8JZtZK/R995iSIS2NQ6/mzuP2+bu4xgivfnuO1jV8zCntqvxYU3qyRmNii6tXwWoUkOdGs+ylE6iwZ+9v5gMkPlUoh4xh/NtSaxJHHuo6kQtm20iy3ul4B51h/ciWU/Z1Dor9su1U8BQQGxNsS1mlJX3h3JmVQDM7fL8ovdD9TgKsHv/8356wzXp+3QOFqRKNlszuzyDBSWpVJeM/WJJcAAgk0w0+SaMhGWvJldl8KW6oGS8/vXwX7lH20+17JdM0hRIrfY1Lfd4U6H5q8VaowEOiSlqV3lPejLnlfrrM36NIzCOwDgC4wiMIzCOwPs1Alav9b/gBn/FAFZfupLuvQOpVbNYjKsBQMl2B+gov1lM2s8YtOHnboEbb98AVRnOMkSayiwCXAlfE3wIYK0rVbpb4MdPMjAxTJGJgikAiKYiNUFj1SfJuBqSEHsHiNpvdW+DliX+M5Av8W0Coapr5RmAyc42oQ7oYAsmTZmcrEDMaGAiBbBbgEmDs1uDsdSYsh/BjO1nrO/03LqpkmxUyYMNrpWBApjZTmAyMK4ujyvr9gQNBJEJ2VKjWkA1KQHrEqG+jLftbVs1eyVzm00J7gA09uBEgdyefPIMye9BjHfmM+R2x9+18+OXka3aVmfvIe18nnD8sqj2kyQon8g0GeyH7qhxDpuaVhkFRqs1TY1vpHsB9x2shkGV1S2A2qPfn62ZAbjKsPULIppBkxclEwygNcqW9RjMka6pW4tEWGaKMBUmtfGcUsM4/MqkWu/Gw2K+gMjDP0f1+0F6el5Re3p0/Kp98c1X7evTx+3by11Mf2Y41Gr+M49EVafjK0GPa5ABFqCe48Qa117rhsM62vNUWaNRtjWiGi153BoeVeojZxA859wZbsvQXtGS5qD98tFe+/vPX7UTjGQcH0FX1RvLgPqz5kysE4FGeo0KJnXlFTyaxEASy/ztcCz4eiXo1tzIIL2Armyotba1d5+OczDHJ6vscfm6eZAAHT5DcJu6WI4ogJh9+BmCmZr9qnGt9SnIreNa3cD+acrDvMioXdojlc84PodRBWS5b6Wp7iSmUEn0FADy8pRltRa1Eht+vwi4aUhAJ9cnWccaLh3e/tD+w0cH7bf3qEf80//OHANkBamcV0yuqC917lL7LTDVrVnnX5IxWbtpBSUItTcwc0e7orhbZ617XSrNr1ZMqdFOL1WBqtJYTae4RsOWSpNXuUK+eg1wBjlrvepS6zV+sN7WOl7Xp+cus8m8y6iuAas3HPf83kd8zn4MlV5/9wOAVBksDCpJAKsuLy432vExRlWwqxoqOYYrxjmtgjjegMzuPByzrgD03Bw6uBSw9ntUkhXKewvoyqLHzTrXWCXcsq0A3AniOSW5Mvoxakptq08rR2f/SImX9Fhdx83YUy+GORJnWVhBtJLnODx5SNa6Al6R/oYpTZKSezvX8ooeuTKfynaTqMy9pu4fHq53eFvSKAY26SggxTdYoTDwU2Ba+poLtrHfqtecCU3/Wnj/9F5vm5uzjWN/Yp/KfweQ6me9q5nvMzh+G0dgHIFxBMYRGEdgHIF/wyNAqLLXeUtD2OGrmLF6GAgS2AWgDoYpJa8toGp/vgK5qWm6qwXqjIRBevbhPqs1AqFbgKiBtTWkAscSyCJ1jJBXJnQIKtI84Y5V9TNLOmxdKwATJk1HYEFuYFRYVz9xFqDqd3PwFaUZOSubpB6VQHZ3ezetG5Sw2WtwC9eb1Na6ow4slM6mjjT8be9zynuU7RZPWmA9QTWMaVoqZGgIQQGiAp+FzI3bVaRHcF8SSX1uYsjDNjl/AtuFfVv5zJkaTd19PS/dXiM9FVxoqIRBD8zqgyf32+NfPOFzAaXIgq/OX7TT19/EaXixO2v7B+zrAceK7FcDGSWOqdP7ee9UTzaMX8kfE4/nWIe640H666AIxvgW2a+JgWzc14JJhWK0U3/apa0V1fsoVrTeX6BFQ6xKjPDUFezjDcGl28okyaZeAVJhYgStqYuTeU0/VZ8TqDLu9FCdzB+m9k+DoLdHr9rX333dvjl71D4/pT0Nksojayrj8ovkF6BhmOy56K7rPMdFt9d1zpnHGXObBAmHHAGtS8Jhki3yCIcaxX7lBMRbn8o8/Ptf3g94+8ev3gBICqjbBzXAVJfejuvTEChgogCvuGOHdbXBnDvi20h+d7hsFrMu+1T+HFazjKp0Be5Ky+zGY1Mm7kc6osqLJRcLVBVI9eEc6Ti8remXZKMAL8dUwNLNZUmVJjvjlwDVdWq6SwnA8MdQ6eRCFhimTJdfAGx4eKWZAc3F6Ib5DWgqh988YFE1VIoVF3NOGgEFxWnba6/bnz1etL/88KDdfP+/tuvTb6JO8BxkVQV0miHZB9XrSNl6alLtG+patV7S9W1NasyVSvIb+a9sqs6/XtOCUoBq1bMKVPvrSkgj2y/Ze65VxzoXhGtNgOYgKzUtYGaiIcZDJhuU7JJ4iQzYuuRLQBYPXZ6ne8jyd5/F8fflt9+3c+qor9asO9ULtrDh56PjqlddLwu82aNWpt5EQ0CqRxbkX7XrOQ6ej+w3Bk66A3fJbo7L5SVjXqD77roCkNryxk9J31PPTlCZdSV7W9myYG7ayqyoWbW/6or+xLKj3ietgb1GXnyDG7ALT9ActYDAGUBrXW2vls5xn92cBah6JOmKxHfv6aXKqYIDV6DPXXK9y6faJkpwekaFqjWqPhwG78GXlX5M4tE7vAZ8vtf1KrA9vn2VfZTy5+ds6pBhyGGNX+MIjCMwjsA4AuMIjCPwb3wECDNosJlwpfcTTBgxABB/ti7VwF5G1T/+BCwJMyu8KOQhAB1cfSuTXq8UW7gJQBiAp4BPIDrItcysTwk0BHIyq+ltmk9S6lvZ++tk1+VxhSIFqAWbsqYC1bLjKKOZYkwJwjHX2ebhZxlghbAkenNbg7Z9GI79fWrICLwEITr4Tgl6jVNlFTRDirsrUf0UBnVKgFxmLjAEBn8EjaklNSiWUZMZ1kRJYxcBgQQDxke2rllg5CQrVwyw8a+uvgR3AJgYOok6er2Z8uGFDG+kv9ZzKtksd1+5CSWbW1tLJL877SmS313qajdh4jY3TtrZy28IWk8ByNSlHsxxAua1hxxPDFWGvqnW9BnsD66+nUGKy7LDLWiruazkxABUM+oZ4YJCg4ww78pzYfyCegq0Vhjsw+i0s6dhZAyolebV6wKwCVJln8/KcT9hTQU3trkAsMbtVCDAe3X7TY9TQtX7fwV+eQQgqB6ir2FUvwSofn/6CPnvIbWUc9rUIO/MuWiUNGM96exbfU9lN9epCxQUsjYjN+2BPUDYeU19rP8SwNdi2rCm1TNUgttH4wHy67/4xX774oeT9tWPyFpNQvCY2bbI+Va2KFvvaMlEcZrKc00spIZZJp65dDkIUp1r++dW8qUYTd8/TdJC6WY5Tju+A8gUJHtFyujnyTC2VXsqUHXbGXXOLnVwca+zFaT26ypn5faCasAoyEIgvbRtSl+jK4ARGKZdUPe7TF2jiRQ/03Oqa0MFQOTaPalh/8wbGXHnmYdMqWzrwtZJG2/b9s2r9sn9Sfurj3/ZZq//U7t6+XdpC+U1WcdW95kCl73/qYZrXCfWY05E3YBU2dawppopBaianOl9VDPfgltBrMZKMuwmbmRT/Rx119UapxhJgarjKxhVQVBsbsmBkxHgi/elfpofI0mXTWWNClIFbEp2qZOeHX4MNn7YTt+etFfWqgLy1HloJ3WJ7FeQenYGCLu0xlP3X4Fq1RgPJRC5H6nY4Hwzy6ltLqDq4V4jL5Ytzf3Lf4V5cwXmOjPZoIN21l6x4C6JqimuFJPscNhNAOoScLriWrviPIbaVu+BKxjWQXETdpfJX51zvsh9lR4HQMs0C5gZmAtY9IENTcm0QxXmVCfrcvIdwPQqNazez69pPnPJ4xzJsMJfR6sUNUu2qRVBP2sTTvxbxUDPRkpX7c3tT2Fc35WwjAA1S2D8GkdgHIFxBMYRGEfgPRsBQsrDwIUCJ0Y1VVtaxkl+FRwtkGKI4aNqFsM+JsQob11/qiDjnTS4JMGCIRkhtzCscPvqbrq3gZFRZyuHFjMD6DGgd3+GKUbUaSnDHtJbT9CaVhwFmO2jak++AD8+R4gqALbZjc9VCxzkksJdtpPHPZwetu293Tbd4VWDXVgsA30DvnnqUwHRRPPuxzGazjUi8nMKZOTTlfYOJkkGToBM3YJ9Q5jYsEscD0BXMyfNQNapN3TMO5vVWS3ZMl1jtxcEtrOhM+AlAIBztVaRcZgyjguMTJ59/Kzd/+Aex42bKqZKF2++hvk4Iv7WORaDKIDs7hOC8HuyMIJT64uVRVYgXzJeA/NikUoUWsxaJSVqbm1vIjua+U/gW/0x62sIAN/Vp9Ya6nXMJhqymdt1hv6uLtXguANbnX01VREAxFRJoNqNlXpLmrCqkf4KCqxzFLgyxw//pt3ODnnaOrhJe/Hmdfvm+6/bt6cPYFUP2uslNarIf5X1qg5YUp96EzBjr9KSb8eglkNcAIoElH4p8bXO2W0EoisBBz+F2Q7g6/LQnwHV3zzZbU/uzZH9vmmvT6jPi9SWuY8M3EMv1srpXimb5DOtDY2EnHl3OWhwtC3D74MaZMctAEUzGYGfrHqMkHRMtrawEiOewIoduq/U1OY0ZONcaCXjlXnUf2i+lQap1Y7UdW8Cpl/mHnGq1amHXulQi+lP1apWAku58RpZ6hnM2SlMoK6/knD2dJX9FAQ5rSUdLq/vtLdJD1UZVYxubDtk6x0kzVvUEy7aUdu5edN+ubds//HXn7bti9+3m+f/W3f91TwJuXpMnxx2QeZuufW6TjWb4qQi+b0Dqkrclce+M0+KcVJqWbmWZWXTtoZrQkZVd2QHICD1XfuTWvZ+ruuyzHhy91MR4HlGBsxaT29fjsPyAGunMR66hYVMqxeOcXklg3vQtu/Trobkx+vvv2knr4+4D2nqhSz9AqB6prESaUCFBEqqrf9FYl01yHUZpbdssh9eryW/VZJrHbLzqaFSnHdjkjRcm+Guw3CbcNE0KXPEOdX2VZPq5sp44yqsuZJMKgBVoHqDi29JP9itjr4YJakY2ZwLnK3Pp23RqcC2t4thW+9xUUyEhlWmzuvMu38d5FuVCF/p/Otai3Q+d/2oYwIyOb7TiH5NztTfHJ3gy++galy9l5+zlX8jFAHj6w6IvWQ1veUZ68OV/o4gtVbP+DWOwDgC4wiMIzCOwPs3AoQ9h/lLHuYotIBMmEDFAK5Axzsmrf7s3znD5reqR1OG6yvlvlj8p4GkItzaqoIGfxc++h5dea1H9XMMQBYwZD5vfZLsnHWn4W55fivy4qpXrc9QEhmeIEB3rsNvassKT82U1QEqVsoleUKpsY8YznTJ8Q6M6wL57wwAOtkmQN/ldc1ECOi2ae0wuO/KvLnTTaWItqah9jStSZT7CvL6MG0IWjUvUYZo3Cs7RwwpMA5gSXDdzU8ci4AHWVvbiJScUCZM6e9CV2H2Mdmglo+aQhmoOQztdPOqPXi83z785EOO2xY3hHXn30fyazA6h/2dUZy4i+SXzi2gL+v0dPklKO+GMmlFk3k1MC8ZbNXkGYn6U8l+BwOlCvUKqA5uv7UShkfNQ9WgCk7cl4F9sTb1XE9yuMZ6G4oYK4WZcr0Y7HfUY6uTBMwyOT6nWQu/B6x2IyVNaya043n810g+96pVCnP+4uWL9v3zb9p3SH+/Pt9rP1GneorLquMpSDm/oo2Ns8FYzGHUwmzn/Bh3Zb/WE3OoKjhnmta4pqzx4zzSOkSgHoq+OJ1ih2RjJ+0//uowgO4fPn8d4CzCkFi8kw1rKOSc8kQBPwFnMZhVI1n9ULfZl5LxTRIUGg0pAZWhilRegA3TOgHkWT8ZE1f2aeCv/DItkAS8Ib9lQwvcCMCynnnNfWZftkAKm1utlKKELsybdXsFWNKEKgLtfrwrEwLIUi+QqV9y4jLZAhyBquxYetBq+JPl4rXkPBY48mcQHMDHe4HJolWbw6jOgBYH7WV7urhsf/XJr9qDzVdt4/n/wiYnYUTjTi2YB2hOpnvl+usaRQXh+VajWY5ds7D0SxWIDn1V3Q5gq9u17CqvaZ4UoDswr+mH6jXbVQZ9DAohenEXZx5Qmj6qlXCwnU+uIxcBslvbJyWBgkvuDWD+lrG6IdGjLH15ydrae0QLrMft4uSs/fDVj2XixfgtYaYvkKdfgOEvwFfXANVIg0m8hFV1gXU59ZBAShsgWwclcVPXZxymZUQjR+41qK7SLEBBdL2uK2/W8s9a0tR+vRzr/cqIbXWzBphe62KcnBMflNP3M7vKgKSerYiU/MacSTVF1mJ5A5hguGZtXCD3vkTab2san3dsNT/yGjCJWE6+As539cGWc/TCgLpDBZD3vwEm/Pi3ZC2fAVb9q2VSsvq0HrOncv4dv8YRGEdgHIFxBMYRGEfg/R2BLv01YKhegvXVrUcTuRjxplLv7vWwrwE6BUpKIlrutAUUqxauBJS+E4YjUOUivwGhwmLca/vt/i3tIWSNBHL8K9FomWkISKeAD2BGgLCZdOFPwDIBkWFPMaj2XQVwmnHnuKr1jcBlmZz8miDN95uPF3DIpiobTsmZIJt2MzPMlGY4tnpGyjC3djkiAy8BC1Ja+6xuwHBowLSFMdEccHs79Dk1sCfYFfCmDFN2rBuTytTeADQD8kIAVb1rtWNwYxgyaxP5p6unoGEXALqt5FGWhHPYsiZ1wsO6xd1p++jPfhG3X89xcnvULl5/ATtyFifTOS1o5jDE+x8CbvcZBx1OaY8R8yQDVg1nDLADVg3MI6jLHA9A1e/Cf7/uZJD951ofBu9lelQbyeoUiEswGyqqfq4OuvV7Xo8DsNsbELOPO7OaLgdWIspjkoBZMFbAIIGxDJU0JPWr1ziK3m7ea9NHf8lS2olE9QL278effmjfPf+uvb5+1L4832+vLjBUgtEqhhHTrpvtdgr4EqjKPA/nt2DOnGPnZhCR07AoMtzIsD1q6zEDXjiPOPayLVeQYOEhEuy/wbX2hzdn7TMcf7ccbxmqLsV1Va8ACYJBa2BdfNuy87Kigg1+F0jOAF3pneqxaSRELfKGEk/GSWltCbR1fuWakRVzdDP2NXupYXSaOTaZTvvBJj+RWkWBt3MAQCThMRfgRcosg0o9s2OgHN1176ewPs4FWaz7ssURlJAYAcBS1hg3YZ2WY9YkIteVNscjQA10CsC7Tu2mvVUF27Cp9s/l+S2OY4NWStu3r9uDycv2aHbWPv3wk/Z0n2v4+f9MDeQ3ZYiUZIFJhUW7AahOXMPuQfm94yS6d0hTo8pa5xoNOPPEZc9tT9MNlMLIcq6TAFVA67Cdn+H1EHlvX8LD+q5VXtSxiZLS9ReTfZd/8fwrmXJrDxp6jpohkxVVrX5xztrBtGv/yacwkQftxZ9etLcv3gYwrqhdXVNDbX9f8Bzr6badnQPj2T5sdhjSZDjyXRm3knhluitYXPu0mq0YWtAoxU4ts9d0cirOfZdoK3PWnTjuvhwTxysgzdLpJQuaJK1JBK04B5nw9dkg/WXOUI/I5C55TqB8jcTZNkO2jxG4e/816eQaMvlxHenvqp3i8iyw1Cwpd2dO5wz2s9JjsqM+P+EvAq2D+Bexr0oAt8gSNaFUShp7qmrLZNua/BXis9PqhuSN/VQjiQ+jOgLVYemO38cRGEdgHIFxBMYReB9HgPDswf/D3pt1yXFlV5o3Jh9iwEgMBAkSJHOQ1Krf3w/Vq1d3ra7uXqWSVGopUynmxAEkARBDzBHuHkN/3z7XAGZKehdZ5sFgRLi7mZvde81w9tn77GPk38OFCoILuAzsmoFHhRMCvIKnbyuO8qw2QwVLDBAGKDkMh68UGBpek1WVAb0NuNSx0X1qsKR814BDAFcAotgiecuqP6pAZQvX36pbHfqyBnommBFoWNcm6DBgtu1HJLUJ2qrFzBRjIYHEMpJTPlugCgOzMSdQhc2aAzg3d8pN2KGZpM5NWSjgJhLDEi4bPhm0Kv2dwVxq/hL87pEQ9Mc0SbInTsBSWQK8AvKbBrriHZ+Og7DAQOYUgW4YNUes+qUKVmaC1dlae/Dh/fb+B/fSwuaadg+L/T8g+X2TYHQDoLoDkL1xG9DxPp+TmlkCd843QDXMVAepzgeg2aTDIPctBnUArEF2HZ50QPqDwF2R9wBG66eP4iYH9rR+DjXP3Wk0gFVQaiBvz1R3IyC1HlUmyH6QvCaokVG1xYSBesj+Mo1Z01DJutWNG6lRvQTACMgWSHy/ef68ffv86/b96k77/Oi9dgpTtbBHZSTMzDm/rwC01vkJQOtRrKP1qpNuDGM9ouylSYtOqNeZyEQ5StHKGvwLRlv7+P5O++Thbvv86VF7+vI0ICZpGtdxzIhK7ui8CkYn7LRXwsKcCeI6w842vj4HrVYf3WL0LhkrWxJpzKQs19VZY93bwKSWsfJHQzukSxg5oW10BmFVrR+tbaeCXsCuy1I5sw7A4j0BfZ1ZbWuLlQKqxdhq1iSLqpGSQFXs1pWZOb9ynBX/qhCoxETmtLNw68o9cXLWZVaGdZNEzB5s6l3a0tzd2G/v333YPrj/Xtt69V/a9f7fJwGkGiBtlboyIGZCXK/OodflNQqCSNplqr4soQAAIABJREFURiNz9yQ41zgxWbu6XQyroJd6cSW/6zoGm01yG+91MVPqSbeiD/vDteqIsE+l2xmJ/vAcXT0hXhkvgJ1AVQdgXcLVRVtGIOC05Fp/sLXJbtu+86Hl1+35l98AYHkPcvS0AWKcF/RUPcWo6vQMdcrSFSIjKz5m3lIP750nA5zZv4C59buSJ85FgU+TAvY89djCOkeG7mlm67CwYU2RKOtqPtTVy7iuAK4XnouqFn6ujuxjXJ/nfSz9XZH/rtj+jOtwxfUoeHRlDTLeITnlpyr4PeOrACXtZgSVUbrUGvZK0HDa5OGMO7n/ipzGC6F6bnsfkVu1ftVtrUcVGNuKxn9/IgVmfV9ca7lk8rLqUyulOT7GERhHYByBcQTGERhH4Mc6AoQ97yUH3jmUDjIqIAqHUhWsFah1lq1MKkpspaC2xIsdktg3MYxZ1XS9e7i9gQkBJpLbHUKSvV6t6iekLyq/KH8UsOrrG+lYB6oeQ0JEXjf40lzDI7TiNWJiGJJIgQ14cLxNM3pqrASml7J/BIwGnDEyEiTo/iqAVQK6PUutlYznBqB0ZxfzI9jIyDoJ+DTwiDsxYE8wetmDvi0BrEGWLWsAqpH9up+0/DB88nyrRtWWNddbPmPgbixd/WQDMGVrU88J86sME/WiEtQtpXEwUPGphQG7fQ8w9NlHgFGDdoK1o2/b+f4f81kG4rbZuXmTtibvcRwYKa1rGjO033CnoXllKAzkh9rUoR61AGtJ7WRdO4jrq+NfB33Omqyq5zgEhJWkqL8iGM1vbxnUgnrMnwBVUxdBAO8m0PW5QFzZIBIIafehjBC5YNCQiN76OuW/GtsgH73euEMN7i/TAsSavnPq/b7+9nl7+vxZe7a61f5Aneo5vSkXtKa5DIuMNBAwu0pbEBGa7F+X3coA2ZrGuuJI0U14lAGRUt16yKoWu+U8y6QKXAW3f/nxrXZze7P9j9/vt1eHypKHq6b6p4ZNFi941WiYxTae66WsuWMGSHG4xBQynTNrpAWOGUVawsDSWWE9p9fpPEDVPpThpgpoikUFWtYiymhyXrbrcZ5j4sUj5KEsZEC546uU2LVGuxoxm0A9+0mKJrJTAZQMqgSh7r9Kov2Ou3CYOVd0Xf3eKzR7Sp13JPS9drMnIEooLQg647qinpH3UObYtjG/udWetnubB+3BzRvtyeOft8nxP7b24n8rULa5y7emR947vN44z+l2zYs1paGpeZ3vUgLUNRfHqMh+TdR48gJarglUB0p/BcABqo5jT+CUnLd6BLsKsr49/iFxJ+AOkuc9rknzX96TXFPKfXXeFagimb2in+olYNMkhPLfJf1nF/w9RQJ8896H7fWzF+3lt98zKjDF3AuUAZ8DVE9OWbMCWyTWJhsWOAGbHMj8ZtnWHXtgri/5rCQFYqrkZ3Fv0AWYNZMEjIC+m2p5yEMCUKB6Tl2pQ+y45lL0+kvf27pPFRD2PKrGWNb8gt+tRz1WzpsWMPoGRFCfhKDrVe1LaUdIDvF1bFItGhkd2rn++aqGM8wY40+aL+Z3qmEs+QhDm3UFYOf+fQpErcpUa1tNeXLsMWkqCbBvlWVWZ+Oeh7tQv3DHH+MIjCMwjsA4AuMIjCPwIxwBwpPbCckKiBYoDUYJ2nhXs1jCv4j/OmSsbYp99bcy5ClWdWDSsrfsqlx/0zgj2whMd/maAh6GIMdgpbLrArfab3GXMLaRI5Zzrl9pT0DANsGQJAYbSh4BkRPYUQHHCm3i2TkOowHcAqCSqhpKuW9dfgMMCOKmWqwaBCq5VD5rnSfMpC1owkS5HdLSdWsa08IiT8ccaQPw5+du2Fs1cl3blMhWFrsUPCSDBut6gQT4DBB2KYPI+yYEyzK71imG9EjAaBwtw2XpnfI5+mvyvQ3b++Fn99vduzgVAyyuLvYBqV8gkaXfpOCKY5lvIy28A2i/w7Hqggp7oxOqtX1hVCPvLvao5u1dAmKQdhdQHcBrMWPFxNXvtUQ6k8RacCbqLwNnJc71+/Bd6YXObkT2W/WocdKNlFJpa2dYDXAj85VNDT0URjlmL9bexe1XgODvSPwm99r6zZ8Dmmbp7Wnq4ptnSH9fvmzfLm61r45utMPFNC1qbD0im3xBO5ALGFXB1EKgKVuvaVZ632o2ZLKhTJacftmogIMO3GVQIw81WNaUhlO4vbvV/tMnt1hvl+0f/rgfUyNNs6rGuMBkwKp1lpGm8y3Y4pWVz/OVtEGvaY4pkeuZzyjJrh42Jn9g1gWqMPNKdP38snpy/SgHrvo+95hrRJbPayrsLjOcNkeDVL/kun6ukuLtifWxxeBWT8pKaAh4F5oqMe5pgyLDBdrRxMnSyZKZDow0rBdgZuX8mFMSNMHqeZyaJ6Unqf1YATirC8A886xqYBfX39trT9sN+l/e395uv/jk523n8rt2+e3/2japYb2WOU9duPOCioKLYx2wKUiN+ZFrG3m+LGvKErx3ON8CUr6VBGcSBe2C1vQTViZs/fbQP7pYWK+JMg+rRE31Ch5SMdZJFkNehaEFpYpBdjJZxyL6AFXGSqm65kMAThMkSwDnYmE95mbbvX2HhNSN9uq779vxoRJbWH+2W9BT9Zx61gVy4CsSBI7dYiHAFWtbp2sCoR+D14jzLXjsbWr8PJUcXkeyolm7SsxlVztItW9qijOYzzCqAbF1fZtQy7bcP9NTNbXz7qvcf1eYJrnfJZ+3v6CG2DVuUiSAvhIogdGCd47Ou4My3oPrw0h9L62tTSKzAKfMakDqUI7hmvJKDkOKu3QgafVWdYhju+Sx8vcxnsBlrGfPVNc8cxtAa33q+BhHYByBcQTGERhHYByBH/sIEJrdlQPp51HApYBqAZYO0zqwKVBSoKZAaD06wO1g13fVa++2NlhPf828X+iJ3zBfAlWftXazoG4Ff/5PWZfZdllUj1CBr1B2021iyiPMACASnMrEJqOvwYrGUAbVSiZ1NwXELenZeGFtnIwS28x0EjVwJcCd3jRgDdSCFa3m8bu7WD3N55GnZTt7S7Jd5G2RgxYoMHjeAty6nYA0UuVIEou99SGAtftLKqgEqoaqyohhOWcEysovHe8ACgJxAdIcl9+dgCfOY/2s3X90p334yT3YNsHheVvg8tsWz8P6rcVUhr6xe63t3Of4qbXVzVS5ZGSOsEhalnjuBVZrXis5MTj+1nw5ipWg6JNQUWEHoMNcF7MhnCneuf4uoNpliH2mi1kViAraZapkbHT1JPJOwB/ahvdUz8P0jBTYhI2T1VGayHPqH63lVAJpLaRayu0HbX33kzj5LmS0eNvX1Kd++eI10t+bGCrdaAfLeTuj/s96RidhYR0gAMAiSussBSrWIGuG5Ly7VmwlJJPq2CYQ53eNlnx4fDoC+x1HXQ7/Mf0/f/Hhjfb01Vn77ddHZdgVxpJRlkjtMmDHqVIEJe329TMCfvclkx7H4SQt3L/r10RKZ3xl8FjLW7Cp86mAs9BRjiqxuwZGBWpLCTGkIWT4+zWdOSoW2WPa9DrhQyQVt02OsPZiQM3zjlH6oCrbRLrqWFUKynOWabW+ttef2pImB4HoEk2rAKMrllOXKzCK96wyYOcekHqJc/Ml876xdo7o/yRA9TaA9Sbg8S8++0W7PYUt+/Y/t/XTP5BXkRHV3My2TRwXSSHrsatdTUl3PcfrZHsYYd/fe6oGqKYuu4+TIDX9V8v5t1rUFG/tfsKo5jrplHjqqmuQq7dqFkHeXzXZtVYL1PG3y1iGU6ckxkIX3YsVrCLM/goDqlVMkoRyqB/ufZSf3331BoCqMVIB1QBTtpHRdhv7rF6wfalcqiRB5jpzr+LXZIC9TV1LsroxNCoTpJhrca8RlPp+Ey2CTOX1rmWTQDHBck1zfQlqPaclhlBhaXObNdnAvJ4BGI/qejw5P29vFvuF//vdZPAoqDtKrLSY2Yh1qVOlzUw8fcvgLnobkyIMWxV9VE28K6xq+Lk2SGq4te9T+uvDdjSeB2lIOu++ciS43rx/uI1eCEqWYYnf3n+y2fgYR2AcgXEExhEYR2AcgR/hCBAO6PprEFDCrQIvw6NYt5L5DuB0YOJkY0rcVeFFZcrLQMdQpdyEKvAY+FaDrGpPsIv4VzMl93FhgBwZo+GGgKLEY2mAE9RqsKgUtndfFWzqEBygCuAjiLWFjOA1NYTKGQlYrTtV/XhN/d35MbVL1jb2z5jqgusbMS6a3cLAw96Z7E/AuYm50RRzpelsO3WjMhQb7KicPvVq4VOVGxKw6QBs25oNwI6vy8wVs1qh0uCAuYjRR9XfChImgEiZ36kssCwt+xK8yKb5cwbQ2QaUbNBKZL6HgdLPP0CSLLhgL8fP29XRlwAb5KB8/iafP8H8aYdy461bgG6ciXU3TX2e56lxTFrsvGNThzrkAjVDFF81cfWowD3zX9mFCtT7OYVzC2vii0MSwm0MQTtgTR/I+jt9J2PkY4AsUJVhK4Bl2xlbzlTwL56VxSm2Ne9XIixbJYXXwartXdrOo7a1+1Ekrtah+tQfvv6yfb1/2F4ubranJ3faKezpOWyW9akrW4EQ8FvvJ3AKYGWdzKgHVW4bibZOzrL2/D5nHfhT/GMbGYGCTKwOw7Jf8VPiHH/5eLc9em/e/gWQ+i1gNQCuj1lcnQt/BgROZcVcv71Xq4xq+l4atAv4eF7DowvAj66vukAngSFb5XJ1jcCqyo5uylKG4O1XbhIK/VoWJLteRbsB4P5dLKwEtUBcYOt4e34zNLi2xonLsdu5JiK9lj2zPU+WaF2bAqjIinutbOZZ5Wk50YYxFxA7tZEBO4dVqyqLun4FTybzypwrDKUis7239nW7DfTYBTj+7OPP2n2uyatn/0dbP/z7SH5NtGyiDtjUjdtrjTWtUiBsqfDfc/GatA0NNanrAaPVpsbxKcdrrsvUsvqa14UGY8XUZl1HxVH7qvteT6QE9PdrxOfTzsWx51sJBMA7g+PQu3Zdo7aNIZmi+6/1qIJPl7FrdamTMs6+W8iXd+89bq+/P2373x/BuGK6BFAVmC5IDig4uGDsrRO2nrzbI+XYUgvsMZuQA8xaoiALmpYz/Rp1gRbL3uXgglQNkjR86vPjeo/6Q9Mktjd5F3kt77nSLCmyYr+ZQ85jSQPdFe133pwctMOLw16m0fUYrB0VMOVZACDli+7OMTg6QyJ8ilTXYztnfWiE5JHp9M7dO2vUcg5H2X8D/HeD0Uvtq2yty9F9U6SR43vdXiAnPshYDLXxdb8akq79Aqxb1/gYR2AcgXEExhEYR2AcgR/hCBAe3Ojcy8CsFT82GOwU3PIf/wIt75g4QJ3AUaqQRwk8haC+tyTBQyN3Aw3DCTPnsqRKvnT4tfNdiX0NCN0LQE9Tk4DUYnCUfUUOzDPVBr46tWqoNO81rlapTpEAT4egMyBRYKSJkcErgTXaOdkDZWr2xtxMiwveR8w625N19O1IdGVUAbZrMGwT2Jec71BjGADj6QkmlIziC2ttXExcfI7j15Em7J1kD2eGnFJ5pNVZ52b+CQqrLUqxsgLbLY5nas2qRjnWL+r/AlBVijmdXLYPPnlAz1Tkj7YqWdL65OD3SJ6PwtyuA6bmextt5z0+DwnquiDV9huMh8xRWm4ogzQ4D2Ok97H0saPqSRf4LMgooqpjLwGpAMoguYL0dw7ABpTOabEcNfvOVsm7B3bUc30n+e7B/ZWunETkfkYK5mRbBaolpQxJ1Xs5WnNmdCz7E/xlcSSB9iXf54CAtZ2P2uTGpwFOylPPCOp/9/VX7ZvDfdrSUPV4fJe6VRmsCT9nrBvllawujW4EndYsa9PVa1MFczqqKtO276rg1frT1Kn2YYpoMoG9gBVYz37+E21pdpBm/+qL/fYGkxnBmY9cUcE8bqyM2wRFSdt1NHVYCzBUO4+E+NYrexUxEPZ3DUMvy5pjMzFSiQHBrH+brHFoaoZKjVB1tXWlytZ6CF4GyjE17PG8ZY0HMLblOnPNewTZr8OTC6LqKx0za1EzXwAIfgpUNXuKrF7ELpkYs6GSFDsEPi9wFdRX3STmSSgENi8xvVG6DVC1P2yDbbuz/hRbt1dtj3F58uGH7f0H9Bx99bdt7dX/xefI+um8TVKIi2M9vYC5hmRLB3Ap6OQ7zr8oCCLxTV/Vuq7DsHqdas4UYyWTOALVkoRnlDLJJpxqbHqqKes/iZZcH5yhExPWuO4xYVTThoe32JZIsGg9p/LZEMjcxWzjwmvL862AUHufylyvT2/jdXanHb48aMcH9AXl9XPa1SxlX61vBbRaJ5w+rymJ8NhKjuv9TDApEC4TspL7er8Jm9/vScPt1flYckz2SM2SjGS7zxPbC0ADwt13GFbu6Mh9YwzFHAiIV7Cqp/QIPlraAsY+uMyLahPvX5ZBxFXY+lFh6nlMkYSa1qiepUWZaQlBq87PKBW8F/NcalVZ/6Tc8m+I74nbQf5pKFArm6p0/ZCv/fYsjsI/nKf+j0i/J40/xhEYR2AcgXEExhEYR+DHPgKEPbr+Voj7jh3zGdnVkoENjOtwsvUaLGOgZzGhZb/yjnkw6LXuyMDKTLoQU5nvDs+mziutDABp7oXnN5T++lyF6dlrufwSDAlg+ULwmsy8zsBpZbAmLztPoLRJICtLqsGRDjHXBFbW0pVJSFVRGtjoLDklSLWuK3VNAIwJAG9TmafxmPWJROoT3GU2bMUA2ExoGBOVCtTTu5LAbBtQKFAVjRjoblmrqium7JnQWjYXCa+fvSBiPesGMrYCkcSxxlXHX+Pjue1tACMzXpiDKae42gge7t7bbg8f34fFNfI/budvfkeg/6zN5yQCPPYbvBdSfIv2KPTYiewxTr6yUDJO/h7pJ4Cab4FqzV/B/wr0nGXPUpDdIU+wVslX6zE87zwPQLXWRsGycgFOfXIcQAcgWyx7ufzKmPqz+mhmw3xbDyfrWnMilWTAHNdfAYCvhU3VVdVAHFdQgu2N3SdtdvMT/oYxx2zmhBrAf3n6ZfvqDbLA5Y323ektWtHA2AOqrIRbYaqU4N4a0hjhVB/ZyGAZI+W/MlAxO1ISDjM+1YE57KTHZk3pW9wZADclUfDXH91MDfWvvzxop4ASg3wD7Ljosr/gF56QlY3oOsy87yknYN8QR2BrMJkaZZ0XSn3DasqeyXpa08wsWUfax9v9C1jjKMxzAsSs+SQ8ZG4LqEYm7HXFj6rYrumMnJ33KicW3EZ+zg+TJzrmXtvHU1ZPwBnkWRO2EvyboBJERMVQNalpxSPLHvRT15sAdanzrXJTa1JjlibzhxSf78wz94db699xJ3rRbqIYeHT/fnv80S/a2uEf2vWz/8z4H3GcXo/cJ8zimIjJ30p/NQpiRGRQqU+/Tp2qYJX3wKheh2HtPVOTsJFZFbDWtl4jccXlqErA7jjW9eHYl8La//2gPCKSdb9d6/WzepfyuyBWx1zWpwqALHfOUaAqi5r6U75jngTIUwq8Nb/Jh87aq+d0BI2REjJhzZA0U2L9liNwzY/0d5IDvT7aFjXWAQ/gVQY0iYO6KD2bANYoOyJD5p7akz3eG+s15pf5WVCvenluIkim2F3U+aWVjdvhUCyYPTqGJ4UVd80WX8voWfdPcmyLsbvwXof8ViY1bWSSpIvXr9oKONYz6lVJVGS8NQOr7tozko8Tfrc44pSknBLy8iyoRKUpNl/7vn2rPVPOrZKowz1qSJwN5z7+HEdgHIFxBMYRGEdgHIEf8wgQFgxmShWkVQwrgBlkv4PgrILUqlIrUFPhQ9U7GiqXW6/PVS2VwYtbLGTM+HtXUJntSkLrNhMCtm25UeqL3L5qjmQqCvwOfG0BWAAK+xKoGgzfYI97axRmJtbvDKrsJDVsU5xxDRKVukm6KMcVCE8IWmXNLm1QT/C4obwT2axAV7ZV6eWWIIVepPZDrVrDblITLWPVc6VWFcZGQ6R19m1t7BYmLwJk4/SZPVXFvoIuot0lgOtM90y2FZxewyxN+RmpsPWJAaucE8CXeJvtqeGldvbxzx4CSkW8BJKHX9B88PN2Y48+mLswfjcBujc0hSljmDij2sJDB+Qcs0im+qeWyQws058A1UHqO1QGl+zTR8yrDGTfoklj1prpkncXSJXqLGfokvYWELWnosCzwGsAbAyTSkaoQVI9nw+KFHgtZkHFEA7BcSTBbic7JUuV+lUNewhkCeJnsKlbu4/C8BnUH9NP8u/++BVAdb0dXG63N8vtdoTk8ox6v7a+HaBqqWsxvcp8lXCXvHbCXE9l2gRqABjbw8xIFmwJXrPiu+MtxyD41NhGZ9u7NyftU9rSvKF2719oTZMaWx5LAMum+1Ra6ehYh2pLnNSRFiBfKbcMWwlDmvZHBYhFR76/HHTrioxU1+lk3Qj2fGi2pblQMbBimALIXhDTMLAAnbDhgqlKIpWosj6nGFTl6gLeYmPN1yR5UtKBGPrgEUWOoECopk060a6ssxTICtIAoOWu7aH2ljoh5pBuAnocC+W/AiXNt9ZlIKkZv7osQyVmiOuY9jTtu7aLy/N7N++0J5/+sm2t3rSr7/73Nr14GmftDcEnLKpGSrpz205IIOo9SNdf3XwzSM5Yr8+OkoALKrWoGUBBqq93sCrzHGAqMiuWu9jkqpnMcx2g58oIAzzIaUsanbWvgZKTpZkSYK/yMGYKCs+GWYaRPCOZorPvBfJf75jKqles0XX6w54tttr+Pq645nF0sFVmvprGLfiCREzpX501WUvHl7nsbWhk5O0xPHz70TGFym2xpL8rwHNAM8mU5an3UF5Tgs7OVhzz4hSzo/R/LVOlXCUOi/JiFsGS3qmHB8dcTyddpuv9QvbcMWAdATQFv1GPAE/PYcoFqkkw5q5dDtGk21jbtpfxRKmPjtsv9zLG1e0FtmpzHHb/dTHhaULTUT/i61X7Jv9O/KnU19n5c6Da137N5PgYR2AcgXEExhEYR2AcgR/ZCBCHDDWqBlZDfryC1GJaw9Xw/Y4xK27NR4URFf4Wa2OHVOHqABwNQCKV5DV7pV4CYKoeteSUc1xYbVVjH1Tro1LrShCjPNgvs+iGKSEz+TqGfTE37+dvs78bG3thN5cGvRyqYasAcqbhCl8La/2M1uxNSfCaHqkEoRcGX/bkFBwBCjUR0UhHiaWM6lQZLQBUiebQ8DRgwLEQqLLdphJRjZSsN7W3qkyuNYbEwxr0yFb40bqgehSyuKkElgki4FfGGQMmzst6wxtsc3MmmAYozS7bh0/ut/ce3QVMIKM7R2r35h/bzd1nbXuP9+/weXP6Q1JHK5u0xjlXH0mNlWCS0mtHqaL1sgbe1vJVi5o4HycF4LzJHJURUT0quCu332L/6u+BSa06sgoKa2zC4KQnos9Z/1Zy3nqfO5YZFWgKQsvJN+8N1hWoaayUyDtzvP72vWw3BP/oGwXKlwT750p/AVDzWz9rG9v3A+ZW1KjuE3z/t989bS9OaPGB1PeIIP/wfAKoZd2xxi5sUyOTJcsYwsyxr3YwU+ZPgOZCE0z63HYY1mKjYoikEsB5D1AtqevH93bb+3dm7YsXp+0P3x11QMl6lP1l5zKbAuGtyDCVEXemU8AAyFj0xEdSIVGfCg4K3ErOmTBIr96AWNlSalMFpyHXfF7BtuY6dbUGl/IIXEuCIlirQEe/UqsHrJ/VJcW5tng/ny2rPzDMrhEdkpfs3NY0dYWX+c5Kl2XA6lCzG1bR1RSAK6gvKWpAENsu7SkKKHUdrDvfrI8rajuFNVQRt911eqleftNmvGd3vtc+/fTnbW/CNs/+77Z19ruAadlQTZQ2keR7jca92p+yplPuQyZrAtBc+71OO4kkZcHq6Vn/Hp/MaupTy6Ao9dsB6o6Laoyg1XcOv8M69pqokap1nfVQ8vQAVZlNJOnXC8aIMUtCIC18qmWMJdcyqqdnMqkyuIwfjOrpuWwna4aa/bMzEgNnda0otb6AhV1a38p6j6Kjz136qobJVaLbpdmOd8ac13qCJEkQLzNBb8ofunuzxyeTKqOtNJt74TmS3jgxe9/QDM5tGa8LAKqSX1vSHJwc5t7u2tDELneCmCMVIheKLqnHjxoG1pQGNu0Q2e8RTHnuBIxhmSr5jov8m7ALE+t9e0h4wrXnTqKiwPTljkoQ98znvELye4L01381/KxLIHCt3n/rMQLVf2dgxqfHERhHYByBcQTGEfhRjABhz3bRLQYKCTxMoVfAFmYigLFaYxQQ6ZFwthHw2B7GoKssk6wxClPDq9abCorSbsAvQIIg0+e3NEPiPdojTQhEZr0fq8FTKQf9KpnjznQnNaVnC9rGXwlU7Y9ada9zpK5TgRoBEK1F2ZBPFHQS2ZbEmBiSwF4ZGcLBNsOMxfeHMTKgA/jE+RIGTSdeWc7Jbhm2rGMw45CEMbI+MjJaJY8ChHIa9e+ZrI1DAy2qsdGa9X6ACOPd9fTsFOZ3piJ1roAsGV6AkC6/tqvZ4ucdmNMdjkOJ5/0H0/bBZ484XsAyLWiOX/4RJ9TP261bOFoiS17zcxiXJlC1DQfSwXeskeZJskgFQhN0c/Y+V3NWbHh8kpVwhvl2xivh8I5bNwY0OA6iZBtb/BToqTA8XGEPEy2U639nrQimBAEyPfZqlG0VeXVjpfxeYDXBfmdUfc7WNAVqXXfW+6k/1fFXmaNAVYaalha3Pmmb87vVaxKg+v3Jov3d779s+wT7b1Y7bf98Ru3qFKBEi5rrGR/BWgxQLSYoh+cqF5gCeGYaaTH/9RxrS7a9YwOD97RGKgxTGJ3ff/For+3Bvv/mmyPa4pyWAsA6PYGL65ftBLwCTesSlRGbyDjXqdXzESSktrMSNwLjmDpFeml9bYHX1JhmsMoVOoA27Wa4ukwEdVAcgMPbsvYi7ayAfxBo54rsz/sZOg0nBaEsnifieOx+BX98fsY28tPqByv77dgo//VD/axFpLBMufpnAAAgAElEQVSV9ghQdHU4X6GDmSt+X9iqRVMlQb81yrg5XyKFV94tUN0DqN65fgaLuqTH7Kx98uQzmNV5u37539v60a8DyMN+o1oQZKYGV5ZVeb4SBO8B1qjbjNl1TvLIv0sO73VrzTYJHOcx7KpJG49uYFS9tWVgs4zrLuf/+3cSNSYNhntj/Z21apFocjWqNAB7+oLl/HldQG+NOmtWQyTNqk9P7Y0KOLZPLe85B4ie07bmbEnvaNa1bKuGSiUXFuR7TKHTY7CUOU6SrY4xvmPeo1QdZC1lEVaCItddtaJxTpSUez2FjeWYIxv2uJn/JdLeC9x+s9at64cN9zNWSoKV/VLfulgCPU0a8RXHdY5pAQu+6nL/gqjMs8Zd5XNOaxqAaiyUNEe6CFD13rHDvxYmG8t6z3t1b16lY3GuB4GqNaw2MbLFzT61qc9z79pp94GoB3zCYV2M/+YjEP3feW18ehyBcQTGERhHYByBcQT+o48AocC8A1VD7C53S6hTGe7INhMI9MCswtH+Wm0jE2qriAopSgC8HQhqgNGDcMMRgWMCkgKg1sjFTCk1Sv5WCOBtHZ1HQSA0hUGx/vOcIFCJmyA1XwbOAY1IdQlWbXWwRMIW+a6SWIkbArHJvNrKBBjb79R6VpiZCcCF7hhI3gicCVAFsQbuU5xzt9jG4VhTC2kQKCtq5KfLLntye4M5D9kz1sBEdKEZ0yZA8srAmkA+ViHWDr4Np4qxmwNecCLpLBrMAn/enHlcth9p7clf3m837tgz9bIdv/6qrZ193j64+xKpqydBEG4ADotE89QE4NVqw4B96BkpUC233wKq6d7Jxp1FSo/NQeI9zOm/H/JVLZjQVsDeoWzq9noAn5/l8FsB/bBeZLorsDWirp6psqPuRlbINWGALSjt4JVAOvJG5Y8+Z9AvQxlWDik5MsgFBknbNz+itO9OQJPOvt8enrVff/FlOzrbas/Pd9vL0z2CcQJuznNFaGutqpg3SRVWvgF8ZNdKclkzc5g3gapALOSq0lkC+m1rVU18CPoCXOv5XZIKP3u0G9D0Gxx/Xx1qFKUEtma7pNOyqkqL3W/t27EokyKlv9VjVeAgozuzPrR/joyl0mB3Mt3iOkoNqvJb2VUvIBIcyq07KDXgDwPr31Ex1EOw4TbFUlmzWnLfqAcEZoIsZcQB4rZfcilrulSLNi19GMeqw2T+AuZqzXSlc66v1P+GiXc76zL7tapcW7dZAI6zrdT30p645TSURMYcruzhxvM2RxJsnfnjx0/aowf32tX+r9va678DPJPgAqQqy8/+w1RzxknYVAsaB27d2nRrjwGitmVKz9QwqAJZJPG6O09I8OQq5miC6KvG/J0ypJjoGjzvSZ5PMdsObgnie7JGLXkfiMjXPS/uOTEHExCG7ax+stckrayNPoMEXK7mAHjuE/7NPeiUls9czGGD7bWq/HehRBep8Aqnag3DMsbJ35TUuI6tj7sGZDgM+3fKKvhMa6Bz6K6x0pCXDDntaQStuvp6zRVQvVD+ewjQ9kNSs1zXwJV14QBVpcGn5yQLbVVj2xingXu/nzOYqQ0JEZOTC+pSFfHaouaU72JKuX653r3Xq6OphFcpYTSoS1123lUSZ993ypfPHNGL9YgKVdOh07WblIG84dmBUc2i65M2/Pi3nvuzt4x/jiMwjsA4AuMIjCMwjsB/2BHoQNXjq3Dh3T/2BVTfsWv1Wj1TIsIK9sqcJ1LE4pPycw+omh6ovjMBe9Uw+dD90ZACLrSHJJZehXNNuFh1rFUnpwwywT4Bqhl36/p00g3QYGvlk4LIyDZhMpdI1IywtzRI0kyIusVNAIUmR9acWusmJI7rMGDn4oSQC8bA9jRb1pkCFt12i5YwMjY6jCqxW9Hz8VyX0oAaoKlgF1AYZ1+DOkGpRky6itqexriZk0ztFa43OZYwHKqQZX2J0Qm+xbozttsBqW5TE2mg/eDRTnv02f3UOK6Wb9r5q1+19/ee0icVoLdNKx1ddJA5Ru4oWE1PSFtxyBQJToslXSdYty1L1aU6N87COxOlwUCppw0yJ4nP+y+R/75dA2UmE+mn34KmAFUZ1Z7rQNZdIDQcHe8TFRK4y7Cm9tRgnecCXAVTndGSPc/zJXlUihimt9e0XicIF9Q41wIn6vwumcEbT2g9dJM1oYAUoHpw2v7pj9/ATK23Z2c323f0UXWdaq6zYu0ted+FQKPXHFfrmOpf6vqLkVLqhsvIqlj3au0S110nyxGxLg+Edo8a4k8e7MD0XwJUD6mRJYCXIeUcBLaepH8rFS4JcDGyYbL4X1rcZEx8H4wmi2IGkLqKm6/STBhV6w690lgXBS49hArINxjvTetVBZ4BFuWxnMN0BpR7duYsvXoL3QYsm3+JNNifJiBSq1iBvU7HjonH6Ptlos91n+Vj13v9eEygkqAq0CxwH+pzPacYPGUsZI3LAOsyzriqEwCq5xqi8TdA9YIE1NbVm/Zw81nbg201afPo0aP2+IPHbe3kG1jV/4aB2Ku0gdpS0k8SSDfqTRM2mid1QzMVIV6LkQPLrk53y0jJA7TuVDCb9yOZl9bujtiVOvjh/a4k4JG99zEroGqWoUtuvVJUdaRGteo8XaMmVNYEryZXYCQvAahDv13bDVlvGikvoHV5MQGw4kSNTF01hC6/R0fUX8O4gnerh2qvT41DdVjsuu5yRxVg+zefoeJDqXU5GCtcUOIrAC1nYMc/92Elvb5fltcWNABVTa68/gStFydUmDI3KVvwnsn5CmDtC3t+dEbNN7CTa1q2NCUVjlyslQcthkkMJcDVnkbp73lazAhtSczI1uffDv8dqO1lVv23IhA1TKyu7qoZYJZT8ZqKVYDpOaD3Ve5hniNV//xf9cbwGIBpXadDEu0Hbxh/HUdgHIFxBMYRGEdgHIEf0QgEqFZWWyA6ZLgHyCIQrYC0JG/J6fOzy4SR7+Zh7V0Y1WJQzZRvX+9U8xheM7DSWEmIqETsLGZIMJfWTLLPsleqrwiC+SxbHUwILA1aZGwn2wSl1srZjBBJrvWeRvwrgvULgvj0C2Sf9hI06N8ELIY9TeAGW0pNZxguDt+a1zl9aTYxNbH2yuDNoOyCAG37xoxWLztpT3Olg6kBrSMkqAhAUDpYAeyUujfdgv1cmQUlx8aSAUBsf8n7d5HkaqxU7FwJmkt6aRBJwxSCzR2CZ/tY0roV46T19slfPmg7mPQQHbb9Z79vd2Z/bO/fek3ZHSzRNkGtwbetc3AdptlrzJPCngpU4+wrSBXY+7dMoG12BBWpkO1BXDFiCvjq8UM2ohIGQ1riT1/X/KYYlGI+CqxWYFhA1fOq9jUVVJe0V6DKWMuS9k8eKL8AXoGq4Ee2qEtJIweOrlFDpTKXiRxW+e/VdtvYw/F3bYeAn5pU1uLLw9P2D1+8aK9hVA8XuKiey6Ii9wQUrDu/vEcJq2AmrYRk5AIcnZNy+826sZ45yQXn1TYidXpOu3+7kazph+/N2seslddHC4yUjgMKzpW58j3X5Md9O99JtpRxkYA3rWcEoJ6nAb5LmfGJ2y7bLMPaFXtXEs1q+SJQnU5kgXtqwfrgABCSHZxf1AZexamDLXbV4/TadXtlxFD9kSFrHpXerS59J8Jlnt+rj6/n6Wk7Xtajpv8s4xQZct+X7VZSt5vsRiUxBEQDqypQitLA5/m21+cCBKapD2gotcqXaGF1/926Omz3YVRvwhJvoyK4f/9uWNUtenVevfibtnH2Jdez9wGuW8ZJSbUSXte5WmgNkGRSY5QUFK7xEsxpWtn05ITXh22pTPLkd1/rqD6XQCXgrgeGdWBTc3UIUv12Xbu+zbvUFRQCXTmsIFVgKsq0VCD1oM6z73bdMrewpRc6UcuoK3udv88eZu3w9Zt28Pq0nZzOkLYLWp1bPknDKupUV5guZfoEoz3pIFC1ZYzPKS8242Ei7YrzuOAYAlBNiHBMblOJp7q3x1RJlpv2M7a0yTXJey6gci8BpRplxfCLutTVMffsU82viiW1x++KeerTHjY2dwJAqLDybY9X1opGet7vlQCfBNx23wFbSnHflvm3zZjcqf92VJUr14KlCrz3GDbVZJ9bCljP6J1qolHI6uMqYHV4DEfk387rcF/6c6b1B5uMv44jMI7AOALjCIwjMI7Af9gRIH6xj6oP/5Evl94KZorbtDvqAGIGFrVkWVV/6jvjpptaVQM52KRAQapO0xPVzXEhBTQJh3V09G+Ba+BQ4qMCDhUaF4yZ0GrG98jIGGjOd+iNaOBvUM87FtRSKWG7lpYz8CaK19lXxjXsLoGQgdi1LT1gSuc3yu1XuDzHVGfrmGAO05IERQBaA3XZtQnv274tO6mBZ7GI69Y0+rpBb69T9MCVKMYMyQCWwDMgJrpRQAPv34QFngMcp9lOMxTNSQzsi20UKs4A4zu6BtMvVXOlRx/ebB/97C7sbkPy+x0daX7Tnrz/um1vw0QAVDlRAnAljQbi/JwxLhrFxN1XxlogZgAP0yrIDkA16BOUDWxqlwxmvAeh9Z/XclW9coXiPjqTmnC5akfzSjU45Ve+NVSSNbPOOO9xu/7eMKa9LU3WRDBan+9utNTZ1EgsM9GsBQGuQNWfkciyhs5ha9ZvtMneE0LgXcChgetGe3lwAFB9014Q7J/Qi/JoRdAPY2UqxO8LA+JuMCSbuBkpbhl4DcygyQxZTaW61qgKTgUpHmqxkKUacD18cm+nPbg1bd+8Pmtffw8/FJbUtI/gtGS1gsw4+Xa9gPWlAlWWbpjU9Bz18x0PAbDsqoAjl1JdiTFz4jWXkSBxA0bRmuaMnvtwhiN40LhIUNLrUHlFoBpicJByehz8buudYubqWLOX9FAVxL4T38tCLwVK/NTpN4ZOPUmhE236tHYDpYhhZcPrMk7CqIBqTec5Zj4LAKpOtVth2WHpzgFCANXJ1UG7v/m83dJYafOi3b19u33w+FOuDfbx/d+1tf1fxdh3cwasIYngtR6QOrScMSkT06RSE6xNt8GkXAO2oEk9snJgXbl1yK52NempGsdfJ7QSAzWatq2p9Nm75zprmHUPSEsyJegvtbd+R1dua5f87enV7wJO1621pwGclhyg4d+gvvocFvXg5XE72j9rh0drsKnzSv3Yd5Vxj8mSuNfh6vfHqmPubY9w45W1DXY1ASMTzt/2rE1yLSoF8XX1tHW11RpWjgzbrcGSYNpXci7sj2SfLsAC8SVJmOM3R1xzxbKe0iJLx96kK2NA5dwWv7owadiNlQr4WtWOZLi/rvNvpcqow+V9AljX9R7/Vui4riTY9ZXOq7xOGiMQV98D79RCXbfyzH2l0jm1vsbHOALjCIwjMI7AOALjCPz0RqAD1cpEG0II5QwDzPcXyClAUiGJ4EoWtCS/tU2FHlu2hUkdJMwUsq00qgGk2UZAULuDs+N5WhJQa5bXi8lQQptgp3+aAYqmNYOjZCqVZB23CTzdxABY51eMlTwqe0+u2+7FPqMcruyYjqCqFk+OqG2SiaL34hwmcpsgdxc30Mk5wdBrjoSAeU2XXV7f0kwp8mHevyezRq2YrTPCsnh8MFEEtcp7ZUOtnd3CRTQ9GGUuiCajMLRmK9JE9gdFOrF+1r6tvuZ4Ge+GEeNz+GNXAyfY1PUp9YYE4L/8q0ftPXqnXiE13v/mV+2je1+1W7cJ6JT8po8I4y1gVfZrbaqtN5T+whQF2ASUaPSk869zZMsI56wSEcWoVtBbNaqenwxRwdHh+YJmJbdOtaNsaA1/zqMCRMFpl/RqkONzSn8jh0xGodZRJJIasyD57nVzAQZhSAncBbhhXEvyGgtbP8SnCJqzOGSqCL51a7YNzdXW3bZ962PW1F479SMYl+9evW6/enoIkzovFvBy3k4AB9c4S59TD7gg8JdNdJoHeXR62QJwXPOaG8mOz5H9mruYkRRwLWZUBH8DAwsY3Uaf+un7e+0GRkp/fHbcngFWAzSzBhwWfykJbIHFYlRRd2eOrD3Vx6ZEjJJvyoAL0DnQbl4q297jVIZTh98OPOeTAoTBmIyt+/H3JeNb1ZfDg7FyzXllq2rIBoJukydlSCY4rd6hZc5kPbiH4ZQsAaMe/0LjJE/OvAGfEZ2CSZcwttW6pxj0qi90e5NM6a0q6BA82ceT7ytqUnV2XlcSCgI7WwBOkXTeXX9O2uy0zRm3W3s32wcffYrLNQmZ1//Y1l//DceI1Jn1PkWen56quoQLqlUTWH+dnqk6+5KQiNpA6buD5AB0p98oD7w+WASDCsGjNRmQRJuTx34D7DNqdT6Zl94bOEkXXZ15v0Bcqa+ZqRgVcR14WVhTiqxZUH4FGNUcKWAVADrZfb/Nbz9qh9+/bC+fvWTzCUzqZjs+pB7TmlTW7gWA9wJn4JVmYN0kSXbb+43lC5V8QCJM7aittiLjVjau3NoEncA0d0gngqvVetkuBXYf3iPyXoGqN8uM07v3XlAOcbZ/2g5f4DbO/nJv5Jo9PuNv7uMCx5LwAl75sjdqAUw5UxnRcmr3uWhluizBftk2rTldK+Gv3gR+Wc2qTZ5r0MvdhmZ+hkC37jr+ZRLMshELev88sfZ2wY+/jCMwjsA4AuMIjCMwjsBPZASIJWxP42Ng3oohq1Cz2KMCOX4LQISYgKAOYksaTPAU8Angs3azy4AHF1lrUZUInqdFgdIvWS4DWOEuIU1vS1PMFgCBvnqRPRLIblg3CmMYEBzQxBc/BaqyGhoXRXJGICZjugkLphxyqRSPAG0KCBX0zueztofx0BaB9yls7IpWJhtG8DOOHbfdCUDV7L61VFvIhAW3uvpaVxfDJ89fSaXAWLgnIyx4MFAWW1HvFdZKJtU2Gp4ToFc2V8ATIx3jfEGFbFtAi+ydxr0GoNfUpt5qn3x2j2NeI0D8mlYdn7cnH7xuW9sE4NvW28kGcSz2i8QcJs6mMqsaKAXwlXQ07BE9UyOFlOlOaxofAwse+JNtSlA4zPHALVaNXh5ZHcWivhMDG9gbBpe7r0NzbTua1J7K4BRdKGMX3ifgRRbKCL5DYoP9IZAOOyUCkjUt0JAP9mdYqjKnUcpoT07K6ADojBM1qqu1bWSpvuUaVnO/ff4Mw5XlLFLV44sZBBe1qbj++lMoouxaFs4+nDLMMVMCPcp8CsisJXUaU6fa2xWlRrUzsQPZe4s65k/v41kKOPiXb07am2Prlz0NGU9AXVq6CAAEkLVGwm8rQ2XZpX8qz8mQps9o+pTKmpa6QNl4WigprY3hVEl+XTc+prY2UvKefI/jXLLdmJfFHamA1jC7aTkTwFbgMq1yUq9dYFemN9JRXs869hjYvghtz6WMnQRLnkNZ++i+rKS3WNwYMwWouM4BUdZpKheWWWYtLHSNRVZ6eXEKcNJ4qhyeL2ktNb9+1e5tvGh3gDymt+YoBT5E+nv39q3WDn/b1l/9V+4xZyz7WRI79lQNI6rEmvtD1rpzJPhU2ttlv9aZlyTeC5M1EMmwQE+pcEmGa30XW1ztmkz4dKXEoPvOijSRYTahO12bNDA3Y/Gucx3mv4zBLOi1tloQG+muzr3Csp37HM5OO33zqh2+esMYAVBPJ+3ggGTKGdJxlABLAKqANk7L3K9kYct0jGPO1PK5sqqWOgAi7Ysah+Gi/wNS4/TbzebSHicUft3FA96V9XofZHvvab4YiTmvCVyt2z95ftxev3gZxnR3h/sPy+fw6CDS37pCNUbSIqkktivm+DxAsq9T11J/X4yd3Dc/Ba9+ez2mGCIsrClNYam1rIJeTJ0Yr6qS913u188VwpaR0/gYR2AcgXEExhEYR2AcgZ/2CBB7vCdiJOooWWgFAmUQUsBGYGYrhwIbGopUDztDCwMG+5VuIe0lYGQfA/AsYyST9D6vWNAoyYDa9wwta6oViNWtkZ4ZZPOOCYxIheMAzV1grqzhcTdrge3agHnU4ONC85IdtlT+e2wsagCrgRIBE+0vNgju9gB48RO2BlHASO2owdDVMYARo5Jz5ajbdJPdgbEliD1bLgJ+N+a2j5F10uyIz5f94nOvAAgybxMC35nyZIK8GMZ0EGbUr2y0+jSyOSDIz11PPR/mSRrmEDgLDAKKZMm2LgCrG+0v//pj2NQdQPh+e/3NP7XP7n/X7t1GLocN8DpSRmi81KZqkhRUpDGMz6eOUoZrkPoqaexyYJIKmgnVw/E2OFQOqQtzPZs2Mgk9f/j/mpFilCswL8m3vw/SX4FqtS0yAF1nDK4MVAnUlbQmqna7AE+ZFQPa/rlpZ2FA7Ruc7Q5SpebKXai2FQAAcDSAUVa7JGgXmG5u30P6+3G7YG5OlrA0LMXfP99vf/z+mNd9DrCPsyr0c4yUzmBUZd+zogU3ApoOPj17A2kNhGbR0PJQ5suxidmUmmqEFHOd1Pm1du/WpD2+O49c8rff0nADll/CUdAoQ2myZKGjauTCjJv7GsCQDKXgztHgdfuUxgDMtc13RktwYSsfvmQ1Ay5Vq2o6wzabHNxEgyUPsmY0ICM9iwM4eS5Ji8L+gh7fpTqhcGi5HKcvrABYKbFgmg0Ex+m+yfvi/OsxMOZnkZgC4NlB9mdtYgc2Q/JFF+O0yxEIBagWwDYJICjS/fd8iegTBYISVaXBXpHTtaP2cOsZTUf2SSaRHCIB8OGHH7aH9x/ieP1da9//n6yvI5I4KCKQBgdcoSqQWY2ywHOP2sGaVVtEUZ9qMsL57PWosqgy74LbQRZf10yt/IBXF6SD1mX0w2vOX1azF03kzLKqDhDgtRtFrUWfy7UY/XaBR+W/3IpY4vO2eesxYz9rxy++aEffP2d9KE3fbQeHrM9TVB4oBc5ZuyvWqux1mWk5pzK3XXTQmevhuJLLAdTaIzX3Ww3gNPviFm4v3wBEkzCMuwkIEy5htUkApUaV99S6qevQcfS58zf49PJ9fIR50uVpEmlz7j2H50ckfVyXjjXXI8mDustbR8p9N6xqsaAlE/eqt7ZVoFkJAZ/r/5r0qlX+JelO7t4KBLFHtKKpimvZfe85bq9qoxjb8TGOwDgC4wiMIzCOwDgCP/0RICS70/PsJeGtEMKopWRdJYgzpK66NUGpoYYiXsVliGoJMul2F9dGGStgYW87cw0wNUBNC4MwPe6lJMJpPdBZyUBUA2YAVTFGsgUlS9WFdwrjuQFAERCGISHOTKAFYlmuw+Tp1Aprsa70NRJFe3WyNWznBJA7gV1b43WlcZu7msnw+dZEYeSytC8kDM1MGa9SP/tp2gonYAygTGGcUuLLTT4PUCkJa1A+AwjOkNTKlMqqCK6U4hnkCl63+Fxlx9awRh5sUA8zMQGhzvmscJuYxlibqnvrvUd32i//l8eA4cv28tvfY8L0Rfvk/dO2vcv2sLtpSYN0OQyqjKoBdq+7KwQjE1RgCsjDr7LY/s12AapCjKrVfNuWJtGpL4UKrNyEp8JxCmeLLS9wlucFwyYswqYW825iQ1lvL4QLGLf2UFYvMlC3SRDsIMmuGvH3JSeWNRgNOPBlfur443sN9JUG+zcBtYjJHpMCUA2LprsPcWd+lLY0J9bxUff3L9++oF70FGA6aaesl4PllAAZJkjpM0ZKMpMJngUwkb4KysqYSIOsaApMKiSg9/Ncu9Z/lrGSQ1E1p619dH/ePqCN0RlB/e+eEZ4LNr0iAvzeMbQxLArYd00X2FnKeMVgx1PvQCJGRTpPO4/1OWFkGSHBSrW8qao8j00VuObPgtXMlUsvQ2vNqMCjxtv3+pAdjdtxrqtaw7tcWyvG1+NKX1KnoU9PIKl1kB5er5UtsrvWQyqWh3XhkQXAsxoi4ZaRFKgi95UJD2tqL09BFWBVSSwO2iZ8VkrmATZb9Im6ufam3V47aLuXJ20bMPrho/vt4aMP6I980ta+/y9tffFd3L9DksqKb2N6JqtqrWpAqvJfr5XqqRrjJJNcSUpY4GsCyfc5xlU37nUU9nRYmw6+13Re11Co5qDyON1YK+udNR68yvnRrsXWNNLPb1vHyGBmU8Exx7nzwNXVTl58105ev0qP0sMjJb+A1bNyAtYU7GwBUB3Ml2wLxHN5MPh1meViyiUzXL7Wml6SSQgQNaHi2Sjr1czKsTcpEsvmYutTy4wCJHJgcyniYNavhkzxPXNerFMl+3NG7ew5vXOWgFVTliml8P6TAdGVnCRSr0s+49pfgpBlWCMJ975un19+s7XMUvM49jJIhgW2SXdizHQMkPWKUB1jr+0yZfJVE1qcm9dEGtT63e9bNTI5jn/93NsXx1/GERhHYByBcQTGERhH4Ec6Aj8AqhWIFQ/qI+4s+a3+r6+vr+IRSlwgUDVQ2sF1VWlv1XMV+FSmJotZWXPCEZ1CrVMFQIRHiiTMrp7V6uVCyWgAbX1CvaUC9kgmBaLUktpDURBobWnq39JXs8DwFnVdcC1l6KFcF1Dj+62320Je5zGt46hrsC47tkmQfmkNIV8ybRtE/lcCR42hCA6VKRrQ2VZmHTnx5Yx8PjVyopmZPVgJQDcAEBu8vqVBi+Ok/BFQG/Cq847Ml1G1sfumzsRKNmFUDYAFyMTPsymfD+v65BeP2qOP78GsvGlnL3/TPn3wKu1opsh+N5UhUzQpUE0QLosk+OzmTmF/ImUtoOxoK/eVNRWgFTgZGHPf05nXTGyXUws0uqzU2U0bkuQremCcNWDkPUh2PSnr9KwhtQZVJl4JqMF6GWYJeMuQxqi6ti3Jd//cRNo/AAJuQwBt9JzSVwNn/1b+S4bgEmb0GNC6gImbA1I3Cf6tQT2NvHfSfv31s/aCXqrXANM3BP4nANWzy10CXNgsWwpleEr263hoBFRJGc24yik3ztBd2pqWNGIZkwqdeUtChR397MF2e29v0l5TI6iRkiykMnHBra1iCsQJGj2PkkA6M44eBFhdabJX9rCMfLZMwKwVTYrG5SMz5qhFdivY9A9HOCwAACAASURBVO9imifMi/1ZXWab64IUtvHCjPKhmE/ZNEGsINSdl/twSYllb29SQ33OjpPCCFqpK71SFMXsRnqco685KylyVSFG0u05D3kGQbXn4bnymbofO1c+Jxuevp0yrjJ6rBedaW37pCTc1NDu2j7GOmdt54rfN07bo3s32+MPHyehc/H937TN49+SRCKx41xZo6q6wGuACyl1l3xfy6bqiO1oq4Tw7/QYVi7POcYh2GSN97eqVc355RR7IsV7WMCqQNXnRe+evqDT3yu5EKm7qg5ZVZ/jXHT+rWQLK8ttaJ+0vvcBax7W//m37ejVQcoUTlCIHB7aMxWpL+7jF9SwLlbU8bOe/TDHeQm76mu5W5p88CN0Fu6zUSlFkoaoS1x7YbWrf1HGOPJfjs2afo83Jme5+EzmCbBLsu0OBamC1TIP9tiZNwyUTmn5dIkzsK+bfFJlImubRKFSbiTCuZczXmdL+qVeItu1hpV1KGAllZixOLo+Sg2q91fE25kfIWyBVRvN2PLmgupTLZe8K1f9OiPF5xaLeqFsJo8/B6r96fHHOALjCIwjMI7AOALjCPykRqCkvx0RlguogU4ZHFWYHGFkYZZAS5vKCAhjQxkGNXJfAJFfxRwVaBUcGqzY1kW57/Y1NYOycMoS827+D+uXNjBuIcBlf2kDkwCKIEzHSFueEJTf2N1p2wTXxIcYHQGBBUcEwJuwaROBKfu7JKhdELRNADVbuvUaMwo0NE3a4R205zBA20Rqa22qBNFUNsZaUx18AQ6rBcdDcOfxG/xvGRiz/ZomLpqZpI6RcZJFy6GW9ZAILC1PBA0AAaXIgljP13OcEjArt9SwZk1jGFijLVja2/d225O/+KDtwdAdff872NRv2oM750ieafXD+W4gRV5D9ruG7DGSYgNpwZY1dwGr3b00LKHAtLNFCcadk3CGNbdhu6oWr4xiws+8i/0yFwVCc0rizLfBYcl834WKRrX2SZWG4adSVYHZIP17y0Z1ljSAtbNS7ifAqAL/HIPBf3dKDesbICANJzsL4wTgO1PmyMfO9j4k8fBeOwOgnmNkc0Zd3z99/U17fqjzqIAWY5qLbcDqNiCW0Ji6RetJ08s07GgONOcSNlEw55mzNmRXZUVlNzsBVfXPMusE7O7nF/S6vTHfai/2F+27fZxs2To1mXypNpVYdO2VDkFZdiWASlpabWq80sTh1lMrmXW/AsaBKQvIdcR1Xw3QK/DjaE03WOPIMT3uLVlVJbgyemG9ZbQElTV/EvrpwJTcSdVfzkl87HD8Z7q7eh27OmSYZe5y7TlXSnhNEPhdyaW6V8hE1/gpM7YfbCB/Z4ArE8G1bzsT5k65byTBznM/h0sMlVaYKKmL9bm16+O2t34AUD3lWkapwfMPb83bJx8/Suum1et/bhsH/x+y+RPmhUSRbtc6/3o9aKAUUyVP1ASX14h9kDUc627Agta0sgFoeU12JrUc2tzG2ai1XaKOzmQOrHF6hdZdUXMo5b32S70uO95KzqDQUOqbdsJO1MZuW8c4aW1ru63ePIdNfcY5sy5pn7S/z1qmw4qM6cISBL5XOFRrhSVYlKG/wEhJ19+6t5SkWIffrIvMb82RUt7I8k109HtRkjyCTepXlVg7xpEBe48Ps1r3LIFv5p2/CqgWW6txmaD7SobUhKAydhMffLY1sReWV9BX1SGbUjZh7f3iDC6UUoqlv3PtLmFJrVld8X2hukZZPF/+C+Lnaarkvd0ev7KtZ/ybcsSzKwFx0jqmzASuR/yuJ/A7B/pM1PgYR2AcgXEExhEYR2AcgZ/0CBB6Kf01WDMIKyam/u4gIqc/sDQyFeXTWCGrUKdYVl0eFXUNgZ7g1YjHeiPfX67AyNoIN9xWkGp/vADb7KWYN0Fq5dNV6iF9I4BZRj5GII8sc8eWLAZSfJQ9+jZhIqYwtXEzlV2SYbBVjF8Gc7aLULqomy9AM9l82VUktWu7nA3SwA0ipdTqAbbdzZKAc12psDiM73UYT3uy6g47SU/UGq0wFhxMObQSXCWiLJdVTZxmGDgFxAJKJWLmgKUJNbICuTWi2U3AxhbtNz767GH78NMHBKdH7fLwn9udnQPcTmGrMXVS9hwWyH0pY1TaGAdTBiAmMtUPMhLIgGLBlYxhD8AdY9icYrEL+cRz2JNw1MMa/TlQLadez7JY1pqTqjPNDHdwW7K80guWicq6LFuvY3U+y86nZMAZKA9ArNNZm4qKCywla5Aa1S4H9kmDbB1/rU9lFxLdSmEne48B7nfbyZVsqmxOa7/66rv28gRJ5XLSjs5g3jFROuf7EvnvdGsORtE8qdqzCBR9VJsah8cj7fJy14Ly7ayLuhIm9lgVgHIcO9Qv//zhbpx/n748a98flbnLSnZU0MdCcJtIfj1dgbBjLgiwBUxY9w48+AAZthUbWrOscVPHH2V6k0QB15HMZLS3jtMVjCpgTgzmNra4iXFOXTnVGqiE+uK2MKkG/2FfS867zVqaYyB2av0v+6xWwgVU6xbwjn1d2cszoLfXSzqrhUWrnY7sXOY3WSE2retXLyHBu7WqyoBlj32bYF+57xWGSpc6b3O8WwDV2foR1e/HKCAYI7bZI0nz2ScP2y2u1eujL9vV67+lzOAgcny/k1DQARvgem1f2CRt6rzDoE62k9CJw6/XCGsgdd0CVs/BaybXQWdPc3EUWI38t67yWu+FFvv4e0/hXKhnt29MJPX+LfA2+WIdKTWy6zvvs5/tdnGC1PfNd+38BNh1vt5ev6FOFXIQApL5MvlBeyXqrBf0WPXmsqJUYUHi5cqbnPNoT9NgzHLEde2mx6n1rzHcKtVJKg/6vPi8zsGqTiIDVh7MG3Ob1LAr66CAbC5Jxk22OwZeXps6DeecYT1PnSdrbZfsj9e6cVOkw6pO0KCb6LMn61KWFSZ2SQbmHGb8DTXH5/ReJUUXs6RuuRfQWt7BZaIkiPbrcO0kANzrZck90rV/imz4HFfo8kTIQY2PcQTGERhHYByBcQTGEfifYAQIT273yLQAY7Gofg/sSQUGxbbCUPQaVYEmvEbn5Qz0DKoqmEvPR519CT6GNgbCW5u4x9lUQJL/inkt1imCtwQm9VV1qhcGKwRmBvtpPdNRosZGmjSpxjVQUvrnfoAjHEfVHsp4Xp2X/O2S/XhcOwSrM1rVgF2Q8161bYDvBoDDWsgtQI8ARZlbpHIEZRf0KVzRCmQGULW9zc4efQ6NZ40cO4hI+CiTko+UQabtDCzDNqDW4DzyY56Tid3is9Y2MHqS+SJE27253n7+V4/bjdvb7ej179vexrftvRsrPota1j1GbMcgnLGVCWJ/acERd1PlvsxXjJXsm9pbcfA51qUOUt+wRRplJSAfgrxi7a5lXgNe+3yk/rSAzuAXWwSg82HQWEmG7CWMq+x4gY4wS3k4LuX8GzlkZ+bCmmV5GHGzh7Covr3ko/kcg/IoW5X+9po/l2KYK+sdy3hoRQA/vfExrsp4xOqKSoLBmtR/+uOL9hIp7hHs1IEtamBWVwDVdZitKT01XU9ZcZHC1vrbkokTuIZhsi5VkGzQLjNa701/3e4GrPz2DpLfzx7sBMj+8flpe32idF3QJltVkt2AdkFBAJ+nVD9TWjzIOFO/6dIptsvPC4CW1RzoUI/LelWvJd4sM7kJEJwBhk3OuI1/pxY0a9KxLbQigEoXFpM/qVEV2BbYukniw886xYSnEhK+r6754hZNZhQgvWb9RNrsqyoeQq6VQPhCwOTx8nPd57Ku6/xTWqz0NMyq9agFtAROMqr2HnWet1gvGziCb2Ggswt7Ngkr6XhstE8/ftDu3yIJtnxOP9W/gWl9mTrVGE9xoBPaNq0xtxKe9lEtF1/+sOmq7r9ROFRyR6fsddnXrtZInWok3S6GOt9g1Q5OSxbrc/26sY9spM9Vo3oF0lxLPTzXob1TAa5r9iRd55h2H/BZt9vVGT1IXz6FCaUjKI6++2/W25vXmiRJwLrOUIHwLau6IOmmy++SPs8X3aU6lw/PxaAqhm2eSiU9LE+w/lSDtnXVIDL1nE0A51unbCW9ynwzkUnw1c22zlIG2H1VDXGBU+c2/W/NPWjI1HuyLk+oLVZ6bNIrtb5l4nal4zl/y7La3/ro+CjlF4s1nIOR/HrsNAcDZmqcVfZ8udN3ebD3Uq9Mgesp5kzWp54HvpZDwtnacTu8fh52tZznx8c4AuMIjCMwjsA4AuMI/M8wAoRndwlNSpbY6YIOEyurXWFnARQ4wR7IyoUKO20bI4dZ7FznIvJev20LM1gxTQATcq665QoElA4bKG0a5NXOK5Dn/zKwkm9m1N11sv2wRvlSckdwHokt4CQ9VwnSqrcj7Coso4zBNRLRgFWcNM3u61BqjKaR0hQX3e07nIv9S+1NCMtpgG+Nq31PPZFLmVj+uzgHPgMKlODu3JzTj3VSDJLHm0BeBqKCOoM7x8t6LQGwzqUC/5mGTDynVJH2pgSaMAsEaXAG7f3HNwGqHxEMwqYe/3N7cOu87e1gAsUxzfisTUG1QWiKEWWFlPwKrpQ3Gmj7LUskUPU8qjVO1Rj3ILyDlmGUY4iTR70/6GpYAQnC7WU7JCg80aBFvmuGE+LGNKlL8awhS8uKRNVh74pFlVpy8wqK3TKyybcSUdmiDFw+M5MuHZ0I2fGvINrtr5T82vKEv1ckFGxNc7l5s53I6gDMz5Br/8MX37enB/ZPJeinN+VSMxrqVTdxhd1YZ+BdISY9slaZJwJ+6zyrJtWazgKZMk/ibjFMHHuZ55lzZ9sZ1tTDO9P2BDMlh+hzHH/f0Mg1/V9NEnjevBCGUuarg55A5A563c61olmS7L+spCtFqbE1hpqB1RgNtaIDUCnWyZrNiRJtPk+JskypINk6xcxb1qXJiDrHYNNc5QXu/O3ezVk+5wxGrRjVko66rVLMpFEC0ACpoJsL62TdtWfoekktYyWi0ifWvWYIBOjOvaZRg/Mv25JsOLM3qK14Uh8JbGGQPbYp7LB1iNN2AJw5ajOeX3cM2M+TD+61h3d3uDaRf778f2iO/GWboVaYonIwObUFo7qO+6+tamKWFGTOtZG2TdavVuIm/YNhXmO21NvSxEQpQLTk8H9yHWQovIZ8VFIll0TqjV2bOudaT10JmQDVgDg+a/6QW+Vd7j1ArlffwqjahoZ2Scfz9uYNzr5nDhSMP0B1AcN6EaM47lMAWWXBglQ/O7W0Xh4m3PiMAVMP3mU6lHsoKj28J2bWXLsZ42QTcr+8EjzXIkudsGBb5Uquyy4L1uRKFjY9qJk8e7MKXANeOTfZU4Gota8XmNh5L9varcTjEgbV57Id7zs+wQX74hywqVzXuTUFihdBqOa6j5vQ895oosssg0e/5H5yRE2qvgbO1wky4EqPXfHbMXtTAixYHZJib29b4y/jCIwjMI7AOALjCIwj8BMcAUK1e4bNCXKKxyx2M+0HKvRJqGCoQbievwtyEnqw9UTZbULgArVdYFoglGCsKiGV+QJSAaW+0zrVbnoah+BsF2mqATP7BFxoxrHAJCYmKRqLECwZROWYetQYB8wE1r5HpkowyN+YH60TBBqgXRKIn8NmGBDvULMWFSwgcBvQmZo2Y6ewFLxOHahAQbJwfcEIENstCeRkbCeAxon9Ve3TKrNrfaigRumffUkE02mpUiZRcSU1Xiagm9oWRekoxkiQLQSVBm9LpJdr7ZNfvA9Yvd1O9/9IL8mntKPZaLsEgGCr9HJNixyDcH4OYLUcTgWZBVIja+yANQC1yxmLLfXQiseohMQgYyxQIhApmDF8C7rK2KfWhIApFMwP/jYIVjJIoBwKRofTQf5psO57q14zWYhaUHlOBq3mre/WYDpmTAas7s65LHmh4DVGNcoRlZFG4iu3C1C5+Um72LxBWxrbwmwCuJbtnwCqXx/OqE2Vzd8Io7rUTApG7ZJ1mpXLnIe/ESDpCu2ayvgIMQXoMveFmx2uIl9lXp1D/7hsH743bx/dg7HlGD9/etqOqPN0fzFjcjQFfQA2p8FERsoVXaepjS05sGtIdtTvApHmIYpRTV9VgQnvLYBfiQTHZR1Ql+/MmhJisRizJIumQZdrUnDp8FpfHaBa8m6PYahPfHh7zlgukZzKBsso9ytfVs7fzRnIwDGOXHnFuNmSpgO7GqOqjQx062yux7LpMXDgi17z6EnIqp4CdGyJ4rEKNi6p69xynJj7ddYSXs3I+E/oHwy7Sq2jrq8fPLzXPrx/g2sXwyoY1evDzwGqKCdQJmzq1M11sSF7mlrUUhvEpYx+q/Ycjkw+ztfUowtS4/hcioT0Xu3zUeM8LMtkx+qmkBno6zUaf+chNHjcfmX7Y6rkujapMrnbNnYeZewvkPteHNCHFEB7fLqJy+8UsGobGnfJ+rTWHqAqe+6t43wxbSfn3PtgVsMl5hovE6VIpLtsPWypiQDuPd7jvGflXuYVF7a6alLr+lWV3x20M9augX6ivjdz5PUlCC2DpYhRSCpoluQj5+ZrHYiu6Bm8gWx8wn1KsL84od4YeXDOw8QR62KJsdSxbYj4MvFo8mzRDdcCUHO96epbEuBafVftZXsdLnWO5GWfxMUxv1tW4iELXOFc+T7IvWR8jCMwjsA4AuMIjCMwjsBPewQCVKtvaiBM/l9hRLGkJcsdpIzWd5ahkqGUsNMgIqZIb017BglhMThKfmVTBbfJpvNpAlXdgQNbze4blhGExTFYRpAvgeoqNUp1FImeVPPJRBBALQkSAy+s0SNAtY+reOlCkyL+Vmrraa0AEStQzpzAdHeH/q8ARSHUuixQAm/OQ+YJVmK6TRAr7lPeSFDt85cwdRNe27K3KnLcTXquyrr6GZHgCSpkHgKyOD9li2moaQCJaQ2gWLllpL8E2Bv0fZ3wOdbx3bm72/7irz5EVgyLcPi7tjM9bTdvTtveLmy1Zk/U1ApSE1hTkBjWJD0gDTZ9rUBq6U07cHWQ3vZNrYC4XH+7BLWDnvTJzGwXa1dgyPdYcypQreB8aM9RgNXgUHlgr0uNq+9Qf1p1eyUJLmBb/VMFZs67v8qoCnAz45nTOAOXHrS/xzUho1psUCJ4gSpjuoApPZMhx2l6cusTetruAoasDd1or6gT/c3Tl+0V/SiPV9sMmy00rtoRoHXJpF9af+yxJNjfol645iQmSq45hy8opBt71eB0nFJtPzahGs0bPH5vuz28jaMwwfzn32IgQ3BeXkmCPNeyQK2YWfdXK3oAqp5+VfFKZcbJN2C/GFfHPQ65jp8kWJjODvb5hAnu0Wu6Vaf+Fbm6RKLAUNar18jaXEgWy/MxQZLfBMMBX1XX+gCjohMKe2U6Q8T3FZD5Sk2tx+bsluy3G9nGWMn2KQLtsIkmn5Tl90SG9bLeG+wDehZWL4gXQIwsVEa1myrp9HulkU7O31YvgFTYMlIObQJQnQFcNwA299+73R4/vN32pqy5/X9sl6//PmOwwzWU/sQwp+teGzKpqg0EbPZhntBHVaWErt38HZdf10QYVoGq141gtV8XmQPlqB2gRiY+PBz/nrDJ22p9ujaVvEfi7jko+d3+gM+kv+7xfrt4/TR1uEvA6P6bDSSxGinp8NuTaBET4PoLWFyQGDtdsk5Zq9esZxMVdRfmvREXvLs+BI4urYBCtk1ypV9fqWUN8Cv5uN8aMOUuHua7koKqHYoxLVDrfgSqCwFnzMtYgyYV3GZI2DAM1rQ6RDF4Y8w1Vloi99VwScbVRITGdT4OkQCfLG1wXYxqScvpx3t1luvQ1mBLEnbntCbyFa/Q42stljRfYkw4GayVSFzWPUFbJR8XANVL2NVB4fF2msZfxhEYR2AcgXEExhEYR+AnNQKEDkp/BRfFaFa4/o5he/dc9VClcvItLC32tBjTYk1tzl71ftUpVKBqz1J3K5NlADVA32JijNcDgghctmA+bAfj0xrT6PhbgXOBpsh8zeDDkHYVaupXJ9Zo8bzGIQZYtk+wZip+t0r1DOZgNWUAbFFj1G1rGRmQFUG/xz2FhbGFzBos54QgLMxPiJ9Ys8Cqbrb5jkGxxkq8n3pR29TIQJxDkRg0plBOaZ2BPF8CoTnGO5tSs2LMKRJiAKhyxRlx9Kc/u98+/vhOWxx9RX3e83brBkwRTqxTvmewr9bOFhLhTGKeZIBtkaPyxpL9VhsfkYatMxw7jrE7lgYchgmvwLHmUga1+DgH8U+Bqs/J9nagyl9DzbLBb0kgBakG54MDcNWYvqUhA0J9OLEOoPi0zF8CVN1PgnCBat+Wn5FPpqa1pOFrMjtp9SGgk2GEcSKoP0H5t1rbbbO7HyOJ3gmoW+L4/NXLZfvDd6/aGcDhGGbqCrBwATjVFXiRmr+SFwpQNvje1lgpjKXApNyAE0crQ3XEBLD9FDz0tDRi/E08PLm/jXR20vapTf39d6eVTEnwb2sa94MaILWZVacaAydeT31oUZUF6wRtjmg3xPFQfItJj0jKw6DWFTNchxuspYr3nVUY1CyLAqrKOh07wWUdfF0vnWvrrC/XJjLy+ygK3hxjgMWxbHTzo7oHdMatH6P7uqCG0mnwOrSnavq62hTVWdRdN5rYmnX35XxdINP2/DO+nMc515OSVEH9hdsGfQ39dkkKXZyyr1OuRYHqaZuzvrZYZ3fv3GgfP7pNTS3JgLPft4sX/29cjreVxSePA3Nqj+EAVa8Lv23hZO1qgdOSyXdJ8Nt+w8W2JsPg9VS3mFJ6JGHm+hyoR09vUBEUYE0SRemsagDBnuc+f8BnUpe6OGuXr76hPnU/47X/CqB6gBqAJIq1qK4nTYlkqC8BpRDb7eSEtb2gjhqJ+jrr0/mPA68f61SavOiKjQBL10jYTw+8kolKd8Ped8l5jJY8xuxAXE0Kg79zL+HvFeZHzkOSJYBTyx2Wx7CjSHnrls1aiJzagSkg6z12g3p974cxH0PJEHCrD4DzDlhV+bFBIujozTHAXKjZ3X6TMKDhDH1xbVl2TiIiUl+UM5fccwStwF2ubytUFyQxbFZkiYicvsx+KTxkYi/gXkcJcC658TGOwDgC4wiMIzCOwE92BAhx9gxZDLUrcBPYEOD7MCgwBCI8z/+roYzBhu1m7B1aGfpEwLKSfG0LNjuUNcISQFaYPfz/3Vgm5Cs0lVe37CFp4NsNjQxelNBeAh5kizbU7XpMsrFpmdGlh0MtoPsSExKwXosQCO6oFC2gJkgChAaLePwaECGxq0OrOtU4h04I3GE+UzIZwKD0jppAAtydHfZmL1fkv5s6ALvf1ITBZiHHS+sb6zuV+crUCqIBxhPev4Eh02TTWld/X28378zaX/71R7TbuWxnb34Lm7poN25Uy5AJ79kCDAtUE2zLFIXBreBRye+17FB6PXpCvmAwbmDNeXWTpKpFDezKefqXPPjb57NxZ4o6FHqXAXBWBI5VJTa8T7fiKxiv9E6N04tSXhMHSl5rzAZWVdY6Bj8eQw7F9xul13NhoKlVHJ6vfpSV/rB2Lja/kQoTRDPfZ9SdnmBudbV1o81vW6M6hVEVOE3aF98ftS+fv6YPJVVsuqZiorS8Yt2CZmRTF7qqamjEvE+QiVpHrEFSgvyAMAN8QJ3JCkfMNcHPsKKRSxYguE0C4bP3d9ptjK5eHCzbV/RQzRErIWWklKE7ypobFYCtvwNUYy+cP/NtYG8rD+WXMpZxUBXo6siqKZfj4fXjvjO21TdVbBWXalyjrQcVGA/sWcg+WbB+3Q3HFSDVnXx3ScTcJWnz6gjb2bBsxZ56cNWqp67J6qFqfSqQmCXgZ3ncNYVWDnpcytD9W2XCUJ8qUBWv+nrVPK4EqLaq0VSJZEJqmmWBe3/OqQ7ea4BUzHc2L05oOeX1vmx3bszbZx/dbXf3GJvVNxgq/VdWOOJv2dTgTD7fvqmF2Jlva7htXaN2XhXCAFSrhjUJnjDp3uM6SA0dXqA0YtkMcF03qVNN0qDUAsWeVk216zJOzgA4jZPWAaoZtwOMfzBQco6sOX3xHIB6VsZJqmkdl0tY1WJNBaqb7fU+NdW0p9lAnuy9xWUn2xmRgtcRP60j9fqohES/b5rI4Nytm7euNKxp5YAKyApUc5lX4sO6VBN5Lqj0szWBgAY5EuDUoVIhCtPu75s4Q2/BXPv76oTnet3wJgk6zZtcc4Jdt/f2E9MsZMEuEltznR0Cek34yToH/DMOSLvRICQJQMfVfAs9z/h6df0mSoNt0pymRE2FWJlKN9fc12iIU8kWZPwXCIO5QfDuMgOri2p8jCMwjsA4AuMIjCMwjsBPaQSIaXYVefVz8h98waAN2QmO3sogAUWR/MrOKdAyrCt+tQJxg4diUQ0xKsMfSJn3VW2qwVExSKlJSiBYgXt9KuZB69UIPmyGOJPgy0Db14y2/GSlvzpKJkzWcbIHbNaLhvkiYtoATGTX4KmJLW7MxRsU8vkGf4FzAJbigUt6fAlAXQOg6qAJpVO9XHmnJk6SRPZanc3nxaTqOiqAtuWDdWmGSRpyir8wXpoAMLdinMNPGdjtInv0fJkhi9N49N77d9tnv3hE9Pm8XZ18zfPUzSL13d2Bs8bpV3fgdZgLJb8Z0rBFxTYHoAaoKr/rCYbMQwFWx9Zo1TpNHwNoqWC8s1yBVwNQ/ddLusCpJzW0qRCheIJKd0se7AxnXFOrOhhu9fd1aWqAqoxpmKxMaupOfRThOuzTINr4m/8ZnANS19Lqo+ZVhu50Cd9G4Ls2u4X090mq186pRdZc6YsXr9sXz/eR+SoppN2Hjr/UuelsvDKpIXPF+0T71vSlTcZbVlUQ5rCy1kxW8HvqNMWoARMeeoG4ezem7dMH2yQWNtt3b87b169Pi5nlTXF1jju18l3bwSj3NTGQrrCsLUGdSZ2q0tPFNT0zeb+10CG+eFnmNsBeIO86D0tawGBLabG78JgwVbIPrxy5n1cM7N2EdwAAIABJREFUZmfQZNYGabPvddl0mest2MgbXCNvDqn79DOcq14PWf01C2QrG3f8Uk8ouEotckmaMy5vjbhyNLlnZD6TWChA5pEGRKfGtZg7t1UVscJwJ+fENtOAQMDq1WGbXuH8awKD8fF6+dlHt9sHd02Xfd+WL/4776OFjbXouRGpNlBKz09qycswyZY19Z32NEqBRVJeP0rpw7r2/qRhW8t7PPmDOEqZO/EaEgnr6Ntl7Vmu5YgdF/SAVBM3vG3nA1jEXdhU2MIXX7bL0wPOcau9frXRDg+U75rwUg1SvwcUsv0Vx3VyglXUKbWpWvLymVucTwhb1RmOKgemY3IY3oDmSi55WCXr12GZtSSbmeOXia3rJm7bngp/hDkVqLouOWcZ2hVqEJnUODF3o6tLwSvmSBskxyw/WB7xHhNHXdliKxzXWe5/yr81r+Pr+ADLo8MTxsR+0oyra4YSDe/j6dWq0oDa4wOSEcLV0lUkNRDW1YpU/7KwRCOvBe8/RQq8AsTCw+Za2Fq7yZU7A/AiKebvywDWsV41i3Z8jCMwjsA4AuMIjCPwExuBzqga+AzfBj46pBpGDFYpspIaWsgiVr7bYKhkhRWeynAK/SzPHFg0A0CfS3/SIFLqTouHSY/JcgUucmBKYDPHACUtaTROsm7Q/qeAB18LRIaRQBdG7Rtyy+4sGtY24Lb43biiAiLUUEb0yCZL5GmyUxozFctAwGPQal2g4EQQoNQOsLq1w3ly+rpSpp6xvyaLOsMt2F6oyjtljQOoCMoKcnfDGnEujOngFksJHbE0jqYE0TuAUImebUDCRz//sL33HizK0Repy5sREGoQ43u2dwFRBOgyw1WbavzK+UXrqBRP1qhMggaGqNjUYlQLgA7M6QBUizH600cB1z9lIxKCZvYjAdZtuVBLgMM1bs0Bnjl526sU02St6XqXar/9nABR96UxUP/kyCWLESrDlw5ko7OWYc0mJa00CQBjKsBZWaMKU3oKe7OOo+rmzScAT8aP5wWnv/3meXv26gD5IBLLyxl1rPZP3Qk4ddf2NgUOxVzJAXXtuX7DojoyHJ8YJ/XAAW/1XLXVGRx7W3t4a4aR0jbJiuqh+g1AVRY00l8deIP9C4yGpbX2mu2zHvr7AtwcT+tRkZYvGTdBg4rYMjsSOBYbGUDk+3pdqCvc47IljWOqnNhSzKXGTNKekVcLikoNkXY3A5Dutbj3bnANw4i9PDjpU+81X8ZMhWj7PsIoFiq+sF47br2CfteItYqA2DCmJpQ6I5m1oGxVgFWsudeW7sZRT8QYC9kn87gCtGx0C9tN5eMkQDYAJtPLQ3Qe/A6QXQOIf/r4Vvvg/oQ61aO2ekmd6tnz1KnGrDsGSUriu/pABjVgFZYV87S6TgSc1nObKBDY6vzrsbu9tcw+zFTIsHoDcykW4MujaOphAWfNlsuvAJZNprdRa9zNmr0+fkUd7VcwjfQEPdhsB/swh2eCQhNsgk9VGJoVIXG1FQ1g9hQDpSVqgQuk7Y6vCY0Q+R4HxzM49xZVGujPWvMNtrMpibBmS0nC9WSEbG3M3VxmnpZHHQl9JRX8W7ZzYE99zjXjcQlU3d4RKNFFnXsY3aBel3fdR1WTZMz4kFOuhWMaxOofYMJQtjtlAa4tGVy+9B14efkGsHqYfwOuSIRZj63T71kMtbzXXwe0XvDaOaBWAyXXm6mKjbUbrBEdhEmywKZShf5unvoMjT/GERhHYByBcQTGERhH4KcxAgGqxmTGPak/DKS0D2dy9glq8nfMRQgW240EEyuNUAgpIn/lYUC+0KDDAF2ZYzgrwS3AkvcC7yIdNiiJG7AgVqBqIMY2Mp/z2SzMy+L8vM1hV6cA1wmsogFWGBzNSzAdMXiXVV0F1QwBpOY4mKMYDoUjXqY9hS7AV7BzShU1QNq0VpHgXQnvSpaAUxNsWpfl508xyVluFwNrLaNHLRizVc6UWrgbm9vlvss5zgiYJpq1pK1KBZBluuMYIBeWsZsSPPL3BNnxlBY3u/M1AOpOe/LLjxmDV9SnPk1d6hwQrJupBqbz7bWAWc2T1gDdIU2kGwWqyhnTH9K6PJ2Hy7m03lSsatXXFdOS+eusd5/U/r5hAXcGJsisQGvaygzjKlOdVjoGp4IQZXvD3zJLPtcNmBKU+ihUmvq9/FpzFMCboL/6joYxNegWmBmV66Ka9jT1NuclwAaAapDv2tLAaDm91zb2Pmaet1hzyCn52M+/+gKGkEB5NW9HlzsE8rbrgXHVAVgWKdB6ypphxTKO1jV7DAb2k5yjbKrz2iu0BXceKvsW7KkodV09wi334/usS9bVV8/P2rdvlpEQ21PVXqcOYZjMPgxu67VlvXI3h+7Jnc7Ec2xnBPvWqRaqECDUNVUMeeBCSWX7l1Jf29D401YyggDX94rrQ/Ok5BR6MiCbd/xlWkjzoPep+1Sa/uKNAKBa6aSdjtdiuUJ19WtPdmigFLm2c6jRz+DsbN159XnN1ApQM3GVNMk167UIwD0H1OmE6y3Fubame0UvVSAcIJhzZgy2SIJMWF/bsGW7AJH1FUCVv58IVGGx92b05Dz6bVvuf5k7iXMom6qaYt1WU56EmSBb06xzndpjOPXqXkPW0lK2oOSXa0h5/HWY1QLYBd089P4zdKTJmrqfvU3WxOmYcxG0CVQ3d9r67ociXix8Yf5ef9lAbNSjIq1+SZ0mOOoUx9+0oJF5Zf+uxhX3pAvqVM8XsIMafq2oq5bB5rU4U8vKm9Do4JQ8S4Brrpte6hDxgW2b4rRbiQDn23uq6+EiLWdqbpIYSlJPo2JVEjK7XbpLkWyBUuZWkGrfYqEhrOrlOQ7M3JtMBFwiC/a+m9ppdupnZLrZdnWGERNS8jPKAgSkGyYCBKCw5FHE8PuCuTy5Pm+HsKNpW5NnhZqypsu8y8IR33fIswtYV5nUKk3xehn6Q7tv6qv78/1iGX+MIzCOwDgC4wiMIzCOwE9sBDqjOjAohhwl762Hf1fgZkgB1OJLMyUBYUlHTabbC1XeKH3ystU174J7XcMchPfo8qs0WB4yW/GpmibNYDlmGAu5k1SE8R4dJDUBETTObgDICNQWmr7IVhjGCWQI4JSQGQT5uWE9w1EVW1tHaxAPzDRI5UvnXwNsa17TdyahadXX6dyre+mEdjDr9DBdQ6prvekF0kqP3+DSY3Jf9nDcAuRG0kyQvGOLDOskCe6MgScwp+mfSVRpTd90T6YOMACimMKO7lLb+Ih2NI8Ivq/OnzIux9nnhH3O5gAoAm7+5Fg4agNvpMOFRZU1crCwRTJFttqw3rJk0sVoRMLpEb8FrY5EjXeBR6kQnxvmtF4vcOqvndXMH/wua52ZHtj2AuM6974FswGnBr6yNwXUKvAvtjWtairKryA7bBTvTWBdn5HkiMyaDrRJmAgMOJ+oj/lEW9IoTeT8FkomZ/fb9e5jXiJ4pufkCa9//tWX7fUxRkqX25i1bAeU2kvV+krlsY7TJemSC8Dt1IQFk1WrwDY1pQpwaShXHeSIfr5Y2vmUxBbTfHR3uz2iB6+E/JcvTmAll+npm5ER+NYMFLMlM+laDxAUqFbblg6FcqXFBdueqlGXOh4lzRwcUgPiPU6ZSb6qZ2mt9ThvO6VsFpDMczkW8b1MVw14dxOuZJLj8OTejQDP795QX8t7lCvbVsZrI4AtvVDrapLJdT/hZwWpXX6afq2yaj7vkciaDuY+OZKSQA+S36VsXmfKvd6yBkhwyEy6nYB0akILYx1msM2uTtqaAOr6rH30/l77+IPdtjuFRTt72pav/pn543pj/evEnFZA1nBz7WmspPT3eh0AaY8nB9/EgaA1MmDBv/WqTorS+apZfcugRvrcZcyhNJ1aX68kgsesqZCoc91z2H6fvqnva4cLm/q6Xb75it7Lq3aAedIbZL9nmH8tKAUWhLq2BjMq278slzTkOdPsizpqGFd736b+vku/cz3369vhNrFW16kK+p68C1gtefrwSE23YDTa9XL9vXKBsVjS+3moXXXdCEYDXFUA1HosFQEs/SnNZTBX0sVXdccFybyYfGkSxnvDCrPfpS3AMFQS5MqQKq32uJckGi5tmRTQSr0pcyooPbUXKvuxdc3l2hLx7iv+RZmTnNiFQT2DTX3NK8dZ7yXrHc6u7u3DPevd8z84+fHXcQTGERhHYByBcQTGEfjJjADhxM0UB1YbEkMAZb1mrocw3kB0yGgLUA1ClAADIgmkBKdKHycAgIi2ErwiHkZ6ucN75FVXsnA+C6MhQ+nvSm+3JwJZ2RrdSwk0lQoSwFnrunHTFi0wYARBV8joUgVlVB6DEZ1SCXOoc9uMhHMIYMy9VzBVZ8IRESTt7NL2gfM5PaIRPeeqm/AmgFfzppJH2vOUd2MeIqu0CTi8IPi9QF4oAIv8mPNTkrdOLemt+V7ZfYQ9Fd0IUuxeqaLQ7bF7wUBkyvZT2tFMCfSU8m4R7G3Teubjzx4i8QW+nzxte9akAtata53p9qvE2HpZTX0EpsbR/AzTY59NjlHJ77XOpr2HagVuAtZBqlnjUaZJ4tgh4VAJgTB1bx8FVOtRwLQe5erauTJ+L6lvEhZhZ95qdAOaCqjmUwt0DkFmAvwC7sVQdUAmG5M1IePIzzjBSmFKufX6WtiiQfYo+W2d6pKkwDXA4Hr7QSS/AoxD1sevv3wGUNUxlMD/ipq/i3n6qcrUbwP+bWGzRBLsY8J4msQICBPwOeedvAw4EBT0dSaTZE3yGpSWy++TBzvtEfJfmcMvXpy2lxjGWLO35TkytuKfGvOSO/qQIXN6ArZZK2FZ+zgPbKTnFidd5fRiKwGt8t7eBzVSzoBBpM+d5TMJ4CeIbxcZ34u2o8kQn7vUMTlHVNMrCAngZo18+uAmDrOr9pwa2w3Oy8slKgM/O0mjAi0ea9x+nZ4oC2T6KiERHlLgFumv66l6vzJlXQEhSFdqXxhP9i39YQVYkXQ71/ZKhVuzV7FAlTUnU3pz44Q6VaSfSPbXcYj9iDH/9OOb1AVjnrP6vp09+wdWMAkCwOlkq5hlfglIXacQPEZja/ZRVXnQEzkmdkpDz7Vj1sFEUFcjJLkjIBfVlzIh61nQlXPj+Yyvz3F/MQnAiQZE3viMMUNiTM/QqzfftstDVBIA05evrU0FgHqvWshCVzKkWrjIgm7SW5W+qWeC1A72kzirVIdrymtD9t9jU3a9iqu5E1q9nCOrdo4Ezf3KDoOdREDNoadlku0SqbWbKk/3a+iZugBUp74+Nf517Q8uwQLP5SlrRBdfxndxegbLSrIvjC4GSCQQj2BRNcdKXkssbDsu61pZX0enR/n3wcSmkt9zWNBTzJRMXNKUpj1r33G/PmdflyQnbvOvhazyJWzqS95pr9Qfwu+6rv708cN717/1+vjcOALjCIwjMI7AOALjCPyYR+Ato9rj2QI7ke4J4gwVBvlvsXUFXMInRvhrsLYlG5nWNBVa+AriyHxbC1h8nHIwgG6CPU1sARFIZ5Wm6e6bNjeRFwNyt9kSkGrAfXkqYGN7gFsxtwBbXCkX9u3TmMfAP6FbBU/Gmqnv6qDL9+9t74WlODkBqGLSEmmyn8WBpc8kgdUaUk6wqOF2GTjp7iszwL4NwEUgBr07BL835rttB8a3HFVlISpKC4vKwUxgPa3T2kLyO6cNzTYs7QS2dMo+b98G6Dy5Q53dS47hFIkv4FWpL6/PcdgURE0EqgCIGPkGrHaDKRkj6+9iCFOuv/aMrEcHqjniDlzzfM3iW3dl2aUuJ/xTZrX2UvNbDEsBVxw7s+/OmqY9TYHV1J+GUe0sn3VtAxvrzt7W9YkBgmACSLPvgLJ+3H5mZ1nLUbWYozWAqAH3lYw1+xLoyD5tILVcB6ieo6XVSOkANuc3X33b9s9h2gGnC2pXT2Fazy4AKgrQSUJcw+4rqa3qUFlE1pdMuUevm675mUjMa7xy6NZRE5T7msdjQuZnOP7eo9ftiuP6w7Pjts9nCwhcuxPrUZmStKXxkwWkWWvW4tXzfnrYSHfPh1u76nTECCngtNrYBLPzhPuoNVi1nqoCCq1UXWi2FUMBBGXwNfnKcHZ2e+DaZFMFNbpX/4J2L/sAkO8PkN6WhXCt+W6yo9Q7rrYBqA6LTGqZKsWFeWDQs/pL/jvIY3U7lvUd7gXBd8k/AGI5UEGUgCb1ziawwlq6LpBQ85l6u+4BVHcwVVrD6AftaXv43rQ9+fg21xwyUmobj5/+7f/P3psuxnFt2ZmBISfMHMVRw1Xd9vs/R9td7rbd7a66kySKIgmCJOYcMPT3rX0CoKrs9v97IyEIQGZkZMQ+J4J7nbX22qgYTqKASOtU3X69FHAzRqfKIg+yX+tTkcdnBSLstuypcnABYNW0xows4LTMo1yAq9cFrbUI0F6o5wSHytYBcMZhffoQPPxN7kHIPmhJ8zPYe9Gdn611Hz9WO5p0WEK6HjbV9jwsvF3RouYSp9/TMxZVALEyqZkx3Csz2vwnULXGU0dfx+GKfs65D3lAPQBVcv3VwoA1qk7cHH4Wk/zThYH6djDLEbrGRFZbZjf7dVsAb7ZLLGRMWRhQFcF9K+UROP+WUiSCbY6dhSHuw/aqvhG4+9ncr2zhteAefX5+ljZjN+4LNLykBvVi7Ryu9Lx7f/umADn/RpwDSicsLHg/mjO++KBzOF+XEfyvAGvdu4bHEIEhAkMEhggMERgi8PcVAVIIGNVKTZIo3DELYVX7XpnhTwqosjJerRuEpiYXQoHePdeUtUCrbKqAddNkMEwr6a0JEknp2NpPwVaSt6p3MlGyDjRAFZvcqZJaEjITqxEJ6OYun0K/TJBKN7fBvKwOeexqiQQ4bWqKoZPrFZxey4Z4lLKO7MOfMRORwTHJJwkU9k6ov9qwQb35PWB1iYTPbn5jGVYS15ntInSOTRc/W8wAwKmB29nZqnrAJK+20SlpprnxiG1kz5Qk7u7BHO/q/ut5UR/4+nG3Tw/Oiy9v2YdS4q5jV4BZtrPHKoerfDhAVXoubr/NLCa9VP3bujsNYUyqRViyLgVU61HjdT+u/yuges9M3PVLbXWqMc25Y0dNYgtI1sPE1tYTokqOMSC0FjYKqfRwpRYR8j7r3wJGS+Yb9ioWp76FcclzJRmNTjZAtRxKlf1eKirf/y6GShck/Cva0Hw6O+3+5c2b7vN8DICUUbUNBjJfXtPsZw2QeoueO3MwtX8w5MQ17WL8fP7WnbmtqES+qPR4s5fdOra8d8L4/fhip3u8x0IENYZ/EqjCMJn4T2TdIzNnHmtqwy9pNRPpb/QABfQ8t4D7YjB75bYup6kh5D2RIqf9UskwI0ZNC5pWA+rfhax+N8brQYC8VzDosXNMgpDUFMpu8ruy5z8+P+i+IOn8DBumtDjq2DZfyvy3ahjrvUJdF5is6fV69O+aE6mDzVxzDhZjWIsbBXDTB7Rn6fj9UpdYbinWJt/Yh1ewJzj13GSKrSPn/dvrF3iRf+nGmCkpqX2wh1z5u8c4FVMXv7Hozn79T93t5W9p4TSihn2UxRs+MNcLSoPxDt8aKXEviNmSZyeilWn1fmAtrteXINbFKI/WE1cxwnn6q+Czzd+EuTHmoM7q78tjA6dfJmJaKd2ef6A+9W3Y0uMTTZSonebwIYUD9K9cbLFWPmAV4yGY1PM5bX8wWtIQLJLfSGZFqc6L4khjAMc9cglQTU/dKJWNcC08+FNnXUlea/GLDS+WPCZLbWGjRA6lUCihhdeVzG4DhG2hxPrU/EvA52u2lHpVL0N/txi8yYddkCjn52JsIyn2i1jYrmaJpPicpseWXPia9+jLiH7Pu1/5+nT7DqHvw8yXCzjUEQoc/31ZMO5c6W1eF3Av0Po1WL2/X7UNhx9DBIYIDBEYIjBEYIjA32EE+Bd/zyX6lqb2QKdPQMux0drSJiJMCMont56r3zVNKlbThNhnBKkTkg8lweYYpunXjcnURMm2HdakmltXimu6qEDX/Wi0VP0uY3ZDS5gRLFbag3JItkUwYdYRdnFGMqSxiS8p6Q0bnGrW9Fqc0uol9aOYmZhxCSBXJMljjJpGAMKAYT9d9gvAmubzMCw+lOntw8buzDB5stbLWjpempAYz+ipOoo8zyQt6W2S8pG1pbAKgkxZrMkW0tEJIIcw7OyOu5c/PGYfmIlcngJUx8iC15ABw7wiKab7DftFzgggWhdEeb4C1QY61nX0UXYnyOf3SBeTubb2G82ptMaqhx49mGnMVTL6WnT494yqcavtNEm6Sw6pG2sUzN0l0NdJCroUgBfj5FubJDjvbp9dtE/ATbn5CoR6ZtD3CFQ9ppL9Ok6pqWvlaTewqPbfvCRZP0ckOD34thtvH6TVx+p20r05Ou/+9e2H7nQxxjyp8K3yzuX1LHLfa+Zh2Mc2/i5SCCojN28MWxh4DqP6mDZDI48jIK/A1xbM0h+plXwIUPVY/vTbaXdCQu4xKxmfMVYyk2W2KvK27lPX6rquMs/ySlMQBBVWSNMbMyOinLzqYcUQi4Be5cKNLWvXUpHV1arGfqce50ZMlkrWGamvKgCj2rNrBEYZ8w/Pdrpj+l2ewgb73ki5c2ziNhcdvFZYHCiiLX9es1gQ0jt71IHV03PBR9wnY9hfd+wrMlJrIevcPDWvO8cwklSZPRjUG+bAiH1sGmfnR/rxXnWztTlg1TY1SICpc9ydrbrvf/iG3rUs4mxSvfj+v3VXJ38BoJYkdUwf1QRMdQTy31vkv+swq2ld0xQIdZ3UNePxBnwKUmOm5Dh4scmy8lOZbpQfxqGXsXPeMQ8StfHc+g717M/a4MEvUpt6c3IMi3rbffm8AUhb6+ZzwJ6yXs2olPsuBI4dC23r3dk5jOsC2S+LLenW5P3Q4w/T6+KJl1zVgqaulcFIDbElAV4j/Bf2XzDaGFP71ApSPaOAVCaQ+0iZcaTAXgMlv+57tCbuAls13r3TcdtGttW5ZA2rxkxOiDCm3PeU9i6VDXtt8IHW7ceBmOdWLN5Yv3oOSk+LMWaRAPUcR+czfntz+zO1qh/5N8L+3LauYSGS63iu029a1NRCjvLtij+LGPnXxUZGLkhaSjI8hggMERgiMERgiMAQgb/3CEhBkJ5Uy44wpklWKqUuqFPAplLZHv40+Wies/2M1kmC1QK8acdBMqX1kpLIYsuS/wFeYUFgZyYwnGP7Gzb8VJ9aybp1panvMx90nzIMsCcyn9Xuo9qKKI+z9cwtks8NjnsOhTG/wnmTnWLFlD6AFMumLnatNx9JywQYVkCiQFUWQndLE7V16kRvZ6ROJoP2CuTztwCkEz9bR0zlbfZmJSnzefNF2YxNj48T3ADgTJH5Ci7XrZ0TVwIsZyR3YN3u4Tc73TfPtrvVySEJN/FBcmz/1Nk222hWquMvNatT+lxuwu7G9VdZY8hSJaJlAqNbaUkZZVdbAh5mtQCqANFvE9Z69AxEz0o4QrVND2MzSMHyjkEDrCFERV1QQ79jUguk3Io4BKEBtQINd+D7i6VJytwYtUgpwz4LVNvPIFF3LTjiv1bfHCU1QDCgQMDEZuTFmCatdeewo9OD1zDhe+k7ibdy9+d3J92/vjuOcZLGStZJ6vq7xFRpgQRYd2AlnhrwpAYV2ttFEEGqoFVAF/aQzxFwhrnSLEbmL0BVRhN2nPH648s9pN8wZswZpb/2dS0lAgsjTaYr+Cv+tIDkTBm5ADL7yoneXUtVC6osVlZeR+rWi5VtNTxaMD/reIota90+C9y4vyh9a6kn3S0Ts6z+ZF/h5ZoyQYCyw4rJa+bh59PL7uTcmsdqz9MD35Rc+3ck0E4dgRbHKFgJ9taxOxOjgKqg1GsjANpta8FG4ysPquorqz1NmfgAfgBU1qx6nBooZQFBUMbv67DyLDdw5zjptpGJTnCR3d087374/nH36IBrYwJA+vSXbnX0X6vnrcqLCZIEx9P4AUxvqeNe3+CCkl3lO6y6iFrgan1qTMgqmjH+sSShX8DR+Cen166VzP929+PYoorme33rCfvfzznc2jv16K+UKQD+P3fd58+3OP0KUq1NrXY+lNMDSh3TDWpTqU89g2VFEux9J7W/sqpc646ZxxqQHzXA/ThUHWnFNIfo2kVcfVutqgsBGYUCudYTZ5smwc/9nedkWa8DTGsfsqZhRZ1nnh+fIzAV3Pp5K9t7KQv22uWzPcYF8997r5Nng/uo8msXl/QUWJ76mu2H9HivD/l086k7QdZ72L0Pm1r/IliRTHsn7tWqchaMuUC07lca1qGCCLuK43p3wK38INLgql/1XHt5cE3V4TFEYIjAEIEhAkMEhgj8fUWAjGBcQLUlancUj3AzjEJ/wj3sMZEIFM1quq/b305gWDydeyORItnRzMgEpGpeiz3ShAieFdakgGq10TA5rnYFYWg1deErIl2SnWLDkGoKYAMwbOMC4LUmrd58V191SWsb5b1CZ3PlJeypyag1qbKzI+raNgCkafEQ0xF2cSn7IDtQAFYS2CaNY0yO1thWViw1foCGGyg7k7ItDJoEqNZ5JZckGRMzTmFNNU7CrQlTF5kwGFX2t01bmtffP0JKTPJ2+QWZL8eB3HTK87aimcG8btrCRlBLrWoUiwDk9bTCaeGTams1d2GFIgG2kFWZtpF327Zxhq0i2gPVvn1FMakt6Q3IKXBadYb1ez1K5rluXV62acAyYKQ3XpIZLRCVgCczLvOtJNX9YZg0h1mt91qjutZ6LBaRw/8CYtkubWnqCASYMqdn1PJRItddIQvfevCSRYj9AFP7pP7lt4/dzx/pscnAncuyytgBaK/XtgOgVoDVFYygCwnVo5TEmFhuMmAaJMkiuujgrPYQAiY9c481TLG1tzfdwc6k+w8v9qgn3uiOYCT/FUZ1CejSaVegKvPahy5puPWtfI+tNRSfppa1zqvARbFjuv5abz1hLJUjh5Xa+BYLAAAgAElEQVSNRFk2q6CHx+fD6sDqYdnArocnLuV9JaGtxZ6sEeSD7kGxgHEfhcHrpzvdOxx/TziHmD5l373Bk9s3lUFOXYAtcBKotGnRtrhyXghcuC4FpgXwaqOA9Qx3AfGsc7gU1Zi+yJ+V+oZpb7FgToyoW90EqI7pnzkFxExh8w+oWf3x2/3u8SPdsYkLJmTL9/8M7hRcYWpGzXiuA1G7Bko2L9bRNz1V/b0YbRclbtLWyYtLpUKN261/Z+72i3P3Y5S57fMCSm8WYSDZ986LqhNHCnx9/L67+fIbxkPXaUlzfEwJAW207Il6k77Q9jm1TAEAizz97Jy6zAvvi+JcjY5cCHAieth1TFf2oc0xa3Dl/aoWkrzKHeJ7AFpzI4qPtKlp9d2CWqXiAcJ1W6h7rXNcplQlhEZY9pm2J6wuysbgHvj6Yt5v3TGvq1zx1U0WApT3Li5ZwFLyzg3O9y4v2OZcAyaN7gCrfBuzBQz5Lze/dl+Q9R51P+fe/mDtGQyr9apHnGWv3ujnqv+CaKmnCR5tivja7h4BVQ+6z2sfeZ+sKwuSdxLhul6HxxCBIQJDBIYIDBEYIvD3FQFynJ2WyvY+pGVxcQ9YTTwLtMq+9AlBpQYFipT+hsHM++7BiX/PSDjWW09PWVafs3p1C1mXjsDX1iom/akkzEdLzWs13uSbIxTAWn+q4YiJvNJNgUZvaGvyNSaBkgVYIT+LqQ+701TGHHTE9gLddXurmpeaTPsJJI/XgE8Z19QTknSFHdCXBdC6CWjMOZl0C7ZIBpXgTcLaWFsGL6NMFxBkneoMoDqFedM5OEQ1CdyYhHr/YNy9eHXQraBcpvxtr9Q4/QJGJ7KqO0qV7cdpG8j63bYQa7anicSXz7AG784cpqSOYYjCphq9ZgTzO4CaFL3N2h6E9uC1f+0enPYmSsXKCS5LslujLcgsYJrgKvtrZkr52yRXs6o7VravpSwGtWpRZVZ7xrbqO3WNtW5RxtWEW1Bwr7zEeIZE/hygeqmkdboDo/oKxnQXthQWhvf+Ddnvx8+nMfy50BnYmsCbLaTguIiy/wW1qjcYLEXEySFsAEwi+3VmKy0nxikFTpwcU2W3JfO8IxZ55TG1xT8im1Xi+/540f35PS002Mb5UNJbAYEAJas3YVgnOkMHaJSsuAy4qvYzzsJGtdZa0o8VcipzUxbO3aQu1YPI9WeIlVIat1oYqOdqPCIRdv+5jIoNzjlkEcE43yJbnnQvH+12bw6RLcOoutgSEyUdgdvVm561wdwuOPXHW3LUYulK7i4IieUQ13UBVWPh8RQLm/PK2kMBa887oC0maLWgEQfjHCfnBbAZMb8YcS4d2jbxPQOoPlg/7X54udt98w3LTxNA0yXtSz78H7yXlQtdv2FU1y3udhAFqralEZBSp2oP1bJ0dhHHcRCkWt/N+KtQaFLgjHvGooB67iuZq20hrQLCg+ObPKCF1ZOKO+ZJ1x//Qo0qstYzetO+5+gxUVJ6WxJwYyPbyPPUpJ7RjuaS+tS5/aB9nV0oCc7ijFeqE4B5IrB1fO39nFL0ttDhPUeX5Eh7o0QohjMsNkAyrWb8VAG4TG7619ZCTNyW2U4wa813Pyc0avJg6j0lc08tMr9koSSAt3pLC1bXlXrztWK8vC15L3SeXmDOdT1n0UVWFZOl8xUOv6gxzhnPY5jQj92H7nP3htrUR92T7gV/v6c1jezq72tQ9T9Q7YATAN/b2jalpMNFzxOAbek3imkdHkMEhggMERgiMERgiMDfbwRIc3YL0SW1LV6lRKP9CrWJjxI0M+gCQ/VKJcc9gJyQVgpZfa1gJyvvvEeuVQBQwBbGknQDXiTAFujYIFQTGVubxVekaUmvFeS1HqkBngWYff8EaWeyN5MvEzz+N0bWGJdLaqvMsnQWlg0xqUrbGJNWE2iyUD8jklqdY0m4BNGbgL4k4YIWjY22YTa3+ZwACWuxAKkmTJg6KStW3pteoeIS2VTY0RkGSZMZsmLAJhtH4mt94RPkltu71MCenXQHgNkZ204ASEp8fZ8s7JjfZVQtq9PcR2ly+qgCZoshErTKAClXLIBQILZMlQpq1FhmPENVFptdEsIal/ruwWs/zvWz/i/bZe2lwNT3tueaxLdo6Jot9wysiNNkFvBwx8oWeLX2NAmwdW6hd/ojlK0SlJoR12xSAlnZO3Hlh71Sl7Chc8DqpYBnSmugvW8Zw20AKXJvmKi//voO0HXOCBFfWNUL+qfOqU+9YpyuiJF1rFcA1UiRwyDKAFlXWeLnkXE3tjKeTgr+M+H3MO196rkKAHX7/eGbrYDb377Mu59pT9PHtp+DxqNnsMYuUtj6KPsudsy1hiKulIGWvNczd94KZJWKB/sJMgR5Ybg8BGJtDPN+z7RceWXEagGhLgeP0/3XWJb0M1deA6qP92fds4fb3U+/HQOaAKqAOD93FAOnmjPV07UONHJQhzasquBL12dVBF5j5WostKyPCWxtc0jjtQJ+SuaL6auesdZbytLp9LvRA1Xeuw4YshuzrWfGVDGOYFW3Yd2eAmdePd/pnr/Com2qw+xlgOra8jz3BFvSaC4WKbz1qmFSuR/BvvfmYwmO4FQQm7pkVw5crGgFwc2IrFqzOECOAcfYAF1vCuW5b8Cmdps7ufa7OYsVh3+hx+h19/mTbr8sIxAigeCKOesijHex5Zz5u2BuXuJKjSR4RW1qHM+ZvzKhzn9j6KKXvV4DQjkOyxucExkHvlPhnMuoZ06Nc413ufbWvMgCEBNoqTTd1xsIdQXCue1CiBte2QKKfUUN4DiGqa9FDnfS9129RsorWHWRQRn3HDMuYzKmpdYmCwSR/DKfbqjrX1L7fEFt8RnOzfZK1eVX/4BLvt53v3S73T53/i0g5wee+eiR9zeEXAvleaBc3jv9FmD3Iuoar1XgL0eXK/Nupn315uHXIQJDBIYIDBEYIjBE4O8oAvyLv9fynHvZWw80+5SzIEnVsFrxeQ9UfR6AhaNqz6auB8yGm8j2roKb6KaxDK8p+7VOdfOWn1a2hg2sxGgkUPSdgCTSorzfFjYmMlSfFnvAX0Jd296EObBmzmMA1I1JPOcx8DA5w8Aox1pS0zESwCmgM4YfkVSSSJJ0WQ9bOaxAFdMepcOys0iENWJK6xplbUh2b2FNZyTCGkQJdgW/4orIf2FTp9QuTnEnnmCIZD9Bj1XwqZvvYwDOLezCJmB3FwC8jXx0Zm9VgOhsKtL1GNgWdnUCAN5UBqrZk6pe9qUdsOyQEs/QVn3dXXSbJrJs2GJSeWuNQGWxdY5JvnsU459hj/pHW2LIczIV5fhsTaI1c6kHSz1hsavuNqx104NWfSKvKweNnLOSyUr8RVzWvJV0uGTCtQ+R1lrYGl9p9YFuRp9cc1Fr+q6QUC7Y7tykfvywm+2/IljTAL1zEuNffnvbnc0X3SX9Uy8xT1rh+CtgTQ9LQQI11HP6VpbMVbffBlTjzGxdYPVRFXT5nfkeANXAA2Pr608Bqq8ew96xjUD13adFFmec4AIxk3/f3S/zGGprUzcDPmx1U5YwaUmTUxf4keDLnvYLLg2sWgcqE7mMHLXMccLaWnfqR7poILvpEMf8x2OsT86MSF1tYZRSJMjQ3nbfHGx1jwCrP/12guusjFgtIqlQ8IpzLcHwr7PP8hly8aMCUQyvW8mqVb1vZo0scptrqTX1erIW3OOWJQ8Ysvcx11zqNbn+7J3sfgT2nOemzC/zYxMAvEmv0hF9VCdIPHcArI+BNC+eYET2LXWKWx4EHNuH/9zdnn2MWZKANCBViTXX5y3PrY23y1AprWu8hh0D7jVq6lV4tAUeQWE70bqv9ZjJa0VwHVToXJVl9Unmzt7L3A/joHt+1F3TP3V+SR3mh647OdnARMlzzZRPjapxWmCsJEi9gFG1Z65jJs7N7h1bzz/Av0oUUuvrFSwj37enChMv+9rWe2J8pRmT9zje74JArkfvodU6pnfkLUa55rX1o72BVoBquw/cn7/7rc929inzXeG0LpPrpFp6reEY7WLKOn2ffftCB+mA+w5582X3+epzeqZ6NC45XvL7gq8jqlS3YEkvKfafsxCx6D59dQ+qX5X8bgNmNVk6vT1kltgiS1dgl15kUr8Gtv/u7cMTQwSGCAwRGCIwRGCIwN9JBEg7dP01Ram604CQEkm237McH9BYKXNv2lPApqCq7Gb1OJ3AXpWEstiVgmu1h5ICs0oOoHI7oWpI0Rhj6JwLxxpTJ5PqpMsxafJzbBDfpyd1JJq6xGe4VvZJPKcwKamNulkESE4Bw75XflYQPKU3a85BF02yxDmgVPCSWsVWC5b2DIILTXYAiiNAp5YgV9aICTpxIJ4JqAUNbgcDKoC1FY31ZZsAzfFMB18YPBK58RQ29emUv33PklY01LcCUHUDnmmmRKI3GrFv9mEP1Sl1qmMA65jnZSoEvMp/YwVrwkptbvqoeh5JzosxrURUpqgHn41dDTEi2K9RyP/zwwS1/r5/TWAqSO3Hv2dtGsrtGdUGVMOgiTADWBogDdNjYln1rVXfWdLOSH8bSG0Qp9CPtcLmwDG68uNlWQFCANMlkknF4conz3RQnTzuJrsv+Miq/TvBYfTX978BWG8CUs8wUJoDTCNZNllHw72QfRXwAhBc4CgjJevzytxI/FK1oz3EZ6hj2lV/y5b79+ODUffioYwcQPXTvPvwmaRZhp03V59XHUwbUBW8hWGUrZUVczv2mPMsN+B6VMscW+/IrjrvbHXjGC1lIwP0S0bq2Mp8KtGUGbvJgoxxLtYzC0SR//5+VAuIlAT4GX18D3Yn3a+HZ4CmYtuc+9bZerRgm+zPGaPM+CbFse0eEIbU8eU8uSL9LGXJ7t3trCO3zU4+n2/Hx8WEyFTtoWqdK8csIxepvfW2jrPXvuw547VpTTrXCZCu26fP8D5AdRfW7dH+TfctjtnbmpWx/SLOvz+lNc0a4FRJf2pHZVRhWLuRvVRlV71eXMhBAcFizm1cdVUh2IfYeJXaQNazwGjFuXr9is6lOts15XP0Tl2fPa7bo8zw8a/d7cWn7uzkpjsCqJ6esaiCrDfigQg7dOwFvF0Aus6ZiyvuSc5jo8bnXVuLGuLWa8BVB4+1FjZKSs1YoKjI/TfDzme62Oa6UR1s7jNXzB+/M1/bwol/h7mWrXY+axDH++cwn163nlZMlb66H3iK94y851COv7an6dnVJS3B4hrsgoO9VCmdmFOvmr7WBOYUJlWpry1pPEfv+5dIuPH9hRs/Dl96hgjYfyfmMUbq71k1b73y+BciP5fMgzJYqgXLAaTeX9vDb0MEhggMERgiMETg7z0C/x6oJknrZVUmEA0IJSXqf//9inYBIVhO2E8NlJT3JgFXclvpM89qaCSTqrBLTtRExHrTCrEJsOzrmFV0ZbjWlgaOCiiagUx8HmVc+JwNGLOe/bJWLtLdyPdKHufnup3gZ0Gj+SRAjTFT4uu+lzS0FxgU7C3ZshLfgFT3h5R4E6MjZWuruNxSg8pzM5qfBsiEmFF6xzv9HQmv7JzM6oz+rAGv45vu0VOkvoDcTf7eouZ1d5d94PQr26pEeKxDcAOqE4CqbTemuBV7nDpqrrOd9Xdx/uVvW69EBn3n+lvJewyWQmvcj5nn3VcfVpwr3umzmZrjPuHNL+zFvqhAc2tPg089tlp4EGwKYgNORVLuTLlvbVjfATJm6WbSjfrx9SY1TE1rWJ+SBOctJsuwpnUwfkTVqyqLXPB9Y0LPuWmUtDF9TO3wMwCodaFr3ckFEtz3h7Sm2QSoUv9HPeoFzKqHtglgXlzb9kL30PB3HLs9fAWOFZm4AAfzF+PkG7MA4fyxZUjoQdnJNUAerN4jXGTZ95uP8+79lwJrAYG5JCrS6SfJRrKHns8WbLiS7t6cLIwqH9ez0u5PYLME0UQqzuvO/6g/XQcQsAbgirvqKsxiS4C/JjjK7NvYZpGlroGiW4vN9CQ90m8eTGnzMg1QtcWO526NY2pVfZdSecBTMXzqsX2XrLqye3FbY8nZVlY3Av1a+eDholHDcLmYBNiNSc2wu1ihfLQWJq5hzUs4TDxaHeSaLtrMwSkQZRuQ8nDjGPnvUfdg57L7jhY1eztl3LP4+Odu/vG/p5ZbIyWl+Nafrk0BqJPtAqqaHTnQcc/WFZixS113tagJA9sW0nIB5zzqAqmFF8NrHIlTFgo4zu3n2XdYVqx8bz79hCk2AOzopjv8wL0GZ2olv7al0TzJ+TGfbwJg6Z08HwFa+Rx3mU9x/iHzFcTbizVj7cdUqUUAvKUAFq6LrwWqrfdpAGama+lfAko91tzjeF6GP4xwKUqydpC+uowJ4DLj6++WSTRVRNQWDSAHE3rZuriAiVyBYoUOsKsuNghQL2Bs/eYzlkzgJbL/c5hwTZKWMJ8CVXfjgqLP2UX1invLBeN5AUD1/s9yYZs7/6Mf9+PRLs7/n22Hl4YIDBEYIjBEYIjAEIG/twiQ1uy3jOwrGqalapVOmRabpJo4FacqAEndZ1Jbn7VrKolhe10gWhWmSf8CAvVwLADbgAEJmg0IlLrRACbbCFRTzxqjFhlWJbbKH5EJJgEmsaLPqdI9AXEdm59TCbfvXgPAjkzW/ByAmLn6NVmm7r9C0TgI8zPcAy9OqIPK87w3+4fNSR9Ynp9uUfsGkLxCrmtNq4n7GMA4o/5tDPgYw56G8ZTBEOBj9DKCcd3GXERGNHJkZL0TjJMgc+P8OwLoblPHmhpV3j+FLaUVZOokJUsDUAW1AaxEwCTV3oUCKR2AE1B7GcIWhRkyg41utcWjWBkfwavtPBttkvjfATR/j0S02JtCjQIRZb8mkA28JWKFmgpc9pl2q9Ht0+6WNKduVZOsUEplwpKC4LzVGtbeKbn2FSapka01YKKYMiWak/hfCVQ58TPA7Gj2BGfmp9SmClRH3cnpCaDxC3Wpo24OSJ3j8HsBi2ptq7n1/GpCwmx9qodgnXWZccmCljGXwKVYwDI6KpY1+gICaHhN0p0bLx5oRGTN8kb3C0D13Rf6yyaeBQQMOJgx89EYCDZ9jAJ43Ref69wMkvC/SsR746TId/08gaqyZI9JKBfQWDgqrWr8RGJ61fp9jmD7Y3jFNn5WjXvtO8BRwJI5Dth+tN09BKi++XDaXSABFcALjKbOY4dBAOax9QDXQYs8voC2YLNhN8a3yTBlK32vr/PetGMRZfNwW2tSl7rH2uKGAk5BmeDIq3AzDLTtpQrwKMnfkFFFJj+6mXePN09gVo+6h5OT7vs/POke7O9kWl7BZM4PbVFjvS5PCVRx+11TBjw9QKELmFTem+umalMLqHJcUSQUUK3rpikUGsjOFZIgFODLPSsIUvtu3H5dmHPeXhwDVH+Gbbzu3uMJZI2qTOdSoMoltEoNKgwrAFXZ7yWGYFcoBDRAS/sjwWXrkUq5bmIeNrSvkXW+cL/JPcDx5XAtEY5Lb2NJXThwfHvg6Rill25jQnNPZu6VJLguXetJy3iJccGh13FX5qsiJIssDlok8YwM0vqYMemS7sxmMcX+qbamuYFlvcHlV1nwnPvrMUzqp5svwFFrt10oLCO6q7UVz1hn6oivaE/zNpWrcVzOoujwGCIwRGCIwBCBIQJDBIYI/PsIkKMctPSsEst69KDV5wrY9EA15joynPVsEqgSCpaZUsklC9S6pUmo8l3lXgLVPBt8VCzrZE0IWyDVvqu+W6muXwGevGZKWzwViS6Jjp/oa3K3fobPpj1IEspK5H09Zi7ZHyxA3EQLoq7LGvHbSLMOk0+TvrC7JmoygbQc4bjGNDZdhx2NtZPgyvcgnxsJUnURBmyKoDdBmiMZT4DkZgOoExlV2tNs0xd1F8ffCUBgMuacNq4Bo0RLZpZ9C2DtnzqhZjX1qhosSQI1ttX9FlskneaJSd36bc0qDFKYLuXHgkoDWyDo66FsHNxX49oziTV+Xz8CUgWrAMqwhYXAmr9MY5eMRcO1JZMsKig/2+dbe+g+dAH+Hc3WWNlbmJVIggNM73ZWxkopMS7nVHJqZLuw34DDC9l4gMJ4+xtqVk2+x93Rp6Pu3dEXEmVklcjJFxgoCVSFLwvA6xJAW86rxobxtJ2J9aICPkFqgF110czsDO43gXZOFEMYxpINXjycwUgq4e66nw7n3cdjGUFnBcBE11rnIAsrCZnnZpDERe5JBt7k3ymTwuYKSy8bFowWUKxuwrrhRjHANssGMiIdDkotaapspfO5HItrwSF9TfP5bRHHIWTbqlPtupdPdro9arUFqpcxHStJqYxqiYjrc922SoqbFLUxaoLwgFDin0WI9h63DKbLXCkGeKVLrAZMkcECilqLE8FVxaVngpG9h1nlXAE/1/RCVvo7BrDurl90TzY+dg83v3R/+OFR9/DRXh3b5cfu8h3Ov/TGFdyv9UB1skOdKozqpvWpdX0o/13HAdga7jJXsiQgAxFAJvBMdJy+NWSlAMi0LjfwBGPEvmdP8/npB2tbGnoizy9uut9+Vd6bbjUwqJ4vd0l2sQCczpH8nsOqrq6twfZgnQ8aEHG30XU8Czl+cC0GCPT9U5bfOvX0e5b9ZIdXtsgSDUe2XOBRMyaZUbdR0RFGnsUApeeRiQt+3aeLGzx/Bfh0IUSDJBcPrM9PTTEnttIwyabFLpq4gmZMsqhTsu8VLLJS31udhwGsK1ocXV5esoiEsBfTozlM6im1p5e0pNnt9sKmWopxsnaW186oOZ3j3Tv0QP3dbXf4Y4jAEIEhAkMEhggMEfgfRIA0Rka1UtRiKPvHPXi4Rz79NrV15aUNBvWmPUndq74oTCc/twJJrQ8s/1+/J5qStJYDSoQFsvtr9EPkp1ZKWfkneQ0DFTFgA6m8IJ9bCbkurbFrynHI5AZkxRVV4AlAgQmVERW42tjjBpYmkJbtY+Zkv1UBqIxvZMc6xxYQt4+qZiGCh6T9JIiyDvZiHVNfaj2ijsFKhLf3YFmpQ/X5dbaZ8rvA09x4n9ceP6E2ENnlGuzCzQ09AFcXvE5zIGpgIW7DvirzjZmSjr+pebX1A58jMxTiR3ZIs5XGBqVfpOeubNEEvJeXtoWGBi7ugWoDnpH41lgXlL8f86pR1RTJ55R+euL8Z6KaPqHEIuxrJfG9RLj6yd7vf93k+xqDlQaqIi9MoaU7E6i44OB+gIc+n+JN/oSBYgDyOb5FoDpnjHVKvaDOdLL/GrOqJyT9MN2A17fIfo++nABQYVQZywvkv8LHDhb1bDFNfauOtddsK0gdtd6p6YsboyJminJaPtZlD41rRCsBi743IPGGXrgb3evHU5x/MWni/H86XHQfT5aZw9Y7K/NNa87EtOots26QmVe9SkcZqwKB6dXafo87r6A4ckzZLP8rkFxsa0nZPcY6bhlL5zIzGjZVVjKS7FwHDXwKsH83rgWEX+I+vcvqyJv3SDEBhXf1rA6dx8M2Sp4LSLtfnhD4pBZVOWmxgDJ/1WZHAOP14rVex1zACHmu4NRaRtlTTmsJirNdiiCpQKHnJTDmO21vql/nDY6x4zX6ZwJUx2vn3bONw+7p2ufuxx8OMCV7kPO6uYIR/vU/sc0ZKoVagJBVvd2Ccc11YX3qjPhYgMxrMqqqQpAA31KrKvjqwWoxpM6Z9p257W1RcFeMn5LkNWTna9SoZv4ah8+/dNcw+sefb7uPh7j6QrAvAZ4rwKTxuma+Kvs9OdXkTZVJLbzl2vHeBCGtmVHKYFU2OPRtcSJ1wsyXCfXsyn9lpecAw8UlY+5CS+ZpzTWB7gJWU6CbcQmjmsZHBbK9ou2B2mpZV/Ny/u3b1mQbrzVb7aT2mfPW9VrQa929ig5ZXV6bY6Rkbao9qAWpF6gK5lcLFpJYlOJLya9Ov9x1E0/P5yIy4CVi3+Pu7S0OyVFrfM2ktpvM3XwdfhkiMERgiMAQgSECQwSGCGRtf7cJNstMqfiYlqAGCjbZZ4tWvVJ86dcQ5741iomY4FFwpfwL+WvYT+WDJaHz1WIDrCO0XkzIcoPDpy1rUjwYcFo9UIUaVbMX6RnbChRUi8p0Vv1VSYuna0h1A0zK+MPsSylmYDh/a6Rj+5HIGtmPYHq2vh0goYNlHVMa0eQsd7d3MUcap7H9FQmarJj9WK1bTZP7fIbMAwCKnqtbOzTdAQSsy4qOkfwCYJUFy9jtAXAOYFa3MLLZxXnV2rrrFUnf1QVJ5wqAiqoQl2ET022Aa1SLJK9j9MAlU7X+1Vq7+rZOVcfTtTBETZqdursanap/rES2hyz3QNKjrlcqce5HsmTUyVoD0Ew2U5yXmZJM2ng3SauyvdSc+loMZ0iGQ0lZc1i2pzHL8WDKuaUS1NZAMpJg954x8bP4ndq+bBIWkOQf4HoBSD1HMrliLm0dfAv7/AiWhppUtv3zr++7swsluCTjjO/lDW1pkBxeAVTnMFipZYXdiiMvAGUdNk1WPDXJur9yvClj5BxtJTPWcMbevZGm1kPmcovx+g5TrIe4Oothfv4IUD1mKSWscOtfyjhX3WiBeEOb3sFphdNArOwl86jqSA1HMa9xzhUYBbgVEAxWEqj2jr+NCXYbsX25AOss3MYrQ3of02DMAFA/pox5XsOobrOI8utHzJRgxgoY1ZluZB41J+smP/XNqSb2I9jM8xMYVb13AdW6CmTIm9uzxkw8PweU6mhcLVMas5rWKNZOOo+ydFRzwOf4W4fZq+W822BByaWH2fq8e7R+BFB91/34ert7+vJZZix77y7e/nO3tjpigUczJVvS8D3lHoDiQZn32gjnX57PteLrjP1tnLNkkds1EyVCycQThlz6ssUGrcnWPXHjt/UMUn434PUWZ9vbLz91y7PL7tPHje7zMb1+T5XmArQFscywc11+z2H4+WmLpdQKhzX13qn0ty4JmdI2BCXtziJGtSpyMcv7TlrCzHE0h8kMa585TO8AACAASURBVNpY/8wRa0R5Lfe8fh4RTxf5PJ04BdekzPt1/V1hqFQrIoytzGqkwi4o1LlGvp6ygJoX9nN1AqzCeJeJ0gKguqRGdQFQrXly3Z0g/3Whsa6w9e7LLbJ8vlxcPKRn6jl/XyMObsUX7QobgGoLxPBjiMAQgSECQwSGCAwR+CoCpBe6/objaQlUZWtVpdeSt6TPJTO8q0uNBrHAYH42Y55KW1M1JicQLrWeUV4HQ2giHHazAGHf1kZZr+kbvGQ3o72I73P7pW0wGuO0whSpalhhPRuDY1Lkav4OX7u4u/o5MqLpXsgHKys2UUOwRu9VIDPAZU77Cz9r5tc6DIxAuTK5JMuyZALi7ekOgJOWNtRjXSwuisngs20/M6NViW9aF6QCSEcwnzt7290MxLmBOVIYOkGm5kfKmGVJ08sV9ph2Nc9ePeq+/fZ5Xjv68BtyupM4mj7Y2+j26be6aesa29/w3dc4biAlztik5k7NsGDVZFNJaDGrMjXJLk1gBckZ3ZYIJo81Ce8hmLsr46tey1tAVVDZ6ktBOvdLEk3eG0BSAC01Zqn7LXY1qbFaT9vbBNe29whMIvFFCpwXxKsmxgI6a4tlYHkpJjE+r0vvWndGjerpEjYVoHqDlHP3wWsY7QPkwCMY07Xuv7/5CFvl2JhUw1zdbqVv6lIWFtYxu1V66rzBXEdnWBcsnJEVCyAF8u0Rv+scbU1gzf9y8S3JLMs5SLNfP5l0BzvMXc7pFxjVo9OSW5ZLtJcBwCwuqn28lYrLvAOys6+6YgSMmnFlsUeQqpFQwIHj5ZXAHLFljuyfLJbuqgHDjnUBWVdqUuvKuwR7qUXMwo0Av1xev24/ZFT93FePt5Gbb1DXe85+m8zX66Rf4FCSnzrJHqhXnfet7rQOTzuPAJMsWLgQU0DZtlKRTQvCbCmU8ZURrmvLvqHl/Cur6sKE13+xtLmWjAPM5Yo+qdKNGiptAVT31z51rzZ+6n54OeuevHwddlpgfPnh/+q6y/dcIxqXcWeY7aZG9dbFBq9VgKry+Fr14XqZULdqyJTeZi4omee+lEWW9hB4ey/LIkqNjasCMWraoj4Vljas9/mn7urjXyL7/Xi4gVkSgJR6Tes+nQpXK5+jrvqSeRjZryZK7M845vK032oZGt0Qq1797vUua+5o2q6qFix0Dq6eqC70pcxAHG1Nr8dijFuLJ0sAqv5Uky3nf1uIyDpTaw3UHHsNRuryBcAuJmSNilgEu7fFQV2+2kPn5CtlwWy7Qj68oJfqEimwCzlj6n/PU6N6lHltn+sp7ttvbn/pDm8/4Lx9ieD3iOnLIhL1qXWfGR5DBIYIDBEYIjBEYIjAEIH/eQTIdx5A5pj5FbN2z6hWTtcyuySGBT5r5bx+71k233svNOzr9mobH66tCxmV5/qu9YjDTA99l7Wrfvmcf29TS6gkt8AqsjZkon1VrNsW/1ogd4GU1r9SBxvQVaA47+a8qpNqgWKlwDr4lqMw7WFgYDVyKiFsY77CJhbjuhkpMGAbIJr6UCR9STGpH53QpsSfYccAI9Mdev/BqM5gRWVTZTOsLVM+Z5JpYrkJgN0C6MxoTSOxs7M3654+fdDtP4ClAYTPL05RxF7Qwua2OwCwTmBuxU0BLYDTtLTMmkJjVWVTZVVJxK23DHhoCwgm6nHxVJpZg1D4qY1h8cz341ubtPEvmiYgztY79dpXUr1ktCJNAWcxrpk3/q4LsDJJQEsB4qr3jIQySW/VJxZdKNva0FvwqaCgQJiyyYVGNLzlnOTe75uNGWz0D0it90iOAbC0V/l/3x6yiICxi/MX5uyK8bylvlg29QKwUApP5bmCeGcf84d5oqwyslPliVmAcCEBsMMbCnb3izAAWV7bZiHixWOAKosJAaowqkenff9XWTBZSx1ta4x6N9aJjrqCh7vYlvZAQOdnO1xxszZGCWn1IR27GGGI+Hsp26UTsnM7rH5da1kEcI5Tp+mblQJnEaAxcsa5H9eYk/He10h/J0yqN4ewXMzLgKIwuLVtGF2BUWSvTrWyGvMRjj3tZpzPZfDk5xYu1wRJ46USIdspxfpUPzckXaZQGSoJrq4AUtWT1fGutjWbbf4sZehgVLHBAuwsu/31T92LzT9333/DGHz7Q5H77HF59H93y9Ofuf4wY9PV176pglFBZdrWWKdazr9Vzz1h8UawX4tdUTswV+6jVIqPmp8elqxvHTc9kbr1raf84bgwHl/e0T/1DeB0rXv3jjpMeqfOkeVe2etXEzD6pp7TkkaQOl8wL10wiZK+PkNn4HQX8vxdGDCuAncVEwmWY1I1yeu6FFsfmt5B1qEKpL18jFuNR+5pMrUefyyiax74WnqlZjyJv9LryH4Lk/p7mTHx07pW35a1rHpeiW/mkfJf7zfOQa6RFYBVIyYZVc2V7Ac8v6FXKiZYnpP3TluMnQNK392+4/8nNKT5LYswv5f91r879d0WePIpw2OIwBCBIQJDBIYIDBH4R48AqcxBAVUzzIZoCoi2lgaNT5PniSzQdgpJRStpKTloY1C/khGWNLgl+9amBkSWO6k8ayXuZZAkeBAyFmdbgGjCNlsAVvdga5iqwMOdNG6/Jujmj1Wval/WgNowNO4tfsKwZFa+1rkECisNBRD20l7BrGZOgplyDC7XS6thfShZNmsbI/+NwYznDzhNT0yce1O/pRTYmtTtKbJeYO8WxwwLPLYfJvLggEWjpcEMx6uR0j4gNGWAbKfU9zFg9dm3LwGwk+70CyYxZ0cY3qxwOKX3K4BFmbAmTbUvwYCo1wyWn8gcI3mUGWrjJ3DNa4VM27DW8Ru7kvuWlLpxfJUw++rXILSeqc9Mfw7ZUVFYqNLsI1jYVwI6y4gK7SZvQYoosyorGAzrc7XY0dOcMebKIck0CXLbrpVDYtZj0m97mguA69yEexPZ6oMfiftOdnFyPu9+ev+B1jT2UAWgWr8p8CC4Z8tyANaA6Jq5Z82gIOMGwCorXsSpMQluqX6VPJ82NS20ge0CAzbdpvb4BYzqQ9hwD1XX388wqpGkK9d0ZlurmtpAGcl6b9jwOKYarzL8CvSLxFMJaoXYOldlxDKW9l2VNROEuB+f96cAvnqeBgkHxAqsx9Sppu1IUIb12DKFJR1291la4jhty/Pt0504V7/5cB7QKXvaO8X2Q5u62IYulS0Lhu/WFhzLdm6R8NaI8hmMd+ZFAdUrwW7AV9veF3yfrKpgtcmBZfmcOwLX1IDH/ddeqvNuurGgr+qq29s4oU71r933D5fdy+9/5Jzr3rM6/nO3+vIvAdNhVQWqXgu2phmjlJhwsTmeSn+RB3tnMC65dpgHcTIGwGZxp2G7OswgxQLqxDyAGrn5+uRJGPB1j/fT37qb06Pu+GSje/8b8wowKOO5ELBSgilQvQSgLvPtHHR/BUqNwWrh0l9FLnfJHsznYhEZClRlfpk/AkTvH9a+ohd2THxP+ps6R710BJUuKmiO5DxwjrCPK46pnJYFqR4D+7BeNcdTYxGA6/PRk/M2mFz7pl4DjDU3876zifGbJQdZ1OGYFpRCrC41VgJ6wq6ezU+7kxUmScaH+2i1GFMls04n3NPuTfcW6e/PANnzdk8xwnVvbHeQxHx4DBEYIjBEYIjAEIEhAkME+giQyuy2dLan6wpcJn1KPlzAsZdqFchx28aq5VXT7/79tes7IJv3FgNbIMlcDXAYcAtLEFBYcuBiYuurWtqUq6+yXT9NNlVwOQWAWstaoLIXGpdrqZ8y0jiHr4Kv0i8mTNUe54pE2HMY2aMUKXD11BQUKDsshuxKUGV9FpGxl6nuv0rp1mRSqUUdUeOn6Y7ARnffTQCp7OkU2a/SX12RZa+mmLwIOAQTYSlMCpHvjqcwWSPcWmEpJsiDZch2D3a75y+fIm0lwYZFWpx/7rY2LwGrgAmZ2Z5RVWYpyOGYAzNNupU32qomzwmCPOdEOrWPSYbbusLvWYsCp1Wj14Dq3bg2liPS3jbWLkQko76vU72TDDegKljxaw2wekuf2gIVMjMkvbJvPRBozsGZXjJAfidZ5zNMqvl9xTEtBap8n2k6M9rrdh7+gX1WLfLR8Vn387uPyHzXqVicZtZeAUpXyAvnOAKnLQ2vLeO2Klh1daAYySIlqx6wepfmrwZejW8thFRGjyQdoPrDM3qQIvs2n//p3bw7vShpcFqKsLdVDKUEDcWK9kC3N7QpeW4BSAFi5katGaQ3pfWcyk4For5mvBa2dHFtQnMtwUv/3aSZHrXq7zBkCaCOsE1SWlOFcxM0g9vY5ytqVCcsrvxCH9UF7JoS5HL5LdY38mSZt7pSS16c+4BnWLWqPrJ8IThyTAW7oKBc520MdVkOkI2RVcWxnGttf9JqyyNb9XrzHO0DqkYbdhxGHrE31/mCRajrbn9TQ6Vfuu8OPncvAKobAk+B2+nbbvH+vzJWgHMZUxhU61LXpkiAZ3uR/Ob4Al41V7L/cCjKAqneg4hFTcqSNuc6UJ4bZ+OCkZ7D+tZjBg3HYWJ1c02rlcO/ddfURn/+vIn017UZlsw4rzlg8uyUo7+wpypzZeW3QLVqfTMrdAQWNLq4lmuq5lFWlIhJ5ObG1O0dHyeJID9DULJuj9NYXseEysun1Zf6d54v9+ib1obGVjjef/yMvg1Qeq2ynf2YZVqvAJ7XAE/vVzoJK3EeCVBTJ9viE1YVoO22trlhkchxu1zQlObaPqk6m3Mv5B6veZbHrQPw55vP3dHaITLgX7FWsn1NLQa0G1D7+fVzX708/DpEYIjAEIEhAkMEhgj8Q0aANMka1aRoSUzvZcAFWE3iSsbYNI3ZTlDpeypr9TdrV6vur2qiqsa16jP9bilaPqca05QUuGpVtR4RePZ7K7avmtroAiwjilQ3wFU5L2ZGra+r2/UAoAS+tsMpWeVNk8F6ZOn0itS3l2TOADvrspAyADJxtmUALLivJH8kXDlSnWJJcGUylPFOdnH83YHvhckU5MqojnQAhhkV0M4Ap7KusmXb0KfmwemCIatmYii43qBPJNhSls42Nda4jnnPDBD0DLOYp988ClhZnp8AlA+RApMwys7CdAR3WqPWgFbRgX4Ar+dnAYv8LxJQpb8CZZNeB6sxGAEnDagGiWSHkTxXTAUXjkhbqBC4Zzs3ElAUYA08yi6b82vACa8J9q9092wMUeGcwgRKVFMTpz601Qc3Ris1dX4q+7bGVHfbOd8XmtHguLq7/6r6oXIyh59Oup/ff0496modoMrnrjRZosZZ46Vr6+FsWwPQtX71CsB6A1NrrI3vjb187eNrGWPmeTFcHnPaevgXCwNilhn9dP/wfBagan/Mn9/Pu2NqEiPJFV805rMRpAl1D/CyVCAbH2lmSX2dOxMZKseHL02KBLrFuQpUS8apa65lr15NYYEzpAVYlYpGLsqTOvVGoRBzK4Ggce7rZ2sJSGfp17hPy9j+/AGgyo4DfPOZtdCThamAqqqDrJlQixYC5Z5NDVun8yufIRv9NVANoM11FNxVrHMPSpsL8N2ePT+uPd2APQKdfm2B0t1cIAXGZIya7r2NU/qpvul+3PsNoPpPrMvAmCq/ndOW6Nd/5hwuuQQ0MduC9cQ5HJAqWL1tbtnpOZxvAmgPVeZC2tbUANW8z4JKAULXgmQ9A1hdlEEyvLb9PDXOvuVmft6tDv8CqFt2Rx83uy9fiLutZjhhVOjdl5PN7vycBRKA6g1zTpl6XJNzDdR9VrCqwCAqXUfO+PjZAuHcb2s7f/R9d8tQTRDLWMtMK+Nlp1kwSK0rUU+9Ksy+QNO4244mDGoB3YDYJv9132ljkx63tq1hHC4WNVeVIPPxo22NqWrxJWA662LejV1TKEOl+QWNZ1iYuuYass+1+hcXBY+vT2kxZBEHZR2M5QUmSm/5+u32Lyw+em8YHkMEhggMERgiMERgiMAQgf95BEhJqj1NJejlhNmDmeJVSqJbrxd47VnVPp2q7XoAWwlggVQfJEKtZ2ZLyfKawFaWs2xr6lFVg4K5NBgx/Q6gdUvNbrbgWM2aTPQFniZ1G5FvVjJNqpQv5cFC4apFLb5XKfEUKXEdM2CFFf+YlChPC2Nhomz6DItFsuxnTmlxMRZRWk+oXJFkS1A6xZZ3isx3ZANUQQf1i7aokQUbkcSZ5Alud2eAYVvliB/5DHttmsaxM5jUjW5Pp2DYWXusjgEmvDVtbZ49f9I9ffY0+18uvhCBjwDaZYyZBKICVhCWKKoSXxmiyH3r74CfBFD2qIBsWss0kJMX899XQPV3c6RPnKsW8a7GNfOgQEtqWGM4Ex4uP3uQVwmzPVRhVJR0hoHtP9MpwbYyrNa/NUOZHjbb1sR82B6cOqVqiyVgncOGblIjuL3/vAGqrnv38TjM4Dmy32vGMywbu7+4oj71WrDqGDtfYq0V2a+1rxkza1Fh5mS+NTR1SaTYs/vzNSS2kvSMZ0ivZVT3GR/B488fYNPOWNxIoWaderB7wtPmnTLJNh4FzPoZpoS3AEj1c+U8QS21r3L/zdAJ9gx1AzAeaxhYtxKoEiNrQUOqs0NlnDUWgsc2VE6VzG8Z1Q5GFcdpANsvSH/nxL6Aci0a+QDq5xjypZSU91mvGpU5oStJc10ntmH1NZTHPEr6Xc7eaXCUeMS12O/UewqmygCo6lMLXKlmsH9nXIO5xlwUuqW1EXZaANXrbpvqxkebv3b/tPOm++6HP4A5YUudcQvA9q//O8DyPIwq9F+3MdtnsACqglmBpfWpMqo6/lrHKqvKAlW/6KLkvFqbKq8tY7G1AL8MYwZVA6WNrZelWhAYnn/pVh/f4Aa+6j4f3lKnas1pKdvPqVk9BqheIv1dzHU/tkqeOZh+sm0OWB/L1wozK512E3kxs+xmIuvftWgigI0bc2T/Mu7OUWtha0HIsQgDm0vSg3YNCMDZ3HmdQFcoGzItHS/rSmVDZf2ZB9aYXlPrHTfx9nn1OX48+/d+E1q+5re3G+936ffL5FtQqxqgSkshez0LVC+XmJtxnAtM6/Axzx3cs1o5tnz96fZfuvfdLzxTapq6wobHEIEhAkMEhggMERgiMETg9xEgHdrP+n0lDCZHfYZbALVPX+t5Hz5n4lHMaA9ei1M1AaykRLhZ+/XbhMSsr4BoAVW3FzjGL5b/V11pOMcA25ID+5wr8mGNehaVXQpU/bveRdJHAilQjfRMqV5ggeyr76962b4WdQRg1ezDzygWSZhlgl4sqn0ARWfbtK6ZkeRubNnz1UQTJhQp3NaMNjT7uPtCl3pWY0GqUmLNlWBWTTangMw8TwIc9o4sz2P0IJRxjtj2YHcGWBXg2mZECSqAmuRxFznxw6cPuwcwq5MZCTjsUnd1BCMGyyRAjZS4flZ/U85WOWSeF+GUzLCcgAW2JQHOdm2s+/QwBM9Xj0YwZZwMTFraJI/0f1+xrQGpJstllHTf+kbJIH8LUm0UWcV5yeKLJXJX/i1IlVk1w277T7Lut7WpjCc/lfL6+wIZ72zvOQsE3wBiNTTqureHn7u3R0gOAaRy7oKza87x3HY2AFWqPTNvAlQBqdV7VDbNUysWUgl3epwmNh5OzYcQ0C6EiF/4Ywdjq++fTBkbmDIA3p/fnXen5wVyyom6B3GynK3XJfvUVMv9BoOmCLQumZLUlsOu73VRJSF1W9kxmdKAkwK/ZfzjkNf73I2AT6Yu5Yjt7yzE8Lqf64eVa3GZhckKawiladRbamw1cI0s2ChlmGt8w2waM8FwD5QTI8/DMa/nA0CdZ3fsetU7OqAC2B7ULmP448JGm0vsQ1Ct3NkBT32kBZS5TdjehVZQ1JLL0k+5nrfWj7uDjbfdH7d/7n78/hWKhkcJ4i3gaP7rf2SuHcdQqZNRhUllklQ7GuS+gtQYjqUtjYC1WNUKrP+ra8VxdMEg8981nYwX0VCuP9nHUfgb/m61nMcfMFN6310y/l+OWFZDLrtE3rug7vT4mPl3zmIGf8uoyugnomGSBZnlRO1nXrtI09jQhlRzb4hc31AFdJZ5kj2WjV8YUq6t+Ga1+VF7q/cIUmVGZVEXAlR7nibGMrpcR+cw1qf0S6WXqveFqnutundbXW2wYBaTJt6XljV8b7j45uc7HwDATrgVBkqRqwM+F1FOGLQsPXSnuP96D+UOFg8BSze806omcR4e8fXn7k9c2/TzqUEYHkMEhggMERgiMERgiMAQgX8XAVKLvj1Nj1h6cHmXU3/1pt+jGq2NhIzFUhZMlck0OSF9yf9LdFhur1W3WkmibKpVo1VJBUhjX0noTVySY5vetbYh7NWkV+gbVioL/NU7tWBAQeICq366f5cr8BaAdBcgoyzNVf6+vc0IdmTDuk+SM6VvK0DoFQmyiZbr/iaqwFSMapCu4c4rm7nO/meYJml6ZC9VTXly5porJQHm6GDe1kmuN5X/sn9BwURXXkGxB2mLGt4zJfnbY7/bmDKNR8CsvJ3nSap1mLVNxe6DPdpxPOl26L0KPwMg+AiwOC3XzwTRBLsYU4tQA1RjvMJrYWEEGwVyYogje9eS88KMFfu+htJn7luafJVAtqWM6qtqll1sWOIe4KJctABR1TSTBCtBxb3VWr/Uxglag7EEjQJVnhe8yDJ9tVSSnpu8tgRU2kRILDuXbUTau73/HXF/EimwcsrfPnzq3n8BqKY+Vel4scqaKF3Asvp3OKrU/iE/5NuDKG8an2eGGBP7UjZwIMnrOMlSjrOo4FvQHSD5/Z4+qttT2bGu++tvF90xNaqRjgvrigAL06SDr/vcJOY+HQlsCyfKzdoww1eJfeLizG7KgIS4AdqwkBnOQqMedw41jGpByzJ4Lfat6rRrnge76MYb0LrGAstG9/yhQHWNPqoLgEz1YQ0oSpxqYaL6obq4Ua2d6k5QALjfNrNHcJ2fDdhl4SKTKO/LtyqCyFKdG3VdOvYraycBXM6BYO9IWK2jFIRZoypQxfWXObfNnN/a+NT90+xP3R9fP2aR6HmFkDk2/+2fu25BL1XcfteQ9/qTQvKwq2uYKcVEiWsYXXAB1L6VU0amB/31sy9bqIUT60Cdo8QCyfn6+EEZXAuqP//aXZ98gjW96T4faYykidJad3KCcdAZJkpzlBDWpqIIuHZxxHZXMWUyNgJV/5YBNS7Kx6su1UU3F7C8rvNa6k5rUWNdKbgfD7CUfc6MsRVQWFRiWO5sMUpaoj++BmiuoHkFlgLX3qxMABvQzH7qeFxD4n/tM7J4x3tl+K1DzfxhwU1AK1hNP1z2IUid0wda47nMOiZh6mb5+oRtkj8fdo+5hhcBrRO+BKwr1CrnSLXf0lN1dXtsk6EBquZuMDyGCAwRGCIwRGCIwBCBfxsBU3CyFHmnYkJ66WBt2IOVAoMmb8XJ9cmr0tdqONMgYKCo+1gmASnjIiFjpcItAcyzWiVFwKuZaRK4SlhL8OvRmOSY7MuoKhlLi82kaOXoK3wTvLpv3+PvS9sqABRltYTOtrrZZcvic+vz3T5sK/WkE0Cnr4XhWZi8wzTB5HhWM8DRGCZm9nA7zr9jDZLYfkIbGpk4GZgYOlU2mUTX3oeyVCacMhGbJJiydVPZnFb3qFxZE6Xd/S2kvvDK5NGyXWOTRRLOKb8LfFUa7tG65tkrJK98brdxSd3eR4yKTqJSdNvU4bXaVNkiWVSB6Y2Jd/SlAlhBh2jiPiG/mwhh/BpauRtXsUaj99o0yPs1omrApeaAyWljbNKXpd4jh0nGHIAaIEJC25ty9cxdmDTrO22dYbItO8QuA1Q1EAJEzv0mJ7cfZ7ex3W0//IGFgIdhWucwVr++P+w+ntISA1H4UuYqQE+58A4zr5x+bW9jLWq+ZQkFoS4KtDmfWtSgdyWrJTsugyTGzFrWsNM3ANVR9903DahC/v30Yd59QTLp+yLPDNCpCRopqVdG5sR9mxbPr0Bja/MiQ8bvNe6NJZftDe5vx+QWDchmwSFMZQHXKBcyDLVUFGDTmFjVBj5KNlw/t1EDvIZRtc7xl0OuLoFq5L3up7HluQb768QpU+CySkzrGlZK7Cayz7K/OdKA3ZKM1iHVIkZa0aT9SdvW+Ar2ADo3AKk15a5N1prWNQBVv12YobqY9jRzrsOLbhtDpe8n/9L98IJ+yQ9eFfPI1+Lwv3Vr80OAnNcHyofJNkAVQyWNlZT/8vxt6rfLGdsVhdxuci2U+iAhdtEgVHte5CD5ljbmsT59xPVGzavxFeR9+hm57BntaG66TwJVgN3lxW336RNM/jntaACqq8jMuT9Zh+r6jvdBQapz0LEKm1rzXaWG8UmrK43T2jjH0Cm4tRYpIkQQ5KewVaaVz2Alx4WK4FQ2UvK7umSR0FjCvvr64ox7sS2ylPc6XuxfcJo+xtancizev3yPqypZtODgekMlcHU3x2Hbz3MxbAmTrRP7VQzUYGn5ukIFk/7Y3Dv9MsbXPCcw9fcJ12ixq/Re5eo8xgl4DqP6CcCqd/vwGCIwRGCIwBCBIQJDBIYI/NsIkAIdJBu6r5+rhNVHsWb1W2VwxV/Ww78FfbJUSoArASwxbdXKlczXbQS0/aP1TkynVOSccCZurftv8TPl+DtKHVftpX6rz1PWW4AZqNtqvZSU9UcmG0oalXfaV1WgCtzM0d0xTe2MRtStjQIAS8a4xBzFWqubgFzMkJAOTnTyBVBuw85s2meTelKZhbCX9hY0BY2MUzmq4AsjEYr5bCmxPrY3pzWQylI9J+pbNXPx83XGpEZVMyV7Zm5Nb7sZbJ2GO9a4WpcmiebZ7j+mfc2rJwBrZcSXANVDksozTJgAuUiN19m/ZjCyqakxbvl2GDBRmfSgvzcwXYN4P5L9yBSj1GiWAJTKjssRuNWk5uDbHElNXUk3b5VuakblmJCs3uAAmhrU0IkFcAO+QhdW388A1ZYsh/11nAUwbKK895x60pOl7CkxxnF17/EfV4dFWQAAIABJREFU4uqqhPeC5PonHH/PzmmzwvjOqQX0HK9uZ90S06ybSLtxHF3BcMmkRiJb7quBqS6AKHXsQZKnHcawzTTBIzFQju0YHCDRFqhuEfMVAOAnzJROkXz6/gCz0vYGZAgRxTnjgCJY4bDOsswFiMI0ck5Kmh2HKfOoPrpknr07cp7sH16ljWkLGFXO3VhLwyoALkMn+//2oLuuSNcrZDW3WQD5DlbYmtxfPgIZMADKmAeEfn3d14JR5o91v8ZEgBNAV8cBoV1Uqs/nOBuoE+PJ7AXwNEa1yVsFRp6xYEvJq21TNoxLTtNrR7bQ1jXUgrPQNQKkjmRV184xVDrrno//Si/Vje7R429LAs9/y+M/dbenvwSoBqzKqMKirm9ux1zJhZxbjZaoN/eDyi27pPApx2/1u3U5GFOlzPzhYkFANOB3+piftM/SZE228ehvANVLwOmqO8Hhdwn5e0698tERc/Zswj1EBYg1wxoqFTvqUprzLrPEy0KgaPyURbvYw7kLSG115b2lnyPVxsj3aJJU2DkA0y8GZGUvXI88izSCZmAi9zE/0zGRUbXfqSyq9wkfYUXtfWp9qnXKzlPmiLLgaxYPsljDuaY9Du9ZYm615HlrTL2v6pyu5NfyCRcIL2k5I1iNGrktBPr3Wu4TzMcsEqm2qY7ZX4Cp53wpL39/+5YOq4f5N2N4DBEYIjBEYIjAEIEhAkMEvo5AA6r3MPReStsAy7+JV8GXPoGuRLggZNWBJsPLs8W6FOwscNmDo3pHgWNbyPSvpRcq71cCZ8/TdZM9kh3ZzarBalRVWBvkwmwjJ1tMqj0Fb7r5GkkU0GXEthNe1ynY/VbO7eeZHlW96zqJ1q0Jbw7tXtIW0yT3DZDd34XB2dvGQAlGxjqtXiopGcPfghFNlGJuA0iVhdARWGb1RiMlsaKAiG1lSXcwc9m0Xg6gMYHhmkCnpkUKYGVXGbBSZA5HJtnaVpPl0WSte/zNAd9PqXvlfSPkdBdHJKHn3fbuBt/sQ6ebZrqS5FuGzjCnMJdElP2W+68n0MYvoLTAUi99jPuozxjugJGqUw7QypczwDFOxlzANvWH5SyasfV3zHDi6hswI+vT2JrqR1MgADAa7Bq35ZIuasjj7i5xSz1f2ZZGppBxmx50+49+wKxliiwYppUejz/TQ/VMeSJjecVYUtHIPJjCiNsbtxhFDX/Or6otyXqcf5VdClKNr+1hrFUtoBkXXdmptvggrErrGt77gLH5FpC3Rfw1wPnl/QKgKpCp2e55xJjLzwnYZdyiMfbzlEYah9rO2AV4JNSw7zJdBDkGOe3KaLipxVR5eY1ZDY+SXSXUiuo5BlBjGNbso6S0JTGtcezB9BaLGq+foghgbv7ygSYhANWwrQLHOovGKOejcp34/vh2K4F1lJzXmTUlMc4UaaApS1UBqk6JaA1yjLoZ5++A+ZLAuqCTlk+ZpByHsmWBl21UWNjYvMXJlzrVTebDBFCzh/T3m9Hb7ocn192Tp9/nOrE18/XpX7vrT39CnorEdwpIncKmIvtdX5dRtY+qrrWyqSyW5SbgQo7se/vcLAxwCAGsbdILVIPW+MZIaX36hPcxhwTlS1qwHP7UzU8vAahKfte7k+O17pRySxnV+UJgxxxhjq2oUY301/PNva2ks5EP11pNkGfgO78bA0GqsvEbW9gYc9jvLIR5+QhulfAndgBmnX3ZxtIDSxgyB9lG6a/XlMdb0l8ApvM6RlI8R9/TJQzp6kxpMIst1MH7uQvOaUHLHXekWiNtu4iTQNVDPce0asG4OK4uAm6usXjHF1BYUW9M6LzDerALlguNsfPD55YxqMvKAECVr7XjyIFPkP8KVH3H8BgiMERgiMAQgSECQwSGCHwdAVK3HVOkfxOVksfW4+uf/XaVnvqoVLXqQouzrKQsaW6y+Ebv3X2C2whOa7XdlD59HO0fGdgJ0ygDKvBzi4Apk/D6vXqjCgJbnSoJk4ZJJlQyV7KpAVQCRJ6P6VJ6thaz5P79O9Ja2EzB21UPokz8rakjqSrp77h7sLffzQ62cfXlU60/VfZIcico3gi7SqrGt4CmejDKUMi2VkKvXnmTRDPgVXwKy7pBEjgjid6ZbSXxXyN5FLDOaEEjFt/k/ROTT85JEDWi96qmpo+/edI9fva4mwA4Ntcxkjk7IjG97HZ2cBA+0NGU87xrXdMMYyIJFMNy3GkW2uCFCa/xb2gmfSV7/BqgZVLM5ibLjTVMPh+31gKqynkLjJpoy6oq4XO8NcYx8TS7TobdaulkzwRpBVpzsmbXYdyyi8wLMCjgEqCKKdLCWkYdm3ce00P1WxJeZZUYLNG38e3h++4YsCj/ZkOMK8DJnNrUFTLgET1GHHUB7yV/l5s1YBaWS0wyamyn9Zp9H92whgFSJYktpO8xr3ePWAwooOqCBGwuQPUYpqoexdCVfNYWK3VasrEyuALAyMI1+XJdRGBcmK3mdrCLBkQllfU51x1SgxrTp3L1zdXG3+5DYBriLxRbu0rDgjumFV4Pv1rKOOzUqDJ/XyH9tT765/cwgszjXL3R9daV63WUq9/PyTMea5MYe6ZZ7KihS8GA5y0Q9+gytrWMoTzV/abGlrjY0ifHZHz81GbUkxHPQocmXHX92Ud4U9Aja5dr8azbWz/qnmz+1v34+LJ7/uKfWNixVQz7Pv+lW3z4z7SH2qV+Gcffqb1U+ZYB1UTJ/qq0oqpGwo6TQLXNdY/HuR00r6Mv55ap7cR3TvLHaJf7xNOAray5XBzTmuYnFoqQu8ZR97b7DEA9/LjRfcFICRUvQBGWlcWU67SmUVJrvJord/YvKC/ZbTHVtSDVViEi3y+Jtz1NZTvrmvWzYkpF7NPD1NZOvuJYyLAr3wW8FlCt/blwdgUwzRxwUU7pMO+dn9ALFumy+4nsnLp4z2l+fpF7hW7nVywSnK8u065LpYos6dntCf+/7Pa6fRYCvfPWfd55SdFE7iflA1D1qi48OVOWOAAvYMgvWHwQmC9ZUDwNs3rK52iDN7SraTeT4ccQgSECQwSGCAwRGCLQIkA68XUf1QIoBT975q0AaQ9MW3bdUlhT1a97pRbb2q+j93Lgymz9r8RhWie1tLjt28+MLVHEwLvYGPk5pIKRBBfXU8cgO7vFSn7DVKzsl/OvD8Gj70mLjHYGwlqTKf1fS0JcieiIxHSMrFd0tkDWZlKYZD1AoaR4Ov4+eEJCBpuqZHAM2Axzmv6FbA/bsUGCpwRY1tSeqtV4wtYPdUy6bSr9FRAFOWiyRGK4Qw3dXoCqbCtgJOxbvWZ/Vcpng3Y0ZbJtjThlMp10j1887h49eYAxjqBh3p2dULMKAyVYncGubgB2C2FUgmugrFdNH1cZ1xb5JO4CiwDVSizvTZX6BYKcQc4nTI5MizWnjkkAUCXzGuEEaCDlLLSr66/jJkBVEuzroY+yv1vNYEy4w8aW9DS/smkxkwUwz0iqz2H9rgGnOwfP+H4RkyVrDs8vLrrfDg+7Y/DwCnm3Ul/B6uUVxlkuXgBUPeYzZJgL9hXpJXMlCyLWD2eOyBqVGVakyTG8aaxqpmy1UnER4uHeqHv5iBpVGFW3+elwTnsaD9gYtZrNdn6puVTWHHaxag8j4XQmOhaC1caQ1hwR2OmK7PTzQnExo/Xz9SiVE5erU75cwLhbPAgtV/vsTal8RmY16s9caDXqOzD4Lx5NWCRZh1GdE1vGgBeK5av55scbkzCtxiP7rx2lbY478rM868yraouT/TifBG+NmY5kOMC5alyV9fbXbQx9OHF7lqYuOUw6x6yCwBpxgM2toEanbeDM/uZR92L8tvvx4KR7/up/YwxzAQC23neL9/+R60R37r30Ub0d00vVGtVI4TVRakA1SoPw5W1RpiFuTyoKhLaCkHtVzdm1yQP2SY0qcydxxe336tObtJYJGGf+fYFRff9uhJkSjCqE5AKgeh3DJFlO41NANbLiNiiJTPs9cw7W03jE3bnuHFW7m4UlY151rSsbtfqETLWtbXJvbVJwno7018LsKD+U+CoFrp6qAcgccyS+FywuAlQ1QXIsZFQ1SZLlVn4sm3vBItj8BklvWyyEP8a47CKA03uHipY1rjXhsg3B7D1tjapnoLO6hxlTPe6VizCuK0ZykXvkBtfrCUD1C1Wqq7C0A6OaYR8eQwSGCAwRGCIwRGCIwF0EyCX29XnkCUGEqUVJJuUje7a0eKaS9BbfUomTtkcmYvVs1S8VoGzZbAOlleiaiH8Ngk0WCzyYJWuoYU3TiBrDrbUdTFRkXQEstqoRKjW2ys+gOUzkmH6a4rOyXroNm2qS3CfSSn+tTjURTJsbwFnV4sk0ATxtYaHpCRSYkk2dSD0W2UwTwRGgb/fhDi6/yIeVIgM4lfR6HgILzUR6d19b1diiJjWKIeM4ahL9MUzpiPY2MW3l2JYbSJutT4XpEdhOeX1Cb85in+3vyWs8t7Ml0CSRHwOUePOM7U34J5g6vfzueffg0S7GTgKis+7iy8ccy+4+ta4yqzkAc9w2lvlwpcGyL55bgYeYLPXQIdlwG9vGltdAm+Aa0xJ7FuAs0xxdkG9ITMM8yaImoXVbgQ/bAKBvYWR0cvWA4vrq73526Kn6W2bp2n6n1vMJjojhgnlxTiJ/AWOq3Hfn4Uscl5+ExVLOeQzz89vhp+6M92iUo2D8bDXmfZ6DjDnOq4CFBQ7AGildwc5e2YuVKTdjYUCm8gbW1gUE+9gGkDWg6mfciqCC36xTXadGddy9Bqju6PpL/P6GdPaY9iSeSw/lytW2KQUC8lAACDyyECCbKjtabHmBEONVMRXEBdC5AMCzGnA550NWZyxbjbU/nWNtvjjffV85DHsl19gqI7ZFTK5GWUOe22EBREbV89UM6vgcxlJps2PjWLQ1KXft8SYO7pup464iRQ2AKsicmm/mk8xprgn3IfDpY5lj4+8wrSVtFrymL6sLE7Jv0T+7X5hAe39aq+mSA0AVFBqWfgzrtrP5uXsxetf9cf+we/4aoCogNXRLgM77f44KYWNGaxpaydC/htuXbWms9xSo6k7elATKX3N7qnnCZKtpXqHKeWYEsmpAbACp6+ODMlricXWEkdIp7WlYMFkAAuf0UD09Xcf9d6P7eDTGTKmAaTn9lhP19VUt3mXNIJNFN+BizjNnVBQAOjNcmkSl3ZPqi1pYEtCmnFmGmtWcSMSZX7L1SoA1H1P6KwgPSG37EXRq9KS8VzDqIFxZs3oCeERSH9mvTCwLBNbny5zaUsuxvJzDftJ2Ru1I3XuVmXOtqlzhtzl1qT5kRlecg72rve77e3X6EnMOioI9Z9UxMq4XUd/UPd0ijdPbLzz3JddN3Tvux6JGZHgMERgiMERgiMAQgSEC/6gRIC3YU3hmFtRiUMyNj4KV9VvPaRaw6XmRr38vIFuPArH1s/qq1v7dS298VEYzBY4K/PnTtFlH3ym1humfGomqSW01QrD+VGgqCPU9xVJFbEbyJAujtZOewu7HY2igLMdSx72e+lSNiQCRJK4xlIlCtSS9cd8kydWsSHfeTVhTpb+yNlV/WkBgQdIo8NiIeRKgGIAZhs7zEajxm61sAnRbPeTK+k3llfZcldVlfyPdbeLOKxNR+GWGG/A2Bj4TQFXaT1hfGxCM/RVta57iBLyzRyubbSWBp90F7TLYVXfwqI71DpR6boKl1jvyzpm2xTvnHua16niTOJuYypYlcfw6gy8ZaWaG7E9YGhNr4q5hkiPi9mFY+TsOvrAv0T76nKdSdYtrsnBJuGV0TIZ16a3WL+5pQXK+JMFPD06McbaQ/W5M94uFI1afTy/oBXrWnQFABeQm+acrZL/ux3ZGjP0SkGodcoyyBKrIMQVmO9Niz6wjlOH0uQIQdW7GwPdEhipgID4PAarfPp0FqAoO33xYdl/OAVZBNgLKqikUqLmPzG73HeCpTLc5CSur5Lu2qtjGVMefOQY/19pRDbWqBU21jVEFYBucAkziXPfr8o8smZ/ja3Hb9TrR8ZUPKTaurq3dMKpoFmCF//oOMyiOX0mxDG16o0aOLbAuxreMlmoO5LPC9vLt+OUwGvNqvDyXDHEBrrCHOR0dnJH+CnpDUla9q0sowWoalznfZN3QfBdQ1UGWXqo3uFwztybrZ902ZkpPR++7P+790j1/+R8ApQeRzN8uT7r5h/+TMWKfM5hUapnXxtSp2pJGsKpm3t+9zyihBbjWcdWiTSS3uQN61TagmoWUGkX7p64j/72rLcVI6ersCwDwBjMlANsl9alno+4UNvXwiGrac+Ys87YWPYxZ9fCNcKEpPbJG0zOrgvzEvQbV9aT0VjUOTZWh6uBa1jPXlu7kMp81ZleCUUDmiHuP18HK5riOn2wzDGx63aYljeCwYr9ggeIK8yeVIYJcGe0VjlAuIiiD91gW1JjLpuYulqVMx9jroea2BkpWl1LVGq2KjGpY1MwF6lFz/3AkZVnLGX3JoqMHZ42rX7q6cwV3x7efMqcVGA8OwAnF8BgiMERgiMAQgSECQwTMGrDwaevdVUt07+CbtMaULoEqoCrjo9SsQF/VmgZG9il3tqxH+JZ/83fPuPaooH4WpFPOW2xH7I9gwdzDbA3Wk61sh7BIu4NmthQYVal+alFlPNlSENuzrMrN0hM1vIamH5wdxz7WrRLQOdH1F1B3K/BcsK/U0ZWpzoSkbxt2wRxX0xaNi2czPIppTRN6tOXs62xvUhaXXiTAAauNmTS5tQXOg71dmAoYUY7/CpmxLIP1rVvIEwVBxv2afYzV+AZkIOVF5nuwS59VWN1r5XdKaQmnbqdTmJbH3zzqHj9/hAQYsEvd5OXpR1iZC2pV2e+2jF1zJpZNM+FNsl6JblCGhZRZBCgQm/6mAUQNmGYMC7T2YLWgq6+LOIqhCYtn/1mZ1dSjiduq5vD22lo5mDHBja/F5Zc5JOUEkEptqn8HK0QwnfifMRYLGB/Zejtn3G7udDtPvgWA0HbG9zCWn6ix+/D5jPrTqtNz4ghUFzDygtRL2FK4y7SImQs6kf+uMFVy4cP2Py4c9H1Ba35XeMzT04/U5Nwavxx7R43qpPvDc9yfYboFpG+Q/p5ckFarbG5qA+swBeouoUTZKwj0y0vGeaqBlrJaxiRsZVjFugZkRGX+V5GeV2sbFzOqfFNjpnKQvlvYEdAKCh0eQY3bhyF3zKj4C0NXoNKzE8Tuwey/ekxLJhZG/vbuojvF9TU112wn+a60tK9Zdl+ylP2j4lGgOaCtJ989Z+eYZ6H8u4FUA+o08z0LxnsOsBMAp2Y206eYutSECl1k9eyhyqKG6oxNZL8BqgCmMU7XO+sn3dPx5+777b91L1/+E+a+9DXdtM6Tq/z9fwHjUdOq3He2D1iFUU0rGu4pXOdZpHFhS6Boq5qg7J66a0qBrNLILrZTC4jmot99VjWuad0C7Pr4F0yHjqkDBfDNYQlxpT4+nhWr+hkH3Evm26Lmru2RMpzUSPt5mnClVtn6YudtM9cKg+qCm3XuejZZv0u8vMzS19QxTfunBDkS3bv2NmxzhdlRgW4uK0CsDLpzTSwsGNX11/vBiPvTkhZcc5QA1zoDY0S2ArTmmgaZZ6EuddK1YLdIPWldF/0jkSNUp2kt8ylzX5iqysWFQRUWAtAwwpyTx67Rnb1Ua9sI7ouVtVkNMuLPa0dpZ5Z/X2K2NjyGCAwRGCIwRGCIwBCBIQLJObZJQ+RlTBAqjagkLvxCEqgCk1Vf2ifK9bOveewZ0QKtxaUIuvps1vcXY1EMq4DGBKnJ8fKT1fgmr5vh2iqz6mq8oE+HXplUW8cLesq516/1ANmqDBV71XEIRMcYIdlOQSbWpCuw2do/fyr7BaSOJ83JF6BarSI4W1i2Kw16AFgBFlvIQ20DA2gdwXCOxyXBVTY7mwFaG9gSqMom2GpGI5JII4mupklKiO2nalYe4xpqWzfZbsK+qo60RcberEk4AeNI+XYBtzO22Rhx/EiGBYwms/aQnHA8TzFWeviUGtqZ5wTDc/qZVifz7gCw6jZqNstgqYDr3XCYkwc19PVvJvIVw/us9D47rR6ogtjGPIYaNZFu1qUBqMW5ZK7EPAleFJYmbWucR9H/KUE04efjBDitz2oMgdi3ufgS9omSOvqn5iADXNdgz3YffcfxjyIvvYK5+fDljG+MWJxPAXvXGLXsdhfX07S2uUI6vqbZC/tVDbkCuF5jwiRInNjbtpnneMaJfkBMMYTuzvDIAtn+Q7Ble5ofn21T51lSV11zTy/ggATazoc+m29grPZZt5i7GlUBRGTApS8ok6ICqnVd+Fn1eWFUpdcDVhz3Apu9PDfRFmA60wyt74m026FBuonEM4TwVzWPBwLVJ8xHzv9X+qieAFLqGItFzZqE15FzJ4EooNUvLzVdbM2S9r4w5Blh3+sx1VjHGCqg1bGsOFUdbU48Sx4BQSlVZgGH+SJAcq7Z3mgDALMBSF1HJTFdF6h+7p6MPnYvp2+61y+/o2XU0ywYOb9uPv4XBvgS9hM5sH1UAazrm4JUvpX+2vrIhZjEuc31dt315x9WVSAOeCzm08Ucrk8YVR2DnavoYyP9nZ+dAVJlNnXYve2OPk2oU6Xm8pR6aIBryq+5l6ww7rozU3L/jlek2/02xYZn9K1Vby13BPGyoIn3nVN0LaC4kHQTZ19BfV2uZciksZNAs8zpch/hy5rVsLPt/jSnp+rlCSoHJdkAZx2B4wzsfPFeqXESMRVWhpsPQ+qYlty8ZiuLDwh2L6k4dSujhc1Y5OoXt1ax2kObORvNutvazkZ37v5fFmW/tYhoveuXjtKFVqNaC2FfIeO6hIbHEIEhAkMEhggMERgi8A8YAaFUywp6mW4fhWJiBJSVhvoot95KqnswW2DzHui6nQBVoFq7bv69eS4JIIAtjrF5rQe8k+zD/docXhAqUHUtvjf5qRpAUYRYD+aQLWcYK02lIXJksAAkWT73CAngAtnpydV5jn6TLMlWNWE0PBP7I6KVtcWmybRgwt6tYuglQGvOeyPntY5UCTBARaC6np6XyoDpgUq9aMCxNWAmoRyXtafjVqs6oe3DCJZUiWLai1jfGgwgWybDoXuvhj4mz7Jw1RN1klYTClirB6s1hVPkquvKGwUv/LwmuZ9tz7rv//Cq296bBaxew6xcnLzvnj66znu0i10Lm1pGTfk7uk6OIz+bqUyrobxfhOihhz+/YlHv8sdkxwVUizLKmBSgVUrI88RvzZ6MAJAkqCbdOs/olNRI2pjoCFZh8qzNXJqAG3/isLKGLiiJuO4873YefZu5IUu1YrzffDrp3h1f8LIO0SbwJL032wDVTRhUAC1zQ1AiE7hSgrkSrMg6AvI1xqJlSUNXmTseowxiXytcM02210+1RnWTGtUZBlsFSX85vOw+I52tvrPVgMkxDn5znjaUWu1vfLYARNWWOvEdAwFmtTBSVhvyNvLOHjDW4kF8ce6uJcesGRYJYANV6zgd13hy8fylIIR4ZiEkOy6w/SKuv+vd26Nl9xknKueDALhKXmt+FsguVJF2RQLWvFbIKFCi357PFVjlupJBdXhl/XhfgXx729b1kdNWBqoXl4fLdbFqLYxk2WXjInNXUg+wWYPR84Kcrp93u+tfuscbH2hR83P33etX3e6DV2UaLU93+P8w144Bqvtx+g2TCmCVYdXN965Hb86r7k21QNRUH46PgDFhas/nAFkwmwKIHV1PfX7WrT79AiZmyQw21fO7PLtpRkpYPs1pjeS8BaR6WoLUKxZcdOv179y3+hZSIWj5jKwPuihRQD8QPgs6Vccp02zYlbvnGiOuguPVHNs4ri/Px/uUPyPxjSy7FiwEl0uvr6K5M37zY4DqF65NroOML8/PP/PcGS7ArcWXP5VrZ/HoTi3jPJQhtfyCsQl8venOWw9VtAZRrZReRAhK3WzuDFWuUaoD50AtGMwZ2ws4VSXrWMI19lY5MG1tsl3/b05dLsNjiMAQgSECQwSGCAwR+MeLAKnKyIwsyVhfw9m4jgDSSi5kP3tgaiql4UbPlib9zHdtX2YcJpDyngE61ibBbt6ztT371n+i7y/Dk4KutpzRRVJmTPlZmfHcf5WkcgvoKUidwZ55zBctRdIV+CB1Zdfd6RX2Hfy0TY3fAoG0qEmNayXj9jU12bsledNV02Q64DauoSW5nDyYdrM92Ft7p5IMCy7DDkUuqByP9/GmCUB12voSTpHvyoBa65peiNavCnJJOjepjVXameSVY3E729YIYkfIFgvnVEYvUzGiVnUMmzca3zNTJqSPnj7onr14Sq9X2Ffa1lxcnHCenzu66jSQanLeZMACZSXBDYTkQxpwvQOpOaT2fANHHkkRfw1h5m/7oEodyaa2ZNhx92/BDUD1dgXQMHE2SXbblW6hJdAOExcjpXIijew1QFW+3bYe9rV1oYJFgoPXmES9rhpQZYOsLvz18Lj7cGqvRsCo58QrV8jFFzfKf2XTWfiwNtDZw/ZKfzO3BGV8Ka11ESCtZBLrnGWS/Ehc/SRi3+sIHu9Nu1eYKU2V4/Iegao1qsEzYWMrlJnxMmaRWPs5jn2/9xZbMUIDsmHYvVqcQ0qjg5OqHtn3lztxHWSRnAVk/V+sjTx4gYzPZDwdE0GScudixDL32G5ve+OuRvXdpyXy6XIa9viqRVRTJbRLPbLTLA4VPPVnGD0/XqDVAqc4tZ1OgWY2VMKs5FewHDl9i2lAE9/G1r1a75sWNgGqtcghSzqyhyrXszLgDcDQFtLfR5uH3TOA6vevnncHj7+vz1Sy+uVfu9vLQ8ApZkoiPuW+462SAqeNTak7KnYV1zUXb5p6JK2LPPKMRZ185vcm+5g+rvdoXoS8/uroTeTefgtUP3286T5+oIHOGUZesPlLFkRkPK9YfFksdf+t8RHotxlWc9CnXaCBdTWimrRuAP9ZAAAgAElEQVR56Joehd1sdatKoaMD4X6Tem6uo1wXLo5ZY8pO4xjO+Wme1LdYKgMt29O4kFAKCK/BxSn8JhKD3KHZx+oUaAjLegF7vSTm/YJIcfyxHo+Jkq1mqv1SQddePcE7s5jo/do7d2pPw556VmlQU+ed92YCZQlT2brmd32BSNWwLql7PQbEnua9w2OIwBCBIQJDBIYIDBH4x46AqXVb1i+QeP8wQa7kvnfsLVhZSVFLjbO52wV8NHZUX8iArP75OJPYczKpbvtZvxe/qVS2/yxfb5q2u+eKjnCbmCfxm8nSFNZsG+mvQuFyldRhsp7fpa7MtiM2q7ctgqlVn0wrDQbiNobI9iPTOM0qFQ6bIVtAYmkCGOMfAObW461u9wCwCvgUSMasSGfPHBppm66a/Cc7tUkN5Jj3WtOqKZP9UZX1RfUrQOL9E9hcTZh6ZkegIBIRyFqfK9uqC/L8+qIiBJM7g8G1HnUDqXLirhswNbHPXj7rnn7zEGMlwRcsyvwjhjknfH7ra2Nibr9WTYMEimGTauQatRUA2Y9/AdUCPn16HawUuq0+uzShBVTDpMqQhyVnFrgd7KlA1RrUoJq4/UaLmnkBLcSUcE4UMBSgLHDwJfcOADKcSxLqJYBz+/EP3XTveZn9EB+lvH96f9IdXcB6cy5XLDSEbWXBYnFDjSp/26ImoJe3+DxVnhnT6vFYEkaZa82pAlD7c/YMAqpykm3G3naPAKrfPWHWMA6Ct7/hmvuF9jSqNXVxdvgyx3iXIDgMJ384D/wpIPPzC9hWraZgVUAnqDVkK4GHgJRx1Wm45rzztgBrX+sacCrAa2OY8CvRtCYyx1zsmefh50ZGzPcu9bXPaE+zwxz68GXZvec7x+SINPffOxzcLtPASbGl4+oUDeiuXrKeYh6RCRguj6mYuAvYvYVtnMIsAl6iA3b6WI9bP3PdBKgCUjBSEoTlSuaE1gFNaxgpIdzmai6g+gDn35fjX7rvqc0+ePpjzU1uX9cnv3S35++pTd0KgyriW0dyXy1qAKq2humZ7B6cNulvDqP1WO2Z5xp8jmu8yz6f5LxSS/3lHYzqW+Zl1Zja7/fjh7XuiB6qlwt6+FIjvRScAgBVBqxsi6SrcEBqK4/gb8dDV+lr6lDDLju2yvB11pbVFIQqQc44CvWcc+wnMmslvoJZWMtmRqZ7uMDWMak5UXM0JmX5y4UUDeAEqsiXuYDcfkWNsgxr3IG5X1/gslxLdILMWpAM+GQs5muaLdW9EYs3tmEfLIrYc1q+tNymMWFqTcVcQKjna371nOqI80i3bA7UY1upruFrCSA/hVkV+K74rn9DhscQgSECQwSGCAwRGCLwjxwBU8+kof/jR886VPJSoDJprRli3pI+hfbszPP3MtFKeIqhKELJ1KffT2+AI+QUZtJuJmDV2iVMNWh5UDLD+qwCwn5G1VSW0FhTJdrHyKvCmJjumDItAZuCV1nVgFpAn+YeHs/K5J0daLaEWDbnFOYMYBOLHgDHJi08rmVpTBZJpCOdw7RlC6Cysw9QtVYVNnRCfasMqO6/qybTGwuYkrRbqwoYBtROAKkCVZNyQYP1tgKZsftgG5NM611l1gRQPi/wmLZWOLbBEUDbBmeLz55yfGNYVXsWlmyT5zF4evndi+5gn1jA3o6sab057LammqiUxNQaNaW/QRq9xFVUYsLYkvgCpaHXWm5dwOquePFukgiCQhNJAQk1A1xjhBKkw7HR/zLbyJbC1thXVUASCOjQwlzH7bSBHpPwxarVk5JwC+BiVARQ3Xn6T93mzqP0UJWNumJff3133H26LIfTW8CJnPlcIyVNuQABK1x+Bb1LmTDmydXNOK7CsoujSHSdG/W3SbzsYXbGex0LAVz6lTqL+PlwdxSgKoAUn//t8KI7ubTfpwsHJakO48QY961jBA2pheUX2WDDkRnN55cbcEkjDUOcUWNmI4AV4JaZUXy77P/aA+rCqAF9/gie9He+BfJx6vVKS72hQNDFEcexXH+fPR7Rv3fUfQxQ1aSr3lu9U2sGyIZVNHoDpZoW9XDMrFUuJFvHUsCml787xeYEX6Day4DTSzSD5fEUoyp7GMDr1ew1JFBt7PsVc+YGE7FNrt2tNWpUN066XYDq89FbTK32uoff/JDPd+penb7ruov3sJ/bXKsl611TAgyrumatahyvddb2UEXJvN5aUGUhyhpWY9SKaks4wN+zB3zTQ7XVoV9/+pU+qoc4/QL2kPQ6x979toGZEkqG+YyFBhZKkP6yNhb573Xa0zB2zLsqW6hLqW63Ls743e5oWXgo5jMMs8eQsfZac3/GqWCfzr5LjJD62lTr3QWhWRTKEDJusr72rQ3TX/XL18jBF8qWz1xA4hrB+XfB7y4QLFkUuMS8Kv1WaycNXAIxra0PYK596wrg8V+hlPE9/x9777keSXYkbQZECiRUaV2tSM7c/93s7rc7JLuru7o0dEoA+77mJwpFPpxv9++wI9FoAJkhPU5EuR0zN9/wvPb6K/j1WVvTiT7LrTxF1ULdqr+rYtln7QO3wL3nfUIk7czancGinqdNTQHUYmz/u3+X+rE4/BwiMERgiMAQgSECQwT+nSMQbqNS3kpC/vH3PjvtEwZn2F222eAmHTER52escU1XyljHzZYL7Nd0uu2jkuAyV3L7AlVYygBV3SBhefjWgqPWNe0h2TQBN4kLGK42B3KrOgT7raGSCa+GS8WYCqDJVfnd91s+nSTe3qolwbW+sYFftj+WsQQIerbzC3oIsr/lGPGpNaIAPY2VlN/uYtJyAHsjW5Z0SqMYEi8BrHjChF133m0S5BkyYJnQgDYBirLfxnDZ6kYTFQFySUzZR4Bqgea4vLI9zUhutgWrOgXTkgaJ7/YOsdCYRYBEgnv/8f3u5eunsGb1+QRTpcnOJ2JAgulmAlQL8KR/atjSBlRNfysrFtHe1bQmY6zJhZa7NpTE0cZ4poHSltyWY2fLxK1HlS4yyQdwmHnHWMl1RGaa07TaOQGLm1gDROe6qVLTJwO3Rra4hePv0dO/RNZpSZ9tR2TJf/79Q/dFQ5uwU9akzvgdoKKBkmkxu1pYI0hMBbEr6lZvYVbFJwKlAFDAiECy6jNrXDpuw/5xzpHtBrx2ANWd7iXSX1vLCAB/+TTH9dete0zFeHoOuZMCOmRAjWurC/Z+CFAtCW/vqGuNquyrILN1LAmoSc20xlkBj/5st2c2LyAuMNFfojBoDQmXM28tX67FBRAPaHn0EtffI8bxl7N1p/y35LvFltaNWY+E7DYAuOS/fpYh0h4F2XxtNuPA/ZSpVAPL1kdSQ7kECRuv3vgn4TQWrmdrlL7G1X0w6SFYl10XpN7iJj1i3E+3FrSnOe/u7X7unuz+2v34ZNY9evGnesYIPi8/dLdXb6lRnfF31aTKqir//QpUAUlxxs0VaDXa7bFXz5Y2/oP4C4xvzZ5QpnqvGaYB1j7+3K1P3nfLJb8DMBdLgeped3aq06/u3LD4jLvVkhHI2HNixJpX+ynXiDKe/X1T4+HGHqvBhnUN0ks3txDuxz5LEp9icBNfjnXJBI11splcaLW2qRPOHd2k1rYnShsb70lv65p0UDK8wfHXZ8ya7cy/UOft2GN/81tAJ9uxFMFnsaBTOXCxoWwXQOpJTJDW+xzxszCoAFbH5Dywc5OnuZOIVqvKkZ4AVH3a6wq8x/s8OTMR4LGf3NCehjY3S1hzed02zcIR9zWtX4f58MsQgSECQwSGCAwRGCLwB4vAPwHV/uz7JLgHrqZYvdy3Er2S+lYSXexq1bOWKLcSqt6NtVK0WsbPfQlUfZXkN9Dxa+gLWMLCBSZoilOM5C3MYm2jvgqslhjYnqvFs96ELQ3/KljIp9W2RmCSIzcRA0BoXJS2HmHPAAawkbJjJnfp6ahq8wBgCvDbIsHboU50B1MjAek+0sLZhBo2e2KSpLkXQWiRxuwFea7S3ommS2lZU7Wufd/WGNjIxJFATgBauy3BTrLJ9kYCWEEoCaGJ4GaH3oS2wOF7inRzMhHMFPOp8Ynb++7Hl92r548i8dTZdjI+67Y3n4stCpPqPk3Ye8a0MvXUabaEN9JJkVs0nn7QkEmGggBJV9aGyFrS3afh4dWaA3AoHaWK0pqR/gpWK0GWuVJinVpgpb62qmly3zkgwFaQyoAFcdujo+742X/AlO2VTJTYX5Jgv3n3rjvhGi1gz02N4dE5bNlUJ00ASKDaOTWDtqq5AaAuYL8cq6M4LosAdF7FrdQ+ugL5yFY9475u8k4O69g7BNxpplTS35vu10+L7jPS34x5WVrjldMo0JaaUr4yYZHY+l4bG/wQqApEbLcUwOJ35g0c5wU0BbrjsIEG32tcY7qVL2bfwTgybn7DfGVqSWBjrNplzNwA8XACw/Y01qp+Pt3EUKmfNqoJlpIlu49e/OwhByzlpq37+m7Wwl+rx2fJjUtyXOxvschzJMA6yRborTX9OK1T7CncJiu2lEBjoiSQWjPLoJHSDrLSCec0xvV3b/u8ezgSqP7GdRjTR5jJC+lmv1cnyH//BjBlcgoGteS/3NvUi6efKmOEm5d4Wvde7Hl/PpHhOvnVjiMHmRkFxsWMHqq71L3qRszkyPrj37rV6SeYSoAo4+nyYqt7+/aQ+lTriwWnTJgwybJcVB115mlSqlyTFf0kRj/3U6DVOBR8FnimvJuY3Ual0eZyokpQRUGclbNb180ykQu3WPdMqMNszX2xVn4MW7pZoE5hHOyixujBqi6/3ocbVA3Lz7LDxoQnrq1+UEIYE6/rHEfeMktyQoMYaFrGMY0AqtWzV/cA2VRlvjaYKelwCez9HCdu6k7P4Ew1vvMp2LfucvLNOtVT6umtSW1NeBKHgU39+k/h8MsQgSECQwSGCAwR+ENHwEzPlPGfgtAD1G/f/qr9SxJ6Z4x0B2AbJdNW+sdtCDgLrLqvvh2OSUlByV5beCc6LHlmAdlar5cOu59KpHXqhQUNm1s4wLX2G8cq0xhpL+9ZF1V7ArIKDNM71CS8QJeAbwcJXWpJeWPtuvw+pn/mGAB7k3YQAAH7mE50AqZ2EmdRgaeWPx6L3K+S4S3AkbWiWwAi97WPoYtgdULtao6cJG8Km2rrGBNY5cCaMMnwrk3eOQLb4ZgYmgxeb7NNLtN26hZJFFOvKhh1a9Xr06T/3r2j7j/+9EP38IESYCI+5Xg3yCJvrgLwAj4jNSaeX1uQFFgtIKs8soxlCqj217BqhKNJTrD80UBJ+z3XtQepAtDIf8swSRByS/1bAdVKtgMITNKVWCtrJFnn14BUpZPpzuHVp1/m4eM/BXDK/nnsZ/SF/PvvH+mbCgcDEFlyxTe3su7KqgWKJNn0TJVJTU0roGGxLsZ/hHdY5LjKMtm/DsDW71YvlRqGwSr8T5a0nIAL5H1Pa5eZY4FjffN52X08K3lzJj0E/238ra1zbpTmHq7PIxnsnuIMGLWOtcBcz4TW9E4bxAlvgUKZ9Wpn6nHUnVAct9dHJsw4FrA18Y/zsHLnHnQSj4SaN2aoBZ4D8o4BqqcYKb35SKAj/84QKCbP+yXM451dmttSDp32KmGKy424weSspzutCoSMUIdKALX9cAVxJQmvVqBcg4AcGXQmYPhlxwkQ6yT5XsnuMWZ0/Z3A4Pmz+qgCVJH+3sP59yUk5/Pv/gz2bDXY1HHfnPzfNbZHOP061mVU43atEVEB2DCtiTLX0PjGvKpYVltTZUwbXYEjNe7be7bAYaLM+OH4u3oPUKU1jQznivF08mW7e//+oFvgABw3aoyUlumjaqWtclzP2Zh5HMXi59nV30J85ue51g69xuwLVK1f9TnUKxd8LxFnm5FYux0nspzwcRxFKl8GRDKkGjLNP2F0tID1py3R5ADQbo26QgaYbicXUueKBBxsmtea9zdMMBmDFT+XsNoXWxe0nCmTpbRr4suJvokGcEjSfUZtmBi6ghEVejqOfcqOmsHd+ZbCXlhx/haoOogt0ThPF1UmmvjtBsa1H9V3z5w8WOrAhtcQgSECQwSGCAwRGCLwh4yAiKQQQ6VK/5QcNDYtoWnZbH4Wq1mv+rvW7d/z/T4prG0IFes9EyEzI7PWnontgW+1LvB4tNyozyuhryXKL1J5cCV9NkTwq1xf673byH4PNEuSbGky4dpS1dIqB94noY37ZkCeZi8keWaKso8mdAC9W01taOkhKJW1ukEyt8svu4DOMZLeicZKYWzE+pWg6WKbPQl+bIXCfg5hA60tlZG1JYcMpy7D1qeOlBTDptrXdZfjkhO+bpJG20TEhVZZoAythjeAHmssNQIaAVS3qZ+NrDaM23b36sWL7rvvnnWHSFWn5OyjXZLA5bs6xjBNsqqtXlXk0zSe1We1UXB5u5jyXI/UzrXEMbmj10QqtCBTgVZlgZUob6U+sgCqEt8twTd9ae2XmXY1JNSCKWO2hkFNK48AVVuZkODTfsP6ug0J/vToWTe7/yzpr111BR6fMYT567tPMKZsn8mF1dYeSTXstkesNBLGZwGbmlpR6+CgxucwYIEoqkJtAwTNJCPd9zgtuaWMrT/7etPGfHLNDpHNfv+YJhxIv43Jr4C8TwBVJbuCLlltR6jtcgVbgZIcS/rqEvOSARdZZ/w8Tl81yWCLmpogKRfgBpRl+/n2M9nUXIEGJnvgWtLQkgLr2yMA7msXHS8xWUJC7c5nnMMLgOoRP09hgz0Hj71QZ13fqCGc0nEMOHchCHJ4K+9t19rabNf5B4mxstLITAtgF34GqAqI4tbsuRWzGkdjt+kEhcjJekklqYwNJ2Y0AdoKUIVVBaxOtxfdwe5p94Beqkc7pwDVdffiNXXLOHDHDRfm7+bL/1Fje0wf1TCpTsg0gzd/z3vGxjHRnlc5HvtT1TVP3HOjywrT3maGkRITTQGqF5+7JdLf1WXV9c4BpJ8+jeifuh9zJWtWdfldzvmJJNixWrEtWbEKglRuyprmOqoqMAY1EVJsdY6gapUFqsY8QLTFWuArm8oxOi6cfBCQpt4UdtRldSP3Uq64Ry7fnedqjnEsHwNWe/ZVlYOsq4zr6tSC2jr3je2muDb2kL64voDpnMfsaN3qU2VWlfrGNT1n4/PU2n9rURfdHPZUAyYVLY5W3X+vkG17PD6jFeXLaFu3urQ9Ddd34bVDIHw3CWl0auKxDPkGsNqCMfwYIjBEYIjAEIEhAn+4CJiOtvn9AoT1KrbmDsD2cSk2okBn/3kBmv47jqpJ2pNytRX7elT/TLVTS0DcnvVQLt0MT7JGVWzegecCrszj5zPTpWJ0K1XyE78jWWTfcKAYKo3D26bCivdMlJTmKmGTW324cw8gN4FY070TngAQ6v5cFpq224FJ3aY21brVKTLfbftBQj1YCat5yYTEbwSADfQloUwDDM5dFsW0/NqepwCF2Qh2E/ZU114dgK0zVb5bP+2ZivET319ZKhLFa/tLRvpXSb9y5g6DJPuzTlinAK+GOwBW+6UqyZNl4TgE1T/++TVta45wAYb9xQh1G3ndzfIkKK3q94h3+qsqSWyXSPAmu9T3XPXtKt7MEKkcuheE9ogrusVckxvY0gDT5JXWrJU5TpkuKWVsUmCzfClT5aIwMtanrknKbU0j0brGUKkYVt4DuE/plzk9eJCDvGH5a957T//Uv73/DEDleHVmZlJixfc1dag3nMfquphUT9F1lrivYnCa88k5Ahzsq2uNsQBSFjLyW4+d62binlpBJ0w4VcfV8f6k++4xfXuZwDBmymY/kOTH9Mtr1OTf3hcCNEFytAZOhoSFlB3t66ErrB5H357GuYP0fPW6h1qr/cZFWslvu2N6v5xi5VoSH8LbcVBg020GhDenaceki04B2QGqsMNntNYJUM2oL6Dbz1vkWsvmeuzupcXGKaaA+XyeYKXeVwY7VYxtwiGOvgIYDYesrWxHmuuqo2/AbzGsTl4o/V4JwJjssB2LQG0XFcEYIKOZ0mR71e1vn8Kmfoqp0svja3qp/tSNuDcDBAFJ1yf/V8b1NpNCgtI0lAVkRsJrYbIgyfPRsdsj6KXazmYJ1Pxu1QdhyXeRku89CksfWfrph+76yxuccoFqyHsvzqnzPZ10Z+dMkswZcwufI5iBAVKVBWuilH16d6QGu8mmnUjIuXvPss82R9i3KyrmuUl8BZRKfL2WnKdtaeI+nHtScyQ+x1RpRU9VJ3z6UgalvYuTebf8gis2kxK79n/mOZHrqUsydeAL1pvj+HtB/9SURGTeSHmv15vPAZBzQKbPWa+VtaeyqbKgTcSca7mIeZLA/KY7Z3n0LdyJ1KemttU6W2XFNUGYqctMyAhu13CwANkwq1w/vp1WrOd+TUjW9/AaIjBEYIjAEIEhAkME/qgRKDyZ5CDZJ1+9jPZbM4t+VtsktZfi9iysQKGS8mIq+trUAjCV/VWbg0qsk+4mOc7nJpJuE0BxB06LVaqXQLb2C4cZkGmypDOvW5nCnikpKzat5LeVFBUbWCJjhXi0idH9tdVcHo8PqDucwUKRlAFAV9Ry5XCJCKpRGFP2hVvvWNbT9hYc9NL+jnw+4zNB7pT2MwEqyhdzprAI1mTKgrFgWn64vg6kJHUTe7BSRzeZkMwh7bV+dYTct9qkwCS6ExI5L8oKVqPHITKqzg3sxfxJkCmRWO61UyTASktNjUV6ssOP6K36419epbfqdE9WmCgs3nMIJJ4yLiasAapNApyIichM5gWyFcP8F1QioqhkvwdDqVf1AFMw6bXo6w3921ja6gfwKqZN4u17gkCS4QXHISpkMkHp4po2NZrP2E7GGr8CiTqC4ur86HsmBOyJK7MsIBx37z6fdW8+fepWHOuNEs/tSQDs/FoJMH1UkfqmfJHzsVbQ8an7b3qCKldkXwFyqVOW9fS0qiVOJLoZoAXQc0n4897+uPv+CY2PlFvz3u9fVmnxIluYGMlmNrAY0XrqEnlfNq19uT+vlRt0G5EIEwdrB100tYoyr1mATcZ8qyZjAiLFiV6O2kTYx+DkXJsCMJkk4ZiU1waosk5qGllO6e+LhyNMlWgfg1z1l/c6vopx7bVqvGSaC+zWtS9IkrkGmds2IMvBtu6/qpMuma81x7Kk6d8qGJExdEmvZySuxT5/hdgC2Vx75eseKxJTgGomg2xbwvgZw9JNZFRpT3O8/YlJnZPuyf5t96fvv+8m3H+5RoCl27P/px4fSnWV/nLfhQ1lXJRL0Tfj22dKpNeeARMjaVdsUNvjUGOiEfpiHX8LwVGf+iv7eBfX3CtU7Kdns+7yCqB6BpReMFbBWZoobZD/6jLtBElAqi16iH/2pjoi4TUWxK21l4kLt08PQV3NO1X7GGXxDsocujWl1qrWZJBy6gWGb/ZSXfPsklnd9TnjPpVRMzOzuWRijdrqHUoVlLfb8kq2WtfgBWzqBRM+56uLdu5N2p3nGPcC10A1Snr1clwIgYvtzjPVYoeqz5ZhdXwW2+pz1kkgYupdR+xkUSNN5vnns3gjG8yagl7lv+fUtfrJDcBY2zjN9Wp8EOT+AZizGl5DBIYIDBEYIjBEYIjAHy0CpvMtFe/rQcPJfJMkFKzsX5VSt4QuP3snzWJPq3qqgZokGsWM5r2wrdY7KWfrPxPimd4IWF2/337RG7Utk6dUl4bhsK1IpT1d2h34fmqlKo3P59ZRRWqWvRWLM7LNRzsewdgRQFXp7Zx+n/aw1KvSJo9goUh6yx23mNJtkmqZC2tH92gHswfDJnu5qxmPjJnSPfZl3Z3MmRLdSCRhP61VlbXYA6DukjTaumYGOppN4R5gfwTYnotANUYvALbVjaCShFWwIhOrRJik27PRbEogNrZHKy1H9gC61oxZp6p8bw8Q/frHF92LVw+pZQWI7ZMcwkTdLD5FdpzrEQ1sq/ELMDV2REujqbCUPVDtRd4FSHLtREcBNLwinxTc9XWZFpf235ri8JGSUIBqFjNTX1iv6v4EjVVPZ1uPhW6qnLvtcpQCXyObvvf4B44V5jv4kYkGEPvbD5+63z5/7tbE7hrwfm2LJEDJ6uYgfVfj9GudJjLP9N5le45OwVD6lEb2W466hkFmOiAwkwRV91kwrExu3PfxPu1pnuzRt7buhbc45n44gWGyDrfdIpHppvVKjdxyUq4w+XvmGHQIVrYZqbN9RqvlSA8Cq69rASvrpSMZ5mD8mUmK/Fe3bGpDo8t1cQFh/VTML0ssUBU0aqTkuNJg68XjMRM09v287n5+C0iUfZWJjBq8ji2Mntvg1jMCBfBLptzLfSMRbucUMJ6Jix7wA4ZSs1rrCkRruBRozekpV25AVenzdcAu0noiMYKNv1Fuyt/jSH+pQt466Q6R/h4g/X00u+5+/A6mfe+g5k9sZ3X6f2ZypGNSo0yVBKqA1kye9Reh9VO1xjZxdgwAKgV/YYprUkFgujWhNc0UJt9zthb63V9pg/MFUIqT7dWoO7uwNnWXn7Co/FT+S2tg4u2klg7AZTIlUO378iZmja03Zl67GmlOajRlhDH1EJRMp77X8VFAt99eZPEcU1rUOAHAPWgtaupxZSxlsa0/Beju0opom+fEDpNkXs8l4DWSX35ewQ5frefZt9vPVGHuca4Zk00LrkFZHnn9OBYmDzIBgbmbjGmNRI8fp26WtBo1HbF5znrPOYXo5RHY2su6praULsuBr2hGU0ZNt+mxXc+DAHYnHsKw9pOh7frVrTS8hggMERgiMERgiMAQgT9IBJzzDj9SYLJnPisJuXsVaCwAW7RjE3K15Xrg2q9RNaxlx9IDndrCVzYlYDUUCO8Wm9pLynrgWqlTHZsVTvWi7lNAGWklyZC9MPncJEqpmUBEf8kp4MXqVUFdHZ3JVAOsQlLW35/spU70ckUtFizEIbWOOvWSaRVIFWSmRpD9IU+9hdGwLm4bQ53pjG6smLko3Z3oHhxZKQDJfsNR97cAACAASURBVKHIFj1sJcIoEQMOZVMnYyS+rKtxkm6z6ZXK8ceV13rCZKOwEwJOErvkrrw/AdTaKsVGPNuh0HpwwWcQEPsAyzHne20yKHMLGD66f9j9+J8/0FsV4yeMULf3qGHbfMK9mMTUeLjx1sMVW1W2aS2pl0PQJzq3t2TFLdLAyFFd06S1SboFHaHbBGuCVxnCdaYHcp0FsX7DmqUXpUmwoBWpdd5ne6lTJLZXMEAL+pIm8QVAX9maZnrcPXjyY8xrZKhuABUrwOevH750v51dhrHewEQvcXW9hi9X9K2B0gYWdeNkRr7LaTScL7FN3ahtXxyXShI1qbKWWPAi+NMwhoWVz2Z0et68f8SEwHeYKem47OvDyXX3AVZVyWoBDk+n3QcE0v6q1qdm/Z5BK5wZYBjpq5JKgTpAshhYEWkNeTnyANUGXNILNZMmdQ+s08vGTbuN+un1yoSMdzWTI25b92OZd8eZDO2LB4wNpKBOCvz99wWApNyjw6i2e97rmwmnsM7ym8WQliFUAWKPMafr31WMWfe756Wxj0ZJgtQGpmtZh4jS5LpPHTJpn8JYyD7SYsVx6DhCtqqslIVmOF4fIP3d7z7y+1X3dG/e/fD9K+ouj2ujXL+bk//F2MI9dnIEUGXAa1Zm/XjOqSa7SsruidYkVECRh+7ExNeJl4phN4VNHcPkCwQpC1j+9r+69eVpZL0np9Pu4hLjM4C2EuDLOZMjtqVB+nu9QSVQuDcTBDdpIGtMKmYxQ8q1a3XFXhfHhQpjYxLpLd/NYEw23Humd9p2rCy5T2zhcx3HsQb+MhmguZI9oJXd1ySDE2Ne9woBLsynQES+ZWeVFXstMsHCjI2y63IiZtzYVzWcqhMOZfXlV9hUAOwKpru2iCLF+tSAS55L9kd19HLBfQ77+SWgdsVkQt2JZab04fYkVko1MVk9sbd18OYZVq3J/NmXjtTlG6TAfRyGn0MEhggMERgiMETgjxEBU6SkxQUII9z6JiHof+8h5L+SA9+B1n7eu7bR/1UMa/1V/U/vQHAxXi3N5/1KJAsEp6FLttOzqo1OSrqzDQBxxl4xsBA1vUaz5QILGuakIcI30kvNPkwg9wE11rAKLG3xIKtnJjmSrdWl1do2t2VrGuR0Mrb2LVzTt9OeqiNY1YP9WaTBglEdfF1K1irpnC1QALtuZgcWSyBqmxF/H4Msx4BUPk69qS9rE3cAsJo0KekTqAZ0tBrRMce0p2twi4d1X2HazLkJ1QxwPW0uxubbIwD2FKOn56+edo+xSIU4pqZWQybaR1x9Digt1CNQ42fL5zO5kJYXbNSN53KwwdSwmUm3aYZmONPwKAsVaxQzJdmRJq8OsLEQUVvRnlUDpNrqw2WU/5q0yxQtie1KQx1BIic/B1SO9590x49eFbsUNh2AhWz35/cn3e8X85pU4ByWyn1vlYHWpMc6jqOOK5Nv2T7Pp34XFAhwA6w4PAFgeqt6qvz0NPQe8rg0uYlqlGUPqOt8DaO6r3Mz732ivYtAVcCoYVAMrxx7iRVjiY3KaLr9m7Bo5chbzGj1YrWuNSESFDvRYX1igEerZ22MZRh7jy+Mb4HS9MR0rHljifWcGHH+po3/tLFRiut4qJPIuej6e/8IcI/E+ud3AAiOPWZPTiI0athRbFlrwKsMXa571d7WfV2xyz0ScN9+dyznmOo83HaY8YCfWiZyZeXfAeBKkq3V9BNBHSyg5lQA1evNgqG3iHmZ0t+97ZPuwc7nbga7+nhy1v3w3etudgjjKTa2ty1AtVt9Sb/dLVy2udFKAvwVqBZSzgRNeqrWmO7b0qRGN6fHuflcwEhpa4e+rMb28rxbvwWoLq+QTI+705MJrKqMaQejOunOz5kgwUX6GhB7vbEdUjM9auGylUy1l6lxJThPrJ1z8roXBV9jtULRDLKICUg/dd5eA75XyHaXMqnG1EkOe6IS45gryXYKYq3x5ZlkzWpu48jVZXepXaUdjUBWwLyGhV1F6SCj7TPB5ybHz2TTCnZ6qfza6+J4c+fKjwWprbbUiUG9fK1TPefLY9Rd3fKLMdvxp6B0zjPhGhZ2F+Mqz+8cJhWrpjYx0usWqnGZy9eEqNLimmDw72p7JoBtA6mG0/AaIjBEYIjAEIEhAkME/o0jIFohd2h0R9K6xj7kpAVS34LTBlT+4b2qS/VVLGqaihRb8XW5Wqbea5l10pg+keyFj/6NeMzWMMnYqr7pq5VMgJsECkBMaAgSXNtGQa40ksfqmVri2GpcP6NtidJak3aNOzy+2dY0YDUJIV8mVQJe92cCLWAVTI4PsQaZCYd3Uwd2cUabF051Bpu6d4CT7ww2lYRQYGvLkzI5MSElady1TQ0Jo71Xi+rqRhgw7Y9onmPtnBiLbXku7nobEKtkUSZKViQ9U60p4zxkUw9hicapKW1Q36RSZtC+qvw0oRdU2C7HpHUEgN7Dmfi7/3zeHd7jWDnd8YwkcEVf1eWZCCQgNUYzouYY5wQdZwdhd92W+/TVY5Rca51ZTSRdTWasWFWBh+6/xjTXO/W7jAeT4XZetiHRTKlAqjV4JsoAJ96eX5EEw/RdE781zOnB/ZfU2T7FDMmRpJyQVjRs7+8fv3TvcK3d4hzd/9XNpLvczML6enTWqcrRyBTeCCB0eiXmjRyNoU7ktmy3epMWuIrnjlsQF+RH1W56elMY8deYKen+63ufaO/yDvmvCX+Uoyyv1NXVxxh0eW0KgDVWtCHFsE1GMGHUbMhpFpj+ANViWrNOA5cFHgukRnNgHaOXQyAq+E/NYrGtqUGUjU9rn6bszrUrhYPM8TNqVB/AqMrU/fIB11XmDIKT2qSIF9r9CHCr+rz3Xi2w40m5L3dbDG+B2h5u1GCpzyX80tKEax8G2PiI/LzvChVWPW2eQhqIAfyt5xTAUk99S3sUFQSjLdrT7JxgpgRQhV19ODrvfvruRbd/71EdvNfvy3+xQwzD6G2c2Rt+btlTVQCeRepZkrGdn44J3nNiwOOXta+C3fRf3Z49S4sa43t9hsyc1jQCxNMz+vhewqICVHX6Pb+YdqfnOIxn8oBxFwK1ufGK4JVS28s0l5XfBa1B9kbWexbJvgZHAlJmSNKqxnvK8ak82htDUM+13QBCV7r7fiOjX14AVLng2zx/ZEhlX13PCbjUxis1RwWQljUyw9RVW/d6Y59VAOvVUiMjfof11Hl8D7m0z9R8Bxz6xKyn9kp3X3urBmiiaIipHgoQro/gNWw+/9dMKfXffLrm+sm29v1T0a7kOZypSO57t63tUvbDOnC9wu2g8rpOBtTRLMPay4H7UTb8HCIwRGCIwBCBIQJDBP6dIxCoVCfYs6r1Vy/YrRTF7wIf9fqKWr55r9bqAWltz797+W7/t8u5rda/0IQmRkq1fdMcuVDNkkpi6hGkwrABVq2TFIq1Vi5hUiuh8pj1nPTonPc3+UesGaC5TL2V0l+AZpMFV9e/VDEG4E4AM4JIGa4xDObhDPsldLM6bpowLk0IWTJA1lrVfaWgyHllZdlw5KLWxsK+xV3TmruWSN8ABqcjAO4Ox0NSuavjrGV0JNluS/bDpNJarltbVpj08d7hmLYrkQUKvEuurBI5jprEzdY2yjx1STWGypF1N7bG1r6rD58ddS9+eFx9Ve3cMYJVnX9ggzgnp0a1Ev20rGmutDFbIjEWDOV69nWTufSilCbpNeqNcU2Nn4yq9XEp+BRAVf3qFoBDlidSYF1tkfpGshhX4KqhtLXGFazqciV4E/xsd4cPf+qm+/cDXtJDlROfs/7Pnz53n+esyzluYE8XTEasnJAwwefw1jcAfictrOnl5wopsIBhl2O1ftgJDs8rskq+dgT9OccCiTLcuRtSYFsjaw/G+xVA1dYuLvnl/BqgygRJTiVbcc0Cw4KDxkS6ftxWA5AKBPb3Vo7BBD3L2Jqn2DOZ/v42y50niBaoZhu5XKlFzJSPYDWgURa/HJPDYHpZeya2AWjP59kDgaqsWQdQxW+VazEOG1d3ZEXg6+5zrE34W8DBuBiWr/drYwETvugJAixkKJ1gkFH1GqcPa37XfEpk6mJlDuQTKKZagKP0Kmb9bdQPtjLaAMqoqMX194zWNCe0qZl3j0YX3U+vacH0ADDZHjHXXzBTWn5gskegykRE5L/0To1qoTHoX8+tJqTqTB2fTrbUYzCxxPF3e/8p455JM8/h5F23+vxzt7i67T59GTNOy0BpDbg8PZ/RqoZxxhiL26/xV/oc1rIxof7IUGJ/ypodd2F2nQXxMKxV5lp6X+S6efsIfGt9ny/+XNE/eI6BUlYqDTgsL08xgPANP3O7KSt3DFkOgCuy29JIKUDaPrXUpq7nPAm51xZub1mmRS5niYGTXCvqWzcsaxscxOF5bjo2/dKhd+43rWvKd+AW4IkhEve+bb98lvb/PvSGdj6hyz9AU6aaRrSmfsU2NVPyM1vayLgKWt0no4Gl+1KTHqj2taxtgA4/hggMERgiMERgiMAQgX/rCJgxhg+pV18TZLLR15n+I6N6Fw2Th/7Vg9Bvk3A/831BwbcsrQAIsJJkt7JMvXpL1qXEi1YwpC0lCTY1cv+yCu6vmLCtOGrKNpYkrCBASYR3OgySZEBpbVHvIc1t9a1WHe7DtlGZ2i23190ZydaI5Ejw4H4OYFqPYDxNEiewqUfT/Ryd29FUpEAqxxD8BdMpWEVXu4Uc1LYmGqXIio4xMDGx3MBW6M57PSIxk+GE4VHqJ4jcNYGm5Qxv04+1auZ6Oeh1XHx3uqPdWXqw3gJyZVo1iFLSu4VBUgTSHEf12ASQw8huA1ZlYjWW0sgpjsPk669+eN7de0SbHB2AZ0Th5guJ6kklwMnXTXy53siaA0rZXtrUJBl2u55OS6yjhTSr7icrahmDoqSzsuWmRfU9M3/Z19B8JtN8BpsTwBKZq2/r/HvdQVh1C+r8BAC3JL2HT/9Eko1hjkl2kunt7gxW6e84/l7KTG1Pu/nNHgmvbUqKVRbQCkzXW0izeW8DaF3oAswwH4GIBKS7xF8AG+MmQIpzBH4WljVUcpP8CqDa3THlGr96BKOKEZFLnF3cdO8j/RWY11j3TnJeJqC0yV83sGQjGW/ltU1m7OLxoHI52TLDTwjXxCdcmixbflpb2oAqvwTTtNpOL4/aBct9XSfy5YBdz6MBznaJehMmD+zJvV2AajnS2p7mirYqSn97EOrEiSdUT4IC8Yl/w3WBc5FT52Aacq49lulSvSdYjvQ373l/eb2LTa0t85XuI4Xi1vYD9Ytnw46tjfgpC3+94blwM2cC6rw7xhDseHzW3d+GUX31hPrl7zLPltrnk78x9/KuWFTZc+XdMor5u0oJIs/O9fT8Cyz2LYJTL0trmQ0AdJtnwOTe0zD4tllafP6F9jS/YJ603b3/zHhbc31gUy+vtmFUxwA73XSV7Sv9tZ9syZe9wALwGgsVwG0nFjRYyrW3pp3jb7J4fwa/OoZhTgOeVU3IynJ/KIFfYDmcul7WT12pjsQAztTSBoymmRXPJhQnuDynPTLX1+Px3jPOyxOg4DnMJr1W7Zk6BpD3z41b7tmVtauCWn6/CAht7cYE1I5M9lNVqeX8q/GSTuy+lBBrlJSJv2oalrHc/IMjHfblvXzZXH+ddDyi87X3n0ZNc7a3jMGS/ya4tq++//a3/+7UWBpeQwSGCAwRGCIwRGCIwL9nBJxvb9nmtyd4Bzxryj+pBd81K34HPHuWtZf/mtAUyC1nX18yGr0RUg+IXa8cHvvZ9wKVjUnKOrW/sFBSiLI0X1lak52S6t4ZbNSxmB5ZvVrpe9XE7gNVTdL7/pYqXV0ani/7KKHyDqZEe90hkkH7lY5p62Cdl0WTAsjNtkAVAKmTbOrYZOdY54jlkVImqQaUyGJMqF9NP1lQRJxlSTangsAGLhIWDt3a0ynfY4CqACFJp8kmgGMPYyf7q4518kw9qtJNa2YxUGIfHmNkw4nLdaSpEw2ZOC6vqCBVJkUAee8+rOr3MFBHTAHMYGqnJIHLT5wb8sqUyRbjZ1JsqJPd9gWw9l4VTAUsGs5QYZEbhn4KMGpjIyDFRLaf3CBOAA2/01szALcl6gGuhaSUPS5geOYrQGrqGtnN5KC79+RPnBkmUb7huCMWn2GEfvlCD1W2tWZi4fJ6EqAqph5x7gvkl3MMbexRqxR4vgJAIP/d4aJXH1OdecvsJePFEDlCBYVKhdt5+nmBLgGYJY9If6nv1P3X8z2HlXr7iQRduWYD0UrWrTcMcyhYkzEUCMvmNuY65kqtGNa2MDHQ8dTarRGY0WoV656ozzwewZ9hCOtnRPhfgHQDuv3x99NCfiYpl7P2Tfb39P6oe3hY5/AO1+Kzy7pP/TstZnppcQap7G5trfqAus8g1DwFyunX8y2gmi8+qLY7CV0Ais7DWcN4BCgqb3Wo+JtOz9xjfMvrMn3A5zr+ljHXBlWCglCudHdEnerR7kV3f3TV/enFfYDq84ol7OHN2Zvu9uptsalOAmX8U6vqLITPCo2VvKYtHgGBntCGMTcHIOHae83vfj7aO+5mx08y7m31cvbuTTc/ex+zalvSyKIvaUVzOYfhX2DwxRi7oTZ1Yw9gFQJewnZvCCod3z4bojYupJ99KxOOVNjnnKqSNgkUmS7r+DNS8Nw6XgvWAWhq/OaA792jlSRnksV1NFKynp12StbEZ5/ui2titG1Nc/XpCqBqzX3txxZNDoIcs886a1m5Z89urCZFgcER932qC5jKel6VsVIYUL17edbF2E5IyWSDE0f8JTe60hgueyc2jJ+wqgxeAe0a5tzq+5RiZDTYY9Ve2dUgx6d0AVUBq2xym+nIe8NriMAQgSECQwSGCAwR+HeOAOlJOJt/OsdGn+TdPu01QegZ16TJSVgrDRYYJg3Jz681pVnXz/zpPkwaC3QUKDVhLklZgaVQd7x6KbDJVRBUkrm7952978Fxn7i47xL/FvPa71Oguh8mwOQn9WwkZL18uDf/0N1UYLgPBTk9nBSAC5VY7WJ0UE29lE47JH66aWqGJGic0qrG7ZoMKr09ODxEEiw4pi52qXOp/VMFt5WghmUEFOo+O7XFDNvwfR1+r0lAR8hZtwVXcsvUywVWmKSOZOd2ugPBNPWjJqoyPiazY96f2gZHwOU3oGwNayzwmMKuvPj+effwMUwRh7V3aPTPcTP9UtdUFsfYK/91OPAztatBSPahbEDWK1fYMmhpSzmnDGk/fsKmFmMSOCKQST9VWbEC0JH8whbFCVimiXUWS/h0clDrGDewTZBH3e7B4+7o4XfVXiWA1hjsdh8vrro3tKZZ2KsRs5srgOoSgyVHh2BzRezm18iApRz5e7nWSdRhLuNITDlPmUdjb6cZR4ysX4G5At3uT1BbY7EMicZMNLx+OKWfahnUXMxvwkjK/uq0XMyzcee8rWskNo5eD31izbCTCC71FRBXTbFfq4CmEg87zlPOqRt0P1HDb4Jdjy7gs9Wl9vWqTpx4qVLXWtAx47baydS18Bd/ff5g3D06dmJkC0Oodff53PHTLll+VAziQOzlLzq9rpufNkCdORKPJd91pAFUrLZpzGmeCO09gac9fmsXPQCviYH0HmZDMqnb3mOCW8DYdYy5ZFiXwJhL6lS/MJl01T3YXXR/eTnr7j96Hqnr1hjVwfmb7oZvwWkcqrmvtmhvlMkta5JhDQsdt+cW1+zaiZELJjIYnhEINBA+PXjY+e1rjTT25O3P3cWXMwyUMOoCkHr72ppmAZM6XyJhxWDp2v6pvO92cnn4ad2tQHUDOLwRqCoJV54tYEfmG1Nsji8S6Fwf7xdWjBReEFnGSFE+eO3b/bbh2MuECQl3tm/MrIu1Tc0aJpWJNp5JdcXEv9XrdwRwrR6qMKlMUGwubWHDMhG9sLTX2P6stK25XF0FpOro67W12ELgaQFFMaj6AlTbmTk1qoJXn1vWqK5x+BVwOo6EsN4fxWIDO7m+1fCmAK31qJZr+OW7SoyrCY5PbD0FrnJuNWn536l7vh2/w+9DBIYIDBEYIjBEYIjAv0sETEVNrZII3c1W9+D0KzfzzWc929kDEmGUoNEZ78Z8Nba03qcHZlJ2mZLeTKnfV7ne+hKwVopcLXLuWNlaVplvLVesa83Q+3KflcT42TZMZJEQsgwmTuXam7QprGoPjLN0PpW1NA2bktDabkYTJXuRylpY57qy1QZJ3WKN8QgJne1oRgBVW9tMAIF7oL+QviRruzc4Ah8ewMrAshLaBfVehlcJpRLLtLdRzofmV/AyVopKUg3WgunkWNi/rXWsPxWkaUrS88yChhk1sfvU37mOlyw1jw2Y7mriI4MbUEMKCFBNOxYS2uOHh92rnx5jBMV5wqqOJ4DYNX1VMa3JAYZa9CD4CdgWFLr9sFMCVa/C1/+14SDgIDZJIP0sACW66Fyh1KSSyIZlDZvK27r+puGk0k9Y0XxrMqN7rgwlySyyytn9F2G11i6XJJ5ryDF9Pj/rfv3ysTtH0qsr64qfSyWXAb221DHhpc7Y2lTer/6UnA/nJ2D1eiq7JmfPaNSdN6NWKTJfYT49erFjC4myTSXcL5H+3geoCggvMH367aNmRLJhJdMN8BQsyhoJNGxFIsiVwRVQhcmtMH99NUAZh2FBS8BdQYxm/5PQ1nfdYQGDAhrGotd3JHufu8Dazro3+l6onsMNKoBePv38/gT5r+ZfHbFcdx9PCuTECKqgaFjesJ7p+Zo5iTBgxZi2O0+g6n7COPN+2Mqqq0x7mdxr7rvqVANmW82lG8xxNrAra5na3MSxmPobJzgAqluMnV2NfgSquydMJl1197avuj8/p9b20Xc1ucI9eHPxFqD6G3EWkHIakf5SQlDa14yB9BnNoCZ+sqiXtpMpljVgPf9jcujek9b6Btbv7KT78vub7uKUnqMLgBfg9pqbdQlAFbT694IaVd1+U2/txFbm/ep8w3LKqFqbzeSJoFNWNKZKGjxlsslTtk7V+lXBomZlrl/Avlh6J1Bk6BlXANNSV7hPtg34TJW+Yy7mS6o3WsWxw6SJT8K4C5phr1cYly1ONWLiehEatxtwrOESE0maKynt1a037tQqEfj2XUsL6nMrSq0mLQM1n7OOB82WooVhTPt5xq5y5vxLkKkfAKuttJT2Oq2ITL85mvcQNYwzwuPb24s2Lr+5Z4ZfhwgMERgiMERgiMAQgT9EBIQ6ppMtFW5sQ4Ci6YU/KwUulCFTqUSrvBp9fSvfrXVkNM2MSlAr6CwJY5AMvwls3K6yrtpffdU6CFtbSmTbmTquG5KakpOWFLiWrWMrsNqzem4HyjAvgbGpE0CEXdecPS7B2iwBnnpoHmsmMjWgYfqo7sHOjDCb0TDJerMd+mfa3sEascvlJXVbGxgy5L32aSQZFtBqvKT5U4EG0i4sdrepaQwLGxxQrUkEtVOko2PAqmAp5jsNuSgLnmLONGa7sr0C1FvMWVJTF8bMXp+sy+fWuyoBTn1jY1B9bwvG1l6qAlVlpZ6329EgahdG8CWmSk+eHVPnCmjmMlJhx/GdFphsyMxzClDtAWpavpj7srEG4u5YVec4YnPayKpGJbmGwMTaVOsNKxMPML0ViVKLKVCV/VlqAgN7bKK8gGW1N6VX7ggQsjM+LhllRYoY7yBX/dz9zvcc2e8N12uN7Ne+qYJUqoZZF2mmIFUpJj+rRyjbF0CEzfS9BhgdrUqbA8YEnOKbAqqeQljVDDOuK+f+DDbygbJZFllwLr/BqM6RT4rxAroc7QFfJXcNiJMdDhgxRowB2epcVBlnQY2/1x3TuyVV25o2bdOONbLMBldDujUQI7C2z22uSXSlBsweqnW3yCDncnhHsC9B6nO+Zd+/XG66t5815eqZz/CiwWsBkspLcz5NhCzozY4aGA6T2mTAGeasH7BXO4zjr7LeFk/fS3sa7uX0jW2Bjiw1Ulll4+X46hhROCroHSEPpSEMbOoFk0kX1JJfdH9+jFHY85+4By0wJr6XHwCrv3E/lcSXgV81qoJTkZh1ye5TAK1h1znjxTkk51IaY19GVtSd33/O2NsP8Dv78L47/fiOPr9l9IVAggkIOrzC1AtYV7w3n8Oowq7Wmdc1DUgVcIpaZVqtS3VfLsMF9LPE1WNN7Hgvy1iLap1rTf5U/9ya2cjTk2WWyN99OVkVNtb1clGU0Qt4E+gqF3D9fqbLzSit1xgOoLpm8i39m/mSadUAarWAbeW+lfeU7xSUrpkwcKJI0CqbmkmwdEGV8SwlTXotsyNdfS9hQUsUXM+GuFXz7ZoeoyUXqfm373LGkqZP1ni7JT+tfsq3bK3a1AyvIQJDBIYIDBEYIjBE4I8YAdPRlsYm0+G76teSPH2NiOmEiAtZHbPf9bvJS1+H6oLqx1y36kNra1WH2jOtVif1PJF+kpXilitnGSHBJiLTVezqOya4pjI2i1ciqni3DJT69XoWqgfA7lOgWvLjAsDWRV1z1GWy5HZuNAUJEJBARJYL2PFIZ+xfkLl3DAjSeARnWRO5ETWo4KIkk4KrMBtRFG5Rs0h1lW1lPAsBDbI7DY/MDRe2pVAq7DbsoQoTOoGRO6BNjWDy2mRcmSILj6xXxWV4nx6QPfCwfYNtNQIESeQmuvmmxpEoy8w21sQrOGH9G52Gyb7Tr1PAKanExq1n9c+j+zPA6tPuEOmnxkqjEdeDdjXd9XmS2STyLphaVZlUQZWA2JOr/darEudc1+gcBRolqf6KimLeouS3H0gcJEDUWl63EjaVOk9b0lTNJdd5DUdDEn1Di4x7T//CbmDKTHBllzMetro3X750H2G58BhlNMwYUfS6DGOu06/tinbSa/X6usBrKZg9Xn/xlLgOslEynG2UuEzARcBpgTBHmIx3zIUIgD1Rn92nBymTGKn143x/xTVXMyLjkmkYQ9HMh2KoY5JuAs53o8mSwgAAIABJREFUD0gn1g16Lg24ts2Dq4I0Gy6WkS0mWca3jqGxpo29rW17WdiaH+cuLoBUYLPdvTE+EiAUc/jweLd7znnsAVTPkC/bosZJkDB2aQNUdeapVZXl7elfAV7kvwUtjKkSaWPWhL8BRjlPl/M+c54mbGWpJTJ5EfqyGNUaRHWe8trX1KTqHitAFMSkXlVJKUB1Bou6t3MFUD3Dtfus++n+Tvf4xQ/plarD7c38E8P4DdJanj+OWeuRHcdhU0v2GzdrznMVuW8xwILC3olY0CpLP7tn7ass6ab7/Ouv3RljLhMofK9h0BdLxh610E40WNt6ZU/VdTlJZ7g7cSBA74Gq5+mtwmRXHH/9U6Aqg+poMma53gVsw6q6Nc+hMdXtndwz9lIV3BtH9xM3Ydboa5TdT2LYpOg169BqXFlep+AVPVQ9FmOnPHkFk1rbptUMYHTDM7L/d0DAGTdeGFABqOPfdjQrGW+vuZLttEBS9luVq5ZZWLuaZxlnuYwZnvexlafWrNb4TGsm/w3Icj7jL/OzJjJ7qe/XwdIGzfBjiMAQgSECQwSGCAwR+CNEwDl7M8skWQVAik2940l60FoGRsppa5mCkfXyPZ16eybW9woGNC4mqU0BW8Gu2yxmtf4u6TAQj63YIbVqCWsWvpwmdYtUaiY/41pWcPrCViifz5WJJfkRKAtAYToBLh6xdVVCAFNEkyTfDdPK3+5LYBzZJL+nTtX6LoCgfQvj8Uprl22A3dR2DxjAzJGvWm+n1HOf9jUTZcIyptcyl7CzrG/7hQXJn70KVdHuAAwmtJbZQd47o8WJgEj8YKK4AwiyRc0YWe8eAHFMcm3iJ1ANiG+YQ/grw2XkbG9jOxKBbripeMZU0i9jF8ZWVaRssfWafLbLMTx9+bh7/uIBoJjPPOzuhHYxGCuFQeOY+gSf7d9GNikjU/Wexbq2WuLCHYXOpKZkwwx8YwirhU2xSf4ucFHeuBXkYjJOMiyjSoxNugX/a+JqveJo7wgjpT8H5Ng/1a4d9lZdkcy+wUjp89kZm6VekNmDqxvdQsfkuYCHAFUBhXk/4yLu0ALUYlFlvD1G6wTHxDyjlW2mNU1yfT8tOW3VkrpOvW1sUt95VJJoT+8NQPVy2VjkMF8uLNgQvxeLLtATmykF9uU1C3vGRjXjikg7gLCOo76q1rHMvwqABqgGz7Ra1sbSh/X0bs1dLDguZjjaAxnbFLx6+QrMPDzc7V48ZHxy/pcYWP31HTWIfB7zqFwuZw2IW5BvgZ/q5VqSVluWBDx5LGGh65w90ExqKP31RCPfdXJB8OwB1PkE7FrfnCujTFhyvepqtwCqGSeC3BgLadDD/bqFmdKOzr/Lbn/ntDvcOe++w7346fPviRnjHJXB9fJLtzn7OX2EM/ANXL5VGnzVvqaW1LrUAqiN2VSV7jXis93Jcbf/8EnG+3q+6D6++aW7PEfKysSHUm5Z1cWaSRFcfjVfWmGgtJyrHnCyROa+DSXHgHW21od68raNUfIbsFrOuWH5w5zWRFQmS2xK6+DyPuS4nTy4UbWQy8fY5ppppmSrGs3aAmp1yRbw51LUM8DBHbl5rZbxaxg23ExxF+c+c39+vga0xnWZY7O84YpyACF0pqO4VnZJXdA/1WvfphxSoyqr6l0kLM37KhgaU762tU2AreNeqXAx61e4sfs89gncOwC3x1uN+zzdVOv0xkl13wyvIQJDBIYIDBEYIjBE4I8XAXKDsZkRZy4bairbS61aXWJSVN/3/0EdfFedaqVBfgs2S3Jb67t0D2grUSkH3gICBRF6JhXwl2V7oS7sI58LJpPONrqoZunpS5ovj7UyQvvvmbyfdmcNkCLVJVElFQ9QdV/Vua+kaErOFAQXZwtLCZDzb81A7Og34ZNjWJVdgGP4DhJ61YTK7DRNMhlfa/6SMxAAATZw5QnzCrAcAT6mgNcxssOUZYqabIuCNHfCNt2est2pSWRktrKfRJDlRyTcY4DqFDZHma/nmd6sMIQea9g+k0WZNuTGOxyTcrmY6ET22Sp9zYvtr8qxWL8o8yuTaIuW43uz7vWPz2FV7b9qD1daSazfsy5JZ2TIDZj6e+vtqmlLGLlCIAV6Gugrba4SP5nROob8J0OUYj3rWFuyLfgwSTfBNlGGYZVBXSo5NIGX/eP8NLI5fPC6HIBladQwcy5X/Pzrx4+0hrmINHlJq6Evq0P2wFXj7xVgYWXdnyCJiYobrkeBB1sC6b4r0BNQlZlSJeIlb+0J44CoANWKuadqvH3PHqRPkc0KAJT2vnm/7M6vGjAL6i3WVhQnc+9ykZBz2gJVx3JYrzj3yNjWZIvgMm1zsnrPVpf0N3ddtle3T6Sq7T7ayTW9A9zVJkeQJ/ASFGbzzbSppL8PAKq22TEec+ps//Ye71UuXzN+rXMNOC2WOSCqSYt1bP3q+iuObOeRZTIGvSur56s7D0MbQOZRtKkvZdHGuLGq2yyzyjLKR2XmlQVroAVovVlQn8o9D7gZYdgzAiwdUqN6sHvZvT6mJ+yzn+Ju7fjeLM66a1rIjFA3BDB7QpmAKGl3XRjAJ8ZHa4yQ9PyqCQN7nkr2AxQZL/vH92FUHyUO84vL7uMvb7qrSybIkJcLVBdLXH4ZZ9ZVb5D72jt1A3gtkC9Q74G99z5PHYFqzRWUrFepuz1KBancowXafT6yf2tZI4VnPNTNfrcNQ+r9YO0q6y9oLXMNWE1cG/AN+HYig8mwTDqVK1e240GkH3ObTBDwej9nkgigGlky+79cXFL/fZ7nZEYax3d6q5iXVlvE0melE3uCVC2V6l+FmmzJvnOdFe2iNsjnpW1RBr5gmxcxR6qr4SRGTSCWqVJNj+ryK1DtAWoPY2ssD68hAkMEhggMERgiMETgjxMBEUDSqDvnXoGmKUO1dehbvLS5ef7uWdTe6kWQWu1n6rMCqsWymoi3DLstUb3xfM/1oPRSk1qAsiSEcmhu0XSob2tTTKiMamAq/Q2TxLOZPZlT3lvYe4+lzEnLmKOXDhd4Eg6X5Le36wAQFdTMkaXukG1MYObu0b902ySSHdxgUDTBGMlaVBlVD30drepdm5NqPyIoEnBgeIRz8AigCT0JOCAJpOHpSDkwSMQEdAI43dVlU0PdKUcri9pcfFODyu8Tz1TprVdCZtgaTGR1JZnUlKlMfTRw2qY2VfZPUOsVmIKs/erNcKy1FDhbwzqiVvXF949SqzraRTBLrep4+xSmk+8k98WK30b+Ky0jyNV12belZVrym1RTFswfZX6zJXOaxcySBapmvyxnsqxhToCqTJDJerGq9k8VrM6RHa5h4ASNe8fPAQyPMUmyVY2sugwZnTRJvP/67j3JNLVrOxMkvvZIpT3NDWZWfL626w6gXob6GtBxi7GV11Ggus11VEYbKCjD6vn197kJtqcmSP/6Xi3nOQZG8MFTGNXnD7gyDbz+/I4WHrinuq1MEogJBJtsRwMuf9dNWqAnIKreqG6y9pLep1EOFIwrrCdg8h0Bc9u/oDGAhliELWafylidhGjbiDt1u9fC1gmMHSl+Hnmw696mD+yrJ9wzvLcC4Pz1d4Aqt6zL1aEVqgq4zK8FFMKi5pcm/uW6ROqcZez/WRMZfXubyH51P45bdo3ZYmZ91sig137spbvUfKmBV03H5OisVd0GmDL1wN9L2kItuj3qU/d2NqgeFt33R6vu+bMfua62ImKLy5NuffKGCSYcn1UD2Be3d67Kfj1WYkB7mc1Kt9xwx9WbFJMk2d8deq4ePnrSTWZHOe7Lky/dh9/e4oKrpL7ceq8AqhonCWztp2pbGZlVQbvb/1rzyj4FlV8luo29jUGSjKazCr20XgZZUM+MgWZGynY9h+qt7C1T7r+5Ht5K3GvLK03JalLxVpa0gVxjvcMzJbW4rcVNxlcNsm6H6687sH1UNU7zPP1WouvM2uXVZXfKs2DB5ICTe46iyxuMpGC1fQYd0J/YOvwV1ya12DaVbi/BqtfRZzXV/FHDqBmIiy8HTvVrvvp7ymecVzsOwgG1gtShBc3XgA6/DBEYIjBEYIjAEIE/eARqqj0paO/Aa0JcbGjJduuzYkprlvvOvdfPBZsl3a3Pi0W7A6p9nVEl35X61jZdF1gnr5mt3u1DwCKEBFyRQAkpltSpKf5Ncpv0R5AJMwlQxR4oy5zdauVxE5ZVVtXf+2RpAnDpGVW3JBvQV7HKusQbGEAjm3lArWjRMNVTUBOkg0PMmPgsvU4xI9rlvS3rT1lmolswtaWmvgIRXYRlQVfbnDsIICZKyoMbQNoewxopB8ZwyV6HJqUCXcHmdDyh/QwpnPWuAFjPtMO9tpdYppa3saSCxnKpLUleASprWZ0EkBAtEByDIB1iA1q67t6Dg+7l94+7Q4yBODRa1gCqrj+yBkgvdXFeUlFWfRdgKqbVPq0C0/B9spP5U1kv2+jbjwSblrRSqqatEinnLWhSZukWkKoMcol0VrC6IqlW9uu1PXz8A71lDwJ0VjFJYmxQr3rK539//767gA1akSxbj3rDpMU1zOqaq36t+y+AY1tXUuuRAbEZKwzPTAwYS4Jgna/gzdy8wfKS+uYvAYeAsZi4yFs9e5ZV+vvyEUBIQMtCSn/PqLENoy37pewyd0gxiV6E8LIJaMl23XjqZv3QsS2mb3dZ+oi2Y3MGoIBgQxjtLi0H3aojlVF11wG7Sk2bpLatkfPIMbRCWMn9GWPu1WMmXQQp7OCvv9OChPZAgj2XT71ugHWdSZ3TXT2sxxrHYU9PeWyruYxEurX3SbUhn8uohlFs59+4t8a012NCoLpqpjpOYGxZt8257zK5I5OqK/WWgPVmDlC9RBpPvfnuqvvuaNm9ePoTY5zJiADV02558gulpSoTlL0T+eime2bOc7I+tVrJCBiN4kL337UgjfuW+vTDxy+YE0GlwbF8fveh+/T75zCmSv2d8FhRi7qGSV3ajgapvyB1Q4uXurStRreNIW8HQWHqhmXFZT7F7Q4X4bpMtYdnXSfLCVTzOV8xYTJEcQl2vao/9rgC9S0/cHmeQUp3N/RSXZ3xfOT62QP6qzw7smBLbls8eO4o+11ipLXlezXTkIvhcV1dLbpz2Ol5ZLslS77kuXoBq+pY8tma52KuWX25Xtkv1XuyqUp9lffGbTtbUgqsRLieVD7ZVK/4mQ7A1ZNXhtgSkWpRdPdvSUIxvIYIDBEYIjBEYIjAEIE/WAS+Aar9mVcF6Lf1qgVa+8ThW6DaG25U8tGn/W4JP9wGSPta1jsmtlLgHiYKJvaL2Sx6Lo3j3UvzCw1oKJDaGLuAXCSygNSjpE4Fsq1+Mr0ScFjfaYIdthOksoCFkDF1+zaaN3WKTFEpG2An1YIkbTMA0ewA6S9I0nU3OteaxOL+K9iNJHQfhhKH3iSgfO/vUKcKs7OBRQshGdmr+LLqxqYAT42SBKMCgm4Mk7nPnmNKCiAFAMeNFiB4CMWp+ZFmSPvKezn3pY1FZQV1cAoAsjWF3wILmVSYDxJKf4/LK99jjl+WNqxrHInLAdaPJ5zL8xePuqfPDmmt4986H58BHj9Xcp+6VNaLPFnApgxRVtMYNamiy3A8ymyrrpD3w54VGAvgS71cuXsGaMuqSgkaN2Jlgr2EDRKoBtTYsoOrefT0R2Khmy9pq7WZnJcyyZPFsvuv3z91VybnqV3V6EkXXutTXR635dRPUlMHSN3wbUyLSCUNzhBEpM45hUE0HqEBC4hZX5eXwE8Q4aiWneQtWdQXD8fppSp+F4O//bzqTi7aPcAG1tbgBn3JhNX94nb6tjVFLpapTYEDYhiMW3L41KRGllzHLOPpZpxo8Fgi53XFAElb6fTS39pPmeq0ySQnCli05MAlR7Xn6wy27YcnTJwwfjyHnzFTuoIxtIes28xdye91/AXUNXaKMU/k3xpVFfCKoZLSUffgeTg8cwuXZFTJds45TLX3gshb9p17NNsroGqN6g1j2OufiQ32P2JZ7lo+74HqJXc57r8YgO3trLvXh4DV5z/GfVuV7Hp10S1Ofk5N6ghJvJM0SoITBFGzWNT68tSnKgeXSdSx10mgul57s8Pu6PHzjHcNiz788nv35QP3hXHk8w3jbaXbbxhVpdSyk0yACQYjdzbYta+skzLb6qkbkJlxbv1pTUzFJVkmlXthNUdebJw9bgKZ3qtspNrZ6ATs/qu+1Vfa/sC+XsOsrmBHU/fanIJ9dsiw1qOiSgy2UFIIYl0mJk/e5nyW5fhbgyWvi/u42NBg5gaJboapkl3qVm8uA6BVs8QToIFOr6un7rO3nyyTOU15ghOcAbFys3ZFtaeqYn6nKKfZdlrbcK3LiE0QXiZKddd9O8lZt+bwGiIwRGCIwBCBIQJDBP44EfgGqCaj/eYl+CtmLolu0pQCIMl4AkhaD81KVRvAdXklq7ax6bcpQHTZYo98FXtVtbHO09c7tY2qDiyTjrBg2XOBgOKsZEBhOZGhHQBQlOum3orjWfFtG4TUyTWywKTsElbGGjvrSEtgXO6zAsHe2EP4apJ4PN3v9veQ7wL0ZN+2cPtMbWiAF8ATdHcAK2ktmOcwgvXbJulVTrhL8mpdqoxDgB7L23N1e6K1L3si8Zzi+js5UI5rL1VBCeej3BdwNgUop5aR5WZIjQVagin9VNAhJ4ICUl1/ZWPLUZX9WtsKcN/EkMaerTTcYd2N7STYnrW4YQ05ZFnY43uyqg+7I3rGTmDZZFW71W+cIy6wHEu5/wpOib61ql4VAYdhDbjyUMzGA0kTh6pJtf6wHyeBeqmpE8TmfZGLckNjRI3kCkOlFWB1BUO0Qcq4g5nNEYyq4MFtaYMlSN1w/B+oGfzbu09MOiTL5jOT5nKbXtuiJslv1f0tidX6FlApuA7bWCyfyflenHfLXMnvGGkJWgMcHTux0Erf1UqYGTesJ1B9+UBGtQDAO4Dq53NlqlyfJoktj+sa48YpMeG/khaXgVfvOG3N8J3Y2HVqzKbljNJcjYl4y56vvmKCw3dwrrW4HrPHkp0VyJUhy/Zlu9sxRZLscXG77TEOXz+2X3DsjbtfaLEj2B43CXIvz+1NmWRJxVZ1L9XO3J6fB7i2mszAlDYW6glR90rI16xW967R3hHIZvz4GHH7Xn8BE1cbibY3jVdzGyZPsLp9e4XC4Cr1qztITQ+Q/j7Zv+l+evmaewReDkn7Zk0VJYyqsnPdmqM04B7JfEAwN0fAfbygLc0KBtW3NE9SwtsD0f2jB93Rgycx4bo6v+jeAVSvzmF1BZQCriUiZICqtdSaKG1g8K1TrZ62/Bc5dN0NkV9H7tt+t22MddkuG7aXcZr6Vc4dkLhukt8wwVzHSJMbGy0gXXuvpN9sPUGzLUEn6oLNOQCQ3/N8bs8829j0rPvOgZKCYm+tR/V+3D2y7oAesKy7ulxgCgYcJd7GKcASBUue+JzHfEshrz1t/Xi7m9+UJsWJB3UtsqVLnjMxvuvVA77blBcrrpltbfqJR8sSfOYW/9ozs7a6cf99f+7+GVJj/+7VBk7e+Pb3f15u+HuIwBCBIQJDBIYIDBH4nx4B/qXfLbTx9R/9b8BomMsmh2wgsoBq0r8GUCqRr+UEUoF//F8AUaZL1WqgGJpK4wQFVo3ebdvPdN2tn4p+I8ZN0qrRkRVPVVXmFgFqgOg9ZvfHJJV7AFVn+s04NWoxjTKJchZfJtLX3BY3whgTfL5KjFZsQECzSXWDGAeT/e7waJb+qDsko5oBCQ7myFaVxAkK79/HmfbhMaAH4CJIlZEAcCkfjqyQ7xghsaI1Y6gEkdrBpABKJwDVffqpWtto2xONmtIWB8fhkE58KQcWyE75HpPUyv4kG46amGScJLzkpiR27oNjmilNDlNUBjoC1Qp6tTkJMHI11t8HBFur+uAx7XVwNR5NrZv91N0ioUy9YWrk2Keb6FvVGPuiAHMlCyFVMptsvzm2Vrsa3yoGTfOYIkeKaUv2LtMELSVA1TV1DmCV1dm/96ybHj1L8i8bGwYP0L0EwL8/Pe9++/AhTF36qm5PudaCUwG7vWx1bx4BUt2VsXFSQuBaEy0xezFWgn++ysCoAF1JmQ2xf991B27wMeZDT+6V9Delu3zLqH48rRZDMlExahIkhir0+EvCGYbfcSYTyy7WkYIKQEuqLZMp69azvLLfguS6bjKnFXePv5fd5i4IuHQM12dxMOZ2LlbTdQSEzQzJmDmBAep99Yiaaxg2z+3Np2XOIVJ7j1tA2+7SgGzHTM6jwF14rq+MKvttzr5xd/UYwkoX45ohITRtqDRhkT0LqK3PbcujJFbWdiuzMRoNOVnAFMQ2ZkrURu4CYIBU7phj2SABFqiuur+8/o5xjJO2bPD1VTf/9HO1H9I8zLm0SNVlgTMFEQx0dY4JF1LeyICXgMzgItenfvfBM2qjH4bdP/lIG6Tf3gFkK54e0wr2dE1d6oZz1kRJqfm6GSkVm12akphfyaLGRKyelTGWsmZUV18vrc7Kxlc2k3sg8gGOI0ZTwnzZTSZuXN6fGiV5b6e9jeysf3PPxPDKe55Bf01f1GJwNaLiCbvHZBXX257OxsL110p+nbDDFMyxefkRWe/8sjujRVW5o7dnuM9dlScBoPKlqk+cPCxQ6lSf/ad9Jsf/NxOEtqEp27rA1ihgalKwRk4pderLK+L2/MzRc9WAasXrH18DIP0XQRneGiIwRGCIwBCBIQL/9hEgA8D6Na9ealUJ192rwGS9Kgm9q0st0GpNUaX2ZWJUr76nqsv0jr+V4PiZ0uCqTTVNcSZduCF41SypZLZ92xgTIXvyCS7DIplO8flUljAwG2MkwGoMYzJHX9IxGVJ7o+6wnMfVG9pUclX9/nwJimf2WiS7lRkbH4xJgFlPUAj7Mgr4pPZKid4u0sMZ3V4PprCRB0h198PArflsF8ZlmwRzaQ2mSEbE6DwAibP1YDPWE+SlZyqsJV4/mCLRvxVAfLBPYx4Sy+rpWP1dp7Bf+wBhAXPMnaiHW8dJVNbNPqfmqNW6YgeQBt5lXZkaIsQxm8AHoMXYxzpEk3elnUoPAV4YKr3+4THnodTYGj22tXgLgKD/IcebvpMyRTip3qTFR13evuYwQCjzALwZIOrEgDJf+1/2QNVEn6NoCbYgVeCaPpMCFJL0q0vsVGCGDNfho1ck2A8DXFbLS+TRxGlnjwR41L3/ckpdKP0yBa8A12udfXk/NXtcZ42XVgR1QeuQHS6e7y9pJWJtoVJph3FGT4yIik21TUv1/yxwFVAZh+ACOz2L7jpPjpH+YkQkeNT0590X5KGAPMFtvG5kPNnGbvzJCgwpa9wNE13JtneDpHKAZQ5IwCKrKMCF+eZ4Aopg/+IaHCbWY1Wi2o5H0ADzuJ1xzd0X4FLbnABAPb50d8lXnVPApuuxvZcww/tTwTOs8Mmy+/2zEwKOucZ5EseUPufvmlgSiAmilJgLkjyfMKFx9pXpLHOxap8j7mrViJlgqQmbYlY51oAxfue8PYPNtcoJ3rH+km2tfR9Gb0It6giZLz67xIhnBEyeJzYBvD7bv+r+/Pr77gD1gwzqZoVc9ePfMokw8ppG8l3ut30vKCecruYYrwFQ48TM/XqNjDx1yFyH+49fM2FDbTRj8sOv77rTTydcC4FpAcONbr8wqCvGlH1V036nlOw5/jz5mhIgbsdKt9lPrrfgPq68LlNsq+DvRrm793wmTjRf4/4Ou+r+dCSGLY0KQeU8nxkj2NVIdiM5dgKM/7m9C8AhjGl/NFFAODnG/e1rg0xYFYPDRhM3Z8VOPl10XxYnPIFpP5Mvpfqla/GZW+LcslVy4tC76rL1wNbYzmvv81nWVEzuJOGc6+N2fA4o/BXy1sSl5SA1Keq6vdtv1aVqsteXh9SjZngNERgiMERgiMAQgSECf+wIyPP01FgSnAKj/iz2sl79jHb/uZJgU0xT32JL/Tv9LL8ubz/TpKG8b0pW3wVjqyUNMCwz+ECVJMS7JDL2UUV0m9n6vlm8NU/aJOnq67GZMFVTGWVnJXnbZ5sysR6RINRjdl7flKuqWF32brbehEoXYD8X5CqbVaJ7DXZ2G7vUo8WVNTpLktLWv3CDzHD/cNbtH9HzFYfRJOAeFYvJ1tpuQ1mmsl+0gGU+RCj3NHkBoG6RIKZnqsiQda2nO6R+dYob505ARp2XIOKANjcC5il1eK67IaleIumTgJGRCbnJPnyNAGh9LaNuo71Y2z6xJscbjGm8tNbDRiLK8R3BGn/345Pu8bMDwDAA3UumqdI1vVWDevnP+jZY3VuBcRsK/VREmENbXmQuosZMOft6gBXrYlD9xZ8m3NWeJv0krfsj2b7C8Xd5hcQS0Hnw6HtiMgsjPceBdGd2ACDF3ZcdvaOH6u+fvwBS9+ihumdKXaCTrzUS8Cto66VgAtmvQNKRspFpjQw24Q6oCRPZgOqerDa/R6otgRiWtbZZFKvrCfB2ugcHu93LxzD9rbXNh5MCqiHTAHdh6l0l4ypQLAxiSYoTjYDQfjKnl4lmBNecTzBVwblaSoY2ICiTEUF6Aa51flXXWiC7YPBUSbjX11CH2WvmTb3Wlm0+wxTqaFY1op/OrrvfvyjrLFY29wjrVquccs7OETuGsr2S/uZ0+F+Yw4SpzjjL53jK6dX3e6a4+q5Wz9yMT7fj7pD8es+ldllYBPobUwM5oh5VxjUuwNRMbvOe8t/J1lX3ZHbe/fjqx+7+/lFitllddRcA1W3YRNs8eb1UFMiw6mbdG38p9b24kkllzPC7409AuQvgPX78kjgz1q6uuvdvfu/mSGKtlBUwXkeerswX2Jw+qr3Tr+crUGzD3OsQNtnrQjzSTqbY0Ag8/Cx1ok44tedR++HlDcBPHXeB2zVsamp3w5ozEUOrnDXffS1wACvrOEmwzT3bt4TaoE64pkex6+3gWu5jfmO/VEyXqu7a8oSb7lyLcIVUAAAgAElEQVTJ7/Wc4Wt9/zyKEQ9HzYHP5mrsJbda4ziTPz5h00aolCk+n89ZNwoCZb669/oc+Mqk+m+K91Q/kenUic9qR5sA1X1Wecj//lWlD//4b9P/xyrDx0MEhggMERgiMERgiMD/2AiY/ibFLYBabGUlAndtM+p3E4++x6ppjH1TXa/AY61fNX0mJH5evImJSL+MqY6Q0ZpUnSlBhZGH+bnbrJY0rr0jeEyPVFsd6CNZ0jhTWWEnPGOYor47qg6Se1u0KSF5mrNOLzsz2fKzSrwaePBITbJNpAUsHhPAb0af1PEMBk4XWpI828GMMB66po2LSZ8JpwBv72iv29eZlwx5o8SYxHMEEC25ZzmobgFEr7eL3VD+N4UZncCQClI1V9rjOwCGbcim7gGSlW3aH3XPHqoAdQHqjOV3eW9iPSyIQPMhk2QNh2Wmgof5fYck2sgqeS5PF44DWXSYQT5ZUqMrcB7FJIorBPC0xc0jDJW+/9MTpMjKifWioVZs9Y7jVz/MKeksG62rYDXopUCKL/9sQLxqFd2vMl++4wZrfK3Ds+ZO2WYZLpmIJ1Hn50pDJRNoft8GLBw8+I7ztGclMuv5RTc5fMixY2LDpn7/9KF7d3YFwzplJM4KqLp922VgpDS/FpgKVMXDHvw04MprkCkJkvmJvWU5nyTjHL8g1Trk4v8KvI1jHqW5k9JZKrWVTvJ1tKdslmkUry/vvwekfjy1rrLGVm/AVJiUPUbrKrCs46waU6dG6v3AszCfVX8qQJZBDebP9pqpUQPVHnXkyvb2FVzb/sQzaUDH92zNU2ZNxdIWqK2/DYWKgafHo+4+NdK+fX51jZxaozLlywWoit2rCZj0f839WK1XXCYgPxLpmiS5ZlKnwKhDtM7TPqlpBSU7l9uuam5rGwKxcrJ1L9qeXQvug+xoRaPLr/dOAlngdgeGdVczNFtIAY0eTU+7n159x3ncgy1nQQDX6Ye/Mr7su1rHY1sl78W0esnjKQfYnV/Cqs6pN4VZzaGw3xmS3/17T3IvX56e0Zbm96oTZTytZF0ZgEp/df29ZvLjBldvr2VNFrBpZb6RM/cgtVjuMKqZvOLckOeW8Vi153H5LSZnnGwp7rpiH8ZVtcESTQj79h5M/DATuzplUi+1q2zXyR5b0/Bs2qWcYJuJrhtb2RDklIMDVjfz0L2535z8Wa0EkTxHcFP2aX4FMPUlBFwxAYCAOtfN8Wwf57itc7xhfxltqk8K5hZAtcNqr3hR/uvzZ8uJutx1tprx341+8lPjM55jrRyj2Hqf/QLVu/KQ/vHyjz9DjWc83AHaPOj+9eLDu0MEhggMERgiMERgiMD/+AjwL73S35497SFIgVbTF0FOgVTlWS5nMmVaU/VG9fo2WXBZt+PnxcdUQlIgVZMlpcMFiCuBqSSlZtxlSgOXY3Lk8j0EJlFrQFnWFW9cEiga3zcRb5nimOSZjEtdaAUF0AMM7yHf6+thlbCVLrUdupJFz9Nm9spnYTxNUJfUo16bdCHNTa9Tex5axweSGMFQCDiV3wqUl7Ae7jLsoyCCmk7PwX6HW3H+VU4KX4zcN31gBaO4Bpc7KYDU9jU6A5No6mJ6gPOvhjNqdTVU0nBpm2Q8hJqAgsR3wTHaF1NM4r52AK/Wxyrp7RNmwxEAxrZMqS1r9Tg8bp1lBTzT6ah7DVB98GzG71whmNWd288kw6ehIAWiSZRhVcv59xukav1ji2W1z3GHBUjjQCoqablk5Mc984f0VzMYQarJ92qJrBugOjp80O3ff8nxY2ZzcYr8FZn18VOSZbtp3gBU33cfMC+6BoAu6aG65roqZ7ZnqozqRqMs5d+6zfK3abWgICCxjVlBqdJQx4ux8kvgWfWTBRJKaltxFuAIdozpEZMFLx55Paqe88vFJvJfS3gFwZGeCxAFVgF7BQar9BPOSKAW+rGCki+PNR+X3Lja6NSxWBcasOeQbeuExA5uKWBcTtluQDDs8bZxkj3UWtWepoa9sPPR8W7YYbczX9x2vwJU4yyd8VKu2x57wHoDm24nl1Tc4zDInIXAlr8F3/ztceZo8hgRKJcbtEF0OSW0AcNxGCqnZzm7astDzASv6Z1aJm0CrgJvmlnZ69OazQWGY4vu/kSg+rp7cPSQiQUfNfPu/P0vjLsCXs7eKJ+PM7I1yQJX1QdeB9jUM2pVL6+YlOIe8p44pi3NiImSFVJb29KcUqNaNcaOgwKbywWycvqoCl5vNU1zYsia9yxX9aPVVqYAeYHgmiDoW8sYwHqvnlF5xjoR5ORI0KUTW547kzeaLDnB4yBnu6s57Oc5LsiOKc5rjTPwRsk8ct5dW10JVFVcpHaV5w/PpTktazbcb1U3Xy2qNJ1bAFBTb1rTPXkSy5uukO2mdKI9H2OQ1Or+rST1yRYrJR54Po/hYFNi0dek5jnbzMh0+AUKJx6qaO48CzKa8l2taPoa1kwf1fXLOi737b9NflbxHV5DBIYIDBEYIjBEYIjAv38EyHloCvr11YPKekvgWL+ZSldycDeHHd4l33ey3rterJUk98lGD1zLZEnm1DrVcIAcwdrm8ZEFKwn2qwBwmSbtdgfA0uqaqiQWwfA2vVfZ5MXGyioZFJe2dkqnypKHXfH7AYCWCjaAavX+K2fWslESniqyTZ/SQGVYCZadjJCVkmDN2bZJmvvch/HUtOUGxnOiE6/MHPWkU5yBlzA4F3McR5Xjsanp0YRtsIw9PslUTep36bHaBJyAIkAv5kBuZ4qsdzYGdKO5FbDuAX73AK8TQKFSvB1b5bDMLghTwOt+vSCyhCb8kfjaskYsEDAjQyhjIRPG+cQ0CL4CwGf8NB7eISkOQOYzCNWsdP/pUffqT4/oq0pEUOdNJiT7q/dkwybJIhyRmNlxS6hzeQRJ1gwX5DLJvk27Gr49b/Zvf9UMIMGMDGN+cTgVm7q0tcYcBgfwobxyevQEZgsjJc7r88cPTBIwyXDvMaw1LDnbe/P+Xff5yro8AAVA1PY0W7DPC9qF3DRXY+1g1sgzNVW6FVDETKhAm8fv8YoLxmkR4ihogJXPegweGa2nHURQN4f1mPtch5f0IB3ZGoj3rziWdycl/U0LGu8SYy9YD5PZy3SNlUyi9Zcl0w3TaRuR1DEK1WIKXTLWgBlZqSYrjyS2pKTuK2DV9ZW11qYLajSpckIuMxowWS9l9H4s9HvIdX50VBLhDTXYb94vAKzWMXtZXU5GstXosrzno4GQ4Cd3miw673sMFSsPomTBiXTAkHMWgXIFNROXVrdq7aXjQwAaeT7XALMziwA0EcqI0rBHkOza6fOiC7DLFFA9Gl10P7x82T04fkDfYMf/khrVX6jBRILalA1jrqnXOY7OOR8BmJMrAnQmGk5g5lEiTGf73b1nLxPF+eVl9/7nt8jOS8oqEO3B6pz6VhlVgao3trXP4R5lV2VKG1ANc+1EUt8XleukqkLzsCgNWj10XV97KVffU52w4/Qr8879oex3xQSC5mcC3TWTOhsk8js8OwSqV2md4+yCY4GtOcmmRBmnYhUhlwLbFa7JuSxeh6oVXiGhFlzmVoyipdrHKPFVRZK7u90zWYav09uLcKdOtakEKLDqtatnJyOoxlz+PcgW8n3bXWQL5exekzD1b4mTk1WiUX/3/wwpD/b3HowOoDQhG15DBIYIDBEYIjBE4A8YAdKjWcsQevbiH+uA+tSiT3krESngWqAwdEZLQcLttSTDFLXV+iUdKXlbQYaeWRWYhn9IOlsJSl/HKkgGOLKszKhMpHJfZX37uL3695J6NBOt8IZkVoJWkyY3swFEjWHYDmHfXEc2QcOXSryUD9e20v+Q74WSQw2MdgCVJFwXSOOUvFnrJpBUomv96phaUiG2xkiTmdJk+gyaEGKAIru6A5iZUFs604VY+SSfTzUj8vwDFJXjCkpZBjnwwQRuGIAag6UASJPOYjJHgNeJpk4AmshWyciN4VIdbGLLeam0ResqCxbZsfsJaCj2KICCHfccuDLJEYmxICfsHSzThHN6/Zdn3dPntNxhQQ4JNkpGyd6JBY4CYJRYNma5QJFscUtLwyT50shHas1MF7ARBWd/7Xk/dXnWpsLBkHQvw6iatDIS7z/vJvv307Lmt19/6yb3HnYHx/fDUn6htu4XHH/BtrxwAab1zJqfuv3amiYAjhhtGCVLgKqR8PxkU5Wjbqjhta43Lsx8T1oLk5KZS5vmFAPorOFzIkAgW4yo7Dhx4vyV/mpYJGZfLgqopldoJNaC0GoZlBUz1mt9f4mBjvWZMqfszxrKYuLKzTc1tOxDULPSBdbx2di6mPM4hom/1yhA13mDdnyZ4Cnqtphwz6FJTvs2PGH++PgeMu8n92o7Huqv75lsuSxGtRxySxKd6+79wkoaHAVgN+BeDsoFsJUHu7JAyJVTu5h919gJ6G/HL0MrSyiI1ewrplfcx7KoOwLTbKuA+bYy4tQOE2MmW26ZFBLYzjBZOhydd6+fP+3u37vfmhJturNPvwIGaWkj+yobzqZST9x6k3oMMRgLuOYevxx1Z2c8Ix4+7fYfPomx15luvxgprWEmBee5BkwaXAPor1Yjxi0jJmyz0l+dc5urcUzCBKHNKMn1Gce5S/KQY79x/i0wrqFZbtF2vdTyp6419KuTUDxNALpK4qu82/cY/I4T3Yz5Wny85Bar3qtOKvkoFiAvT5HNM3G2JBbuP889Y0lc4WADSN2zUfZ6+PdGV3RuVgFrni5O8vikj0szE39MJirx9UmyQA58CSO7pu7d51/5/MpkOzi8191+FVvYcqaeVt6TNQlR17eOoQe0d2C1Jg4H1rTuveE1RGCIwBCBIQJDBP7IESCl3BfW/YvEwbD0s91VsfSVXkoy02bek5z01j3FABWIKraggGutaUokTLR+FViS9Xr2tLjckoHVOu6vFwKb9+OaC4umI/Ch0t8AFcVrcmdloqQcDe/PiNHc8xQQcwBQ7dvPmLC1SsQAVfe/A0DcASiuSIZjK6U8EUndRZwtZWH4nPVWu8hUUUnvw5ge4/S7P5uF6VyTPM4BqktkvoZLIxcdc5UKCxr1N9Z99FrZofkk4HMM47qHvHd/F+jNZ7aRmNm3FZmx4KGXjMqyjpGb7kJzRrLK50qL03PS9hMwsytr0tj1buTNBYxkQGQAq9clFcE6GntlTNRl7ezdqkxZoxqOa2d00z1+db/77s9P4jQ8oV3NeIxkbwOraZYcEMcVlPJDJplrGzOfAjU9IOsnIoKGmgTS3pX1u8ymoEOwWoyqvR4FrHNAqPWExw9fc37T7vLiqvvtzS/d8fPvu/H+PjJF3GmpTf31w0cSa9mrAqpKezVLqqkSry3AYXuCE20xXmMcY3dItFfWvLJO2KvU59ZkwJgYTIirTLUTHXkFYLfaz4C/BrwAk0qzv4NRNUaCRMr9urdIf1OTKTh0DIdlqztChJEkPeiuJJ9+lnQ+CLMARIBxypkFx3Wpwj6G0Ss2Mq1JyPM91hgwe+0CVksynOmA/KwdJCYAwrQOYrmA1SbPPtjf6p7ed1wViPz9w6o7Pa9rlGNnM7XN+jyuwg1T5BxbmJxUSRug1F16jJ5TDi3LZ8n6L2PNOaWVrtgWEbMnhfMpVwQg2RVXsXZYuTCpxch+la0CUnX9VSo8w2TpaHTSvXr6pHvIRMZYwMtNcPb5N+5f2kd5GDElclJAObwTCzKrhtwJtppUWQM+Ly8m3T4GXrvTw9zHH968785wl05HpbDIng9jjjG1sDXNhkkrHbgF/QKxfOYJiyYr3omZDr3Kqd2b4yCfe0xVn5q5jESozLC8hw1U9V5VOsxyAvqmp85kARM6YalVBnAy6YmKPDjg2O223qtzGFVlw8bSZcPGAiwFmjk+jzzHz4QIoFNdis8Mey47Fi2DiFRbYMvn5QXgZ95nOAXTV/UMhtXP6vp68H73ihp/98IKdnt/ggKfNZXST0rWcK1/ZzLa+jeGn0MEhggMERgiMERgiMAQgUCrpCR3s9vfRqUHqvJO1UqmZFwmIcUWFFTxu2dXv12/B5wuWa0KKlnZD1CtqtVyf7TKqVKVWLe0fTSgxztzZu9HgDGtlu4BVa1R1QXYpGcEEDPBMvFzO3P2BQ8ZNjZ1pQKUlkRVaggnB+OZmk4ddWEtNSIJE0mCdwFQurqFmRHuWl9K4na1zb4AcAf7s+5wb0YdKWCbw1yCVq6Q110jCxZYWn8qw6FiVqgaCZ0FrGHRiCNJ8z59WvehLavVTgc7i5kSQHUMEFVWGrdSk2rZVxlaQNzEVhviRI4zgBug6llp8iKrEhm1ySuAe4kRURivHHsB7W2XF+S4XWWC1p4SO818Jxg57R3udD/857Pu+IEOwEiYp0wobN6BIS4B3kp/ORdqbHX7kZm7e7lBmVWHBifrDqR5w3RzRWzJYdZvZi5UtFZO11NBqm6oJN7zK3plaqR0/0WS/7OTL93vv7/rHr76E+c76y64Tr+dXmD68zEjhmrWCLU1tbEtTZlYAR6QAQte15gqBZTGMRZwhAxbcBExOoeYFiaA7mkmFJoRUkC7smWBXTGqvtJTViDB6ezBaH9He5oDDLYEqssl9Z0fNa65Y5ZlPMNVWQ/YRnuI7RQx9yxoufXKmuazjHnZO2Pnn7Bi/JR5dLCm7YvjNscu8BJA1p2iebTssGM5y2UCwX6+4qaSu9fdybVvoHefWuTnjxirIDq38+HTuvt85qSGYLOYtnK7rsOpvqB133iIAaX8bvwCaFKL2htUlUS5DKE85gKdAWwyx8qfI+9NJ9xcJ+snR9xfI2WnnpcSWMF7QC3TUWFH/VxpPxMGMKrH1Ki+ePQEB+OHYUm3mDA6+/grl26eyQfrocPOCv69xta8h4nUgKyAskD0dvu4Gx9/zzGMuvMvZ93bv//GBIT7bqxwLgHr8fcSiflmbUskx1fdA46LApjuy0mYik+AZoyoEsCqOxVIMu6VDCvzle1P2x/f4zu9ZWtzBVa9T2TgEzsmXACqsrE5D4cpA0x5/fqKSR9a06xsP8PE1XyBWzHrO5HlBXMba6TRMVTzWGN4VM9azZLmxKw4URlT7gmep+vUpeLfi0zYU42DOseqbuTDFiCVbWWopi2NyguP0wkxt9vqhHO1eiffinm9Cq4OryECQwSGCAwRGCIwRGCIwP8uAoUy/iFp+OcEwqQiAsm2nWJQ61Vc1h0D2s+Wm7RU4lqz7KZEJpkmLaZCB/zUtddPBRc9UK0ku2RjJT0zwUzymkSowNmxQBWTpDUMgHVTxU1cw7PaW9UasjqOCevm6EgMJ7pryv60ZGkP5k0QpwOp9WGCzB2YTtmhq8VFsSCeXWorqU1DWjfCWfMQoLrbTFp0e3V9k7db8H7KRUEwh4CraYBRS/xJ5nYAeYIYXXetS50i/RXtCI6UAY8FpIDcqe6+ogwZOjZgUnqwC/8b111dgcuUKfEVeKw4BhLrIsuIAgn7GnbX/ZTBj21+jFoltomhWWrAM8kswFfWdgdn4xffPehefP84jOouLOvu9nm3tQQcWiPLcgLVXvZYY0BmtZJO6xZrJBVzWiCFz03AW7uaMFlN2qhceW0/SJLxxWIOc4qE8/BxAad3b7tPJ2fdE4CqPVTPif/bLyfde+pWORDibR2bEwv0TqWOV5Akg6opjjzdKu6/Js3Vo7ROvI5X2BQZNeBur7VySfCISZxurR/0z4ypOp+QWiT+M5jUH55Nu3tIpVPnSD3gW4DquhkZOdrjcMtLoFsixpJzZu+ZrKgJEaXE6wDV/n5rjKggh3WXgLoVsfNIZH8DEvmfLHBaIhX6DbuqXNh2vbLnibyn7BoB0CX9/Or8C+gbs/wLgKoSZo/wM/Lljyc9UC32tgZvHb8nVYRg1Xf6kiS2llpJsi2Twjz6Af+Lo20PVGtEFGhObaZArdBc7lqBWmpZuV9hwJ3IsL75mp+CvbnMO4srDebKst4KgLzp7k0uOYcH3dOHDwFWIuNNd/L+DT+vuD+UrnstvSfqaZIDMySZsOFciZuTPbOjFyDuR7CpjLtf3nVfPnzmfWW59lqtuly3s+b3NUD12r68mSSpyYWML759rmQCJ8sLTB3/NYEhmxp2GBApKHXGScCppDmgVjCug68fOUHAsWfCQEY8da8aUzFerjh/e+vyDKi2NMaKSY1zSh4wTZJF1ZhpTRnCElDrMyJjIoy4/Chx1cQqYL2cruVZ9fpdE1efeDe872SgY8CJwCXPWMGs6hXPZx446yRDlVCskAyvAKqllskTk//fAdV6rw2m/D68hggMERgiMERgiMAQgSEC//8iUBl6Eok+ifhXyYRpSdJTliwA0AOVylvvZMFVhyS4q/lzIEESVdL6vEPX0LyXBDywswBp6qTC0hZQrdddHax79shc/mjroNunj6aJ1jn9FbEyyvHPOLY9wKe1qdZaJZlqSd8+ACdJIcuNbUWDIZOS4RWau3jC2soFIHYt2mqMjmZKJtUmbzewT7M9/IZZZo0jsMds8q/B0g0M1Q3rhQEjPIcsdzzjPN2fTEqTzioHHu9ipKSUV4kwCad1qILWtNEAxOwBGnX4VYoq82E968RWNaxXNasj2FiaRHis7M4EdwWrWj0zTVx1nC3WNYY+yF6jag34Kujl+/Zf3d6hfpbtWbfq3/cfjLof/+NVt3/sJIKgGDfRG0yVdkhCYSBleuMAHNawbK+q00QBoowFE3iPw1+LbquavFxPAyJrBvARqHLsSn8FqnuYKI1nD/h71f32298BatvdgyevuyVAdM7abz9+6j6d6kQ87SgNrTHC7/ZY3QBMZbnGQYm0Hdk4iWErDA2VaiRFAtmzhU5McB4B6Uq0U4/ZYCnbjvy6eqpk/TjVAjxmANsfnyH9npXDLrig++1z1TJmP95J7Vbpaw2LuqpopVZV1psRF2lvgFut2/Bf9iuD6LVd6QDrmcoAe4zf3Joes9JbGVXncpyMKKDkmBfrFIMdkOqEiGAx0tByfn35eBeDsGKYTy9uuvefqzbc4yyDnRLlZ8Kmgfw6/DaK+KkS3PU1/AkYyvI9SA0PmGvttlJj67YEZwGygUWRCwvavTOn1KvuxoQLQCdQ5T60/rVqbauf6o7KCtjX+wDV10/udU8ePVJXwITIsjt7+wvM5CUTEOg/DJqD0+A08JgWSgQnSmy+d5CZHz1+xSGOui+f592v//U+kyeZjOG41hmj1ZZnrfsvst8bJMCadEUKbVS9hg2YB5RqOJXJGH80RtnP49LNU4nJjToA3rNVjOdqixn2IePsuk6A+czRUMmJHtdL/1No9l3KBCxXsDXNtT1W6UG8+Ay7qdTX6839vKD/6xyTMsejkmcn0yIdh7FOP9koOewdvOmutvTtpY+qV0mDKI8rLKmjlDrYW/rT2sXa/qhhx8v5VwDs87EslpzY8+r7XOylvsanTRC0584//jtT9+XwGiIwRGCIwBCBIQJDBIYI/HcRMPVs6e+/mvWuhOpuVtz0ppcANylgY7cqCSmDn+Jhqh5JNrZerT8jst+A1Mzcl0Otr8DUOE5WElswV4Aje6hZTrFPdledUXdq2xlh7ip9VnENZh1SuIBQqxZNwpotSICZ75UtCASKzCsgZ7aD/NgkMvWALB3izWS/GMKwJgALHXRN1q0rFSx6jNfWi0kjAVpwd4pRko6b28hDJ/RiVSIsqxnJX0v7PT5b10QGDBs1RmNrP9P/l7137YokO5J2A8h7coe6d7c00sw6///HvOtda6SWWtPddaeKO2QmCcceM99Q6pHmzPmsoISAzMiIHR47ot22mZvTmsbJKUBeoHFLkkpqSAFTgGfiOFbCOR/P7D480+doaWPjFCWrblsK+FNCSxyoV011cIGXR/CQhB8gBqCib+sUoArY0fnOdx6673//vHuhelWuIsrBwda5fFoEEJH8Ih1GBmztaZifALywVY9rHpb61lWnRY9pPlNy6XHCWBUXGENYIOpVZ5L9Dia73fXNRfdOQHUw3u129NqNAOiN9vfu00f1v5RDsK7bQudAaxrm4logA6kvNaswa7Cqy3sBWGpXbSITZjpYq40VgBcZ7oQ6YP3iuUJNH3Gr9zyXqdczaKJGdaP7/YtRt7+dhRQA1LuTsJ9WfcKi1hzCZAa8EkwSoGpmT9ce12bmVFjHMHCed8XqgtvY97J6mEKyuY5W21Evyn5hhWcaz0BoMexp9mV8alaOeOe8bc7FeCEkq27x1bGY+ilzXXWa6rX5TvLfSH/Z29MjwaZcYCsWPXxyudzs2NJTbYrxkBdKNGY8oNqCkCFqAWxjNzOpVc/K+XMfme3jeUCNOCZIgFE9DXi9gVb2i/xXhx0IpOpqS/p73X3/bLd7+fyZ2VaA6sWv/6VFj6tI6JHfA+a5hgaBqSf1vHU98VpGXc+6mXqn4q77+d3H7vMH+YYvvaoUcKoa1pXUCpzXvebb+l6Lbm5LwzVlf/7FRlFmnIlce1yy2OBVg1x/GHkAOfcs4bW0WUZi91qocV0qhk12CYZW5X7EKE2f0dhoQ7O6iXJkoHufkgCk89SoLs9l5HYq9hSJsE3YJM/lM9pvDiSJuup7GRvyXkv/61l4I/ku9ak8eylvGJQ7+o36qS7cX/XeJRBxCMasLi69OIvz96U+f9GdZaHPFcYX+p1Fw8Qlz3DulSya9F99BPoI9BHoI9BHoI9AH4H/PxEooNqSiG+TCdLClmSEGw3fkoYTLWMNMMW9N8lLwCmfa3WmeSWfBFwkyc/fqdHkd/fhq+TmyRGSLcQ26l+cgVVvJmDCJ6lXhWlstX28avZTp5AG9Kp71HZz86wxuKnBuX6VZGs+UD0m/Vgw3JE8dSk2j4QKgLNJPSbRUWa3oM+nEkH3HxWbQWsaEk8n/VPBQbWFoF2E+z4K5IyoN0XCS1ZIYgqAobdg0Y6wkgaqkhqb8ZKk1HWpBSABvZYCa8tmHVMAACAASURBVBuAsVlVoUYkw7uTmX5KRiyAQt6/okZVY1u4ji+J8qaS3nhuBqQBEM3c8bved6sbfQOO3U9VgBTQpi4d3eHxtPvuD69UM6tjCCyPJjJTWclUSWxX6lTz3ahDQz8AocMLYNJ2zfVX53+P7NdabJLmSBktlRRgRfq6sOmLWOLD5wLB4+7s7Lz7+OHXblttaca76qGqvV4q/u8+vu8uVYN3LxaMZjswpm4boiWI2/XMrr5bQsQ2ghHLCtNKBAAEALXIncMmMVKuK/Wp1GnCxAKEAIq08NmAhfO0zYIKQJLrjwnT989G3aHqeXmf03r/RXJIpNec3yNerEUOPl+7cu9M7iLk2DrOEqMc/jaQK4CTyxPwZ3AW4Gy8rG/ihRSVf7QWGnvxgGHnfPiZ/qbpv2qgqr9t5qR9xmCLe2ize3EoCX0B7lv14vz1UwFnwuBxIntPbarv6FbL6+sNqc7VzuIPcla7v1ZdJ3Hks7V64SUqx8dMe+arXWgdE5hANtVrAEIpHLiqGCwBJtkWYyL3Y+WEtI+RwOp8eN29Otrr3rwAqGpfcrj98uvPastyHSm04mPtB/eyzY7a8yxM70gLPnvP3+j6TLvL09Pu5O1bs/hXV4K9mrKw5Hd3+p06agNJFAww9MS2WrA4VkjeA9DB9JxzTj0LYFFRA3yJTzGsyICRvVPHqkUawKtZWYzRYC0Bnag1tD0yXurmicFQi0oOPvNR12x5paemZL+wqpEYs7AmMK9nD5shCwb8XqnVDtfHhki1YHhbLr44pfP6ZEMLawKqOPhiSLdg8U9/XQNYAe4srtQePI9hVLVPnrM81zlLRMR8Ps9qQK0YY/9sC489WPXN1H/1Eegj0Eegj0AfgT4C/6sIFHT5R9s26qQlnCT47SuwJKAzvVGR/wbAxv0RgKmU2MlsOkKmvpREKbLC7K9gg6W6SVrZd5JXYKY4R+83kjMaw6ThPMenx6p4NLWrUAMbZdYLAc0b1VohRuPfVJB0T/sAmJr90z9Y3PBLAb0YHE3UZmZDAOBWpj5UcPnMkPu6YX3qxaiHBeSMkN3CQgpIUg+2gfkRNqPOTmHqYEOR7wKYUqdocMg/jcHOq/yUgdFI8l/HBbdfWtNQJwtZyQcEBAaY/Wgbt7PROGdidPemGDEJhAG66N9osxeSefovFssDYKkrxL48hgJpTviRFBtrYgClc9KxAT7atb43uudvnnVHL+SmqkxfKmYZ1XzRR1SvCngvoGrQW+fk2MIKElcXBkbeawDWjJX4AOAesISREiYwmOtIwjgYq1Ou+mECdD4KkH4VWD0QiBjODwUexOqILXsnI6VLkntJvlWBKyYdSSPgAKAqWbevJdeM66W/tajANQTwAaow1Mk6QQyl4vqbLrquG9VYAbPIaTPzs4jicwN0AHi1vzdHg+5o17Spr8GnUzFL17RvSd2eFwoAeQaJmm9ljAXQNY7h4MzwMtqJlBbX39SjNmCY2kgAi16tOSGizPtnHiJvBRCCI1EpY7iVGtuwd/fMscZ6es8sZARMMVNfHGx1hzoPznap6/DLBy3uaP90IPKc5GRQFRTA9nyra8r4PU8BU2BASWS5e+1+y3HqdjDQBZBWRAFSgBauPR/k/nK7GP3DWMr9Qz2hAati6bTwgGz8zo7aqYEmTpOB7u3hont5oP6/z48DFGVodvL+v8Q8CqhyDwJGOQ/FyoUJPl6uLKzl7vGrbmf/0HWhH395212cXuh8trRwInffmwBL+tve0X5G8aHfKgsqa91jFDAYcnkBpi46ONz7Dwh3nNv7AHpAY6k3UBAAIJn/uE7hbOyaVW3jhSWN0Y7Y1aKG9wCtA7mTMxdXAqh3UnSsr7WNjJSQATMxALxSynfjHS3NAS4FcG+v9DwUy0yrLZZG+H9mPYypn9aaFLf6XU81va7FH9WjXqvmVMt2fuapc6uh7a0Ybz7r2SE2mVZhIy0GUcMKX5umN4Gp6dLK9hgupUwisuC4vucrc6H/6iPQR6CPQB+BPgJ9BPoI/LMI/AaoJonOVwOq/N6Si9++Z4GovgF/rTUBkjHAK2kiMuGnvqvNKTgSYd5nO/6FjcW+g+SFVwJ7sPWQy6ZTLGpQpzYycsqvpBA4rPRcEl6xjTJHurm77b6qbQJ1UyRVAFFa2QgGef8kaABb9sXp4ThsV+Cq+bQkVZnrQm0qzAeXiQ0JYFIwAQ96ns4lvRXjSI9BalMBnMhtk3dBNxlNKOnXEcV+qtDTqlNAKsezzFcsLKYorW5xQJsc5L5I/tgR4wO8IvXTvqZytD0Y74hRFfD2a3EiJQE2q6PtqaV0T0slrRybRBopIL1bObdc3WzvhFjjhJXDXGeoes2JWurOJGOe78y7lz88F3Os1yRlHm3ddJt3n42INgSmH2DvjPZK6u3zbix7zReGYTfYmjtk7k64w5wBalyzp4QcE6XhfNeupr/88pMMdO674zd/kEHVzOdzA6MqoKquG0qsp7oSI9Wpcu7MCy1ciOm61+uATGSkS8mAqc0bGrgmJR7ABjsAWTpJqW04feTXXKAhTDOMJ6GxYZFhV6ToBoRbAkeb3fFeTLACVOUSLbWjjWwbYQSjCLsFM85xeQuQwt6yZmKQHWCfVjTEInqEBvDTfqbJiWHyAN38Tc3phDpmxqdvzntMDbG2Z8ECmTKnxOKNQbDG73NSzCzl1V/0UT0WWOXzsIa/foZ5o51JQL3jABC1LB7AmSdCIWVvt6n5wxhaDekji1qAlv63Ad4AsCwGmFg1iuN8I/V3rTXnwZ1uVlVMXDHzrgc3oIUtB/CJQ9+8lRnWWmB7p/v+hWpUia10zV8//qrFpuu07OFeNaRkYQKzKYIlgCbRBHL652+0EDIaqxWN2NT3qk0FjNqUTDFcaoFjwVzKEhtzdLWiLZL2Su9UnmkA9KYcaI9FryJw28X8aFMyYZcsIDIAm2vsAG1AJ4G7Repbt4drXb2wgzEVwDsOvizkGP4K3OZ+0/y+FBQUAE0PIJhYfU5lB8yvLd2vAzH+D/rs+kbjljz4UjFZKKbh8Fk+RL6c7eFYWfhz7ar+bWpx4EZAlbr/JvodaFEI6Mk15InMSWbJcEttaiIe5v4B1LIwAfMa+yX2HviqLrT6HB4EWczI92//u9IC2f/sI9BHoI9AH4E+An0E+ggk92zptROQp29ebsD1nyUUTd5LAhX519NXgKZz20pIv30vXGrcfQNcm6S4rbSzL0S/gMwyL4Jfpd0KEFPJkwEtLJheoe6UhAupGqv7AWSGJDJfUvsXMwYNGivJUiIOgEOGu0GdH61q9O3+h8pmSfKR594puVyq3ssgQFklUtzhtjhaJYQLtcyg7G0iSS79UOlpukKaKLaUXqpTMb1QU6tNtX2g76nAZmTF+qYXp7YL9cl4NFqzqrjChp2j3yksK+B8ezBT70jJfiWPHU8C8g2OSPoLGMcpNaDAtXkKw71MkmjFQjseEmFAEsyhwS0OogDVSQFWuf3Ot/VZscVHLw+7g+MdM17jMcD3zK1qcNBxzLjWrokLCHatqhkl2J1iSmDjyMQLrJhFo/aQZB0Wzs6nYoAk8R3IKfnqUs6+7/9mxvTg9R+79RamSF13cXEtxu+ku5KRzUryxIUY06VAOoZBzLvb+zCqxPqOWkItbmD0M9K5rwUW7sSCEUva8vAFMxogFukts4T4wyoDAqMSDtP56Njr2QTAG3TH+qbFDazjpzMZyigHN5vG+aKyNQ6pmkrtD8YzaXkYM44ZmWjqWqlFxfnWN6PpyLCpvGCfIX8FmHLtGKudgEOk+Xeuo79YnIBRL0Bs8PgNNijiX2wqoJt+mZG2fjhZd6eXGcMAgykzywGqbpFi6QPXGUYtINrAG8kpCzyA6DoWp2BJMLLZRNHnFGCdwWyIiYN5pF6X4zNG9mXmWaBzA5da1zFrdcLO3Ll2AwHWkYAq8uCjvZ3uB0l/YYFxu/4gt2ikv9wdXL2RBjJC3s3OYZNhSDVv9tTSZufgoFuqjcunX35JWxfmCU66MI8sAKk+FYnvGtWCWU9qhLmHWCirBRCud2Ov67zMMnPN6pwidYZ1Zh85ZwyXWFCAWW1zrd1D1Jnz+mMLJ8Cse6SmDZJDickTPVS/YWA99/ws0HzQs+kBt2S5jmEOdXUm2LmSYRLSeM9j20/h6eunpGuFbaDFnKMulap/NCmtVzZWeAs/jaUDcf0/83FliXee+qhHgKQAVWpZKeXgOUxna6pbkQFHKfPtf1d6RrXd3f3PPgJ9BPoI9BHoI9BH4L9HQDmGEcb/EJvfYNn/tmUDqyQsgFW+nfroZ/rqUYHKVzhNfrZkpdWrhpUNi5p1/vB/GCbBylocqJ+wYvCgkvxKhgc2IDnC8RQZMFtV5Z/AHUfP/tXcRcyqwCXMgFstIAtMT1PYQZgyyxItc0wijUMvCTsSTWRyMJj51rHUpgZnXhhVzm6E1NdOnErMtD01rIDc2UQtaAQg1rSnUeI7oY8qCMpmLjoSGbYGGjddjYHfuSJmL2DJJEtWAelUdXQTgV7A1VBs0FhMEJFkpDBxGI1Gbop7McAF5kcAHgYJ2Kd9TyTTA2jYYMYyWNq0AHDkZjynbY6GKhfYmQx2tiQrne2Ou+++f6H3adujpH8sWfTNic5bx4KhNVCNwVLqlOuL6VSGMJYZO5lPX9XqWmOTHBTBa0k6ied495l2Ouq+nnzW9yfVoU67/Tf/Zidf4v/p62X304evWhhQf0e9thCDioAR9LShc72jbQhgicUCGd6wCMEawMCJtLb1dMOcKvF1HF0TnJETEzskh4Q2cHJrHzYug6VS7HbHu6Pu+YFqhiFh9Tb9R88k/cWhl9MlNNnWFbv+mVkYAbvBp/5KrWlmNmA0dZjss0CQ661jvERIAbsZY6tpDVPIveb6VN9YrsqN47PHn8891s+a6Qw43pakG+ff1MjqPAS4ORfAToyTYOKRllfNpGttAWF1fA7NmGhLpNdWLEJ4/HndPUQBuT5XQ9PcnQZXvJqWNo2NZcwsuKxgDpFrC8iuZQJE7bjl49zn3NNa9BmpjQ3M4/7Otpx/j+zwu9R98P79e4FOmSmxeOX7X8wzC05marlXZB4mN+7DF881oM3u/d8+dDdXXz1dYVE5Aa6FWV2M0ahdNqjEAZgaVd1XZllZ5CgXaUB8AfQ8ORIHg28iRszdLziMKX2O3boGQE5cMiVqLlQtq87ZzxJ6p6pGdUVJQpmQsT2X+k6yXtey1rXPc5P9abySBgNUlwKzN6pPvRJIBYg2+pa2XBx7qVrfwNMUbaTFDHWpANU8JwGnQE5g60D3El9sj9wXR/X5w9TA904GWKhY2CPlF/y8lbZlLbOltKtp7Wvag6L/2Uegj0AfgT4CfQT6CPQR+J8jUEA1laJerve3M22nXX//9Y9eb2lWY1VJy8OjBLSaC3rce6tnTepK8ho5Wr7suWqgmrQYoIvILPWvgLPwpHG0zREjreSzAAHSK7Jl5L6ySvKe3cSeLQVUVwKqSNUa0ONz7CNCuLCzjDfyUCV0JjHuJPWVnBQnUSW+OPs6wXe+rbTVbB2JLsCMOlUAhbiHqUCTQB/vbSlhxQV4LJkxGTe1XfdIFKmno1UNKInSR6KmfQOkxgK6UzGo4GHa0SBnBWRRA8tPAAcMbsAt4wxoDyANeHf8SdYt1QS1RNYKoMJMCNOZ8QTGkZ+SGKtH6EBjHukcn7887vYP97Q94Btm56v2tjSA8QEB2DCqTtxBKbUEYaksTFtMYmyUUz0fYaDSzkNjV13hlkDpdPe5AcLHTx+6E4HSodjVY0kz7xQvgOrPn866v344E2iL7BIDJQyTiDEM482dalbVhof37wRUSd5ntNYBvONGSuuWBr5gTqlP1dg5D7OTOgMAYWO/LIEEALAAUDOxAdXDnUH3+kgCyPLK+nJx3/EdRjVA1eDB+wuH5JYwRnV5z61peM3HMJI0G0mo4jDLJ2FZAUppg7Tl2LZx1Wd9/wTA8tP3g3YHyMzh+BwzIKCpMZpM04nYc+ptveagrwu1qDlRL9UwwalRtfSdeksjaG4E9lH1m3UubuNT426dk91axqeQGBis+hZnHwCWuFPHqRoAF1bYTrhQ6CzUcEfST1WLGQBW5L88BQaoE1j40Ta782n3u5fPzZoutc27dx8MVIeoALTtGBUDixC6/1baL1f6SAzsRPL5s88X3ZePcqyVKmItIArDyfVj6prRzOpGAK5ZVR9d3wVUORs+YrTJHH/88QhUCb23seTd6wg+b54Trdcqx0ntr+9UA1laNlF36tZTAql3S52/WFQvcHFtGZPa1eTm5jOKCTJ3WuBc6rkioyXXQGufuP9e314r1jpPO6HTbiuzxc9Kz7Sca66QpPaW8956HrDIFwiaGldk5IBQV6taucE9yf2TNl+Xj5JhtsGQiW+AarkQe+v+q49AH4E+An0E+gj0Eegj8P8dAWUn6lHiNKWBxqQrAaz/7OsfAVaLVQ0jn8BuA6qkNSR4/JwaXrbk+WnbsHJPqS3H+Haf1JwJLJZszTWo5lsDWV1Lxmq+0qiJWtccqqJ1iHSP8yBZddKV/qrqCuh60dSvtWQrCXnsjTLSLdGH4AgYhcmM9idiHoXoNlTPSV63pQQXtsSmSkIIONpSa+oehErohnIWpSYR2SkMLbJdHIFhHxZKSC1jxr1XoJAdImceaV9DsYuYNk0FVDkebMrYbWqKcdWxVhxDSe6W9kvrGjJhwK8GYuAylRTWljL0rRTNei/JJG6vU7X2oZcrAAVZLywjrOpoRH2qIgyjSn2j5L+z+aR78Tv1N6V+VcBm4/5cGemZgbn7pxrMxIkU6W/jEH1NASlmAwEnkVQ6YW8uqkqaaU0zmh90k+0jmdjcdO9+ededXi0EmOfd89cvDFRvJcn867uT7pfP57qyAZ3UGA4A8MwF7f9WQPUGSbAYV9HSBnUTsW6RUcuh2Uw8ID+uuCOdoOWttAIyGKX+MC2KwB0AeK6bTcG8UBE2jPz+eHfYvTlWeq6YMEO/Xqy7k4uASLWlTbqvDzVmEYCGBDZCYi5zGEnar3jTWkTw/KVWFQmwwQdO1IDV3J1mfcGLWYfIwkPTFLN3r1SwwBHG3IsebFcABNPbgK+8PtZ2L/cx7ApYvlGPzo8nAdAel16zqtvnzv4cCI8H8Mz1dp0u92xQlhdkuB8WAC0i4kFxLz3NjNSmSnJKvSwfKqDq/Ves/BTQMQBbAElA6oN+DpCxU/MJMNOn9wRUf//6ma4nvVwX3S9vP4pBvDZYx8ptpgOMMVnTxUS+++x4vzs42Fc7lyu1ojkRwyqFhQAs/VI3qm7aEmbYbeNPACzTF2unerb53HP/hxn1EoDne5hjFqz4k4vF+JEScy84RAaxNlQzEKf9DPW1tOjJdblHIYH7r02k9L4crqhPxdnXvYwlffD7qj+1BFlAfiHWlcWJ9Y1Y1FOpPzQ3KS2glGBxqbY95+cyTIIl1XWxLD+DWdMSyMsbeVZwS3M/nT9cyDzp1s8KFgmXNl6CLYVZvevO5BisbtAGqnyaPa4EhLFVWvg7Znj8tyCGStcFVr/tsZp49F99BPoI9BHoI9BHoI9AH4F/FoECqmEbnpjNllZnxT2AsX2RgjytwH/7GdjPJgNNZRj7QcZbUtHHz5kb0n6QkmV1PzWqEe+SHANmn8aUetRNgQ7AXDiX1M3CgMIcuiZT22B5BCCd4AKrhFCdT502YSUCUGvmIeyRzwIWATGRgUb+556qAncbAkrk/EsYQSW6tMMZqvXDQLpPakftAAMjAnUHIapEfaj3SEAN/WHsMOxBiqisfyT5LmwsII96V8teBRpJKNkWUx+DYcCn6l6HMk2K/DTslllcQJ/+sb8YM1ED6aw5ybCHJWgmFsgsMyzKpmrhtJ85da5q7zK2uzAxFzOln7j+AlDnM4F5Ka23lOja3Emf2X+2r+89gWZkx5oPZlV1TU3VcY5FLdZVeQSnZggD2BwPMzzO5FP3SGsOZNLbAhrTve789Kva0nzsrsUiTWZ73f6x+lvqCCKHxKZ+6t5+kROpe1jqmqh2dUtxQ0p+D0suNnWh673WT/PnOq5BuOKN0RWzDYAASMVUqbVacb/UWsQAexhcIPUt9jVMcT5r5kz7OZJRzWsxkROAqj5zdiVp8lnqLA0k2co4Uf/HuTOfPMvDmrqmU+9Sk+r5q51YzsucRnpaMUMSC4CKIv2p7tT4h8+xAMI1NCMLWxfACUgzo8tCCr83Ey02K7DEDpgdGEONtQDBF8d694n64YzfkAugCtvH77jzmgyklU/JTP1YeAKkHE/llGI301fVAJf3a38+PveWABISWkBcamCzDZsRFtep+hvAyAIHdseqG5cpGXJu2dlKbgyjOut+kEM1LYVWqmX9268fusvLGy/cTDH+0T4oHCDm2+q9dCyZMO1evr6XjFyy2DtqniXxpcVTjs2c9BSo82aRgZhgnlRmcXVeqBQYJ8+FVk8c0rlEuGwHO96k0zWPuFYRfVOjysKN13ESB10DalPDxkteq7EuryT7pdeqak0ttdcF9j5pVaR7Bbn/ndx/H7TQYNUCrxfqZYy3Cwlwb09VKYoXelhN6vEZBfJ/nrG4/eZKPXTXMl261NY8syiP4JlIrSnvhS2VO7SuobQeVIL7OcziH9JgBL8et19jeYd3G0htd0ExwZ51bTG0TUy/2H/1Eegj0Eegj0AfgT4CfQQcAdLZUBkGhklX+Ep6jVtjAE9SOV5rK/L83djTgM0SH9bnmxNw22czZArASbrWwPETEG5AFbFuA8iRAEdYGP40TA7gNB1DY8uETM3vJjM2o4rLL8kTrChfS8kGlzYOCZM2kWMwMloQKfuz4yZwiLpTu8JKIifn0Vu5cAIkx3L7nc1kzQQAUpJKH8TISvVZakzl5guApHbPtbACnjBtyHaRBN8r3FsCge6lCsMpt2Kze2p5A1sC6Ka3K0yl3XrtGqurgf7XlwBjI+otnwBiKgHljAr01r4ANr6KBinpycgxpluTbmcslsQgE2MVJf4GxaNuWwBsNqUWVaAE5sYAWwyW5Muvfveqm8/HalWj/d2dSoZ4KdYGR1NAUdglzrfJGp2MA1TROzKykvt6KYLZZuCn9wQuRztqL6Ia3C8fxaZ+/SI2TnWEe8+67d1DXSuxpcqt/yxX1k/nNzZFElzR4YgPBkr0U4VVlfxQLDR8OC1EAJaUAtMjlTilTUucbNNvFFk3rwWUATDMILLeQF1rzVDXaWojM2sFIg/Ve/S1GNUprJXePxdIeH8KoCrf67qbWuIPIINZc6sWy30DKt1H1YA6YDPwteTZzFPFzEBVP6m/tYkSA3bQYcK1GKE5AoPql8waA91rGYnzKUDKNfAxHPuAQo51tKvFCa6pF0DUS/Wj7g3hiBCGQY41k+ruB5QFKLllD8PRtHQsAWKwwIAoy3p5zxOh7lzWdNghQNXTwj12XavpAeaYBuuWRqc1DduzcIS50lC9fLfcY0efE3jd1X34Rsz7SPcUYO6nt++7azlbzbkPmfuaS2ON60jM69HhoY918kFzTKsfD1rIYez6mP7Ocw3DozW1w8RD4zGzClDVAgimXEysPFqqThd2FeMlTlMxMLw0Ggfp0jIq4N63IgsWxY5nISGg1P11wd56PK0WsKecM6yt5ojcx29khGTpvHutFljV84O/lxcCsexfIHZ5zoJgGZTh+gx61/W5vr4UW35pkHojJQf3aBYvMlOou98SCAdYLiiLEHt6I8aUc0DWy/VrjucAVJh5a1D0GQDpUswr5wyfSl0rZ98qX3H8lZAY+Fv/PWGw7b8DiUv/1Uegj0AfgT4CfQT6CPQR+GcRIO2o1DoSsKS5zV7DFIi+m1Q3YC+Iia8qcCtw+wQ+eZ19Ra6affDN53kvdax57Vu2Ns6/T2ZK6dE6kAQNcBEzGqfkSq4CV4GcZkeRdpbQETBrwGe2IP+oz3Lyh0BNCRfJFEfiPWpQ2etcTF0DDWZwyyiIOi+DCgHHqRx3MUka4hhMcu4as0RjDeYX80jto91UcZFVUgizC2AyGaT/G2ofGDAxZkAprCZgcahWNmOzuNYLm0FxhAqfhKBKexJqWi3rrXpPMlaOAWPIJQ0gAQxjQDPs9gbbYV5hFQWIzeFJDgzI2NZ4dtRyRx5NYoSRAXNMwHtA7vPvnnV7R2JVVb86Hl5Ldnhq8NVq5iys1rYBx1nkgNW0UylgvmXrTuSNfgwaNtQXdjI/tpz047ufBTKuVGt6123vvxaAPTKwudICwZ/fvu1OaB0Cu6OgUivYaU4AUGmBQkqN5LmT5FuWVWKsaU0TwAVYs7wZ5hlKtXAE18hstWdgZLWEjrB7UUZ/w1h6+UZzbaVzoFXOzmyz+05Ada7WPWx2ffPQvf9CX9hIhqs8t5hCnWO0xQEUABoOWUDVZ8SiRt0lZkGRcGrbBYBFX7SkgXFriy+tXhQzJzP4vt61nATAKuluFiNyp/KdK95QNGy32PJtOeDK5Tl3oM7jM62AUBIE0NqJ1lMugNNPBWSsTUJMXSTzjGPod0A14350GiaSMMjFEDZ21q1bDJzLJMkjy5gaYxtGlXvLHVr1E5OoLMhsuOBz2e3PRt33L1/ofqO2ddH9168f1Tf0Sm7b2o92LRysbSQPlnnSWmDu0/vPcdrljLk5qZGl3lOM6sqtYni+AC7DkANcfT0tHa5HVj37HBdvj0JCMXRoA7LNrCLbhR3laDrXtN3x7VvmV4pmMdNm7LVAwNhwHKc1TWTBtG/Sgb0gwBjlhmzGVttqBWctwM39xYSBceUKcZ5rjKB0eiuB+WvV7FKfigvvtYAozwwW9LakTknU2T113zwFMVKieEKuyhjU4aStd68FXGlXY1VK/YM9vQKkZlrr/kj9q+tYWRxzuPj7Uu83oNobKvlW67/6CPQR6CPQR6CPQB+B/1UEqHGAKwAAIABJREFUQs841WhS2/Y5p46VhpDKkiSyXQOpLQVuqUrbB+xn6gfzxWdb65onQ420rGEfwMywsfmbhGvhz8clmFb01Eo9gWKYT45GzVTBCm8ZATC/yUxHiRgtaWgdMxT7dqfar1slszj4LpTwpstfWC2OiAx4WyY+0CNuFeIEPCm8mS4lq2MBydkMJ2LMkiK75WulLBb3XYDlYBrJLIklrCMR5G/a1xgMYXI0kWgO+S0AWz9x951qnBMQYkUAZlTKRH/ebCygQOAQkG23XgFlgIMVpGZbip0TWCZJdRSQFut7Irnv7nAesOPawjCFG/QNlaPvruTMU/rDUt+IUXGB7bCxAmeHO+o7+Vqta7TdVDFbfFFifaMaz7CKXDbDoDY1DHJgqJSokuyT7QN8GbGlk5lKw9muvg/VluZKvSzfdre3VLcJPB2/6TZn+wZsXy4uuh9/fad0F2Yc/1bq3pD56prSLoQjm5EUm67Bb4k1DqMNwGBBAwAKoAPYBUgCHqhfDVDNUgrXGwW3azZ9QgEYgFT+ZtyYIE0xIZJb7o5iRDgXAjnvTngvTrORcSIjTc2z3ZjBvcXG5ZAxDvI88WzK7LfAkvlYn4fdg500YCugCUaE9aWWGYYeVh7wYkaYARFf65z5G1n4kyTZCxh27Y0keVc9c492cx4Ays+nD92ZTJW8MMLFBKx5FSbfBmI2cM4CBuAUx+lcUN2PAlWA+cCUfCXCrljNAoVBa47nJwytZ/xsYSEAgJd7x9eU371v7kcxhrpvqU+FXUWQuqN5+8Mr9VHVfF+q1y41qiu53LJgsNBnR7rvf3d82O2opvnTL1/d5mjIdYdNpb2VbpSwmXoeCODxjPDzB6CKJNcy4JxBaqtzTp7eXBEHLtczYYqM2XJvA9Pca5ywAb4/nAUgtrWogF60yKkl3XV9qsYCOF0JrGaBoOaSe7kimdY1AMDq24CYOmbJmI29tc3ifNHd3si8CPZTJ7EUAk59KRWk1Ptyp7CEhyEZbH36VnNqcfeNKRLLfgh/uZrIfWn7tbJkm3lKn1TYVI3Xf8O58i89Uzlh13XbqR0jJa5/nth//+XJ85vX+j/7CPQR6CPQR6CPQB+BPgKJwDdAtQHGljbX2wVQk07k/59AKIk2SSbfjZFtLWpa+sPfrMxHwgpbGpCKVA2gESOPvJ+aViRjgZ0CHfoXX162srjVCRUglaQIeB3xIAJh7JZUv2iDpM1urt8P9vfk8jlVbdpazqYX3cUd3ABJW7wsbfuh/00kwd1WzRuSQcxJXAtKUqjvmQAQUt8RwAzwaXOUlsD71ItZ0hihuvRZO+tKzouxEkwsYJTI0jKGvzeVXXucSvZx9p2NZ6p9jbzQibFRbep2jSRgrJATK0kHeD22TyF2VtQlenxj9APQ5YrsSFZL/1Vky5YcchW56hozLKPr/oYyNdK4ZwLiA9XQKr8XkIvcFGaOvqovvn/ZHR3vymCJRP/CrCo1ngGqjLG8Qw2cAmbWkjK6TQn//HqxVZyhBkFbms3RTnd+8rG7+PpJoI9WO8Nu9/n3Mpia20zo/eev3U+S/q5Vk3ovZpg6VVrQrCQ9TN0gEA8WcKrzwLwK+W8MrBhac9cFoMTFlnDCcJdEHIDnOZbYud0K14UCTe+68Z1hFJkDb463DFQNIjSV38qEiLEG0KbWNPMj8ltfHqSsvORrEAACax25b46zcL1mMXL6kDu1+J6LfNbMm/epa+w5EJjNXIAtN8DMrRDWLocLoKrz85KCAWPXyStLvUibDPpB7WkEVr9mISQkeOAFYNl3PqwqTCfmUA2o8jrnyx1dBkCF5x6PHRhUoBMQZ3AXsyTkrJaJcy9yHD1KDN0BqsZzAHdqR5H9UtcdBLmhnxPdL79/ceQ4LMU2vn170t3KTInTxYjs+f5BN1Vcr2XEtbgWH8jx6KWqXeD6TIxoP+N5iuwXsy8WBVwXG6BKT9WsuxSgopUVzwZuSVY23Dg30m/LoTkT5MIs0LBIUNe5sclyUsv94QUbAlGmSto+ddBMlkifvYimwQJas08NiD7PGCx54QMmWU9LOQBjVrY4E8spo6ilwLz3aydeVmaiJGF5zk9RjbmZzFmmXc91wOfKCwK4JWNCpvY2MKyAat0TPHPpp3r+IFWF5xOeAOFRtQzo/edae9ZwInV/MuNvmCGPf+dE27b5q//qI9BHoI9AH4E+An0E+gh8GwHSLae/jdEMi+iMWt8AgUfNW6WtfDzS3UiF+WrbNJDaAC29TmEbSMia5JfUm5V1PgPMnHk/HDcyXFKorOjvbsycaJFAkbyOHmAcldC7Hoo6qsgOw/ymRlViUiftJFLUp+6KJR3IQZf8Fsbnck3ihRCOJA6YTTa8KdZlKjmngA5JndwzSfyarHZ3OhdYw2ETOW9gcUvk6cFKz1SSTBLToXqoGpIrycQgideQ+Q4FVAGw4anp00qLE4FxfZZepaMhvVcFXCj8A5Zg6mMaMKDCfTF1svZTtatswOumJK+WdcLe6JM086GVDYwbPVh3NucC2mOPmWC5ntD4jjpHmEYSaiX+qv8bCqROBa6nYoUNygkubJa22zva6b6TA/DOnqK8paT/5otZLpJ9x586Qo8JzS2XV5GFAfI5U5/Ypl0BFg1isv9C5zXsvnx4211fyNVXSfeWmOXt5z8oziPJUO+6Xz987t4KrK51fe6ULN+uR7p+Op9Wmwrwt2SXBq+0pqGND0xjWq+0el1LgKsXS2vXYyYSsAgucq1kGFAWEGCsiSv4xPE1E6iaR82Dl4cBqoB9sMXbz2KXkGCaBQy8c5oOo8pcAbxa+xu5LlssAVt6d2qXZ1yHVY9LrAr08Z5dfx/bDwGqEseBrhl1ysZ7sMDaFnbVl8vAN8DbdzXnzUZcBWPngCfGOdQ1fnEIKx7C++wK+a8WQgwSc8GYv15s4aP6P9eQsijC7rTz1KsGGHNOvM8LxsZAmbY4wmvc2T4HQHtqdv1abU+/VD7udQ/+6XXckVcwnjp5s8OSq/s8NPcAqn94eWijp6Xmyi+/nHRXYuX3JGM/3p27RvVGwG1L0v0NAT/qUSWqMIOpKW6zqbXuN2pWuZCuFy1zpIDUb1hU973l+NRmM2HqHqSvKp/zdSvWmdpi98XN/W6Gn5gSER3PbD/XB8YcAGo3bO6hYs4BvCxaAFIlBfazBYwqwHonthQTJuTXD4BWuQHbRVr7uPysWlQxy66X1YLWnYyRstChz+oed+19AdU7amTrX6vJ5joAVO1arS1hSC8FShfsq+bCuQAnrr9ZoKzFGT9FeabntTwAAsh5ULIw+dRLNf8teJqh7cHQg1ZfqP6rj0AfgT4CfQT6CPQReIxAAdWkuPlqCS+/N9BaSWtSrUpISGaa4VEgX1L6xnI1cFpOk051AzRJZpzAeXsByTJBSm9TVukF7pQVz+nhpyTpWgkT4AEgavmhkilkbCRdbJ9mGGrhon97G3OPTy3uu4mALfZK+FHmbMTCKUGLuI3EMGcLXJ6oPhXW1GcP6GCUyqoBdhMVbyKTg70YYJaEkRDwHvarmFMMX/gaa1tcc6lNtPumEliAKAwd0kLGb0YUoGaWFskqYEGAlz6tgM+q43TbG1u3woKI+VHSd4v8rhkXAbSMOtlEVwOZr5iQiYDpXLTotmpAAdKutdV7AST6jLZl+y0AD8V1AC4lsvdbMqzRuc1V+7ctwErtn5NRYiC58uvfPe+evdgVkFXoFgKPMmmxY23VoNoZ1osSee3BUspKlGn7gczQ6E7HFos8OXgptmghF9ZfuxuxQoCR4WxbQPWNPjXorpWQ/yQn1w8nArEAVRkmLSX3vTNQZc9IE6nxTdsgWVfZYIlrZoOqqtM0ABGwiJlSalUdVgPS1GgCiDz78K8qoMrQbaDqeZKvsQDh8wMtosAs53bpfpVb7gKgwXnrB/tzr1QDsACUBvzcekYjXQhkMM5p9cTl00ubCEWOyTjp/Qmoc9tajQmZN9vhaAwjyHlxjs1cLM7QmdPm4gGk2v7vbNKsUQUTwcSqRc0RMch5XKne9u2nSEr5pNuqWKKbYz7VrhppGZQCIkEkQA8YUUynDOK8h5JPe7GFucH5lTkPjCBbAVh5Hnh/1toaoLrzjl771lSqxduGVwK1Uw38D68ONJ81DoDq23PXEs90j0Kb3qsH6VBzaAITLGnt7S33IzXj6DiycIBJErWsrjXnGcZjwQZKYVXb1yOAxm2bBaiEyPszkDRdzhcAs+qzOWfjzwD2JwyXhQ+287OmFjxslmQGuVhWgKnUHQ6Tgr+6lV2RmOF7eqraaEvnjaES9bU6MkZSgFnq15cCmHeW/WZRYcXzS89BVCcwqig2AK58Lu2DuKG4FhgmpTRiodrWGxb16pkJiG3Ov8De/Jciz95vIpXJxMluLCoujK/Jfj2b2gytICZu7Vnxzc76X/sI9BHoI9BHoI9AH4F/4QiEGjBgrOSr0owWk6ScfDndru+WVJCS//b9MLGpMW2r7nye/YvZrLQ5P7E8oslBMmWDOES+tIwpNiq1VfQcVX2otiXZZaWf1/ncQK8H3AJZNrttQAxAgPQXNlPMG60T+H2i98gXAapsz75GMG/wt6pXA+htIeFjtAAKWEqBmpFqR0kG+aK/qX1Y6E3qgkediUyGYOkAIzBxSH4HMiii1gxWkX1zXNe+utcl7W1knERfVZg7J77pSzmSoyfnatBuZWGcOS3fkznKUsDdPVuLfYGt5rMjyXZtzKTz3ZEEdi6wOnXNa8AuUmD3NIWkLfdbSEhAkBNh1c0B4YVzVYcpsOuWNYC6gC22PZCh0ne/e6FelNpI8t/V9anlhxHHMpUAOWHCXJVm0EHuTU/I9H01zUIMVJ863X/e3Zx/7c7EqAqnilEVqJBcc//FK41lqzu9XnV/+ts79Sq97paSMN+KYac+NXV/TY4609gF9sWkBqhq38RMMQeIYdBj0FQADmAHOAXkMRaYY2Yf4MA9TR0rQHzck91GBjaN17T9RO8/E1DFhChfG937k7VMnxpDmDsq4CJsmnu0NjmwgavS9mLQYL4tM9brgGXGgSQ2oDfMpFsJ5ZQf7zdYZL4s+eUcrSLI9bQLNe8FTxYoDyDhEjB3MLsiLs/EDksE4O3oKfr2M4667KQxiiBvgGPON907A34Y5q2decPUu/cp1zswznM+S11RETjm7lWL4VKmAqCTcXPO1LdinsRrfBMiqXINyMxIFwD2tdf3RIsqf3y173vuVhv++uGiO7/Sk0Eu3Zsa177qjec6jsqwXQN6rVZCQKSRWWrGgmRb9xmnQFse4oU02c1TI73N7MEMqYyRuBbU5vKceJQD1/j8eKy2QnUNHQibRFXcI1Mo6W6unecKMXBNN/HBVAkjJYyR6Kmq89XY7sQW017H81H/iOdCbtjLMzGcLBoIpC7uBE7pUSyQyU8vDHFt66nXzOUAxCux08Xz+5kZXhTjOIBqXHxTiKH5Ksdg6lRvBVaxW8pTHtaVJ2n6o2Zxgq35Sr1vVDm81sBsU9LwetjWgFQHqn72P/oI9BHoI9BHoI9AH4E+AkGZRi9hQhsQfQpNxIt8Wcz4D7fJbr4FrKTJfC7JSeTEJOgAVaeK+gaMYUyUBjOR/sJ0AahSU+XktsbENrIb8jZJh5Jk8TmJaJ08kwxlrT51q6zj05fUQImaNps8JdlOagS4LVMjeF1ktMUIwihwdPp1DoXSDDphepT8bsKY6mcycUANQKba5Og9+p8OBVbvbD2qBA7ZnukZzj4SZ6TAMK3UuSH/JcGldm8s5nIi0OW2KJZdRl6HqQ3nzOthSDWOMtsBnAFK3SNUdZtIft0bVWztWCDO9YT+hhWrzyqMmCEZqJJk6udaMdocrGX2JCMnDRpANxZ7yr5nOq+RpJavv3/VvX69r2Mplb36ogT+xkA6xkDUG2a2RN4Jtgi76vpAejz6Re1XbWnGAqsXX6hPPREzJ5mm2Lntoxfd7tEzSvm6k9Pb7v/+KBAr9uhO7PBS1w+gagbKwybuMlWSA/BKdasscNCqZGD2TzGkVY9RQICWTbNYeNB50R+TeI/opWp35ywIoLb29QT4AbhdM5q/BzpHakOf7W11BzttYWej+6i6zovrAFUPCyDI3OA2KCY8jFxAP7gUoAoTF3Y3+3KNI+AYwEorG29biwCVxHsuQGIqBozHUm5mFrgLObfPJf1Uza7qDTvsck940cDh8B0CGXqsc9mRh5j5RB3z/RcBlGXu2PSVDQBp7W28wFPGQOwX5tjrNb4ts8jD/eZQEEMWe+jX6csAw6j3QKBeH2Ok2b8ZaLOsMHVRXIAXMatCkmqQy6s+Xu7eieqq/12M6lgX7VorHT/+fNKdqp0LIJzY7Gp+y9i4U8clOeSKUTVQRa2BTJ2az5guec5iEsX4DVRBrnnWcV4eJa8XEGXAOR/rDRxUL8LwCchO9Tc1y8ong0PDnvK0w5zaMSJmpZ5gFz5umFRiBCDFiRigeifNcmpUY7aUK85nNGwxrMsLVY5eajlO6oQ71afa4dxjq9ZA2hzgybMk7b3qOvF84TLV/ni+UIPKvSvIa1aVc9Ayn17H9VdgFbdffc8wqpNihbIMFCvUqMKaRuabrzzrmdsA25i/4QCcqHElKvCPn6gP9j/6CPQR6CPQR6CPQB+BPgLOJR6BKolDEsDGIrAanteQ7/LlNPSfBK6B1cDOfDafSTKq3if+5vNIbNMFtUSKBpuBjGHjDFSVTA7UgoQt+ZvtBb1cd4pM95L+pvqG2QSQjoQAqAeFFQUcbolxAWjAsJBkGUDoHxJiQCkcAuNDVksrhqFfC79Mpm6GVwwnJ+J2M85olewJWLpfKiCnmRGzZ2S1MKrUncpFl4RxU+yUgSotOWx6wwhiqIRqF9ffIUZBVTM2GgNUYWADVG2qYhMlZKmKoiS99IdFvgdVthDLCmAY49proKYaWQAArXQEMCc6r5jpxDzI7VDAUDClGC6ZKQQ0BOhs0fR1JJHgJq0wYFcFyrbVf1UAmt6d+8d73Q+/f95tbwuI35xJingaSTH1oJYs4mZbQj6yZSfyJOqpV3V9o85vfvjcYPLyRL0vb8TRKBFf6Fz3jl91E/VQRUZ6cnrT/Z8//yomR8cSS/ygz63p3+hWRYw7UumVmHKAqg2kFEdhatX3AlxjqGTJKREAbNqtuWpPYR4BErSz4ZIX8LNJEZ+rVJqGoXxWuMcM5qGcco8E8Bpg+fD1vju/rDrFmivtPYMU4sDcKEDg61rZfHPBjcNw5ljYN7BS5LtNjuxwGjvCVnP94v7cwCS1q4ButrPc1+eUu9YgzACVr0AGAC8S5kMZKvE+x/3wVXXcAt3EjcUFLyHVUyIC/4CyANcAyJyLkZeBsQ16tK8AYxYHdB+wSAJorzpcDy6zw/P8zuA3i2EGs7CzWq1AWtxa4DRWOjWhus66v//jNUB1s7sUUP3Pnz53l1dqrcITRseda4/bOs6Ic0PeK+nvBvehZw8S3QaTBY+pTWVRKTDS9x3vInn22QF2OVcD70Kffj1sKrg2Tr9hgD17fBFzlo49cnQeJz6/ALlcnCgPfF5eHNHCmhjiOzl14ei7wg3bCxtebrCZFYZKLgHQ66tLgccvV6pPlcmR5fWRXN/p2dCeWbkHWLBpgDH3phcoaj7AoPKcZdItxZ5yRThV7dkGdCudZJrXqD6YpygtbjRevLqBsbzTlgAbSM0zNvXY6FzuO7W2MovqpRDHtv/qI9BHoI9AH4E+An0E+gj8owhUCtpAJmlac+hNrSnCL1KVyrj+hyiShiM1hS1tVi5t8wZUeR/GhH3HwxfgxAo+iU3sa5LkpR8fJkrhXAFhJFaAtN3Jtk2LkGXeKkG9WdPOppNzrhrSiGWhhmsb/lVy2GuZi9zcig+QsQgMAWPDZGlbLByJMekVLCpA2WyuRwfwEzATSHXihbutkuGF5HhhRpWsykxnqPebJLLyUct+R2Y0w6hmfzozgWeMkpzca7A46SIBpp4MIxy3IdE/QC7gixpdgK1lopLl3lmfmHYkdg422NX4lOHSagWQxj+7C4Oh9NmhYtH+WfpLlFybGMfYOMWGtUP62wCs8KOkzUro9Y2z78G2AK/2Bdu4PR903wuoHr84UP6p2F581MaA5bC/6S3JpULWGHnoo5up3qDucmso4Cugulzedldnn81AwZzpf93Bs5fdcHvHwPzLl/PuL7+8687uZ91Crr7MGWDGUuDfdls6/7VYnTsB2TV9dQGausYA6o0tOR27TtW0pusNcTJ2W5rGUhZyIzYxJwJNIN8OmOfL0MVANVJaFgFgU4/2Eju+Pp0p/ZZjrqXghU0MFvh8AV5eb618HCKDnUhKbfhkFFqv121jyWvVQdMv1XOntTlBHlvuzw24DgDeSLu1a84HkJr2J1yDjNVD1mcNvIQX5rON7ugAZs/+V2oHtO5OxTxuYlZlKW7YYSCFnZxrnJzbncdtyBfwXE8JgNYDJkOBoTY7gsEEkKU/qn8tIASazvkbTPm9MPAxbgoz74UiA0VOJqxtpL9H+rnZXQBU/+tEfUNvuxFgVGBubLAaqzaA4AYtYDT/NopWpv1Pe665FY6fMLyUcQaBR9PhxZw6d6tMGA/vIZqwSy8fC3ivzQx22ceGDca0Z/ZXCgbi5vICa6XzTDGuRXIMSLcEGECqRTbVplKCwP2LuRJmbzgVG+fStuZCbKrkv7d6zi0l+aXefbSp55tqVHkG8dyjppRrGN1HznrDte+bj+CT1l2lRPZ+DFS1XfhSyi1gVrMwyIJhugzTgAY3YCAux4kOhi+eR0iDqXsNOL3UOxcV5R6k1m3e/+gj0Eegj0AfgT4CfQT+SQSeMjWnHIBMwGTSmayOk9IAVvn+1jSDPVY2752TSKnfhUEoXy3t4zNkZ7Sa4VVaGDTprxCR87es3CNbfQLHpDsx+6Cj32hDtaxKnkmNNiXFxeAIBpVE/lw9PeljOlcbmaF6K5LxzWW+M1aCeEuih3umHFNIPiPovRNQFQOncTn9gvUBGOofguQJxxJDOZpTE1uy3ZGSRO3Lbp6wQtQyim20JBRWVKAVOfBE9Z2DkttGakcbGLHCtFNxQgsApAUMgDJtRWBm75DrGajqdcCjjguQBVmQ6q2UcLbxGWsYbFJTSQ9UmA1kmCvXqsacSeOSiy+BHQrMtT60gHFqYG02BECwHBjWDgZOCSgutHYbhvkEqD50OwKnk6k+p+1Uetu9eKlaVYFV2uBcX5x0D8srM5kGFFXb5xlhVgdwxTkDaJKYj6hP3TnoLs6+qofqmRcWVvSSFCA8fPlK11DthHSSHz596X5697lbDLbV+5a+qQLmSqyXAhV3zBWdhxrr5HfitQlI5XxUs4qpks2pAvDIwEe02oFRNbCPtDfMJNe9dAQ6R+S9jkloVc/sxqKxMLG/syFX2QKq2u7z6br7eh6AVbeC55bvAssrA2DNZpP+c80LyBqMFAhzTTJj0i3D8VzBR+0kixEaE0QdzJ/BH07HBbijogX4BkgPmZOuRX7CRx4a2zXMZLmqNA6aI88OUisJMDkTSP0ohtjHByQz1zwWPh8w6Yj4WiPljpTecdR2S+834C71kZlX/uaO1jwGqPMOoJdLY9bXQDesNKZa3Ge26TGTWM+IqkuGXcSVe6zr+G+vj7qd6VBuv6vuP//2RTXP193U7kh5OvFEGurcJsRbCyJ3kjUH8GZOEBSAq42j6hwNGs3a8u1T8L0S6J15zMBd71vGS4BUTtdA2y1tIuGN9jdzgQM8GY/xewzXMB3L6/wtQMn5um+rqj/l8rsUo9rKA1YCqMvrGCyxw7VA6+JMMPHyxsoEJLtbWmmaaKGGWtcVhkraNy7pPM+bbiVP5ZjRXQpmIvnFDZ3nIDOB379tBwZQxVjploUgLzG2BUmA6kpLmbSnyX8fWDAxg6rj0gwMPpbfHgxSf9tLNaHpv/oI9BHoI9BHoI9AH4E+Ar+NAFlUpeLNlbdpWSP0C+DkZ9x7//uXU9l6L5LeSLp4Lb+HpUUKzH74G9AKeEprlcajJglk7R0wmySX5MpOlfQv1D+ApJlDUiUBQJCgE16yX84E1kwS0TEgk4QJGaMTQCX91HvBLGAy4rMKiwn48GiQ1MITSDI73p53k7kMerTftKtBnqjPkVjC+ChRplZ1CwZV7KvBpZAcUsyRgBLsm3xaXCuI97DUj06ObUZDLamYU/qi8gULTELLMeJUS00cIFFJY6kDARKkkJglsVMbJDFWpMAClrgjEx+ACIgyhk11bTgvEtCSBE4Vt7HAuBNrelNa8gtaEFDW58YeDwAu45mKPd6ZI6vG1VitanYm3Q9/POq2D7cVm0slyV/d3qXJPs2schZIdAGqsHLUBJLcK6Gf7z8Txhx3Xz+9EyN+o22piSXRH3YHMlLa0jmtNbi/vXvf/SzH3/vRXD1G5WS6Vsw0AwAIa7GoKzkAa8Q6B0fG1i52vtWCRSSrSHuRUBNlbQlzSuzZhutl/FDmScF5WQDQL9Q4GqwD9AuwmmDTOezKSOmZWEhvo/P6fPbQfb1koaWWcgwc272SxRzcpvnNxzTOCTgkUpi4GjzpLY5dvkF+73YZ+S0gGzk025ox1aII9bi47FjSbEwNMkXW3epXc7e6XtK3R8651ZuyaDDUB18eBcBz/OubdfdO7XZ8Oz0+HQCKjD7X2Pcl73P4uqt5GeBs51/YQDOOXKdsF/IZAJy7jvsbttT1thxH14m+n7wGEKVOl28YUC9kZUL5HAxUNUDA+B9eH3a7s6HNlH78r8/d8qsWTYI4DRg39E3L2zn7WAD8dT8riMiqvejlmIW5bnM1UvlIeTkBu0h7/Y3t8jr/DHaLAbbk1ipsnjX6vGMOWs5ca9Jr79eh1Hv1LAHtN0bZMuIC0sjlF2KIeQa5HlvjXKodDT2h/ZzQOa0EZFfn+hZQRTnCc2Co589ihiwDAAAgAElEQVRQz0AWv1jgYvHodoMaUup1U5JBPTrPZOpSAarIez3PogOwTDtaFsszbKx0I8bVdfK692BTV94HfgKSi8tlOGyqYq1FJe5INctRz1U9HwRQtZyod9Qb6B/+NyTztP/qI9BHoI9AH4E+An0E+gh8G4FvgGrrgVqsj1MxEpEGUP8RSGVXSeryFbfffAWo5u+wrA34AguBb4JLBTxlbgPb8lgtxWr/kwux5b82w4mEjfqo2YP+H6dX5VVrgQBKKwFZrvXkd0mDzYrRjkKIEQncg7SlY20DQLxeIxm+sbRxpsQKAMyIqRd1T1Mxk4DdLUCg2Jr1Qr0yxWRQ44YR0loHhMgbzVRTqmMBBJAjAhpdi2YHX1hf2L7Ui90tldIpjIBI5MF2Z9X2sMCGzNTImd1M9a4NfvS7y1FhTwu8h+0kGQ6Tln6s1F5KGksyK2aRqwUo41hhrPV516sqBhrTTC66gGobLIWScyxgINkX40g7G52j2OT5TMY0E2pkxeDKDfi73+91xy+PfFVvzz9LoqhYeiogbTbycE5qJ1OSds80kvnUpy61aPDl03uzZzj0YqazNZ50R89fG3iK/Or++uFL9/Zcibr/phZVABZgWudzd09tL9eZ+aToACjIs8tQCBhoZrBAqF2dYbFhVAF3AIjg0VwLb5e+rJDKBmfE19ejWE6Bi5ni8OKYaxw58KnqUz+dFmXJLPI6TXqyuva0FiGIDvPTIlNdVK4wwI4erI0RTV1n7qD08mzsJMx+GEiOiTzZtbTaDiDFl0fJmLKW8fj6kxyV4+acDFypt9RnAarTcfq0oih9dyJ5KaSdx80ljXyYc/J6Buwr9Z0+P43Thw3byGIEbZgCNMFiAC+uQVhG90Itw50mA3bUeUyU1HcJm2q2VseFWawxWGPhOlButgDjP745kBmUJP6qTf3Ljx+7xdUiklrXjFKPLuAkd9sxf1v6G0BqR2WmvWMWNplYY2jEOTewyiROSQIANM7Vjqc+HAAZsP4YpwLmvg+Y7/qHyZmvJ9eP/fD//mydS51TY/7XsKp6baWLgJOvt2sLZLDCMldy92vipQtmoCq34wV1q3VvWGaubxjsxSrCXD9PHP2UVfAXTCmcJyAzS4AFVOn3qt9HesZyDlcCs4BgzJPCLaONyXOGfd3iMsxdqHtMBRg+3vnDjcAq1ksX2o5vgGoWPHrAmnu8/+oj0Eegj0AfgT4CfQT+eQS+4UwaoGzg9IlZfWJIfwtWix5y4uFUnlTF36lfSi1qAC9pJrIv2Ez2TSKE/BYnX1boTW9VRRM8Gf8Ap5HrOl3ElVZJ8typUNq4ADrPHq5sQDLRq7jVsj3y3RkgktYyV7SqEdBUIoeDL4COZPpmjZBN/Ript1KCNZPkFPBLbSOAYns2Vc2pnGa1b2rfYDfWYjRGav1ibKQauYkY1dl8EpAoV86QMJLHCYjuTLfTygKGybWCOhe1jwA0jsQojgWyRjj+CggCVKnJY3tcd20GBRAVYnItnBJQjKIA4+S4Br7U7wE8BYinGsdaMl3YSLe3gF10rRoy3wAyDKNSgyaWCUdgQDmI1OAo7CmusYDtB41jqM8BLJD4TmWduqt6xjFj0N/Pno26F98dddPt7e724mt3e/nFKWjWJ1rnTi1zCOCv7URqtCH2eGKgenF+3p1/kWsw56hjIn8dzXa6/eev1Kak6y4Wm91/fjrpzlR7CHtKDSoLAGtqJw1+WNwQDKH/rC6GogAsNcPJOcAQlpjUIAuGaKT4uAUNrLfiaGugAiVeCDDLmprWAaAMsI1BU7FpJjAFumYCdQBVGGa2U/ec7teTzG7PeI5X0ttWnmhg2ECNtmGeAIxZuEhZb2okDUbrfm0+3JEGswATKbDHB6Ou75FBdGqfAdRBrvmBQRTHbxJbXvP51k+DLMXleH9Dcz0AGdD88QvgxoMVeMuCEftwy13mj0nIMLC+5AahbkgUoArIcp1qiEMDqjp3A3IWjahLl7Sc+3ldzDLnwMIFbYpgoPV2xsATpOo93dfVGmhdH6HxP8iBeq72UDcXy+4nAdVr3eMg5ztWJzSPpNLWQpQAI1S0mMhNDYj9pg2Q4kN7KDOhGqPOObLiQDHmihdwuDaec9q1gKJVukjMGbuNkzhHXgecZtGAIPM316jJzwNwv2FqGaKl0gGmjiNqjZITA1jNTmugmCvZNdtjF2uqw1LbjSvwUu7YMK0spPGssHu17kFitdQz7molkyVLdnmeRklSVbHx9gVQo7pwIJ56TLOwhUkdzOy1QOfKhb5Z9AOI5oozb3U9PSmYellkY/vLBx3b1auM68pANcsZMWpK3So/PSNrNvU/+gj0Eegj0Eegj0AfgT4Cj+lUyxBIFirJ+rvkoSUR7f2WnrYEI2zDY4ZsZjKGTE3uWxVu2mtqXYGs+Uxa1WBvxFf2CICI6ExQzuzDo6mSEiV6qcJ+kvoAWABkJEKWNeobRpF9j2WWNB/JUEns5ya9TpTULlVjeuf2DjkarRbcf5XaVyVpe5O5PicGgWEq75rvyZBHbM1SNW+3SoQXagUBqwIrNxbANPM6VcWW6jdJeMn0GQPumEMB0YmALokpyaSBp95z2xZYrwKrACO7d5p4BYAIAInN5RwHSrhhyxgjiT955FSyVnrDwjTR0/BeCTMM72CgSGFaIyC+RU9YgTdkf9ln3D05bwA1QJn63YkANyZVhnRKojEaAuzAtG7B+gJwMVmCwdNx9gQItqWjRFI831YPzle7qil9rrEsu/OTt2ZMndi7xjMAmESblhkGK0rGpzJKmu7sd6cnX7rLS2rWYKB1zfXZye5RNz84lsx3ozsTwP3x/Qe1pqE+V0CVhY9iJ7HYWsvlF9tkQOeDgoeh0gPg02AyNZ2euZj4cN5mlAFunF/OM71UYeYYa4sPbDXLImHCcswsq5DEc4VhH18dC+zj+qyXr2667v1XgYJHlq5uB44HsPuGUY3OtcCoARoIVnOGQZYMFuBK7CwfrzpQX0PtHxAHWIExy3lE3sxiEiy7030DhpxPu6vMdnNvPOIBzodrIjMlGUMd7NIiJsCSmtszLe4w7juBN8AsO4u8t8AwMwrQZQMhjt7+zpjXLKQAeiTZZgzNLdghB4R6vGGX2QevsyD0yJh67HrXdd2aQ8QeoAc7z/GQ8uv3P77Zl3PxSLWpYlT/qgUTyfRhRTkREd+6n/VccIso3be4den+3zQwYz/m3CPHJi58jJ+eRGGbPYcMuAHI/GySXl4vRjWbR0RQ8c0uSiHh3SNFZ8552ckOwwbt7NsguJjaWpCIoZQWDGQGt9JiDeC8sbyrG6kMcEPGcIp+qwLg9FK9k2yb2vn2RF7eqTr0jrrVWBoBIgMaGZyUInrQ4e4L7wwo5WUv87FIo/dV1GCGdCG2NIAzhm7NnGlpGTfzgoWdpprheQ2bei0O9dIeAOwYGybqUx/cIzs9qcOwtv+e+KX+q49AH4E+An0E+gj0Eegj8BiBSj9b9hqm87+vblcWZ76I1I20uoHaBjjZprGq7TWBB2eAWcfPZ9o6PGOIeVKSlhhxbIov3dyQw6vQHIlSkpx716SmDjHOt0jWAKp8kXy1+iiSwaGAy3hr3M3V0oRFe+SqgK+rheq0SPj0GZKpKyVgdGvlC/nvLk6xgBNl7LASk91JN6BOVRnq4gy2lLo4GJK47locp2x4CwYUmS0MpsCr3V9hRmdy3iShVosJ9+pUgm7Gxi6figZsKswb24oJtQOw9g94hIUZCqjGGTjSaCIBw4HrL66suG1i4GSn4zJjMhAVSJ0P5gaIllSrQDbHB3zFeAjGbyagCoPc6imp6aW2bSKwG2kpCM1ZukHrtkD5jhpTTob6eyKTpb1h9+L7l+q1Ou3Ovr5XonwZSTL6W8CNPrpSMo3RVZJx7WPv0L1pv37+pNZCujjIt8sNef/4WTfdO1DyvNGdKDn/6f3H1DyqNhX5L6n2nc77QUk1abQxk84LIIssmGsA+EDCSczM98OSFjsK7IAtnmJ8xbIJ9YcFNhtQBXxQ58y1NDjlfw30unaQmt2N7odnAqxiwjHZubrd6D58yf44ZytxkYZqLJFSRvrM/9kwycCX7Qrc2RwqjB2jXgKGsgu37eEcMA4CLC0FuLz/Ao02vwH4mfwD/uVezt2ZDfn/OBTnd38xTv0Fg7s3Vz9V1dwyfM7v9HzdfT6PQzb9bWuX3jegGFzsFkiu7cTgCcYeWjhg2soBWqwUk9oOaSYcAFho2bJz6x8i1YXldI/Von1dt2oJr4CW61lxvwb8BjBy3H97qcWSnXF3LROlH3/6IlAHa5p+viyXub5YH9gArOq9DUlphxUvR6PmnhckaqDNpdoxMyiOaZQfNx5e7kVX4erzlkVXkHLtY9QV1MriVGpyKUPwfVCPWC8e8Emkv0i8uS/rPepT7zRWFscwlnI/Zj3D7mWOtFA9aupaE4d7sciLMwFQwK/2Z5ZV7sCLOylAzHQzOpYJVe6gp0Y6V6v3LCZHel93vOcp3VPjDYzrOL6+6FZUtyx21NWp3FuuNde1VXnBLa7CLDh4PtfCkI5DveqZ9i4v4np6Mwac4+MkHHDa/rvQZkf/s49AH4E+An0E+gj0Eegj8PcR+A1QbUCTjZJcPQHNgM8nEPuY1jmxeWJVkygnRWN/7TOpbYrjb9tvA8glr3OqSHpJzSg/gbUBuAiBzbAAtpz10//PvqBhc+p4aXOzZUOPsUAjSSE5NOzkUswfafEKJqAkblbxIZVDhCzQhNHQJkwItVa46U7jVAtTSz2pW6DA0MKQahy0mdkU8MFIqclKGaOBJhJjgV4MYoZiSY0wYEFwxuW4AF4YPjGiAFWzkERc71t2pzgN6dkqqa1lvpyntgE7GnYIUI0kbR7YTAmJrAApYFdAdaBzofWEZX5bOj7sY8kQDWa0E+SvANMRAK+ScMYyEZAcC6ze2yxFYwGc6e+xXI5nkojOppJWSwo8nd53u0e73f6zZ5Ih3sjF95NBCDG35JMY2700yT4s8+7hkdttnJ+e6FoAqlkIyPntH7/oRru7Tog/qebwb3L9xQ3YNZE2h8FASQsBZa5lHGE5MO6/WfDg1ExawqDCQtZihvvX6gMTxXOi69XqCtkWhtiz2Yl/rrWBqnWuqQ92BTOyUX1gLID6+kixELPKJbsRU/fuBNlqAU8Sd1NzdXu1nSNfBswxJw3Ycp/cYfoT2ONYpadoBgQYYfHCZkkwoLl0AXwG4aVN8K2LG28Y4KZasJEP86aBQ6OWgOj6tZNyvXtxmPgR+8vrtZx/BZQ0zxlLg7j8dC9e7oFib13XqRhTg5o+n3ELNvAiZOy0zpNxNMddwFvCm+p0CompU6bVi9CQxxIlKvcfoBRQLAAGQw9uK2BHjer+bCSgetX9+S8ftFgi51oMs7j+bm2js8Q4iW4uYh8HAr1UXebcMzfz7GDO5LiR6Lbfa17UQoJRMtcpNHJdo7DOfASpb2N8E/fEIxclgfBihZ9ZoN6wybVO5/0hIwacIvd1fTznYZMlMaei72lRk7ZWmsd6bSXJ71r1t9TRw7DeC6je3F4rZizDMZ8BwTGxQu2BEoFj3mGkxr3nK8DSnbavZ99Mi4VjLf7wmVuxrq3GGLaVmnJKLK5V489iGZ/2Z/UP5hbJLwuJnCPPW7qv0hk70t//Taszh7j/6iPQR6CPQB+BPgJ9BP7FI1CZ9BNgDNfT5FhJ1vLF720lPPWnSafDrqYe1ev5lWQ3x+CWBrItCT/9MKkpJIVKyxsD2g3ROkqMSNT4BGxqqpliAuJjKPl0Om+mKi7AYWIRG6dpAukYv++KJcDk5S5ZfSc/Fb9HZRVwlZ8gWBx5Z2JSt5QQ20kYKSnJmADkRAnwWsVgSOvca1VgkvpMt4QUOEHOu0mNm1p8bMGukThylhgpidHltDA+4TXkvK6vM5sKQE2f1JguySVTQBD5caSFSSBpv0MLHEDwyhJaxQppH+evxBe34RHteHSOKzNNSsSROruoUmALllHBXG0qedcxYZbRoq4VDMuEAf3aFnBugEOvVzF3UwFVGGjXrmm41LEC4jFZmgmcAlYnYlTnO7pOisfB8+fdzu5Od3byTgnyVSX8bkbihJvrCLgYT+fd3sGBQOqpJJqXrr+FVb+TPBSQtyfH38F8LsDy0P385aJ7f3ruyjqkvWy3Vt3xyr8j1WYugW9grHgvPR0zS6u3LPPFNZ9hwWGFka66l2oDDpZGE5bMMgMQrj8zGvbw0XjJIc3r2v6FgCrMKjWqSwGht5/0U7jeAM59gQvotLsHgBc0ZNBYpGEBmcBKQJlls74dAZPBL2Ffv9ljLQL4PACcBq3eyNfZAMjHMXZ9BLXZa76Ii1k5bc0aykudT8Cwul3e3ncf1KKGOlXXYBISz+uA1PyNRDrAnvlXm4WltVy3IcDEgWsCOKWPbnoC53lAPfWGJKjEDUY6NZtZ0+EacXwWeyy91RsL3QfCYo8S4T++PlCfXzGqZ5fdX/70TkwiLZponqL5oWMY4Gr7iT431iTcYuECKTH3MI8zDLb8yMvTJCQosatg+PRTd5sLwnWpgBQ1ajkyp2uGX59NyPzlhYl6nuZ4ecJxnjHv8tqVn4FedLNhE87JWigQSA3TSv2s/hZA5XtNETd70QHXer4sMRy7DSt7p+DcLsVmrgQuG3vtU4FtB6jqmWvaFoVCoKW6TFf5BJfSHZpVYoEPAK2fFCs9BLxMBvuq+4zTPpOb7wXeAHWm3OvoWtgnxko8X+MvgFETsl9G/Fug2qJUwep/9BHoI9BHoI9AH4E+An0EvokAqWylVSQNMVB6YjwbMCWxcUpV77d2M2Hc8plvgSrbsr9vvyM3Sz0qBkG2SHFSnRR8pv/HozOJYThOtqsE0sdpwDTANZV4rv4yA0n1KvuivmqihIrV/KVYxvDEm9XrL9mi2Q/9nFLLOtCxSeqo+ZO81UQi45qJhRRQpKTq4VKyX7kHD2jdYqYwtWqbep+ME+YT1tQSQpgtsl+ybZvKBCjBjAGIWquYBzNigC6BbAE+GGCSYcAqbK1lvwKH9GldIgUEAJEvaxtqW3EbHqmxqV1pkUlyDmaTBDJhNDiuxkIrCoN/S4u1nepN79zbktLdRNqtawB/Nf7Im/We2MqRKUDGAyMpJlaXnxrVXVq0yKBotj3tXv3wWmYu53Ly/fSYsKflB9c5LNNse1ffO93Xk882WNoEOJMw63xWun6HL19LSj3pFgIDf3r3pTsVqwqTGqff9Ey1uRGfYuZaXhvn33tLUnWkYh29EMAJgkt0bC8IlJw5bXoC/jAbsuFNsfwpx0yNKwsFIe9LG8B74DJt/+JQ7sVacxmozhJg9evnBzGrVZOq11zXWdJPgh/gVXdE7S/gDzBd5jZIgBmvBs2dyO/qTuN5DzD3UJiZltTiwMu8D9jMvuKEm7rPgKRN14EGeLFQwpdBefB4WFAd7Pm+gLeuK3PoVmCSmttbtXMxA6oAGijDpGLURFi1f8ZkZ17Lw6PBYP7a/KnqNxmxWT1eF2IEYzUFRLaBWY2MFmYdBnzFqkaNHyYRWTD7XAmw0lrGLtL8rQD9uxjVF5LoX2lh489/+uA2Ncxd1yOzP2KF/F+fm0lKu4nRGDJiA0vme668F4jyIHsEmUwcx1vfj31WkUI7jpGymxEtMGmQ2hYUcstU3FmEyDzx59o2Bdb9w9eC+mOch+n3Km4SUynYXYC1QCsuwGsB1VwAxrHR3Z6JOb3EQAogqWt2LWXD7YWfFSzccXY8RzjG7f2tBLk3fhZy1wMmgZJX+sddOnxgqY6nAe+z5BEjt/aP5yrzlTY1Xy3uvXFsmF8wtWZRNTTcgWFWKclQtar2LLcxR5IHa+pTa/nFz+7M3/Cv31DLtV3/o49AH4E+An0E+gj0EfhXjUAhSqe5yZacejTH3shNn5KHtk3bvsl6AxazLb830Mort/obAKl6zWI/W1qSFJsEnP1Qz5q0MNWFpEoTS4BJYmkaHyonjFXSI/7F9ZSkCsEwzr9s10aOJC2jaqv3yGFjLDIVOKIKC5aAWs+h6lFnqiuVe4iTYdx4AQNjSWnvxTKBGixnrXo5g10YT22DhBb2zb1VBVrt4kvyB+DT/pGSWkIq9nIk9pRM33Vv7AP5L+ZGtL1xuiYPWyS/SqJTF6jNlWjbQZiaTX1TazrQNsh+MXLCsRYDJNeoEkWNEcZlQxm7mTBixU88n2DAAAfF9iQxxUAp8lj2zz6nm6phFUBkoDB3Y6TGGA3pc9vzjW5H4GYwEojR95vvxaruzLvP79+rtclt3GaLHSOW7G9H9ae4g36RkZKZSsA8LCJIREZWh69eKRij7kqJ/4+/fu4uJWVkRw8A76pDBaBbfuqxA4iQVIuhBzwYZAIKYUwD3s1G2Vo4ctX2WQAdPUTt7Au40/l51nEN9Qt9S4lpDJcKJBbTShxfHASoGoAqXkh/KR1kv5taCHDd4hNt6nHxxUvM3gFgxVg2EmC/p62o6zR7xzXUPlz3CgCFLdUHLNnkegB+mf2u86zzBriWrJTjcB6WnsKM+3g5x8fjAY6QGWsHRzv0yk2NKQD545k6X6rtDtfQoJG7VOcVz7CMg4ULRrriYNQvAqoMmDivmD4RBr5dr8rizuM9zLUDiDVqMwtS/C+ut4kB+2p9S6nXXXAPFijjJ66/L/fEqAqo/ulPn7oLrRb4kuqz8ua2+oHrPxDAHANiZfKEkZElwSXvblJqX4YCql5csdyW17J95PGRk/uZUufq2uMG2byT1OGiWoB+dHsePpNVEO8vQutcc9f1euGLRQHazwjmiRn1MXQydwKfd+qXajCtBauHusddw3qhxRybRdFTVezo1XV3rXY07JlnEFd8KlM5nlmL9bWfhi4H4L6glZf+aS/anudtqlJZ8OOJipiXqlUGwjOM+YNB21IM+I3kvdS8Mi8wTjpxr1R608LUppEYsPhe31rCqfik72r++6I+zr5KbRGUo8Vwqf/qI9BHoI9AH4E+An0E+ghUWmYhaSVNbbW79T/NenlWugNgk2ab5qmEI3xltuM9to3naAO5aujhxCTv8026RMICgLW/qj8T2TBAFVkvrr9zMaOYE1HhZJ/flK85USTZA5wGFPOPBIuRp9uq/VT1M7+R9CUVAwymJst1qdq/P62kez6fifGbRFJHf08zIhiLCHiSaCuBRFroHoy0xyhwB31jh1BIVElxh2I5SZbZgcEEYFf1mUhJSfhgNZOiJpQAH9rU0C4GeeQN7W0w/ZF82KkkybVOAOYVcnMtlmyAXNcHxDBG+616VSTEhg+AkyAVy4wByakvi9EQgBG2maTSbWu4YiT4sGTU4zJmxH+AZUyHiC+A2En2vepTu257G4aZmsuH7vhoqt6qr9XP8rI7/XxiR1enympvYsZb5zff2+1ubm66s9MLMcWKk755jxrPoWpTj1+9UIudoVrSrLq/vP1oR9p7j1tsKvWpYnSg/8xIE4tiSwGyltMa0CHfxsE0yyAOhVuhpI7arLPiPRFTDdDyRfB1AuwLoCKn1U8T4r5KdZsgjTYAibz3mUD6ttr1GChqow9iIC9uqm4UF+d2i5h9YxyR6PK1NmAM4Pc8BnTq/3jX7LLmVhnXBsx6HuKsCnsXptVMcAFXxmCZMkdiPBy/WLtHx2Hj8WxjEGPm/glL78kk65BeLkxJjVO4r/sssOptDIwLqGr/d9UDFuU2c4req4DXZpYUjjKsJSDWtaAAbNjICmczGzKLKDlqQHvuWZsLmTXlfDF5ijswjt0AVYP9IMXudy92u9eHUzGql92Pf/ncnamnqK+TNhppp8wwYrahoA3k+j0Q0NvMhw3jiK0XDRwWB9rXJL1n2Sbg2S1x9D/PgqpXfTRM8uJZxZIT4R7x5ixGce4N/eYZ4Zv+8VjsW/ch4LlMlei3vMaC2UHRwpTaYgFKGXVjXb0wINkvzKtVGKpRXcj5l76rLPys1CeaGlJGMVXPZAZInIGBLN7BgDI+ngB+RvjZSVMxOFVKGHD31X6oe+fupxacZyngHEMl/mlsPJc/PXztTgUyo2/hKa7rpNdvDTz5Fsh+ZFMbUOU5xbM7hnssaIrz9af7rz4CfQT6CPQR6CPQR6CPQKWM40rBUy/6tMLN243tbPWkToW/SSa+BZlOo5z85KuBXn5H0ktikgQ2zTiSqDyJ6xos4Jj0VxWABNQ54SOZh02MLyVHgm0c4e6r7ZD50tcxjexJokjykmganDglDRM31mcYB7Wv7DndWnNW22NVZklOC9vH/qj/xCjpXuYyC7WE8FZVP0dPTRXAZluce4uq2tBnxgKqtE1BPgpzwRimciCmt6FxC9+weQBkkmSzoZijUKen5E8mKIDQmYAqRkicNz1EJ2I46QIBONjgoKbPIhN2DSZutnptRI0qMljAT9XRUs+IqQoDQAqI2VKzotrAuVTjpF3FFlJj5MgkkbBQ9J3lDLycUQJZthutFSsJud2uRl7NMpX67odn3c7RvHv/6zvLFbG7Iq5buPTSckeuPRdnSmkFGMyEA5B1XldinOaHh93zl88EVAdynL2V4y/GTPRXhZ1Wkgxg5pzbwoYb2fJ3kuMN1dHlZzHLjNoANJctYFAsEY7A+mMsBh12MOZAkYACWHA7DlOrGVryzZCjATBhNju1c9mUWy4sbe6YT6f0Uw24AIwEqAL+jW78twlWM578njpY10J6ASFghvpOtceMs63+ttS2UnmDXcWKfwqTPwtbzbWh562l0BzVQLsWijim2dTMcTOUBRxdV1mv7aju+Nk+1yTbnF2rn+ppc9jNnGWRwnXiJSEG6DPGJSynNsEkjDF6XMynYj79ZKh5n/pO5nRAM595eGxXEhDanIMNxgDmNiCLYzaq4IDv1H+/Odrpvn8+V53mTffXv550JydXfsp4ngPMPbDUqA9gVAUCqV3lunv5DbbfzwhsYAUAACAASURBVJeC8BUbS3oduwKMdgdm7hTAr56mvsq++QvYmkrPvOKrCGkzsVyRmFrxnOSeywYG6IBUmFQY7lJbWHWBM3Y5hVv+r3OmLzOLZhw3de/a5ELQ8Ew1oNQH6+/rxY2Y1Us/j7mXOSwjoxoVqyMAai2V2Q8ANYrnSbTu3i/y4Sz3oOzg8ym/KLG0nxdXYlaRAsd3XQysri3tbC7s+guTynPTRRj+mRnHF89hfAjwK+B95MFu0tR/9RHoI9BHoI9AH4E+An0EHAFlDbSO5ytr4Um7Y8YT/oC0jwTC6bq+w3y23wMFmvSNpIb6VT7TeuQZVtZ33stnYn5TB6/LwX4BRlO9S91hpIEkSDCRI9UjAnRJiiJWpYWNmDqZ7PA+yTG9RUnC2ANMaRIywJK2J/HV3ni9cIQTOHJKRjURS4kMGMA4mYh7HQtgCc1cnyrpul2oJlRS2JEEhQVuLGWExfMewXVKegXYBnILHk0EzIQyFtTIav/bmzJsEoPI+di0CIQDowferFiAgGAnvTcYFlI4ZdjUzjL+kYAqAIS2NbSnfAAk6x/unmbcqLHVcedDyZe1a+JHuxGYWtqywIS4PtDMY1yIwwoFWFDLugWAo2b2XmelIGHw5No0xqRNV6otXcucaaja1JGk0VNJn4f6zETnerA/6X7491fd1aWMVgRIN1zsCwignnZuEH365TROsgAaZL061o0S7oMXL7qDZ0eqnd1SfeRF9/OHrwaQAHSE2sAJfqcNDcsLBqyuV9V5GKRW/S4zyU7GLDZwasRa6bBjJVCF+zCgHqdfxyFyZyfpilWku5EMD0rm3IAdE8V9S7WffUll91Snazmx/v54KhOiq7SJMTDN7RPgB3AziwcoZlD1pmd9wGxMdxRfZK/FwHmRw4CnZOLIk7n+ta1BCqBLrwOeLesu8Ok2QTDjPmaO8chWmikM2DOzp6+xrufLI1jmjOlK5jwYKi1VrwqgMlxhnL7Xo5XgELxncOVtuJkCRTCYyiJNgJTF+gbsmYMG/gaFzA9UCqWn0N9mLwH2nDn1u7pmZpkxVjLg98F8soc70+4Pr3a6tdq4/Kz2NO8+nAWoMj79YA4zDwxUVec5FNCjjtlR9dgB+rknWp9TR8CycX4hapn7XiAiZCwiNEdhU6R8AxAj3w3UY36lpZDj4uVA3nDQPScsQUZerH9cN4zHDPa9vfZIz1x6MBNnbbDQAg8sqg2XALCW9msxTGwqhkrra0Cs6oBVurCQ/H6xpvaUOwdnbJksuT3NjbqbAgpxC1D7LdWl0oomvXgzcWFSeVYw1Dw/c73a2JH38uX+rJgtaRuEwPx9q2t5ISkwda90XwWoRkkTSW/+e8KxoqbJFyZL6bfaf/UR6CPQR6CPQB+BPgJ9BFoEQErOLqtCT68DIJFjJWFKWkoikQTrCbAmHXt6re0S9pTXG0PL6+a1KjHh/cZh5tUm/Y3EGAgy1RZx0G2mS0jTcKLkC9Y09Xnl9uvemqzNA1bxmJTzJ4kY4NWJFpxJjmrg6Pci+UUajBOmW9pIIgerJiTQzVTXRaKGsQsGLVA7ANXRTEBVqGBAixOSeCWbSIPjcZs+k8h/N7dh6DABCsM7EQNIC5pHcAGiAWzqewjjKImjWVb+tvkJbrJiGpQwIueFcQ23ge3U2E6cGxoDTsQkpfdlTrQtTe62DInYLyyUmUQzqAIjAGViSuKu4691gsTL7BFx1zGmYj5d44nGGtBAwgyLRfwUmxV/bImlET4EyI1wAtZ+Z3Ighsg9eDbrnr/a7T6+faeEmfpkba5t5ju7kimuu4vzSxsfcQxY53t96FZjeS4zpvn+njnYnz+cdu++nFvei5My3syF83T9YFIBp1CNYfyfTIIAdkmGWx9V5ImPRkow3AAW1wTHKdeLDhpHEV2PfXIZOCY/uC9T00vcDIsLmO7J8RiwahCoIH0S+3hxCbCueyYkm4EsnjtIesOgFrgEGNfdlbvIfFsYRu4KM3qwWoBUamUDDEeam+x6pevja8unijHlYhnXck769jpIMXvcN+zXdaQFEL1Yw+B8L627V0dcRy673LYxVDq5lwMwu3sCEI1xNSAGBTJuAF/dXyGGNwxUkak+1ncWIHbdMh8IPrbklTsa5hJnWs97MYcNs+B0DduICRNsKotDrc/phgYx16LQf7zZJSDdh3dn3S8/nzom1GTSIoinGyw0gHAiWeyWtttkEiiI3LuAX+4NgukhMTTiVkZaZsLrn69YXcsmnfZJgJ7N8tpOKlfTcW810pGzIp9tDLuJVwAv17tqXVP7bkhvNPzAogX71oa4+a6Q+hKbMm9irO4nK1fy1aX6o1JrDZt6cuMSheWdfqrXKaFHonspY6N0jtazUot7m1IrsAiFD4DvfysYVN6gbVK8keejgTT/tPOBt+dJq0UjgKnZVP3TohQA90xOwF90JOpeVeWsvQJAOacwzbnwPC8x1eN5xPu95LeC0//oI9BHoI9AH4E+An0EvokAqW5ljaTRaQMSoEpiEZfG4mKcgD2xqZVpPu6sJbOwpkk+H7NRS7wa0LXQzu8lWWl1c+woKWFSRmBB2thwTH6f6x+J99DANIDVlVUl+42gDgDGKv9dN8Fox3sVwLAxkUCnQCls7BiWTyCPcdyqnotseyLAOJHzrmV7xRJFfymGDtMiOf7CoALIYB03V4CUGCiRprk+UoZIAM57EdUxssk5jXWsscAxjCkgcyj21v61JeN1HakyZtcaYlIDIwX0FR4bDyT5LRkxjqAWK2uIvD4ZqA0PdWz6B/sJ4zsVUKbGlaTf5bAk0QBbGztl0QCg5yo1m7yUgZPGuDNOjBvTQ465sksqSEnnZIAXeSyGQzCMxIZvmF/a+7z53aE+f612NV8MvGnpM1ZPm6tLmbmQeBNAHQM34weNCR/Sl7//wTWstzrvH3/53J1fqdZQdb2AbOS/BlieDbT5CcNqCy1Amt1nU1eKgy8zKmxepKXEBUkv4JW5xZgBJ4BIA1vLZtMr1cwafyfEARMGagF+6kSkz8gYSvW5h7tpT8N8OTl76L5ewMy1ec6OOVpMqwCbhi4GsvlqxKAnlRFSyWcNVGKsFFOhjJNFFPtPAcQ0rlZz6nMw3oyEONAzILWE0T5e5mIWKsxKcp0f5bkyiJL0d5cuUXodvPT2870kwAInbOf7MmNOnWJkrDD9HrdBWo4N0GVhAZDteQMwLpySavE6vn4CPtPr9ul62Vwrp+3rB2OLMgDASnsaA3LmgsYBc/7/fLfXjfT+x0+X3U8/nWSnsJtIfnN4ATgtdwio0lt1E7BbgN2KCsu69XqB+jD5uU+aZDvnS6Bz/gbbGYrBYjNkCnsaR21YWbYL2Iw8P3JtgW8AuqdK5jXMLt8xecq8s5rE9ad60iELrv6qPAM4Hn1nzUTTtka9VP28UW3r+Se1dRITuxKIxOmX5wgg8urhwj/d2InnjM5bTxCNLBw09xOtaniWAUUDVNEv1H2mbdIELCZvl2JOL+0YHPpbsFhewHId1j7UZVVba1HKILUB1TzXczyevcTlW+WNQ95/9RHoI9BHoI9AH4E+An0EHAFlDnAOySLD18WJMSltpJsBr0779Vd7rT5eiecTKG2vN0dHEthmwtRS9IBhalcjQuSLfbcaJaf0+icQZtiRdjX8I8mZ4QasBDk9VgXuXMfIyALihjCZWv2/uQ8TTFpL1SuJ/aJMRGBQ97bkESxgtxAbea86O1fNAqJIHpHwwfrpbyTAoxkGPQEJGANtansnXEhIBcQIG/ufitGEVeLY1GuRUFLzuaX9WFaMpJAou4Y1NbiG6khuxWa61ynHIUkF0JpNjWSYWk8DJ2rltM+x5LuubSwmBLA7m066sQC1W65oTDAkxCVtcQLcYV6ccMMWAlKV8CKBnaiOFpkwybuZVifkAsFKej0fBjgP83Jmw7bih4yWhYGBxk89q1vYzAfd4fF2d642NOLWuvG2lhN0bldXNwZ5nl+wforBCjmvFgfe/O6HbrQtMCsm6M+/nMhgSWMWq42e9U7soatdYYClecYIKuZIig3srGJgYyHmkjYLWIu0lJ92W0biW8CaMQY0BgBme+YbtwNxTs2nz5naRJhVcnvFK269cjyeb3bHe091m4DUL+cwa7ljPNx6yIRMzFgCYAK8/BXc5h8BdbwP0IO9DsCLU3GAJ/Lb1Hsy8GCaMMMcM2DK5+3zynJPG5ANgqyHLrDFbvjT3zJTEjF5JPDNSBnfp7O1zikD9O49Z1JHmmNFOt1AaFtk4v07fd5ViwapkcSyFz9pzBLnvGE0WVTgPQApvYDj6h3g2qS/rvXUh6lTZQB2fQbc6fz+7eVOd6R78kwS/T//9ZNatOi5AFKmHtmHSw3oRGAPM6UNUH4BdY7LfjZ0XO7NugC+1g6zQbQvfuqLmWceTEl8+RvAmt4zAZa83y4+TzjGgeqiJNgG3mXoxJzDJCptnLjnuRgsINS4kQPTqsZgl3syEmE/H8zGAlTFX56qVQyAVo/nq4sr3T+XdkrnzuU6YJx2K1DJ4h7XidmObRLSeSyWYo4kflPSXWbAGEkwy4B6ZvgZq39+3jCHNcRrMacnalID8KXCFXMm6lKvdNQL/eOv1Kc6ijWDmqeBI6VX4xOQr8e7pf7uf/QR6CPQR6CPQB+BPgL/6hFQdqDeIk4fmzSrhaSW9Q0oSVZ4H+dJEotvjZJ+G0ISDuS9U38m6SowoxK+AsMx0WhJcBiN7DciwrCtfCET1eq7c7/8A7CSRCFdpe407RTEjDrduu92BLgwWrpZ02w+LAUytQhFw+CSlMIaYHDkZN61agHr6YVIXaPOG5Mj0WgAy7WkuJRdmhkBHM0iKTZogrHTWGBFk4Ip4TNDWiI6kk/tV1VhZoFXuO9Sz0pLGIMsRVnHm+MObBZR57IpVlisaVs4IHneAjgxSoCvjmvpMoBWxxlKXjyTdnM0wXhIyaiMmLbsAJtEkHTTvCHAxrWWAokGRwKpYlNHAqmWn1IDpyQYILKQ4/AK4xYjn9QLewlBY50KqEbaGVkxbWA3VevI+Ofqbfmg+J9fnnc7+l0qZUsZNwCnJOpEWAsAC207FkB9/ealpsxYvVNXak2jOlbV3drBWN9rDXitMQLeUrcZALaBGZMBQECcmTCNZ+BesgXwfOb6B9bQNjBwwenUo2aBwTOfuuFMN8t/R1q/SXpdMlozpQG0/D9djI72aNfDvh86GRlb/hvCOjFJ7WlYNEs+Pd0j431M4DmZdgfCQJZE1tittg2wcKg9Vx7BqOuZWZAIiGdHAHLXphqoQr9qDAXK7o2S9TcSWhY8+ESBYWS3sKkvDp6eBhdqT/NZ6s2AyoA7fvX4AYuAf0B1nU9AeLaPxDc/3U+3QLKXCAp0ui4a6Woxx8HpxI4xA+74HTYfxjFGYwyD6WwVgOTJK437zfGs+35HEnjVaf5JjOrZ2VVqvEv+69mmY07196jAXO64jJFzGDCWOnYDiu2u8dUy05nzZ9zRoXgkbYYZkIYBZ9zsn2sFkI/TdsBvky7n2efyA4FngCq7Mtvqtjhhpe+R/wNidQ86NrDZmEqBSOtrKfXB4stVd38TmTStbuilen535kUqjkRtKmxp06vYdVpPIvbCswqoythc71zPKHpMT7QsGI9fmPX0X7VPgEyUAKbicj0K2NRLMbiCyN31hkCq2NsnVU1inStXcn3//fcLk9nmt/8dejzN/pc+An0E+gj0Eegj0EfgXywCcCLJmP4uSXhKKFJHFCCbtIzfv2VVfxux1oMVoAoAzZq+69C8KYxa2t9kX3y1fZof0usxVGrANU0mYGUjZAz3FcOnNFWITM+SSP2EldxWigVXDDO4JKmtpKhxZ2MBHPcPVfI1VI9OpLGMJzI3pKkYE1VfUoMRHVuJ8YP6qbr2bSZgdhiHYCekMItKJg3KDXQ1TuS3lpVGpgq7yW9Nuis0ZKnwSACThN0+mPRZ1Wsktsh33RZCDAoJJue6BWDjWhQwI3m15JnxikmdyEwJoIjBEc6woJIwOWHp7GYsIEdtq9vwKDZAZ2SwoAzy8aXAKYG28yd9G2HEtKuAfYAc7DA1uABWAWvTffq4ppKlt2YwdR2mg+7q5tpuxJvaB68NBKKbK+y9WNaVAO7+0V73/MVR9zAadR8ENn5RjeqaukKNk3pWUCYsqg14DNQs+vUcopTWTr9E2CwyMWy9VsNyO0U2gA3MTG0n48zCgrFTAQ/XgdJuCMDFJ4vNNKuZK+25JkzdHUkqi/kQr5zLJfeTWtS4RjWbeJ8cn0WD5vLr1/m/oK3MaQO0Vj8K0Mss/1Y6zjaArdYL1vsDqDIuM8TEN4yt61Jr3Hat5VoSuwJaBK0UuR4Nv4MBJzLHenEUWTRf9IVF0mwlbbGgYF8zoOzWJwoACzjjnAxUvb+AdeS/uPa6Lpa4+54EgNWThN8Zn82JEnMz9gaDYfRRR7hOVfcfbCTXvklqOfKe+h//h2qjHyR//fGXL91HGSoBVG1gZeYyst4pUuGVpKbaTwA8ABoFRq5KHIizSJVHU9jpMNTMvcZIM766kJxTyekt3TWbGh1HgGomgz9fbKv312Tn2myFiy/3GeUGyHvB45YulxyYu1+/u22NLsb/y96bd0dyHNmegSU3AAXUxiKrSIqkSLX6zMz3/x4z58zr16JISuJSrL0Ke2Yigbm/e80zITYldr8n9R9DTzCZW4SHu4VHlF2/18xQTrTrknYXJ9RZlSpEY75W7eG53p+cnwynqxPxmyzWKRRCNqTUjIE/iZI8AVlGzNwzgGYOEcrA4or+CLVgSZAFQYIL2MP3U0exBqDCqAJSkfuS/Zfaqarmql+Q9DYw3Y4Sm+bfgJyXn3+0BYC/8XP/ulugW6BboFugW6Bb4FdhAVxL3MRyIBKXFC8NZ4E4Ih4BSnG5cMEa8/m3Vr/ZspWfsbit2mT/uPtt5RyoGRCckjWJYcKRgUmMoJdjBqwmpjTbZOU/ST1wxAQCxaI2B/EQeXCBWeLocMJIpMT+5mvF0hKTCjC0c+kkJnHZ5mprWzK3PVFM1De1UwrIIcfLKclYdHQB1a2j1Ac14IM1IiMnTjEAk5aEzESAGsQaLOiP5EBm2vQZBpXjw2IAjMk63GqejgXaiDcd6/tLxdbhvBNrSd+xiq1EchY702pb3jYS5BEsLRl5YYrNeEnSjHxZfbKDutL7kiADq2FT6QNtY1q+W5itgbHSeZdjnGqrAR4wvlOVzTlTAifA3J76SKwpYMJlXxiP5LMsGZjdA+AzgwR+d6n1KiBNaDAxjdfabzUbDe9/8HB4ILB6LcD+p1dvlMRH2UL1nnI0BiSMGjvqnGwR5wtzXTLX1CStuQlY5xhy5AGlgEiAPrN0F9muZcvFyCZ4N5JZ9tcbMueO1WcDfI8gGXUz8cPEugQM505T9aFqqVLmhseZ2KyXyvzLtiEwGbXe28ScoIiL/Z1WUGjr+qquKBZSHBOdxE2ANBi1AFziW53zuFjjugT0/aiVINIrfYdh92iwDUezzdJfS9kNVAPCrjWHr4oZZB9K4mCv9+8jAc8+wjvDGwFVapf6fOk7FgIAUiL6AihRBnC9eoi5HzB+gzYdy/mYC4RiygDYgFZsg0TY1yzXD0CO+VxA19mxWfjRMeifcJoe7d4kizA3NVdJ7PX7Dw6HiZjEv4iN/+47ZYzmuM6iC8iFnRVQ5Rqaz5VQKSVpuCcwqJxuwHuVYwGowX4aWGYcMWyh07pj5nxmkShAN3azeHq98JN54InBuOo+w7zkC2tOtMBl+S+KA77FPthPkt4r1AxkoaY2qjKPY+LIfjUmTWiY1itt52y/moNLKRLmAuwXKk+zVPiBcv86I6/tDROq71BhoMiw2Q1BkV9n8cvcqY6fhEksquli9SWQfwHOBULnYlPZDjkzd7w3N8kkDIS91msyvnOyfu7fh3b/r6RRHnHsl+1vvy/T9ZdugW6BboFugW6BboFfpQUKqOKI4K41INgkWYDNAI3ArJQYiEPRVsMbyG0OWZyy1l4gRNjKDSDGTUQOHHY1QDUQM45KjpcHiZhSygCpZ1ioPMyK6TezMHK3AlsTrwrbF5CB3JaaoZEfksIIvlbwytl2YQZ5EBuH0xYYnqQ0M4Gyyf7MZWV2JVMlGG11KkmqMhxdixm8gYyG1aL2pp33KwElkiKRzZbfGB5MFr8FrARAshtJiBQ5K3QAg7mj2MsDSZa3AD6ADnnfeyoz45hOgQKaApjioPKcyNHEsbwqwLZDFmLAmYDqxJLisDmwawYwAAqIYuwIoAc48bVhRvoMaiMu8gpG1UBKQMCJZ7BuzjdAdE8JnHCszeqRQVdjgGUFIMJGOiqW2q/MggqgxLIjZf+F9aW0jlN04SurDNCnnz0eDrUosNS2//7DW0loBYIZXyjh1ONEQk1ML0w4AKzKhkBYGagC4g02NR61z3mA6YWJZc4Qc5rPxUK2eETmUZWyId52ioQbu8AmW+MKmE3MtllsZqZOJaD7kRYqRAr75JxfXA/PVEu11VsNgKkrh1NvSW/YWwCPQSTxtsVWG/zVVWJGU5+t3C22lcuhxaIaIBqY1vIR51nvd0h0ZYAaIMw2nnaZpr6ivOQEaBFI5pgmX/V3pQ0xCXLmAyfXJtPu1vDynZLziC3OX65SQDX9M/eo/TkWb3z1WMoLAM01BNhLTGXpMopFzhFspTqWGD/KsdjiBfaZo2bSqS1c4MwLBcUI6zvkwDC8v//gYLiref9MbOrXX71UHzP/GCQsIkB/BBurEi+7Oo5rwnpEnI7cwwKuy+CcL4NCkGfOvzcD8Nu2xbw2XMWAGGtbCCF21/aou54R6IYpdawwLCumJFkZ5WbchrZXPywjlvwd8E4/KVPja87xrZH4GmZWqRpCZOn/tTIAz9+J3ZSSYanrGJbzXECyLdZRQ5XFNIAo1/SZfmtwkhAGrluHMHBfZfGp7scuScN5UAyrC4AVsAUEv1G8aiqzitl1pt8We/pTxrSB0nZEFh+VKM7WTcjH5t+W9u/O7UXOmKg/ugW6BboFugW6BboFfh0WwM23Nx2HIZkYkwQDANcy+OJARL67SYDRAGoDlredkjCiceuL9TMzGqAbPhC4aN6j3PO2os6+kQunP8SqJunHFpJcMxZ2Lw2wUhgmvYYBiPsI+IKLobyLtrOcr8HnANU9MXPhDJDkplg9jGM4jsTB8utEpV7GR3sCqjoSjIkcRktCoZ+oYSiA63hVgTCc4pHQF8mGrwUMAX/EZJpfxAkWGDDLB5KSh7qLzFfMKQBxW9Srpb0CqjCxgFQYVlivHWqhClQDqCgP46yfRi1hc7a1HQDXzJmOOyX5k7YdC9jBgJmlg3VDGmsmB8BLWY6kVHFZDfqkfrTkSomTK+mlYydJMkRyqTDezcZ8R/6nEXJlxiE21YDfQBUfn33YRn0khpT+qG8LnZelth0fTIYvvnii2Nqps//+z2/fDMcXWnQAPDreVzJHgFYBA5juVvvUElSAkmOBA8xH6h+AmfPB8TlVBmpsx3gBcQCoihe0XJZ+6/sx2YE9PkAhwCQsU2pqBlYlPhRm8UZZclkUCEgUiTU8VTmXlqXXEKyYVCMywKGOaRDW8GqxiYZHyHGZy5QAMfiuY5VPXxep7dDGk1InLEbQHyTZOZA5Kw++gUHAT+wAu0tM7c0VIDmgj/5xvtnxUEmi7qv0Dg/m00upaN+ccD6R4HJs5gV3g8wCFgxa3KxrwAo4NZE/fbBkt4CqYWH1y+dl3U9dg5rXgFGrGzhfnBcbTSBafaP+rS0E4PV3AXhse6Fr8tNHe8NHquP7+uXp8O///ny4UF1VFi1sA7U9YlEFgKptt82whklt/B59i5xW77w6kDsG0v1mDI4LiHQCMy+WIKenT22u+Szld46LXWHHc/oTX+pnQDdDZdHCWZSrLqulxrDrqBmQ6bI38baKrfX1yTHVz+WZWE1obdowGNdmkv2uzvIbjCq2Jysv2XmJ6WdmJLVawOip7vOnAplMsSzYZe4QCsAdGJUKcmiHR9QCIHeMaylTzMTq3ANRj9WGYLH+qJuq+GC3BNBsC56NPW3/nvCZO/dBTQcY2CxXbvIU2GL1eW3BnIv+6BboFugW6BboFugW+FVYQN6AaUFDMxyD4j302YK4euA2N6ejsanNeWie5waoAnpJpsQWACE7fGspWHhQwFLaJDNv2sgaOs/Gq/A9QDWsKkmVKKnAn2MPcQQtQQOywpxlbZ72YE5hTQNR27j0veNFE++Z3/k5ziS+qdf0i7UlKc/e0cGwS3FJLEVcpmNEYfjURyR51fa2GFbavZGs0CBF4GkHWbExqUDZlSR3MKEwl/jfck5xHmFVRwKrSH7N8AA8tM10qpquAC6BmZ2rlNcBuBHzB2XlLsKaknUYlAIGwCZIfcWuTgxUtT99BNPCthbrCFjkS5xV2xBHGRBXwYmu5+j6lgGoAHnbTCARu0VsW2fJjK36Kwkvx1jdKI5O7bkMjtneArFNxgtIBOCrX3N1++je/vAvXzwedmfj4a2c8S8l3VwgrQbcqj2iYhMLmTNpRpVxNYRhoJ7as07TYgABOG7zMlPYUc0AdeyEjNv9cxeTFbh+azGsjfVMkqZIVv0ogMX2798lqRIsrWaxgOqPb8TwgR1gGyt+NNsX+GIMZrprlgMOYQf1fSTOsarPC6fXMuCcI8t5bdI1D+jvAlTzG+WCnIAoUzpgVU8Tw9UntnO2Z4CxSwWlL8RyMo79qbIZ382+jOPdmWJvjzMfwhbTn/BfzOGWrMvJf0q+m3I8uZYBS3zvu0XNCbfjRQA2YTEiHWaumVn2PtgsigDetpI1BsrMSaTHdcuhZM2jo/Hw+aPZcCo28cuvXw1vX4tFZAO3owUi+opclkUeMZWUrRlhNzO/KW/UysZwaburoU4zXmcbzjzyqocaaJmB28TwDPXCRjGnx3jkxwAAIABJREFUBrvYLVJsS54r9tSv3HfoXgHXNrlcmso2K0aWkAKD/VzzyHyvxAy7nizbwr7q2lmcqmYqzKsWehZ8VtmtCzGmxJQ6/pRFKf2xlEAW4BOBSqJNCZ2gIyw9eEHMi3yayyw5aAxT1VzNUmAYfC/q6Z6AiPhya67aqZSpgZk1vGUyebvM6AZYc9/PzMEuKj1lGT/tEtNKor72b0tjXOuai4H7o1ugW6BboFugW6Bb4FdmAXkMYwR2HnaAo9fXcev12pyL5kA00NfA5G1guXEqENtKOOt28sRdadl/E5vVWFMnHsEjrvX02L85M/SDdlrcqqGIWwMyccSFVvSRpSmi0wDSWX71x3cuY8N28jwt8NUOsCzsZ8krYM3uU5x15HG8J/GSHX2hnv2jO8N4X44asY9wrNrfUkZKXRCfClCEkTNzqp7LqaQ0BqwppW+QzZqLvpZLKOdw6vIviYcjoZFL1Ai4AS5hTJHDUmOVjMMzSWynSvRkpx+nFtCE00y8GsyO9oNJBbiZORZiA3TRJkwh8Zp8RmY4IoESdUs5G3J2zUo6k24Ez3jmtOc4QdgdXrUfTjClJ5w4SQ7ruBxZd0m/O7mPjrs7QZpL7U85y7YlCCiMr5lUvHezuzrT2IqYWY350aPD4bNPHmk9Ynd4qkRKf36qjKEFyjnPLnNiNhU2NEDALK6PC0ObMkEG5QVevfwAwOGcr8EoMasBpGHaABsBqs76Klt5pjYqEgYasMkxau4YgHjgYc3ev6eEMwKqHGcuKe0zAVVhoAATp4VF+sqRAthdj9QAOkjV8YoGQowzYM6MFRJSvYekh7ktzJf96mGmN2II998AHWDXjovtiQ/m+gLh0A+bJaV+zLDyLHmy55c2G4khfiSgSgkfPp8qedgzZTNeLDh2wFaYvgBK98/vcxE5TrO1GQS6Pg/ubd0yXMLFj4ByS4PpphnYQB7+4xrNLmoMu5iJBGTnuI2xPZhtC6geKNnZcviL5OPf/6B5RHwn14lOgoEqR9N328sFVYic6dep5BxDnrhQLxaYJeX8FbgGnHlRIQtJZtXpD4tmvDeqb8tt6ZeH6hPXBh25shcHuOZ8HfMF5y0nJ7g2DKtlvgWyKT8DUPXc1PxBJryCcW0JqEi0JEp/pVh2MgLPBVgvzxaKI5cUV3WjneY5V5CTKwFAk/iIElrUWxVDasVEaqTWkpDHwf2Tb7gn5qxHA5PFF2lvJAWmEM47A2IWHTnpSXjFImWbsbnDt8R6mUttWVF6BH0GrJb0em3BMl9/6RboFugW6BboFugW+FVaQK7PBNdTg78dC9TAZRx6g5tyuMo9tNtTLmj9GlckD1wbpL/79Qp7CoABCNNSq5l6+5jNqds4dmFSVTMDsLP+OWA1W8WxoUX4U/qU7JQAWTGV1BoFfuCQ4jgZhEQyHNlxZHwwpTiRHMOOu5xvWBVA3HgyHfbv7jsDLwwnwGUpZ/hKT7ICb00AQABOkjJpn0psAks6UWrYdWkO+orDjEwXmwJMihGlFusu8Zuq7+LSN+ol5WL2x3vrpC70eyGpXwAgcYByGrUtQJB9nCGYccGkCgwDTAGQlp9uJ1Mo/jhsWjLjtkUIOb6wQziOgPA1C5WMni2xC7YjO/H4JnVWLbUG4CmWlMy7CntVuZ2QTdgBgJzYP8BkHH5AKmOFUb2SVHhLNV8/enJv+Pije8NKoP+b5yfKnHvuPtJZ2DSS6Fxx/gHpgGte9RwRS1rsJIDbNjBwBWAWC2b/P+9TcgaGGUBajLCxc9zysezvBMCAc8CRBoH82PGXBSxJ6hMsAYIZhkcq5XIwS38ul9uS/iKVBMQGxNXoDRD5zscqQOKstwCR6is2C65J8iQyNEfSG8BGeRb/CstqABVX3+8tk82V5fjnYlrZPlgxbThjcn3nUqX8WEiigUim13sCqlOdS84DctznAuCnF7C7UTFwjYT9LPa2QDasqiXCNEu/WAIrxpb2DXCc2Zb9bUnPFwNU9uW92nIW3LoNcEy2a9l3W8KlQrcGkEiLscEnKlNzR0b78ceT4as/v/I1ChjlDkfWabehhaRdAbyRxrXj+0LNTU5AG4/NFXichYqUkOEm4SRINaeyIFELGWVH5k8WFjLv8sh5cgwpaog6J170UJs+XcwDFhH0uV2DqDNcw5jvYIL1uyW3AHDmC4ex8XR3vVDpGfURALtQHdmLE5WLOT81mE0pJ1hSsaDXRJUGdi4FMmFckQOj1Mj8QOaboIrErwNSSZOkEjYCvZk/CQPARkh+yfh74gRLirX3Ul8CA5IvIJMskuOEfuTfDvrP5yRgamEhZbD+0i3QLdAt0C3QLdAt0C2A/0T0VtEhzWstFztebFbIE7Ma17t5uPHNGmsa0MlaernUegVowojiYN3OAsnxqOnXgGoxXHG967TQLuCTMjcNnCZZDM4QjlP6gROWNXw7QTh9fLs9UTmKXbGqKkZfYJatkK463srIV05ssZep1YjDpm2UlIUjOhaUki93VOpGklMALbGPsF+wpjB0gE2kx47xwpGk3qEczLFAKkmYGrsL+DWJVECLTq7EdFD6gfoYJFWaCOnhJDIISuyQTRddKyCb+qlOEIMzi51hM2FjpS0GXJDQiEyeiVkl8y+1RMNCGrwVGwNgHZXU1ecFBqyS8jTH16webuS1HNP4wUlSJDYVBxlgaGmu0QhWlxMsEAcbN3ECpJwLwJjjVh3Lq/GKvroGqKrfN8pCtCug+tmnD4f3Hx8q0/K2ZL9vhhNlLYX/XsrRh+VkcK4yQquAZSejYtEB08AgFkOqz45rNfCLNBon3omSPG/VNxYDAPCcecCL2mP/HR2HZEucm5Rz0TF5b5Yps28NDg28Ap4eHkm6vJd+zcXw/fAqiYZSiqTApJsNO1mnwMA9yW/0ZQOqtMg+vBqw5dwAns1fMR4zeGHunBgM0G2wHkY12wYU+1wGB0WfYHS04bA8TAPuWMd7FFi+e6hY1b2K/dZ3r8SoviZOldSxtI+cXQ2A3WA/zdoWuM5xwv47oZnbL9ZVHUpyrhy7JS4Kjs52uQ4lTmXC+G6QwRjeAQyZC8U6+vzSpsrNEMP6/v3p8PhgNLx+cTb8UfJfWEXA6EjXNayqe0Z5F4FVEivxG+fEHGLQZa5R98eHz/QGKDorc4CrJe3+JfPCr7XI0c5Tw6huJ6sFa6lu7qgB7MTPegGtzsN6nL7/6K5J8HNZMIysAJ/Aa+5xAcNXkvkCaFdXEvlqzJ5T6u/FKwlyzxX5TRC5HmeLU11XCIGTuOlK9x9iVAGRsXburdGZJANwnXG9S4I0+sf23JP4dLx1MbwV2J2rVa4KaS7omdvLWkgmNSAWYMrihWPkff8HoHIfv53fwF3rj26BboFugW6BboFugW4BXAgom0atNJCIe5XkGnHZbtdNjQx3E8vKdoo18nYwTnFUNjX0kOjSPs5VnMVwK43SaWchjl+cU/4AuGIUnfqIdLVxbJ21V/TdpUvUwxYAElNTldbJyEv5ejzH/RsBzHV7SEi1PexbMbJOlqQ4KQMfgRUcYCR3rilKLU0wpCS4u/vIcvVc6juAj1hUQKLrtJLkRY6yE8oI4BrWwNYI4O6SEhaGC6miwXRJYcuxdUyn+nRtdjCgcspYLdeF0QOQ0V8BRNgp4y32SUwiwJTxGqzp/S4sJeakLZ6cKc6w5cDuiNsErJm5xaEtmamdSdATjqSBof5K7khcKHGoXiaA6eOV2qY4/+CIioucUG5HY+bYJJ2hbQAznSAJ1Eo2vVZfYE93RNnt3ZkNv/30veFIks1jZSv98ru3LolCrlFKXTp21IQ49ovcl/47OVPJeJ0aqgFmwCvA3NR45lXLzgpwICMxiwspUVNASv0fC2CHYWf/xIXiosPu0Tb7eE6qXeeiqsbvH24Nd/czW5cCBj8qmRKA1Yw5bRXQaUA1BColigAYJMXRFwZ5XBnZr11xVoViXiO/LADx8DKRMZuSZqkckWXnXCWyk2W/voLSppPzes4EtLpTgOACfJR/cYIkt+mT7t/J+ntfYLV15qVK1Lw8Vh+MJwqUaWGCPrp0DXCkDuRkR7TInKvFDOY9AJ755SnlTtSCC93yOAt0kTXYktbYKKeyQd0AMMCuMw/Demt/1LQLMYl3VDLq0wezYX5yOXwjoPr69Zmv/10BVZhVLxTQAYG9bfVl15lzk9rNiml/aosCBVLLcMa5BUodn87iAGej7Gebm7XN9ePvs56xlvCaTb41GthOLjmz5DTuZF/sn4Nx/S0udC8D0Ko9x5KbNc3Yea5k/yWsK/c/SZrnFL+teX/5SmVj3p26XBYS4OPFse6bunPqPfcjztzc75PdN3H+uQUkZjogml/gQ2H6iUuFiUUSvJJk+K3iXE8s201JG5baopdJwiWPxO1ZLK5nkuWRhonFykLx7nN/dAt0C3QLdAt0C3QLdAvctgDeUXn1eGGJKYqcFse9saet3IBdoHI2cEGa99ZYNBwukjLxjNfL5zCncUriSodTWHvO/q68OrvdPEngQQ0/saroSs1wwQwGnCUFCKl2gHEUpkmpGXqAM0bzgFqc6JnBrmSkisfCRQKI4FBN1NYMKavRZAAXzrv/BF6IQXUCJWXR5T0MByNwUiI5f2RQXaFNFcii97v7Ar1i/PR/yWBhX8Uc4qQ5rk5ONSVXSqbZJLsAYoWh5pgwtgAX2tWRqFcKmE5kF+wRQA2mNYmvcFwZF3VQZzsC5WSsheEFVIJQzQhWHC54EaBGDVWGi9SVmFE72AEPSYBDRlVZVk6o/XEcfeqXEv8KSLX3jYOe5Qb/H9AH8wuoF1B1Vl1iA/X7rsCUa0XiFgvwUYIGNnWkeqr3HxwMv/nkoaXVT98oCc73J1nOYEY6g21YamSLzqysV1hW7E/8rUFpUVdmkpnN7KJjNIY0NGGAGpJgxxhjS4A+7bEt6wkcx+egARSSrcaBp62WydVAtrDI/Ttbw9FB9iEL7Y9iVOeLsMg+P4AjrGXwXDv5MwsNAJFcivyU+qKeibEqeAq2W20wJ6JTiJQW+wCMkCunBBES4WIgCwwjrc21xsY1qLJDYiqxS/oQ4BuARvt7YvgfKP7WslztL6wzPBerSgmbmJvxkGQLma5AosCTe+eEWQGuLIxYgaC+GxTpIKkVi+w3IDyZhOvcOOssgLcYUwPb9VQzmxuMSbwmpYMSw2nlg9q81HU4Voe/+GB/mOrzn/70avjh+2MvJo0BqsxFEpxRckmgFuvsIIstsGqlQNmpyYzbskGYbiZXY3YDaB1/nVPoR5Nz2/L+ga02tichU2OcnQ3YUmOAf27BXLeZC5EpI2uGLXVcaz24rmgHZhjg71hys/OyugrNXum5FAsLKL48Ec8pSTDbL5T06Hj1zgt8nELizmFULyXZ9Z3f5yrMP/PDr/7LPZvkS+yLcJgdWCxE1QJIDcPKPZYlwNxTiIDNXav9e5F7S+4E/KZJ1ZnUW7Onv+0W6BboFugW6BboFvipBW4BVdwIAFCc7DwCVDfS4AIP3uY2y8p2TRqcbcKs0l5LngRQDYv6H6XGG3cPTpHjxklMbdfUUY3XStoknCdiUXnySP7eifYc29nEgXILcsQRutEb0ioRDYXsjT33tP2+QPAUEGy3NTI1w7qSzBp0KtaUWFTAEXJE2AczijBz+KB4z5L6GliqxMpkV30hXlSMKn1o8WYwkE5WpP2d9IbP1msGlOH07kr6m4IUepJUScDWDr31zCRMIrOr+kKpF8whc3IMJMJTAVW3AWOqWNecxoqx4yybTQWcpd4oJLSz/zJuwEM5/a7NCoAIerHFW1ZlFggsBeZ/MKOUoKFtg8kcdwzqMw6SnZDmCvAjp3bOaHVgpb5vw7oKyL//+Gh48uG9YSoK70/PLoZvflRMHQCLKUMZGY1lBevHR7OpOo8CvgB+J1OqMQaERmYK3nHJGQAcgLyAUGZ0A28BZABXYl2RzFrSqd8NwzmvZjkZXzHTIc/WmI9zD5t6V2AVM2KuH2BU57DtMT+gbZ2cCWaqgOI2MdBGgTXv1XYkr5yz9JP2FmRf1itgr8XK+kqjL2YsA1xdT5W40WrPcZIFocz02R65mmk/2wUcLZ2UKON2DVC9TgRUH6qeKiwttj+fI2sWUBG5Z/ZXnQvWTemZheXOWd5CssxenCsDOY7nX2oBwjGsMYSXuvQ/5p+tXICtyZ4Ze7MflVhcM1WguNUSdnZp7cf3xJBy5E/e2xse6Hr94du3w59V6ogyLxP1caKOcK6hX2Eg6X+yAKeGc5GkG6kyY/ScSf+8iMHiAn23zYzoPCHMetsuAd00BpAPGZu5SJ+jUEibji3luNYM16IGnfJvuf6sdqC2rIF19YXfjOCj5miAdnkxd6gC+zqGXpl/rxSr6vcqoUUZrbfztwk10DFPV6cuXcO90qyzpf1erXMXYVC9qOdesrhw5TRMF3pyrZOAidqpJFAK5xp5MfOIBULOsmPcPRsCeD02A2WSLsHC3v43pAbYX7oFugW6BboFugW6BboFygJ2yTfAdAMY/xp4lmNrt3BSK+WtXE0crqIQ6j2fWWGnICPMKB54S6bEa3lr7sRtZrYB3MjDQHFKDeTXRLA12TFHLKRmNzt1Vl2HtPJWkqE27I5FawaqqQJLIhE+j4cDbdNkuamemXHacbWTLV5XmXsnKp0CAISFoNYqDp2tBrhDikqpDzluYxIgjfaGaw15W1lwcf6SIVQtE6cJY4ufaF8RUAX41Eg03LFQwVRAdbGid2pXYAFp8ByZIkyFkCXbNamnJakq2OpMncSmAtSEYADKU4FF10uFocP3NK6Uo64241gD+mDhIv1sGWdxMN0fQEiVwLETWjG4sDRmxhiHkZMapnwO7KRY3ZGSOCHXbXI/x8lOYFGxnWYB4GWi2F2xqYDQDz+6Ozz8QIGeGvvX378Ta4ecO8wmfi+AM2wsIEEzSSzqVNtGUpuFC8CQ2S1mAZJjo8nGmEY+3OJRzeiYLQIogpuxXY5j+3kGAAp9AJ83s7TeL0xpY9kAdUcHKuUi+S+mADs8hVGFcJKtsXmSJ7WrC9tldhF6y8EcPcs2ZuoS84lC0vvouWQBhL4CquibXh23SmIoLU4YpFbtVOfAghXkM+1hnmCSdcKfXa9uAPjCQib7tNGgJ4mvZPqtcd4/UIEpSu+wvebC09dJqBRJcq53wBfMJh9ZvDC759qwG1Dv8jIwhJ53AX1OMmRwxkJOGH06m8UCjNRKT7WSNwDU1Dl1cjKzwNnPDCwx4+7LlQD2bPhE8t/jZ8fDH7957cRCU5In1aKBWUy142RfsP5mOTXDygztDNN4Mv/WIhZgnPnId44tpqttFq5vHQVU2Yd+Zjb7MqHfzFSfmLJ72Tr3iNjUewJqUW8AUmGhkUJjeF++kQRzP/H16EUmgUJJhG90kTVATBzrSjp6EkpBKwNYj4+Ph4sVNUu3hotr1VdVjKiBJgshnmGZANwDuAtx/+SqWEjq677rM4t9gHUSKJHnl6lcxcEK8CaB3VLbGtT6+mVJEdjL3hyfeFVe1yszOXZ/dAt0C3QLdAt0C3QLdAvcskBDoD9jlPYTry0LMMwmjCcPnI0GQJuThffG+4CIG4lut8VdJqMjrhgr6Xn/18C2SdtSFiey44AG8nKG6S1HquBE2//2ACIDHquHAkP6g00dC+CNRdEBYecUsC+W0PUCC7QwGkNgkgTpvRMDkZ1XDr1llUiABVahxJaOnyNjKP6fWhUYI7ESjuk29UsF1gx6BNAAsa7XqUZGgDaXgwkwJWarlZtwhtugrzh+yHOVeGgF4ND2M1hl7bukzETRdYmpUySvStjAJlIHFfA3GWn0AqqAdrZoMW9gERIuWWEJ42NGsoCb2k1CKDmlOOj8GYgHkNMnnw0cbtirAm12bu2zCzipHiy2cEmUOr0G8bLbtUCV43/Fhgr5G6CPJaf+7LOHw13Jfy9kv68Un/rm1JUbPR4QluNTE5hrYMwCQTL30h/DyMwK41q2LxsCLmtsqStajJjjXDNHAUtsn1I2YVQNCAHxBRTNyvp8BIw7/LAADeCMhEOPJJENEEEeK55I7CNOfSTXGIdjGWEEIAPY3OeAXxuXV4MXteO4VQBnPjtZkfsQ8Mt3zlxsxhJb1dXmy67YU5g/M+K0kyfzeLu+w8Ym99pltz6/TU4+DHckaT7aD9uHrPnZm9VwfB6WkM+JEQ28SvbiMMiW93K+GKfZ3hp3zSLHKltuWwD+J3egNXtpgEP9YUrjsE/VUgVACdCHTcz1QXwwCcw4/h3J73/3RGVqTiUl//LFcPz2fJgASAF39Fb/7cKkuvua99rXU6xYymQGT5Imx3C734BFwLbeEYPMcWs7n8oWjOr5QWMNtIeRNFvOMWvRhONaOcDCAiZmLpR9GBQs6hXj8apAgV1bjJPG4lLmq0Ep9xPAOvclwC1zgO9oQ+D0WiVrAMwA1XNl1D6+OLPcVxVWrd5Yksm35jVQGpXEqkIkCKhg9sG6JtrU2Nxs6pnK21CWZsOWJl8AC4CU8SKWNUm2tNhmmMq2SH5R1rDIGTVMf3QLdAt0C3QLdAt0C3QL/C0L/MRN/Olm/AxINOTR/2E3eQLrWFfH2YAh5RVXK/KvJvENE0rcKI5J4ip5BoDaxdX/nc/VzxJeup1AiwBeFcsoZjXbxq2PQxyoghsFAEZwLAbULK4Svei4M70/ElgGqCK7net4MISz7Vlktsh5zRLgvKZ0CQDLLAH4wsBEAOkAmlROm/SPV5S4QG4rcEbM6JV0idcCliRTMuAhAy9gQrGdZmBhZpEEayhXJC6BDanew7IGcmkU+h9yX2JnSRaE70pf+WMri4INbAIgcEjJWmypMU+Bb2JQ99SvibIes50tTR1UwHKxrpYbqx+WJWuQyInpb+IHkTYXR+IAW85CEueYMcMeTVoLf03NUwAgQFIxkzuUnlEn6aJtIaCKPa/1nEsODWjlTN85nA6ff/7+sK/XV8pU+s0PYntggThTBRrt/yPZ1L5mcPUFmW45VhPxGtgjg2VeIKF2/GeSPuHEk2Cosdoua2OKGVDDODYlaVqtV9uoZnFiWjMzDY4bUNVb4kcPBeQ+uA+Yzzl88S6sIw/LKDnHxcjl2+BSugAQzSzeMGwBHPlceDogzOCnoHkBXS88MEfcHnHTJen1FZ2xsw0LEy67w/wymweYIqGUca3t1KC867da8noz7Ksu6XtHdDQs6iuN7Y0y/xoYCqwBIK0sUEddD1bH8TEdmp7zz9PyXexR7CkLPY7BpD/NHgbxdDtgnKdl8zxJKDSnBA3ANEDqWvMrdsqcvBCQNcDXjmOpBj7/8M5wqEF/I6D64uk711PdBagyH/Schpr2dev0Y+wKmPX9BCDa2MvoLGwfy3GznREr10BJlR3uWyc4oA+QeQvIsyjlluh3FrVoK3M3LG1bNPA1prhUwCoT0VCZRSidYLOrAFFYalppgFvtWJLMvcxyYWJY04cbJVhaiuYnK/Dp64vh8vh8OF9dSPRLoilz+j4P2JXMvcStMmLuA/ySHMFOrWZ2le+JUz331tlnpba4OwFTp7rXRvqbk0tsK5GtZP0FsibT71+tkPg89ke3QLdAt0C3QLdAt0C3wE8t8DeAKl/jZ7TSM04/o28CPMMzxeHKKwk5woa274CJmygv2pPM1plinWIHl0evKfK+yRQcyCZ3U68AT9rFldzTvipT42QzJEhihT+ZaJKrEqcWhhdnM2xioAz8r+S4xKI6qVMkbYa+ktnSXzN9YhUMkZwROFJXxgVoHBNrKo/7Sk6p6xcqWQ7OKMBwvCcQplfYC+0McjDYhL4CwLruIbGh+hK21WpcOY8kHsK0JCgyOJTDaauSuVf7UZpmipzX4zJStmMcNlgWE0CpBKwepRlb9dPlaXSsA8WrzgRUYX3M1jjDEACdvlMPNqBucS3pHkBVIDoxkOoH8Z+cX31OfC3sasrVGCS4D5TEqVhR4lZ9nGLu5FCT/9PVekB3ZKaVXSS+HBYsAGBPfb73UImUPn0wTAVkf3h5MfwoJ5ozaP8cMEYMsAebMiyw2uGdiF2txEmMB/fZjBR257SFLaaGbpu17p+p0ABHY95AEo29gCPb0N8CLABuZ4wGKFeMJwdpABkcckdg7vED5ktc7xdKOHQm1tEAHTyMjNeTtCWqyqk0ye6FjAA540c9yZkD6Ez4Yq5BgzovEATM1VRY28Hlc9w/kA/bAmh8YRRQrdJE2hfJryXMXqRg8SMsa67iAkwGUlZjq9yLribRy5yT04uVMv+uhnMB8Tkd1bxwzCdzvGKVTRxzjXrw+k8JnpKASa1re8A9QCeQux0zzGjkwLzGwoBgM8qwgeoA2YXNFLJtMcOWFBdwBgASh8neHyuL9If3psMPf3kz/EnZf68lix0bmROrqjFhWicMa1nAsQPyYY6P1D7J5OhQMG3Fm/K7p2QWEsxqFouZeFUj/8h76wI14POqSO0LmESyC5PraybMqhcRvJqg/xyXqn6wgaeCzqGUCB6rAGeQfF3b2N+gm4xKjFE2IwGTQDgLSADr+fnlMJcN5kqudHGsUjICrwsxogBqktLRPiWnUmQGhjWLU7CtBEqc+xfZTjetc5W3eadv4EixEVBVRW7cz21rP1gUJAEcy4QJ82B5MIuVGKWFjHiXnzz+xj9HP7dp/65boFugW6BboFugW+D/9xb4O55BGIBwfSCASHI3j/Kq/AVAAXAJnEmpgrCsuHVsByO6H6BgoAq7mmLvm23atuwLQI6sOO3iAM2qtTBVYRiTjRgWNQMRSJBztivwlGhH9tRvMKJqEwAbKJzPZocaGwzbBkSDJWK0ckJHZKfVE78b5+/qkrIWsJqAEQFVsYG7BwK8clYhV64d8xkHlgRMjicjBg7ffCpZsuJWt6+q/xqiM+Wa3YIJpL4pfQzw3ibxUILxFI8GcIsMz1wCb6kCAAAgAElEQVRUFc10qhIzYDooMlZtQzbjmUD4VPGy5sbUsW2xrjil1FNNLGckwABPHk7qBABUHwDJnOd1xloBH7fjJDg40yRUisTXsZzomIshoc/Ug93SOKyN1udrMsHKqb5CBq3EVOOpzods8+iDw+GJYlSx1TdPT4e3p8SviXPhEAZzYeUsWQXUqS2kyWaSPdxWNob+FdgBfrKvfgOMA3AD7hMT2FhGLyDYjMT0YtvMYMdIYk+14SRL7En8XlHrlrMaOwTM7SuG84P7nK90+oWkv2eXWYhwRCKAAnBTQDeyUi6JHIM4YUAgGW3BOE6cVLHDYbcBPel7JJ10L8s/UYoDduk//SqmboXN6QNMXC6/zOgALC/fGPClVmz0xgWI2Kako+z78FDKAyn9waWA02evV8O7M111urQ5L65bqzYXlrVWtmNsr51hPB1Pyp0A2ayJSGJPuUbpKwCNRaJi6bGo2jRhaRwG4AaACTDBwhIjWgsmSFlpr8XwMo05lusb6+/hXdXnfbQ3HKuO6FdfvhzOBc5mAEOy/3IuOMeKU4Wx9zRt9uQYZmo3S2ytJq/PY9nRp9DnlFI5m/tWrKux1iAYR7I5334W0OYwlmsA6gNufR2zD2DWyaE4P7nmUWtY2s04mpwapYLZW9mHBQH6onsGmYJXkvxulSoDoHpxJlbzXOcO1YLuY7DJC9VddbmaLUlyTQnrOtV90xyqFrYoYwNw5Sm9g+1C3eY3KkoDQG1lynLPZ5ZpMbIWGfk939F/WNQm9W32shXd5l//G5BLpD+6BboFugW6BboFugW6Bf6TS9gAy4CZPFscKUAR2KfMK3ZJLvwMcGlAF3eLeqjEqpYzZocV4+OCtZgltgc4sS/AM/Jd3JxUF6UmqoAU8lYD0YUEZ8oSa65OUFWMa0AebVN6Aecw7Ckxn+xL8iGgYOtZeFSkgEoC5Oy/sBgAxpRYGUmmCmgDtDh7JnFjlctyV+CPJEs7qt24RWwm8WcVN0fGX8q0mEFlBHLyd5URd4Q0mHErMQygbixQR89gKsh061IkJStE4kuGU2calcNJfVJMb6BKnJoYXBjHBelQ2Y8+E/tJv7S9S9sAGHByAY4VV4qT66y4WJsYPYAOzFBZ2+VvApVtTZ8n/OnGWjr7MOgnvDig1elV1OFdjY84WKFKA2eACeBhpbFvibocCajuKJnStpIpPfnk7vD+B3eUSfZ6+PLbk+EUpghwYtAOXQXoTBwm6yQjMbUzJ5+qGVhgtIEAuu8SNXSX3fU75UpYcDBhyZwAk7Ed46/jAGYbuMUoLsFjBTvxsLjiNZc9fuJaqXUZQLWnKfrBvTCqNPJKtUZP5JO7RAeAsoCpXXOD77ymNmrmxkqByGbyPCnJTJtFEgDO0sxhJNnOOJ2TxIZBc0AFxqipYVl5zS2fXMVZO1Ny2cuASX8jM3AB6oDEsNSb9sJaJu6RZFGHymzs4+vzU+JULwQIdR1gZxY8AIwk/PIxWRwo2TbHI/lR67JBm8eia4F4a50PxuelElPILA7kynStVBjSoNtKuJS+8t1KCcdIrrRoyaa0+xKgqmRCMLKH+6Phiyf7w7au2T/84fnw/MXpsKcBTBx/jeHVBxIPkVnaUndM71UAo3JmTMB9bMM1ZFYYQNlOAc2wD+Pi2rIN83TyI8ubkSpnB98bDHXDppqAjeXX7QD6vUBRMmfHwhZrzGIHY/N8NjDVQpyvhxzjmuuHkjWA9rkWfXw9ebIJ6C+H+ZmYTyTAiqEmIzD9odTP2c25YlYvfA1z9XDGyNabeyO8KLGlVD1dDCfaFltcbp3KVKSmszX1mgRNkYlwbeW3LDKik+DfhbYoWUy1Z1AL/Wj/rtwybn/bLdAt0C3QLdAt0C3wq7fAfxKoNlbVLr+eLmhgF6WVoWnSrjgthgN2XPg9ILWtpMe5yWccmsjCwtbGmVaKID1J2oRblMySlg4j65WM19lpfRTkaYmh4vuDG8VICXTO5SgRa4XTB6DdI72Sfo+Dn/gu1zrVZ95HLIyTRqkGRVoJ5M2m00guqzTEcgVHG2dzIrZyNFN/ZpSciSz1Bomk6heuxGaMqp4qHjCxrJb+As7ZFqBIcidYXiEMGFzHMxb7ZcAi8yHlc+1VJMQCqRMBvKWkjeZ7AF2MHga37GogJKCwp2RKY9psTiNnC4lxMZDlfxvIteQ+zv4LOOGsAQCRIMP2sl87VcYMAW2OHaVdLQBgN6MV2pfceAfmhxqyMLP6TgSjgKqWEgTeR8h3Sfh0b394/On94e692fDmeD589b3cYNkagGpyF3Cu3pCAykynQDlMmM8Y4NXJgSL59UJAYxkLyMAQj5EHs29NN9fINXBsUllYLNpFpgt7Gxu4IBIAgBkO4wYz2f4E/uyIhwRTqZxheHxP4JwFCX3/6ljVIc/DfGK3Jklu4NTJkzzncnlY5MoiAEwnbQaT+2gtLhUQAuvakiPdBko0Y/ZYfR8TS8rcKGToKeVjpB8G9MVkAsgAjSYPi5GPfDnbAVKR6e7PVE9VWY2xAED11bur4c1ZgBYPjgvpT3kY5iHzqD1M1MZc7oPjMOuaTSxsjhFpLExyyu1gHRjbKyS1xs8At805hlkFtJvN1DqZQTLnHeYVoKo2p1IuEKd6JI3v12JUv1eirrGMOAWogt1YpHC2X19NLMcEpNIpoz7mhS+0yGc5N7CtNY42xraI45G1k84IzCADIKPwYMGA8XAsR/dT/5ReM88dd7opY+QbMrYz6MzJ5DsnqSqD0j5Zjonb5pyl3qruoxojsa1sR5gCcaksiDHouRQLK323kmThWjG9ZrO1yDXXfW0uGTC8qRecKk44d1XBVct/ryX3vRhe6v8AV8bLtbgwU8pIuOd7RjDb1n3mLhsRMYuXANXcP7LP7Se7/HRmr6dSf9Mt0C3QLdAt0C3QLfArtcAvANWN49lc6AY4N7GqkelmxZxfG5C1q64/SX4FFDcxShtmNqI2nByeYjoFMuO8t9hYCwf1XYuJDf/IfgAxwCfyNP4oRzODdUUeKEBlSGmgSswZMs4NKwyAQSJrPkOO2VRMq11kgdsJZWu29yxRxXFbKnnS5TWsAtAJpmVn2BvvDTsH2kdy3inyYMdgimlQHNhSiYEM0lQ/FJBKZlmg9dV2Mn3C0iI5HWusY7Gg2I5jAyaRs64gIfCZcXaRnTobjtxbACAWNXjEcXfWGstKYVZxKCkRsz86UNsVSanxmx2WTYgPRnrMOHCgKc3iOEAjpSwROJGS2jcvqe9I1ORkQGa34sSm7mPiEF0LVLtHMg041fbVVwA2oByB4A1ssuS+U7GqV9p3/9Hh8OFn94fZbKT41Mvh6x8vDNSQkqYmKOdCfYHRxgYwqmY0w456ccAOb5z9TDwc+bwHyAI2nQQYkADYAXw4LrTFVqKSDOu4zsZqUCWALNa+yL2AVbeTedtYUXAJJPeTB4D6fP/mdGt4q4RDuQ7isrdars1BN1gDFBlIBjhzLMASJXx8lmPWSMe1LeQYgBCc66WcGnLKxJRM3YOF9StwWCVyOATzjb6AwZinAE2DdjVEsibatko0Xzm2ltqoM83hh3czF8BMZ2JTn70VuFGcNuAX6XcbD3PH/ePcGfNlkaCVQWqMboCtQBRAyWA2AJD5WEGiBpyWO3P1gx0BacVo8n5BIicn/9Kdg0RKAF59v9R7L3aoqccqUfPx/dnw43evh6//+NLs6lg7MG+8JkTZJwPRAFNK1ngdARk2iyaca55e3LDhc48w45xzjHw6pwJVQ4wHY+yzxNiws+dX3idpklcH1G7i02Gd3fJaZZKFEcepAkZhUonvpb/YFjk1mYCxv2xwJUWCkyUZqKZ8Dws1hCostHC2Tcy49l/ovgQL6xI2YqKZr7R1uRD01P2NBT3fNTUM91PGII710hGqq+HFzYlK0pxri8SdsiwCzxrGlIVG7vNYAyDLO0IPUMaQ6RdAmzCDv1bm1Ff9pVugW6BboFugW6BboFvgZyzwnwCqkcqGrwFY8RnwGKcj6X3ioIQhxU1pCZcAnLCjkdVusgOzPfuGUQ1Ym9q5MfgKT1Db8w1sqCO19ApLi+QYdy4r+GwfDhHGFX5UcZr0E8cRJ1uOVyoB0gtqqAJ4t1WuRtl7DX0DziYCyHvKBjwVM8h2yHFhL8lqei0280Jg0JFYYlS3JS/cme0OMzGdIwEwxr1QNuClSqy4LI0cREuHHQMZlgEA4NqdxJKKjSThz5XYX4DemERIJB4i0RHsJV44YAP5LLGlznQLOEw2Ytc7xVZIjgXqYGBpe7I7M+BzrK6elNmx9BmHW+3k/ISRdI1RrGxGFECYfL8AbceC4pw7SU3qIDrRUu0TIIXUUwDYtVw1N5ANw5oWeN6V1JclBcrsjEU/UpJmqb7dfXw0PPnNfbNoXyk+9ekbgCoMc8WdlhPuzLiAISSaBqqNqy/5MttZahrwwPmO05/yLUmsmzEit21SXCdnoo/8YgCU7RxzyQwD2CGbtfw4gLHFlzrxjJ15jUlmIuvv1CBxa3h9em2gahBlK9NWQF3UvmHAfA70hVlifpN9zBTC9Hle55i8MncBqkg6I/1lHAGsjbEMwGefjNEZiplDOeSa1eQjTcDO+TiMg+0qDtbrE7CHlu1iw2G4J0aV88J4AZDPXit77GWyJrfszLTJNWLmVm06KRRzDFk156fGwcKAk0NpXyThqQGa43H+uL7NjlMWyVd1gSZjSQB1kjPRf/pOu1eUYVFbyICRNDv+VZ+PFDv+hVjVs7cXw7//z+fD6vRimJAMjbsGzC1gDWbT4JEDqP9Gl9wwCrjXHcc2b+ev9NfY34s4/t7LJz7fHkvF0NJ2W0cxfPUYWgbgXF8wrZ6DtT9ftlqzmb4klQqYzmJDyYptt9RPXV6yHFTqAiYKQ8DWLuuj+XOixTaNn647kRrAX38A14VoaaCocgGvzwF6jW3dM1a63xHDSrVVnnCrqE5IsgSzyp6MG/3DJqs7wDv/JkQtA5t6G6R6NthWefzCP0G3tuxvuwW6BboFugW6BboFfl0W+AUvAYazJUli1Rw2r7GAccx43MD6afV9kxyJb1lNB0gCWtkHJ90VHOOU2dnHy8PRYRuOFdaKUgjiAPQ+Dk3aYeUeJwigiiw4UHntIBoChGejkuodCX5nAq08gLW4WWS2DFxt0PrK8aHIgPkGRnZPIBWmszGXlrICFhT3dXJ1HvAnJ25LGV9Hd7QtcZewFnJyl3KEbyStI/ERrJ+TtRB0iGMMc4QM0OymxNCSFwNWl6pZSGInStLsSh7Lw7URw28EuJbDzzcpBaPzABjCiYWVQaYnx9Q1QFWaBtBLyRlK4gBUR3oPmHUWTpxVnS8sbTkyx7OkF1CVsjiWCtthDlsVUIqDnwy/lgPiOGv7fcrumF1F1ivAhD0414A9SX7pKyzqrhhV4nZX+vzw4/vD+0+OxNjcDF9+fzK8PUstx7HQFk+Ot0syI8ZuSS4MEn3g+CUqB7gbzAXoeTbAvmE1gQ2YbEtRDTKTfCnQL3Jes5lrhios1tgxyQKQ7kcYWS8HBBnqOA3mN3tsDU8AqrpEAGhvzlLCJeATyioA2XV1a86FTwsgDL5NBmPAlmNMWZ/wuXBX9X1YT5epYT0BMFrnw7GOLk0Do80xw8CZHYUEDLW1uVQ415xPxuKvGVexhG67FkDMdAZsE6N6IAmwu6Z9n79WHK4yALPERGkbs9xkKoadZmEI0K0DBPTH3ol51VPAqEmEW5IhS4ABU4Ax4k/pR3U5IDCP1m/LoGEGAXcAMgG9Kwq7chyzryllM9E1+YWSdY305R/+7cfh3PVUAaORd2/TF7LjMjIDXwCyPoHz1JfKQ2QjZvSZA7lnhdVmsceQ73afmTFIlUu2m94b1sa+AHQAt0FyFq+8bS2GGMYVGG4lk/jsJE91y3PsL+yp9r0SSL1SsqRthRG47JVXL7S4pW0WF/rtUmD0WHDz7GLYUWw4i2eur+oFqNVwcaVMwPyptiq8KvcY7m8s4AGKL7ZUcdXSYEFUPldm4ABV/k3QPdb38rZ4GVuhZdFM0fuW5ZfO5/7+1zVUf+GfoM0U6O+6BboFugW6BboFugV+ZRb4u15CAGFiUcu91mskqHE6HBXn95H+toQZ/M52cc/lyvs9stPABQAv7jqQBrbURWEsT8XhAVIBV8N5tWOwOp/VeuTEOEhpg+MDihmKuR39TswphRKAoTtuzayaj5OoqVZCQ+5djQQHVgypwO3+7r7qkKp9nFYcbuR3cmwvlZTEbBv9VNjtrrLp7EzVqphQvNW5ZMLUMBw5QFD7kBiH+NVycAFCY7WPg+v0TnrFdceBBQSOKWFD21gT5kXfTySb5Ttibl3LELCGF43EVq84sTiMjlsz2BJzCfDVK/GqBkJsC26quF2OHXsV8DIbF2tzTANhe9GAOlco9RkPqApzQ31ENh4Tf2p7a1wkkVJ/Ad2Uxrky0ycjKFaQEjX0eVuo7vFnD4d77x0Mx8pC+tWPp8OZmB+Yx2SwLTbT7KozCxkgAVTMmnLMApIpy1Kz0RJJgE5YUsenCqw0YGsgZ7AalBbGlWRPAl0AFX1tqTbSYD0nlKcB6FrKmTG3YzXwCxZ98gD5tzdR5uIbPw2COedenAjD6VhXmxT5JqCymFEACq17+8xmn15AGGMGyFXyo5yFnBcebfvE0qZNJ1fCFtoGZtMRsZz89Siy7zoxUDW3coHegFtnG645u7+3NdxVvViDdQ0Axvj1SYBzmOLEE3OOrKIFtKgdL17QR8BndRsA2GJlPQbGiMxY35NYKXGdAXMephnJHBtbmF12HCrXRlhd5xIDyPl9EmYBVOnbb94/GO7v7w5/+uOL4fXzUykmVI5G18nIKxq6m5wLfCG91fvdUKYYPWwwlzBdBLwWVF2zr5wvn7e6ZkpynmzK6bvjVJlqNT/zmjkKsCY+1Efk8PSfa8v3mrD1/OikYsWw0nZk+MSjUhdVKY/03mBUi2gsrO1oIYiFJubdQpJeJ4A7lVT7RJl9tQ0ZuVkwWirrr2eG7HFyKa5UZaq4h1w4qRLjLxZcnTgTo0olVCJWzwRYqZ8KqHcyrFr2i0g79+IsTxDvnyR5Cflo9/OoXzJDalK0yVzf9JdugW6BboFugW6BboFugWaBX1jONu/mbcOKNhYVRyPOTPgdXnF+WsKM7NGY1HIB9R1AMdl882jJN2gLsNNKsEQO3AAwIDicRAOmaTvHTsRpoxviOvIQ8HMV1bHZgEBXSU9Lnsx7JKu0CxRrMY/IgGdbiIMp6VJsIr+Xw4wHS/vbkv1uKZnSruI+d/TEeV4IqMJkIAVOPKWcPjmHxG/ihDqBEjGtApFk3MT5bgAgTCdMIAxFHGEy+I4F/AACrpNodk5jhvE0HVfQ3LJXtaXvZ5L+zshirPaI8WSbLSGZCXJksskWS2pJZvBUsuACBuixQXN51/YnAdON0cxZtVNsRjJQF2nxSCVxJhMx0lOlrhKr69I/jA+psgDjtV5XAqqTo9nw6RfvDdM7s+Hp68vhu5dncnoVzYZEWm1y1smsm1hSGF76UrGUABfJlwGSLrGDcw+gqGnpUjYGn7BqAvVmhyMBNgAvQidgUOeidrT0mTmsH4g3nhrEhqnNLkFVxmoMuuhRACJAdQIQ17l5p0RDbwRUG5Po6cpxk1bW39MSQDVNNvAb6afxrQCYR+x4x1wlZs3BPwZv9VQDyDobWDfApt+yjwGNjxPASScsXa4+BFHWgN1+wDNgk81dMsbAUMJ9XVoPjiTvdtCuhJzKGksZnjmZfxsg1knzviCsmhduqMAm31kfUAsCyKebvXkHUCMm1gBPz2Q45jNx3jn/bQHCEl8vygDEAXxuKXHUboPX7P/gaDJ89HBvePnsxDVViVPdlYSf6EkfR0AVwIegYKfsHha85MEGzLnLuNTOLZs1ltVgFDk89wo6Y4PT34DnTJoar/ZvMa5ml+kEh2BbJ/VC+p872fo8sw2g2LbOMRyTClBVfKpjU+mzrhWezAOyIi8XAp/K7rtQtl/K1SQuORPapbZ0P5lr37kYVadLYqFNiem41p1Uifml7862zvQaUH0h9QewlVqzjnXmvpQrw6ESQNcs6bC82GqnNrCacmHtPm3Q7lb/Xl3VzP/+6BboFugW6BboFugW+HVa4BeA6m2jRJa6eTR3PPLeTQxqq5dH05HU5tGAq7kuA7EtJ01qcrCAzgDU2zFNOEl4iADl5tjwexzYBqBZy08NvwaazS8KFhNvKsZOfVHu3zCYbq0y1uozUli4V8s+gdI34iTFfNrZtwMG+CXmFBBJBlSBINg6yX/H+0riNFYcrpxNEpPg1I0ksXMWYTutAl0widQXlUO5KxBrCSwaxqoggXwz2UbDwApBOU7UZWNsvji9ZlgseY0k1nbxBsleO5ZseTraS1ZkksOYzYPNjFzZSYOCL4OTGiCFySzsRA3OBNYVY2VJqpgoM8nZsWUy3SQyCnO6N9kf7h/cNbMK2DBTCVCVA30jtLZUP+6ISf3s8/fM/nwtNvXFu0sDOSfTMaBJv8DYAHWAF957MEjY5zVryNk3cA8AsCwbBlbbUq6EMYxgqYrWMrtaoAEgygICzCoGYdxINgHHIp38CLgD8AXIJvFSQD19oR9PVEd1NgmIPVbGX9jG2w45hwN8uGBngTeDkxxifS54T5+2Jd81U4istoCu56FZTgBlQJbBmX/PSWFqjGXfBsY9TqYU5xUG12NJn31U2vOwsgRkIFw4awHQ048AWOJT7x8qm7RqxvLAFC/eqjKm0jl7lsBgIsctIAobbzx3ixUlO22SNCWOuC2QxByJyXStVcC5vgNwtnF6LQFQCbOpHQGpTrbEE5UBoJoaogbXPog/w6ruazHpsw8OhhuBuq/Fql6+PhvGXLs0SQwnZVqcgIlzm0RLXohhAQSrJIDW6NnJzWzSsIYGWkapOQeutyoQ3cC+rYoOmnlVZ7tBM8cAkyypxuxjlZJgfX16PBm7s1LrD/AJAHZf2L/iW71u4mRUsg/ZgrUIBoAl6+9cY+Q7x29rjEvJ7BfE9aqNi/PzgEqz3rDR1E9F4iuuFDvqD6mv5e8atXhZMaxqlzrSNYeAoe23c5cLY1ERGMt+sKpZcGxhHTXt/V2seft+v/m1v+sW6BboFugW6BboFugWaJjlf8ESbddNDGoAJSvk5WG7VVwsPH9e7bHbtQnMDZDbrK6zX9boN6CVNhpralFs/V4ZYyoGNhCTRE8Bu7SMKJU/O7/qE2AUCGnnWE+iKWFQnVjI3xPDFhBLRmG+i+AW5oByEAGQOPFkLt2Z6IgHYhFnewaKc+R2Sqg0VjZbACngioy7dMmsi5xkgCixm5aaUqamPPEwHtpUYBi2FBY0zFdiHFvimhskqcSKGp2REIassWE4AYXUd3XmXvxr9dFMLuVmnMQJVjVMpC1fZmaE+RAQsRIAANynLgdsXhjVnE36xZv0q2WPBSQfTO8Mh3uqqStgAtAyKcb4LFMW2BTz/N6H94ePf/vQZ/kP3yk+9WQum7TY1GQwNhCFVdVzipTRiwMcPdLxgE+6FvYwICzTCWBuW/h7pLCRdgcYBhoF7AZuNOCZsWNLwG9AailmvRszhrYBtpHvBhw+VozqvkAc28OoAlR9DDvymapux9OAhmAuqz8wnJXC1ws3MHs6cQHldZxqgybY3UmIivn0MQBJ+jMDnXBBPwq/+8qxhJiueFyckzqubZr9A1QD9paw9xwOkKSdjnRKDyX/BczR3jMxqu/EHNMfrgUWJMCI6WOY+baMxVhJitUAKfu4j+zrw4e59WJAZc1NqaQCgvUdZ96YUU+A1oJYcC5W9qeUjYF8YkMBqiQpAjR/8v7+cG9ve/jyS8l/v383jJH6Yg/2EbO4rfc7zJOYImxqyZZZfLIRzNYCQmvBoiZGMvy62wGojiNO7Gk7E2ZBPU+brWGEAdIsVIV99FxEUWDAq288t4OR2xyiz45Npe/MARQDPnYWT2zPJgsmfhV5sRhkMiE7QRVzBwZVZWrmc4Aq90hUGonzpQHKXxGxSqwqdwBf+zoTnkNq4FxxrEh/AartfFrmq/vF2XCsUlQkV4rMd5PlnWuBRcb8m9BAb9hU5hnfx4790S3QLdAt0C3QLdAt0C1w2wL/G0C1NUMTsJGthExzPAJ8NsCzgdMm/WW7rLaHLW0PPrfkSZfleLekTjg6DciuK056/4DhhlfCAKj6qB1mMtnCDvAKjxrQcu3MwNQcdbxoA9DOPioQK/msqrLW9/ADkiPLKRyPFW8rx/Biob7JedvdUwypKDiSJ5Eh10NSV4gHQ15MfOhqB+YnIGEXkFqSU+JSYTpxEi3fM/uovuJ8S7vrbLMAWoAmFKMBTzL6krgmZWcSN2pHuBxopLh8T4kXl4kRIIY4dEkaarfADGIhI7WADCdt4ngNqJpNKucfm+DsGpiyHd+nfxyXEjiH4zuK1dyX7Dms88oAClCkfsCo0m+xz08Un/r4o3tKyLMcvvz2eDgjXk7HhgklAQ8ddUkTfYZJIqmRZ5FlxJtMubB96xnTwCpOP/ubOU4tzADSgFb/uZ0GCmx6nzvACcflM++xKabywxMmQDWS543AHKB6R8w6vYFRpZZqe5i8demaAq1tgtrg6Q/G92a07fkbJs0gn0MbsIa9BLxgh8yXTHZjdMAVNrslYHD5GF8F7BcWNuVwqk/FztJ+ZLUAwSR0siSd/QyolUxJ8dgPxaoaqMo2rxSn+uINV1S1rTfIp7FCRASJlW1ZmPkKeTf9sJIba2ZwHkPKtmzsFkY5DGaSPYVlpo/UbF2oPI6BKGYlVrXY+0hjAyrN0KrxJ/enw4cPp8N3kv5+//WrYUey2S3tCzhDRrtDnwqMGsizSMJcpWuWGAeAAvxoty1g0DXm1brW6Rqs1nVTk8CSYbWPbQDOK4FBS5vVTxQW9J3vCdKUFzMAACAASURBVEpubLdhG+Onj2UrJ1gyWGZ+wMYCPstmzuSLtBo2NbVUbRMtml2J5Q1ojWR4Ibnz5VwC3uulWPKZ2+N7RrMQEOXPYmDJgDNDM1cBrGT+BcYGxG4CMU5duOZt3VeZhC7W5Xlayxf+LoC0zWY+N/VNGau/dAt0C3QLdAt0C3QLdAvcssA/AKjSmhFPNdsY1PLvfxK32hjU5rRkbwAltVabRCxJNyILS4KmJGQCZOLskGFS4FWsZ3lHdeys0mfVHvAMCGzsDk57XHdYViAoDKtZVgO8ZD/FIUuiI4HIYmDjxM2dQXeiGEwcN+RxsAzXlHxRjCLDH10l0dIwkoSUWFR9VonWlLmBtYCRFaOKhNiOrpxip3cqsGFJNCRmA2ok0YHtIYOvji0KVr8xCgFuwCcgx6AX53gzzh2BbCv9RA0CVJdybIH6SIKdWIk2AJiM28/Es1piCAhDCqh9eEZZ3IAqIBp2GebZIknFlo6Gg9091W/dt5yX/jkZD+ARBxrnXMdY6Dl9sD98+i+Phnv39ofnKknzp6cnLjcCqOXYI5hVEr4AdECZFbfXJL90FRCRPlbSIY5RzBMM7AiZdSCeGc/G+CZjL8CAqZI4xEAN4lKxU8YOlmuxrtkkIMozx9mXOVkwe2HJ3r+748y4vD8WofTqXb63O25waJ/efaQPm+vEU9Vzjh2cvMcigTCMPANEKrMsmBaQ4s0DUGrXxOGyOFJkN/U9E5fb2LwAyFbiB5YdUGp8xvEgz5n/Pjb75HKqtQoni3rvSLbVFOQKPVOc6tNXgMFsx1iXAC8+cFzA3lrqDBuOtBc7YHe2QaKqvYrhdZkagFftn/mHzUCnlZXYBgToKU5WoAugSvgqsnTmh8E9+xSbCnAGzB3u7Q7/8tGd4fTdxfC1sv/enGvBSZJY4UWPd0ftbEl5wL5J5gXORvarV33pzL70r9jMxIjH9u4bHc2wKybYA7VNLO+lYRQbXoAhWVyxmZIue540MhFbcG02VrXibN0u9yWxpLCoYXUzd82sWxLNRvrNYweksh1MaZJFzSlP8+bSWcnpE+EJzI2ZYslZePLCmGxwvkTYq9hWEqV55uU4MKaXut+9k7QXSMq9D50CdyLuBSf6hUI2WRZp9+62yNgEz7lvpxxZrs/+6BboFugW6BboFugW6Bb4exb4BwHVuDVtBT3cUMsE+VNZl93RcrYaKwojCtO6iVkt/kvf4fDgOAG1+J2Vftwn9iX7bwOvzfkxB2FYlhjZcoD9LpJMJMEzHe/Ar2TVZY8wRPRuArrUGyBvGFmBOOL1SCKk5EZ0g/Bax3wyFIBosZS8ByCOFae5o1qU10g5aYeSFRyHciJk8rV8N2DONVIBIsgRtS0lcVJDFGSGgyvIDDOKjFfvATDbgFS85cb+sCcfkQGrffrcEgKRnXNMPCauJ6ytHOaRY1pLkg3AAYSBdDROaruSCXQtrfXZBTQznjiYBvJ67u0o8ld1ZWGKheS9tGA3F1aSeFEdD5ZuISn0nQ+Ohs+/eDRMlaHnu5enw7fPlailwBG2nKi0zWhMndowqoBdligiM6bRMHWwpGap9DtMrJld9ZvEO45ZJYaO4+s9Nmnsb94XW8iYgjkji652PDaXfImbblAK68b2VTMm4MFmGD64tyUwFDbsWHGbLyWLzXGqba9CZHklDebhTNINnHlkHMCbBnCxja/OALVWnqVB18bSso3J9hoMUtZmMx+HBQXK1gAjwFheFDCXa9De1K1hcGFVWaDIQgAYDCnwrhZIHgqoSuXu/ef64elLXZlaQyKm1qDMDF/YYY8jeM5tOebUixfZH9sA4Ayw9CFsKTvmqm9j5Zu/6l/ZBulvQCzXLcl9kjxrseBkJZstrOVSbCIxtv/68aFB7R//7ZniVE+HLVh87ER9ZFhSteeYZWdizuLFNvHjubyKycz1tV68oNSVWdsCi1kr0qcwqutYUuNUFhIiZee3MKqwknxmg5xsLyBgBSTEDC+rErbLiuRJreZqMfQtMzfjXwl8m0mlP6iK+azxAU7nx2JC35w58297jLRg5nJTLLJpUeHiQrLeubZROZrMd+4fhGkMkvxeDG8ERo/Fp57ofZYkyeybklcSE3vcAarMgWT6bYsyLSQkIPV2Zvh1d/qbboFugW6BboFugW6BboH/YIF/IFAFeG1ktYEr5c3/rOEBAgBUyc8qUZLZSPbxf7g3gFRc/CYR5hgAVbuS+v+ensSgZuU/LG1LtBT5ax44x6zmw8Qm3nUsNhaQOhbiROrJEQFy5PsdC6jCMgDw2Jdtxspq65ZwtEmMJEDlrMEkZZGDO9nXnpIAB2qqR/KMp5LEOp4VBmMJCJDDKcfecapQYHRZoNZyXzmUSPDIZotXDSB0TVNlCN4Vawk4w7F0CRV8WzvALUY01qKUDECU15HqtKa0hzsdlkj7uMYrQFC/jQQwnTZGfbLUFbCmzS9XkveJcsr5CCD3L5bMwtZRYxSwK8iv9twPnHCNA5DkuF6YKCd4EVDVT9f7s+H+R/eHz35zz074n5WJ9bnqOwJGYdyQP04EdnfHqcFppz5HDxNp4EON05SVaRmTAarYiQexhlPsaYCLhLOxgk1+GwDQAKobBZDpS9qlfBC/wazxBwN4O3aRzTNVCkjoLUzj3YMwsicXksQKqALwfAwfK+i0JdSpSZTsrh4WACiz3PPL3wUownqFbUytUVuj2qshe64Bgta1YQtUW7RKEiV+51gFHHljJq+BX4ajJ4Ayx4d1ZrFik9SIHe4fbg1HYo69lqHffpT090RSZ5vQ4Dj9azHMTmblrypWmWu67jauJboGqAF2rstqkMi1ClvIYPktQLcxj8yVli03cakwu1eSkAuoCqi5NjDtCdQtlRWX3Nu/fXJnuK+ax3/86uVw/PTtMBLCRqbfGE/h8GFbn81qy+aePbIHhzcDDENZMeS2FcetBE4BZpHXmjy1PSPNNdi0BbLw4trKgGuAKicVUE2sqe4nln5zP0GKq/G0zM2Jj42k17G1Xniw0d055gv3IIA64NQSYFQKTpgkdhTJ79lKjPLJsNL9xbWSOZ7uX55pmhsskF1eXqqmqiTBYkstaW73UZ0ToOjr67fDuy2lS3K91UiFAaleKKj7c4tFjeyXE5gFS0AraZluy3+bpWra95dugW6BboFugW6BboFugf9ggX8QUI3ka1OOhlXzn4s/un04u2/aB0mv+aranz42kMIKPIABdo/2kPPyaMA08tMwsa02a1vZb3GvOOaVHKZAMEB1W3GchruS0BInSu3RmUFqYl0nziBMzUVYOoFQMZmWcOpvCeLTZpNrAVE5hGTV3X9wR7LgsZkiZHTIgS33I65OTuRoJRArz/cCCTFgUwwjLpzljwBVGCbHwOk77QdQNptr8BlgOZO8djYRs3yLpDYA0n9jyrWASPgI+ytW1eyry7ioUcsGyTosOxuoEkMboIqcF4aXwDyJAy3ts/TR5V0ig8bmAGUDWtmaerCwvK79qOZJguTjk/zIZ1/OLhmMAaIA2IP94cNP7w8fPT5S7cbl8O2zUzGQyKdRYirJlNrak3QYwIid7dhjm2KqnRiJWFbLb8P0YSsy3bqsDYwqnyvWz9wOksaaMc6gjMMvx9/xmzDZRln4/xq/2qUt2tiWzYmF5GfH9jJm2DafL6O8upC2hod3huHoDkmqJIkVUH35ri3PZGEgKwVhZVv2YdBFFNfMzfD8hfNSu9doNcwewKzVU2Ubg0zvARAqybRL+wCwN1dGEY7JJJwjNFzu4/KfM+YGJwYc1pzjUnNsJf3W/2AAjw4EVgXKKRnMzq9OhuH1sVg7QCpgMpg16gTtQ9sGUiwalGTZ3/FgcUd9SjWXLOy0xQPbl+Mmz4//x3tLgfPR/XUcKtlsNbq5FnkuKcFiObaAlc5zQChk4c3w3t3J8PihyiFpzr349vUwkfyXREpsAwPtRR/1gztIJYH2kfjNGMygMotlkSV7gGusldI1GlGds5TWiV14TemoLATl/sDAPPFsrCbHz8JQsvryO+0kxhQAynhsYc+PnVYb2aBUY1GmX2cFVpIpg3oDcZXL0hhhVM9PzpM0DiDPYoPnT6k8bDcSai1VruZCu1KwBolwW3YbJPo9G17fnDlOlV+BqxIU60BJnre9tc+NS3uRSZgFxlp0tAFbqZqc24DXdg3VV/2lW6BboFugW6BboFugW+AnFrDf979vlQZU44hkhf0WmlqvrN92VNpRAzQBrJt6qGHysjIPgxrgyt4b1jZua9x5mFwcJgCyoWVtfXtk2c4pZmAu7DTTT2IaKV2jWEvVT8W5RNI20We+M5QDyApcjifEdMGCyKmlPI3QGUB1e6r9VR90LPCZmoTlqMrJ5DFTRlzkpUvqEMoZbOwlDKRlrAYNZNZNBlDH6voVR5J+inMWgN4f7wlMKRuxzRjppJ1XfTGBobVJALfJZEy/YSoDFrK94yw5bkl3zTrjVOs34v3ohzPhYi21OYZ19TZq2swqYAWQKjsbwIWhM8iBqZGdgB5LWE+cYtlpoWNt3d0ffvu7R8Oje3vD87epn3oBC1TxiADHqYDqDMlvSaktx0QWDYDQK9l+bbsCr2GZSdzEsHHCtbCgz2ZEzapmGrR9cPwBxTyIZc18ShIi8JEZbKxN32HE9EdbzgoLCGQ8/uO9EaOA6tZw905A9bszAVUxqomhDQtohhbwDiYpIMh5hiUOcGWuhGnj44rBcFwkmerqojLaNlTUsF7imzmftJ9zYGnvrSnvbQuo8nUu9FyD1f2qPwpILQAMNitw7HGAyfSc6JJ6eCQNgxT6zOrz+dbwo+JU0z9K1JBcCzuk/FM4fhg/2dmAOPGvgB+XmsE+7kns4ARYxbJ6dhsAZzDOII18uHrPAoNLqiCnB8wJxC2oKQoNrPbIUk2dVwvHNbCJ5tTHyv4717n/7usXw47kv9TUgaUkDpUBOB6V9g0wszDk94Bh5gKsap3TxJ3Ghh4XyJM5aYYTBrhKzzQ81hYe9LuZZMWnWo7O+aMRzl/NWU8H26oSJxkjw+hSPib28CKMwwUkvyV2lrGQOAmgakSfxYErMajLMwlzlek3iwUwr+JBnfEXu6sdbhuh8f3d8kr8KaDXNVVZtkpM+qUW2CQM9nugqtKg6f8XdY9mHFpw1LnOfZjzAMg94+z5/V//e5Bx9Ee3QLdAt0C3QLdAt0C3wN+zQHnK/wwjtaYNedbOS9ys246L3TVvkzhVgCZyXv5E21gyhh8F88qDbVOGZsOmAo5gXCXp85H4f2N17dZV+8BO2kFqmULzyfkrUKoERHs6vji+kB1y3ki0tE+8KkcXQDzYPzAjqewidkpJTmQ/TGDsRqVqbqg9iF5QTiRMxuXFhcHPbDILQygQshRV6ay/OLmVnMdOOhCcmDG167qq1mvG5dvWMaZiMHckjYVJSbIfvMyAXFxCGFGkyEiUDVQBCdUelgX/mIcj3tO0YcBoYHp0qJeKS0WWCKgGoKaOKcmNGqgTSCUGlsROgE+aKaDqTjlrb55LEt9wXP1+rv1n7x8Ov//9o+GOsiQj+336mvNK4qUAHeJ6ARRTkiFh1mILwcgjZLkkoeJU4sizp2wGKDWYAkgaOGRWAHDJgtsyLecz9pBjD/tVsaG2IXGtpVBMiC7nsZI1aQRmcGHKAJfY25pcjp+OPDjcNduIHd6eXw/PXivesU6ccZaASUoHtTYwNTZi0J5onl8BPZH4wuACzOkr9UAjAw74MPiFqacJThuss/uGhjMAuCVN8vGDW3IN+TVXjRc5+AQI03vWVNLf7ONrxAA0WXQZH/LfOySOYhON4fsXS0luG7AtZhTAVlL6tJdJ7JhN2GMAFFl3YSAZt3TsTpBVnQwYLebScufIom80gXklSZMZVWf3DStI25cqw2Kgqv8ArheK6YQpBe/T9pNHe55733z9cpj/8GbYQiYrkGc5OaoFwKYlucS8JnmW5b6M3UC12MUC5BwIJULLbGyWvMB15NoBwJs40gByRmQW2jCec4kSos4T04FzyK/eRr1DUsxJx35tsUn3H7egz4BRy531h5ID21Jjlf7OzyTSVd3UZYHyZd2f5gK01hpwvUgCDNMLa478d478VwtqC9Hq0lZY2Mvx56hafDZUpkb31rc3x/oNoBpGdVOOhm2iRtlIgDP/+qNboFugW6BboFugW6Bb4L9igX8CUG3Ak1dQnGGFXZy8t/t665XfmkwMAHpHWxO3Sj2+d3q2LJHsAww50FOZd9eMbZP64qwBViM5juPEvtkPMa8zBRuo2l3Ue6CmsvNSyEZAkO8vYHCR6uEuy5E7ulGyIIHYiQAgQAfJ7mxXfKukvJbb0jaKVyVAgo0kttPZWS2lg2mRIy4HGVmsQSBtkHTIrKsc72sBP6SbAmJk98VMuIeOQ9M+BuxySEdypieS844qCZMzlOo9/j1gD6dzOlJBHWJpYYgoXUP8KPgFOSHtGNwCZhKLiuMP4CPOlJhT+svY/R3SXgBvJRoaa8wAWtdnZe9iNs2Lwe5ZIwsbij125ewSZysgKsQ4FxN994PD4XefPzDI+OMPx8NrsTwwjVY5AiTJ2CtU4dIgIdTdD9pGQUwsahIcbZhS9geUZdvMMAwCKAXUerZlyD6W63lybkBg+tUMoLOxIs8s26g94jXpJwAQEOuj+jhBymFEc7wHh7ey/qq26It3ob0CmDOOsJXVR95DyAF2PU6OlTZhUx1XSlfUPkAssam1Q10+67JALDiY9Qw75iup2GGzkQa4WaDwdCq61VDIAC/XooERyYHM3gMK8y3YDaa0lcghu/E9scc+/drn+duV68Y6wyxyXst4YxcvYKAWoCPFBDY2mgQ/7p6OmQWA2LoxprYZl4cTIwH2GESAPufZcmgBMvIRRXosBlWMKqDe/Ra4I9st15s1F2rngeS/Hz7aH/7y3ZvhzZ9fDdtk/1U/dtSuy8IwCLGSXGtemACgC72zlrBtoBjQ6Sy/dQuzONqHTKy4F6qc8IjNc31brWA7p29JIlU25BpyYnK1WwsSGC9qj4pnLcm+562AqKcCzeozABSmlUziBu9kM/bCj2yj95daRZifSqILs7rS/VDXF+d4fiFOVMoOGnN8vibq5bVArdqfS/bbkiO1OzVKi0XVVmYKXYptfSe2VHBWn7izIPeFPW17/PRe72n1Nx5t27+3Tf+tW6BboFugW6BboFvg12iBf5CXUB752lFp4POnEuBbJl4fmTcAPrx2vLYAyoDX5gidqmXeK0GQgGy2wylusCWwC5gZgNqyBxMrBTg98O95NnY3gt+JQO9Mr/iqZLykoD3JlIhVBTAeaIujbe0vD/lc8VtIX5EIAwj3RjMFRcoxFtDZlhNotlJHQ453owwtAFlYsSuytQhU4MwTnzqaCpAbBCRxCZJWJ02SpBZJHzGwdpaJXYXRkTMNC0qJGnpNVlOSLhmoWq9ISiqAs5hbnGaAKk4xYIc6kwYpAq3IlTlHpqj0dJIiEhcJJBN/qsZcTxRAikyRswBoBSQDVClhQ3sAk2J+nKkUh1ttW7UKqlxrafWdQOpiNh3e/+ho+Ozje8PpxdXwh2+VQVSZVykLE7koCZGSvda1VA2EaCwAUbmkBNKVbKnkuoB8l0CxvLnmngxKX3mwr2uiMsyKZQWMOJMyOKNiUgGnThS1mxqgnkVsgvxbwGFsuXEtohgogajC1wOGOdzd/W0lGcqx3kgA8OoY6XT1gUlVoNCz1QgU4BwgYma7nQzad4dJZATICaMaLLmRwdLfxKdmQcEARXPE9jMyLssVQxlFeFhdd6faA0jBonKebZbCX2BVy1lliEh0sRcAS8tDWuO5fzftMJQTSZ2fCazCPIrQDGtqSSvAP+eVjVsiJMud1Zbjf90rwClsJe3l/BhYG+gFBHIuGubLEkXqvgpjJimRjon8mAy/yLr5jShpA2cvSnAub5SxeHv410/uDq9fnw3fffNy2HmnWkKKU4V5tExe+2xTpsZJk2BHdSjtx4wCRDt5EicDCTLGou+OTa1zSL/pDyAc5t2LD5zrgFO/N5ilwVw/7cH9wgnKNP6WZIrtPQaDUY5VtVM5l/qN2NWaRl7UsDQasMs5IwOyJLyn5+fD+bnK0pBUSScIpQaHXQikAz6R9zrxE4tqXlTMXZSa0YwKCAqzyn0QO1xpOxIrXSrzL8qTFPMi/pQQDRQSdS2u/x1YD7G/6RboFugW6BboFugW6Bb4L1tg7br+l/f8mzv8lD3dOGSbXeJQhwPi0RIpIVKtki92uHmPM8VqPWAWEEs8amNqYWBTQiGQFQa1xUjxmZQ+tHm3jhMWgQdtjQRS+RNP6eirpYCqa5SS/1cOJq0fbAnG7s4MjE4Wp2Yn2R7ndk8MJiwn3+H4ObkQCVM4Bpl0yQ5cMZc4g2YfwYaSCRtkkGlUDj1sqeMfSeiifWAxSSpjcSTJf1wihDhZAXhKixikiQumZA1lL5Djipm1bDhYKnJPs4FksgUUyW4+NQER7grSRYCpYz8jAR6JSbV0E8fbktrEszoG1CVy8LjD2oTJre9hifX+yiwfCZvUphI/3UwU97u/N3z6yb3hyeNDAbn58OX3xwYXxIk6ts/MaOJzab9JVekEn8eMEdDoBEsFXOSlR6IclhMH3PJaPtmD5xG2PSCNfcPI2fYAGkAa+2hzsuZ6zNrLCVb16sRMniy3WD3asM1MHA/3lPH3cBYH/c2xYlSP9TugsTHOBl3VHxYfzFqmfE6Aa2ZvWLeGIyO7TYmT/N4ekXwH9KaOZgErzoMJ+digAXhLgT3msKgeICxfXQkt1pUvvJQDOIRcBJhlxhpo8h3z5KHK8UhUYJDENj9K6kzVEzP76iusnPMMac7CRjMPwsA3GewGdBvwBfv54dhjpqb7ki+TSGljg/QvdVvZmWPOq1yNy7dobho4C5gRt8qYLF3W8f+PT+85+/X/+MPzQSdqmMIWF7jb0oFQY3vJjLlAp+q4lgXDbHKeYGlho/W6ZOCeUNVnJMJqx4oFbMAThp59YWOZjbVaYKjLNUR9VG3nBRMAJ6CW47B9LVhcMw7bivMHs5pSNb5vtsUPwLFsvxSTeiWQerlQuRkxqhfzuWugAniZF0tJopckWaqESLzSM/6fqcEdN3VW55Sp0v0090QlrdoiTvXU8FR3LW3LO0Bqys5s7svrmbyet/1Nt0C3QLdAt0C3QLdAt8B/1QL/BKDaAGhW6PO4fZj8HoBpUaI+I7tN5t5snVIyYV3yGskuLhzOJ+wq8abEtIZZTZ1V5MKAU4sZ9Qxo3RmOyu3NsdNmGNVdyXp3xJ6SOATnbHoDGMYxo1c7w90txaUq4whAFLeMsg1JKQRrp9jLqZJA4Syr5MWMREezlLbZHqnvlgQnztPevl5wDFfgM0AZ0kc9AYJOEOP41SRy2RaNeKXPMCnja0FnapVCOZphZPswn3s6JkxUi/W0PBkWCvbKQZcBLbChSdJUwAhrwuJZWkv8Z5zraGWpkUipD0rsIHlOAipYV7M3Znyb3ZHPCuAC2AXsrgCaPkuyu7Igr6Z7w+69w+Fff/tgeHB/b/j+1fnwpx8F+OUQE//ppFHaH/w7MRNLIpksZAAsAajErqaGbEBtpLsQt7C9kTE3KIPfblaKGaDXZL2NjJuxAwY4b27fYDKzLhJUkAUJamwcg2SX9QFsGLckuZLPnQGrJKWSwh5C2Ov3d4pRfXNSjKNnYB4mfc2YYtu0nfI0gGSOGQwS0Aag0Hw06MsY3M8aV2S/6ZNxi1FOELalsQDWBtgBFBpf4myLu2UeGu8AcmyG6l/YZEtMFQPp2qfuNsAoJXJgVh/cVYZr1Y11wh79PX+zcpka2kd6S6wj0lwa9jpESYAxbRjinBvbBZsSa2obbaS9vsoB4WUXjp1znH60REscxzVJeaodSuJYmovtxDiez1NXFEEDo//kgwNJlyfD//vHF8OlytTsiVEloy7s+TZAVcaaMtc4VlLz2mjbgFNLoAG9Oj/qGDG2V8TBch486XLppGZvgL0ZWQB62SSlZWiUsWX+zQUkaTcLCYDsJFGyicp2NyRf8knjfhAG2nJhM9M1pdR3AOjFkjhTcaIXAqjK9jtXYiRKYnF/IjPwQqWnEgpAIjPuaDpfJHkzV1oMutrk94tiVidkXNLj/Aa9ybnnpxPYCbjeCAQn3CLqmcyazYJgjNgenMWMvz+6BboFugW6BboFugW6BX7JAv8EoPrLh0xW3mTqDW+5F0dMj4BMgKgcHjw+f92ySZIsCUcIR0ksZwHbjfMTdiCuW3OHgaSTar2Vwwm7kH4oFtPt47JRjoaoVbGXcs5IpjQS2kxtRgBkZMPARFhXZ8tUciUrLheS+oqNpESN8y8hBUYSLG/dyVqKaKYJmFeXcYHZAkxJowt+xG3cBbgi6xV4vKJcjNgTgBVA0IBTYNFJjhxDmhqwOMO45CCNqHnVtpxTg1UzLmFw41QHuCZrLWCC2FckxbCMzWayhvo7U61ZJMOMI8xkpLqckrCUAaWU0zFtJ9kvmX+9RECsHDGyh4fD3nuHw//5+XvDVKlj//z8dHj25jzMHWeSmrIlAZ4K6CJ9DhjBTjKv7DsmURRJjwg8LRDQMvkyjMbBx8ixaeG+JFlqAJHjwUYbAJSsWBv4/BXSNbsHcPCaiRGdx+n+2l7YIdgQu98XUD2SGh0wfCw16VvJYRPTmW0K/audEhfDiPM1JvNcryy5toeWWoiLNOObskYN3JA8qY2LfYnltS3cxbp2DMoLuJRimT7YBl6zKAC0oaxdr3dd65XGHBca+7teKFcSsbIGgoMSEm0rLjdSbVp8p7jcV291rtU+4DYAGxtEouo5Y1CeNp3l2SONzNeZe8tWLfbWp8OS2RzfEl5fK7SReccPJE0CqFI/FYZzUdl0aXAOo1rxoiOzrNfKzjwePv/ozvDtDyfDD9+8BobJ6QAAIABJREFUHkYq2bLdYll1DOKkJygBXAomMmUYUgKpd8Bi9MPXWbLyJgY28zhXQs67WU/6i4zYCx2AdCTIsLLYBlTLdcsYuOqxT9hxpMNk+WVhCKm+7z3Go/weu/qpsQKUOYbngcZ4vpQkV8CRGODFqUCp4sCXipkniy/H4TlX9l7GwPVOfWcA6XxrKfh56dhT4CYMKnJfmFXPSs+zqFjI+cv+m8VA7rncx9slxGcY1tsLlfSfLdrs/LnSZWzTH90C3QLdAt0C3QLdAt0CGwv8NwBVDtEclbaSjosu6Zgdl0pIZKcI9wfQiLNjaOQ9k1ipOT9sA3tKYCC/m4/xNkrzYVeqXPUCsi2bMP0gfkygTAxqQKq5toC0pBtyD5w86YYqo8omLAfQPaTMhv7WMZz61nyN8RlSYb1KfjtRnCmlWHcEsG6mGg0g0MgmwGUX4Aq7qa7j1G8psHMXL796MNP+ZPYl3hPAgmyQzyPJaGFdYHcBjy4PI8fa8ahg+pKzIv8DfMCiGAyRrcXAlFhUjgOravTm0RKDOSKuVAdE7hyHG7ZSIF3HMtML4kAmW+2Y8TVojULyBrkvbK80oQAip8qh7wLXSpU8PHhyd/idaqgiqf36+3diHrXgoN9JFATTO1YiqiQ1Sk1XSppYWmsWlRI01Ikl2VIY3YKem2nlSZJz57H5YwCCR9kANaS2GcbY1q6zj1usoj4DDNnHZ8S4LYAL22C7MIQFVLXdfYE2YlRp71jM4mtJf21cmww70HYAYL7P7y2JEKbiKzO2xC0LuEV5LWAD4GtXhcftrnmxIWDbGMoA0OsRnG/bgJ2SYMtsnZ7OEMw5N1ZtrG/Gx+ZmT/mtEhgZrAI8AWSAVj0X+gyr/f5dLW5MwjZfaoHm+5eSnMK4Mod1Gc8N4MSYew7zv3SctpOYN0wgj8aON5iTOwTnDGTdkikhrU/fWm3SlgwKNjRgNYAVEAggRPprVlMDsXaDWsYCfv/X5/cVt7kY/vCHl8OWVhbGxJRSgkYbe65hOs6B0SFAFYZT42GAfh+w6gzMSH3ZqmyfxZ+MiTPXYlo9ogLWruVbc5UT7jPMQgjxsiQz8znPdyxyubYqY/f460QjCdd4r8Sa0gILWiuBzYUTuSFJFiBVEqUrMcoLMannl4of5Tz6Ltnus0mKBJOKXJokSifiUJ31XMde6Le2xzVKD12T/JEtXdGt3BU89tIu1H2bmcU9GDnw5hyvT7avOJ4/99tmq/6uW6BboFugW6BboFugWwAL/DcAVQ4D4CGWEzAZIBn5GEyn+S67PHnwO1AnIHIDQmFZeYQVJTtw3rMFQBOm4FivKXtSLruPkbI3bLss9oZkTTC5ATQxQ2sdrnR3uLO151RLOHCBkdkGkAaAdWvUHNVnS34pUaOuU4IGKS9A4UbO/EiFJ7cVk7ojKS+yQsd/Wr4KEKisojIL8YgwuTMlHhoJ8GEBsu46kZJBZsrEkCaUJEs+BNJYPsuJxAmFfb1WNs+VzYa8kIROSUyFD01Ma0rgVDZWfTkSkHZ9VINlOeuQPYBzQDDMsWTHyeZLGwF9AaokddJRAUNkLVafdyWDBkggX70BDe4pO/PB3vCRkth8/PjO8ObdYvhKGX8vcPrr3FpOLNvt0obsAosIeJ4JvBqoeozIkwH49KHOVYEDg0HAQT2TRCkscxjNxsiFFYWInJhFDfsFgwtRW9WAskBQHG0ytIZxRU7txE/Vpk2s9/c0De/BMKrhNyfKgnvK4oX2sawXhvgWYDRQjX0New1CCgiS8ddMHGcBkONJ5/PY4nI9cvpSyKixjE4gVKCwcLDnqkvo+DoiZpZ2AoCY8usZX4sWBk9GHsyjjazYDChAGqZUGIfQyA8k/z3czyISYPbb54vh5FJ9x9aAW+Mp5l7aMYPnRRbmDOAz4tP1tVcMpM+J+1dKABjNYnUNyC0/rmzF2q4BVOS4Znz1XIghnSvLLbGnqR0aII50l+vtXz+7NxzujYb/5388G67eXQwjgTqSKO2qcVhqzjnlaIhZrcvIYyQjsAEjIJF5QV9gXX1TKEDO+7qNGayajU2G4mzJ+8TwMpcNqgGmJE2iz6B8ziPXmk9VVieSdDjz3O0Um3ulREnK6Ttc7lJSR3Oq+n+pZEnLS7Un1nVO4qQL3ReoNQusLZUF94aFjndBtl/9UXLmWPGnKk7jOzLA14mg1mEYTdYbeJqFQ0CvoX2MsL53t/t8wH6M0u7vHlJ/dAt0C3QLdAt0C3QLdAv8ogX+G4Cq3WS5K/AaAaFxWnBskp03DCmAKszphhWl/zhrLQ6qgdQ9OeYCQZZThulcyc26Ht4C1+wc5XuOmSRM4nf0GllagG1jchHyCswW3cSeMLn7ap9swIjjnCUWNtHxm/Q0DiRON6zjWCCUDK7UTiVb6ETg0RJBahQejFSiZTXsj/aH/aly88IkGlSSoRRnWM64kqVsiYQgSdN0fzrs7WsftU9iI0CbyaUCrKl9qOOZEURaLBsSn6bMnitAKiDR4COxlNNdZTT2QgFMXaS+sLKGQwBAsZ4uO1NsKiPDEYdpNEAGTAFUy2lugMhxeabr5MySAEp9Gilp0joBkL67OdxXfOrB8LnAwf3DiepunqmG6pkXC5D3AuhJkIR02NgL8M3Z07EApjBgzryrTjmZFJJpvTcfA2j2ckaAIHuaQfP+gEuB7ZLHmq00KxiZKzGbTtrELDSAj5w32DAZcisqsJZLin11J+Nw0za2uqsaqoBVbAtIfSspbJu1mWdhSJvdwkEVUJTNiXWFaaZOKKDQ7FoDe8xFxsnObjYALgl5mH+RGTuethB0K73D9wHDAdpOVESqaQP0gB7LT6lLum4+rCfy2pR9CSgEnAIUiZmFtXyo2rHviVX1WPT7D6+WKsuTpEAGvBxTv8K+chhn8MXuVXvXLC3zz/G4ZWvP75KSc149vzLFONOR0gawJa8QfZTcVcwpcmmXqzGYXkr267o165IvjAOWdXV5benvbz48HP7vf3s+zF+fDjPJZ0HgY1hT7iOwq0xrHYy7B4nMLK/VhLVkV4O0JBujGEzG/u2cWKFhwAhzSoeRN4flTTKrLELsamHHZWSK0W3MrecOydQKmLK/j8Wc9NixG/OFcSsm9VpZfXVeqaFqUK/+wKhSngYa2gsel4o3VY3USy1ksbjm+cR9SPtfKmaVWNRz3YBOlc0XCfAmBGLsyFUYVAmE1VBiUQO6uVdz/riPtiztLfSCVxYWebYlkQ5Uc3fqj26BboFugW6BboFugf+sBf5JQLWJCelGQMR/XFXHleWJgwiIjOMb2W8Yt8hzcV5hSVP3FCaVYixpE/kpjCKtAIDIDsz3mwRMYWyV4MigpsVP8Ym4zKl6MKOKagCC4+fiXAkWmTnkkZ5I1lv9MeOG76o/QB4Jh7YBf5Le4RkC7uwLCrxtTcUiSYZLhuD92Z6z+rq0Q2VVtVMKMFTXR2IvJ/uTYV9gFYcfttFxjMoGc13gibbHTqAEGOZ7ACcOqSB1SQlT8oWswONhtq0xuvZqxNTEuwJWE6sqQJj6JX4C2Py2ZI8BtmhwG4AIm9dkv/jo5k5giiey2MHMEk2S6ozGsum9/WHvwZ3hd7+9b9DyFyVReqr4VEAGCYvI5uu4U2TL2NnMZuJgnTlXthrpIDCgAFdidyPtBSGUE17MqQFPxYbyOwCvlWup4Xgm+BE/Pewo55YEOnpvkBfCux4B0JY823oxFfsiE2UOHAmo3lUyJYDr61Mtl5y2fWtjcAwyXV4NNPkc8BXEHdiKPVp24DCeAXkm/Au4tbWBdjkZn9MfwCbAzWGBAQRNJUrfsYOBrBNgrTdhTzO+dKF9b3mtfmH+pUxNGFJsCBCc69weaE4/fkg26YDGt2er4buXgjSUTGE0a3B868rHtCW3znWeP8bQYrW9NVp6L0IEwDpDNeMp5rnFz5qJVB+JRYXpBZxSsoVawJR7QfoLwPQyl/blM0G2T+7Pht9rPv7lu3fD62fHw1jS2JUktGMzyiSSQnqOZZD8a39sagMAlIkZpr4qMt0N8PI5NcjONeW+w7yWDWEzybaLPbmeXLqG06BtAKo1wMpj5sYiLSYjscbl+YBCoQVQa28AOdLdKzL6wpaSzdeMbCT82MBzg7ueshPDsl4uFLMKoHXYrfQtWtyi/AzZfC8EUE8Vv3rme+21FupQrWwPFxzDdywAagut4AwCVLFvFgIzu/mO+Zwa1gGr/dEt0C3QLdAt0C3QLdAt8L9mgX8wUA14/P/YexPGSJLrSDOATOSBowp198HmoaZEitIcO7P//z/soVmthkez764qVKFw5oFj7TN7DoCtpshekd3VGs9iNvKI8PB44ZF0c7NnL4+vm2m0DrINDGpcfLMqz+SGSa5nhf48U3kBUk2YrrXST/5pSs2wH8/YfmzI8IeZV5jUmojf5LPGtClMKpMnHmETIx+GbQSwUh6GvuBKGpbHOYL6F5FvJMYtZ5P8VY6EaA4AO7ftEuCPCa1cegVaZ8pzRXZ7pUQ9AODWtgTDktkym+VsR+S8QhDajElTQjFxGxfaTjVWp7tigJnMwoIBMDgNl/mAucHIBidhfYjxEBZMmmw6doTELE8A6XQ0M1A1K8qVAUCI7d0SA4wE0P1gOlrmOi49A1AkQjBMegFY5HpcEh9klAZ5MK0BakuYV4FUpL9bki0jAzYBpNeXYlQfP9oZ/vZnj4ZzAYXffaH6qeTOaT/kpRNYU0l8LQelLzrUbJq8PDvuAgh1vInYVJhoGyjdkVkCXgL+CrHV2EPWyCcY48DexRwVCbF55YBFS4YdrEiqHTiY25gt1dsAevoB2CQuBjEsBARuYaa0rye7vD6+Ho5kpoQE0w3QJLjLe7ZHSXkNawqwCIwBAhsjyYi9BXABnXQx4Cbn62UHg18ubLAUbeRIOTbg1A7ALDjQD4BlTjOgmzazqZ2WIVxRqzbG1/mP5GGmq2Z+17DSGjvvPJRMXUQa7OtSeaq/fylW7hwToByP9n3sWgCiV4B5cmIZp8l/TAxbXNkm/Q+j68gpNmxjgOi+xPQLZpDApDwN5Wh0HyD/1fuFQNtKANB6CzW4NvsYtcO92Xj4xY/3DXA/+fjVcHUsKYNA3NgyfOTCkQzTTZa3RgSWawNIBTgaZAakAt59F3FfFHvv37SsLoThL2Z0LekwEl/f/7ShuFAyppWucZO+RnX/sZ3O4VIg09J8LXpx8cidvdZ9s5Rk9/xSfbfsGVCe8wS0Mi4AqnEIVkwAscpXPTs91zkgPdY+5MPqH7moS5XlQkR8dL0wIOUXkd86uFSAKp+Rp3qp1/nNbowp9x9qjamikN/u/IY3v4D2m+tw9EePQI9Aj0CPQI9Aj0CPwLeKwF8YqN5ONYuj+VpnmL4yDZJs16vw2kqlEaR99eTmFkx6mqcnMAr2NDmowJkAVYyYkjPlen41SfL02DNvw8q07++Oa2rJJLDJjWk3kmS4UpgQl6jxRLQkm3rVWNRmQsJ7ckkbzzAnY9VAEHYh/ALOvXMB1flI32pijBkS9VWDPsqICEdPpMGYGcl9aXOp86GcBXmZc7GlOCQhzVW5G5xxOVtn2GrSCtAkNxVC2kwTZSvEjgB+cSY2MFGf5ptTgTXOLU46ADUDCSLJbNaptDpfgQ2zrgAfQCj1YOkquZQGO2G/YWyZ3LpMDPFSqNcgAYHNLbkdj2fk6ooxBpBsz4YrSYF/9Gxv+OmP7g+v5UKKkdISNsrSSFhT6sMaNXo+DyjHWAm5MywxTTs/Vcd3bm2BZGMCu+fmH1fQ5kEGCZH4sq0ZcY0HixUN3HL+jT1FahtpbBYEJromliLrbJmOezuuqwF+QFfyEmMkRR/IT93fyXvqqAoLRE9MI2x7w87e4GIDcoO0BnAAJdoW19pafrm5fZKvyln6Zsk445q0Y/gwAZOFidx3g1GudZ0bLDFAteCfJcdp8xaotrzLwKzY5VhqaqAfoGqGVQd6cG/kGrIGSNRTPVwPr44vLKs2wORaOUg5T+OwUNgGU3YUrmMHrqYvbRvarOorkS0zZvW9F5AEGBlHvru14LE0g4r8lzYFVJXvCRB20Se9X+t7gCr7cff/XPnSD/dnw29+/XI4PzgZRmJaR85BhV0OkznSfmMWQmx4BiAWwAMoYxTVEoFbpzOEb8aH41UKCJ8YmBqASDtq2wZpWtzhegJgfUyuGecJsLf0m0ERcyVHFBUE8QGE6rfh5OJ0WAFiq28GpDpHL95oI7OsZwKoAvAA1Qsd50KMqscZvyTuJONN/3Q+5LoeC6iaJfUilOCowGlSH7IduawsXjR2Fc8BMvajjElpsKhZYFNbikfGTn/0CPQI9Aj0CPQI9Aj0CHzbCPwVgOof6wIr7zuZKEMlQucAAwRUWy2+29IzrdZp5GtxCObBe6afOP4yzaLIfBiOTMCZNGEGghR3xxNb8qQ0rat9w9YGrHJ8pr+woffdHnlYgZoAPmqpSmarWjMAIRgHmxMBsNXuQmYjTOCmyGfNEHNUsYqeUF8JqG7JGGk+zKcCb5L0esIviSZgEgbychJQuiVAi1swoCp5aZpA0jUIU/IyBQA3xTJiFUWdVeeVUprGoDxRoMdMhAElgExDUb3eFts8FViNlDb02dryYPI3Bc8peaO/ACHXXjVwIm8UV2EdwYBQnwMsmXpa+qjJPpJkPtcxLpAyUoZH9NpMZkqbAqqXKkNzsT3XOU6HX8jt950n28PnL8+Hj5+fmm31AoPZ4jgQR+4b6S5laGBa1SEB1HDoqVvKOaRGKI+U5IlE1bZPVWYFEHHpPEtkoGH1iqyyXJfjoja2lFWxSD6lPue45T5sJ+WSBgcIJ548Wl3TBhQf3cf1N9+/kpmS/G08xrzOwrhsQDUD2J+ZcKVfBTxoGRBEWiGdzfuwqMFCkeHCPAd8huW9BeZhv3nmPmCXLEi0uFjBrZgCjsLGBiUWBnXb3tnXB8AHMw4bXfeWvgMbrrip1J9tOVo/vZ/8cEqvHJ2uh89eabFEY83EfMnI7Q0L0CmW0TJ9m1RVnLTAkNqqxe7DKOo7QPuqkCqXnGvXmHGMk+LwC1AdbM61FGO4Flilt8haXT6JOBgcXoplFbxiHw2K/XuT4b/K/fej3xwMX37yZtjjXmNsY/KF9FcniuyXfm/wnhgAGsGxrb5qvg5obUHnshdr6vvGbSSuAEmDRfJpBXo3tPiEoRKA0qZLjGMvrAhkaiAgL6Z+sT/zsbn+kjALpK4k9z1biR2VSZJpYg5B+64bmwGApHgh9QJuwmsBd8CljZ3UmYXYWJhUm6LpHxJiVV7VbxqwNAs+rhut98BS6j23GtJ8f67f03gJtLQNTpGBn7zV/E73R49Aj0CPQI9Aj0CPQI/Avy8C3yFQBfDtemqTiUykvuFfAkybOUcYUyY8MK38bc6SNZO2bDdy1swSY+IRoJq/1zfbMGGE5uLJ0XLcMLGZHgtqaH6ofVy8ntkn9VPDlALqBME8eYu8DSgrV15yu/RvJtB4X8DZJiqaZE4nMiC5UL81Ad2d7Ay7MjOCEaWcxKVyTc2YSu6LM69gsGuiYsaKWRDsDWCYCSLgdGQ2FpdfbQ/IgB1zDh8Rot/Mg8PGGA9pk4nL0aiPAsS7YnRt+QPDgtS35K5EAUZ2olI45Lqa7S22jvPE8ZfvML/hcLi5MlG1XBDGRv1Ajgs1yNSU+i6bcwF+AK7K6Fwpx3YlRhUZ8z98+FTGv2PJfo+Gz1/rGtCmdyl2swBiDHLUfxso4ZIcs6LGjMJ0NtYqp5qrF7CeP7CGtMs1XlNnUperlasJK0oeLixumLaUF6n8TQAsplCW2MKmBmFaEE7cfVC1aUChdviP+vt4f6Q6qpFrvjqWuY/cbw1A2desZRYgWukSgxecV+vcAicDApHR5jBBqwGnaS8AMuDUXXObhS0LWLtEEaDIYDLnnvPJuZPLasMixkyZLdFmnVpeOEdVd4jAoOXIBqqGxC5BA/jnILTx7gNJ3BnLsJaK9+9fSGdwgdTdQ9ALRa19wGMrRYPU3DJ5+q8N+K5JXh1zFkD09dLu0ImdGWF/FyZ/JQBGe2x3ttC9KJCKmZmPB2iHLdcLWEw+Z5EFkMp9qC4P//svHg/PlaP6qeqp7lHHF9ArCTAXYtQktnSRdrhkltHCLnMPJMa5NgRE5+NYFewn9qU6yE0aQ6XVUrJ3itFS/obxrbFvZtNtc25Z2LADsAYv96bvbLbRH3JKkeKSV3pxLkku9VYz3MMmq20YWsuMyVnmvHH8BWzjqC0GdgkoNXOaZTquLikMLMSpd37t9AfFXDZN9fuXOtNEl2zWtVMxGmOaVIpboyVe8zvalkBqgPU/PQI9Aj0CPQI9Aj0CPQLfMgLfIVCNy24gFRNQHkyXMmXKI5O+2yffhQXNs20f1vPufgG25pD0l4kV3rzbtVdyWDPd5t/Ck7T0gGk4JWyQFKee6obA50hMalxI+VQmRy6vA9EHx5d+wC5MkdhivFTHBpSua0L7YLxrp9+RJL5I8GCorvWaSSygArZzOhZAJqcSBsbASdwHAGeuowqowsICKslvtTOvZrKwVQaROj7sCufsUjYwqs5xU9vXU0t/s41YlU1NwO34m566KiK5rDzFrDKRNSBR32A0kQN7og+La3AkUCpXYRie1HFFYhxJ8SWlZVTyA8CK/HfjvtyFVJZnR7Llnys/lbj9+tNDAbmVGdsNzKYMKKmjGuBISAFegEXnrgJkAXTImQGgSG8BP8zra7QYxFpqmkk+LKNLt9DvYiBrU4NLWESYNtrmeMnDjXETrK0Nm/xV5LXkbBpMsa+vecAXW9Aftn18U6rlejh4czUIM7mDBpEsDJS5jlutjm8g67551GgCiBZY9zjmXGEDjVmTW+rvAbO+XXgTdtVMq0vR1D1iAJUcX0t/eRIbxyog+A8eZtOzAIGzteW9JT+1q7CPlvzPOOvCgg7D0/0ty38NsLX/V3L+faMcXWN4QD2Az8dOnrDrBnOMnFEB7lxT52yyPWehBgCh3EftF8ElgNlT23FsnH7JQ8UziPznlKfh3gWsA4qLhaQd3Xus88S5NzLwn0uOjqD+d5L/brOt9r9SfdVrmEzktrVyAoB1VR8O6lIyacPPAqtmhJvDrsOVnFXLmH3dAtIXzqPld4j7vWAibQBUSdxmjABWOX4x0MjteSxGYox1/7UFo0uZQNkNWIGBPb2Us69lyorPUt8tVZ7G7t3sXCB6sTwXIx52Fe6UB3/PcP01RJVjsn5PuAr8LjitAMbb/1BTULeV/jMeWBBsvgJZ4PMiTHQOGWf90SPQI9Aj0CPQI9Aj0CPw74jAdwhUM9HMLPvOpPpmKpoJXnSvDZC2M7s76fn6/ry/u6oPECM/FZAKsyoTJrGlTKSTA2tKyFDtdr8wX7csrTNNtR+Owg3WwW6Ef2XSRq4q5WSYdAKJMR+BebuWedJEYHYkY6TdTUHYbR1HTCrgjMkdE00ABqBxR07AI9dMDUJphj0rXH5V0NTcxOjCjsFTPV1TVZNfjsscOGeEaQxOvoAt5LrqofI/Z/DAkv4ymaRe4lLtkD+KwZNT7Jiw6wBbMKuS6G6IejMIRR4rQOPJs0Dxpdhdyu1Q0mYlZ2Em2COBZiTIYwH6TR34ilxbsafglSvJf8dP9iUDHg/3difDT370YHgjVueff/96WGBoY6Mk+gsQJRTJUzV4JL6YQInyouZsBmcYx+BP/YcYGzNEPkz5mltH27CuxNEgqVCmFyMMVDOeYPwMwhUnXjv/tJx/3SeP1DLI0ZtbkFqgWN/BVCJTfqwc1b3t9OnlG0lQNUfHqZijN2svuxEXEM/o5buAVfqE4RO5y3lkP0M2bxLzIoPHNe1kSaYZW7EFm1keXUwpx0pObQN+qQy7YbSmz3Wh2nfWNDCucA6udjGPpcPJj01pmLjEKjdUxkmRBV/rvOX+K1Mlg1Fte3R+PXxxEEfcSH0DimnbCwxGpOl73H3TD15j8JPUz4Bul8MBPNZ1BGxT47b9gpBvyngCqGLwhKEQT5cuBeDSrAGkJLBiKKFeyTuFqQffffBwNvz46baA6qvh8uTMpklXYmWRyl6LkQxQBECK2TRhGDZ100A3TC3n42vHuWhzy35roYNtXBe2fuqIJuCR/mQwhmn3U8DyxiTL4Dcg0mBfeaUXCszZSEyqSslwAJhW5MxIlfktspnSmV4JsGPOBnu7kJPxBbVULd8Ou7yW0mN5RYaq9tHiFQqLMwrS6PWpgCqtuYq0693yW4XfL5VVsxhGTqrH2g1URfFypudd06QOUOtG7n96BHoEegR6BHoEegT+nRH4HoBqm8j8sUMDII1KmB1msnvzCChNjilMXwOebXu+z+sNyYwBnmwD4LS5hyRvebTaf9HN3WbIsS/bAkcDVnlEVswjbC2TOYBgeNTIcKcCbVewg8pznOi1jDRd9xM2FRYUA6KNbU32yAnVBBzGYiKZsJlMM1m42woUkGMJ0BJaWGG0okPuzHcEDtWW2THtp/Nhsgj72XgMEA/vAZ7k1grauoe0S63ECwFVUoPFVebcbCQk0ChjJtcsBejgJgwTxOdMsg0OUm7HTBbYCcDPcVQiB4BzAamqcx6JPbV/855qpz7ckyR0ZCOlxypR8/nB2fAvnx0qirRdjDDAsJhlGE0MlFweR8egPwDVsDRhd4LbmnMvzB7vAtyR8yaHNGCr1UENd1eApV4DDNW1GCs5jzFthAENcHSuL+ebi38jO/VIhHlkJCDt1POppL/3BFQBLS/EqKJW9XXSVvQmjGD6cVN+pj53vikxA1TxD7AD7vFhAkp9WnyHIU+dYQBOy4EMcIVRt0Gzj9OAqo5dQMkg3dQggay4ZMUixzCYzjEbkDRYsYFQ+rcym+oTMnvJgsB7jyYiz4MgySv94pWcYskHNRjNYgIHaOVkSmGefvHwmGJswWJyrXJecUF2YMIKTUViAAAgAElEQVREawjcra26ICfV9HZijgwWVtUSWNhbs5h6YtykvrZaq4B5xsdjKQB+9ZP94eDLo+GVns4L1XMTpGtWlXbUEOyxXm/a1IiG0yfnlhbrGZE6QLWAJ78XBuE1hmlG9zMuvt7HYFyAErCLXFn1Tc3OWpqsHw5Cxr2gTc/Egp7r/kX6f0UtWBhd7h1db18fM8f6ey5ALgdjrh2LQOSrriQPXqttZ6XrIq6Um+qFHvXVNV71ilz7MzGlyH4DQTHR0jXUP7WoPZMykVSJdofhDcCTCwN4zqJLf/QI9Aj0CPQI9Aj0CPQI/CUj8B0D1ZqZesrzxx4Bi3n+4SQoDKln3AUi79bqY1KIqZGnudoCwyXKJjQOV/U73V7bn3xWHoY7BXFgSFVixZ+EYc3xMkXjyYQtvr9x4jXw0esdsafUJN2aAsC031ITYuW+ASmR2drmZEaZGpkrYbp0KfBnNpAZeEEyAQ0MTZDUws5ci32BId2TfHhTgNIAShuP9ZpuuXcGkPyNmzBAEEnxNk7G9W8pJnR5JZBOjiwHY7JOhqzA5lhg2fsZVCB9BXY3qWgYWjNqOhZuw0QX8IrBEuDGRKDMocYCqtcTyaf3BVR3ZCIlhvXDDx4OU+Xa/kZuv5/KXZW2LKR2TdT0d0sM9Jin+r2FTFabTO8YzcTsKMwUQNng1u8DVCmbYQkzNVYLlXmLYrMCdTPeAhoDVKnfCuvF9eM6hUHmlDCrgmnGQCYgc+R8ynDujZ01cwtQfaDrIwNpPHYAqhg5YWRMO56+Y+zjBYawkPbasSS4Rp4x3u1tSDuANEBXEW/pNbFuLJ+3DzjGHItrb+Mpg5uwkLC9lsHWuUf+GyDqUV9MpWNWnwf3AcDzPSyuAaPzJ618dWkhABkhQTa6vzsenshUiS5xvs9fXQwHcj9OPndQMjHhgdOwwbZjXb8BBZycM8x3Ok+YW+eVmq0MCDZD3O5u7a90yxg9UTfVLku45VKWJYZf5IL6CIB9fYFcGcMlACyLIDNdu3/86QOtXS2Hz353IOksDrkOvhhVjSmXs4EGBvziIIzsX/23KiD9dI6oWetw7nFIznm13GgDUCTc6oO3970FO6n+gvoBqb62Avpnyv+UGxeljUcqR8Nnh4sjMcIChervpWqnOoWA3wXKQSkn/Er3tNlayZYXb851PsiG6R/XTnoL/T2/FmPMAh/D2IsjuVZaChtOtXh3ZtBJTirOvvx2qn7qcKjXMaHLVWT049bOteXzlpLR2NQsGvRHj0CPQI9Aj0CPQI9Aj8BfKgLfA1D9etdbF/gbSigF5AGqTIKqRqinUrCdZbByAy5533JW24q/KwFWG/xl0hqnykyeGyvL67LY9fSNz+3b636oyIzmyTgUI3k79Xejmqwx8cvULA6XyjYdHmzuDTsyT8KIiKQ48kuvJSeMXFZP2FZJeNG8AlYAtGZFBfYsC8Z1U587/zP0pQHTXPtYmioEYQMks53trGFpFRvnxMXoaQbYZDsBCtyLMUu6EFgFwBgYM9PmOPSp5LsGqWZrU9bHOWjaD4a2gUS7lOo7RILgU9dT1WT5WgZKGwKr17uayO6JyRa19+CeHH+VnwoL90+/ez0cyoEU2SUSY847ct0AYnyZmHRzCWBHp9q/ldJpgIa++RyzW8Wev559Jz/XdrrJRW2C3Yhws12bRgMkAW2wpja3MmgOEwn4scQagyiOgpxW/7xPgSqDWxYZNHSe7Yu71wIEMtXnAqrODQ0u8zUqtWuITIPIHMfsIPgOIMUoNFiEeQyYtZESG3Kueu+yJVyXAkK1tGHm0k1VLqzPV+8B0YbAjA3HLFFw19yxkIN874+8dfuP3sNSAkrLIMgsJfHhc0LuewoVwObw7CFO0dn51dHl8LnA6g3wb60Tv9rnpkZqo1V9QQFrAMmc/wom05LV5HpyZR0XfgEAqmJvW4wAgW1hAuYUWTDg0Ayn++8TMWilTZclVhsfvLM7PN6bDL/9lxfD1ZHshFr9VcrHGKiWSZl2tZcZ7lxIlMmzrv76GIwt0+K1EGDQXWCcw7IFn3FtKxfYoNZsanJp6edStY0u1Ack+pS0Oheb+vrs2Lm4jhnXVJ23WZJ+V1hkwj9uRb9PJBE+FXp3DaEcH3dfmyPpft0dS+VwNdHvAIW14EOBqQK3MleCc2VRg4qpxzJKWui38mI40n4oULjjSW5g4Y/RhRFT+w3OfZbf6G9iVt+C/3vJrdgfPQI9Aj0CPQI9Aj0CP8AIvAUzidaFyGp5pIwNrxuwZNqFBI1HMTE3wWZ/2NHIePOEWW05p5gksQ8yttP6PpP4QL2A4vSCCZneu7YrzIPabaBDE7pMl+ExMRSBARSQ5Z2kczCUD4f9YV8TQib1I5XvYPNL5Wcyqd2WCy5AamtTrsAjTR23BEKV62nmRdsxWVxrEgyQHJNLihES8koBzS3qqGKqJGQ00+eR5QJexAwJSFpiCEsD+FR+rMEmzKAQsHNWBQIN4TSBt8wV5s3kZnEllt2KJ1Zb1Cy1/M8hCktnDob/aV+lSQpQG7+ZGR2L+RFaUW6uJsH7MlESs8p2zx5vC6g+loHScvi/fvNKRjICCK4nCziPgZHjqT4Aqjg3gz8bKSVnNcZIAXgue2KJbvJQTej6mjUmLo62YZXbSIGxrjqU+sy1OwEfsErEB2m2ZcMsGiTX1ewx8l2b3UQK7EUFhwCgl33pP2m1z/YHuRrLaEq5m1/dANViDumvwVWNW79I56xmpm0dL/VGkyG9Qr6KzBfcA2gz4Mmd4dHtk06Oa2BUWH3n1JbU1MDVDCRxrtI1jl3yK691cZ0W63587X4yHacGtFDieNXxYbCdN+p9A85yF4lVfrjlcjW8PxGj9+kLZOsBagbnxZ7Sx5SigQWP+RexRfrrxRDY0QLpMJ+RIIdJvZHXqh9LmzoRH9jTWoQIDjUTnRIwPCn9kn6OKV8Eu+21B5jRq+Hh3lSs/97wkYDq2XMAIYyoGhJzuUluqpnkXHPyjjdgRB20/FrA4FquC8Bm35t40ZkGWjN+E7OcP3tbwmvpL5LgAD+zpSvVi84FVc7vicr+qKQTJkwsgMx07+jniX2FMIct3XtIgjFPYhuky4DfC+XkruQQfCa2FDDKr9p8c1taEW0Pu2wYmqzUTWo4Z0Qa0h7om7PhjVnTBj6Vha1vUZqkHFjGMCA25cJq+aDet/GUVttdWm/6nx6BHoEegR6BHoEegR6BPzsCmXF97w9PJTX9cfVCTZyYFDEjjFQ3kyNef/3BfhgGARiZ7EValyk4vEnazXtkwrRxt8Zf2NTkXwW00lbYGUMEw12SO0fkuSLfczuYi4i13MDgCJYxjsL7w73h/lj1W81WwjIJwChPDBnjRLJZKra6TMREfUV+KEkvjCrbuySEThNQOcHhV6CDyTr7wXyClKaUjMGoSRNZAymjp5rEVx4nNVYprWNJsu1sC/ybpQVwBQzSP0+dDdqa0BljI01cAac2N4LFjLWP1ZvFaoYKDAu5pfqpJEcuVZ7mcn9P5Wlgm2RW89694W8+2B8+/ep0+KePDgUu5JDMuanG6ghtrUdeGNUtclxpj49xNDZbWcsCBUzbBN+yYdhHhgJgrwawsRCgD9BrZhWgFHAGw9pyJe08q3927XXJG6NFHzslc6oECyPHgDSjz9PuApVuXtshr332QMsqytE8FxB/eQx4qjFa83kwH31LjwNS+cD99TnDeLKBegWjarltMapmxnKD3jKyYVbrFNPvJt2tUZyhAJsappmjch6FrwJUC4+GfIb1D3htatsGEhPHdJvYNSBJp5oh0/17qkS8k5xKMNfnB2u5/4IkA8yc51r3Us5HAAn23+A5LLKBnxnPYpQrR7Wdu0Gt5bZxQo5pEoJ61ARgS3JVEy9AI6wqkt3IbVNX1b8WhdAp3TLXuPs75al++fGr4YVcqclDxVRpQ0AVgGvTL8JDjioHqRI3iU3YcbOkVbLGLCk9aMDUY4u3twxvk966JrFlxQKXruEqkIrE1xS8ZLjr5XB0dhIQCvgE0PKTpnsnoyhSbtpfKq+VXybSDWBll2sMkMhLZUlAi12AY4+DaEIaUGUrctnH+g1jTJ1r21cCqecCsVkY5DcVoM9vRUu34PcEVhUjpfbIwkUrO1Yj1n3sQPVOmPrLHoEegR6BHoEegR6BbxWB7wio/rHDGP3UM2yl3Xadi8okiQkRE6BMmP71g6kXNUwBqsjPAIwtNw4m1dmNNami7AIg9TZ3Lt8zAVOSoZ/0BumvNZmeYOa4ACmBP03oLjboE4xrmMZkUGJRtKWezOXkSz6pPke+R+9VNoJJtAEDwEHg6JpcUTFKs6lK1wiEwsgwqXQ+piS0lJUhBxZRHq7AANXpiHIz9MFT1NTH1OfBEMUykvuqo1JrlfZhDAGeSIaRK7IvjJJlvpgVmdUL2DWQEBDAXAkQCzB25OkbMbP5UEyVOF9DW9jfuQC8+ria6xo82DXLQ5O//OnD4dmT7eFfPj4afvvFiZlBjjvVtuStRlJbJkrui+GUc1UbW8kn1FTl4dI++mtZMGYxGOUAzAAggB4dNDEEuFVcCghvYtSjz2HxIp0NgwpYMkDkn4ch+ai1ckOsAKoKWnJVmaqH2S2FsYDq5vDuI40eGWZpPWJ4Kdmry8cUC3htttIUXIG93AcGg4Ad4lfSXLZpBkIeoaQvFkIM2+gL7174irdarMTQTHC2IefXY8LNB9KYtG80s2+j6kOB6FY71r1V0nEYQPoI0M19R19MNrK3gRpkeNDuRE6zTwXYW+mY54fr4cvXYiV93jFSSkZxxRbwBKtOfPW0P5FBbf4yVgxEq2QLO/pa0T8D2Jwr7SKlJQfW7zFS4u4s6a+Pa9Sfes0AeoAquagwnECuH727N5wfnw+f/OZgmLMwZNY09XK5vlY0m75V+HH+5Un+eFZGbuS8uUZ8XmwqeJMyU8SYseo+BbTyGRcTkydK4RCbC+XKXjKI6pqcrM6G48Wpap/GDMoAXez4BQta6jjmWSwcWC6tf14QOFoP58pzvSBVQfeXs80tURbDKnc3MusxWEMQfCYgmorTW1ZynOnKHuu/J8pNle0SV7x+L3nNltSS5jeV3jYQyzVhu7u/qe13uv2uJ0790SPQI9Aj0CPQI9Aj0CPwbSPwHQDVAJAAxEzQ/nDiwlSQKWPLe0K223JRAZ9tst/a+DpgBVgGqLai8zkOcmBAE5PHsio1aGDi1SZRtibSe+S/bB9QYbBKuRkDUknx3B+8dJEF03tqKSKDYwIMpFQZGgFZE2OaUFMblZIy1OHcZNLrshaCORCjAo7UDaU8Da83BGopFeEJLmyggNzuhqyQ1B7lIaaS0mJixNH555zWMuOxXNYglLNgUgoQC6tsQKX2t1R6Zi6TI0BX+gNwKWDG+dKHAmwWS5f0+ErHYQK7VN3FK/XPeaU6L8DeCN0wQJ36qervFWyqpM3SwAo8C4iqNM1/+vnjYUfOqv+nZL8v35Cfqr4BOLT/RGDThj1EXZ/zntjYgdfgMNJfwCPvG3hke8dO36/tuloGUAY9bMsWsKUmKwtoBWx6Xx80DGEwFoA1ub/E37mQ0foqmqmxykVdwUixf4Fgj2B9ptTc4f1HWnAQUD3R3P2FgCq5xQ2StT4EONZk3YjYzVa5mAxHFgmcA1qUrI2BwDz8M3AMgCziPCDQiymA+chMWcAYS1Ke/t2C1FIEe1sWKigt5PxO+uB4B4hnbIe15K3Nijh2big/Lg18kMhyNLbTuNafZ4rDtmr/AmaPzi+Hz16ItzMzXCC3Ylii6CgCOG/D/5x3K+OT1wC8HN8LOLXQk3WGgNEVB1B/tQ4U91sDQekd9EGYXJhKOhDHXkC3sJ6+B/jp7hVgfaxc6kfKU/3NPz8fZmItw7jmjFlYslwZmpinPuZ+Blw2WTMgkuNkXCUH1tfTRlZ1/ZwrG7bYTsQwrJxg5dD6PM2a6rfJn8vt93IhoKq6pypPk1NmfMhMCRBKHzjnchHmvrpQWZ0L5amuVIImCo8s3qAM4Z+VF1wrzsc2WMBRtCGAXzHgAp8nlvuSIhFfAIrXxCcgi4f5fcyC4L9+fBMw/Q7+7+UbetI/6hHoEegR6BHoEegR+I8Rge9oJvHHDgP4ZBLEBIrJDxOhJgFu4BIg2SZBzdzj7tSZ726B7u1lCUNbmX1+nclWJvCNKU0JGgv8alJG24BfwGvYWCSO187lAqiyHRNNSj0AZGOwRE1RHqm7qiNJpjtXQpnlpWrebKxkfkx+qZ86mcqRGDmm80WR1mLSEsBJXupUOaPkmwIyYWEb97uJQ21jIwGisKZIk8vcCRliRHqAQdhY2TwJrBrIMdEuEEt5Gv5tYugEUDOzGLMlngDVMzEvK5mvMHd2W7gaq1/UYmXSa4Qzm6h2qqTTOwKqM52TQPV9Tf4Bqsz3/49fHwynSwEEAVgvRWii7txW8lXVIeTRsKQAYdAbIAXmi/MKfg54hVg1p1aoywwfywcFUpmIu5asJ+jFZnFVnc+Z9wB7S0jNxkVqClttoK7XHMNXTy9EEvo1KAxiz0C3gHzGg5Y3BFDfF6M60d83MkI9UB1VHs459QsPoYDGMg7KV4m14SEgxedo1GiptcHdGmDKsQMUOZ5rw94B71cwiYxW8pcrVvGkCsNa2NMxNNHH9S0warAE2LQ8OOfD6aZnkd/CWhu0ciqOR84l7rYoAXIfAqr390bDE5XqAQBiZvv5q8h/Obc44XJ+tUhgOMzB4mLt4xm0luS5VhKcu8q2xMdRACYBuOLui4GVnYz1+coS2gBcpWra5ZeSMJSCsnBVX1BP2KBV/VlqTK6Uy7knBcOH7+8On/32YLg4PFft4SxIwMZm4UN9E4gEoHq9i/29cBCzJ8r0IP9NLm7YVE7EVlwAbkap84ILxGo7xriBKpgYl2IANzJlLQoh9+dz3JzPL5bDuWS8LccV9nSNKZoA9krlaFaSB3Mw7mNKWV3pnC71Pfe6jdo4hOLC/hPlkJs5XZ8btPMd0l9BYYNSzJVkJxWDJd35VwapchH273LY7G9WtdRX/U+PQI9Aj0CPQI9Aj0CPwF84At8RUP1jvQY2JZc08rGYc7T6pdkLcBkDoxh4MHHmeRes/rH2GyhlW9pF3puczbRhDs+T4TwaUwBQ5bh3JcetX7RZjK+A6qbyQQG1rj2qtsgPxb2XNmdiRUfUNdXMFzffK02ayYidCOxNVaaG+qNIXTfI2dTh5psz1308l1snkrxtyYgnY7Wt7uHkS11WylHYRkfIgdqjgEeAKhDXUlNOS93mGHb+NY6PZNflcyxdBZwEuIRdJQZBgpb2wrgJ/CjbzWyRgQLlcZAP4zxM7VUm5Grveq4+i03dcK4qtWS3hvef7Q4///GD4fnhYvh/P36tfdQ/ISgm/yu1B2BEAkxZGkAquat0CLAOqIFN5dx4JJcxIAkAmxMKI+z+671LrhZL3IySItu+BW2AjpTEYcc4x9JoSoWUSRLtqi2OP6XRAsOuaVqjxXmrXEu9B6i++0j90nm8fqNSIseYYYX9a3JqAy0Hlt54peDO8G0lZ2LMZIde/V3LseoCV1v6WSOzSWMbUPX5mzXFGTouvyl3BBgsqbEBX+IVZpJ4sUvySY1Ngz7zNz10HyzzRZYKbjLS5zzSXtt3SQmdanuqMf7+Y8ZHQPJrscvP32SxKRJdjt2MojL+WskftoEVNHt5h8W9vSp0Mfco8eAUAKrgOzPLuhpxCwYoRgJ8LtC2NqCOiRLAcuH6qLpG+ux0IVZR4HCmjvzqR7vDmconffHJa43rxAQASry0DOP9YeOvlAMKSDTLXewo/TCYZRSxkOCrnTGWIZi/jUnN2AXsQzfnc5hRGyH5PNIO+wNKAatLGSyxyEUEkOJfCJSuTsWuwvLSV9037H+FwzgItMAw98CoSgNt6j5bqETVCtaWX1OPrTgC08haFC1A9USlbAJUw67eKmFqIPY/PQI9Aj0CPQI9Aj0CPQLfUQS+Z6Aa0JdZPBOmTEMbeM20GSAIUGWCyMSJzxpY/XOjFHaVdgNKm8yYY/NZzJBumVVAEpPslFxo+VkRVbYnrwTAoEvdNq1jsLRlKR1nAVj0nNOFKPFBCQOKZBOWcy7JLOdzRc6ZTIbIb2W7lZgVQO9M5SdgMMeXAk6AXmTC1u8CRFW9VZNny38FkgGR7GMQArNkrIQzcaTBSI1ngNdCJOS58XnBPksVQTH0jddMfvEMRSJoxhGJrI5p6S+wGGkudRy3VZJmLsmv+uraj6I1/+YnD4Z3n+wpN/Vo+OSrY+Wk0nccR8NAwdhuYTYlhDWhZI/pUlBjGClyTAGwbTGiGdAYlCoGgLLkLAaUGRyi6jVrWI+SAdMsLLeBVoHZ1l5MmYpxZVQUeDWja/AbgOkyKXoN0+YrbeYXAnlzeOehttUQODi8EqtK3wKIvR9AF6BUxzXCAkiiDjVmjbOuWVwjt+ThCocYhDlF0yPudimlgeTw9gHvYdAYhhGp27GXHYsm9TUOdm7BKUR6B8jiiksP2AddqcaRWWfn3AaIOfe2mFlClRTSMKw0+M7D8bC3zRiUdFWg7osD1e/FgdcLA2zawBu8N2M0EuKA4ywM3Eiffe7JADeQbUZFFRGkvq6fyilwMYiDt0NqL9GqgCglbmyABlupfqxw86XjYlbPlDvOhdjVfh8+UQ1kAcH/KfkvCykeT2qYO3vGuNFhvKBhw6MspvDAqAnW1hZKBaRHrjUVsJjP1H+upbbzuVlOrHN231LW5pLv1HZjnm2+pD3Z53S1GBYL3Yn8pniRgNI862FxJKUH1wcGHnm6jJhowwsY3GeuoSrJfi2SsM2FFsC4jpZbe5hwHH5XU3LqTCqRExkpreX8eyv7vbmj2uDpf3sEegR6BHoEegR6BHoEvpMIfM9ANZPR20dN7PxBwF/4k2zTnH2zfRizP/1gX1dO1LPJixsjGwDb5MbJVWX7ZrrEFDQF7QGrqSUI+5jc1LAjFtP68wnMqlhMJpVjTSqnAmd23wToFJNqykZ7YJg0F1i9HGmCCkgwKEVeS23SGCFNkb8CCg0+A2YwakJGawCrY1OKxkBV3UYyTD+YEOPsyQx06hI76r0kxDPlmLZJqqWcTtkMMDR8t/yUJ3mz+BvLzkmTWfoDiIUdxlXYpUWQ0Urqu7GtuqmSMTvXFUAqwP33kv3OlZ/6zx+9Hl6rtuNE54nEl2OQV+i+UqMVZhbgqVDaqdcGQQCvlKixqywMJgCMYwJU1ZUJzqcGgvQfAB3XXibfLr9TzF2raVolRW9ALG22Oq0GQMhTmbjXFgAV42b9A3PapIl+cXyuXh17Lp3oO6ohCov54lCVek9xHU7tW4CXJZsFYAy3cBCG9bYU1APa5xekBpIMvyXMJGY9bGvyXNNOuztsTKUvjE1hU33ONJN8XICqUyU5BxYk+FvxabmrGdMFVN2FML/h6wGUxfayidqyzLcwS0Bj+gygRmbLB/fvjYZ3JP/lQZmdrw4vVV6FfG6xhr5dc0fHjClgzDxtgVKO20rZ0F4IdAtVs311wWwmiwCcqlnfjFuX3oGlBMzpgAuBSthKFkcuxISy7YZzWVXiRp9taZ99Rfzh7pbSq1VPVUD1WiDQCQNqQ+IFScAj/Q1RqfNVzVKkuq0mqllczkN/4zsV8XS7ppZd63gXOAlznlwrwmVpMuV4yJcVAGZ1IpHXvVfnSj8l1QVgL/WbwjGRMi9V8mp9thrGkl/DtK4ESD226p/vf+W2Xmo/ehO7Jn7JVo4lzuFch/VGftsYT0fkqF6faAtK01DGy7ZZ/r4/egR6BHoEegR6BHoEegS+jwi8BUD166cdpiyAsU2UknUZwWUmV//68W+dSgO7d8HtbdsBsuFv8gAuAFpxCuY1UmBcL+kD7CsTPUrZxOm0eCxNZjH1YVtNcgWsxkp0vAZwqcuaUw5byodzTqWNlbQXpkKVt+eSMTBWAELksAJ9c/JLxcJuCLQwWQWNTJUTOlY7Nm1Sv6iNmLzMSAoBXTAlS/LxmGhTroYaqZXPKgFx0AsTcEkLeSArNiQ3WwsbR2xga+h3GEIDL4UPkEq91bFA73hvR2BVpYSUc7spZvRajOp8Zz784989NRD4v5X350I+Aq8TAVsIMD4Hk8KiuhQO7KWAJw6rgK2RYtDqoQIYzZ4CLN2HMKd27IUNUjeRPYMiAiZT2gZSC/CU/NYCcgajBW6QRJqNzgKIy50Y/PA5wDf5sjBYAGNiYaBl4BIwDPjanY9UQ5R+Cai+Qm4azt2CcuuRA1isvgU4tsUBSz4z0tyWX9+CLxOFznUOAOMBS8j53rgSExuALGBOfW5AtIFox9JjM8ctrOe2WkkeH0M7OrfSx6wloZCbNyCbblwaOAOkNVIgI6tffE6uKNsghX7vsa61EB7n8OrkanjxWiBMgMykp9lEFAPkSEa0C6jyPcS10Sc+Tz197b2a0gIYsGzWu5hv2F7GsF1+g319P3mpSf1C6ntGLqfAJYCVoOPcy8ZIb/fERu5qzGPo9c7TveHT3x0MZ8dnvrspGxNXY7GVAn2YZLEodUW9UgPXHPMSIzTdKADV5MhyobmcxfpzfZ2HyoJIAXEWARQTap1iCtbAqtlN4sB5mPUUyBYziqz3XK7AlKzxtVDN3rXK1mwu0856fDGMVWMVihspMu1iAOX7u1QBLJidXiHn1f1OSRpUEzKE43Oeh5L7yr6pQCr5qU10nnHaHz0CPQI9Aj0CPQI9Aj0C33UE3kKgGvDwh6v5THCprQpI/SbHyW8TtgaEPWXXE5RgTaaBTlgNPgs7GRlyg818FmAaoEoeKxPjfJ6ptqGB80O35NgLwTVdiVnFMEn1NqdiQ5HhkgOKBas4yGGsnMTUSQWUaooKcFPO51wGKEh36c6lchbt00JeqyalgFlkhjOVrEFSHBMnkIZYFk2WV5qkmjlE/AUHkKYAACAASURBVEdJF02YJ2JStkcClQJiS82GMUpK7mrKzZDvipSQbDgbAgFOmfg7t5OJM/LQsLkjgejR7o7K08hxWf3cFLC+EvB8/GA+/OLDJ8Pz12fDP32qnD8ci9U+QJlJ8lqTeUCqTabUpuXLCjGgEdbVmMr5pOTvhk0logDVlJS5BVSAs+YOnAIkdUUBVIBq2lQsnQfsZ4AObJkJ3MJBmPYE/6TOLF+EUQ3wMcgz4oxRExJgthdOt9wVYPXVK6Slt8srjdlt5loezxkaYRB51t1nJqzwVxnI3kh3YUy57gEviYWZWr3wGTN0APBmZAMYLTcGqPqahWHOoe+yffQnslunS1qCG+atSZV9NI5t6WqYZUvwS1oMm3ilmFAyxrJVHf/p/nh4uKNrreMeSV772SuZ8yh30nFTP5ETL4V0GbtmZgFynAdAFoDoOInF9yIQcImA+QKkRBEXlsUdRrte2szIjHNCGswdsEv90VMB1bMzCVu9ne7P1MIZxnLH3VanJpQu0kfvvf9gOD48HU6eHzov9UpGSwBygOBCoJDzdEkYLjIXqY5h2e4FIyWMrRlWO42zFpS+O0+WzulWXmrBaY3BkUW3gMkYVgF+7TLueFf/ke8KdDIY2Geh1/T1UrLmhXJUcQpmEelqFLBLjqrL4CD9FQhdK4XAY8Y56GSdykiJ3yMW09QvGFU4VhYAzlW+RiJj9ZvyWzCq/P0msFqD1ndbf/QI9Aj0CPQI9Aj0CPQI/PUi8AOZdTBlpraqoU5Fw9Pbb3h80ynxWQOod1FCzZA9jScXNgZKmkp7IrohN9+WH5vjAkjZDvAqma/f015jbAs9mJpS7qUkrxuUX7mQkRDSP03KZ/qM2qljlXC5HjNJ1WRQ7M9Upklzyr/AyuI6K0CLaVHrNhPiyEPFiMhhd4rsVoBBvKYYTk087QDLVBfmKL2/1OwYcDGBTRWYRULMJBUA4yqJZuSKxSWfFTBpzB2AaEksh6xcWOcowlpS51XAdLJDfqqkv2JSRzJUIkI/fnd3+PF7D4bffPZm+P3zkzDArtt6a7QDiEJOzAQ6TGmA1RTJM9sZfAEMImmNE3H1iy8L2DWm1SmhsF18jhS0gIzBJgZDAHazsQDSmPvwsDtwgTVYvzgfZ3uAuTNY3VacW13j1aAQYHc13NvZFIPItb0anotRRe4aUNtAZJMyl3kRoJ++5gwydo2bAuCKwPPfC5vgCERx3rVH3F8BHpHE5iRYPEhfDWoNeMNIGuTb2beMkAqqumSTd88OYKsKyQ3oo3lfG221BjgZqNJr2NGUhAFQ8SCarfTKjuTQ7z+kvNOm81O/UD3VozMBJrPbkQo3iW8rPWNGW/+hzzZVYqGigWTnZdLTLDDgKhy0nsUCy+p1GryGRcdfiIcBsVhI6pCuJPslr9Ospw7g/FMt0ticC+ZUn8OoAkBfffZymOqzC+V80ii1XJENW1Wg/q8FEp1nTF8EDAHAgFmUFl7wCB3uq5uavQGsvOTeXMgYCcYzBmU5NwA1igmXSNLJkZtqF2PnsOI4jKIC4Jk81otT5f6K5dW6lkNxodeMaWTBBBBQvLyMY3f71QMGLwReua4zFtrUJ1x/FzJ+c+x0XYGq0mL49w8rtSwM3oJVFuduTe8S5/7oEegR6BHoEegR6BHoEfhrReAHAlRtTaQYMPGLMLUZIt0GpibuDQD8q4iRXViJgV/7LrJeJmE8cMVsrG0ch9uxI/tlygyjGqa1MbKYKm1cCzwivZUpiXnWkTJEBUCZVK80cSSvcCZGc0Ns4niu7VXR5YxJq6SDc5klzXDlBcBpEkl5G6TC7M8ksxnWoNqdA1QpW1NS5Sk5Z9pnqYkpuaWAXQAyJS7gbbZgXXHeBWSyF+yk/nlObTkqEldMmUCFYil1bIBlJQkaiMSqJkAVI6etqaa7YlQ3ZaS0KedfiooCsH/5s0fDg/vz4X98dDC8eKNcXTPIBYILxCHzdd4r8khUtrCbOgbn7pxVZJ9Ioe0ynBI0Bt8AFoPS9NlSWL2fqD0m/VxAgL+NeerhUaENYYVp329Ld+tSNXrvmqwNAPnK6lwBuM6T5eQzMsyxl5yW2O3vSer6SAy2GHHyMdcXYTwBs/Z9th41+7gFA/Li3N1mxiwgEFatFK0BNZWTfFeCC/O1ZnFB+yRnl5zYIlL9eeX0Vh+C6XUeABqD6wagiV/a4RMzhwbMCZrzRN1vvg6YAiAa0AJVDG55tnuuysXY0VkxecKiCzm6w/DyaC12XfeD23aDAelcLsCe2oQpdf41CyFc2wLz7XxafxqznIWYPHm4HRylBfgAqvRtQQkXsaJXZjwFv8SEsqDgBRBAuPPIdQ645arfT3bHwz1J1D/+6IWk+othEwDKORZbzCIOg5AcVRY0+CmBwQRUrp1/SmQiCYe1bX2LGZSAo2S81CQ+XcpLG1MntTFRXjpBXYqxtTGTFxuSG7yWzNfMKoHjOOeClaFph8tzFmMEaqUWuFC+6krg+RojMq6HFgeSA0xcyW2VY7C12oBRfr+u9EunMlKYJ+Hyq09xGF+JUV1dqxhwsqQLrLJg134LOQ9n79azgt//9Aj0CPQI9Aj0CPQI9Aj8lSLwAwGqAMNMFBtfFXlue9+iw/QQkBLGrDFRed3chZtJiIWdNTFrYJTtaCNmI5lsAtBuZb6R995KfTOxa7mpOUYMdGJOMx1te2IOoBiLebRxkqS4gCkmvJfUYtXBmKQDMLc1eRX3acCLy++UequahJNTCTO64c+QBc+c3xdWFGATCaQn4khUBUypqepIYLwDKwrLS81VOuO5LBJSWL6UnDFQJSeVbfWe/NpNgbsLu7OGfQPsTiX1nc53hq1tPXekf9XfK6GhPYHvX0n2C+j4f1TqgxIhtpEyexRXH0uNAarOz80kHgCPxDaOvjFSiplSZMkARo5tFsro6daIB6Dq9kKrWkrpZtneoDBOsMTYtSUBQgZ1YYtTU7XqhRJzAJMvSBhFp5rSTqE4nwvASM+HMg96sr8p0x5qqCL7dOM3LG1DfjYwogsFygMC2Y4+p2SLmcLqMwwm75M/ijOwL4uvl0k6M47J6Q3jSkh0rc144zYdOTDnaulvTucG3DkGfEaj3iggteWhNvOm5ArnOtAf+rkCvMVZyO8tdieGGBYBhNXco/uS/wr4sV5wfH45fPqSEivIf9OWx6v6a/ZTr5377OtaixAJeTHHZfTVTIsAYKBbFh8sac3+dpQWaFxKIr8Ui7pcCoAWIwkjCmvJ/dLydjcFHLfInRUbOYIdn20Oj+/Nh88+lvPv6bnjjcuvZbsw/xq/ljrDdHLuOAAj12WRwxLoSGhhQXPTxU+3OQJzJ8KSLlRuBvm7fxM4eTCv5cT6jAUXnThs6QXSY4A0kmX1f0Ns6eJc4LVWG7x4xeKGQCsg92oEo8p9qr4p7xbncABqBN2krwpQ6x8RI0eVIUn5qbX6reUxyYD1vRjX9JrcfBhVXNZZuPOV4ar4vPJoULze9j89Aj0CPQI9Aj0CPQI9An/hCPxAgGqbJFn/qX9iMwW4rsWKZKrMtInXmahHntZm8I0RSL7prXQNUMmTCVeTE6dWKkAUgEUblJvxdtLENlYRZqFxJpp+ug1MlEITtb4y0RagEMsKONya6djKUSWHDhaTnNWxmFBP/OQEDCMqqCiWRXyeQCFg81JEJbVTmdgD2KbKC8UNeELOqWqWhgSEvcsEGJ50q8rUZBLfJpPJ95tKsktOK4DV4K0YQ8tdyVMVULQxD+fu/FQkuuTXptNtkjwdz4f53p6cfQVSpwLisKrqF/mpv/zZw+HN2eXw+6/kHqp9MNohH5X+0qaNfNSvlnPqHD7Ovbn/kpuqw1Oe5iZ/dhOWNOY6BhAFAHwvFPghJpwvkk/2N9DXodYNJHqxACAQh2FO38Y8jR0sF1ofg1GiU8aZeCaZdmMb6blZVq6a9ntyf1NgdVPOtqqhegIoCOgzeMOMyVuaF8wYIS8ZgGhMhnwUOawkwxp+gNM2YpHVGo/W6ESuGnYzuZne26CWeKaGKCDVI5RrBgsN6PF2AcEm42ptJjLcjI1cD7ajHE0AV31VebwBg7CeML9cz4AvyVEFDGP6lOOEIZWj9XQ0vKfc3akYP9x3AapHGhMNbHNIzhepboAw/ci1sUkRkSOn2PdVLTZQP5Rj6Fw5Vlu0gCVdKWC0gUx2odenYhkBp3Sc/q4l+8UcCVk4241gI2F/kf3qaGZX9cWj/dlw8PnL4eRIhkq6Ry6obSpAapUDLHkDgmoPMMn9kOjhvqtjkMNreTE1UGFI6TPSWh1LvwHE8ALzJ50AoBW216Zdut9xukbGjVPv+fmZQHDAuHNuBb4vz1fD+RtyTHXdlaPue4AFFi0EUFvVPLW2hWUFdJ6szwyskfxzTRdmTKXeUG/x/o4uhTFD0HXP8duotmXZpH+YLh3pexjWu4C0MaodpPqy90ePQI9Aj0CPQI9Aj8BfNQJvOVBtPJCn0p5Y5YmzLsAwDrtIcm9rrN7ljsy31D4xRwoD2oBsytak6iTfNeMkcviQ0/IdACgMSCTChit1UWIuE7gI6AzrFYjg2bf3HwvEkoNKvVQmiNeUkrDhCmCKSXAYJSaVdotlIs575bGa6TQbKrZVbUypzUruKcwsOaWe/WdyDDPKxJ5pp0vI0B9P4EN1TQVSXVYGSGvNr47rnFD6A5sISNR5kMPqGotBVWwKQ2tAAWMrSfPO3r4Mn3Z0Ltp+pjqUAqI/eu/+8NP394dPvjwenh8u9Bk1Y2lO52hmNGAkNGBiFOAIc5q8VRs7ldMw7DBuwczhDWg8PzavGMaNKwnL6z4lp9ZhbyNF7w0yffrFsHKebAugvCO3NcjgylqCGhMp2k2tVdBegWufQHJNnwmo7u1uDq/Fph6fYQAF7misZwBWe7BbSsUQ55K8mkwHXAOoA1TZ34AM+bbDb1QWFbbPN/VLc+MWuAWQmehKnmrANGMrYDlANgDZ46PAdhYyAhTZJkRltemuYy6VccIQAlziymtmEYMlddx3jsFuZK8sTtDnd5Wnen+HBRHJf4/Xw0vJwF0bljbMQtZFYn8vLPCXsY84tUA0ixMVxZSjQW4MGqPDTTYcSTIfAcgA26cycVrDopKnKqCJ6y8mQ8Az7mgvUghozrXIJBhnlnRDxkWP7s2G8+Pz4eD5G+et4tYLW0yuL2wtzCX3CFLf1VpMLEsa7pO6reMitbXKQcEJiI+5UsB/Mfhc3/pspWNeq83Ej4UCAWDlxl4sZf5EaR3L2NVfStkoL/VSJWlsaiYwagYZFl1/behk9USkzZTHIg82NZN5r++di4r0N4+68i43ZQWHIXty3FcqU3M1vNZWjU1lj7u/qzfDur/oEegR6BHoEegR6BHoEfirReAtBqoNbrTV+7scUyZO4m48wRI/4eft6n/jppgNsx3AEjaVNtiuSYY5RphVgO+tcRIQjTwuWufhzDy9S4maAC0m5mFrvd8d591sCyphW7JBxZSS+QgrM+HbuJcCLMkdpSQLklfYEA5oslOT47kMirak4wRYTrQdQNO1UrUZdRVH1EoRKHB5ERgps5FhfmFwAs0BImKHkD0ytRYQpkUYFMCY80cBpkSIsjPaXxlzcvAN4AUUyojYOa8WYNPuZD5M7t0fRgKoMEEbmEZJDvzLnz0e3nm8Pfz648Ph6DzOvZsqVbKJjNgsGefF3wKtxebBvM10noBh2EC7piIB1jlN3UaifFuTNCZDXD0DsJLrwgCP1JavmdnKEioa+BWT6WF1CyAtt2VUuHxI5L4GTv4021k8qf0B8TbuKUD4rljDbbHkB8pPXao0DVJtmzNZn5sHl4Zm7MwLQCxQFrkvuccRkzv/kBHa2FSuJ/G2XWxAaXIgA1bDkMLE51zZH6ARp+TIreOzTMkXxgclkyIt5dHyPnntcWlpL2AKQFdgW9+18kAwpSvyQEHJfK9+L5G+AsIA85RcMiBOruzDexPVVMXxWXnYkoB/eiBGcCFwBcMJk8hDXTGUCpWafGmxi8XROo824L3pJlhc4O5JXq1ru9b+lnALWJJvzLVcqoQLbsMLgb6lgCquumNJYhkdLmejfO458RLD6TYvFsN92TizVPX84y+HMUCT0i8AVp0jrrvNAOxCINUgkpgBTG1iBOssO6IrHQ8ZvpnffE8JG989OlmXr+Ea6j9L5aHCxI60IOZscuTQC4HVhUS5lvnmdwDBB+VmnCXAvjJhox4xfaItgDj/+E0Ifx9VCdey3SMZtVnUuwk+sXPtZZqJAgNGG9nvleqp3uan5vfu9nezmuh/egR6BHoEegR6BHoEegT+ihF4i4FqO+uwAmFBv/64C0j/WJQAbtREtaDzzuTrbpmbBkoC8sJUMWVNWYdIfXkHUMVgKVO7TPoq0c6wIvuEEvWsVH8pHyMmUwCQ0i9XgK5ivDZFsXJkgCpPinROBNhgX8jh3NsWENRMnzqnW0iC+cfkXoBjjaTQ0sPM9plvbkkabCmwJt9MQF3zFLdf7YerJ5PmAFUxtZIdh+mkO8hbVSpH0mByYF1P1eYxcRKmfWqeGgTTnpjU6f4+dKzPelNAdSz57//2d8+GbZXk+ZePX2sirZ44JzOA3aCCXFlAlI2NAqYAdpMpgDST5gAj2MfUhjVwLGBpVtTsYkyJDJnUbkygOAekpGkbZpLvY5wUcJap9g2PeINXyUGkvivgi+MbHGhr2KnG1PmSFpvK9cWh+F3VUJ2pdujzA4AM16DK2/hIBTALsxIGGNc2di4VH8ChiVBtH7PYnF9MhDKEAJ68MJCsc6JpM8UFLzzmgkkDNsiphKkuptyXkPekJpPzysYOTt5zWjB0yWclvrzmFBjL4TeRFiOrBawmkloaKkDGW8JsAyjuMl2HucbyB49nw7ZkquRkfqEyNS/fJMfyClaXsexrTlPJpMz1TB8SFlj0SH19VK4/jKtzT9u5BtYilV0rKPQPEyJkxeSqniwWqqWqJGLkuAJ0xHOC267YzzHMpwDgtZjMDUnn72lhaFsD8eUnnw/XsJrsU/nLxITx79DBZpoNzUIDLCjnTDmYM9x2q4axL4v7357162DWXIsblJ8BqNbClxl+cmnVT7fZ6q+yMmFpuC9wHXM5nAows7LhHFXds8iMjWQ95qL28O8WN2IpBprCJL9dfMsCHds2xpT81FM9qaVag7fun9v3bRz3vz0CPQI9Aj0CPQI9Aj0Cf70IvKVAtSaqfzBRapOmu8H4+nZf/65m7+YWA0IbaElOq6fGd3bie7ZNzmqT/VKKhinmaFBOpsFogzzJiw0wNe3oYzRGA9rn+lolZyTX3ZCDr412SgYrNChnUZrVvk5VxTxJIFCgjbkmQG1/tjPsyFF3W2VrAJV036ZETHTFpgAuAFkAOjAF38XQhWmnoABmQDCgAAmjFRhRTJPEzlLBlVxN5X86jZOvYTurvql5Ruep2g6pmFQBU0l8p7t7w/TePed/ciwcgPcf3hNQfccA4X9+AhujvZTfCdN8VY4/NvvBYRhJrdnFMHyYKGEAtKXtnWOLlLeYvwCnymPkihj8Bt4FoRe4MogM0xpAXQDGQDVrBv4LJEImzWtYTv2FzYaJQzZq/r3l6hZTaybX1GXGG/EGiL3zICzxwWuAS7ZpstuMigLICaX6FtBFrMF7zh3lFAxUG4sZoG5vKEaTwWaMjpDdptZrABDDx9gXoyuO57bEnCOzBnoAQDmezz3gPrgwTKzZXjP/ANMEiOvTzKYsw4UV1L6WJyNBtRFQrgdMreuA+qQwASqw6cNdqkzNfHh8Hzftq+FA7r+fvzwv5jimVeQlW+0LeK7c0xiC0X4WjNw0ofW55bWBn8d45LT0EaBqt1yYVfVxrfcwvoBU6qBSb3UhSfCWznXHa00aK+o7pkvrlWqGCvTt6pre290aDr98MSzOyPGMqZUlwFw7g/ksRjjHFMCsY5AfTixw801OKnebtQj5edG9zcJSY/rNnOo7gO21+x3ASxka7mcu2kplbNbqExJgg1PlqbZFqQvMouTgtaBcDQC0HIevXDuZMUIqxK1pXMYiC2qMlozJWwVKS3fIr1bK0wBUyU/tjx6BHoEegR6BHoEegR6B7y8CbylQ9ZS5ng2UfNsgNRCbadntJC1gNVP2TFib+dJtHdU/rB8YcAoHpLqhdgBu+/LXiYcCeOUqbEADCmGiyCxan2PGgqwXVkR5pjflUzSxp84lZkpXAmkz6qgKoVyWTHNPEts91SrF7desCwBW23HUlDMpEKb3lr/CMvK3gAtntiWQPNGTSb+smGTsxDHE0qpMDm0CWpzbRxzYV5N1GBiX5QAQUQYGkANL53qpO8MMoCr2CcUjgGsuCfD7P3o8/PKnj4cvDs6Gj5WjSh3YEYZPkisHsgXcuMfOKU1eKcAO8Ml7ysxQBsTg0UC1gJ4J0yCVgK0AGMtsza4iJW7XOWZJNuMpQOfliJLjGkBgT8swgH2F3SPmBv9h7Q2O6VcxXTa8Mf2YPFiAyv05QBWAez28OAzQsMtwAc/m6Br+NmyqwR1qzVrXaOAQGXDyFg0nDUQtI9Yh3a7Po3JTiQHXn/4WWwwbnyWXlPbBMRlZt4EHOaEFQlsuqZ2Mb2KYfmUo0X9eJHb0J9LkmCRhWgTLV7S+gRxMtB2L9VhpPDeaGtD2QIjwR0/mw0zy6HO50378QpJWjI8cp8qh1V+OCAjPfcq1Rg2Q47OA0MykPL4NsDFFYrxj8NVyXgMOkeTi/EtfKEsDQGVRZyFAuqA2qgbsVAsdnKfNiAQGV2JdN1SndCJG/P7ebDg+PBxOj0/cHSTDdlQGdjrvNLGDxVwAJJ0LK7dhGRXBpDq03FOOWd1b+rwsomKORD9hPznBC+WQqhwOY8/e4/oNsBmTXH9pF5BMP8m59Xh33m2Vw1ETK51TrjU1XDO4qIiqPXz9owZJWZrcT9woANkoQVKxNooR31cGqjr3P8hP9WXpjx6BHoEegR6BHoEegR6B7zQCbzlQZVLFhCoT2G//aIDym/Zv7EILQSZ12SMGSmFWM8GLfJg6qTCaTRKMHBemVE/VYHS5EYOg5KCm2yCLQFs7m840EbUBkj5ZaIJJTp5YVCEmA0lYUIyScAreUWma7flcMmCOoj6pSdxtmZg2oEopCkCLy7i4tmYALewSh5jL+IintxGbuo0UWXVQZ2PVYeVYTMBxxkECKkA9wuVWTdjhFVYmOlwztgaqO7sqS7Mr8CEAChOpSfW2ZL9//+F7w3vPdodff/rGEk/n88Hw0m/LOcMSG28CRKoUB+ADEDc1SIVJxdwpuZHNyMfgz7LfWxmwT5KJu0Ef5UOItZFe5ZgGbPlhcJdpe8xtmsQ2ABiHXJsUlfzXDK4Z0LQRyBwGz/U+9eHDHQHV/dFwovzLV0eVQVogNeMloNosOu/cl4AXAy/aL4BoBhAAU+AbE6QwwpEEe+3D4KbOUft5ey4SoJY8YY7n13my/mFQhEyV8zV7HJsvclXdaBquR8bNtcZT8pphcGPaQ7+sPtVBnZvp+JDXLCmwABT1VIkAoL0xnsRyojENUL23I1Zd331xsJQjNKyfLyhXw/0OpM4CBP30wPW5V/4nsec6MV4Bf5YfZ1uP0wKQrjNbLsDkjXKPuEYu7ZDHqecKjTb3BjJxWE5qjcpYaUv5oozW+Xw6nJ+dDm8O33i8Af6uyWOFvbR5kZhQStPoPX+XApRLSs4ABnOr+5GxRn90XO3j0+W4nBnx04uxclMNtMl5ZQFA/QSkc908Flk+IudWx4EhRpF/BTDGOZjrSm1YX49cz0uxsFqF8bVoaQkBoU09kkWusKleqameNpUI3PmZnrCp/38XCO8Mqf6yR6BHoEegR6BHoEegR+DfEYHMW97aR+Scf90HkzfVgfEUDhaU40UOF+4jx4//6Ly2axPBbGUgMtlLPiZzQmszQQva1661vGciC9pT27ZXzaw2JTMEUAVAKT1DHivzx5k+u7e1PWwrT3VLLKdddyGzDGRlEqMJqfPOmKBqAmwWsUxpcK2lh7SHzJdMUsA3+aoTtbsrkDoVeEXqy/6MgIkdgTm+gK+YJRiutSSFFnoiCSZndCbBsEyUkPpOqfdKyRm1OVct1f/yi3dl/qv81N+/tokN531h+WZjz6r8DUyn8xONHh31VgYm9VBTngZmEGaX+JuNdKABjg30W7xZjCMyUo4UF1ZyRQNSAzTNJDLKfaog2cpzlJyWkMHkEsMwgzGYCsgM6nA5F59JZL9cxsd7I9Xd3Bhen6iQxxloso7Di2Bog2szwAZfXCf9YU0gIY8xE0BFoArWMzdiQTeOaSBefde3lnXraTmu5bKMHa49ixS1GGBAmoUKht+qaukakJvFzDm0Q7l9jurDpAchr6mdCiBuTC9ldMJYsgfGXc1IyFJcoJGxFixmSWR1sCf70+Gpnhz/8Hg1fPkqbKCD6EDlnNOPkisbYOerXJLkDps1BHTeUROwDdtyS9FXriG5qWxjMKe+sBBDLihglZxUPmetaKL7aHS5ENgWAwnrKVaVckQXAnwvDl4np1efXctB12ZPxFTsLIAXcAyYPFmcDedqw9f/BnbnV4Suc31hgHPNAvJ5sGhg12DkxFVCZ6lj+TeBRQFqvAKQHVR9oN8LTKAuqA9bTDFAubH/XsiQCZPQqtvPlUxOfoBnFB9xOOdb3jOqYVtRPQTQhk1t5brcSH/0CPQI9Aj0CPQI9Aj0CHwvEcjs8Af1+LZdZnLWaop+E+hlurijbZDHUuQe6VtN5JOx6OjkbzNSasZMTOzEYjDl3Lhn51tyOK9Vd9TbwzR5Lq7tZbLi2bTagFGz/HEGUtFHmCrZDRcWlBm0pLliPnc3Z3L+lXRSNVgp9bJp0BIjloXz0DKZR7prYEfpCm9Cnp8MimSOhFNtY+62ZMoEMzsXKJ1KYgiwhcHZtJut9iU9DsOnahOQQy4dU7o0wgAAIABJREFUYGsCOFXt1K3de2JDt5SjSZ/UxtZs2NvbHf773787nInh+fUnh+oPua6U0WlT9zJR8vvk4SFtpWOwaGMB8RkmT8iLhQ4m5LESD86OvE/rKf2fXAvvmlzJuMwC0mvBAKdTwBoEoQJkGaneR0KagBmEGvRx/rdSWrfAvjZ6Cj7gYXB3c/Dkj76zPxZTOEj2Kw5KrCqb0v/GqjXg52O5L6DTut4GnSXfNnBFmAmbFcDsMWNA32DrHYBK3mSBt5Z/CsDHIIg4uJwLhzGgJW8yQBOJtWXBatQVkAC6NZ7uhtcj1zFiHaTJV8MOLs1SAoABmoqpZbfhQnEgtmQVqbG2Mx7TtdvV4sUHj+da2JChl0Dip8pTPV4AsGJMZLDOeDOyK+DKuChBQuTQWYgx2AfYuV8Bf/zjXsP0yDJf+iDHX+fTVg4tbOjKtU8FVDVGcculEulU9+m1ZLdLMZqwzleLYwPVDd1bz1++5GoIRIp1VRwtk7fDL1JntYH0V4D2dHmmfFXJbHW+9Mm55gabNxwxJ1Yy/VxHHoaLZowFCpF+46BMjimMquIGW0r5mpTVqWthoAqzitQ8zwQusbvSeeBUHH6bz1O2K79RtNJAKq+by7lkz1aLAFTZjucP7P8S2r3Z//YI9Aj0CPQI9Aj0CPyHisC3RX0/wJMP4Alb9E1AlRBQ5gYWlUldqx1ozuvmGSOmSjQ0+2PeqrYHoEhKK3C2Iekgs+zIIwGlgFRtp0ktximW4knyB3tJPqhe1qQ+E2GjEwCkmE/KxUwFBLe3JQHWkzIyMDlrTWiTTQkWMM/kifREbZJDyVx4YhAqWGpjIQEvgSRK3IwFVmFVXfxEpwSgvYjXlHM9ZQZsOaWBABNp07gCvcpDvffw8TCZ7/r9mP4LlG9MZipJsz/8t1++O3yl/NTPXhyrU2JmnTSaXFFDSQAhfaEkD+xsEiUj89VrzIlcV1Yf873b5/xcUzUw0XLNlntqPjVANgsRbFzAFZZUaItr7u11ELOlBoAh86x8ZbGA69RMjcy0whbm8+wfcyP2DYAkj3AY3nuUPpOfSskW4w8YS7db19R9uvM6m/jRzInMsNaSA02YWYWFMzAqlo7FCcBtk8JashspMDGaio2fGM1nOYU+Anude0xbbEffYFWJr4E6YJa/jFX9MTDWMbge6XYkv7CVHAvXYQCVQRJlaWAwA2SRErtmqGOUZZ7EKrVn33kws/wXSfMLsapfvMattq5JxaPlEBN7GwoZaAdw+zq4d+5uFmtQFNR9zbhZShJr2S9MaoFz1xrFCAnjIgHOc7GRSHVX5KMaCVMeBkmv/q7OBQ7P3d+p2PlXBy/0mYAfIJXxrh7QFiVliCvgdLlcGCBTa5WFJJcI4r7RPcpnLEw0QO3FigLXzTzJjLSZ3PCvWZpIjAHW5LG6vi/XENZXvx/8hlyrFBI58Mi087PGqgrbUaZLx/bvE/cEv2die29K0mTsZdTk/oQ9DaNKfAGp7Zelbdv/9gj0CPQI9Aj0CPQI9Ah8PxH4XwCoEtg/cZrkmDJxc13UP5yoWa7LpK+Mi3KZyAlMjdHMFJliqg2ZFm3KpZfcTGb/m0qcvF4i79MkULlwom08QbeEVczNppyAr80c0kyQEEBTENV/6ff2xnSYCvxubG8MO2IwkQ8iyWUCG2CChFBHv6ZmJeBYwE4MLWAPUIh8FoA41qQZiehEZk6Cqp6j4uhr6TDoyjQa2yIxRDpJriKuv5H+TpWHeu/BY/0FqGbbkUDqaLo9fPj+w+Hvf/pk+M3nb4bDk5W2F1DVvky4meQDNIlVXH4FlpEkA5oAJTCYtE/KK0BRSAnm76YsjQ5FG8kNDeBq0K5JVHN9ta/OHbAEIDIDF/jq6bjrhnJ8txfQE0lu2Ko45uY1Um2DJbapY+byJHeUkjQfPCHyqrmpGqpNnssVgfVm12q68mUzBjfE4OURQOwFActlI4VNLmixmGYUw8y1BRbwDHmXrhrjbyODdg1eH1P9BiDSfknCk48bua+f2l641iA12D19wifY5kssWADtAEgA+OqDpbWwpZbdZqy2/nC96OcKdlXHgCwHINMfQO697bHlvxIGDKeqpfq7rwQMSbKt65KrxK0hwAeSNkvIWCEnNefqY9Y5209XY5RPUAxcKH6nqj8qEjJSZa5h9Y/YwlqS53muDWBVl8tzxYL8T5yzic3a7CjS37Fej2TH/erlC6loF4Z7jBfuhQu1sVC9VUDquUyMLgQmvXCh8TxRaSjuJ9hW9+2Gzc2tjZR3Rdmoijlx5MLgHozE17Ji8CbvcRR2ULIo4N8FJL8nC32v3xHclRubygDQ8UNLS+HBwoN7zQdt4e1mWStxpYayf+fYxhZO+os65G4t6roo/U+PQI9Aj0CPQI9Aj0CPwPcUgf+AQLUBlDb9/XMiG6DzTYxryylrkr20VjTQTdNM7TUL35Tx0fa2WEkBUMyEYL6YkIOCJP215BfJHSVgYMC0nSWQTCw1EYVmAxiMp3O7f8JmwuRM55Lqyqxpqu3hUhfKQ7vQhNSMq7ZAzusz0PEmAEiBVnJNzYQKmI4Bqxj4CNDQLvmooCzB3TBv4GoDQaTDyGRTemPNpNcy3LEY3XvD3v6jYaw8VQM+gebJbHeYC6j+w8+eDc8e7gy//vyQObRAjoSVOnXnAnLGnCf4w+iwgLNZWQEnaVG3Su5rZ1/1B/ABSDFJaEaNQ2b7QEzetxzOMJh2KtbnBgDAZG1v0FPb509ApIEH518glfO2ZywAx3uUNNvgNVw6199XR/HZlfnVT56ODYwO3sDyOiQlXyX/FlY0R2bhoNYckvsJytR1MuFWyk2OCzdvMyL1BfaXJ0RychsDmLM9gPvmrDJqg3lSP/ZmTJZE2OMi4NNLLoBBZN51fcIgY7DEdmHjacTZ2cajHDj5rpbXApT1HgY/dUa5PoCegP5IdTEDAqjCEGsM63jvPypTJe378fPF8OZUwKit8/jYWaTJYgStpewSx7VKoFhkvkteb4Evgz0xncpLFalaWeV0hD4EOAIsyU09J7fUxkTnQHmPFcb2le4nTI8u18d6fWqQe3T0Zrg4P2GpRucDK43sdiV5+7ncfnHkDRglrlOUBYoHn8EuR4JsH21fD5tlwYDqH0CV+8Kwm2srUMo9nWxwcmCp6+oT8TjBwMnjRed3pZI0nOQ1UnMCA6Xunw8GM5/VYPDgs7ewn1l8a4ZKcflNpOgfsl9GNiC1LaTcDKL+okegR6BHoEegR6BHoEfge4vAf0Cg+l3EssGBBobDqG6MdyTn3RY4EcOBO69leDFouqbMhXWVmoIrB9XbGLQK4MLonWkiatWxwKFA6XgCIGR7CZPF0s4FDJmwAlANGNTuFOApB19kvZZZwphJaowR08q5mtp3LNCrbZiUkqM6Ja+0ATPMfphqa6J7iRTSLCsALqBNGXJhyLTPrnJTd+4/FIgW8NXEfLyldgWo7ymH9h9//q6P9dEXR9p/S/0LeApQS9kZWNW46XLuxE/AUzGa4nasmDi/05Ln5JXyoM4mnwOGzBia6bwDVAuWGQAYvAWAGcyV1NWHqkeRqpYaA3S9HVAU8FMsoWNTYDDgvxjKAqkwpntitz94Mh5OVHLl6DSAzCDbQO02NzHS4QBtmg//eac/eumcS/otQLIk/7O2s6Rb52TJrXc2XLfjrZWxgPHSGFPyBlArJbJzLTkScWyPdlyAqkGzW7rNZAS6ANxuSvoEqjsOMawqYyJLfwMQ4ZMbiMasyM0CTNnGAFdvAZQ2Bboenj6YDu88nHmx4eBIpkoHixhCOeE2bLBvBR87zHcQc3oPlLLxEGeuz8jnZJyahfZxwvC2bcn5xCmXflBGZgGTClDFVElAE1cr9rOsHNMw3XwX69cqVXPie/Po9HhYnLySEoH7DVdeclvXw/HZSfWZvHDyxnOeIX4D6tnW48+J0jTPvQTzDltO3WKpFqjbe61PAbxqxBJnXhdIvandW8w29VrVARsvXbGoxWISJWscaBQbrGIA9ksKTztqP48GRLnuWkhzb2FQU/c58uBuoHR7x/RXPQI9Aj0CPQI9Aj0Cb0MEOlD9VlchACsMhWEMs1N/BjO6IVAYhkLbSB56rYkidRA3xpVPydYAEBkRbQg8bkgqTH1VY9kzWBvASQyRkMjaLViTd1jMLbnskrPmUiQCphcyWplp/6naofQHnAxyX6agUzGqyGUBN9uql7pFbUa1tS2337HYTdhDAyqjItVxlIES++OWy6SXfxILC+xK/quJPPvv7t4ftvWczLbF7s6GyUQGVDr+w/vbw68+fGc4PFooP/VETC6SaEMiYQyxmmZCYRn1WsAU+bF5JktoycFF6hvmkz47msiBOXVK7ugZ8KddCqjehXuN8eYyhp1ObiZgAHYreCdgqPGl5HS2WrZ2rIUxBAKZsmRLZNLFOdHVkn6yEEBX91Wa5tn+5nB4eiXJaY0AwGqwapjzINwaIskTdR/auVguW1JeRhQ4RIDJELHKs3B5yAMNKC3wVxplAElh61wv59U2Rrnl1ob5jFnTbb5tA+yBzgGCATz5JNEImCX2NigC9+gvPTS4pD8G+pxEORrrXTi5MLB2qbUEFlOlsVhoTJVGYjivhk++OhOAJNe1nJrNinMNm9zZF9TMOECPtpxDW4sBRAXm0qyg9nP+bC0S0OclJWSo+4oyQH8xJgKoXuovUmBK0lwTbzOXYDxyQI+F/yRL1j4nZ8fD2dlrKRG0nY6zxoxJgPfw7EynJwmvFnYmkuWz/0J5q4F8MnXScWFH7cRsmj1xNIjX8ai1yvdr/TY4P9XsZy1mAMQxZtL1ukbuTjx1XI5vAIvseqH7lPfkrKrP2YgVjZTRsZSXVAbOzUDVyyX6m1xUnrmKuP3yLb9lze08Y7Q/egR6BHoEegR6BHoEegTehgh0oPqtr8LdkDEBzMQ8QFVlbkA4lOeAFTSroQk2VqsuUyNWlMm0AB55ZTbzYaKu+eQV+avABMlgr2ESAaqm6vQZTqSimwB7jR0DJCDpBawCRuwAWuBqZOMksa1qg5I0Nj8SOJ7LmIk2wBZgN7CJuKJhoby8gMK4zoKUY8yERHk0bO/sDXOZKU0l9d2a7QisqmSOJL8wcO8/vjf8/MdPht9/eTi8PBRqU39aDqoyVC3rjdxWIBUTJc6bqbvOC6kqbCpOv3SGiT0gg7/Ui3U8DFbybCDP7CXMEYDemtiAyYCsYqfYTy14U+tFb2WtW+QHc9UMeqKbJfpxUo0BE2xuQFfl0ZYslbae3Nsc7m9vihmUqy6snVFb+h1sqtboj9tt9GJJiOu4HBtJKO7FXDhMgLxt6NJi3+Ksy3nflNgplG7BrQ10Up4mxlBhkw0z3d/K983bgp8VT59xYkYs7oo+m7yas3dtUmOk9IO9PEb0ADw6v1c7w266nI5vBwCqxhbsX+3HNXv/8Wx4sKfxoev+/NVy+ErjJbLl5MQ2sJ0lhcQPLIyMmMUYzhGwZ1DN2C33W/ZzPzRuL4qlhbmkxis5oDEvSv1TxtdCZVxOzyXzdT6n6gprIWm1PtP3ylPVPbuWTH9x9irb0K7A62p5Ohwvl8PZgrzVnCv/MGmCHR2ZTWX8BniyGORrhuRe19S539RexTUYENnk32ZMA5g9vl2ztUYegNV1ailbo8/0G3F5LuCsfFydXECq8mlt3sS2LHThzuaryTMLCVUB2Ne7djJQDUAFqNYqiq9qf/QI9Aj0CPQI9Aj0CPQIvB0R6ED137wOf254wpiYDbUoEoCpmqtMjMlRRLWLFJe6o0jt9IHBKhPyS/JToVvIKRUYhW2dY7akr03RhZ3cdJ1Tow2bIzEvRrIJwDS2qbIYM7mPMjmfaMK6rT5YHqq5K66k1FWFqUGyCMiFwTu/kuGKJtQTdJdqMy6u2lbvt9QJ+ryzu2uwPJ6oVI5A60RgdSRpMmzXh+8/Ht55tDf8j9++GE6VtDnSOQBOYUJHAuYjHdfgnLxWpvbl6AtoxYQH5SXA0c7EBu5hVCecl6Wtmmar3y6pYhBELAFu5KHG/MlYU3/HNlMCONFWMF920faKj0Wr3rfqpNa3zheGGDRgyDWH/c0Bi42kr2aHh+Fdsamc1sExTJ95R8suQ+iGdaU/kamG+TRoJBdYm9jkVY/0NVLNgqlhWQGbesH3mB6F7AwQDQOcc2I7g/UC6fQXYyGOBdDO2Ik0OVLagMItm2yBjCSrNqWY8ZO6rSkHRPutZqtzP1saqtcFWo5qXHVx2719AP4iWdbwv8nDhZV9uDce3n8yG3Zn4+H4fD387sszMZvJE8XBlvEUDTeS3UQENvT22ADXAEGXyWl0KKCcj5HGg+eoS2smNeZJ1G2lTytkyHqeC6guBTovJel1nWG5/K4FVJfKQV2JNTWgXB4LqL4WKytn35XYX+WmnitHFElxc552SaHKN90gfrXOgGmS69cimSYIvkZZTOL4Xhow2OfaSzFgVy29s29SFrcwVaI0Djnu1zJ+YsxfKWbkqdpBHHDKbwknzgEMbrOM9YfGb3waFjWsaozjECMHqH4dpNZA6eD1zpjuL3sEegR6BHoEegR6BL6PCPy5SOz76NsP7JimNzxZNDiEXY27ieuiMlG0iRKlWwBWwEykv0wi5Qzc0MumJL4bu2IdXbJVnzOxVT3UEcBWM+FNs2slnwWDwkzCqGX6q3qkkiPCTpGriiyYfbQNeao8rjSxhSVl+xWaYwyYdDCYTpxiAX/IiycCqKPRVCVYdgcpiZ0ru7O3P0y37wuwSvorpMZ2v/qbdw3q/vmjA0svkSyDnlIaR8yoZMsjWNX2D4BtEAsYBmhHttryLQH0MMR+sp1ixjaNXSu/3gA0tWlesMCnq9gUmIv0OVyha4qCJS1VLWnxXcaTSxeseQP8DGbZmF3AT0GELl2C7Je8WaS/ZswKRLJJ2g8OMXzjbwFK+mfDKj5zfiVMYoCkt6MbxU66JqfaBXgBZpPDCyTmg2qfBQAzp9mW9prEF5myt2OkFZhNd8LOwnCi9G6n2MBn9glQZvwCq1IyJ9vyQH7LNYE3BGgCJt1OSaw5HYCkS/BYthtQPZGy4IOnYlU1vjmvjyX/PTpHRlujw4m1zWhKIA9mFi8h3y+c4o1tU9hvs5YtnsUm17XGYAmgavmxQB3tEmvKvpydn1n+y9MmTgKHOAEjBya/lLNZrU+G89MXYl9lEGYZMU7YyIIBquR7h8UGZOLySx/XsLi0yzYsPuickfr6ynI5zJrnAStsoM3CiAcEFz6LEle49wJSCZIdhJH16gstBF1LuhygqiuL+gKTJiS/5RxdSJWLkUFVvwyJXCs8xGvOMvnG1aPa/s5H/WWPQI9Aj0CPQI9Aj0CPwPcYgQ5UvzH4X2MVeGswc/PiaxM8fY701y6dVUNVjKQn7mZUlbcq5tRyUDGONkKxlFFSXNVfHS4oL8GEWRNnAcRNlfPYEOvknEvNQTfZp+qJ7gq0Mt2VGNGZZnPlj5odNaQgJ1VSRkAw5Whg1XDtRXbr3FF4FFjeyEDJS4VRmqlNMz4GkTCvKmCjejETcloFVt3v6WjYu//AQBXQDFieapv//LfvSg65HH796aH3xWgpeBDXXhyL5YSsCTUlVIAjkfbChFKShn6VCy80HgDciAh5J98H7ALGkCVvQllxKXAOrvl93ufyAARhaiMRjlOsIZwn7TzCEqbGba5lYw2Z2NPOGFkwgM/bZS/cZy3j1XNHlwvp7/Hi2mZKyKzTEt9H7glQbWwoTK4BgxlgsHMMhJzmCQMPUK14IWtt/SGGzi31E3dZIqprpI3NqjYUzLGRRju2ua7EoPCs42Ry1fHKOd6cl8+t5fFWHjXy2cBhsZSYd926B4efRdabvGLiC1C1VNXHrtI1CbVZTRGaAozFAisGj+5tDe893Pa1eqmaqp/IARjymkUPGwHd5N5G5mt5tCWtvgGzmILUHRDd0HNWK27q/yanFgddQGrAI+OKe+5cIO9UjGoMlGBYKU2zMMO6Ioe1rsGF3H9Xi6Ph9ORQx1JeqdqhfM1aMlwvpnDFraCgPqtkuALjCzsHA2RH7jtx8aUtMHxNnq1Z40iokx7qlYliVfPXoNI0OkHUtqr9eq2+2WCJcyG/1heI9wDZomN9rMgIPHRroSKjmCNm4eZWFpxv+qNHoEegR6BHoEegR6BH4G2MQAeqf+qqECEYQU8cCwBUCZTsGhaVGh8GK9RLBQyoRqo1t+xnkAZLClCg5khy+4RGJf0VA4p8FDDIZ+ShbiO5pUQLADagin8zgdK5ADCAAJdeTFk8ged/BsH4eFIRkxxVcgFhLFXj0TJj8lHleuraqTVtNZOF4RFsKliZPsl0SW6+e3t7+gZ2FGmkoK+ciLfl/DvbuWdwSy7c/v7O8A8/f2f44uXR8PGXR5b57giYxvYGzljM7Ey1VnH9RfpraSlATj008OR0YSlx+E2ZHoPiApQT57fiiMslSJmbgJlInps8NcV5Us4FYGZwWjLWgGYYxHwWAJhL1uS05DNybQGkyJHNwJodvs2Lpc8c5cHuaLi/q/zUY2SdsL9Bs81IyeeIBJVj2LGWF8Vs8Z1hSACdQTgh96YArQBxGxhZ2noLsG0qpK8NzuibQXZMo27gRwH0SKdTl5XGYVcBb7w2MC1AaIAtoB1ok+/pId0AoHKcJj2uEPuYfO84008HtMmTI7k1j6tjrmEhFQOkwdR/5crgAP3BE3KelZer7z96fmZzJcapAXlplO12DDjkMxuIce/ovEHdtISMlvMvBjrdp7SSwLHa4+myP2IbYVTtlK3jLcWo4uLL9YJBBaBSQxWzpMXyxOcXOblkw3p/fHKgUQzTqm0lC17CnlI26s4v51K5rS57IxYUZhUWFXbVpHYx044w58CLIP78BlDex30tGTEMqZ2VUT6UERZyX+XGGrQuAKmMV/Zln+bWGyD/bz/6z/2fCFD/ukegR6BHoEegR6BH4C2KQJ+5/KmLYZottQc3xACawaCWIblkflQILeuVvJZJJhNqMXPX1+RnahO7zFK+BqSgySZyQDNxymNdxrV308cQQAUQCbkxOY9mU5vCFOo/mNAgswWImrEpqWVMbnAaBQwmtxLwOYedhc1028V4CcwiRmRXmM0tbQ+bReUctmGCvSWmdE8Ov2PyTVWOZsMyXcmAd+4LqO4a7ADC3n26P3z4gYyUPn8zvDg6M0uKOzFGUgBV+jDRe/rMOcKKIuclFkhPnYKq+AJI545ROgHICsOpp2KADJbtJwDVYDk7HLcc1ECtAo1mUcNqF9YKiC9gavyo+XxK5US+alAKUPX7zPcbs9ektM4FVhuP9tRX1VF9eUziJpJcpLdVHgfDJqM9MXqWdKYdg+jqjzk2S4PjQdzssQxUAXxqEyCIUZBBTZ0w4KkZGlnuq2+RmHqpAUms9jHJpifHIqbN5ZiwQtxx7PQ3QNNAilgEsrvf7QfBTKode2H0A2VvDJWK7SvPn2LuwvS2cjPIXgF1zdUXYMlwZnw92psNzx7IkEsffHl4Pnx+cGbWnw5xLJsr6cBhTMOOc43DVmchwHmcOt4asFZrAYBm+mzZr0DdhrahfulSABJ5LhLlhQCnx4raOTtfDKdnkvMi171cDOfnR9p/7YWULX2/lIHSUqzqWDmiGC2dLsW8Cqxy3DFqBF8fALlyW9XGmdomBkucg/mdcDBZTMrPREy36mejrV+gpEASbMY2ealRZXAxda60AzjF/RfDNZjVAqpkXV/pWIbovu+zDJI72Z2rv9/0p//0/xvB6V/1CPQI9Aj0CPQI9Ai8BRHos5U/5yKYhdJToA29XoBq2CfXLxQAtbPvFWxpzUo909SzwCIMJHPJyxEWv0xeBQAFVDcuxXayi0AhAM45okzakeICakfIPsNI0pwBFWxVCTRhTnnPxF57CwcLdJpd1KQekyKxuJSkmZDLp8Pg8gvrNRWo3iWPFgBlIJdJNGwfQHWqerBTmSdhpGRGWMfZ3lGOqthWm7jo39/86Mnw9OH94befHQwnyBPBYFvIiHH2hcUU0JU5lGW7+hLWbEtyXsyRQkRG0gubiqES4BNGa6rvGziCMQxDV3maBWBhaQGqDXQFFIZVjnw4QNXT9Rys2M8y5GELo9dbkNoyCOOgSjv5vtV2JaZP9wGAw/D6BHly2rwBfRyrGG6O18rq5EzztEdwnTvy4ADNAFqgKWAQcAjoSumd1DE1g1g5tj4mawW1TcZiMcn6y3oIEubi73y8yIKzQOH+VL9pl6tFMEuQ6nOin4sq72LwWMfjWO5PnbuxlxngGCCBzhojDCsaPAZozHWAJdVwHH76bE+mSiPJcC+G33+l/FCbBrERQ7/1nPuisLrZ6YoixmSck76GxcxFVj4ozG3Fycyu+rPUvXoucMf7VguVgxC7M4FUZLsw6mtyVJeHakbvzXyyjca02NdrGY6dCbCeL2S4ZEaWnNS1yx8xrpfOd6UOrqS/lhPTDxaseHqUOwp25y0peEr7+OPKM9VdCw1vllT76R5wLAWmB5koGchS/9UjIiCYvlGWxksNbA8rywKa7+WGhHOY/ugR6BHoEegR6BHoEegR+KFFoAPVP/uKgRKZEJZ1a0v1Yn+YVibUmMp4gpptjIOU2xlGFlQF2GQyqnauJPtV/qfbw1QJxyLtTjkZJH9Iey1txfETJlKgzxC4UAmAkg8AejNALgACZtBMrSbQNLcVJ1ocfenBWhNncvD4furSNjI6AlTaBVdSTNhUyXdnqpO6JcOkmSXAD3zcSzU4m+0JvAJEw0b+7Y+f6v3W8NHnr4cFJi9wvWJeYXeQB28JpKdUTaTN5E7iJjy2rDngGJAK+4cUGNktJwUzTJ8aODfU4dwUPnJtzcYCSivGMIo3brsFuMyUhpBL3MwKJlfSbGoBLP4SQ/Z3bPSBmWlt7d0dU64lObObwxMB1cXqWiZALCDM8E1zAAAgAElEQVSkHacdApwMHMENcYCNvDsMoCEWx1AfSt3qUip0iPdcn+bBajBooBHJbitDE4OlSHm9q9nO1ka2dY6qvse4yCDSsukschRqdBtAMXO2sIMG+A2cF4DXCZDnCUMaB94SMRfTSve4DsTS4FDgrLJd7SR8VcZBAHdDJu1gsKwngPEd5ak+3ceNdmP44mChUjVLg/XitH1eGSPs7KB6Z9fIvblnwyrTF4Nlx4ryMikzRL9hV8mhXpfcHhdgpMAA5oVqki5gMGWStFy8kfT31Me7xCFauaiXlIqxJPhQDsAHAqlqB2kx4FVtOG6wtvSBWGFqZCBPn+pqepErY4HSNwbbXggpS2ReW+5bZWrs5ss/SfwlJ75WORodUNvL8Zf9OaYWTFxfVbm1Gdw1CJ2rehudP/unrW/YI9Aj0CPQI9Aj0CPQI/AWRqAD1W91UYxq4ppbE1/nnSFDxQU1CXMBJ4AeGRttiEGEbXVdVXLtmM5f6K+eZlH9Payq/q4pf0LipibgANQbdpBdC6je6AjDuGFShAMpSFXTWk/Qt9TWnsDmSMfFOZU2yU1darILlEEejHwXhnOqsjeW8oIH9Id6qZzfTG69M5Wh2Zk/EOgRoBD7uiEQahCn9rbn0+EXP342HJ0uh89eHEkJrHOnpqvdhamfqteukyo2V7m1kcQi2cVwKWATN2BkyRwfUAIwHWEaxTEA3AVWbEhFq0iLcQI2u2cSMJLaAkLGm5yEYhE+KW6/AUAAhGCe5oJr+a3lx8kFtMSYnuo9ObEG6JXUyv73tslPHQ1v5Pa7lAzTIJH2DKgKIIAZ+NhAtTAWn1mWyVncAmUItJsSKwbKgI4ga0NSM5AwgbVoQRvqTwOe7j91eFkiuBMHg33ATLHC5IUCKMPwhpkOcs3x/B6DIpv/hEk2Ywso5fjOl814YzzRRYMpS81Rw0cGTy3R1F2FcQ2byHh0GR2Apo7h7wXAZpK3/+TJ3PVyD0/Xw2++OE53gkzdO86zlYIJ2LuVH7d8Y+epGgQnrxe2E3bXecbkpQqInmGSVJ/h4ItUFxffla6hQeaFJL7KRz1XSZqG87iXL7T4cqFtF/r8SHVVkfSuMVRC/osTLwWQiYvJ2wagAckxb8pag1F0gdPKKecqbEY6bpnvDUiFNa2UAjAnDKo12y2HNTH1SIN2FxuMNNi5rKaYabN+0Dpg/Va/7H3jHoEegR6BHoEegR6Bty8CHah+m2sCmyGQZSxEnqnzy4JMnH+KBBhZrGx1celEyisdbf5OMqHFcpdyM8NFpL4bWJ4CNCXZZW7vEiu8BVxVeyFpY8QTeWsmwOT1TV26RiAEcKYunGkSjRPt/emOvpP7qFhUnpcqS2ODF0+S47w7pc6p80kFbsWAbkvaPBFjSr7kRAB6otI0PPf2lK8639FWYYeYKT97eG/4+QdP5dp6PLxUfioT5RFsqXM5AaeR9+IMvOVSPUhYYXh1XJ0zcuQtMdEGHDq/VvuTvEX2bUxR3H6Th4mrMOdqISWzdQPVgACfVwHSEv7GEIhwGsQBHMIABtiFiAo0q/21OccxM22oBAMaQAdB+fCe2GZJqQ+Un0o+aetX/uZpQGVQl4FljMLxCsfmj62QfIrm3QBvBi1BuJECp73UI43UMxLgAGTAcSu700Cdc2wL52zoejtflHMqBjzhCGPN8/ZYGC8FqEfOzphO3w06AUU17hzHKslTIfJ+hq4G55RkiVS5sdr5XtdRgJk2MaHi+3cezhTTmQDj1fD/sfcm3JFc15VuYJ6qipNEipQoW7Ldq3u9//9X3nrtsSVrpDhUFQpAIjG9/X37Bqpk05Ytkyx69c0SCCAzMuLGiUjofnfvc84//f58eXGZ/FDPvVFijOY0C6ljZWK11nP++Wc/1aE6kxMrVKPwquo2dhcpmGSVbUZkCxnUVPqrcn4Bzpv0SL2+zLbXOT4LOVQ2ZoGgvVZvbjfL8/O4Bmxhg015k9c2eX8qAMc4vbaHEZgDt6YHEHjv0fVG6P1mbH0eBZW/H7lgVPIlXq5sjIUKcmx5fu2nynack+K4N25Aldf58PBByMtcJ+49iwCPG6634XzMCMwIzAjMCMwIzAjMCPy3i8AE1f/QJWPi3gkkapuT+KG0FagQi/Ifqvqint4EtNLz0Eln1MTM0IXOByy/AM7hWeayh+HT2oJNqayW1Uk6+8MuPCr/3lNEhUdJN88zBqqTBvZ2onJq7cwkOe+7iwIDqAJ7KK20Gtkko5X93mUGi4IqpABXKMFYE/OPysBPjk4z3BZyOjjA/pvWMkdPl+MnTy2qhO12BdW/+OT95cc/fH/5u18/T77mRog9onASxw0A2xonD6zFVA3mvebdYVVGZRVW246GuTYK4HFAhnPhay1wBPhWWSsYCvIN+WtREIga15Ft7i1qVGlp1TF1j/YJASVHKCRzjbi8qoNv0KXbsh8uBsWpdpYP3ilYfxVQBcwZ8zoOwBfr8rqPFmMSn71FtOkKsa9zScWZbINVlhjU7tsepfY6zZc5qyqjhUYsqzxaXKnwTW4vx+61aZxQNFlLqaW3Jw7kWxxpwOperhFwywO7K+quGbi5f3CxO27BtTmhfuV39mFhJS7B44XoBwE1k6JFHH9VZ3mO11h04KfbWKcBxpO0YPrpD88cw+evrpOrmqq73klVs9k3BcT+6NFB1frMdtqBmyO7QS0VtqvkMu5t4nVxFVB1UYlxjZY1+XzeBAQZJ6PaWhApNtu8vpvPCbmoD/eAa2zC5KheXS3nF6+WywDt+dWrZXP1VeKaHrBpMWVP1GxzRzElwNfRj6JGw63g54zP3ao2A/wsQBhMvRAFVWPdStfmpDIOVVUU3J68IQdybVkzojPg3jxXpfrGaT5mBGYEZgRmBGYEZgRmBP67RmCC6tdeuTUsb4RHd23VkE4YnXv34awaVaMqKDmoKCXOHc23DKABrJTvJccyllr7qiKPAJmBTmecKqXNFdzluYDfXoDxIZbgh0yq23CT7fIadk6strEP21eSiXHeTzbq0QOVd6NsYQYeE9i7TLjRuOyRiv02xGeLGFVA4BBFNXAaey/22n2gM2rq0ZP3VX5RQCmkhIoLhJGf+uT0ePl//89nmbynAir9W2MRBkpPospW3cRaS3sc3s/rUZEpnIS1OGoqgKJQpDocuM54DgPnFhbCspy4AZDCqi1uVoEKiEsIBwyuVluLSAFmQBfHrrzZ0k+DdwCWWmJ74VZ10pxYuvGwNaocMOcF6Zyf7jkfRFFl/eEyPVS59kKe9wAqaFVqNdq8bO9VL3/HICAOlXJtO8N4BScUwNvuqwWiuAcKqu4dEEN1VakcOZl5L2ohR3RxgPjQi9SYF9TWYkuojlwLFgeslBvwAQYPk3ML5KoqD8totmgFYY7PVqPn51rxFwU7rVMHjFLJF9tpPwuElKJCOlAdc5VTFg66ENAFiNWGS1w+/uA0LX8OA5QPy9/++oXFlbB4+xlggSALP/1XV70FmoBx4kKLJhYDAEVyRckTzXf3b34wtYmSoxrlcZMvLMfAvYqrFuEcK1BKmG9yYXEj7ORzcpgCZrSuUR2NaporZAubl+cvk5t8vpxfprDSRezuqRS8l/uaQmn3d1fZJ8ot7ak4Np9p74BxB7WaMXDLsXcI0qhYXCV1gGs+54/5wqM6uA5jPv/mpfN3Jdsq3Nb2DKz3Twj3/rD/jj8V4y/U/DYjMCMwIzAjMCMwIzAj8N8uAhNU/81Lxix5KFKVoUosw1pZgugE/fG7dsoqJ04snSwyaSWH9TQTTJTVKKlnAVUq3zrJHAVQLMCU32WT2g9TiSlcOwBXSY55apXX3cDJbqAOQAEet1FcKAFExdzD7CsNMlRSsUc6CZawa6U8CYQeBSjJbWtblrwvkEn/VCryAoZ7FEI6CagePRtVelE2KbR0kvYsB8v//PmPbD/yt7/4QxRBclKjLJH7mv1SIAmIU+nNmCjQJACjrKLioQBSQEkgqYKIcMb7m4NaHRKIqorKmAauaIktzAmcxILLMGBpzdVcixF1UWE1+I7JvKJTQVbnNQDBSAe488tq/wXoUDSPj5qjenGNvbMACcStRaGAYUbYYj+tJMyYAMl1/16CR7FLY6wAy3N8IZzxJs5P56Yv8FTHQC7o2uOV4wBcHIc42wOWHOgBzgpq7rcEKvDnPmlVXNqzkD/M/VCFudoxOa+BtgHaVv/lnhR6GzsgGFhEwbSAkhbcoWr2Vhs7ZBt6mKJiAsOMcZy/g8OK/pB7aW/5iw/PvNb//Pnl8st8rfzP7XNMOyaV/6q1VZeHqjguuoCGggykZp/XgU5iw+cQ2/KrFFO6AlbzvNV48xq5q3zWDpIripp6G+WS9x7n47a3exv1NBV+U6zoNvDJMV9eXqaVzQXa6/Lq1ZcB1fwsSKJqYuDmmMRp64IEF+71vdeUgD6L5Tfb0xOVzyaLWqilAO5QeA0i2+h8yOJDiiktFCuzaFNAlfsPhZjrK73nXL3MiYMe82HDZlhapedjRmBGYEZgRmBGYEZgRuC/XwQmqP571wx2lIqwDWbDFVJXaH1zDqh4giSWSSIFklDlmPGbn1foFDxDv7snp8vuk+RtYgfG80kBlZF4aa6a81PyNGk5UTUKwGUyrg1wzffL+/cz0Qc6Vcmy7QkAmmFcZgJ9F2WIhDUm505wLXJ0tJwGSgFWwIyKwChyZwFQih7tYsnldWzH+ye2qcGifMtYgMdA7g/ee3f5f37+yfJFclN//fuXrVoc9VMVjnY8qGdARvZNESnaeNiTNe8FVBWfLcqEzbigdYjdFbhdLZI5mgBmnuKw/q5AicUWq+sbKwVcCqsLq+SKCcINiwG1zxYT+p7192F9lVJ7MRlPFU0glMS/Pv/0DIjeXc43WEsLk+UkIBv1swsB9Ldt7idKdSALKynXc6iE3A5rxeamkKrhFrCAF2zbURH5ncJAKrLZAhXOHEi2HXmYWmNLRcPOzNhRVKmGW2tzAbSFqjgTYLcLEz2fHapLj9ioPOdn60Ibh8axuZeE7TWUch7kfRJsFEf6ltp7VXs71w54pXdpvlS47UQ8Pm1diEARBgI//ejJ8mFyVb94eb38XYoqbSLZYrXufcJiwlpAq+ffB/snxlyIAdPj/LY5pn1Mge6cLzmpwOtVVFKVYXNZA5bZ4GCPbdNDNT1Sud4naZlzkxzUl+cvBNhNKv1e5es8kHoba+/Ozk0qBF8um0sUVACTwkpXWn8psERAVM4ZqUEbqqo5uyJkXLzJxdVq3YUI81BzLIHVz3j2sy6OQeuMNa9RwM1VBBcvuDX5G5OdtsZSF9OyuObfoMDsfRZV3P5fPtbLMBn2X8dmPjMjMCMwIzAjMCMwI/C9icAE1T91KYhQfaaVi9ZEwzcmeY9BtOFmtscnagsaJpHAarPWgLmdg4BfCgztIN0MyDAHMBNmi6rkOBZfonqujVc5bivtYnV0Uu42AU0q/NAv08ksk1NsoIBidsW2So0tLFO1bKiigcnj7J+KvDv52k+LGey6VPdVZUURtf8p/VSjqAo+w8Kcnz/84N3lf/38x8tvPn+1fBlYPcy25KCqbQKsnuuDrWt20q+VNh5U+EVtBZABT4sv5fyw+p4AxyimglW/M3S2e4TUtajOmKQXSjvxL0wNF/UAOxSutX0M9mLbk6BCGotO5rkoAiTP6J1syKxI7PFqVQUGn50lbzOLAS+v0sJHpbdqL8eFZ4+4BlxqogBIA3LsFn5AefUmIX+28MfIAVaq9lYJHIoqkJfL336q3bLqbsestfYNlQygXIsWWW8IC/LK14J9+/BqOx2Qh7JqpWIBmzEWRquYFnR3R36tIAVcEWfV4oItOa1YkfnldYuYjtsFi1ZWUn1lM/He61uFGKil8i6A++zsYPn5j5763l99ebH85ourUeyJ/UT9BagZ71BTuXe87lSGzk3v+AA89plrxDHJTQWEbTuUwGD93QYA+RlbL3H0guU+ubw8F1Z1A+SzcZsqwFebV+ap0oP1InmpV5urnER8CrSyiYX4NipnbeRU6n0V6/CX5rTqpvDUUUDHOgc/Z18ufHDvcw+m57ItaTgn1NKAqnmoqqwsYLWisH73KLb+Pta8BpY2T/7NxbO1yhgpBZwdkJov+wKv94x/z7gpxx++dQHOC8PN9qf+IM7XZwRmBGYEZgRmBGYEZgS+mwhMUP0PxLm5Zf+e/DDCCCGiaOApJC8QPyuTRiDJiSL9TaOsBlR3A3HOGEswTphN2BxA+IA19iHb6vcdmwjBTCaZuAOZgGH2TW4sMHLfnM5dKgQP4GjrDqC1dlSr65KPGqUUxdPqu9h88/MhObGZGKN88rOFYnbTrkYFM+CWfVPR9Scfvb/8/JMfLf/02y+iMN4sh1QLBnLRzMzTpFATeaWZ+Ps9+81xCAE2YJRSoImcTt53FlW4VWyJSO3Iog0QperXKrX8zKNq5gDVkadKfFcFjh9QprqmUFDBNqpaxehUO4GgFvdxgj4AltjBWO3tilU2uZ35fnaykzYnMX4GUIzjsKNyW9ir1gJIvZlUU8duBdcBrIU+gLSKqwsPqpQFWJ5fFbmCatusWEgKsOU8OE/PocrqCheqs+4/auQo8lRLbmG+xZ26//bNbREmIZorZ8zZeM3t7a8rzxRUexBidk3RJO/XQmLPrdC85pCi1rItsZcZR7B5VkswFuKcPyr7pz94srx3dpjWPzfLP6WS9Jaqt9xHqNPc32NhYa2ozH3GAgiwL7gbxy5GUIOoFYALk0ApbWmuA8aJmrZfYBOnAXmll1fpn/pwLfA2RlEwA4bkvF5Eab2IgnqVHqvkpN7EDsyiB3m3/UrLms0Xge7nfhZZqOHbXXJWtekD9wFRc1IrrZuTvRuHwgN9Uv3bkAGz7VowiXZEVhUvfLeyEn8f8nNXgUa8+zNn7m2cnxVxEXZZgeDqsS8cG1Yb7v1iBXFiSmujW/4+8Yb5mBGYEZgRmBGYEZgRmBH4fkVgguo3ej1QVGuZVFuz8FAL3KiMYtvlxdhvVVWRvkaxI5QP4RIYE6RiDV7IT61mKMlEeXSSCUxQxAVYdYZaWyHghxJIK5r2WEWBA2hiWaStC31dgZ4c4vjwWKsvhY5QUwFJQBQV9DStbQ5iX97bS6uah4Bq9n+Qban3w8T5rz79eHn36dPlH371+zBzADdFmKwIrDLJOIDetOUhD5ccWPCTKsY5dtve0NIjSuWA5KNYh8OvTr5bkIgf1xYyKMb0WiUmVVkPsA+PdYOaeZtDCYxxzq1g25+xX1Kox7xM9wH0VGEUEZnck7OoclqVEdA6BISsXLyTmNSafH6FOmnABX9zR7mkee0gyvY+bX+4DsJ2IfFuqMPdFceiFc16hq+/O2ZyTs0lrY0WZbJs0cJIWn4lQtrd7AQWwbQW7SIOthriNdc28nrOHUezRZnGteOIxJAnyCXmXmC9g3MHrGpH9vb1mEAv2zoWobCv09ZFUDUi7WHqconn3div+cJ3AVmUzm1Av+os51Iwp/AV9+ZpKgD/1UdPPdf/89mr5XdfXfd6CanwXVX2FdKHxuy18py51qibxDxjJCdVe69xK7iipAKOm6ikV1b9vQ3AXqWC7ytBNWfludD/mPNHMX6V115RPOk6xZOASizYATsLYBGRfLa2V5/n+0U/54wZUCXfFLs9CxKQI6oq48cJAKwSutwIWPl93+grpMp6PRTUWI4tuORxyIdleAPa4d4UJHtgX/xd8S95Xssili1s+MoH1rxW9j0swm7HZ40fLOjGExNU/VjPx4zAjMCMwIzAjMCMwPcqAhNUv+HLAZg2SY0ZPQpKYVLVSbkDIIwl9jg22MCqhYRVpjJ1pO0M71fjUprtPph5Ap8WQGJyisrkbPNRJbFgE5WAAyvBLuehewFAdnEbRYfiRbSKYU4Koh3m+PQ4xbaLetrtyVU9Xd5JVWIL7wgKHAfAo38svU+Pl//5l5/63C9/93kAN2pq8ltRZXmIItl2nxxX81YLz4OokwN4mMJEKMUttgQYH6HoWmmnqlDzKVsoSPgGIItr7uvQCsCjcJHVp3ilENr80orTKqICVWzAA1CrUFWYOhhKnaobKifXzbUG9i/6qQg/OUWh3V2uAqqKWSERx5nxc75ahVEogUwJulDV1jeFxD5dEARK19Y0jAvYWpVTXOOMDhCK4NZaOFzD3DumO48c3ALYUJ0H/Lk4Mc7B44x2LBTHahGmVum19c2wN3M0FV8t5ey/YKpyCgDyW/ap63Qoqiwy0JMXxZJHCyuNk/RytEJz7dy1A1fpjO2W1jVcL66B8Msb+vg0rWref3q8/OHFJq1qLlxcALjWvFTAlY/IWrXZisO80V0U5nkCwARMXYDIAhDq6TafgVusv3mNnNWr6wAmz6c36ia9Ubne8QsIlCwA4RzYRj21wu8m+al5v71Zk4uK/Zd9G6Y8f3P7MmCaXsJDmUTBpLXMI5ii+wKqVOzls83nkL8PWUS6Jy+Z942FDJ+j7UwAmPYzXTkYgGzbmZ4jcdk9SQ44/2yFxQXirsv+A7AaMVBSVWHJgR0rENziWXiJtSNAzOurd9i/Uo/XYv4wIzAjMCMwIzAjMCMwI/C2IzBB9Zu8Aip1enP93zoJDz5UVakkYvGh3ZPjKCJRTQOgTlSZIwpkgUaSFHkwh3TyCTAWencDaQKruXC1OvpAuUO1BCrSUqPFgAqP5LjtmrsaNTKWQ7M09+8DqoHE4+N8PxZgzvaOo7QexeYa8AygAiBUF8YK3HLEB8uzZ+8sf/OXP15enF8vv//q1WOFYBRUcgcr5TAZp3QO/V5y3Iqkggnq7Ukg2W2sQBw4Rr0VTkeRJeMICIzKudpSDcPo09rntQrzXYgtbGmRHTEBAGv/HKoVwwO+hTCOBdhi76WIDRAMXBfMun/Gu6vat81E3w5Bo8epFuFsDFCiSBI/CkG1WnOtukXrKo3rtTclkEI3g17XasEChqBdEAO2tqhtAxjvUMa9lk1bvKYAT8ZMT1qOrbqnIluF2bxQbboAf+GdY9jr1Tg3D7f3B1bUAb3mTVMUqpplLeuFbQs0eSFhLOCUvqW1FK/ViIlnW+t0vYZY9D5N3mgU1etYp6s8shvOvpHChvvO2dHylymsBGT+4rOL9KttBV1bCwnpvd61MtdiXYUxxb5QOQHmoTwDpOajavktpFrpl9jknnh5mXxT+q7mtW2US6s1P6SgUuy9LPYAs5ex+15cfqUSy4Ux7gHIu/vL7Auo7WfrNu/LnZDCvCmshJJKrjmVeK3kjaJJoSSszvQzbkx0H2CHzphsVzTgkxsTS7ArG9nH3dWmNzqKtX9CkGsDvIFRgZSiUQFOFlK6MJZ70NLFgCrFnpCuY2u2sJsfkqQe5O9HPssP11Fsp+23n4H5mBGYEZgRmBGYEZgR+N5FYILqN3ZJAI0qpC3FOaDU/Rc2Rw+JAmmUS1vP7JMrlrfEqugUHCgERJnAk0NWydWJ5Q59SFE4gSRn7LzWnEBzQ/OSBVu0X2ZSPGyZ7Bd1FXUSdc2CTBnSMbmoyZk9ol1N7I4n+ZliTMAq6qBZggGhY0E2E9sA0Q8/+GD59JMPl999fr48D6xiH1VNJe8URREI1/ILnGMtLQzdc855P+opx7DqMFbjKK9Hkcn4zqOWZd7PMJunWC81KvLIVWWi74y/83li0Tl4LcHafC0sM0A1+ym8DRupoRutZRCa/Mp7QpwoqC0IVNX6OAWrUAYRt1qBt9WI2x6nc39sp8WtXmngSiVS2yc8AszxWtVEClOV/2pv9hS5zrBLNmwBogGAqL1AK+KXOavUz6qFGAgif3aEwnMo9NlVt0fjnL0FGWMVY8ZIKxvtsrwj79sd9lmuS3M1icmwVPs77WRapZeTWqsSr8WmLCoEyHJjoXRmUIybIwis+Q7sU5CqLXwK+vwj1xOwBqJ/+lFU1SdHy+9fXC+/jAWY/XfxZbVdrxWViS+fEXctRKM6e+6EBrBWOQVEW+V3S9saz+M+vXABTc4v1YA3mxRbStXeAOWOMBm7eNTUq4AccImaSpseFjZuA7Lb5J+iwtrqBmCPEst299mn/VTphWrPZFrPbPKVY+mayDUd7WMsoNZS1N41nMv6WeeaPfB+xnsJqHIYgDObAsFUAKZQGetHgD/KqCscOW8s/IAqAJzer9p8uf+vRwubyuf5k4I0vS6ejWHMbzMCMwIzAjMCMwIzAjMC36MITFD9sy9GoaUPptvNTjRfVEUPVFgnoo+b9SnUxkDhbtTMncPmBjLJpQ2FuadpC8Pk/HUiZieyVAJujtuQEteGH8DgyF/dxVbII5PQTNv9EaWQHNMDchixn2JdDWzRkuYg+zwMXJ5G3T0AMrN/gPUw+0Ptsu/qcfqrYinOhPenn/x4+dEPPlh+8ZsvMlmP4oU9N+/FzngPZAZ6heaouViNtX5atTjHp50OqiUVi80BxcbbXrDYeUW9/O8w4GpBJeDJONRi2zl2gVdoBMJQugBCiZX3FDq7HaDWkKswkq9H+BM/LLYtksVlat5uLb8USu37sPaeRLVC8YIzCna8vwsPq11XdVKVTK1w3A2AGCA6gFZS5d6oUrsuY/QDOGAyT5IrS15xVWDGXCurBYnMNwToWrAKcOLYLmTkG4sLFAAS2LwHOxq+bHFU+veZ/SwkjBAKW4yTa9DnOub1QdVY9sd+116uxKMwXYW3PWEBN+IK7IezbIlUAGVhgHjReUWoZLsRKzsujbi89+Rw+euP3zH/9R9/f5684OxDlXiA6lDNGZvXQjBvtV9A2iq66NXEPc9fptgXoEpcyE3lHkBZZf9em3zmrqJavkxBJey5d6n+GxkzKmqq++b+ZuGFAkk3gdjlIQWSYvEFaGlZg+J9l/fQO/UeO3D2f3cTC7CWbO6b7Ms+q7SHomovvVH7t0KbdVcDhvIK1HL/5gXuy6jud1c5ZvZEkxIAACAASURBVPJVd8hbtRBUrvua68qlpL1VLMyopQ+U/Oa4WfDxeW2/OV6uKYfh5QaMQI+/TJXZ52NGYEZgRmBGYEZgRmBG4HsZgQmqf/ZleRNUUUCBB6yFqBSrV/FfTgRHuLHwAnRY8ExJzcSVwipY/pRAWnH2QXhj8soEFXUz+6MdjdV+IQoAAKU1k9MAL/BHyxchx8koIJfpLaonbWiyT3L1ADEUzLOTs0BqKvICjvl3nHxTFM+T5JAeBVZBJeysJ8lZRW0ERP/HX3y6vPMkhZR++VlhyNzYFFPKMe6BH3qw5lgpw6PyyBnfZYwUb9pn7NkH5ZWAQ/ZJjupBVEuMwlbTBSLzPMflAfRqKTaUAFX7vwrrwg4wPRTWEV40LirCEgcUwNpRgT7G22JDVSFR/DpGfgeoGDN2Vq2v+R1rMgpni1ABtj1WkbQPALF5tOyo/CETciWJj5HsawDgG7VvBKtVceWECqVVUUXKbK+KmR+w2gKA7S1a0MTuzDmhyPL8NjBEfuXQ8H0v72lObcfIggU/W/UYq+woNEXhJLVnleiCuZZs4mFRKiDKobSCrqouN3CBlKJJAic/++MoXCWMjXP3/CgCxfXr8YubwDDW7t3lL5Or+t7Tw+V3zzfLb1JUqUo417HX3IJMnhcqZVVhftZ+DDyb99viU1iksfrSBmebzxjnuo3dl+fYk6prWs+8Sl9U+qaimC4PF8v1dSoPR1U9Pk6Bp9y/28Do3c2LfEYvPc9NPkdsf4cFmKJNVArG+hvAbRhQmM8dCws2FFZCXV1vEHul8shnu1Wo41iwMNS6spKXKqNrI74/j70Y1wHXiAvK4gRK8xUFl4g4iyCcUxcjjBJBd71nOBOAeF5iE+7lr+ux+nhXzx9mBGYEZgRmBGYEZgRmBN5uBCaofiPxT4Vbp4bYdzWDdjb/CDOdjPeR11G3sOgd1VrrZB/rH60TEV1oXcFEM/mRqpNU5mRCH0cfSiV5o6M6TybvUXzIPw1QobSBfOTrOVcFw6KumKoqhKFmog5GTcrPRwAplX/jIQTigBIg9Tj5s6iq7IL3nET5pcUM/Vb/5qc/EWz/MRV/nR/n9cPDE+3BWIP5fe8gCitW5Siajokqx8C5anCgbhTBATifJF+VirkNS5W/Fidiu1qaVygcc+z2Vs0R+J1t2U/7iRZkULV5HeXudVshZudYUwtNvFsA1BqLlZpzjcoLmA045HdgDWisZbpXkGMJXuP6rmO1UNEAA0VCzmlVMYWnKqRihRtUZcSKys5RJen9OVyiBY1uJoRoWw20sE974HJ8QIiSwqqgzSG1CJGM0hgAvrxg3qjKaQpo2SKoVE0ciAvnuh4POKR9DQsDwvOodLvSuPmeAxqBphWAqOLbuNeNWvWZWBT+zR0lMABldsb5oD5WJe/4nqVI0F/EAgws/+Nnl2kRE0tuD2bMCRfFrzzPXvDx1cUI4XSMoZWFC6gci/haRClfqKtcW0D1IhbbzU3svwHV2zsg9YXVsk+Pn+QeO0huahZ4ti+X66uXOY+8j7gCpvRANSecHNQM2LxQjhflNZWAubF245BoQaT8DnjaJgma1YQ9Pqss3oyCUHzebVeT+xLAZZ9RVvsh4V6lanDv7YcAtvmwLjC88Ten/u6xsDAuBn9D2ITbjUcNF/MxIzAjMCMwIzAjMCMwI/C9jMAE1W/ksgANVZZGyRum5o+T56obVOAFDkh2zGuopVbfbAsbkyrJG9uSM0jBoyhIFEwRfKoE7sSGaLEmRVcwpC1hnOiP3FDyKpmUHzDxt+APu21+JyqqlWqF2OSoBi6PsQQ7Nv4H9NBH9Wh5cpYc2kADLWTIYd1Pq5qnp0+Xn336UcDhZvnn9FBlYr0bCN3P9kexB6seAs17pyMe6UGaysLYgbE1ano0NxWrLsCU/qRHAd2May3IA5yhqgm4QCgnMNTRxmG1sQK9GR+/85VzlccE0eYxWvB0wCrn1mJLVRftK0rOJ9QDpNGqhfFTjMZ8QcCt+bUCP5AtDFSNQpVlng+MAarty1pwFhey4S2gMZYw2I4PmxVrB2wpjGGpHeof1xxLKpVqOc8q0s05RQUERAFIHkCkqrL3Fkpc33PseRRaGYh2XYGuijDgyRitDvzmeXkuWJVZGOj4rb2c3bRHa8fNQzXTIlWtltycU8C4cRNUux4zFhFGjqv5qRyWdiuFTdVqkJrhGFvynHeWj98/XX747Hj51ZdXUVajYuoPHtcZxZl95f3WGCO4vTqqte539FE139gxcr0f0vf3Wgswr6PCsv1NQPgqNttN1NKb21T4zdfe7q0xos8vkH5xdS54XgZUr1G2sfmOHFVbwEh/OQbVhlO8qH1UsQuzGEUyKQCL2trsYe8L/x7Uii2HA6UWRcoTbBb7L/t7XZm3tmY1ehRtANbKwFiL32gxwypFXArpYVQo1WfN7168Lnyt+bFvsOy42ee3GYEZgRmBGYEZgRmBGYHvRQQmqP6XLkMVKKvb+sWE3RlmZ91/9Kg9uBNafJWAJ9WPqOTb6rxa925pXdG9OrFEQYmtV9vvQ5RKFbpMVaN42uaivs43qgIzDir4xnqLOpjj3KBsBjhRSW+TrHadPDeU1CdRTw92D8PNKLE9F2y7B/RSjYpKGxxyWwEmqOP9p+8tP/vJh8tnz8+XFy83VRnJm834DwBWWsccB3ADtc7HM859cl+T76qtF3VJ22lhFcsvVWsZJ6oi0AiAaf21KFTtzPzYwj7DzujkGggHGKl6yxMFKXhHDU81EvCr8qd+CPjyutDJY6hbmbgDuiNT1PFVzBzXd82JBYJ5TpvvsCYDqArJlipqzihvVi3NPoUkhLVAe17j57UokpA3CicBPSJMntuMBE6KJmEHtd8n1WQHMK5FmGphxuJMHmt6pua8TrO44XUhGoJgIIbTEEyxcgOqrbDM01isiQuvuT8L++Q3AQ+wLJ5a7GeolMSTuGKtRR1dVesCftnIIk5ek1qlVbBVUQv72JNVU3M8xs7nhvsDEzqK4bPTw+UvP3wiyP79b8+TQ4rdoNef8brAwEIAsS+natm2hU5e2o48VCC6kJq4x/r7Mvmom8RyC2gGAm9wH+TfNosv1wHV623U1NtXVr4+OTwVyF9dJh/7+qvs9yZ9Vc+T95qCSfaN7WJAc9J7jvfpy3p788qCR+SeY3Onn7L24IBq/zYQYC82aO15VTDOPnRP8NoKqSixeQ/3HH8mqP58mffQkoYLxT64xwPHjytQbHs0XB1UjvaQfggKqdyPLmysHxaulx+H+ZgRmBGYEZgRmBGYEZgR+N5EYILqf/lSrLO9N6y9Q135412jfkZZ1B5c9cMWLgE8c8+YwKOO3AOv7JOctlGV8yTWWfJZhY285z7voYBR7L5SylCiVGfrn1yOY1c8RC3FVstzASX7iubYgCq5qU9SeRgwYDp9ACRk1k8rGnMTsX1m/4fJP9USmtc+ShGlT374wfLPv/tCEAUoH+yZGjXVHq9RX5PPCrQykcf2CMSyHUBJ4SYgCWjWrgsIY7clL3RYSVHT+H0txGSxJpXhqnXrY/2Z3FusyGtenuqq8/duCwACWAXIgl25phZg4yfoNhd07eMKSA93rrBc1hvtXbQZryrmeJ70QTRF4Dzhbq/PVeUDkofaCke9ofIV0As7HJ+iPxZz8qpUcbwfPUoBv8JNIUPu4CnfBzCmXU1AlTxj2/YAhsascG2BqfEeg5MdHOS6sFDQfq6ooQj+nt0j11gvOO8FLBmjKnCOt7akERq5M4mLjC51Nf5jfLgIhgDpe6+F077nOtAF8GIzb0GrjvXj906XH713svzy84tUAE5f1RAX27Mo0GOtixd+fOzTSjxVS83xbd7sWr2YVjWbHGtLBeCA6R3VgKN0cs3JN6VNzW2KKd0GVI+w3YcMaW2zvfky8BklNZ/P88tLc1cLqNh3E4+R72rl40Dq/W3U1ERwbzeWX1pTRVkFYK3ErSe/MCrMjr8F3KMFWHJQ824uBDDMcVBVd8kPzjlv89wmfxcolqScz75yjuTGjutgRXDt9M1v/aOb5XENjfdyAXqt6Kok0M7HjMCMwIzAjMCMwIzAjMD3JAITVL/RCyE6fO0eKTiU6khtVcGskAeWTNQ7iiGh6KF+4BZ0agl4oJpkm7x3N/Zac86APCbAu4FVVLw115D9YQelcmgmoFgWzwKQQB/WX2veUA0UqOG4mZyfJbeUSr8cDaVNM3GsuChWVuPNPizClO8onD/9+KPl3WdPln/4xe8EQ46xh+Ka49ATdg+oBby1gDKvBl5b0Zc+q9iHmWybY6q6ib22IOrwsZ1mv5wmShQxaUXdWqDbIqTFZ+5NkK3tUyUO+yvnOZ7rpL0Qz2CAYhXaoXYqvA2F0CLFeZ2qqrYNGTChEgp4mg+KDZr2NYUkKE6IzDYUidImLQgWqDn6MAsLYdVrGxfyC1cIBqTaixQLcCvY8m4BNP/RXsqxUaJzzJvkRKLIqlbnZFFa18JLOj5RpPmqJPzaFmxcCtwouQ1ernPuP1oMcUDgzqJRwm2vzdCnPSdAr+MZMMpdKiS3F6i1jlBoy8U+Vnuz2iFQbhpnrMyBNK4dkEyV4xZMGhZgrmW2e3q6v/xNKgBvAmV/++sXgczm5zKuFrQq5Be+aTlD7in9ZwuQqOR8frpY0WrDF7H48jrWWWzRnCeVf69pkssyUooj3d6c52egtTC+LMDpq1jer3KM6wBx1EtBNfmpVBLOF1ftLlV+75Ln2sq9uV5U787n8S55rw83qSpM0ak1D9geuc0ldl9WDgZOiWOeZDzeC1wbtqUXa+4fINXADuA144Ac1irOri7UVFFINT4jz5v9v/nnib7L/YC8rkLMeBgjTyvh93DzMSMwIzAjMCMwIzAjMCPwXUdggup3FfHRW/SNmWkmkkyOOzHcRVWlBQyWPhWUMUNkAg9gAJTHKKlYiJPzlgJIpm8CUViAgV+UUyvvUuE3aiiABxxhOz3GYqy3U1Dh3zH9TLHOahNuPib5qPZGBTIdUhQ6qwEfLT//ySeqtH//6996rKOA6kkAdJcerSrDsUrmTZ3rtgUP+z1SmQ3Qkqs3khGB0yqnpOsyXuCV8a0tVzqFxsYK/qlQJiYAdIGvOYrM6VXZ8l57baIOAq8DtpyEAy0wixVyq9i1KmzzLOVO9oNldryvkNmcVQCVYxaqa5stHVWF5bmqkry99l4rrQJTzvWHDVbwBAoA1X70gChSUle45RUMsLyv7U9oPaM+Z05qQZVcUsbCLlrEpwrvKCiV3w4TX9RqFgp8PA4a92gtzOYDUzBq3BMKbMA2+xS6q2Q7zhwDO627UgGuIs29hApM4Z/VZosqvuaNYm1uDutoT0Ml3gGJxJ3rSXRpISN6DVsyx+A6/SQVgD94erz88x8uYjmn0BGLDqOYFeDr9SVNk56pgGp7qbZgF4syWGt7DYjbRoU0wA2EmhOKOsw2hcY7bdav8nVp/1QWi1BCLy9fLq82LwKyQCoUCIBGOaUoE1WEyUu9JweVQmbcl1y3OiAAatvTuPCEAgocA7eAdytgo67yXEGV4RS2XXVyISPvTQ67fzMswsQ+K4PaoiYVgl0bMF2A1RPGmPdxSD4vWH7XSsPr37yhsPPGR7eC3a06BuO25rKu75nfZwRmBGYEZgRmBGYEZgS+owhMUP2OAo3EYY9TCgcx8UTtoMxvJQ8tskuq5aqUCLDkVipRdQLKNil+tJOWMhRbgiJRVK0KrMUWGSvHYOIf+ydtL+iliIJzQA5prMNJR3U7lDPUG5/HbollN2rnUayOgOpdbIZM9FESsVnu540nOfZf/fTTtO24W379hy+EULY9Czjb65Rzi4L0EKWXYbPP/ZzPYWyoRwFffhcEyclFtUNNG/1ThSWAClgYoFkgGhZkAH4AJBC95ktatGfdl/mRTPxfK7Qi5QqeQIjFmKKKZh8op9iNeaBKs52wbMGlVTXtuAQOwIzcP9Tc7NZiVwPkeFk1lQk/qhcIAgCP3NpVleT8tNdq0+0+CsvwSdupcJ4c07Yy5oC2Mm2RhSJU3QdVe5v3qTbbPqJu10JSR8kLprrvmo/bcVfm1BZd+dNCVtbYyZf9Tsf72c5CRMYPEKRKbgtMmR7qa7Xa1nEKbNUSXPd5j6dVOP+AYc6lINk8XQCcBQzuhRvhFcU78cMmzP6zzTtPjpafffhUpfQff/tyuURVdb2lMSK/le04/+vAGtApW+d1KyhbLbkfcuGUAkreW1kECGTeBDJvcx9g2+X+wcZ7FfXzOl/0SCUvlf6s55df5d6PKur1Och7rvJeeq7m7KKwAqr0YdUJYDzzGveDhaOy74ylCqo0rIqL6mkBqlFgyRxgc0rZlvupiwS2osnPWMCt8GtCKcWUArtYgDmvtSpw8tm9GuNe9U8MYMu+befTa+V+33zw1FjT4CXuG//8DOfCv974X7z/jzeYv80IzAjMCMwIzAjMCMwI/JcjMEH1vxzCf7mDrwvpmHA6GSTHFMWMGeNaqRMFBPWLQkp8jQIqbGPhn+4TiNuJXTeldJfdFDvSDozAQk5bwEQLMYWLqPjpBJgcUECEyX84+ITCRFUn6fzIZBTV9TAguh+ooQIwcBO9STULiDjKMQCOp6kC/Nef/mT58vnF8uX5hX1TqQ6MIoYdF0V12aeQEkovFl7a1qTNjSDLGZCLWlUXeyiaHml0JwHos2NgBYWqAMe5YspcVcoqaKOyrhPw8ucKr7X/8r7XBY04X5Stlk0qzBWOANUcC1CxaBFfvBxQzbhRA7W/MtahOqIqq+8CHWPhoPmZVWG15SpIcwy+Y1dmZaFW5Cqsww4raMIqbdcCXAJbimNuu5Z0KpTaVkUYLOR08QLFENtsLa8AN/sBwixSxSKBtFjQps+rx/d7iy8ZLWzV5IQSz/zjPVYTFkLHvu3diqJXoMYKzj6A/oJgx0sYb31OZB0w/wYOMexch+Yic7KotVWd77Q89/p1UYZIOCh//vH7T5Krerr8Inmqv/3qcmwzeqlyDfNA7RWC6zU2joI5MeTscg5ALAsDj4Whsuk1ualUAfa1W/uoblNUiVxVeg7TJ/Vqs1kuA6m0q7kjp5XzIBeVQ1ONOfmnDtZL3uuWvjLjLi4Uq5aOhaf7jNW2MwOoU0I4L+WL+5/z0V2dF73vRk4yywkAbWDY8Nm2hgJKOSi/5xwSRVsuq4gO1dvKwaQDsEeuoYGuIvv6wSIX9/2wAPO612DclG9sOX+cEZgRmBGYEZgRmBGYEfiuIjBB9TuJ9KjA+Zi5SFElZqPD+ssYACQgIAlmtm9BWTGHjj6LSi+1YZrTGlvuaQohRdVMSd8Ub8nkO1U++cL2S94rk8xooaPQUCbKqH55DRAFTqj+K7wCqkBl9nWQ183hzIPKv4dRR1Xlcrx3T8+Wn3704fK7L9OiI/ZkOusAt9h21bcYi+pY9nX0JPtGQT7QGry2WUFVtUiR6mPzKFH+np6dpKdrCj3pem5Pzram6cXBHll4rOLJw3YpbodVuDmiQ/yr4kYu4wD8tm6pQif7jFzNVrGtfZTqt+2jWlWvFt+qp8C9++e9wxJrixZA2HzQtgKSQ4DXAdNaPLH7OrCx2MDYuTq8xl2QxYQt0IxKyQJCzl/V2H/cJbEG20ql5wxMrDmvVgW2xQowCd8EVL2VgHrUa2zbKNnsuwBuHLlejJntOAYqcgZFuyCgG5jjS7T0nGpR5jRQ2VkpADhNgQSgjVSB/DqKJ+cABq19YHsVV2twQHUorz6rJ5uFAyy9LOBwXYkl59b2N2fHe8vf/PjdwOjD8r9/9ZW8BqyhdALPXbToYsQNtt5VseZ5o9zoN5e2haKEvbx5GxClSBLvweq7DXRuhzp6R1uaWH7PX32VFjYs7XBOXI+0qtledsEl76FtjdWscRQEBu/S3qboz7faaO+Sg2reNPGM8mu7GgtYcWtiMWY/WJBZfeAq1i3xWFEYhwT57bS4oSIw50jFYn5mdQD1l3vQawqfYxPOznM9WvWXr9rOX1dN8m7xei677TFM3GsFYCyzulLv3fmYEZgRmBGYEZgRmBF4GxGYoPqdRZ1J4RpuE8nyZUOSftkLtdAHkN5LAVQkZSIZlbKUVFANRO7GirubVjBWDMbCSpVSQBMbq9DExLOHfAgM8gD47E9q7mlbwAAr5KqidmIFrhIZBfWEPqrkc+4tp6kO/MGzd5YPP3hv+dVnz1OxNbbhjPEk1l5g1dxEKhpTbCh5qicnT81tjVvTgkvHjDczdHNQPe9h6aVgU2yUxyngBLBim7TIDtvm/U7sIw3tBXhrF26lYP/RmqTC8dDhVhWoIPJYgCmggyta967KYC3AVsBVmYUcUAqJTeIOeOWcUV15E+8x3zL/Q91six3Aqsqceb/AhgA7AJn9qEa1eJD2V0E0lW2BsgG5KwhSXAh4F1qyE2ob8Wjf1FharWLLawVCHbycA/tnHMAsUDbsnRQJosKyyqqLH9iBUVeLlIz/gGtv5Fr4yZxh7dNVnrX6AjUuDhSIvW5azYcqn0HVxtycVyBwGwijii/1bK3IDNRmG+CduAOD5qzKbOyzucnC5hib/Vmp4IuA2HWJ5ZMPzpZPfnCW6r+vlq/Osdq2OBOxt3iSoiAAXSswP6PwWqQpNzXnh73XPqsZDypqFy4KtmwH8F9dXSTXNSDK8/lcnZ9/sbw8p+pvbL32KI6qSvsZFoKoop081fuHq5xfPi9xJgCTt7ENP2gn5v5lXOmLnPsadXYXaz8q595Kj6sll+9RSCV+7v0VGHt/0j8ZCH64DqiSGkAVYO5n9nVJAaeM50ncFtjaoxL79+S2xZesJu7fEQC3qmyXS6yw5mLPqp7aSoebkNxeq47Px4zAjMCMwIzAjMCMwIzA24nABNXvNO5ruAdhOSvlMSat5qTxYHJatcMmKaokEFlyVO1bGshIhd2dWGZ3TjOxTLGkPYosaakl920AiUoJ804K8QBh7JoJdoBDqAUYWyzpOPt7ku/35AtG3QFejyiSlH9YgD/+8AfL0ydPl1/+7g8FneS0HgKgjC0TdNRd1Jy9g7PlNHm0+1FhYW1A6WgotWv/1EJiJ+K2fMFGrJqZMepZrEoGmBWWCzNWAFbpLHA+KqjyezXI1Q4s8I/wAqqois6/AwC1f7aH5yP/kzOb8ai/5X/ajQUo7NNVc4VN39HrpMINtA1bLs9ZlVYgL7SaPzl6pZrjKfQW7rzy+UbV26aPZszrIoO5jQGqkbcKPK7nywBr0yRvNDZtEE94RDWk2A8nEEU81w/FEmuxxbXIL80xrArMgoWW7II+MD7415xKDadA3lCn11xVhi88jsBpW9ZOSlwB1ZsULNL/63XlngQMta3nTVfbrTBJTNkGgOM+B94L1lmsCKFuQ95YgldVmlzav/7JO77vH36TXNXrSqns2+JSXGQYcM3v5JPAPTQ+USrbFoSKgkoBJNVubMi0xmnIGPurgCr5qSir2HWpAvzy5ZfLJv1T74FS4suNhL0+771N31VWI1BT+cxiGdaS62evAE+EVVpj8d1BTSUS2gWAaCoSdwCMRXgHMPmwchtln4C2SxQUdgowaz2IsutaSBwVgKmf+OSMu7hCQSeKOFGgKlWOawvgeIBqC0f10ecef3bMHJQbfS3mNF6e32YEZgRmBGYEZgRmBGYEvuMITFD9TgO+Amptiq8ni/y0/u7s1Mlt9Mgx0Q027FBdN4WUsF7CrNh/AcDYIpejTGZRY823zBe9EVGqYAFA0P6lexaNwR5qGxdyF1ON9zR5pMdU5304WE5j9aXYE2rSCVWGByADkX/xyceZex8sv//q3CJKWGSFP220UWSP0oqDbNi0qjkOqB5kv1hpUaGAXxRYQKmWXlRjptbNv0WZ4rlDc1h7S2oFzU/ArXmTKKqqqgNwnNg3ZkKsc2zyXPt8ba7dR7dpER4m/m8CGNuaz/m4HfDUfVGoCYDwPNaJfgmt10XYrpIpIGTb5nyOYlF5H21PVqsqhX14D4fz3PLzXcAZCyv2XwVC7aCFh3vAxGq6LVy09gZlKIA5it+D6lg7kqDi3mIPpfhOFg+Oo2ajrlJlFzDlOlPcSugeSnJ7w3YhwMrKKItWlh0FoRDoR0Xo3qXN/7SFSh601rE4l2NErRywiNrnwkkV7BqZl7SYiSJJwSUUyRErduXiR8aGEwD7sD1bhckCKIseP4qq+j8+fXf5Pymq9NsvNl7fFlOiwFHHsy5g9PSqrtsWR7W51mqsvjyw9m5VpFtl+fp6k9c2y/nV89h9nw87+e7y4sUXUVq/isDYqr67Uf/3DshBLZSitnL9qSZ8v02+6sgt51p3sYT/tICS7WVYhDLBGDBlYaE50CqmqM26rrm3uCHIGWZb4plBasCoE8P7Ts84MXIVpQse3HDcG5yn/Yy53tyjedGb8fF2X+/6McaxWOHC2b/a6F++af4+IzAjMCMwIzAjMCMwI/CtRmCC6rca3jd3/qZ6sSoaX3fwtpTpRBFFKpN3N+PnwCA5qIEuKhGZq4plNgWJdvJVV22r0zo3FriqiO5lP+hkycJTtQQI98gPPXi6HEep1cpLL1RbxWQE+k9RYILLAZuf/fhHy6vL7XK+idp6fCZEAZDkpJIZCQzf09t1LwWUTk6Ws9Mn2oJBRWCTXqoMq6A5VJx830e1Jb8PaKGKMc+N1wEcLLzYfQHuFihaFaBOyoEs1Vnm4+MllEgUQXubml/Kmby5OFDl0zeEUMzXBJwBtYE37FdQzQOwZHzl4kKoP6OeolICqCt8W7m2Y7PljJA08i65qgOuOU7b5AB7QEwtsvLvUDdvVeEKWm2n05Ywqp8oriw88N5sZ+6u1WHZZ23JLCbAMtcZE7nEx1Rgzpd5pjyM2bAsDxBHodXyO3Jo1z8QHtf+v80fLawPUI10SYua24wFELT6cIVxx7sWiOJnck5XsWyKvQAAIABJREFUxdbCT0CwCnCVXiv5RnW8C5xZJ8kYsiPaIZGr+o7X/O+iqm4CYgAtAKqteQyWtzV3tVcTmGYw2F5RVbH4onKzQMBnAtcAA96kaBKg+uryxXKxOc/YWRxYlpcXL5Or+tyiSTfbFBKjUvJ+gHUvCwPb2JAB1LgQbgLh9+aLsrDUDyAWYXI/hU5E0GwjWNquqtezxaVKmaq89oG1BFS+5d70nsnPuAbI3eXaAb0o1fZmHuon0M4iAxWGuVe8xlyA7n9dnOjFrwX/0c3h35cG0FY48zEjMCMwIzAjMCMwIzAj8JYjsM5D3/Iw/m84/ApY/75Skem6CiWqptNJQNWJKra+2H2xYsIZTFqBtFT/3Ts9UVllYut7bANTq+jOfXNPLXyUtjXXyYO7SYVRoPA4FYTfO3hXqGGifxYABVh5YA3m/beBgZNYjH/2yY+Wz788Nx/wMMekEu1eAJh9oxQeAqp7yZkNqB4np/Uo+6KoEwV6To5aUKlyUAGC82jLmhZ3sgCQhIeoW/g0x3YApFA4gJJ9FNhaxEiANUbDiguMMHmHB3hPvkc89jtW0fX9AALQs2/SbpVR9oIIhUBH3ihjszATu/ZV7Mkdp3mf2lsLvrUeVxnl/Ogh2mJNrWorG+d9wBjsVLtqW6twDlQBtkATqqrjaJGla1rPBIBQ1NhubQ1TMAW0GE5zM0snVP+lCFcVRRYSUL6PA6gAK3nB9lhd4XyA1Vr8aO0v28JGry3Htu7hHIxp7bqKelh+afWitTZfACF5ooEkYNRzAkoTK6sYo6gOQAbWgWOC09zfnjNKM19VRrkehf1nZ0fC6mdfXS2/+eKyMdJa/PrzJZeONkHsD9AH8LgetJxp9eG20ukCQHN9t4HOqxRJutxceP/c5OdtFNLLy1fLqxRUun8gN/Zy2GNpRxNABQxdiACCo45yzQXNfhYB2Eibnp95puSTu8KSxSU+n4yG6zjizOtYeenDSiAebg14c6FX/zoAPKoDt95Rj+d7N+SwdrHK68uNmHxfLb96ttkfu+TvBQN8DaWmDgwodvDzMSMwIzAjMCMwIzAjMCPwFiMwQfUtBv/rDg2oop62xA2IE0AVRSAlYJUJL4oqRZGo9BtQTdXcHXqnmmyX91CSN3tgMrobyzBFbbD6UtSIyWsMj0LuaUD16dFZgS4Ac0rbm2wHCB3FNkrfyYvry+XdZ0+XT3/4w+X3n7/UtUiv1hvgg3Y2h4FTLbZAI9bSs4BsxpOcV7Y7CSECs8KoFtMqTVZJ1Rpc22kzGKsWVtwL2Kim+sujGsT2BceCzaowCpbOwwGStmsxVhkneY3AL8obRZBE8VEFGICmxY7Fd1TZyPesiuv7x8Teyr+MBXhqdLUEqwAPhRIlcrD2sMIOJY9vti3hsLSb6VgVrVEQfV+VPxRHgXbEA9C6on0KqqGwnlxKlDMKWqUgD71o25s125CTKMBzvrQlav9StbUB3cK1qnlVbNTkQd1VLofyTN6s4MudOBTdwiXKd+Ec2AO2blBUA2colAAeb+NnFj3sCZvxqgLnq210iONQGwfce0myU8GRxQBa1pTVfO6xsnPe+vMfPUsV6sPl//vV88SGgmNDZTTOtY2v+crAKGxYGK7117xWYkjcAGPs2QG26xQqugqYXueLqsabTQD14g/L5asXy23UVmGYNY04B25vvsoizquhK3Pc5qDeZzwPAd7e4ymuREXfHfLGidlQj1WQswl8CShSgZvniAnX0LHmxMldhmux2PM5yWJQLyjW3mxutSlJ1QJL9k0mBjibuQ/isvDa028VUAVYObCAXF5e3z+e+Z79NZzDmRGYEZgRmBGYEZgR+L85AhNUv2dXv6DaSq3MZAuqVUJ2KNhCFddAiYrZaRTWgKA9VIElCslQNTfPPVAwJ1V5DzKpFpAyyaZokn1PsynFdQAOchYBwn1aydBiJhNhJukqkYGZy+TtvR9Q/fDd95bfBlT3sRzThxRkIecx6imFbugNC5RQVOYg+ar2Uw2gPjmJHXjkAGr/RbEtNxWWhFXgtNWOVtDjxrQ/KUrrUN+8VIJ6QXVVO91lnmtVXqyllpRyMk4epz1hqSLsDtgGBXMouyp5vB8FmeJFrexrixigd9hHAfu2cxlXY6hcAJE5rHmNbVVDE3DVOgG7Sm3Pqy1pVsVvj4JOeV5YypMop6sqKvqjRuY1eoTyXcF0qJrs7wDVPL9THAjY0t5JtCmQRf6yZ4xqWPVde7Ktfhp3VNXHcwLMtZ5Kho5HAEIRHlDn+1lS4PpLkFWs7fOa3wuqLVLlgomKXosY8eB8EBu1CY/2S/c79A8lR7R25vbgrc2avFQWD1jGwMZsrmX2c5oq0aiqX77cLr/OPbkqwS4gDIW07uXGFZAGULk2Lb5UOzZjJW8biDVfNaB6fbOxjc2Gn6Osnl98trx6/llanaZib+5tC5nlut1cf9n8YK5vDPUsjtwlXxVIpeCRiyhxF9iCCqu+jgHOLeeRz2/VzC4scbfymR4lolvraFVIiR2LM1HBd8kbR9rnNYDYDYdaPCy/FgiznlaidlqnQPNVA9Hmx3rjj09HPw/ehL3c4+5ef57fZwRmBGYEZgRmBGYEZgTeXgQmqL692P8bR27u2AqsTExVXZh4RsEUVJnQ03IjqlKaoHaeiZWPiS9KCpNpADTta/ajcmKPhJSO8n4r+eYNx0dRQ09QfIAMCgalTQxwqeoF3AV2UjTpLmTxwXvPAgfHy+++eBG1lBzZHDvq6072BxCfRJk9jC15D+U0MLwT6KWP6kG2eZp81bWq6xHjUgVtsSN7lmpBLQQWWKvoMo62z2GuPZTTR3swt20LCpmj2lozTrJrEUVcBhKxeBYmtBOPifhhKraSB2svVBXUts7xfbS9yT8USdRKC/Fooa2Cy4OxU/ing6AA7Og/2wO8Li6EfRWQWXMQh07OQGwrQrXYEQ/gjW0BBysBY6tFeAPAhwqoSsx7ct5YmanhSwuW21wjgIvz6CJAbdRDZxyxbo/YRCjHoHARFmD67Da2a8uYxqRgue5hx6JGLbDjvhmlcWsxLIatVRbgw4bLlgN2XW4BrMg3zrFQSlFit7kuLIhgcX/IIgeAxfUXcrNfCykJr70njAynZ/+kZfno/ZPl43fPlr//zZfJJ611WDWZGGNFtvfssE5b5ZcCTgFlldzV7jt6vgrSd4HTbay+22WTSr+0qcH2u725XC5epervxRcCXlVRrjEKay239/ebKKypCAyoUnBJNTWLPrHtK316a8b+yzXhvgHSkUn17QK5WHNDl+Snlj21D3N/tDo216jtq1j8segSrau4nsjFFtXi3gCC83cgea3+HWiauX2W79PCZkf7OGPJf1itQq71YvJcLfHzMSMwIzAjMCMwIzAjMCPwfYnABNXvy5X4o3EMUMXqGwvuDpNQct9iEcQCaC/V8QWoqrjYq5GZPBNyCiyl6u7xE/NAyW/bA7yyzSET3hzrIDbgs6cn1A6tgso/baFVBoFaLLtMyj/6wTvOZX/31Uvtw4fYeY+eOGkGcOhzenj4VLvwPi0yMgKm4HuB5NOAKlBHHiPK61Esymt7mlbxbQsTJ9b5Rg4lYwIqWm13TNzda9VCsZEJvADQybjz+XztJ++T/bYdCbmd9UEeoARLAPT3LAC3uAxQDKgDjtWwgSUVZxRAQbO5mYxnPZBKsDmzqIqjR6VKFUMCzAA+1MPaY9trluOz76iQ9vsEkAcQ8l4uJdV8c703q4IK2FGgyCq4ekXd/xFpyBk3IG7xImGa721VU+t4C0UdoaK7IAAcdVEAJR3LsqDKlsRrgHuP07iy7f6wSff0GF9jq0l3wCqlf1AtLR6VDVUusac6JglT0Lc9MLmsfGFdfePhEkGuP2pgRy8ae0yBeCxGtFLxzvJXHz/zOH//mxfdxn6gWL9r7TWNM2O4DnxWRFyzuAFNYlrLrSpyzpmKxFfYfzdXsf3Soib5qKB0vl9e/i5AGCX0Pvd88r5vYvtd9gOfLCykJc1tiizdx31AH1VuFmzwHo/PLScT5ZjPLXZgiHsHC3kswQ+RP+mZTK4rtnDvHm5LizIRty4GtEgaVgiqe3PbjrzWFH9qu6Vc34xNnzCAz+IAESTXlQWBy4AwAeHzU493733+npBj25vU5+ZjRmBGYEZgRmBGYEZgRuD7EIEJqt+Hq/C1Y+DSkFuKQslEFRtfJp1luv4HyAgcpjeMsHefHDkeu6qah7EAp4hRXqcNDa1KLKDCXDUgQw/UkxSm6b5RaFflsnmhx7ENY4FlEv/xD99Ly47L5atXF8vZSQolRY3do48rdkQUOmCGljRYixlPgKE5nEcqrwceOwpvgBn7b6sF17q7VpDVNoxCOiy0ACGvr1V9yyjkKiITcf7NfTTnFEsqxJfX7ckaxZSKqIwdGBFUAVh+UqAq/sAF/M5bjwKyROCx0A/WWAoGYREFbs1RHbBXdvJ3wteL0Y8Sz9WSWVjm+GAj468xtyDN84ChxYSyPQrvWmWYfNSrQNxwgMYSHKgCuIFQ9pPvoBzMgtKJoup1VC0sfGFl5VoD5Se51ijEqqnYmh9zVAFYqGeA9OCUqqc9JYzoVkjm7FQ6WwyJliwU0bId6oApLMrrY5PKvfAQ7XKA2oIyoMrBarG+1iLb1ixrKx4Kia3WX4tQqYyv1Z1lQAfG/fr09Gj5WfJV//mL8+Wr82tjw5issjzyfTkV7b2qoVXy2W6rqtt8ZWD/NgWMgNTLfG3z8/b6Ku+7UuW94/t9oDVq6cVmGzjeTT5rCi49XGa/Ac1NijoFZskTvU+xMheRdDiMQkvjQwucusjEQkmKPWEZRnHFno4dmBMdLN5rOdRVCy25yMECFTbgcUex2IGC6zpA8s9JE+DScc/3z8cjqNIWB5WWquEorG6Dwsviy8qtKssTVB9v4vnDjMCMwIzAjMCMwIzAW43ABNW3Gv4/dfChJjGZP4iCOQooYQm0YAsT3uSDhkzbrmJYDgFVCzIFvg4DluRnop6t6pdKJq+dBlYDklTlRYExZw8bcKD4aar24hCklcdHAdXngVRy/Y5T8RdFcCf5qbtYXtE5qSRLoaYc9yB9VPf3a5EEZqHAXRTXgC8QiRKmoqk1VUZuQSW/ANW2ThHamNcHggDbFfzWvNRCCepdLY+6QzN+gJc2JqiLVnylIA2AmANpNR7Sq5bSHsl/qMQA1za5f5wfrXsYCyCMLfexENSjwgVzrMWIqqy29Q7W5TXvbxQiGrog0LuquIAaxwbMKa6EZVmbd4J+HXABVEVc8mYDdFT9ZXsWGXgOEOU8sbpuB6zYUieFsrBuo2CrpgZMjo9zrbCJ0jonSjH3AwWV9nJ+a26v8Lue24CV2nub5iiAY0PGTotaSV6sVNTcWe4DFFXfkHGjlvL+u1T2IYb32HvzWivwIu6lSFTGTf6ylYkBNZwAuAhyv2jJdrtatFW0KQrm3mt35/VPP3q6vPvkaPnfv0pxI681tljGyD4rEJqTyqcD+6/nEFAd47vJcbH7At4XV1FGKcQVwLyLlZcCRPex7N5EMT3KvXmfKsDPX36Zc8j5BUq3my/MLb1X1QzI8nPOF6eBuaJUGFYVDQyi3lJ8KoXOdvlcaMHG0k9saFlTVbQWfsBVOXrAauFxtfY3lzdXRYGd/yQYsfx6pcZxrAp+zKpWdnLdljmo6dqMM14e5hujYA8lFZX2kVq/9k/T+L+L+f8af+oP93x9RmBGYEZgRmBGYEbgG4jAnHJ8A0H89ncBiEXBDASiiNhjEbsfcEiuGbN2ZuQUWMpEfxdVk0f6PKKqNp+yPUtR01A8d6I67gVWj/P6aYoytV/pEvsjKs3D8iyA67aZ/z5778ny8sVl1NDjAGcgOMVhyJdV3QR2st0ZfVzz3H2UU/p1Yjm+x46Mypjj8r7j2IKx1AKCa7VZoRBozb6w39JXE0ADTkolBVoevAdwVfV5rKKLGod1l6dRNFFVgTByO5u/iXLZaTn9NmvhRd21oM5QI4FojtR9BY6BItVdVNuOQDUOcNPqO9RY80Fb0dijCGpVlFV6UckcbgsUWXSIdjMUvQJuKbyUL5TN2pqXKHvb5TIgZc9RIa9FgdRkuczYaImroYgyGfBoDiggeBMuiVKZC9dFgYApirYLA7WAHwekOAdygDmhFUhXZbTaL8eu8mxf26H4Cn7YZqkkOxRAzgUeInaNX+3ZbHMTld88X93EI+80Y7sLnG3tAQs4NucSBZ77N3so2qsMoyw3T7U5zOrWvd/zOMnn4a9SWOnzF5vlD8+vvD7ajy2a1PH4fcCrVneuQRYkPI/AJd+vU1mZHNXb5KfuxrnQVjyJ7eblcnlFdd+MPgsIr9JTdZttqAh8d3thK5n7m1dacW1dQ4Escr1tJ1WQRN3PAXt/ZHGB3NWh6/pZ7ioLCxBdhKBKb8GS+4bvnBSXnz0on6quPsJt1NmRfDrsybBx3pOPpJuyEoIFOMd5uA5MB1ztwWyeao7JIohWbjYeMu5YrPj2/7bNI8wIzAjMCMwIzAjMCMwIfH0EJqj+t7kzUKSixDCpRSgBNgBSoAm1TDGv9kqKHFXJHBNbgAQ1k+q80hFM2x6nRwNkUbZQVgEq7I9UAT7N7+SdPn1ysnz51SvtwyeHUUYBUfPwosyl6i8gepIJeAyyeX/a3ETBo29r0AN9y3Fh/20/VYr4DLhL7M31NFETOCRTtoD3kP1TnKdWzViQh6q29ky1PpF37yiGZB5lK/hyDECOc2lhHayyrR5L+A4yVvrIarsFIlBu6yntefFvbTkzIHe1ZLZdTsfNA1gToHNgzpWdletGIaA+VdDLtqjSKKQooj1uAbeKbfrcjsJJVACmkJWO3rwP+CQfk3xVIo2F2j6eOf9Niv6gZlIgi31fBrgOh7K85tKqoKKs59pZUCvHO7QwT+2wa1Elzql9Wol98yN7xo2Tqlyuyxa10ZxUhL2cwVCLuZZcR9u7RKkEVq1qLLAD09jA92P7zZiNAfbyqq7kdWJhtfcnOZfdrQFEvbZsk7FsSx6UQGL93pOz5QfPjpdf/P65jgDhVAhtfqz9U2k9NMCUWN2Rr5kH1+Eqdl5syLT4OYwb4Jj+tiVDiypdBVQ3yT+9DtxeX58vm6sXWn/Z5C65qnexBQPa9wFX82S5lgJ37hGrAQcMGTauBq43tl8U5J2or6MAFh9KzkdoJHd3XfAQZMuZ5paO81c5tdhUjkOu85CYVY1ZWCE/lmrDxIA4cSPBs/yM+4K/FVYlzlhSaEn5mX1YzZl9f40NuDeCrDwfMwIzAjMCMwIzAjMCMwLfdgQmqH7bEf5G9g++YYkFQJlwttXF8pCJb6y4TioVVAOiKa5ExV0msVbYZdKNgopiCKhaPbS5aUe0lxnVa6PfBSTTziaQt8lk+SZQcRYofRIQRV19/uqVltGjg1iJ0yd1P4VgDgOee7EeHw51NVmTqnSnp6dWFVX3yxjuLSAECGP/TbVhJ+xD4RuKKjNwVE1tycAqEFlJyXmxWZMZEy1VVD6HdXYN7yoqs21DZPmdqqL2ly30qdBmjIfAKu7JTOwBK/Mas5m1alSXB1RgL9YCSw/TmoVViYmtQPoaNIUiwBULL+ew/j4sx+RwoqaqFg810txN7LOpAsy4zPJUfS1kARa8jy/a0GA5ZRTtCxv1NM/d0r9T624BhfHuWyCKxQ0sz0hrNgC1WBV2YNR1rMI82M7iUQOuq0S2cJPpi/Ah4MM9BtikWiwg2h6l9G5trFHYBXiBnPFS2RdFmh6xa/EoIBQlu5ZrG/aggLLykEq56t6uQABhXcDAstweq82l5TQ5Vs+3d8CP338qjP4mBb84f8a2BAgfW9AAr/my1Y+Q3TZMgD1KKsoqqvwR+c2JK4sAnPc28b22n+rz5KdGucYaHAX1OlWAdcwGTu+Tn4pCvANNUsWYhaCopoTwPkoqNy+2eN0QXlduaIoucZr53cJJRBDrbtXNcXONxYGxEGBv35y/QOunRDsxCwcWRVLB7+eEir6FzTyXRaIW1/JqejzbW2XRgM/mfdRkirXt6PXHrowNu9v+0WMo6wZGl8HXbPOv3zWfmRGYEZgRmBGYEZgRmBH4syIwQfXPCtt3/SYmpShRtIMBWDtxpdDSbgrK2JeR/LdAo8BmWwrUkUx6yWMkZzO9J+l/qeoaaNnDBhzrMCproamW19prAzYmJu4EVM+0iqKyCjiCZqy8wF56pB6nsvBBgNcCLznwUV47OT1r4Zzs8y4TYSbEQBHv28ukGZUWOASa2pqmio+gMxQj8y0FmGBceUoFr/BF0aMqi1hcmfjDNKarci72Sa1NFNso4djLJB8uKyNWea00VEURmy1qKrBsISityOy7sQGK1kJOfaYhbtXiqsCofk7dFa8Anip7qtwcA7V02GA7zaeNSdXBwnnENOzICoetrku+aoGvBYGoiAtUYU/dj2J2uQGqUD/JMb5LAaieRy2lqN5ROAFVbNyeQwtrsVjg+IkP58r14DdyMYfFFODDuqrCCuoIsES05wL0CfElWWPBA8WcCAHlgOwGWy1WYSOL7ReQbqwAQmLJuWEXN65eWSJUUOUGqCJbBdv2QFYyrkP2Lsc5OzlYfvTe2fKbz8+Xl5dU+a3iaDEsFNS8F/W0cJ2834wJu+81ucCJZ7bsYogqcSCS3NHcwRaNSo7q+fkfUvk3lX697oHVfB5uty9TXyn9VOlRehOFdR/bL0CK1Trnl5xXITROg50s+nhKniwwy31Bbnnugk0KIrFQ4eucZE+dlZQVRllsEmopgiTock8lzkAmz/MkKngH6GKAoMrnC/UdxbTydFXVocaqqNIux6JfLDJQaIn4rRDa97hb3RjcryxX8Hnk3CasPgZo/jAjMCMwIzAjMCMwI/CNRmCC6jcazm9rZ8CpSZiZTGLXk2QycaRYEdCaiSUT0rMUXBqqodSTCaczVyy6gcqdTOahNyqr7lPcSGUNOKzd1deyvyMrDQeIMll9ln0eB3RepWXHSdTbVg8mbzGgGqsp1mGKJQGgqHSqtIFX8li3qkex+uY5FTDyI7Eao+YFng+SyyeogZN7MQ4HoC3URD7iyM0Tg1DTnGG3mFA5fVU5C1vAna1gxjyd+T72V7fLz3u09pFOh/LE5H5AF9teJ1aogXv2kqXKL0WcCqFio3GrskcAAFAn78IfuZ9tV1OLqq9Y7KnK6ABo4ZV6N5KG2/K4t78lANB8WnJWKXqEmgfkFQiLBFSwvYviRUowb78M5ACxKKxsgVr4EDUN6zUPtqkVGpWY8+Ma5Lph+xUxq4S2wBLnhxoHkFYZNUd32EeJJUWQOEGVxlhhq1oXIr2F+GYlXwCzyvBFoA5QbfmqQi6xtcds8dB4MjaLgJmj2thqP0b1e4xhz7NAxjbWnfaavJsq1pzHrz9/0fxkIbXtl1jYoICSNuTcLAD2huq+OQe4nkNbgMl+tIHUwOt1CpahLt6kiNLL89+mEvC5qyEUQ7oPvG4vfh9hNJV/s51AuXOVHeU+2z8N+CUmFDwD//fOPMcHeqkyaJhyWH53WAjYElNOkH6q+e51yFM5F3J7qRZs+1ZUUtrdEJzcFy2o1OJR2IhtX6Xzoq4JYRWFlmvG/THSBhpwjudBclPlKvLZkXXH/lSU34TQFkXjWF2mcSec1fh5fpsRmBGYEZgRmBGYEZgR+GYjMEH1m43nt7A3LlEr4VollJY1WICdjEZhVTllghyFKZbcSJ2Z6JKrWihSecX6G7LZPQmEBU6p1ksxld3YHA+inlJIqb0uo/1E5TkF1mIZBlTfe/qOSuhFgIh+qcex76LGMbE/CvCcRGEl71I77eFp1NSAbbYBlLVfUhk4+2Pfgir9O2lrgwWV4kpDwQSQVDQF16qhKySuc+FCYefG6/SYKq+wFXZdIK/5rlhmC2kqRIAfqm32WcSpQgpgNZ+xVWHp81rI4tF+p63sWzhd806doucAzQ1si5dW/GV8r4GWvarkWX12LVBUlY+RmIv7mF8IhCavEkAQvEcLGwspNceTdirkfQJZdNMBdsir1KJLtVm363GwdGuBzjZr1WTGeoAiruWb1ke1RVdF37FFT6Gv/U5brbdAv/YbFVbznDZm1UJusowXRY592CeXXqgUpmrZXXM781Xlu+e8k4UM7hm2oaoyBasA5r5vVVSrOLd4FQo7u+OkevW5Um3vA+P1mr5zdui9+uIi8KiKzfEp6lQLMg9ymYHXK8aUc9QCboEy1FYWBbDi3mYRgPzU9lO9uX4eiI29l2WRqKPbzWfL9tUfzFHVwkBO8d0LC5ztZhHowYJIuB5wOQTwsEhDndp2Abz8zmlxLwOq5JNy37oINe4hXlNeZ6GEy4zyyXesugFqXpdaudnLnBU4WyRLJta2njfbhijvd92lizUcd+eaMfGJqIbt7lCvzVVdry9/U8ZiWe6zPj8fMwIzAjMCMwIzAjMCMwLfbgQmqH678f0P7v3Ny/B1l4RJ4qpe8HpzVlFXd1A5HlIMZSfKZlTT5Zg+jWzSPFREHIoePdAyBngZhZb2qPobcAQaq/hl4mt7mNFnk9cyKQdUEV42qRZKFVkK9pxg9+X1fKHMYaVEEdxPS5unZ8/y3HF6rR6rcN6PHE5GTWsbKtCi8DFZRvWrglrwZBuAT01yLVo0XmSM2Fi1/moDHaAjyGEbpaBRIdPMRybooyAM4ET+IbDH/JtWMPctU+vMnl6dWH0PAvmOQwBo7maLPVXZE4LHw/zEfGmbxS5rjmWBFPBvj1gwehWmgD8qzAKVPV/BjRzS7BvA1CqLjTfjvqYIVECiIxxwmPcCfOa42i8VO+29CwcPd+nnaWsVBPTYrAFR4MMxNpwUkaLX7V5yQVGAyzL845qTg0tsqrxZcXjEjwUHzkRlkmudfxRJstUJI6GyLZCePR1RiTr/2reUHqSBa/NoC9scp/0W7lpiAAAgAElEQVRMX6ur1wCx1ZebM4m1lLGtucaqrKMHMCNeYyt4ed/UWk0+LP1uz473ly/OaRlDrmqqKAfueaDSt9hSFWGojfPFSk3sBPAb+pJif71ZXl0+X15enBcMUZdpVXST3/Ohuk3e6vbiD1p+gdGHQKzFlAKxWnL9UCUWQ5EvpGYQWyCwnzXtwdynrApkLedhtwW2VFSB9QCtl5p9JPYcgy9XEVhawVaOhZt2OGmv5HYo6re1XmP5JTedhSshW7UWpZtUARTf/JxjNBucz1TeQ4Itd469dCmTBUC3YJuDU2mtCj4fMwIzAjMCMwIzAjMCMwLfZgQmqH6b0f3G942SykSyk0hBVXWVOWSsnkfYfzNJBUqZCNt6gkl8JrLU02Eya14o6msw1DYlTKqBrEAEdlHAJnB2HNUNK+67UUiDRgGn2+ACBZGSX5ovCvRgs6SQEnBFXd2Ts3cCsmcBhRRYiqq05hUCq8DpIRWDVWPbv5NjH2g/Hrmd5jsyly4w8gu5pa0+2y8qFfNee5UOda4BIMcWSFrVzipU4XF3VOAToYQSJuKt4Fs12N6uQnMn5Gs1Xl9nrObP9vXaUJWhPK9CF9zTCT9H6b5rrW3/y7ZhQdlD/TN3F5gA+lQ1+a1VfXmOqr+mH6rkwia8Bwsr1t/VktnFC6JnkZ8U6LnJqgIKOEq1FWDz+gHthDI2ngM6yFM9yPXRNiuA15RrASlGnfgD/zsqqRwbNZKxoTbGPhv640tuMX+16jDgKhxxVKAn+/ZcOWf2a9xcRhiACxDlfBILLMvclyLxaAfERqrZWJdpu7Qqgd4nXljvJx43AUstynnPcdwDxPxlckQ5D/uoroWfVMJHux/GLNth9Y01OAG/S29XFNXbm1T5vb5MReArf79J26bbLAZcbz5ftpdfWtDo/h5rbz9n3A9Aqz1QUTT5nHGL6N0luFyqxCa5qMJfromvce25j/nCMUG+uRWRvKHcv+qnLWRQffN9xL4FlKjo3ZxYCyjxmrcFC1O81iJUwi3jAX6FXhTZYQe26lOhmPz1FjBr397ujEeV8z43HzMCMwIzAjMCMwIzAjMC334E5szj24/xN3gE+jOmhYwTRiaSVOfkN3JPAx5M6AOgDydUAc1kfYOFEeUxAMcXBZVQvFAeATMKKWlZrXoIYFqoJ0BAwSMm3M9SoIlJtCqj9l7yUtNDFciMOncYWy9Fau6z/5OTk6imKb6USsHAEkQHKqH4WNE3k3dUVEBJS2e+DgLPWFMBlKbtjfy8UYAI9W0tZCSbovyxPSBlZEdhJCfZAxhBAcCa9jvZHhWNIkUtMESOIpP09l5VKQW4Mw6r3mpx7H6xgzqejIX4EBdhaAAoDIWyjALoRH7kHdaOmRcpfCS4EOYuCJgj6VdRC4izfQ55roGXqqVYabttwVj9ta1+VPb62p6eZ04r1lYKLmn9pZgRPW4JPxVcozLWDS5sY60mLoe5dvvkCKOgD/i3XC0gCbwBd4Iix6sCqfLIsS3sNNTeAewCJXCqVZcDOuRht63d9yYQiOrJccRbYk/kBKMCFTmw4juXK/8suKXq34UCuY1th121dmEs0Iyp7XJ4HQvyBdV8E0euK61wyI2FTLUbA2xCMUpic443V5c5z9joh5X64W5j1d5tXqOFzeYqPVUvPl82Lz9LzDdxEDzL9cnng/ZA24vcV+njCjirXK7LFFzOKvJa8bVLQ+yAYZ5YVU9iygIKVYL5bA97c/282AEKtXwNg3CLpKE0s9/keHsPAqS1SLDiUMgVcHMv69otcKLGF0Kb+96ocTX4ndjMQknjD8H8NiMwIzAjMCMwIzAj8JYiMEH1LQX+zzssalXsvUNFfVhi+QVWnZDSfiaWzsNMnCMjqpaQ34aqAvBgD4zShMpi1VtasFCRx4kyHR+jeAYImKceRaFBTWWfx8cBU9XT/SWOQqGVYkhHKKQ53n6A1haMgZ6jY3JYsQWfBIxqBcVqSA9VCje1pUvzQO3bOay17axRdc9JM28bYLj2ylRxHCBkESKtpWN6LcwN5UkVsYDFUwcAAkAC4AEgmYSjngF8VrwVoEdu6ShiYw6v+ZOFZJRW8yQd3cBjT63vbYXUKr+AnGor2DCUNnUxbZ5VIIGm2pCBvoJnAQ9Axf4ZK3LOv61UqmYyBoEHpM/7aavCeQH5t/RYxXqq6kpxJBYGIFWoDYW2sTkgBxXozjnThmjfIle5hiiqXI9saeEmbdXVsIXAwOU1KqqFmthtlVzGtiIOL+wPS++bmhvwbIsarL+ogUNJV5XOP665MXF/BJX7C2WVHOcUhTLGufdUIlcdtVWWW524NmEgWuWa/bLwwnXJeLBKey2suDwgOdttA4RWYSa/mrhmnNexCG+x1qpc10qNZXZzfbVsoqxeX50v15fpoXr1RYTPi+FISJ4455biSveBVxctqPabGNqL16JGDIDd5t6jpyo3aJROFVHVUD6veS1gvQJk83tHcSRVzn402j91QCnfzAPP//IZVgldpWusvQTC49Iih2vWa9wBsbtCcz+p2KtZIABgZw7qn/f3eb5rRmBGYEZgRmBGYEbgm4zABNVvMprf+r64XCh+TDjV41SmsEYy6TVfDUVQkMPWG1VUwMmEN0or0AhcWVkUNUtQ5b2Zpt63ANN+FNeT9Ec9HZV696M0omoBDCkOOircoj7upm1NCvMEjAGy4+NTVVt6rB4foMICNPQ9pWhSYCj7UcmNMqZxM3BgXmmAjAqw5s6hoMlUmU6j8oFlFnUZzwFPQKNQVcXKCbcz/2Zb2mokT9urFclU22qVUdVU4A3IBfOyXZXeAqA7NTQUSALUa1UtrLbADxP9VsftF7FpYaUquOagAmfaZkfxJ0Y3FDVUWopP1RaNstfzY/8Wdgp0tv1Kcn9RAQNP7N9cQxYXBLoUJ7remPOq5XNYVaESKrNqr3ZRgDuF46BYx/prvLNvFWLiQ9/cqKpWfq6yXHtvqUicyY/2cB2taJo6XPV0O+BwnwMRURRd/hEzF0N2liuVWPIay1lcO3Zfa3HbDdlyB/u4LVPaKoe8Yey8XVQJuGYb8ly1S6s+o8aS29vYFlRLhFwjzMb35AQP2/Xa05YtqP57lZ6oVmS2vhGLF71u2IDpS3sd8LxJ1V6+WAS43pzn54v8HIDN1x25qjvJ++R8+GAYq4At+33+opCZz5L3Nfenea9rXikfY1wN/fz51liLE+hsXzXzgT6rPtg3iyRdqND+62pBoJYiTLSlYl9RkIFWlFNsx0D7A1WZ3X6173ZfbdjEnfG6GJaWX6L7qLS+udwwhjK/zQjMCMwIzAjMCMwIzAh8hxGYoPodBvubOdRqz2NvyCf5PfmGuxCeihKAgjISMMTqS44n6loKBdXWynaomRRgwaIJoACeo6dptgWSzgKXtJ/ZjQqHumrfRYr0YCvNdybLtKo5DpjuppDT8elpxpCCTsCPkFnIOwrIHgd85cSMCxDRfahySyGiKq0tIFMljDEBg1UrC5RO2YFbAYwxgylDzRSUCmZM1DkuAEThpto8b9rWRmV1qJ8MwX10v+p7qGAo0xwfRTevC57kXrItQC3IMrbGEuhrxeQqvHVdBlQtRjQAO1uq8OUfNlJAVShC4dV6Wgc2YLoqxQTI3F9UTADUOB0UZlHwkkNJn09a1aB42i4n+6O4VcdJuxeKBdG3tNWNAXV64Vq1mfOLZZzqwOktNO6Bqs/2f3VsLQCEzRhQLW3yPMMktxY4pAIxOaTYa3GmdruDHJdjXka55PKtyikYSfXibSB07YtbeO293HsR8GxrGe8V+naSvzps01iLXSTIOdQeTfyAMy5JlXNUXHJLhWb27LXpdUY5pTAUMcMCjHJLaxrGo4VaMI+6moJJN4kzix20qLmPLdgwYie/fSmsAsN8nnbT0ukh/VVv02v17uXLHCegiuc6RzefGvBX/eRz1HvRzyMOB5RkimR5Ll1YooATKu/rex/Fs/ZgWwgBvbH240pIdTM/Q/RUfbheFxrYhnviTeBcF3QGlI7806499J55nZv6zfy1mnuZEZgRmBGYEZgRmBGYEfhzIzBB9c+N3Lf+Pi7NWu23VtI+CmWFVPIn0/M0k2Rm4hZysVVMJs3MT3kayy+VcrEaHud5ba8FVfLaHvI89k/VTmy62HqzHbBwiJU3+ahAKiBCPunhLu02UENTtCfbniSHlSJJh/RpjeU3GlmgDPtp+y4e5TV6kzoe8k1RdDmNbAO8keO5ArQtZCgCBYjmNHnNjXM827gAs1hBVTPpqYoaOgovDZUPWqECrYggsAGFTO5H6aJhzWUfhzn32mILXkJEfmZctlEJ/KiWDlDV2ltSEbCBaYo9mS87rKjEENglbxeIArQsaKSyXXWyea75mcJJgLi/ofzWosogGB9i6wrR2qUDlWwDYNmKJqoaBX6sFgy45JiAM7BHHGRp1NihOsJpFKPSOp1zQE1FfeU68R5zP1cQFUqB6Oa9WjQJy/Gw8bZdDS1p6LtLnu4ou5Mf5DDONRAI4BLL1ZaMMkoVYHt/kqfJPhJDOrLSKokcWmIMqGIbppWMah+qKhbhUXyIxRBgm4UIKydb/bprNbTNAd7bA3b0BXWRoosh91ErC9rtsWo+Lip4Kv5ut+mPmufNyU0xpe31qwilUUltC9S8UtX3h1iBLwOqyU/l88UiDVnEt5u0sUlLG62/Y2EDgBRMCSnPcZ8RX1wQ5IzHzaACOhYGWJhw7QSYRxV1JYPFHHRiWuTkWt+grmaf+Xy6CMX7r/miom+P968fdS30bwj/ba5wH7xWS/d8zAjMCMwIzAjMCMwIzAh8HyIwQfX7cBW+dgxcmsDkqPD7x5uslw3IGMWOLLgCW+Q/gCtUshcQYiKM7ZZ2Jflu9VBBlZzWTFbNHQVUC3wHgSEUUNrU7GV7QNXnAwbHKLcUZcok/Dg9U1HmVOiivAq3B6fpvkHl2E529zKOk7SpIY+Vfp1OwHNc2rkIjlTlNWeS8ywcAqIFRuCuFUgBWCbQe6P/qmCHYsh7Bd8qhqq+zsADa2yS92H7BdbajoWCNhRXAiLIhQSo26bFgk2Aj+pXcyc1RrJfFTx3XCswQE97HmNGy5OhhAEjbJt/VEoGHqty8x7fXrvpGC/QRyythOtxWtSHR/vBFto5NGMDwK3+C3wFRrTLBh5ZfAC4gD8An7Gqeuc7bYfM8zRXty182IZCRuQdY4/GvqzVOUNl/wCiCwXmCdemC0ihPNKTtDmSbM65xVKcsQLlxk4IK/ijCDc27bNqRV9AEnilhnSUQfuyomjSIsj+q2zX9kXtfcr6RqtVm2eMszW3CPeG58g9xXVX2UZEJKe2lZ1vAdXQfoG6iqp30ii8ZHElABvllXOzmFJsvtl+m3zR681lrNdRSNNHlaandSrw+UHZDKi+eh7bbxXXrPgIqve3KK/kqPaYwvhVbLwswpizOlwNrojkHPLZMK+VfWh1RkVtVWM+q/dXVBbu58YTZ3GJMRjq3BsosowrxZ5WazEtal4D55t/4tcFrt7LhVMi0kWvPiaojkDMbzMCMwIzAjMCMwIzAm85AhNU3/IF+PcP/6cmjwGN9HBkAvtwh6pSKesBe6wWzEx+k7u2e3bqRB8QdBILEGLHJT8TVXLYRVUorQiLPbTPm+sZC+NRIPEglYVREpkoHwZuDwPBtJeh3QzVgA9T7fch1l9VU8aScTyhVU2OBagCaTgbyUHUdqvqup4j8Iw9ueDIhBnFVnuvABjMMp81ypmgF5wBSAcwCWf+TCGewK0AuPYsbfsUqg0XFgPw+Z2CQ+2TikKa12mT4t7JaW2LFgESlY996y0deboZB4oqR8RmCqyp7jqmwJIABjyPvFiwgGMLpGu137YEaVsVVDMuSYnWc0apxWYMkFDMKqNALVTZpN/neH0PsEIZpMKtFuOCOGAGJLalT+vutG1M1VkOpdWZ3wdAbVFqA3D0I1VtLXYaC8CuBYZGnmSOxbaMmNcA3LXdDXEqvBaBqH5cu3NVUUAMUOW42G8p1hQ5UBWZxRdsvR5Tskw07KOK2trxAGntqSuBcsbuW3bmGImTxarMuW1cuL+xV1swaoynVYyjlmJjzvu2UU43ie1VCiKhqN5uo5rSgzSLMPv0eWVhIEr23e2rvPZyub1O3mrsvgSXPrBCMPBKnmksvPYsvWxvVnNJo2JXYyevlGJWuZ8p/MUxSGUlcCxEJGf1YZN82OTIJkj5DOZ92dYbZqigfC4ND0HTYs0CRhdmXgNnlfy+b0Do44FWQB3P1x89Nls/l/0szseMwIzAjMCMwIzAjMCMwHcdgQmq33XEv9HjofQ9yReqzDpBjeKpx5CqsJk8RwXdOwsoAoFAQ1qgSCjkqJpLmklwYBZlhzxVoJP2M4AOdkp6UgqUZDQG9I6yvwNUVlTJTGxpQ4P1l+corPQA8GE9dl9RYaOokgdZ3nhdCAdQBVgLnVUu97Ahkys35svkyqKa8js3Ku/RDiyNjEq9QorTfs/7ITIxdtEqX0zph103k/eDgCnnAkB5PlGjgECFKvJS3XONuBxR9VNIAghGsaD8zn4AdqfwvJ5/hW5UQs5hKKdM+jMmlEHYgf22B2rzTMnTbN5kgZiKygWqtrIBGtrPNedIFeK89zpAgkqKAkfcVITJw40CWKWYnEhUWQpAAaLEuRWFacuD6ooV28UJFixUkulleyRootoC1y4WDEgE5td4UOzJnFjzKQsztt1B/RwVaG0Zw5gF/baDQT0uqDL0LhwcYEc3JqisyRul/c3IR8Xuaw9UryEDIf45t2GL5t5UgebKcBwU8G5srIlFj7e2B1Kz7+KFMH7TXFUr/6LwVummb+p14PDqCiUVCy9Qy1oQx8t9DOQGUu/vL1to6eJ5QPW8NtxY33O12081BZdi3taObYEjFoj4DKbQmJb+KLS7LBaNxaNHC643CRWA8z5U0kAzyutuPkdeUCPGIhAqMh9z7MGbjp/3agGvK8AH7/E+ZDmBt1al956jYNNQx9fXHnu3/hGcrvbg7mI+ZgRmBGYEZgRmBGYEZgS+iwhMUP0uovyfOsZ/7pLsLAHV5dTcNQu4pHXNMDgWVAONeydRY1JYyRYVzHWxkQbmgBotwQFJYBV1jQJEx6eBS2yJ+f0oqqk5mLw1QHMQy+9x8lJ3AeFMck/G76pv2BhDw6hGwmt+Z4KvaskEGRikwiw6HdZbepDm3y2VRjN5rhrH3LntUprnWthC2bNKcMYKcLS/at/TIkgtvERRGECV6rq7VhhGzWs7GmpKESMBL+PA1rxHe55hV13B0Gk+4Lh+Oa1vnqwsBmQ71uZ0+nvO02I42T82aXM6156XVlUCTGmR0sq1WlTJNdWNGXDKZcdqC2sIzQCZeY4FVQu8klNJFWA149FzVUWxSiuguJuFCOAIZVq1G8jPOFF8AVWKPNk/VeUWlZqeq7XaVm3lDYWhm0AxY7Enbo6DGmnOKuppjuUYjX/BFQC9URlm7IXLVjnOcW2XMkymKNqMCdWXc2c7QJbjYsMlzrlLWtDJURa0VLxr93ahAGu3eaeAPy1qWrWXi96qylWveXQ4YzEj+91ErVSdzm7XvrrkqF6maNI2lXs3AdX7Bz5TVJ5uHqylrBlL8oKvt19FTU1xpSwQ3KUtTaLd/rO353k+FYEDvCivrg5pxWVPGXNyWTkX8rJ3jgOfjA01FNDl5gI4+cbixnWUWOzj5A8nX1zHwQBmNrKFTcYCPLu9fVa5HWiY2urHBVsOmcUj7y8WcLjvajduX9VuW+eCG4+FngmovXvmY0ZgRmBGYEZgRmBG4G1E4D9HRW9jhPOYY7L5b9nvUtxoQaVZC6FQFEesQ7erGnkSiDwNrGairWIGDsETTIADM9iDyXXTEkruX3JTn508iXoaay/2yvxLmZuhUKbabyAUgIV6D/LzafZBYZ7QadVNiisBv0zGKdgjXFY8shUK+wRysCg7SgALNbK5orZhQfQVTvseYdWCT1XhtN1q5y10t11MARNFEc0UBY6NiZwNWqSeelFRe8lzpMgRk3YPO3IYq8RhD+a1tRAQPMl4USQL3FYoxqI6oACWaT5tYRTgQrFT4OIKoViqNFZVLRMOlU/1tGqxNmVBHMAlp5a8Ua4w7WtQRel12uI8t6iQQCJHFeooplN7N4sNHIP9wqW0ibnLPSBgsggwgAmeYVECILRI0kp3Qm1s3wHVVYnsrQOEF1g5rnZjYTHKqXmlqxKMwNcFjVbVVXi0aJD3A+p+XrtN3IkN16Pqavdhv1msxcCZCjbjqzKI2t7ettiPqabcfTl+bObj516xKthVZl1ycNtau7H+9jh8v0xe6kUU0m2+V+UEfllI6Z1K3iiKc0pFWREYiK1VnBTTWIUvA7DnF7UkA9JpafMQoPWYafnEohA2/N38bN4q56obgosJaPZu9WoDuJxXLMU7R9z7fBhGjivX+L69XgVy+XMot1K5Sx5+r9F6/SwA31jKW2TNnFhsy75nrTLcn+djRmBGYEZgRmBGYEZgRuBtRmCC6tuM/n/o2H/qEqGgZtIbJZVJ+ygnNCaqQBlSXSbGz06iRqL0MQFmYtqCSim1atVQK8WiUAYsT5JXiv33iAl1gOYok+qzKKcIg0zoyXlkG/LrELqwDPO77UIyQT84PQucBgStOExV4toPC5u12rYlCZZNILXtR4CiXZTIjN481kyofc480sIqx7OIDNDthJtpOCBciBUmVJuG5XdQYnNhgYdmCHYiD2fm3UA1wCgvjOqs2e9qVa4ZuMWI7Kk6dsW4yO8k5xXoaZ5qRkDBqkdopolMizDVngxctn/laql2vLa34bxGjqlcwfUDTpdlYxVbhl3gZj+okfY9pWUJfVax2UbFuwd+BvijrqFAAuSwCNFC5QNWsXIr9gYE93O9uXYAKcoxpyy8ZEy2G1IRB3dqLUYxprAS9uVDKDibovXehqg9PwB7ADnXDemS37d5T63FwHK2pSWKgmPuvajbqOmbVLplW04XiFtzaMV7rnsWJqwWPfJq27Knii3H5R61fyrXV0Ab+bVjEcM+tbbPGUow48o1u7y6Wi4DlddRMslPNW/V+4lFIPqlXnvtDxlnVNSrVPxd+/JScGl79flyl3zVhw39bSkgFthVdWVxIXfPMcBJb2MWELK/KKlUbx62AVZZxj3K/oFflwEyfuAWizPnn+vAdyzg97H8AsSEnzxnevB62i4D9L1+SgjwWmCpxyCmufGNkcfymq/b+vR8zAjMCMwIzAjMCMwIzAi81Qj8KQp6q4ObB+9Uu+pGJ95//AB9gNQUMMpXYYrWFOo7+ZnctU50d2Mz3MECzKRbOlGyjKUwU/lU7A0pObfdj633NPlw7b95FzXtaHmW34/IYVUlzWsBnIP9VuXVCpvfT09OzW8Fx47y83Em5MAmMMFzFjDS7tk2OJ0Uq1fVKhqYogptIbOK2ZESK4CL8tkqrwVO3t9bV3BFMVQRRIACbHgNZ2NVPvZvEaNAwWEA2rxPldX2akU1ttCOPUvbQgcIrQJbgEShVQFbc/0YP+eBoic40palat9qFRXQMhTsqUIbtmiVvBYd8vzNRSU3FAwu0K6tcmp77uKDxYE4F6Br2GwBx7Xyr5VvQ3wWkMUynHOguBL7Qvk1bDw4bmKEYot9maJPB8mbJMf4Fmstaqj3TwtCEev2LW1q81rMiHPcJD+Syr4+xu2pZpyfsV9XGU3V4bwfRZOiSYIwcUDjyxiIMXmWFEtCiSf+m9hptU4D+z6DCl9Vft231lm+iA2x9VI1x5b9ArOFVV5DYe319tbPs9xaWKnZgut+dblZLi8DqYHRawA00LebcT7Elm5LIuA3AMs9Tm4tObVUCCaPVUU7yun2/LdW6d0lZ5zDxga8LLHmxrdNmPaPzmwng1KK6r225iEHtTcyg/OG8f4WQjlDFxlYYCBe+Qb4oqgio47Fj7vEkMJNozETqw/9OyCXck1QUtk91zKfFaoH4yQwp7VW4a//GzPum/ltRmBGYEZgRmBGYEZgRuA7jsAE1e844H/e4b7uMvFccg2Xp/leRfG1ksIEPBNk81arnqBsPmDvxTqbiTZFj5j12rf09EhFdRcVFCgldzPv2Q+4HAQSaVdzmj6pgJQ9N7HbWnyoEEN7mcNUMKWX5H6q/pLjehT7MHmQAN9D3gMM2LuUvqz5B35oIVVOg8jI+ySXkvlybY7HqWr6mLOa/dAKx5Ykij+osZwXWDXyWVHTBhCzETmHD9kX8CIQCUfYhckHbdVfn895ttpuaWttFbNCqXbjSrlCNucMHAGgPmeU1SpljbU1yXrVgCPhUmWuIGchIOLve8hsHXmMg8a0QK8KJvAOpA6lswDZljw3wCl5o9pXt1GyqSRboF5BdVWiVYgZZ8ahbTk/C6a5N7TX7reNkJxvzEaJH5R2zhOGeuM8toEc2+Lwj5xnegIBjrhSA6gUfgJQsWfT65UcXR61SmMP5hc3ZnnAa16Lcq8VptqeMisqVPVtfB1IYJAcXFrr0FLH+0G3Kq4Adtlz45IClMSc+1awdvGh7gD7pwZKt6myi416E8vvNtCnTRt1+gbVlIJIfA1XwD62Z2owZx+pCnxz9VVcuAHXi6904O8fJm88n6W729h+75LryvFz7ruHZzl27rm0wbHnMedMrPN59Nbj5PndHeepCvMVR7U8J2r1RvvCTgBTERlbO3FEfbb38liVMFjjfdiT81lWhTZ+Lb5mfqyfwa9bCPNyzceMwIzAjMCMwIzAjMCMwFuJwATVtxL2b+KgXDoAdVQRFdeirO6kwq8Tz1b9fcxdxYJLrmiUlB1osN5R56c7VP19drqcnKBotQjPse1o2s7lGFX1SSfZTmcpzPP/t3cuzI3dVhKWKD4kavyo3a39/78vyaYSe2b0oqTt72tAI7scexPPy1loSqZI3ouLewDSaHSfPgEmsJMC79oAACAASURBVKMynbI0kY9eHs8OYWQPYW6trxpQKoNnDczmfJLPWFYHoEYfPzjmAiBkXOl1pKKHLPYhm2YtUwD0BwlrF9YXGP1EZklHBWg8Sv3FwCfGQ9bklA0F+LEeryvqC8so29RcVySslmARSUrmFphiOCUmHSVo0swJZ2GB+4SoMKoFahr6vPyQT1pzH5xmZV3ZI6BXsIj5G2bPMirKoyuLno68lloRUGEIJboShNEvTKjKQAO2gXXkpmaceT/jYo3SAC16CCvNfcOe7dJPTLPM5wSMDpaaWMpsgvQ0pXJ0HMOZhzr7o7w29wXIE4DDAObo2wDS2zB+zMGZS7vL3JtSYcFxfrcBSpg0AWjN0aS+reweZVqoN7pr3VQZezZhmEMFuTgUbwOqYeyRjOvkHPBmb81vJm+YnFPyL7NlEzDWaQtrjhEUGxiJO33HTAiZMiV3mDOR8IJlMVoiB/Ux7CogEOafzQAl4sjV0x5w+3T3QwDqn8/ufvxLAOnD2eHNf8ucUr7m4f6vzkOl4GGTLXMUQPscabOqAj8HbUnwjHwbsQATRpenUabIWcW4cm3yVnOnlNQJS6p6QJqZDYvOOwzVXhQTyIw5z5xurplruZPQ8anueoHUj/GNvNpYEVgRWBFYEVgRWBH4uBFYQPXjxvMTtvZLQzXBKmCM8hmpl5rHLj7nAnQshjEiCkOJjBD0x5q14tv8Uvblm+PZ8XgMGMpxWcse4hK8Q74ryxXn1zB1+5TfgF1EKgu7Sq4dDrIScDj95nhK1FiqBpCJk7BuSBgxleWxHIqLZtbbwwgGFkwk2L7KJgpgKXEjj5vXIzVOm9MgSFkuDGwAC+DkGaYIySsMLwgT8AZ0O5GrWvBXTEAt0OZ4kp9KX5pKWZDYkjQwp7wG41zgbg4vzCeAEwCVv3E6nkZMsFkyi7wH+wnbrFlUcz7NxRSIDxYNbhNwYluVnzb3E6ffssRT+Mr5lQgPQMH9GCKTFWMkVOaccQKYI7ElD3QDa4YEXOBNTiZ9O7249RJj4n0ShI9YaliF6RYTpAwyScXcrw69Aj2AzmB0AXhC9oKq9ymp8j4S2fNMInNAYxAESFaazHEC+0qg3U/AxEhGGODLuA3Wmf5KGzYPuPVxnRXZQMG1mM0DGHaA6mjTeVOWXLMn+wvQby1Vpjr2T4B7onsKYH0KGIT1BbTe3d1q/sR7t3H+fQLIujFQEHgyL7QMtnLw3ONjXIIfb2O+9P5Puv9u999mzgaYnzBWCnglVhkP4uXoMS/vANB8LDKn3Lhhd6IS9bmLwYbRc2KH2ZK2YpHcSxUTFYyhMNGirA6nKL8GqDf3mZxt4xYpNeoEJcZcS9YZdvf9S5w/4RfWanpFYEVgRWBFYEVgRWBF4HdFYAHV3xW+z3nyYF5+dknZExamMoeR5eZ5xIyCgjIlg7kZ7KYMji63lUUCPs5TK/Xw3fXZ9998ay4qJjkswgGc14ejOBPgtI3cchPWh9IghwFAN6mrCpDYBswdkusqcEQWTI3MAMF9ZMPktJppmUVzgQUGp7A57SMYgjU6rGZW1OYGio8AydN4hrV8+o6RDQAT8GbZFWutBhDDznHXeX0rgINdxDH3PEBulLKhzRwF06aZEFLotFVHWqSRDa5GTeQDjrxGTKhg8ThboEOf03XYZIC/NUoDGKlD+pLjidQZlhbmcrJx41hYPW79MQBG+AIppqSW89lHcBeBjgjGy4QCKkWUfVlGDNAIeEK+icS6sk/yFcMdGi/uD5A1HW5n/uoUhAKcnwSFnAr4a11VHWHbCVlWS8YI/mJ0hBMvsfD69AtQfKFklrlzk7qeMsL5d597JA6HMKRITJHM0iqMPGPENWBleb2AtqAQufazmyDN33zkXvL3FvZckMi8BqgCZJk7ZX+dUqal0tf0z9zeAnyBc8aJ55TPMefXeJ2UB9/G+KhS8+ezt++Q7AIE654NEw2jKkAU9OIijDQYQHuXNn4IkP3Bi28uonKACX/3lxgr1ZSprrphtR8zx8M4N2kVp+yy9c8bLLfyB0yqrH8Z1QJV7gvjMlx6OaalqDpJ+JnqiY7X8MvOGGbjiXNhYZkbsrDko6Y265CajwbWw4rAisCKwIrAisCKwIrAVxeBBVS/uiH55zpUM6XWRzzXUCm5qMlP1QVX8AqwwhUWifBw+zSnTzubAp+wp/tvr8/+4/sA1bCiJ5g+ltUA0gBNAV3yTAFDmgYFhOwFpDA9kQgnr3UXkLrHhCkLYo2KAlRx/gX4AiaLxrhcy7pMAyIATcurAJBw+i3bSkoeZVGswSqwbl+5NucAWwBhNU7quYAbJMMby59wMc4pHq6Mdah/ZRtzDrVfZbFgqLjn3ndLv4z6oLKAXBp2dzCo3LcEcPuGIBoZ851t8K/OvMiYBaoAWHIU1RJX6gt7CkAihgBqnXplgd1HGICDa5R55R4+1DjFGCqlYAKsyBGlLeukOm4iLUGhwGeAOABmLz/kpIO8sw5trmZOqI7D6WfGlhq4yrPdz4ClrAkUYNzthcFYStYas+Z6Ivu9DSDao2nOOxgqWRfWmyr4B3tVmhsJLmwzrsUcoxPUcDSmn4wd0vHIyplnuEszp+lPIW7mHu7QAdst/QP+K6hngHhFhhomOe/BBM96s8rEZXBbnuYuTDByZaYDwPLHtzFHus/nSCYeE6YA9NReRd5LxzAte0K6fgKoMgbvI/X9e+KO4RIbOpdnp9RiPb39n4DN9JbPmUA19xi21g0iSjw5N8emDTmmlhTqppNuZxhNuYvQslOt1YthGkC1QNsfNhf8PKKVz2fBsjaUn8r8JCedOYEUPveG6VLNlV5L1GlkAt822Z9f+l/E+t/G6witv1cEVgRWBFYEVgRWBD5NBNaK49PE9TO2OtxQZUhmTdXb/A2AOpYVg1GJHJHVOhJMFt08bjBYksWMnPLN1dm331+bV7rJ4la2EA4rj8fkrlInlXqelcySm9pap7FqDTF0md8A2pSogRUblVLSVoBuJMMAn4KvgkbZPAFkUY5AgB6rty0gAyDA9gkOBagFDLP+Jw35XJKR0jWwdBgsBXymNY4nFQ9mF3ALizbrfrIgh1EFSBYEk/oJqIEpZFEvbJbZfaQ8jFLPlrFBUgnw3grkKN2SqwGAYAW9r8AIgFduDWaU+CHzlEm01MqAsgBVmDZktQEfLeUyoAJgRDAvJrKPAJzm85Z9tu5nQIwgiWFIj08BTd2MGHVDEw+OPez7WsNdhrVi2cph9RwCMCpBJWaA8ozbrNkJozmkvs21bR6vXx4C2NYgBZTKqgpOC4itgwq7ar8B0YDXsJzeP4/k+wKiM2YjV5jX6QisLmOCa/X5RfKvnZN1d7b2ajZOCLRg35HrpkPHuWBVkExsjDFSZGTRjH8NkZiDD7gXhwnWVTevwa5SqobXdZoO6IaFv3sXh9+A8CL7mlcF/ZWpjfvv6e7HjNN7+7O5+i7EZ6TEyV3Foff8GfCJ1Dcnk6eKg3Q+Z0rFyaG9q/OuEl16HAaVuVZHXhF7PzzeI0C188Vj49ps2ZshCTiP3J0dBsco16uUu7F5ZnPAe6AtmFjamj+/9r+D1++t/228Ctr6c0VgRWBFYEVgRWBF4BNFYK04PlFgP1+z0+0X4ACjyi/SPpbtmCMBhjAcyi/yUdkgAEoW7AGZGBFtAjK31/uz43XLyuyygN6S4zbyN48pbYNJUnPlulYGFszcTWug5ryLHIOpEiyXAIm2whrhOIzxzVYANRbQAoyWYzEnk3xRmLL0ERApQ8rSHtktYJLcTg1orIxZF1bZXaS3LX+DfHcXgAULDEsH+KBt81BNE2xeK7+0gTETzsR1/u2ICYpl4EYubQ6kBIz5pTKwAXHcb0Ar5XoAPABb5LAwhdwPgAh5MkAYMx9rhpob2b/lLQV7SH83AtuX4wbbDC4poEPWCvgHtJgFy917PdjHylGTd2oeacdVx10Mjah5mzzhbcaT9yA5rUkKSLdObMDXyKdFEgp7KUMNgBfEA8Zb85NBV6ZrjmoNnRgO6o/qOKw0GMAKWIUdbmkaQD5xFiwxJ9koSb/vcw7glnOcjw5QWGjYRGKUecR9Pz3FdRdmEcmvcmIQL+x5GP6wjoqnZZCrFtAnzAh1w8NhHS/IPSqxbszIS6XfGDGdAt4K5Cmjc3f2LkDVmsHmheae7qNT8LUcR33VSH5lLZnT5zFdSp7q6f5tEDT5ubnfXTaJwmBSV/Upj+b7KmNvXVarxwy336ewuc9hWUev6XmOI/YAcfArZlWdK+aesik1XID9XMS8yexbTaOIAxJqNjcqUTYnfUi5lYzD0sre8z0BUJ0AeH5rvf7fwmRZ6bABHMfPY9fjisCKwIrAisCKwIrAisCnicACqp8mrp+5VRavLCTjDKr0t/UVCyezoM6iviZLlYaykBWKKRXMgjgs6vb6cHYZVvUKwMmC33xKQAGM3nlY1TfJQX1jTiSL+guYVAAkOaEBbFdXVwGrAaTJWaXciUANcErd0uQnbvm19gx5o83HtK4ovRQYkZuKfLX5jpJ76QO5r17HfvQ+a1BU2aK8HsBSSSRutgWqgilkmlK5LbXCtWrm0zI1Mm6eDjsHC4tRFEAU919AZfMAy10h5W0OqEwqIDxMsRJOAXfADKytrN1JgE6/AW6ysQKoHgsu0DWX4wW2mOvUjRj2VBOgnKNDbQx1GI/LsNP2RdzAschNy5yGzhMI1izpXibw7hY3XmqkktNb5o4+FEBnjGkLljH9bv1bxLQ1i7I+bGLNmCH5nrsTxA8QTmzBt2wU3AaEFRCBAZH/xvU3r+Gsy31glATI5n2utVeaCqkYFjP9tr4pVx6SXeEsrDglcxh0cmIBnEjKCztfJK4X22tzVelTGXDmLCxyGfnKuhszHZOND9ekbA7jxBxEXQvgLzMK4MMt+l1qqpq3PMErnkg3kfmS44qB0t17wZ9A9fEm+PRt4hAX3g6uYwnF/pSyN08Bq8zXVjNCUkDOaO6TOsPELWNFmZgCxuZpt/4xfQbYTmM0PuMcU8OkfCrdVHD+aZBEZ3ldSG7bjqUbELhvk++cuWJJocmm0vb8Ed6PJ35axvUqW+anJa8mm/vq1PXnisCKwIrAisCKwIrAisBHjsACqh85oF+muYLSsyxcXcC6TiWnFFOlAAkXt81XdfEZtmYyPJgh8fJFgOrxv77RifSU8hm7PPKLy26gm8ZKu4BRHWqz2CVfcA87l4Uweaj7sK77gDMeLyJFrJFP66DCRGLQYz6hpWqao6r7KmBCpqyPLsRZWCP9VToLyB7MKZJKlvDcgoCmwFZXU9hVycAA70hzMSoSmIhPXLG/MGxgCKWpyEK97ObsHsCdv8ve4pAKThiAw+sV5MrGclzAObVH6+xL3mnlpoBD2Loykq1lSl+nHJmAyIvm9UFmKm8F0FZeO6SrssQAeu6zZYBkZSdIH6wmQFUA7JgjcW1ZHllCpcbNKeYed3lkr2CvKU/LxEDaMTb1w23W4pO7BN3QsAYv96zsuuVdAOQcDGt6Nx1tBc1hWANQW5MUxrslbCyhQ9CHFBf2+D7OwPTP0jppbBPjIOS/yHIFqtbrLcjSZXk8mstKbGXdGetsSsDKk8MJoJUapzYs+c0dKy5dAyuY6OSZClTT3wBUS/G8bBzAqgbkh1F9H6B6yvuWrwGAE88YI01gStkaiWbeTgkg2vVCjEZyh5/D1sKKPgNUA2yf0yZAWDUAOeMpE2XtJfqVXNjWVeWHe65Dbz+vP2cwJ4BkPlwpdUd+XHOk5vJ6Q5omEXNy2Pu50njb1wGqM8f1NZs6vh/8vqjb9tgaKAB35r42cRpdXg8rAisCKwIrAisCKwIrAp8gAguofoKgfrkmYVRhXWAdkf2y8GTBXMBTmR/v4RTM+rVmSIIRStG8SR7gkZqXALkA0AC+qxgkHZAIw8Qpdw2wpXZlFrywY5olWZ81rF8eD5ERA1QxLQX0wsxS4manMVJZWg1fXAiXlQuc6YLYvFk7JmtGfqlWRUhVBWpFjICU3WDMZMgC1gSvsFRhlDbpr6VeYAdtq4t7WTUuA6nFMnxIXM3PlHFtDi4A2PxYDYEKtEbARo4oRkzcc/MiwVMANphRDZMAX4MVRt66ATAOwFlzJAAZ8cR4auR45jVyPCktIzEGo6pUe166ubPIaZGegnMExYBZ8kAxlpJ1DGQJOwdQrWQ5rKr3VNnsJjmLUQPbZ2NjDi9sdnN+X3JRBdQF28iKmQ8lJQGk9G3kycIo5w0BbEDZvRLaMsNTKsx7RJLYWDOWnFBYPe7BDYt7UzdhjiXAzT0t8zvzVHEAFlLJrndjA5DNWJOrqhLaUS6Dbp6og9kSNTDddKL1ajm4EmSF2GwQaGgEgA3QTuxuw/hidkVs724DUlO6BtYVifrTU9jigM/WIgX3IWGOciHs93PA7TNANe0rt71957EvNUsF7mwgTEUAQZjy2/nN8fpruXNQ8OnPyHV9MVIaaFmWlRjV8CwjKftrqZoBj9uGozIvZKz6MwHx+KyM75EP4JRz1v8uXgVu/bkisCKwIrAisCKwIvCJI7BWHp84wJ+3+SkBZljJVQX1ZXFNPp85bmGBfC0lZcrNZQlL7p+a0DKE1wGrcfAFDGCsdMT1N6wVMl5Ly0Rae5HXz7MI3gbQXSYv1VzAoI7LgNqrGCthnkRtTgyHDmFZd+RYAlqROsq0hmGVAhyGO+kJdTqnDBQwq6EPpVUKpwRLuAUDuDgWhCBYZUku8BPbdPkuUypydZFeTnMKIlmrD9dfS+U0L3Y664KekKoWpA4n4pGHKtjlVerOyqjO9pPtF1CDnBXAZ2meAQ4suwI4kdlrWRxZWK8BwIJJLbs88zyRIiMdfUAOy/UAUsYo/QQMw0Dmb4AowA+UdmGt1+SpUjc0eZIwtC2jUsmzZWVwB6ZkECnLaVkpc57vGPdZCoe+ClsSZ/sqGuyGAS2Jazregs4XoJq807saRClrzXFIhDFXgkGtERLPb8P4NjfUecN8YG5GNktc2NSwJEwYcJjtXpdNj8wrc1ORJnc8DSzALQ94HANYeUXe3bFnPnyIL+/BcFvHN8cTDwA9Bkv5T67RHOq72xsB9wkJM8xvNg/Y+LBMEJsDOP0G0MouknMdgI4U+Dn3D1AFwEpds4ly84PSaJlOnp8iA1bKO8FpweM//ukc6w+jwmYEn+EpB3YLwN8aTc2NGZQGAdPO2crG+6tH9WhPj23bnbnPPZ72BzP7Up/15w7Bv9Ll9daKwIrAisCKwIrAisCKwEeIwAKqHyGIX08TLFhrrtQcNmR/MCVlt1zeu9gHCFCmAsloTJI0aAHXBRgcA2KvA1wCKgGdV4BWjWACGTA2Sq6koAPWMW1dBbgCQAFRMKvHANdtgG1gV+TCAblpA2ZWYAcQEaC1rupcPOt4m/YUgZK/ylIcMIgpk/JPM2sLcueyGhZ1sH2CG9IZwQiAH41+CkYetM3FXAZwyiUBuV2Wy87xNq6uA6wGk4ZxjKw5NOR9QA3nXAXZcYb3CDgGRAMMaSqxAxTewobKEp5yDIwikmnQM1gGprL3W/fi1vsEtD7meEARw1SpdIBzwA7gSIOoIfUFQOF0q7xZvSnXax6qUMU+7TSQeh4yV0FVznuw9uldHpNbDDvKvQccXl22dNA2Y1j8Wedj7pGABrpBretzJCPLJsGY7N4NYJnxQmUNXiYnNWxuiw3BMIeNHEZCbHbw/B4n3OnqC5wPIHVDIv15iHMuNWt3cfg9T4kVcnAdWCTIlKeBzUzfDCXn0qeAbFlZNyly/5YIan8dY5+0BE4lyHwamtd6GxAquwqpOcyU2AS5DQtKuRpi+Rhg7dU0xiI/ldIyvWE+L4+538cYIZ3e3aTsTJ2Dny/yHgZWkQc/YZIEeM1sAODiChyaNZecOam/9e3BjJ9uxzDTVSN8ALcF697rBLywtcp7p5x4bpw0bj2y0t62AwitEuN1fdWePwHxb/Vzvb8isCKwIrAisCKwIrAi8HEjsIDq74hnF3plMbrYe806fKnQTlOlsfBEH2k5EkAZxjgwUryGgQ+vI2HN77RLjS70InVVyf07Hq9iTBQg8NASINtDQERK1QCKQFrIeQ8YJuUXhgxZJOD2sHujxJT0uYs4kr6JCRO5rs11bK6ozqgQdONvAKbGMgCWATx25FUOx9gye5XN0u/mXMLMto4mqPEpCMZzB3hzaGHlkC4L2uqcqsnMAJHTaEhptLmOkGGwywEaANVhCqWZE80hZcb9d+SgPuSad8kxBBYInswLPJkHCii19mjiB+hrbmXzJfnZhREkhxNACugDiAEjccS9x+BHwNljzVel92A3gLa5uWVJ+VEOi3SX3EhAMHm66b/5r5GWPgakgoaVT3tOGPArjKpwXI7zs5sXBXMF0wFWGimVGXXzQza7JkzKk6WJ+zp3f5M6o7fkbuaZLsU5SJaZqyZuAH/yd7kn2d62aizjppRjI5klLowXZDCbB0qWAfXZdMk8fc48hVGlTUA3btbGwk2DAFVTSkfbxAS2lbzdMLuCVpjg3P9NgCjOyJDKjCcXhkFlLAHXGGKRZ6op0mTylVTfen+Vj2eTAmkvNVjfvQ8wDa9LyZmYJSFJN/eUEkIYTnk840kt0x9/9l3xS19CM0f09daAE9rPbGcw0t5uTFUxMLdxpuHRZFN79NADvLqY2y8D/DYdoE7AE5xOFvbXGN9f6vt6bUVgRWBFYEVgRWBFYEXg90fgS6Gp39/zr6CFLvzKePzUnKRL8F+X9H2aG+giFiZ1MiTSTy5oazYT0MECXwAAnchvAN9VHERHnuLl8RgAEwYrEtZtgCpMIQAKNtUyNJgmWfYFJ54aELkQz+M+TONufx2wkdf3gLPj2dXxjaZIsw7q7kWWy+XJ9ywjZB1UgVkYTiS0gzUDOJmzSB1TIk3ZkMg8dzgWw5aC3mDaBCUgnBopCf7C6m5geC1HQk1PqNcR+1kiBwCIKyoATHluXYdbogb3Wy4P+GpdVA14ZPPgNqmx2VIzxFLznshYlfjaZuAExkkCVcAH+ZIw261OQn9rmMTprVdKe9btBFwxwyyh01qlzeylnwURSIu5fwAHIJUfpK3Mg2kyhfyV/gFwNQOK3JV+YCQMoGyZonH/gL78wrRitGUOLCMy8kJRGusWrEuSXbEN5NeUdMGIiNd2gH2AehNR7fs97sR+YspOlwumT8QHF96AuuHOPJk/n7upEdbXOcRGC1JlapKy09GNCiTEj2FhAbbGxn2DyqPvUreUKQKTL8ubuN4CLkduL9d6YgwjmcYg6gGGe5QMAtQbaW7D/rER0PnGXHnifjGvCnPacjWUQnobKXDY1EiCYej9jjDOif27P+f1H159N/Tz+eG7Yj6fbOecrPP7omNbcMpGEwCz2yT9Lmqu6dxEm4PUfHXOrSFSZcKdQygv+g5bIYtFnZFejysCKwIrAisCKwIrAl82Al8GTX3Ze/4EV5+Ly9n052Igfj58gFMWrlyf/L4uRsNz5jnv8XoW4ar/sjgFbAWIngdcspDmbUDdMXJfmEyccA+yq8g/n86uU2dVbIssOLmrA101J9Tza0J0uIocGNCaXFVkwLvLuBHnOeVcADXKZ6vJVMap0y6AT9Oixo6/7LGAgyecX1aWxf82J+ogjIGQbCT1Nz1M9vQhoEjJamStk0FWXvsyVAPQEJ8BMOWw7FbB4CnmOPRDt2INagKWAemJFwv9JwBkro2Zk3hf9rf5pYAzzHcml4VcmoMAbPyUhaT2a+eM9VsD7niOkQ/5n8iCNfrhHyA+b1qyRTa1BkW69VIXVHkv9VsznmA/xl5gShA4psFs/cy0Q95oXpc9JmkVYJ1/rTFaiTKuyEqLzakFHFbiLZDW+bd9Pg97jjSZDQ3YSPosUB95vsTnPs64j5gGISMHqiL1pnZrzkWWS6wwIII5Fjwp1+6eg0yuDsT8ctnMbaTOmU/OR+IW8HqPmZFj2Pq1jX0BupsAyqArmSY3lTF+qedqPdrhaAtwllFtvVVLyxBA30cuj0w9cWQs854bBGNcucen07vBqLLBw+ckqoSYLZ1u/3b2dPO3nANrOX/oJzOvmzUfpLeM7i/lhRI/TJPYbJibUjh7T5nvBLZ8ejo/PuzMEK6WptIh2CvygeEvzh/3/7KTM/u4/jfxasDWnysCKwIrAisCKwIrAp8pAmsF8lEDXfD1emH4UZu3sXmNieBeMy4zR3UyJeSzYZw0jZU4lpV/3g+A0wwI0BjW0YW9uahhUgNecaTlUjj57nCnzZkAUIAKROoxZWgQygIMapSEwy81SGmjwPHycIwhEy7AmDNRSxUpbw2MzC9FHgruUnJb+aKGSgBP8lEBfQAjGb6WuLlIH5EEw3patoSeIW8GZgVQA4AL2rKQV3ucRT2HULPV48peArLqyTTYTOqJItfFPZeFel6/B9AAbomTTF+4p4B48naJG/m+SI3vAlIs4zOANEAScHYKs9qyIzDCdWPVjRi5bO7tYgA88mPNyVWSfX52Qx1UHGdzLuyxDOrASQBAgBsIDikpim2MiGArkSEj7z4nqM4U2EDqdw55sC8CznDZTUxzD4cYYxHnMmzIkmO+Re4yY9NoFaxqpkU+KLm7sLuVIdcRuAypgJPQYTCkEVTgHAwuwDtsJfPOPOWwteA++kxN3oe8JyBPu3e5Z8yQAKGOhIC8hk4CVnJiGVdMvWCC80PtXjYjKtwmIP2MCMiYW7LEkTDD6sKc0k8AKHm0iePpvowvbGpr9FZezmdCkyskwJhElU72GmUj817kvbTnh4WxTU1Vxvw5LC7yXwEhAD91Th9//FPALfLml22Yfh6d/cMgSsD4cxZ1fotwXx3bYRsmaJ2A/KfAdh43N80am25aMTZl38uwcr15zX907dmH9bgisCKwIrAisCKwIrAi8HkisIDq54nzZ7zKaykhzN93rlD1VgAAE+BJREFUwKtXC1FAUqDAEVYm/2LacxHWU5eelB1Bk3oBI5pcVRxWYUAvAWYAwRgMkZdq+QtqVOYf4MzXkMjmEWD7uAEghY0NSD2ETd3urmWhYECtWxpgtKP2ao41zTEoAgdhQeaQ7NK+/STvUrMluKALa7fCFZ9En1221wU1kt1c3+X3kA/nFdvHSInzNXEy35BTAUGAVNGqLsbISZXr5nxkuXe6tBYGwCBikEQsLiN/3gfM04d7yskAkWCU0xtAPe3hdkteKMDSnE/ZSGS+lSBzn+bfPm/T55Z42cNiphXYVIAqQFkGlFsd5lDcG/0GJO4COi9izAO4P0UKTVmV5zxapgaAR31Nx6pOrw+wfQCvPHL+njxfNxjIU858iOHSKVJWNxKmvDn9Ty8EcQXc5L4WjFpqKH0HLCMtvjFeaZjfAYEow3KPDBbzq8TGkkOpL3qffM93N7e5zzCNAavKd5FJ07j1eSsnBtBSI7XGSUiJyfPMXIlp18UWiXrmX+YXcxUm1U0LZdfk68L8hvFU6oynUcZlgOZad5HTXCZa8yrL1pDL2vxQcpSR+wJSNWIi9slD3WjQBRhHLhxAmrHmfqmfCnOqIzCmUgwcGwqA8JgwPd7/tbJhmdAyngWJM6eUV+ZG1OuvjG4Z/PTnn/3qbrub88QKqTlM/Asonu3Pza+fX+szfn2tS60IrAisCKwIrAisCKwIjAj8s6udFbg/RATmsALHItd9qaXYDMfNxVXdUmV88jyA0kRM5Zx5Dtgih/JN2MPUVT2EDQWUbWMUQ8kaBZZpaJfXlfMKVAFjmCWxiM9vmsOI6bA/5vFNF8nktQoYAzjTjmBoLMyV7BZBupDWMEeJcHkgsGorqXpAia3BoRVQ16kY4x9Lk2AGJLs2Sm8AdM2rLVPsL2CE41m4oyeGScxxMIOwqDwCGmF3lUYHpMFAboPMkAMLKmFiA4BlCcHDsGx53TzHgCDYySJqAKTi2gAzpL2wkGWMLcdD3+zUKFMzckM53fI1Q3oMAAUkUqpHOTImSXn/NmCJOqy0ibkVTdX0iBxWDJFiFBTwpIlu7pXyNmxjIP09hJFkDpzufxx5rTCYra36BAOrBJkGJWTbb0FPTZuAwcQK52PYROPpMZUNP8AuZhyURnOHlICJWdRtapPexOn3PsCO+DA3OM6Rhl0GSAYs6jCdOck91zippZQwV9omB/oCl2BjWOdj0C0yX9lX66aizA1QZ1ypKYxcl7zZgFOAqzoDxymAmVlhviugFkkyQLUmU9bThSlGhi0oD2MOiE0fnbN8npBZZ0yecQfWSTjtv3/bXFYZWz+B4zPJ3MRV+DUwnO+//qKhbx8LPE6mtZ+fj9fuH+KLcXVyRWBFYEVgRWBFYEXgDxSBBVT/QIP1f+vqRGFTwjdzU5FSBqAC9lKS5vwicl8koap/hzmLEkbwQXnK3ffXZ9//57fKbGHrDoJS6qB+AENasaTG5R4psaY3AROUEcn5+7j1XMekabu76uI+75VJ3cvkXaQt5LsaKmmY9GHpbKmWAXzJpmv63LCsUj4rH1zDJXNM86sp0yj/Qi6eOLXMGUBQ2THMJmcKVHF6BfgFQOgky09zJgE+SlcBosqQkw+bc7knmFDK7QDCFKam3QN5vPQPyW9auU+uJqZKSHcHlyX4PpiPG4lrwA2yYh2KkTMjuRbI15X2QcDWEi2ALLk3ccVgWDWbKhi7gOnLdWAHH2DvAsaoMau7bn5hCnG+la22x1wTMBlWNTGjVi6gk7xMHXOR1ipjBsSR71tJ7wbGnbfdVWBfI2wq/Za9zLUxJ2p0Cwzz2/zf9FSjKvqCmRQAkpzkbASE9b1J/irx2FOOiEFzPgSEwgzTFmwm05LrCAYrVUZSvtlE9vvExkpLBrExQqBkUpFNm8/LxgGS94JeGFwYb8b+IeMEuFUGnvHSdEsQyvnkqPI6/xl7G7kybsC8cQoghSkdA9MNFPJukXxbpiey4NRXfXz79wQL1nRuzMzP5i/loP7fPuX/2lHr6/5fi9s6a0VgRWBFYEVgRWBF4EtEYK1cvkTUP9s1X7MnQLpvXOAjoj0PE6Y1r+CjoK+lLqgB2XI12+vD2fV3SAXLSF0nLxVgAwgCcAJ+AA2YJgEsALT8HfVp5L8pfwIojYz4nNcga/MfclYvqb0KwImUmB9hB2wj5j0yh2Dl5ooCgnZhMs0XHGJFgItGQUO6ayvmsSJLRtqLWU8YTgENxjwFP5WPVqKrKpO8Skx1ApyQJHscTYFsBHrDtEjtbVlRnIeRqe4Pl4O5lAr2OpYfyX/v0h6gzdxFVcfc04DVNINZD/JdGMQgQFhDjsBJGQm02ZO6zWIAVBkxGBXAV5OkGijZOO2UyhWAFRbDENcICDCIKZP3D8ssO4r5DoZJYVOpGQthrD1tmWvjRj+D/3TBDfvJ6xcZWBnu/EcAHXQH87kBDOtI3NxNgDb9pyQMoWMDAQAM8ANAkivqeWxU5LUb8lRxck5cmUPyh2xgcExAM2y+IF1gjmS1jD45s70nbiDjsYNdpbQNkt0BVJnPY06Qf2ypIN7LuN9GqktuquZIzAXzVIeBFZshGCpJaQNW6UDj7PxAgjyk0o4zYJZOMXY3P6b9dyB7c1Uf38Xl1zGqFNh2PsvPZGd/zsZ+rut/lptcF1kRWBFYEVgRWBFYEfg3jcACqv92AzsZ1WmewtIZUIPQs+6/LP6pk/oMEiGfELqMBb0GOgEpAZiWdbkMID3CatV46JjXjgGd5JbifKskFYCF8Q15hZocwWwFDO7rCAug2+TXTM4s8A8BkwJbQQbMbPMBYVCRrMKd+VyGs6ZKZKU2vxMn3AA7YBsyXSALuZKAONlS/qJPlAIJuDWnEvyQliSzfCJTpwgXsKVpEWVrRi6pkBKmuQD0FGaMCMJ0yuSNnNwdclnrqbYuq1JfZcB7gZ75lUOmq4kQTDO9w6RHq9/KWQFD1EylaztikfgBTmUjYTlhBlWcTuY590ZOKjJWEk0BljLAQsQcV6BeN+Awg7CpOPkKbDFrAiwhxaX9gNRcYxvm9ILY8xZRJ8/TXN6cl/s6f2SMAMmibB9bkzYngPCH9LVsfWI2TKAezJktAwvgA4zey6qOjYb0iLjdD6k1QPU5E41+NFeZIWAW8Mv8hQlOO6LW5iQry1Z2Hhn6/tt0D+OwIdPlLyW9jR1xvYtxkjMrcb8lb3T0lSGxbi2bCtxS+o5RUs2wMHpqMR3ZVz4ymRcAVeS+p5vUUM3jJp8b4vN480POfdsNgcibn29joCRDTr+ns+6n/Or98B0wzZYKjofB1IsT8MeSE//bfYmuG1oRWBFYEVgRWBFYEfgKIvApV0tfwe39f+wCoAIpL1Jflqc3Lo7r/MtvmcUzQSuuwAUeLKKfwwCxlkYWvInE9fwygMV0RUDV7uyby6uA1csQsZHuCmo5B8gVkBpTIAAsQGWX3NTHOP8+YEqEgY55rb0uOa2XAbzbLOotyUI5m2HGZFsCRMACreY5/YHdTBd1khUAIrHFKAjwgNMwJW6QydYlFubTHEZdf8lVrWxTQyKYOJnJOu+2ZikSVXIcAWDTBbXvk5/Iac08bf8wTDqk/5vEoWxhpL7kf8ryJQ4p96J8NxJRACYXbX4s7cXR9w4AWfk0+aocgSFV64vWVZccy+bOAhhhAgF9sMOd0+anwnSTa5k2eK5DrUAfh9y6OwvsYxCEsy7tla8GLINwGbs4AGfcyR9+CoDfRsbNdR4Dcs8DbneJ6TZjO8GjwSAeyIS9JrmZ3VCwJmvegzHt709rxFIa5obcTZhkgWiZ4/dhNhloNhAA5YwP84LG6L/uzqmRWkayNWVh16m/u88YmJ+sa1bm3fO+tVvpT96ns8h4AdYws9Q6JRu4rszDXGrIhIkJqbH06RQ2WEaVDsGyMh7MyXwudA1G2s0mB2V3blKOBhMm6/xiqpTn/OY9JMAA2gLFwcr+5GtJ+MvMGu/PMjPzoF8Dk1MxMSXFhaIdYz9xL59xXu02zqyT+rllxz+56fVkRWBFYEVgRWBFYEVgReA3I7CA6m+G6I92QBe+ZVJYrmYB7fJ51lyci1reJw+xi2TyJgUCMqsBkbCFV9QoLWC7iAvwmzfHs+swidvIfGFWJSgtCZPfsG6WqLlMbmGA2h3mPVngk89q7mIA3j5uuVcpWXO8us6xyIVx9aVkDZLfFlMhb1UGEwAKm0YOJ/1HFszf1q2ElUPOmmsC5PI60mEkoMp3R5kXHGCfwxwDEeRtBbwFSHXiBdiWFfZmZG0L+ITfYrKWwCnrCtOL7xQ1YgGkcZ5FAh0QA4voh0nAi/NvzXseBL4AWO4IZq4lUqgjymsAIo4A5JH3aA5lYg6Q4r4A4LKUMf4BlAKiiA+k9Ye6pjVU4nrkHbdGa3NFNQmC5RvmP625Sq1XwCpOx8lnHTiJDYonkDB5rmFdd4nfNZsWAHFzMoHBmBl1c4M44orLlgJzANkyc+hOsyiuT0gLm/i5T4x4T18mpbBlZt/evytgV1mbXOJsBLDRoBRcoM11mQSZw1DjlLOxjczyzLXLTVjsTId7ZMGCVcapMm2O12XZcbZD5sECbB9z7471APlKywG0MVgyF5ZzSCQmVoJ8yvR0fj5RlkbWFTBKzVWMk5oHnATlvP8+iBcXYKhaLsw4w85PttPojMiwgcTnk/cnUH0NXF+D1RnN2Q7mYHURxiBryoo76+Yx3PsovbPY1BHz9bAisCKwIrAisCKwIvC1R2AB1a99hP7l/g2HXFnTSje7GMaaqK8p85V9q3GQeI2F+GDxLmKy80zJFpa8SWQ8Jmf1W1x8A1T3yGcxPIJtDTCriVHgMExsAAK1Ok8AAdNemye6C7NKeZfrANX9ALyALRTIMHbWsRT9suwO0AC8uV6HSQOwUj4E0FGOWI4or++CKAGVOtOmb97PkIM+wbQqJyXnsQt3roODLJfiunvydW0KIFgwOIGX8lsddXoPgFTAKkAVZphcX4DlgDGDjbS4iX0DPJHeqCMyfdfYiOZgk5GbFhzDtgKmLI/D2AjwKNvDGOFATI4n9947135X8yraCPgDXJq/GfA0YSpt5591YIFJAVePKZ8ikwlYzrHEbStQA+RSEqYA2Lhm7I/UwIUlHTmm6b19Z6Oh+xrkcXr42FAokFLkqoFSWWEY1rtIYWGKy5KC3hiXsKyRx96lb6BPTLYsAzvYdx6RBjNAmwFILQGTsQa4d1uGvF3GnrmEE3BALuV2BNOVwCsdN4at2eslYNQZW2NJWaBsLCD3lQnGFGkC1bKhQkt3L3LPlB+6S5+zgQBgBWDi9kupGt57DoANWu2GgNMHh22AaCXlHyTAtE35J34qM+4x/cxWtj9fnyB1Mqk8n+293NVoY8Jg2uf8KTkel3oByfP5elwRWBFYEVgRWBFYEVgR+LoisIDq1zUeH7U3XY6zCC6LCqvKL/l+g2MsMGRpS95gFuCbywAQSDXzBo89B0Y1LNdl2CuA6jESYJhJkIqSVWSjOgEDEgqAZasAf4C6AFcArWVGcJmNKdNlgOo+MlOeg4vk/8RfyFdBneklbG1+ax5UZquQerB5QrbkJpLriqw2+bYKHjHYUf4bNjAgWi5pOMGyfNeJ1rU+eanNpW1dTIBMmUhZTnJ5DUbdbwXQMKZ5DUDFfTzn3PjzVFYM4iZ/FMBJ6+aHtlSKpk6DBdQcaIAlgFr7AvvZXEjzWTEqEkR2wwEQKzvXIA05bCHpBH0yrshSGUtB4jDuEfxTdgdAGwY0FGndc8nVZBMAKXJAV87h/rYCwgqmcUrWgMq+V6Ys+My9MgWEUzK4dK31cJXt5nXqwMKmA7D7Nzm0g/nNsbg/c2bfS9tpB5bZv5EAJ7a0q3kWmxDZ9XgccuIHGE7ryJ5HSp0YMj8zz3YYdVEqCLmyo9BNAsL2lFxgHabJZxa7J2fVWqvaV7kJgFx7Ssx1+0VO3mK6wkuuqfz8NqAfWS8S4RgmnWOcxAEYMsXp1/I03gds7GRK5YUd6wkj+5zPJz9l8gfkz/WmKoLzJ9CcQHacMh6qmEDOT8vDaOsF4E4Dp27UTNb1py2sZysCKwIrAisCKwIrAisCX1cEFlD9usbjI/amTFyBKoALEAWsYPHbXDprVeqCCwjCCRagihFRgGZqSG6y8N1gGgRgGSzqJaxoaquep6Yqi/4DEmFYMABA5MG2idSUepVgt7x+GfArIJWRTC1SamJi5BNZ7iFyYN1/B9uJlPSECzEMarpfT6MCrYoZy65WilnwXcCJydB0+Q3AoeQOEmbADg3lPQAQFCrGQUUdGB+XQT6Rx2kpmYJkQN+e+qiD6cQRFnAOsJVNPVxZokawR9/yaKkamqPGKiBRdrZ5mPYZAJ9cS+D2KEjq/VCfFiCuAzHMrZ1rF5GownDKuCJLBUgJSFt2hqYEV0Dr9EPWFcCjtLdyZVhSTIMqYY5k1fzT5vc+hhE8v6CfkamGBSdfGClvWUA2L2DKqVbTKrZTyEusYbYVnY4asYDcjktrw8qiBsyRv/uAQVT6AIN5jjFU5t1VYkh8AaI1fKr09ibSWUvyAC7HJwK5Li+lu/5YToY81YwRY0McNO9KKSRK/bBpgIBcpjmNKP9NH1oDN3POWLU/bIQQS+YXsaQ9M6TdOCA/dWyUIBtGPcC9J6/2MRJkGVQ2NyhtQ84qUmCkyeSnYrYUcP38HBlwpL8fwOn82p2M6ASu87kzOscXqE5GVNWDgJUPBeZSbDoZDY9nPAHco4hTXp9S45kf22PXz4rAisCKwIrAisCKwIrAHyEC/wsPZACXmDsJJg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TextBox 5"/>
          <p:cNvSpPr txBox="1"/>
          <p:nvPr/>
        </p:nvSpPr>
        <p:spPr>
          <a:xfrm>
            <a:off x="1" y="-64253"/>
            <a:ext cx="5709684" cy="1446550"/>
          </a:xfrm>
          <a:prstGeom prst="rect">
            <a:avLst/>
          </a:prstGeom>
          <a:noFill/>
        </p:spPr>
        <p:txBody>
          <a:bodyPr wrap="square" rtlCol="0">
            <a:spAutoFit/>
          </a:bodyPr>
          <a:lstStyle/>
          <a:p>
            <a:pPr algn="ctr"/>
            <a:r>
              <a:rPr lang="en-GB" sz="8800" dirty="0">
                <a:solidFill>
                  <a:srgbClr val="0000FF"/>
                </a:solidFill>
                <a:latin typeface="Candara" panose="020E0502030303020204" pitchFamily="34" charset="0"/>
              </a:rPr>
              <a:t>7</a:t>
            </a:r>
          </a:p>
        </p:txBody>
      </p:sp>
      <p:pic>
        <p:nvPicPr>
          <p:cNvPr id="11" name="Picture 10" descr="File:Duccio di Buoninsegna - Wedding at Cana (detail) - WGA06776 ...">
            <a:extLst>
              <a:ext uri="{FF2B5EF4-FFF2-40B4-BE49-F238E27FC236}">
                <a16:creationId xmlns:a16="http://schemas.microsoft.com/office/drawing/2014/main" id="{BE1515B1-78F5-4D19-911E-057D4E5B334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24623" y="244352"/>
            <a:ext cx="6259402" cy="6296468"/>
          </a:xfrm>
          <a:prstGeom prst="rect">
            <a:avLst/>
          </a:prstGeom>
          <a:noFill/>
          <a:ln>
            <a:noFill/>
          </a:ln>
          <a:effectLst>
            <a:glow rad="152400">
              <a:schemeClr val="accent1">
                <a:satMod val="175000"/>
                <a:alpha val="40000"/>
              </a:schemeClr>
            </a:glow>
          </a:effectLst>
        </p:spPr>
      </p:pic>
    </p:spTree>
    <p:extLst>
      <p:ext uri="{BB962C8B-B14F-4D97-AF65-F5344CB8AC3E}">
        <p14:creationId xmlns:p14="http://schemas.microsoft.com/office/powerpoint/2010/main" val="3612915272"/>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The Rosary, Prayer, Christianity, Religion, Cross"/>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16279" y="0"/>
            <a:ext cx="865632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4F171AF-D9B7-4CC8-8013-869D6744705A}"/>
              </a:ext>
            </a:extLst>
          </p:cNvPr>
          <p:cNvSpPr txBox="1"/>
          <p:nvPr/>
        </p:nvSpPr>
        <p:spPr>
          <a:xfrm>
            <a:off x="6097604" y="0"/>
            <a:ext cx="5859780" cy="6247864"/>
          </a:xfrm>
          <a:prstGeom prst="rect">
            <a:avLst/>
          </a:prstGeom>
          <a:noFill/>
        </p:spPr>
        <p:txBody>
          <a:bodyPr wrap="square" rtlCol="0">
            <a:spAutoFit/>
          </a:bodyPr>
          <a:lstStyle/>
          <a:p>
            <a:pPr algn="ctr"/>
            <a:endParaRPr lang="en-GB" sz="4000" dirty="0">
              <a:solidFill>
                <a:schemeClr val="bg1"/>
              </a:solidFill>
              <a:latin typeface="Candara" panose="020E0502030303020204" pitchFamily="34" charset="0"/>
            </a:endParaRPr>
          </a:p>
          <a:p>
            <a:pPr algn="ctr"/>
            <a:r>
              <a:rPr lang="en-GB" sz="4000" dirty="0">
                <a:solidFill>
                  <a:schemeClr val="bg1"/>
                </a:solidFill>
              </a:rPr>
              <a:t>Hail Mary full of Grace, </a:t>
            </a:r>
          </a:p>
          <a:p>
            <a:pPr algn="ctr"/>
            <a:r>
              <a:rPr lang="en-GB" sz="4000" dirty="0">
                <a:solidFill>
                  <a:schemeClr val="bg1"/>
                </a:solidFill>
              </a:rPr>
              <a:t>the Lord is with thee.</a:t>
            </a:r>
            <a:br>
              <a:rPr lang="en-GB" sz="4000" dirty="0">
                <a:solidFill>
                  <a:schemeClr val="bg1"/>
                </a:solidFill>
              </a:rPr>
            </a:br>
            <a:r>
              <a:rPr lang="en-GB" sz="4000" dirty="0">
                <a:solidFill>
                  <a:schemeClr val="bg1"/>
                </a:solidFill>
              </a:rPr>
              <a:t>Blessed are thou amongst women and blessed is the fruit of thy womb Jesus.</a:t>
            </a:r>
            <a:br>
              <a:rPr lang="en-GB" sz="4000" dirty="0">
                <a:solidFill>
                  <a:schemeClr val="bg1"/>
                </a:solidFill>
              </a:rPr>
            </a:br>
            <a:r>
              <a:rPr lang="en-GB" sz="4000" dirty="0">
                <a:solidFill>
                  <a:schemeClr val="bg1"/>
                </a:solidFill>
              </a:rPr>
              <a:t>Holy Mary Mother of God,</a:t>
            </a:r>
            <a:br>
              <a:rPr lang="en-GB" sz="4000" dirty="0">
                <a:solidFill>
                  <a:schemeClr val="bg1"/>
                </a:solidFill>
              </a:rPr>
            </a:br>
            <a:r>
              <a:rPr lang="en-GB" sz="4000" dirty="0">
                <a:solidFill>
                  <a:schemeClr val="bg1"/>
                </a:solidFill>
              </a:rPr>
              <a:t>pray for us sinners now and at the hour of our death</a:t>
            </a:r>
            <a:br>
              <a:rPr lang="en-GB" sz="3600" dirty="0">
                <a:solidFill>
                  <a:schemeClr val="bg1"/>
                </a:solidFill>
              </a:rPr>
            </a:br>
            <a:r>
              <a:rPr lang="en-GB" sz="4000" dirty="0">
                <a:solidFill>
                  <a:schemeClr val="bg1"/>
                </a:solidFill>
              </a:rPr>
              <a:t>Amen.</a:t>
            </a:r>
          </a:p>
        </p:txBody>
      </p:sp>
    </p:spTree>
    <p:extLst>
      <p:ext uri="{BB962C8B-B14F-4D97-AF65-F5344CB8AC3E}">
        <p14:creationId xmlns:p14="http://schemas.microsoft.com/office/powerpoint/2010/main" val="360259821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516729" y="1473676"/>
            <a:ext cx="5097743" cy="4832092"/>
          </a:xfrm>
          <a:prstGeom prst="rect">
            <a:avLst/>
          </a:prstGeom>
          <a:noFill/>
        </p:spPr>
        <p:txBody>
          <a:bodyPr wrap="square" rtlCol="0" anchor="t">
            <a:spAutoFit/>
          </a:bodyPr>
          <a:lstStyle/>
          <a:p>
            <a:pPr lvl="0"/>
            <a:r>
              <a:rPr lang="en-GB" sz="2800" i="1" dirty="0">
                <a:solidFill>
                  <a:schemeClr val="bg1"/>
                </a:solidFill>
              </a:rPr>
              <a:t>They did this; the president tasted the water, and it had turned into wine. Having no idea where it came from -- though the servants who had drawn the water knew.</a:t>
            </a:r>
          </a:p>
          <a:p>
            <a:pPr algn="ctr"/>
            <a:r>
              <a:rPr lang="en-GB" sz="2400" dirty="0">
                <a:solidFill>
                  <a:schemeClr val="accent1">
                    <a:lumMod val="60000"/>
                    <a:lumOff val="40000"/>
                  </a:schemeClr>
                </a:solidFill>
                <a:ea typeface="+mn-lt"/>
                <a:cs typeface="+mn-lt"/>
              </a:rPr>
              <a:t>  </a:t>
            </a:r>
          </a:p>
          <a:p>
            <a:r>
              <a:rPr lang="en-GB" sz="2400" dirty="0">
                <a:solidFill>
                  <a:schemeClr val="accent1">
                    <a:lumMod val="60000"/>
                    <a:lumOff val="40000"/>
                  </a:schemeClr>
                </a:solidFill>
                <a:ea typeface="+mn-lt"/>
                <a:cs typeface="+mn-lt"/>
              </a:rPr>
              <a:t>God has given us many blessings – our families and friends, our homes, our food and our health. </a:t>
            </a:r>
          </a:p>
          <a:p>
            <a:r>
              <a:rPr lang="en-GB" sz="2400" dirty="0">
                <a:solidFill>
                  <a:schemeClr val="accent1">
                    <a:lumMod val="60000"/>
                    <a:lumOff val="40000"/>
                  </a:schemeClr>
                </a:solidFill>
                <a:ea typeface="+mn-lt"/>
                <a:cs typeface="+mn-lt"/>
              </a:rPr>
              <a:t> </a:t>
            </a:r>
          </a:p>
          <a:p>
            <a:r>
              <a:rPr lang="en-GB" sz="2400" dirty="0">
                <a:solidFill>
                  <a:schemeClr val="accent1">
                    <a:lumMod val="60000"/>
                    <a:lumOff val="40000"/>
                  </a:schemeClr>
                </a:solidFill>
                <a:ea typeface="+mn-lt"/>
                <a:cs typeface="+mn-lt"/>
              </a:rPr>
              <a:t>We pray that we will grow in gratitude with thankful and prayerful hearts</a:t>
            </a:r>
            <a:r>
              <a:rPr lang="en-GB" b="1" dirty="0"/>
              <a:t>.</a:t>
            </a:r>
            <a:endParaRPr lang="en-GB" sz="2400" dirty="0">
              <a:solidFill>
                <a:schemeClr val="accent1">
                  <a:lumMod val="60000"/>
                  <a:lumOff val="40000"/>
                </a:schemeClr>
              </a:solidFill>
              <a:ea typeface="+mn-lt"/>
              <a:cs typeface="+mn-lt"/>
            </a:endParaRPr>
          </a:p>
        </p:txBody>
      </p:sp>
      <p:sp>
        <p:nvSpPr>
          <p:cNvPr id="3" name="AutoShape 5" descr="data:image/png;base64,iVBORw0KGgoAAAANSUhEUgAAA6oAAAK9CAYAAAAt2JGJAAAgAElEQVR4Xuy9i3Yjx5VtC4B4k1Uld///D94xrqwqEm+AOHOuHUFSskqWfNqnh6VAGSIemZGROyPhmLH2YzqZTO48x+PfaIHpdDq5379v5l9+/8+2/3lXp7z16eO1/e2f+ff24TNfPrA1/WmXfTqZt/1e+eY+Wfqkvz5v99fJim1nfHOdLHi/ZOv75Gl6myx4nvj8fF9NXvh7opXlfTdZPRwny9l9srnPJtvZYrKariYL/k5py/Ye5g+T+ZJerK68fp1cT+vJ8bSYzNeHyXbD/qvbZPYwmVyutLeeTi7n5eRwnk8228tkMb9NXjmdKfut1/fJiq4/TGcZwffLfTKnz4uF/X+YPPE3VnF7NnmlvTn9euD18TydnE9Tjs+OD/Th1feTyfk6n6w298kPn26T1cK2sdPtPrmdaaOZtmw3oY/8ndY13a5pm+PNFtPJlX5c2N5914vXyWzOHrx+WPKkzSvtvexpk/1WfDenL/cbdlnNuHq3yf08m1zoC5tNbvZ5yXnRLk3ELrZvX+5Xrgt9mK84Lm3bz3rcJ4dn+nB54Pymk9fXV8Ye+3LeXoPlcoat6R99mXLer1dGQt9Vg93rDD3dqdeJ/W509so5vV547bF5f6YfntuMhhcr+s/5Xy7sSZ/t7Cv/st1xxpN9afeBc1nS3xXX7sJ503TG7vHo+9nkdHR00cbsNplvb1zj6+R0mk0OpwfGG9fc8786Sjkf/0PHzzfG5nmR+8vzuHPe05mdYBxxPq/XGeNrPjkzjo70/3TkevPZ7c6YcyAyrq/sc5syHtnn8npirN8YQ6+MJ+xPf240vHuds82GMe61uE122pkzWLLt9D5n/M8nr+yj9Rb8m7f7jJ5m/yOGObPtnn83juD95ym8MlZPfHds7d35bjY9xzbLtG8fuGY8v7LDIVcHQ+RKe8+yheM0Fmf83A+89m4s29adzonz7ZTxeqf//gb4vq6yz48DwH2q7fdHjJ323n9rPnyd78b/jXy0yHg9LDAsMCwwLDAsMCzwf2+BmpOMx1/UAk6H32F2yes1w0F0FWedTs/a1NtP1xDflsnwuk2MD0x6naAfYr0Z/3gH+D0BlHMAaPUApN6eJvM7rT1cmSgDAw8AFGA1B+IEnDMQegEkNo+HyeppD8QIcwWXUtLtBiCwv2SyXJzZH5Th9VogpaOv9GXGnPp2qr4KiBsA7gtQJKgIWTeATLiD9wJeF4GLz+/0AU4A5oARQQzYWwPHT4/AAW1P7QRAdgW0nNo/8Jk8mLl+KItj26bnAvjN58DmK1N8IBIyy7EWOVfhmmPw8RG7HA4FKZ841oYGhOjAtLAF7J3PHJP+CplTvq9lCAConZOfCI4CsG3fQ220L9yzzZR2PCdB9kL/zzk3IZf+YD8uS85vs5kF7jzv2t+TE1EajMNAbuex3FcItR26hU21nedLm4CnoD5lcUIQ196ev91y+5PH5/1i1UCHY1yyjaDrQkEBlEDrdbFNKdF23U8AnrHPAw16veFtrgtgeAOCrwv+Cr0uYvDdhWUVxsnM8aad2O7A+DoxzrTn5QzIcazX+5pjLfh8xecrILhWI+7055VOe643rjoWyi/k0XPj+yUQOuEu+Urbp/sldwlmnlxZsMnSSP4HYAKvBav2DMCE2i+8OgGhh8Bq2XzBNkdOyO92fOIr2/S43oe1TMRyEQP1GRt4T75Do/0TpYX3K/v67QtPDJnepPd5+D29bAO33/NZjnjbol7U8sH7old72/C1vxt/hwWGBYYFhgWGBYYFhgX+3Rb4Pqhm/sJ/fkMJdE6j0qNyMh7/igX+t9cJuqalegM0MdWNgkO3Vsy+D0DC6dVtmHRDUk9M4p+YrD+gojmxPjDPPaM0XVRPZUkUm+niNtkAS6tXtJ5XWjtvUd6Y8q8vgY4Jn29R9RZA3QMQdnXyzefLNUrs5jxZb1CyhB46cQU8DoLbhd4JAA8XYBXgAQw9Bk1kMq4OJxAJMGvafKTvqm+QU8aw4CvEiV8LgbCpgjLHA/QquCogCbOe+5JuL1RCvaTCG/tHkVS8jZzH5kIo+y4E2vB+V5zqpR/dPV/6s9mAEu5jc9qs9UXVVur1c7/3xY2+uFsAG3YSMW6CXMBTWLf9AiKB0HO+q/4BxDPBlfN+oANzoNBzO9P/E4rlFZEtf1VptQ+wusiTfVCotaOg6PG0h9s9qKhiB8/5AjzbN+91r0UT9Urhpu/ZNn3y2dRsXtuO9hf8FDC10glQP3NdPc9og9jIa+52KtsZcQqFXGMh250EZu0UpVniZzHgjjJ64XXUZjp5A0gF9MX8XOohO6jI7k7LqOZQKPuqJB5ZfABg91uAGU3UsTq7RHucTgE/LxsnphfBhQsd2GOx5GG6o28XlmN+ACofGPfn0irZYcH3Kp1doxRSV0jSnp/2czHnolcB277w78o/j+NiiKd4xrDX3FWltrqf95zLL8dAsNsB429KpzZeeWdmnAq+Qu4rR/IIDpAC1Q6jtusP9Uf18+MaZR+/6XFa/Pnjl0D7i6/H22GBYYFhgWGBYYFhgWGB/2ELfJ+UMvkuZeRtWf7jwZ0cMtF1RvWqFDAe/4EWKL3Uy/hZRRTgeWUyvUa5+gHSe0GNe1HN8h+fbXGVfZwxMWZsHFRwMjYADua0cz6f8cUD7pqC0CPy4wa6uwIPE8DyYcmkHhff2XWNkgjMAlE31DD4B+i7AFUX3HvPk0fcbud0aAqUHXAHfd7j+nkGoQGB9fKK4nmerJaXyZpml4y9BWM04CRo0tYTLzdQnypjpt7xDGaKrhrINiqgU8EvgKVKqetpwYSg5TT9DVTZHoE4TpIdRnPD8EY3XF1YPVfPW7dmITTgqCpoe4HZei4FPkeIMB/3WvrCOVyEOLuffvlCgwjnpUL65ce+P9AhgXQF/N6AtQA6nRfsEavr2NDcHLU2YMixbhf6xue6FAucUfLo02oD2OsGXLQYl2XhOu7L2gr7qCLLxaqt7q/7r6p2UWmaKvdqQdVrGhYqNVvo1IXbk7CfGV/scIDarro8C7IB1hm2dIyUa7Q91LXbhYBzs880iq0KKccQhP2c/gr9D/RFFXkKVJ4OjDHU1AeeN1Va+nsASuvaNMXb4+L6fWYsXg+MWxZg5gtcc8+44R5ULxm7jLUrAHvks4I93XmPwOZpsp8+5jLpT3Dmu7PjAVfiGSrqRbdnwRp7LjCKsKlTt94HrBPIypPdfc/6R7nnattoqAFV7im8Dhxv4uciHgsLoFhnYpVZnXj9XiMzDlB2F3HWL73UJY9ySn7O9fRZrr+1fd0JuSDtwtW1qYff+6j9+vZ1gT9+396OP8MCwwLDAsMCwwLDAsMC/2YLfBdUM8HXVc/l/iyuf1x9b/Mc5TcpwRnYePxbLfCvaa9dHSkVxemnl9S2cKKFJ4j9490X3uvya8ylk+RHoGCF6nnEXfIFV0qVng1xf0/IkULSlYn92e0bqC4EPkBpqRtr1C+AVTdhY0BVXANv7Isb7xYg+fzE1JxJvW6/pcDhbvt5P/n85RrX31cg6gJInICEZ+ITTzccLjkV1cL16oxCydM+ckLzHJNzEyqZg6/5TMAqSbNGra7C5R5a7rvOyePuyl9hSBdV+xHeVVVlQxVlgbHcbwvCAr8B0IpvFWgDSQp8KqCefOb0qG2QkSCta25UTvbpcYn22UfWgZr86msPqX2Fu1fuO9sTUgW6uMTyFBKN3Z0nPrQpnhJu+lqKrcqn8ClM55xUGzn/rjrHUYJ/qsGbx7zJdx4j3NkU6L5dLnNsVi7A6XuFSea6C9SeueBtLGpciHWdDUQXjFUMKddBYMNN2z4m9lUV1MWSR13DSzGdcI6brTauUS+E5zz4UmU4rsGReQXXUm192KUbKqvKs9fHfsce7sc2jkNtcWVcZQGF7w8vkjq2YCHl9LyanHbads6CCfcI4/O4AwTj6811Yd99BMpL4FNX99fpkZ8/Pr9vwFjciNNTQZN4Z/7puOu4I2KWe8Z7yddA8R3oxQ24K7A3JOcL9F2O10aOazTiUrlDjV8VVL03jZ9t0a2isA75+TxKaxaaBNVvXo32LNvUj3iPS+3wmSWSnNs7qPbt/RtcbqDrhR+/8x+tM14PCwwLDAsMCwwLDAv8ey3wff7xGxSXqS52znHekrW0Dgk8wmwt1I/Hv9ECcXsVahpM/T5zewGdaOr+V76triv8tyDHV98AxSvPLRdQUNWp8M5BTOCyJnZUiH25LiffdDlFpflEgpsN6iNiU9S/QICTfsaGCuYjBGwM6NXkPLw30c5GWEI1FVKNJ1wwYD5/uUz+9ngBRJeT/VEJENgBAB9/OAEnJhWScaaT3TMTf6BjL+zQ4U/bE8mHUHVxLV7GVbXU1MSdeqYNiAQ0gc8OxsU3xuMthFBxpGVHx62bCZNhUgGU1x0MjXXNQ6UuhFvXIEDJDm6bpFD5vJREgch5vxAZVdHdorgWV/XFAj/ozQtVgpJJiQRaOyV8qVwGTARWY149JUjLvmwe3dZ+gUHGzcY1WKjVTbeS/9SxCxB92EdjRW3fz02ipKKqPW4mQRLWBVVjQPl30g04DFNqaIf+cjfm2G0NpKu2F9qL+soBYocW8xtQbQaIWExbJ85Ntj6irCaWlov3AC/aN3dVWY3Sq0rMiXjOiWP12CjCswbGvq8Y2Lr40/YbFUB3ASOLIHW9jfs9oRSnL+xz3JEcDGA9H4lxpTMrXNPPz1tcgiv51fpJJZrYVhRaFV8fB+x7QJUVSWcs3FyJUdXd9ow6+iPuuTug8W1BKAi5DbIKqQKreKuDservFdg9sofuwP5TTTUG1gux5IQF3TPPr9yjOCpHK+0pkwqbiadOhOsqbaq01jLTnv8Kq1miadhc90uNwPpv/fC3C9u++8c//n6o2IrXA1S/a6bxxbDAsMCwwLDAsMCwwL/FAt8HVSd7uBeaTCaTmxYrVtP7jkrf3/3f0tv/kEZrIvnrGkV94+Oje91vn5gw5ualeDGB/t0rA5WDtFwXccnl3X9xXbcAxTcg8Ao8PgIis0yWBT/i8JxSC05c4h+ZlBNOSFzqefJZ91XGwyzupP3ppFvQFBjNnFrxprpgbgDOlZlwmeQ/oOYJHEukyi0unVsy+6poHQ72gaRCG5TUR0B6y2nSvslvdntxoKbSS/rzw9MBpRcXTY5n3xKXGFBFbZKc2dasu5o37r0tI29lPqr+FkCWMhfFUUWSZwcos+u6ne33Y+iC3FgvAKMLdAEUtlXRbTGqdW0K6mwnEYseI8pYAZkvbMu+C3gmnhI2W0Rn+qwarPoXGHQMCcCB1Q6SnC+KqpBp/5OVWLVUNVWotx/20SzDwqQA25TNQKbn1oaeGZIFZEdqgV3Brsc/oXoK955n+sB3KqaFPyrMhTuaOWqvQ5Tj6boriHnhAtueb1PajQ/18yvj40z7Zv71nKdL1EnVeuNveXr9sqjAM4muooTK85xXU3YDzh7Gv34mRzlYvP4sDhjG2l2mVW8vQH5cvPnOJFxHXH7P+wUZktf0j5jnx/3ksscVGPd07enxHTuXq67Ade12BxIikWVYFf4OaD6f90kmdmKMi4dn/i743BjhBRi5IWGTca56L+hB4P0h2trxG+qpoHrkWxd8opMCql4N3YZngO8FCD1yQie+ZatSTdVl2ZfkybjrO/hYcBJPeW8WYkGVnn74QSkdv5C1fpXqrvK1f3/t0X5w3jIX91+c723f///gt3/HxrfDAsMCwwLDAsMCwwLDAn/EAt8nzUgyzvacCWae1h4DTn/LwE18y5Ty47SuTxNV+FS9utbx8zIQP285QMNzqzsoM3Xm9mn3t6aF/3h1OhgX+MA4yTRr1lWhz/fVoqUwyjXRhxFx31SAmER/YQL9BfBZkA1XWOlDwgQ2TubXAGiS3ITIzML7MHlE9bR8jOAlP6ooGfu3pizNiqflVY7EoN5xBzYecUkSJUvDCH7G+Z2BhcQVWtaE9182xKUGquk3INZhKxVmAqNVLqVxYSRWt43d2V/gjLDXoEZFcmlZF+HB2Ec+78rqSgBOiybXKTQTiqOm0j8BKqqkqmxzNe6KqrAWkGUvXYg9jm7HUTv5TBiMKqqaqSqahDmOiUqaVF7BBY0BbvdhIJnoyCRHAWUMumZ/qUaYNKbUR4TMfS7JZIXr7EoJ3c8Tnyskl2u2HXGcBhJ5kczEZvdtiY90rz1YQof3nndK0cT9uc5Xl2FhMIsnwq2lZnhbLsYFwvZL2PaYfWFDpVX769ocNdVrZzMsalT5HpNxteRIKs18Z4xpjQEBDsXdaxXYbb9LOUHOK5mF2zWiHdZgEnObmFYzNwurqL7GrXpOZpM+7QBBXH+XxD2vl5Slwc39dKAc0gsutZyQavfU2GsupOP0TMevNDTHD/0AwP54OgU8vS9NdHRjlWAORKqhzhnry8kjELqOMupxVT4Tg6obNH04Jv8v6mfcUvA64DNh3IF2NbVZYNX7QZdeITdHCwhvUHM3jhOA2BhXBXAVWxNFFaj2X4mf/Xi3Ud1/mTzurz1cXqmcw+/tlNJev2p1T/z88c9+mb5zqPHxsMCwwLDAsMCwwLDAsMB3LDCo8394aAg4XSvtsNrhVdAxQ24pHAVC9fj1y2CG2idhw+y3Tu67tPcbfS4nxe+puaXIqpoa8WbTiJiTJ+FKNGV2fzRbKp9tkK6s2XgECH4AJIw3NZOsiqf1N80mayIg+7YVzADT1MrUfZiJ/QqgWtCeLsQRpAQ9OrcVVEmm5LavqFNmqxWULJuyIsursah3FLYj0GD9yzn9cZ8t8CH8qXR6jJQ+aRlikwlXOPJ7YdSzjNJZLrBRX3XVbTGbZ2RiHZoFObfRWSBxtLQpBD9KmIp/cSVFxYW8TIaUuqG0K7BZKkUIyr9AHvYgVts41rm1SlWQU4e0VFZVuu6qakKkJbZU2QsEp5MFiq/Khw0CslDRgO01iYIK9Ew2pTqcuE+uhaAq7Oiimqy5cSUGVK2xqgraswMLSvKdfRFWzRZsLVczBmv3ptqaaTcldJoSW20WgM4ZBwsHpteAz4zF1Q6egrGptivAC6p+qK28IoFlgT3qZoNINhaQvWa6+6qmUnY3faoyOGp/Le6ZbehmXXc+TxxvqNsD61peQJtkVYzFJCkSUt3O84Imj8Q9d/X6CnhejkvAnkjSDaWRSAKme/rLt81k9+M69vP6ZcwTV/1K5mn7b+a4C/T8df8lbulnEywlitu+XrmnVFQB1bDchk+euOeFVe4ZxxkZoEzB9IAHgkro6f5C3DixrlFmK17X+sTcJYHFGoHl2gsKx0mYnvDtuTm5PIrFXtnY+eegmqjduhAZU0Hl9uvwPUitMVlhA/6NLF92buOyfiF+CcAe57fabE2MP8MCwwLDAsMCwwLDAsMCv9MCA1R/p6G+v9m7CcNjTu1aAKITulTFiOrnl8YPtuyv/zDR+/kRnCQ+tnIkO7ObClK/6ESfRjqV7J7ZdfxS1/r0tDFD+ma8nFhhLyym8YlX/2XyGhUo61LS4QvU9wg03nCJtKzGJ4DH+FCVJV1lTVx0VNXqsZCqqDIC57eBfB8J1Zuilk4oDVLnj0sxWVUXAMTGtqJktljPwGK5O64FQLYRTl5wy7wQQ/hI9lVBVRWp4vcEPKmOSf7BMzfBEi6TKpzdQIHFUgmdO2sHFUBjIbMr4GXWWRVF3ZyNWwx0N7fQtQZUxUospCVfVCdLrTM2M/BlqRFAaK5qG5dY+tPqjWoMIcfEUIl7bR0TBDVIXHP5fKWLsPAlVKuaE0epCpjjtGfcd1X3OIkkDgJKVXSjWjomXDRINl9tUNvpyqqBVYwFwHJ/bhAZAKynn6258NpFyDP2M9mBOY6uuSqUSaCErUtYrvq3D6mlU7Dbk1IFfwKP1ccoq5yXyq4720ddmM0crNIqaMbkLWOv9lJ6v1sH1raMY22D2dxMSaSV+FLhvOA/CawqCDbQHhfuXGs/q7JD2sy+27cDoOoGOS/HOTGotyuFZGZnbIU/AFm8vv4IgH4VEmuhYY5yvdiiZLKo8sp4nOLaezjgtHvA7mz/wkGuLhKwA5osEHlEjc+Z8dQtlwRN3GWMYP6y2ACoHryrrNnqqOf9BlC9AakHboQD9wrYHGAtK1c6JhVbO6/PA3dG7uAD3+AE7Bk3t+AqvfNK1l/jSgs0bcM4U1+fgtPvkPnLX5Tauh7+9SjlW1APz8n3uUL5vKcIqzj47lJceP2PMNuaGX+GBYYFhgWGBYYFhgWGBX6HBQao/g4j/fYmTsSd0llL8X2OJ5CmBKmT5H9QQjX7L03/YdLIV2bjtUyMAHpi/tf38Ahdc5PDWt6euOzaQtCtzTUzsWfjM8f3I6eRKjtOfZlyZ/qqB+kWBegHY1CZKO9wUd3R98etcY6WNWlxoJaMaSqaMamnpqgWKuoiWUD39HSffCYd7x3QMRFQnWar76mBjJE18RLbBiSxkf1OSRvn3EII25tx2HjELaBaah9b8bSPAq3sdQI23Tlqn26avhakBVIT9Chr8lCJy5SavyqmGktX2sRCclxz5VjmJC6zqrrsZ/xm4i1zCgWjURSBKduOWs75aceSJ+mP8MUzZW+sUUpbqrDF2EVRvT1rzs4BPhVk3Xnd5wqoarOcr6Zg+ySH0h3W46ka6hJcgmaLPeVaWCMVBXSJC3VlIWZvz82+eoF0KfUvHyeeNIseNd5UL6M4B+oLlIVKkw9FAWazlLSxybQjKFcH7jSUONGmpHbFOJ+1OOA1oNohXiU7dleBtixN47kp9jTLsgsWumi7r9Ad12y6ZS6pqNic1A3V2v50e9S95T34Dqq67QbgBdXUPyr7lwrr534vgKNcntfY4MJ1IBPvaUvM6tPkuAdgUfTNXm024vkWtfVC1HE8BIwRx7V2/g2F9mGyeyFJEm1Zz1Xvg2tWAKoMTyU/ImHT9Km58QqhJlE6RBn1Tlwz+B6n1j7lvuO/z3x2pNSNfg+FqmbaBlXjEmxr1nGt3xv8EQBcPuF7vb+NYr2mjqot6RCsM76tVAkbt/hYqiYDoN2/9ffj75LHzuDhX92oBa19+et9D93n77giv7sFe9wOxP3v+9HGq2GBYYFhgWGBYYFhgWGB32OBPwyqyQr6O1xQf8/B/0zbOJWz9ItzPfIUJeZRApq3REWtqscvTrlPDJ38dZe8mi4aO+onjREyZew6RW+kTyW7k2B3vHMia1+egJALk35j6AIp/DGWLc6/lo/hNVU4ktzoMRmbUJ3Y/syE+xNlS0qIEyoLFHoM48LkpvEqZBpsLU9Bh86sUaCeSLj0iOvr1LqiAkX8OnXZRPVh3Ag6GzqnklhQVbGAqevZPBWDIfTXLunWmxMX1p2N637p8VRQtVrEw4ICr0GBXYNX+yQUqz42QIsip/IJtCw5D7PLevy4iQrlAKb9Mw7TBYIb56C6KHBujaGVepvbbTIE2zVALUmTABkdNDWGamqUynax7F8UT3vaVF7PXZbWzAL0NUG5bJHERtWuMK+AmUuoetugUlMJ0i4kXJKYyHaqn9ZY1dbuG3fnDqqatbWbg6bNgt6FA4Y3gvIRtVDw7dmOzRDcV0einCetsudRZ5f6q/mkKZitbZXfhcm3+GcioxNC4oW/cdMW6lJDFTsB9Mm+HFit4+py6/sopbTreWnv067qvFb/m2YYNbUUYxcdRLxgmXHOKYVTfc02fJfatQFWHGiPm7hXe+WOL5sA6h0o3VOWRnfrzQ+48rJYMkF5nc1vjC2eK05k8TzZ7eaTPaB6ZTAJty/uh0ux/apY4wTYopSaERin4HYPGmtqdKn34RPwtyFS1ejTnxjBL4FP0NLkZEJoQ0zv8ZuJmmi1koyRJZt3mC4GvbKti1CmZ7rSXq2OlKtvAa+PtnLGZ6WAlg3r4vbv/et7Ydmj9jvLV/13yn16m31fbdt/oVyhqizE78pqO8T4MywwLDAsMCwwLDAsMCzwOy3wh0H1d7b7l9ksk3kn223q5hxeUE0sYBIWlaZRE86OLe/m8bv6tCZ8/YKUUvkOp7+8UFFTfUIZQq3TwmrIRCwVd7pmA12GX5ghJ9+O20V5yVQ6SZqe3JbtttYvpd83JDcVqS0lUIyLlZ10C9blNW6hnmuL0xQsBTofsqvusZaMERbjnmu8pbaQOGMPMwRXSRjhSBDxxRJX1Tf1L26ZWIpjW6Nz00BVRanqiVZbFZNqAqJSLIUQXXYLzCrmcclxjUPVRsKNrqB33D8FL6ffS+RkXZWNR4zpOjQ2dS+upeyne6sxpSYwSpyqiqeKXKvhKTB63EpW5Gv6oUECmHVdVE1T3zVSaJGcLwPX7bXxqRktWQyqqy/cNiwsqOO9CZ0CharaDbp7dmAz5wqqQm6V4/GYqqAFgT48/6sLDLyNF6/I1IBYUD2gWqZEjszd4l0dy46BipnVbbZto0qp/Zv6a9s11EyOxDUA/H1vuZsj/GT71qZNvKdnqL2EUuN5wz/NDbnBebZqTOQ+R/p2yypQGS1DyKsprOamK5jPWPcco/ZWAqYkc/KY7Wa6EHd62lGS5rRKbdVX3cFxAfZxwvXc8jUrsk1PcVufz3HrXQGYKsqA6+vsMnkBVHfPLGSQDfjrt+XkGfC9mWUbQ2XRIP4QJluaUg8VpTSjQXfdGn8L/j3yas03AupP3kUApxHkjll12SOrKkeU1FQ+ot/LOMmfQchv0Um1rmmbhMpn2vuJ704qvjnJnq23R+Z2uOyK50dX3fYDUYbln6ma2iB+g1K3qVqvtRzQIfd931JSffqL55LZP/7m1cUbj2GBYYFhgWGBYYFhgWGB37bAANV/dYRIF+8CxZuk5CQ5KpVz5jZH+56RhUWVzVey1ry5YrZpnt2q6LOKP5XXorC2qZ/vdds1HvZiAhnhiOMZD2lWX8FJF80rE+tve1wGm6KojmIbtvsZSvE0BNEngG0N4JhEZ22c6RNwzcaWZGsAACAASURBVMY3E+nIVk47fW9fgIqeXGeLa+da+KRza4jZcjFxlXVK7vkLuMblNnupKAq4iK6oX5WoKHCb/Tx5y6PoZml8IxF4nJQAKsjeABxBx7Imib20X7rKuhjA8T3nxEQKArqO4oKczMP0Q1fWg3GXbs8xliYFSuIebYG9WqKoxGNGcWucTT+FcaEvLrjtPJJ4iKeg+Go5ErbRrdaD6TJqfGP0pywOlLtuQNVuByIKYnPspkzGa1Rb+Ve1lXhd7RzQZZeCwepDxZmWu6uKasrsmDQpu9Ky9lMZ5un2vZ3sB/VEYWZjVU8V1xza81a1NMa0CW72WcANWLbzFGrPxB9bbuYM+Buj6X7JjFxnmE6bxdfrFEgUqLluuX6nchkue2qvBv+Nd0wMlTFn6l4Vd16nGjCd1L06Caf4n/daP16254S8doF7PnhTvB03rYRPrmvWDkzshAKKq+/5sE7NVJNMPVBPNXG2uJ5rzMX6yDlcGEt7xmjFlaqwysovqKm7Z+6ZHe28TCb7lCCqZGlqptZF1bI6+b4Yg5qjlo95MvdyVxuN+kAm4K+4+x7u28CroOqZpR1U1JPAp2st21lsyszCxrbWsdx6m1jVH7nZvrLddfot2YNN0OQzSijteD6VnsrvXK7qvvleM0eig62WyATfWn6qePa25OKIzrPaaSsCb9e8l77xRjAe1vbHY1hgWGBYYFhgWGBYYFjgX7PAANV/xW5aralagVHBlPlbuPQPCgiFdO871cRb5WRCWZhyZb0ZK5dYx/vkBYlUl1Rj+nTOEzROHtzYzah6vNRf2K4IL3x2AT7VR4TnPn00hhbRNMqN0GaNVAHUCb4q5heAL67CxioKBEzCT7rBKpLyPi6rxhbiF/wDZWtsw8RCJghKPU22Dbg1sIsG1iDe9lVLdXc13vUV10xrpcbNl7ltoAGyXlmyxlIsbJN6npyAsCNo3eOuSfMCVyCp4keFqJT5oO2AM22qqhmDKrjUnFuIrqy4cYulY+kP21qKxTl8MvB6rsaa+l2y3RYYRUHMikRTeLW/zWIjr1dcpZsbq3aOgi1sNbBKrCxPT1fmSpIl4SHwVeeXSGJBtSnWbhFQbeDYXfC93kJnR0RRIabWZRtQtOaq8bBxizW+km0rdli1tuA5e2BMYz9NYmQNVc/FGNEO2EJgEiextddEmL0YPOr5GZeraps417Jd7NTaNeGRx3RMvLJPVOoG1d1VOwmqPP/mVl01YquNqNUNUr0+U4G0IWrONVKz47sGWGyN/S1hY497PVUXEW64OwjYd24OS9HsdyQ6Ali96FPVTGzuGDPRUimzaKSUr1kBrDNAUTs8kFDK0ff16zoxqib1upJd7IwM7aKEtki0qOeoms8IQwjmYYklEyH5MOWS7r2MdcbPIVl/n9RSc26OyixkcMw5iuvD3bjWyi0cyGZL3YWNWr3eH7mvt9Ev963ojapreWvgzhwruPKgNR1sfYWt//x34CxArtGkTbwo/s0yRnpdr/vyQPcSaT+C2UbfjuQz1vJtn/FnWGBYYFhgWGBYYFhgWOCPW2CA6h+3WZ/LVQxf8UqpcH2+9gfbLB2mXB8bA8edd8t/5sCjukwBFoBwZArsZNn4PRVEVEMB0w2SZIftomQyn7QWaQD6DPSlXqcxr7oRWl4GADCTLZ9ZAkZ3Vdsx+c0X2n0EXJ1u6gZqnUzB5aayJhjxFEoEyzXS6IZAuY2Q29wuLTej2idQJ8bSWqJ+11RF1dRkD+bYxthZU3WhEikIqnippPF+CWjpvmzCo9RC9QwSv6m6Viqq+ycjrW1CNDMvhJBne0DmUlUZULUuqCcbl2FtRDvCvxDnVFxXZT2UK9ZR9bYUvIhRHFvoM4mT74W9AK4wpX0TI+nCQNnTzz2OEJbSMP3y2QUXHxqo+jclW2yvueWWoqoiWqVlkmW49SGx4dohINbcZ6NEF/r4SrfarjZqzxVjKDd5nX5cdo3HTcInjBf8aOcbOG/fV+kXFxJAJxcfTCAVJbbG3p4wTbf3cTnq5nsj5re0wIDUB9VWM5rtV3fkuP7qf55ttKdu34xhrlUpoXUmuZdUKJvSriJ+0v3Yb/sg1FZeS+3R1Gr3DuTyWVx94/KbJpMQK3GuQjNwejpSpxT339sZFRMgnLaxc8UHXgh/Jd50sThN1o/k112gkQrhWRSw/dlkT2mbbz/huKuqTPDt6XDO5y5oXDDOTnvyPg62rEbEy4BGRFTxc0+dVDP86hTsNs84AgugHmFxX3LPzlmQqiy/15ugqvNw4SoFbgLFZwbIgf3OlMBJaRsyCF/uR16RhCzjeZXrcTdulb1KxReH1WaXScBUCmnhcT18VbG2dZfWQsw7rGaUNxB2dcHBbxuugNhHB0Yzetvz+3/G/wX9UxONDYYFhgWGBYYFhgX+ohYYs4R/5cJ3mkwcJpM052V9LvcvtGdzK+jjB+MqBRHmhoKRoOV07wAU7Jjo94slJJm4aIsiqLKncqrrqd8LPub7cS7v5D5iqwois3fhTIoVgvYmmWGCmWyruvfxle6qguEPePxttrolM/Vkfuvxncjqruixpk2pi9Ko66Y8oUJn8ijntXJmU+v8uwSI7I+gsAase0mTJIESaEx2I1QLd07mOW/hTADxXFRul8Zm8lQdOpgdl6Q3coVAqourxw2MaYsAe6l2G7PO8v75mQm+WXpVXel/3ElVaoVG9jO+1rqmwlf4iX2qDmclgDIpk27Enlsv7SJYCU32Qyi005VYiW38rgFpKakiQoFAYjGNzaTT2qLqtTZHSr4ThrxGD11d1D05gKpiLBkbc9mUbvfTtbjtF15rwCwwLakBmpGREi4Fqo5VF0CMP7W3wvYZKo+CadmWprpePHdxBpstWF0QkuIyTItmBq6ET2X3Ul7L/nV6pRDH2dXjEqMaV2W2t05rgLZ8nLNAEhflwH3FztoXG9Jugmb295ppE1HIGNq4AZeCqQt8ZTDmvcqpCytNFe8Zo7zeLlqYJflIDVX3T/9O1k31RqEIDIrr5Qq8ZnUBRX99YPHmnPFsfPRNt3Rdd80STIKlrz9+muwYi6c9saEvwmHFcOqirPeBEHfNvVH3RyneKqEosmQDPgCk8ztZerlRd7y2uIyPJSC55d+Cm2YNfF7vP/Ipqm4D1QOvdmnPIlMbngu+JRlT4lkFVTIZ86lAeqONG67CJmDKwoSgOt3Gq6DQtbsAC5/l/ltxvG7dU1N5Xqqy/loU/NaYbYp87kzbefPZyJHGY1hgWGBYYFhgWGBYYFjgX7XAANV/xXLNnbUKltKAM/FuyZoJ/vzxT6yss5/lYZ5MKsNk3Qn3ynIwuBg6STe2crevKaGqnerTEyBprKdQc0hyGdXT0tYEr+gyqkn81WU24hSNW37F7nwjpk7Y+Uygq5+peDrZF2w/4cr7GTCRvU4oqs8p8VFQZ8Nzs7Qa/wnQfjLOkxaP0E0SG+lKGghkm+ZOK8QJLXPaVJUUWGZM5JfGBKpgomB5HpV9tVTYALTZgJvqKYAJCGdVOQFIrhBO2Eag63F0c4hCuBL+tF3cf7HrDvdnXVqTDMnMsjJ7AzrbKnVYYNMG9J2OeD7arrLnciyBoy0MFDiW6mj/hd8kAuKYKlbup9tnkhGxVQ2ZkFdTPO23u5frbHdZDQzl/MrV2CMkgRINlPtwgVpXVx1oflJxpBxXt9q4/ZrIqFyhfcgcUTkxnoq1nwuxpX7qDut+9r8yDvvUFdi+uxDgsQOQ/CcQKMxyLQJ72qmhS65tpLyKe9Uunk9cf7121rDt8a8q7bSTerPGq3o92T4aH/2IW7OJl5LYyQvWzla7C+ZxE7dTlXQqpYaCiWWr7jqcOFs343PHfOq5JuOwSqjKaRm3MhFrizqfG59bN9WFihW2CgBjq4sKrNh3RhElvvWgQgqVvkLArwwmY3Av3A/eE3oluFCSJE+OWdV+Wt8Dl8/Ju60OamVVsvbiIlEJl3TrJ6MvgKkz8Job+Xr/xlGMclVRFTBx8+WEnjPat0STAtd89gztX+6ngKqXPpGm7K/7tbotKM1/iV2dcuO7mBAXXfvQ0nq5WkCH45hMh1Vqy+egK6aeQ63Y1C9JV2Qr5rVfgYJav/u1H8Qak+MxLDAsMCwwLDAsMCwwLPBbFhig+kfHh6wRyTKIkolnZohNqfw1ZfXXSvq8KxFMM5kkf9HvNEmDUO9o0sy4M4BxxgRXscf4UF1RPZTg5eTeSaHqlPUiTW1iE2a5Ne+KLrHGSqqOfeN5Er7Y4BNzYy96L6miy+4qrorAWKiWfZnDquya/ffiBFc3VEHB49POmnZ0S7atL/aRrw64Sp6AoHIzLGVMCwk5AqBxgQK4rsIPtsf2U9VH7Rl3V2Gs4C1lTVq5HJVU+1rxh0ycjR/lAKlfqlus+0MhgWSOFwdn+60ayDlszERsIibjAI2R1BU3AqYKaal+TqeNla16q5XgyDjMOoMGt5maFxzHJVcQ9TPVPKTEJLGlsXLTBUWEHu3AxbM9AVPFMXCgeqwGpkttlGDVziIpr6enKlgJ1Hnd3Iz7UC332ILPiiv2uLiCYtcL6reJkMy2axkhlUChzadQVqBokiauBSWIAnyqpOWf2vpQKmXKK6mIo9wnc67jrNlZsBU8PVYgVPdhwTYxtBV7K9jaj1KNC3wvuMl2EC8X6VJUk3VY+DfGuJ2cXYgq6tPuCOmCq6ikt4Ex0xxbRTmuqy1+N27lLV47J9hYqWdJdqzfGH9xlT5z7Ux3rVv9CTzT++DhxHncOC4lZQLMtVDwgLu1mv75jBrrvYfr72G3Jss3OIqL8OtV91yug3Vt98SoYhjVVEeA93BikYHRKQY6caInl4KE7NkOdZSETMSr6tYrYrrcYiqjDe/itg9sHl53OW4poYxn2iZ6ldeP/E6sgpOWFr6gnpLHOCVuMtS9D/lRqChXERaPiil6a24E3zl4zRzsklNGdauxfAlQ01K7Exwk8TfoQ7H+mmSKY/48y6/tfM/91+N1yP15U+PdsMCwwLDAsMCwwLDAsEC3wADVD2OhT59KJ6tH5bxssXzts2R+ddLc4KIknLaTf330BtrnTQ99P1oDNOHoC/M+YfEuxAlAKj5MyE1mI0Al1tFYTV8byyh80JLQ1bMA6z3qVxtrdwoITtp1tXQC7l92UJ1MyRDjMXvymvS1XCmFWwFQePUEhM3Ehza3YuMMdUkVsAKrbLexrI0na//orxASV1b+CpVCy2eTLUEPKpIrM+Kmr+UOnJjJFkury64QaG1TY28DT/a9CzMCKR8JPcmWK+jUvDptZdLfvjdDsd0SlAUXk/AktrclctKAXZ207yqJS4FEYGpJnpIUqcmhLWSzFF4+jxtr3HMFyga1UZ1VN8sjXFvEhflN0SslN6Ve6J6KZ3dttX2h3X3cxnOMW6vn6L8Gm2JP4pMjcRaQ+ew1R4X6gFUbN/mu1SY1W3ISJnmd+Twla7SXfdWm2jHH5RhRngtk8ydArZ20dcWauhgg9AlgtikI5txaX70YHkcQ9iFwOoYS69pUcQdtShO1eOl+nMpO/H5PpV9v91zFMzv+Vck9Z4FZVbZK8vTjVq3WitWs81JJVTUX6qNA4+rrQkHskMUnXYjLIVb19E3ZRV29Wyf3leRHLkgArbu/PwW8o/qSLfj2gKJodi/sYx3a8/GCIqnrr4sy+g6zgEGSpoMKNsdT9zwz+LZk6bXW8ddEo2pyVVcdbAVGjGZpI350Zjf88LkAXrU9/dPNVwh+IFtw+T+glvP5Kypwzoe2jYU90docd2D11G8cwb+uA/ndjWzDFsopl99cpdxQxrhSuIdtN+wf6d+W2y9h1YBtEvcHUGWVJGfw/utZv1Q+/CxLEGn//Qezf9a+Gn+GBYYFhgWGBYYFhgWGBZoFBqh+GAq/BNVfMuf75MqdvmO6qGbvczUn7X2e1qdvgR8VNuZoX4COz8AlAgcqkfGCxmASjcbMVRfXgKVup8wVt9SRWa+rcd16nXTjqTjZbIRKFaaCl7eYQeeAUZaYNAuvxmcKKEIl7aoqqVhZm9KajLrbPkAKK+Igk2xIpSuSZWVeNUlTVz6Nid3oPsr39kElakMCJhXAyuxK0idVWt6bmGnDsYXyxNJ6/iWbRfE1ZtDtktmY75LUCWjXjVWp0umxYpRutKpuUfOAFJCh9hGGAksVTyp8CFCCUxMxc45uZ91UYfnVyb/ALqQ6abfkjeqhHRHS+a+wH7dozlHIVblbQ9NuJ2ALyYlN1SU4yNmAVYVPW/FMAqk2VLoS6gH9TGVcgrIMkDbuZWAcM8aAXrBhYoDpb4C1wWKSDrFNQjx5CHlJ7NQAIcmYhOYoiwXW9s5askkGFICMJp2+Zx2gwWTcXqHCqL2Jka3FgIxjz6kN5iQlEhLdz+vNH+Ncq/Zqc1XmOMkEnGRNZtMV3lS7GxDnooJJupm3cWHSJhcN7Kfbe1zvgbgXN3vaKcfjmeNGgYYwvX6zgGqV6hG6HSdn3b11R+dsBVoXbrLIwKEd/wHtuOXWiXZF2PFU/VQp9iTqmh2IbfV4UyDxuCejLqBqMrA79VfvG9BzgcZJzdWAPGPOOFUiXNkOKMRl+HxYpMyTngrC6YFVIEH1Cu1bosaLsxYsHVH8KHgfWhk16rk+0ClTI+SaWgnVV/UVUJ2btAmXX5x8a3HB68F3h8Av9V5Notb2Em91CSZVExVXn6IC189WrJJX3nFiLneY2n/Ov7RsH144H37e3DCCyLoR/7IkTf9V9Y6y/b7q1GG1v29Njj/DAsMCwwLDAsMCwwLDAs0CA1R/Yyj0qZSblB7QJ10NSKDFzqHRxjKR7zhak3tVq8T1ldCSya6KpWVhVEA/ARmWa3Ey7nRYaNnxTBkOJ/pNvd3qtosy+YDaGFWRbQ4ILMLsVsXSmSdfiB8qXU7Go8DSaFROgTZZcJtCy+YH5pUBIjIJr9nPGNkkReI73XQfTWrE/sLkjJn/MplpBQLaMqFSIKxcYe8tbjDKYFQe8FKYbKqf8PCoumnMZlS+UrEEG+NgNdvacijGpQq1ugs751WV1f6CmufiFLq5/waCOccogcV8ldxIV2JeCxra4q7rsP2OythgRFi3JI9ARt+1ewDeix3FtqBau8bllPdeO69HFNO0WTG00ZdcEFAFjCrnidVICOgJDoJoW7XQRTUqZ4tjTXIpVbcMprLxmeRBcc9uqmSH066GRlDVtgE5qVUQL5iKC7TG6Yp/60cg1CRMnkv6wLYte3DUyxy9FgJUVJMYK/2u7wLa7sNWWeAw8y/jVIfRJA+yrE1Ovga6fV/hx25McxI2Ebtp3dUkYWplcBxXwmkqgjbArXtFyCyvBW3rdzYb1dMFAj4TlJOYyUWHXNsitIwXj8GBorS+uSPXvRgk83vHSDvvLDrocWC7APJ+Z7Zo+6q7NG6yxiFHLSWqE9gOwCaelTtO92785h9WKJDWK2WM6SJtMjMV1z3ZhU+6ZR9NtgWwquI6NumHwLqaH2D92+RFpZV6UuqbUwb7dLFh8YoSNvgSn46otVmZuLLPNSmLdGcXNmfEm3prEhVLmzoFawavxRxX4AU1XGeTFz6J53HyBYuwVmxdsQc1ZAPGlfX4Fv/kXg8VNJ3yg0OSp7ojykm4rnBPrpQliva757cdXMvO7w+/8+7ys77Nh6/Hy2GBYYFhgWGBYYFhgWGBX1hggOpvDIlMrZilRxRiflXTRDNtOmlzLo5zXeLW3MB4zlL1+iOlRYQ/lRlj+VRIae9RCDQWldi/FWqSWW2jsjrZB1DMyHsVKpg9q1iu2FY19fNTJQIqDYIJMKAqiC1UWZvi6YTdSbJJipy4C0RxD9W90kzCbUJvvOvzrlwUnVuveP+ZDLlVrqVcWHV9NV7VwhqqVyZCMjuuACK0JtOrICMc8CITZP4TwBPmLGvD5FokFXZ06U0SHxXiZtNAp3N7jmVmXfuq2ruAcAUBleNgoudFn2TXJMnlocLrqeueLCyX26q0WjCkKqd9vHjaPVl6277CvUmpjBf0OglE9t1EVG8akGpf4L36r+390mscLm+w9z59L3jMZDzdqONFjQ7IlltuLzkTqI466qKEEFUq4AODQQAUVD1eXFkz5FrsbQXm5jgB1VwE41kLVO1nFkhaVyqJUoGeCxi+d5yYIOoN7NhW+yXaM4pkayseoTX4XSiodoXItsihYskWlnMRVO1vz7abOFjGlNc9Gl2LZ038LtsfGXu5jwLELV6Zc8h15KuedCmuxHXLBSKFRl3lVX51402yqyTdionqOHFDbhc7Nq9YU5MdRVmOW3qPEa5rlJhePjtwXzx/09aqsOUefEFVFfwWS6HRa6WqCmp6CO8TbqBSfsu7QADeYY8jwPv8vCQm1fhjF440EB0+1TW+cA7LzXFyRZE98NmRtr3jonIuH1mYInY0LAigQuUqr2fruRozzPGX0V+FVVM0HVFwaSuZhx1rVFPloh2Jf7WMzZX35gP2TjX50lU3Dsd9WmDRjfbEXE+p1FPsBKSir7vMU8Z1zMXfwCNYydU8xbr8dn+CulCVTKnU2Xq4r3m+RWi/K2z+x8f4v6RfMcr4aFhgWGBYYFhgWOAvaYExK/iNy65xTCrktMy0JBW5pdudbnYFa9sonk69rPOoJyPTQD4XSrsb4YLvTbBSmXXnk0/Mih8fL5MnINAJ8kwXW+Z3TnL3TN5fvjHBhcic9wuGX6KEkumX5De649a8viAjZTN4n5qfTJ5VOHMc3s51Kc7GpVDGBdT9hCY+1h1WWKD6RdKlqNr6wAM5k39jAuf0Ubdh65Y+0hdVVwF2pjInl6QkSE3OhTfB3jIulnpRpYyiJWcKayrJgjf2iUCWeWrBQmBOINPe/jXjcVyZa8NAcMmFSVCTnuparGrbQTB8KHAKTRUPab9y7AY7qefK/k+fK242YGdCIttVnevKt+pqA6DAnADfgLbiSUuhrWRIVdNUWNawAnKyAmtvPtA9OAmXzHrbFOIOiF11L3ficncVeGwonEW7qWNqP+1japAKwZVAqFy5C9a63BXlPn2ua68bduBPdRA48nsXMWxPe1QpoYq5TX9cMMh4bPHZkaoLVAUt27pU7ZW8TkKltuAQRDG5khmdBTjgL/HQjpGmpHocQVUlvcfGxlZ0TJj0UcDfAJ9ju2/Ztvb1fpi7mAG0eh5duc51tC/Wa+2LBs0OXbHWk8BYXe+Jiu2tmrKxIR31nnh+th2uGWPwTMKl84n0RBfrrRbQL1a6+EbX5B6jlvAWdZPrpIqqjY+WwAE8d88P1FrF5XdtVt8aU6kT7MKBia0w3sPjDnYlE3DqsdIiJ3NQeQbsHhg8CwaWdVXPDOg9CZV0+J1xMe5A65w792GGPwTX5XzbAdfnySWxq0HVLKqBwvw+4bKMf/cuS0TbyQZIVQcVSR853oZ3QirJxVsVVNM53Vh8Q5VlX9M7CZm6Fuce42n87AVovtLuO5jW9atfmOQ8zjHqofbe3YX91arx9Q60vh7/l9SMNf4MCwwLDAsMCwwL/OUtMGYFvzEEnFIJTjXfrXqhmXY5+WdCJdyZvMiJvhqBpLZOgBxqJZRpltnAhAoXjayEFdSNz4Dn5gk1tillJtUR8FRQdfvdWzpmj5skc7nHR+L3VPpoc/uky23NAeXPhaVXksCoMgKndqVAJrzpdmlQKBtfM4unnUAtPTI2UxBxUmwfTaTEDNzzibutU0ravgslKMZCt7CxTXKnglqrsSQeVSBr526/Ak18EndmFVAUYqE5rpsNxo2HNatx1TR972dqlmIj7SKIpMRMsvTWdDbu0k5um7KZ0iSCnKDLU/s50Z3ymSBy2JUytzKGl290Bc65Yf8VSp86kSqx75O8R4AznlJgs3arCX7S7YK5lHoREF2E8KybS2ky0dLPcsMtwOuQWmqpR634Y9W+Akn7Wtl+vYZJOqQ7KN8nFhd7CXFa1zq0GYIBxrYwEHW2ZfdtwKVarm1S4iYLB4IAfWtqaiBIiNYYbtOk6SjDLmpkuAjKLSZWuOwqdUC/x8ZWxt8ozewSddVxZLynn9CvHk/aXb0DJd43AdqKVxVo44/QFGUvn9Cbq9jAPDVvVef1MDAuNopqAawlnDS6dki5Io/hWFFNF57fYn9rrMa92HHlvRJ3dtVfF3YqKVYWTkw+xvkcqP0SVZ42jkdqlO4/0V8z+hI9ivS++fyM63jVNU05JcaYbemO7AKJrsOXCy6/+8XkAKxeANWLyjInaPuOl1qPYIlrSdkZ6rLuPTfvVz5+edHlmGqqWeXw3qR2KQbaX14qhniKilrrB7gIo7qyzemyD6iqx/osMNfGxqmqvKqq8qQ179uqnsr9w4lvjWSdHlOb9aKbsNeWz3USvnLsRe7q+meKJX/xFmCvcHvNMp697vVY7VeMGbi1B/W97/318EaqhY7a0guVlbbq8IDVZofxZ1hgWGBYYFhgWOCvbYEBqr9x/ROZxYRNESt5X/K+6oMGNphXLRPzWNsJZ07nnGgJqs+qV75jH5MJrZlMkggUOBJOCtBWKJa6boZbeCTWj3aPgKoT878R4+fk3vmqaqqKjPumPmcUPaHEyXc1YKUNgSXZT+OOK8TWJNrJvSeRibX7mqzGj/hMaBOIhRddHl/1gVUtdZ7MNkLuimM6+X0QhIW6zLSl1WrTiXSURj41yZG2EoLdVqAQmK0l2ZNDxWXS84qCVwqq+6vI+pl9KdW1VKxyKuwKYMHYaytxk2sjrApJJrfh8yOgquuvmYl9GM8o+CyJTZ1Bj55XXICbohoXVGHHZDu0EyUQ+wnPqdNp6R8piO+626h/dXktKMKVGxftuKD6Vlu1kju+0R5eS91JjWssMMoaQqDP75qpAk7JltvUvupbt0UbV0KG7txx6/bwpVBVLda6tu9uvy17ssAm3AnmTV2NyJ5s0cZIWjbH861rnXI+zSW4VOCyT4A6farFtVFDrwAAIABJREFUCGG1sjPX9cn5uz3PJLjyc8cj+wpzgmqdb7nj5uo2l+DYRH61r22BwH29fscd9wVtZTFD123+ZlsP3VTjJFFCra2syfTYBRLHjWV8zHTc7gHviSPu8wF2+bqptqfUWaVBQdX7Ebff4+GRc0TVPKAtLsmI++UbycMEM+zluPB3Qi+Ig4sks8nhRXfhFdCKEst7Qk8nV1ardJM9swK1J7FSFgQsf4M78XR5jgp7J+PwlY789BWwZf8lN2AWEgJ4jgmKzHCi80q3lDjV2YMQq6sysa6kDC/kE1UrkrSCE4xC3+Coq0Jq3l9L1QihQCb2tDjNNlVcLwlvyOIB2+zUTU3WFMytQeh9rsvv5P416ZmMUm5+Hfz14vtUTX0bse37RIq37+NYnPHzDqi1eFOPj5+/NTReDAsMCwwLDAsMCwwL/IUsMED1Ny72UkCxdqfww3ZOsxZMurdAgRl3nbDrJqvS6FRNF1cn3zBm3HadJCpqxo3SWETdaZm0VnVDEil9uidBkmQTxVFQBKx0IRZovTgb95MZhbqAAn91U6QPibl0gm0N12QTKtXPpEmlfdAOfRR8p0zKE1sKAKoMV13HistUvbN0jKqqc/Yz+6iMJkY258YOUaCsxVrKpuAakGs1TlWYMyVWKeI4KxTZwKUQq8rH98k4y1bWNnU+qlonfOuinKRExqRCb6qcjyievdxJDBD1ry0Q8N5MuJ5ynw3ripySKnymUqeimlqZHESAS+Ihz5+FASf+ZpfShtYIdbHAh2J4lMAGooGgyHUuFLDQAIRGUeVfT+Bjn26WPGllX3QhFcwCbAGkaleoTzIlx5K2F7JTpqUWNuJ6G0W5kjOlBBLbxi06wFwqYi5Fc6vV9dV4TWFOVVip0HIs3c039WVbvGYf5olcpR+elnHTHr/cw+tz9/FcA64t0667CCel0LkIUACXWqsqcwx2Y53NvOuxE4Mbd+cGio5PhzknY3mjI8m7zOwrcGaxwfYD8AWbBZYFoHFv1w60qd2SsMn7MOO/7JGsxxkLpRgHLlO2Jh/VNW3Q6wuvkUm0dMfX1d5FBsslBY3sUxYq6rq76KEL8JGESMfDhu1BxMUZb4ZTMkIvKEtjrHoWjGjnZUc86mFdYxAl9mrN1ZyTiwB26Hmyo/CxoDr1ZqJsTWJKtbeLF6sDyuh18ndA9fVqwiMTHeFyzN8CUBx2MVYvm1Xjdl2g+irkFjzfWCHCKbfSFuV6W6MVZRjjCpbirPirYnozU1mOYLtWd+UejHfCbfLj/YlPjWj1V8v72DvZMlq4Pt9fKJOjI3KHzuiz7ZdHUC034XcQzUBr7/3FFFTb6kA+z9mk/XL2/6XK2vfto3n8HRYYFhgWGBYYFhgW+DNbYIDq965uWMp/FTNWmAScMdeCwRK7ijdflVxp9ShfdYHET/Y5kFolO5ztCnbqDoZcrpnQKvA5yV6ZrVd3WrPhKpjwvUqQSqAHDJhELUMJsmwMDQp9zqFVY80ArFKTybqwyRfOfe2Pc2If0SxUxVTQAooqo/wXJSaVLgTVqF7ltquaemHjKIa0pxqpOuqEXXddlc6ousJEA4NMRZnc6zbrMYxPFVRVizyRioGscw6sCn52wdPjvIVFy2t0t1gT5Qjogmqy0eoirc14CuJdbRPYomw3OwvuqrGeUwEL+hAgkgRGXs836CswXKOspq0OlC2xkbZIDKdw1GDReMaqe9oWLaI4NbXO4+mK22A4gNViLd2hgM5OFqhG+RWGjO9sqmm5oZY7bWJda+gkI2760q6RbbiNIKhCGwVZ11X6GrE3rtLN7TWsxTYqp+mHxy97OD4EK8flWzmZpoTmWCi1bldttv60U9DlWiC2nI5W8Joab3oNHLa4WVXqtr3nk/joBrUuIsQ9uo3ltOG11u03gnWNm3S38Uv+NMgvta/MWeNKe7DwAOhVrGzFAqvA9rhYN4+rOX3xHrJtba8S7LZxq86YrgNG+VahdYxfHnAF3qIE48qbTMCWDSK2lIWCJaA6nwGrZvpN3C2xn+cNbfLXbL871M7EsboQQ/KnHTVT+aEwzv0VP+TpHah1PwBziao6Ra19NlNwklSpYeoyXtcxp5zBanqzqpnqv/l0WyWWhNMoqsCjSZdSM7WhIPvRY+5tWwS6k6GJ2Nu4BQPBLqwEOW8oq8RwNzf6nwKqqrdmDRZTgfKoq1RXne5J1CQOdxj1TqzX3fW33vuo7+rKtnMJ4BYQt6WJuqjB8P7dL2G1DYQPQ3K8HBYYFhgWGBYYFhgW+HNaoOYN4/EzCyi4ObkmPDNKjfGfl9SlxD0OqNry4Rar4ZVbk13VPOePUahKnbGi4L4BUsJW+ewQxZOERMIfz2Qipf2C1TqOiV50yY3qKXwkThJQRQF85fNH90XGFWw7rNivRQMaoeZiUKkJhZqSJFTHjdGJO7QcxZU2VT91XRZQnblfOJmoI056mag7tbREjdl41wKzgqKulMycTWIUZZKHNUadXy7oo26Nc12UhXcaUplLgiQVWEvOWCNTV2anowCDcYZRx5hIa6OLcEv7xvoKC4krbPCpihu41HW1u9Hqliqc0Afdhh9RR4WXi26fgqDuvi0BkCCoWuiITykaaqomS6uAyPEso1LuvgXk1jC1Lo79TIKnAH6HqSBjACXxrXG9rjGiEi0s++gg7Ouu+IbUeUT5DFjZboGuwOT5akPBTuh0856Yy/3y2rHhiaSpguZyvS0VM0piFife4bEnWEodWt1MPX6DNseiqn0wo6miia8NMBTg2tdkDRbiHNt8ZmIj74GokL1uLfsJjlloEZRp1HMXTnVpFx57IqoAnq7Kyc4cvTev426cX6cOaPVSGEyGYM8x51/A63XV1qmn2xTf1GL1XAJ6pUynfnCLg/XYLo6QUDd9T8yxLrwmQzoCb/YhMasrXHmtJ8pozIKKyZyojjpDgSShkiV+BNf0H4X7jFoqqJ72j5PdT1vacSyrPGvNnyaz9QulaFA42e5OeZsT+7wCr4+09TpdTvZ8Jv55X3qOKqwuHtWyQDnPFt4l4hxodOmL7cjaW6BaGucNI5qX9+rvRxCUvlGrNcposgQv4+x7Im61aqVSqIabRhV3Gxz1N2RNn/zOWsyU5kkEqwANVE++pX1bb8sSaaNcej/+X4uv64aoX4wsn7R3tczUltTaa49cqzXvyqrvaulvPIYFhgWGBYYFhgWGBf4aFhig+uE6awyfcWt10uokMK6eDUD5bAOoWsbF+M8Dat2ZUhZOhs3s64YqE0+R/ihPkdmx0FCurcKTwLsme69K5RSfXLMEz33NvOzihFXFKy6TleBI4BQ28BakTygdgNq2wVoSCAldHLtiV0sp1EvWrKsnS9eoZOnO6ARfCOJLp4CJ06N9ITkKHl+r5kbB042R7WMHnvbVeEC3z0SzlXwJTGsb2j+rbjLBj6Lq9qpXARZL4qDhNMU2E+oW/7dqCYskjB7na/1Y9xMUBQZhOmooR3607qnu08ZfNjUvyqCKmNvwpJpH6FDTqzhqvzgSCurCa3OxFqKmwNTFWpt8blzmhoQ4AWxOKvHAuuu2ZE5duasSMwWRHUILaAojssjRlMmCSLetF4Ep2k48q/CmamxioaiTtW2ViCmQjjLbzkuQryPUIkpquTpvF9r40PN5q9X7hgPNVba5cru3AJgkVYHkgrOqU1rHFyJzjXOSdSxt1wFDl1aBUxWzZ/rtyaRy/MByKd8uxlTwde1tEiEVzHrH36istX0A2EN6G3XIbiq1Y9ltBOnuLl3x0QXILlBkn3akZBWOOttcvqOQd1s2l3S9FFzQYJwfrOMrPAvqDCTjU4+7AvDLZV5q6nHOOHfFqdyXH1Ivlby8mx1jXPffcj13fBwPuNSe1uzzODl8W0+OlKc5U0PVc1w/fp1MV6fJ3/cUhFHxR2VN2ZupOXgB0tdNIPOh1Uo60+4Bo1+9D8q/IwYT4IxPxWc48avGTl+ATAFXLdXvNX3iVI1jzRDkHARWzInjMlupsl5TsuZ0T2YqzsNtzfJrzCowCji/cgwTJQmle76pXxCB+LnurbTrdfUgbdC/ue32698GRq5+dwnu274rsbV//yXOaG9tflRW2wAaf4YFhgWGBYYFhgWGBf7UFvjLguovp0BOh5ycOek3DjXlRdo0ye8U4jYA5sz6p05W+fArPr47krus+FJX2NQDZcb8GcVTEeKbypAZdtnfSbFZgC9MhD/j8mscpqVQevyiMam6FVoOZkZxUN2FjX9V/REgnTRvcKfdqPQ5X6Y//i3BqdxrdenNZNmYQL4PSLX4TCf0c6HYrQUPvlN47Rl2A3dMwBNXKWiw7Vr3Yma4qadqPCdPVV0n83GPtQ9sK3zvm5uudlOltZ/GaspCQt8jJ2M7mcgrN/PYso3bNTKKSieoq2Su9a+2n71ECgYPOLdprvAnIAtR2ki1rLt0enGicLvIEJfSGuYptxOltNlGIJeO2FYo1V1ZZbrcbDkP5u7un7jGto/JmWKfFoAqMCd8tj0DnLVLudoKMA1CA4oCbRTF2sbrImiXc3MrI+O4aAVdA+nalADlxLV6zbBn4lw9sEmPHKdN7dVeGRECqdDndlFZ3cc4So7XmMHPBfkkPGpA2svnRIRv+7XTKJhUoVQhZ/uujuuG6tgvtbPFqfIyJZG8LziMUOZiS+eQKKbaqdkm/UvyLCEMqOP7cm2uY9aYLSD1msUL4K2x7r7LR5GfK4b8xkJQ4q9bCSUXdTx3r0euLU3oHpz6r60tywxFcfZzEiPtyNpr9l5LylyMoTZOG/dc3X9ngOqaWFUl2yxqYZMTqunuWQX2KSVtzPp7elGxpM/LC2OM8jK4Xvz/zzraeq4onK8cgxNWNfW+M+Y1XhAByMvkgMuApnOxRq1RDdN/AugUNXSKSmpN1fK0Nz7VsjHlAlxuunRMg/PKTyxfgw7M034VqO6B0elUSHaxzKjY2+RzVFNAnXdntga5kwH4SFKmm3tPDxXDH3g12OEjYBorW/EHhZ4f/6+mXJbrYb8cBH7/Sxj1s7aK9ubE/HNgb42MP8MCwwLDAsMCwwLDAn9CC/zlQLVPmJwmOT2q2qilESDYFWCYlMeJsRzgRWfDLZPu7VOVg1FFMDOoE2+BQbCNnqCrqo0yOdaJ9hS3RNoVmtju7yiwqoKfAnEV85nkP2aoBUatnUjVicnWGp90SOC7O0Em+Yww5vEFO2P5VEdTP9TMofSn91Xl7UrnzWwrPCejcGBFcasm5AKhsCkgRblNemPP1fI6BVM9e68Ko9NQQU02iFum00coOa6icfsEwo13FWppx3hZE9aYgdgZtu1vAFXjR3UDLgULF2r6qAIaRYxNTeLkX12T12yf6SwfWLrH6xIwK1Pnb1xd89ovPYVym+0g5qWLAyEwppra3awFl6iIwGmO4TVE/VM5LndVH6Wa277g7Hn5UN3rsaSBubg9q6RZDqRgJYmtbKGlco6Sajc4TrkI13eed8XZGhOsS6nn11TrjEXbrvNLf91HwNW9OC691U+vXbJAt7eeT7LWujBRHpS+Samfi3GkLRtuau6qTttEWKbGW/NizjjItkJwA8QKbawswxW/Wfb1mMlS3DwLYmwhWmhMbdECzFLPm0tzNVs28X951jkXfmvg+qx5AL/Vei2FtIFrS5rktlGKc508l7qeXpck66LpE/eS170vVqhUpkST/7gWJsXSyDdWcQ67OQtRm1ogwC4Zi5SSmc9zorjr137Wcr0BsW5zeCHh0rcNYxz4BFKvfJ57D6idsTL1MEMdvT1PvvHjYcZdff5vKJjfyD58x213zS+H95lA+pD4Udylg4XlZFt3Rb+ibZEEdwzdgF+9hglG93PK4NzFUe9fi8toMH8bquazYGwpGkH1jLStQ+9i8sg+gDXfL2nvEfi1Hzvcf09sZ1Zgb4mvd7OPiaxqsqqstchSj0qG5PcWt6nSM37mElPf5t2FtyvE79/18Vr3UPsF7h/mr5ap/Wx7PIYFhgWGBYYFhgWGBf6sFvjTgeo/O6GeLbODasXgFaiaGCnqV4O7wB+TbZMJrYEY4yN1lS28qYmv0BgXTB4qnCkH0dwMU+8x6lypflcajNIoeLGvqkmynbJhSsjQzkn1LKppZRhOFlS2Ff4en3Sj1V20Jvcp3WH7gkygtLZlvhw3U8tv9myzQk1XrFRdo1aGBcoCxqD2eFVjD1XmojwZL2m7wpdQ4y6CigBA+2dcVwUgp48CgAlmhNvuapkqN55Lg824vkbRK1VM5XTGgeLqaBwe55L4UNoItOhW/TH+sKvQZsltcOPMPZF3KqxeCK+h5+c1ddHB6yJUYQPPXbXSNnVPlqcErpQJslyQM3EeqRPqJD/xs55r2dtjVMbbDINydc3rig2tbeqj4Fabb/ftG6dm31Itq/0AtvGeLna0BYzs38SmXvczUMkJqcbpuqty6MNxGqU2qnX10c9UiuscBcZSVD22CyWJZaWlxN8auxk36oJOT0JVs2czjpoZFbdsa5bhgrtSVhPrm7EqCJo5t+4J7X1pyY2af2gy1GbvuPZ2d+jCr4LV2jcxnw4BodNz0xZZ7Kh2A2QCsi7ivo0aWuPT9itzby1ypE4s/1wksS3HXiWNon/AayAWcfS4ZyvVZW6iF4DzjM2mxJ++XqVAr+sZF3GwjnGuiu0xUwKKEjaWsdmrpB4AT2JTX36idilxrMslLrkAaw78gCp5/4l6qKQmAhCnZEQzbnRHbLeOuBSzCdaZvmg5s2gMcMmFUJ+sfL7l2lvR5J4n0MaNdwOCTXZ05XgZEdyX51cRt7L7CqrJN84Ace8TfXnJNfI/VermdbpGPUVB5aKqqK6n9gX4RkFNddU75W94tU+pG+6tuP+Ko/1XN6t0+T2xXV2Z69v6ffDhf+uWaQM7v5hdffXbVC2uy/8GtvWuHvq9dL8KQfUdetsG48+wwLDAsMCwwLDAsMCfxAJ9hvEnOZ2aCDkxcpr0a4/GDU1NrWlOqQ4qlEJkAwcn806b+M8ngk4r62tzodTFsc2djgSiEmaWREGqcqqxcU1sk2l7oXphGREV1ACl0Oa8lfmZwKkrp7GqZ7L9KjYucC8+HQBjYz2Jh5VkVPSMzxT6kmGWj/1MldTP1oBDEvk4sReq7D+KSRQ1jqtaeTNRUyClYmaFk0r+BAQDjAFS4+5UoJiAJ+EQHRbSjAU9WXfVmEiz0Go1P/dYbqerbgM2sxiHdZyXZ1pZ9ggUs23iIQUI+rImLrTUwgIQ3XmFy9Te1Mb8x/NWhTvqtuo+ulM35VRY6xmJ5RNVvV63MwCregaMJINvc23OtRJAA2q1kJBapNqXp5CnyqYzYwccYUdo9xwDe3U6eR+A46U2zfsGW1FE+V8vjROQDkg14E/cqaTF+x5frHtpM6XHSMIs4V4lW7GsKbgFjk3RzCKAil2ple7v9ilbkxjpAlU9AFR+gwKOv+p+A1WTcDFWVVx7UrAovpXhV1fXgLP/dfx7r7hYwPssAHAs1eYCykqylINiA9v14f0lRF6yECII6+pcKx5n3HTnNOIRjNt1jNe4qPqkySbstfQes8+OVfvHedrH2Ih+CsXdBvW59mjXi20q07IqMdiWscixW2mdSqJkciVLySyJTd2wvZ3HLfdCgRb6vVjuGqh6Hdu14bwPxLQeKF+ze/lCXOqWJErULEVVnXM/mRn4zP18PuN6O+UmfPgR+OQz4R518oir7TVQaGmYSma04EbJP+8xXXVx8cUioijD5QTaoczqVq4LBkB75zgX2rgYdcrq1yuD+GYmsWCq+8bfoNyw+VQVdY/qKiaqtxpqYF1Vodm1jznf2ZcznxvP+si3S0D1G20d0FajZk5f2HvFEYxjLdfigswOj95f2q/64dP39qj9umZ7U8/hT1I3e0ZnW+kL6HrtPv6We7zC3frO9n/9t75G3XgMCwwLDAsMCwwLDAv8p1rgTwmqXozvTV0+gqrb9QgpIU3Vz0m90yTB1NhKJ87WOtUdNSVAnOhFXVR9YXrFJNcJuK62Tnpth3luTcpRcZyrH1BlEguqe6ZQmwk7yZbYV5j48sjkjHnft68FErYhqJoRV5nXBEdv7qrCkkqn7rXGYNIP67gKqumXXNvmdoKTCWuSG1RYiaraQLVBgwqU7QToaDquvnII7ab8jt6JKmRM4nXvFSY1rqqYYJhY1aZMme1W1+Ml/U1mVyfYzHr9vkIueY3MW4mWqkSKr5fE5PpwyiplWZ4mICJMeT5xp63srKqvuhDbdkpquCvfpayLMY1JOFouuKlFGtqtZFPpp1CtTYUggTjAU/Ds8VJ7NDDjMQpkBUxr1+r+7ADQzhknTRSKSysPr7nH6irhP6iu7Vci/JbXBVFhwNjevXUhVVlu8B7lT8Ct+FXt2lVMr6zlSirzsIsIleQoCwiZ8zvOCuJ8CI9VoqjU6l6r1X56bBVFY65zGdydHaPQs09A2d65UKJ3AHZ2THv9A+JxO614z6oTa78L1F04CTA5PIXLSOG62ZrIqmz5dseqWLsg4TiNQs/3nrcw7BhNvGmv9Vr9ulhiRtU2btmlNFaZHo1Y1zwlgTyssE97MY/Xk8cJOPWcPGdBVzuYIOiGa8QrHbGO6plkSo73OYrocqUKXa7e8Tqn3R1xqLuXx8nz1x+IS0UXxe33DKhmgWMNVuLWf6YG6xUou81fWLzCAZeDXnGrPaZO6oHfHV1tS0md4w584fgulpi+uhDe8aiTr7AKjOYSG5/Kp4YfuEgGrJ7JILw/v2CPMzanFitKaYLq2T9uv7zas/curru44Eeh5HfKHnDcGI2jeD+poPpel2TRcMfJYq7otFZjdUzEhbmWD9JO3TW+KOPUEeub+kXtN6a/TLbvNvg+vwFulgjb+3ZztBZKUa27p47SJP6378eLYYFhgWGBYYFhgWGBP4sF/pSg+lvr6zUtqkf/6wRakAnMZWJYkPYF4cDJqCVh1rqGZgpWIKL77c4kR2aptdH4IzYAgcpWBKY6MXYifaUNS7ysBFVhywOzz0HVi7+frXMjJLzYKdpX+eLvA/s4QV8smSKasImJaFwW+U7Ai0sqnX5CzfTwTmpVI1UwZVaz78pQyYyrcIdKKGhUORj7UZN5gcO/ur3qAmwcorYwU69uzzFJU6VKtWyKlBBEl82QLKQ5kTWeUaUttSn5zuRRyf4bpa3sLPBF6Wr7Rin2fHD/VWGZp6RNuz7Om4XtBo+ev+e4bBBkfdlsK4A0QEu8poDiwgK7m1Aq19fjBnKIxxOCXIgQ2Dy/QGbZReC+mYnXyxHabC7QTtxbJllHQvhPu6sqa88omzWwis3K3nGjDdiWohi3bb6OU6Yw7vXKAoLAV/GRNTbr+4+DNVlvcz3tdNlL1Tfw12C9T+Q9SJ1DjSvdhAPRwnEDwajKQi7bCny78getZEUt9tf3V/rU4VdwFOgCuCru2ks4VZUDPo2PrXI63hul/se2DWF6EiczPJfbMG25SmKMqKDbXHi1X7wNHFveB7FP2cvr63d3AMx7xIRjAc74lXtA3bZVfAuKS0HWRdexVBaqjMalGEt9np/x4h16g7yx1Yx6qEBm1F88DnDl9ZHr5lXk4wOZfVVgX75+ZgGLuFZdgfeSPAmXNsCp2YV3qJjWUEWZVJQ3ApW0SXGgrWqmhiCwEANYXk1gRNBpYTdaJwBayOhxLTtjrVRHCcdx0YYx/2DCLe6hM64Th9NzgNWMwIvZI3HqxuKLuKqpxpkCurh0PMbw/vyYYAlbmpyJf1RJDVK6iGVWccMIjtjxG9t4bMd/9TxpldKPemr5OKbXRc+jv66/5b/ia7G5qfQp6PWuxNaZus0vf829cnWc+s59fusX/0M3xsthgWGBYYFhgWGBYYH/KAu0afV/VJ//rzrbQTVwU3PYiolksq/iFFh1EiwAAk+PTNgfcb9VscykPupVJWAx3i0xh02lccqkWrcAap0MChWpkaoax0xZILQ8TEUGMnEU3thnphskikviVU2s9K3qgD79l/sUHOtJaZbc0juEkuqPMZQqv0KlTJQyOGzshNSJehQv4+gk1iSzafF5gcVSOovRKstwYkmd+tl31VIB0Uk1MKy9klQox26Jfdg+aqzbNlBze909NY1P5s+BcwEn7sQNVv3S5ubYaClsN9CvTLAFT8YQpp2An/at7MY5X23RwVB4SlwpmwlIfi80R4Grc41q6vnnu1LrkvBIoFM95Jr7fdxkdf3V3ZTtSjmsBQKvfdRLj91I1f0S8yk7RlWu7MXpeIM0Fcb6voavf1L2RYByzOmmaj+b2p7do0rXxj2W1TYFM8/VA8QGxqzaRsdbL7O2a5BbI05QrTa7ylpusa1DjjG+P+B+LoR25bIYo659T1LlLlHMk8Cpziv2ipJadsvD69Bs8d4f2yr33gtKZcrzCKFZPAGQuKe6q3DGh9emKZ+eRU+O9Db+hU3HG30XVu17QFiEbwp3xWZ73i2plm7tWRipxRvhNZDKvrpH25ZQmnI0GsCEZtQ89bx0sdbu5+sycaoPc2I3gcPjfokXBHVJj8R5fsNRVlX1XKmP5gtcWOnk6UDcKxD5Skbegyl6HSsq6LjyLnGp8LWuvkZ/mqpIfI2TPccsbROVM79ZBYI1AqjHyntdh/PjYD1mVhyOhz3HVBU1zlW6b/hI+7b0VRcO3Yz53LI2YmJFtzZQ5XMdkVdmIBYoAdhvtGN6Jo9tZmJzAWsfonA5Bx2WS/UtjFUtfQf6WpbJaMlfAb98Pfylsi/NP/yfQqd9FFT7zTUU1brZxmNYYFhgWGBYYFjgz2eBNs3/853Y986ozfvflC8nwca96UqrW65Jg66WiWBDgciaqY8mQKoyg3EXTXZTQOFAfKrTrUCK8MCbJSqsT6ddworZbk2KFLc9J91tMm//IoJFEGDiixp0B1ZfVZmMJWUutvmSeWNcXIUBQXWhMpawrHJoWUhAAAAgAElEQVSRjRtt3FmDE/n86MSbTXRfjpIonAiRJitqoFpumBXf6nQ4dU75mxhI57WqTpzjPIouT+D7Cn2rZrqf8+lSAOs49k+X3NT3bKqjsO2/paqbE/MWNymUJJFUKL/KwqiOCd1VV6emocbqVm3KgjkT+JiZ1z6LADkvlWJsmHjYBt+ZbtNeh8fAeQPVuPx6rT0Ms/4AmQsQddj0V2XQvqUWp8cVVBNkW26tLmbU/r4uKKsESAXvudp1avXwfD68rxqsFWHngQvwWpu2ETBrRuhNvAFuqdWBzii5XovW+RpKMV4U30bGjnE/Tv1U9s1UPzGxtUNlTzYW1DFddV0d5y7e2ES50RbM5Vr06xFX5TqefSpFu1TS3Gdpv+wm1FYJmg6qxqX6vtTywL5uxQ0Yc7qehy/cz/Z5ucyYMIa03N4de14fy8KYXThuxulUeSPYn7j6xibVaMoU6eJOuyq4/Tq78KRd31TWXLdSc9Nv9k6mY1xyT9RJtWMmS5pxkwippyOqKlmCz0Dr1bqrN+4oVnq8TifU1cNpNjm+UtKFONWjSrCxqMZhsoKzBl4d1TPjVfkcB2POt+Ixl/64BBaNL0ZJ5UejIk51LcZFGdsatXpBvX1lUUyX4hOgqlvFA6BqmSZ/fAKILhLQ2p4jmEfYkjjqmkKq6wsmXBIiTX5sbOqKG2zNFnu+oWJszj/jhza3LT6U6FW2NxLWHMX2tOqqdsW0DYGcS12ZnrvYH7+PsNoV1Wz2G4++3Fit1QX/eMP9s/3H98MCwwLDAsMCwwLDAv8JFuj/L/+f0Nf/kT5m3st/VP3kgbjQMuEO3PCF0Oes3LmhJWk+AaoqU+RWaTF9rawLm6m+pLanrqktzm3zqaBWz0xrrlYSn6rDKdRFPRWscja6cVb6EcWHG5NtYUH4WnlcM6s21coO6tIrSO85lpPsR+BRBTXJhoAKk7McmPxfmXx7jhtcipMgSHUtbqECSgGS3NVrg+reW6BakCn46eppLpYtdLE2hjRqp67BEcpisLgEIpcKngp8HiuehA1mTpC7m+pi3M/TKWp33xUGhcsN8b3Zzv37dNb+kbzKcxOUvAZm5k1tTu3lMQIQBRPdrbiUO8FXoKl9tXMprA1SW9mYlO7JdSm1KfDZ4MS9yrXSiXk07HqEwMp+BVPZMm9KuW3XM9sW4LUNP8ylm7raFM8kb2qKqtDcFeAOnTZVUFldSLZcXgfWhFW+LBXxHVTfupqTqj54PlFUPaMG6zfIMGDJ9yZSOh6MhS14d4EiY184c6HBY+p6LPg1RbDqr1bsa6wlE3n/BLhd+CgbdPsHZBv4GaOacjgB5RZfLPyn87VdlFAP7cIBxyyVvDwP3hYn+F7vhCBUAynBNFmMhXMzczsGjf2lP0n+lazPtaDkOBdWjyaSop2AqmKhVzZuzvU3iaF0nebl+UiN1BMDUmVxeZ4cd2T5JYnSniRKntN8RWKjkz8sxhujuOL2e7AuK7GpYmjcpBObqpLKglb42punIHWXhEV6OFwn6zs3PMeZMuCzVwPXKRD6QHmbve6+qtHWLRY/WQG4nnXkVY1t6mNAVdAUVC15Y03UKwB6i0tv9M8sZlWAgxqnsbNbjnXl2Mav6vaeBSKea179jXOr8jk4LtN/Adz9zsB2bRXr8rdi15PF+Q0sM1rLyFFeTajUY1nbx9/90/9vK7/mXqUPbf2zfX/P97Zp278XnH9Pm2ObYYFhgWGBYYFhgWGBP2qB/v/4f3S//8jt+7QmcYicQWJTjcls/qMIIEmaZKUUp3efVF1ajNzFuEkVOJUQE64AmCqoG11vhdEoVYCcM04aVsUgj4lhd5nkm2AopVLMusp+SUoT2Cgl0zla1B8T3tDWo/NUOiEAOkmPG6Mw46RSQGYuJeAl5lLAY5K5p197a0LyfWJZOWbKzpixWHgTNhswq86mDqpTPdrSPdcyN6l3mWQ5fMNxN7S7SDInkySp4nJeQqmA3ib8VRJFg9a8MeIjDxXV/R73Tk5Se7oo4AETfyso8RQWNvTPKW0ATaB2Z8sCtTI3Nst8PE+zk+b6abvMa0sVrrhUgbbFo7bMupUJVzWvoLQ8XUspTB+0k9ePf4F5tst1yDXKpnm88Wa2oR0VWpVuvqs4yHBMrn3UamMz210SNT1viroCiw1sA3+BqrZ11C/Pkb16fwN+GqjsnJu2gVdE6abqxh3UQ+S4lT24jFn7dlk3x+YkYsemsrqZWZ11vW2nk3OMu7pj1ezKze3ZY+vGbXKrlMWh8cpm7Biu8drV9px7ILLa0ba6LYtNPe646sGqFJcN4rLs8GvKfAzbzj3H8juO59hPuaPmNWqcdFeuA/J8bjy1fQqwNuVdu6ZOMfeAY9aYVMvQ6KngeQqp2sI+JBt3KwNUsOy1E35RSPdPKV3zgKJqXOrz18fJ7kd0xstisv5EERhjbgHUJGrCCOcjKZMw3MPsUMoxvyVx521KKhVUc5n2KJkH4lTLAVh90uy3/hVqcbSd6n5BUiVPBFeHr/xgXMk0dcdX/wJ1X06kSuKgc368BNM7BwukZhy6KCPuEjfLK0FVt994EkTlBUVp98BrP9fFVx038ed6mgi0fK6X8ae4QVOSJwqqDsXWbnW/uEZk/EWvFbCz2uCF9W5+jyst9PW9iZlcHeh3TRu3v/rnI6j2179nv99qs3/Xb5q6s+s5HsMCwwLDAsMCwwLDAv8bFuj/L/+/cex/+zF/eXJ9nTx/hSvBScVRxEwQIGAGuKyNgXQiK2g6F2SC7Xq/7Tm3de6ieunkK3GdTuadm/FdlFM+r/qC5RqcGoXGxfH9BtCzPUHmFDithEUdDp37GTP3aQsYsq0lWQTQuLmi1AiU9k0QWAmqApFgY0wZspL7Jv7WJxAhzBprKsyprCow6vYpCCeLbYCNp19EPWquoJrD8+Wv57zFPTfxtw0Ahbxyic0JBtJrSmf8WqGSgLt7wWUQpUowsGZqFDchUNgFPHVfjr2E8STfabGiwnNclyuJlJmBBdumDwUYSuWq850bM8uLJJxqgNfjRRPX2IAtwBlQa+fdXJm7GpqTFnLoT5gxylBRaKawZtkVUnPGdfzuVhpX5mbPgKqAKQ3mYrhtgWoesUPt3OGrIKvslz6GeKsHjT6ba6/7abNa3EgdXz6KG3BTJ2ct4Lefa3fXjSIW0HYH3UQL6Lx4gtr5pOrYDhcor/Puqutb99nG8eux4w5tc2zb1dWU4GmLI90PugOtsaQ+AsANIAO5JpESrNoYKWW3rpV9CmjaVa+PCZta0qxKpFXjMXDU+uSiS0FsRUSW+27rl7V0Gc9eEs8748n7mrGKGInrbCm8KbXENmbhDqwHoB0fwB7uvjNcfz2v4+EJcAUwX1ZRWx8oSeOi0/mZ2FZiVRe8v6CoTh7AuO0L9wXZfg8L7mdAjqRJqpAmMPJxCzBaMsbfJh2BK0bVO0y99WEKXrL9EV3Tb88omXPdGrihTaBkIqVXjLLEBSGJ31Kjtdx+4/5ra7gaa+edSZVUs8sygVI13wPK6sHFBD7VCVkUdZi53Y0LolOyiZ/08nB7a23dgVrVVfctUPUeEHTVXTtIflj9qavpSGiw+jGhUt0m//ho989be77/n4LUfrS+ujMg9XtXYXw+LDAsMCwwLDAs8P/CAv+O/5f/f9Hvf3oMyzxUTs569OmNU5AkBArdMEVisrpyws6k9kGYVMl7NKuu2VRreuWE8cyE2om5sZVpmX2SYTeqHJDEhNaJ+kaYYgJ+NI7Q5D7sK8geCRlzmvhkjCXbXJjxnlRh+au66eR3z+TYmFUn2KqMutk6MT7Eg64SMPmZCq4QswT0/Ks7sC7FgVYVH/Zx4j1TTWWbtcAnSDgtjOtkqZWWv6mEO8bGVXxfhycNJ0w6IWW6SzIpJqfG3yqlCCbCmufORpdWYiSZdAWF5poaGGdy7vexQ3MfTm3JdnzBMhlsA3UVp5jY2QacSdRk+R2OnfhP7cPxVd+626/wHBdur5X2aGBqORP7atbhSlok+Nnvcg9O7HCbk3Yw7AmS0n6DvgwgwZaNvLYRh+rLTO67Q2M4VRYJbxTcvo+8Ose3gegW2aRB54e59tRSI/Y59NcGcEmnaa+OX6BbttZ9tlyXu6uxixI23UuwZO93LggkCtK9XIuNCmLGeRqsmCzPnqtQKAzzrLFed1Lqq2aMV6beOm/HX7MJbgMuZqRMkP1qxxcwzS5cia/Khdnr8pCBWJmFczzdfhsAl9H8DD1Rl98Gqo7Xhfepqm4bk722a8rWNJfdeCPYB0E38FTjNws0fFfXulz6D5ScMmmSSZ4sU5P4a7Y9kmRKUE6yJho7X1AviUl9eADQyL522H8CPFepnVpJlAREAPS5oG3z5UDJGk8RrNscAdolAPvA4g0ZfPn7fKYGK6VhxNG5kGmHtSnLXcuompZj8ti0A/hduCuvd6DYSFdgd85K0J37wLI1e0BVqJzru03fEm+exaxot21/3IPZ5ugPn0NQAPeKcLGubPfMdke3djEuNVVZNPM7fzrZbpXlvbpmuQcA1Qvf7/im1iHcst0D7F9LduVl0H+La1S4XW+nEjyNx7DAsMCwwLDAsMCwwLCAFvjTgmrhQ83++1w/kyTOWHXPyavvBSXddeOKR4zoFglxxXvrdSYDrq6KbPfCfEqX3SWz1qk+v81N2DmwaqqZgwXSrhCW4leTWieQ1lEU/NzGDl0aUG5VbplP6v65ZyIbN8GWuVSYTN3J+MUyUWRCvQLahCUBNDGdtKU77Fx3VSaytiuEfVItamrUhnhXQTXwKcSpJsWNt1yUnXhGbXWy6nnSa8F1pQ08ZyFAVdasw6q4UUucCJeKZbZkXSyjfDovj4tk1bdUnerKWuCWHaOUEkMqjEaBbhlYO8dFCbV/bOP5Cjseq4Jjy13aLLPM+YOJKt+VdbhclHW59pq/1VFtM+OumqZ0TUC7MDMgxcEDelHELXlSiYHi5us4CKiG3Qp6BMXE3PXx1SAy29vLUpQ6pSWhTT7/+S0XUDaOs6+odDj2QP6vDd5838gt9Ts9XDwodSF3/0a62s5z60jQ3LG76GRcb3oa1bl6n884luesW7v+6qXUF1pEdXXsaIem8qa2qoqqiwbuI9cG0MueqZ3rQkGM2lXIUn9NymUstvGxqf2qy3ZrN+WcHP+1DpDrk2RTArnqYECxFF63db+48NLZruw6TuKCrCtvA9hk/BVy2dd+ZyzyTAx0IJYFFYDbEjdCdOJbvfFtiz6fUVQ18ZHxXG0AqhcpFqURN+DTccMTMCUu9Ybng2PjdqH+KmVtpizMPMxxsQWCX0/EtFpXlf3nZA1++htxnSiz375uJ9/OxL0CiQ+WwMmVUck8s5Cm6yxwSptHQZ7PzbTrj9ABCJzy/ZwbsXAWVfOCFspNM+Nmj2cA/Z9zlxM5y1hJ2qVsaXGZwtUaLbn/GBg68b5wLONSvZjkL86vaVIlsY2/N4KqrrxHPjNm1r2e+e9zkkF58WxXtbkA9R1K+x3T7wO/7wmV/K7fCI6l8RgWGBYYFhgWGBYYFvgrW+BPCaqelPP75hFZSYKcKglXuvLqqdbcQ1OMwTkf702U8oSLqXGnTpAz72ayyvw1NU9XTNAs53B2Fsw2fzO5D4pOXGBVGaL+tcQzmZ2rUqJgZNZcxJE4t7gp3iePlmURmtsIPJFt9cbB7kzGdyZMajCY+FeBkHYENvshBNikHCBw2te47QKNJj8yW7FlLW74Lic7MP3KxTa+zr7qxssBFO9S6sXzRwm64dMsZLj/VuAT1HV7xA5JZqRLshljaSdqZxTRUptVM5P5VxvRjjCpHaNcGSMayMO5sMWLqlgLmZagEQh0s0zYW1kqdl3j65x6qM1NOclp/JbzrGy0JnRqYBQ34VLJUkJGdZVtS4wsUKw4Vr8rZExMbAPPHFV3UoEscZ+1TxiquLFcJHWhbOpsKZkFsp0No/xGXtWuXnvtXosO7dRKzVRFzgqCDdfSStyZXcTws6YMp5ZrB9FuHv+6rQsM2iHxonbW49YzZ5+G3m3Vd39TTGtQBEiT3Ta1Vo0hLUhNFmjVxpZMqcOzCytZLOD06tLUscyY7b6OhZQWsn+qr821Nq7CPgOknla7fia0sn4qY9hFjuBMxnepxXH99d5xH9PTmjjIeGzBLkp+V1VrLNW1KDi1fmzq1TqWhW7t68KD497PG4Dp9iyoGqeb4wjnic+tMS1YH44tmZMLQwDpgbjT02FbCjPwaebfmEJb8P7G85XBez0Bszth9ca9hyaK0rlYXgBVcJHg+L//fz9MXoBc7efOUT8BwNXsNNmimHovn9nuwH5WQ/Ue3sc919zBtMl5ELVa97ixpFPcjzlBEyYZ6O7ykkrsmRqugqS3mVGqhanNMTcSvAsf9NUEUDmRXnbGa2JO4HJANvGT71VhQfSMlm/s9y1qr7GmHT77iOsQ6uhwxPhoPufZ1r7bj3Iwrgs4HsMCwwLDAsMCwwLDAn9lC7TZ+J/LBE54ep5WTxCuiirqPP4J2HJi9uJkWdfGZMrsAAvkmTyJ7TaBKyZzqCAnJqd7wOtRlYhJJJ56AdX//jybfHo0brPmVZUF14mi7nOlUHU4qrIWpaT6WSC1AVVPZqQyeW7Zdq/O/VQzAcNM1J28Aj3GeRK6GvAyC6pq2mfOSRiVxXRH3gQWWxIZIEN3ZqHU+rC6LHt+UT+FXlWlxkFComC64MTNeFxusOwjkDQAfnwCzM1m3OIPbSuxfZyrEK39bOcI3AbybEMoCBiUe6mulbodG3dqZ4Rkk1rZT22gmpsanwFsXUrrOvmvanRWwqK48vKZZWzi8ht1jmsgfAQM7X1dg8Alnwc4nY/ndamPbtCzuibBksd2z8BhS54k+NHGxyl0efZW+6nB2g7X4bBcd5s66KYey760era2l6RbnkybmMc9tXk/Vv9tvI5RO9dBKjFRP2DBm4sZ2ikT/nae2V7FtKn7nvw02bzqmNNG2PbDNvDgbKBc8Jp/bF5Jkqq/ScgjCzouGyzbnC7Zvcasqn9c5x1zbKsrbVRg7w3Vyu5azUdv7sHZv5IsvS8saLdKMNbVVqGwl8wp/2bHVo2/bpGowd5vgi+gWomhhMtyRTerdamqbVyw48n4VED1jGxpH72/kk3Z820mC7c3hVfX4pedSiwqIgtC59Mq7smLedUXPV/QIl/X9H0TdfW0u0wOP10BfCM+/e3YTRaEGWjP55+2kx8Pj1FEdbdHbw14UvCGWs5nzu91siNJ04GDe03UMF8w/hVFde09ZP9beZg5kLqE3me54XPXsJ1Jk47RYlOWxja4UT0f8TPn2DDR+Ng47vJ9xbT6vb+fqrKVLIkeZWjZyzV9OPBKsN3j/Itjc9Cz8NfR2AE0Sxg1lDP6Sk2tQV1bqdv2bMFts/FnWGBYYFhgWGBYYFjgL2qB9xnyf7gBGiu+rcM3PspUqJSZSgpkfc0r1HQVHJ2cGVfHP6dPS4EuCYNQVo01ZX52+EZmTFxyVYSE1yRhSu2ZyeSH/8bF9jPKY9xOCw79XBBmvhtxy+P7NCbVSaETOFWJT8Z8GlNWAkpqtjqxPjOhT03VViJkSUxrICLnURlum/fwmzL0RaVT10b6ZZ3RLdtVxlOPXQCoK+05KmMlhxLm1sbnNvVYEUq49zxMJuXEPxNyLRrfyFKlniy/o+uwWWNzfgVoPgWFlPxIrKMJjvj+/7D3JsqSHVd25ZvnTBAkSyqVJuu2tjbT/39Nm8laaiuNpSKJRL557LX2Ph75CIIEyBK6VOgbQGRE3MGH4+73ne37DNSnvqwVqD6emm7af9up+a8pMQQqZ6alpL4HzEJt+yHgM6BctkwQKshQtYXF+sK6ViaCXNkxX7ZDn1VTtijXqMB8Zsii0NtepBKTWBTvQZfNj9ocncGuMflsActMtFixSyagy7IG6HaUc6itiI+pP2bLZMqpRMf/NGiy38OwDiatyS19XmYAw8p+6WHb1JQ0trEM5L75asdkN4KwTsFwJ97cXjhQRtXuLHCXSsOo1vxb1nha6+3OX31il0xHXrmnTajvKPU0BZFtKUi1bSuSsrXFt1VfWF7x53VsHCOvnXQ2srAL2Mc02vsSnbcANPIaEORZN09k5L1QAGkdDbJUUKxsNUsXFApek2uYc7GGYK477pqp3+Mnrglw/FTHz1WT5pV/1mdJgy5hqk8e5Zg/Myft98PjMbIzaJFWCS+09Rwz4qvI4hXErin8t3+HH+enI8As5r3n13QNqAcAlZ3+zSMZS2nfJSvE/3xGXRzcsrkGoD1+3Lu+5TqeD5rgviYlDJATk2BBLcsGtlTjX+RAxODzg7MY+1ZWwFN2IB4T47fZTTX5fUnqHGDqG+3OYLvGkEPCNzkmQuXKLB6ptDUAOUGcOm8SS5jybdMj0YjvqePBAE0Z1o5bR3rN3gaMypMjdWoe7CKytT4dbZ3biuPj+u7e7esmgU0CmwQ2CWwS2CTw/y8JjDr7T7vTIa5G0Q2u+k53mitTRRXFiU/5DkGXrKKReePrNsqYuUs99wsArX5izwQD+t0tZnAosF/BJn68ikaY1DRXgFQZ2rMx313WkRcAJwO9aOKrDnbP9UbvVelLDlGOCSw1+xXM6QsrmLTMBHbhvgBtrl3MsOSsQEB8pXmt31WYLwCbV5ouq6CjXF8YSTcgpgDF+8KAQvuuXJ1gvrDMMqqaEIeJTIGAQ2SUXKmghOcB12Uvy5idE9RIE2AB0CHMnKA3eUsFwJoST39VNcOljMnuuR2SCeO+RlSWSXWkytLFPDiI1zQhAgd9hxtIaQVDsi8xcx1a07YnErAdmjFd5KTgNubd7+dChyMyj68u7a5vKPcPizpEY0HboK+YPMpWCioTzbYsYyB6NhpEmH7OrsOAxyLe9mnBqkI/B7dMkwUFoA7O9XjaFLJpJvNsFFTpF2QrVxnj3luUWqCa15gVL7IqgP0dUF0rJGOTQmU+Z9UI8PyteayfQZkNppRgW4L9zEXB19qk6LgGTDJI2fCQ3eT/5Dd14CKGBTjHd5nzZefdRHBA4BO5vozpOxCd+hocSbBXQ1bHYUZXU+Xlx5w2lMENM+tLwOo8G4AboCkgTx0w8OYrpig3VzQnto4HfMobqApQp0k0x2TtO0xcw2bS9XVZXK/RXPgBZvXpkSBJiWQGi/msWcIp89gO1oz60/842bv/VvN5fEUFu58+kPsYNlbGkx2dJ0CjxraynJS49/XZ9d6vfv2ZdfC0d/Obk73rzwBJgi7VlFfwaZqbE96wowZdQoYCzzPA6hHAMqbTyPMepvNxH9/VjJP30te4AeRhMROOa133kVVnm6zrcrV2C+cJjvc6XqvKpts+md2YKd+93cKl3u+Md5V5bRN8ra3EztHkLc6/fVJ8WanLt/XHpqqZ4r/34325a4H9qeu3c5sENglsEtgksElgk8D/ShL4WQBVddwQMwPelpfT0o8MdrRMSTV9VanWXFc/TdzSUFplVFuGCq9mox8N+BPmZ2/vM0DVSKhX2P5eXXGNfqTUeQ67qKlrfDytTLBlW/gR019uEzvI4Nxp1ovyZ52J2is45ZZL2naOsit7YrAkFTsBbFOqTNoWlVGVbN4CXMsM6OS40YET4VVNG6RsShhZSH3cCmtq8ihADiuqWa3t8m27BYwCRQEtx5ZJsOA5nmOCYwGNAIKPs4kiHD9bQIZA2fPxVaRKAau+tk+JYmOwJJRyKjunDQEqMUUuS6o5o4ArZqxRZXtN/EjNW4scZMkEMuFawpJV9Y2PoeDEiMsBOmVsfQcilyJO38q+yREWDK/rqxwPO5rjvU82O1FnBZGy0NxQk2DusB+ZWCuVSs1wa1M8k3CHHtOUzKcdmiwVm4ZExQ9aqnx9LcV+B1a9XBNUz1uWH86NAc5O+uJUToYl7kWpxcGLrSrHxow5TXG+pF9t9gKZRXJTibfBDpZR7/W+Az5yz/L1/AJFAjJlY22Kcky1azPA9dBOylTHlNaNGIF/Nmrc3AFssVYEpGFWMylqGu13fVf1lZ5iOk9mbgZWUVfG3bmiv7Zm1LLAHPLZ8B4EG2laoO0c0ufazREBqSz2PaDTdZ9h4Zo7LCpITdpAaCNW+3mPW4Btl5G917f1zqjEMJ3KDeApCHZT54idqRjCCuYAmk9set3dnO19+5sLgComs6an4bxd0afdEEpK9fzoZu9XX33eu/hwFznd/uZ075sbgzUJZfGnpVSS1QQwyo7KfzpCsqkCXTd1TCHzBJt6D0j1ivhFZy3AjjKJHM/ZrckUfNU0XG4z7Kp31CC4dgACatLqZMPB8SKgFPcc0S8NgvV/1bzY54QA2PQ2Bav2bHasKsKZs03iVUn7vPJToFrOd7co5p4//+M9UO28+PGvn8Wfxh/f3e3KTQKbBDYJbBLYJPC/oAR+Fn+NBRGJkimzoUK7VBKxg4whFGMsHVW+dPAcICEbolKtGWJyf47i7rW/osxndKVHzQjRdC9MlxITU03rAIhEv5Xxkx3cpQIRcHHuDiXZ4EJn1GX0XTXlO00O0eAEqVGZOHzK9R9MQwMYi3kvNwvwBIsBR7RH5VGWqllBel4FXPfO5DLEZFbAsUwTAz4FeZzTlFkfRM0bNY+NKijAlS3ze/AVZVB3IhwLLBOQCGZ1Us3Yd338AgTtK4KW/Y0COuAw2Ca4sOAn2ErQyzVnEwl45VxVzvFX1YxZJlSGLnbT1UtlTwP8ZBa55uKy9RZkFG9lqASV9DWgPuVVHS6LW5Dsy7Ys5i9+k86HkjoBEgV5BT9Rl8N8oeRnEjWnaEoV9Mqcz0bHDg3a9ADVso29WpS3VnvZ1JQeU+B5DYPboEp2d9rrjx0SVLC2owxjitCO2q+YTSuf1D11hZlVlnE8nHvH9lYf1UDK3D7lRWAcy87OEqzN5PwCi7lEUEcl/i/bP8MVc2B7661pxESZjWmTqi8AACAASURBVOhmjmSToCAygZmsSsbUeWdU62mC62qZ68aHlbWXoEcyeqXaM++dBwGgvjmc8exQZZwXE5s0MtMlx7Z+pf3UhFgzecffDC6uGTF90tlQt0yndThcmvYGhAJK7Xc2b/STpnDX3PJdvde/1UBUYRm7OWW5F/qgcvlTgioJgLHOIBLwf/uPv06KmmcqeKKjSokVG7m8AQCFq8fHT3tff33LenymnbCnn2Ezb0hJY5Am5sGtEXYFnhkPPTtlcgmkxu7ZPufu8BPXPBh4TGlOaIGoEBYgTGqbhDICmWdsMqk6TwNUA1CTFIcy+ksml2Q5gOJugDXWL88iwOkpIFXTYkKW5x5dH34Ls/vYLURKdOKZ5Kbz74DFmzkVQOrLp4Wy87d2LitVzVqh3r8o8rll+9gksElgk8AmgU0CmwR+1hKIjvdPvYcCFTBj9CwVpMSqUeGzdwZZ0SRV3VKFW3M3sarM4gCQ+FLy1hRO9kps+ZXIV0U1qVdqNmw04EOUbdmfqw9E7TVVSxRkFT6uD1gClHLMqL3n1P0V0XNlcZeivXJ56oN5agoWgx/piwm4ksWR1RGYhR0qdklEVxngMFT8Vok+pBMx3/WfISOS+oV7nwwUQ5UNUFSfW82TZU3tt/6iKT+t0u+VIhCiyrJA+pgDgvAwt6YREajKuqrUh50uME2sqIBECyqYi1zD9lEvpbsvoG9gIgUnkFPZ0rCT3ruYSkHHAMgAGk4aqfgE2RyFnWuaEiOvWldMfik30YsF//bB4ZapdDwFJgPyHMcG0+FTn+Qo9l+mfvTzTJYIpMRiAF4mTQua9mZM8p5ls7tvwOEspjCWa2EFeA6gyjypvAp2nTyr4ox2zgXeZbBXgdMM2UhvV7CrHPvjeyHIAcYW3WBALWvHfabqyqFAlbYOEHZHJLfEJCCC2m0+WEaB+5dX0s3IRMacoaa9kbtm0pYd89kCzNUUr49vsf7AU74Uf8Es1+r3KQgUjArgZkw6/hP4yjpm8ySAUgY8AKgM6i54kzNc0Dxtc2412nAZVRt8agA0ijNvakycrX/etkcAu9IVyZYq9sA4ZTEAXPC78gEHxCV3qQHD+gy5ndQ1rzT08zfHe9e/w88Tn9TbG0ElvCgAL6a1gLt7GNM9WMozgOovPj4wbwGqpwBaGVsiA9+TFueO6MKmqqmHZ+eSLOgJtK+WH7LWtzf417/cxo/V/nXohKknAYpPXP9IPT3jk8uy8lQs6LeXyNNATD5XHwG3luNzMoxqgKX32PZb+nEdU+HPnLsF1N5Tk6B1tiy40ydPF1BBqfUKSD3iOXvh78WovreNUeqz5nafvzcVtx+bBDYJbBLYJLBJYJPAz0wCX7T1f8IdsxPgwYC0RxVn9BlNQN2XTzCeKM4oX2OiKkuYlwyoAKY6UpTUN0CZEW+vBFaUd0/EX80RLds3aVYDLC8/6mepQl/l3KBM4lGV6lt0LQGnAO0KRVVfTAOuqKmHmZxgRWcwvScTsVaw6D22IUp+THmNEkzdgjKZR0GirJ6RUU3NMQBWwCbrFOBGO5oKpIBNc0UjAcu+Kpiwp5SVPK78Z70ypPEztQ+qkHw/h8mMSqk89Q3UbBn/1CPd7lSQZX85f6qP4ZhmNpJuGSpBoRGSDwXVlCcYUBV2XFKGUXw9l+jCtrXtD1BETk1pI2iveaeMczYN9IGcsZb9DcttvTLJA1xiZhnEVNU3I5Q6vG4A5IC0nMsADqwUJMaXVnTlDbapYCkvv6szD3uaY6nMY1NlqDfHkN8Bk/w/5b+/t2C49zeCcQFfTYXbfhnwHfjz92qnky1MY8uviWyV+bK+mp/ar+lLylO4HaOYgPrpLc4FyxXIuyay8+K7begmxDwqBJwTddf+1h+0+UwFsYI678n4je9wcooKPD1FuVowOG4C1ZSqry2TKts8ij2Regtu3SAJCzps+lpvaU7aVeNS25Eh4HpNxAWWtqWrc/mjOi/KiArEVqohA4oF3LqmFMfMeTdobOuDAZzM+RqWugHBYp5s/dbNuSXPWEWEza3/t/PcMm4x2b3F3PcVhvP6k5GCYSYFnJ/ZEaJ/R6Sh0eT82RQ0pIk6wO/gw8UdmzVAPX4fncOXavmBXJ+IMPz58xWRyBt+qHsEHfNzHnjnF/r6vu19vnnGwgSI6fwb1lST36wA1xMyuAfEuvVhjlVXaF0G3KNo3N7IDoYXGJpowQteZmrlaVGTY7OoGlf4DnPiT68yr4JtJ0u8WR2ZjG9fXegrFU1n8YL/glPvyZZjaumrbelrt7jn9/axSWCTwCaBTQKbBDYJ/BwlMNrnP+2uqeIYoEjW0eAtYTYEqZjUfgAoakYoIBUQGdRIJqE4sOBVUBUVX+VTs1pNelW8LUYwyOeZTCPH/NT8VYAlyIvuxP1lcRpASVDn4VMapCnrKehEZTzYIvXBfNI2I98KEqtz76OgNjJw/N4EHGGUCvIEOAk7IiBV9ZvoubKWiVoqGEQ3PIOFDFuUNB8FxmE0OX+s4j+YKgyR9woobdO8bYv9NPpxUrd4nYo79y6g6myR2ZJwE7z7SpRWfi9weW76GdnNsG0CiPELpo2C55rfNspy0pgoxgGbCwyKCxKUR0Vcs8+AjKq8preJObN9H/1XwBxGVRAsBhyWMB51ggp3LNaMz9iN4ivbKKAbM9qaj1qACv2AxwF5i1ldoNT70pPq/juWMhGgc7zsqOd2bOzK+zPNqSR6/UoXY707ZrN6fnX2SXkU0G17BZaZJVyUcofJ9FuR4aj3ZRpbyaj8w/TGT9aDs9EQM+FUrnw8uIBBgZ7+2mIQ/RljposDtRsovrQK8JJsxkx504z2h/8Eoa5FNx8yxrOOAmgdZ1MYZbOlXfK+AMORY6Cn63kxzxwQfIbd8xlAG/Q5dWNjjUO+T9/jb5sBE9C5QVPo43NCObgZYv0GTLrDX3Wlw3HTy+vuMAO2PW7ECKYfMOfNms1GkkCVticgWIdM4C0beveg3yi5WPF5f7w35yr5V4kU/Ew9zSELW5o8rKTCuiDS7zn+nhx7uSMG8JisH52TdxXgaDqbe8pwOsh4ynL61DhjMZyQzuYZSvg6MqnJf83ffR5pruszQpiIiW7Y1t6rwfE8CQviI40GUHpMXN/ZDUB2mXGZP5byQqocgj3R7geA7g3Xy7F+AZqW5CItA7uY/aahaQqcvjxboFpWderLOY8voLrA69y2fWwS2CSwSWCTwCaBTQI/Swn8LICqxFL0ZHV1vi/VRz9LzXWXuals3jX2cg8qxFHUUL0EcQJPlV1NXDl+BnNo6hoDGBlB9wpA9EHFmEoMJrT8MJNag+MCNnTVKLoyugKCE9ikc9CzOr7tM2WKrKjXC9Q0G06O0KFhVcoflnOtZcik6i8qUOMazZUtO0BMZW+YVsG5gNnjglRNifVPTYRW+iMIsM0C331yWMjQJjitoEHQO4xlALMKfICxZreDjRBCWCOulwlNn5UV8kkgGsqWgXvR3Nia7SvXXQLEbVfTlRRshIkGnAfAqLoqE5m1AaOJApwBLKKqT3BZ5oMoxwXhqcN264srm2xhiil9sc8FqgX9BW7+bvCgL2gt8MvjKNeBe45FGEOZurYlAFB9fEfsjEm2QEtpaVYaMBt8kYbEDHlWVsxL8xpG17KC3K18odGZvOlHgaFfU1xAdPsX5jUBt5x3C1jWLzpAmFubZqRmp6l1V3/7Ok350iariK18Ty5z3bHfbcVppn0t22o5SizNHxPd9EDQZBAjTsj8Oc7eF6Dq+GU8ph3OITdSZqPI+xeTWX/hMrTJ25o29vqIxPpHxqu8bkx03ATL5kTtOLYN+lkvP24Fekjjwqo6r2XsKfcxkX5liVvGM2UkKJP9ca7KZurDmhQ5lbHnzbMso396XrN3TYgtw40EN5a0yLjHffOJ9RfTY9bKzfUhPqTnrGNMcKn3mdyqT3cAQpjWg+MXWFECKGGOcPvJHKxuQj3tHRtx++MtIBdA++1ZwO4jDX4AlBpMidWYcTnCXzRBoJpYd7f+HLVDBCIz2kBpAtXA1jCuR0LVTK4GUGqEYIA0jv6FtYJVmfoCWsdfP1N4271vAKx3DMb9AFWfrcNPO/oZz1hrDAReGVprGJyV3Smea8qkAufneCMg9xXYnSu31yaBTQKbBDYJbBLYJPDzlsCo0//0OmnDl8pioCGZxSj2KGgLuEZ1U58XxCU4kJF3VeYx6ZU1UdHSnNf0FAJFgeCAIBVw1SUBnKbAvzhrXk5TwSSvogrVBLN5sCzLVXGNKDEf5ppzzGIbiVb2ZUyFLR8AZrRefStj1ioQ1CRSk8qYt1bRvaJO61cvFBgGM0wwnyeYnqTYmai9FwBDTZE1NzR5hQBFcKdVs36qAipNG1WU0yalJ4MZFrbgznoNJiODm7Q1tgtlXTVRunoFIQo7Q5kx5w3LpFIu2B9gbmqZBHQqiB+R7F1hn60sE1gJjVi55D7bzffIIoBDxntA9IDOgOMBi4KUmDtP/wMSY2rqMf1pQ4mO0lv2PErzwmNpUw4Wj02dkS+FKgOvlzXfmQZ7mfctFnb6FXV8fXdiDSkV3BeA3HqjhcvqBqBWJLkPoBHg1+a0U4v29ib7HMQ99w1Yy3RoJTvgG1CW4wp+6uuSKLhd9eZz2rWOzcmwlCOTEVGHzzFxI8VyS44VvMv6w/A1SjEAaNjI/QQEm7rzKfC0owXDYSk1OV6AEx/VF3OQDpPaHLGdg7ZV098VICmBpxQNF4fJZEckGxNjQWB6GcFk08+0bsfU4+74pAvDoh5Qr6DV8m5hNmP+yzUynJrsPjL/LSebSkxY850aNMlxWf65Rg23HjdObO09wFM5HMRagEt5KBjYSKa3KXMErgcwotocAzYBqYLPF9LUvBI12J6fXDwE1D3ensY64uSU3xSmifQDkYONyPyE6e/b6yMbXIDNA3KX4t9qqprD/YfM23vzo44Mlxwzv5Un/z7w77ORlmfs5VRdh0dv1BWmFdNkovwaYvrIzb0krvGz9LmbCLbyjqjCDymNfnLPDfMh8YcVk89jvh/RpjM+z3ym8PnCUU2HrzkPzM7Tuyl56re8R5nPGBw3CJQTbu0UuYB89Um7vTYJbBLYJLBJYJPAJoGfrwSW+vtPqoc2+gzN0Ki5z2iRqk2oU1F30BlRrFR+6ocm4yh4gcxLZNtEyVThVPUxuI+mryihsqdhLEtoYSYLyDNCEy8B6QeoVcHRxYBLKR2jXyZlBkqpDJ+gTBO8SxhJMGYBquAr5qqaAsuiwrRyUl862U81WyMEh8MY5ies5/Qv0T9pvKaSYhQZKD8fdD1D8T8bH81znGdTPoA1OEI2infUOkGrnzJMKtTTNhkTQZ8myIJ5A8h4rW1O6ssAnt6rGbXmvys1iAr4me2yD8gn7KogR4aRe+1/mMxEHh6zaeR8Aqi40ORZUKkSK1im7pUyJoDNeqi85sg1PRaoC1ZUwJeJsNfGdHiiN5eR7XgViwWeFSe+R2rr4EJiATlzoew1zJe3xpc2gKyIJ6AnBTluRX8lMAfthQHsfAsoXnXO6bKgvpWoQC4X97cX81lz3qGJF7gLaAvN2MFPGFsrlt0cylUW1ijFmvrmuoLttHEiBRetLpn0/hVItfJaDe01bb99sR7r5ZdjsfxtPZ9i+sV57vjXz7rgz1dkyPcwt4Pa03zKidl2xNKgXQLYsLap3w2U1q//doIaOWdGvtaj9cBM8iGBeQYIOONnPJtZgiyZUECnuGeB/PhxJ51TN4qM7huT+KyDHjPar+1M7mCqct0ZFdh+CJ1kQx/Z/UrPMj9rteBGk+v2DMsJN4A0F354EFxynHn6iBnwHX6rBwDMR8x/7+8uCz4FrNR3/uE20bvfAK9OskOB6Css6h0xdj93Ppg3OTAPP9QDmNHnV8oBnB4ySMcypyu/Ktf6LNLod4wG4oN6F7Nd/3Pzzg0s5dlAbPb/NWbCPKsAnodsecVD1XHks0a5QkwjmluOR0j3BVAVXnYPA3/bBG/y1w0B7573LiknbPwwr99wxoQ2NV9vICehrP6uxg7+kqZm1l0543fHO8e21yaBTQKbBDYJbBLYJPDzk8Comv/fd+yHKh4dNwrg2kP3u6BUQHTOW5NW2Y/4LVaPjsLjde7993dNY43rEldG9WfBo6we2luS3jf3S0CA+VFlChNZV1M/lEZZwI/6RKIgJweo2ELAyG0qoZZ7EUVWVNC0M1H5x4RVLCGTot/rFUGKLgJ6BawFZZ+vBYYypyrkskMN3lTTSQFTI9uqoCeoUABtmZpz/V0Xk8p1mjonCq51ypAKVtustFM2NQk0crzlJvBR9OHxS6Ve2StxRQDoYKnmyRQAwH3g8Hoh4yuAHRylMqy8BXbHyT3ajQBNgc0VK6stu3uSQDoFJ2FVwzTWXDQmuCr8KNpNaTM+shNiuNhuogeP6bCAsvhxgJkml4PDMg6CuGLD9c8wnQVBmYulnvJqappuDtTf1XLH5NdT/bm7fjGqtVX1AueZoJN3cgOlI6GOZcUU9g7Qmj9pAGwDKdk30pTsGmNldkahOG6NjuunTRBg7CdXi9dgKhk6mHaA6t9E9ppkG+xn8rOsAEABlpnz0+nF/EYCgYn5VuPngrXIyo0Iq+O+Rnd2rXxZzTbFab/S/QQoO2+ds5kovSdrZepawF4AuICqTXB9Nv+vAYRqdqvZbG7NRFPM3VRIf1KvgYoE0/V/rR/r+I8PCbfMuJOXl5Oarz/SNoGs/RToJuiS9RrTx2vczGEOydQGqGYcDvL7DneCxQR7jWvd427ueJ9jenvjfTCNBmZj7Zhz9fYaY9tDmVBYyXtMfJ8x/b2DUdUSgii/RyfG1QVkAlIPcFh/eTnfu7++5Bo3hEgGgznxPc+LQwIxncBYPgJU7wCnBkw7pSHPr6fZgBOUKgV5TgWn6IC1gZnZaAhQdBeCbK5eC9h9I8Kvi8b1KHj1wWhItieO+Wy1ROfbEflZX/BPNQ3NE9uFTVnjf0cc9xh3A6Llb6/4ddoneEp13+A2kLMtaFIaZ5ttM6VO/WK7JeDLRdygTPVfXYut82p7bRLYJLBJYJPAJoFNAj8vCfwQXvxJert0/KV+/KlKvFbmcUXzlNEEl0RRNniQQEvfThmXBgmpGelKPaOpr9erHiWO5QClgCLuf9I/0utHUZd8EldozmtQoRuU0l9e7e39zVcrKAlKmgyiTGFIowIYgVgYUuqL0mvEUTEG9RyDOPXhFCzLQialCnV/wOdM0Hgj20J/dmlpuO4Ys2EVeNthgCYZ0wvuU/H0ZeAnGSbTyQQDaW4rINSk2M7KIoU29iscSMBCYYdpRrXLM8iSjLOyNZdr8mWqr3JMRipBobhPYFk/Phq2mEd+e4+MpuDhKf6wDY7k2Pg6IdmrZsWaETciscC4eVoF4o0pNOCYb24MLJzld2UkUEnKkgSnmQA9s1EQdlhGNia/VVZrnut4FuAsoLpzGp3JFrApYzlAdc3BAETPpTCRkGUGWXmgPp9J2zLKMZ/xCxXIAkoPsBd+OyDG8gn+hyD0/ewi2EhNx1X2HYGirJrudhvGwEQH0pVpGOxVqdqwpAMVB5w6ix0Mx0a/2oKqNO9AJDa+frKSLgZ3F9xcEOlhe/ombZ7FUkRZkFcQOrM5ZQykrAwzAJXLjnVNnQ2O80Z05F0bBIZeN0CycuoYxid05u8ae3eYUoqsY8xsuXbMY92gSaCt2YxK4KaIyL7NiGW8ZyyC/p0rDcrkvF7DGFA6x5ripsGWFE83pLr54zWKKNGJNcPXrJdCElyMNdngUZoSO+dlWGVUPWZuVuCe622XQmiZGFMW6Wme8Ud9YRxkPJ+fDupHywDanqSBIXDSM5GAn3kIyYKbR/Xk5J71R2gi5vjT09nezbdXmAkDADHDuP38snfD9WcHj2xYkcdUoPp8ljXmhtQzwPctpr4xxB3zcvKqIuC3RDlTIA6rfChQEaHpt/oWVlZIKXOpoNe8khPVQPeWKSUg5Zm2Lx9KO94+wOCa08uUNt6RkG8Ze2s/ZoDj6ZpNGDlW2wUgReBdqvjjCk/j80p54VkXAF2gNJM8a6cvv9u+TJjttUlgk8AmgU0CmwQ2CfzMJPCPAlSVYdi9UYH+1H64rIjMon6XKjQXfDcnaNJp6k8p4KGgWwDljYyoQJMCE/xHug6l5sCImnwTyJ7Kxsp0CLAATKYstPwhP8OixI8MBVrwKTD8FSzorz8WUASwCYRiiluzX18GPpLNVDe+xRzQqKMx/RVE0vaYsQ7eUelUOTbHaoC26SxSdpnF1B+FzXKqjyUAkySH8higudK4GK3WugSeAlXlEeZRcCBOSXGi6iI3owkL3gWOgqACVeGC5r9lrMq9RHzpq3lfa65bELf8Q6PkU4HmywaM+vihgDhRgmmvZr4JeMR9ysh3xlO5r1QxsqnCL8F0mDv7OWwsddbPE4Y1wJVzYWM7ttYVQLIi+gYoDcyaa8aGdceChvgM6GoHC0p9W7+d+wJ8M7jDlOd76MI0BzzJyEoXn9LJ4zPAhJ2VIfU9oDTMasuIceOY5wZQ2tUFFHeNsB2NEp077Ppq59CV+bkGQhvvvAQdNcgsa7rAm/PAtC9OXFR/QQoTbJ+dlDciBr2Bst4Arh6LLDJNBoin7ppzG7yr8ikobpv65VWfzZGf4xAGNXIcMO6tCcQ0+DXjmw4Pi67ZbzeZLFPzWM1/3eSJ+XjmsWutwHIB1UyL6aabNcuCWjkLeC1QhlbguTMFpm0CYeswwFK7wEbRWCisaMO2Ltdl8RhNWJazw19rhTKwt7dlcPVtNXdrc8qOf+7aRKGw5yd9UWEjBapyhabIkZ1mXerz2jQ8+Ko+nVIGIM98rYzt2Tkms6SmcfweHk5JZ3MVgHd3TaTdbzCtfTnBHeFu78PlNTMAn1ICNGlaHDDIOcWsz7bRhg+O3NgAqNIp/U3jH+BGneb1mu+yaGV9X5/YcFH4YT6bfEYxO6NrovvAM7b+wT6jzJd6v3cRt4u4L/CAs5cy/bK4u2yrzp+wtEfdFJOJdU5n1Mn5CqP7MFGE7+VgkYkRjW1DZ45t6rxZ67ZAegOqI5TtY5PAJoFNApsENgn8rCTwjwZUwYphOYkJFDUj4GenAA+G4FhIShU/FCDNXM1jqpnt1SWqDUqizEiCg1DInQqkfmt8kut+75BKZBxfDWTCfapbsg0GRtGcl3R/e48GBRr2zkbcqdTyvoGKvQTMfg3w+hpG9Srs52GAcXw8VddkHePPVhPVROClPJXbz3dNlXEedrNRagWPftcU0N9XMpJGBVW5s90BsBWCLMstTE0YQ8sNQK9f6ysMlsqf5sMyPUmvI5BD8bT+QGqZKr6rB+p7K8Mbs2WbwG/1U4GtTKQAscyqGjV1q3gLrA18JBD1Xi1YYw1YwOErsuCdlEC0V9B9NqaOytKovUb/TU5NDgjks3dA/9OWAMKJEMux+h6qWTsfFGplXda6LLR+e7Y54C+gZUxyg5U4IEqP8jpgLUUWSC1idIGb3G9HgssGiC0/ytokD1nnzeEOAU90GFvRfRLNHtDZA0KxvnKswAuBDasXFlTmTxaVzqYJMpiCnpjoGu0HJdyAQOMguw/rlCjBNl/KPJ9FYo1cLJNYP1bLTKExH6B85RQgomCcEIuFEqgadEe5WNAg8THlDfIKWL3be8MB8/XZwXcXyLptdCjbcVpWXoMMVz5Xidng49W2YXczzo5v+73GKmDUn4JPPhsUi5ET4KVfRsDtBlCq1XxdDM45N3+MnHuE6WzmIOUn16prPVHT3vuvttlGSU5U3QR5ct4IAPUtFZQVKO6bVsUovwnAtABk7y+o7To8xd+0Y9BNMxlRo/k+8hB7ZL03KnEmU87raxqgyDqwr8/4qL7QYEfonj560F+aAcusHhw5H45gaQGrgEUzl54QAThWBfCRT4BIg63tH13v3d8c7H372yvafcQ6fNj7+IvPexD5RAkmXJGLl82S52d9Ixod23HfP6Qj5msFBN8LVDE7PsxDR6AK/IUdfr5zF9Ahqomv4NNWNvZ31wCQGxPex/ihP2Lee/12iQsF7aYuH4c0Ua41a5NWaAQstKUsN2d8dmn63qjDwObyojyUTJXzaHAngTXHaOmYKNO2rIMC1Ug581ND4QViZ152lm+vTQKbBDYJbBLYJLBJ4GcggYFOP01PVtiLFZ9RHHK82BoVmgGp70FFVJEcr8LnyxygAhaVWgGVWsylprZ8TeAS2TtZPMtU7+K+a/3UUG5ORXia9aHPiD3OzsvMacb3wrWQHDEhFjSqFGtGHKzDy7p+/VET44JMm6NfqS/xQYKkoPupaMd0lvpkAlVQjfypMm0e1xX9VGAY5dmy+S6r66dsj2AyTK8IUvVrlORgNzFblPqmzwljxnGjCp8G7FaCXptovQME4s9KG1WKZcn0NY0JdFjImheXiS1QVakVMBih1Ii3jYbc6ML2zxDCti8WpTTQegXaAmIHJfiVhgXLabapcm8/lZ/jOODUdsXP13YMGLXRAuXIWfAq0A7iVqZeV5/VfXYhFtMWQQr+rDamzVWEkz1jUeTeq8x9T8qZNDP3aqYokohmPezlLAnBcNFawOkbrOkBeYsOnACwp7EbT1sFGQPsZIqGP1rlyxqF0gOYvmGL/eYuiDbZYZJgN6XsZR4z55axZOd4kVJlGtNaAcTkotlHcPFVtU/Oh+6eBNnvy+pmwfidNgFa3mofHV9H52iAno7aeQ3aDONKG9zVILLQG+gtOVUF9AGOs0Nhx612gGCYVr+HBV1AQnNzZTPsqtUEtA6wnTmUqM8GIkvQLiMtN/CReUibC3hALWULLN0EksTOeDnmaUvT3AxJmx5lAytAmzWghYOmuVo5KB8Oy6gminA2t+p3KlANIzoRsFcAJtumuX4ChynyPlIiw/isClQBrJ6TJRXYxp92iD7zLsenHQAp9cJ+SQAAIABJREFUKJbxdI09yMaywfMA+HbeHpKOxjKeNP+FgfXBZhRgK3TcXpk73m/nn9msuv0MQOSBp2mwzOshQPfuW2lfrmdX5+npnHsEhWVT90hb42Calkov0DfG2zFKm52iD8xxzZYRygsIPbxrRNgIva/ZHdLP9LHeohx/ZB0IWxsRADlwzOd9vUthZrNIuhknM2p6HNna5HEVnPJO9PWYAWtMLDjVRFh/1TwJ+y/X3yWgk/6plYG1NNhSr9lemwQ2CWwS2CSwSWCTwM9LAj8pUFUN9j26dnQJ06UIPJLOXQAW3qCqh8qPeGjwSQDEM0qjgPQMpftpWC8VxyOUK81IY2qIpnOhUipAAlhewoDKkNzj+xnTPUEl502PILDzuicjw4ahK1tyomkr7RJkCvYMfKQfpSDuRMZHVkdWTyaWuhOkhUbrw2pApo9X9flcbMmTuRX57+NFTSFlBJoipzrVkYGABBLccBdl/BVArLL6JW1LcjUKXgTiw9gWYBTQrSBKTkmV/AMKM4Jp85ei2AGCVm5KAzyJaQS8KvAWI0MqIBRMnstIUZ84KqBeAK/gUSSPKTD+t/oE64Ma5bVmqQnAZL+htWy7ynzSAZm7lTIMQNXIyzWxDRgVnASo9jNAbTYjBHpN8/EOqHJMa9qA8LWTYacXq5eCbdPQbMOgLpCb1CoCKdsta7fWsAdDs77Tc/3tLoEM1DCn+xdf7e2fXpW1DKBUuR/GNiC3qE3Ff1+NH3ZSe1DZybcBqoLzQLigastog2KmHIA5AC+nRukWgMbkdm4TqMZW2EG0M87/d+BxzIED2BZ9HCDORJbVZfIeMKkPoMpfQ1UDwO1+bKFFaLbRFctsMgCTfYEyfL0BtGJqUD/UkZ5m9mnHjIMANOe9VzkBbdyYycC87zPXJb2LeUzrheicSWoZJqdjnJynMYdvXQGEgFQj7sZDdwDvITsvbkplCFyfMXntyfiyyo76nAEI6muaPKoRXxnWsLoCYE2KzYcKKyrIdEPE++2+94UZlCxXTHKFyNLni+y+4/BE20xRY1CpB5ha79H/1fb6SvRoFoHDegyYdMPt9mafqL8CZja1eNv2zACjicN+GwH4Bbb0hYjANR2X/WRe0Wj9XcPLIgjzrh5R5jFMqT7O99eATTeeLmFEAZ5Jb2NQM+cJprU+ZxybRguWM9V//iU5WQ8xMTnSFJkowr6dG4mp7jxtSKX4pR6yNp4TKMkoZnnyTMIan7MLqJqv1XYmVjDPcM2Aga8+DxKsyWi/b3ufESr7CJyhPVm/haYC1eR6zdtZSb9pxw3fDNXU1eLZ5Bx6t4DX4v7H+Hz/IPnHqH+rc5PAJoFNApsENgn8vCTwk/5ltfAaa2kCpn8oCskCDMM9ueMuAHX3XIVTwtJ7BCZPMTMFkKq/qY7EJK0sijvs/hdmEu3zHOXsHPNcI3heABpjUof9r+a5gs+wNdxzjHJrMCQjTlrRAh9fce8lgY70FzuCfRCcJQCQ+nyUeQGtzFXbh/VhAh3dyERw4Ax/UxlOlWyBXqIMc68mxstnVJBWgQtsCthl/x4FPRw6GT9LAbNsZxXEfq7ARwWqRg6ViQpfUYCw8E5AYX3k7lGaYxqpX5jgU5VyGKRkLJF0o08XyOzSqKbWFX85rkWxFqB3B6EMrql1NL99DkPS8RIU24aYEdPpc2QY8MM1sUr1k3MxTxZbyX6peKadXUxHnDhK8KgFZJePZQGm8gtINbDOrL8CvwKZArOeyMeOWhsg6F3VgfMK1gsDt6a/GvmwmTaWQEgHFx8wpWTH4wg781C73qyyP5WFtpYhBYyCSN4eABEypYZidgIIzO1vqNWZ9N4qjnIe1GygLR4st2u34zntTH+CsEVVflaGobr8f8axNwwiFDRnXOzXCCxA2usVslQ4/ovrHeffJT1z4Vqos7x9jg/rPVFYb2oevOjEMKhpz9Sx6hrWN+2bUw1IZXG0AzYwJG5Ho+tA0cSsm+OmXZlCBZtuutzDWgoiM9d9Bmj5UFfgtDRRfiNz5mbmGdfIDmpeK7u5/FT9rdw7OBGrUXsNBnbP8yIRxJFFQOywuWkbc1RzZE303SBziPW3DLDioeaGWJhVzYl1CRD8LmDs3KehydnqOABCH8zHCjDWfHgZr9rvrELkbyCkpwdBouBdUA8/CRg9PX3mnkPkwYYDD6FnrvGuI8x4/fJ0g0m6m2/4SDwDYp8fiDTts0RwSTsPZG25Vp9kNwoMhHZPO2JS7Nq0buoqu2l+3LVQ62katpR+G+XXCL9ynIGx5lBm46Opa8qKFgYbREnD5c4lIeeJW49cL+t6zfnPsqWA6OUL65zK/QNWaxyccE8pwU1HP19kh2P+a9njgzHz7R/nYzfb/3Gq32rdJLBJYJPAJoFNAj8zCSxN/X96t9af7IBOFSneppSpslNfJtlVzz+iqLgvfokSfaqCojKKP5hgTL3/DQVLi1jJpQeVWHX7KN4FeOcCRQDSOZgiKVBAxJrUqThGiQmrp1INyyFQ817uUaHVTFWg9guYWM1b7zUZtq0yk5w/QXkO0LQfAkjuPTMIEcXeoDjf2j594zTj1bpSSXKu95pPtL6VnlGBrZlb2R2Vbhk+Sxe4CbpVKFUWT1E09dlMSg/qtV8JfiRCtHyDElnfYJiUF5argNrPBHxxZ4CLBKnenxypXGsQWK+5oM+XI7cok8jokHFQ9rZM4F2QiMKsiXN8AQUTBZ7N+wlA1RyTr5ENb0GFgNQIv7JRCSqlEMV6Xjozz8+cq4XjMK4C7YIumb0wsMrQSeQNgp3MgWEhB/BWyjPhipY7/hHGfDo8gtQ6y0beFrYPrb5/StSsy1/w+aG/Z47l/hRu3ajQ+nM+3jAvr3k/QHYhDIMkeX70+ph7L8BsexdwLD4qUA1i7itM6eyIxF/W61Z/lMNsRii/AtX2NmaoYVK7aRHklTHx+5SxCsrmTu/b1ex9DIDscSh0g0IRmTXCzkWhSoWTTXcDw/p2e43fN+CcfiddjSVmF2LJue1pTWlU++J42H4BbtZDm5u+amLOJpLpgFpQP16JjquJrgBwpbdp9Oqa5gtYAka9VqBl193QEMwEbFK3jOyytqbQ1GtT+bRcN3NkNl8Aj14rGE2anADdad/Mu/h061fOYeuyDLG7/rOPflLGrT7xzn/OxyJbP+1s1HTdGxTKdiUnq76qYZ69l000fFMzvD7nqER/XBlSI/Jq9eEG1s0tbCZyyQYHoDdm8z43NRl+PEeOsJeA4heiCL9gQqzZsBHU7KPrWOuHF8YudQLSrz/BtCIEQbQM6g44OwQG9tKCIBKvt+oLu3V3Aaqk1wmr6SNAVww3CnyIWbYc6VqYXmE4PGGqeVUB4bGlgcnl2ydOE0fYkvNs7DQSqK7fglqNlQWmnVOuLctPWq/8p+312inp9PnymofNdw//4G/vm4fW7iHwp25aq2o9MH6wgu2CTQKbBDYJbBLYJLBJ4E9I4C/9C/6DQi2T2j/zqiSCoEvZDj7NVy8wnfgn8TJSETqXWUPxkHDRX9N0LA8ENXoBcOonapn3aFF3Mb0tk6pWJeY4h9G8+ljQk4ifUfY05wVEXapOmbtQJbF+rIk3Qz0X+KzqT3kCMLS9MYqjzCuo1ETxlXzSBFh9UJAV5kE9HMVUhVZgp6KpQkpDTmEdBUEGFzLa5iWaqkGQzMdqv6JUCZhVvhd4olwBoH1+guEwtYQmyjI3iSrMbyP+HsnIRKYFJYsc84c+fdapv+6kzJzcslXMjXacAFJcqx9ufPEC0nt8RQC20FqQqrSbH5J2CGR5C6b11QsbOma3mutpmufx+PHx3Wi+y23TDQLxT/K3BqyNpukMCjum7yllIrdGba05tOxYmcQq+HaGFJFRdmNaqlK8wKCXLTbReRfhjNIYnbFs4tI1C64zMflEkT+DPb36NZ2DQYWOqqosEowKXidGE2o+AtAePjEJAaqxNRVkyI46AFOH5QbBdwEsbriIzQP2ZbjEAe0FwNOm+CDOfTs2tHNuJmj18WjsU09Mj6fjKu451f4vZnLo7F3ZCzyWfgz6DaraZ1fi4AQzZ8B6fHFjV7s6E3Qc0K//6uvNJ0DrDWy9205TXxjT8RX2WnGz7VhjNPPG9WOXNAPOQ4gLDjSdGCK3Jskc15Ja8/o4bXeDJBGAeR/RXpvnuTCxmvqOnOy+Gz2C3AVWGzS5ZsBJv0TZCZT0LoCT5YHDAyKX9YLA180XX8esQS0owt7Ss5vPBcFJJQXou73BP55jSafE3DgyFdOkcVLmAaCz7vVT1R3YRjvFHgCfWT95hmma3MjQi/nXv/ORa64/n5fpPASqaW6vD6vPu0fMfHG8Pz7HDBjm9AVG9cWcx0T6TToe7g2jDgB84iEXwM7mw/WnRgKOoS51BKhyXzYBaFHiFM/46Z36EnNfYWZZ1dmGwKSXKMVhT50nT5j06qdaFA7E5s1aw6fV7UjbdUxqG+HnJ+7zb0BWNeNjnOEnTJ3lWJflTPlUWdrKw1XKFlHMgTUF7lbnu0XemfoXvPLwmPnsXy5LtXXfBz7nGbM7993ff0H12y2bBDYJbBLYJLBJYJPATgL9O/wTvNaf7DCpKHGa/X5AGdMv6ZsBqlEmrZvf4XBGmZfxFLhJooX5C31RIKOCZAAlgZLsYF6cv4CB/eXXBXAq5wngI9Ac9i3BQtA3HlRW9UdVeaS8gEGuPwaoNlhKy9U3VT9LmS9ZQs1xVR41kfMlOBUU27Ywobxtt01NmpkeInKwkX9bhyZrfqpMq7Bq8hwgIZAM0GuaF9kC674S4M3oWL8AUVZTM8SymZWHQM76NHHesU6CoAChAmPZR82YY2os+OX/5KGlbdYroA8W8FpBgGbX/E7wGtrxkU0AWd2YL48ZqUCg+VnLHAm0owd7rz6HNEoZW0/GKnin7Y8UB1Dpk+p4hOQMWBUc9dr89toAwJaxcFmBYI+tOD87kOqJHaCbi2ayaAr9Jk18cbV3ePELGg4oC2VbuQiWHZTXF01dYWruAaiA1H1psiLnL6qpl66XgvBc+jnjkx9jyptmLPmNB+ZiVkMRt6CFSXc/5lgEPeA9KWTeX7BrxLCv6/Sqffd7JlSR424MdsxzkJ5AjMktUNU3l8jG+4kI1IZoGhxfUDcyYJb3BKzKCcAa39aYNBdHl/m1wN4bADp1OL4xdx0gbNTieQh8wRxcm/QvE5FNc14j5640MN384O3kcY0FjLZuZ9kz166NG8voJlYDKQkwE21YQGWwKJ813KspbIbapg2j2tRIMu+tI8wr915/KwBs/XfXmvIah6rXuMGV1ExaVgyrKgP7oq8tjWS/o2UpFwHXbMC50ROGuOYX3Sux3/F7JRUMKWjeyMm6jynwMbmK39jBiemvjxJY1bo0+KziGn2Fj4B5gNRXd+h8VhgsigqeMS95wizk6RrAaMqiQE4BatsjUE1QJBh2h9QrDJYkUM34eo7KfDcvqv6nL3sfAHZkdA0j+sCT/c2gXelKkmLxVed3NsD4a/D49rD3Lb+sJyXab/57DlDVL1WI6nOVtjl0XIU3LVdqKKzpsBY5rNO00K2DcMu5Y2ZhJ960+Mv3OfQHH5btw6q+2rZmDJ7/4Mo6lPh6X5e/V31/rI7t+CaBTQKbBDYJbBLYJPBjJFAt+id6Wbh/9j8YKIQfukdZG/oZOfOqYArEhAiyq5eauvKp2qHeqR+oprEx00VnSJoWFUkUPRk6fTpXTBnZ169IWZNUM1oxAlwFt7IGppC4Q4EMJvSegCd9M+v7eS9w45iBiARtzclYv0lBloGVbI/K44umsLadt4rrMeyYZrL6vGpW3AAtDXSk+bA5X2vSWtCnsBtptGDHaKqJoGs9AtX4943faBjKMsYJSDSAJ/6zanT0RWZCNjWDqCKnP270SGQ+Pnrqu4LnBP5MpfrZtV+C7Zj2ykbRcIG8JoBnoG+L0Q9XBfErTKPP1S8H/IpjBHyDHdN+Ab2KeeQk68l9yldGSVk2zUhT6jj2DVDFF+WjjLn2UFbNng5AiIlsKumEydn1XUaW782zah+cLyrpFjovj7XEVBaTXoDX3odf7+1fEiSp0Zz6zmoQSeB7CnP6ev+bmPmaDzJpXxa4S9G9PqA94HPqG0C+W1Sr6PfoOsPTNodwsu0pcrWhX7+Ax5adfixtXfmMjL4s4Pb0i15uefUJLtPYK9PNVeCiLnPftGnmiIGcYqTLgto//ZiAUgfHmEdnBwiZxIba+zSHRl6ff1e2eU30Vh9mfo1b8HjmoUcEtRzgHeBrACsfBimT864FAVWCGo2AOSyo1LfSlDsGIXLerAWQvKnOUYfLIpStmHrY095bgGoZa1fh9lqz0m66rPW0ypAw1nzdeexmzh1B2txocuPqDvMQu+t68DqZ2GtYVYsWqEbM1H+BxYebNZriP91xr0yxTKxreJ4Z2efI/B3/5jwjWs/9HRF2NX/GP/XxHvPerBUDLGnGe8ozj9BFpLJ5uLtCVqcx9/XcIcd8hlYurFeBsZLXEoIobre/vaEtfNfp142zecosg1otRmRU783RyuBk3mR4nFVCQpPVYGI8YPUICvxrzHBPgZ6sokQFJtRT119mHiCbt38KjgiN9ARQvY65cdlLL9MI+IlUNfWTbebWmpLXZHyWVIDx74DCt6Z7ytE8LXmn5rViOgi7+r+sljnxnQ99fu1nfX+F5+Vx/9AHtg4Vncd9rYfAD9Xx/TVvRzcJbBLYJLBJYJPAJoHfl8BOZ/2pBGMFeidNdpP8WffPvnveS62oitFr1E3VXddetQBB8JLdekEoypTmdZqwqQgaGElFTEbyQlNWkOwFgNUcnrHY1NdMpVAWgwo1Y1WXEYh+wK9VH1QVTbOEeNw8oAcxMS2QOzOCZkDZED/mC0XTVgEX/An4BLYCzPuYFKoEosKcYAZnHtHxC1WRlR3WJDCmi9EL1aBblzlRJa1U4GQtz2jLAsmym4JVlc1VX1LScF3S86goj55k3dkUELWZP1PFG1kHP3mOCsztKpAWYC1m2HaodCUQlOBSAKvpZEyPVbQxkY5/2/iUBhzot+hYaDrd66NAhymuaij4PzaaMfdWETfa8RdwGRNhy0xaFYnNqshRRxW6No1L/8tnJkcLXwgv3+etThvw2UuTwzO2zPqgwg7CoO5fQA8fAr5CS/fCgNEn/E4ffwdIhUGV9nI0SuMn0ExaNX0LMxo/2h1GKlhdzHFU84lcnAk+BpKLCV0CciMmgLPgpCa6bf4C4P01r2HZGiB1mNqi2nbYVjouU0jKfPd7yaVXt0+V3bq3Ym3ZPfc2gC5RgzGT3j/DRJp0PUncmWsW+kGGhLJ9vUGG0oVJsOr5digbDJa3Q+aWzYlhOdMandFtSijFnnPjx/XSMspkJteq5vUxwe3mjMWGoWRNmF4p1wbsts4ASYMYzaaV5QbWcPwzzKgAddyN8/xwXdteN1QaIbts6Z3Bh1InDCPgURPezDOO3QB4/a3I9Nv0aAKTnboem9P1hYeNWzxJVyu7ab3J1VrG1v4nRVOLTHT0uxuYS9PnmPZKhtI0TYJaIuhqUXF8aqoZGFfY1kdMgI9PiMkLeH3DtP0Jv1fZ2Fpv1IpDGT2Sw+v+dzDiSEEA3tQ3dVMww2l8pWmAwYzuYFXvtL3PYujz2u/UCiQkijTg0x3FA4IiHbHVeJi0M15jWd30Evy9venJyvVuSgBo9VK9MwqwPKlmx9SpM8FjDHqbrsaXcYXXY6AzQbm8AHUfYWS9vm0X/hakvgeWbWsn1vo+i2wV1tnFf2xipYyxeAhQ9am8TIvXDUqgAab61O79fX1f2b9X0fZjk8AmgU0CmwQ2CWwS+BESWH+1f8Slf9klVuB+Opgw+8/LZ8/AJ+qB6jIFZ/qBNhfqYKBEfdSkTqCo6auKoiZ79yiHqj4JUmTqhQAvzqO4ngmEZPBMJ6iShHIoAFLJUwm8JG2DZr4qFRfcr++piqpsqBULeKVtBYYCVf03BW4CwNyFEqffpeax8UGTEbNvBhASRBu0hd8yMJrwGY34YpTe5GtUKaXDBFKN8qj6JYOZqL7c8xTzPxRbFNETmFNNh5VNWZcxiQ6wEygNEFfhDtCpj5fXaeYbc+UBBolgyjkB8JVlyrJwn+23Hy+acaroI4sz2SM2B8w5mTZqBZp79LfzXJknAVGCsND3HHMgo/xzL8eSbgQBq/Sr0qnyOd72J2bDtm/MQEtsCg6Ckgo2BR+ObzRyj1ZJLpDpfFwBj8Lc5UDbJfAL4eeh43OCc/1qb//qr+iICvVQkaHMYF+ecCp8+B3+p98gUFBGzHc5l5QeU2gEWRapEWwHULTCkoB+dfJOX5bamnyf8blN1wasWe4otEuHfr/EvnuM+tf8E2QU671T3df1Ge8RkBsT1vIdDX+x0G2SDbe8nTfttHEp204+zjPvC8x5s+AE/XvnH9nUwWxahnWAbpHVPWD12703Aat2u4tNVkidkDETSCvd6HBtiZQs24WXRldeYckDVAuNDAbkXA5w9bxDOMMUQOs8H5/V+HpaTI4b0dvnAGalBBXy+bNsSY28e8Pm1z0gU6bU+2T9M0ICTtfz5E/+zBSRiT3QDj/PDu4j1cyjEbap+wZbVOJM5XuCrxkUTV9arn1mp6oMcmWrFYHNeLjzXq0quj2XiNauEWXBfckhem0qGp9/9Ul9cXLLQgJasy5hTv18esFMFxPfY/xXD4/wPQVcPpGL9RVT4Tc3Dgz6hVCU+8Onu72Hz/fIVQCpL6t5UMeqg3WxXn57gBlt/N7FjZYFT77rsKnkbM2THlNd6jDwketCo+ETyjZ1jgDw+c3rfPIblAlrBUDlPX2QxUxwtGwIIVMZWdjZeKbGKqD+u7KYTkOBrkAV4+G9b/ZlVddfDtszduJpWxbju2PfXWTvf5v39XLApyPhvT61vg/4Fqh2G3AB1fdlbd83CWwS2CSwSWCTwCaBf6gEohL+Qwv5Y/cvNcEKQjShiGj4VXavxzT1DVBVCRFY8FYHVJmK6jHRd/WlFLvcaTon+8D1+kxesAEuiNI00GBJmisecI/6s3qEZVmRLoj18SxTad2LOQzzGpRBmRPw1NtkLQWqMfulvqZ6qRmuCmc89VRA+dQsUAX3xryLXKMZrEDaFC+nNNygKt4vYyOY9a0Srj6sfGQwL0DzMpgq17btTCYm+RVhjE3fglae6MAC5QCGAXrqs8PEWaZfBaoHw1StnK8q5/ZJAD7Ir2wxbTMv5LLYzDWaRQuwZY1lkybPo8eTZ1LgEixBmW4kCOaRScZVJTtMc5X0sKwB+8UGieJbce+AZUx8B6OEHROw5reFmfqikybpXhwcX14iyPG6mcX97sUokHTk8OKXmPj+NcAKX9RJwBkuX4X4Ce+4+/+Bie9vmW/SbAavmfICEjSbDHc2rF9BhK9d24eVzUKSZbX+HCvrP6irbU+bBX1r1Tn4RdyJ/pz+dD6MG2ABuQcEqu3WsHfTiCCbHl+vEpjDiKax/T3E5lyWSZ32BKL+AVCdB8PUGbJt97QQKXCeRbVP4KWDc2R7ihm14bHxLUzdbmLot3rz2wRdElmudC4R4ZS1Y34dR/u4exoNW+xv/TONWOuQhNRryhkFktypkYGbKoCXifKbFE3pd19JCWuE32EvXYexUuBemVbdA/RNtQs7cKvZuxsvboS5oOiXwZNKnnZzxw2nAkieSwBUrT2sy/NJzWRqGOeP4x9zZUz1B0xbVzbeMCV2ffjcGhIzlbgBF9xP/59gch+MTBw/U015YbcFq24a8DQ7PjZnr88Yz/vsYgOG37KrL4BU1/ibJtph5LUyIWDRNea15Mf1mRPAy6ASDwqA2KjG2ejj8qcAT0It2ZY8OZVFF2HyuWYTz4B1MqPKXRNpISiQlPlwpskxa0kj4H2A8zN/BWJMu39LqZoI48c6pr+y0KadeQCkPgCWjfYb6wX/QuRvhnNMaAjfSrvuuPsatpOtEZ/CadOEXOqzo9ueAzbXYvkyL37/m88Zysgg5K/UgFaB6nK29o4+uGr6q6Q2oPrHJLod3ySwSWCTwCaBTQL/EAnsVM9/SCF/7N7u+ReMluUBjPGh/qVqIkjzT7xKjX/4TUyvnpCgSirsKonqeF5XXa8qgQoqF8h+Xun7Nf5hmuQZzEQF75RcqmFGDAAki8hvwaDKm/v+8S6iYP1CrV42RgUrvpIJGkT7FqjVpFV/VyP30oC0KYp/GUsDo1jPsVF7BYoDiK1Xc9ljUIeKaAIqoe/cy+Cqf3GvkYVD7vCWlZQVUdmzn+rGql7Jx2rmEMG67MLIYvm+6q+biKcqt7leBhtFKtpmEcyxSjNtiCJJ4Yo48XJkQrnwHl1Mn7kQmTLF+tgazImyZIVM/xNwr3uiuI1iVbiDGzlRU+SOXXKmBgta58h00vyEeXS0xXLq2QMmQrbF3LPmw2EzRyFsQlbr8iaZUitV8AJj2l9dtIpp9GeFSS7Uy3/G+6/5fvEl2JKq5QsmvgDUt/u/Y3KCUASPaZDtsuyy1ctcNwJM3Zasat7vBYDzPX3yvgKktzDeCjy7Gpwc2i+6cufOAorVpyuIMIsWuTBuEUPekU/+75guU9oIdNbLAsK/x7bm6s79Kv1zfUDhoMaA1rYhJp/+P2MT2S4dfy4voy6QE5AzUWRXz7+GuWbnKGivYyxF/3oLWw1gfRMNLrGl6ulzsEeB6g6Yt4K0zty+Aapu0GhF4eqLia9zaBKnAIYCQrWT5dU9ggI/387VO+hCTYZjQitQldEUtCHzB01yPUb5gkcsmDHTdc23LPMvW84zC9w15FoxtYzDFaBHVyz3gfvMl+q6krnVp12rj5j4JihUU2c1vRYWGARgsm1Yosd6JAGU0n6tOgYG6cMrgKQ8n6hK5QWWlJ0YALs2zqZSQs7pC2wq6WmOjuEkH/VnPUs9B8eY8jIHXx4xu9VfFaf9F0Koa4Ybed1GAAAgAElEQVR8p4WKzz6Eb6owg7497XOfkA9w+5jnkf3HFJeHxiELLht3tOY1k72LwbjBTTsjnMTkOKMnz8rzLxP6Fd9VdzjOgJaCzVvOPfIfYFqmNMu7UX9lSgWrAtVEAh+gaimyrC88xDQM9ppHoxg7NvF1tdVrd+f993c7OZHw973sh8C//VmbKN/nn+qD5g+B6rsF80fr2E5sEtgksElgk8AmgU0CP1YC/mWtZvcTvPQ5FWiZzkETMXV1/RfdNY+JrgpZWIfu3Dcj34AXzSVVMtGGEhhUZa/YJDq9So0paS51lRNbUH6AKqyGrIt+kGFS+Z6otiiCRhK+4Hr9RsU6KmTLdzLmhJbPW2XVdC3JXRols0ysCozmg4tJjfubABEtKcpsfF7rl2lPVPoCbPmuT6htjyKm36z9FKipElmGoOsICagwxjbWfgHGqVNW9dIoxZrT2j7bY9+4NkyM7V4BlfSn435z1sa8Ub2Q/7zHduU/+hDf1JFT+10lPhGCqU8GSbnZvxP9bZG1YDTYy0kjcMrARKdLvlTbdCq7avRfT41CLise8FkSJjek3Qmy1eBWASpGT/V7hdKCxXkIPzjSij3nhoOqchjjVe5MZRtx/hXpZv4Fmx6Y+yaarw0WXaMeP/4G4PRfYbcwTUXxboykd8tA0CS4VnSLpi20KwDd9aDNW/3JBoBtj0lr2908I4ygLOPaHfDcpIOpX6OAbNi/Bdbsa2RVYScVjgGJdkDVNnuvZXlBOtixDqhtK9v88U3M5RbcW9b5fF16vdcKPHcd65obznXkOB82e5q/a8Ohi+vj3uHl14wR5tYCxVWhfr+f/x7K8VuaV4PRBlHitUD5KlMElPYOi2zwI03qXefjN5oeB6iOGAwcNgGSssE1ZrPxBx/w9wQok/0MAzqMasyykW3yqI55s4zoLT6rMqypx3at8c1qwnoDcCdQ1Qf2EXNiTdVdt0+AP6v2maZfvNi8eVS5nvL0X03dU64+rtngcE4jB4FsI4l3bXTN9IHnsyQbFq5XHqqvj2fU3fykYUsFfwRSOuI5cnQMG/lwTL9ckAZdKtP9xo4fQazxTQUOzvx7g1I+GGfxgFI6LLwUMBqWKAHbsuLcCBPI4V/LL6PuZssxvqV6lhoB2GuFqT65YgjMJtkhV9V3NLGy+PWoCTJAVeNhAzUZMb1DSc5UBvbuDaDNurHWTs/x2W0vWJvcB+OacEvZ0DAiMRGReySTqltrC6za/x9iPm3xmmArUJJzYOzMO/XnNRNv7SLl6HogrKfE792w/dgksElgk8AmgU0CmwT+TAm809D/zDt/xOWCVBlUlS2Np05QWF5Mg8DfcYGUf85lLWXrsE4j798o2AITkELYCtkN9IujgBWVkurbBh/6+qvD+HBqgudBTYIJ0hp1RKVPNu8cVzpBroDkDPD1ARfFfwa7arP0S03qg4DNsi7+FlReml9VpnCUZf07bbBMjOcFfsutzp6Y5kYW5cTUN7TpERB3iyKr0itoMw9pTHUFYyplA1KfEj20jKQ+rTID8cuNeTLXUa/gz6jG0b25NhF7o081mEcN76omqczqF3uuPENXW23zva5cr8arSXRkmWOZYlkQTVyH8VV/PT0zWJVmyOZ0baReZR5gIJOs7GLiWNAskLdPJ/RdU+zl/xcWjHNJY/NuztRvTwWfg0trN0dtdx36ytzhn/FXTQliN8GkbF4uUmBVEA8U/NU/xxf1X1A2LCoXhuEUwxEk6fXuvzRY0gsZGK3DcxFc2a2Uskx5M9ytIz6y1pQKZ45OnWF6+0996TRTVh2HIgsAxhRzN293/R+lOWxrEBlNKFPX+iwrCF3YEGXdiSNgTbql0JW22dtrrhwxhOEfcDn9WUGXlhKdPg17Gs7IBbW6tZ4GS59Pt61kKeBTygDUaXrTzYwu/+a4ngJSNbk+5w0F/yYwjb4PiLhlo+Db/5EEpsvKImDauWBOWzcuXFjZBKF9s4lh5KHlWrwTY4Q18wQApt9lzWrLhr2P2lvDgoLWB8xoBYjxPw2TPZGAnSecNw7UPSa8d7ew5248cEnY1myQaIo7frJhMOs3aqC0DFwCT1VmWnfItp7yENQ14B7wewODqrlwXCptjxtDytcAY+6lyHYml/KXtmXziAXm2Oo6+qy/KR1/eDqDIUW+GS/aOtGXfL44n/TrzWZVAi9lqzDg9PY39O23murqBgFXyi6A7TQvKpC1AJn777n3ngWyNjYcp4JRIwQ4L/UbvcjyfQgzmqABKUdo6vx/oKMYKcdf3r8CwupDmGAhqBBVePug7yrAUy7WOfzAWcuzT539jf3bNVrT4Gxa8p8BlwS0Du899wqsu2qxqNhndzLPCT1mDYak0P8Us2obOx/YpkwLx+ZnN+W+fHHifbestU7eP+m+59bt0CaBTQKbBDYJbBLYJPCjJLBU0x918Z97kYWLWQRGqgjZrw7WqDdRTG0FbSp4ulYNiZaIl0m9ovldAaGsbNJ/RpfQL/Jg79dE95VRzb0CRy64v4dZRQmVeTnn3BW+qupIj4nWi6kw2TW+5j4VwXvZFuvQjNCCZW4ozjKTisWiNX0NKG0QpPjZCsYkywJeCy8EYpru6pOW4E2CXgp7jtLawE/+VqnUHDhAVyWXOm2D4Ne3psPWIZAcfFYg6G/lSZUXoHvZ3hBsKzBLdCPlSwCnYYP1UY0pZLFQ5KfiLTMrwBeImk8x2v4ATftj288AqgJTXzKr3pMaSvI1i8sAmpj6KgN9amuJmLbWbLuVB0wtkOf4eo8KtIcXOJx2VvKcUOH2/glcEzA4Prv5PoA2LTvGV/LD32B++mvKYwAF5rL3sKivt/8NP9T/DjjA5Nc22C7vDaW/IFxr3VWdjZSqvNnWsJIBO2FAp4k5axlJmOlb22g7p6Kr0q8kBJ3tf0s0Wa5985zlVoFe2w27kGI576QRtAFUSeURhMM7TKCRimWWZ+xt1WvCSb/rS+nA9CLNj3mtWr4CTJN+7xVQshjWgMB1QdnWYKEI/929655hcssmY2B/BrN9+cuYXkdm6Qfg4wb72M9/x+aBGTRbXMfa8eUf59V3CbA8BN43t+1aqYgUi6BR4G07V5TglfplVSNgdU3EbDemtIqjoDVBzmBB88zhmqSh0SJCEDnPpjxjJj5UN3rahWtYSs2BXTNOZ9eG1h3K0yDJWjPI0AqABbCaBCfFToaH/7R2EKjyW/Ni5etzMYGzrMDAZoJwzHlNR/PMBsgTb3/HX57cX42ejQEs/qrPgHGZYk2jNVZ/wSTYVfkISn76DBN5fZYZdwLbqlzj/+qaUaa03yjmdD9Mp+soAZBMT8Pmj3lV8xzP3DiZCL/mPDXYUt9u3jjFHtxIMYJwovwSWInjJ+Zi5c4XIgS/gLzvA377MHGbh6MBoAGl+a6xryl0Zsz9u9FVCfP6QOnZ/UtApUaTh0kGqMrr2vIaCRf4fgm01HH7/pel+4dlBVL6ziLpzOP9fcf/VLnbuU0CmwQ2CWwS2CSwSeDPkcBP/tc2/JJ6usojtYl93FW/1GyV40bKFcydCKCKl5qRBOVQ3fRelk01hYP3sj8yf3wInD7CxP7qq/pAWoZkhuknBJ6Wpz/lKddoQptAQShWl7CqV+jNl/q1uuOvckpFibMjhuHYB3QU7/UVVYR/2ocBbeZbjQ1bzXiTCYY2CTQ1Ow5miTlameEo2Mnj2DbJnBo8x36YXkbfOU2NkzJmRu9Ev1YVz4AgNXgVvZojGx3Z/KwnMnijsFmWbKvqleysgFGGwqikmugaTMWy4lPGp0A8ORyVr+zqpNFZKTvOEjW5TOhZIgCrfFc5NOJm+MeAggHUtlXzZIGq/nWLKVzMowBcFtn+iOMoUzPiVlIZO45hzC3XOeB3KzQgjf6EC2B6+QBJ58bB2V8BUv8Npr4fko6jPef6B9i767/FNxL/SOXnGDp/MsGGTS3ycjBrTiuYKn6p2WvqaTtKWA2yzcqp/DOWmhjvsytiI0HhaQcd3Y9Np+PnzYx7Ck1B/Cd4cPcDhViUJbwPoJOGn/vCoBpIxmA5IB9Z1UkjUttX7wX5pHP8/12gOkAqnUoTCjwyJy07jF74xy8AtU3tRsDIIgIRXM/YtFUji+VbOv61kUf6mEnB2PxVGNbucnAORvAV04e3jA1hdHdK/wy6twrKrM/v8Quwzbybu2q5RaZZiZ7rxI3ZrFYABa0LpMZiYtqW/vNb6wuBn+buAsyIxCIMe+tcpQ+aCMu+Wp/WA15/hxnG44NMJebwPFvcxHFuyJRe83a9hBG3LMuhfWdsjsnGmtrGgEvmgX41+Bt1JWer8yP7GY6/99r4EX3mYDe/NE1+vMer8/YjYJqNkIx95XN4jNEtJr8nRPrVDPgZMxRNzg9InhwWFKCqv+rtJ0AbfdiHgfYZdYTvqkJ+eqRPBj3S+oLyrhmj+/iGKhz/v4IVvUA0gkrnrSDb8XK/ByDKf89JM6OfqGa+5sT2Wr1MZU7r233K/ccDiF+J1kvimzCqD3PMefXIvLbVvrzvMSbA8qJlhc8DhP3boWmy5Wd3L+fDvTJxbxNvuLHG68Xszod86/ugSGvtp6p3LwdD02Vf373nu9e+/52Hwp+6YDu3SWCTwCaBTQKbBDYJ/BkS+Mn/suaPfZSZfon5Fr8v9KOMKR2qB8pajMYEOPxWHYl+iv5xr6rBPQW1VQotSx9U86XKkCbfoaCR8yqWgqozQJNlaJ0a01qB3YBPzWavQHSmf5ExuYE6CPgdn83EgxlgupDqkVFFUw5g97wpc1ZQIXuWdDRhWBrcKUzl6Cwq2yuQivcZWXiHXajXlDReKuN7FGaJ8kdZru9aOy4zfaRvL9817RW/ajp9LMgfuRg0KdhkztuPuHKqVBaJNxKvwY0W2+n9gtUByjI5Ac3V/5BlP3O5WMG++dtxQn729wiq11yTGZ8AiQaiKfBq/yw3GwDUHfC9AI1gkHLi/+qECfU3Zp/KeYIpWUaY2UwqfsnaXfw1rN2/hM3F1DcnBCso8Lf/ifQo/xny0RlEgda1gKoyfmfiWxQ6gGBMYUveVF59lRUOE5uGtBlJ7cHuxP7BV8jZgeVgAIeg1JQbc0zT3gDMllVAbAljXpjxEfiVyfWamIRGgRc8ycLiQRj2VRQjOLA6abvJicS9rwJZ+zuy31WV/sxyty3L33XGcsekhqGfPi8ZrEJmQu+u7Qxol2Zu5OusU4+lNBboPpGBDy7+GWOGWbD5fZUFJtiv13/POP2GcWp/shtgnwXSAcZfRJTyZn20ypmHzqWA2NZdVrXALpFwxyR4166xNHA904QAR815m9u4syj/KnYBJ8eNKC6IvcYceOUq1g+1ZD/mtFhx3N81IFP8fF3XXO88u4RRdd9Btlbf1oBkU+VQdgI72VfqNIWM1ws6s270uRVHytIypZ4x5b29PYOV/QDAjUnHrGmeedxzdEIOU0x8jeirG0XMxjPvDDR1hN/t6d71t0BAl8OM8fGhYY3qI59PrtXvdqWYEQy/ANre3r5iY6wM50P8VwtKfRkQSWhqypxXHliJFsxxTYRf2XTBiDj8qM92+Nc1C3mOPQao+q+sajYRKDkBnQScsw5eEYQgVMipUbHBmTynWfG6KvlWd+zv295nrrtNO2xJy60DSn9/mbTzNR+zPrJrkMk414/pyPtLv/f7elas8n/whu2CTQKbBDYJbBLYJLBJ4E9IYP1l/smFNFaWUQWCEdABBGwyrKcoRpJm+rqpGqhqC051WU1GPK7XXzSuXCrwHDoFLO5Dcx6fVYnTNFb9Q0VMEPv1LwBzgNVrAp3cw2QKIi/xFVNplRk5neBKAr4bTPK4jPYccg/sZlKwjMldlEGYBj5kbZM2hnsFi0ayVIlUKU3eUc1xVcYEYurOy2+Pe++JKmpRZwYqmmijE7+kVpjcYLAnWVHZn2BqBPWM6Z791vdRYCkglZE2IrCg1PLOBJYyyNwSPzrbqqwktMLgdpgFmPGN5XoV8ABMzr2gucpKmY4mrKd9HIbVZmj66P0Wo5jDImcMq5hbjj54gnBPOL5LgQzBOXqbY57YRiUOO7D+O5sCuc8yihILWsNWzjWDoaIG07GDq3+FP+q/oTwNyRs8Zf/lbu/l07+HNfrvFCCg46YxFx7cR31F4OajbDMU1gDC9K3MXHCj/4VZ9FvZ2s5Qy7Cx5IXEH3b/4Crq8L7mkdkp8B+jsXq9A7yUZTvhuZnpcTAcwKECjsDSfY4fpCB/O5FmMsVPVYdqAHjapznwsLGRuv6gfjYy1Urfk57g82o5NSEuijTYUGd6QV/0+fn5RafPBM2YiBwLVJ0AileUFbQ2xztwv6+yy4wi72N2la5IFXRGsKVQgeYV5ePuN3svv/vPFO1uhZNAlnHqGJPf3eaFdXby1P8yvyl/AiZVdgO8+CGoNNev873Bq7qWXQuPw8A6h2MOHLHIuKajOxyoqa5mwPq/3wM+azHhomwuZdfDM7toMrNaTcRknzYZSdj2nF+aV7i+rAZ8M6hSImZThED0jvvSPljORB0neFn8uh0fytZC5JGgSHd35zCyMKk69DOH31jksoeO1zEgNRGQBeYg6wRxkx0FBeuf+vCJZ+G3J3t3gN36rDcXK1xm4aBzXrkgHy1NCGkUVlPj13tyi+qVagilMKXYbTxzjEzPnROBpOvV3KqFiLKjbrBk1y0z/ljwmvowAQY4HoZRdRaX/dT0xO8GZcqekDJKPlVL7Xpt6Xq4Opez1Tlzs+P3Qtm/48htgLoTrB6xX0DqmuC7Rn/nywKoa1fK67vudxXtwO77W39/1v+x0rfjmwQ2CWwS2CSwSWCTwI+TQBHIT/zyz72+lWodxUxVMGUDE7AI5VRzsANBguoEp+/4R6CqMhfyLc5gVeAEoBfovEaDFciq2wqS1IceMb/z+yUBk/w0cMkDSqQReQWgj2GQDFYEIAWYCQ41wZPV0JT4w7CloxG1TP3ZUMwFfWcA2YK1KqSCVpnCsoGWrT8qaRgAPjLF3q9ObztUPDXb1XNKBVUFNKldaIPKtgyvSqQsb3CAIE01S+WLY4JRgbXRlO2zcjkVpNKOy7A7sqUyedwvKEwk3jIZMX302IB6+2PwFWVknsbgcduADIwwXHPfUboDvKoEhlUcTBN8pdlh+lCWu0GZCgQcTVmnnR4pMyRDutS9sI78Gv/XTsUCAA9nNkQzHUDifQofn8eDD/+aoD1/xbWwPQhRQPj6QMqZz/8Bc1ICJnmrGwYJzmRDg+q+vAOAU0kP+z27C14XVdqZJTxP2bJSq+/eZNveZEsJ2KIxYkGrdRlEpki8prE1k8y5/t96gprLjtbP1PpK0+eaFRk3QLWgrqBQZd5JZV5SAYDfUfVjGt6l5fZOTIVre+Diaf0C3CQNGVY2OYYcg2lYCrD4PhKWiXAAU9qbo1NH58FuMHtH/CXjGxywOnKaJ0zljLwuCHilKXD61uteH77Ze/v0X1got60mewxlRhdbmipGdPn6/sklwJz2BHS5hhRVbrddvbnpaCongWW2lpC5Qc8MsBRGlD7IsGbu0AbB5TX5U18CKCdFDvOngahc46R4AcS6pvVFNdiZz4w7GFRfuh+4RsxVLHv7gB99Noc4p6WFz5/uAwAHXZ9J5aQVSYOx3d3if3l7CrA2ii/+odm0wvMSUNxRN1iR/dAUGPaROnIU4Nr8sySC+fS69/kzQYtYB4sHf+X7oYGIBPOBgd1eEiQ+yZpSSKL5DnC1nkNAKh7ySSnz3Khmc5ebAkq7g6DZcSBigGTNfl0P3exxM4uSmKMYJO89UIa5W22LG5T3s27qNWF04QZVymah0bOdL0mb4xroUmrd2VEC+u7tfeIavVcFqos9bkClzIj57Pj84WsWwu7Eu9223P9+4r2/ez3Z/tj5P1bfdnyTwCaBTQKbBDYJbBL4MX+R/6dLyT/dAqtwOUEPVTiCTzyHbnEBSFCZiBI4OvMN5wVyZ2Pql3SEKHDmTj0DmWmCq54Uf1SPYcqrAmrAEv1JL4jae0/2evUald0rGFYBYcBvrOZqTuy9ZR8Aqhf1X01OUNURFTXLTECn5kqVidXnU2bW+89NSSMYo1wDjyQisISHgI56VW4Fj4t5CZk35pwGeFIe9kfl9hx/MpVm9//VuQSeflWhFkwaUVjAT5VR0lUrzwSv4CUBt+lqBP5lLFRUgSrJvVpdP4y0ijDttV8ZA+p5QmnW3M82Crwt6+wUZpr6BfMx17U+TSktS9PG0dcCZu2vINg6ddXku8FilHGBai+Oeye/B/cWbVfPbi7UZdXqxADsN23MO/NSLz8laNLHf40pKWakDGTAmErq/X8hSM9/oAyBjg3hX8pY7FsqanGpN5sAQ9m0Grn6Dnw9TzVb9J7EKZ0+hGrrBNLY0cBJS/nOd2/H9BE0bgTbFQ14h6CUQvT4meTWK+Bciq9RiiMkwU83bSyxt4i8ZKccuJaxA5jmbqEcg8hkgwMG6g3GNfenk8MQCV5D5RldV4ASZ8mC+nfMlMAriv/o22nuYOQww91F+AJUU9FcPGa3FmrKk/ZiTP7TnpqYHlz8ive/LLAvhclE/0RE4P+U0N1vkw+1TKpyqjRaTR8gS5Rpkz+G8Mp45ljrSn8MOMT3Mqmci5nvgBzqSPAzN6RY2zXNbURq1/EtYro27pNtMTqxwJadLdeDTGr2DQb7uP6dc4LeO9wQugaIgcsa1R9doGqaHOtJhF8jEMOklo3HsNW8y2wSxaIDGQiQZWYfHki9gl/q89NJTP3tom1url965jMp5KV5R3kH+XZDw/G7/fy89/mT/qMFit2Kcc43qm4ZUNes7KY8K0A0VgT6aGqcK6N5DAt6mU/zpQp6nV8CRgMgPTHvLO9EuWtunIjBnd31WrVODXedcJrwPrNBifm3m3Ocb0gl09MYbGnGe1oYr9WA5oRVCgBt6KSOofyvcvB9w3mST8U/1nmtufDyco0bQO4q4P3D16p3nXPtrM2mkemOWf3u3d+993uK3w5tEtgksElgk8AmgU0CP1oCUel+9NV/wYXLVFUVQh9TKxOf+KdfCKAaIJBVobnjt0BMhvALo6p5a5nHndkt4EumYQXnkSk1uFGCKaH8+f2Ca4y6aVkqMmcA0FNC6b4BBk0xo6mvjKJpZVQ0NeW95JoLgJqMreaiiVepIirjMGyBdaqg6hCrSaxmr/FXVTHn0yBHqmaqZRAaCaIkS6m2+AwgNIhJmRiVuWr7gu9z2hxMJzurcMIqlrV6prEyVLZR82jVS5nZgFHlJVDVXJm2CVTtVwLJcI/5GGV5Rkts2huBZJhejgucVRLHdi9BrTTl5VNQLhskiIzZ7zIPnFQhAafRVcsIxz83VriaHzpZZG1rdh2TUZvRhLQF69mxmEk1WKoThL5rHj1tKrKlDoIlHX71vwFWf0HbBYJIAuD1evsf915uAakiXdmmMPbDmA4q7kR3c6Mmvwq2IHZYR80YZckCwnTQ9VNQMmA4LfCwQrdQA7oIVmuIWHtmJ4IgdZyhw50XRO3LZM14V3lfPE8EVRbTPoWaHwSVwbEdXuAxI7TKCsF9CVaS9kWlvWr+Qepfprn1aY0cbDlgVnPgyD0mxTKr/H5l1QlsBWCZCdQz4ZwD9ErRZp4shtVLIotlbuuP0F+VcsqxP/wOyJ0xLj4fnlW8fPrV3uHHf8UQYDqdTRDWxjNg9Rv8i+++nfFZDK5t6ObPuPKOXFNlNmIS1nqiYGdorYsxdGPpLX6xlXM2bfx0IynnasVgV732jtynK+2P81hzX01/HXaBqBtHt2yI6buauEdxKa2c3LjRisGytOTQnFgwd4H5r1F+dTMISBVYymabUks2F5NcAfAxD43DROrVHJkyiBKsC8HDw2ne5k+1/HaGc9nMojyY02cA7d4hSWKOzIYajJqxfWE37/p3B/jX6jMNCOR6E8U4V88AtUcHBCSiI251ODfu305gOc2n5WjJT+oDDTxkbh6/4WPMvAdixjPVeQQnmg3A4Pic9eUa6wKW7ff5X9bWdaOFAvOVeQtPnGs07RVOuq4fWX/JqT0bVY6FYNiwSX2x5rMJ0l0MQewTE8Pp6DMPo5q9a4HzGBSb+9VrCpWd4YLURC+Y8v7Yx3o4Fdx3IXrPH7tvXf+T/kn9gTZvpzcJbBLYJLBJYJPAz0cC66/vT9Cjqr1iJF/xZuLvd4yoAlQ0B1bFr5mnQEyVSExnahbVai++Q6ETqF7oz8q5+FFOawVAKnMCx/pHovPisyrLaJAU2Uzzl6q/nxOQ9QIfVSNxeo+gVvApk+n1shSyowJVzVhlR5u2puXLImraF6ZTHY/7d0wix04tg/YIXANMBML2lbosO0wOx2V7o+pY7kQwlcW8sl7ujT+puqf+b2GlZEpkMKv4G2RJGQqwk7JmvTWfNiKwv6nDYE5KKm0cq1Tlbt+sT1VKhkc/t0Qr9jq7J7CUmVUph6W2TCvcmQHbdu8TQy2QSmHeL3A/ZCMgQx09s0q0zG4daK1gxk+wYIWLXRz2OMrxXJdIv6OwHsCk7n/4t0T4/VUKks3cf77be73RH/XvOAZYA2wt+Oe9BdBrtnR+lARax4X85jutCW9MaaNjziAGXAo2C6IS4dfRs61us3Csyrc3WbBmtkb6LdD9ohjbTUGoQGAU3UTA9b7l9zb3W9Yuv6pobvxMA1RV6uuramTdmAeHkXUwsrtBa1TxC2KMg5ocpgFsUoi+M4A0r+Xsv4DK4s9qyhsZMJlbF1W3W9pGPzoHZ7+mJrmAq5Snuflqd9a2B2eOjC/rTs/nS7g7I0h77kSG/F9BrH5Mf1LSA5zYJ3xWH6ATfUKExu84ZrpYrV1OH+1rm5FUTSHKKKPLKOOQjaVpe5hhpZ7ngG10QQpaa2Yr6JRRTf+47XFyrj4nx2/ntxtgsqUGQlpgNf31kZWNq4JVAydp7ptAY7Ck9/wWuOqrKm4gzO0AACAASURBVAB+YgPKct24en5i00NTXNLFHBG9VzCbNlJXgkGlvaaiOeHzhN9HTMOCNf3kHVrT2hwQHOmIMt60kjBiMVfcfz7c++Z3GNkyXsfj8H0PGHRG6+d+csw6QnC35GV9xo9ZNtVEMjUI1n7Zeae5Lh6mb2eBeB69pcMaCRuFWi5VkEirOl8GqGZtZFxTQoBqQ+ZFYmFVtSFJdGF+v7AOE5Qpg90xfOZ+Qy4lYJJ32e/sTHRuNjKwwFQ4erD3icHTrqJcbuHzl6u9w/bYCyeL51vOn379GBD6Y675oXq285sENglsEtgksElgk8CSwE8IVL8IWdUFjBgzOsGhhOWJkSXHN0lQpsKkpoc+lyiv6o9H+IveE2VTRVXfUUGlqosAKcZY6Bgql2EVA0hruqp57e1nldC3va9++bb34SMshGlqBLayF+gnKomCVv1jP5hX1CjABkmicZrqGtSk6S1QNgGKzzChQZfUJXvpS0UoQYxkIGVE+ZT1DAcnq8g9ibBJXx/5olpkHbJwUYo5IMDz3o9hfCsDqzEysUBVRdpgMB6MUhmlu7INw0N5ykUFXuCqHiqIDekSzbnMa9LO2FaA/vl52c+kx6Bc/WkFk8pVVdJ7ZaVlesM8clwF3HdhZiFYcGbtZ+Nbq3xDVlqhPnMBZnOhTGbS8oRrLrgYFmpXWMUbQBsgNozrwdlHwMz/AZb8enATii45UQtS/2snAHJSYV8g5UDmNu0rKA2rl3bZn8WQEJjGnKsBeSrmBmcpW7oQUbdb+up9jrpHI4x2LqwrbQo68neTyZZJdLdD8Dr0MAeTJzXsdJnohhAbiQYheW0DIxV82i1NODWMrNdezX69T/BZy4Qlz7R3gGrBaVX8/din8h2UpN+idb69EJQpbDjmtpGD1y1Qi0Flvrf/i11tWhuuC8YemUb0gyxs8DCqi5D9osLP9WOSv68vKBGbDzHnfmMzImMZhpCct8OsWr/Atpsf+SfXlIXueo935TuT9NSbHbC2fe0OJbot5xJtd9rQ0wWRgsJnc5zGkqLBmOJTys7WCkx2LwtKipcnfEddQw65ZK5tjF+464mqBaT6uh7j1+5Q3cPK3lFWhoG69Ws1+FIYeQIkPTyeJl3MMW/3Cx7DkmJKXmoUtwYeckTvzeacJrQwrwcHBDKCQXUDRDPidFT/VUBxWNsnTGF/d7L3DUyuHT/T1Jr59UiDfJ64fk+vmAPU9/nmCmZU/1O5Tee9XCQm5ETnFVoaCImnBWyl8FUm9SnWC0JefUcN0OSTOfN1BRGL4GX9XfX6uBoV+DCmw7bDmk4To5cgaMy/F/y919ZP1xpyYA4LVAtSZVMbaKySqznwU1hXAizx/Vv514y/4N+1ZF1rlGvmnKBjOeaW6I8FqzOX/uhHn4U/Dvj+UFnb+U0CmwQ2CWwS2CSwSaCo4yd+WclFlCKUNcGhv9UjoqQXFKkQ3mq2yzWCP/TAAEaZzycUwA/o/heCUSHC+DbGxwulLZhGIAUIM0VK7r9BnUdR/AUxW375V+7Zz9464Och7EPVE9UqGdsPMprc/4aSqc9nwFmwhREyh7lFmVNJFOQZjElgeKypaUAcoFUALWYy8JL9452gLNZNGTKrlinWNHeqx1LGmBCHkbT/MsCCSv2xZFRVxNG8LqBjba/gMqbHAaoC5YYoEQi6GWCuVWWtspY+iJ34XtazOVRt1WNyOCr/BngKY0S9CXAlOxsmdrGaykSz2ZaTHIx+nw0GByFgNpirACIY1vNhicuc25bFqKdsj831ayZaT/VL6jv9uLf/1f9eJjUHZY8IlnTzf/P529y7gv+kzrydEIs1LRMWE91StQNcjc5rLkpB5JeG7Wv2GxNay12gcQGwVtAMokNTy9boxxqw6uyMHUH7rwCKmCKMA01bxQu/p8z2fO/zZHjw3TU9a1v0PVS5lkGdaKcLGOZTgLJW8+qPs35Ap6VMECbt0ReDFR9Ve0S6m5jeOuUF/YkmzGZAGNYZO6ddAjB1XWSfIYCbL2Hw5/6U4SXr0SKoXG3zZIc8rG2O02ciNx98+Ju9/UuDLGkezwWA1ddP/7VmwGPS27uDvd+9ItTGprJddH8Hmp2DWgAoHJs5jKvPjUb77fFE7u3+QUHsAFXnxi0A02MyoxbzxLqRSSXuU9PMuPHlhhnPljwLtE6YoXftHhrS3OcbNqmJ/u0mHSfuBaq8YzbPXH9+BvLBph4apfcO4Eq6m9cX5ihj8MLu2uOD/rxZMI2ELYNJWpr9A/w82XWTUfWZaLtw1c78u705wcdW3rLmwCewos9syjxx77EbheYLFVgj0HuCNTkHfOZ4jdFzyzo2c6rPHr1Iy8H7vdSzAFT51jDXteF9A9o0yRUKBhgLTI8xLda016tMN0ML9m/4/sAxHkwmsJH9DpTUsgUAatsmtYylNTOslgb6sppL1ZY0yvAD1+ujWrsCIxt3E6mrbi2QzktbbGKc8XTNNX/4sh+/N9m+55p1aAOqf0I426lNApsENglsEtgk8GdLYKfa/tl3/pk3+CdcvKJ/lAGSVEncpXc/W3NewdWtLCO6wgVaURnHxidVfRDoxkxXQDk5UvWRM+hJLfsKhAkIG39PTX/VdS+/4t6vVL7UnQrkwqjEjPctoO1ccCqI9JxgE9D5hAJ7CL2rn2ZS44ySayRPmYqa+JUNrWJqEKfmVXzUTBDdxnKN3BkFaqIEB2NzjWa3qkopx/vFVhzXhNh+Csb17bLdMehEcT5HUT7ioqSH4XhS6WgrLaPGgUQfpt5TGRzu8V7T5pjaZjGNmi2fmtoz+KMgLlFGx4zSsUh7BjyHmORcxmIi/FqcoLqmypWNbxV5NxcCpBWvnRrycgUuiplo9P22uwiarw3x2VdAJT24JPfmL/5PGkw6k0gLpfP57/FJ/fcM8G+KKrhnMX0FqMVrsrm+ZGY1xRX8CSbr2GzVmvoCAgJsvKPMiylcEuG3HB0Xht4dcNsmQwFynWU6O63TBLIrXExmemat/oALMDVv64yDss6cLcCKrGKuKqCmDWEKC6CqrvvSskBWVafH+qE2WJObDZoIA2LDLItg6KcsqtfPvRn/sLv6tWoSbFTgYZUAq2H1NKkEJKUMc7bGGH9yceqva83ufmQxtOuRcRBgvrTN8xkwOv2LHNrotts+eqzJdoOH9qEs9z/+C5jzMe8WsGMG/Pbpb3k4fGplyihsbeG+soqv9azPhNPxQRNRjxwjPq5PHqhpsb6lPj9i6muApYg1QySY1Td9BUgSUMq2xqzfLmU99Jif+q8aGVhXhETwtg2MhZG1XQsxn6eNT3eYpAJUDYz2iEXHNV1qpGDb2QBexycvbF4RRfgajvHG/KcEyIJtfYX5fnr0ExkZqEs/Vr4fyqgC9F5p7AuNEag+fKb8a9t3yoYYwDTrzLkKo8m6eHw7Bajin3r4vHfz8iGxAw4FbOb9dXQyNEdhPWv5X6sC4aJ+n0JCQ3WZ77RwUJa0xrQ1j++GkAa8bq50/4CAUloaUKLpZw7Hv/qIdh3uw6ZmqhwFDB+OBYABkowI/MS1mvVq6m3dr5RZQ3zGiWsfqGEloHnmekuzPcJizYjT9jwqfFg4Q9Ymk7XWV3tsxjvHdq8+Q3YT+ztn//CnLZoJ/4PXbhdsEtgksElgk8AmgU0CPySBv/Av65+zy/z7TVCFwYo3+EQFRoMu9cqPAihQkbpkfC9lHQCh9/pyoewlSAfHDXhkDtXs9SdvoSanKD7xVzViZplA2ZWwg7CwByiPpjiQudUvTt9TlVB9Uj9ibXipWbA6DOfChKg3W6d+sYJY7jNIkhZ4NyiA+n82B2nNY/U7LYlXLkzGROBhRGGB7BtA8A4FVRZGQGu7lo/nClykDBLVOIC5+s6yjFVZVHmOoiyhxVvzXv12VYLDclJugi1FUVTzrLzW+YyCsp3AU5Zh+bKxAtUQcpQTH+CUV5DdwC3dNEjakbCqldPOJze6nNFNGSWjlYZ1K1gomzqgVQZVLXjpf55aYGc6myBK9p2cmwe//Hd7hxd/DcaQTaTcp2/3Xu/+LwYAJnX6UzDXMp0VsbwdBBVQySDum0ImJ2yIdLkTAaA6CmtkNillDHpU5mUYWH8PiM8sDGVrWc5k58qEjwkYKCqvObRv+zudjRiU5Uz+5Q8bM9puNBTLoaoHgYmYFvqzPc5gAyQNolosZ8oZe4HcKBhwolT51pS58uC7AZMyNoCNKSf9Sb6W+r/GNJtrBLH1HZRmRPF38ovK0t4IvXIPK96Nkx3wVv//DoOarmdAMh3KiBocqQVVLvYJ+/H9K8DqBamHhEmWf0+ykW/+n4LWIvzxRx1QIGMeIIrUMyy9xo/UsOZbAO5ACav1WSBIBXCWQW174huaCLq1ZjCCr2a8rrEUzbGwsT6beObc3ujLihlufLTtS5vgxo4ycd36HBHk35jGBpPeO0DrZ4BqTdNbl3Pm/IznFHlUNUG+/YzZ7mc3QbRUeISBZUTwUX19DfLN+pSJfMvYaRLLs0eGV1/Yu2Puv4LBlYV1Y2J8PAXQeobi4+rGmsGZDFOEEW/ypepjukIPCSi5KpAzcyNAlZ065ptxmx6Sl/c0M12W03yo9qHrByNf5qZg1XYp2WPLYu25WZnNFt6m2XE7MjmqOawHqzM2dgPI8T6MaWP6rkjGsqy+dI0omBUMuzr4e8EkuOd3TZVlo7vengN+ZVodHs2fF6C0pspvZkbK7uvP/TuXmf3u/u3rJoFNApsENglsEtgk8A+RwF/4l/XPua3K6foDvrBLCBWOFhJMECWAXSLgomsn0BBaoorXPRer9Hnhh0vAn1iDexIUSX1cdg9WQjClGeu56VcMWsIpWdF9zXNR/swPqpKpyatmuB/JtfoBoCrQ1ExYpTRKZdgvo/rSDkEbx6/mXtPfxEc2ZrxlXFX4wiQY9AR9R//SmMdynebIKkXxK0NpUh2qvlt215QzR9gMR7UT+Kr7DaNjsCnB7hFKXFLmcJERSC1H4CwgD8ts0CPN9yxVUCnoVLmV4YlfKi0I+ETx5PtKlZPUDZrX2k5BquB7IgQPORkzakFAUvhYRtohmK3ps357y/1SkHlgf8O4DeMVYKcs+CcmuEElHUDL8suOSRU5a9Z4vnfw1b+DCscUVD9XnSGf/n7vDSb1FSZ1gds18aOLBhf6z8TTzcRyIEi4a6RRwUAcaBs4qTVnNhYMzYCVS63CXU9oPuPn2d/xUxWYOaoo3WFAc04Qu1pkg8oq2aaAqwFzu77vbGFdCAN8VaYzdjPY2ZUYQBhjxpr9JohQEoMK4Du/cjwXy/R6rLYIAarxPZ3rAygLTMvWeo3NU1knBI1jG0bXa2R+6w9rdOU9Ut68JUVOOxrj+QCsFWk4Yu0rgbqWPN7LZUCu00C/b+eCADETdx4K5lq9/Ju9g/N/PnLk+N1viQb8t/iu3pZIl4E1+nSGfZnD93sY3VkDy71ghrkpcgNS+4x5AtRpumskX+d59mU0fR0zYDesXPM+H9ZUDWYXEApU2Ux7ArUZKCnzPP2vL75uC4ksboonrUTCpPLJtZoB32BD67JQhrbF7pt265TUUP64+fZw7/r6jGcboY1O8AkVMBNI6YkUNdZ1csp4pH5u9CHlqNPWB9jYp+cPANaPfML0EzDr5eUukX0FlG6nPQFUX4nse6T/6eH93v3LOewk+Ykda8b+0aBKWhcQAbiZTKkrgZO4Piym5rvmWvUauUrBri0QjNYs9/9l7024HLmOLE2PABALEEtuTCY3kWJpozZKKqlVVd09/denznRX11FJKm3URm2UxC3JZGZGBAJLAIi53732IlNsqihKLM45cxwkEoAvz5+bP/ew++41swGSZsCh1nOldxHsamy7rq2z/3LqsKFiVbUNMbOZU5D9NUaF5xUCoqNKlp6LFqgJa+rpIY1tpMiIhmFV52pr5kktPTfVb7JgO3O141ozBlNFOAxxlA8sITVUewi9f8x+lN81nnuw+lGM1m/bW6C3QG+B3gK9Bf6sBfAV/hOngOO1NregERt2+HDK9IUZ9HJDDBgBhEhccfwAXDuW6wKQNOOvDQGWgDcnOSKrpv18JUMCk6gt1rE/vvgCeR8xVGJqd5RAiBhUuxJaDht4qAxPY9hU+gi2wlcxniLxT0BrY1dwOPfYH0xR26Sua3g5eU9mWZD77VALEQDnmM9wB7ZysZHGaoUmrY6F1aRNwKLeZApdArplC7IQk2CKYydmt8V7wSiErSGhkuNfAZL0HUAMZpHzur+n2DBINhSvxbK6u/KicegaSDVQ5RioY21vfdr+9tztx8GkGvsZYEa+ClBttVMNGnQMgwX7zSWrLVBqzMfB8elB605+RPsN3ciBVWeHx5/vtg8+fcVGXgqkbs5/ruv2rm1YWKDYqGL0HF+ZobxtWo33WG3QQU6q2FDHjxYAdYeybVi3AM4MWpYXu3kFXEEiHi1e4gRKBpWAXRbH2U1ypDCuVyVnvEMlSGqZeGnH+9AP9oG5JEEO/aNNLmKAaBxpwGMAqJlOA07J2rGlASwgkrsK8FmDubG/bquhNNqI7DHtcg3CmHk5MaoGqlrvzLK5/o5rdUxrO39+czNXzKx71hhXgGeGjrtfzJaBnO81fWkk1uNANQbU6e9pDDzTbe2JWdUgNaiZvtNt3hOz6oKh2gjKjfvBttZ49jGyv8G3QVdOz6fYkCabMMlVE0JrnS8ZcokbDSMfWbCV2gAlx6zmmQWA5fBIhWEuaQPgtSCkF0YTAAyTClvsiZzEclvur2ULaqsCcPVJTVUnVMMUlMWZM554hgkY6jhzsaIbgfmRfo+U7tv1XdX+SuBzecG2Gi9kDpYkeEtgjlCB+YliYR8IdG6UgGzrwJMuW5czTXCdqSQXY0bJi3YlL9aNO5vvqV8b3fdLldvZdSZhMg6v1Nmz1cRJlWApLay1jFwxpQKDuxoXS7GVlKehwioxomhjkOMmPhteVpNivvi5yMSjNrkuQHlgGTAjDhBMpCx3W4TDPJEDQEmSRLb0RKYy6pxKrIAqjw+24/dC/UMeTGsDPwtS+ZXf/o+Myr7fqP+aIZYzQgIfOf3f/uqB6t9uw76F3gK9BXoL9BboLfDIAh8CVB8BiI/DaOGkUINWEQ0AWPmrTkqpdWN5bbCKyHPJynugnQCwk7FkcMqwtCfZ775IMmS0SH0tHYYdNcjSbzmYgL0DSX6JvXrwUP/IdzpSnKqzb1o9GUA7BgjCwIqRBFDCTOAOmS+TV0o7eK12SvVmOxI6gYNwggCJyG9VhjCYQsvgvXA8GwM6JHER2wP0tJ5SODiuTSYJe4tzasyGXJlPGoDZVb939R2SE6YDxoX4UiTMAFt00ms5cga7ZmcDNnkZX+rT54Yk17GhSHfjDOKWOdaUiYCSDSMDZh/OD2barKz+aVJkVrqMjTEU7FOALbjqkqzBmMudxQetDrCwcFsDPOlgjSiwhelOkIX6dvwZsakvqr+RPHYXqoh49mPZRiVoOGkjlgAQJi/CuGbfJkV1bOjWRIu4OCllY9Bp1AKoaZ8BpslQWvCrsYUYHzbSADLsqA9toAowAADAxHIeRu4xOI65Ec6j47jsC5La5rgDWG0sakkWvDaYqzIe7o/2Ma5kQiGzBo4pbSljYZnM9ALUceEBE9YQpCNuLwPY5+cYUxbCfkrWa8kwxwNI8AKoRiLq82ZP4hrpXwZ3naP6QDws8uDKKGzZMEC3yYZLHgzoTj+y85WJ6J6LXqarwfdhQsMWB/xtKYZ4+/i5q5hVA/3TN5JgSaiNEixpH/vY+B4DZlHNDOdecKZgnwfXpVQHuplcAxWgqWaQACP/5XfNRfieo1+egIJ1FZ6hXA0snWufSr5LFzgxqztIsiTm1Qmb9NrTw41hxKSaLa/lczCRPknOBLjlueIJKIcVCJhqwx0lSDJbuxxqf7GpehvoimLkPTtXjKn25zqkFitla0CxYiHPxITOlIBMqoRL1TylcxuxqWeLE/VB8FJt7Y0paQMzm2cdw2MpkHyh8jUbSYGJTj5dE6Ma/hVZcC4+d9G6GyvJFuLac8HLhe4tlxvS9efZLm7UtVCHspEn8HyRGwj0HYQoWM8OB0mIAU0W612egTpOK1zj0a7xSeImYmEt/a0RtLm61pEPY1umT8gOvCIBnfuB3DdrLc5hwjI8rP/jlazzERfXzZsL91e/MmHy8bT1V3ei37G3QG+B3gK9BXoL/P/GAle+4wefUUMTf/tsMwcCLlh0qR+NRW3cFzVGcRcoEkJyTXw9jopwE5nr3v62nRpiTimnEiYjeAcgS4KlbYCqHL4dOUkHAmgLgCyyPTV4eKxlamwtmR5MLEAO6e+B0ChgDucHlgOGCOA7E1Nhxlednpb0j1qIB4qRxQFFfosEeQyekfNo/ABxpyZcogI/XG9qkUaRmiQlrnsKQDS4CNizc+2Y3JwPYJgO4mhhBOxBP+Y6tz0dk1I2AFycZ9abWAPEql/0ifbcvvZje5hUY53yNx02qXVsg83oATJe4l7x+pzUicRIgEFrE+N7GT/j48XvD5BFqgtAcXmbMK5e0agzdndcasC/vUoODstkNNRGnvadPN8NrknyK1bVctmNYlJPfyb7vuljkJE5fQlQ3ZIxYXD9GzBIYzB/Qs6XSH4dj0qHGHkcMMxqQBvbF31sFzidMfi0cUDfHIv9qvaj41fZLOysr6BZu5xMkjrxbkC14kMB0S7LE0O6XquPBhDOtIElv+zbKD3HN7Zl7MXRHjGquUOCiApOGSyWeTzeaN/9LVbW9i6g6q8+QJNVtgRLgI4C7n461ADzNeMaJmYV6bGndcymVoImpbGJshsQyzmFXW1MdzpTL7Lt2gxaaJK4njX0yahOe2GTkeqsHgisun4udhVH9uD33fq+6qwKJQYDXw2i2LVNBBUA9nj12Mt2Zj35WWwo9/IFIFQPIWJDLdl3iZnIoh3Lqj5aJuyapgBG3Y9VS5V+Jny3JP4FVHd1nzJO2If7iE9vZ1Ab5QRxqz5d/aYcDW0D1rNtJpUGTFKo63Nl752d7zgb8LYy/W6LDV0DXgHMipGln5uVaqGuxKZq1so1gNXGUoj4XEB1qBJEkwmxyipxo5qpgz1lvVVd2JXiWA3EVcrmfEYdVcAhIFWspid5gI9APgFM/TvxFlK4CAgvzIzWOHE91cSoJn0Zz0OQP6ARTjSTLSQ5aqWUAJSMa5IocXUAk7aj2VwY1yRG8p1QioSWcXuFLL1GF6zuTP1CBszkHYxqeNxMytGHDCvAMP/lebbUJEtEyx/HqweqH4cV+zZ6C/QW6C3QW6C3QLOAXdGPZo42u96c8r9sd+ACSZTALMZXAA27O3nhOCI85E/9WGuQczGz78p9Ib4s3T2a4MhILCbHzqVYirga7Wk7gVnOZltsCWVbyBys5JjGJ2T33ZMMlg1MguirkxEJNZLQCCAB4CS2FTC5oO6p9idmE8CLNA8mk/hZ2Eb6P5YjSlkb2BGAJthmV4ANiR+SWGfM5Tzt+AYX7MkBhvl0bKj6gpQX0D0EzJTjDmvaSi9gG0hKYkWtdFRbJHcinpS4NkuG9SazJ7VbfVyy+PrYYX0tV9bByfjpmFskiSznP9uWdZS/oS0yg2I/WF5AYA0R2FP2w96P0GXVLgUIpzSHcZ212tk1gBJvP05/mEkW6kclWroUZbW1/1Q3vPE1nay03b5KAiRn/67kSa+lPYC2QX3hEpqQgb3OgI4NGGVQ0WT0xbkGiPIdt7mAarXeap9m+Df2E+CYPvpkvI5lyQScxEm5qI9I4OacarlnTuhPDdjHaOMkYSqbVMsGuiXRNevnV9nbjGVNELHImXxb4hfGG33UeuxcMxaR/JatbeXcYYlTrfvVwCE2C6onOQ4AGEBKPGpdOEsPsk9qrtZEgFElYLUArLLRJpMwn3p7EIDcqO2Zc0r2XcZrGFBLcnU/bcTgGbTTDWfkLZlzsE32lR22Rkfd4PpnNTaUwpuNdZOu33lVkxh3A8ZtsoDQZnLibH1YmlfbAaaVLI37yBJ6lA6ZArAMWEDVCc8425DQuWbazlmAC4Ay+eVMwJwDrCyKC0xY57pBykFXmDTi+D7tJG5yHi89H4g35RkWEJ3+OK5X3wGs3lbH5rnD5eF+narUjBMqiW7dUrZfrLWcqi3K5JCsTazoWuVstrYPdQukbFYnOe9K9bhms1MNzVm3ew0xrCZeNpLY7+oJq3v9YiqGdi6QquNyTpwmWyGknVfGbPL6IivfUaPUxCYh0lxtrEoijzIgDCWQU8DTkzExHnGoixIRbwQMXZjG16xiTXnm+Moy+QGoVT9038KQku+3ZRVOiR09rzWRwu5IkplgBIzS3/PLc0uJYYFJBZbWuO99F9jYAFXOjxzd3M0Ihtm33X1X919G00d40SPOgtYftfYRGug37S3QW6C3QG+B3gK9Bd5ngfKK/xK7xOnNu2SEltS12MByqv9MU8y778vzilMRd6AEmf7Tzuy5/8SrSfwr5rjND2lDQwZ9ToTKbkkLvBTwuX8aAEtMq2NBlS3TsatiBXBQjkWowVw6iYbeqZOahDewiC6v0oCD/AvOSovl+8OkxJk+lwOYs8KBTAmbEY6d29jqbugYB2q3KRCH6pcBoABUYSs7mSJnDZQBrshrSX7keFJ8bjt9cV5hAugwQHKUujBx4LSd2c/CEDhYyfgJYyo3ThvBQjijsBZa/su2uHVmcOMAOzuw+ufyM7CsgE+fa9btizGGqaXEhuPqyt+iXfNzLGNb2ETadA8D2sj2a8aW31wwe/sYVEsyZOqq14fBV9l2KMf6+pcFVm8ZFFJK43L2q249+7UOoFmAOm62pr10mvqPISABR7ieiUdFMuq23T7Fd4tRLQY1mUAxhlG3x7A3Nosbh5OSNkFVGNL8S0BoZY4qHtzLDaBtDGxRbbm96nB9j/S4DlnLCsqlu9xO7g//5U7/MAAAIABJREFURqKb9gPuLc3FDY9uWP9rva8tNB2LsryV8TB4v7o/PRrcbjpmdKjPhpZog1qqHJ/7O6Aysw3VS/dLYMGlTooadBImmlM67C3N8rhp3YFCb238tBjtBqJ9fk625AGT49TslUcVZq/7NghT57R7SzLgTwsr7ces87Nu884v/Jk+12BtJm72YLG660Rmzuyb0w/T61PNmAIcocDIcLtqzuBG4I16yI1ddVIjpMK6eb0/jKz3zX0GUHUyptLMM48AAPbIIvxA+50T6+BX2kBejMnZl/ud34l5jXLCZa+QG2sugOOwDVLllX4vpqq5eiqp7hxGVqznzkG3o6Rz1FV2CSYkwdNTDeVpNzgWi6pnhuP1BSZXinW9OBfAFfA+m6p0jH4vNd6SZxcQB/AMkNy+3OvGQvA8iy7E1C4YWzyXwoM65vPCSZSC6FfET9OKEjBdkHnYcax5ZiSaVLG3+m/XYJjrkVjUudqY06InZsImp+pqVAltCibDBiibhExzlVxa0gIstnYi+pT7lyeDryOjuiTAxMMmpjUqBIZLrki7adv1qcv0oR/0iiN5IH/o1v0GvQV6C/QW6C3QW6C3wIdb4MqV/vBN2YKZbJxmEmMgbyVJRerthacsp/d9jTV5L9lxzWToqLtIZ3E55GjDKiImw882MAOvAeq0/QzGQ98PhTdgFQ/lZMk17d5R7OlADiTJhigvsy9GFYdxLmcNie4NSX1HctRItuSyNpSaMVBOnCeso8vgyAPEEcLXd4kYLVsLiZIIBDb2ApJIy/e1HbiLGfyl3khjr4+VYMksbTIJA/725SDukWWXsD3tB4jFST0QluJ4gCwnPwLQVn8AqkmSkpl/MhWTxVcY3KBjCTK2JBmJLdsG8FN7dt/BsImndb1G2QsW2AScwSsAM7JjXzNtAxDF2InBC7tr4AtjSv/sxCY5E2CG5D4Gqw1JwdRyrHLi8e22FfsWMKddkE2CkSrbsC+4ibxc4Ehfa+gp2dHw+ss6kTtxepErzl9T4pwf2PB2YAv7+XwAbUhQWWfsSDskPdrXYTxLwIEDMI2qqZVqw5ulbgyL3V1RXlfuqAEy9mPbONOWTtotNp1bQC/X21y/QRF9UdvgvnKj+cj3xiJncD9O+llwXcfxxA8+tU0aVzzsaQFV7rmKTU0GYTbk/NCKl/zVMzK503zkBjI9Upq92SdJaQyEDTobcivwaT0sx/Xg8wRNQC2AMelpfJ+TNdi1VgESand9oh5RPgbkpr6zi73/HN2w0KAzFrcU9+pxEbBGQrLYoJ2APrk5WEeSqYmSK11XXV2uM4chudK7P9XhHiVzyqmFeU9cMN1OnCny2qsSMwCfilPlkFZRUKpGs0pmMek/baFk0H4GkljFygCBO8XLL7RtRAECnk6OlOORIZj4U5513Neu/qP9MBPyfJ4V1GPm/vLEhtYBdDknAOMloBjLssjXlZMhYzBxtLElIHVxJrCo7ednu06otNbK1XJH4Qb73d6hmEg959abiZnWzeI9PVfOum2pQIib94SaOktcKs87YltP35t00yWJjBpkZJSNKz8v43WkyTra1LkLEDOZmLuC5yVwESVMICUjBXYVYe2SCQwblHJJtrbWwrEu1faO8hT4wZXz0vpz7Qcz6rGgf108h2eOpzYBwNReTUQrDxbamWksIv91XmNt60zAOtjIE0fcSRnnHJ9lTEyk/irHCUxu9V//3N+xXIgPetHTqC16oPrnrdSv6S3QW6C3QG+B3gIf1QKFFv7S3eI6xH2oKpSALTluxhIuA5CZa/5o47DgWuAM2+ny9+TEGcGS6HcTXbGuAVq2WQNEAIQCTady0EgIdKjMvftCew/kJILdkNnuamPYAbLvIsGby9HCCaPe6ljLaBemckwsqgDaTN8BkjAUsIcT6ZHJiuuSE+UU4pxTaoY+spx+jUk0pGM5+6SWHwCOSaykEwTOuDYqYBFpMLgGBxUfVE5nS0jE+YwANQW8Eqsa+xiLagcApxMWaVmT9QaoxnaGHdhQ58y2xOvapgaqYUTJ+ssF4XRYxqe3Ubu72gkZMm3jnIeFreuKM60dAfLEupqRrmvmpEk41lwzLXQfWQ8rBvjhw0G46g8Gg2ElU5YvpjFOI/wKixVLe/BCt3X4RWYMwkwuBD6mP9QOMHSADfbLORpsuknOL+cYMIlWWoJxgKjjUNFcEqdaI8oyYDZmWw9eXGt9IRY2wLTFSIYRrY0MGjlR5ws1WDDLadDK/pkkeHRTsG+AYtjKAmjFtMZVDkOUsy+QaKOCqAJaeJs5LVc9LGMxNT6XtGuQyUDjPI0GOTFmAnLBm5Q8V9cnHRnuFX+UNnP4lvkURtYUZG3f9iWJEsuNGrWONLipx5rpH+JTp3oTeFkpbipONccH9D6ylRlN3RtbZipL9k6mXexj0J8JJNa3sjVc28Hhp3Wpn9EKwKp4vwe/U3Kl1wJumw2wjcYiPz32YCULFA90P3AUACTPC2fdZZjI9CRKglFNkqVMMqSub8l+eR7YLAJkBrV895SDJ5Mcs6rjEO+KVNjxqLzdkWQrZ7wsBIR97zERoHMHpLrMjcArDCm3EZfRbcHwMiz0H6CUfnFU4mVnqsM6P+fckPJqbFOuR5M0g12VndnXdWGIoi5QR1bLE/0Qq6nswYxx5nOGang5lzR4JgZT9VrP58r8y72l+yhdLrYUIG32VHcas3e6QKdryYXVFVjZRKnWs9bP/QDSpG9KSaXwoWyTRF3bYlkBnPCd4WPzH5Oe1G+dm30NOM34UVIp9wexLhMkKoPDJKlWcgyAaaJqaYP0SBTUUd/8t4krBH+bPhJmwbktNHYTOcuLZQG1ofc/yssPp9q/7o+Psnu/bW+B3gK9BXoL9BboLfCBFojP+2dfH7L6sf1wn5PXJo4UgrGRHBvHm2rJFEchOMbArx20/YnntxlWnG+BEFjDI8nkjsRQTuUAnsqJJSZ0V4B1AyDTGxCL77dSfBbxbwC3C2bK5YBSk29HQJWERBeSA9+4BvNKNuHI5gBie6IsDwCqOKlmKuISLfHAtB8sKB3Fqd2rGqQcT/lHBBAlnxNwdvUT7Y8TihwY9tQSWvACGAK/BbbS4EYvlsEI6qttAXOJRK+SEcFoGoPZMLGSM4oSX6dlLjWp9ihXQ7/pokvT6AtxpbC6MEgN9Dt5bV1GjrMjI9EORCyAtNVF5USJM8PNNKNLFmVfT/aXe0ktWvrNb3nrdrRDNNqBZbmzOcOmOvGR1kMJ2+8LQ1QIy9cYTLY9frLbPvqSdlSWUqdSVobfh/8mG71n4xiomMkF3BcyrvEVsApzygWANVUsakad3walxmt05GoKxM6yAS/bkVkYaOSTCkA1IHZH9QYwOUkT7eZahBFinDbH9LGbwIC2LrwvdOyVJmkB8JmJhitS2Y22dy5U4yAj1eWYzfllw5Ial2Qx/X0MXLdgaNrhQAWs3AuPJ8BM7tEcC+muB7/eMKWJ3EvHtT63hH4Xm2oQzTUBAVamYc3mbJk1E1gVYHVdUMe4ClA0lFZH86FjRI+jrao97Iy8dQd6LgA8VL0MqxrAiCR7+/gLkonfNgK8VLzq5p5KF51rzPAy4K8xyfXzIApg5A7kulk2K1CHHJjNXTtU14pkakhrMRsqD6sAygC+KvSJruj+IibV6mfsoTcgEuCa2s4BrI5b9bFykblPmQzjOTgkZIEJPE1OEUvvLMDnir2ntqq2RnUBuKZMl+8nLVtQzsYTZ2Jwp5fdg9dhUXW9eCBp/K/OiSTVU3So2quThcMhBrrRtxXPulxIKi1kTl+dSEkPjwHJmBa6b5Thd7PaVx9G6jOZfwUHOT8k4D6/iilFXeH7fd2dCByT8AhelUzAANASjGtpEm1pqklyXMBoZglyFpXZV20AVDP0A2JJs6ReG3TCqHLX7lgcrGctv9UXFZfR9Qnjv6bWq8ZDtAewqQ20Bh47I3oBY46gSrIeAzWVFJnw1ahzQG8u6l/9osdpsX/1Fugt0Fugt0Bvgd4Cf7sFCsJ89IaaXKrtaedKb/5U02hcJzGWdmPkJMC2emMSbmQ9hBvODbXynPqmQA8NILOFJdxTIOqOGiW2c0jWXu04kMx3QFZagyVtCLNBEiScFxxaYlDpAywp/QBEakGTByOfA6hO1B4S3MRcxRRO9qRjjNTGBMeSNuRQ7uv41Fx1ORqzJADTJC1yzVS1jyOKY2oQTQystqHvVTLQErtCdDpm+mg8ABgzayJ+QQ6qASFgkPVqb6PfJF4hAoq6jEAGQy8AMnbRJ4CUBFJ8B7QjXyTediRwjkzXskftD6DGKSdjKHZBYmyQDXDEYadtbMp1xOHXG7aYmF7DHMCCvrnearGauara3xRwBkCkx1nDucEuGygYRJAgR9lcr39dsYeqkwmIFwpYn4pJXb6mdRy0gaw6UceeUusHgwECKV8DpQ0rGnbziiWtrE65oiRCIiKtzseYjmUFKulsyW0dY+Z6lNkm4DInlGmGxoFygu+/dQKGE69a9sP9TiYrA72AvXBwQcEBVXlXezVEbP9cBW/v7Km0Z3YZxBQwkJ1NnaWPMra3CW1b62mpMUbNEef4SdhkCa+7VLR31WpNH3PX1s2r5okB5Phy+olFtfwXYEt8K4wrTCs1XUF8oC5ucgBPMWpmBOvN2Aa1uUsBRNgheJp/AvT5x8mRWML+w2ONnZc0xg6yfvlQ8aqvSDJOMZMC4Ji2QKsl9vxmjKfZgDHaLGUH7cNeWrLrZ0BdeW/PsbW9kyQhlyVRWyTXnpxR/2dCZX5WaCHxq9RhNavK+TEmDGDD4BLPTZZyJnisgCaJkTL5rgWeHZvKvc49g5l96bQdoBWZr06RqZOZvr/3R2XrFVDdOVjIPgJtkgDPlbV3S6nGx9fEQI6hY5VcSddlc3GqA4tB1LNhtWRih4fCvvpBPLcYVJ3TcgrDmqy9vuSONc74G4hJdRyqOjxXx5ZiKjOaVVvVAlrZx7Hc+rZF+ZoLlZYhDpRiMBnngZfEsPKT7LwAWMZsJuBgUs80rufcg/oPgMrefDJ+RjoP2H5KRAUUA8yjIDCLqvVkF3b0K/G3nuDB/siFVQpH22SKKvwugDjjBQaZz1ItZMR/wKsebnna1U1R90d78PVA9c9ar1/RW6C3QG+B3gK9BT6qBd7vbX/U/f9ke/gp3pnZDlCVm1SszCO3GmDKNk5mhJur361EZliwWmd/gDZgKbe7AyX9XMpzMzglu61rmsqJxEGUA0ft1T0xBWMxnZewrDi/8uHl/5m9OFQ5ml1izvybmNfIX4mpbMmNHC3F8b0MRzO+NjJfwCrZdmEZHNtlYAe7GrkvMbT2a/kN26n3WMuQIRuIAqJxlrUNskeTTdoBYjAOfclxAeB23AGekdzByhiY41/SfwO/Yl8M5Ou4AF2tgd2h7wByshUbZnFexJ/SN9hVZMsFQs0K67tjUUNuBRTSv2Js+el6sMiFg428Ps60XEvHxrJDYJ2xle3RmDmcUjfYDQ5eFJv6kh3NbRlsM/2VYg5/IrCrnYhtTY/VF9hUTk7yRiH+xIsySGBQ9RujVFquyHTJ8ps4VYNCU0CO+NO7sveW5cJYsr7AKIDCKImY0Fg3hBrgMCAqJxTAEuvzevyzkJAdcL19fBCZ9aSPGU3fPTlB21ps9jNOtbuk32FLOSz7F1CzJJ6B04SMAVGJFIRFxj7V5ytwWheqgWujOwYRjKgPnnclb2J5QC7LG7AFHgFCsi3QIIxqStOwXdKk1e8NQJWAy4Day41iWrkGZbqWWMnhsJUll44bOHqg5RyuJjsYZwwdPj3LdUcy4M96THi709+IiP9Nbo7qepO854bL5TNQLbsDkgGUblPHMyPqSSiOEZWAJcraEcBJHVVMmNjRuhf0HYBL4jVePDPMkPJMovQM3dHxuBeR9vKMQgTA5JZPU9sCjqmPaukum7ehUJfNMa466PmZ3qeMKwHj88vu5N3ksmViZwjoVd3VuWqxbmlmald1oz3pxY2qa7ESst3oJC2BtkpA986lkpipFtbmgm0kmdXlQn0CU+kqRDow7DEvarmSUOpsCQQlHpX7Dr6SbzzPd/RsZjJSjWyd6hPpbVQObMWLBEcGvbx9jgkS4d+lls61dqoJDrjRxKQCUtk/kl8qvAKG17q/ORKA1MJhGcH5gQHi9IXnsyZGL9R+KgWzbbIBIwSm2BSnlRI89K3lWOBitfvBN8D7Xu0+Z3F7SPL9sXveA/eD9v2A5vpFvQV6C/QW6C3QW6C3wH9ogXKFPpqVype2G/t4A+AtStDwsi9pjxsfvOLFkNppeXzQxLgWVrvqgDMBw1KUz44/4KRHauhoDAsS6Z7UbSpcrzacMITSDSkLc20yVMIlOYgAQTstW93DM7EBavjoUKBRrChxpJbW1sEd86m367W6DineaEs4UkBVyBMnlD6TDAWHExAEUIZJBQxOkONqV+LIkNbyGzBsVliyXI4BL2H3UufvNsqnucpkC2ivOE/L/AzKYJQAqdC25ZRWlmBsZeZ5h3PUASi3ow8kzm3/HfUT1tQlcfROGZvIdwGqzgCs84JdNuA1qA5ji5NuGGcZaElZkTK3RLpmvtQ/XSSSJxnk0h7X3QRdZJVXGA/ZnhInDY5fFvNzPaNh+W63Ovm+tlWylxaYywVyTCrS3oCRAEemQpDzgtSR5PIdJM6VIVZVbJGBKh1hm+qffUm2wfqJ07tiIgEjTjLUTqrGRovdvQJ8hbI8Wqs/gZq2AePc8cH8dm0QffM1lrssTXhYQWTqUGtijQA7sJo44sgrPYMCjqCkDAZspxkA7VvLRYM5DbKocnpIwjkX3O/HHWlfUS5G9ZZxVHerERjHNRqp/tc6jzcP7hjhil0F6AFCE0sIYE1WYgArN5IkuPruszcwRwLMW4xrkwiX1NNy0gKULlkDLq7YSxuAw9YkiceWAWOeJb51qluDQyVWOng2N6hmqjbvIQG+7/Mlxtz2z+m7Te5zJ9+qCQFOjfjQS2q6GqAmk28DGqllyvVq2XZzT7Ce1rEcmYQt2wWf8RxRDKjDainzUkCV+Ql+LxVbT1+tztZJrFdJyjQTUKUeKtff95/jYnO+noSjX2JplbjXiZoAX1MB1pWkwk7kRW3QgWCbTtCAd3u/21UNmd19DDtSH5XS6FwZcZVoziW7lIVtKCZ1a7Bjye9G0l9PvolNRfprhnGR62+FConcdM8vlbAJs67ElJPJHL5zLSkLQlsYS7L7qsiNHlGIakmIJDkxNtd/AbOMHO5ZrnIUIxYPC3ye670U0Lxwrl7zrt4r2wBAYWDD4prRz1X2iM/UCWMz0yVLZMVattQECqwpd0rSO3FHJIM235k6WfqJHuGxx8sVaE2qqIyF999X6WF71V83t1q566/W9V96C/QW6C3QW6C3QG+Bv94Cj7yyj9CGHeb6E96+85s/+SIenRly7ODROIK4AGTfxY0N5xLQ1v7Uxw1IeRbzY6YU4h6kPmccSWJQaYustGOxo0NJgMErayS62t6JiNZywuQ04bhRExCWBMaDhvflvE0OFN8Jy0gNznJBAJbI8pxsSADYyZn0HQxmea02BOixndlKnFrTOwF19OdAJz5BVgvIlvMKtDpUWxNJ/GgPBsXz9trNNVPV5tLOeixoSS020bkH0Mb/xzHEHJb3VjbdtJNzNp7Te4zEFzZTywcwm4BMjKUDOmqTTMeAagEdl+fBVpx/tcm5J0NwgXhMZoc57TuhC985Z1x0e5BhkDkFWGmoDTvZ1k/XAIEBtK8XJvBSNPj2ta8oPvX5oIi12JeH31NfVRPTTjrbchBT3ToeEt82pcGZQ6MDTpECF2C15LCAqhlVrG/45wvfpLiJDa5R545znAYzyyF1zVF256TYPzatbFE5We8LqAwblMqMgF0mFMI08QrG08YKmgaoGiwJmF3o94U8feKizxdywLV8VBS1s7wysUNtWbXJ2CLWeqQ4RADgUFmmd5TCeotBiZ1dS5ZuAcDDqsZefAaoGji605wHKK+AIP1Oat4r9jbbuPs5x5bEyc58STUd68de9EnAwrJmpL849zRey4XwWL8lYHNJ0iW2MUD2DVT9IHkS44XJpbI7Z26gVujSjDh95sbIpE1uDI2lGy9J3XpTiylpdE/JlV7VDS/UCEazLTnt9DaTQtwb7f7QMuS5An8OE9AG7Y40i6r+XBDLqvWA0ch4AbS5LwCQLAP88vxoGXoNGPntSYrIdvnNti13F0OEiarFNJJeQLEzfvvSZYxFkZB42LP7AlzOJKwYfPVlRuks2iTRHBNRUm1wuksBzW3FXg81ZhgX64v9bqlSXk5Opr4sV3sSHfAwGololWhXNVQHJFiTCuVCieiI0fV9stb4YWKRZGnULVWXLgDJsKwwp54o0xgWFOQ/2Ex+keeX+4GyNgtAMmPS7ChjAxszocLlWZgtBagSl3pudjOJxrijzJQ6zpypPfLzZpKPF0xqLOMLahDbNBisAdamGI5kxB6Xbby3SaW0ReKmRMmmdY+NDJga67Rez4U6Zg0oHzevjK16KLzv+2Ob9V97C/QW6C3QW6C3QG+Bj2yB9lf2z+z4Iavrz7T9ZL3xsXCNqdhCzVMcPSdM0coZoMuOffnX+Nn6ntnwgFb7rrUcVtA+GwBKIAymCqdSZf66vYlYQxL1KG5qrzLLWtaqHWZTuRqWEoYpcntGc5RyUXmbQ8BamBX8YFwSwOxcTqBZUcrLOHNvY8fCCMJ0EHPGOdiRKybK54zcWKAZaTCOJkAVDHFDwPhI7331Fd/Tc/eAEBxbYuIsKyb+i/5pBy1zCZ0CEpFF5xoAJJtU16UWzGhQQzXO80h4jv5bMko2ZICMVuFg49izL3JmStOQLMnlaGDjYFXNtgYXODaspMINsBiolk8Wae8jh89ZeXH8CR+lq/wuNqyB3GCkGGB78ryS4XxFB5VnDXMz+6no8B9nQkIHtPjRhV6JnTO/buAVuSvSXQUWA1J9TbMuB2YECcBpHWU00uN0qAEUHN9CdfErG4ABqFkyG6lmpMZ1MgZ5OZaBr51eUBB2iGPrZEdmGtWOWDIrdTX4LzWj4ay2MGuMXzn/C0krzwEnYr5mkqfzCXje1kB3vCJghjFhLbzGtwDq7gg2VjuJNRwO5hrDGm96M+GwJd35Fnp0WFhAN/LoxjobrLrDj+7vR9rbWgYaArC2CxzwnumkArFeyTkGaMZ4Rou1DLaq5L++9gDZJhcAAaqglNjVbGP6VL+zvjGrLsliTS2XAZsUsIQGbYc0Ssx9wjXfAuHv3O6GN7+UWGC1uX74m+7ywWuOrXQXOC3Pe8CMYluNMiZyzFjrDKmtqgktgBcJltpkDL9b9l8ApuNPKykYMaWsMxsLR0jbAnRcO8AqbRDHysEBs66RrHXEuHKNkBxzBxEXv5iKUSWUl8kjs9mcWs4zWB4mVkD1IeCedlUESM+4tZjYNUyulCSc065uC3aGlN8m8Zuei+vNrvp82M3ui4mcn3R7x6pOqgcF442Y1ItTMaoXO91QWeMG2n+heqost/UFeC9XArILrSPRm4y41Nhd6IGSKQuktWSK9g1vaHoh2a/EyR4bANUL1zZmTJoHDZy7pCQU+zMWkBnrnmByT8t4HnEuztOrexUgjH2dEMnjOBMk5vQ9polFTemZ6GdiL17w+zP9C1jNlCRHIx8CsBboy2QW/UNwzExm/golzr1NyrAX90eewf/nK8D50bq23Qdt+wG794t6C/QW6C3QW6C3QG+B/9ACf+4v8EcyG43wLh4nMloYCf/5h3Fo6+Mw4Hs24FYJdktwheMStnUMcNLfexyuiSS7OHoL0bJrOXT7BwNn/IWKcqIUWEAkrGT5JY5MAIA4WDAV/s0OclmBSYAcsabEbZoRob6inE/qJ8J4UL7mUCB4LBmtAaOcNaeAEjAbuehhXBoYX5ItAT7g+BzPqrYBuHswlD62AKrau3ZQTKv2S81PJMpxYHmZ1Swm02sBKzjYZbMAozCqVpNynlrWmM+mlAVIG9w4S25YWWLKaMjZgfWmf8StwbgavOvcuA7UknUom/pFO673eqXVjQ3ddRhDM691wQFGIHJTvnHCgw8LyLYT8qlq2d41s6nd7p2czMU7Inp+oM2VsTU1OMxAbQlVbxWQTaKkyPUuJQHeEosW8Mp1wdkElHKgsKqwrJewsE2C63UYkXNgv5oeoe92VLmOANXqu7dHTllgib2dnAkjVMwq4INzUmIhQMhGlJmlq/i6aCIBK8p+tV7IHdfvC11QAAZxhfcfLrp79881lpfd9Fy1H51eFaOOBGLVHzn3e+OJMlxP/HkgqvxgItZLYGGo2NGd4bI7VJKcw30BPyWtGe7J7aaYMDbzxQHEYxP9dkB0sZOcV7GncaybM81gi+wROxHzm8RXnGMlW8ptm+RJkvKmnbZfi5VFL4ENwmldZQJyvCv0HzLgKoHjhEv5bvtnZiZ42nMA1TfPYhVvZjaVodW2zzrq3m4fvqB45+cMpjbzB9363i/Frqp2S8sk7BuGez0pc8JqZlxckhQJDKi3Fdkcmnufy6g34LJwYyag9AMmnFMAmGbSRs+Jyl7sdmBa/WypbQqoMtHFBAtlcACUrJ9rTLDvDiEJDDPAlJMwZcg5NpZj6ZlGbDgqESbjlucaU8SUwoAWib8WsCQUgXYHPK9G+zreXrc4kQz3wUw/xWJqIs7jWOVlVnPkv9pHDwbAH8DXABWGGeAukLoROE3NZLGP6tNCNPBaExaAwAuBvNyZUTwQlUq+3jz3xdj6YZBJjJrW8DVx3KjGEHVWqXWKgQ1PSXpW1z4wNBMHIy2ntYGlxdxeTsVkNpTI1YykStZV4xjWNcwq/zEJhoyYkjRAZHjfFNUB0jre2vdDzqWe0ga/HwxQ2c9Pbh8577bs8XurFvcfvQV6C/QW6C3QW6C3wF9lgfxN/phe/Nn2JizSAAAgAElEQVRuYBXfBocFUZXZUr0P5AKYPLRDZpxZIKHNWQdQsA3yYRzFvX0lURJFOxM75VhXgy1JcwGHsBqAQuSRcvSQnK7kvJGVlxeSOJxegOqOgNCuwNSeGE4cVbNXFLqH6dD2+LL7AFnFkwJo7fAJXOD+UIs0JWCShIO4U5IlEf+Kz05GYoPZYmp39Z3ERAC+a3IMDyhFYaATgFN+ue1yhflgOOWwIQe0swzm0MaAYmS+gAbAOMdkJ/piwOlYX1hgHQ9GteERbA6Wi49ukhKgqoSgkVIbfYb5NatbJKRru8KygnFsP2+mzUu2WB0ObnsEVCmv46toQo5GObmAizQiJ/ToM93WkeIKAZIk1zn7d5Ekr5vdJd7XPBNAciAH2owqzHUlRapY1S3AKRmyrEGuThtFM7PBQSUtVOxdHE7GUyYUeDnetSYL+EzyocccSwO0OkH67eGobZp8OfAt7QJWOTknqPFA1Bv0oU+B1Nl02d27d97de29qUDqfLbuz6bx7cHLWvffg1N/PZ3LgycLKNddxzwRANgJeu3t7uk6Tbn9y2N26ebO78+TN7uj4ejdWVq5rR/vdkRgwSjXtDaYas6eSeQq07mt8MAD2BE6qPI9PwEwU/2eipcmAc7W4LpY95GR93VgK4MdiTRLJ6oDQSyE0BPxIefMC5RHr2sAuiZPIztqc92JRAaZrscKV/ZhSNk4IxXXgGskOSVxUNwi9Awg6qVU9por89QML0NowgsbT8KZq8e7e0D6CKGevd5v7v1abVYs2JihAmnAB7iVMgkojmW2R6IaR5Ll0xYySONebZlKL+4IJIGfwLWa3JVuyUtlMa/qXSTDiRgNGHYKgtpaacCNJEWWwmCSDkaUcjYcVMbEeW9z3lMtJORv6uOEZoM4g/V0oRhU2FgBr/o/jic1fS3JyIWZ0pPEx2BurG9QXlk2kMbYSmhudyZWVmE2xmwNAKswntlTc85pJvrkmKwDHasuPIj0wsReZjhfYCzWI5bi8AxEznYQMHDEwsavsy1kESobF1HIzmqmDPdV9yTkCIQfc5xUcn6kJnSsTSPqe+qk8pNWKn0W5Dxfan8zC9AEb8Aq3GnnwzFGoEawnElw9EYNLhuKM1kDqqAf8FynH5Xj8reFXmzSp0Z6x2J7a7dnRxvrVRv2X3gK9BXoL9BboLdBb4GOwQHmAf3tL7U/3FfCK33X1J10T/84CTLIlgJAVfDBPHDp44ko6DAAiRhRJLLVO2Y8C96Jpu0sBUuqommmxg5+aogcCoLQHQ4GHASOa5EGpCQq43BG4G4sxtYsi7wVnc0H8mXbZhw0lFlCrAZ4jJT9qrFqT3EKswTgmhjZZe21AHCd8fI4BztJCM5jyCa8h/VXb9McsXDlUMHEG7ThF9r7KSYUt0HtbDQzlicOMuMc4bQbHJDOhf6m1yL5DbWP1J6wo/cCWSGmRJNrJlbPHOanf7EP8Gg6vk8twjUjGAoYz2IQhLna2hoUxi5nawj3+ku9IKo24yb7shSzP+bTfnPL26IbiCSlHo4K2uIWzP6h6yY+07VznZVSefa31nugrZWcYG3RMLI8TJiFrJWGSD6h3gOclck7O01LX1FIFDPv6WZabUUkGYdpqtTWrk2HyauC67+bJa2DWORnTMbSYNMjJGflcMpAkw9zMxaDqfSH6a3Y67966e9a99sd73cmJWCAdd6Xt5vO5WNXz7uRU7zPxUTBiBWxIfjUzgAmzaDKc+2VvV+D0qDu+cbO7dfvJ7tnnbnc3rx8LqO7pc6+7oeyuMKzDgZIIKRnV4EC2oyYRmV05J18KX8HHXsUie2Vz1kFvbXxiP8a11nFNHHPKdoCUyH03ZkQNp7g73XZsViVrmkTYxgUME+QpZtXlbGiHKpsCtEi1lZXWWXb9PKi+cdlajC9t16SQa6zSZAOpJRfeHj/VbV3TJAiM+oVA2XuvKpP0O3Vh69S5fuxvoJplSVjMGMozCEk+jGTL6ksSI9+7tR50zHNjqeeGwxoAWwaJYUhtgWJEHZ9fqg3Hu9Zy2oSdnCu5EVYjIRz3I8von59ZlIOqMjie8HONVkcFC0iSoTcAGAYUAAk4JtZ2diqgOt3r9pWnbHxTMaKbifqHBP2h9hdYnAm8Cshu6yYfqtYWMc8GpgK5nJvPQ7GqqU2N+fgndYQXOm5qTBPfiQyXuFJEwMBQJgWWBtNEqhLewLVMbOqFy9m44qoYdrLtMgqYqmBiogHVnB0x9ezHFhHjsiypvzLeiF8lDl3Rz4bKZI0H/Aa+BqSSO3he45LBTNka+NgLAXdaCnzNeKsnVX1vfHAeSUyEPoKhfiBVr7L3o4FYY6z/6C3QW6C3QG+B3gK9BT42C8RT+htf+Lfl910JonBP4LsgCvjbDn7kQOPHnL5RxTrav9NKJfENUBQYJVMtpWh2YBrFSuANDsRODgX8BlJ/4rRJWSkSS46OHLrrLNe+pydhKXaJ2VSWYAPLhPAZ1OzLh3dtU5wbO5FxQnedCTgMpggtxW3GUYE9ARcZVKqNA9rUJ3GtSwrCmkkV0NN6GFT6D0BQ+Gx3oDYOdC5mf7WdmUocXhKesI2dco4f57jMYLACSIcgg0sgwyoAiWRJJh2AYkh4wXQ43QWcDbJ0cEArCXhgo2GHCjf6fACznOuQGNbyu7AFxzP+kz1x4s2Wan3yGgV4GtcUoORaWkXr9dqNvjB54IMUzPNGvMWmHirpzeEXsvH6PbFeP5Qd3jbQzbHoj1xUAdKtgfTSyHJ9PJbJXbXumYtC5zBiyVudRCgowsynZcHI+pjeyKQEnbS8tzGvBrQYJhcrGXXpaGLpOGkkuDnnYht9jNiHFWb/8OQ1CJcPZ925JL2wpvfunXVvvvVQrOmZiNWRxtKBAMS8Ozt7T+VFzgxkT8/Eripjq5PiOE4VSWfk5xzOjB7dBqz5kOn7eLLXPfPMre6FF57rnv3Up7rbt44NVm/fPhDLymQMWZNPxa5qew2eS09yuNBRBkGTQ5PUCnbUDF0bdbmgtqWvcbOXB2yAqpF6gCjCytiCDMrJBlxBzgECRjlhxAwxoOiMPAVwXWMVoMsysV4FejnfMFh6N/a0sZZ0j1NoALVOiVkmmiXp1tb1Tyv0+WmPm8uzty0BhrnPIM1I8MgsexoYw4JH6+zryuGcZZes4XquNGLYQ464UW0ahrQxwQDM/Lb8F6CLSsPsbPa3Td0m2YN1nTUhsZglBjUKBEyepEm8uM8tA7ZkmIRwlKbReBGwXch0AFrOkUknzMzxAc8XtK31S9VSHU1GqqUqwCip/PxccamrE+2z7s7vHard7W7vmp4TmkEbqBwU0uLldEfgVAoSpL9aD7PrK+EJQWrILruZ0PBa3wMJc8/ATyLsdUIj1/YlBj+xpSZp9S8gkTsLVn+jsTKDXTW4ZGQUgwkk5XEqW5CCCYCb9gNOGTkV+ZxniJ4FFp0zaaJPYlGTQinJlMhEHICZ+FfmOUna5Pqx7l2MXWdZI6M9A4DUAb38HftTvvTRMyVXqw3I/OpfvQV6C/QW6C3QW6C3wMdngY8FqDYJawOsOAs4FmAhaqDy4jeABLZvaUlXgT8cES0DwAlbObYSBhP3ZCFnKXhKnyr7sKOEH8hdSf6THDphJpCrHZld7LoH96l3SByr2hF7itPn+E7axnEHMBpUJo4TRxHwhjQWpxLAhgOYOocpIYMrQhvExZIYyQAWp5CTAqiS2VeNwQKXP+wSO3sCbGPWabkzCqvfDsVUm87ia+vjoMqpMz5Kwhe8LbK9DsXqbsOMlfzMiY+aY1tgkr54B/+PfFhOKGBcYB45sEvhlPTVeBb7Eg9neXPzzxNH7BfAmeNYGhmZZEp8lOhVy69iCItJvWJD7XhrP5+YXvZUOZmb3fDaN3XStzwSLqevqM7tLwSk5AbKTpZhWsqrC+HMWYeyI3VTc4EuK+7SbOpVgCxAkrIanoHwwby9pcIAVd4Fat39QgUGr3Ximb3Iusb8YS9fpAKqbVfGrD33AmtcMMWfLh7Ou3tvnyhBUuS9b74JSF1pkuSmQONOd3bybjc9uStGbNbNZnMBFIkmlel3KjpJmwukSgKp7wvqU4oRc3Lg8oyZnGigmFhgxu6uNOeHh4fdnafvdC998e+6F56/0924vi+J8GH3xI2xZMNzyTlPtJ8a1Y1EHc0A1QwT/1Ogi6RQAOAA+FrO3ZaBqTeTA3Hemwx4ywAXQEBHfXn0nVI7ZPUF/If/Mtvs3wVyW4katlUG2ktp9LcUc0iREGJ8URgY/HNc2uXwf5IJuLpvXMAJAFwBqbouAEr6uXvUDa9/XjevwJjsvXmPWFWxqtap16m0cckhAKMCgebIa3IlEtqwpQZpubX8j5lWX/7i4Yp5JY7VUmCSvUEcQyDTTRh9cHC9+Q6YPGeSghAFnjHVLfOGlvhnoghFBBMWZOIlNh+gSvw9WXlREAz0bCCTt2XEgGKdh9vUGGHyjcZHkoGvLvfUN0V4rs6c4GtxJimw5PN7R8SlZwLnQs/P2dmOY15bWSfAqsH3UrDRTK7iqn2+FbdPP32bAwoBo8BGXWvuZ5srCZdo32VpPC64pAiBNc5hb7GpYWRY0rYnIxahcGqnPppuuoARpUQNE1dNAiGjOrGT/4sYWfxtbmff55H5npnRbcMgY9q3M5tVf9PDJAV7vLJq2yZbNqBaO/5JK21Z/9lboLdAb4HeAr0Fegt8HBa4cl//lsYaQC3XwD4hGG4k5wS4MJfXQPznnnS/lHqYS0JmkAgYNWgtSbCWAEwn0s8u5cUglQPQjfaHqn8qd0NtkAUXHAE4hKV0vJV8C2S7OKQzMRV4Jsoj4lBIQCh+N0mCAXHOLqpNWG4wSFImmFR9ACjx8XCuiFUFHLR4URiOPfWrgRWO6e+0C5NKSRvAs9hfsnfC5CK3hdkFD1GmBqYTTECmUeSEtGnJX0kCTWjSHbAeAFv776gf29ty6tQxM6gAavoP+OZ4OI8wLPKgHavLOZkxTX8pawJbA/ho7JmBfoFPh9cSl4jTb7yW4+AEOxPvFYEA84mf5guXFwYwoNd3CDfPAODr1jZII0nWcvQlJfz5gi6P3L+lEiid/JvOUVJVnURITk4a45DcZSLXD4lvk/xy0nwnbjJglna2q/RKnEj+LdDJdptsH7eUz3olRXH28InBVkf2iRENsCqpU+ok1u1hj7YQCwmGtO1GXvvWdNU9kMT3d5L4Ts9m2kM80OZI4+4JsaYPuzd/90p38uBd7bqyPH0lyuzsTOlmJBVeCHScw5Dp2p8KIJwLcAB2YFdtzyr/4ZBkM5y5RuA0ekb25iefvN599Wuf6z7/+Re7mzcOumeePOpu3jrsDo9ws9/WhicyKQmoCpg3aii0vIFFXhnrhhfU5TSo40Z47FoXj+bY4gIgYSbZC4YUAGo+ra4HYNXZecqMyIUTlwpQ7TZifg0o2A5QmPuu2TkYKGypMyYHmaZPkrD6WLX5tilonZPeW0fKKn30aY0BsXfnb6ZcDQgPICiZg2XfzjAcMGrZL02jCtBvlBIwiD5iAWdPgDChRLiAT6dl94V9RJabRG/OEVUSX6ySckiPgCoHmp5sdacP1TbPCN1jWKsxxa5X6ns/UmKYTkuG1TYAuE1i+f5ick0hEOeak1hIUU0fyDTs8lg6d9rekTx8tdL9hFxZWX+XM+K7VdKHZ4HLUgFgJbJV0qTpwx1P+GUc5Jm6ON92NnRYy+FA8aeaKJorczUTC/TcmXs1EUHcfOCoU8/p2e68veZUvVQXcW3lgvqmsVdRzjJHtmcUEgfr66AlO5ajz3VcAGPu0YxEHZu/GeZc647XhJLEv5r8dDVXAWBJfp2NmNCGSPgpQzN3Vm76lnvapXAcr5qJlbY0vfFV8efjwt92r+TzcZibJVfPi/az/+wt0Fugt0Bvgd4CvQX+JguUJ/7Xt4G73yBBESzNvfdyHAP4F5IPIZulRMhMTv5Ckjv2dYIPfTl0YiA5JHIi9yVbdL1J0ZnULx3L8R7Jm5vLqQfIOR5TxJsBWzmxZmHBrThWOHWALTGwAC5npsQB1PEAeC4nYSdbAFn7DeScI/s1CNQnQG3isjc6pvwWHEcnLdJ2JGiy0USTOF5RJw3ApU/EpHqt2rYM2PLdMLDHkibTBn20XWCX6UdjZ3BzkBYWEEfGe0nsKIBTsbn0FRCKrSwNLmmundfyq8j6a6ZUzqZCGwWSAzqdDZjjggX5DSsNM6odzbK+3+/CD9Y+bE/ZDBNSnHQDMWwfnJeTwaG35xgHurxKD6rB/i2Vo/l7fTk2wLs8/7lYrp9r2wLBnuUAjUm6ucXsAmVrcGqhyAWynOUpzAgxpkkKxEEKjF6N4NYh+kNilpY4qTGugDNGQDmYV3GuhhJeTjKusIt1ggZCYf8T78p56hyEIDZiUM+VSfUPv3+3+8PrD2Waw+7oxrMCMrvdO2+92b3x+1fEUr3jfRkH9AJJ6VyM2lyTKXNYMo1V4lINWkmQQ4ZX6v4Wq8r2jjlmMgOmj/7okwkaxjUs/vWbB93nPvd895WXP999SvGrd24ddLefOOomR6gO3tMpC6wybjjfYJC6cHWexn65Pzx0G7tapvJW3KMtMFSpccOYNlAKkowwM8iR77xg05D2sjPbI/lNLVXpvrWYup61reWbdYKNTtZRnOepgKTHKK+QtO5Trgy/2dfNS/V93A3Eqm6Nrus+EYsooHpJrKrHb2JKDVTZEcku3WF+Iojb4NB9LpuHq2XCijjjRxL9lrCNQxM/ClBtsmRn7Q6lh0H93dup7dMHuu6KL233lp87Neauwnq1GxJf1171ftqfXFTIfAlX8KSUbjXd32QAnp1SY7VCGQTi18rUuzvRc9QTForJVFfmGq/Lc7GmC2qsCgwq+Rb3yIUyTc/JCqzYVvqaMANMoRjQ85GeubCkF5KVS1Crh+rUpZYS35mRkGcW3+AsLdL1vRXxbGJLAap1rQQknVTJ+2XmxMoB7QPruq0HCTmIuchLXVDPp12xmABVXQdtnkdexMGcH0CV/xqz6ulPtQkLi+QXOTDLgL70Pcf2XwQPqpxJK6PTngFMysD6v/8Vzjjvx19/bvkHNNEv6i3QW6C3QG+B3gK9BT7UAn8TUG1/lgs2XM1D43fhygA5eOFXSqmW0i3Sx/LnH6mjY620TqGU3TFsq/a7ECO5J3Cyzyw87pIZxUjzYKJwona17a6kvY4xFZOAs0eWXWJP1zBTcvJw8CY3tUzYB0klR3LpFbUF82nnW9+prcpvz+yro2Sa3BUw3BVQdTJXvCKSN8nhIRlTsuHmTV9xjidy/PZJUqT2Gih09lztBVAFZB8rhhDQzjnzGiE1tDRQ5y3GFNIQ1+6C+FU2kFPteX79mAjkAoaN5yAYDfJw6rS/QQ1Ze2EvtY3eQzFHu2JTkQ8Si7ql9pHyAYwB0DCxMHJui/PGU7eTagGigSlAletIYhcDGM4ZBjSmK5BKLKS+syGAgosTTOmtwIXDo5eVG0lsKsBmda/biE29XAs8cU3dNw4CCGXmAXAKo4rTuidbKrYOsNrAozPgcMBCyIDRBoQ8HRHHk/0pRRPhM05wgVhYN7+C2GBoDbdwWukP/WjrDVLbtrULdlrI5RUFOlNc6ltvPlA86n1JLJ/qDq7/ncfKz1/5QferV/5N13qtazCSXJyM0TDiYUwdW60xOlXQthL/FhMmwKoxupCUGCACq0oiHiUPTryqLohlkgBXI1cmGxIrDZO/r4Q4L33xU90//vdvd0/fviagOu7uPHWjm1wT+B+9q1O9V0A0bj8XxomluNoNULHc1/lPHwkBqFgs4AQmk3hVi3Q9O1FglLsVCa/vdsYM+8FaMUATiwoi3BJgvSTjrzLMml2lPixSYuIanYE3kwaNPXX3OLTlrHW5G1A1QNLimqyx0phxPlGpmuPPZHsyACuxko/Rri/DveT2F3NtRBw6zZuNzIU3yCrWlvMn3pRr4oy83Ctax3BkUoGY1UiXE6/qexxwasCa+4jlqD3mZHZ2/CeTREl4Zpk9x0BCTNIkjxWeP4lrtZwYM8KyotggAN7PEjH4lD26rwReUyU0qoRmgPuhVCj7hygUiHNlIAFW97rpaRJt7ezp+aq2SLC00XOVwUlCpblA9EYTPUNlDE65I85XeXK3VY5G252IvYW7xLiwnY4PBSgKzCoi1lxnok+T9giYB9xkDWfN0z/RyYDVPM8TR50XHKyz7npCCliqiFbGPzZEZcBQ4HkpJrWJgmFe2S+xqUBVBMUMGcA0PVIsrv4l2++8JquyBUfRJKifN2RXplRNpWb2cya9j/Lgg4Bpdbr/6C3QW6C3QG+B3gK9Bf5TLFDI5M+33aABf6pxT9pccwOprHc0II6TnDPPUwN09EkiJcR+F3I0KPOemNA4nHy1U1hxqEpASWUNOyAjoa09gT+DDNqk/qEcctcclLZuB0kr1Uu0O+VocKb3zNZqc8vzSBKjeqgCs7tKLANLBQoGVFnWyhvQDDOl78Se0mdnvNQJDNU+zAJ5Vmh0X8A1flNiyFw3Ff9WvjYJhChjSVwoDingweVQYE8NoAXYBSTYZkC2TFIMYyPOrjCUExnBXGITJL5muMKmASip+4pTm1f6CjCGqcPgyA1xqpH7AVyQFLNuLRpuoHOhBqf7BtsKU6rPJjtust+rDMbqBRjGJXcMlAG0ALkAe19/7MxnkZ1h0lhe17Z2vRwdqGzIP+ra3bCxLmc/E6P6C20YQMuAcM1POcR8ypLCUJreKDbVmX6xpWNJC3wWMxgAyiiDCeL60LcCsZb4sn0xsNYjc+0eDeDEs2Z8xbLtmtXJwZhnUWSmJBGC1oRJVcmZtwRQ7747V4IjgdSjp5w9+uc/+XH3CwHVxey0Oz5Upt6jiVSnd6UQyCkr6a+vP+Pm/FxMmBx/YlSR/wJMZq7nS5KwyDjZdk6iGwhDkvRYDgzzG7M4zpmJF42Fw6Od7sUXn+6++V++1j3z7BPdU2JV7zx5TQBa0X9DMYqDB9nB9qqBV+xSgCGLH01EtLkBT5cU1WdSjHENSNXNEr7MaCyfTqkLHGi1VRkXBVQFVgGtsKzO9+qLwUzVme4rZJ5Qm9ynhsA1SaDNzKqGrWwCUGf8Du2Xrhe2NegmZnWker03Pi9C/rqI3FMlVdK4W6hWL+fHiSVjkq8Dk1h0BdWEs4gDerWNJzCwN6A23fL18LYeRwGzPDOcfbcmFMCEzlDOeMMqMa2fQQDRC6E0JiwyQaAtDAQzhFtmX0ajgWld7yVsasXBcm+S3RcQTNI4Ykbnil+dT5PQCbC5pYfOnjK57R5Qqoj6tTyFB4pz3RXLP9H+4iwX3B9KWnSgWFCBzLUmDhcnIwHeHYVdSK4vMDvSQ2KgB6R5SAHVxWzVTVWyJudE4Rme6vClXH3A6UzllMNZbmkccN4A0rmA75JEabYI8ay5xhceb5pwsbngYplQa3GuSdo00HLuP8YHGYMT0cqDJ+A2eYeRk8fO5nR1Xgt9njrFkiYYu31nEo7kOM9nJktL2+JpLya5gLmkeuKFcsOJ1QxS23jme//qLdBboLdAb4HeAr0FPikL/IdAlT/ggFDcgqQ9yYs/8azjz3hyr8ZJiONQfBe+sL67mkF9Zx+y6pKpl5f5L0Cs1u/JUTxQVt8dMWgrOV8wobvyCC+UVZWskYA3ahLiJAKcglfk+Mj5x0nZPQx7iHsBi+mC9zrWSEmYSCLSmA13xkAMUCeXR+3syYGHHbFkT30iKy7+LCCCkzgS4DXDWMAa9xxneRuQrZNXKJglt3aW9I9BO3bgvNTWRJQxGAE2xuwnTBjxnwWOYDgTWwYox5/WOdB9JKPql6WJOiYgm/6zv0veaD0OGO2Af1HJ7rov4RaXAlYAUUApNsE+QzF87GfwyifmMMIvcID8DssW4wvGM5FpXFdQAaBELBsX9HEGju9XGEi9mnymGxx9xaPociUZ6um/yu8TYOJEADxmUsWakgAJUCqHUlSO2ob1IZ4ulK+ZHXUElhQwlRejK8DUvWqsKatgWyoGNfJQUAidrl3dZ5poo5Z9OFA24DpH2FoIwllt5KwKNS5PlDzp7mn3xzdPJT9/ThMkT3oi5bVf/bz7wb/9i5LdzDUmht3zn/6s4qJnqnf5usaAnGBtg+SXDK5rzYAg/QWUEgNoqa9ABslqWM51g2GFUYVdPYeJRfbJJ9cJrFWeOWcwEE2+T11VSUG/8NIL3T/+t290d27f7J5UvOrt20eSJCMhf1vmnJaUmr1IpFPAjbtW1xO+K+55JjZsSta5PE1M7tsHkHaVxTegK1NUJE6CKU0ca/FfAbCezKAt4lKdtSfrL8WoClJs1ilb4/8bc8whC6j6wO36GdCmOS+r5b5uRlECV4cvdIPDT/u4mwe/6y4fvhYQxISGQaXOEmAKuNNv1/JF3eCaTWFOkzypZNFqluthRlXLiUPnUHNNOMCWWlRQSZ42VZYG+wF8nRyazM4Gq/WcYISZEQ7IddZemF0mHnQrhI3NECVJ0vQ0SeJ4zqDkYByZcdX3hfrAemqoUh91R3V2j55QO8h7eWorFmK+2DebuloqpnOhJFswujuCbmiY1e/ZqcDkicIy5tyLTPDJVkLvAycu0jajebeUWhtGlefUvh5CF7rPlsQCe2qCUTOV6VqW5cDSFayqgCqMaEZT1YI2oAQcku2XcQjkDHuLDBwhsS8trCoKAOTDbi+Zfdul93X0EnqZGq3JLAxQTeZfVSU2p8pWQFGeK/Qjf/wkf77qf4TKGVB0uAZa5f7Nuv7VW6C3QG+B3gK9BXoLfFIWeMxTr0MWqGSWu4FRPvkTzZ/tuBuPw4TMObc/+6xralAcLZNJ9jHDd5kElKODGtfAVcthXvflHO5r5R7ITt7YiDqi23I0FKhFllTXfcGfdkkY/S+nfEvgca3ETEgGQdRk1SUucx9psL6vcIAkEzd/oPYAACAASURBVFshOaSPPnYqPw4FUonjpFmnTpGDCCuJ00oJmz1hI4BqStIENMJy2IEvTEMCJuS+rpkKuwWuQl5bSZgAdjiWMKIklrLjVn5QywCMPa/KvBQpZRBdkl1i47ATcbWu2yjHDUYXwG/7wRLDyug3CaUA1GZN1RfYWTvhMMjE4gqk7sg2TiCl3pCwyXmMYJAqXixpZNInnyqYEkmhtwuINjXe8GKhhNhF/zCB4Otz1A2ufUvb3lA7cmaV6XczeyWgmH1p12BSQFWu5BaxqZL7biv4eOPsvmxAe2FdAFE4lVcyYCMn1oVdocNmsu3s4mxT3ibnaTa2OmxMoz40RiuArLGMKdlCZtsMGL110TeaLNmcKWOv6qM+uH/W3VdW3274tJLVPGm57h9/9+vuR//6v7qThw8FUrcFDp/sPvXCi93p269qLO4qxvqabE/+aznmYF7Jh5fKAHw+nXbnqqk6PVFpGwWszlSHda6gaADNTCAENpXMwFON8TksqwFP7kPfj8hwfR0jh2dcHB+Oui9++dPd17/5te6JW5IBK2b16aePuoNjMZ0jxcxq3LvUT0OeDfgjvZUD/yflbIpxDqNq2F52AU1G6pvxC9gCOSLhhSWtcjRN/mvmtJhZmFUYPoGJcJLnkf8S+7uFKLTAZuq6hFktAIp83Ve4YkwtfedSFao2y2q8DKuqWNVrZAA+EpN/0m3uKcv04mHaMwL0KemwxHRqdJXCYqPf2AbbAsgq15PHP5MFTChsKJWlzQCQgEY/Vwx6MUaQM6bhWQMAPVdcMkAVCS/rnLlb5+IRDOjn+ci9Srd4jjCnwnnpEzA6VcmtU2Uzh40lvpwsvBo6uRf1Oj9VP5wNOLfMnkIFxsrqS9Zw7uYlSbuWEt0qadJajGuSNpEDYNQtplIxSIZNgrcLyZJXS2JYJVufLD3xRSfIRYVUWomUu4c6Fiwu9aJhyNe617YHuwKs1FDlBBHPVqZf37MkU1LOAU0ySVis/lDYKPeCFd3eIve3+UrHv6acDa9Azdy92CsC34BTjyAZqqaqLPuVQNlbWFhO3Kv35j/1WQYyUPZTQ5aBrdXyhZZPiyHPAMlzJHdZzih/5XpG1QbpX70Fegv0Fugt0FvgE7LA/8Go4vRZtqs/2DCDzF/7b/djf7r5c42P5ES7+o5TwB/3Nrdt6IDTpJV8JzbTUivYQLsk3jxASP+KR/N7D4ZwLMkZOmDFXw2VsRYGZiGg4HBEOWMtiQkYZwNQFfuEU7gNY6i2hurU+HCrm+iN9PMCkCpHmgy8ODfO6ql9R3LsAaOWnVmyHLYQZhLn8dDsY2SzxJgCQC7kTAJ6Q0MCDsMQwwj7PPWbhEdOSGKbxLEGFyABZr3rpYKrC9RyHgBNQKUVrIB7WE9nI47f7dhesBTnaUlxnHMSOCH7BBgDhJ1gB0BqSa3aw3mu2QX2p7bqrgxN3C+dcKyt8WChspLBGksWTnSMIo40oIh2QfYhOK8cfiTRPinKXQBaYJUnf9eNrn87CZQuporr/Fc55++qDShajAKLQiNiUJ3xVzJFmFSyZCH9xbiwX06gRPQu27QY0gwu88YuI4PnD2gJSoYJSpKV5nA+BlQbAC2Y9IiNrTHuOMqi1gFjumCbU9WQlNyXGqn37kveqJjU8eGnPL7efuON7jv//M/d3Tff8kTC8dFh9/Lff0uS9Pvd27/+QTfWWB5ppmIoicDO5EiSzGNdg0ONV3E8mkHYCP0sZgKqqlFz+mDa3X/3fvfg3dPu5ERxsAKo5wLCU1hVJMICRWdkDAa0AqIMigQuqa/L5AQTJjLfdcWmfu0bX+pe/toXu+Njxas+cagMwYBVyTxHyrY8glkMuL+iTj1ZEUVCfHXfCLnB/Q/3YkAVv60u8OiEIiwQ68zJPA2wIfpW0BbPD6SZ2DSlbcyqBlHqaCBv4hAl1jTQMRoMCLbkOmg17Ck3fcYdINDXzvGlATWefHAwLz9kl6O/E6v/jJ87m/uKU334RzVtZJsxzKYq/8IyJ0zTvQ4QbeVlaNOyepNwkeJTlooXx6QmakrBBKRa5QyAchwrLKlguBhIJjMiK2YyheeR9i9guiswuaPJNeJWzZASftCkwahP9P3svsaB5L0AdV4sg11lUopka0jKFyp5E4UGE1UAWo15AciVEiuRZT2TWchxAc+co1hOAdWLC5WwIQZW0t+lQCjhEONjZbAeEcPaSmOFFSZJ0/Rk15mCL3wtZ5YHj3YONVYVubqee0wylwiMRPa7YtJIv0mUhKkEjbVGGYbJ7F3QM1sTJoKsOM9hM6MeJVeQtMZh1A48lFw5FXvmSSAYLFl+VVT1XxkztmQJjnpAU2CMXG0pEF8QGbUG414CdDOrAcXFdAfu1ljlew9UPQD7V2+B3gK9BXoL9Bb4hCzQPPk/OZwZTq3ZlbNDXB5Oooum15/q8B4p+YI0GMfEoEqf/DmnUcAb64AidvD0Cb5rkKGiCc1cZFtkv3IhSAIk7e1QrBrlbIZymGCf6AShkgbESN8IIAXMAaDk0A0kr3WSEjnxY4Hd/YkShoyS6xEGZL+A54X2oy/7qrEKC7qtzhkoqo/EAuL2MNt+IFBnQAfIVfsTxalSGgdmK9P0Sf4EW4lUGMCLWhYAyok6TY/AAOzHSCshiuk7skMAheMe8XG1DUATgzr7Z3xu70M7F9pu1wxpGFW7UsYPYdCQAO8J0ANOYVE5L8pW4OfDwLCxa3AyCaA2SRJFaR+ccpxtO+juT2ES+sRbbUaaqFet33JQJJ1L3wqzxBE1+KzOyfkbXPsHJfB9XiuUoGT+WzGSP5DfiJxQbcpolEyJpBdwKbDKaNkWWJX0F7B6VSaloWIzf2xb5+/EOADYsKH5jmHofOJTUxOSwVqdw3BVhiXL6a/GuNluXx0DCQM11wWR4y2Wcymg+vCd0+7+/anG9w2V63xBq4fdwwcn3Xf+n/+7e+M3v80g174vfu5z3Ve/8XL3x59+tzt5+3cei9gfMIRc99Kya7FWqvU5ObqphEc3xXJPNAZhgAE+q+7s9Kx776173Vuvvde9qxqtZ9L+Iv89F8B4ONt0Z8hIDXwywXIp1YAlrWbVNR4koX9Cst9vf/vrilt9rrt+fdI9/dRx98STx2J4H2iyQcmVNMux0TFbxllsFDs0N112qEkRJ19qQLPk0Rgv8akBnGESQXVcIJ4ZAZ2O8/sTkJqESwEbxKXKxgKo20aD7EMcK+Ag35lpaWVZCsH4Glviy6Fi9kdg1emRaVpjfnK727r2GQ0bafend7v126rfW9rbLdGWXGcrmPXc8P3g64RdM+6bLNfbeWwIhgucYiUnfguOcTvJAVVyYRhfnhVK1ARIZDLN7QEQ2a5uI0Yck0dMSiH75Zy4pmQepm3adVyzmExYUNbNFIu6IeGaGGk+iUtnQ+qrOnyBGGdiZp2cbOJnH7GjhDnsKYESY2R2Lm5zup9kdI7VFauILFj9HQ6XAp4qALM/N4CdP8iTeqhnMYmXlsoEjIR6CaAnJIPa1Lpnl1IJXGi54aUnDohFRRIsYCulhK6w18GjZu5sKOAoKOvEXNhb41r7nem5b0k6bfl2JuESrKxiUcXWcw2GTpTGxEHK39j0+nemurwkemLbaGgY0+pDKQWYcJwV7YxKgJhVaTg8kXrO9cqZ5pnhFrnALZlS+6tXq/uP3gK9BXoL9BboLdBb4D/dAh8IVGEHxwI+Y6XDXVNKhpIE5TriFLRYVXwk3o9H7thpAMDxxpHUb5zJsLAl/7WbElzD9inwnq7g0O0JIE8U+Lmv2jGjfcnSXLNDW2oHnDjl/ki2SDONRhvajp4gBQ6A2x3DgjqLkko9kDhpuzuaENuqY8BwCqVailwyONqDtcI5QoK8A0tJJt5KnAR7CSYCzNJpu/TaFnAI2MPJJd7WDCn7KxnUQE4SXXc5ESb46TMYD9kuGDj+kG1giTAAsghHDtfEZk76ZP8poBY7wrw4VpXESMSmApZL+gwLLOziODYcSZInYV7CQGFdiat1mCj9KLCKs5tEsAG16VyhZr6b7q3ldfFqrQepr1zR6Ns7t1Qi5J90MAGE1Um3PvmOrt/dgFNsJaMZiBKH6oQsxKPSKdG9yH5d/JbpAoB7DO/ESAacBeYbECUe0Ui6IWVOljFh3j6vyhBq4tdMbLFqDfyWo2yW0IgC0CAH+lxJfvQ+VRmad95+qBhSjcnjz2vvseqjnnU//uFPup989zu6Ry5cfun4aNx97R++JUZz0r32o/8tKeV9jQ8xe617FXMMskJuaimrbLA7OVQpkZsCmMdKEhbZ81pM61zHvn9X9Vh/f697UyVwHpwtu1MNwIcaz+fU7lQbjMemVuR0GAOWAuvzOZWr+fY/vayyNXe6WzfH3bN3rnc3n9gVML6rsSDH2xm1sFPUBykYxa9CgL6qDbwC4BmRZTuYcydUqrFh0MrkCxMqbFdA09pZRjhPCd5IGrAzLXMjayLD21O6hnWA1LYd9VlhIzl27nMO34Crx4fvxwBD96Ww85aDtiUpvyZWde9pPzhWd3/Ybc0VK80pMGFCN5D60hdNvjg2FmkvDCxA2GAow8nLAKIVA+EstHRfx2shz8xtKNTW7VmmLRM7JrnAbLL3pq8uFcUkWJWccoUdZxXOEKRtZN4kUkpmb11v2FlNVLQJJMDrPlIU9QX5r5XPxNZy7g5y15Qj7K4mDVBpIPknJnchQLpQLOpCUl/67HrRlgTz3IhCBZjGuS2nYv0FZEcTSceHq+7k/p4BLjGjSMXXfgMISaLVePIKINB4IePvcutAWwvg8oxx0qQ8P0dEsDr5EmBzuzvVva7T8PlxVzeFTv76MFGq+9E8LfmFw6hm+MHjA1Qlnfc1g7EnUEB/vzQeKU9DyRvUPMTVznUskixxzIhDYHuZiMySuvI+AmMxKoHImvtXb4HeAr0Fegv0Fugt8MlZ4AOBKo4PEGJC3KYcJ+WAsdPwOCBtXSzo4D/44BvjFVbqH5MrBVazXag5oIc3rb/7zHQDL7yFNhmrhM34QEUD5MTvjOXqMENOVsqK06PUDUCMOFWYROLKRiAFNTo/R4p22U0mCL7CBrvEjJypfe04UX1B5HIwKvSD2fRtbURfZwIAONpk1DXDgly2KGFn6ZWjRywrwBEQaghVWGptKWHAHnJgwjhZh5RtpO0prQAjvE/JGO+UUE98f9btiLEdi7VIYqVIeSs3yxX4NThXP5wMqVCiJwS0z1hMKbLPZDOO84ajSWIlgKpxprYDqLYyPaWuDWNq28uZc+AtAIDzT/mWeIOcLBcT5k4/Cy+2rKXepuTVJFAaHHzRMuDN/PcqSfOdOKnqmO1qO6J9RuZLESOAKhdFzixg1rV9Er0ceXBA6KUZ2JreaMDU+IXO4NpiPE7WiLRGFH2POxqpbKLf3JYRJOfawJWpcoMjKK2NStDMVYrm3r3T7u47qv44+ZTG5bNKTLNSXOofuu/+y79I8vu21QDIyD/z0ovd5778BcXj3u9e/9n3NPaS+MVqaSZHBB6JPXactiWlJEzSRApll9SH4e6kG994sju8odqzO7vO8OuKOJpBeeO1u91rv367e/vutHuo7NenYuqUgNgMPySirzeTDjr9lDxRzPf+QPVVPyNm9atmWC0BvnOtu3GTLNpvWwawBSWHpNpxu61MSDguy3YfA6oWZFYss5WVDcW1QE4cez8rSKoE2gE1BoSa+2WSQCBiYylwfpt5tRy4gGpgmt7nWkdR5KA8J81hTAYPZ0iGctMy4mULcGILLjD3PLLgydOSAH9WC/Z1PX8lCfBvE2xar6ZO8LkCgolhBxg6sRHHSr1k7GCSHaa2Jh4MIjGT7G2ACBA1eK3ESQBPgCBnr3aXnvCDqE88qieX2FfL2IekTJk0INFWMkOT6ZwNkAUvBVIBmgBjA0x1fk+1opm0mgnE0ih9ByBvtNFI6pSQm+ozkwjcQ0LEKz2sDFjPFc4gEDqQ0oGOrSxR5qQFHQGgstNKE5WrGeMDe1x009munsOSrUtGPETmK7m9WWKBRB4d20zOmUmtmFtGgyafFpdjx8VyJzptliedIu2lgAwA9lxrz7U8HGtK30QAzJayr2YoLdLVAqUs83a8GBuoFYCSc10rYlVh+4e6xxdOxCQlCTHRngRRbVjqxzr2P7aPToVJFiTr7U8ibdh4+kxBnR6oXt02/ZfeAr0Fegv0Fugt8IlY4IOBah3aGK3+PH/YXDJ/6nHAUaySKoP9wmcGMrA+CYVwLJhZDzjC0wMswqoiscU5PDgcqNyG5KPIYuVw0y4lZ87Pqb0qp0MLiGf1jDv0qJwPl20Qa7KWEzYS0B1J9jva0Sw/QA4WVfFWuCwHx8jV8C6ZO08GXVhR+rVYAFQbA5nYVrOZhXvs05sVixQ3lEzZCBCodqnnGmFaOZ36QHILmBjKCXIZHtSqdAFbwKTImaJPSYYUIIotyBEFo+vkTAAbbU9fk2GYvlZtWC0j4yugGiDU+uYYWgOXMC04rch+YVd4DQGO+KVcH9tJn3WObfRFEpzOmoXyiup84TxfRjOkgFuJ6W7+V00i3I5jePI9hSAqPhDgGTwZ8lO/L7fFuIr1cWIZyQMzg8CAIc6UqQuSLDn616Mo8ZEBU4lKq2tAw2y/SWxqvPN6t1ouPmgNxPbF7QVLIcV2c2bw5O1L8nvxgERH593Dh+fd6UKldsYvyLEfKKHSafej732v+9XPfi65pNgqdezmNdjUl7sbN4676Vu/6977/auZUHBm6STVIsmXGTQDl4wBxkWrxYlMdKmYyd0DyYJvPSn2VomoVEv2QpM0F0Iu998961792ZvdH/9wvzudrtQnVABKuqTuWgqsEWKGH1k2nzrmEwKn3/7Hr3Sf/dwL3a0bB90zT13v7txRrOyhYlW3HhgQB3lhibKZv19dadso9VS538KqBsjGwY8RGSjqCIDP8ukEbVICxU6+QWttQ6kfj2ZepZ+1hhYAW0wsCZcEYhPTSsxqsapBwiFpTZG7OwalANfWdUIAHHCu+MnB9ZdE1N9QUqUH3frdV4TqTh8bx4QMAG4zgeAwh2I2nWSMnuY2jyxYF6zNl6x0rVzOBsCDtJtrIABI5maXoLmyaOIoyQq8UmMkN+J+9r0JDELqC14nDIE4cPVjLonx2QmTFNgzExvUMWUPq0LUR0DhSBNUkQrn+Mh1bZv2jFJbTgLHnp48FCep0jQcywyvmX3OUyylWFUSJXEOyU5AMju1CfDVufJ8nCrZEhMinsjytWYMwE8u3G/K2hCXOtdzGX4SuLnW89m1WS0RTyzoShNTfp4hj6m/MoiCp3oWws1GQZGkTHlzDHjZmcXDU54JsNzqg+vd+lP2Umun6v1cx6E+6kDjCUhLluY8k0npJIDO3wyfJRLm6C8ywmOrMKm8UnanZWKoQdt/9BboLdBboLdAb4HeAp+ABfI3+eN4AfjUGiVHiXFllr3NQzcnYGzngZjWAjp2uyK9ahAI3/fW9UF3dCxHZQOrSpbbxOStZsyK67cclANCsNTwbK5/JMkUNpWKkIQs1ACUHk6O7e54rphMHF+yXqZkyaESyuzg6DnrZhKSwDrSD5hXjr9rSSyxVgAwGLH01yVqzCwUGMQJpHUAGKBWvhMgEeC9IRgVMAnzCw7AZ9b6iYDibkmgi7h0P8x2yGEcKTaU8hQAR/zwkZAH8WWuq6iDoegjgZJlumZ2ItXdc/1U5MqUt8Dpps9hZ4z5ClM4lpXzhRU28xbn3gmQtA3nEKwXEJBSLTahgWpeOIZxqO3hGXiyWA75/rPd4Oa3w5ZK9nv58H9qseIizaBiO22sGE0A6uW26CCxLa6Daf105NtmPwVanbnXmWdgVwtohrt3HwqW1DZOpRWjeUIk7DjM6ZYZVdAGTG6dW1H9xlZ2urnYMGAaY7CpAoIzyXvPle33TGBhM3pOzvU1g9bXXnu9+97//p/dg7v3U15JbX/hpee6l776kmOU33n1J9303puu7bsnIEHWZwDqHmwqZiibmRnDGQeEaJgSig1LR/KdCzFV+4c3u4MnnlF84IGB6oXA0KniZX/9y7e63/7ire7hdJ1kSwVYUxsSM6th5N+MCbFqL754p/vmt7/SvfD87e5J1Vd99mkkwJLVD97MDSvElAyyAUIZAAVGC6T52pmVa4DUR8rA9jI+jPgDZh+T+zawyfrErDZIUKwrU06mSkGJPDVmOrwkwWZZWc53wRMkwBl+ufFaEi+jyPz2o4V1Bq4MJ4GV489WUiXBprs/6dYP36jxHZC2gqX0uAgDWkjFX9y0Y04LxJh5Tew4x7Ssl34w4UD8O0wlpYcsPwHAhjUkMZ1rrla9LljatVniSHwBmNyTZlhZRo1dsaSpu5p70JJenhP6YBkhBMwzUMN3hcQY5pTng8aZ+6t2GNYtgRtqBr6fn4U1dt1oS50FTjdi8FeoEYBvAmlCp84qrc5cCKBuNM5meoaenvN0T57eBkQBdRbT8kxRB5Z6bp9vJBG21iDjBIkvQJMHrPIJG3IyGiyvVV8TwboiB7QywgNyuZ+5jIoRN0zVXmpDVV7FrGrS0iVm1KKzVbeJUaluvE7JnkogPNb2Dgaw5D8sr5nXOgbMMdcpT4hcq1x3AGqkv7D7OUL/6i3QW6C3QG+B3gK9BT5JC/zFQLXBhLhKeT0S0LGwss7C8uEkyRuAAGC+nBcH2kGqdnV2cb5aShzW44fhWF0/GHQHR8TPaRZeelkcrIHS/Q4kRYNgoSTMvoI+Pfsv50koIgmKyC0sULOaS2omdmpb2U339+TkSrImIZhkciOxWsQThu5gJp14TaSwOI4k/wCsTcRs7hGzVh1nPSDHJRq1HBkd/SW5UMvXY2YSEGIWNu6Zpb12cGmPdbCjspPsohw7igNmpzj/OExI8rYlw3NmXwF0jrsjoAoDmtgzQLBYW8I4zezSiRwPQLQrwyMvbQwx4Iu2zNKYhY19HQIKM8un+hACMlLngElAaIHSprM0UMXGnJTNEWlkU+ZaJixp3+FXu+3Dl3yAy9mvusuz76ufuH8FIAGgg4n2B4Ti9MKiwgDSLh0IYL2EafUMgI2eUWcGjwPyosWiZ93X2sb9jfMZME0bpX22D9rOTX0KGRQJq2clxN1IR3k5FSgU+pupdMyJStKcLQ7Fpn66m0l6+Z5kwD/9iWJTv//v3UoZjjQt0l2fDLtv/tOXVAbmSTv4b/z0+936/MyZpfeZmACo6r0rDTAsGjJ127oSyTRJ6UIsGklqkH3OpLefi8jZFiN4/PSzSuB0ZJkwQOr0fCU29/XuN7+8252diVnVWFf4ajcVeEmW50xQoJomjvtAMvqvf+Pz3df//gsGqk/fPlRfb0i5oIhAsgALXW8zGAw6G1CNja+QIVp7xmohRTOsTQbsgWCkWECWJwMOPiBTzJzXPQKvHilcVjOtBJ1H5OnGnfJWtVcuBQ6EprZcAkegyftHGcB2HodmMwsospjDIgVmGydbAkDq/th/qts6/ozsoeRC7/22W9/7ZQHmxKLCCvKMaeCu0JWxCaDRZWn09lyLThXAiJ3dPImY6L3WL0h8pO63GqetPA2g1RNhApMcb6h7hQkK4lgdB0ppGO3nesdIsGmLpEi6/q6vCritMU+fyNqbUjWaZ3CSowLlwVhXggKPBZ7BCo0gPIJJgqXGykz1UCPvZTVZb8n+qwRmsMWS8AIeqc/KPjC3S0mQt7bJ6KuJEYVWkHyKgzApuPHkQ6S7rm+t/q+UUXi6OdCE5K7jT4f6Y1BPE19rolIjLh+IGYVtZXITEJsqqch6ubMYU2xNnuAWKyrhsQHtVHv4yD4+0HrQnejfOds6DICnw0U30UXa0zdiUDFOkgKKrYbfZVLT90oB+yuQyhOZaR/GHmOTNEs9UK1B2H/0Fugt0Fugt0BvgU/MAn8RULX4Er8Qd9MOJn/zK3dn86G0FFkpQI5EJoSetdIo+OQVGWg44QS4dhACL4J1cA7CYMAKHl4fdmMRbiT7oZC9S78A4jSzTymO0UbSMSUFgUXZlvcPcLPTBEBS3NXZFLZCtfvk/EwOzpRARjFVZBOW0zJSvUYAIeDa1VKKQXT+FX3fVyIk4kxxd3AeAYFmiGFPyLCq/wCDqFJxVolDNXBD+mtFWkCtY7ZwcfR94jIy2c5ZldWGhK1mRHGGl8oiG2aWJEyAjLAjSICpd9riFV0/tfptwFoxqQBu2DyAkctsEBMLQ2P2NLQuv215wHLFrsLKZBnMbMA5oLHJfBvTHUAc2W1cPu3HjAQ2CAzV7/1ucOOflLzmdkDY2b/IS35T51XZeR1QSxbcJE1SHlLtFLDpjMKADHvaspBi2pLNlqFGIhbo3ivqtnrAvgGlSboE2GSAksm3Ub3J43zlwUc/rDaJt2RE57hmg6nlKR3mSnVNZyoPs5Sm8uHpWjVNn1JfbnQPxKb+8Y93u1e+//3u7d//wSG7aHeff+5W963/+mXVMJ10a8WnvvHK9wwUsT3jh9hoxtBYmal3lSxpd2/fwGwtEEZW1rWCG6kVTOZWQI0T6QicEKN4rnG8tbPXXX/2uW58/bpAiRguAYWZWLuf/egP3a9+/mZ3KgANq3qmZQut9z3KJAUTFFxLgYNnn7/V/V//4xvdCy/c6W4qC/Bzz1zrnrg91jh+QwNSsk1LgNk2EwI1TSPb1UQGjrrZUgZA7lTnWzVT9Qio5inBdpW514wo1mdb2LOwqi4dJF2pwSrjk/hK118l8JM3GtZ8Igc2aAAom+HPeHM91UbQwmqa0OVasqlRmNn6LSXp2lISrK3dW8rifF/Zf3+sbSslnOtRZQx7YHtscNMGpDI5RAwo35mE8nrjYJjPgEQDbbPiAZBcw7WlygDhR+CV60soAwcApLbno8vDeBIiCgwmkmA7F5qsSBKnAHSzs7D/FZvrsleamErGYWwcwEymYMcfV5KkpSbzyqBFugAAIABJREFUAJzAufkZ0mNk+pyigOaaiSMAJ/eclATzhZIsCcTpmYvKg/qqlK7ZGU+1j7LqKmMwtWd5hlxQpkbPWg4/ouY1R7CJYJz3BVT1XCZBka87K/w0DOTT/Qmrel6Ak8RKMK4REQ8dx8r9SVVUWFPu5pXGA9LfjZ7p58oUDoyE9WT8LXSs9/RbuYo9ecSRtpQFeKLjktmXPhGzCqA90zhTkSlLmJO5mhZ4RmVkJS5WMdKeZm2TLhkb/au3QG+B3gK9BXoL9Bb45CzwoUCVDXASAF1FYBiIUdsT9xGHmheuALVKiXF0KUM5zY79KcDmeFV+s10dFfC7Lych4Z6RX45gd8heS/kYOfc4nhuBOECY3Qx5QgPJY7ck+bVPK5ZqRxmCzBcYaJKYR8BPzMGFGcqL7kClFsZKrjQQutxotn+gZTC1gFLAW7IHBzgTD4rcOM4LgI4kRxG7LSTtMyMJmwkIAJQW0DR8BRgaLxluJf4TZ1q/AL1KoiyGV7hAx6VELIfxueOEUWNRjipOFvGqGxhkbdfkoiskonJmiSslYZLZUICp2iNbMDZ1vK2BafAajjVgNqU3wsBmebG7JPexnJf1sG9xormYzvwbTFfgL+CncB4nGaITG+QMlBdJMtXr/6COKEHS6p7qj/6zmsLRQ+ZLpl/8UxA+UF3LAKpBopGeAlQNnGmUEjVG7o7FSx3VAp/uVzgTL2sg1vGorArYMmDl3Mz45TihUdkoLA2yYGdRRWYKm6pxu1QSpTPVTV0IqM6oMzn4lGJCt7p33jnpfvmLX3e/+NGPu4vTE11HjRDRbV9++bPdS196QWz9sFvce6t7++c/lOx8KIk2MamapFCppLESG401kHaV/WbgYOeM17UY2NVKcXdCpwshjKVmQ5CCCi84Kc65mVU5zmIDbzzzdDe5ec3y0qXGy4MH8+5H3/1N9/vXHnRzsXWUrZkCVpHIAv59LQPEJoej7lvffql7WX29/cS17qnbB92zz9xQdu2pQoPvUeMokwjeBxvVpQ/nZOBtdslMasAayWds7gwSr2/MquNKYVMBso1RvQKxJFsKumolbrZIPGWpr/O2apWMQJxq1V0ld6uXA1QxHEdr8l56YGa8ugFka1pdNtS6wYGy/x48b5Z2Lfnv5Uzn7MGcttr2nnDinFzXOJJagKefTxl23sUAkkmFkva6HBRsuK6ZZfp+noX5hZEFPHIdmRjiGMSlJiFSkiEBJC3zFdjlmcQ5cv1JbuYYc4AtEmBdW+S1bX7Gp+nxW0BVbTF2uOtSg5jYcEp8YTBqqGpCRCVuKDXjmsZIbHn2aVsngTqV5PgEmXLuLY5JR4djQbuhYCMyZTG6sKcXCylXJAVm4oRnDbH2PKc4Os9LokOBjOJMi1XP9Ea7p+cClzPK12SEGWjD54aLZ2zontA44O9M8ggDZsW2a/lUzw64Vf7jOTBVzCuRx5ZZA0JZrvhXxMf8jWFKjKwEUz20AaqeXNE9EkaY5y7AlZzCKYdDXKos4WP1r94CvQV6C/QW6C3QW+D/Gwt8KFBt3cJ1xa0BmwBaxwI5cwGmM+l7W8kW6qCS3INZ9VHFdeGMgX/4k+/l+jSxpk/yvTqvD057/D859MhzxTVSnw9nu4DszoAsk0pcoz23BeIu5Wyt5dRtCcEOhdosmcUJXB24nAICr41ZU2U/VS3WgzHlFdRnQK/KLJBgwywtHUD6K6cMAAn7SBZg2gq+oTQMElqcPMAcyZaoWypHytRLQJ6TjuLyCBRS9xRf/4KEJXQBI+owgPtjcgbZiYwMuEIl7WhezJLkhAQ8KV8hgOEEPMn6iQQQJxg2FAAL0CdW9/AgwBX72e3Wjji7OMotntXAWu3BzBIHR/9ox7jRPlskwpeur0qftZCOtjZpD2fRgCWg1dgRm7NAbMv2MbLfL4YBnf1SjOp3nVzJdVEBuU64xE4ZSYlRhWGlgbCbrq1qMMl6nGw6F4eajhkUwxZeoWS2BV3Qi7Cq3od+h+aOIfluEMy7RlthK8CV4yqJTVUc9Ops0d2XxPehmNXtnWe69fYdZf496+6+e9L9+3d/2L32y1e7odAHpYH2Nf6++Y9f7Z5S6Zd93QAPXn+tu//aq93htZGui66f4lT3x2NNKIw18aLMp7qwxOvy6etlOS1Zf5cCMg/FlJ4pNlHSRphcEiUJYAByTk405gRyn/n8i93OwUTxrHLbBRDu3T3tvvu/Xu3u3pt16q6AqrII61QYL5wlIARwhHz86Wevdf9F5WpefPGZ7s6Th91zSqxE2Zqdwes6EV0/0kYDvjFRgjZtQ+5BY/xiRc1ael2O0aTwAbEBn4k9TJwfVw0G2zF/ziIFk1pA1YwrqXJJnMR0VhhXgCtgNfVYARbErrIN8mxsBnJTP5wIqC6pqToAaz3WgqnVvCZ9dp/stq9/yXrZzf1f++2xYtBZQ6iuh7tGu2rfQNTgOImvsCWn4Dd2JqmR7o2lnkUAS0Apz4mhWHSSqzX21QCPtpDyapszXb+UtiE+FEkuGFrbc066dk1GTJyxS0mhaKB/lUAq6uYC7DC4/y97b9om2XVdZ54cIyPHmgfMAEEABMAZpEhClEjabrn76X/Qf7I/+FN3221ZtiSSIghinueh5srKOSOnft+1T1ShbUkEKcHy0x1RCERGxB3OPffcG3udtfba3Bu+OJGUOxyqk1JCIJY1RcLzBfjfv4MbLs6907k2/B7wHsaW5XYAa3u6/SK/HSHBj4Saq3EZNnOe/FBLIuEWrIX5EYzq3qYuwAJUuXHvzkJjxbnCvMo17RZnHYJ6NnFmZzzIbm6Ty3qYCaWSAgsRk7sbObH86E7bQxnjOmlrfkm22m32suUkk9uny3QM3uf4+HUIc1qn1L2joOHvecaLn+7w2RbLLPAp3sXFl+be0YsiAWLNiLX1Lj0BqnVNTR6THpj0wKQHJj0w6YF/iR740kDVBZXsEns3SpAG1Ix4bmiyUeq+AmCCIH74TTE13tsliJqRAepBLerHfC6kWOuMhjIvAwa3Mk+gvDQgeEamm4BeKWzYTeRnzOjHHIggWWb1iGDPMjHm1xkYhgE5JPBBtjYzw1YBqscEOfMA2+VVvB5p25HukxrNGCYRoM3rymr9EFq0gORXEKyW7p4EsmJ2F7FeoK6W8wuAXCjR2H+If0q7HBYlct3u3CnbbECpE7Ag3n4TDOdIBVv2lW8EARq06DpssNWZWcHjgBWVjqaMTZw+bYvsrAZKGqcgJyWn1tzHThIUO2EZHKWBkJcp0NBzFiNJFUgHfJdBVHLv+nEIzH0o8w1g6c9gExsbVrYYWiXYeQQvAIbO/KhNLz7owWBY87fQRh+wDNMR1kf1rIcJGk93mIfK50bh2UnRS3H7tL5oCq6aWOtrlVCRYS2o6nJF54YRzfoG6l3i63LioTSuI/6AWdfrYLdQYkcpusoCovZg9XgekqNqLuq124cw+19v23uDANWr12613/ztb9qVTz5tQ9ozz04ukfP53I+fbmdODVP/9+YHb7Wtqx+1tVPzbWUFCfvKELC6zITBMkDVCRhryTKxooFRrokCd0fkZo5wo90DqG5v3mkbd0aNMqrIf4tZ22ZiRsZt7fKFduahBzgsbGW49mTj3nrt0/bKi5+0mxhAoViunEcARlg12XuOWWZ9jgH4LXNVf/B0u3Rhrd1/aQVm9VRbWiB0H9yAEeeaGxsrBaw6Hg396zyny1LCI13ZQWkBmbwNw+r7qnJ5F6h2NnbMuCoLriu+SoZEhhsGVudYP3cbXOtJBI31Dc8OZgWrmQQrI6KA1cIZncwtNYMXXid/UxN3ikmRmbPfohNWmES5jqkS7r/Jf5XZrpGSNQWlMpzeBjQaqmTaALlKyS2nX9nHYk4LRIbl1iHXeyEfWhKqixXILa622R4nm7adfBB3cz0ltUHZr4fnNS7YldUH+Hq9R/XRU6wr95z7BBMYYWHZhJeTINgc10gq3KyTSihLjpiUc4TZtuMDgCn3O4H/CDXKEffF4yPYTPvyCFAWqTKAGaA60l0dZ+DjAyBnrkXukUMEubioH+wBGp2wm+feSt9v3l6MUZ19pNOv16KlYMS3BVQdPbKqXokRB0fe6z3cNIcNjPCU7doZgeJ00gHtcKkUzIbZ9PQo+nUKYwbwipV4u8Gv0WbWI53DdbJklZdZ8r4gW5oeKufhOP/ylPHVMRioHLYVcjg5sBlK/P9AuTl7r0xW/+6DKz07eUx6YNIDkx6Y9MCkByY98N+zB34PUL33teHGkOBijcjJOqX7gMAdgCLkT8/RLBCB2rHILcGgoIbnAbGFAYTyK5lYA3QNSebNo+QzSwwkPBU3sJUFIjKD+pm5QUrMKGtNyDO7TwBOiIF0lHL1BFOWn6HWqjmXRIV7O8MKwAx55jFNMreUiEnguoK76dqKVhvIMzEOMSyZm8cVeDDqLrsCQubtLXaagNR8MWV7BOrEYXMBbgRcHPuMLKz/adJkTq7YKyxAsVeV9mlu7Sx1U8nEBNQGYAYYVkiW/Df3QWwmWCyCyWC48tTyuQAZ5lZAKiOo/FnSK2wrHZbjVr7LMgbGttPA1gDSQHGBmrHWV3Xf5tPFXMe43rboQBtA3GXPCW4rJy7y4LA4vt4DKXfVt37UpcEJ8TW8mltF9vs8+zhDn69jWvOXBMBbyErNgaOGZeBDZjj4SxdfzpNsa9cwhi2KTLX0ySXrdWpkDFaN6itvrnpXJtaOL+luhfC1D2XGbsr32a8Mb14r6AwbnP4uNBt2DpRwvK0+U8AIUL2x3W7cmQfXPAFI3QWkbrSrV663F371m3bnxnpb1hiJ9Z968v72ze8+1tYWB0x0zLQb773S9tc/w1160E4ht11aodTM4hrS82WAIrmSyNSnqJeapgKULIUjSD4iUfFgbxsGdZuyJNcBqpup6ytYFZhsY4CjdNTA//zXHmkrFy/GBVhwtIn776/+0xvtvfdvMzE0DSsLq2puZTpK9r/cnWXW7nvwbPvzf/2Ddvm+c4BUjZVWKakzgB3+hAEDhFiUVQVwRLpafT5lfdXq9oCZtN2eDsArIBdm2H+OI9cN8BFs9KfnKOt2YWfArIxpdK8FSLv8t4qlyqp6LQpMthizTDxl2XL+1gE4ZziLFljNWKzExZ6rWgC0mkkfrFGmZpH86UPuA9fIUz3YLvWvoNa2e5ACUsGboJM+zBBhmcpFrZGnSuQIWvQ4NUfzUcaX54lqRQG1XtJRWrC+n9tGh6sSX4eZYC/b43kAME1X8da81BFE3kjDJJaZ535DinLyULN7JcYd1DpxY5rAIRNc8d0FKCoddpzPMGkynUkexgLbOo6zMTVsbQs7OzrmXnnIeCRffwqWVSnw3s5cZMFHjB9L73h8ZajkBJ51hLnfAUq9t5pDL+O8vTFkbCL/TWKG7Rhfh0LkmuKoq7RcpMdVUr3uLcW1pfHSIcZI5dSWq1vruwKP/ip4nrnXu32ZfeCvBWaukgOrEZOO2+7jkGt6h6VGjKPFlJ4x19VOq7uNhkpuy+Gxm+3wG8Pf92yarPeqyJix5snPie0UfUbR5DHpgUkPTHpg0gOTHpj0wH/vHvA3vqK5L/HwB39JcOQsPkEvaaDI4RKlhlETHMgYxuCnS0SVAu+w4BHB1xLLLDDrb3mZfaI9wZSz4YYQlWNlkBWeDBDGTDkS4BXA1gJSXVkXGyrQPGYW3gB//4AyFiC0aSSiSwTZ1ko93FtibeRfYBxZVuGjpSQWBkftLHlWsnqjEcCJdlu6Zn6ecjWzR8kf1Z1VpjACNMEzAd4RZUKUIc8TZSoxnmN5H9ZEPEKOPIWzcHI7+S91We0O5YEJegG/MLQDJWsSioL3DhbdRvpMMNrltwGRMqvStGFWy5V4zLoKUAXfAkzBe1yUe/kT8E+AQpSVsps0ZDA8ifQ0LIXmqgaCNtB9iv/sa3ai1DjSQpsshhMvdulz0hV7gJ4TlaizpKDjAF03UF1xZ9a+z4oEwPvvteM7vwqgMMduypPB+RQIhPWMuZId4cH5XeVB1n7coWDE9444Q9HKl0v5mbAufudxGPl3RJ3GCRwIrJWNZ1S7wf55JMrj4FMgJaAqBjsBKVTY8Q7SRsrR7Ozs46Y7aht75xk7lwGpd9oNGNWPP/gw0t9DkMaQMb7E8zvf/Vr72hP3kQcNIw94XX/vJVDGTeoAz7dTq8ttuLyKmdcpSs2cAqDCIIs6pMhklKTQBHQCVrSfRzz3djZhT2/xRAa8jewRECoYta7mLsN3G3OludW1dvHrT+T4zZvW1fWt1z9rv/ov70XBsAGg5VDKVCng33FWrtxLy7PIf59tTz/zeLsISL3/8qnUV10ZbnIqbgHkpOnt1zrBKSfkZIDttQf7dZ2LINdsSczH3R2wGhBqt46Z0x7wZ12hAcy1RkoBBEp8OwAVtAt1BLPmDgpMSUSfwgX4BBfgsK+Oca/PaF+rDcETmXhw80GNhYmDZYuBz/W0cH+bWnk0/XZ84/V2vHWtxnF/BGwLSCP7LUY1h8HnMph58NHYpTmTKy5OW/xM8Kk8WIDroTrnIkgdce7i0G3zvL6z7fG6phRwRCF3WdYarABPzY/d5zjdOsxuLRL5bRyhc04ZF5g3u12XOOAeOMUNZX5Y15wTT35mbqsTA8fsy3vatC7dSo0BdsrE9/cWUyLnEPo+9z1NkgCrrpdz4Y7J7XdSZXZRCTf38O0F2gHTyX1uD8CZOrH2T4Cgk3P5P0DRycY6dyP27Wde20Punzu836Y0TvJUuwR4xP72zBblBOoYLGDVeMnRwTRMjJauAzMzqZk8c5fA2AkGdgdGVNCecl9OLALeBwJm77UZfRgpqXzJv5osrMI4wtoqjTQBqPeuiclfkx6Y9MCkByY9MOmBf8ke+IOAao/T7uIEQY3BoADrKMChpKZDTZCcuSfwWUDrOzIQwm1ykQCGoiMwgwBKAtV9wYKgig3HDNNXgosBQCZz8QT0OqXO6EYZIyOWBZDagL19xLtK49Q0AlbnAZ0aJ4322QOBzxzbSN1T46s5sqcAo6eG5n4aGCoCI0SB6bRG6oDvh0OkxbR7lgBKSbB5UtYqTL4bjOAMoEqHzWmlYaBOyx0IYIdhF3SQtS8KnFryRWZJ0eRcJIx1bPNhPtl/GNPKCVXGK7Mwlglq3HIQh077FfZaJ2HBP09j8JSfYd8LvDcWVfoL8RwJoA/NX+xQ82rNTw2w9ZgJOJX5yaxZWzOGS0JAvpsl2E1KYkCALG/VQ0y4KanWwepY+ps48y6jWoNg5vQP2gwy2bRh45e4376TYFg33+lZzZSqRmqFizKcaiMNpgVtnb2LO1UfkgGqAloFepaykdlLr4TpC0HnZ2FkBb08CXrziER4jEDsmGJWOnrq+9CptbNygkXY+WMA6mhrF0C4DzOGrH3vQVjVhXYTBnV9fbe9/ebb7dXfvQaBDEvOPpaxeP7h899oD1xeIwd6jkmak7bx/ktteWajrZxZZJIAkLpC7urqGdioVU4eDBZjNRJm2yOyyKvsFBcLQPVwZwNwutF2ed28c51X2C5LlXBedQHegvHaoW0XAKrLp87BnDLmeX/7zl77q//r9fb5lW3K1CCplJVj3Mm45dJkn/NIf2XeH37sXPvR899rDz10CQnwapjV1TXAzTS5qgPG65Jy7c5sx5DHE54B0pnW6tvCrCKye8xTMasCG78SCDnY/Z7GZPZAp2Mmd1Ib1dkTKVGub8Zm6mz6uRuOe5BsqmAXaSqsajkBuw0ZSuW3ukLLenbQ2uuZZjN1m7hr/hQlKYZUM2ee5hjXWqNMzeHt98P+5jxkO31McKGVA28dZ6S+3qsiha7JoEh3nWdwXboqpkvd6Xy8nteTUl5BrJNZAs/97k7sZx6zeexe2EnV5W+3K+ANyd+7LgyqDcnOiu118sLtOyG1uwsEBV9VfzCphsX47FDwByCXlDa33e0zGXOApPeQcl7KYWfnKNKCMmYXJcre7iITTIe0l3NBG48ZU5lHsE9yfbo+vOaAFAqUJ6PdYdu9o3t1zbuMBK7eV1XLeM91FHAvVXCrzNsMVu2VDi1pw+fW+l1BLbNHW7ZgVI+9pp04YilL1Ag3DzJhIewUSFb91fkA1eN2M0C1ytpYoiaVXWkndmQYKwlHvcugtpkaVrm0/jujSRKkdU1g5v/ej9xSrAF5HbOpdSv5wx7je05NKkwekx6Y9MCkByY9MOmBSQ/803rgDwaq/9jukp9K0CKwUuYacNbZDWPMxcjXShIm41psVsGXLEswMQ84mZlCqGVdPvPhiCM0GzFuhbQCQJF/CgBTFqmJhwTdNDPzcwRcS+xgnxUO98lSimmP0kLZXfJUYQ2XlopVasrjZH0AUkp9hwOei2U8JJCdna26eYduP66wBlclw52JLjaRWID5EIMRAagsSjhV2mwxhbjyegyWICEAkzU1z9U8M6O75HSmBI2Bryx1QbjUVjQXlb9lUF3PfK6AbsMqcbOANeBVVphgzXbb4XIDfq/hk4CUvpFVrnVrv/Zn5MfugGc5GFcg7cMAPXMEISor8AppqSQ68meP3QVy4ooABYTOnPlzzgtlXE52yU/9v4m2yXlMjVaBGZMH0zQ0OWx1vgWZJ3xWLsCaZgX95hhqlNRn1lqNDDjf+15gK0iSTrNhVfpmCplwtTeo4y6wEtFWz+XoChR3MFxxP+uYIwggVPa7D1jdhY7cgdW6s/dI++zaYbuBidImNVVfAaS+/cYH1OEFpALOzqwtth//2dPt/NkhjCphMZ9tAlRX5nfa6bOryH3J/4RJXQCoTi2uwKjSB92kKCfCi8UZBtshq4pC4ASAur91u23fuQGjCrO6JWiFVQUI6Qa8T2mRTd4vnj7fzjz8ON2CoQ2zG/ug0pfJU33h1x+3TVi5TXJbd3Q5c7h2xn6213FdXJ1pP/3z77dnYFVPnV4EaJ9uZzBVGs7eZNJiHaAK8zuAzXawhUmtwV7y6T6QxgG+4yFyiAJRYTDHLHXedqpTaXxyDj1voibBi7JnP9MkqeS3MVDqTr/TkQ+P3X9B3joC57yXPNfSPl41sXTqEuBO3HVG9QuAIUiPqaNzT7Wp4aU2tXWTIYr7r07PmcfgwAR1Gh6N5cN9NI3HSSkWCqjG4XecK8ryI1lVJ7YySZLTWWDTdmXTdf5C/gp2YcGzvpMJXn+CVt2eNToer2N7fPJ+ZE6+TKvnVGm/jeI/r2UB3i7n2/VnuDHML5sTLsMJIPQSQRQ7Aszu4OYbMbz3Gq6nuUVzU7mPAlKdvCM9uh1s1YRWkddjBr3Osf00SymjaSb29rcoP7PLtek9EcDp7W+0KwNbE5cHzHDtUPqmrmmnLkryXVe/L7NM9CDxxZBpF6AqkLRvFPYKVNmisDag198K+0wXYYGq39wBhMuJupZS4RKeu77i3fQyJcDwI+D/At3uCcX9cQRQLZZ2/OtTr7avzz70b/LxH/QIx96ff9CKk4UnPTDpgUkPTHpg0gOTHvh7euCfFagG4BA4zRI4yWMJygR2MwRWxrGQe70eaElHS9RpEyp40QVXkwvRp8BtnkBGdnEPF8pZmJcFgp5jypYIBkcEQmSZKuQiOKT8DCTQgk5PBOPHSHsPDi1ir/2m7CAOrCsjwCiz9ARPMwfkEwomA2gsP4OMk8YNFsjDmiNUmiOQAZ0dYEBiOxJ4hjpWYEa7lBsTIRorzpH3ZQ3BQ4OyUJl7vKcsQoqsGuARCHOw1kYVdKZMjNvjO4NMMZ8Mq8BSQFk5tUqoe03Wog6Da+bZhuVzZMU0nbJhgl3L0ww4BkGkQHVWFlNgnNxE9ltmromSZT9iyhJWL10fkBppYkZDfd4JNLXZfOSKsiqxZbor/y2qDjA+f6ZNn/kF21mBvbnSjjf+IxtAshn5sI6/nBxrowboSOXKODuRUIZZaZyy4LCoBowlDa7BWYyq+4ocOEyfp80guuTAd1nVuzrOooDrzBVwTTCq2U//6O7AN4IFrByTl3oCQN3b2UnZl919GKOTx9qnn2GipAPwOo6/v3q5ffLh1ZSlWaavH7i80n78588g8Z0jR3UBoHfU7rz/Qluc2W2nz51qq6vn2uLKWpuBVZ1C/js1Z/3YzA7Ua8qD9BmDMIiwiQc77WjjVttdv4ap0q22sS6rCr+khBSQss8kyw7SXnO1Lzz5bJsDDB/S/j2A6rVr2+0//p+vtuvk1G4JtDHGcWylq9mT+dPJTWbS5lvffbT95Kffa2fPrrX7Lp5upwGsa8tINHEAnoYdnsJZOOclqKKXuqk3faB47u3eoOx6drBaQFW0Vecp3+U6qNda3s+lCu+5+fpZgdWesyp4OKQcybEg1c/24o6cdf2vg7WS7Hqd1PApqa+nu4B6nu5SxvHMo2169VFRFfVUAaomhNbgCMMu+xjc3bcxLv2STQSkFmDz1uKz8lVlE2tfURrwpzJabxBRLvB+n/uYLs3K/zMZxd/7lvCivVmGV+Xdvq982ZLzJpfdZ8Aj0D7S4GqH+3VdJ5tUlwhU/WAaMzq8zpNjOkse/gl5vjvkke7cGXCP2wWgWq8WoMd49WGZmdR73YGdx3TAGqpHyIWPyc/PNddzuW3ZDIx73JCtYc39MBOFTtTZB36W004RGcAnGpcaErnm0yGcUa9rS+xwj6OtO7gPj+tQK+nVvbcLySPC1VgpoyXXO/d4oKjQlKPIcuPRJBhVvCtIdU/5/SmPel6REgfo2rncq+MnEK11nffxWMyamdH4Ix8ToPpHdtxktUkPTHpg0gOTHpj0wN/bA3fj9X+of37vAv/VioEIrJT8U/5elCVN3if5kgNYBIKEXQjL8msMbxaC0mWViSUYMo8VgDRk+ZE5eARBEobCkkMDLJiZQ3KidOA9wghkCoffOSTCU0gxk5+oxS7BloAvNVfNL10APC7IbiLRJMd1VSdeS0MQKEUiS3mO+cEuzCt6UfNIAAAgAElEQVTbMoBLTU5zucwTBYwp74MRFBTJ6gqwBsrKpnc5BsAFdfzc9hxsrGUc5sP8WXZEUK1ED8glSBSM9mBXwBjXT4NQ+1GHTV+JyBZheRc46AOOX+bA41AmbP9ymJUHHNaz5MTmqs7qZCX4T05i4YwAVg2YkhZZLG7ixgTjHTfp/OKGPRcxVaqTGkzFd5pdpWqMMZxY0u/pPyWsOolOLz7Upk79lOWRAu6+AeD7ZSHwoF3AGY6rMp5hP8dgOJJfn4wM0bM4pw7dEVAGUOmUYk0DNtleCLwgggoytUqx105iHFOfhQLuQLVyJruB0r0dVAe4nkhA2S9A7wQnnK07mChdx8jo8CzB7QPtsyt32m1kvzFS+uXL7RrvrQ65AEJ54vEz7fmffaOtLgNUVxYbaalt/f1fce63YVnPRpo7gFGdkVEdnuJEIP11JidA1bxPjqozxWOt57EOrOSpHm7danswq3vbPGVZAdAjapbsWw6Kcb2+QX3gy19vS5cezhg5AMRuATT+y398rb35+lWcuGfaOiybsnvZe/smkyVOctDOi5eX2r/6ix+3Bx683C6eX2lnT68AVgEyU5+TywlrtrYaB+CatahxVYy1A8W+7g6/MqjKdz1ZifHV2HagWj0cStDcxtLAR0+a/o/7r1L6gNdoWQvs8V4wEumvye2w9OZSKgs+Nre1rpZy5PX8mp/ZFZuR/ArO+xivXFXHBMuCLKeW72tTZx/PZ0fXX6fM1a0adL39YTPTZkGikyN3h0qkte7T+5GgM6xmgKQyZMdSB1RJDu7ybkGrpldRSlRXaiR3xPLmHDthJRDV0Vl5duYrzJNliPh5ytYU5i+XYc6/ADX5sJz3cjjXPKkOwb4YHa6yfRUGSHVJh3C9rc1FtsU9D+nukAkJz+WM5bs8j5pCydoyfg5g5wW4exsYJMGY1kNmuybCVFbYJx7LDOzqDLn/NjbAmnSM3S2sjjBcOjxReqzJUd3XZ74wQWEpMB+6Zo8wRYqhERswB3VHBUaXAAtcR4wXS7nGoMvJytgqVYVTv6+r2Nqn9Cf72ratjlVOpOVygOoQ0Ew8hYmvXG0VOvZomTU5rWELqjTSP+2Ru3cN4slj0gOTHpj0wKQHJj0w6YF/cg/8oTj07g7HP8njD8Y/zV/83JAWoq+dheVMDqqIlP8grxLYxCG4uIuCqJENCm6sA6rxUuLFAI85tbQEXwNkZpq17O7rGKsUVrGXmjfWQ/Y2pQsuSO4QM5BEeObEWQtVtlbjoNkFwCW5pcjXFmQSAapRnwpIKU8zhIGYo+6q4DSBDUzgLAypAdo0OZWun2O1TSeLAL9dQOBmjuIYqd0My85QRsdcW02P4pLq8UkcmpJpOGTgaTDGsYXpVAqYALX6wvqcKT0DAA2e4iGWjFRYcMNSkfx1ck48kdxTHIg1SzJnVWAsIxOVrnJmvpsD+Ic9HWMPtmvgFnBqrC4kdhvG9R69p0KHY4Pujhzj/qqZkvl6bgfZ9czKM21q9bnqxM1fQ568UQeMJHhqaonldBdV6itQLSmpALNksPX5WKIbtFJo1I7hbxnVXoLGZXt/dugkhA+zKniKLNkejla5GzR9MWgMSq5Nj2XnQQMUHj2mhsgJCHCXHNUrVzbb7Z3zgNVz5H5utZu3d9qnH3wGo/oqbsA7gcZDAu8nnzjfgeo8QJXJD87v9ke/aktzMKqnz7altfNtbg2QugyjutBzVDnWlN4Jm58LoF5tkwE0SY0nPvc2Mfu5Q/C/BUjdxBEYsIprzmifHD3AxI1bFONAan3qkW9m8mYfE5xdAPcrv/0AQP0OeaozHEPVVZXBi5iabnFSQ1Z1eWW6/fgnT7dnvv2Ndu7cWrsAWD2DqdKSeYtzSICRNetI5uTP3Ud39unizYT4gs/USE3w73vRWj0jyeUZUadoKRDCz3puaq+pGpQ5dggOiC3gkBqqTETp/DsFmzoVNlVDH8FSL+3TQWVRa/cAZ8ZH4diaNUtTWG+AO/W5J+l+GMdbmH6tf5IJojGRVusoLa48VR+ZSEpJnFI/xPDIuiYONf75veWcks2bTQlaXb5eq75qXePmrNYEjMZY5SYsEzric9MSch2arsD164REys4EeFm+qhyC93dmAzqVDlsuZlZDOCT+VSYLt1tSH0aym8ntJouTto50jAZdDpf22+IywD+H2eX1gkxuSgc4cR1ooKQ50jYpFGxbEJtjCWhnect3+SQffMb8fEuAmR7BcoewsEqM9yTCTZcQAuZe4n5MSwA4mo+c0jH6FchxpqL1XeZ0h+9yyFzXQlKK6fR7YN1Hh0h35wJCZ8Kqyrea/yoY3pHJ7TJgJzusglpToSNSQux3+6SK1lQKir8Pwt2CrQVUJyCzRufkMemBSQ9MemDSA5Me+JfvgfqN/gMfHRZkBrzmpv/bRy1T8d+apkMu5ax4YsYKdYUg41jS5ZS2zhGoaMyh9LNAnHmiAkDEbIDHlRVLK1CchtIKMqSLlEwYIQ3eQeboTP0siayZySf5S8Yg5VoEeYFG5BFq7SvTCBO4SG3AAOSwp3xHED/kswFAMzm2BH1zUJEl04WRtZzKCbmG1iiN+YrAeIeyJNTbBAUcExw5+68UeBZJsEFriEr34aEYtAWkFmjQbCjuuj2vz+BYQE96YIxXF0D5YXT6RL8mSm4zgNttdZAjCHUHMrbDRQEr0joZGRaQsY0EW3CZEiVVm1HAWqyK39X6YUiTv6oMks+U+7qcYDAH4me8xDm4hk6ALyB1auXZMGFt6y9hWz7ne/NSOevTXfabtjoiigUNLTtm62RXk4c6hp+C4Jx8/glqZVPNQ7WRBYiqvqV2VcXOVJ5qLZttjYF0AFSmHO6N0wzFGrVTMJEnPnGxOQExjEAHb7273q7eucSxnab0y04cfz94+6P221+/3jbXrehIaQtOyje+ca796c+fbqtLANVl6qZy0nY//jU5qpvt9JkLAarTsKkNee70AuNm3r6QjbR9BVRzTBkovJqwCFUWVpXSKWh+wWmIGZGnHsCqjihdc7C/DRCB9b0FgGWiZO3h5xi6K3yGvJMc208+uN7+9i9fabc2kCEDTjYBNztKRe2uTGwo/ZWBb+2hR8+0P/v5n7RLl863y5dOtQvnViipQ58ef9rmcAeewq1rakFg7fVYLHXcl8tOt4/sUJbCtb6cAE3H3nIzDkiNYZL9LcAcA4IOXMOqdqCa7ETW7TJR81PNeY48+GibbekAXKA45y9gNZtVI5rxM06JHafMpp0aIclG2gnWsD37DCBrrR1vftwOr73bTdBKWpqx5D3K0jRKddmQJkipm6rkFaR6kBqnNcmkeVCY8eSYF5gNs8myuv1KjqYeq3nQnVX1eyeRdpVwd5AqjpcVzbXnCGaYWHP1LmucnFi2SVdsrCOA3SQH1TQB9jPPpNv8ArVCUY2MAIv7uxgNqTzhGvTw9wGcB4yNGfPxKdE1gFU9ZIIuEnyZY9tqWyiInXtz8BxM5i6Klf1KYQi8s440ihPZcQ3NpsOuqgipiaaU86KN24Do3ahDXCtTJLnqzTGtz6pUzQBeVCkwSRkBp05PMO0Xl/bxutoJhKB2K5yLoXmknORRBL1qG2hnslZJA7E8T2dUrcN6JyBUxwAuJcZwtpt818qXreqrtsX7j/cQP/c5eUx6YNIDkx6Y9MCkByY98D9CD/xRQFXQ578KCv7+hxmbxju9rn2DT6K+Xc2w+7nfU4Am29GB1+1YN3SGgOfQAMpAhFfFWz6mCXYXkdVOSx8S4szxunL6KMCS+L1t3mR5jDmmyFM9AVRa53AO+awMkuxmTIkI3Kwrepx8S9gFAjZLNciE6rA7Q77lArLfZZiCkHyAV/M9Y14ki0CYJGgOJygwTb4ozKySXv2MkSAfsg0Z2PlZPCr5WwyYsN4YX2JJdsJjjVLVeqeFIFIL1YhKLOj++H7J+om91IV1Ys2hMxg0iDWv1ocmKwajsjEC1ZSrgV0RlPovKaA59jpPMq4pk9NBbvcyCviW8b3L8rlZpX4dbQeodhOpbDvA1qbTd6d+hAEPckrqph5v/yVfAC4AZFPmpQaodsmvwExn3hR0tf801TL/UcY0CDhBqOAzACSjU6AjUO2uwXdZUXux+sCguVjXYioDVpVn+6VAIuO0OmDMBoomkuNoTqKoA6B6hNvNNuVpfvPSrTaa+TpjbBETpV2A6kZ785V3AapvkusH/0MbVgjSn3nmQvtJpL+DtroIWAWwjj77NWWYNshRvdSGa2dRPcOmLin9XQaokveZcjxeBJ311UgqCcLlOHuSuiSAZvJV0fxCJlJ7hPqqBzt3YLg0xQGgwq7eXt8iB5XawA99l3I1l/kM2bL1X2/eab/9z+TSklu7wSZcZh2bU4eJs0Qac8U52lI1gNKf/vy59tRTj+H+eypgVWZ45uQay1ADl/I60vuOgdSszUl3YPS+HzPf1dH5lwHMnWEq6KJqnt5jqroEOKyp31eJmjJUctqrjJVSATbnrfJSpwTuR2Ys6jQkaiw5d736IvJzd31iR2DqvzHyDDLsdyqOYfrU1yFULzFWr7fDK691abBDrYySBF1dHdqHYM8V7fnj5grHmVfs5n68n0SmUGA4zeH7fQ3fzDuVhBTsZaaq3uvubY5qcl0ljrmuPSdRhWciq+q1mqPvsbo9Qehod5Y6u4A7jIsORqQbAEjnmZzS1dwJjhGs6CE5+NNsaJ5aYd5vdjaHDClgHYZxC8sA1fltgCpA1/ulUwMjJmgwUhod8JlgVBM7PXEFyhjKjZnpE1QqJ0z+TakwybVvB9g3Tl4ImsnrR/Yr87unvDnnpqCiE2ZKcXPavdIZG3MWoQFc7iL3TckaHlukUOjGG6MtPquWFNT1vjir/NtyNJkYhE1OKZujpqZF1wGmN5Eb42vAuNpKlmzxpiZoFER2azUhknGa/fqbUuO0xuA/9KuWJv4jj/HkzR+7/u/b/uT7SQ9MemDSA5MemPTA/7964I8Cql+mi/zp9+e6MoMEqa2dkjTq7xcIEBDhGsJEuOVc/lzPMZQJdD19QQNUYVVRraaMTAxG2NrS0gyOpTAsgMON27BGtzU3AuIMCVcsV0ntVdnA5LQyu78AZpqjPMcaryfYBuOjCgOxmUDz8AB5KvuZxgBoCZC6hARYgGsNzwaIXRDYyR7I2hGcTcvyCqesoSqrJ8iVZY0zboHgBfJdZwGqYZBDuQRvJR6KIZKHxVtz18IxCjJtm4Ed0ZxKZ6XP+ZYFtRcKVuxy0dR8FUwb8wtse5A7rwkVmuoxHnLxmRhKFbsq3giDGiBQEl7Pj4HxjPLBIiiL6csri3YCNGDVeLwawqsHs0Lg/zxA7GHYyc/bydbfFjOV43VnOHoqDQzb6T9BKkczBj5phTsotrWiYg9MICwD74hxY5qndHY1caAN8Q/LFsXiqtarVnfwx5/9OMfBpy2o8iGCftpPnp+laU7i+LvXrlOK5o13R23h1DcDItY3ttvN6xs46r7VXnrhnXYI6JOdWyVn+JvPXmw//NlTsKmDdsonIO/o2ottqa3DqF5s8xgpTS8WUMVViUMgV9dSPYCI9E1clDuzbImNaEMFYsrbkzQI5t+ibczEAE6PYFJH5qvy2ebGnbaxBZt/8RttcPYJcPZh294d8flWe/XvXm9vvXGlrQOUrKlK5RocgPsECectYwWwOg8T/+y3H0EC/P124cLpduniKXJVl1EO7DA+ryBbZmppUWdXqT77u8ZijRzPiX3dB3WY054fOAbdMqmeSIFPrHT7e2XBAbC9HEjOsTmomivx2hnYMLOCU3NV+fwEUyULkCTnNOdRYN8hsptWwhvkWrtVSjGerLj7mW7fKw+2aeqpHu/Tp1de7fpa81wLEGZixHHjIdXbXA+R6dJkpb8CzZSCUrFAPwbMR25fkl0PRTAL0R2ifDwOc4oFgJ5ewWcHq8cykN5n2FfcxQWqHdTpJrwL4N0HpO7vzkc+nHI4lOLa28PbFvMrJzl2qbl7csAObRN5+hqsqSzZ3wG8YW60sMR9cHGb+8MW65seAUCEyj3cA+rZ9QDOkQ68gNOUA+NuPY2hnRMCziUo79VgyQ6e5t6n7P+IZcO6ylQq6e3ld/aRG+/JJGfSsX5mDp2wol/RvXDFK//eRxVgbqnXtoASOS85q46Xaeu7spbgtvh7rxWBqkV39AQu0yXbaF3U7UxvOZmC9Jk1BKp7yIQzMcA3lhNLFioTH467e1qgrhTovzh/PEjtt57Jy6QHJj0w6YFJD0x6YNID/2w98JUB1XH46g605BBGrERCWHGk7Kq5fgLaEcGEwYWBht+X1LAC0ApTlAEDCA3iXIdc1CFAdYgB0hSA9DZ+KFt3anszAKN5AreFRUIcTI0OCKRI5kNGS3AE62ANV2WpFnifQ7ZreRkdgmVxlR6XiZFEEsGeaA9Zm6ByWndbV+3Mn+/nzZflAMP8djbWoPaQoHN+Dv9KArmKmwmYE3yKY2WJC6ga3HmcYzdWQfARZStGyARdllKIAG5lgwSwsjLsS8a0zJJkTWscGMDJuPr9bFxdeT9OAWU/4gxdhWOulJI4tY7pmYLXcSAeVlWX446dKsq3gTyVFwfU8hqjJBEw2xqcb1NrP4EtvAyYehtzmperoYJh6s+Wq41AXRBZDHqxtiLtfpZ7Hmr2FSOkkvkWE+r5r9qpAlLhejE8vq/1Y8oUWWEF0QVsZWezwXqfP7/AdASICFQ1UWICBCOZrc1t6pDealdvYyq0+k3Y1L22jrnSLWS2LwL+Xv0tOY2mQ8PcLcEsPf30ufbjnxejura80M6eAozefrUtHV9nEuUCtVPXAKnU7Fy0PA2MKnU8TSCe4gRZGqkMleok5mgFZgCHkyQxS78TUKdmiK+AVf4+Uv5Lzur+7p2UrjkaXmzDy98HpMIqIVO+AwP8+ktvt1deeB/pL3mQe8dtmzYrARZEuVtBEHg5LPzlSyvtF//m+Xb/g5faBUrqXDpPSR2I1NmTz9sceayWqrG9GZB9rJlnXOihI6lMapRc84sgs3JNXcaLoEt8MwPhp4IFwUp0tZwh66vusA1nblxeNlbGVbrRpzVVt/mM9ToQDasqmjOftE9eFDYuVvMeUGWFKI0dO1yNwwvU/X2S5gHQdP5FYu0ZEIx5reWCEJw55J2Y8hZiDiaA0RxR5bbOJxyZsOqoi0FZsbmeOtKdyw3YvwGYYXyVxo4/M2+YQ3IiRPBraasRbKVKh9wvF5io4jp2eHopJReV5/b2HDnUjHP6QyXIvs7UsKXHR+ahWiPVvnHiBuM2Lj1z0gWiRyDbI1IWhph+zc+bU8/dNrmxAN/tfdajnzlmt3m4h2zY/H7Zbs2YuO5T2sXrJP2uXJjJQO6vDoKDfRjUXW82ddpyv+N4dmF/D5LCUdegymxlvl6/3gUGgFQFu/LkZNiKgjFOEr6S0iFABlAyJVES3z6J5VWMS0C24liTax3RKEGq3KmTfLKxOwGy1mF1DDmFxRb5ezP1VT3X7tWe7jfQ/F1To5PHpAcmPTDpgUkPTHpg0gP/4/TAVwJUx/jGwxSgWpZGmFIV7Up4Rfib72RUDQ8st17ZQboAl+trQbzAlgQ7fm+e6VB5K3Sj4EyDoeR5Ec8r8S33IPyEiUEWh8jcyNcEfoJlDIZgbQnerMU5MwNQZcZ9mcBN5k4X4Tk+X0YuN4RFGJLzNcvsvnVUIyYl0Jllpn9WqavMJOyp7sSpBkkAN0NQN4+JzhwA120ZiOsILMN6xHNegyNBbNlgJu4XTFpbNfltdFAFuV1+yBYWaPIQdlRgqpRSJlB5cNV7LbyX3EOe5tfG4VegyncysqmV6mdhUWVWq1zNOA9OqWPK5fC9rG8Yi2CSDujSlyWjLDq38vHCwkanbdD/EHmYP+S7swT8LwH63i8pJH1zIlAlcvW02OfWVC2wWed5nPuY8FyWOlRtMRz5ThA9BpoBt7GrKZDa81kjCgxQrXIVAqVpgO/YCKeIYbfvHxEU55Fjp8NPZBqRPh4im12/vdk+/Og6RkRnqEX5NAB1o91a36ZMzHaMlF773UcxsZnjmJY4xieeONv+9F+ToypQXV1o509j1LP5dlvY/aidPn8ZkymcfoerxaoOVzg068ZakkdKM4iRfpONkqnsoFzmMSgnSIigX/cdrhhqrEKNhV09RgZ8jAx4a+Om0y1t6cEfBYyuw7DepLTOe+TTvvLL19v1jeNy/mVM+f3IOp+OXXZtSdd5rqMF3LJ//Px32ne+92w7d3aZUjVnciwL1FOdntug3S4osC4jrN6bwf/p7zCtnrdMIaT/zWGseqeVuxqEE0a18lJL/1lsasCo50UJcHcArq35XhMlt6cEuJepsS+So9pPZK4L/h5jDMGR5zbt63MhAbPu1nFgHVFKBp19Ov1+dOM16v6uh42Nu65YOw2oSSQnj8J+WsPUa9NcVZf9wqRHJn0kHrt796GOwrTBHFIZWBdVci3QlWXd2bbkVq3jPszr9B4yR9FpJcKR8aP+yD6cS2GM7uxMty1qlyonFqha2/kIZ909XHa3bgEW2YagVCMk2d3BsOT/svRYI3Hu0K8sYP6mqRoltGzbEYh6fxN2VRKWcXnIpNzRnndlS045McD2TD2IWl32egzIGQ86oTM5JzN7tK+PQIZpHIm9H+8z4Ra3abeWnFLPPswm17mTj8V79vqr+XUwq3Qu+ar+SnBEsK24CHO/8AhKi6G+psS6AbMBuhooybGiyhHsarTHGFShsxP3aHwHNF2iLVt6CLQN1u4ljuqmVmPyLuV+9xYx+WPSA5MemPTApAcmPTDpgX/hHvhKgOr4mNy4IQjYCTmkNfDi95kwwXDIbM9xblIPaRM4mAc6UC5okBrWrOBL8TMGxuRlwfIMkxtGGMNy0wRuBmOWgsnsPkzVEGZiZVEZL6US2KaB9rSMJCBrAadMDV9mcQ02iGzHzLsD9laQzA1hVQcCuLSQTFoDTY2ZQrYQaMHixhWYNhh4HSGvU6I6Mws4pVyDzIRsz9wMBjCdiQ0m6VjJPLZpGVuCRvHeHGjVoyRFklcAsAm1hlh8KCgfEMCGrSEIVPBmfmpcf2Vp+Oc2LHsjUP0iiK38026mVIrb8u0R67nDsSGSoJK3Nm+ekySzk++N2C3vEwY1+LBg4xioemxLTyKl/B79vUTOH7Lfg6sJlMumGMG3LGFYQwGZ+Y6eJ8Glfe5ZF3ErCSwwWfmanr8yYcmObVjQQwHYnGCxTYaGAFegOjZLiij7C+v2Tu/bryMQ3MDwgQ4KqBLQ0vnXrq639wGqbe4SjNGT7ZPPb7Y70JK7W9spTfP2a58SmNN2cNOAY3/sobX20794BrnsUnI7z51Za8PRZ21m4w2kv93xVxOlBZhVgeosQbiJwCYj2g+RAI8Bus0S0HWgd4RawL8F0yIAJJ0nOP6e7N2BENqgvOgGjOptpOMY5Nz/J7BRi+0mMuUr13Et/uxa+9Vf/Za/99uWAIaOUvpLGm4mNhwrjpM5JeJ0/+Nfv6/9m7/4aTt/7jSlalZxAIZVXQQMHXEsS2rSbXMB6pyDMUjMifK0dYltzpyIUZBZoDRwT8OkJH0Wosx3KVNjuSjywQNglWJrlqTGtESfJ0wkKRkuoMp35KlaEzQSaR895zO5xuPNA9TCKo7zU8dNStor9wvHDfeJmfPfYFxT7OTGu+3w1tW7gzvmRcmrFLE6Rr3uykjJ9WVASxVQZWp8uI4Ma0CuRH7Grm2qfFRlveZ7hhnl8DZJO97n75ge6wbsuGc7Svbts4xwt1NDNRLhHdnUHfI32ecU/ZQUAbar0nfjRklyzTvd32dSzstP926l+eaTujz54vOw+t43ZFT3MEo6oD7O8T7u0mxnmskTAbjj2/qqSn7tR92w41bOmEnt1ABhZ72YuBsoG2a9AzhSGWhyd48A0smljTy77mfOE2hkRNY+7rtOO8J7OmHgNF+62OMHanIvHXFuxhNKO+Sr7vUxV+BVoCpUZRKvy3eZigyLairHEePEicNNgCraA4CqZ5F0Dzlcjn8TwD46Md3ji6Voxj+B/xw/hWPQ+8ULpIbq5DHpgUkPTHpg0gOTHpj0wB/eA/8cv85/717d8FhY5esqAYdl6I1fdpOHWXmXCXQTeghZDELMX4IRyDx6FR+oR8mDVebpDDyEibIEywkOuzIdC6C1E/SMI2b4U5cVMs/4etEqGwAmt2WLjmCHDOKWMFLSiMP5+inyUH0uwKLOwRwp+10SPx0DLI5lwWBKkQiHqeE4AgqVwvb5fYGALNKMTr8D2LnIUpXjFiuhg3AMjHiahxvwGOZTBFzkmkGpAWkkvQJI8TbLyroOJSYJjI8AHQL/yH8FqqokWdBlzKkVHwq2Uyu1d5uf20+aFrmNyJfZfgSyMq0ep93rLtmnzK9BaVgqAT8g2TaG2+zbDKOquZPmPKvfAqh+u5jSrf/E4cLCRforY6jou87pScyDlAgaNAosK8fQqNpCFRWUV//G8Tfup8XyFog2chfYiR8EIwKDDpwiDRxLfd2PLsVjSe14+PQD9O24rqeAJmAVpmV7t33yya320ac3GDsPQX5+rX344XXAHXmf65vtN3/zUvvk3SsE5YIOyeSTdv+lYfvF/wJQPbcMUB22c6dPkbu60aZvvkx5mtOYHJGbKlCFVZ1aWObQGYz2iQwlwKDydO0iJ2cKSJ3AioVdZdxMp3CmbrGMPYHqAbJFclV1DzvcvoOx0x0MlHba0gPPMQFzrl29td0+vrrVbt++0174zy+0Dz9hGYEN29XcZpvhSOphMe9MjsjcOfty4dxS+5/+7Z+2Bx+6H7C90u6/fLatrtKm48+Za+D6kFUNRe+g66D0C3eOsOwBrMVYxwhHsNmlvx5PzmIGrMCzGybllAu6AKGhPAWpXmdj9tXPWLYzrUp1LVczLlFU0l8xY1chhE0V+RORzHoAACAASURBVBTY7HCRXQoaC3TWBAdTGee+wbW61g5ufNiObn5cgz3XcQeeUT3UOpaWyXhVLivGZlEBqAyp8vmw98Em3o/Gctd6b86mMlslwN6ndnXE9TwAVJO7arust8zfA9Qe2XZXVZQbuHmuADgkuQfsRyfgaczKvHT2trl7cUKpWpRcUVMajg4XYWdzkeceYx1nzcLmsBKfYRbKiT1TEna3AJQOCHlOZRqyqY63FKH1unQsaqbENcI9lptrmFPvgcqBB4usy7Hu7yAVDlvthI9gtdoi6PV+J7APu8r3Mp8xNZI9zw3Ke3xs8zIJSRVr/i/jWkZKmzDGynrHDGpZP6Fw8b7NvVbX33pfdXf71Ee7xfaB34h8M83YzlkCB1oYwTysKvLx7jFcF19NDNR9ypMo7O3Mf791fPmXCVD98n01WXLSA5MemPTApAcmPfD7e+ArBaqdD0ugsUhgIqs6oztkzJLuFQwxwDBgMMvQwMLQJBmNyTGCNSB6lLzQdMkGG18vpiZqsazK5izZMg0AEuQqP5zB4VLjpVlqeM7iPLRAKRsB7jFB2TxM65Aga47AzJIvMwREAq1ZvnObVBoJWyvLOkV+6yyF7ecBqlPKFWV6lZZ2FD6rUVCYTYM8ExgBqwZ7Cd4FwZSusa1hf22n9UwrKI3EVjltajZWkJyQODmolSsqkTVExicTcmAxQIG6cajMiGBYRlYX16Dhel/yXhZlG8lLtUsq1u6VUSovNQxrZ3rz3nXHkmHBpidOMG1begx2LNjNd/WcOfX9Nr38TI79ZPMviXsBUqFgpGbL8UnH3sh6lbkKVAMqi6EyR1Opt0YsBYd9EWyOZb8u43EL6koCWKjIE1DbKKMVz4Pb6HVZ03iBb00ojIFEXo3yY8QTFKL2so02d9rnn91qH/M8mHqQkPZ+aqbitEuQv35rvf3dX/2uffLhjUghjwnIHZ/nTs23X/zPT7dL959uK8h/z62ttrMAu7k7r7TVlSVAvJJfQSryX5MGqcHrMzJ0JcBfcEOu9nk8soGCOceOdByBM+2TOptC/nuElnSKfNWjzXUA6Xq7QYL2yn3fbIO1h9r129vtQ2rA3lrfaL/96xfb5x/fZAxUTu8uAIcSsQGqeg5Feq4UnFOyTL73cz94un33e99up04ttwcfONfOn6X97Rrt3uT8YgKVpGf7vPcl/VoBfk4lD9rqOMvkU03cRDoaZUBmFViumNICpB01WnrmLgMrciupc2TCcfi15ieQIwBWhrnuFj4EUWExPUD/62C0cHEfPznfY6Aq8CsZ/TQGVFM4/x7d/rQdXadETSZOglXDkPrMMAsQrWvSXTtkHHOaIIUtdXm2WakKNTQPnVxI3dFq0yHLlgGT4NQ6p0qAS1p8d/YnkzQC4EplyD2A7o4hE3VTw5iy7wNYyxDMNEoAq8/WSFMn/otc+HiRNirxzYxO6kkfYSg3R5mhGa69adQgx6DJrdvWYPVe5n2mg3SvhUw2MFkCE3vM2D9mcix1VL0rex/wvAN2dTYXkB7iPuw9oY61hkHUEU7ImTPKjXufNuhDsE47FOyOS8g41mfY34Bzvsto20akO8tys7DtZaykFNhhxQRipiwBwFm/Jj28v8WzwHMQVhUTJf6/kTqriouZdGStRf2FuT+Q3Q1QdQm3kIHB//1NKZa87i7k82bU1qRLKQRcNmfrH3k4AMY/p79v2d+zqcnXkx6Y9MCkByY9MOmBSQ9UXPUlfoH/SV3lj78/8gq6zFX1J3xIwDEP8DggcDVoGaeXARcjtnUZ4SpwMABmL7Ix2U9hiOxT5YcOYKbmCJoGCwbJyuAIpk3tI4iisgimMwCgI/YGG3TmLEGINRRpwyLM6SI1L6cAfgKPedjYOYEuT2uiLrM9yZRGrukhIHZAfcIZmYhZ5vfN+xLYwjoYoLEzgitBsxEzQMJajzAQHkM8ajU20ciI7SkxFkQOaJt1LG2LuVOyNLIuVV5D6Z2sqDlggGiWEzzO6yiajirLIEkQYs8QXeK6OSTLYr2U4TFyE1+m2KqBdJnoFOtaPJOvSY+seLbyWrt7qY0twCjOVH4tG1vtNZ83DKDbYKXp0xgpLT7OwhthVNsJ0tRpZK5IUU9E15H8OhGg9Nr1BKHjKQx34jJlhJLt5jsDZ9/3QDJywQ6Swsa6jswrfRQWzWOw72qECM4KptTYiww0f3ZJcySgAlU6lM6vHNW9du36nfbZlTttc/dy2xydpTqMZTyO242rN9ov/9Pv2ucwrgGqoL15OuPU8nT76b96qj3y+OW2jDvuKcDppdMw85tvtiWk4bOnNFHCTGlg7d0khfLaXYwAqsotaxahB/f9ggxAkyUKMoJ9wlRpCvQiSDsJcsH199q19ua7H7fPrmLcdP/T7RzPdUrr3NmCNdrZaX9De99/+9O2jImYkyP4QmG41IFqN0GS8RqYp4rk9IEHz2Oq9PPIf++/fKbdd/kU19YdxshNSrlUm71+fNzloBxmjqcgFE+rJ8IJGxcSRHodAC2iceV4AlRdNhay+dtaqWM2NXmturJqoARrGCOlgFrQmJ+PGdEOGo5TrqmDVPFxvpdBpk09X9R2pbJU8kEF0H7PuDn9NYyiHm5H65+34ytv97bU99lkKH6vyw44WTclaXpSeOWslkmzeayRsEpGqlZQ8msuurt1iAEkBadgzCyDmXMxsuZ/mvfuhFRKPnUwy+dJR+ApCI0RNG0+3DdP1RIw3iUFseRwbimfZsLN8cbN4ODgFPsG8FEe6xiWNDncThzxTK46QHVvd79t3rDUjTMWun1zjsyljwDEgwBOMuHmBMkx7fbCn+45qV6FXk4H5MweCZD7iBCsZ6LIWRAOcob7qNfs9hYwVAdgFt1yconj9Z7vnd/zNMfkn4zq9gmMsaDT+zzjxJqrMVLyXOUXothU4arVrz1mzZ7K77vGpbwsVgV8z/0Y2bBTn9OaQmU9c1lxxmaM7fbyNLKwmXikbSluxcTiAePMUZp7UsZZjdMa1BkR9kD/+79+GS8zAar/QAdNPp70wKQHJj0w6YFJD/xBPfCVA9Vxa8bFQ+RDhoCRZWbLnSm3CMGISMF3SzFRGucXVkkV81WPCGamCCBcRhXfvkEklNBpHElXl8rYSKMYzUQM6GQnU2eUgG97BGAid+v8ecAypWtOmNV3D0MYzXkBmDlZspbWHtWoiQBveUGpr0CG/Cekv4I4A78jWMOZuIBWfT+NSwxoBHCzMwY91mUVNBcQMraJfJdjWkBuNzAnFfYTT5NIdMPcsHjkg30CX2aw/HUIrQS5LD/OV0ug6Rlj2TlARmS+MVEqt96AT0vfhJA00O3sZ8/bzbIV/xYODDjt67GNlNkIBeuqFTh3TFjBWdC2gXlRtNOAl+m15+m8xziIK+1k529ZTjrIEhMLkJ7FrCrDTQmau8mx5mUW+PTM3yUvem3RNDAo2WC3IH81ysCbID3lbioYtFTJ2DinStz4XU2P1KMzqx5BiJGeYwiIOnaGADdTEwf3oRuvUy/1vfdgTWcfxVDpFPmpmzBgHaj+5YsA1nXkjwAUAvQ5OnIJ/PbDnzzSnqTEyxJA9czqUrvvAu6q2++1xelNWE7MlGRTB6vtZJ7cQVhVy9M4oOKkC1CtnNzic4oY7DUkZSMBplMBqpraqKnUVIlrAaTz8Xsftb994a12C5nv2QeeaOce/hZAFEknDsZ7aMh/++tX27uvf9BOwZZakxdz17aOic9Ixi5jzXMNUGWCw5TZtdOD9rNf/Fl74utfa2fPLIZVNb97ZuoKp5JlF2SEa1YjY6sK62Y7Aaph2uq1PuuMqjnKAd6dbpOv0po3tKC2agBwz3MH56mbKsuqhjTla3wi97UvnGhI07uTboBqjdV8PN7FXUBbIyDVbqLm7Ode8LP6SJ5Hm9cZum+GNk3/O1kUQOs1WddoOQBrElTy3RyhTGnYQ+8N9Xq3tipvHFouGPa1GyjtO8lRiujcr5ycccJqDLZNKYiPVk8x8KgEqjGnTpoyucbbMIV7TBApu2XiQQOkXLNRFXCvpIbqCInuTJQdTnpxv+N5BBA8SnkZS9Ew3tnOActNU/LLnFVnu47ILc01EWTPsQpSmSwwF1UGvnJWLeEDdGRbTgrkfDgPYV9Ftl/9rFhEQL2zjzQ4Jkfk2brNjuHiyMu9X85UllRQyrQg0NIxgawZntWcVv9W2uurvKrlanAVyLpOZJY+Q7lwnTfBrlMfI9MJWEf21C17txHgUrm13TzBFxgAa7vG1VprvygrAqM9CO819sMXjZf6wdaw+nseE6D6D3bN5ItJD0x6YNIDkx6Y9MAf0QNfOVB1B4EZd/ekC2OyFvlUtFRz1eBEnlWwphi8kqQZtE0DAJnaD0AR6MrBzglUT89TpmaW/C2kXVvkKE3vk1uHuQzbNDifQS63vbuUIO/02h6YAXAAwzqF+ccMDMEAkHbC3wbfiwTjA4DUygK5q4DKirdlVJVrAuhSc7VyTxcWNCexXIX1C2VTqiTENDmpBmqzcVQhqAvwwBiK4xiyzBJB4fwSIHrZIK1y16LuJLALoBUEGqx67DK0PHQ2VsWne6hAM7JftypJIntKx4p9BBzFUAmcKxoMnhS7hQXqUmIP10NL93eHUcr9CDLsE/PVZA1zasr/qPDImAR1m6kZ6XeDe0D18BNUmr/KfpVGp+7pNH2tOYoEaWdOa4y6v7FTr0Cz8mcNOZV9j+u11rJ2oju34QVEq3GCJQ+hl6vJsnUuDVgrm3c86Hp0rDRUaa0vmhQJUilkewSburWx064BVF974yos9uOc7/MwrLcBHAS2V2+GUb117Q7raDgDi8P+h5yjJ75xoT330yfbysoiY2+xPXDhFOYt1zBV+hwiFWbZ3FRcf08GvELz22f2hS660twl/x0fQ+eBAXAG0Q6OKlcjpaZtL7JE5L/WVn33rQ/bv//rN9un5KSeufRgu++JbwdzL6Ay2Cev9ncvvN7ef/3tdnZZ4zHL1Jy02zgAbwOQZLgCLMPI10TN4uJU+8EPvtX+5Mc/bCtL8+3hhy5QbgfZ+wzmWHMoCUxetgCrzH1ctezbqjeajOeMD09IMU7jHNVIHGJ+FNTGf1+onaqDb0yVnOTpaBIgpWGSzrZTfqecXukvQDW54O63a3SdkMoY8DwXKrkr3x0rNkOmWxsljGqBWieRppfvb1OnH2dy5XY7/Px1EyvDntalUkA1ZsHJb3VdwA99KFgt9t/limmLSoE/M5fQJwEiIXZ99qtJ2jaTBH4/VjBobCV4mtUoTVAssE1+aJWl8ZjML5WZFQBz6pH5cu5oQ+5D3Ah2cAEe7a/kmpUpVaa7R63VAFVLcbFt6+VOc73uY3p0CBDlgCPdVV58qIMw99bBAswpmpcRdVmPGURT5H+GAbf7c08IEo3h2AEmTIcA5Uxa1XzVPaAatYV5rUiVMV7SL+BAkzs6XzGvzu6CyEzyZXZKsW7VzLaadjjUyHYBlAxOIaZLDdx3RoFlxZT/Cj1tsVd8B7O5LxS05A4eQCtcVcg7CFClv/je0jUbXF/7pod0EbCTm641inA4JyJjpdhUn1/2MQGqX7anJstNemDSA5MemPTApAe+TA98pUC1yspU4GdQ4a+/Yarsql8ZHhjbjOuszhLFzQRoKd8kQOO7WdDYwvxB24EpksFYMPfJGInPZ5U1wqhaoN7qHUq3VhYJb5SziS8BmgeAyRHSzhUA4OoaARZR+Qm5pwn3CIaU/M7DyM7BbC1CMS4vkS3F++MUsVdzSyt1uIRtTIA4e0B79hKXC1Rl3KrGqqymHIDAC/MO8+cCXg2lFgDPg7ZInutgcbMtrWogw/H3dLvkkrJsSlUKSg2WI4OtIBmVcl7vpoZaM1Uwrhlr5Hw931CSoyiN5K/Gq8fPeqzl38qC3U8Cdt7PIvs0vzfuxH4nULZd7HqOpOIpAt0E5vRBHGo9dy4fIyjMpk79GWzbI5zY9yBfXu5BfGdMkfye2N/2WyTAfUiKfu3buP0WAxrLlHFuaoi6zBSkQ2qCwE4omXDAaCLJMiGqoXVPHlwgPOi4Qs4xeA2wdV37tUxmBKojyrpYmub6jY320quftvmVJ8nVvI/3t2FVd9qNazfbr//qpXbr6mbk2cauA87BgD64fN9K+8m/fobSLjj+Lg7b5Yur7eIiOc1blKlZIrdzUTOlU/TjCqwq/cWsQoyUZJTj+hvknyOt0juy8XUCkqcKuonk18+oI3I8wkhne6v97uV323/467fbx1f22goOw49/+7tsU6MwgATmUO+++V776I3X23nkyQ4rpb93dk/aBq97mgC5x0w4mP+MuRgKhCeeuL89/+c/YwJorT1wWQnwacY6Uu52HWKcc2ZNG3NVcx47syoaSx8r064zEdAp8kpR08zEVJ9HZilcsY6l1KGt0NBHzWlNQXlRTB1bL9X3rt9rqVpiJbnFdlHfk8C1U3SeV0Gh9xObIDOaBgUtul6/4fg1lPL08kUMlailuk3m4qfUUg1zLSNYSg6vGclFgWrJemVTO2vq5dDVC3XETlpZU7R2WSDMwwN+sc4e4JISp6WGsKQLE2jmmjoXMeD6E5/KnKausTJ+Z6Y4Vm5bfX3ZUw+uALEM7bGTdqP5trt7mq5e4CtZaMCWMts9aquiIpFNFayqshgl15SUCO5djivbammZuZkdwDLvD5cAqoxLvpuldJfWdd7DZhgjOpQfc/M92oNxxHnY+23yy3Od1XCwPZn84D5hfVadgJ3QkVnX8deJF1Ml9j1PnpKM+f77oAw4EFa3aOtqM9nCzcvK2jFOYvuC1gN+KcKfckJqymrsAVz2Rweqb/isNAnHHIHlaKbbIvdj750bbFyA6qiTO62SOPL1nLtIfr8wNvuZzIm8O+FV7/7hxwSo/r4emnw/6YFJD0x6YNIDkx74Q3rgKwOqbrjjroAmwahKMsMDubRSxgW+BIq4/JAAZJ5gYtbSHQRXB0RuA/NHCZT2CQR13bTUzRAN7BERnc8TQSbRBiFZJLYmdAkcF5dholj3UHaUgAtesy1byhKQZZkDweos3w90P2XWfwEWcB5mYrC4S3AuNSLEITCi8XNz5mzZfj6DjdCUSW7XkjWR/8qI8qJRibP0RzAKScGDEZo26MTOY4n8RF1+h8N12gEYFjwZy8ve9NzV8Az8XbiSYMxNhyUqUFQOvQUwwzSIHXQPNsdNDG4bguOqP8epoK4fyGcsKSMrQJWpLW+jOPhWSlyB2HEAOs8kQOhcmdpst4OTsCmWrVlq02d+BlB9EJYPVmr/TZbLNETo3rj7Rspd7GlY3RxaB5xhz62tOs5bDV1cAL0bsmiiNC5nEzDqun7tZnq9nIIt9+qwxlTHg42eeux4nD8js0wbZIwAqVPQ7QfUSb1NzdTPyU/9HUB19dyzgLXLbf3ORrsKeP3s46vthb95uW3f3gqjKlgdmkdMO1eW59pP/uJZDJXwFsW06zyuuQ+cgWm+9QrMJONpjTzVIeVpkACfzFmexjFVQF1JtGyXbRXslDDV/1ft0LBbOv7yjDGRfwNU0X+2V159p/27//Bme/cjhJCwtt99/rm2vLYGIDpsmzujdufK5+36+69hDKZUk/xAgerOceqp7jGmTEWMMRDXmdfX0tI0ZWkW20+ef749+rVH25lTw/bQAxfa6RVz/JD/rtDvaITT9sgjMhJrpAr6HcfjE6N01PzSsaY7oMZz4baUWApOTfjUNMq/PT6fNsplyDSMG/D4LiHAtSyNutkOej2FAuCwnU48CPgEp/7tSwemXkye87z2fFOda8kdnj79DLvdaaOPXmUssP9+/ThOwzimFE0GS8ab/ehnOZTqglwTSoTj1CuwdaKhA/mwrKCyHSW6fKffmduRTdVcyXdD5R+0Z1xX1a5VFR5TJffHWAvITM6ty5GzD1g8wqXcLYz2uAYzcQXTDvXqfvb2VhgHS3Enn+O+ccx1IpCemSV9AqB6uI/p0LayaSb75na4VLmbBahaI7ryUytH2vIxNohjZFxZb/UQ9UpJ7euqq+6pUevlmDI+gGXnBw4Bt07kCUxdwrMp3tYV3WvavFHzT5laCXiMX8FYxs17QaffVpbqPH/NB6pa09rP4gGQSTB/TzRPYkus75SJkHMn04nc2/sJk1EVqCrv3XHiQ6dg2dUu+3Vi5P91XLkT16TDl3tMgOqX66fJUpMemPTApAcmPTDpgS/XA18ZUBWk+giXRmQjUN0hiCjTiuJKzFuyASHQeApUXU5Yo+uln8WIyDqfspMBqwItmEzZGcEbgcgAMDNgo7IIB5RCkA4ZDpGSwSZZAxGOAfYVULpikAn4ZflZnDHncTUSnA5BawMA0wD2dBZ34AEBXUkYYSrY1wKuv87u7ylDFuQZHk2zTRhIGcwjmIrp5GX5OQFdAlxAiLgLtkKG1bqvuv0uLu8iM8YqRJOiwlGV+mewpeQvgLdY47BFMjuWZXE5pMMywKmP2gGnjr8pT2NQOv68Or5LjysgFhCNZYeyIYLeBVxCx7VWbYBBWkrvhOTjCJB5nphsRlt7VF5BuDlxRv5zyA7P/ByvpPuQ/b7KCX0/IKZYQllDQavlLXyFjUs91XEwJ3tV2uIw6EHClq7pgaEMTVFQQvaA+bCQ3TjFQzRMTcv4X5ktiRwEDzK1nZ3Mgp2xLJecAMG4hkp37SNKxGXo1q3N9s5719pvX/mknb/vu9RBvQQeJG8VAPsB+aAv/vKVtrcpwmCvBOKQ+VaZCVv1/Z8+1e7HUMn9rq4uY6i0gPPva+0sY/Ds+Ytt/sw5BjfuvylPg6HSGKh6PJ4XSysF9nXTqg7GDkA4hztbkcCGBddF+hCma2urvUB+6v/+fwhUKfgBgPyTn3+3nbt4se3uYyhDrurx1o228eHLcZ3e2ZkiP/W43UY6uqMXkyVDGFuWEBEXBKgu4/4LGP3Wt76BA/BzAHCA6v3nKcFDe0+uUE+VfadIr6V1vGKrr31U7dGxiLM+iwiz3I2Sfxr4kHI10o5CFoGs7F7VtFTqG/MlTJTMMhSoVqkaGVXPsloMr98xIC5nXq8hWdS7wLROcQenhQzv5q7aXpvEhWbe8DQTEub8jj55FbYQuXEmYmp+YwT7HHMkb1bumX3pYBsmNOywn5qa4O2mTNNKMtyX738LVPe80QmkPWoZTyTYAtsoqWUr2YjyYOW9uX5YcMR+xM6ZQMp14HpMOGwp4YUx1Sm7O1/PzXkv2iHHFE5wx3qrgE5y82VTZ8mpMC9/j3Fht1gD+ghwfrDnOYCBp5yWDtr7e8vcP71/mYfvMZq6UM7YguZDxpDS4ilY4sB3Oz1q2/Ex1yRT0hj6RMUB15d5qidH3AsGAEJkzLsY3NUUhpNybqA40PRl/pVyRSha4lwussw9CFQH3EXMcTazVDFvTTw4IYbOJe11Pbe9zzHpF+3W3Ir3HsGrUuBNJj02wuoLVpU9O74yaNLP9SvlZz3RuIb0l3h8ZT+nX2Lfk0UmPTDpgUkPTHpg0gP/3+uBL/nLWoFSPb7cDLPQxHC2wqGKacICdtmW320rxeJ1zK/Nyqi6PJ8LyAbmQBIQLVgPkABqBNFymPw63ytbpfwA8tLBATPtvTwLuKONrBsIE7i4QghkvGtpD5x+l9YMW2BXCVoGmPwMCPCVvc7zfg5AahkY8zQDRjXbsGCOssil7Uhj90bk7AUa6xDMHD7fGcBaFCHSXYByAmpYXsOjiiNn2yLL6ai7QNC4hEHNAJfNuAZ3MxjZTYPiSBfFZxyLwESQnRg9MsPqe181VRJQBsbxnUBVEBxDpZwpmdH63pYE0CcfsoL4mD+xjTEbm5XEian1Wjl3sixhbg1ayVEL68rOle+V0RINm19tM6cBqvOXCfR/F6Ca/FidbXkKLItJzVkthrUDytRKzRNwGpA6ZkQ9zqCygMlKlC0QmtzOsLF5y/eCUV8L0AbUhkauBQpP1Nj17+RTBrVIuRHsClR3EAju6Pi73l5/+0p7/Z0b7czlb5Nzeg7gsI/0d7u9/caHMKqvUHdyH/YeqAzoiOMyTfMcfv07D7eHn3mY7cPrD+eQ0XLs62+3talb7WuP3NceeOg+8qMBq8qABaoeAxMXCfiZVDEP+8BZijBVgCE0prdubrf1dUA0kzNTsD7LGNosIh0QfEzBqv7u1Xfbv/v377aPPwZYMOvww59/s1144H4ORxaLiaGjO+3aWy+2HcC14Ghz9zhmSpoq7cqqWiolXachl2MBQ6W1qfboIxfa83/2C8zHzrSLZ1fbww+c5dq6xXzCern/ClRTw2h8PxDElcSzSgHR20o9BdWZgRLJmW9agkslvXVeBBu4+Qaoel4ADbGd1dinaqeeHIHMUp5Go6NiUgMSazf1XlVC8lb7ae9gNmPDiR/Zvhgi1WlXKWEy79T8qTZz4RtxVD749DXq0srYVs5tGSl5ryj1gkcqsBRIxkyp787P49w7Ho93lQsdRGcSSzOlmnCSbdxLqZrqliGy37lB1VA9MPdZtbMAkO9Syia3Wg9MRYnlc2fJS10CkHkNAMm4wczQrwLVaZzODwSCmwupr3oM4+pEk8BR8y+lteaMlkkb4B/zt1mUIgL80e4i2zY5wxSH6qgql1X3nxGTHIfkpnrg4fxjKFfMcU2w9J8RJxMBpJ6/Q8ZhXNeRJ3sjdKxt074Dy/Ow/QM2HAf3SMYjes8VHiZUR/gAUe83TtJ5vBYvUx3RJeI5/44iv9PbwLtyeoV1NekjV9d2sZ8qWWYN18N2m/9vkqdrLqr+vzUoBN/eaGXzPaaa3Puyv3XjkTd5nfTApAcmPTDpgUkPTHrgn7cHvgRQHYPU8Y/372+Aa+ARyo++FhlykfXocKWXoCE4Z0HDVGvsOTtO3FZsKu9lOVeHK0i5qnzFoQE9LMNsgApbjoEIjADytcEhsl/pRBhRg3SDqxnMX+YBhrrjHu1tErFk8wAAIABJREFUEfCMAJy0i3UgOMEJ1FZlH3MxV0H+C3IbAiIFa0riIi+zZA3bWKS4/dwsc/GWhThaoo3M7it9hTk4JtBt09u814TI9WBkh6FGSH+EkQXgrS2OIh/26ASsQ4I5gZ/sbqSoPdK1h8v4tuqfygrKEiQHVqbV/FzrsApUu/wyUkFBk9jQeCxRdLkLu7yRl8ZMVQOxctx0Lg4LCyAOg9uxnYC26rdaHkeeg/eJA2lZmKV74MQQEV0r0t9fAGIuYtb6G4LSd8J/nsxCzyUXU2bTMyo481VmNFrj9M8YgI7B5F0JcL4XvAgKxsu5bq2X5eMgbI5qeq3+zsFW8FxBdYGNAMC7oFaUpOTUBEAGCqhtHzD6+dXb7Y23P29Xbuy2tQvfZOysASpGbYPvXn/lvfZ3/+VV5M2w9LRH+fmiNUjZrXVWLz1ysT383ccoP6LDauWJrl/5sB3c+rA9+dip9sxjF9ujjz7UTt13P7meGCp1SbT730eT+/lVSuIAlrd57pOTug8q+fCjK+3aLaTGc6fbqbOX29lV5J57621r/TrzIPuYKK23V1673bbvlIDyez97qj365KMwc5UrOjPabu+9/Nu2vykjC5sEoMYvCsBKhqgOsowDSTUJQMurOB7OnJ5qF88P2w9+/Gft6088TvmdQXvgPt1/NRi7BqvqjAhgJ6xq5RaPgVTRmBGAZvwpka+QnzHU801PNEWTpQuo1BxJ0ySlvxqlAUwPLUkjy6XE12WZIAqz2kGpk0JcM3W91J4DVOO+7Zsu3BSgjoGp64ZFrc/821SAprnVRer/Mjt0+PGr7QD2XMZUTOs1NVYfjIGq+fHKgZXjHkmj2ga353BSbio4px1pG9eroNTFXLbK2nDFSOCTrxrmlPVWlguoHsJkOkmVlHSeuYcFY1VJKutBJ1+VbW5vYSNEjmv6GnY0DCffz80rlZaxHPBcACguBmwfotc94IRrrnTI/emIutDz3IsWllB1zO8w1jCi217ChKkOyAkuD8JJMp+yrJaiCVDlHjmn6533vpR98ZbgfbDYZFMfpgHA+5TMGW0DSndRvlhrVWk0N13Vzkcshx8x5WoU85a0OJNpTiB65jmGzZgoOaoFuJoq+UtSNVcPnHhgHW9JQl1/OeqewNK2m8/lSF3HEjgznJfFuIUrKAeoMp42AmTL3uneDIaSdEGwR+XYHY+w/ueXevkSP6dfajuThSY9MOmBSQ9MemDSA5MeSJhRIdM/9qig6PfPLo9BTIUOgtIuGM3a/u1nhOmZG9euI0CKx2Z3YoVvyvy4Qd8Swfzq1HLylswjcr48gakMENHjXPIdBQsEeQQi5mHNEUDPyyoKSgBallEYYMQ0WMEQhuB/EYQxGBIeEWxrxjQg6Jkj0DN31Dqks7rfau5jtKgxEsjZ8jBDpL8DGNQjADEZT2HODJhnYDEMi8ylM1fVo5lDnjvEFVgWcYTD8AIB4vIS2VEGs0jgzGud5/uAxPS+/WBAagDm+vdKzUQK6ly/hk18J3jU+KYkpxUkG9nadl2Ag0vFcHwcSa9kZI/hU3UmEXhnVAXEkRgXsPBz21QpYua20b4oc/3CDdZoSd/4p8Hp4HSbPvsztnOW/v0NZNgH2aFuv8fIfWdsQJAuKFr3326WFMAahnU8heFOx+jAWrcGoLbLj8eS3w5YY9pS8ry7jbJBabjHEaTQO8dtFFdTaGfMrDppYH6qCX0HbffOVvvoo+vtnfevts+u7bSL93+PJi4DSkZtEzOlV156u73w1wBVWCLNvBbZ9UKUyeXMOjy93B79wdcZCQAExoHliz795Gp76+V32kUq1Dzx4LB988lL7bnvfb3d9+B9bXFtNeP15ufr7b1PNtqvX3q33V6/jUSXEJqx5KTJCMecm7d3281bMpOL7eIDD7SLgMYRKOfDD660d2nryeaonYrZVWtP/uDR9izbP2Y8J9Te224fvYZJ0PbtTOLs6Porowr+21X6K2vHuZSps4uU/y4zv3Dm1Ex7+tln2/ee+wG1YecxhzpF3i2jfvoqJlOMF0pCyahaXqdGQu/zDlTv3ifGEm5fY2kr+PS1mOMAVRjVANO4/HZ2NbmtunzX51EofIFNHY+/Gh5cOwGLdb6/mJeaaYowqX0c2St12k0kTamg6YvPphLL6OOXyb2EZQOUVS3UflwZ5zW5o7Gbjr/WTw2zx/jP5+alJm+1xp2fCxCdAwlWdvelNEeWrYFROX17fS0BVAV4glC3k5HqvYB19pHZxshJsNu3o3R23xxVXXfFytZr9r7B3/PULXUSy/bt7g7azsaQfWXN3FucJItMmfx5XXwXV1GBYJq0tz2PpFhA6T1DwBk9RtyGTY0+xBTJsjU6/cZsDTVIOileAHVpnXBPmzaPn8nAI66pwy3G1Va5/u4zeXPkhFugqFMQJfQVJtY0R+Xkl7xbAyQL1ujpW87oXuNjl+AYrnkzyj1OKFvyYFMjrLet2sXtl7+W63PvZ8LR3x0nZnboTOus3u5AeVzRNfVUa2CwTknRa5D+np9GdzN5THpg0gOTHpj0wKQHJj3wlfXA7wGq98DnH9KCACWe4wyf8U78fJVACJ6x7cqsZCacIIIAwuVXeD/XSxEM+ETrDIW2B8pqBTcGi4QywhxLviwNBC0E4cjLDNDLiRXgqY6RYDrlFwjGltc20Z0BdpW7nhJIYGxEYKOPSYyRBKmpRwrIQr5ruDQ/HKUWqwBPBmJeo6QTpMgwAzIbmpPIpMwATGdgEQI0afssRiTzyI5naVtK07DewsIOAaJ5mDKq5LMaHcuOKqGzLIzBoTE1nWHOGr5LAeH5zBIVPQfONqamq+SGuC2RXuWbGvhmm4JdYzmBKYFlSmfIsPIq0+c+DcC6h08Hyx0TdtxosJr9CH7tk86qGrSPWSvbTWdiSKP09zxs4y+J+D9ghSHAh3wxAOq0LsEBqJao6Y3qwWYZI4U/z7/I79JonT5rUqKQt/3oEh5wsen16C6/Adl2xJjd8zvXL2ZxWmBbf9ydbynXWBEALAqM6i6Ovx9+eL299c7V9v6ndzAT+hEHb+kPTIkAqq8BOF/8JUAVttLSSngkWaUlfRpB8sJ8+9qPvt4OcfbdgrEM0MAx5/XXPmzXPrnZzmNK9eB9c+17zwJWv/VIe/DR+xizx+3t99bb797dbH/3q1fZzmZbg/GPCyzHPc+kySGM1vYOAkVyGs29PnX+Qnvsqa/FMfW1Nz5qN9+9ipoAp1cutIeevr9970dPZXLAyZsZPr/6zss4BF9nDM22G+vmqB6zXwJ2y5jAKh4w4PaVpUaJDAAnhXaFNjz62P3thz/+aTuH++/Z09SGvbTcVge32jzKgJkV66myD2rk1qSGRkoFCmveqejMyIA746qjbgFUpaYCVse/0l/yUWG4jlOjyRI0G3wncsb191hDJYFq5YTGjKkGRd4XestQFuXU592R+a4TdE7zPbAR9jXL8BnGVrPnv5W/Dz59iZqhmBF16W/wreAy14kTTDKTNfcReW6GZgHV1DfV7Gg8XHlVxu0ciP3idZY6qPS7bGqgl5Nt5jgzf+M2NVJyOwJFl9cBWLl22F8vOZ46/WqsJHC01MwBgFSztnG+tbWklb0fWuPUCQjGDKmo3DsYRzKph5SeQSnirISX4tIa9yQatruBw+6eHcn91kuV601psYZwh9SY9r56xPrHtKfk26hInOXwFNpe790w7tNz8JiaOSExP9pnogXZ7x7GS4fc81ynsk/LHMmeHdsWMQ0j78k48K5LDm6qowo6AbLJLS9ZucvJszK9lQnOgr2OIBhh2puhx+SgHsE6DGcygS0v+HvBdnY4dn4FmBpxncPkqrp9M1oPmBzR8fe/BarjQVbnfPKY9MCkByY9MOmBSQ9MeuC/bw/8HqD6xzcmRheBCz2wSyhUOaqk2fVZcoKhsuOE3ZyGrbKKKoEP38tduq7smjDWfFEdgY9S647lCZSX0SuGg4WprDw2Qh6OSNmvLNQJUd8hZizD2d0GXmSjzK4vwqyCwGY0UMI4aQFAOS8dGQfWcvBslGyQdfBjFcXLBOYLBGIGZkcGezIv1lB1Dp8Nz7L8oflcpdcLIFwYwr6x/sIQ5gLmVbmekmIlwAF8ObYuY+zMskGrINOA0YBVueHY2dRoVbY1LpyC0VJhFjjobr3+HTdfgYffjXNW/TyfdWmj5wJmNnmuMT/SFMr21OsYqLq825jq0l/L6AQZuA5M8TTAbGpVoHofgO/XALn3+c7GwzqbTwpoKiMly9T0EjOR4RXNm3qrTlb0XFVHyJjRTX3UUDYp+FNAYJy7OgauY+Y0gIgDHANQA1yD2QCVClmDcwNsep6jkbYACkC5fXOzffrZLcDfZ+29j++0J576CastUPtyt90GxL5GKZgXf/kGnlLHbdmauGxLRtWcaqXaEnqP/+DxNn/ubMOTCTWxNXphlKh3+uoLH7RbuAlrerW2NtcevH+pXbq4iEyYsX7q/vb665+1O59/Rj7oSTuzNt3WVmdxHD4Pm7kAQN1ut9Y3MNAhj9LyJwCihdXT7cJDD4OzBu36R1fb5+993q5d2W3nH73Qfvznz7ZFrKCHPJcYvzfefQn3309w/J1tV28fJ0+1clQJ1pWh0gWOW52mlX0vMDGjPP7i+ZX23A9/CGD9WltD/nv5AoB1dYdrZbPNrVpPlScDsBh6xpTr9zIxhR7ZsIy7JznOy5VjGhAK65Z8wNRMGrv/SvXBoB7eyCucIMuCsgJivXD7dZAxICtYQDUyd899tL2eWkGonxc4zf8Fe6m3WgA1eFdQPb/YZs4j/dX1+ZPXmdTiGg2oFZRWeZqx99cBmlUnDSxJ46AaKx1cWpY1br9xCfdwnVToTGrHyDFnilmSyggnIWpCyu0fsN0RE2ruN8OY791X6rGKB73nmduaUi+2DeMgysgInme5Jzkd6LiwY5xUi9wXUInnFnJeANoGtUcVeDBhd8R9sp1wX7TkF5NnYVQ1N4KlnTYNQnM1zuvogJqq1GO1JE2kucn3RVEC0JZmPVY6zUdRopDmMI36RNXHEZa+h+zziIlD27BnHdWYLwE0abtHGRffOk11z87/a2IqZ56JJacvzfn32i94W2NAIyUL0PhQEryNPmcvbK29pw+7E19uW6Bq/VQFwJ6XActprkT72DdZ28mTHU9nHfC7YRXVytqu7dvmyqPu4zWtvzfpkYUmj0kPTHpg0gOTHpj0wKQHvtIe+Mp+fd1w8hV5rRwkgjODKX/uxToJIapYhYGG3Kk5qr4aVM4DaKh+51x7tiQaGOfEJQghyhsDLVlUg88REWJqoFJXkAKWGKwKipARw/4NYD2nkK1Z/lPGzlyrhSUkvbKfMW2yXI0GQoiNYSoOAUkCvhWWW8W0aV6gSvBkAHYSUxK1tbJ9tp7gLc6mHp9t4FgI+paXYGLJR9UJWBBtTmtApCyl/8yjNIZ2KwbUrD8LipcQDmj2u9A4ZbZkYFg5ZAVEBZ8JvrNeyX0Npufdh2xNQuo0M6DbR86L7KrLSkiPu9fv3FAYV9lX1jWYtsOSVspxJ5Cuv6cwXZmaW6Zsyc9Z7gGC2N/SDR+JjrsslJUCTt0x7BuBcBhU+ywbEoA60eCfokhr2/oa5F0mOGFOapmEiBXJ95E1ZlH98r8+iL5Yxtq4vipb6ECkSqUIlrr0F3T56ac34/r77gfr7bEnfgwjPECOu4Wp0UYHqm9i3MV4oO84tUi6i223SSPOwaPffride/QytUoBguAx3aSXWPDGp9fbi796l3xTcgVpgoyppl0PP4bJ0qOPtjd/9xoqgo22wsYvnptr33n6wfbt7zzblmAub167DdP7KczrZ7gPr0c2umvqJkZAFx5+mO2Qs3ib9r34OXMDg/azv/hOW2HMryLZPU25mTsfvtE+effddmd7ut3aIEcVoArmVe0cMyWVoda49DVpmzCqiwDVtZW59szTT7RvffeHAOdhOw3Ve/7UMTnj623lFJNCOAKrP49jca6BfoLGyNBPxkmid+W+MqNcgzCpQWAgwSpTE7ezAqowqlNHGtzIrSEFxgHYup53TZRqCBfpmvqmBZRrNqzGbd1wPNcyku7HphQ76SkvOTBjl1zh2fNPsy2yFT95M+Y/5XLb2dOUOCoMLBjV+dZrS6dv95ncUe4F1hpNfVWZWpsSYFlNya5CIJcxkmyso1fz5EwaBcCyvnJxV/fa47XkxPU60lSJ/ewjv9XeOhNegj8WnWPiLWyjbKezex4iTOtO2EwYVI2LKGWjsmR2bjPGX9wE2SamcIDUwQDoxr4PyFN1InDWc8p97ZAUB1KlaUPVlo1k3iIuSHo78s9nueegEJERl2U9AMjKpp4cMQHJZJ5ldeItkNNRipjx74G5qpqEedOpUyOQ1ESpru86o94RnKYk3YHPaXk+9067e7IA+7pUqh3BvekY/C20VcpbJW8KpJpsYhsEqe6fu3u+NU+14CnXAOP0yP7tJZGUDRdrO85dHU+59kE4eZn0wKQHJj0w6YFJD0x64Cvvga8MqNryzIzzNM/UAOFuVmHFgBWOJL6CmSRAMiChsAeBO0++XVaWSxCyDxBRCmblGV16hwY5Bp0aHxnAWNMGELiH7NIcwdERQRrbGML8LIIMdbeVQbAl0wR6U0ghZxdoG7mnCwRa87CqsyA/2cgGoD0m+J4haBsiv1wA884JHtm+xk0nGp8k4hGoCKZkIQl9kI8NcN8UjMMNA4RlamFlMUsRPE9Nk30Fs2twGS6BdhwR0CmGC6NJYDxNrpeBsDmogvCwm1lW06WS93YcF0AZsE/0J0uTHFX6o2onKkmusTMGtJKTxqmRHXY2NrJge1DpZn81zy11XTVWipOypi3SJzQm9VMLqCorttzK1PLPwJjWUX0RM6VP2CMhpSyqXZSct2JUI9vlcw2WwtCESXVE1OsxDHkkwOO81eCByhkudOxQKaDaBbcZUQG6YbIruL33KOQfoJptClocbGOeX6QRJICZ0lb7+IPr7WPA6nsfb5JH+v2wwlcwLLrDd6+So/q7X7+V8kkrHPsSkxtD5ynsC7a4A+N2+YlL7YFnH4nZi0BwlhMwlHaFlXr71Q/byy9+hORWuWGDMZ1vP/zTbwKARu2tV96OYdCZ1en2J9+9v/3bf/WDdvnhy5w/GKI9pMcA5Y8/+hyX33fIob0G4D2gtisQD7D65DfuaxfODNvW7e22hbvvU8iKdZK9sLbQzizPto2P32kfvv4GILXqqG5wfWwCJnT9TXkaugOchIGTOZH0JmN9wFOw+tD9F5D/Pt8uXDiHizH1YWnz2vB2u3AZZcMq590ivpnp6NLqux1f/NZdZlW5qGM05U7GuYAiFuGBHJr5qMIFjJQwidLkKgZLJxhJHW8E3BYbW0Asp9vrzzzTjImSyIdFzenNSa+UWM930g07QunMqgB2erAEo/o0AAsTpU/eSM3amB8JEAXCHff6hyB1XHbGyaHAlzCkMo31vY2JzJflQyJnbs2SWdyTZF07eI5sNYO2FBPKdC1xZdvNP3c93Xt1Chbk6v5r7dRDyyJxf/DaOTIP2f2pyFCb0pUQGc7JYV2AqSVPXMlvmF5g4PQWIJJ7W7aNwoEOGi7Chnpdc69kKo828jltMVf3gGK79oMgOA7IAmKOw0km95tU4kwUcF7Hrsa6lHvZcf+xjdaK1bXarpQLHXn/LIq74CGTFrY9EnS+N6mjChkVi+sI0dRuwHeLAEb9grnDhivdIw0jrr5ZvtajyE7e1UnHi92cBe4//rJ468qodMwLTGWiIwGWySWhJAC1frNkZBFFe4ayrZoKdOzeG4N3B+Pkj0kPTHpg0gOTHpj0wKQHvrIe+EqBas2NF6xIvMjTbCKB5vjhfLdwrZhT+bPZtkwgIuc4bx6YgQxByQJmRjOU53CbwpNdmAODngWCZUHhNPUAzdva211KSGOwuAqjZRmaY6LLwRLhD0CBTRSQCv24C5jYomoIAIIoUynnjOUVAAlLuIIuI688FmSy70VjnigWy9YpPB9/W4bjkCBOV+Gh0kjh9skwjMms28TkZMa8WYKyxeEGMjnCINY70KTkwFqrGH7Q9hNyX80z0xRlFnA4A5OrPFBQbEkLY0INbwpopatiJBNwR3AsMK0yI7jSxkSplrMdgtjE3TK4dLOlfOYSFHfHTePsPnOQWpIhi8dAgL+VEBugmz9ZZGivGkO28fJPiQUfRalJPuTBZwTnSkI7y5ZtiJhtEGC1A9Xw6x2sypKnem5kwmPG1MaOpzJ64mxnWcYmSgVadf0VKDlOfD8eV2OUUaFnR7NF8rlU3G2krUIttj3AqIyqQPXz6/vtNLmLe+TnfYbZ0T4JhK+8+GZ75YV3wuossrll+m8l59QROI2k9qidfvhce+I58kd5b+DtLo6QlZ4iz3Nzc6e98eK77bMPr6Ytjzx2vn3rucfbe2982D58/3OWP8YdeLH9b//r99r3v/0UOcGinC545rtDtnP9xs320mvvtf/wNx+0X7++294CfD7z+KX2o289RO3WhTIYg/n3vN53drGdW/1/2HuzLkmu60rzRoTHPGRk5IAckIl5IAaCBAmKg0rVpaqu1S+9Vr/1b+i/12/VKqkoSqQ4gCRAAgRJZGJGIueMefDwiOjv28csAWmJYlUtqoQHdyDSw93Nbbh2zeLss/fZZ7pt3Xi/XX/zrXZb2a8mSswjuvFE+hugGrjgayCAYEopJ6fC5MzZs4vttW99sz31zDMkc6ZgVecAqpvt8kWA+ho9YWnDM1FNeLtzJWap67WjMTlUUlShMmXPfOrY1EAQfxekigrtjUkiqeubGvlvQOoWwEcZMOvo5L0O4ImAKOsTZJVstAeqcfb1ba/zh8C0W/YhaGV/dP099zz9ZnfaAYyqctaUyjot+H6AZQcoXVfAZ66nWr9SXoFhWsvw3RmLlnnIprqsLVyC4VmYVq1Z76QgUGZVcBoG1jZQbDc5FFUOXfIAUCpQ9ZoXBB/gyOsxVr2r7sHe37wLwhwq+ydplB6vDGfJlrm3ADqHOP96n5mwN+rEBqzxEKkv9aMAVevql04B7LIN9x2QeryYelQdgO2zOtJEKXWqfe/Yaqt1Qh3sie5EYaArATRCxRK3dRJ/AlXPuRJmgbPfd+gPvd+U/j4nKPX3LHqAJPkAsGzttapu2U6hYjn56lXgVS+YhC2O2RIgPLWozFfuv6XIdryqEnZkcqG7P+h5kJyd9+mMGICY9cR4mXsyRRtAUmGrVzIJS+tzTYqmx6pLOU+dYwLVrkC5psL4MR6B8QiMR2A8AuMRGI/Av/II/KsD1a45SQXE/LkXdiih7DeserWwDyCA36xNndGAgwUiDiVQCWNIYHUCmzpQfhsWiMAclnOWYPkEMGT/Pw1A9pCxyWT4vQV7TkZOBmAliFdyO5OAFDOSGJfsEZTvt6VlfCYFdADGyVlacczT+xRZ6/LUahgyHS0HsKXKCScIyNyHmfRKtWWEQTZBjm1jrG0N0wlbY80Xvw+mDQYNQjFzwoE4JJQA3KAVCbGmRNOAU6HvFLVeAwE5A4IpaYBqWloQFLt+Gd9UXIaV6cxrbP3Q1QcKZP2xLU9qJ8Wiyn51883vfBa2tkCt5yBBtXFcR4y5fHyPokk2kBYRy5Kwz6mr87XPBJJo/yZXvgdoeQag+jtYlg9qg8hmExuyTNhUEg1BtrrFxhypQGZJfQWqwv6qEw672/2k/lhA21NQD2eKrWrYD4G6rInSxMgmO2QRVqXYlh6kOgAxaRLUpj6yqLMTrFj3aUFz+/ZGe++D220Lxen8qRfSpubBA8JYXHbffP237be/ej8GXrZdskZ1BdAuO+1c3Nw9bmcePd2ew1BpKMCEPd5EY/sBwPS5Zy631ZWldvf2OhLdd9sm9ObL33isXbq81n71s3eRFm/FzOv/+t+vtP/zL17GdfdUHEzDcXcMsMkGA+2bt+60v+c7/+8PbrV/uLbfVhdm27//3rPt/IUzzGPknOzXqcVBu3p+HvnvVNu88Un73S9+2e7co80OeI9y3LYLeEgPVX6cNpJhdBMJMPJ3z68KgiVqZV968Zn29W98M/WySoDnB5vtwpn9dvHRtTZYBD6oUc++dedRoJozz6BE7h6tLa8rcVDOroEslboKw5reLTwrAxaUihRFgZyI9FnlPZnWINOSuiqljVQ+2ng3159rEWZt3tVXO5piQ3sAm+VlY+cBqmefbkebW214472S6Gbn2TPGRuDY91R1fTmC7lDDgrJOp5HXpxs0yRJXYK9Vrx2v1S7HEkCbtjYdi2qSAITmsM0AMt12TrVAqmNRc3wC006K3DOxgtwDa1pVmZB185z3THCuZdZrwm4ImDwYzgd4Otet9T2COh/ua5ZkHTyMKqUJHvMhYPKIa/QEO7uR9am6E+/DNJu8YD3uexQf3BuVUR8iJz5GKq2EXsAaB3BuKskV5ZzIwjIeJtlYh32BTyidmGRepW2PjLBMNAMoK7p3XAZKAtVDjks/aPnU/F3gxGm2NOx6q2Jzx36a7vR65vgBm2nbletOCXDNLiXD+K4jBOHuz/XoOn34fcGuPWiHXFMcZT5x5trWxjusZkzKhwWqJU+vWV1zt+bI+DEegfEIjEdgPALjERiPwL/+CPwJgOofXoWBhkBUAyWX2pP549kMuIFgPo+jb32u6y8wMM66MgVaK9kKRiCYulS+PAdgGh5hKEJAM0swHMDG7/GE7BgLn+cp1BSYyj7I/MwBBpQ1FlOohK6kbX53aeWAnpH7tK5BfogJzQAkMpg+1aZHMEdCZwDsFC1lRkSCA/bNIEl3X5vP6wCs4dMs3yM8ZJ/5LvTmACY3QHqWFhwGnAGzSNAAazNTGCzxXc2VNBJKB0ECp1lNnwCtmiZZ/xW41cXikeL62qC7x2OOJT8hfwJcDWCtNRSsVpBu8EtL04DfcjDszUy8AAAgAElEQVQuWbA1qonxw8oWEA3Jw8kRTPuh7weomm0IWC2gGplwpMGc3aVvEfS/ANK5hknruy7EjwNdNa2TMqkwzL6viUu1q3HNfXrClx1Q9f305/TjkvVO2Ic1zsUeWycez4B2XH0/GACFcguu/zwAWZZqsSlIqrEM6AhgInjWahX0dri5A2O5TY3qTRIdbHf+2fbJjW3afBzws5ceqtd/+yltaZhDnMc5xmAFjbcMvIZEOv2uXV5pz37nadjR6u97hx6oP3z9env6sfPt1Zcfi0z8M4Dwu7//qD338iOw74P2xo+uA4yH7dHLM+3/+b9fai/htmt/X9n9etR1UfXKANXb99pPaWXzX358s/34N6AJtv0E7OyLrzyFYy/glD6na6dm2+OPIP2F+r1387P2m5/+st29s0t7mgINmihZU6vsVJBtqxoI4XzmsTgHlI/PzE62K4+da9/53mvtEeS/K0vUdE7uttX5O+35Z86lJc/EgqxqnddMydQymgDy35Jf9okCkwMTSRD4XrV0qhlY7OokgBSxZjGjAhucf6tGlWs8RanWstLmyf63knjpQVznNPM/tZRVC+9BfA5Muwuoe7+wMvtIj+aJs0+14/W7bXTn446Ftea25LaygQG4gjFXkUlZ14fGQIIjgWyYVp4FqDu0/xE0TqeEoKZ62lIJanUChp08kkU0R2KdrAksgaZuvoLjDgf1suP42grsguVLji9juMfQmEyY4zr3/QOdpjPUZaK0tY4IFjZUk6vse0A1MmBluGFBPb8H6Rtt6xiP1brUw8NV1gO8A5sNod4da5eXoXXdmsYd7M3Tc9YfnM6RSwsoB9RcT815/+H60yUYSfShQFl22V7TIN19WN0TJSAywnEmdn8R2HoN5f7nKytLnRHqa7yfVtGIfyE8swp7bV1Td49qT1O+wCT5Ujri8Vntyg8A9kC5Msdv+tPkj0vskTg76CpYlfzW3QLQyne4w7N8yX0L1gpSMfV6mPjqr8sesHaX6fhpPALjERiPwHgExiMwHoF/lRH4EwPVjtno/sz3ok3DWG2NfARqEJzIrvp/We1UW5UlQOlCtYEPGJNdTThjAEzkOT2BAQhB9MHRHPVHVrFWexkI0ASLfVA4SQ3qDBl+s+sCHgghHE0NLgUuSvIMpnHBtOUDDpUzc0dt7cw60lwAqYwnEtXpaVqvsDeUI8JuEv0RJI4ExAHF1mkRMgFWq0bOliCjtKKZZTnlrrYu8b0plon/EeziJPs0wI14Bsnx1KQAtmMBMDcxQJwZyLiy3hkAMYGoAMV9diwkKiNvC3tk6NQxql1NXs+QGpRKXnYdegIUZFT9XNCZ1jY9m+rwBP0WtDOwNbgW0BYYKPY1BGnHpIYpKkK0XF+Xvkad6iswzZ+AK972RHRfYJ0ZTAoeST8IOE9EyDFY4sthSg1Ak7oI0yoTWYjYQL97P05ONa9SJ9g5/MbxNTJr3/PjAqMdnugulgpDyx22jjHyVJGCgbCAiH4th9CoN26ut2vXblR98+zTvN4m2D5qm7Ct//B3v8aU6DMkvyRS2C3rU+cdj8g+q0b11OXl9tL3ngGoOrhTANWt9lc/woAJU6S/fO2pdgkn3RMWfnBvnf6ZMK5QnD/9+/fYj1F77Mp0+z/+/HL73itX2xkYVeulA1Z792KW2ljfaL+5/lH7xTuftJ++td3eeM8WKLBG1I9+49Wn27PPXGpnT9G3F6bX+tTzOAwPtx+0t378y3br0we0oUHSSUHqoSDVhA6DITu3ZwscW9bwRvp8CsIA4bpKr56eb6/92dfac889w7UxB7NKW5PJm+2pq4tt7QLXxxJXrhkRJ1x3fWfgPREx5QrtWbO16L4Ot8YNqT4DiJ6QOPKOEEOy9IXhuuL60ljpBHZ1AqBzYgfM1K5aHKlclu9y/AXEeEv5qtdHt9luAuTzTB83L9YN08pyS+z/mSfa8f0b7ejuzQ7M1VHIfFpf6XqdhumX2kl6c8Ps8iy5JPhHBnZ7q+pW6/5RtevKhDVZUvo76qTFGiP1KoZ+wsqahvntgL7A1v32/KSzj8qG7h6g3FWmUqBqMssaUo2PerdhHYT3twWqzGMzTAJ6x5OD0PhJ5cYRc3yGpNgs97tics0N0E917xRzHskw9amHtKwROnpOjpEP2/95emaHY9ElGKDK8Z5Q86o5VnJT3DRklZXkHgBUh4DiETtf8nJSEJxn78cO3RHH4zwLMHWO5x4vo5otBqgGhobZ9I7geq0orSY1U95vWfaQz/c1b+Nzb1Gz0c4UUHXv92Kw5LKVFCMFmG27lX0ShXTOzdodA+W/ByYPw/J7X+7GLXLfmsOfP7pB+8I741/HIzAegfEIjEdgPALjEfjTj8CfAKj2O2UA0NWL8ZbNW0oc21vglJTXmlSIgABVq4AMFWxXI2BdAOAtRipq79R4xcZU6cjXBMMHsCxwqSw5B7M1gF0ts6UZgJ0A0hotJWcJZHCGidQVGnYWh8vpuWN8czTnIQxx+YF5dcHLbNrUzK+sE4gh+xXM4Sg5P32a7yGHU1LMl2apPxVIyS6cEPQfE6ClJyqR6QiG1/hmHuOk5UWdfcn905ImzEsCK8ycMFGasgVOgB5siBJjzVHY36PDvj7VAJywjc917rU2dEBNa/qsGqiKXYz9u6DV4e1r59KTVaDZBdIxTAJwpN6UcZrVpMk6U4/fGliX9TNxlXJqpY+ut+vVaj1uMUea7LisHxZLGmxp+Og2V16gRQ3mQ6NbMKpvdHhFFlyw4ndW2IDdR/s61c+lv6WNrJ9Ja1l7V9+g8gKuAZdhipXtFngLsPV9GFYD2oLu9a+PAquBHN37hV7S8iYOsF2tJIyqfVT3N2xP86C9/8EtDF/mmZdX2+27hLEstonz7z/84A3qS++2JVj5RZIcqGth80umKZDYIKg/9ehq+9p36aXKPhlwf4bU96/+/vexZPnm8/Q4fe5STL1i6MX+fXZrs/3DD6+307QxWludaOfOTLf//K0L7S++8URbXIXt8wR2vWc1+rn1KXJf6mT/2+v0er1x3D6+x/WjEy3j8cpXH22vUfN66fwqTtPK1o+RBWOqs7XZ3vopIPvaZxkzVpN+nAcBQuVnas3qNo6tGAIDZKtdygT7ibcVrsKT7aWXlP++0pZAqSu0qpmbuN0urh21q9TkztJjlYkMIV4JpZynjHxorDojUS907kSJ7z0PHWoMfxZKkv+U+PZMq/1UTCjIGlftanqqpgerYNbfkWwqAwb9hCU1idHJdd18AGuSSD3LykvbuARzAHiWHmmTq4+149vX2iGOylGs8lM1psWU9pJ612evWk2RPKYZa7WZomJqQapjdsC648zNdRKTNTaUZECAZFejr+S3c/DOQJk4y/5klncgudrj+CL1+WFTTVB5CdT7cR/mpmnvW4fI7ZuAyLoBxrr9DkcLrAdAaZNWxs73D5mw5f7N+0MM63D9FYXrRu497MCa1l36B1vrCvtb++eAcO+Y3c79UVnxwTb3Y5ykjzWT8kjNLeS+Qv0rx2FZxYgbygGUqv1/PRzN5vLXIFJe9s+/Bp0BmtewN7Wwqd39LcupoGAfht1c9W5gP+2UBPD7Op8LVOVYFzj3iyQy3QOBsdoW/1LIpuoZbDLxRJWGOmZOHpCbZGfcDFiKkhG+JaN6ErAa6Mz3qka16qlrZo8f4xEYj8B4BMYjMB6B8Qj8rxuBPxlQNQT3z7uBBNxgavkMFYQSA0CIoZohgcvZ4WFEIELL+QQVkJ0JVWX0NFKaR157bG1qOFWDGoMVa40Mb8zZDwAMynupUZK2gPI7gkU9stcgYNRWM3ME6jOzZPFpl3BEH8mFJeo/AagH1GgpS5ukdnQKOZrLza2Qw8cVeMFWMsRGBv8r87BTA8xFCIR06BVYTlBnar2oQZ5Mwswcx6eLrUCTvZyl/Y2gd1oZMEFTYlENhPhPJq7ktwY7SpGtR/XICL9g4WQspgTQwn0Cx2A8/pmRWTVE4ntx/TVgNZjrWOSgMllXQ2hWbVuZcvoV8Bb7KTsm7onMMOtX+ivj4+9dUCwj7Tnj5ARMu82Kn8OwBWd2TGohEMZQx9ClJ8Ci3yWY3SAe/nHHkMGguluR8S6xLEBV99+AUXdcICtKLq69BOIGoCyfbcjOyNIV+CifJJMgHcvagxBfy6Q+JDu6Y+la7KRPYzITLpNJFtljL0uN9Hdnv+2sb7XbdzbbZzfvI+OdaQ/2L7b1DQJeWKH79x+0H/63N2gzs9EWGYdFxkxjLY2+3DdNbO7DQK1dXWsvv/ZMmBxP2O/fv9v+6ifvJtS9dHalfefFK+2RNShJTp6AdR0A/Nc/fK+dhUU/t1omMudXB7CvZ9q/o4b1HHWnUzTctBZ3k543v8I5+Me/+Lj9zc922r11gAXHvAtA0Jn62zC5V6+eb+fPnmpPPrrM9qTaZG832tuvv9Ou/fr9gIKOhCzprywh29wBRG3HlZbrketCCXDgfVh4jJkun2mvffvryJMvtJXlOVruoAY4utmef/psO3ORWlUMxzRWKsm2LH/pKAqzGuwXp5Z5mzuEqCb62/w8lGEj67WGNcuGARShCVAFp4IlHYk+b2XjMqkjhOqs1dW5z9x0E18gwDI/BLQBs/yuZHX1SptcvtyOPvsd0m+AKuAuPUjdnPuac+vxVK9jfy/n3wKpvjeCdRX4j2JwVD1SBZEmcJxurs9EhgkNlxH4uoYoRHIz9B/uaLZ3yaDXXTStbwScfF/2tO+lLAiOUJWVzDCHvFcNbQnDet2G63TdB0Ncf0dIsz1sXY0BnUPuWceA/rkFYCL3y+EQKfe08upiWjVfOiZJM9yfRlrMVhjXKc2duJ9a3zrN/WpqQLfRXVIK93Dd3S7J8JFJD0+1l5lO5STW0vwFba/XRvpLhyl1Nvg3wBIDIKD3+LSOqne9h3lvkmUNeLaHrmPN+8y4Utnk3q/d3jT8+kR7EIjqK8tGRiQ5ZXA1TNLZV+mvkNj61wKrJpCKa1UCjOsvc4g0YlJdLk/Kin8x8Mr9yIdXbyVSxo/xCIxHYDwC4xEYj8B4BP7Xj8CfDKjWrivBErQZPtDPkVc2aZfIIKefDLV+vjINBwA5YVp10zSOLOZyiQBmjnVMW9vIs/lsK6GOCCo01hC4WteKxyQ1g9QLzs7z2xLBkHQhQQ6Bnc6Us4BUGYe9bVx/CbbmqUGdX9mLLO4Yqe0M9ai6hChDHRC8TYOWFxatPcX0CDZ0BkZ2MLWcurA5TZkI7gbIhYdGkRM0SYBNlZUMyLLnqn1aDTMBKXMztqJBWpyAFOaC5ZQsD8LIlmHQLDWv05grFQsqO2kvVAO2apAQoKqBkk7H7mMn2418OYH456fOgNWHuzONPLVUowXQlO7Koij/DckpYO5+8r2KvWPoYjym4clAB9NIqTtw2mHGuHlGiRsUWmZJcxcI+v+igO3uD/iOHKIOvvVznPPYM6puULAquyHYd8Ul/9XwJGF8z6YGhOao6idBfA9ea64VbWd03v3e6347x+OakkFIpbKMsY5BJwPo+ECTnUAp7gpUYUA/u/kAEDjTNocX2jY1eENQyM3P7rUfff+NtnVvB4CKGJwxmGdOhJgSzLCqdRjVR54+355/BSlp0P5E+/k7n7a/pSWN4M3+vC88cb59DXnuFCdnRsdlqLAf/OTDdoi0+LEzZVq1DQg4tdraX7y6CrN6qV08t0qrm0Mkv/fbD39xs137cKdd//QIl+E614bRF8+vtG9/+2lknAsA1eX27OOn2+OXCNn3dukDu4UJ1Hvttz//PWipkJujae2gbWlkzHetW2VFglfb1Chj7k2VJHQXcA/+2qtfaS+//BX2jX6qp2fbaOd6O39mgCPwpTbPe5PU2zrR0vc27DfbEU0FVllvKvDoZNgG/kWB8lP9hevZVjXeI6pdjVCjGqYGfbFC6Wvk8iPa1gSOCHIBqxpiibgjga85/I+AamjSbnMev+oEDn5y9QkA9vk2+uRtFMXbAarWrKcli8DNyzxJjkK/vRzX9celVxDJsjKt/bVokqioWZ/SiCXtYGTmk+ACvJls6tvRuGaXy5DI4nkIvEzbmg54CgT7Nkh+FoWD053nOAhbX2orm7DkZb52CDuqgVkBZeSxAFcB7fFoHxYVAKpmmDvo5MQWx0DijvuhtaWRJWuAhDPwhCBP0AnATXpLFYZAFRC7e4+7uqwrg+RxuePeeiepr/eesE/Rs2MTjzcv3ZwW/7XBjH8FBJNdSYfj5D3NWZD7KVBVya/ti3gpMyqg3ed5DnZeyDlsp1JnmppSnklTAlRdUsdeQa0mTQ6gST5niowp4Lxj/A+ZU9an6tA+Q9ZhD3B6YP1z/tqU9LceY4DaDcT4aTwC4xEYj8B4BMYj8G8yAn8EqBp4lrzLYPOPP2IllGBDaS4NXhKW7ABelISZu56POAsDmwQF9eh3Ar6JgIMMOVLRqVBrGmgUuJkNgLNWC1AIs6qpzfK8Ed4qwdVSAIAoMdJKWCr3YkQt1gmM5gzSRPuY6tw7xE0mbK0BH7WiAtZjInINiBaQuBo0TwIOZ2GzpmRmMQmZwolXw6QBeshDTEoGU9tIg2UmEpETpFe+P+wH/83BzA5wubQ1h4ssCXat4TKQEmwry0We6djOwL7OsD2ZVuW5mn4IGlNHm3pRts+hxcnXINu4tiekgt+Kdcg4ClRj8iN1a42o7sTK9hxLR7NqD2VKApBlaFNTaxDLusVvblNpYx+r+Rwik21IdgBAlBIHkMj8zpzGavbfsx5qMHe+zzromxIA6YYEL5zVI/j1tKaRKS2XZhnWCUyXKoC1JlMEbGzpxjx7Rr454x2wgVENA9vRWQGl3U9XNPjQ8Mb15CMBUgGYwjDWMMbCtEMEzAWB6oMtzJPu06LmTrsFUD2avNJ2dpEGwpR+/OFn1JL+CuBHkoX9D5PPLli77HjJqG0A7h57+XJ74rkrMeIRfPzdL99vb1y7mV0Uiq1Rq/rtl662C2unmJee6waQXG9vv32jLaNZR+3btY5h3dRUP/3YbHv68gJeT6P24Y3ddvPeiDrI1u7vINNlu5LcQzIOL794uT315KUYhl04v9weu7TSzp9mBbjq7O7utU8++Kz9+sfvkKChhy/7LyBKjaryVgZF0Kr8VxnxPoDHHquyYJ7CSQ5yisTFE09dxlTpG7SsOc02cCXe/xjAsNGee/5SO/PIKYyJdACu2tyaZTUX6xwEjn2BOe1qxYMmZU97oCpb6u8+6/Lr/QY4E7DaJSQAqiewghn4sK0akpECE515TfiQWe3Z1T7Z0vU5zTyo1bbJtWfZXXi4T97k+6TMSHZoaCRQHdr6igXLoduJIxC0f2kHQJXayqIKKJXl8rn9nZ1hDxlZpcsyeNaPmhNxXL2EXCxsau1Lj62zb9aqeggysB5SR+Yl6eTQmsfy6lJaLFgOa6lMt/bFetiHbsEk51SPaEaX6k0WPKSmdCZA1e1ahAGHuAc7urcc1tQ+tsMD5j91+9Mk2wIeud/Zgka1yoB7nvzn4Q73QUqGj0DpR+zokcwrSTbNkg5trUOdbKkxuiRRrjy+x318J+1frEQtvY0tY3yUwJZ945xqhNSnNfJXogOzk/Z7ZY4NMWdT6WJyM39X2I7OBqW48I7S1aA7v21H09XCex6cGiPm2V4+Me2p5BdGPUebCdQ9/9OnP/Kn8g98a/z2eATGIzAegfEIjEdgPAL/8yPwL/71LRnfHwepwlN5QUGE0l9B4IJ9+fjjv2OnukiwDLKqtgj7muyx7/XCT8MEQ6fFyISVhdUaZdGsI5q3FglwswwZsATgNCCbpU/q1ICeepgrncAiGBQeEjhZeTSnbFYgG9npHEEcYRDsgj0pDUplShcXN9qA9jQn2OIugKcEnwK8WUrvNGBKL1QZSsMYxuIYw6OjQ0A0AdmMvQllX/1OgKpMhlYeAA1MlWRYNUdyLOatTdUQJYBvPtLgtK3h6Gf5rszqIG1qQs6CMZQmy8SVhLfaVSorrOC2HEnL7GVSAF849CF7GvDH/30bGl2EM5KuzxaykScWrogRSkCXYFV0IotbctuHJaFhlroTpiw4AJc30mOW8V2BUZ25BFD9e7DD3VqhEb7mSSdIf219YXKga1Hj+a25ZRsiW9b0r91G0HDNjBgvdXMwcaQAutthXyYIr8/zsmdUs6j7LIiowQln07dLCUKwtQaBNwBu494mPVPvtY8+uddur8+1uaWn2ia05S5g9drvP2y//PHblFoqYS/pr/kMVc+9PHQTkP/sN59oj1w5F4CxB9r76x+9A7hEoCigZPsG5E/RkuaVZy9T+0mgzb7Okqy4fet+u00N6YDCQANpQaRS3AcE5xpzXUCa7nWwDkCViFXuu825UkcwWJpvX6c2dZn6UXsJX6D36eOXT7Xza/PMEXpE7u62e7fW25s/fafdu3GP+V1tbxxHAZaGNoKbbdixA3+X+QNNDQO2HVrPc2unzywiL361Pfb45Xb+/BrS/QcY937crnA8j+IMvLA6H7A6SRPWmmklYY3La5cwKAjWsaNpXVPJgrjqBpx2DKqjZa2q9whZ1PRGqYSMZkongMqA14BfwdU6x+L7rruSEimKDJ1p/arJim7uyryHpGVMz30lTsFHN9+qFjB2xBGIBgAKTN23ThrP1x2v1CQ7Niyj3DZT1U3qMiyryHvpr+p6OibW+tT0Nu3AafrKKmPv7rwBqtZghhmt67iSK+XM3C+YrydxU/uXVrssY12q34tJFmoNncSVcY9ofTXkPlJtcKwH5f7HSnT7dZCOUHpYb7+/M8s8WUnyKwJYGFYl2NPenzhPrn93HRYdSfDsElQ+k/Bwi/nLuo/ZwSEsreyll5ngdChVT9JJN2jvtbaQEcjbtikSXlUIHRMqWBZolmqmoOoU+zlAbVMNagCyMqs1G1hygXemw7xS4c+cFVY6Obp2TjU6rBVXdYFxWtAIVrmHAm6D+00eMH/8G1SuwjKpVc1ak6cHrHUuxo/xCIxHYDwC4xEYj8B4BP7tRuCPpIn/0Med1LKiQYW6/CjyNZgAqhI42GaGphhhT6ttiDVcxUgo2eofCsusNMpzWgwAfAA2B7pJhp/1xzpWg8HptgoduQg4HAKq5kBei8uulBqsXQIqZYsEX7KfBqPLi7BgANDhcDk9JI+INK3/nBIYsQ+zCzttZkE53BQmNABX5bgCR6SMszgPKcVN43jqXwVaI4CqwFDgGD/JqR0YJ1raCCQNzDiGERHfDBK5Wc2TBLYA6BmAa+qrAMxTU7K/1JvyvRkkxoO4EMveEKDxPKPsNvG264c9FusljDJormhXQCErR1kr++v3rX+zZs31doDYM8GqwA5pVRNpsWypP5HtFpCLq2kAYIFVtz0lXehrn3KqZYcEtn5YcyJgNXWrrGv5u8gon2/HO9SoHnzUgcRoAfnqAkfCSZAxNWDmPVBtBYYBoY6tQFXQqVzYmeE2RNElDf784U5ULWsWSXRcBl751j+igSvY7y29JuPiWeAozB0Mki1Djjf32wPavty5j6vu7260DYL20+efozZ1p21vD9vbv7rW3vjJ7zkOWHF2UaAK4dwPQxitXfbppe8+35agRW0/8hng8/s/uRb3VNssOS9QXsb1+eVnLravPHEBIMN8MdnCOrfv328fv/Mx4BhJOefT62eDgN/GGJdXVBC09ukGcyRgAgY3o3LSHn/ykfb0M1fiuLqMiZI1sJcfWWhneVYyugejurG+095583r74LeyoDLsJR91JglcbK+kQ+s+gESA6nu2rBH4xLzHOQUj/9LXnmtffeX5du7cmXZqAXHl7rV2Zm22PfHYxXYW+fHUMmkmrKZPuiSF+5l5knrhmkMCz2JKg8ByKiL37QBpTJLsaxkduoCUcwSAFcymbU1wRAHZvIiN7ybLM1JQ21EU+0kQv8t6quuaCcTLpp0TJL/OvYSCf4vWNO+W7DV1ulUf6jTyOS1h/Db/pA60qzf1M9nCScb9WGDPepX3+34Ydb/LLrg5AbDgtTZf6+8hURyInR8sq2Ow/UWr3Y0/jo8rqcSC300/XQ9LLJjrxM9VQtR52wc8xryJc3mwB1SLKVONfxIHXOwDjOWyTQDt/vYCc3Sh7e4JVO3JWiB2xAFNoFoZkGg74j67t0XWjuW9Vzomwy3OtSZyJmWG1MDKqgrck5xipLl3TpCkOuScBIayH3s4B+PZleRC3f0FhzOAV5N7BVW9D03HdEkYCWsbKa+wVnBbihRTntUIzM+6eoUuDWriRRM+v58JINPNsuUiT91uhsw9shmNJ9GWSF5ljuvDs9KdgOxk9/gjfya/uOj49/EIjEdgPALjERiPwHgE/mQj8D/5F1gIaS2qgYN5cmtTFwMsizkxBFGmRQBM7Q8WRHlP4WbcMB9CiwohqeJMvVCkqzr6xgBjlLpW1sJrAKntaPh8thNsDVj3FMH+lD07qV3ah049lLV06cRLSIM1RwJ07R0AfJGwhUULG2r7GuS9i7gIzw3j4rm4iBkHMt8Z5L0xQBKMwkRK7lWjBkEqYQ8MjyHNjK7D8zY0pL4NdmJSm1QAqgHeNEB6RmnvsW1ZrBPVsITjhFEcwAAPiDJnNWdyTJQC2z9VFlaQ0rE0unSmnlSGM+DSmLVcTK1HM9i03m06QDOHVuWdLCcmtKa1mNiSDcd8xTMUotKFNFfS8bPitGqVE3FsrUN8bnLAzwXLrjuMcAFbn7M95b/LtKhZ/A4Ourj+7v+m5oDgMyBFRnWlzJOgc2OS1APVFLzKLpk4UJ4tWC0w6saqgvnhDmbZibCo7oSBZp8w8TvGpX1QLn5NxPqFULMYuKqX7AoASVyMMCrauPegfQzj+NM3PoSkvdzWzj3dHtAH1RYyr8NG/vbXgDxWl9Y0jq1DwqatUd7FLnfm9Ep76TvPg6sNzkft9Tffa+98cAdldO2A/+jWZxUAACAASURBVOqwK3u0sjTXXnvhCvWnpxNACzqWcWfaerDefvnWx2397gYGS/Z8rJZCa9Ss7gGiPr7P/huXsx/2nlyjNcwr33iyzS3SfZhJs0gP1QXm0GgHV94LyH8vXsk4bm8ftA/f/7S9/bN3kWvuUT9tn8+67qxFFWxYZ3kQ11ieiebDqqYulPnWse6Xrpxpf/adr7WrVy611RWAyuFH7fTSYTtPHe2FS6fb0hpOxXOds6qTxzyEE/yh05XJDuutM1vrP89FWg7JmupA633C2tNqDeJ5CujIcqKc7v2HSFCJsJ8DNpAFiwpzfXQgNUC124VMF7Et65kcLLXJsy+24wc32vE9zjlzSqBaYLGOWzMgl3ca+Y+bj8w2jGoBx6gavKcFgJWxUJ8rcSq67GEAcMeEslxSewHQxYZW0kApseyv9ZjupIz35+xtGavZrspjYG4o/RVsRgWRIcu1uofkVjmwigtbxBzrRs7qpgSgkX2TxCMhprz+YE+QCuM4nEcijO6cmml5SueANbrWp7o9VSrKf48xpZuaJ4kA46r7ttWfStBPdDgPG183isiSNZOq3cr2lCCPMLQ7sX+qEmXO3xHn2sIOpbhCU1t/BdbCdiZRYGuZ3I80zSqZ8D7LUKUc3Y4LHbJsOqHqEC6AdT+YY30v1BmWmcbzQKDbO9L7t0c+1b9C9khNTfT4MR6B8QiMR2A8AuMRGI/Al3IEjBI7quJ/ZP8MFRTqmtVOowGrSANAC6jahoYaTwPlk23ep6Dpi6jhH23KoHwxkq4JAtaqY53hHaS8BjCpUuU9WFZ7pgpo3arskPlyG70LA7ZlyPidZjNhQWaU0oIoDu2LCSMa0MX7shJzoI7ZpZ02v7geCZ2Ab2HhEBYUWHwMK0Z7mkh2YY7CHNoDtWLvBGSCyFmMQ2Zs70AQ6NGKACdx8R3Y9gbJnHLeKdZjUHkMG2GTe/d8mpY3c1Bk9m4VpHrMczObYWAFzGEAdQg1iO3YrymAbhkfCdS64JslpzVYEtN1mCyEhoGiYSTPVY9aLKqsatXcFYCVbS2g2QXAXYRdzq1dmxuBceJPWdsK2EXMUeZ2jM4k+z+5BEhb+Utcf9+FpXqdsRYSMz8AsfZRPVH+a13qIHrqBMxJW3QOwD0wDYj9guy3r3ksKXEPWg24azrVGe0RUQ9US7IpUC0YUY/0RbRnJyghNWyiC1DZEMbx7q0H7bfXb7a3fnujnT73fFtYfhTH3J12B9fcH/7dr9onH94BoOJI7Th63DJoAn3WtIUk9/xTF9tTX32SAHwyBkb/39+93XaQ/4ZE7OZ9t8uRLZ7D9OjVF662VYyIZMLnqO+ch659j+28+ZuP2sTmTluFyVxbnMC0qEyW3rtFbSoAZNsDAmn+GbWpT2BmpBnSNK8XF6bb5t1b7dP33sNUaa69/I2vtjNnH6HWdr+t09P116+/2259cDu1sUzzXFOaKblf+510VEB10LU6KfarzvUkCZT5pan26jdfai9/9QXcfxdogbOOpP1OO316CbC60s5dPt2mFnr6vgBbGXp12YLQpxmQ7lH0pzJWxZkTtp8J58VVL8qJBNjXhTqrD2vHpkbCXfXGMoHxeT3iHjMCeFBn6fXpZlLz2Q98EKKr5/zP46h86ivt8NbvAKu342xb9anFTKYfcwpEu2uLdXiefFi/K2Pp8mFuuR5SM55HGSJ5DcYwDoWHYLLSKV2SSRDK8kcCYw4tkmFBcNomsd85J7UfSnoDNHXoTvup6vkZSbP7FFBeF3+SDNTWBqx5PjVG4uQpBY7w3O/y+yS0/Igeq9sbZ7OMg3I04prEnniEKdgh+yxIncaMzqRCnNQ9ZpYd8N7JCOkt83wP4Iq6GMd079mYKu2QpNk3EZWRT/2oV5/r2gOkHu5yb/WyCxjlr4aJCO4dXove4QWhQxITyohzX8g9hGuIxJ+jpwzYxIoyXu+kMrD2QdWj1z0oY7vuHGQMrV3lfRKc/h3xHMiilsdwScvTEqm/h3TlKP2ZHD+PR2A8AuMRGI/AeATGI/BvPwLm6vtIMgHGf89D/lQgUjCgQI3fNTSxos5HwCuOr/sEJCPMKv5w7Y/fgI2BSTWkkqO1SnURls2eqgYZaVMvGyDDGsCiILcClmkZPQ2bZCB4DYdZ7GeCGdcIeI1RTwWCC/OY4SwjKpvbjgxOSaeStVkw1CxFosepZ8UGih6Si7S0UfqoXHIaZsDa1BFBnaZJE5O2q2GLMKeCxRP2YzCATeU9R9HfbcsjIJgiIAvbAvM6MWn1LvvNtgS6g8EuYNlna1TLOKlcRUuqK6gQJEZ1C1jSHdbgXvYnct6A0WoD4bFUn8ROntwDVcnMAO46vwbSaU2jqZKAVdwoAHYspKNTC1cJh9TSdSRmX7cabOjQuiXrVGcx8zn1nwl277SJnb/jXSP30hvjpczCst4iZZlqexrqBCxQdUWmHJQEKwD3nHVsqnVuHRTtrIZreaXC3TSt+lPX0aORLlh9OI1LslzhcTF4D52oRBc0DhWofvzJ3fb27z/DTGm9XX7sa4zhWdx/t9NX9Qff/3nbAOjNMcYLJgac87LXAjGedcx97rVn25lLOMhyDgSar7/5PueU8WU/+mujByvujpDsIsDuG7gEz80yFiZgOPG7OBvdfbDdPvn4Ttu+e7+do8758poAZ6J9CFC9AXt7hxVcvbTW/sOrfJe6UOsY55H9LlI4e/Ojj9v1333MOqmHffpSe/7lF8KWDjnOD6iDfefn11HfIqpkXlhvG/8x9kUGVVPgGNYGAJXJku/7e7HwGEZh2vTdf/ettkYbnEXaMLWDD9qZ09Pt0iOYLF1ebYtnYOZAwspClQALdAo/1GQxWdAD17CmXt0BhAKWrhVNzpNAo/OGDYtabHhJfQWr4SBrh1OD6u+bnA+knEd0aA5w7EBqJLy89EcZsHN8+TGm46Pt8ONfw0BvBeQ5HWKE5P0jALCujX6uBSc7sx0X604FtYLEugWWAqEDkL4VX+JItQW0BXizXgGkiSh+txzhENBYVZpKhjtFQe56tqzxuzW/bSdV++N2q4Y4Q9extd4PYqqUNjiWBrhwJckE4mEcYwhFMoJ6092t1dSxCiTnF7EW2kUE+8BWW8wNzeA8v2HAgXbdsU7LqJL026SP6j5SXtUqs7DqWgAfbLp+7uGY0ClhPshxOuurptf6d8dMibnrPfInVzusqgJce2Ur+w5g9K5ZDsGOmUA4YJV9UWljEuOQ+bDFe9sBsQ6EJR9ur3wSpgDp3n8FxZo0uR8l9/U3tTqC1O4+lavU1/99f/+ykvFjPALjERiPwHgExiMwHoF/9RGQXwvNUWKtYhH+2KPCdYGqj844Jd81Cy7MLLHsPI6vBn57J3cTJnz+6Gip7htTgBkbzmibVBVIZOpBQssR/RaHWiG/Dd1rLzXpiCMuAY+BkOYaLkN1HgFdgdRDe0fy7jzU6jSoT2Azj8R3ZZWMehxhDbIwX6IFgzWmeNzE2XcS29UlDJVmCfhlM6wbFBDLlhok2lc1TCTgdQKAaQ/UE0DvHMBzDtbhiNrU0Qjxs6wuYEOgWs62gFPYglm/QxA1IEgcIBeepFbVGCu9T3uIaHAaVlTpb0G2OAET8yegZjiLMf1cbmhULdhN8oD1TSkhTb/Ukqka8Lod2VaZj6pZLXdhv5s2G64v0tCqQ+37kIo1wtwW8kq9aoAvP7qnTp76TwFcbftvWAh7WoDpCQB1ontWDI6dcLGq/g7TkeRBZL/WrZYMuM6zG6vPq+5UWq8wQX039HJ+BHHpzfkwyOx2MMs6tYvhEVWepPCw2LhiVHE5fbDTPgIYvnPtVrt3b7ddvPJ1xnil3QfAvv2b99vf/s3rAD3qmVmNUsIefLrauPcuLLaXvv0iMvLFtkGrmb/+4W9gYrfSQmkQQ7B6CNmr62PwA2wU/U+//Uy7dOlsSThBHgGM7N4eFOe9u/dgVh+0ZRyzj3nzHjWqt5h3k0hsn37skXaFutAZmFRrmpehemeYJ7vbO+0X//AbZJ24CJ9eBKg+h4z5XBxftzd3269/dq2t37oH6C4znr5W1W1ak1qJgHCaaVezJ3OYWtU6NSsrc+27//4b7eoTj7ZTuBjvb13DefuwPQbovnjxdDt78RSsKkeZWlWvEU+R50egFMgSkJLzEVDsuegmc8yTNN4pSBFJr+xa5O6CExiwAFWuFfuO9u7NXL+TAbIkwwCrcQLup4PA0P33dexeuz7Fp15k+YV2+OkblLtqIFT7UyRqMZy+95Cj47O+3YpXl8ZHQ2veledbY+51IYDktddmVtYZluVOJxD2qL4AVL2u9gGM+7sYUZn04h6hJDeGYAJMr0fbtADw3Oak95HcB2SXa1/TTqa7rcYlGFmuAFX2WYAqm2p/6RF9nr1fHcOGHuz5g8h3D6UD351ELr58erMd0Bd14/ZC7kXTCzCZFkS7LfZD5jX3m8V9Siwm29Y637VMgdp+Gc9jDeocC7JkU1zjSn2H9G71crMtjuwzU4L9A5AC8p0H9V+pY3DmQnkjUO2qUQPqUePw+QGTT594+U8d0+n0y+/2O4XVZZxM+pRzsA3RLCPwb4j9t73aXE+B27DUAcJ1jxWolhi/TP+q2dP4MR6B8QiMR2A8AuMRGI/Al2kECr0kFOoC+od714dp/fPnILYT0Ro+5XslIDRC60BG1kFgPmHTeQGj9i+9LNhv2DOznDvNf9sm4ISWNJPWJRFOGHjYS3WZf5cAMkKZBHmCDf4zh748RV/UWYJMNrtzSJ9A60RZzxwBlkDQzP+IwG8SSe0cLKrGRlPIK+dgSed5T5dgtz+Jw6T1q0eHC4DTHZhVgdccsl9ZDCWBs2yHfq0zuwRxtjQAXBpQKqWzxlMjJHqqTsNCzM5ghsO6j46p/9qjDk5ZLO7A9madntReahF2dsT6lPoq+xUIC6yLegtb2tUhWq+anqmAxznYMoPUyA1ZVDbFvqjzaSNT7wlEE4RlPcXwpLatA5jWvnoGA1r7IDqtZpSO1jmOSYyJAoGJ7XQcotR6epzdLDEql6xxmZgpOQUIEU99j7HW+fcHlBzeTFsgzynRKwuA+tOuRjmwUE0WUYvjYk8bdWRhXE10ZHslJq+YvYDOQ8SXJInfqcRE6hwfgp8CryYkuni/g/3uu2jBcDdTsY7pECb+9kZ7992b7ZNP7yOTRcZ7+VXwzCyM6m772U/faj/6wZsAI0JfjtOfQSg2ATbMFEH31eeutmdfeio1hr98g5Y0b38kgi12OsNXqQdHQbbfTkGzrEhF5nMvX22PP/towNwhrNcuUuSD9DsVqDA3YapmYAmPoN72kGXuM6ZT80tpnTQDm7VIn5ylZdZMK5pZVryAVbWtdG7duJOWTGcfOdteeOVZZOYYnTF3Pvvodvsdxkoj3IDTV1cGkP0pcy53Q1AoUIXXEpzp0BoS0muiEhvPPX+1vfpnr9Cq5kwb7X3WjvZutMeunG6XLqy287SqWcLIaRIX4l6T/rk5lof1eTJMZ9oCot17QZOyeI6vGy2gVIC2WDTZ1BORWQyVyvjnBAZVl9rmPeZoIyD2oWdWVsMyft1V58Rzn1j9FvXU6+3w9m/K4bfbVN+1yLESmHqd+WOdafULrevJzVnTqpGYMCib5+PUuHbXr2M1qUyefTAREJl11z5GtvbIdjiwktZ7lhRd8C0AlREFvlEqkOSeY5/rGkVHJ/PvGdURYNBEQkB2aoypJdX5V3Df6VMOAanDfa+t2v4hrWd0Az5AuuvVMk1ybXZuh2Wo2NzCK0BVCPcyt5dcDmBa4Ov1dDTD/Zb5cnhouxuc1gXD6JetaZ3CQGmSGnTvQ4cwtZo5yeQPGbhe/eEKw9x38zu8qaZ5XL8C1SFjoLGWUPOQe4JA1atHtwL5TplTwawqnekkNY4DL8s1IHBe/Uys/ZIiYi45io6GvVPLQsmlXV5TJ30CunHO3XH8GI/AeATGIzAegfEIjEfgyzQCX0Cn/xxQLSBaQYB/yBPm84jVS54LQZRFxed/9Hvgqw7VzHb1XShWtdrYpCVF1m5YoQxUQKtk1+0BLgE3p/USJvCxPsnarSzDN+eoTlrFgEiwt0fgdUQdqls3ZluiNlSAZw9VAdHMHKzmPCEOgdniMuvB3dc9OaYWS7ml9Z9D5LxHBI2zA+tWDwCpGB7BDpSDJoBgcdhWFmk1kj3R9MhQi9pXJKwTgNQ5erEu8r0pGdJIPnGsPJgLM6OpUuX6NVYCYBAIzs5s0f4Gx2Alw6YKukRBOXkavFXW3/3UpVhmV6AQt89gMYErTC9gI/ZVOS0FNuNIrHGS2K5Ibo825kqCQMFwAjhNmgSqLifgrBOURECwaChe3gvR2Z93N1By4J78jBOwoHjpRcb2a9Sp/qJNHPy2gCfgvAAogNW2QxhJpXVF79BDQiBSX6Xkcf7tEh8E75MxXCqgWhvgyTo+mTplpYF+X5ybtf81RQ1S8/UE+pVIMeiXtermphmBvT0YxvX2e/qd3rpJmxPOz4VHX0tNqIzq97//s/bmz6/FtVqQCoGUrYbBF1swcF//86+2Ry6dazcwY/qb7/+63d3YzezuupPkSlFj8BCoknBYWWJOkRB58tkL7WmA5H3kvgeAjNmllbbLig9TvFjzQPMjEzP7aHGV8e4zJwWUs1CiK8skXphfH137pF196hHA40r71S9/1979zYfMM8aZZR5/+gq1rE+YkgFcHbV3334fB+CPYHx9p5JMIZj5CdPk78o9OU4VCQJwDyb8Iv+vnIJV/fNvst6nOLbdtr/xe2piZ9Nf9cIjq+mrOnNKOUL0wh3w7BIID+eRkk5RZOjHnBsVEoKHnKv+/V4e7HUQRlWgqgqCZwFqlhW02luVn2PqVMPu9cdUIDLtagCHgtg2gPVde62N7r7bjrc+KqYzLV5KkhtjIFC6YNLLJ06+3CuU6U7FUVuAX6yqDGrff1OAmkOqPENAqlPXU2kSILJfTZgCjDVLMguTSznXuHPbVkEHyHcFnKl/FdJ18mndwdMDN9uo4xuyrCA67UpZz3Fcg8vsSBBtO6gh0mIZzqhG2I71qQJJ61h1EbePNJZgqXU92HfO4TkQJ3GROdvYs3c0wmyTciQGvd6HB9MkTkgvkqQTIO/D0GpAN00CxQShyYS9DRj+TVhgEopZd+THde8QRA8AmtaxRkHDe/ZXHfK6cgZIi3UE5hhnWU7zI2tR9zgu7J4COOVfqWrt/ioVP+u9RI+CZe4dFoToptzfuXSa73ncEmb7ylpVl+jnYTcdx0/jERiPwHgExiMwHoHxCHwpRuAL6DQoKWHC54/+vYcIoPuoBwpdTWGAqFDR1/7R76K1LN2LdbtgNeDWsL0PDnpxr2FDmSMNCEhOwcatEqwYXuwjExWwGOrMEKpQecRyAMYY5EgZKt9yH3Hw1cyIIP9gZK9Kep6y+TnkiTpRLq1gWARWMkY8OvD7MLjUVRmgyfDYRsZlFlcMuDC6sUQVFmF27rAtLeBurAspQaKuvsVmwgdP8/k820VyG19dtj0l4D5UWgfQJhBUZjkaWaupkdMu4ALmlueHYK8rhFPiGzmsO8jDIHUGNlf2K7JEDrF6qxZQDPjU8MQg2c8EUhKXSgQ7yWsYSoGpUlQDbYF0bSbLG1B36u/PSUuD56zQz2rZHhSe+F5XSpdtZEXIsOcvYqj0v3GgH4MZfhx4dgxQncRMKXWosTAGuOqonJUKPpUHfy79Tc/UgFjnXZ8E+QIqzh4a7BpQV91jQfqaxmH+HoLUAqhVA1kB/xf6l8Q85gSguo1M95NPcf2lh+pxWwF0vto2tg4Arg/aX/3Xv2vvX7+NIpUaUjYt8exwyZBponTm4rn22r97Jef8Z/Ra/R3tbXZp7dGRagFSzlmhumBVDmuelZym5czaykl76qnT7evffoVWOFvtvesftTOXr7blMxdJvghCMKjRlRikJKgbsVF7eXqEukYv4LCrU+5n1z9se9tb7evf/Uo7vbrQ3r/2afvFT37LsQBOmNOzJF2ef/Gp9sjF8xnXbYyafvvGu22dljzlc1SgJ+1fAlRz8jO29nS1v2r6htaSOTXPv/hE+9Z3v4XkeK5t3PltW+HaeBxX4PNnVts5mNXFMygp3D8mfkHhILesv5IygorAwDDiPgTjAcS9HDjfM7lQKoqJAFLao6Qvp6ypok9+1yALx9oTzZiU/h5u1zmXVQyoE6yyfXEXDPrk4qOw/y/QP/WXsMEPwkjGHEkpr1JtgZSutyZ4IuUtdnVoXbrnX2WCjCrUoM667lvIYcenQ0WOUQCZcmAZRPeDzwJQJfZhU2Pu5XcqMxCAd9jVcXqMVQLB2nPtVV1+RoR1KSAQ/B4w1wSBWUQQ7Db4sTRB2f9DoEqSLv1RTeApD8YdWFbWGtNpTOFSmGpSgjmXZIDjAAhNfSvM7gEHIFAdcC+0/dLOpgkm+1SbWJCdLUbTxJ3SYnXRx7ujtoPzV4A8+7TH8clk5p6dZ4yTZJFzZBN4DMD02rIps0MYWqobK1XtjL3DUpvOx1zfXhOORrlEVxbLH/5+8N9i9zckpzxLCID7REjdDzqBe/d7D2frPI4f4xEYj8B4BMYjMB6B8Qh8OUbgnwBVX36ROf1DO9mzon2fS79jWFDh7Od5bL9vgFqRXLFgvWGI2/IzwFg+sZ9eaUkV+55PqE3FqY6xLDOaKNuMeZ0iiUDL91GukrAmhJvRoWDXVWisgWEIrOqAgGgGYDmlqy4s1hzmH3OwrgFeR4LU+TSzT29T2rgsnx4hoTSQsxelNZ98X6BKK5pjJMLWOc7OHLSFRUIpa/0EhwBAe7za9iO9BAWlIwAaxzE/dz8OwIqZp+1JiXmSPwPbRBjMCtuMvQrHJ5R/WIvGApAU1c/VYNt6rQxf9T8toGoATNDGEFvjqnNwwYFy/o05kiMtsO3qUa37i+uvzIl9UAWy4kMX9PT5WXIUMitdsiKsWkcB5bQXGA67KnlGw9bJ0/+xtk2dagCI9b7Iv2VM7eGoHFhjpch/ZUWVB/dS4L4QMuCXGdEbJYX3ExB0ALbo3kICDwPUfsfdeqjXHEZATnSdssQVxZdAmv+klGDlhrSgufWJ7WnWifXPtVOnvwJQ3WsffPhJ++u/+tt2+xbeokgsnW8x8GLbQ9g0e/a+8OoL7SsvPQPIfC9M5v4OtXY7fAbLFROiTvY7y/M8jlyTbN/5urY62c6emmhPXl1s36HmU9b02q9+3vYBG8uPPN5WaI9zNLnUdpBO7oFahwBWj1azppooVNftbrQb777X7nzyWXvk/GL7+vdeasv0Mr2JhPlHf/tW22b/UuUJIFleWaJe9SnayJzL+d3d3EIC/G67T79Xz3/Oa+pk6yrtR/PQJAjjHEbQUe16764i7/3O977dnnjiatte/7TtrV9vLzx/qT1yDlb1wul26swKgNCaZNZWE62SDzFCc03UCgagFmitrYrABDWCJluo9J8V0Kk2NIDRANlaRxhSEGa1sOkMlUYbgDfeS39RLw6TFaxA91rqUadOv4Dr77l2fOt1XGqpUWacBOcaEZmsKsZURrXAYLVr0cW2ZNEOv+vbZ1cEsAWuy0lbCXWI0NzWBJn1WQ9gXY9qgqQEOsl+ZNeAwWNUHe6HLsZVO9kB/Fo4dbhhCE1icfg6CpNr6a5VzmH2lWU6VjVAle8dIPs9OOA6A7weRWYMuEsNqw7CAE7XjczX9lhHAP4jwK9AN/JjgKotgvbYJ7lH++CaONnbQ3FCAm2K5NwxShRrY4fQ/Ue4Do9gVyOLZoxMtgyVG3s0nPt4gSv11TuA1emArdD3kAFSh7DPPVIP+bTg8ZzC7lZdKdcBPxuMXdQ1jJ3S9EoJORdct8qdSmSV0Z4lJOpvvFnVw+RIlZzU36jPge7DRca/jEdgPALjERiPwHgExiPwJRqBLwDVDin9I0b1n+5pv3i1HxGIFSjq+h0+DBz+uSN0yV4uXMFwMasV15Wbr1pYnHtBPmt537pOWLnk3W0N3wevZtoNYTTmMSDT9KNciM3Oy7gtYWpk1n0CSd+UEl8XBYgunSI0mgB8wKJOEKhZH2nNlkcxmD9ui6vHBVRhWg2IbXGzSKP7FZwxq9aNWtRpQipcMTVgmuJnBiA5RaQ6BdqbQxYsAG7UzOoqPINEuSTBfK4ZkpJL61phKEr2awxvBCo4LPBn/9ZgB4K9aWoPrVdNpZXOx8RiUwSVvWw3yluD50TIVYNqMJta1JBYrC/tLcpyyPcdx/RZZb2lJS4cEXAahsdhFeTy3GOjigETGKdlSSTEiSk7YyWOafXbkNuPB6i2o3WWm2cRATvsyECwqrS7WvmUY1PXd/OhxhjOMUxpN096xlaYmLrVbifdD+NTgSBzpT/2XpJuv84CNCUkzE9pI1lHlyAIEsGYhT6qtwB3t+9SETeLk+7ilXaPHqq//tWv249/9HrbWNf1NLgjeRh3yZ6ji6dO0cf0ldTUvf3WWxgZbYWh3Nw6bvwaICGecjgnGVilsROgkv2t7bZ2qoDq1UszmBO91s6dWWx3r/8MFQAmMYMVLquzjONpzGtWI4I3SSE4HoGM9na3MbO51e5+dqMNt9ZZ53E7hcnRK9/+Ki7V8+0zJMx//7e/afc2Abjsrz+ep9W1lfYVmdULZ2HdMc65u96uvX0NR+MHCeBTk9klPOLSypfsXhIWTybQURRc8d5AV+GnHm/f+tZrzY40H1z/Kc6/C+2pJ863K5fXAKtn2wCgOoFeesJ2RGZzTEwUysv5KMmsCYQOsPbANOdNWOQ56/S0cfktcJoSg9CT3ee2penBxzHnYASjapsaAV+mgBcS14713Tranvumcop2dPctrnt4NhjJMJHKeDWUcq/YbFrL8IHT3ONXwhvzKZaNmdKu94hqG+WdrQyFvUY9soKZwU01Tev6duz4x/XmMhMgO7f4rqyuElt/dM0tNuOJGgAAIABJREFUh2TBc8lU0x82LXLqej0EUKaVTK7Tuge6rhEAM07BUSZ4u3LuVEIxPWupmT+B3RSEyoAKYFMXClg9Zn4ei879OvvmfZHWu5G5e4f3AjDBZonGVEoszBNQj2qfVMeLxqqC1NTlAr4PWZd1zlb2z3O/E2Z63kxNqpQxMTkkKVV9VPV91qWX5KM9sju21Ls8leRpRWMLG6zn4gddZSTekNUpVN16d5fMGFn3eoz51ucmfv69cuyqTKWSqn1itc7T+DEegfEIjEdgPALjERiPwJdrBL4AVBNSVUT1Rx+ChoUOeBp2yt0oxfuX2FjBoHWHHfpJFFdsq9lwPX+nbedCMLJAULvMcp0lRrL+hjWzCWANcSojLlCtekf78MU/soPZAE4A4gJAbOpohaCKZZDn4pHT5pY14sBACVnaYIosPEHXForBY6LTWXoCLlI/OGuzSSWqZPSV467MH7RVsOcMjpgDAr0pTJUGsKo62k4TqSr7DRjO7xIPMLkEfjPUec0AagWKHq5GJzE5UgWbGtEacgFpgvZOkys4FvTElVeSuUglpJyCViV3BozFpoYN5bPgTVkKAl6X1WWzWNpy3LSNjTVsHbEVdjXb92ul7e3W1dUpun2HQYLDANlerkVdhynqa2ULY7pe6tEW6ae6/B2Ir5+xs++xnMGhzr8yp7DMrEwWtYpiRbgdI9//Hhlw957LytjmsDppX8CtLE92uovZax6VO2wvF5aR06TlCyDoYU2kaFOK0KAZoxfccG99fB+Ayblaeon5s9pu3LwH2Pt+e4/aT2XhI0BB4ahyYx3y/OxLL7Qz58+1t3/1BjV665Fc68C7iSR4HYdemVXNboK1mBtPPn0ZgmjU7n36WVtdopcqQPXyuYn2nb/4M2o719r9D37KHBq2hVOPENzPtk2kk/ua+BDwe8z2Zd2jJ+rwEAMYgNYx+36CSw3TLB6nz3wdRnVtqd26s9V+8qPf87yZvqsHIijnHiO7vLLSXnjp2fb4U1cyontbO9SzvtNuwsqihO869+g87MGWkZI1qtZO5tpSyso3TaQsLU6273z3u+2ZZ55sNz56C+x3sz39JL1dr55pV66ew1QJMzHrVJlksulO/JhedUWc5SZdRjcZ3M5UKCAitahKUGWS/Y6zs54LwPpL1aqmrYjmSh3ArX6qW7zl5yVrDliNSRXdmc+9hkL4Gr5LN3KcAeWCdMEYCydlxab2TDTw2mtQEK8hUFhaV2UP1JRwdmws6znkXHudlxN2XZBJrCWZUphV0Ku7s7tijWqmYABsuSsfIMk92HO+AbxyL3De2StWeT+Mq0A6deYwlRCjB7u6hnf3COaITGjYWY+LOSQYHQEWbXtjIk1zNxlyjeQinbVdliMsuE7da1Hn6eOMxnhvdxJWH/CJGVz1l9V8iX/ob2RbLk/JPm7B5AX4nOYygtVdZcf0RgUc7/G7nKjJLNItpkMi1U69NLPW510SVxRDOGBhSQXNphyrdtXxdg332wbvbXGvRo/CWirhVCmCuokVSO2BfHdvZP64zQKr3qjU3djs5vOevXUHHD/GIzAegfEIjEdgPALjEfgyjoDRUMK/f/7hH35DrP7zjiIIHDTIoeAzwYGZ639cL1S4qWBGPQwjeulvBK95LxJV1mMI4X8LBBRwT9QZdSEIYMbG9ZF8hU3R/1HMYPDh8hhnAHR2ZRyCB82vU2cKUNWQ55jap3nLQ9PVRBYUEDln8ANwZb2yFEPZVVgGnX5n6Z/q8hoYJZjDgGRm+qCdx0xpYQ4QC1DcwdHSIGoRYDKHwcg8jOoJKHhymp6EMLmTBImjA9xPCZQWF2lVInMZRlAGhvUhJ7btjI+utWMFtY4Ix6KEOL1T+Z6xvgYmuoYa3KY62HrYmCN9LqQu5q5qNA2wXb+sp2dswPIyOQmYxT2Orcxrd2bCsgpAE0B3Z6uL+dIj1nWLNcwzBDOWq26MXjyN2Re2N3umTaz+R07ObSL9X0RaWMwpTCrsau1AAdVwV5zbkgHL6liHXJLtjFVP52Z+lZivEEC3Y51hTPXL8diKQbImMTMvgMiA1pceqUDH4Fagat2i6MTmk4BKQN3mukD7xba7M9euIeX9wff/S3twT2moMnBrAQvI7RJNzy2vtucAqjdvfYY0+CNqNYndmRuCASXBdx+ctA2cYA5gmI5BJSYwvvI87rvszfu/+31bQor+CKzqhdMn7Zvf+RYtas63O9f/AaZ+1E6du0SbpGXmN0wTLOAB4FZZZVI1nBxZvEMkrDu7sEzbm+2QRq7WA1547Eq7gMHR1t4h2z9o69t0LwaEP8DcaYu2ObtoVYcwZnPUjl59/NF25cpj9BReBhzttY8/+LB9dP162921D6kMatWnKlUV72VKmFBhGEPQOu8AKk88dgkJ8J9zfIf0cP0lNapL7ZmnLrRH6fN6lvY5A91/TRIFpDrxegarbjt9IqLOjcDELVkH7mCL8KufaGlufd2dywAqk1aCWe4JAPc6t+6szUm5Rxx1rKqtbLzIOKipuceR/T6O2+/PUX3LxAqMuk3FibekurKQMqo9oW8iSWmw4yID63koUhcJsPWr1qqyCa/Lvu9xVBLd3TV1pR17KjNbdafdoNaVEInxPiDVMZcRLfffQoeCT/ctyomsFiCoVLnr9Wpdv9dPzpH72DGvI2rkrUkV5Dp/rPMdyaB6PTmZu+svztmWIuiYDIjd37XPKpfw7pAEBvd261V10rakgtyT988BSo8RRnb7215L9iW1zpef7TJuYhqSCED5MUGiDjb1iGt6KENtqoOBVRPjsWxz7986WYa91y6ranPVYQhxTUpyJ+W7G+02r7Z5pcmSLGs3E7tx7Nj5OL/Vja3+9vh+3Qe6yVPnvGPn//Dfvf78jJ/HIzAegfEIjEdgPALjEfi3HAGRgyHXFwKn+lNejx4Y9J8LtnzPP/yiFgLR/F5mSsW3VJsRgWtJrPqHwZLfcd29ZEug2zsIG1oMkf2etFMENSvUMtplT4ONQ+VgrFe4enKCW25RagFltrYxnK2m7oBUjUCUjsl+wmTZiXUSp919gr8AuDlY0BUC/9n9Ml2SMSM4E8gNYA1nCMBW12BMOcz93WXWyXuYH51du0uQb40q1bRIe6cIp+ZhEhfm9wMwZCdcx/ys7WYAXUf2R4Qhm0eemQByOQZQA/ZlZpYaVUBoOm1IwBjD6+ppDaVunbIwggH2JxLdrjVITKAcOkdYEMoyMzFgYqQNxh1hXjs+AZ+2mPEMcyxakxgg+x2BsCRXRoz3ynypGIm0Gu1OWWSFypXdP2NAY+FMCd/wf3fel644K6IG8M/BpWeQ//5tyRZTk+rCzAuSBOUGLNDtExfWrhpoW88qhSti7pjXbk8EsA9rVhOod8xpGNc+edLPs9r7MlbqEyUd2KmGmgWYerBjcI6+cWfDufZs29o+aW//+qftl6//PUw77qM4AEd2C0DZA3Qqpb1w9bHg4/v3PkMWDnu/aPJDUE5fx4OptoEsdHNn1Da3CeBlPTn8F55/ua0tr7Tf/voXTKz1dnZpql1YPmrf/Nar7dKjl9rtd39ErSpz/8xl6p/RE8yiWKhC4YDvcjW1xpH5isbzcG8XUL2BDPhu27oLKEPbfvErLyCzncOB+A79TNdgiFe5dqaoKYQdQ7+5z/d2+d4B9a1Li/Pt3PnLJGZOB5zdv3OzXf/9O5hIfRr5p+BM1jAOuI458zPEZHcFO9cXaI/z6qtfay+++FVY2TfZp7vtSVjVxx870y4idV6m5ysTkrGq+ZFpk7nQZUU8uFzLfa2hkK0yAqlRNVHUgYqJ9FCt96qOta56QVL6IQfgaq7EfQgJtUDVGuQsHtoUoLryzXZyANC/g5GSxaFh7IpR9Xgdbee/Dr/lilu7mt7Jtp5Je5cyL8vC7G5Jdgvcu6zGZ2k3leMqRCpzK5hN/2Pr63O91SUTxQI7cWDNK+DTOas78CG1nyPbZnmPALQrzXXSuQ+CzhHX+8Oeq0p9vX/l2qzeqV7sI1hNE3GpMR45Fu47JnORHluuYKKIZF6YZWAiZk62s9nfwYX3PnOdgTiQ0c1NgquOJIeX8ECnYHZ8CKAd0X5mAoWK979D5r5AdY976q6TBWCs+V0U3zqhd9djgLLGThzPNmzqNom9fa5xbZO0XFrM3w/PL/dWljg82W43udPvcs8trrVLOD0Eot77vNfV354Cql9MnPbnopOU/4vKn/4+Mn4ej8B4BMYjMB6B8QiMR+DfegT+GaDaw5R/umsGXfJ5gsviMtNyxeCuM7wwWKxQy4BAedXngLf3Pi141Ed69lk1NFGW5WOPcGSP3qluRRBsYCLARRYcR8cKSAm/OsEX+XZArO00SgpGTWnga7UiEMMtAp5GMgm6heoWiw526TSyXWqsjo8WIo88AbmlJQzgdn6RbcOqWsc1KRvLckuLD3gPMyd1uARk80SES7RamVGGF+AHALbFBKBA52CwQupX7RE4DbMruJgksBvYMzU1qpqllIA5o2psFZqlaqsM5mVEp20FI6hkPGRqAhQ0ZOF1saeC66o1Va4nA2zLHY9FKaqgUjAs0I2ame8EGAtcu0BbMFqQswBpjwV8P/Wngn5BcQ9S81634z4LhsOqGnETUC9/hZ/XoEr+jpc4AE+tBqyW/NNzWkC1JJEFOHM2cQie8MdpYJwfh6bOhKfrmdqNVjfHMlodO1XsjI+A04d5l8+l6OnFGYDTSwHdSDFtRubD3TOYIFmfutne/MV/xT1XhpHGHeAdQYutYWRLJ2bosbu0iCRyJ+d9mXYtM1DwCwscG2BxF/Zrm36s27CpW8iJR2FDj9rzzz5PTerldv03P2q799+jhpq6URIcX3vlq+3ihUfbnWs/4hwhqV19pM0vnwFALpZc82HdY2kPPM4jUNPxwR6M1yYA+zaGRtuAVnr9rq61lcuPt9/95ndtfYc2S6fPtIXVMyRn1kgyIIGf43oLle7cqetlXxkoQ7DI9oas89MbH7dPPnq/rd+9BWBDeSBIV/qrQ2uGs9jEtMih1vX8uaX2ve/+ZQzLbnz8Bq9PtycePUu96lpbPU1yht6uk/T1KRbRa8xz2s+hOlFJKpg8ENB48iLTruSCrwuk9kkvkWMxpzmnkf12fVXTQ7WO7QRg1o5BXDFZqhr2qeXvttEGfWQfXC+pq/jV8WU1YTI9U2zTti9+ntnJ5sIyK6kNu1mAMtJlrnlrMcsFuECo0nxBY1+H6piNaM0yBHi64MB6dcFs6tStgSVZZs0rt8tah/tQ7bIOAH5KoI91qLbO1nQTcl4TYLLOcWhOLkapsD1IHUJltEjtBbX+aLDEHBxxbkXFJoROumav9otW9dAvY93r3iYJmfUCuamDpfyhoRJJooH73wztvSYpe9jfQY1iyx5KG2zxtb/LNQFwPUBJoFS+TLM0TrJClWVNOrKv1peGFeW4Bwz8ATe4A671jUh6bT2m63vVmx7Bxs4BUhuf3uP9dSCs75cnwj9OcFSdKseWGVOJ0/p7VPXudYdzC9V2Z/wYj8B4BMYjMB6B8QiMR+DLPwKGjw9D/M+B5T/dcVFNihEDGkuqa0ghyDD37b8GvgLUnQ6kGqgoduyy3Fmlr92cGXMDic4g52Gtqhn4A8IRDZXm2YLLh9NMEGKYIatqvVOJ2QCytoIJG2gAQqCoFLBTM5ckTt1d1UcpNxsQqJ9asdXCJG6W07irsmb0tWExkfjOUv85DcqbAYwOCP5OrWzAdO0BDrC1gR2aHSy0qeMF6mVpfcP+TNNHdX5OJ1+DZgA1YGOAtFdH3aISqlfggu7BOA8nQA6wNn7uaqmE1UjydA+eIoAtaS6BLAvFdKWImQDGxPD8TpvXMj9KkF+teyLPlVzRjZiAWbBp7VvCV5bXlMlHvG2Mwj0TAYwyS+5vbc+AXMZMcsJ1GaS6D12pYZijqOx8DpMqW1YGMBMzgKLV/8RU+Ji8w09YbpnvwqyBdFOfaqAcEOr3HUFl1L5f3UYTUPL7ZAANr/uWNZmoPYNa6ZACrv1PHU8mdPBPB0R9DriqPpwBRHnP5wKqJwTxxydPY4J0GmOgd9rbb/4A2ewOUkz79NpnV1YMZp/ExQSFuw7VCGOomfn5trwoUF1G+rvA2phTzIE9mLDtPRjVHVgqtLPu65NXH20vPUvP1JtvUaf64zaD8c8c18rTT7wI03q23X//JwA/5OdL59oCr+dkVRnwajP0ed2wTJhA44ha1SHy1b2te21n60HbxDzJczegF+s6TO797d028twAijSxOpxcaceeG82NVB3MLGHctNx2rL9FSrzCNbC8eBrVwKkwqg8Aqjdvf0rrnA0ACNeOjBygaYIflQE64w7Idthu54nHH2tffeXV9uD+9TaFmdH5s6vtycfPYiC1SuKHzpag8gn7+9jYN8fTZTtMtgiu4jzcSba7Kz6oOK1M1LKa2AkdmWSIsuDqpyqysy0NoFXKs/S4dY5FUZ7bjBc9kKcfIRfyfBvdeR2y9W6ZKImFnQIC1e66EpQe2nfV61ZFATvo9QARnWsk7YnSc9XrUmk2u5nNBjGGUXV8lfha33vIXBghvfXk+PuAe8AcwM9pncSReRJVHQDe6uVaEnbddmVND2HxR7K5sJ0ZJ514U8fbMew1m+sazriaUapmSDr3ChqH7LzjI0j1JmGtatrswEAejebSruaQImUdkLfvAeWs2U86kLpYknfH3ONySXFvmiVPaWue/X0TW/gG4H4u2767tUBiZiE9VUdQx94LTBhOU986raES9zpdrbGW4w6Pozr7aMWpcuBN7/rcTDwO05b6FPg44jzOo6CB7weqDgCrtAzr/tbUncy/IV2CL8+5IXaAtFf6VC/vengUJlA7WUr37vhpPALjERiPwHgExiMwHoEv5wh8Aaj+SztY5kkVCBhKyHyJdIq5LMhQMIIue/xrHanM5jL/mgWv7LrvuczUxAIMp8soDza0KJ9M5an6wgoBF2DhlgNcYKf4FwiZZQSiCaGs5QwItnNe1XnJzJG3j2vkBCzDNIHdIf0W7aGH8C97MENQtQArMLVELZbMCLs2uwRbm56CQN959oNgcw7TkHkA6gxSXUGoJh9zvL8wudhmkf4eDwEmgMuV1S0MmLaK4RQYp3crLMO0x2cEC8tK/dcsQf0s669gSRBVcsGMSWSC7Ed8hDQGojZ1rpirOPgy7DI0HmV6sgpweZ4BFAcL8zWZnBCVrsI2NP4uO1OrjHvxdJjYKHRjwtID4LCnCdSt0SuuYiCwcBwBqtWYpcxgDNzTElPQa0ytjDGMqh8GfSKx/Avep85y869L9jmFmI/zGaYnTlJlppTAO8EzAFC5osG2O2digp0TyJbhUoeKu3Yf7niaqgTE1nAmuM9YFgCpdifVg/Qhkxq5aO1qmFVBDzTWMXLQqYVX6Ec61d78yX9tH73/e+S79MkEHBxE7otd0RwSWRhfzWVMpUzO4GYMaF1ZHCD9XUj7GRmjzeEsQHXQ1ml5tH04y77YgGPUHj270r7x/JNs9l67/f7ftMHBR7RautsunHuS+T7bNj75JYkMmFlap8zh9ju3eIrzJFAvt1xbp+T8dKzhMejl8IDaU4Dq3s59wGrJXPfZ3gHL22/ySDk55wfv6bZztAQowKbG84t+c3rpShtOP9ruY8hzjFuQLV2U+U7y/UXk8QvzmCExiusYLt28uwFjhiuydZ+Hohi2RU9SZ5dAdYFWJa+8/LV26fLFdveTt+gROwNLvNYuXVwD/M7ArLK9Bd1/y8zLx0kSG57jLlGSmtU6lTFWcj9jJiQwrXOVnqkdUE17mrSmsa4WeakA1S9zPie4VjMtOHfpo0pSYHLhGZZB5rr+JqvbK5djAarS5s4kyWlhO5+hJ5JHrguenU8yniXVV1bv9cKWAWt+N9dSZPtea8WwKhePGRXg9HDo3CeRwL0gCggUFRoOeT0rlz2UcT1QOsvdT3fcKfrFcnzuywit+SG1n7nYkp4TFFurX1pjmdPMjPRm5d6cNlC+L0iF4aTFkefMa3gES2viKUkwQbI1/MztgwPawuxgMcQtaw+TudG2zHTde9qAuWGCzYQf7GnKBzRtYhyUlc/O+ZfgqK3f59rY5L7uZwyADPyU6pAkwPg7QYJjyD5t40BgqnGaz0esc4fjpJgjibbqyq2w136qOhb4moRLQ94uo3qyUJc6660a9Orj6qPgaje5ClbzmTXquTmVp0GSU9V/t5tpNRnHj/EIjEdgPALjERiPwHgEvpQj8N8BVPtFBAw64Wp2I5jogafhRbWnqVCjl+EKN2HSEkwl3OMz64YMXAQYQWkVmKZ7HkwDgdZs3D+LRdX3V+hq2GbQspDlDF4qIJnlM/fK7D25/gCVgcGRAQoRVbCT2yCoMaStzqtwBbKeBNAye7IfkEsAEQLuBUyYkCnaTkTGcjDtMVlmB0xG2jiNk8hpaljnke8dw34ItBYXlfMR/LBdA9YjwYnboAZW8CpOm8VkaY4gfYbn9C/kZ7ILtjx+600Fo4H6kfPZD7UGR+ZHkxbxW4LkbrmAMd6Ly7AgzaCf5YvgZLvBfXXupgATfs8WNbbI6WtUH/bQ7MBepL7uT5jS7qdDgT2YDlAVnBbBXnWHASBuWPBLEmHuydaWXmsnu69zmm8ROMPAd4A07EZqUfmy7J51ZalBTVFtgU/PcNCwwbfvdTLgTBbHRyBT4+XBB9T0CYBu/gRupx+nYKfrs5ll/L6Io0MqsW89jTz1hbZ55wYuuD9sN25ttAcoDrcPl5jqa+zqYtuCbdrAXEbh+clgCWZpLu7QGmxRukcyguAaML5BAuPOnstjhmRPS5isyZOtdmZlvr32zOV2Blfp9btvtL0Hb7RTk7fa6gI9R0EIw/sfc94AdNNrAD/WD7s5mCUhVCde1FDHEuAFeAGQHQG49rfvUXN6H4kyDTysQXQu2caXwzxg+3sniulpeUPiYI66Vxnb2eXH2zr7ef3WDqDaa5K2H9RU72vas09aCLb2ECQ3JHkwgiGWITs6BHik5hDzMA6Yd4W/kerrsnuaBM+zTz+LxPQur++FVV2jn+raqcV2fg3guwgYmZeR7hIaoecLpFaWoQOquTd08t/umk09aupPy903bKpMam+i1AHYCcbkBBCdHqVOTotC4wzMfJl/jvn4Iez5J7xlGxWZVhIA1qKGjVTWW3W51pRaC+pty2kt2xqTolIRxw1bma69VHONd7vcg3CHlOEqX58wthoaeYyWAAhmuY/xnZGmSTKpgmMSG5oQDbjXcAIiP64eru5nKS4GKi4AmbaCcT+UB+f+ke2Y1KlEgHfL2l/rZx0v2vHEDVyGXmMwEnPIKiZZl6zrkOTKAQ6/ezskZraYV7btkbDWyZg2XEwh2E1ZYAA+96dpGHqdrPfpU+1jgBLlYJcEzd5S7rAnJHhUoNhLdcRAHLGySf1/WdE28+xArQznaJP5tMV5HOWeXVZ7pkC9rrFgCpwkHcNe3wOu4vqrH3Cuex8mnep6rhSefze8Z9SnBWJVM3ij8u9JbaOkv52a4uGy3VfGT+MRGI/AeATGIzAegfEIfKlG4I8A1S6I7DLUkeoq3Qzw9M9+gcOqSTXgNeNvwGC4US0HikH0XSGicLHkf2knkrAiHRvj5bjMugnV855B1VCnSb4nUK3A2DDI95SiDgCuyscMWOKFmy3UWiuQifKRrL8gOG0Ssodyq6wB8DE5oB8gzOWMni9zh7TvOIJJ8oisBwVcEePoujsLw7GMJHiOAG0xEl6C4bR64ahgRmzNIGc7Qz2rjOcxkmKD1FkArbV78wSY1h/qlIqWrmsh87nZj71SE7gm6W99mIyoe1HDNxU5cQXEwV9luVvgs3P3FZR32L/aZASUunyBXF+7Tk2crH0dIOPrgV620+UP0u6mD7zTAkeWtYCEj/R5DW5kpIsELVZVsCr7msB9sU2c+ku+Ry/V3TdYmNdx5TWwrv67GVxX1EkVC6jKsBp1M34eHGdq0kRHB1ZlF7PPsq2yPd0jrE3xSt287AxXBLAieuemkvAs5/HIvsmmMm8PeH/+Gd692G5/9HNqND9stzCS2dxnn2fOEYwvIKMdtlubyCIJ8JW7zkBPz1F7uTAHmxq3X1gpljuaWGrrB0ttA3ZsKNgBYA6l1aizWyXgf+Xpi+3RM8sAgLtt897P2szBtbZgC6ND+n/CWE7q4gq/OgOonJ+nphSgOmCOloLcuVPS8SNQ0ojgX2bwYG8DWep9QKaoibnNXJuG7B0htd47WQr7e0yd8OLiWjt95lGMcC60O1sn7XefPGjryJOn+M4BdYp77r9SU0yXdJzd4xi2YYbt3Ro2DJZxNNyjS9Ee9axIlDn203MnmEJRV0sCZpp60CWY1UdOYaaz8V5aIgnkV08ttEvnFgCsVJ0vUy6wABxh/GIUFYOlugWV+RWPfpLH5bdLQAS4JmuT81ata5T7mpCSaQXGdIWiJyg1qi+xhmZ8b4R0FPDfBudh+N9kHTuMvzWnjqcoNJM6x670VXdf1QuooTvGt6TB1oNquBTwyv76XmpKe5ztnZDfZb73lNJyHadPsXck7hUhAL3vRZZvHbrL2qtUMAmwY7u5gDkf5USuMuBzVcWI+1i+x3XooQo8RxgfmfAy0XXiNdOZOAXEBqhy12RHZZzDHnNPs0XVMd+douh9wt6psr/0Qh3uM4fJOQy3YNaZFyPZYpadJbFyzPU3SdJOQL2r8gG1hTW2pg2jcsFA7hi2fkjyQ2M672GH6uWVLCcfVOZ23kd2YJh32A8v1XUSHTsAVSXUJuFUxMyTrPGeLpw84DUpE5KXD1K48YC/KQ/v8F3PrgKr/vRAtf+TJlBV1VI1DvV3xt9r+WpZ03/34a1k/Mt4BMYjMB6B8QiMR2A8Al+iEfgfBKr9ngtIO8CRylGkdwkzBahFtVXNqsFBgciY6CRss7J6CbwPAAAgAElEQVQ1ws0uy62szJBk2JYxPJlPfZXCL0W8Vcvpt4406tGAI8JfH9QIhnWVc+3DEQGItVGiJyusdP2VZbW1AjCZwE8gmToojUSgFqdxXl1chVWl5cLygvJcGWBYCwL3hQVdfPeRzJLfJ5iHRAOkUGVFgKfL5TE/kfTJ7tBbdW5uP+1prMM0CJ0luLM2dIHaVs2NrFsNSO4CM4M1pYDi+ZyIIs66Ho3FFfhBXHtjmtSFVmzCetUAUY+9yMl8GGfjOAF3zKrfF0iKCzx28aHbM6h29QbPRfbUWAtUXbbv0+pehLbpaFcWihOx2yjSs9hVxrLvIZl1LXyDA3+2nWz9t9JYIptNSyPBalrRCOYNlmVYBacl0bMFRqjah2ybzJvf8ax1bW0Equ6rQEbQmVHwuX5THlomPEqxy0BFN9g6EINUQYq1mYAdWKnB8tfb9uZW++yTX7ctHUtHa7Rzmae36oN288FOe3B4joD6VOpVrfMVqM4IItNPch7mEUB4vMi4IrWEPdsnMI9DLHPA/qRHoIEF5s3zj861p5HDKknf3bvZNu7+sk2PbmAettmmYf4GFDwqvZ2BmZ1hvdPIiwfTmkyJYWTGZNZkU5He8qxc94BjOACwjgBgDSDjcE4y6SZm2c7COX7OMLfPsb9nYK4G7faDO+29m9S0KkdN4gCuS5ABYxezLtqZ7AI4tvZsjwNgAdDpkDtE6nvEeZy2/y8gch+AL1u5yBxfRVVwEbnv2upye/w0/PTMDtNlA2BDh8zJ3XZ68bidWV2MudLcEuAKRnYiDUCVgdc8L4foms8RrKdVTUnOc84EskFgJh2qHt3FvPYEp5MmHVJoKsJUp8ugaZRmXe3CU1ymFJluv53xE2AKAk2WuQGNlDQp602RZER183V3TAwote+mW+2NrrlZB2DR+ce1YNsq9/HQ3rV8pgGV6xfsHekITgmBDKaPmJa5HpY5UBp8AFMosxvJb4HHOPHmRwdgpKtKe02+ARAdF+8vsqGmZLJvjqJqDWWunWrjWFAJ3Ds63O2AKvWorMtxngRsxriJbcmGHgJWD5W1k5Q54gCOqDWdhHWd1vjcrbDscJekoTW4JCiiwGZbswscF/eDPa4Xpcsyu46DbsBD1rHP9lIzDwB3nOOezZjss8wO+3YQIz7GiwFR8kuTryQTabqEkVPxorMnu7gCUwKCH4HjZlKwgGd5HSQdECa+/3NWS9XfoH7ZAqmVzKoxq+dS9owf4xEYj8B4BMYjMB6B8Qh8+UbgjwDVP7TDZtJ7oCpLWrJf29VUCxoDgnJdNOzswWtBRIOnPgAtGDvAWdLgdzbmQpXtLu/egh9p32ldYucSOw0g1gNYsCpfqhyRcDBBR9mypJovHOscUf4cNZECK81NUp8ImNDY54iAa2HtkDpTDU4m29ICbUZSI6aRipJdgG2cYmUjYXtpRTKH42Ucewm2DK5kWZSVTROILs9vsh4Cw4BpgjNqU2dskaN7KwFe1XuyLcDErCZFAmYxGr+WupPPlRymZq4YJr8jMzNTCDvLeaiyowEwxFqaSUG8ZT0G/bal8ZEWlvl+gVE/t1Y1Br0y2h0zHgZWwNAt4/FaRlptcypglyn1Eamj7KxAttNWF1CV3q39jZxzcKlNrPwHGMu3iITfi/Q0iYyeWbUho+0xAlwNnt2YsnLZ8pIxVkGj+x4KN/PIs5r3OnmoMuuefC5UUzLRko+KwLvatMiAa46EuVL2Sf1emzjPbj3e7t2+hgES702dQ/Y7ah9+8hFGQg9w8YVtnLpCn94VgBvsJwDLWlVci6gBhUFCVhvzJ/a5+kUWm6Yhj/JPf3c4pvhsjdro5x5dgXXUHGzYNrbuto0H19rE8AbzlDnM+qdgRqdREsxyvHOA1IEa9JwAPgcoyqYesmLn3qFAUpY1bVhIoACcp6ltXTh1ti3iHDy/eJb36FEJUNIF+LP799r9rS3YYuZnEkLOZNuZYCom0w/I2B8htQe878EuZv26/mIIdQjoLFdb5fKAMUE19d8T1K1OT8AYT++Sn1ltj64et+cuzbUnH1nEZGoxSZ6pw1sAVqoTYXpXVqnIxYBqwoJsJ1hOsYyjiai6Pjx3MU/q5obHn3MaatPrr7uvCNwZl2MY1ck443p6RZAwac4FpcDU407OPUbC5Dpq4RsBqKkN79h16z/jbCxD6ur7zQgWJWTDona3SacTJ1NmsQyYOtkp75mQijGSDr4BsfX9Y2Sw1pE+NFjrQa93LO4hkRoPqT0Iyw/zaTsYJbMmO0IqlwTYc5UkXKQTjpfXSTVrcaqn1/QICa+gN+wrTLPsrPWiJDLCznJ+bT8zCeuug7njIKMboMp+DHdsw5PBAayaeLIkwrGuded+hyO67WqOR6oebPcFCGaOb21zPSgvzjGz//saLmGcxLHMc291pPZ1zSZxsE+CY5v9svvq0KSd93r2OU7AsbzjfV4fxvjM+zt9gVnDoS7G2Tv3KXdPfiufg7rj+Zl33vq87obWpPZsaomEa3L4CETufh8/jUdgPALjERiPwHgExiPwZRuB/wmgakhQPwVWq91HSYB7ACtnarhBAJ0wpNoGFAXnJmVV4xwUqLkCkLJ/qsVgBwRrCmmV/SomNsqftzLQYM+1ErxqohQeDeZyDsmogYxMZYUpZfAUCEzgszw925ZncAc2/nVPNZsBqCq3HSyO2qm1IQCV9hzUBS5h+GJAt7AwoqZOuRz7sGvAhsx4yVpRe6Rq1iIIKifhIUDmCEnoNIzZysJ91sP3UvMmy4n0F8QrsDuWTS0XHwAkABngGZVj51BcE6PAY+ribAlC4CeDMoPsN26ifG5wnPi+MBy7UbV91qGGJXK7AmM+n3GbGit1INSAtwxfOlBqYoDlNY9y33Jc2baA1v3WTKkAcUCsQ+62ZWQ6sBpwGgWvwLVOceoDAaWTi7Spcex3fx6g2TRUsh5V8yQkfmlZ45lLbV0B1po37lU3z6zrCxIu4BomVvY1QMMI3oDdgLMDyJ4X6xJl6DwLHYqt2s5iWCYN2lO/534/xnwgWAdcTEwutzsbG+29Gzje3tuC9YT5IUCfnD3fto5Ow7ayvinccknIjCaQ1Mr/MDfmrB1UVp1xtRdlMamCHM+XssYy5qGdC+1sXri63JaYSzJk+/RUfbDxKfV9mxjfAAbRf0/BHGl8tcj8mYOFiwFSB75LSlyscK46KFRltgv0+F1aXGSersaF2FY5R4zxPsvfoOD207vbbZOWOfbYFBS4bUHBMePu6xjnMHbilJFJGKWwfNf+vCMsbA+jha2kQEx+2M+ZiS3GmRYiE7v8DqjlXC5NbQBWR/8/e2/+JNt1XWeeyjlrePN7GAhCIEhqAEWJliXb6tA/3+GO/qHDlmVKHGSSAEiAmB7eWFU5V2Z/39o3H+kId6gh0RFAxC2yUFWZN+9wzrn37bXX2mu3b9+ftNt3HrYH919vb9ylJdSIelak4KcA2jkMLJkalgIn3qkCjuA0Jjmp35Zhdc2kA3BQ36sa1eNT1LY11q2G3vTbJaHaQUZV0MS9inybmw+g+gsuT4mwEtRibwVUyl2TbJL9jty17kHvq2oVU3MXaarPEPvYOi6d7Dfy+/Qrlk0tdjbznueNQyoQ5jLYxuRPnkLsd4exU/qWCpSp2xwzPmR1qndtxtxj1bYdpg5Q9R4U4Jq4cxWEZ9W9nOegZk1b5L65A6mbF/jfCMyhiG9gzN1XmNkRbr9s63WkNhbWc4N52Ia6bI25rdG3rjay/ySoOkduMl97ZN5hkdmfLsCHAXWrG6qVr1hv3mMCeBlljepyPFUcjI1yZq4V4S+138v2wiRA7mBhZSzwMs+WgTiN3vFyoVaoWvzxgndsZeNTt+6kgqa2Risg6qd99vtV//Vo1XP1+O2691qEu77mPiod2n/1I9CPQD8C/Qj0I9CPwNdvBL4iUD2C1AKd5bJ4zE4fe9v5mm69hg4GEYbTyj6PEalBgYySLW6QjhGUzuzVKaANSNN2AwsN5WM5gpwp78smCGjsSVqv8HOGIQ37UCocEx0FxGW4MhIsst9zaulOYZX2GIQoy3OfQmcDslt3t+3BPaS/0IxTpJan85Ktzea0nOH7ZofxB0GYgHM4hdkFtMmcjiYaJcl+IIFcXaT9xGh0CVi4AqhWCxSZTE2QJEJlNsvrpAyesp8oWgmwOhazmFGjK5mTGlXZUxnMV8BSyavvi9myRY2yX5EFd8GxvRljrkuAKIhRZelXgCrbV82qU+cB67PpleqBu/OJ8ZKf68Bptu/aicRQKa6tBVCNKi0xHcYpxnPvEhm0BGl3AKurn5HPeBqQB5VWyDZmSu5Ahs72QASQ7rMLQwv1FmAVxL5y9MyJFKtXNadcUWoSBXD+lBazz2QnCfZ6vMhCDfYMCamqIQ3+tjBG7wQ0rGApXwAYP3nypD3G2Pb5ctxe8K3j75S6zi9Xj9rnlzDzMHSem6y551XmVPa5ZR2CVIegEYGcADE9OjmsstIa1+qn+za9R99+cAYIVabNugRYL9drGFZcfJe0QopRkoC7ZJ6CUtlax8a2PXMKp+cw2BMY1BmJgCkg1ZZKNa4eQ7B0Q23ttn38ZNm+eI5ZE2AzpszeF4yVzN2EpIsLYS/48hQB8pSoljst28rcLkHwxSAWyxk2VYMcxle2FBEzzKosJ8keegbfmVy11/BuOuX3ERL5e7dvt3ffpLfqGw/b3QtaO+EiO4Bdvdk9Bbghx7W2+ciHdS2DIs3O7673KhOIVFuAGYlwKSYCUsOg1/aWtR4dgg+RCDMcsKn76ydtf/VbtpN9gwWOY27dD64DzZPSh5jd2FYm90mSAx1Xx3jKkMsSOiWRA8uUdwkcVQq+Hl8uZcHsy+1zlq61EMCsDW/6LEVLCygPCGvqDWNrKtzSHX+9qfhszJzS27USUbkWIVYSCXW+PnfKOInEXSS3JnUYX1tleRTWteOxJ8lgX1QB2T6GZUi9ab0kSN/tqE1WgnxNogFDJeubTcyZgFFKnOvkFKeURYx0NCb5qCPBiLV+YP0skcovr7G5Sz2qxkkAXmpuPUdN3SLBZvsN720YvwOJyAUXYdOZlFjwcxkAWr12lfWaoJynqJfP8VwYsbVmSgvqcItRreIRUyOOj79bq3sjG51/ZzymCQ9+vlpTTo7b6hwsBJZp9cvj9EC1G4z+Rz8C/Qj0I9CPQD8CX6sR+IpAtUMuFUIWAMhvx3og/xbAYkQTFlVG1SC2mNYyvvBTSGwBqvAIBDO0j7HOrGNBJxbZmVVnsxJlFaNqKIM4OFl6jyyrOiOIOZVhNfju2pvsiVYH1IvGuMl4lOh8huusSPFg8GgwD5MzJSB7880Vbqza+5Q8eYwZjMzllNrJ9BGV9QMYbAmADORHHG+KmdLUvqmAVQNkWZE43dqSRvky5knVfgLGCaZYHGddIyRG4TICxbSHSXuIYjlOlBcbkCqzFdwwTG5Tst0MQTmUOnzBloLKWkcaqERqK+NjbCaQNSDj2DJ84hfwTD4j23MEvqkx9Stg2GOVErPm0+C0alUTqsueIoMu05aIECMv9lgDzJwkx21DEylwrtEPdnLd2//RPaDG/AnbMw+yql17Gga0Dry3DlP07Pz42Q4BdOdXQLVo4LC1bhOTpAK2YU1keZROa67j310D2rCtWXYFZg/UmVqMKVA4mb/F+T+k/+NV+/Lpb9uzy+cA1GEA6vPltH2JJJI0Ckzl6+3p5rX22Qvrjh0kZYiCa82eTCQIGk12ADgwVkqw7ul190hJTatm1dGznvHtR+ft2w/oxysTnVcFjAIbAnokwBtQj4zmsdeu62XEWI2Y0BnnMBLUdyz0ce0oNbYtyjV2tF+8WMAOw6LSA3VnbTbsl8AxZkyOAzfHdAg8YFhlu9awwK5n6zFdW8rBdW61BcuK9j0qEcpYy9fVPJhYkpW1RpR7jc+eD67bw/l1e/2O9+RL1vuy3cac7LULrKrun7c3Hjxqdx68Rt0scuk97sInj5kbDLcw+wmg4fxqKYe6rLUYE68yFSp5rO8VYE6rGnuzuiYFlzrk5l7ieUQdbxvdZYzutpuX70NWPuE1kkuAwbCpJsJkLQP86nB5TfAqGxgwWEtN3LPmFDeMQ5jn7r7LrHXgX+Y5cl/ZxNSPBlvXPev96BrOxnV9GxJgnr+qBRM1SnS9rg1y2R21p96rmh5Vf2OfDfCOSnmVlKc3q7Wvzpntb2DFAbwDthnbw5n7MMDVEgQl0ZpvAR4DnXmgWLu6wBxsu4bRBajaQml7peyX8eZeHmGWNT7l86wLz9d6Vlt35fHAMToLcdb4tr14OaU1Es9IkOqe9WqSTjOqfNRblnP12hbXyH2RGfhvhU/zXdrq+JRGtaIRlHPCu1VIUgoaB18h8AQzMs2UrrLaqirXqxGo1l3m34JUGdVO1hGg6mAf/80pxlXXgqprjV4na6v/6kegH4F+BPoR6EegH4Gv5wh8RaCaitLuSo6MaSLI37s6Qektvme8etVlrg1ydGysoE0QC8xkK0GH4YZtBKrCVMmveXJ51DJEoobUZgWpNTT4MpsOg8nnNd4AGvBZM+0GrIgxAYRjDY1gqRawBjauHwCEZN2mAIoBQFj30dt3Du31+1tYHs+t6sF0QLV2dAyQGo3o9QdzZZ9PW5OE3VSSacsamITxGFEa7RpkL3T2tcbW4FJGYEod6wRgB3YJUBVMel6ym46UzrFKAQ3zjZQHBNcBnsFf/lIgU0bU7zBzAbQdA5uQ0SDMWEwAWXJdY10BpCyfAb4GTO7XcsCAzDBEJUGO6rab/UiHZVTD2hUDIqNa7KhgQWzZgWY/FsOlcj1OEO2SiLlSF8Qf3Xx9e/4O3z+E1frHSC9PTBrY30MEEPtggSmgsZqzVn2qJ1YRfoFwWaCcrCx6B1SPbKrBtxLPANcuKA0o7Vg4X0t9ntdBICtQtVPv/I8iC33y5PP20aeftOsFxi7s4hIA8RLH25cYCj29hh3FaOj+3deR/r7WPn1ujaY1nUpBy5RGADkEPCq31mTJFkYe2m3sNXnEXOF3O0bcpIys+pv3Ttu3H52F9S+o6nx5XxUgy12V6wxkq3ssc1YgqsbF+6TW54sr61BhUAGpL2mls+W6tzKRtk5Kb2EBp3W0gh7Z3BpfWcQ6luNUMlbPQYBhveW1TCKgZMi2zk65fLPeOQ9b1ghUFW9OMUU7m2za2/cwHjt8xGtXOF6P2oOzbXt4MWy3z6e0qpm1u6+9gZz6DdEwn30BiPwSxvMJIImkln1ABaCvvpzH0lYEaKX/rZLfAqgxXQqWddD9pW6EmGxNXmffgNPLD5gHkmaAV4G6W8kSB+Dm95Sz5nXvEc2U0rXHe95acjZaAdjJH9Q6MmmA3Pv42LOmtOqSC+hGdux+dQPia8S9kw6huV/rGILhgS7N3HNbQKfMZUyIqA8WjMpY25KmALn3OOPPtjtMj9YYF+kuLLDdUiu61THYZ4ZmTT5DMH4rIyXPhaQdcxcTJbtUc+th3ozUV/kx5l/Icfdc7A7pr/sYIsmeoRwfk2CQaQ0D7w3OuhmQ2Bjx/sH6fq55yXg8fYrs91KX4GoBNUBFkhIBnn8ngnANrUgQXL/ctacA4xLpwmra84a67Bh4Jalp1TZJkRih6Sc8Sbsn9TgT2jvt4FSvGUP8sXlH0bOOwFm0+Rbi+lOgWqm0479J9Tyr8hSvUemvbsAmNL7iP3+/tyr7X/sR6EegH4F+BPoR6Efgf/8IfMV/qQtNKZ8SNOwJGxIY/k//4BsgCR6rjq4kv2WOVGGF4FKYOWq3YSyrltTs+B5pFyEEAUx9qtgU608Jp1LBpKmSR9ZIyYA+5jq2Ooj4C8BIoHaKujS1oLIIFI1tbUCPg+/QWtVzWDDoxclk1vB0wY0U8eeZUl6+cdxM8xM1ujqHDpFUnlv7NcUBliNGgqYMWNkvkkWDKWSMExiMsxm8AGDA2kQDIhnUMe+BPwC9FegOARWzWTFY1adUgFG1gnHzDHtZssFIa2XqVMeyL2vS/JLlynap/TpO3ZFtEjwV+5m6VAkqvgWcAmZ/N0g3ihQnyp76p99heAXGXnoXZOczgtvE4yU/tv9s2sYIEAJUSxYYaWJKjkWmfJBg9ZWB1hiDrdO/oqYNxmX1Kz4jtawhUbTPASadbXD9jFNvgeOD41CzkgDc9+LUKpDKQQsIKJlUtiogq1pGz7EC+WpPU4YzAWED+qKOv0XcPWufI/P95PEX7epaMyLBBjWp9g3lOEsA6rPrKUmKebu4/S3acrzWPn9OwgQ2fmv7IcEm4zFmME1mKOmVNXN1lry2mLWY8xTVXdLoDnKWMdFJe3hr1h6xGO/R13cKciw1tldcss8MtfNUo5B1UZLiYt4F1wv+8+TlCkZ4iWMvJjbWlEITKmndCVS9R4Pblfzafsb2KN6HR+Ak617bWMMaqOx21ozHxVapLzwYJzCJmZasGeCEYwgax4MNtaciPe4HkjDffzRpd/c/Zx4umedxu3+6bd+6vYMJPmn3uD8f3OUYs/vt5PzbABpsgp1P+rfubz5i0J6xH0H6UfIaFNqNm+eoUiLa3IzTK6DqWwGqmiqRTEJmfjKEuV1+DMq8TD3qnlY1kdumxU8lcwpQdjWlMS4SqHLNnbGw94VftudRzmsiSbO1JHaC2tleoMt7stm+n1OzrjXHyG0eia/gccu6k3b1iWe9+xCgvbHPKsMnELWGNFLruBLp7ivu9mZm3BkXW9msWZNbXJt1Cd4rE8/7zCcntCfpoxuwUuRAeyTQGk7VvSLAhX1V9s6+VzzXtgvGWpl08kGkB3E9n2CgJEB3Lbieb5xnxndM+YMtvbYx3OJ5jeHS9SXSX2ufGQRZXxluDZmGJC0GtPHast2O95ZLQOZRDh23dv/9YOy4zg33z46xz1nq2ByuFaa366p6gFG9oR76JZ9bsR1V70ltKh+uf1eEv8W1lp2eX0cmte6nKkfwrvGogtR6ph51O90f/Y9+BPoR6EegH4F+BPoR+BqNwFcEqlWXWj68/pNvZjpRGd8FWI/9U81ahwWyJvGV/MrgAdDIZ+RbTwlQ5Fbdw4LATadHGdDUkPLfdN0k6y4GghdNaCPDSuUgf0ldAHRPLsIajmHLwKLUlxYjZ2y2VsLn3nhpMj+nXyosKSBqwjnNqDU8o3fqdLJAyrvErXcZUGkgt7bhPazq/JYQkpYOBIYzQYnACpnefPacS8Z5hIPM6CFo/9TUuem2ybkIKKfUss4I2gXlAguleGO2mwNqI89NoWixxmMCPCW5JX8zOLXWTBlyAU6dZK0ZPLI7fj5OoAajYWEL1PilpFcpqsArrWgEmB2YrNo/WWUOy/E0axKoznDyLCMg6/0qgFOdezRNEjzFnKlrf+r7mVIBr8yS8x8ZbwFVe6qG/WSc9zgft8m71Ap+B1b1Z5wXNYIY/bySrRIcv2pREw2xQNWhKXfRGCcZiFYBb9ilBJz+KTg54lX1m0fWJM7JsjmlxbQH5B5GqU3eKQdYXn/8+Nftw0+fx912xDy6vwXM1hIQuocx2pEwsWXLl4sLfIm+w4q73z59RhsZpL0HmB7Ha2r/2zj/avMl6O8kyozDsY5wE9ChA3RSLwmTC65qdlXXM+a9u7RtuXcxpc6ZdUdRsy2APKkw5qYyct0ym9xZnPM14GBBv8tr5JSQp5wrqZ5OFq/ZjY69AieHRUC2tkcqoMZ15vilxWgKU8sJW8ObgFmNelQy2CcTwLtE7lospONbwMpESsCENYGCU6Tup6ztAeDWNf+jt5Anr36S9jSOzWsYk715sUatYLunYXuAM/CQ7U8mJDFg3Afz77BcYNluXnDTfkpC4zcd+64ktO7hvcy9dagC1YzikYPu2g6pREjfUc2VuDjY8gPHbwtqUzesQ67lgDvxnuSVc6JpVRI+JkQ6abYOykd2VeDoJScxxDYmoVK/SiLA19Juil8EvTLXjlv6sLJdnbPD3EEmays1H2ImN4A7xzPsHvWkY5Jksq2eg9JsP2G9Z86JL9eRoNRr9hnnOSxYk7vtnDnSHIoxplY1c6/7NEDSvac3K+vZZ9SQ+9r6WI3ftmtYSll1j8Pje0U7GgGy7xeba40+9cW06xpQt28yyXY1+gMMkIXcwOAur5Hg8mwVYG+oa72kdVHWBgkMWwQdvIDhNfcQNazXXDNAdcNzdaOju0x3PR24IlyKOW98rjuO3lpTVCoC8tSSWiKi3sY5X7bn3HeuAXnWa8b4ms+qsCjvagz1+LdC86VK5GRSu2+PKOiuVlX171TqIbq/a6z7r34E+hHoR6AfgX4E+hH4eo3AVwSqMkkFHDou4vcCAS/MwKEYztrGryM/ak1fYCPBBqAy4VSgRwdLlYKdRV6LwJYww5Y3N+0OARJCzWwny0PoHPBqACNwnBLYh8iTbbOvpcCJGGVLQCgDIksgSDwBFM/pizpBf2uwfEqrmWl6pO4ABv6+TZ2pGX4lcQZ9yt9oGshZ6sIK04D07cbXkfaenz4mUCWo4nX7qnpu1oQpWTOQ5xAE7QTxSOAMRLcEgUM+P6O21Z8GuWnLIgCEzRLcFqMqyNFNWemwUsgyLlI+mPDXQRXQRvlYEl1lpuHYBLMdXjS4ts5WGXDE1sqBQyp0TIKOoDHOIRyc8b4tK1KDWFxeVLmSnmGUlCoLXsoduIBr1bNF9ivgZsNqNdPRt76vEU5Mk5jXsz8tELH6gG1JMAj4wsrKSJahzrEjbvbfMSCBdWHPO1ZRbJV1dRyLDqJXL5CSNx/RB0AtbV1g0Nvkbc73ERJFZLGA1Gf0TX1JO5q1ksiwhwTTusDK4cPS66Lqeb28weV39H0A7CNktS8ZF5h11pS1oiMKjwWnmhENU4MIyPVznJ11oYIKpbOp8c3gmyCoOUqSoWPOlWZHQux21jD7esavgGTSQDKz/Ol+/XaEklQIe8sacJ+pb5Yt49dMAgsAACAASURBVD7Jdp0DbQemtuWmlW0EvAJZMedYZ2HPjd9NIsXkJvXXxT5W/aRu134L8Exs5Cq5B7lvAKpz1uoZ98V9nLP/8q1Ju3r6cxi7JUzrHqC6bHfnrHkufgoIv3dOcse2J4Jj19bkNVj375HTonDclbx9BsNa7GoBjs4F+JV8s3uuJLNT4KcahXY1izxHDgDftvgYSbH1s1UPekMt7B4Z6g4UanLH5Edqbv2oTr38njpTk0C+5m5daZ5mDJIYm3zOJa+ZUR0ycIgNt5YIHGXU3Zq9Yay2NwIstwEkI93dRw9ePVGnJLqShNHNmz2lvrNjUgOaYUd3mLo59iNA3BoWdHF5K+vB4oET6vG9/2VVvf/89nknoFR1MBwC4Lg9rWldUXO9RyngdTmvB7TMgtCSF6NbYd8eZ37OXUDyasBa9xxUMYxgWh2f5SXmR1feH7aeaW1JLmDH81hZ/YG66p2a6c69fakDM/eXioKMQ5IN9RxLeyTUKqlRzUpyposZtYp1c1A7w78DnI8taE64jy/tL5x/F1Tf8HwP+DTRIsta7L7p0cL49cw4JvDqXxpBqhkIv4phre/+qx+BfgT6EehHoB+BfgS+jiPwFYFqSXUTOCaE+/1asrq8ylS7XeBO/lvg1veKFSrRrlv4eTmXcKcEJToBA0wJYIRq8lR3YbcEtWv6RApe5QJicWPgZlsb21yE2eATMlEwpjjdkMU3WCv296TrI2qv1PkptbG0mjm/oF5SwMsphS0FqA5wIV1uqXwFSI2sO2V/u905xh7wvtYeIrWjKC+MyXz+jACQGlxZNA2cCAirjYqtV3if4HNMzd0UNk8ZbfVT1E0TwyXkwspzYzLFCYw0KkrMLTBxdAp8KFsVuMguKidWctnF5gGqHqd6ohb4ENgkEAxyL3fh+A4FtB6ZVdldwUcF1U7nJPWz0TEGGPnZgNJu3ASpHtfa2gDXMLLs2/dl6IK+im4VbCbw9vXoj+0DKhjBuOj0W7Bl7zPlhJO658a9iXFJaxzD9HTMzfFrnZXEtS66rvNYq1ho1fXk60begghrVdlfV6tYaZHbSEzf4VzvgBqftt2Ln2Mk85JWMzBDmNCsQXhhrXS4tU0Nq2vDWtox5zK6y/1520++i/T39fbF06dcku7E1vqZkEGE2NUND6lpNhliAB9XWKXEqX2s1jUJnANYSxYsqxX9ga7MSkkDTgtsaqJkHWlqRnN9XqVMp2ChrMnSx1bXYRMe3lmuh+4JIzAIUPY8AJtLpJhbkE3xTAJUEVixs55Tgc6afuXBSqg3Mo7HfXIuMqeahZVywnN2Ld7g7guo0clXKTz35HtvjtoP3py2zz//BaBl0e6QDLqHg/Y9ZO9e3ylJoTPA2cAFyT7oFcRxBflYBZ9/hzXyZq0bWswc1r8lsfHrSHZrrmu+i9B1ffmzk74HIepi7Ljci5z1cEXfVOoij3WeexjWPU7BkUALSL0H+On812wUsAd5pT4zrLiMdDcHIejDshYYisvvkTVNUqCAq6cS1YQ5M65NxjPIl6NsqH+OVJ3ngMvfJIWJmeP8uQ8TH5EJb3X0dXtroBG6IqddX8/TCsZje+8PeX4I9fY8M02SxEXYdQhYVYGhsdwOFtjWMDcYiN3srF/1tB0vUGaAMc85+q+uYD89r+mpiQSfqyY0Khs1whxOgL14CUBd4BRsLS8LfM8aUDWxhy3dglytVd1C8V+ToVkz1q5367lr9uQ/q2XMjn0KXtXGCFT9tyE8L2sIlTWPcJ8bGJvl3wrAKed7xbNJh3e/rkwQdTXr5ibPtFsCzOKdnH9RXByVUi233/IGVgHUUdXdvdL/6EegH4F+BPoR6EegH4Gv7wh8RaAqo1qZ6P8voFrVpbKQle1OXlvTF/sXxgHYz8s8GoCkKUEB1dQpKffSRukmLOoF8q9zg3sDG3sMEnSMiZ5nAMyZuJQIZbMh6297Bvep9HdKoLKibgvp22QGg3PO/mzfCYCZU2N16ww2ldrUCW1kUr8okxEDFwKb0YKsPyAVJkEmYgpwHu5vEVSxdxyBZY6sYZUptBbLwLHAHe/RlmMMuBWUeQUTgrfUiBJczQS3gDCDvgngdYLcr3qyMhKAVmWX1pyWZE1GjRBMh09jquA0g0adhQm3wo4YMAtcHFoDdeYj1E/XMiaAx96rHThVlus+CRpTc6fk0TXZYUkDXkF/HH0FoHw+NasewP8HSBNkxnyncGn6pgawGhP6n2JIdWtJfaq/8rfOxtkIhmtw/v2EjgeknUbZHclYYFSQav3qq7Y0rpxCxSVZ7pZqMJ/IXFBe156rkSaqlyPrdB0O6X/axtRBsjAOm88x1fklP58nUF8DVK8ADRsSCAuA3Bq2TFOXNfO7BlisD+eA1HG7po/qYfou1/Z6+/QJYTPn5xqhCS/zZU9Xx8m5QHYpU5zWNb9jxuytma9Isbu1k7l2jk2SFPDJ9chya8oTGS/rIuZf1hsWqxoOzeMFzDPnug6Hya7kRgHVAlu5Q2XAuLZres7c6NDLxwSnxfQW66qhklLxjIkAmWPnswJbZcEBg1aQw8xFNlwy+0Z7Jt1rz5CInqpEsD0J+/u77+3bn745a7/9HKfd3brdRkHw4BSmFcm7i8n9qUywN7DmPJXQ4BpgDuP0M39EYuFbYCNqTF3X28dtv/iQeXtS42gyJkW7Amr+FvBneQhyrFXGcXxAcmHxCetsUdejFa/dmf2MdaMyzNbwpt+nSQVzLDUHBU6rtjhuwDFdsm2N79dSd3zSJ5fXvFe9KSo5Ug7KuueWW7OyaeYvst8Cqrut7K5MaNUJ+8zwkwGPIYZZPzCwPs9Mglhvuqcm9ATjtiEKjjV101cvSNVxbtXqpwzQNCMTEO5YryZMIjCQm1zRqxdH3xGqDWtOBatJf5AI0GQpfWNZuzoJr6k39X6anFdCSjHEhAUqQxvCmmOurzkGz1zPbaMbOsBSAKv82ZrlsPAaNbG+Ngfkv4BVkyu71B37pDd56D2k86/FI/4r4MrQSVqw6XgeizxG7XkkzUJSt5JZJaHEX1akZt1zzYqdp/7rwBpYRjFSd4ucq+xsCZ0dZefARXOcj1pS/Vc/Av0I9CPQj0A/Av0IfD1H4CsC1artKTmV//gXw/E/f9kjVaB63LXBQTGqSq+OJjuCOTgoAgzDCABnpGAYGMVmqZq4nwMIbE1jBt48ueHbNKyJckN8hKmZ2ipZw6BkRHAzgq2R6TnAvh5gUgSmJ2wzPkOuy/Z3URbOkRzKDgz8RrKr4Y2tSuyZeiJLZLsVZb64+Z5qLgJYaWxre4Yx76d+dCB7psQO8I0bp/uaTa8IvgsgCZw0VyqjJANzK2xhIWABZoBh69LyDcicya5yzAAUZXkwHtZajWF300omctAKmv2pEVKYVwG2yEO5ojI+67USa3d9JwM67eUqDuhchMU3wkJ/ynIGBFcd7JGNy2uyqUqNBUUydx1ATc1r0DHbyKZ2GLScQf1D1CMrKuCs9w9haGXZOb8ZEs/5t2G5YMpw8lReHZThbMcFtHP/TdNZx9GfQSMl6XVfiUGN6jt6yxcCWK1fDIrgGwA5/SO+36rtVtQpLn5FsE2DVAGFw0ewvSKZsQKUXhGkX2uEY6DfSRpXh7P2jNrkL1e38dV6m8TGa+2Dz+RrZIBZL1ZZs61gXAMhV/IAQFyGNrKZxYwF9HA8QdIEoKprcGoUTQgIXlObLKulE3AZSQVQmRwJUOWcnN8kIoppr5YtjksmsuZIEKuRVPCU2wvG6D0JopJZNdi3zjXmTspc+bmVgc4aKBbXXrJpNeX587sJggBV26hYA64ygD9H3H9DDMVGJGNkg09JvpgcwP+1/fV3JvSJnbcvHv+CJ8WinY9X7S4u3KeAKteO9dIzEh9K7QM48+11MYZBjJzD9C5S8e+CiO9X8mP7kvn7AJzyGduBiAW2wi3BD0BoKKAtnMnF3OMkeUasv0hblpgJdX1o9spoU8JaRlEC1b11vMlxuK69j7q2NR1wVFbrRWuu1HliVWLI5ehS5D+R0fo346gDrzJ/151jbuJJcCgQE/wr0dXNtxQKfOeZUf1Z0yoHULq3Tjq12aUUcT2ZrBvatxRyeXENNGNf1hL7ubqXOyMltnc9+Jyync7qGqB67RpR9eHGJj64fvuawvbX5zkWP21X4+UOUrBOwo1klMk+GW/9lrw2u/6kfa31/DwTFyY8NKPi+k18CFpPBPA+h2GB18i/l8iB7cd74LpsDxP3Ae5169GV6sL5Mk62lymzL5NbsqIr7mOcACJhttSDrtYBss8dl8wY9w/b6v7u4G24L7YBqr7XtSnKX/6vc8fKv0XO3DGDlMdP/9WPQD8C/Qj0I9CPQD8CX8MR+IpA1SuoQKC+jj9/d2XVQxXQVxVXbF1yvATtAW4FpOyjqoTXAMw2LZpgwDe2i5NT3IB5lWAzNUsxyKAOi+0u+Pu2NXIFtwikLqgjhakzUCNQsR50gBTRxu+NWrAhoO8G6eadh8N2i16OpwSFBo/2AhzCkOreKfjZwnJs2faEfoED6uzsV3iLAG0QWkJwUTLeA8H6WiApUI0sjnNhfxNYpYtznYNrbEYYKRn5GbTJBHhe+z09HwA3cTC2dhVGdyYA5nsI22FAay3dXmCsjFIpMWxJ1TcaBBZjNoYx7pSkJf/0iAEyIg7BpQGr2whMisEyKLaXquDTz/qa+xVAOYVpYZoRLbmiMbLbGK+mX6fSUF+TZfF8jvLfgFpjWqNu2RjBqSDeRAXnEaBV4L0oViSep+9KBcGQfQwuKIF4HHwj/TXg7FogBaB2CLkDJZ5l1dkWikiPSc2h/HEEqwPMteYwt7Qm0Wn4ZvkhElDchqlPTLCa+k5ZKoJyAmzNk5ZILNdhVutvg+QdwfmT9UX76Po1pJDfRur9qP3ko2VMYXT+rbpnUjKgtyEyYFe00u84Toc1ErwXU5maQM5PIDqn1i8aAS/Bc3YDvly/uv4GwPI5QcXIGl+/c7leb8m2E2h30tJXd2JqIQUzsnyAFICjIFWQG8aWM/RvQZUM8F5DnZjqlHRWhlH2tcyqYJgxwIkMOEkB2Xjn33vGhAAJltGSOm3uNfJQU9bzmPrJGc6sP3znTnv7PsD/2Y8z5nMcgc9Y3xPUAGdZ7yft1H7Fau5dFryWdRu85uLrjjk5Rwb8HUDr60lguMFh+UHmMvOY/rh+SJVDRpDXTXacs7ZwI79BKru3JQ3gEDDlvXoD21jO1/W3Tr6CLFlFd6GpkHdB2GGZV2eKc9RYaZkWPQWGnXcVCEcD7Mh1HSnBniUHrKfq51r3XmVsjjXhgsNiFZX/q6youRWUVi27NkM+K20pI2g9YWy9T5XoblYms0qhUvJgj+ezxv3pBOw42JNX0ySebctteqYOh5fcJ7gfm4ogObO4PmXNq0Ypc6P0SbZHsC2cBJxRgDhegmzWK/2FT4JquS5lxwz1zdyEjODbZ6pscNVHxw0dF2j3s7hiHW5eUsuqk3IldxSKn8RkT0AKmOaZuJShdVQ68zAt9Jbcg/C+3FfcN3KoJCl0/o1NH/8uaLrE0xhTPvbJvq4DcB0LK19RzXA/ytr6Go1vsq5L6ZOsT/edaeq/+hHoR6AfgX4E+hHoR+BrOAL/CqAaHqH7io709/7h9z2CpTSRkVkzfOwy/5FolizL7LmgdGZQpDwrUtRROwe6XvD6PIEpQRpB7j51VOa/qfUkYDvTHEgWiTrByfS0ndLeQ3Z28xJOa7pus7MFTpQEVzh9Ntsr0Gbm9GzU7tzG4ZcAeW99meCM2lFBlCyRjMcGAHpAjjiGSb0F66rBUaSPMBxnc+gEmKHrJUGibpsyQF56aguVICNVRtqY9i0eEqCq9O+Gz9r2xiBxjyRxiJxUttR6Vlq0AkyqH+mEfR9Ndsq9U0BwNIYxxi1wEuiW3qrFqhmUprY1TFuIqfw8sm6CiBj2+BnQnGA1cuSuj2pCtU5eXPWRtU8BhOGcoOJYh1rgtCSoyiSPCl3Z1wDVkOYG9oJUA1711iLbrvovvwtob0Nrf5tBf0bMSyuSAAwD3TK8imSy+n7kvVBlMrb5s/ZV+ZFiDZVx1gscc/wwDr2H8QMGBfbz6oN2c/kRvys5dzyPzTINqr122ByDduXjgIUNTNBzkhZLXVRJGLy8uWgfXD7EAfXb7c6dN9s//oZAGcOZkVLiOE5zKayZ0ZhrRbYaVj9ja92yI1XuzDHp4VsQOQbQT5TadvJrQYrgybvC95RnT6gXzlwKV2TKc+cUa3esZXT/gt/IdCMlljUVBJX779a2MprZZKxKaryO0213VyrRTG0mgEim1fcBPGtAXdjK1Lnqglu/JwcTJUM1AJmT0DnlfhsncWSqaUM96ov2V9+9RyuaTXv++B/ajPrIU7aXGT7lfrKe1TU1ARA5FiZADiZBZEmDxmX2KuES5GqSBDbb74YUOPMnq2qdM/XG1W+1Ax+5MO55a1Od72hVdXsWdJKw8HqoP/daNAyy5coW7LIGrKamNAkXa3oB/DKtAnqXNd+2n1lrlNQB1chiu2XoGigzo1JFBPRGel1zdWyWovw3q5TtdwBOk1ImojRwc6ZlWrc8W5w7Tc0cjx2A13MZkRTwRhU43rAmZV01F7Kf85b5WS9gYDVT4t4zWSZo1cDJz+xA3Rta0EQ2ay0rJ7XG+XdlTaqGc9SSSkKOME8yCSFAFyDLou54ht5sMTTKmHn2PBNNoJi4k+gm4adrwIBnmqDbmoQNY26C8gBbu0ZyvLoGhsJoLwDXMqTVuszng3C8HL7X7OXS6+NdSyW8x3mS5/2lztLc96dss2VsKLDImo2VUl5PSoiaVZ2DuW/5vO14+BeBtUk5iYDbXr9xDq561f6rH4F+BPoR6EegH4F+BL4ZI/AVgWrHjCUv70e1PDJMsP7sKHt1G8GKxkjCnVTsBSgo+wrTlsBWUySDkG16440JOW7ZNiZmMeyZlP0UadkOVkTWY6h7K4HuVPMkWQOCNev3Lu4QnCH93b5ECny6bBe3rtvmCuAB8zAmmppgnHQCWNUraAZQHcBo7QIodOytvqb2xZRBOBDkyfw88DMeC7Do1U2Q9cqcblfU0CIRTs9NWJER7OaUYwhuZRE0RbJ2M61FZGdkXJUn2oaCgHwcAxHZpA37Zr+6x+roy7ECEgV1MmJxQy3jJMM2GRgDuJSACmg04Om8iIzvI080ti8VbGR/gX8EzAGlMW6qXqjBc7wmQO/wXjFuBOluH/DbMaphUGN0VAyKMl5nPVJTA/tcZ5ZAIvA41VpnGKMbTjA1pwalnlw+ULhzbg0i47j+OMg69YU5NRicIOCigcNGdTi0wtdabX6l36tRLkgwEuIZZk3zdzkEjq9bTHNshXP9YejMOLW6Phlf922wrk2uNcOyX5BOkQzuSGxcEWA/o3Z1Cyi43t9uH17eBfy+2e7d+y6M6pbeqq4ZZNwoB6ztTBtY5nWCptX5FJSN0HSmPlcZr8fuZNapG4am1hE66m2uJY2YIgG2BVGxdNZMC1hlQ6N4du7CiooFBI0F9EpSXEye68p1JxgVcGZolLGmB6ZCSLcLjRtQHjlx53RrX1VrWAW3tmiRXXVbpclrjHis8zy6/A5IHrmWPdcpCZY532FpOcKDs8v2n/7kQXswe9GeffFjJL+bds497CSeIXG316r9iO2dq2S42i0JymRVQ0vWtzWwWROVrGkz1svZH7NmrD/lDtgBUq9hVtcfpQ7WD+Wpkd3RuzU6YK+ba4bhTC1mgJ7zIRHLdcqmpq7Wcag1HIGo8taoF7rOm1ybfztH1oYX0M/yzD3jMV2LMVLSrTd9VB0/VRCsBYGTT7+YHJVpmmBNN19nRXM112R6n8ZwLVqRmj9Btvc+YFYGUTO27eYcya7PVqTTMIcNCbYAHB1ukj0yoLKWO5UBrgOAY8Co121yhJ+bDYk52+mw8HVCPqhBZu3c2Hs6daz2egWowu7ulp4/88s8Rql/vJ29KkE3pQ8He6YCKG37tMfl6UYmH6OyxYL0BbLfFQO34PlaRSAmdPzddGXBeGtd6bia+R6yjr3+DcoaVxVVuV3rmkpmqgAY0OIqjtOcjGlRu1ovlPu7v6ynYk9VOegNEOCcvVRSoP/qR6AfgX4E+hHoR6AfgW/GCPwrgaqBnNnx9CZJEFDiOVGLr1RLl0R/cToxTBZ4yQRUcKLEy1YD9trTxOaM/922/tVegTAlE6KiWQJ2wjqYz9HJdWq6JnawEHbAbqpNHY3py0rgJpCdny4Ao7AGsB/2K5zDEkxn9vXE+AaWzFYQ49MKZiYynYLJSO7I3gN6rf+ke03a14ysPdVgyfOEPUoze5kxw0t+3RJUCihmIOAJ8sWpNadhUwHQyBr3mM0MOIZBroGp7r9j/nY4dPBNvZ6MkTLP9B8EAKWfYQfEBC8Ghp181KhQVjTn7jiIA5XbdQrIkhhWAJ3+qAGvJftMKavz4z4EGQJRB7b+rxI3vwh8BEBH06QAVQGjdZSyxd32BWY7VrUjP4tVzd4KUDJ/9iPVZCjtZyqyL6DK6yfzt7hm+kAKOrI2DHyRBAt0a6OSwUbKZ/BZvGKQjH+6TXpnELTTi/Nk/kfsnsnbvqD89X9g6PLrivSDGNy3CLAQScZCp1Nrk9Mfk6CdQHcF67UGuFwiG78imH95c7/99voObNObJET+rP38k017Rt/JkyFmPfD/gk6BhbJ2geqMiRkHbLJu+T0tiASkMr8d0BbIuk0ZV9VDwrFxnI9mV56rINjTDJDqEkMl15Zt974QcHfMHa9V/SnrHmC+MuEQhpXrYrHKujmGR0ZWUBqGMbi12N4NY6mE0zWwBtjsTABwblvAjsD1KAkekHRJgofTm7Hmp9RcB7TCnr5+cQ1QfdjOBs9pT/NP7Ra9Uk9J4mgsZs23AH3E2FibbV13DIViW+1adU4qQSNza/IiZll5fjD3sOWDM+uO6Y/qmGkGtMSw6RqDrO1z9sUzR3dgEVl68XpPwS4rw00NKeMgmNRAyZ8BrCVXzVxo+MO9at1mlpX1pZEJ173h2IVpDeAr8zGBtn9roBQFd5eYcE5jUuQ8ME5hW20ldNTMc4/sYCq9/qgFBGCaLDnOuRcqsWQtq19JqsGqqtBY4LgrgEzShx6q9h0VqFojfXJslyRA95v9KW9e03PXdjXZJ8/b1RKgKAPLnB2YG4+5AaRWwuM0z0rvj4P3CGA+jLtrmPU+wDk9HH8k5RLgKBFulrz/kvlg3qiLPUkdLkZkS9UKm7Zixzr8uqJMVAhW3accZ6Uj9HP33xDrjeXN8fa1VVnOGKfjgFHrW/2bhCcmTXmsBojizO2/B13ixyRo3S/lhu1XAdSuMW7dcv1XPwL9CPQj0I9APwL9CHwDRuArAlWvyNBAZlSgaqTdBZevHBWtaRKkloFOAs3OHKlcaaMxJRtuKAFQNVTBROkccKu4T+ZVVk0gotHmLai826dsP7+qsCPOo3wWcGlz+xHvHwhGRzAOk5NV5LQJpOz7aGsb+16KPjnuKG1hdGdVPquRjBGofTSpqwRkTZH8DiI7to2M0Sz1dJ2sNwYqnivsp5GqUrvqtQlQhUk9BwTbamJMNB4HTNgOj+cQaf2h3NFAaw4AnsCopq6Ww1d/TQM7DWpkZcv6Q2JgDDsrBZPAtWMYq4pOMFm9TnMJglJHJcDb4NvehRXWHetcsw8BKj+VX8ao9wg86xQ6lqgYVV9yu2Jh2algNSCsPnsEqsoGC5hytO732pEuwAbQgs9U+9WG3dfJGNMb6kjblhYiBLkBwWl1E4qScT3Wp7o+XGbO01FIKd3kQa1jhGmbvsHHkP2tn7TDi59Sy/gp42CErdS3gPNRTlo1oYIf2NSdbTYItGGP1oCAtXPKW5oKfQl7/nj1sH25vttGtEw5v/OD9otPd+3zFxpx0fIGYCRLH6Uq12ZvVVv8yFYrXR5bbxoAWqDIEZgwnkozvQ4ZS4FsoL0Bv4Y5Yv0kB6yDdecFEFLD6VGyFro1k8C8EgbFqluLiYuqwDRSzaqPFWQqvawaZtn5CuTTQqdzB5Z1tYesrwl4ZW1tZ7MX6InzdQkWschMhf2EYQVMTnCsnZGAmZvgITHz9p1l+7s/A1CSfLh+/lOMlNb0V4V75h6auu6Vn9syRaWC7HZw2PE5cpyXrqtm5rxj1QUftnSZ3AGsUn+sKZetkHT1WX0Ie/5TfuIK7Hy7zpxerzPjV3W9utHq0utcyCgnwRPnXkFvAVJ/uI3jklJmXjzWoVq3mqnIWFdyx7lwH2tY26PaIM88PxkTJgG+QLgcvbGQ4qf10STGvFlUUHjDsuZtW+POcp96r7kPE02R7CrzZV635/RCVQXACXRKDK9rs9aYyESM/VYF/gJTEoAwm8tr1jbS3xv7U2vcxPyuwG3Wjx40POLZRZ0EAN35tr6dEgjfczyUGnNvmPzYm+xRns+6tje1Sbywy0q/mfst9/Dmih3z7Dmx/htjpjWg9ZJ2NRvYYpNV5A9zrdbR+4zThWAjUy177vOS10h90IampPW2ohmTYFjzTKYCOv82CDpLwusTqoC8aVCgMvsv0N09vWoMu3frgeEJ9F/9CPQj0I9APwL9CPQj8E0ZgX8FUPXSzGT/foDpa4ns+BKcGEC4a7PnsFYEQhVWFxOW4Dy1RLCfxs/0AIR7S9N2wxFtlgSLBh8TIsM7F8hlqQE1+NQZ9ESZ5YTepjAIYzL0kUjy2TFgb0rwBa9ltRIBp2AWUfEdWVGPal0q7FcUqQar9kzVLEk5re1cDHKrjYxg1oDnPEypNW4l5ZTt0ejIVjWHmzLR8bMDe6TymSkGMzu2XcF6zKjLm2K0dHKy4DNQwZzPiIBzTm/JMQG+LWgCVNPT0HY2XAPgVEbWmOpYNxrpqADRF4O6OvASZrTAjoyQUXRAS+rk7KMoGOpajHRA8JVJUifpdW9HZi9YrEBy9gAAIABJREFU8ij15feYKTmVqQsOZo7s1BrVGDAde6gKntNDtgMbKWj0gwS9r4yUBOZdsBgwyv+nuPJ6NVskwLmI4z5z0CQBss+wVcfAWPAiS/6QMth3ALuAFk989SXtZ34Gq/MpsbPgwPZDgZAFUg1isw6DCjPPB4JyASM+OYBV5L5KgDlFWdWny7P28eJRe7x5EKB65+577f3Pb9pvnjBPowvGHZl6gnbngDUQOasmSOXsW+mUcuSVmZMBtQZVqbfvCJA9D8dTcHJ0bXZMZR1dpyKB7MexT1GkZliC3zJYsl9uZNi8rvw2PVNTJ1jrp6TBABkuSgfgONqmeW7HZFnGKdsliOPnVgfXDrRpzHQjiuMrfWaVA5tw0sTHvsFCCpI9p7Cmc3DSKazfu/fWMKpvtJvVZ23x7KeYKFGjCji6M9MZWHDbMef25Y1M3EvqpN4OS/plYoDEuYQxD5D3WkSJtVD3A9QTtDk6OWXtqEV1XjckJp7/Q9ydTS6lP6r3VECqgKtMk6z5dGic8xhcCVSzVpT//s4cyf6lsqsCsdRtCm4FtA6qY8rf1n0LJ63n3MJWDgDiQ1UXcdVl/qX8ZIQDtr2ZvQSYzC1lCgBO+5sqEc5c8BwqsNnNdfoWe/6y1/ZPle1Gf7I5w0yJc7MUAnXGFGn1knr8LQqAmMQpqSXh4o5cc0tk6vY2VV1y4Jk0IRHnjexc+4xYIOsF/nIt9nW13r6TjAM019amOgYB19771hErjy+FhAZH3l0awd3wHF/h7rsNmmeOVlzTyqTAHlbVRIm9pXUZkLEtN29ShvEd2AqqNWjK3I/wjZ53DgZ2XHWEMWRinu23qpmSDW1clSMTd6lELbZWMz5ZWa2ZarGUoqdWekmF+69+BPoR6EegH4F+BPoR+GaNwFcEqgaOtqc51qgaCBhKV9BSDGXn2pnXbDVDzWACDow9OsBqwJNQPkYshhPFAhi+aKh0m+84pob9w+n3zPosXSTLtVZ16EiQSp3jiD/0qAxzS0A+1vmUjDxca2pYNR46f7hHFiwLIJMDkNXxNxIx0Rggw7pS9gn05VMEfja5T0BPexxaa0ypETNuViJqIC9w9dt61YF1reyvwfAqpRzNqJhi2xVs3Yz3pjKw1HANYTtkIZT/TmBNpzPqVtmvzp2jAWxx5I5KSO0xWeBM0BJzFgGK7GZkgsaaSjSL7fT6Ur+adVc1aMXiFAAK+OtApltUDWS1xghbJJQUoDurkaMWa+pnbCXidoU1S44YiargKPVqbleJh6Bqpz8nXgeMlBdWRvZSsCtQrfc7GbE7gQ093ODSuqddzSvWteSg1fKmwEHYVNGZwHxKb9TTPyG4xpjJlbT6uO2f/xyE+SwAtRxk63MCh2L1Ayv4qSTU9w3AZZBk2GxrUcH7EuCxAORfIyf/1eW32qer+wT4j9rDB3/ZPnra2i8/1/15hustDHzcqayFhq0StHay36noXnlvoGrwZWTecVAO2K/bzlpSnX2PPlNhEHldNtVxLhbfMXfdOCY1/q5Fr0iQG2Mvz93lz+QLSq1T7dAFa9m6S9kyjse9IUhxXGT9BeVH06SS/soA1pjc6LqtZLiTzXoMZaO2WBGwOs6yqXfm3h8oCpAAv/f6uv3Fd95qm+uP2tWzn6eH6m3rVLk/ZiR2bMVzlGMO1KPLqnL/unpTQ2xf4iQYXEK2q7KQWhADWMsiYC7T9oV01vl3qFuFXc123Nfrx+3w8p/a/urX3JfUzXovCN519a1pj1mW+3Z40iM194myZ9lnVRlVCrDVXEtnXeEP96+tk5TxZgwcPusoM78lU496ATWEiogDzGV6oPKa4DI9lpHnxr1Zd/PdWSfVrX05p9aVbgWqJgACUl24KjdUfSB8BSzH2AhAHHl2MJfjxUzAWm7wWoqiQWXA6oLHq8CV+aQlzA3mUjoF2/ZHt3FNm5J045jXHGIFkB0Cmsck1ATl7nuxwD0AcClL7HjU/cfaUalhHa2LmPkzKeOA7jYrXJHty6oqgLWoCzHnuoZVXfCdBYt4l8KHUnen6MPntqJeevCGVdWd94SZ1vV4hGOBbWw0XBKqqkmRLWUu/Nbpm//Zi9X2NaSI8q17MMLmrIfffXnsYmLrgdB/9SPQj0A/Av0I9CPQj8A3ZQS+AlB1UxlSgadiq6PMykstUFpMaqiPLijwddlXfwpUAWzaYRD4JQQJwDIsqaDlQGb+jP2c+QpBuDWmtnDRKTfSSJgmQ12lYkOYlQnM1lhjJIKwG17bQYkNCa7H9rMkaBtqcjO7aRcPAKpn5cjqMaeAT1vPxIQIUDCj7koWbEiQKVt8kDVAVpj+o7rzEuAZFFatljWlhk4V7Ik5rH0dEhwqVd7DqujaaZ/AqbQjgbJgS+bTVjRT+qPqDjyFVVXS5/50/Q27KnhEFjlGjif4FOCEAQqjUW6bnrIjL1so4FFuLAAo7FOBWJyD81sB24A0gss46goLwgK6z6o/1ZzJvwW5slxet/WwcbB1xwbObh/X3wKxEqjHWtWA4cSjddSS2Ro88yJANQF9cKwJhWM9arUpasMLiKDXAQKfAzANQg1U69q7S+hknqEQqUd9u7UzQOrojtQYMl9A6uU/02cT6WeYxG79WVMnVgUIhZj1WAGvVQ/sdgJVAUWAqgCANbMCrF4hzXxJEuL96zfbZ8tbAPk32qNHf9MeX8/aTz/GwZlzPNPMyp6xWYesszj1anKk7Je15DgGRIrei60TqKbe1jvGecx4uy7K6ZU91Njms8W8OhCpGw5LXV8Be/l/sa6Oq+7AMUmyLQ01ptWGpoCZgFiAs9IYybCfY63SN9VzsR2JoFnDIcdHx2OHsoCrzr9uMxL4+JqANsZHG1x/AaoAHOtTzzBK+vNvHdoP3n69rV580C6f/3O7N7/GCXjbLuxBDBMWlUKGw56zBXgOOiR7panXdGWLJAVAglTXi/XhAljBYdUdykQ6Widn75QUeID3q3O/ed52L/+x7V/8PE6/ghxZ09ShCuQj/a02MfZPzkph3NKeyvsp93cxibJwSchxrTd7lBORC7v6q94+SRQYeWXMkVKnhtrpELSq8hDsouxAFjvk21m74bXIabm+raZseTY6/rKkgl7l+bKeSrUBqTnDSq7dpDdrAcODbbU0hsq8As1o/ZJ6UtvZsHbtZRxDpbXjpi7Fc+rqaTWXYhrWK5hdny+ZX+em5NhrzKQWS92HrbWvWtdMCRtv6Du8p4Y3F0pyK3MR1p22Taw7195Am2XmdcfYLC5x+oWlT2ItXKey90pAlQJEmTc8qK7J1lMHTuoqTfIuQLU41VQe8NcurKxdV2u9W8uq02/aOAljMVGSIf4dHHX/nmz9e9UD1VePkP6XfgT6EehHoB+BfgS+ESPwFYCq11OAtP7hP9b8CDp9zbpVQcaxjvDIrBps+eXP+F8GuBiW+NcYd8dRihvNpRt6EChrTkMN4F2A6gUBsCY4BlEDsvlhDtIvlWNR2zoFlFr/GQBLBBoDE4GBzCdx3XQOED3nDM+s55OBwixprmMmgRcSP4HB6an1g4JOpHOyDQSuQ4Lm8QSzH9CjklzCt4CNtFCR3QtIFVBXixpNYQ666yJxdN/KmW2PcENgGHMYMRkA9RzDp7NTWtbDMO0ICg2kJrb5EJBHNqokuAMiYSBLxhdMp1eQoWtcbKtW1PJbQeXAIFpX0eCxAqDVIsUvf5e5KeDkuaTOVABE/CtwjtLUsxFQccoaQwkMPMO0y/Dau23cLrLgyJR9/Xi+xfYdefYwhJrI+MEgWw8gS5Qj5fWALtvJjGhptNZYyYPEozbXmE1T40ogTw9WWbQTwK0XUSD1JzCqMNIGzB0ATX3r8WIEQrk4EYvMYsdWJzGi/FNjF+sSrVUljcKyXt6ctmfbM4Dqg/bF6ja+Mm+1R6//x/Zifd7++weAIba7zZoZMSF6VwsiZUGV95YZlcDVNjRKeI9gNfF7jc0rEN6ZKJkQyJjWenRMCpfWek9iIa/VenGLUgbL5vlTJrCSFxuucQmTBlFWDsQG8EqCoU8XK0FQGWyt/Zu+K9asemtuvHeSC9CAqWTA7lfwa32oJkqu6316uahaoCUTJmNn4yvk+f48tB+9PWo//Paddvn0F+36xT/Dtq4BqhuYVesPrbOstXhg3DKf3LsuJIGYoFXeLIwlwE00lf6hyFIzmUxMxsbkSphmXpfBnr7dTi7+knPS+RZQtrlqO9j1zVNqlUl8WLMpSHd56GpcS+RYv4vJmsmKria11Avc+0j7T04wB3K2OmZUea7zMh5fF7NsUovv3IeAS/vq6tzrfSfo09DM+s48+QSvMMX5O4wtjCXgVzWEtfW2xNEgSSCbPAuAa8AYy4oeNI3ifT8bJQPjHnAsuLOlqWy5LYTY74bWSbu0VprzOgqPNbzlGKshni0pCQgjWk/hhbWuSqR1eV55vcwxCbcNn1/CqDouk3kZr3ktiwVy4AVj5XRY18psha1mHd0oLU+NNeBeF2YdhDFlumL7jeevC7Lb8+26lkNPHW3Ev3U+NpSpf1XsYuy/IoD6JNws4uB/joXPbNahvKl9jm1h43n4lDJ5qS+AvGypfBx7mOwA1F722/1D0P/oR6AfgX4E+hHoR+AbNQJfEahW8Fygswuk0xcPE4+0ATj2TjVQMFwoMFsHMViovo/F68kY4IabilQZQSSxbFFcRrFFDwBC9y/YKk6TBEzUPhkQjmcGq9WvcAyleHYOMKBVzJZgb0vGf6AEmGBRk6PxFHkwqGs2t9+pcjWgBYyqgCq1ZJxqTJCs97NBPMzGTkdhzm82p9UFaNea0RkyxlHqMDlbgqTUZHYSNCW9RmAjQPUY0Bn2EsbEOshI+WghYQQuEzunTuwUebBAdQtDYVA7tmbV/pQaPvkzwS5BuOBVUrIjCSVxiEvjOixQCcisck8AYVcL5+8d6eEMHWW/BtBHkBriLIwsn7fVje1wCjeGJRWkKofOzHWgtn4VRfCLl2u7ndSqFrgqxrRmvRx+/aOrpRToK/MNUGUf+Vmy4QBOD0KtaRijnb1VXTfHffDr6Fa1J5m+A5CibQVg6bD8BEXoh3F8jYlO+mZqniTagq2KntbBqdWWtSegU56onDXXoiy05LBbQMJKFsx6RkDBs828/fLyzfbl5h6B/qN25+FfIwm+1f7Lr54BSIbtnATIkL6VCF9Tr2ebooBUa6AZ1JGtkVKTWmDUOUxVncMnDuMcUmvazZGvF9h17kWhBfrzef7O55wjpcIZmpJqF1it0FwQpgmSMl6vQ2mwxkqpUZU1hVFVmSD4L0YVoBDJr4yy+6sxKWOdTuoacGodItwVx5X5t8ulc3RKDep4uIBR3ZJUuml/9c68vffGvD378hdte/UzQOoC599Nu4VjrY7WYVGFJTr0DqjZHqHCEIhajxlg4WXVNUUKHBhTSR7vn2LkjzeD4M+kA0AXJ+CTCxIYJDvSEmpLHePLX7GUfsrSuK7aY1u9yA46UmknA7BDnm/dZ14PMHYde57WyQo+TZod5b3cz96rY54Jwqkdzs+C2rSokbEEiCL1FUgKu8JzWw4QB9xiciOj5ctnjKDRJI8JKmssZSoFrGFzAXFxVyZpZQ9gQazPHOffHs3WtwqKfX1LgbU9YcOgKg22vnaHDZGfASRqPFTA1tvD+vuqm12kh2oxy7ulNarMAc/LDZ9b0VbG1TrD3c6yAOW+q5Vsbd1eKxIctv3ZIOtdXheLryxX9liAnUQeIHIDyF8AuiPNTgKT53HuR4FtcZ++wyoCUrqieN5x7ehh8qyNI7spTeXEXc/c/AvCPpbMC0/RPEpUIghUN/TcVjMQ1UfuegHy0Vu4llf/1Y9APwL9CPQj0I9APwLfnBH4VwDV37+4DkzECgmWK3ItObHqm1qVkxUyVB87vzuJXKrI5nZPbXdjn0H7BSJouIoEpNpn3D6dtVuntJ/RKdRAhmz/4hrpHNFSGhMQQJ/d5cj3yL8DElMrpmRNqRpRVbnwwngp3yXgOrXtTBR0SollPQWcgAPOyt6QMwCbErsVzIQAc356DWNTDPAURCiAM3Cdps8pckFYC9FdmEuCKVvQjGBUD0oFZWo0HRHQEcwPMVSyB+WAID3taXjNINzWE0MCRFt4yOJmtAjEhhw/rrsCRg/XAVJiRBgyA2qBYkrFEjzG9KjwWIHLTI1sj7Ljrrax4vGq0cx7Br5+tig+GZ4A1YDXko2G1wyt6X7LGimglGsImLZVjWBKby0PzhyUw6ygquonA3mPgDbsrBE33zlX58Hg08kCrN7gAHxDmxHfEpRgQjW4+BtqUr+bMTXg3cOkHi5/xbaEt/ZMlCbyK3SZoBvOJjpqvn2vA8WpcS1dK8cMVQSIuExri83hrK1jSARfw98vNxft5y/eaU9W90hW3G3n9/592wwetv/6yyeR7J7PMQ2jVvJGh16OpbGS1zRiPc0x+qq6U8bSGmYBmqflvHrp/Kdq9fyICQPNabpbkYDb/cUVmnGylY3DFZAaZrkYJO+VkqPKBEcEHJCqY7HTa3saJb8yqcf52OnsyxgcgekSifDKVjQBo6wrmFjZ+2pTo1RV4CpgE7gqzXXd2h5HAGXrmSVgnIQOwOnu6a79p+/dbu8+GLYXX/68nSx/Qh/VBc6/K94vGbKGPck/2HpkQi0l95QCzhQVxwm2gEfm/ii9LcqYtVCMWpxy05qF/Tlx1qy6Bqb328mdHzFGoCt6hwqOdkiQF/RzXS2Qa+fZUIky6zTXJIl21CGvMTay/t36VE2FhE5uq7xbcJg6WZ9l1tADyG055UVsbwC4KDpMKsm2jgcyrW4rcFQ+rCy4Gz+TDjF4kjGG1VSiy9h6X8b0h/VgX9cNibgqyRbMWx9r/1PlyybUcjNyX1rra2IF2SvPqg2GSRtcfUsci3lZzl2W2kFcpDVN1fZbcqFJlHWtjC7y3mtY1ZRU+MAwC2ENK9Mhcyp4Hph8sRbVh0sSStXbd3EFUF8CUl9Sz71E2gyoFqRGoh2YLki2luCkXbJONsyF3Gf+LUhyphx6fdYr7732/vPfDE/BOn5e839xQ/aYPrdY1TaqyRMJ9pwu1+yj5nMf8Os9bBLBhGeeErmnlq6DV4nVbnH1P/oR6EegH4F+BPoR6EfgGzEC/0agerxGd2MTepucyovqDKqLo9GSYfWRSTV46IJ2Ag+lsWNqmeaEErNYbSgFU+wFC0MfyjNoUGtQxRs2d9dJd0lt1Q4WSEiri+jt2/N26wLQYAALeJpOBU4axRjQACL48BQmdTqj5hXnX42MlJ8afNuf1ZpCDVBG1gjaAoIA1nYTUyKr+YVyXwOoWbZrsBgyKAGPcbRVWCn4k+FFXox0bn4Km0OdmPI+Ad4E6eNwsCSQ07dSJ15lojImtsqBpQ2IJVyDtR3bu5WhlBNITWrFavlM5LUG2bJ/pXoM0PSnzFvkv5xM3EmN5wupFkgVrAoUAhxL/hhw+UqyGyyXoNtrixTYsJKD/z4HnmN0+413ktuLXMP+1vmEtQUIFCtWzHvOxGsJGS9g8QQLqeWqOtB2YjubwS22IeBExtcmtDo5/yEg5Ftsz4TIli1+W2wq71foLGBT8h30XeWxHaUcCXBahFQgG9DcGa2cEEjvdwDdnRJPZJewsNZprmBnNwT2LzG9+dWL77TP1w9Ymffa2Z1/Tznqm+2/v/9lu8Qt9Ryr24F9W2XBQen2UZ2SGdH0yJpV63urzrQzoOKclPYGlAbFe2rFDqYWOGyjSQcTFO6jQFtyIAnEa/6UF9eAFuiMYZDYW4MgpbqaHSnvZTtrVa1LdXO3c91Ua5bqoWormxVOreJR29OEKVMGm7EsF+HIJgUEImt73bI6BSWu1QnregZwmrC27wNU/+5PH7S37gAOnv4DQPV/YKTEfQ34iRO3p83Y2FbmBCb1gBFaWFPGquoxXUc6dPGaaKmTcJ7EcUgFhOdR6+eVdNpfrCXv3HPbmPY1F+/xsLiTcTw4ly8+bssvf4zh0LPcG5HMRgZsGykYWCXxPqdYD6PRVT63Y+5vkO4Xc+25WMMJOI+M2HmwRIDWRrZysd6e9ybjF3nu2D90S0Lt6Bxehk1cNzvbCjgd//T15dljckdVhwyjwFlj3Y7x9P5Ij9uuhVCAYjC7iQvbT8moCnqpywQsrmPGRLKQG9FEiPeqMu0NoHSrGlcoqLESLKiqEw2jrq44T1nMPGeEgqo1ijmttkiMoWw+iRedqPfsqFyii8Hl0Iwr7LPrkEHdst5MjqT21npilQRc1Mb71lmMBNr17P1mTSmJFVa5gPVAsqFu25L7Klo3mWTqzhWwZ7wEqvDWKRDZMj8FzmvfsqprrJUQvkdEXP/y0BeZn7VFl8HLU6J74OT3/qsfgX4E+hHoR6AfgX4Evq4j8AcEqkqAabsQCbAgQpYr/FtAV2pXYRymBCg2j1EuNxeMCWxSl2RIolWGDRG27TaM1Rzgop/jWIaKgHZJkLXZGKDJTKwJ5nEJvjVtZ3PchQnuDaZmSBAPAC2NkgIaZLlgu8YCWP43pp3GyD6OBFe6laYGKo6fhfASBAf8uW0BsaHsoaCHAFSWY2DPztQmVtBjzaLvz3Q3nVMnR03Xhj6cY/tMzvSltD1Jx5zhImpPRMHamPMf6+opk2rNJ/uWcTu2tBDnKJn0RetEC3oq9fRvWZcSySZQ64CfJYeeVjEq5Qx87KXqhuUkW/JR2dMApm57mZoxoP5IoB5BqcAn4+B3B1QzryEtS+qbYFdCSXLMGkP36fHqpOvvOlyB1Egma6xjsGIA61vM+QFHZ5rQtsGd/5BeqzFfEaAIUpH7BjgdZbMBMsVcdQWyXWKkY95imORFmgSoY+b6lbruYG51mVU+S7JiDUBab66RAMMKLmftN4tvBag+3b5Bi6MftYtb324/++hJe3YFnzMBaHmurlAQh06/Mxh7e6lOlf5yjBB+gmmGQ1ZVVl6gmrYp4aqPtcbFvJYXlMw8Unbrf2XLMyZlQpN19HsmS0dX4GI/GfoAN9ejBkAl75VBi8zdfpuA0WO/1BWoLUY3AlaY1AVFrTHDkokNZV+MrcykDFh4MN7bAuZPSEKdYpJ0Tu3pHEWAY/v6+ab93Q9eb6+d07/z+X9pJ6sPqE3lWgCpMUSzZQ/jYvIjEl1AvompkzG/B6FzXwjWXcAmEDx+8IT3ahm3ndguxZpnT5p76MiQpxdpBpt9AFJPbv85P++GWXU9ri9/255/8t/a8gqZuIymYAv5tveR92I0ILSaSh5FBhO2shaqoFSG1ZpU61pNpPic4hkEA29NqaZPE+p0R+Nnkf57bl7CTXqlov5Iu5y6OZSUV6m0+4V3tK8zYH+PXHdD2xrzA86TjK8wK0ZcUQsItWThleGWCiTPHVhYQaPXuSKBJ3Aecd9UbXolQSLv5T+pd2XOlUCvVxo9+dO6znruFaMOMPT6I+8vdYhyYs/dftQaJVmrLxjUYXjrs1jHZPcFs7tcsY6ou09bKBNhPrdsQcPxlfcCc7O+SOfkAbXkeso8SaWNT7KqS7eNT55iVbCb57aAes01vOBdOPq8nwr+GGuVzHeLZ7D/9hS0NR1UzsF5nmdfBVv7r34E+hHoR6AfgX4E+hH4ZozAvwBU///gWAOCrr4s4ewRThlymPW2cYDNCAgTCLAmBHbnvCOLaMYc0Vx+T8uLsBfl5WhArhmN0sfTM+pMaX66vMZwBybgxh6PhCsCQeIymE8MlWSz+N8c6mZ6amBj8ALYnAmyOFaMQ4AP1MzN6e2oS+8UudtEJtbgMu6emqDYbkTnVoJIDZI4R+vyBBK2WBH0hWnUSKVzm5SdE1yMZU+VD4ah0YQJ+fAEkyg+tyEw9jymHN8gSqA5nl5GkndQOkhbmrEgNvV6Mhpub80qQJbdGfgVI9qBn0g/Q0+8Apu+F5DagcP0UWUcUvPKuabVSPZeQFJXz4DR1EDav1P5o4xohYyR9cp+egi+MwSh+Ty2zGjVtwq6E5h2jMjRAdXaXQPMuBZ7PK8joWd9dbix/siL7gsgQ+uRAQxmm9zluIBBo+jr37T94tcBTXV5HTIO+Fb+2UF25ZVhTj1vEyIG+35CaWJXCylLBSg9IB0+BrVKxbebBYBh3Zb78/aFfVSv79NH9VF7sn7UZrf/ot27/9324eeP2xfPdRe9zbUDVl3HjK1mXILUOetQcy/tkYKnOnl06lVTB23w3vVRlcsluTLiPZMq28ynhqqyrCZ4nHPrkKuW2vj7yLBW+xpVzLJbNa/VJ7XYsA2/rCNxLgCreZJsl0oDpb8LwKivu4/L5bYpAz6ytYIf2V6Z1/RTBUG5XrN/wK111TNMes7pj3rOzwFs2Fu3d+1v//T19mB+hfnu37fR+kOM0KgTB6ROBDkkmk5inOS6QZ6bKeQiJzj2poWQIBsgcaOUm7kSkDo7vpYkRK3bQQyP/L1AtJxa2HXmMkZPvjm624Z3/gxzoAf1UbTcq6vP2uUXf48UFum2AK8zVLKuVOh0Qz15zL/SL9SxVS3huPtcYOyQ+rr2p0h/w8CnYMCSB+tMaZ+jMkLQLqAVBMOsFlSU7aYdi1JhakQdQ83ZlBELUgXi2zX1nCgwdNWVXU76ogPKLuusZRlP96sjsnMdFl1W0+P53Kp2OENN5lKacEzUcO4ASHvIljqEZAylDZq8rWGcbVkkQJZp3ZGssP9sQB3PsQHJkhva1PgsynPCCxJawpIeAMyyssV2AjWX9Dt9bu0un2db2f1cq092fl8JbGvWytOXCywvYOtIrVn1zq4kWlzCkxjR8b1k6Aqu6Q4VBnYKo62CRVMltxOqIoDmL5OCOckcpVyVC/RX+YlpUMe8/+pHoB+BfgT6EehHoB+Bb8II/AtI9AgrjtDif3VJBgMAyEj1DCf8jGxJtaXRJMVgwbAhcleDBlkIfodzgFEF4FlzljAFiSDfU/bjXxBU7fQW3VEkAAAgAElEQVQccIfM0j6lK4EqoE4Ap5OlBkRDTY7myu80tWG/BP5nM01aAJNhLWHSkAduCdT2SjRhSWcAVWswZ6kNNaCr1hwGV9aXTdIjUwddz7bkutaVDjGP8bj2BdUoJWZMueIC1SPY2gH7tt7OWkWve0J/yQm1q7KuqcGy7QtMroYo45FAVXBxEWZSx9+RxjNiq2xPSKd5SupXZX9KDniEeont+cvgv1qLHCGoLwqSHPP6PYCtM0KqF6oO1ilKW5Vsr7uy29U8h9HVaTS1dDITssKeu7V0BZADdsPaCmKVKHfH8oegqQNDx/1F+idgDkNc51HlmbzGjoYX71StIeZKJ9SnBocIUBe/YZMKTKvuVTq3Kt+qsST7c7/WVAao+obBdQEapZYFv/lKLavuOqxXgZ7vwEpt17BFbL+ECftscd4+uPpW+5Ia1Ze724Dnv2qvv/Yn7cMvnrePHl8RnN9KH9+x7DyB9QTWf0Zf1SmS9SQVlGiabBGEsp7Gal+7K9ZwKeQnx04d69hkjUJYQUwI9JJ288fI91l/CeJDrrsOaswy5dYceo0SjTKrEpIaQuliLFDlqIJTa1V1vfV33xfIhiHl7+sl127NpKudud4CaAW2gtWwszBi1b9U0CaDDvgkgXKKgdkc4HY6vGp/BIH5t3/6WrszedFWT/9bm27fh3H1HrUGmnVMIufEtQRoPRHgWyM8xqDIonETPi6iUJGCIBhAvwUyGgLxelpcsY3MerWP8e6yvrUSDs6ldbRJ3igHnt5ug7t/yWce8KdrgHFYft5ePv77trn6bUnoY76mmZLsp/WorkiAN/v0ueU8CqI2mB9tqUc1kTQGYN5osMT57HgGeNp1H8M2UrsrwJUhLedt14aS67McZ7Pl+SX4QvIfpUSSKtbFy3BiKmSbGWtGO6VGJbzsE6sCIk1Z2LbaTFm7ugOYKjU+9ru19lXJ7YgSh8iETcjYa9XPAM5bSgtkVa2Rtaercm9SfhoyOceMm+Za66VjwVMcp/TxzKQcY87nZYKtQVeZ7fipbPF1XbOX1KxuLjVLovae57KzZ99a60t99glEd97f/LQeeGrLndy38ur4AjAW9lONlD53agn7Xf+O0xVvfRoIS49VatCFnNa5FgSt5jce1VrX+qSlGfWsPD5nqu5ZVrV7NhwfdN0r/Y9+BPoR6EegH4F+BPoR+HqNwL8AVP+lk/XjBuACBoGAbKFBHBK5vC6MMggnkCdmmIY5VdJl2Im5EUHDnABP1Z5VRcZnBuJwp3wezuoU2SDuqkru3Of1FS6dZPLPaA0yA5xOqDs9OxfY2QvTnpaaKvEeoHViLxcYzr37h1FQMnigHcYp/VxkRgYEbad8dqw5TMKlYhFSO+Z5EFRPkXTaU1VWL+YeBKInfM4gVkY1AVFcSItVFoDMZ16PcmJb8LCP2TWSUK/H8WA/BIojAt4h+/Gnn98TKGv+M7Lub0KrFUcuLr5ldCSwFXn52ZInHxmXIpDcMPgyoLDjtPk7jKhMmNLXMBUaNVXto6/H4TQmR8U6xGk0CK+kviXfK/BkABwJo2OnZDvXXdvIrB7rVyMB5rUAMfFgFy4GpAlu08u1ZK8JInOxojKSG7e/30b3/x0XDTAUhCpbvf4YGoUQ1eNZi+pBCwFzUJuZVh2qr2UFyQj5t0dQFhhKTVrKbRykziHYcbLnY8ANokQK7rYwibKMG4Lw50gxf/Hi3fYprOrz7a22n/+ovfXWe+2Tp+v2i0+eE3gDTGVRNbwCeNlT9XQKU8T30H6vXJi1pwLUgFUXXcd8pt45F6J824RBtVCp1jZe39FAqeTr7kdg4EdiIiaSzehVyiEGOZGzloRTMOm3IDQsaICqjq7Kf8sBOACWbZRrrnktjFNYLeCfrsHpPSrwhY2z/hD2baBMupYbSgFAKomZCS1k5khf370/bP/HHz9oF6PHbf3lf23nNx/CLsumWtetwy3XH9tgJLZ8x+V3CnADpAdlqyM/XpS65R2A54bvHeCC41sX6jrduz5tWOycRrZq4a0SAOfddjsysEp+uQ/ptTs+fw/Q+ka2d92uF1+2F5/9P+368lOY1Xqe7Lay9rK6JqB0nkXFIBmf/9lLVgmpxknsm0PvcPSOgtuEFImK+RQDMACsfwscU9ea+7RYzu3uVsyJMq+aDuU8ed37Pu7bfNZaTthR1/EJQC+mS1yn9aiC4jKz8tpMOFgHawsZTbcEpQJNnpjMb1pKcV/YmzX3BYAw2N260twnugJ3QFDH3zUQj90KWF1jK1oYyaBHKmwCi+SLSSXdhaMg0W0YcKpaQ4C8Fehi2LResC/MoJTx+lzZc94oi2PwlXs9LbrCUedfBQ28/NeiZLuAbfZ9kzY2AnLlx2nIlGe7c6BNkmDVe3zKvq+ZY9wAUhri00uQqviXqtwA+kqWupotSbFUw2eH8LYa4vRf/Qj0I9CPQD8C/Qj0I/D1H4F/I1D1AotBrcDAL4FIXEISYNQrmBHJOsVIyWBlD0gl9AM8nBEQ6d64gaUoDtbqTwIKgvZz60kjzSXLjnvvcnlOgCMgIEiGbp2fzcj6d0YvBjVIL9PXk0BmBns6JFDeE9BsCMYEXEpnAyTSGxVmdQYbaxgjkDDo7no2amAio6oJk+zollYlYVbjCiqTUSZDAWm5Plnikm/OAMpb2zMIMmUOqOUbjxfFyCqBjCGNIFUTExkBz1EjFEGhr9t3UFBaMKTqSwWEgtu6hoDKMDLGtYJPXgtQVQL7O6BqjJu3ZK9keMNYyL4a4ApUDTit7VVeXGF54KN1xGFTBaUFiv09sjyBbq4hlZ7Frub8ilkVVFWtY3BZt08BamL3yCKzP9t4ZBsDa5ipO99Hrklt4YQaQ/6WPT1cfYhe/HHOPVcF41PrTTQGGGCOT0wmBAQARCJbdKcG9RX0Zz9hUDtpsOA0hkrsL4wq2+MynPo9wMFapoltXiKN/M3lG7Snedg+Xd5Hcf5ee/vtH7anWJT+7KOn7Zr6vCly9IlsIfM6GSPfhsVX+jtisASdfo8ZD6XAI84nPVEzno6hrHRVH/olyJzYnkaQz98x0uIUA1S9FM9Y8NuZKfm36zRMuuE3IEMgqvQ3Ks2YJ1UfVH/KoOoYLVDVuVVQXoC0PuP27svhSF1rpPJVk7oT9MF03jAurnzX45wWUTMSLVPkrlSPt+89mra/e+8BHt6wlU//73Z681sYZh2vlZwyT96Y3puTM9YHSQh7qVLnm+bAspcmHAKWu4emP+3JiRxbU6TUawbwFHPuWgjD7gdEXgIRa0l9XagCe7zbAnSpVZ3CrI4nJD9UTPCt/PfFZz9uixdPqUm2ztM1JPM3j9S1WuMU2+kxTWXJ5sbt2Lv35iJ1rAJMDdPGuh9PdI+m/cvx8wFm1nAKKKsHq2zmAGmxNfFbwK5Mq4DwBHAto78HgGYte486JzGES5Vl2sh4fQPkwu7zJkZQypVd84BLgGok8pYl0Jv64H1mOUUkDKwyHa7tt+pT2bEBBKc2m5pSW+gsqU9d29pohYQ69cI1FybMXJsbSGuVF9Vax/u+kmY+EzcralAvYYQp+bZVTTHRWhrZJkkptcCQ9cb572LQBtCOqsJXK4GWBEzgprynv5WlkveHYl01NkP3o6M375FWCjTNEzj3UTW7qfIRwW7J7IdeY/aTu4T/+t1/9SPQj0A/Av0I9CPQj8A3YQT+AEDVyzTMoNclgLRqgY4Z62K2/FLQZZ9SZZnjk6t2RnAxI9BS/ls1Ssh2s1WB1SGGOnNr3OyvqnyXXqobmI0TXXwFRgDbABwAqyYsgoTpnDfQGoa3Td2gNYBk9cn6yxYOJ8vUEQ4GAE8lZrANnp+s1+mp9aVlQmO9lw7BggyBl+DqAAMywfzE6Mp2IJGXCjpScSUIrPYaOuZ6yYZfsi0DHX6R754pg+TYsiMGtiPkwH4ZqIadgYG19Y0yX8MwJb+2fQggltkgSJZ5SyKgY1AT2MeYx1o6YaNmJx0I8xxkWwRIOq3K8vle3EA7YGwQHHCpUO8Imbw2wRHjlRrVAj4ByDokO5eyk7lGa407uaqAtds+ssccvwOqkSoaKVbtn2MgOzxwDAESw3s/bMNb7/IyDFuYNYLOy/fpPPMZhyTQj6uQUbPMWqiusGeeT9UJi4C4RiWggtksuVra1u+96q+a4lvAqUA1gy64YQxS34j8VfYLeaNGQy+ov/vk+mG72t9rHy0etmeHP2vvvP0XjNKw/dP7X7Qn9JocU18508QLoDoakzRhbQo2JzFUcsy7XrWCTlUEMqxB/1VL7HjIOCV5w+saMjlwJhSSnDDZoZRTF1ddgEUsfMU/yjstzGmByrV9UmXNurWhvFfGS+DgezK2Sj2jXuC1JahVAJvT4HhbZJxKOGVhBbDFzgM+2E6wIePne5p/jZHMz7gJJ/w+iVnSVfvzt+btb//4bjvdf9Tak/+zTXeP2YYxivtxzfmJjOoMoOp9i/NvG52lvvEENn2Q/kbH8/HyvKe4YKXAyFL3glaZVbdJQqbkqlmQkW9XLauA7AYAa3/cG69XRg+QOoOtn8wedsw0Wy+v2/PPftKunv6Gz5MYY39bWtXYH7X60lat6lbwCihVmpzkUiS4MuDWJ6sDqeSR6ogIBqJekJF0vWqQJbDKKEfVkWuUcRQ8cTzdyg8mGHKNKjE0bHI/5eicuxv20uXv5VoH6zrIedqKi+ejKgHvufQt5pl6gyS5WhLV8yq9ZdlX8Lw8pBJwgK0Sao3PZG/XJPN0vd6sgYCshciWPQ+vhvO2hnV1hdS4BCUKn7n9cDtGQeK+rp9IgssE625MczFJcTa2Rl1HAc/DRjHVACi9rPL8SJslPQm4QGGnqTs6x+ZppIrlOhyt/6o4HyZ7kEnXvxgZUx0QrKvV40AzvhvGY8t4eKkyr+MYNvnk89nlM7c8APqvfgT6EehHoB+BfgT6Efj6j8AfAKi6CwGbIBWGIHlwwwJ9fIVZhlrVekbWVbg0AqimqTuBluDUJvCGRHqlwlElAJlTl3qOxHdP4LRbE4DIUMFwnl7oH0mws6YmFWAwQDo4xk10Mp23CTJhcYx9+zynMk0i8Il/BkEVjsDzedl5aJIka+r7BkQTWmkM6fmoq+YBSZ49WCewCoLTE1g2gaT1du73pqt3jNES0dzUFhvpnUjwjvNnfCoj6SxGWfZzOuPYuAKnBhHgLYj1K78DSnfWmgmIA2jW5QBMUBog28lIU2/asQxhMP3TQFRoH6mcQO53xjORLQMOwqoKHAXmYWqj6y2waI1uB+o0LvF9zZAKgFYQXoZL3TwrB5bVEuTyUmTUYZbZbxjfOkRAqycYglPDl3IrFlBnzAXf04s2uvMDWop8n53YT1KpNVLPq18CUj8lUFZ2rdyz5MLuSwloQFoX/mcBKwsV6NB+I8Y61jQCjlLLmtY1HYtahXui3LDPB7dnv9kGsLJTBgpAWGAY9HwzaZ9evdZe3tyFVb3VPt/9oL351l9R/zxuP/7Vl+0LfFtcd1NAquc+BHwJWGUQZ65JQGdcTxkMpb+epw7UtrHpEHyuR0AiCBmxhgR1AhyZIL9GSoEZK/ejEVPATweG/D2jHgZUo6SS+mZJcE222JEtDcDx/YC2+l6QuBGsWsOolFbAmppUPq4TsODW3wMhrEMU9MnIdcyYrWnO4p5ND1WUAheTRfvRO2ft3/3ROQD117je/GcY1S9gVE3cKLUvhQE3GYklzJOU/g6oPx4DWk2iKFcNdC+pbS4y8mmTEslKZL72yICh7wJMQZCVhJCR7ObS+Xbu90iGb7yOOASbrGD+kZPPAavD2d2AOq9vs7zEYOmf2tWz95G2muCiURZJHOW/Na6AvsjyPX/Pp6t3DJBUHVJmZ2O+S21QSZyqbHXNC8gKnCoBlgkt860yQoqBk7IHz59EgEynMljvnbxPrWt8jXimqGKohJv1rd5LJNssVRDSJXPhmAnaAHLIc7MSZBpJukUa7FqI5Luk34L4DSyq7KigdoeZ1tZnLSoDDbQyluzCMaxrwxIPgnp9ueAwPM/INAqAdQhWGn35JWzoZceDek/wfFtizhRnacE4F23CY6c5lZWmXTJJVlwoi6ajpMCu16wB5cMjJL+u8mJETfaMdE/ujO/GKlZyZyn3ZfzY15Kf+hJ7/bY0M4GoDqDUImXn1H/1I9CPQD8C/Qj0I9CPwDdjBP5AQFWQpGQOpgRRLx0GA4KuCXbK5sYAocRXCaFgInToHcCunfmbbBjvC2OFrgZdZ9SSXtwioCLYWV7LbBDeADKtKz0lSD5QQ2jtm0BsCFCZzDG3AUScYO6yRe5r3aeOtGOkt+nzZ7hFTeEFzKmGRmvcM42n5oBVW0wYxowAqoJUq2RnMKNjAqwZ4Cu1mYaQ6VEYYWEkkoIoz9jgSTCbb90y7SlqXV4CVGW2SIk57jw9VSs2jUmSYJOgT2Bq0CeDkpYXBlnja8DOIiA3JkWCQCPhwjAVvuU1T0TzlkTPHXwTAbmhDLSMVQXH9VP5YLGQyvdGGiqFka1aOcFqMUAFQiNZ7GoiA1oDmAo4lny4mJEiXMvEKMcK6DK4rGA7EsLUp+pqS6A6fy3OrMPzt0rCaFNJQOr+8leA1E8CXjJQrpswcu7MOsWudUXqamtNpdWJ21qfCDMqO6q5VgC5bJk0UOrzBCAlj5YaEtCEtQuYLonpDYH6gs2fCVSXr1Gfere9gL36ePNee/DaX7f7ty7ajz942j59RjIBMyDb1HhuQ5hfpd2CTMFq+uVyDVNrpsPi8zqHsmbT9+KIGkDapQkyt5XIUN7rnxPZVEF9mFjNeY6wh9N3koJbHVcZ1TI/qsQQoAEgIhvq38p+NVPKiJEwuFxomlNgTPApGHV7ga5mOkegqtutINb92oczpjVKrEl4zEmkTLjXLpDX35mt24/evd/+5A1UELtfwaj+XygmHperNjWOOtEq0Ua/z0XBItqShr61cfxNMkIWuWBqFk1WoOvWOfSL68qY8asaVJi/w5L5kkGPdNb7XTArGNNwiHUkQApbV3W2W8ZiOLrV5ve+10az1wLi04d2d9lefPrT9vSzz7l2QGqeBd3YcD97HpGyRkruOlbBcRx7XohhUt2XAandT+vUdzsdjavu1/1mnVl7uoWl1R1YFUZ6rHbAMPWcHttaWQCnJkjMS1y1TXrtqccfsGbVnfB8MblmciWmSbzq71khHotz8ZmQ90nEaHx0ALSGzZUtB4AurmRSyzlZhe7WtkRKk0n2aKhl3sNzBMNGMm0f3u21Y+s9qQxYIyXnZULrH9YYQFVTuBmycO9/W9VsmCvrcn0cWSct+5knvDLirCiSKHHwlWn12n0FOTHvU+wQ66NyNDCdWKA1Sg3mfMK5ukL8V0aGdQFQvQro9d8Y11QpQOp5Vt7A/Vc/Av0I9CPQj0A/Av0IfHNG4A8AVL1YQwgB3mmA6pyQYIbJyhUBkUFD8W0aX8DCEEAV02rgMabJx5hPEsx2oMNXhwRq57inntHFwkDWzP8a9mtySusagmIqnCgvPAUU4MQJS4rhKgAREXGMfGhbo1yXIDFA9BymzDpV2AvllbdOlRLrtGvdnDWrgugCDGnfEJbDOkPNlACY7DSlX24bdjIHSfAoKyg4VZqrQ7BBlEGphjhDti1Ty6o7HMM6zaYypVXTKaMqUyLTkFpVgi4DSgNIGR9ldSOBqiyOrNoRoMpAdeeqVLmi93gCVSCtoQuBn6AkdaUYQRlAxznYutaC5HVcgGn1gpWJqXOyFU+FdVV3m2PZ7sKYnG2rTrajSmMYU87CYYoDTPmwb+f3qmHNecEQ+aZjNj5/ByaVetT5I4YHUyrZTwDD4eoDguDngVoG4qUXVr5sYC5rKhNXjqth6MKOCL7NDPCCAy4bZGLEcx/AhglmXFuyZGFWBa1+w1YnEpeVJGDWvEdWFaC6JjJ/SVD/+fJBe7Z70L5c32kfrb7b7j766/bw3pvtpx+9aB99DtfDOU0mJGcEDYAwWVHnynXi+haAnSJNF6jKiIZRhV0dkvCIu6sJiAAb2aZy6D3WBBewLTZbabrrMQw22wZ81aUnIPezmkAJJvQV8no21ht2fVTXmt6kFtW6TVhTFAqaLwlWTY4oCZVlW+v4KoPagT4Bq68LAsdZF9x3jKPJDcHq2fiy3aPO+zZKgR999/X2vdfG7XT3y3aC9Pdi+BL2WJCqZJZxicMvABXjKbIUXAhJFGu2O1lwLibX5jzK/AtukQd37PK+Y/SzOD1h+t3uN5gYKQkWqMoYCj5hJssp2Juv2PMb2cIAbuShk1vt7O732mD2KKxiWvngJvT88w/bsy9+G9nr0P7K6Z9q25q63yKDlYlNUqcWeIzUsrwFRM63SSWPKeELW2ztuWDMfSThZA1tZ97ksyIGTu5JoG1CxxWg5Fdpsevf+uq6n+xpesJzbEhyoKThVfJQrGhJxr3kcgh27Xv+vuc18HvqUmVxK1nhc2a9tBertb4+ezpn3+S9TOIooXYuRu2aROEVbKvrYq9kGF3v6nLD60I/n00844KROV/mJs7MJi59DmfNrDFWkpWvZIJfMtS6rCsGvuHcY6TUgVT7rV6TkFKXsza5xPu6HJRxEveCpQXxCuYZKbDO/1AKALCfx/m3nml5dhwZ+qRMezY1Q9N/9SPQj0A/Av0I9CPwDRmBPwBQrbpLAaruv7KRQ2rXZodFQCrclqEFwYwCLL9lDey/5+sYJvEe1X2KVxNYVs4ckGrAT52o2+nWO5qRPZ8DUgF7qltXLzgW8rcR2fspKsKhLRkEbrbOsNE7dVojTJf8tlZK8DkBiJ2dXRNAcxz2OYDlkZUcwVaMBFHJvVddp3I3AebEoJBgfcb2B0DSHoZ0wucEb4arAgsZL4NCgz+z/7a3Mb4WNKbW0Fepj9X91/o+AYrMhqyqwdNgIAPoSHVumwmwZCyLvXK8AtYC9DR28ZxhKpQPdxK9BKmBOp6H0a9tTwz+lSyWxLeI0ZIXRqYYhrUAkK8Xe1tJBGvzrLHznNKHlsA3YFSgKviU1fCIYXQrFWFIH4OVvFcY2jHM+wH7gLWzt9vk/l+3E+oFDUBjhtSB1MPNy8yTX45ZILggNqybYFRQezTtKq4kbW7cj8c0qjcS7wDuUVZZEbzL69inUwYbd+XUYbJfzXrCyglUYZMAP1fILJ+taU1zc7v9hlrVj1Zvt1v3f9TuP/h++/Xj6/bBp0/Dlh8Aw7ammQPKlKoKvmZQp172mHMPG4rcV7B6BKph6ABISXCkMW2lSgL4/T1zo1LA5IGMXrF6rrVXcuqg/xqjoyOw4Xq1pkGiGca05L8L2ERZV4HrMrLfqm1dAljjEgxw2TJmbruSXZUxC2AS3BVwDXsuoOI1nagFAKf0D73Dmr5DneLf/PGb7bsPAea799vg2X9ut2jZYt3uULDKHAtUT6hJDVDl9bSpCUjNXRQgaGIj8uKY5pjt0cm7q0M+DpCDVXbSSSwclmiwNVxCEiyLqvRbVtwa1ezLvqTWSsLsKen1Gk+GF2129702Pn3QGQsBmgCzz774RXv++APOgzpQrtE6VOs9feCYTArItJa8A5nHc/ZcbKrlbHivCW53mB1F/i5oDAh3zAWfJiSqF231atVAyXmT/Zed9MHhOLgOBNzFxg4646aYRjGvqkIik43br/eH29dn48ek6iP9XE1c2Uam6kxlWGMgrBnR2t9dRxo52Z6Jc2TcnWs/U9oK1gRtc67ssUoSwCLnG+7Rl5+t24J2NMryh9QrH/tV75aMJepszZpO0mPZedDAy7IKHKY1kkpyi2Pz+iotY+rL7QSpdKRF3mvNvkZKMqGO0pB/YfxvKSkmUeXYz1igapIGhphPv0yFaz2NfI51CyXP074+tRvo/kc/Av0I9CPQj0A/At+QEfg3AlVZxGK4BKjl/GtYoX3FIrKu1Fzxv/TDM6RQ+kUQInNqhhyoGblv1bBWixGZvHkCcwMmA55RO79FG4gzW2RUGw+bzd/wrSx1OGMf1KcOcRnVvChySBlV/j6knhSGFGZHOe3p6UvYTU2ECJZxHxUc2OfUwC94zWAT4Jp2NtZEWV9K8DknwN7vMYyCJZHpMsIXQKQWkZ/pTSgw091YTJXwtFpuyLSMBdrTRbGtAo70Ui2AOsRcSfmirXEEpgamMUdxZJX9JUhXOih4LpOmAEflgEdGVZLwFTBWmud5Wc2r2Np2Mhr2CDI7AHi0BM6Il3mTI5D6SOsWCbRlU9y/0r2wvs5JGOFQefm/HHJNbUlYjSMF1MEa/LSfrMd1bYzpkTrROAmQKjN9kE3dPW+HlxgnyWjKsikRDRj3pwMpGJSRKuaqflHW14HlaI09c6mtkg5Wn9ZuaSunLO1xSYB3WJOqcwTMZOiCa2XlBDpKHmUbCcIJtF8i+72Gkfrg5f32/uKdNr/zF/RSfa998XKH8+/jGC+RwiABwQoGjKavqu1YOH8UrzFWitGO7DzvT5QDdxLeWmqa8NQ2x9JVAazru1hqpb8lG87VHIGsyZvUYzqn/y977+FkS55c5/26+9r2/fwbP2uwu1wDgiBBUhQFRSik/1xBiiRIiCBBgGtmd+zuzDPtrm+j7ztZd2YAgSAWVAiDiLpverr72qqsX1XnyXPypEUVj3B2Mcl9pLwCEG6yrTNcWTO+hmO0QN65YG6IM1bX9nEKbAWrgriOVVX2aXByX1hXJd1ldRPDrphpeU4s2zGFo8ecl//0e2+2984Ar7cftN2Lf9X2cacdYSi1hxvyAKdfmXPnpwpS7/mySJSRRN1ZF7p+e0ByzrBug9hlDrtezgC+Osa1BjQi4ljShH6/Yh2trnkMIx2BudLfPE9WUvBajN6tLDGATbB6+Pg7Aav2fjp2ZY1k+OLlhxgs0SONFPwGV94VX9U3rkmXcXd+quenxQPXnEDTvla32YJYmZF5VLJWLchxHO1RFcDmfGsrs0oAACAASURBVKf3fI/vmYdq0U6Zb8617iATh8TYQoor2z70buSSIXE/XLg7Oaa6Clvco4CXc9LzwwKDmLKKVh6/G1ys1ytYSvpePV+MyXIp6GZfAPXrGZ2dKn8dF+SKCktvkULZsHN3AZZ6Bdxf4wFAT+qvWRusK8fQDPbthed34njDPFWvU3dKh2FqPYWzY5x7uv6u01Nf/fnuxYLnqLDJlYTtxn87fz0skEVPkaKXfzcoXMadIPoPrsl6ASw7mOq6Zxnwimv+r62SzsI1aMz3Lkfg+nkLi7MJ/a2PQB+BPgJ9BPoI9BH4BkdAUZVQhE00LajJdsXvePvr/qj7nAx3yfMLsPoKu4o09ZFtCzTl94JtAawkD3Cd6cMrM6WaixfxXGckY54ss7dDkqmsTHnZEFB2uC+bQxJDcq8Lp3LHKSZFo6nyVucz0sdK39YOUkldMZUE2w/rHFRlcnuYOO3BAo0nMkQA1a7ndLCnxNYEuJLlEVJGQZE9qiMkd2M+a0iyfLvGLOb+KPI+k7tdmNMxbIIgfbMpUJpuKmmvzFSUBTWnRqYGOB7BcMqwhREFGAqc93BM3WM8TMn6QjvGDEWg7P4ojRS8msen9ywJsrJgQa6ANHlpeQQ5O9FtEMACBO7ukFrGOEpmTra2pKY7YWlNWCMQ5kt2F1kyvbJ1n4mu0kRiFNMmts/X8B5lnmRca6yEYEE2PPmxeXvuK5YzQj32yXEtw6Pvw6T+BCwK2I+VMEnn5jWTYX5VfYcCmXzBYPkY/cT5veYN1ZoUqQWg1n7IfGc3MqakM9fpVmFWrqZayn1lmM3C7WGNVNT7AOYBrDJuPs+eR5xwYd6WMD8LEvOLzQFjaHbpVT1pP519q+0c/Li99eaP2gXJ+P/9wQtAH+kwknNdfgesJV2A9zMzlahjHBSn3s48auhaoV81LrhhRnWElXUV6gN3ZWGVl7r209/qOVBrqUYSuesltc4p1dUKBrrScIxkyXxtAGkYU1mmmqE6B2DMkGsKXpT/LhZIfCMNVtpb8l/PVWW+CwDeBmAiSE2Pqr2NFmWUtTpwhFgNLFw4D5hiyf5o3Z4c3bb/5YdvtG+dUYzZYEz06v9qBxQ29qnYyKoOcfrd4XjmmNqnKrtqIUIDrS2FbHEiO+UtlZlaSx5/3iPXGo2SApbrGUpWoefC9O3Iom5g5FcALk2BAlY9pwUoNWP1JsBcQMW7MC90FynG6dNvo0R+HDZxDegTBM5e/7xdv/gT4kQJZ/0gICmGXo6KYr81WcoWxmxMkETbgYUarzX2f3Oepu808l0LWM5hrXVcZkqO3SrXWplArzuCzcxy9buvcx8j+/e8rfVt76qfL8utydENhTquVlxHVGMA1r0OWE6gN9TzN4yvvaqy6YDUNQZ0NR4KYMppsGFty75Tn4GUhgbluQPWso/fUHgLQDWGFGSMv5L4awyoZHfnrwk1kmBl5XscZw/TmjdaL7zeEhu2peOSO07UbeN9I+WVZa2xP6y2zLoOz8y+Z4J29xyvUi70sqfjL4VO7x2o9Zjq8JsrbuTEAlvZ2Js2zwgc/z74N80vO2AL3Nfv/a2PQB+BPgJ9BPoI9BH4+xCBANXq55H99A//FqhWkvBX37YgtWS/W1ObgqWmHCXcFKpEEBpU4VAC+ScZ1JKXxTVTVhUgqfvvGJbxjvuXJNpKhU3eNJPxtqdxBnntmP9Vksj99HiOcAYe0Pu2hwTThG164BzSA5IUQGUkuErV2EMcgAckNklqxTcBFjJcJoOMi8EcpmR3skC8deaoAi75RfMf93IHo6VpO4qE0P2JuaVAgcRUE6T0E4rB2BtBquxFzImUDgJS4lKsNJbPT48qPajD4SXfrzt5biXmgtQbNlrgGMddXiPQcftMwHyP6ms1Ma446u5ZQmkdb5XUyqY4/MeZpDV3Nf2Pmctax6g45OLATYCHGkGpQCQGGavBUoizaOgiZNvOcs1IG1lnmaNCyZmrWsiBF5fstcbIOKqFEURn32ujk+8VSM0IFj4bJvVuAUhVThjAImsm00WHs2AmsmwDzFfYM9+/0JkzdgPd8kH+INBMlh7mKcm5P0cKrBOMVKNsavUzBtXBKN3fAJAzvka3YHv1ZBDXAND7dgUDdc783AXH8fV60v786t22HP+4vc8sVWWef/SzV+0V5jEWMIbQp0OA6YBt3Qdwju0pxTbaGbW7bHtG1rimuvE02z5Ug2bBRhmubKs9xdtiQvCnTsACH/91zHn6aUO2lWxbMOzORiAZsCmwjEIzu6k50gKAMQdU19iVBsMKGI8E2PtkZuus10zJHlWNldKfGnMpHy8lBLqBAN+h/dOC1ZgqLdpbZ8P2hz981t4+oQ97/bO2efFv2z5FjQPjMuaMnyCD5WS5w+V3RzYVwApKhIzUBCsnc64jsrZdJcU7q2gSQGtBrPbz3rXWGU+l59ie5Ei761jfU/S4X87a7QJmTaYVKXAAoSZRAKkYK80Z0cL+W78YTpCUPvgHrM132OfoA1j/C8DqT9vr33zU5gsdv+Xwqg/U65CFAW+15kvmq/TfOcg137h6W2VKS22wdZ39ygXY5zp+Kg0HKejxFYBqr2pJVj0n7Rf1vK4iWsmE1xtAv7HwIFtI2vae20Mq8ATAFlC139bROygkWMNL5lAr87b//YY5wEqll0skwYgZNrCjyuhVpOyxbUp31yv8AeIWrHRfY6MV5wbC3J0rGFiu09eTFDV0CbNotwH9rmdIb3nfOJUr3xWeys5nHqxrqKS6GwF5ZNEyqrC7MVQCTHO/gHOlCRU/L4mRr2cQVHQ7yuG9nm0H3Yx9jxTLimGlc7ld2//qOweoWqjwsS2b2o+n+av/pvf39hHoI9BHoI9AH4FvXgQKBVW2b6rUfTdRKvD6V/f1mDiSLHUSrgI95e9bMuBiF2sczVdyYHkFBVnhX5V+Jv3cxfl3ivlSgUZr68oWR4AiZbcoB2MCooHKCLCnOUvkrFT8d53neMoYGkbZDDS2wan3YIq8DECp6+8USbAJ051sYpJIk1ZcgUnCnHcKEVvsHolOzErCkNjbpFMr772PmZK9dAJFkrXxPfMYnetpehmgSHKFNFQmwPRKIOIsTeF3ev+U0tm3GobNeFSCK0uaTlwkgIPhHDB3kVmmAxk4jXbEVSRZMXeS6VUmHSZWZsBkrdjr9IPGNMU+tZLJDjFbCXAE9RTLCRsVuR1gO/Lmkv7FYTYSToFdmceknxT2h8mYSbLTJxtzGF2cdSDWZVWWT4CuaZES368gb+S/SgEjiSynzoNn/6hNz77fsaUcO5D8/fqLdjf/qJjQTuZrH6oS7ZKHwriFTRXQuBNJ2wuEGoFqqs16zfTFAB2NrQRVUovGpNayxyUABpDql2A1suEN+wJQvfO5NNWVbNKeP/roVvSosmmvAlSH7QI26mdXz9v5zk/ae+/9Huttv/3RL67bpy/LuEsX2ymAXJnulOLHNAZKMsJJrVlDyoBlSctBWVWA6MTtTiFGTYPANLvlyCPDLOtecmFXTXoJcytG1d8FFr5XgE4Y1K6vlN9vXBMaJgFSlzCItp3KsMqQzWET50iABSEa2tTMzgK2MV3ivZ2lmnmqSkA1onKGrfY2svsCKL4Ohsh7USh879kU6e+z9nR/3qabn7bbV/+uTXjeRBZ5irjfJnL7jEdHcfqN5FfZN0UnwXyKD54nWQsCmFqiro0UJWKza5x8rJN9C0I0TsoaEhwST3uNBa6wqXf0rt4uYOztXVVKz2M3SHvtP17PaUvgOOvQLXjFerodPPj9Njh8lh5WVQ9eic5ffNS++ASG2KGgcSavsU3VNRkqmOvMPiw2ig62V/du8ay9rXeyrlFCeDLz+SoULNpFEeD5owM42+bK65yxN/Sa+lik/SlMKDN2zI3nbLdd9niyJrPOlbXzwZ6LAmWB5Q1ylHsKDQFz9zXrdc8CHTFYLo7DtnpNcTntILefz3DsvXLqD0UoC3v2vqagx+coFbboI+jVfMlZwzoP8Lo74mqN6UaAPrbAx7zSOevt0jmsFg7iTVynrzUGXqkSxOOz5v0yExoQvuLcnMvc82ys8gIub2V82fsNa3PleeEoMa9fbkv+WbTj+t3ZL/veTEDOWjiXVa0KQoyYbD9RKdQD1e7y0X/rI9BHoI9AH4E+An+PIlB/0f9ft68zpV/v69kCBCvhArpt389W/rt9Ix+HyQuzKiNQCXiMeUh04Jp4VLluGSrtkwQepGdSGEk1nSxqSFJib+hAQ6Bson2WXaIPE+PU1TsY2CnOwPv0pw5h4hwTM6EXVKZkQ2/ZiGRoSp/qnf2cmh9xv4ncHWzRdIKk18kigDvZN/swI68FBArwaK8DQPL+AFhNmGR9d25PyxyH95JNFTAv1gA7mcMwlrCwAhG2U3MU5XN37EuMcdKCth0TIyAsqafsxhDAOp7Y0weIEiiThAUQZA5rgdWMwolxkFLgYkNLTC17KJhUWkjiz77KeAW4dX23YZUBoJEdJ6nXNdckEoDWHdLIj/nl9vaQ901g8tnp/4RN29udsX/20RbITb9rgGqVOWR5ZY6ynRYYRidt/+GP2vj03WJJASeRbG9eAlI/ZBtYF4D+vFoQI5McMyLZN6Wh3ciaak7tEk2XQn1gl4sGMvhoel7ZTnt9iwF024yfqI7Poje1wKoSYL/YF4Cq40wCbnIWyLwB7GDi5oCTi824LQAhF0gmP7h63D67/3F79vYftNOj4/ZnH1+1jz6HoUuyPGr7jEY6IGEXqOp2O2KNuqAyV1U5sEUINtrfAy6zzQVSlEFuTZLcuRQ8UrT4ykTJ/dmerMWq2kcsaPSYFihNj6r7YN+pMZNJAzSslP1m70jeWf/XSH/tVdXlV/Ok9KR6hvHNkTZxEOYXR7rYq+hIEeWmMlMDWbroOiniULyYYJr0D987ar//7cftEWZn48Wft3b+bzlvdMlm3ydTepIBqkikd2RQt66/FiZk13MSeHKoApA9LQVFMaux56oFZqEifdtboFruzTXvU1Y8qCnsWrYVAKpB0O0CQMWXRlm3GGjdsQZuIg3OEBQYxXI9vt85aYcYZU2P3+7AGoAdJHbxxaft5a8/AwR6rtQ1Km0CnsK0Ltzay52tMj6diY/nYQCpZTfVFayFOPp6nXT9Fms52LMjU+WDY3G4UgJU06VPjAPc4+BbBmt13rlWaklvnLHK/m5nHQsmV1xvMu+WQlxz27wG6yZ8D89oj6yjarhWbGBko2i5QygLEry+pD8XBtr2hD1nKMly8v7rpX21FvksSjFubOmYMAsX/H5DPzBgVTC7d+B26wTMmrqgb9SRNyoJuqKWxUD7vgWgSs9dXyoFBKVLja74518JR904aEaG1WLATYoC1TDCGZS/J3EJjrJCoOqQMx/nSGaGKs6/7Fd8gFmzGXeTv1HdCCEl4PFC6G99BPoI9BHoI9BHoI/A34cI/DeA6n9v00uqZ+L61a3Gs9TN71KIJuQAnKRjBwFWOgI77YQJlIBRTI54FiJAGNXy3NWzUVnYKAY59oZh0IJhi0jC5H2MUtmex1tkkc5WHCKxHJD0OuN0IqMFABXjtLvD9AoOAbPhJtKwJTFbPXc6//pe0epGSmuPqGMSlLSShEtu+DAvO+T9RnyGTOiEWai7YfoEjM4YBIQpYdYZl8/Z5/NGYWqmJI5Kck0yOzlgzHOUzQpE3SoBmswZjADGNEMYKhmmdG9x/5D7BXS7AFmZJiXF97Akvj5gxeQe8FhdjhVlkzr3LWynJlLsl6yoiXV6XdmWMD46iUZa2LGpHssoeZmCS+yUOw7ooS2WXSBVoECpniMy0qvqoe4kqcmjLTzww2h02g6e/n4bH79fwCOsNPu16phUnxxQIqUtEywoEbvLtNlPrCMzj+VxP6Uk5WHNBJlBxrXWvoJvnRw4vaedWYv2o+lRFcA4wkSNI495vymwhkqRAwv8ZA9Ze+nLxIsUN9ULjuEM9mp2M20fXOP8u/lBe/jGP2kPTp+2X7+8bj/79BqZutvA/FAY1GPwmOZaI1hDZcBu7wT564F9fzJfHFvBm2A1fXzst5uqsVF6TQWabOuYnr9pegXdJ4scQUVZkBZ3ZDk3Jvz2ono/oRCbCVYNjetXBtXPiITXfbawwe8rANoFg2IFrzKq1wLWlcdW6aljbUoifANg3/Bal27cco0razGGYTH0cmTNNWZKV+0ff/tB++HbZwDVTZvM/2PbOf/3xSyz71PmG+9OqCZZ+bFag0R/B5m0PatxZc6cX4ssNRs0fce5hHi+CmAFagVaC6hW4SQbkhE0FiWcEUqhJeOHfAqAMce5ZMG3iwvqEoAyjuvNGtkq+6vLrwWJawyFatYoxwdm/OTJ99rB6WPe1eKFBYBRe/HZS5jVn1ZxI6N5LAS5LWUkl65Hnpfz3KsWD4X9E3xi6nYXIKrJlrOCeU6uFZ5HSvtdkjyHdabZ1W2Y5eJrZSnzc85h99NlIIvsiBjOjU6yfRswWgUPZwjfMAPYvlhrJbYE6Pab2Mk+88krlAIWfFzzO4BY558SCq6lnL8oTQTHqyUM7Mz48xylwFxnlrgEu35YJew146To615ca5JmYWm3zV4gvX21gMVnPXMs7e23ECl7u9RZ2PXTFS5HPLYUXAJgq2HBtg9jZpEF6bYyc/+GxHivFBM0b8SiT4Br9P2b4WgzPQxmPFsPYP9+qBIQ7voef1ERpMNwL/2tE6y/9RHoI9BHoI9AH4FvfgT+FkDV1FkkKKAyYduaU5hMdOX+AKaaIVjVbL/XKAb7sqy/K+UCCgWoDjP3s0COrKZMwjijDXRhBfjEVIRXU/FXsjtCMngniPH1JMNKJCcmxvRXjUi2MrNScJQUp6Sqmf0pwFMxJ2RWjitWst8SFvLLdkh7v0h0HC0CKRQznAHgcwgza6+hkuD0gOoKDHOitHZrdjPkMw6YyypwlNF1HEjmo8Y9U0ZAoFpSRt+jjIn8fMEG266hka7FYa18jO3is016ZVWUid4pBTS+nftpzQmUHSl3Ufc57G1YKGNTBjBl9FIJnj11MrBJgDuWNONHNK76EsTK4JLYxbioXh9gTJI+pNgQ2bBbEkbP/NsiBMnpwTOY1H/M96fVj5qeVLZv8et2P/s4wLjmaMKcVrNwAZJItHV4BcSEYbU/tXpVY4okQ5rVWkxuFUWUggYhd1JRN0QQU32pjpy5B4xG+muWLyjl953M2vQ51bd6h9TX1wSg8RpNYZaAl6vNfpvBcl3djtsni4ft4/X77ejpP21PHr7Zzme37U9/dYGxkn2ADM5gMe3T7ygQ3Z+4Jtw6zbYGuc/flW8r5U0PK/uqUZLtsybWyn095ivWu4xqZq8ae5eteK4zYcocVbZTIOoIGvtKtwAu6uAA2m62qgA8oFMmqeTCM4Dp1bxe5xzVOWNHNMnRGCohCjNbvau3zh7N75rfuI5Zg/ZVpmDBvo1w/R1dM5rmcfvuGyftAb8fzv4dQPU/tuMp58I+Lsj7pwBT1ltcf2VR/W5BIicfxQn3ccueF/xLsDy+Pu73AHb3oMB28GBUBOkoTTwsPuzAqmasS6S03K9jEMe6elnRaqxm9FXO2zXS3xvmsF7rhgzTuGePuT2ZHPc9+qOPn3y/7Z8+C2scR14KTq+/+AJ29eewzOe5rmVEk+ZGIfzLpbv6zwXQHiNBZwFGZbkpObjGM6KmesY9lzwHNC2zLzWMuEWGG0FvncuZiwrgsogVhlaHXoCo3f5lWlZuzDoN+7oA+zCOZcKV8V55X0fwIM9dTFgHsvWwlgBK+NQw0ALTHft5VWGw4CBLAaH1Wq9Na4oVynR9rtf9nbsrTh3aLOhxnZwprQa6frEA3MroAsoFqRRScm3ggCknD5srs8321rWM92VNdVewQFF7kOVClzx3bfuA47VyxTbOe8zmBvRyvSgbP77sB+aRDbGBP4/nr+7BBVMxSEtBtW4Ouymzv/7WR6CPQB+BPgJ9BPoI/H2IwG8JVE23ikXwz37V/bfg1N01nSg3yy7lrISpAxVhGxSkmZQHRDqiBqFpwIdJCfMoncknswYreUtiMQBA7GT2Ie8aAsa5qSIxTFpIdkeAgwHUwZifByQoY1x/ZVd3AbJKf010ZEVvTQx5WXrx/PzIKoFySHtNAGP6FECgWQx7JkANSJM8hTMbIRWOpFN5LwDdxA+mTUmtfYfhV3i9DsYZO4H0ThC5C6gTIMz5GOdoHtC/aAJbfaeOfDHNCuSKW68uw7uYRDmnNS7IGUFjrq7cVjApoKgEXRBSWXv1+YWYJEH0tZWZVV+dQCZGu5m9WCZIShXtkZMpzUxbGRtZoTCzJbnMDNcA5mK007cax1IY1SR8MidFiBrMycHbyCfp9ZsCUgWbSlwtDgBS2+yXvJZ9EZgIQAeH7NOWSeN981x/r15Fj599q/eC16CXzgXWXwJGBAS8d3p3QwWH8euoQTXeAbhlqCSLbu8q921gVWOkJNNafY6ONQmQCQDEMgbwusJsZgajekXv72uO8xerh+2z9VttzCzV54/fIYmetj/55UV7fTXj82HEkIa7PhxDcwBQNZ72HPvlpip11PV3DACd8JyYzbDPIQaz/i1cyLB6jEtCnP7XSLTLNCkGS0QignB3R/ZJBpT1lbB071WAszOx4f3sNfV5yn6do7pcO26EswuQqtOvQHW+LMAX71TuK4CruZRFAkeNOIdUCbizkIuhHVJYOcDA7A9/9Kh9+9mkPWb80vDyj9ru1Z+2B5ic7e8ftL3pKSTqsSdRMarKf1OIEIE7eqgbRZSxRK5LD3UHVKOy6IBqrlQucEGgTyp4U4DVHe6kwOmlLUn6/ZrzFPmyxYt7mDsZdCWur88Bq8sFTLKS4VpHSwym1gAxAfre8EE7g1k9PD3LulNdoJPv1cuP2otP/zMxATRyjtymSOXmbvu862pnkcoZuwFpXAcKmAoo0y9Q56894hSiPHeVB4cxRGqeUUM53+u6KcuqgVOcf5XPsl+qOMJA5zTXZdfRO1O2S4BbwLV46WJZfdodEvbNasI+C8oNTikIGtcn32ONBFimWFAskN3Q77qYex3zusla0Q3beHlVk20Hyd5a4OH34T4gecGs1ZcUfXJIvH7wfvbKSiCz2+lzFiry2jX7UWqM2kqBa3Wess4i90XGLCBNnKo3uq6QugI3oLU9q1XmjLlU2iOqALllVP1pGbffakspJlXg2kt/E/T+1kegj0AfgT4CfQT+HkTgtwSqAiKZSlMOE0WTqQI3xZjK3CgX3bKs2wiYuDhiQkik1Nf/V2VbFnKczBP3TZL9qXP8SGpH+yZnSGFlyASZSNhuNBUh2T88cuxHSen2D0nkRjISJHUkWxoulUsvoEFCzvEoALc7WVkTf5JdHxUY+bvgMT1YnXOmSbRyYfByJVuSgmzSAZs/1QU4c0RJ5pwreOMoleolFGiPZEep8N9lvibbE1YAh1FzZSK9j1x5H3eo8vlh+1VCGkVZmCS7iNviOCxQ5eeAS5PsrtdSMNuZ2cjgdJgGsGhSrDzWeY8alQgIy4Sp2R8XBrbYOd1DdceULXXEiEDX15ZBiay2IzBkgDoG00RcU6ccU0G4IAuZMj2r4TgiA8XZ9+T9dvDod9n2s4BlexLD9C4+bHeOoAn2EJTImgpSGJ1D72p6U2W/g6TTyJtYehwyZ9Wig5lutq+EvhU1nugmeTzymIl89Zo6RzU9ixlzwXO9Pz2M0EQaKOV7SYIFrvcbZYy6mwrOZBpJcmGfZrBElzzti+VBe7k+bZ+tnrXd45+0N58z0mR8wizV1+3Xr+jVY22v72VVOb4wqNMJBReAZjH5JSWP0RJFlQnrc+p80ZgECU4BBWyGbFy67QDVFlgSV5lYDZcsqghYPQIx+ikGu+TfBQbCgAoow1zJ5hWQ1fV3CRCVQZ0zP1Wwav+qfakaLc3Z3yXM2ArQGsdY3y8GS7wWkLcFqtUHXUDOQo49lmNYuROk9v/77z1pb53utkfIgPcu/k0bzH7WHqCXn04Z5TQF7Mmo6opGgSKFh0ifPZJWhiwQeU1JRSRrJN99LGy7zw1tWbfUKURDPmd73JWEW5AAmESiLADlcU8Q9vEeQOUMXe+/gWVdYhy0WM7bDAn02pjw+4xe1Vslr5HK0kGPQ/HTN563k4eP+BjBpqjzrl2dfwhY/QXMpMUPCytupoUuN8zrYzQiXeFEoFisa5yK3acsYNeDwEn202NOfJR0836OgPI5Ace5TsA+Mj5LtnOxoiASub/H3JFYSmM90H6m720xQeDtz8amHIVvWcf2sN5i/CaA1pXX88W2ASXIkTmzKDSIk7G1b3VNcWZNTJQa71A4m8G4z0GPMsWujxXuv7oGa/i2ew9oZT3NLyhhOOGKNT5g/d/L0vMa5dIy9SkEZUyQY8e8PhoJ/5IIVC2ROFKmihVevRQF5xqa6AqkZVoZH6QnAOtlxHGRRQ1Dq/SZfwiP6VNlvbtfkY0Xo3pH/MrVvpf+dmdS/62PQB+BPgJ9BPoIfOMj8FsC1aqAF6sqMDXR8T4TTZMl0w77gJQEf/2mAJckNclTx57yvIh3BUZJ9e/aIYn5dCw7hYMv81Gn+/QqwXSYXJubKknbBdRMYCWVmcoYTg90FnW0BTkp4OLe3qzktzCgAkuTRF8XN1GAAYlWoLZGHwCLMdLhPT7LsQwxGXIEBP+mXX+rIGEyggm1N5bnhJU0a9b4AwbDsTHFdMoO+8+Ek8cyYsZRHzqBljMtcK4kzSRStySaxRzC4Eg2JT935qi9cjVCRmZUua4Jcs0PNH6CGp1OnRHZ5b2yK2HeYDdkZGN+UkxKQ1Zov3BmMgZ+epRwGHYGobMec38B2PoMWSILCySZvmfXH1cupAIgjzP9vXuM1BHAwiYenH6nnTz+Edt9lFjvWGxwruU1AHX9klBV4SJJ4xaIRNZb7r4ZUxJQIqtW+xLZ6BW4OQAAIABJREFUY8bUlENsbqEMk70nEQ+bVlFJsp2fQzX6nGLaAmoyK9WZm8qASXtlVfk5JkqYLBXj6ts5YxNXWA2VWHOyqReM+jiH6TpnLu+H18/afPyj9vZb328nR2ftF7++pE/VgRgyzTD8VBYEqhorqQwQjG57owX/MqoCVdecDsBRRSem2bnsSRg69z49rZowFftaQLWOcRL8yLC7vQ/whFVz9mn3WDG1jjJR3quDr27a1ZcqmJkLLBYk9YBRWdU7TZUcSyOrahzsg80cUsGKZkrEi/d3RE0OI8f0AEb14cGm/W8/edbeOrlvZ6OrdvfqX7fx6sN2fHhMDDBS4mtnRPOus1Rxc75PUUVmtAOmUT90QKuQeNZAihHpKy+wXse/O/ZZsZ7rAif7LH1MoFo93TUf16fzfGbIQgdG6i0k2mCwdIcx0gqwNINdXTCq5gq5w4xxRIKiBa64K463B+UQ1/DHz99vh8dPOsBT5//V6xf0rP6K115nnda56P5wfDIXtdaqyoWw4XFpK9ufPNfe04yx8Rph4arOT02q4lIeya/no2u6wKRjdW5sH4ChdSX4s+AzYDm97rKKStoLyApc024QdtwrLMcTc6QbwWqk4Pa9+t6dooTjbrFEefBGUybkzhbYdrt5zVfz3XZFvGrEkc+Dx0Q6nVnX9Cp7aJbMnbXHNhOFbFFAYh6wipzdKTYWAgSPGxh9V5Kycotzuvt6ZIG93Mua9/qonobr+6qT8XoFvMn9X03SteAoxE2xz+JMNDiMl1IGbFFFAJu/U5ZQdVjeAtVt1aOWVX/rI9BHoI9AH4E+An0EvpkR+C2Bau1EdQfBiKXWbbJjslSOliWxKvatmK9KKrdAq+6r/5fgzVE1zsnjHWWd9o/a6Hgaie1gx56yq0gTZR5GzJOZwMzswcCY/I1wWc1UExknExgMcO6Rp8oo7uGgOxrb92kiBmORPjFuJD4jNZQwjYKHkQzYgaDV19pzqvvkXTsgId0fw6wCFJRrOgdV2SN6tgKIUSHCDZOIDmU57e0CFBoL+whlBkz4ZfNkRxMf5yoio9XlFxge0DfI2BxBifsEgBGkRhJcfbRbA6QSFwsyQs/wPiISHWvdEGXBNTokeb5JcMfcyDzfy2QF1FaiX+BUhqk8Nav506TRo7IFCeXu6hiNjKgx+eU/57vG4IUEcwjAPHr0Q4Aqc1Ixosl4G8C/xkW3F/8FNvXzrj/RZeAGaJgjwBLpCEIB0X45jiZyT+XCHAPBjH2LaSLuZKJuuJsfRFn7V8xa996uO5nsDBn1cY+HD7KfgtLIfKtnUdBV7GqNq5Fi1FhGpjWGO/bjAeReY0Lzmp6+2d20zW8P2i+vH7RP7n7U3nr7x+35o4ft1cV1+5MPXtO7p1mU/cCyqZgnTSmmsGZ0+t328DqyKD2q7NaENeWYJaXdGU8jg5ZxM64l+xhRHchK8RwfLzxaXHIKCPzfQkuclrnf/r87AWhApVHRtbdw/QoAe4XL78p5mPwTsC5hTwWvOv/OYFOLoQNoaLDEl/v/paSYNxEAO9ZFVrJm91IEoohyyGil5yeb9j//g7fbW8ebdjZGTvv5v277tx+3o4NTCkqsaY2Txsi8cf/dZY1YjHA/XagxUYq0GyCVObq1PzHeylrpTLiy69vj7i9VsJECTj+mX/akBrQKVO09FqAJVDnOmkV5fPlyHM2N4JzXLucAVpjVa4DTDKn32rggjV4AWuPGy/MnzIB9+vw7qDgelSLZUhTbO7/4pH328U+REjviyIuQMnh7RXUCrrO1jpEFi2KFB8Y510bPJY8zc0gxL/PXgdesqCJK/l59xyXjFazewVoKcKvnVcMzj7lgmPmiIaJ9XNduiz3lQJ71AEPsdcbrhQZvrrMwquxbJP18rgUKTZdcivaa3t7wGapAjKnbbA8rT73GcemG+Ko62MBEbwCumlgNJjL5FHeuVTBYvJMBl553TJC1oXKRVtYrm7qTGa8YI3GOCS5TTmJ3y0QPCyWuN85OXQHW5/b3EwNdgWsa6rYrn/JQx6J+WYSzMMPrNWkqqKsrgpNbZWX9fwHVr9zqc0r1tz4CfQT6CPQR6CPQR+AbGoGvAdVKhOv2V1Wcv45pBX2dtDPsafF0217Jkld1wCMVbevh3UiOqn8HINmj6sCBA5IqONRIHg8wSjp9aL+flXcSIyVmsGTKS8dTh74LJvkkk3p6oyThSg5JMoLMTCAn3tqf4KQ7Uu7l7bikvHHQdWQNJieyDOSxAoExybTMleDB2r6y4X3yxYnGSI6j0YFVbGV/Juxp2BP7wMyzSQCVA+8CWp3dauIcMxfBvD2ZsFFKV8sUpdjUTIv1ufaTZh6rQJXt43k6CQtSh/T+1XzT7czWLZMrSOkibn5OUmyf6WjEnFOlvMY2jsTd6ArlurB928/X1bh6iwtEV5+bMXQ8jeBGRlmGQrMpelhxHpZtLtdflZQyfOzz5ASA+qN2fPbt9GbuGQzNZ9aX7eYC06SbF8j/lHpqlFM9xjJjASCR4/F85cHpV9Xp12B2pjpx/pVl8j1lzotZiyFSWFShWjFS2XzjFMOl6t/9EsyGKVXia0GlA6owQfe4/97bZyjTap8eayzSXxlJx5dAJTki6WK5117CQl2tAKpIe19ujtrPFr/THjz/R+2dZ48yb/WPfn4O6CuGfw+TIGW/BxP6o5Wg0xwdea/4XcDZGWjp+msvq8A1Uu2AGWNfx1hoqsN1HuN+2VePq+Ck9l08J5iqpF0QsB1Z43clwAKdMkyq3lTH0ETWDLUlSJ3Zk2m/IOeWby+mmyFn1VRJYCrIMbhhwIwJAMPYy6JrwDUk5lNcod9/tAtQfbOdcb6dTTA0evF/crZ9mv7UcUbTUIJyjqojhzIftwOqyr2rqlLXhu3PYR893spgBa8Gxv+CTLvriodcSXwqF/Xd885+426ObgVGxrzAlP2qN+zzLeDJnt0YCDFrdTbHzZaike2Xs9kKUC/bvJXvcifrcnr4COD9oJ2cnHGdYL0SW7oy2/z6VXvxyS+RA5/n/Bl6bQB8ypJWO63b152PXQGojM0KdLa7IzbTdW4RLJxhXVu6OcnucwHVMrDKLFaLXcQm7Lm9ybz/IC7fFuq4Ngqa+WxHW0XKjfFSjJzCxLNdsubOjtV4ypg6zkU2Wedjr34qXlJ46Vylw9oSM9bNgnPmhtdRN+QL0I9kugGgBxQEncO6OHcfmCe8z3YYYxhX+569Jq6ZsXpDEcTineqMAYB2zmMLe/2zn1xbWVcR6sq+urbZj3l+LvlvPLPYLrvq032fdSEorzUinBWgLjvmNYx2rrY1qIbOc57t3wT7VPte1bry97c+An0E+gj0Eegj8M2NQIc+i6X4CqD+94Bq8aHFGwh8tn/4q5ewgKpJ2pZVVZ4lsDXd8BmYzeT1sI+kEEdJUJQ3DhkFM2gPHkS4BtsBCCZJkiAcDZHNCnzCOJHYiHOmOPPCqk5AoTIF84WJlgY29pnKMMJcknQpOz6YCA4c+SKgIH2RaPW4JKHkfUAE9hCK3IaAtQGgY0TybcIZw6CQP4zfqDZKCFr6NGVBIuG0cs88VcZMhJkQgKcXTxBQvaa3zFUVrcl6hl0godT5NRAkjGx0dvxGTHiqQFVwGPUjyW3mZWrIEiBCDMzi5JHZ1jgCD2a8H0ljZMiCQUGxSbJb64iMgkBJ9WPIxBuTtJo4J92VLfYtk+jW3MEdZMQD+mXdhxpro+SQeOPk+uDp99vk8B0YQE2ramzKzfKLdnv5Aa2CC2LM/iFxvdfhVRZ168EVpswvjmXcfwuM7owKyGR9BKB4f4HVMtRhX9InuZU8F9CuALl0C6gmxY39rSNLnKvqfSbMHEv7UjGBsSfVXlWfV5Jg+1SLlbvleRsBHCDvitEl50gez5kVedmO2iU9yb+av91GD/+gvfPmO/nY//CLl+0cJmkPZliGXbZ+AqO6z74rC1c67vfi/I1T9UWP7VPteqRdB66/APFIQFnDHdMqSLUoU+dZ3RKjsKeV0CvxFZgGuHbjZQJ7ZM/4XYC6skcVxlDG1H7US86tJeAzAEgVAWthDlBdOjs1cQxyjmRWcCK40bFbtULN1d20A+aAfvf5tP3z7z9tJ6gPlP4OXv+rdrjzBecSg0OU/SL53ZVR5fyVOU9Rwh5ox0tF0tuB0k4SXqy+142grbCvdZ3Z7nsVK1wLFheMl0xipOlKWl0j6Unm2EfRoNQb2acgla87wKzXFY/x7WYBOIdNpW/T3skZYOoaE6ENDsAZLeN6x/Sr7R21ORLhZ4+ftefPnrF1nN+gQM3QltcvAas/B7SiHlCOHWiELNe5xvxkkSIsMudpdokjtmvPaVx+T7t1XoqT3YyP4X6LRV6XfC4XP+W8thm4O4mYIDTHRmZZBloA6zzWAu72hHqtWa9pqOC6U2ZMXjcAkM7FhTXedLODY58lAOa6ZQzKNdk95NOtTVgEcV0RkyVKhCWxXMuQGn8LGrgnY+cdVnZ56Raz5ve55lIYuV3aXlAM+Q3X5vXMEVESrZo9sX2AdUphAaIMq+HKp1S3xpQp6dUkidJHYKnwslZ4ify3f7FcFdWjXk6/gtRFoCxgOD3Ddb9f88h/LRTqj1DGUP2tj0AfgT4CfQT6CPQR+OZG4Ovo9LfYyq1E1OShBLwlqQqNkeSgkoDOJCXWF6YZyoQxJiIZsaK+0DVTGKk5j6Mv+I0cpx1Nu2TUFIQke6BJEcBnBAu1MxX4wBjqigprFfkuSFDwJzu0BxiVwbS/SpnuDr1WQxIWDWym9LLujSr5s4eqWuNM8suBeEzy7M3HxjC7030ltlbs7U8VPApIOnml7qe8VsZrBJiYAKruYFJu6WmsXkwTSkGHbEkxnQGQJuEmg52ZThgBZ7jKRtp/xmMhF/msAFWTW4FsvWXiekNSeR/5nORO9cTtYTylgdJ45HzG2if7dfec+cgbKkeMYZOpZMCuia3AuTOCEUoJbsNSKuETLcsmY2gVMGQyTO/uweN2+ohZk0eP+RylqXYakwhefthur37BqA9ADKBtV5Mc+yuRaoeA1rTKhuGY52hC5ZxUGVT2Iw5SrIWMFDJwJNQm92FVq1+1dr2Ys6SXASsm9gViocxYduU4HWaym4saRss1CSi5y6xNgIvJtdJfk/CMLpFxE8R0QJXXupYuCenFYhdpKGMxAPvXSC5/NXsCQf+P21v0qY6RPv+Xj87bRy8cKwR7yCLZZftkQvdhEycwqhoiyayGtXRPVAKwO0rKBaEWTjJXVcaV5/iz98u+uqe6BRdQ7W786PH2WMSdt0veA83FagHfxcVt2D+de+9kVmVMASgrJJu6ty4ApDKrKwEFz/P9Fjj/KrPvyNTqIeQTbgUwxG3XNUaiP6FgM2RNj1hbP373oP2z33nYjunhPtu9bIPzf8P5fAlQxZcV5YL9qTKq29mpKVzImOdck2F3XWrgFXlCXTu+1qNazGT1tuew800VRheEIBbZ0ZxTFZgcU4sSkX4rBaY4ccd+i/TuUGks5nBr9K4aFw2mLmEDNwDaBb2p145+IYaCtyXM6p1916Pj9tmrS9b0BKD6TnvjwSnHT1M4er2JwXJ+icHSz+ld/aK2TSMwCz6qKAJYC3w5ZkqJb2FwCz8CSZUVHu/q13QfBKoeywJgbIP97khyNU0a0BfszOcoQuI8DihOn6px23oDKNkFfFM4szVAprLmLCsNZm2wDm46UFosvsefI+t6ibKAIhPXBvtUUwqJjBygyjm0BOjHUZpzRFa30eN9d3Od7ZPRvVMl4FwvzqkNzsp3tGMkBgDdGyToa8bXxGHalgQLJCm1WBhTlqujdHkJbDK2Rikv+8F10d9GnPNKhJ0c7WNlu1TrIucB+7JgX2fx/qU1IYyqZ7/OCTLnuv5Wf25vqvTVJaX/qY9AH4E+An0E+gh8UyPwtwSqAi5HrNg5tP3ZlMFEdlvvNkUgISXBr/q3JkvKagftJN9320XHrI5J0Ea815SvfXo0BYgbWJ89ErGxZkX0Sd7LhmK+sxdAQGKrqyr3lQy3+iaVRiqDG2B+5FgHWUdbVPfoPR0BkMRDOwC56dQkVpmtgLSY32JCS4Y5oH91iGHTEMAMMZaeUUHxgM8L+I1Erg5pDIxITEfKdgVNzjLstkegmhElSZU6kJbtVRIqviogPCDxdD/SX+a7eJ+AOrNKC7gWsyrQUZ4qg+zvjo4wGfcTSc14j7C8bG8xqbKSZdCThLNLSqVrKu8vljWfkX7J6uoK6+pnAhxG9CEqV/boHBy+0c4efhdJ54PEO9JVPnl+/km7ef1fMrZmAGsmgNsVeMqCjpEdx2GZz6FYEHpZE6Votrdsq+warxG8BKQUm+p4mvSabhm2Thqb3r3OCTkLuGNSAwVNZuP6KkAzfh0ftyGhhundUepLEl0OscpHpXgENsQP8ObojpuMqLlt58uddokDKupQ2KQh6e9++3jxoK32/0F7653fpb/5uH38xaz9pw85flQ9qKEk4bdAI2OqqVJJeMs92njIlsqoBsSGjafQgrRcSGh+X2yq3133FnS27FFJH7uDGcChtFdw4XH0W6aO5FjGCyhgO8CDuAkuFqBVR9JcYy6kBNN9vJqVI7AxFKgqz7RHW8lvlAsBMa4dHVRlppds/4LzlC5r1ug/ef+w/eS9s3bIefRg73XbO/93jJ+aRfo70I3bvlTNsjiRdgVw/uzaCGte8mUrRj4W1jxrNSdHgauvYfSt63OY9SzfBDs9lCGjC7WmNzLseRY5j9mjjImSAZJVXc4AXEvZQ0A7rN81bCm/tgXuu1ew57LPMpErWgl2OcZ7KAg+esnzlNaydt9+ctbee3rGDFmvUQBHPmfDjNbXn/2yXb78JExnVAOempkF2q1DwGVGR8G8l6EU5zJzemOcxLmXGcoCK3tRM4sVkMq1KHhbuSzntsUymdtM1eEatgFcq9bYw9zMYo0A0Eh4PdF4KQxprr8CQPbLflQYUeXtNbpGgKxyBBDJZi4ptPlaZ8vu2Ntq0SNFAB6DVV/xGa6XzOZVJqzjL0zrivfUVMxWiXticqMqgaKHnzVQTaK/lfJzRt4sZrj1eg1z9JjrS0nuDi0eznFNH6+jlcpnXDa1huZQHIkruXZemoZtzeF4dg3WZdvox6bouXCUUrhdQbruwkJT+Vkdurse4Vzlav30tz4CfQT6CPQR6CPQR+CbGYG/BVAVgAI0SCIdBmCCUHI3b10CGYC6HXKPvE3gEKBqumSXKUkuCck6Yz1I6NmK09wHHEKiu3+E7PKK11CF3z+kf5UeKFOV0c4x7wETB2A08UUJnGTUR2X8/ADleIOxn2QfKr2TFs9jQCR7ZX+YpkzKeAGh5E8HSIdT8CdhHJCUSfrt4sg7hA3SYGkE6G0kpGMYI1+zSy+aSZ2JrDfViyPH4UTfyy8CYNMrfh2kd9PolCtoTGMCYssgR6OSPXpA9zA1UdqnmVPa7dxGEn/3JfNW7e00bRf4MioiIyKIjfftZZ8KIMlQaOgSoEpSu2Wj6tX1eI2h2R52X2QiJ8C1EBDegqRRJlQ5sYmePar4FZ++145O6UeVHQMgZA9wSlnSj3pz/RmHZBZJtTNsx84FsidRNtSfiUP6dNNw6YzcGktTTr9sT0YE2bPYAdUMtLUQUkl3/vt6r2InAY6s0H0TbEYCaVItQ1p905FCZk5LMar2KiZzT98qP5N46xBr/6IzQnUnjdkOQHVJkeNiCZsKUF3ACjm2ZAND/Rmjai4G32nP3/tn9Ew/bi+v7tsf/+IiTKbxS3lgl15qtn+fXj1nocqUZoQoi8ItTo8qsfJLA6Yvx9C4PzKyvCA9rC4icZzx5rE4rkYaW2yqhkACUOOT3fyyh7WkkI4Q1Xna0SA+TzAhg3gB8q7e0wKta2TPmiwFw0uSOUIEVjJycdlWZ252xlQ798xKRWIuSD1lNM0//50H7XfePG0nMO9nuy/a/es/QRIM63qwz3monFvW3ONpADTIIjaOqrEokWOcs4j1Uf2oW5waYLVlXPOcOtZh1LPLHmtZxO6ykzfyeNdO3LNvOf4eawsTmaEL3LkGbNGLqjn0DezgfD7LmJoVjOAcEyHZc/uTN7CJM4D7GBOlvYOH7Zefz9sV0u+N45lYu28/PmnfZr/tZR/wOUPdwJfM1f3Nr/giDnx02m3ZrqgWItXmtcpRKdKkRcH1ErZUEO95uy0qlaxXOe+d7r6+TgVH+s7Z4a2kNfNdXSMqCXQGrtclimk497qX0kViabAsUNzibHwr057Zpo7mEvgp+x6yFiy0VTuATOhAsMrisqinHHfJebOxoGOcc1230AH4Z5TNms8vt+qODQWo3jiehr72Rr+3i3QzY0bqAsaYT1jGiEqTJUGk4l4NkvwbIhSVY4WlLbQfhlTwLPBkdXaFQu5Pm0L1sc6Jw2WEv5kGnOf5mEXRjKsJo/oVwP2KVa1V2N/6CPQR6CPQR6CPQB+Bb1YEzGjMBP6GW2WyqIz3kFf4h99Zmn+5Km3vqckOACdjbE5Nj9Jzao61JoOzRn5KgoGnZrviucc84zHPHGnQAgu1NyaZZLSBuezkgGfh9ruHNE8wqRRsF1ZCc6UhUt7RtKbsbQASOyRpI2eQAgTSLwrbsKsDJwleMQDOKRUYyJje4syKe6nyYQHDzrQNrfJn3AJjRsIImhMC1gCpmBF3LKIGS5ohVVJdjr0mmM49LOmw80kFeWPeQ1bYntL869iCLpUMo5FkKQYruhAr0S0GbKSEOX2KfgrxFBBj7jQY2LXlISsm1P7Ucm0tQGdKlu3jMYGefbWysDXEQQBjD1yNopF1sBdPqaEyXpNt5bp5LjGWnR2C6o8e/QDTpLf5bGS8MUdhm9dXbf76g7aiN29kv6LFAQDaAMCpk/JODJI0uyJBlZZW7qn7aSS+yn5re/yoMK7pXXV/ZVMBteqyPdbp7wvH27Ftlbh+tWLZFgGJRQDBSICqUtBOfh7kxRrpwGv1LwpcuB8Z6P2a5NXvMjT2dK6QMZKErwAJl6gRrxnXsaaAgFq0XZLgX6wZVbPzbnvwzr9s06PnjLCZtP/0i9eAHRitzgF7j77GEQA9a9mihKzwliXtpL0je6JjqCQgrTE0glp3zEM+CuNasm7DYoJu7OORGvytvLMT2rtm+PTtmJutdDeMKyyW/ba6/sqYLpT+CiA4hsWwYgqkg6vzQ+JEK6DSeElppzJQ1yPPj5syEmdAhU7Vytkf7t8ymuZx+9aT/XaK4+/h3Ysw60ecL1OMz4bI51OAYN/u04dcBYxdxxc5GzczmTzOArXq6azjWnLvkgW7Jgqc14N1fhTR6vbxc4oPFoMETwJUf+fL8ToAq+pn1dwHMyCA6k0H1HVEngFUF/ZPcu5er/zaozAx4Lii8UAe/ujRcbsdP21/9inxYh3ooCsgs/f42YOD9p23nrC/9LgToxEFp13W0vlnn7WXn38WsOw57Tma7QtD3e1n13fOm5eRkcWM1G0EYXUelEeUC8I1JDPrMffstHDhmCD3V3WFRluC0OrVz7UmdbTOUM0iB3249s1GMk7hxbmnni93XBucT73hOulonjC5UcW4nvhczgOuvmH5PVeXmcvLeCdjmn5PJLULrr/WfTRnY62Pua4KNFd8zg0M/j3n0O0SJYyn3CXPB+gOUKtcncNz8rMFO1Zg/hJZutjZYQwO27DhujTvWkocMxNm2Sum8ZQxJhYC0D0lxOzHnN+EqUBpnH/9SZFwFYc4etmnEgl7bdgyq66k7lrRPaP/1kegj0AfgT4CfQT6CHwzIvA3AKomVts/6m701vG3kpSvbmYy9hgKUv3D72OaJglDTZ7KEMjeI4HqiQmZhhq85piu1aO8L/2QGoUoISV5OiLZHwKA7HUTLG6UJrIpe47+MHnbh5U60CjEXjA+VxAswNJcBACxwgxHsJfZpybtytAcDwLTtQtAHcFmmoApC5YVrRZIOEVo1TFgynEKgtDxFFCLp4oJo2DO0TlmTALNjG7JrZJLE6lwQQJVEnCBSuaRdmxREs9QneWm6XtkrIzmQ4DvcnBlG5D4SfXekqzdkWS63SNcVTW0UUqYHD5sSQfZOoBTXYsmqBoxFTiOVUtQt6DUZFW5tv1efr7PMUOmp5BgRKLptrJN+4dHzEf9TgDZgBiFO2fXN8vztnj1C9iRLyggEJsx3LjTZgDb9qd6fNKvKYOGC256UMOYCkxqHEmZKBGDL8G4rJp0tgBFSbCGMjJJuqwa1IIm21tMcwJeOhOl0MpxfykmTRfYgDrZNaW+rsliW+8Brsl6kQLfL5EEA1wTHmaobnDyzQxR3mPh2BLYIFfsNYzRS2SLM1i3V3dP2/T5v2gnD99ljey3//Sr6/bZi6uAh7BX3LePDviQr7CoMbYSiAg4qk81JktKqwWsjHEZES/ZKJNqCzpj1mDkoUnc07mbm6EQjGT0ir/zmGso40oKw+c4KXfcOMcXsGYfqqNnlmg77U9VEiyIjRswQOGa3sENPwce8kHlDiyrWqyb7GsxaCvm52rY5Vzg2/bs8Kb9H7/3pD0/m7ZTJPXjzW/azuWftuMpqgiA6gBjtABVAKuA1N5kpb85zmnElo70MYtbZXyTUyNAzR+63uTAUn8u7qxuFl00y/I88WSUAa7e1chVPd7sQ9aHRlr2LMOc314jXV0wgggzrSXHeq4UGAyjsc8MRvFyOQGo0pPsCBYi+ezJk7YZPWx/ClAVzCqtLdBexYGnD87a+28+Yp+5hnD87abc5Q2vXgJWP/01rdBq9AGsrkfXbIpVvrxGyDTUGzeCSPYvzr8dA5r1yL7ExRy1g+xmWniRtlr48LqjasKmzZgt8WO1BFSc0laQdWclyPs941VsCFS3jr4loRXkrl0rnQlZnH8tY3kw2Gds7DKnVHAawyJQqa7P2hStdMjWQDv93RYkYYa5dt1QDNPA9m7KAAAgAElEQVQU2PvvYYzvZ8hYNKki5o5HkrV3HNC9c2UdmdQ5NqdY5t8OgTBu5XPidovcWFaUIxcBr+uRMyalNt4l6g636xqA63f/f63BkyA2jRcWVTVQqr9lX41Q215TtmvqaxeY/sc+An0E+gj0Eegj0Efg7zwClQn/tbdOv/YXmNO/6mXCIaehCg9MCvxJiTAJSm7VD+ljuwDSMSCJ9IfflQKfkQzJNWjcg/EJ1fB9kv3j8VEbHJBeTWBCJ0jBHCgvmwFjNxiUaY0AcQjI2iPpvYPlkTG1iu7o0nvkfP7suA5bNgMjZU91D7YhECMUZXmOrhkDohwxAiQGmJocmTZXD+GQntbxPmlrZHe6BzMqJ/SHUsxykBRUCQBr9qCjSXivJF0moEqAuwH3ibajFeq9/LUYKkGHsmH7zZxfWuYgsi06BEdiPF1E2utmxFHYntLglWKdKgGuaGeMiA26ubd6T29vmaOYebJlfBVo0vWwZias42IypxYn5rOz9uDZ7xB7+lGNXIh3mJH563bx+U9hpV4Td+TajuUY8e4wwLKAQxjT3YyXYc8FqSMMXQAj6T/Nhmf3i1Hbjp8R/Xp3rJxtCq4e1RRFwki5f1vQ4jG3h9B9KzBa0kcPeCXTIarzexUU7D+VVYVSK6kv/YrpVUUKegdQFcyaxt+SWd/RWye5qPxz7UzNOObSv8idM6XAm/32+eas7Tz6vXb65PuQgQ/af/1s1f7sw4vM05VAtldvRBydp3oACM2EHQsSYY6LT7eAYZ/qhBc4b9TjIGvqsrL3N+yqEQjzXK/PvghewqBWZSK7zI8b2eBOCWu4BK1Kfh1Po3GSvamrzEkVaCjdBCywT1eYCq34rmtreEtiJpBYExuBamYBR2pNbIjzdLAAXJer6rsPd9r/+pO32xOmzzykmLO7/rSNr/4zZmiYl02nHEp2RpkvvapKgO1LvtdMK73KVbxQEv6ledJ2KdtDnWMuGBVElJIj6zz77V2ypD4mACyJb8BpfuYLQJ4e5ABXCxQCVfYbx98bjvlmcQWbisUOrN8aoBgWFQb9ag6Lh+x3qQEVRZKHb7zX1nvH7b9+cgEmZAQVBTGLbWpFfK3H8+Rw0r777vP24Jh1j/KDATX0xi/b1ee/aZ9//AlS4zmsn4UJnbz5fK5LsqDOMY1qgnNcQYT753fP/S+NobqWAcG9vak1VsXYRPhfSgrP5iieLfSU03WKHC4mgK6PGfu7KDbsUbWYo9mWfdwWNLgqC/QtSAT+uUaNHcDyhuu325BLCeubc9UCh8fAesKKc2bNGnL9ZvQN59mOM6njOmxPLM9b8HfBGde+e8bj+DrAo73EzkylCLSkYLChlSATbFO0KQBuscU1IESewZkKVgeAdoGq22A5wR/c7kueoWlSJqayXpcys67b7u9RsaleHIoxrtvXin1fu7f/sY9AH4E+An0E+gj0Efi7j8DfAKj+5Y30JZ0O7C8wrZ2jbVKB+JvyLKEhoDCJgb8DWsK0WpHHHCMV8SFQ9hBOVf51nv5Ve+JkFw+m+wBE3kGwStK/ACjckYCaAMeYxkyFJDNAEPAqODTBSc+b8lD7xEy54nwKGHWUzaHgiT40DU9gzKY8b+AoG1hS3YMnJHe7PM9cd6ihiJ9FP94AU6EhLFf6XkmkxiSTozh4yi7RFUW+s4bNEHLJ4DpHM7YgZHM6AqePl00bgFoEJCadJnF+jsAwiR/saSSg5mDK/GTJwgQWwNFUyj7Z+hJ8Gquaz2miWCytrqeBbzGB0klUuaKC67B9Ju4xhKrPIIPmJxJwCgM7Qwxw6Cs8fPCkPXzyFjE/zDFMP7JS0Sskri9/BQv5ipfRvyfIl2EToPJZI4oHvl7woZnSLpLtzEYVqCr3DHvK54VRE6AEsZbk11v2oUbXFFjVQdnnycR2iCyArcx/imTV7KeYs/zqcfdtwqx2YDVAVSBDEUTZL4yQMl+/3zFDteZwyLQCZDR8Ie7OG5WBXJBML2Cq/FLKKKj5fLXf5oc/aqfMU90dnrYvru7aH3+gZFg3X1ilONiSSsNOHwDW9zPEtwClTKqMqqB1LKPK8Z7yPNns+E0JWB1n0xU24oJqn3MHUmW+KlR1zN3WrXhfYBqQniILu2VvH0+fIe9d4BYUgyX273IBONX5lQcXSoP5sl/VMN4AQlYCVPtaiYcy6Ipt9bXu0yMtUAV5tG8/Hbd/+cM32puHG/pVKe7MPm7T+Z8DVFET2OOt1FeQiqHWTpjTjkUVtJa1db5Xj3sVW0rm24HUQuZVjDCmX3dWqj2s45xj7fEtEBKWVWnr1lBJp1uYPNeAa+UO6erymt7Uq0WZ+nANArO2V7MdmHMxLgZasIALQOnZW99ps72z9uGvL3LVWzvHNFus8/Z2He62Byf77Z036NU9QuIqRgSw7tEXvXr1or365EPcbq/DqmYcUHqnO1ZU1jML1vurZzvn8rYCkeuJZlxWsixMyaB7nZNBL/Y044Wc/ZpzW+uhTnHhGgIUu2RsLail4TWlvlQOrAWOvH7FOVAGXLYGVPEs46xY7xbVdnQZ5o12OX8cT3Nv/zSbZK/rhsJPepnzntU/ajuF23oz5/OvLB7y5ly/BPduiHN5N3GhJiYUBnz9bcYgud5sa9e8jmm1rF3BqluzBIg6OmmX6+Qo++M1UGAtXN2ERZ0hTQ/rymM0JwBYr3hOgdny/81FImvnq1vd29/6CPQR6CPQR6CPQB+Bb1YEktLXH+6/6a3cfKubyNfJKIZ75HsNjS8uyJsAdTtb1dc5dsSqdom1yutUHnYCVLUXqoCq5j5KVQ+QDjrGY3KAi+qpyQ7vgMukpkKrhT2hJqPcT7I7jMzSnkaAreY9gEoT7t30p5lowVIhJR7vC55Mm/hHgj5mE+1TtYFKA6MJd+R32EdB8C3gy6r/znDVTtS3ZtqfPVt8DolX5HuRMZvosUcangBi90jKlWOaII2doSirpssw4GvK5wtgNzIOHQPKXIfIJAUsI4DNLr2oEoUr5IiCQJ2BTf4EZ35mJIK6iZq/hoWrVCzsCoA5SWmID11ckVzGWdT+W0fe+EVsAFVhWe7pw9udttvJWXv+xndx9n0nhjd+ztBEmqT76uLTdv7qU8I0Y38oL8iIwwgNSYztS7V3UVOoPWSeOv/uTY+pPAg2HUUDUIU1LDmnsXYn3OBoGflWbGsk0gZKkx1Y2d3MUa3nxQCqAy3ZN2Pg/sqabZfwVg6c+ztTpQB3QYxmOjVP1dmaZMzVoxopsP1x/CyLGEfUAm5Lfl6SWC8ALmvW0JxeuyXr7TWzNl8N32+n7/wBRYwnATV//Isr2Djl5ByrEMBKqdETsN9HzFwSoOa86GS/zlu1YBFjJZ5TANbQ0A8NcI1iU0wf2Xjte7C1bJbEWdxVS34etahnocxT5Jr13Igolfjaiyow4LUC1hc03+r4K3O7iJGS81Xp7QuTWmvS982sTYEd8bolfkrUD+g/FCSpfPjeG/vtX/zwSXuDPvJjesM3Vx+2g9WHSJ4t1FDQyXgaviY4/3pMPebcH8ffjCnqxtKEObV48TXAGm5NINqt6yxtTxZj0RU8wqTLosq6KfeNjKKAqvJfUXocnf0ug24vsqZR9Eleztvsek4cLIZwbAFML69hVTmGG64VC14/Q5Z79NZP2uudh+2jz2dtEsZPWastDS7ZDvDxnjluMMnvv/W0PTw7ybFxFNJYFn/2qr341c8p8rysWozbC0CsnnXPRQtI7p4MrRL4AqqZvZxCVKmkUxCjT7/G+Qh6S79iL3rOD86/FGf8DK5DjpkRwLrP9qobwkj/MWhad7NiMyeXD19zrJes7xvWt7JuzdT8/DinKz/me+brxqjKntCSad8S7w3s6BpZtTe1CYJRjcIcS72+hLV/JejkfMUX4MZjFzU25xifPT8vY7Ydil0pM9A/vIZd9fo04Xp7Z08sYNV1TXklf1+4IqZU4MAZdzbbwG9zzuEl1yH/wsj5v8JXfsV9cUAXCOf5xquY+P7WR6CPQB+BPgJ9BPoIfLMj8DcEqgWA6maKZiVfrmfb81NyNKBggdEkASYu3udzBKtfPdd3s4/U99QI49DeRp5jx+q+QJSfNjx+S7JyiKT04IDRH/uYHdlvStI8RgpsknvP6IaGwYnZn1LTIUlwRjgwWubG/k5kjyMA3gRQoGwPLWrYv9uMXvBTSPEEY7xvVIqZXarrqklgyZJ3AKrOWr1lu/ZxJB4zHzOjNMh1fK3vf+d4h8705J7n7/IZaZkM+6XTp268vhdgXGAiMEvCaN6nA6f5Ftwlr7M/NnNeYSqV/y0XJMV8jolmTHWIR20fUfZ+E8C4gdYhkmVRgvzlKBref0PCeodjbYgbXyPAHDFWwkQS1uiWxHty/KydvPGjdnL8mM/GiIpYDemHG8FIzF591GaXX/C+bAOfO/U4sX2C1JFMalhikniBND8HoMjGyqiFUUUSKUBJli5DKBsTNBeWrdx+O/CahNvig/Mla60VJC2WrTL6cNUBCjUiw986maf9yZq6hGHrGLcAVYKdOapbcAoAk1kFvJQLMMeRHtU7gJpyV5NlXXOXMG5zWKalPYzUZGaCVdbcq7tHbf+tf45t9LdgNSftzz++ap++Utqpuy/HiAKAfcfKeqesx4yjSY+qeKwMlCTJ7FEd8rvgxKLMUKdp3qRkwiUDDiAKCefIpSoPxdc0oaj9L8hSADMtul25yFEzW3Z4xj6t2KkLXG7nJP8+S7di+1WVBM8BsX4vp1+lw/aoClSdMYtMleLE/ohiDgqDEX3k33vzuP3Bdx+150eMleI82DBL9/D2E3rLkYIDtvcAGjsy7HzVMecrltud0VZXhChqPOiKryCy7Efx7MUD1jG38iIDG8jPfQVUE5Gg6+487Jx/06uqiZqjaQCsAa2yxchyNxzMOb2qMnoC8hmGSq8Xh/TrWuDinCTmi52DNnnzH7aL+5P2q9+cs6Yo0KTn3QIK14pOEuF2GUePk/Nj33j8qD05Oy6fKF8TsHrezj/5oM1hWLM9ys3ZvnLx9XwuB2AgfrfWt4xfyd9l2HMFFjx67UglwxnTSPxVSNirbITsCTVcAb8UicKy1hiY9C5j3nTjyJsAWrhHPlfJuFh+CbPpmlJxEThnwYtzYDejcuowZBIMN1nOzFKVu2RNaYq0SV+4cmT7ddm3BQVF1AZRPNAekEqMTLTry/7oOT68l47G4bpimwDbfAulvWJkks/RkMyxVrKqa9YfkLpAN8/zc9aR9WavIw3esB42rNGNjtYcn0uuXUzNzfaq55nBsSoDLoVPD1TrSPa3PgJ9BPoI9BHoI/DNjcDfEKj+5R0whaxOpkont3/0ix8tMGtaZM9qGaVkVh4VbfsjBUt0eSKt9f/k+nF9JIHi//skHyOHvPNse41GJBwn5LYTWEZBnrM+Jwck98w31IgkkjiZRZKXgb1+MQySUbJ3jS2QMgW83WDMsac7J4k2Dar0kMGuklCZO1lxV5k4GJmMSxPI7m3ZyhoJYzI4BIRa5R+SeOuaqSnJWLmrDbEmTHkv0YUJ2daFtCSLSjrHsJQTmUJNl8jblM0pv3P77EUU6PFwojrQNIVdW+NcLGNUsjU+yzmxACHZjTCmkYo6N9VfOtsqmOAOzxUQhkG5BajyyqRsbu8AY6YVAJFBI8ihH7WHb/4A86Q30hspu2oiPFi/ZPwMzr6Xv04/qrGRsTkAnB50bOqE7RkSm5Gsc2S74hASTFi0jCapwIYts3c1ICT9qj63QGl6U10zyoFdN7oDW1jY9imamIac7oCqy7GT/pbUtWSg6WcU0MRUSdqmgzSZqaqulaT1BimgFqUCvg68Cnju1zhYr5UGF+bZ8PMNgELQohPsDEfUK9gsR5SsWT8Xm4M2fvb7bff4+2z3tH32atX+lD5VbV4GSrMtt7DfYxjmQ9x/ZZhcq7UOBDsFRGOKbH+0yoEOzLp6BKtluFTgXhMcAcVdZ8x0YzLesZ9h3DoGNWn714CqkXH0jBLma9iqxYrRT0h/LwEDvofGSWWeZJ+qUvK8OEFYETOZViXArj8LKDq6HqIuOBvN2w/efdR+/P6j9vRghbwdGe35r9rR/RftmH5y+8h36UXV6TeMqmteqe8IkX/WQrUKpBe1EGmtAdhCAYtS8w6Ocr/ncPU9ehN0BdjmuAteBFDZ6DDA6UkOcOUaEPdfj68KhepLvmGu6oqxPAscgDc4ASn7nTkvlxFR1yg1bvicDcfp6v6wHb75u+3q7rB9yMgZ5dDDwT7HwL77Ums0Ch8eIo3a0m7AxzmW6jnja956chj5qkZUugIPdAT++Jft/NOPM9t1l8Um615zYAVP9pPai6tMvsyWlOynR90ioKdLDk7FTGm/5mq2BwTweh3l3N8479WyoUU2Y6IrcApAXjfGHGfNu6p/s4oRuSpHPaB8XDQqaPb0uGNdROVQVbBcU5Wbb5SFa7gVkO76KYOuAdd0i5BD188FRlXXXDMPeD9OcQ9L5vH6bmzT8srXwJZy/bhjvyPOpd/1lp5Vj6HrQBXJhjW4hgX3X/UsC9LdnzTO5m+Qa1nG1e2RWb1lH2RaEQNnXI2uwWgetH/iNTrF96zq9qzrv/cR6CPQR6CPQB+Bb2oEkjP8f7dxAg4TDpnVmqW6q0kP7OQNst4yvvDLNBN2M/2pBUZJ45KvnrE5ExLamfP6SDrHJLhTwOXZQxxHefsRGfmYH8a7JyRSB+UaS3YYZ2AAHLY3SWhNxnZIhmQolcVp5rMLG3mnmZJSYf6NAXAm+AKmPT5jSJ+d5knOFBzEWZPnKwke8p4dJBdojByxEtdaWRT3hqRVaZ2kEZ8lY5Zcij0GgiQxUwasu7BANVK/sBiyDQIAexY1c1Lyu8VryepI6GosRaS+DoVl2+JinGSSuxyN4+8mk0leBRbFati7ZmJn75uFAGW+OuqKjm7yxeiZs6ft5NH3YD9PAx5GyK3vYIyuZrARX/wZjOPrdqCc9e6abbAQAKuG5PmYJHkKU+MIG2XQzqgVyArGIvMFlO9opDMUsHagVKDKsb0TsASomWyalJeUr2jhLbvWMXDKGzO6xNuWYyu2KaEPsPJ3E+liAHcEnp1zbGSgzgSNeRKFEnrsSgrsmBrWoixrx6bShJqjnLEdmzmgAfBF/K+XO/R1YrTDmrpe78fR9IpCx93ZD9vk8T8k0d5v57S6/vHPX0RSmbm1rHuBmW6+R/RXj/mu2ZRuvoJWE239hEaaTsmwyrRzTMbM7Q1fJFAN02/hxfVTKXkVI5zzCXMUdnXLpVaELNIEvHfg1tfZq6qhkiZJc76/xjVIF2DdgBf0fHt/zeAsOarHcSWgs6eTWNo7mFmugCd7Fw8ZH/WQAtDvf/dx+95bp+2BZmMUVlavf9ZO9i55nH1T6GBfMuelLOqOLKTMuj2r9k6y1jKSJrirmPOvG2YVoBG4Zq9yfOtCJSArML2VusuQpec4I2Bkxz03eJ5AVaAmm8oYGo2U7GNV/bBmhufi+prRNIzCovhwNR8nRsaEITztEtb8aue0PXrnBzg9D9vHAFXbEfaGh+oJKFYA31g3A/qeB45/gnkX0DszOU7jnM/Pzw7bG0+OI+2OGRZxHLKurn7zSXv1KeNrltcAO9lOmVA3t9a+Mn3dhSMNdjcEv+ld9RrRAVXDYD+0UubUqEpxEKMmzv2oMojpDT87juar08cV4wgrmdSSiOc5yn8zl1fQLKNuf6oeZLyP0t8cA+/z83TFruf6HjeaHoUlttuddW45EnZ+9to+VNj2YxlyvN4B8xlV5rWTbVvA7AtIy8TJudXiftYd51JUBBZPdCi20MRzlpyPN/SSC0ZLSK/LsKfSMD2qK5hrCzkrnqPtEkc21+AbwTzPYxARr1f+2xW2ovrpmdVaHP2tj0AfgT4CfQT6CHzzIvBbAtWvs6d/eWd8TO/eSjoFqDKXSnp10jWRcJRAzd4zCTXFsLfRlKNGtMPjtQc8e0oCuyAJ1OFxRMJ0CNt0fGRlXjAE5EJWOAZk3QFUBcUm1vbEmayNYEXH9MjNFjCIalvZQ8GcObGJpp82AYzZQzpi+5Qzipc0tBnSS7jLZ5kMCQSHoFjlvbtI5EzOBrrx+pWk2nmu1OkjYTUpZ9tI/kxIhwJSEvPq1y0WMPDDfU3OWPMxBQb+4D5llqsJLgxLgU9SOhI7JXJ7gkDlx6axbG/mirI97vcQh2LRcoxYvJGoORfRxDCSws7ISumzgOoOo6INCOl+8rCdPv5WO334mPuPiE2NUrklLq/p3Xv54sM23XxK7HEAptnsbnWeflUZbXtTj3H7PeAxCwfGMCyijsvEZEcgFsmvZlQ6vir39EAUWFECWrLeYlbDlJmIf2mm434YV7+MW7dvWTNVACiEw2tCHRezkv0NUFFOWKB2J26/yiqVG2I0k8c7R1ikvlA4Ad/padQpVoMc5cFIgpU26n7rfMkrZkXO14OMpxGonq8BN6NvteO3/wnL/BA2agBQfdnOYekE9M4I9qbplsZCsum6AAtUNVDKiBpwXJhWCxRsrvGfohwQpBaAFbToEJxlEsDimhGMFqAoiawgo5jlLJCSRPOjxZFivwqU+n3OPl4xo1hW1b7EFQzrbA5okd0X2HVvZBFlZU8vsXEusCyU5aYpsvtD+lGPURn84Y/faN95CusIaB3dAw1e/7QdwbbiV8aatc/RypJ9qhz/FC5cCxZ5PI4eW49/9z2FBe8vAFJsaYGvbS2t9moLV7v6WiT6HNc6oTqQ+mWw6lhrpARtquQ2cXFczwyjo/lV9t+ZuXOKEdczx/XogIth1s1Ru9p90N54/7uMKLoPULVveo/1u0YSPHf0lgUyrhVj2VJ7PUMZVsGmekv32qPTaXvr+UmuWW7eLrLjEYBqeX6OydIn9HC+iiP1HUWTHc9hQaq7kYVeihUjMEx/eo2/iopFBJvneJ9xUxLbjV6JwsT5rEh8E0eBnW66ugx7TO3Ddnuq3x4smn5Rre1S2MqXBk1KzT2HVDSkMpCChsoX14pXJNsrdJb2/gnbZ3nSNbqmALBEXq00eISi4MYxPMTaPmf3yLdbwZzGDCuAnJPBXtNr/hagYNjjOniDDF3lSkYpMch45Tnp3w9e7LlRzsRe1wdAUuTcHIf0Vke7g7TbOd9sczkIYIoG01p/gxI4/hW7ul1TFdD+1kegj0AfgT4CfQT6CHxTIvBbAtVKiP7bf9h9uwKqMqZMQs3veOx2rwIgyXBEaNaxZzHKMV1iZA3PPmSqqtKxMr5QsrWLzBQQ51gYRmAMAaIDQOAB7ppjmRpHFSg1sycOsDpMf6iMES+PfJS0zlZWN41kXNB8APBSSmeirzxO1mqkM61OpSTRNwBT+1JHMijmnIw52KEnL0al9sPKm4StcUwOX0o5NcMBvGms5HtMdCIO+1X580AW1QStAxgZ9WKfq5iOpD4SXl2L/dlkz4TVvFeGMHNTzXL9HGKZ99CtWILS/lyBTMFiDZ1Am2EWbuMKahyQ/tLzyfRamCx6T48BqU+/3Q5P3wC4ytxUzzFWSO3XUIMvXr9EunfRznZewp7O2wPGb9wgkdy5vYIRlvsGvMKmHumGbKoLezOECRw6N1NA4jElnvbkZuN0eRWVcd89cdnlZ3uMawSNbsgFSr6cryqLGqDp/T7P2Jkom+JuE/QOqHydEZGWkikNODcmoYTKvEbaqTNWEpjKpsbxV4lpMC7PFbjqBBx6C2CHQYxAdUVf6lxpKEtyQX+fwOYcieir9qQdv/c/ofw9ZSuGSH+v2y8+u+bznaZp0YYCCD3EA/Z/xJfM6pS1J3NqUUI8owxYRjosf4oVzo6VoWZNso7c74FJOfsu6LTvOe3QiU5JNQWZmXzJ/bJ5BXBlUmseqixqqV4LsDo39TU742uVrNqbKsZSoip7lbFI7r8uyMTJs3GHc2JCMWZ/vMkaOJvctD/8yZvtO0+mOAGzBjDZWpx/ALu6BqgKinQuZitdpLr+IpffGfAFoxojpRR7XKeuv5K1Rt5bR64DRnWN2HKpdd2pAkWB2ZRuEonca0Eo6m9ZU485O8UxvF9y4ByFAqCyUKFkdQkgWi6uObYMNNHll0N/eYXMlJ89xr9B2j0bPWpvv/+tdk4f6yefv06hRaZ8g/z3VtDqOs+ecK1ARitbr5w3600Vh/9Y24cYuD1/eNxOjzU1k+LmGsa23eAE/OKjD9s1fas7yIIdYaNLb/W761Bc56WFi12vH7lWym12xlxIgnUKj3qaa5RfHvj7OCTbAy/tat+0x0/g7HfZ845pVd7L85R438aUzL5nYZ3ngwxxMdea0XlKpQ+Wz7cP1CJHZqSmGAazyfMnzmLmuSul1cTcOaquQ/uv7xxNFPvhTgNgf24Op9esmvN8p8nVOUCV823IeaLJmeB/Qf/w/GIBYNUoqaTDFhqFp2u2V7m9I4Pst82Ana53fbYzC7vqzVditcT/5VkjWObebb9qyhd5Xn/rI9BHoI9AH4E+An0EvjkR+C2Bqhtu8vgVs/FX7UpJf+03PMzz4Te7hLLMlgqkduAkP9m76siaPcbU0HuqxIzEYULyZ7unVkvp3FJRqtssoGi6P2nTAwyW7BmFuVFWa5JPe2TYpjXJTgAYyf8t8tTkfiQytM9hroQsU4MhqATBwYhxNbvOZc0IFRIqHX2dC5oeMV4LgziiJ8/nOgpny+SVxI5t403tMRzEiMl+0RpBoklOKvehR4otCgGoaQpfyugEphokBYzwHoIUw6u5SdC1vZiAQue9lrqvmFWPgL2mOgxHSpkSgKCPJwk6THJlWu8RV9ND6XTHu/FpOzx71s4ev9MG+w8CGvNFgnm5vAWk6lyLHJFnj+5mCByvkXK+ag+OZDsANcvzmCdNiOMhYGV/AOPNPoNPayymLq4egAwD5Th7mOPu64gfJccWDrrRJHlcCaCZrGDE5FszpkHQk/IAACAASURBVDLTEblkvqlMS+LYgRiZ122RQ8BZPHON+Oh6VWuMR7FDoYSMoQBsa7gTsx2YmZXr0tfz/kiA1RzqEHvvaBNBHAl3OeICXmB/ZFZXgJjrFdLQ1T0mOwcYKv1B2zt+OzH84POb9h9+dhHwIlsoYHRkj7NlVQBMkMTuE6wJ5kpKzItFrf5lgWsYdZJ6DZQi+3Xxk3QLWA2TzOlW7ppdkeGSzRKAdyeigCZScNcQi14GVcZLN98ZANV5qo7dmQHgHFEj67rg2HtfjQjxvvoShCjpVDbt+XAw1UxJI615e+Pktv3TH7zbnp8wfgdguntz2W4uP2iP9mVc2UoZwOAs/pc5qsWo3usmnSKFx7n7itrApeB2e6J25YhOvp1zqHu8hM7ufMeifwlUKwKpeUT6KyB0dqpGSrKpHleLEeg07D8mDtfMN11zHBf0RS5hy+crRxARJ1oCXqxhAA+etOfv/U77/OqmffKb13FytuBzC+DO+CU3udtWmTxlvEPW3Ag1iGyrN9USrj9nLz99tN/OKLC50p1RK1gFMbdXv/6knX+OWdlMQK3LdikuLKQJLi1kVD8vRZewpdWLvxN3dFUMKBpkU5XyYpYUh2/i5dLP+mYNpjAg+xg2tq4TjtoK+wnTuPZ8yPXO97BQAfzGmTinVN6rJNPWe4y80l/Xnu8YQzC1M+lr7cYaqUQA4NcYHhQ1MbejFGbRrTuXvXbmOpiRUGXOtL7UlVnnc5taOS6s2dUc7tOZt/azdmDaK8eE2Li9Fo7cVQszAtUqhgpOV20G0x8W1pgHnq7wAr7iHopUMrK5LtuOsl1P3YnUf+sj0Eegj0AfgT4CfQT+ziPwtwCqHaP15aZvU+Sv9oXaOmnBYZcwlNy3Uk+TO82WanZiEtAkFiSS9k0p6w2vqkut/av3MHeARhIryTmdJHUJnsDmTA8Hbf/osE1PJun9I9uKSdEI0Gr6kZktfiSPacyyUWLL/QcwkHs8tkbK6cgany8g2CERFzmYwAn8xtw3hlV1VMM94FPDIj9HLGvCJk8scyppNM44mfo8zU1kv5TvRsIbAGVy2GV8MYrRddhEVMdOjZpMl3h9FJHFliQxNGcnId8FaO/IZGp0xKMB3fatcr+jesK0xEylxgM5+3DjeB171vTo3TtuAwyTTh690U4ePCcmh+GqBebLu2l7wfzIX79GBrm8YJ91SVbKiLgR18yzvZcwgciCAZrzq88J5x3mV+t2RJ/qNI6/jjkRoOtQW7MzdzVRQuIawBkjJQsBAmfRbCcJhmkTJBf8dI+3UtCvSYCztDp5qM8M8iE+25cISMOsycD5+q6A0gHVMG7RBhpLWdJyf713lqoSYAFMEBDvvaIHV5ZV9Cf7xvNkE02eM9YFQAOegZ3cA9SPkIPutddIK3cf/aCNHv4gDOr5fLf9m//6mudYDAGwaLLlKBEk18MBzsoA1H0S8InyX74CTtk9CxqZ2JPfuyJHWH57fmX13Td3w0XjmVTySu8uUFGJeWCsP7jcAlSdCaqcFSAKYJU5LaDKd2fE0j/oax3NsuJxmXpZNFm19Cnqfmy8YKWmgNEDZOannHuHzBR+79FO+8l33msn+wN+5/NXL2kC/KA9Zu7xRHZdKb5yAQFrB1JBH5yWnctzN7aorgPF1mWju2uC50yZbNUlKmN4OlBYQPUrZUdJwXNCfVmwCJtaNHFJfu1PZV/uOIg3K4AqbN0C+fMScDrjgC2Rwm6Qus45zpdIT19znPdOnrbH7/+gffZ62T4GSN5jMnYzOGg3FH4GVGZy/ue0ldnOMqOQJoBiNURiLnjUbKxAnkzfQ5zhHjJzVQWHDLbbNmQ9zl69bl98+qrNX78G9HO9hJnMdSStB9u5x0p3PTY65HqNUTZbhTO59zv24T6zWF0b6WQO2C0wJvitSKUQSA+uAPKeItyGPtsNxziWbRlDk7AFiHodql5hC2usB9cTYNpZs567tiXsO1eabZKxdg1Z7LgRfFoI8RhkZrJGUXwGa64cjC1Eef0UrNIX7HHR2IvrOJtTxx3gv7pWRszn8rivkzNdw6zCCaPoCJXMOrZnlsMdoFpguwbWwOxS7JzDpToPWl+CGcW361gsXdWayV8F97xaUupWUepvfQT6CPQR6CPQR6CPwN9tBP4WQHW7wdvRMyZEf7EaXSNpqkevhq2HHiQZkE094sveVDnScugtkyWr7ThhAuLgb/hdadduewvm4gEJyQ6J8g4JnAmf42nG4N3J/kE7QJaqSZJJ1UDpGc/X8dFEO32Qkat17IYMVxIWtk83S0CJ8sRdnGv3GD0jBeT7mII5k5WxiGE8nbFqUjogCx3heqq0DygbmXEmbkRuLHr0eWVGE1ZVhtU0NqYxvE+clwpoFL4qk6T0f/lYxjcIqoouq4ROt13iCyD0vYXIAVMCYkBuXidzatKZAgBJJL27twBQeNh2O3rQpmfP29nTtzE1edCBWQ2NYAZxB/3ssrUvLunwInm3F/FotADML3FEngFIz9s+8rkJIPXwYNJmFx9FQntEcnpCL+JYt1/7eDXZYT+GJN/G3+JA8mcZ1E7q674JNHdkUmVdw6h10uTALIsEykDdn46F7QBsWKtQbiWFDPD3NUH70UcXuJeRVIoYOqqYrDBruY/kn0T53i8AqsY2kftKXQv00svq63gjzXcAczeAjQ0skKM3nOaieZGS8tkSgyXcmL9Yjdts8k578OZP2nznkOeOmaf6qn2CicwBu+gYWZlW+39lmwWpB35F/tuNq2FXZEy342o04XEvlaM7CiW9eH4VIVazed1199hlpCGXICVgPGGsG4/FLIfdm6cPlcQd4LBmf68dU6NpEKBgxg5prCRrutbJNf2GW0ZV4Kp0knIHZmOHyH6PmDV8NF63778xad9/9412rCM359/q+vO2O/+wPcM4Z5/zRDn8DhJnxxIpqXct3NufzP45R1VzpUi/U8Sp7a1bB7m/7FmtnXEv66euGJHzZCv/rSKQz7L4FBddgWpktp2ZErLuewyUHEG0hkFecUCVldqTOqNQYyHCPtX0IgNYL3B4Hj961p6+9+328Yvr9tEXrzmfAKq4jd84I5f9UM7tHNytHN2yicdLdcTAawTXq122YxDgX6oOmeDpdLc9OT1u+4zcsvAw4L49iiJzZru++OzzdvkCdpVttTDnWa0SJH3gvlxONNeYGvkV6XRkxhZkLMp5rhgOJchyiMqDvZ5WocMWgzCOXGctkjTN1+jJXrMNNwDHdcyYPApd4UIDbd3R0wtbhY8Fa8hChyOzJqzTKcdxIGPayca9RhvbFFEEqgG69rwCVNWgRy3hjFavr7ZhoFTAREnWX6ZZoKrcWOnvAoZV9luHdM8DWdX8LeF8HlFQE5SvKcw5SiqSXotUvL/jam65RmqwdA1Uddu98m+4D1Fyu75XTeFfJwup4Yjze9fd/eU63K7K/nsfgT4CfQT6CPQR6CPw/38E/geAqulZubH+ZaBa2bLpR1X7S2JVyWT1rdLfFR6i+ja3N9kDXSzLWkk52bi9Sx/qkwPnGpab6wi2Zh+QKltpr9sEts+E2DYqk/04ifJRbp1MVMxmZAXIVEY8bwhwyhfvrxuxDr8M/GOkimwpiaMAUQZXgKXzqEBMaaPzSgUPspgANKBGZvw579J/unGmf5a+TcF25M8AuADRGAcVQ5KE0h6qjE4pI5EgjDCpSoO9T2daGUihOq+HuYyLZwB4l9cbD8cz8NYmq7f24xpLEM1icxpn0p2Dx+34ybs4Jj9hTiFjQex/tNcR9uMFYOtjANU5Y0qS44Z5hC2dYJQ0um77d5fteOei5swCOp7CXF9dfNaWy1k7Gd+2M8EsybB+OQKq9Fkqd45DUPAwD9iPCHNDQn+vBDRsGnGRcVX2l2Q7eWtJlrMmjIVAtXMCzj2yaSa7FjfyiiT4BVQ7Ni2xlG0NnKunZZ90Ai4DJRnTewGq42mcrwmI2BHAyGx1DF0OB6yPhYwVz1tnTI0OuzqhkhQjh5zpAjwfti/oY3zdHrVH7/5uu5k84bFR++mnl+3PPppBHtILrBzcwxjzKJ1/h7DTGINh2iXQEdRklqoFEALpc4urh5VM76oFEMcPWfgwua9UOv+ln7PGMGVXt42rX/ZFy24p0ZQJhjWlz09XW92CLzRSsvcPAHtxVUxWelIFCfkqZiwOr/aoss6mGChNOAf2kZGe0of6u++ftB+8/YAihgUK5LPnn7b929+0J8cUeOyddr8ZzaORkr3K9y6UmGnJqncjiXKMq1iRUpKnRlBWHeNOBczPxcB5YpfAvZ6c2bmdBDivChDk/pqrUt+V/GYMEYB7ydgSZb7XFB40KiNAa6TA1zDhyp+vUINeLAE9vOclkvnJw3fas7febp+8OG8ffX6Vc2w2OoNV1TIIZQfreBKJRbG9bp2bH0Nwz3dVHJqeadjFWgrU43jdsAa9Fp0dH7YHxydpKbgT1MpG0th5/uJle/nZb9r6+hI5LeoGXmOf8MBrBteCgQBN8InqJIKNFKj8TBnc6mOVwUzMdOzlvCnXaM3glOIqIfYYscUUu9Y8uGCGqsrobdHD2IQdhTm9R06sksW5zUulvfansk0a4Y2UGfuYJks83yKd67bWUSkaUlvRVZrX+b7bfmrZ02wf276hUODadB3qXOxYoTXXphVAtUoxHluvf+6w3+mZ30G6jTS47R7ERXoJwnW9ehOiK/TFMisS4DngtJwJkO3f05uc/lSKE8DYMlXqAHWWUYTE3Trsv/UR6CPQR6CPQB+BPgJ/VxH4HwCqf90mCzgKeNSXaYagpFjYGl1TrJjphPdlTmCejTxvh1kggL1DOlaPkNs9hMWpsS+MxgDnnpwVUMm0SvpLhyT/eyT2tzKLSuZ4H/taBQI3Jkpi0RgneV/1surM69bcIQfd4fMEUJPxQYDuniwFCdQGh870GYq3cDndKhHtpfU9lAXvaYDEtsbFlWR+RA+fP7tPYJoATJPC8huuZHsLWo1g9eSFIkvPYs0JLCOVO5O4qCd9jaC5Y4lM752rY+9tgCoGL3cka7IWzIvd7D1q49O328nj94nXcdjgW5ksgMESduSzy/v2m4slfYqdELAzLhKgaMhyyDie491LzJRehcWY8LlPTw+Q3523xewLHr/H9Rd+KeNVyhlZeeOeY314zGNyL+oKMEUG7ixNnYaVgwpUYaTuo5nsJOAJ0HbNuP8k2Y7x6Qoh5XZULGvdPP4l9Y1sb9ubmvj6cElks+4CQmVPQw1Vb2oYUxJVjZYyd9OxJSXTtDhxT1xMrNcYwmwAEEp/ZXuUyabvE6D6+mrQXtwctnNGmzx694dt9+Q9ZIYw1K/W7d///JJN3Q+zo3uv03p2lTnzdQSjeoxcNgWOmOQUI6+se6wxlr2p7ObEokpk6PY/d6yju5YeZteteXvHM4aqY9cMI1/2sgoyA1QFEHH9FWDDUOn6Gxa1WLGZ40DcNwFIgJtgoQChLJbjacYc6wPYVF2wpxgnHfD1k28/b99785D+VNy6YdiXsO3Tu9ft4SFGYlEZcDxhzu1ZrrWgFNgvUVz1glc56WsU8JdmSnW+xB6s6MGumuF+Bo3me9oGLCYJzrtCi+OI0p8c6a9A1eNbDLkyW4Hgaqabs+/LuB5clK7nO8QB119icbXEOIvtOGeG6sGj99qbb7/ZPv38Zfv0iwtOxEmbI/1dIFu+cRYz+3Aw4UrD528ZbwtPEUe4b/yQrRdowsyPBFECVdlGR9mwBg6m++3JyUE75GQK4+k2sx4XV5ftNU7D5795GZCrPdfQloNI7d1vi05dASNOwTqYW5QRq28N0iKwTSwztkln7vQvS2WWcZcraHWDLZGyWxUEjorxtHH2aqdn3uG9LUIF/MUoyj5ahRwcV9cXa6ue2rUAdGuwZsNWEaXM55Qn1yikiPZl8gHCdxwL+1I1c4rUnmMQd2FUADcUWNzWHc4NPQV2ZWtZw7tco+6Yfbzi8Z29w6wrHX3vHF+jWRafJ0SVPfUoAHnj/Ks0WNAqeFXijujaCHx5Xf76+uouNv23PgJ9BPoI9BHoI9BH4O8oAv8DQLWTX3654ZUs161LLpOECkCl12q+arGr4SNS4a7qdRnplBMj8t+8AyYtPGcfEPaAJNeRNVid0Ju6C0NIogLLpJnRAIOayQGvJ1FZk6mbpMtb+mkivxCvOtua2PEcHTSr56+eZ5Xf9wV6IiWbkk+beFbyrCOoCbcyRlJ4XIdJigANE0a8BIzaywnYcg5mJJokWrIdMp1hLMJayI8VRqq4VPJtklkTJgp0/z/svQlzZFlypXcjgNixA7ln7dXVC5chaSYNZTZmMpn046UZkSJFTjd7raquLSszscaKWAB9n/t7ALrY3eqRyG6Z6SErKoDY8N6991348XP8uDWn27BVfoXZpo6aFfCSZTWo6sJohTmLI8Zx3MJk3cgaA+hnN0dlKQjffQxA/ZD+qM8A3lDP8fFwORznBfj/q6s27WcM1KdxzB3ON34f42YAfYNUrkdCYIDlyOOtVwFEhwCVo71dXgvIkTnjxHY5z5G1iAS+XeR0XRje6CHJWG1xXMGgCT6jPlHWWyMdjZQSrEZ9akhAk1X3vpbwZk/YKslR1aVmzWIg/owlDXtrkF+zqgK7eLxi8JU/KhevZMABWgUL1l0yt7caKIV0mP90/K3MlwLYEAyHVFHwhpHSDObGli3WOl/Dup1Pt8rZasiN9fn0RRk8/SEB8CjcgP8BoDqjhvXGhAbHrBHRlu7QnG/fFjTcVAYISu2fqhmNIKIX7Wmo93MMWYLJuCbjFL12BT7KwTne7MFb1dJJTLmyYjxUuyp5FhzAUhnwVzeNlQRjUwDqNcAtACtMoiB1BQjwM+P76G3JLRyGYVKRv+9hktSLekTYQI7zbz55p7z/qFsOMVgasT5ml7/mmhvDxss0amomULVWWact65QFqcp+nVtrFpMdr2WzkYiopjaTOglc4rGKWs3X+ljuNfdtiioTprtkhOoLVQuMCq1pbmBNBYAy5euqbcoKYywrGpVETyZIfqfdcoUadMbcz1hH5xhl7T16p7z77ovySqB6Ogkmdc0cLgGCCOTDyXbA+Q3cI2RF41hTXpu1xLaMMSHhXqUsWXMnBKqwul1ZwRCoapbVwVl7UB4dUrvKdSPIblsfzbGeweaeIgdeXl4yvpgyhQRYhpX9IvIXqkbS/Td6jwaznmUH9VjFNWFCJzJhdTJHp2Vd2HM0N9ZyhkO0L8lkwJqWS4Fp3UoDWloT6mXKNRvtapXg6iitdNwXOWvW6Muiet7JIEf7pKB0WY/WRVd7m4mhGwDxmjrhtfPBvumUYYAcyZUb1ulKQya9CbwgxPDUWa9IIG2h6HAsFT+UFgZVGuL1lBoDPTFemnNcdMoNdQ4C7VgrsqhXAFPvbX22oqcqKyBSHtUo3K2teo3FQmu+mhFoRqAZgWYEmhFoRuBPMgL/D4FqhM7VASe78du/fJ3cguwYstqaJTE442eNkxTRZuWVIi36V/KIMLNLr0Lltbt8/5jgrQ+LoPnICAfaXRxHlUta92ctVocgpQWzYcP6FSBEAGxPTwFkP5xUAbneDKCtkVT+SkBqYI/6DbBFEB7OqsrpEsxKGcggpJtwmnP06c9qmZ3S4QCmMhTKf6OWUDbDoCrrNpVDyl6ENauBqyAqYsSaJfJhjZCUdGZQpxTPoFKAYa/HULkZnCkfhNVUZZg9HRLY3YajMSwp3WcX7Se0m3lUDp+9LMPRYfR79PcaOlrD9RZZ4yv8Q2ZI/GQ+lB9aa6thT7AhwboouxO0zzGDoT1N+7TstCbRC/Rof7eMqFO9PPuKdkG2J8GVWRdmhi36SOrQrPGPB0k9YzBLGifRNkhLYPun3gpMZVHDXVmQqkZY1rCuV63ld7KnKR8PFjVAjGDecTT4jZg3v2JM0ywpW9pkcJxBOsG5UlClg9G6hqhW6W/dtsSfoxVNBWAFMz4nAwuYMLiW2ZlP4F+oafRTFzBAtOAEuOL6uxqU10vaKe0el8fv/ahctY7LZNMvv/jyCgMelQHJGjrGgrtuJEq4Z830WLN+H4rYYFeTWd1lULPPr+usrjfUqCpl5tkiJGtTk6VKgGqLj1gZjI+PB1h1+YnVdC6uWtPMqPe7AqwKVKcCV3uowojJwFYjiQwWZgrQZ8sS7WuGKAWG1Gb3URXIpu5QfPtX3/ugvHO8VY6sF2c9TGlNM0SZsIMDtmDbVktBJXuCAlUTTdELlHVWS38r+X/uH3VyqwavKW3O55zfav7jKB/uOTm/KQet6pVDH8/jkXCAOdf511pVQM9qRpMSzj+kppzfDOnz1aQHgMcsjMemXAwTGMYxa/PoxbPy7PnT8sU3l+X1Bew6x72yRQ0fv8CMaIWpkskFTbKsM3ZenDeTUGn+VNWrB1DMeZLt27BH6Q6sJFgAuFbSC9A7oLD55AiWGsbddStYtffv5HJaznAdHmO01JpTM450t0+bqm2Zc9hOk4CZkQLcB7av9lSTdq4ZL6O4TnQbz3EMFUtIy6VGlfKyHqxb1nBMB2EBJHW6AYU1lAsVb7oJKzUO42wLQ11rYfyWr7PcwTSDl2CdWJIldQBcs0tk5z4XFRpITjbe+D1KjE0GLjX2IjGkiuHWdenzrFPXf5QtkFiYzy64thg7171FHMzVNh4DW32kyXz+mDmeCUfZk9xD+WsSM2Bv1QnJlIk8KyA1GNhog5ZsbyP5rfbU5q4ZgWYEmhFoRqAZgf+PjMB95P/fdECGIgCPAAPZp+5ff9UY2NfqAjyqXq9JEg6oBPFhaqSETnBGrls3Rv2B8UgFII0IIWwgv1WebI1gEoh0CNB29gC5MJt9A2Ja00QAqukIAb4yTaWLxmlbBMn2MtXwJKSTBGUD6ga7ACfla/aetLYqOjrCGMlirQlQb+1jGNjSekudMQWWBIx8hIBN91/rYzswhV0NjAKD2ktUCbFgT8dgazdlTTN4NlCUUROvJk+a8sA64BYj1EFd1N7ytY72NUBlC8eC+dQ4KWXUsicauhg0r3CUbY9elJNnH5fdo0cARZICAYwJ4Hj5BFD1+Xm7XOBkKliPWkcixag/DEADwxMYRRZE6R0yXmq4euuzMrq9Kkedcxg13JdHo3J8eBR1qt2bSTlhDuxBC4EWRko9zj/bptqKJsGFoFSnV9nuAKrRW1WwyhiHmY49VwXdUdAaIFTgHgx7dZ9BdwbhqQKNSLkCMT4jK+8DmrTUoCY4opBctiJ5ILvGHBL4W+cczGrlCBvrBzOZYHdYE1sVQGvZf1MZLAGzwa/j4mQvkClay2hP1QkB9ul6VCY3O7Qx+VGZD56V+Q0mSxfX5Z/pqbom2NdASnMdXaRtbaRbbF+5OmOQNayaJeXUugZHgJ4B5kN+z8siqeBXV1OiMMLJZePcxWnzXp1Yw2SpZr38LrBaMmxL1tAijGpkS2/KGcDbx/z53H6isFQmVGSerSvUdMmkxYqxCLk95kkD1l+Hdb5PL+Mn9AP960/eK493uapZG3SWLQta0+x2uD7JR9lapAVAjZuLomJUw0jJc5BpDx191qnXYLTKOuT85wqqtpX6vs5OVExyDWLr5ESgNAstPR9ZPObZZp6CVYEWrLHSX+saNVFaMImXp8hsqTVeM5ALQOQVr7nA1XmJAuDxO8jnj4/pjXtOLS8yUWTsi6quWjOijdea7a1Y3+HQbIJMUMg/mewAqkr0H65n5m1VgTuNlno4aEcNNMejbFkD84O9UXkCYFUKfiP7z1pt8drL8bi8+vJVmZ1+W3aYC/dGpbDWsOZ1wH7khuS68/xNdARQdb9xNHkegJ2JLhNp7lmyvZYZKAOGZyQxJcu7Ejy6iGoZvckikwFh2pVA9CYkzNy7RQFSw9wtzKW4vq1JjSRR8rlO5coaadZa1FW7Vyr3db3NNVbytaxL6qYtIbclTahO2H/XmL3p6i2wXo6nzN1ZHqv2SNs74aAcva5h9q3HnpiEAaquuNbdTv0rEhJnEnDp+At7zB6XZSeOm7yrgNVEWVOb+q//ljePNCPQjEAzAs0INCPwpxmBGk3+nt/+8CU16yG8i4qj7/xhrwPI+48T0BZAagRJSuEAJLKpXQI+v9d4qBMZfmRZZMAVY+3o3su7zHxjaVKOqVaNxwCJo10CNM2UCJB7yH57sE8BAO0BGKBE0CuoJfA34AcobRswC5f5vkMQHfI8AvNtAJ9h8toepTJRGhhl/E+wDWCQDTJgJpgUSQjMtmQP7X0Jk6msNwx4bU6CFNZWIr43HVurAFxgZFCoQ3CwoQmykv2rar6qFhAZWFYmUMiaVyFVtZZN0Kwpk9WrHSS+O7ScAaB2dwCnT8re0fMyQPKru2piOQAV53I+uylvYIoEqbqBatBj8CdD6xjoACvbIWg3QBMUCVboKAlQvYTNvgB8TAD8SK5JCjx79IQa1YuytXwLUOVIZLM1kRKswAbLAAYZjYtysLkBWinw9aaJjnLfuI9MwgOgahAsq2qG4EHNYrCpNbMaOscAnXeGOzGcFVCNILP+SvlvtKCJXqwOukG2P+vuG7rFBDIC1nhMgJPgJhhWwA30aYDXdMJVCpu9VKewqRPdYWkHMibYPl92ysEz6lQPPiiXMKrXAI+/++VluaT2UVdYT2nD+enUqrRTYNODcZRBVRoa97qnsuZs7SI7N4C1lJQ02E/DJesOc2zE4671kFTyz/lcK72sAEEE+LJN3DR/cn69j1Y0MKoz5L5z6/hgqq4wrJnT/iN6UMoos16D+QLIek0IZpT8jjDQGmxfR3uaFycH5a8+xkmax4Zcg7fIyBfjX9OaZgMjnGtdS9lgzmXTZdL5PmpV7xIRKe2uzZQegtSEesmn3sPVer+pwWo+l+9LOXAaYjm3fm+NqhJv61NNTmQf1Q1s6mLC+TMG06s5N5UTiGr5qDMMxsb0V18migAAIABJREFUU50yp9ckVp5Sn7q/fwhQPSungPs5oGilARRrezvk9NZ+W6tqXbGGWFU/WHcEGVFXZ52cYi3X8NvEkLeQwDqPSFhb1k1rXgSD6pnu4WZuG5uDHfYvczOuVeZzOpthtnRWJm9xIYbab7N2eyS1OpF0y+SM69ShCf8ylBgumzD0Ur2gbDeya+mie2NbmRhS3xtev2GYdF3VOMdTgTOrPSuSHx6Px54JDVnadCSvgWn+nfA4Mp9i0s7SW4Aqa85kSDiXW1sr02q9MPuOZkpr5kpZtjWy0e7Gz6C2egPbrWR6Rd/ZDa2zllzDS469h1lXDzXNLWz+LZ4CssBz67Hpn6rA1zSo52A1qg6/c/7G2IgHXj1qVpNHJVlwZ6r0cH092FKab5sRaEagGYFmBJoRaEbgjz4CvwOo1gyGoVb9EoNBvzcjX7siCuQeviZbB9x/GXDu8wqdfvP9dD+FRVDcS5igMUdUotIxFaA5s/E8AUUvZMKGD9e8c6cc8BodJvsYFZ3sE/TINFjTN4DRGSnNFZym46RUUhwB325Zt0Sg3OXWIygSsPapmzNg3ES0n1VvladkvD9Nm5C1DmBxYW2jBoqgLGoGJQip0VOGFjxJJcVUHtmJelVkb8GOyawQ0BKQRd/DYDAkEZJhyX8pwwtjkqoh/Y3SOmsRBcAATcnUDdK+DmABy08QMPJE2qBsYFF3cQt98vxl2Tl+CdDucT4yqFkPN55uyq9P1+UCt842bHTMlg6cAQAy8rQ+TzASNW3KEAEogtfrNcEv579L4HbU+jYe7yAz3KU+9umjZ8HEXl/9upzgDjzkdV1ZZlgP2Z8te0v6s+YkygVhoEA5AGjmswKmUhzp/Mpj1g4LRoNVFbjI+ObYxroKoFolR1K7mOdQfx+soQ89ZEESzEU7mqrmtF7D1t8KUtMZmDlYEdwKaG1JZG/V0MryOPWr1jWGMzCBdfTA5LOW0cpEBhOJJMz7bNOBfbslIQCLfvRB6T3+s3JOayDZwr//1Wn5BrauZ69HvhY4AstypwEV0l7XJcDG+saebswwc6OhNaomKgA9kSgR3GimpeNqHp7nrkusi1xmLhxR63GQ6eJ7TbxCesr9SjlnuLRyDDJN1trKsjKPM2S/M2XAnKMmSxrqOC5rxiL6fzL87eiru0Hii480jKme3B8/Oyl/89ETjg8XYOZ9Qw/V9fzb8ghj6TugKkpyngXY0TtX0OpcWxtZs6i1gZbnVSUiYoV61jlHyZLnvKfRmMdYJ8zy8XwstKmRjIh6yJB1cx5K6Ek4BLNuza4y7gk1jLDk0zESUNjxFfWyK+XxUyTAzivjMGN9Pn/nvWA3P3v1pnwLqzfx2sNQyfkJub8GPigDvIKVctdz7RzVEmATCBKINUb3MHxszXmtYA/tSep1Z9/RYCgBqqSowjzJuTzAGfjl412cllFRaCQUNdewwRz/61fn5dWrt2U1n7BL4szMEPT5BdaMB0i2fpwkgwZxkTA0yeMTsUc6rrYH8vhN8uS+LYh1Xc1YAykfl3HVg90kVLKzoS5wQUWtKXteKFacH24CXGXAoZbJ/S3bRWmcxHFzUyViTXSaOTmDJokEo/ZRlfXPXtNrfl7C+EfrKPbW6ZmuzdalLqjJ5/NkS+N6YN8hOWZCRsZYdcF0My5LWNYtzk9LJVZ9pj7YY69pg2at6pQWNZHoCQmw7Wp+lzqoWoLNXTMCzQg0I9CMQDMCzQj8UUfg9wDVrHNKAyRDxrT9zwDSr/qt3t9L+PJ1NVjVAInoNXqqJqDVtEgmNT2AFXAlx6psTmsRg4ZoIkBQdUCQP7rdB6NZzydDOg/H396wHw63XUxqoBQAPgRkYU5jXZ9y3Dy2m2DflObZ5897Aho+0+BGiBwKtAr4ZDVngghbTmwbkBKgB2NAdt/fb+uZAfhKoBOSzGAkZFlhFQFmEkgBDoi7/Dxlk/EZBGxtwIuBrWBXt+AwGdH9UsYhiMQ8VoGmJ7IGqK4BQhoL3YajMefFL+iN9svh0WMMpR6V7eEuBi9IqgPsdaI35tklvRhntGogqFZq67iu+V0BeisgZisdDzT6bMqKBEsie5hmSs7hPrVcj7bPCHr5mYC/D+B+59lT5qBTZmef4caMnQwAticDrGw15NAG784DYJCa4qhDxfU1DJWs7UNOKWMcrJrgRRll5Yab0ucEp4a5iUX9OZMh9wx+zbhmABwsUbUek4OLFEIE/8kS3QfhAVxMjgjOo10N5xY/c6yAuACwMq+4uegQGzQbj9/A9AjQlcTS3hJWFcaNublGTnsG0DnDXGndf1SOXv6wXLUPQm75868m5SdfzJDxMo/2p7xNgANuD1Ml+/QqF3U8+3zfiRY1/EybpKxphXWtpMHh1OrZVBkY5cI5lc6bzGfVksT0A497C6DKP9lggbUuvykBVtKrekAjIVnVdP6dc741yBDQWrvYI/jvAlQHANR9Ha1NxMBI/ej9k/LDd0+ok8TGi2Nezt6UrfV5ORpyvcKoBnBxUYSJliesBFhDpcpgK660StJ9t93l/lC7ACfLl0vl/ssLK6/b2H/iuYeqjopJdT5lIJ1DMk2C1Zot3yh7ts4Ro6LpGAUHuQuTCJNrlAfM45Rr/XTK9dbfKx8CxndoJfSzL85xygbIs1Y3nIey/zBQYx6W4WBsX9xsRSRDbrIpElZRCx+bTLYaqk5kI/gTEJL4uGYewtZJl2m2Tg2vPEH7sGq+5JockrR4ckg/aWrElYS7GARjMvdTWNU3GC5dnV1Qv4rygQTNkGu4D1hVqaLKoeMeGRoVryvrkS1RSLOuuNYEllVCwOO6Za+8Bjh6W4cxmceUDcWU4ob6IiTzXoOh968SCpyh+1m4N3OckRzzkqyuSdddrVCIbArrtspJrLmmNqxRAeuKOnq9zTYMyDVS7ahRBWcvkF+veM1iSrUp+uDsv21phj1hc3/1d60AtrM10l9dhE0w+ToVJIJVEwQc/wTGdYJhXEJ20z0C1fpv3MM113zfjEAzAs0INCPQjEAzAn+qETDaMzr/zu/PDLz95VKap3zKbHMdFH4X3xrC1ID2YZ1PMh/JqKaM1t+V5kp++Vrdf6n3rNrTaFrUEdQR5B3Afm6veU42VRYKRnX/iB6TmI4IgkJmiix3W3bVAJkg39rUtoyFLBKBXrB8vFfgohy3F3LeELJF+w+/LMPySzlvD+avR1Rktj9awBDUrAyqOK4h0sY+kkwNQ5Ti2fpGUODLsnekQQ9MqA3qNQMhUBKoRkjO523bWxOgbLAoi6mz6oqg0bFJPyG/V1JHoHhLexMDY8bihsC/gyPx3vGL8ujJ4zJEFoiGmceVvMm8Wmu4BKQuaJcyLDddWOxgKAn8iQTXHIe1iYaNGpDkSRu7c5yyhUStlvberukpqOwVQLe/dVUedcZl0LoKdpIjCenv0f4+NXK/Kt3VOSAFMON5A2LD3IqBNBmwTWAdCQRBKeecRjq2p7FG1fYkLjvH0XkU3aecMg4q6lX9NhMg2ZLGMVMmWK/Te0Cap1JJtGN9PlzLjjPBZ9TZJTitHYB1/G1xnkbsAvQw3rGeONyrGAxrVA24kRveyPT4NK0vrpWMwqBOkYgK+C40VaJFzTmtak5eflLWw8cEyK1yerEq//jpBABozbM1uSkV7wfLJcuYUswBQNWbsmzBqq+RVbWONRynBT0OS3VmghzPMBIsFTCPU3PlyFoFSK2e9XtAm+DUJIbrZM7atJ9qGHbxswzWGHZuxvnK6oUsM5QOSOxh4wSpA1QEA9bxCKzZwSzsk/dOynvHexgnlWBUpxevuD6pW6YvTR/nVRNH0UO1AqnRhsh5F6gG3HmoxKgWY+wI0dQlrs1UGpiIqJ/3rAV9NUNnsiXowXw8vpL5FqS2BFHKfwXgAm9/ho1b044mW6ouqLfG4Zf6yCm3C6Tcc02UMMj6dsJudLBXPv7oOGocf/L5efnyCriDQsC1bV9gWW2TWtf2iGWChlGCkC7OuS/xRsGoqooKMIbbdyRRbNPrHpW8piBxhZnQArZ7CjgLuWzMnecqYLVUgX2PZNyjA9rZHOBOzu+1F27kd/g3pnD68tuzcnUK+JrOSDQtSCSh9OCDBiSUhJnuK3lc9XjdpQXi2G03E1dQXAKsjzCUM3Vo2xfnwz1Ntl1gbb1r5c58d9XJ9LuxWIec+4olFtE+yOmJxJwSX92ClZk7UADUFawnc5DtbJgfpde2EAJ4+xlr63SZ0yXyXxN618jVpxPaylRu3pGMZD/UwOuW416ilJhybbsy/HtiAlT36hnyYIW/c36eY6bkd7Hf8h2i/gfrqFpOzV0zAs0INCPQjEAzAs0I/ElH4LuIMw4mgSSMXIQX9pgzcPU+Q+QMmx+CggpMVO/O990zHbaaUWaWFUy+17pVwwgz2LavsetpP+RicEtljwBX4Nmlh+qCRLfMwAjw2AGIHjzi6EaE0bQkUCo7wOlxYO9SjDRa1o6aWTf4kQklIGsDPmu2wMDR/qkCUl/nmdik3oDQQK3P493osQpABjAEniLQCtYUhrAPo7qFBLcNII1elTKlSoWt/wyZZNVmHnCSRqN+ru+VVAIoU0OqsZPHacuQRMgJZNJQSBBnrS0gCCB+Qx3qVr9fDg9hUQ/pjYqbbzvq/gh2CcwcwSuC0nOC6IntHbZhWLu7AVYkM7w30JZZlo2L2rUI/D12paGya8n4QM4Q4BHcIatrEcQdAVIPAR+2qVHKq6x5f/cIsPqozC6+LNuL1yEH1n20y3m37VErLjWAJ5CPwro4V9k15qCHvFsjJev46jYZ0aZG86caqEpDVSCmAtp5wLVEtAKzvwFGawiXK9dzixrkmr4KYGPkL4udzEr22RSkZq2q7i1Zm5qMTgyegI2AmoK9YHqyfhMOh8emU2s9YX0I1B33U2pUT+cI1o/eL8PH7zB37XJFffA/for5zaXsGvNuMgVQF8yawDz6xJKmAeAMSa4MlY7iXCrbO2Ix6Zzb5bmocfXMgvGqAn7llFWqJ2ZTPC6wiXNNkFQLqE2yyJAuOB+TFQtAty1qZNld99e4rM5grRYApKWOtCHzRL5t0gVg3t1aYKZErTjsqkAVgrH88P3H5V3MfgaaaXFe0/OvuL8ux6MtXstZhakzix4AfhvXXxRLRosk2a9MftVz6dkl4KkTSPV5uj5/E6hmEqLil+/nu6pRDQBWSdmDQQ2dLWDHemNZVZIOG843geqqXJ7PyxU9hTXGsqZ7gVT+/JoVT1uWLgmZd999FPWOP/4MRhU27xaQus2c2F7JNlZD5mitPppz6zrmFcsaS97vOUVrf4Pb5tBVcnhCkWxgX7G22H0kTHGDIVVSXiscTCR4nebqd+5Mvjm/O/SNPtkbUL9Ku6NKISLEtDfrfIxh0Nk51+hlaSMJ7lG3OQCY3Y16JG0cJwFySrBDryATzLF5iNHDlGRfjD2Pu/9dc+1EIoRrRxY4sG6sQ1+S4DuU9jH+mQzUhC4/gnNlHK1FVZEND83/vPbcW5HiXtO6CtWB16ejFY7DsqkkFWrTt/jdVcuaOfM2nZBUc3/n+NzvTW6qRhFY61w8x91boJ3HaEIxDZY0VJqT3LyCUU3JL9d+sKmRxov1lX/nHia8qoebu2YEmhFoRqAZgWYEmhH4o47AbwWqNesR/Swr+/57gFoBqmBYzYDfg9cMNjPgtE1Lyi9rxsvwt5agpfA3DVNgBeI19MKjFnXYoiENYEUJ5C41e7OJNYNbZb8/KqMjehbuwxLA5MhTrjFDkiEdYfDSH9y3GQgQqqyNoEln32Bh+Kd1kiZOUecHaAyZmgYmvETSVCMSZXa7fYyKZMEIrATO4irZXMFqOMkqfdPRM6B1SuLEZdHGgeBeQKzj61K2NFhAAnp7jlJnptutDsLAhqj32pYZDjdeJa+AT37ZjVK2zog2PEcA1EdlRGsYe5HeWNPF2Kz5fM1wzmBRTi/pOQPT0xmdAAR2QhItQI7eqLKF8furALQKjD0fA07PXcBscGgcH7WXBIgtosnjru1pLoNR7cOobRFYDgfUyz2lThWp5+3VF2WXliWDDiBWYoSxsGWmwMpEgK2AEpTqwqyp0hAZMLrpur+qQbLnHC1rbFWTwa2BcbiGhqmStzoJUidIvK8Zoe8GljVQrZk4P7Ji4FynMTf21RCs5vch+wWci15SEsxn28ImkDvzaY0qjI7so0G1pkQLAmj+IyDuBFA9l5GbUUM4OClH732CPHSAlLRVfob892dfw9QAxnWBljW1dpkVHAkTe286bgPW+ggGMkCHfXp5nYxqP2TArDCJ5epKDSDqlVexbsmoeY6yWNn6KFjJYPuBBLxwxbwGm8o5XQNUp9RszgBvfi8A8jXOu2BcFUIy2F6XyLs7c64J5hlGtU8yaA+k+jcf0bZln+MNnEPQT2/dHZIWj3ep1QWomojhmzRQEpg7/+H07JGzNu7UFe4O9fzmXCZEUI7qT/etnB6Ch6xCr9eAl1glMY2685zfGjlZ33hzTfJFppLzvRGocl3PZxsY1RlAFYYcE6UVcztFcno+7wBb+mV0SMuhp48xxFqXf/nV6/IKufCGOQrZr+wwSZeRMgqZ42xoWrHfSn9d5lliEE9EnadJsuTv0kjIpcb8VMcaDHd1C3fmypU5nmYmlBBHvadu3ZFsMfHRLk+P6L+KC/MOk7FtUkwzNNb0knOenp/Rf/WstEDiyqC7rPmW79c0jt8fJnaxXmQqq2QBv8P9JbZuj1/zJY9Zlp6biYxFOIXbfsna55SY+wZd09ck6Txfyxss7QjS20TZsheOvjc38zR4UsnhGLCH36zY0B2jUK8kUDZRtKRNUrD+Kh7cy2VkGZc5tapz9j7Z1m32jeixGtbD3LGtC1QXXLNKmtmpScYBXPm9sqvRBIfjvgjp75jHrjhA/3Z4FiZQHQ3/tlVrKlZl89WMQDMCzQg0I9CMQDMCf4oR+B1AtT6Umq0yiJEVzVrU9LM0Ey3LmgHlPZDVeTblVPlYtkXIL6PPlP8RivO0klw/R2ZVNnWf4BegChWxAzDdwaVXqaUk14i61J0jgOaQvo4DmTc5BLPodMmzrccQeRtBdRxLBF9Ze5V5cQEkgR1BUS2YNNg08AomoHqPLrsd6l53+F1t2oy0CVx7MLeYSoI1aDKf8ZgQmQesLSMYJVCKTzVOCuyVJj6GadaZmuM3IGtzLreAtE2rnyGQjqr2WxXYVQ6pNxi4tHu7ANSDcnJ8CPjeDyAnEyUSFnhYT3h2MS0XE0RsMjEA2PbwCMmz8mq+It6HUTbYc2Q1L+GfQalB7zIYVANRZccyaMr5Mng2uBOsKBcdtcbluPWGuZhhmrSAOV4A4LfL+y/eLR3a08xPf4mkcB3mORCFMbVgk3Cste2KY9GSfQqsKdLn+z5AldrfME7S4CWkyzJUyiX5XuBayQHTcKdm2yoGLp6r11tdt1qzHw8ZkIcANqqRc+LCEdag1+hfU5pkUVsyqjBvyai6hHgOmeEthXLebqxztEclx7pgPa6v59F+ZAKTOraukaX+ZrINS4P8973vQzseEsxvla8xU/qHX11F65NtsiuCVOuDbdniuhGECjAFsfZZ7bM+dkjO9EiWDFnTPRg729oIXqOHapUTcj0JZMK9NcC9KypBhAyT4COSFSYfCPiDvfdqNchH+mtd6hikPUFqGuuE4VrzOvunrgA04SjM2pBN3cM0CyxW9nokW6hLVnb61x88BpSmXHmB8dT5xTflhN65JzsqvbkaYFJbsMS2J4qEQ9rPxnw6r7GHVNOVrJ7n4X2Cz6jLFpBXdZPVXVwz8bxzWev1Y279iODicg5NRASLLuoRqOrgLFDlhlR7BZiaUec4RYkwJhE2pj5VwDXjgroiKXa5GZa9k2flydOn5Qxn4F98/qZ8g2nWEoWHa7XD+bVZuz2YzU0YtiWI0/At+isz/ionwmMokgY5TwHo3A8j1yKI8jrN/ccVKxiNWnLroeM6TCWE82eP6Cw+1kTIOlPmM+TpMKysl6eHA269sk9yQ5l+l6RaT+M21vZSp+CzU4yJ3lJgTVsW1ABt9gUdcbdM3MU/yzsEpv4ni+o4y4CSbIjj52eNoeL4AXZIgDfUL8+V2EZbK0seULkg223DWN7w2hvkwaE+iUuWEobNjDFiDpxqfr8tfuJvAffuP/YC1mRJ5lRAvjR5YrIo0XolHUYBQGH4CvnvkmuTFRyJvuh6rQv5kLnkxTOUJgsTUAzQimQKtlkxzu51ns0Y477zApDnlgnXKsEaa/DhXhKn3nw1I9CMQDMCzQg0I9CMwJ9gBH4PUPUPt8ynDKLgk54w8Sc8IgZuKQlOjsA//gJYv4xCfFygWv/Br6WbfmYlC4vstTffb0bbNjWHBMXDsk8N6oigUOjql2xMXznk0N6d1FxZ9qh5khLdCHyRUFof15eltN6oOh4Ng6yFCt0r7zUYixYxydwlYEsgF26WYV7iZ8F4AShHSAG7spvKkHvX8X7ffmvwy330U1VK7DhFLZbSYJkofqeSOY7N4GutgyUg5QZWysdlD0MmaDArIBmOSnd0QI/Yw7J3cEQNrjWmvJ7fvVHGzBEvkC1eXI3LxeWEIBbQpHQU5m7T2w+DF416lL7J8kYZWiUPlW26IwplGJRE8i+YCuVxtl0JNhO2zRpFA2OCyC3A6KP2t9RUzmyIw5kjAYVB/fjlS3ppwj69+TkgHvBqYAxDEfWpBPCyRjKr0Z6G84vaVEBYsGqA6mBQw/W3coONGlVeFzJg3+jP9bKsEyR1wiRZ1Qz48yvZtXqdVXNbPR/1fQFughMKcBrS3wAxfm8xnjeBarYCio8yMyLDCrCxrtEaR9lUA/hr6jk3/OwsT2n7M563YSdvyrfTbSTAvXLw/EMkwC8J4Oldi/z3//jFeTnHhbkLm7zFuTvvYbrD+YfBlnWNglHXOKBHxtI2NQLVLuyk/VatU83WJwkUco6SLa/POOdbKWQCP5+zPjKXfs674GcK0Nawx4THFY6qK847JJM8NxeUWwtIQe4NYzCkd6pqhQHJm32uLdvTfPx0VH708lHZ5zid7wnAZ3b1dXlEq5p9EhndIeuS+2hLU9UjB5Narfvvyn5ryW8tu8yZzDrVeobr70yA1Y/d70NOr9dytRdFjWqlew8jNM2UrFNlHjFPWsKQatQzgyGdQKbN5gAfwJjuu7Y8mQKoTpe75ejx8/LkySN64l4CVE+RdgMMldvbYggQvkXiyYUOro1r2JIBZd0hsc0i1UhApHdYml1FUoD/UoEgViOZxbzU/mLKyl2OMXch9c37FftSzLcXcrXmbW3jLczeeL3geI+EwnPyVSc7JDzYD705FdZ12i/59pq2LlPa2lydlQ3SWahHAKuXAeeFOkB205p22dPExAJpb24o9j3VqM5zwPDOvdW+pZQGhIM4a39zzWdEbXBKgwWfmi+pRIk+xtzaJmfEwyQBbzGxyhXt8sixCXlw5Bfsr4pEnTFJjUU6YLtGZxNAKHNpom0NEFcSrdQ6QCj7kZLq2Yye3LpX+x6Sodam1nL4NfvV+e0lzLn9WP3b43xkyUH2Bv+ue/3ddtN804xAMwLNCDQj0IxAMwJ/xBH4PUD1nuVIoIq7bASKNQB9mHWumJ0AnZEur153L8+ra1EzIDWLX0s7fa+N7umHt31I0AdDSgDYJeDuEuj0MePp7+J2ObBXJy66vM8SyKgVRVrYJoDSFGlA8Njp6vQ75zMwHoHeu7WlASzRErCRsl+AAkGljMRK9jDqx/in4651n7IbPCfLucPx7MKmGmPbF7JH0C5U2QIkyj4ZMwo4wlVTMAtQsxWNBkJZc2pLEd0zMT0ClCg6M7PvcW/BKrZ7I+S6u2W4d1COjk/KLt93OVefs47P+kdLJGcc/wR2YMxNw5sb6IgO790g9731tQD7WqSWEjyZHQ4uyJGUVxs1QlREAGwQ58FrBKSkbhN9XtUkUqdoz03HQJqG2rYTGdVbzZQE+bQpaU/LBy8elXcfHZTp6adle3kF0wawB4D3GPMu86HDqDhUvbTBZ5roCFoEqsmwtTowUwLYcJCq6hZljXldJkekY107JiFk8h9+Zdiaob6zJ9tZ1dNVIWc8XsvOK5STQLU2U7p3AzZREe0vwvVWhlU2R4mktaop/5VRFfFJai2QzUrQbXRGZbwwXWVecFtG/vuGQH1770U5efFBuaKfKpiw/PTzi/LLV/OQmt+S/GjBHJMHYe3keWa7GVlT6zthKbkNqFUdEnD3Aae6KMvS9WI8IwOR6SFORzbcWU6n1iSukxVLTUOy5f6cbGpKfHE8BQCMrdG0Nyjno2RYgGFbmjSUsm+wrJyGSvQ1hi3d7y05vmX583cPy/uP6WwMCOpwfJPxOYDnTTmmVdSA+d8asFfUQDVodcEKB8fxy3xl/WLNeNcph6q3ZySQXLG+pk6I3TNdnlVtIJVzX6/8KhHhe5T+BvsoOHKQNMrivJT+XrLGp0AW2NHFwjZOzCHOu3PY86mMKe+f3Azoi7tXTmBTHz/aKW/PL8svv8CkiOfHJFWW7AnuT6oFFioC7H/LWDg/Jhtcm8IdwX8A1wDpcQlWdeK5lu833jTLil1QA6OQbCeLar1qgDY2Jh1+naNIViilZXOQedTYLR7jXOngWw5gwbf5ZV1k5Ec7HZyCKY2gdlgmWDMmDZb6SLpXALk1vZY2szG9ZRkTzKSuYVo3sM0C0xX7jBJh95tYX9zbo9TEWxqU8RpY1fkNgDD2EvbiSAx4PbkQSYC4CtnvHFmds/3cAKrMb3yWwpQoy2DPcD9XJQPyXzHWc+TKGn1l0jGlyI6riZU5Vs1zmO5Y/4zXEnVAlHhotITM95rr1yScZnUyrvZLXZm0qnaMcWtWzm7f8oy1qa4pk6KY0IXxki1raj+GTHI1X80INCPQjEAzAs0INCPwpxmB3wNUHx6QLxPWS36bAAAgAElEQVRc1hJexVUChto0w0DTME84Vtf5+Mf+YV+62hnY9xGw332WtVXdskf9Y3ebYAEAYD/Q/lC2SXMepLcEW13Ypo6MJYGZ7Tt007WuyhAPn94ASfbauwUs9gioh7y/CyKIMMd4XgYxnHiFxbKHBEJVPd5ttLlJUGfNaR/WZNiSTSXwtgbKIJssfBu5WItgS/bBETGQl+GV+SWsSzYVgEEUa+iF4ZNSW1gGQSvARMDaHw3KcPewDPaOuT8u/Z1d5JIaSRmAZi2bzIpOrGP6Pc6oNTMItezPkGoJ2CldjK6QkrajvrOW6dWlebbKyXpFwYtyxKjT8vxDRmhAyPMVW+PrDCo1VZqHnNQkA0NJoD+6PWWmptFjdBvpb5u6rmeA1B+885jat6/KZnpWDjDZGVqrSs9ZMBZjEmRpgCqPLZyM/R72LepTCUZbAmzYqXD0DTCjTFQmVSAreKuBqPxUDVTqZEidQPE+gVrKRD3qmnmtAUwFiMTqzJ9MSRgt+b6Q+VZgxnpVWbjoUelayT6irWBWAQRScLr/ilshYJbUpQomZB4nMnI8PSE4f4uEdNo+LE9efr8s2rvBqn7zdlr+6bMLXq9gHFWCQNVa3mismU6rOsV2ZFPRmPu9PTntqWq9tK1odKB2XJNoTqgmE6f82B9MPvicwDFZNtakbUyEALJUyiir1jTXBP/Kf68AqhMOfAG7asDva2zrQWU1v49xkCHnWhpgINZnne/DmJ7srMufY6T09JAEC8fmrxhfwbrDvu+H46+1yDCqLoTol1v1xfW4g2VMIJewLG/1/AqG4rEw2vLYc26TQfcrGVO/ctOqmfRqDVQJmUiyRN2xiYfKLEtExPV0Awt3PcPhmOSC5j5zwOqCi9TEg8BwzPdn8wGy0N3yhFZMBwc75es3Y4DqKTJvQCxzt+TWA6SC62BY7YVrb2b3sASqKhuci/ASCyOsFNbKeEY7KNnJSKRE/oDXa96WrLfXp+8TnC2r69PetmF6ZZ9V5kgVR9R8Rv9V5z9rzE2y7CHFPaKevMV6jt7GMJnbgMldnJi33T857kPW1dGIRAhAVjf1LRM1uOSuAH9LQPwcpnnB7Rrwfk3yZY60PfYkDY5Y41nfyq7K5wsBJyQBllwYG3qfWncaPVoFpCFszv02Ensce8i++Z0rCklNaN5opV0lHASVreidiqmVPX1Zn7ece5vzbTOuGkXFyPErVDUs6WtrT1mNnFZjlQEwrPyr2+pEAi5KMNj3+Gxb1NRA9Zw97TKYYOXAqkVIGnJDU8BPl15dsc4SpD5MtlYPN3fNCDQj0IxAMwLNCDQj8EcZgT8QqNbHohEKDGFVf5r1ngYltrIxXDKYMBD1K4Fr/rH31wg67Kfql2ABc50Av7BI7SHGSfysc6Puu0h/ewFUDa4Ai2E6o/MvrEGH4EKGJuxsCWMBA1gqhanSNsyPwXGPurotJMAGjgNYyj36jXZheiJjT1A+uZ7AUk4JxhYhq7PfnuyrgdvOFrWxMiNKdgnOtgVRAiF/t/1BlVPSQzN69wmKbT9Tt07heZWsN7znpr2DLJegHVC5RW1mf3cPBhWAurNPjS3mOl1bXcAsAoQ1cjEgnVFHN4Gim86nIXszQO1wntYvbgHk1gC8FWBekCqAznC+AiOOtAxaZW4imxmsL+NmWkFQo7xTKaifZ/2uv1M3TA10NDGZ87y9X2NOCQIHsKlbANQeQETAKpNyvDcsP3zvWWlfn5brqy/LYfc629QQbdvXVtmvAbostCx13IzcZZqZo5ZOWDg4K/XNnjxKAWWgE3QHcA1Gtbp/AGbu68h+27KtQaqBZV0PWPFvglPnuAY7IQ+talTTqlQtYrJvxv7RukZqGbDqGNFXlehZ0jlaZIQ8UyMcgmdlvxOC6ykM0SmMqqzq8bOPYcqPy4QavVOC6B9/9rqcUQu5ae1Ffa4mON7beqjHetX5136r1lq77rokO3ZGJEsYU0Gr8t/wIarSQwb/S4GqjFNg1ZR+auATMl9eKUsbUF4WnUkX6Oj+K0i9BuQo/z0nEbKGYb1GXeDaUJ5J2M97kVJyPfS2V4CclSkXjmVdnu+1yl98+KIc7I1gT73SCe2vviq7OP7uUBtoMkmmMSh1QVpIf+2V6Xx6/B5TAlUBS1KNeZ9Vmq6Vugduslm5wyRgyPZEAjU/q05G1EA195VY4LKpGmJFAoK55/xuADe3Sp0Zg2vGwGSDfUyV1urgPKOPp26/Z3PAaGtUnrx4GRL8z76+Kj8HqK5YQzOA1MzEAuc4NmHAerZ3sHNkMiG4fhM1SrWj9jzBYLaESZlvnIor0eXl7ue1wrURkllXfjXPcRomlmzPEi1XrFnN93qetQmaigCf63BtnnAtHgBUBad7GD21SR4ur/Ma1jxN8HhIwkGTOl2ldyk5GJAk63XZn6wpjiSN650xYi9azuEXr9iTxrZkYp2w1s3ZeDxBVjMf52uMjUgKyAab/HIM2mH2pFQ4k4QpteeoXQv+/UBeXQDVyu0z5cA5qFwwL4T013W9tsWXRfgsi23G2b8L0WPZpAry7RX74zXJI6d8hepkvkBxAuC+cd9zz4sesMw3Y4BQOPZ4u0orbT7DRmmO8mZN4hE/7OrvkKUr9ozNPtK5vlyT9Tpz7JuvZgSaEWhGoBmBZgSaEfhjjsB/I1DNmsEMqYLXiT/mwaLCQMZjwcj5xz2BQc2wpowTuWo8J6CtgSpBE0B1AADzSxZ0h16BfYClxjzhqEmAAzlA4CybCrMHIJJpCoxBgN21/yl64B7S3x7AVsC6hXRR180gcwBmPWrnRrCXox1avkhPyYgRYM3pfzOmzm5FrVMXJgAIGWZJ4ZYaFpQEnDJaUScI42TQR1AmI2yNoe1YdLgNcyDb3iDb7AyGmHoclxagtL1zSN2eYHUP45VR9GAMxlBQCRgSNEwIoicEW7qxGrBFrSvjKjgRbOs0GhJfgGo46Ab7myxMyDurGYkwVobFKJI3WxOn/FCmNoxaGCvfJ+tjzBt1cJUTsDLguYFjuOTC4BLgjW4nBMS4vt5Oyw5yudbNohwAoH7w/nNmjwD1/NOy37V2lbFR6qg5FBjFMdkCbMnc6vwraIkWFjFWAlXdqZQj3rOoAtZsY5Lg9a6faoAX5+shs/rdSyQ5t/yKM0wsU41MtqupGLo4P+WhAplkXQLcS5dal+o7vQfI2r9SZu4G9v1WiawglflZV0kMDY2sbZxpwDPfLq9xj317TX3gwZPy9MU71Dv26M9Zys+Qjn76LVLFFmsP8CaWYyUT6OsiC3sKk7qrg2xE8/Tk5RpQTjrghbaqSfY1q/na1v15BQlgwjQokE8A1ZCZhvS8EtdWuMha1WtY+rk9YAnww/1XhlDzJMErIHyj3Blwari+Dfus1H3QpUYVV2eZ1S6PPT/qlT//8F3aoiDHV8W7psXH5OtyTA33AKCqvJsXh4mSc2viQWmsyZjEZ2nak0DVGfJccl4TjgbMie/q9FbuFfmVZ1qzXJmQuGdefZd9O7PnZvRQ9d4enNQatwR6OvdyvhqMKf9dAoZUGkxgDi8X1NtSN3mliVZntzx6/i7k91752ecwql+fcehIphn7KXOmgdKU5JLFpu5DSrQ1xqp7qJpc6rnneO26NdifVFdb11mY+XhtJokvSPWMxbBVaWuAMZUlnl4wrSZLKjY2gauFpSailPTzRn7eB3gdMVcDEk19VB4HaPIn00sMjq6YO5IPMKB9wOEONeekxVCn4AIcfZ01o8NtvccezN7UJ6lmT9JQa8iJarJGfa5AVdfepTXOAEUI2Eh6nLF3XuImJvj3fJxNxLtRg3qN83Ww2wJbWX3PmfFrWx7AcSY4T5ZZ3yPVAGuuu42JE5MI0bpb8M8IadBlIstEIUkWr8Ml87oEUOsEvKYsYjzHxdeWNYx7dIDlGl8GULVWNaz3AsQKXK1Z5d203fE7r/v8u5QmgKkESoOph8x9tRCbu2YEmhFoRqAZgWYEmhH4o4zA7wCqNTuVoeFvfmUoIhOaUl//CUBlSgw7UmIpUA1rEQySsi5NkORrKnfOCBtkaAnoqPsatPkMWyuQ2d8/pEcjrKpZ/gh9ZAbFqxHCEogNgbnI2W4I0OyDanzcI7Dasfek2AfAJMjtETRL5linZG2kbpMyf31bgegivIuEESZXSVxHpsSYyn6SuLrO50jhMB9RcjbguZ6sByHONgZCuvoq2+wQ0HYAn1t83rYN56kdbcOU6vALOi03vT36LNJaBgbRCtcFQdeMgxgDbOawBssFGf1ouGqrlGRMov9i0CrpMtsikOzAeNi30SDLmi6BpsAl21lUvRiDZDaglRSpjVeyTi5eSwDn49Fh885cJ9kMf7fs4FQGw591z+TWvxnDKM4B7wS2ANauzr/UIn6C9Pcxhi3Tt7+KPqsjTH8GMEsd2AyPvU+iQAfgNFOKQY9j0FAp6lDDxZi510DJc7GPaiULjAljLm3pEjgkAGrFwsUD9e23rUsfS/Y9AU0NeSpGLoJOb8oMq9Y04QIsM5PAJrIDtjSRNvVnI+hw/2VtG4wD8tLkBpEsy3wOA0SsTJKhlNeA0m8XrAPm/p0PflCuaRd0BUv36beL8tNf4zDK+xK3AxVuR8Tg/ZD0DgGmuziEOReCHdlVwY+1qiMNimSioz41gUvNrGW6SPOarF0UvKRJV8p9Y2rFMbJugACBxQygOiOwj7Y0nMsMAD5HWUDflmBRBVJbMf8aZS0BXMvooTpgbp8c7ZUfkaRQokweiTLm89Kaf1MeUQO57QPOJ3cCVl2cM6lijWo9hwlE7+coxfb3ADTXfcyfwDzqjDO5kvP58JZy57vWNHegNZnhYMwFqoAZUDqg2lZDGmQpU2XeMLi6FuggWb2cyoh3mUuB6ry0+9SNP/0Qdq5ffoxr86evLgFA9t5E2o2s/5pzWvDL26xvZcAD5qoTNarZy3PAvqM02uRBGJzFGq6+quSZfUqjhtbjdl4FWFHTmqx4XC+efSS0MhGxsM7YpAMgLfcA60FJIgC29nFk3qGG32r4Q2r6R0jx35y+Yh0vWHPrqDPeJdE2QGliz9su5yNJaZ14F2C7F3uov18Fi31/7flM0k9X8agn75NE0xxOwyTWr71oOZ4JYzgmAXA5URGSrX9kYnVrj2SATCzA9sY6cI5NEGmLr+gOrBweAG/iYI3+OkCqezo362XXsNxRPyGIjFZXMs+CUkCurCu/Y4VztSLkBfM2Zb/2egiFS1WbKqsqJBW4WoFqmsDSD8HpjP3MHRC+lR2ONl8BaN0Da7nvQ5l6rQ767r7T/NyMQDMCzQg0I9CMQDMC/14j8FuAah1U/b7anIpFjaDTP+yyqXX9aujH4o+9rGm7Rc+KYHb8Q+/rvTeIU4ilPE0jEoCe4FdASkCyt7dDixbMlZD/ptxL06J7WaCyxiFupFv28QP4ySQpIlbSqlNqf0B9JcG9gMBWpi0kjFH8xX/Wb2oUY8DUgf7rEXTvwIDuUiO7A5uwTVBm4j6YEIJz2TfdfmVzb9R+IquL2kaOdwtDI9ki3X1v1fwSqCueXFCDtSGwE4xcwqrN+Vl5XpjZACAWuGsubpVQp/TP5gpR06V8UwaKxzRSsnZzm2NMpiZZUM/V1/klqIi6N8GLDwQo8TgzuA2WJmrm8r0GwL41mFjBVjiGGgwTTBocRh/VZMI9jq21kt8ZrWowA4r6XMYVWegnLw7KB0/2yuTt5+V2/hbgAthi3AVdJgp6BL6aK6nsbZM8iP4mYQYk25Y9UsNQKRhVxlhAHvJQb7atcSxpZRPnVEmAPY8I+J3Qem3eA9IEODEq1e2ek0vwXfeUdb3KSDlACVqjb2oYCfGzuEHgamNd6xxh2qN2NXqqaqwkoyVDae0dUtAlpjqAnwWPXRCgf00/1QXB/Mv3fwib/iiA6tvxuvz409NyMZ6GJHdDYub6Bhkw5y/7pQogWp5wjvZUHbB2ZVOtfdQBWHZOk64aqHpv7V4FU1O5HKDUIL2SkgbTnqcY9cnMt9Jfa1SVfDvPtjeZgzhWUZvLjfPWBdpEQ2eLbqIAGpm4fYzMBoDYl5go/eCdp1HfOOK2Gn9btlZvy9Eu17Lz7IXjIoBd9PrKfk1xAcY1n4mqmu3OedKmK4xk69470sGBU2ugmoxWcq4P9yTn6t40q1ossXYFqq0wUWIfsrWQN+shNSNjrjTrmVqvCshZ4mR7BZs6W9P7Fjmw8tHODv2Ln3wYfXL/68/PMcMaw44zx9aoAkYv+VxeSiKhG0kGr8+Qu7PgTaiZaBgyHuHCXEmCQ90RwDpBuIem/P7uuONb5du8r5o7RyiuWcG+Um9ZYSX71qfGlcDexNrdYl/ax0SpH71vN+U5fYJa9A19e/aKNbVi/dDeS7aVa3nIXuhe1mc+nR5bH3XZ5w6sRTbRZD1+yO9NethqiL09ZOTsUDCqG9b8LYBd6fSYxIyGYia5LpC2n1/Rn3aBjHqGwRiVAisYVQ2RwvQJEKrJm27XKlLCpInP0tVcWfIaIOseGb19TSD4u0giuJclYGde/Ry+X7KO/X7DZ8druU51+FVhEHkv1yG/a64smX1LUCpYlVkNpUqM3KZcahQXf5msb8UFuWJecw/xK5MmOUtVEq96prlrRqAZgWYEmhFoRqAZgX//EfgtQPUP/aVZX5rZ5xq4ZhAaAZogldDItP1NGC0ZOGdmGzgJS3lQsSbWVxGkEyCFbDdq9gCPu7CItEER3ETPSUCMdUrWkoo17bXaJsi3FtNALGrRYG41odkfwQARXMeRWMtpvR2B9T5s5y0g1Ybv1tMZOHW4CX8CNkfsbB0sgTlAYRs2S2Axsk8rEkzdNyNs1jBEZlKIScAkozYjeIM4gJkp5RI2YG/vcdl0jsqvaYEhsxayRg5cGZvnupJB7uwEu2tNmwGpz+nyWpeyeZ62v4lWEDqtCMY5lijlFLByLxMTDJ81b1W/Q9nTUASGOVLOZwDUCswIcCXclALXLqNzgngdNccE77JUAvoNwd8+fVSBpJhLWcuFJBTQ+sGTHepUn9Dm4lWZX1CjCA4dUKfap25Rt9EuY9hDDhyg276aMKqUrAVb6RiE+yvtdaKFSTovpQOwctHKYEnp4S1AvW5nFHrWCBuTIa4BaYSRdVxZnf+DB2IN1D/LvFQVbPF4SNOjf6rnXPe/FblTo6rsW0Dg8wJZwY5EnQbBYtdgNm330iE4BwTy+jHg79vZVrmi7cb+yTvl4PF7JClaAKB2+RcY1c++wcDFfrGstjV1kB3YKsdN+a8r0PkfIQG2NtW6Vdk66x+td6x8w2LthEg2RA+ZpLgH54kLazbO+a3NeExMzJUtV6BVJnWCq5CmYkrNrTu85hy36Jk7gnkb0TcY72nm8DbMeJQrf+/F0/Lh0+PozylruLr4kjZSk7IHg3cb7aJcsFoaO5cCs3pOg7rjwGqgmrDTn8MIy72hqkmu4XeA0wB2NQseGoPqXDMZlnDNrxrAClwFqgC2qFNlwpiXmDtdsOyjGiZBtKGhdniBEdY1czPbYKC0GpQrANaY1+8d75fDp+9Gn9x//vlp+ezbKbWYzDfzsmD9vgVEaX4rGB0CVt0jBJiqOAR+2RtZ6X6CUu/6sszBklb1uFFLzjlV5lgh2XdeBVqxIz3gj60z5rgE796cw5DxA77hOWNR7rd1vqWlEImOD56MOD8MoK7eMh3W0ZN8YF5JoUTCYcT1qiFdm3kfcc0q1Zdx1RxLP4B23RiZi9YWWBTWhwGayZxbGFrl1AJI67XnOCcLWin5JyGTtc+yqohFqG1NoypdgPUyuyVraD9i+9iuNCQDrLo3u7ddY2y1skWQJQqaKSFLD1ZdgzzGfjGh/pRB77Any5gq+11zHNf0k54jZ9BISYAfEngW65pzm1LWYf/UJczpFaULY4BoT7M8/i+besE/GdR0/w2d8YNrKWan+rlKaFWrrblrRqAZgWYEmhFoRqAZgT/OCPwOoGpAWQeAdTD43QPyrQ+dgLXt8eafe2EcMliBqrxh1BgKUYle+MpQgXq9im2I1gpk7ntm7wkdwoSEmtKOLWcEqbprhqZX5sX6UwFddQN4dgCWukYa0+4QqO1RR7mzw+sI0qIHJZ8xkpkiuLY1jYSBAEDTD2W8kIEwDEJJ3XUJZmyVEAynwRvBOjV6WwEWYWMIGO1HqbOlTpjW/i0B2sutfcIgWpLcDsp8g4vx4bNy8Oyj8rPXOPcyDhsYZEFZGkOpiuQgOiMOZBR1qH4F+SSglVm1XQ6/M5nSrGuLUD+AXiKzgOJR+2bgmuDU5w2MBa9hkBNslVLQdBpNBakGLNaMKRtOxsrAV8YtAkXZqCoYloE5AYzstMYAlAVwalEe74/KX3z0onTXeGfCqnLWZUd5KGMfvVQ5UMe3H8AllL2AcqNgo3ABTeXyG7Wq4b7EYwA4GZzopZqvudVgqWpllC1oHgLUOojMhITvyZUq8ypAyPPKrxr+RNOWeGX8i35ESCCz2JmfrVvN4kFloy17q2bxnLRksKmCVR1jo66OMZxi/zon8F4QnFv7+ZYlfkaiojs6KY9ffCjUY32U8vnrWfmHX16GaY+SSs/NljTOl6x5C6mzSYkRwN6kSDCpyqmjppX3eEqR6Eg5qadmAsO5N/hPsB7ILlg359ra1HpdWA+44HijLyffz6iLviTAl3HTIXbBuS2QAHMWMKaLcjiAoQPgKOe2/dAOgOyH776D4y89f/mZS6ncYKS0T39h678lvlsAnGDgAm1ZX571xnVd6j1QzVrB+4RCrH4eyesgkysmoe6Bar66NripwGucbvDG8foa1IZjs/W71hrr/qOkXddfgaqKBjJKM6S/C/rcaqQkcyoonSBtXXBN7z85KnuPXjA+7fKPPzstn74BqDKWeiJfAq5mUWvqGsf4jT1KJYdzKeAzASZgta44pymvx6i3j39eBs5ntZ6dp0qqH6kTwZYjoYFWzKcJJh933brmE5R7bW+RMdHoqsO63YU51LH50eGwPD3olddvvgTsUZ8adalTEiKaZAlKb2FVLZdwv1MhUUhEqM63xjwd1zMT5pC66FQ3cB1qDEcdKwX4eRYmBEhubQCUazJ1OgWfneImfSVTn6ZjuiuvWO/XM44SILpUFsy1ck0dt+A0DM44vyU/W8/qOZmwc/4EotYFu9ctrtiXSC6QVYw9QHB/w+9f85oFmcFramSXzPUKNHzjeXH8GsRNqM+VRZ3hVi5k5Ugj2em4ClRnwaJqHmcv1dqh3v3nIWDNpMj9XlJtKc1dMwLNCDQj0IxAMwLNCPy7j0AFVB/i1bqNjOG8LWZ+nwTY9xmICjAjsuEmuLBhy4CfsoUBYXcEoSEp1SG4csLcxUCpp1wWxqNrTRuBlADJ1hqDHaS/9uWUnegDYgkIg0XkZz+1RQ1WeMzwqQb7G8xB4O2QocJy4Kq7Q9FVb4AZDLLUI342aDTgkAnZVuKmqYkOq6DDIbK36BlJ9n6Aa1Nfsw+CdES8kBXcwiHWIIuwByaKRH5k/xfKJ6mhWsMObrZ3yeLvwJRys13O8FF55/t/WX6Gic7XU1uzwKDZZiHcTrPOdIvz28Cqtnh/gDCe8jWCEdm1cO3le8GkDKfvEVzeATMAiu/bBCBRS5hBcd0KQyCV4BdgGgGgLGeygbVkz/6MWdOaQExQNeecBeVLgvYtxup4+7o82b6AMZ3IBZbjnW75Dx/RvgPzqrNvPi09JHS7mu5EXbBzJcskC2dSgeMleASnpxss4DTMdjwwJ9DvBW4yrBpSVVLRGuSAcAOs5pdrM9mm/KoBe9gMhTQ4v0sJ728Glz5zD2g0VwpGLtpYVFLgOwmwS6Wqdax6rApylP+2cCwVZK2oj5ORszXNgtrGaCfCOJ7P2+U1QOgW9+inLz8pt71d5N63sE2b8nc/f1NOJwTf29Sngux0uLVO1/P3fgDIH7HOdwCrQ8Bqm3ETsCglDflvvF4KkpPzFCs1wEa6OlpxMM4G8XJzMlcwUbpau3aV/8Zc258T0D0muJ/giCPodNSUAV9T43eD/He3N+c6uo7rYkQCwkTNI+T4P3xHIyVMy2ThABFl+orXIA+2MazGSTCMOW8Vuxpy7soc6zekv/YYFpR63PeA9V5mWaUcAojW0l+B2m8mH9IAJ4FqYtuc03BsVj7LOr6dQ5Oqo2dh3wDEBTzzGeCHekpvK+bOevFxMOG6Ug/K0fNnZXD0FCnrsvzjz1+XX5xSn2r7Gq75cxMUjO22LCr7lADV5Ewf0BoGSiYYwqVZ6bIg0+tWkjlb2EQSL2reszVR8Kh8diobqoQThxvJOpNablhxlpmACLU6c70loJUN53rc0xhpgzs3e9iLJ/uhCPnq6y+Ya5QQ1K4edCehOukyb0OduUnu9XTq1jRL4Mr09Z07502ZcZU4yySSWaZKfsw1E5L9LnX3g4O4D9du9sc2kunl1bRM3mBVhJv0fAxjeWErGdQmM9QmGFap+rDtjeNuPeoKt+zVohuu5+6p7mNOsfcb2GLP1TY8S5IKoZXW1dqRkN3WcfsSJlXVSKgEqDmlnnrDNuLfgwV9WCfUUJMaiqYzVrKaKvX/c2vyg0kVoFqnWoNRx9qrwccftqj5XcnaB1tR820zAs0INCPQjEAzAs0I/JuPwEOEWgX+CTzDdOfOqv/3/aH2IwSnBDABwqw7teYU8x/NfaLxuw4rwleC3KqVzbZOvRp2CMgILMMNVUMdnTAN/mw3Q/C0ZWsCnU/92ZYYMo38k4zTGdXaVlGo4LODk+TBTou2C/QqxexnB9Ml8G4wrslK8r3OwMbOREFDPmsfqaXMSEp8AYQbZGA3mHJQ97XQUMl+qwRN62jBIOtoiwsNPezBCEDUEIR6ypv2gOCnb9gIYB2U9uC4vP+DvyynxMk//QZXVQxalCHLGgaBJ/tpcI8L7g3AxXMWoEbNagVaNRoKVsZAVwLFgmkAACAASURBVDdX69RsA1HNlMxymOtU8t+oeaukn0pClXP6PrGf7zMYDjbRzxG4KN/TARYpo6DbQD+CZRjENJoR9MnArMvjDkwbzEwfBu5weFv++nuPyvMDrJRefUarmjPGzqA3jWS6oGGTDbZN7WrQo0SbW5jrWIMn6BKkhtxXqSHJCx2NQ9aatb4hCXZuA9C4Jqta1Tte6gEMDYAq+1PXMj68Tipwk+RUrIMErHm+yZYkoxousRrx6BwbzGqyckoslY9maStjLhvt+ABUF0sCbceR9YIKkXpH2l8wnjMi5qOTl2UE4BlTpzqFMfrnT9+WL94CBlknqxtaDDEWHWWWnK9AtQ/g2YG50ohnyLoU4CgFdzzD6KZaIyoQglkSVFTsaTKpNeuctcvW/Hlsnrl31iCbYJkA1i7pmanTtYBdALhind9Q09eBgRN89khODEna7JPsMYHz8uS4fERv0d0BINp+qWv6687fkAgCMJGYaMmYmwUJoJoy9wCe0ul3/VPvwal1yfVX7jUJyIKty28rtrTmyq2/zKRZzt+93DdntppX5zH646Z5UtJ7zCNy0hvA+FLzKFhwiXLlzyGPBjidT1oYKbE2ccA9ee/9Mjw8KpdX8/L3v/i2/PT0llpjngdNnZGYslVUl4RCGhoJAJ0vEg2hAEm2NEjH6jp1nkIFErWfVZ25Sg+dgnnc69RXmzDSoMhlaa2rcuGsL6+uXR5PR2DApjWfnGuHtdrHTClcutkT331xyLU7La+++YqrZlJGW5Oyi1N6JOKQ9/aV+SLtHrLXuWf2SCQNNOyi3CKH3cRSzqPXYJSIV8mh2N+jjtwpzutU07gW+1eLcfN6DV8yarXXrK8FRayTy3kAyvNzzNqm7iswrYz9grFWNqx78Ipa1A1JsUiWqQSJTlHZwidcfR2fKLhXds8a5jHHQTm0tao6AC8AyhPKE5BxxHMLimQFrxe01jpD9OseKgtr8QY7Ovf+0y/BxEEmP5X/p/Nv3Z4mvRaar2YEmhFoRqAZgWYEmhH404zAd4BqfRCZWc76wPxjnrK9Wmb33YO1wpNARZlYtKDwZ3urKqtSymbtIcEd/xT9yiwod5QIkiENaSi/cgRo61FnKm8myG2hyQ3X2EpCGvV6BsT2VzXgIkAOR1SCuR6B39H+bXnxWNIuzVwETQI1enqEvFH2oEu9nU6q+7j9Hu/vlh1NmyT6NgQz4zdlE61q5oA1DT0wXEE6eA0tsAS0Gisp+9XMw15/K9iVtU3qAakr21bg4rpu7cKqHgTD+u73/gzAelT+4VevqW3b5ZxkE2GQif4WgsioCYOj7NG+BmdgpXeel48HHPXQkwqOn5Xz6uYa7KtAxbC+MlSq/W2DhSDgk3g1OL7jCKI9RNb1bTN+fFQwF9FbU9mn7VcCtOkKa7CIlE4KRNYZwDICwBwhA94n4LWn5l98cICp0n5ZX3xdFpffBEuTEkLxCmNtfa+MONLpNq8Pcx3mUgNoaxnDxdYa1eipylqhXjP6bQpKK9Y1I2Ifk1UN4XOsyxRQZsWiX8ki1kD1DudUzyYICOMdgVMMa3Wu4d4sosh2NYJVg+VocRKsHG+1FYiMusyqTq0ExrdzjFtkemzBYd9HAIw1vmewcrr/znjdeDMk0UKbkxfvwujAuDPnn2LKY6uaGcD1mrpIDblk5gQE26z9ri2WWM+7MqoYiXmduB6yrrmWZ2YdeBDPsumVcVaw8JVSIYyTiPZdq0G+8ppN9H0lOQFgGwOwx1DBa8C1rUQ21OHaykN2WVfrPXqn2h+4B0t+2LdFTau8//RJeffxI3oS004HoLocn2G2dUU7E2bGljQWsZqZ4FijNjXY1GofCaDqXpKlASlHr5nxZMnv5vK3AdVwW3oIVH21jFe9fWW9cbCvFhHXjGoNUjXCEtyYnIEJn09sbyKGpcZS2SrAakx7IUhm+hTj+PvuB2VEi6w3F7Pyn3/xtvziHIk3c3bBm6Yw6rLcMpABRDlH67JNMvQ1cDOh5OFWCRWvX9UQaYiWyahuJft175I1dV9J9273Fs7EBJGVASaZwmwooXnbD47rmCSb5RLMV5t561I7qo3bIS1pXjw7KK/fvilv33zNXjqm9nRGn1tWINdvD4bc/rcD5nZY9YXGXD1a0kRC0N0hkmReg+67blCeZALsuAZ9LoyvrDf1YnIP8nE3UczlZFlRlZQ133N92Kt2OYO9vxiXN19flNffXCEPRmBOv9psccP5KOOIBaBkl5tKex5bkxByX/LXqQRQBrxEYnwN0+0b2lw71uFPLxHxAs7n9rlmLqxdVbp/zXU8JuloOxqZVLlVnX+TW9X5V0baPy+YOgleacPFEcWZ5l7YgNRqE23umhFoRqAZgWYEmhH4k4zA7wCq9bFU1Eb8WNdH1SFl/ZoEtILT+5pVgx5NY1I+JUhVlgl3iSmPbK3gB9krrxDMDGkVo+S1y+sM7AzYouzODhfR6iIBqyxqF9OWHsBG5nEP1rRL0Gyf011aeZwcwKYSI8nm2YamS83kiLYZQ2rohrT/GEE57BKZKQ3uEWAbvLUItsv8kkB2ClbhRtBuKwXdT5e6ogJcF/SZXANYs3+mrpOyqrKbgBQCq9UtlibUpm6oM0Q4HMHuorVHjeLH5Zh+jD/58rx8i7FIgXkwWF0R3F0DZgRvgpA1smD7i2qeoxlL9PXU6ElGxXApMWswohqpeB9uoDEVFURVylrFe7Ki6W1pVV8C3IXGI5VraALYDIDnANU0QLE/qIyGMrpkF6xhsw0LZwmTigS4R79Ga92Y10+ej8pffYixzvKyjN8g/21N06RFIyCNlUgyOHfRWxUmx1YeAWKCSAsUTSICFjX6qlqjaTFrzbImKxcBsvJmnxPoBGNYg9WH4CZrHmuLnvzekfnXgaZgxnV5J/11hHSJjXrVBKpB5VRgpxV1c5rzVG7PupgSPN/Yx1HJLwyP9b5jmKIpzNyceV3QvmOMi+yC5MXh45dla3Tgbyynl0vqVAnWr2TIAKswSeE8TQKmA1gY9AAMjIutfiIpw/gJfgSz3nShtp2TYCdnPVsUGeTLwgdIsm6V05ZRdT59zmVSg9QZQG1MXaFMukAVKyhGiZBd91/A9wD2bX9AtTUsuoBmF9C6z7Xy8fPn5fmj43JAv1SNfVfjV7B5tCziGrvR4Zm1e2vSyHrGqDUOhFMlAvzW+UtZsPNYM6p3/VQjwfUQAH03KVZJfwMcVcmH2F2SFY+a45gnQUol/VVPqkOs0t+QbgPedfZFSqoEeGYbFYDStX2MwSfntBYq/ePy+P13S49esd+cXpX/8svX5fNJBza1U065RjayjKo+ggW3ltw5lO02qaADuXLelPtarxrsKocbyQa+lb20+tQ58mevRZUivsdrW0fcuM45ZkfEhIQy4gC0Vc2x+8OAPUo2dZvz7dtaiETRiye75fHxTvn0s6/KxflrkktT2FSdfmHKbTNE+5q+PY9JPO3y8xBXZx2cO4BuE3rh+BtS9OxzHEC1um5zLr0mq0REwvTq78L934Rgxq1PpmdwuUUiXHbI9fTJ9ZDU4Zp5+2pSPv3ZWXn7zTiZVUvA3dMEqFw3YQjHx5kIWpBE8D4uSa67NuB6w3W2Yr4sY4jetFyfc5jvK/bva/r+ypUu2avD8Z1rfcZ1u4RxZhenTlU1QypQ9AFGoBxzQaFGJEetWrXrqvWq2U/1u3/r/iR/o5tf2oxAMwLNCDQj0IzA/29H4P8GqDouBpwPZXYPxyrhQLJcggmy6FGvmnxCfvmdwZlMKvK49NclEAbuGIHwrEZKNpu3RUeLwDey5QZNwajKSNjSREILGEhQLHshs3pyiGnRTkolD3AF2aXYagcL2n0MRQ5ArKOdYTnE+GeAnHLbtjUAqC1MNFq3E4IfGNQlvfPUABIU2o/whhrUW9jUG0DqGsC6pKZtQSS1sscfgf0KNsVg8loWUnlbAALrRmVJhzCrIwKlIcHsTlnCoA4PX5Z3vvfD8ppE/S+/voJpVR5tjaNEpUGg8mjOy56h9ErVjCWYxgj2YD6jri1ZlQTw93WGAUSUpgap4Xil7NPYMtjYoGB4j46ZsjAE7YKV7L3qjCWjZVsaz8Xn1gT6mpBoarLh5zYstCyU8m2GuBz2aFVCQLxNgPzypFP+4/eOAK+bck6damf5Gpk1MmGNgHSrVfrreBvAV/dJinJsfG7ICnFhbjHvyoEDgPJ91qlm39VwAjaErOS/6hDvgGqwddVX5Zxaw9MML3Np56vy+/taNNedj6RaIMBrGGsp/ZVdZYCCYdVZ1UBZAJTuqtGmJsAPoaxskDV3sKrjuXW/SoBti9EGuPYDtO4c087l+DlzkP1W/89PL8svvrYuDsk4xjwtWhwpI+0yFvastHWPQFVgoqusdavR+kSS0rkNQJesZLhFRxKDa8TxctmwbhyadRjwZO/cbEdESSlgdCIjpWSSRMSGedzYMxbAekuNoyZLA1jUUQd3WEDqXt+2NGuk3lu4PL+MPqq7JH62eN/q8muOccl1RcLA+bPPJfNuvXWY7wRjer8HxD5SAVXdsiPxlYRcvK6GPTEvMYE1IE3p8l19arwwH8sv79OpOlhwGfBANtYyVi1pVAYEWM3+nnPmasl1vcDtZ049sYzqZAFjutwpneFRecS5bpH4+vzNuPxvv7oobzACOsME6FLZN3uRfURrebN7UdR1chSaommIFaxplSwLsyB+t4k161itQU4mPJluQZOGWfbNFYCG+ZUSX0+lkupHSyqRrwCWa1NmdUD9bRuQOmBiu8yHJQ0fvHPMHrhdfvnpl8zRvDzdtyevyUCehynfYs+7WU14bkzLqTHJp3kkJFRDCLa3qD/dQobfDtfmZMdDjm+dasjwnbaQgdzNbE6BCy9LE5LC97JSmaDBleeLwqR9zLnukRDBHfjNdfnlf/2qfPvlFYoO0mDeuD5C/st9JFqiVY3eAAlaLWJtAbRtebMiIUR2JIEq1+MMifHp7BLVCnJ2rmHVMB7qNr4H7mkXSH8nnOva61vulDGfR/dUEpW8jo7dJEm1omIt8PcB/pzXCVgbRrW6yJq7ZgSaEWhGoBmBZgT+JCPwBwDVOuDM4P5ff9WAwBonapWqljXmrGuWtQM1ulcOQ9br15pgekBgrlRxG6Ok0QAAB3ixni7quZShRQALANO4hZ9vdfbVjIn32lpBQPT4aBuwOsDpcrc8e3JYHp9wewxAhA3phpRWYxWCaYKONoxfm+CtbZN36iytUbXXohH8jSyMcjFbkSxp2UGtnkGuLKpMpFLfa+6Ne1fW/ikZRM4Wjeo1AgFwKP1dtfYJfrjRI3UFUO3sHJcPf/QfYEx3yk9oT2KtYjBO/jPuhL1YK8M1uBe0CeIIvgxMo00ELxKkeP5Rp0bwp0GSjplRgxhMRPqnGgg7djJvAtoApH5clFomqJUptY+rtaf+Ht/rZ1l3qwQvHDcVxcnshMQ42cUlgWJH+S9AdUjGYBeg8GR/Vf77j4/K+0f9cvX65+V28kVIQneHCbBC1gjIMd4Vf25Zi+mkhvuvklsDYMdDBkfTlnhRyn91+1Uq7HO15LfqxZlJEddkAu2aW0wwkyxeNhxKwBMGMTF6CVWzwjki6Qqo1uxcBXA0HwomspL8Rs1gSgl1Aba3arjCWKdsqxOWzJxeqrKpdUJAo6rZulcmANbOLuDhyQfYktl/sl0+/WZa/ukXb4J1XcE6uR5CIg3gWRF8e+7DYNbtRatbtZJSAW3ihKr8Mc5fQJRmRPkVsm7H27pHg32dmwWrJij4fgxSnut8K0AFnEZCwj6cBO1bABnXRRfX60GXdiYcygFAdZ9+xSdouj9+8ZzkT7/soUbYWo/LBiMl5cEtGTdb0njNCtq47m6jvvghmHFe8papgwqo+lPFOOa83TOlqSrwta7v2qk5zzPcf6vTjhrdqDe2gNhr2DWbrtVe09Hw1msb1YCDohnajFpJVRHX6LTnEzg0alYnJhYELHtPMFN6Tt35VvmXbyfl7+x/C5A6hVHFFDjs4KypbAPuXKPbJFVMqiWoFKy69rNEIXofi7osTeC1I0oVBjyn87inmvCbT2Rtm9jxfHVq9jqM69M2U5xOuDs7OkmQR23qUMdfFB99HuxyG5Gk+/iDkxjFN2/PS7vayxw/exwf7aJA2RVIs67YC7c2pygD3pQ2t87NFVPI55AwFDRHC1ydqJ1XryXAayoeOEMTItaaV9LtyBt4Lfubq3MK2M7m4/Yhux3tifkbcLt9XFZbT8p43CunmC79+L98XqYT5oFEwJxrSaAqqyqbbNmBbWr8Phh0zieex/BK2baDLZjd8Jo5DOvr2VlwpF7ZS69hxlX1wZza3QnAU6ZVvvXG3tsc0IR/jqm2f31UPu4YwbIGUPUXmEzSTLBOiPwBfyrvrsTmm2YEmhFoRqAZgWYEmhH4txiB/5d/fR++3VBFNlUJsN8rppJhtavADu0TaGthv0z+7iuP2+nvlC4OotvoRbcJ3qzz29hGgnfYS/U2ZI4pjROstmQGYCSGtqohQD7c3y4/+GCvfPjei/Ls2eOyt09PUliQLaIjwpMIuGVPZRK2qa00ymvJmkUopzRQcxwYsqrfYtQeEuBuAKkbwGowqIASm9kv7OsXAFHQSrgDMF0gHVRKK8u6sj3NxvrUPUKcPQIiWFXOvd07AKj+Rdk9Pik//2ZSvriwXjMdfj0KBbo3gLFrzJgMBmVQHSANduwpGwQG/wtX44pdsR5TNsZ6U9kXw6gkYTOwN7avpcHWn8qkGUjKIghUBZ3WLno+gl7HO1rTcL6CU+tWa+ZRqaFGL46bxivbAE9UoOWAIP2wtyz/3UdH5S/e2aOX6q/L5O0X4Si6P7xhbgE8ABdrgrcEXMxd28BdV2eb1YZ6Nw2Vgq0x0MXMRTY1ahcBb9Y7GyjLQLdIBkSfzQqsJlANYWRGrA+CyYCifkZEzYLte16vdv3NRzzP2knWT6hq0qpaVQ1ZAvDI1EXQDxPvz9GTU1aVdzCWttUI+ShjOA0ZcNYHz1YAeFpzbGCpdgCqrcF+JA4uaKfx9z99Xc6nvAjXayXAAhsZ5sUNztCMhwDVhIMy0YHjKNtWnYigJU83wbjS0mDbw9W56sUbTKuJDc/KeWf9ajiDfFIWFYTCGrD+2jknkUMdcVwfBPEIksNoZ+BcYpR0gAz4+dFBef/ZS9hUrlsVD/O3pXX9NqdJZIzENeSisuMa7PhEJdWOeYp5yx6aYawUku5q+7qbvhpw5+qL/wVzmnNUS50T3tXJhvpDsj9u9g6qQKo9VE0sxHzBGEPlgVnCOMmayaVMHIB1AcixxdAE2e+SNdc7elF2Hr0DtNkqP/7movzT569hyAF/JB4WnId9V5U1C+yUtiMLCKDqNaV6wQSTBknKfq0vDpUDN2XBumKH0ZgAN8s+s+2MtchhpJZ1vX6W16Yg1zOUdQ3gGjQs8mHGZMCcDgSrnOcWzx9TU/vJR4+oub0un3/2TZmdYbnL/ha9XPmUEazq3hBzrN1OOTneKwe0sBlgmNXaXOGGfM6SOCcRc8msTdk7uc7ZS+1Zmg7dMv26sjt3TqVMq3Ocl19co9WUpZaGo85ckNKRqF2I68nEzMEH7Kd75QIn5R//75+VizOSBToDy3LroD2DVWadrqNWlXvYbnF7kLV5Scfcbdx7q6TEFCn7WxjVje3EuH4c02vW92xD7Sr7f5jNVUDVtWSlqnWrUYLCWtxiXeauJ5iVaRWk1i1r6jVWX3P1zw8fr9Zyc9eMQDMCzQg0I9CMQDMC/6Yj8AcA1d/3khoo1FI8XytATXMlnYDhgyLMVPzbJaDxkTBV0jiGetE27qahHKvIFAO76CsJuImAVKmj0jcC5wGPKyvd3bktP/r+o/K3f/Nhefp4P+Wy9sPEsXcbWe8O0sU+9ZS1H0iEFAZ9ZvkNdDXWUQYW9WwE66boCWqjLQLBnwBVELgGnAigNfQAgxBAcQ9YtW5zyQ0RLFJAgOc2hbHKfttD6qFGvKZTpijHFsiB3/vkk/LkxTvl1cV1+Rn1WTdK6ZQP1oEdAd8c+ecGJipAOaciQOlzntEuteqlGsyKYNU6RM4i67o8j2rgKvmhbwmml/Ody0hINIXUkCAsgGi2JxG4+H4DT8GVQCvaPCiBDvMWQWrK95STbnMc2/Y15PERjOgBMru/eX+3/O0nJ6W9vChvv/yX6Ld5hAR7SFBsaxp7gepaq/TQOjyBarKqWf8WQNWAN4yWHtSoCnoEqjKu0UtVWatBfPZVTaBZA9Ua89RrUc60Ht00kwpX3/iqo+eUl6chTwacd7JgmMZw/ZWpMypWCrwmcIW9ivpHW54wrrcwQDe2JpJchamUuJvJ0kniwbhNrzv8LOMOI477b/f4GUyPLWNaIf/98i1rjnVg7eqAsVoDeJYtVAfMu6BFVYHMaieAjWtB+WcebUy5zBbfBJele7RqhOh7mWfqdXSXcGDu5xVQjf7ACh+RuM+RAlt/26G9iWu/D5Mqu9pFcWCSQaOdI5yzP3j6qLx8/Jh6VY6V6/B2+g3qhMtwLb5z+xWghgmWgMY6dKWsAjWPMFHZjUBVplUpf62qjHrTulAg95rflP5mAiEbk8SZ3c3nXeuaqtVQ1Bo7R4CjML9irhhw5KFMCgZYTq0JpjUXs9fBeAxg0QUYB9oFbs1qLwZPmKuD5+US9cM/f/WG+vLXKCFgVG8w/8GpeQ2jF3J2TNnalTTdA9OkSqWFyoGQ7FdKiGgzo7mbS18AawubcPvNU4m6cN6f5aAJaMV0YaokiDXpoIxZGOUexrW9xwD12L/6nFuXxEqbx5+xD3743nH59s1Z+fQX32BkBIjVkE5ZPJ/H6uLsxoCyGfM6AKzulKPjXtk/YC+mTLylFPwapnx+yntPef2Edck64NpVdhwJtqgl97i9Xn1TlRAKl2fnO9dlolnunDpBJpdQq4PJ0vAJLYyQAS865ZvPr8qnP/kSRnVdLi9LGdPS9BqTr2v7osbemotd1vRW1+ZI1GV6z73PftYmYDROurjCxZo2RNFj2/FzPijpuMR/IBvTADtZ43UCZBLdVW1nJufKNVklQtw5liQ4l5hQJVCt9416v8l2QtVVeLd35BXXfDUj0IxAMwLNCDQj0IzAv/UI/AFA9ff9ygSm9wAg0u0BJjTRMDzaolWLwZIBga8dADbonhp/5HsEtil7tJ0JwZzMkS6ntnIwIDZU0BFSuS+vs10D8VL5+P3D8j/9px+U91/uEXiRHye4spfnTu+amlWMfML1V6mlQa+MhVn9rAm7i6DCLEe2zLYzhDNV+xlbs8imKvetgeoM1myGvHNtXRSgsoUBkI6u3eEBrCk9MTm3pT1IZSmR/a5vBgAV+mkCRk6ePCvvf/I+sstW+cWry3KOg0hbeaQ1pQZeBPiLrr1XsxWFMk/HwxpFg92Q/BnsEazKDGQ5WAZOURNWBbAyaAaIfoY1XUo+bXUhoxpyQp4WmNqGRiMdPy+cf3mdMjsfM3i3Z6yssSNl8JzVdxVIDlZkHW18Tmhx8f0nvfI//ugR7Oq6vPn8J9S+zcrhiFYdPNcPKWEatHTsUyujWilAlYt6/soLs48qk0oQbPuecAe+kxpWRkoBUtM5OiWlycxX9A5HmExdymB9wqO/r5HUYEizJMPf+us3A86aRTYgrmpTXRsGuTCOgp9g6qKnKmgn+nLCeEWbIoNp65Ydb5IDrFfXyxydqBLgOUF6e3Rc9p++VxZIvNcw8K9gkX76JVJw1gRcdZjlLmDkN1u70Tu4C0jcllmNWmx7cgL4GS/XRLDFFR4NiahnHJS6bTaUmrpOfNDaZhMR2YIoEhA653JbssZnsFD2Tt3GKRUPXz4fYEO/1D7sapeboMnjeIyT7PdfPiuPD/cBztSHU+t3O7X1CWycbWmCFU/5r6yqst9WWyVFLe990PsWoG7CIR1/K0Rd34fU17PJx+9lwKa5hPP3JGzOb5VIEGSYp6pMscwcKN3OlkKADecNMLqBOd3M0kTJBMya8ZnS03aC+6zOzRuAzQrX7sHTD1F5HBeUqeXvYFN/9vVpOac+9ZQ69FslosyhvWxDLcAFIiPuvNs2JXqmOhaeH5MgqzqMnri24co601SJeCFk/+damB69VvlZCbCJpewrmq1oPD9BmVsWl185YA47zG0XJr/H4877B+8cludPd8qXX56Wrz97ne7H7n8ms5R0x7xiqmQ9L+fTZl30Adu7yLkPKaE4PKaHrwoXzu12be/ZcWlhLrd1c0Et7BWziUoFUzRPz/OIfqqVQZQ7frYhqoGriSWTJ44PgLb7qGwNHnN9YzRHouaS2t9Pf/J1efPadjWlTK50901V/YKaYU29Qj7uXqYqhPNMhYR7hrNP0k3VC1mhMf2Jv72cRA2+vge2oJlbb829cNS6VK/kFaiZFGMkPleAViW+AlVl2KQm+ezQHvBapb8yqsnm51eqF3Jt1v1V77aS5ptmBJoRaEagGYFmBJoR+HcagT8QqNZg9A+ROxm2GKgKVGUSBBaGBOlmOyAY3IN1TKmq5BrMqj0Jdc60FtUHBap6eQBabghaZOJsd2IbCLtg/OWfvVP+0//wfWSmcJrXX2Hk8wX9U207Yw/PfF8AnnAX5f0VsDPoCwkaQYiy1mRUqX0iyJE5XYXrrbVRZPUJjmzbMqUp/eIGNqCzj9HKXunvHuJ7RJ9UDtBemrPphHYL03I+JizSlAlW9XYLmTN9VNcEt9v0F/z4hx8BBbrlqzMcLwGrUZdZHeONplL9PYI4gZgtazx3zyNrVCM2Emdz2Ep3Bdu29BH8G+ymLC5Zhgzw04zE+lUBqiyqINqnDdiUzQlMDdgMrJchZ9b1VRdYoJkAHWAj0aXUOgx8BAM6CfMZSoAHBOn7gNGPjtvlf/mzk/KU2rfzbz4v68kb5KG3SH+RJcLOGY9H8A1gjc4lRWkocAAAIABJREFUgTf54MAwBruyb4LTlI0a7OoOLHhP51EZHF2EDIJNfgh67msdNSTKIPIh8Kl5t6xGDdwqdoj2Jg/rrOu1nJK/lP5mYkMJqTXMsvQh+zVBED0b+d6bg+kYskZMpKwBOo6rUmtBi6ZJ17bm4KPGCwLh1qgcPn+vtEZH6QrM8z/+9FV5dW7APCD01WRLtpx+uiRC7HdpAmebMZCBi1pumTjtdoU2LgvYSeXcwbUFu1q5PnvKwbTrApzBtuy5JlGCkxvOTVB9JSAAzAyYxy7yyDZhvazakHnrAl6jTppjeu9kVH7w7guur2EA1e3NOezkt1EL66QGy2b9sYx4yH5NuMh8Kw3NubpLLERyoZJxV+xvzaVmTWoFBgSetVIg2C7nzjOtmLr4vpJq51UQQCMST7ozW0wuQHXOuNGrB2kr50096prvrd/1Wp3MtsvVBMduERIJL/sZ7z3/BHedg/IVTN//Sg/Vn786L+cw5GdIfk0wDQCdUQds/TsHvAD0XQO+asYvmO64EDURw8yIeu0hgD5kwK7D6PWbkuC41qMFTeZcnGuv+0gqqX4AYIYKIqS/qh3sn3pDGQV7Gi8acn1vc36ysD/46Jj2XP3y1a9Py6svTrOuWrMmM1XWSgPUtmELgXJR9RA11yZvbIlFnmh/rwVg7WBE18clPdskxY4hDY0B0w3u3luoVax9jTGWmff6FjAzFiHtt/2Ol5tO7f0RScdDruU9EhoHjAk1/OyxV6e0qfni63LxdlLeng9hQ5XOZ0JyraGSdfPKnlkfax6zjtjy4/AusA0SS8z+v0vaKy2mt+XsYl7OFhwbg7tHaxyB6dXyKsAnAvesS63SHtfhZO5gC0U5D56RWbWBjQDXxFTWpVZU8G8A1UwKPkyX/Dv9TW4+thmBZgSaEWhGoBmBZgSqEfgDgGoyofnHu9brPZT8RlRWvcaPS2CaYLWWaSbA2ArX337Z5SZ4CBdGApIuYKSPm2gXQBJyQQMSQxtdRJXLAQr7SEoFTgbPH3/0uPztf/x+OcYg5KDztoxuvsAgBABov9Ro62KQmJJRww9lkw8htsHbRgaVQF02dUNQK8tiqxkUggSwyjfpi7p1iDT5SenvHCFTxhwJjZygcHx5Xi7fnpbLC3piLiYRYK04N+tSBanKPW9hkkdD2rfAlr7/8btle2e3nMHq/PhzjHQANtYdKm1dYWByQ71utIUIRtT4P9lHY8wQTgIEwsHVWJwANXoyBoDNOsQE4Pl9tD412KtqUmX1otbL55QE60yrs2iwzcTwyD/nsGshseMzV4CaG54XqFgn6ZwH78d8MfzR21P2Z6e7KC92NuV//uEJYIaquclZuYo2NUvam9izkfdYk2fvWturmGRQ3YvM9VYAFSWnaaIkoxrGLYJS9dqydDBXOuIGU1rVrMZoUK+ayDPXVM5r1vYluKnZD5dlAv2UelvrWJvy1PK9eh8Iq6pcxxVQ9T5qWAmK00xJk56qXjVctYieNYCRSVdlarsimVVuPBSk6xoQM6EmcgZQGBw9KyMkwHMMYbQv+tWv30TSQnn4nKvCXy0w3fK8Baighy3WvSppEY71iz0ddznvbMxDIO+aqEbgznwoEhrJKncYa+dZoGrbnWSU7Zu7pI9qmsp0cFLtIgklywAQpWcqQHVE31vXmOP3/pOj8r2Xz2n/pBSZa2lJfeoGls08kNep8l/BqnOk/FzX5rjudf6t2VTnJpnGu/nyChdwVaY8ORP321HFFSeTBo14z4Yn0IiEQs2sCjA0/wqFhFSkSQXnyJ95re6xAVSBJchLGQ7WPU7NC+ZnkjXGS6Wyw1E5fvf7yPB3yq/p1fl/sfemz5FkV5bfwx7YgUQmkHtWFatINtmjMbVsxkwfZCZ90D+uMY1sZDMtDZtNslhZe+7IFXtg1e93rjuAqia72Rxy9MWRhYpAwMPD/b3njnvuOffc//j7Z+0xhkpvmb8drtkZDM+8T8UMVwk+170eTYLSKa/nJIk83pL5RurL67Lkmp1NWXefC7cSQGkTxY8ys5XQIVGTS+6qBVWSTZxDqUKQ03Oes8zvNM+X/SyOexFJ9t98thX38+ffvWovn38oYzRBJTLoCWTL00r4GRdr+AWflJmHodWF2+MUvU7RroscXOTA6zinL8Omj2jtZVItCT6NhkgcnjG25yoLot9GbsusxvzL9ZE2SracWkjLLe/fAu79/cP2fhtjqpfbuPQCDpFbf/gwk/HX0y4O5lG9VJLFxMvYWmLMlpQQT2G6xy7zmUe8foDcd3fniDmkfyrnY1nJkm7rmidRAoKnM9W2MqN1T3Cty5cmKcBrAthjgKvbyLz2JmtwvGyPaiDM6fXEVn+vGB6HERhGYBiBYQSGERhG4L/XCISb+acfdv2lqi/rg8IKJovZCbuTUEDGw+C0gGkJ3KxTMytfgZnfwJa4LE4TwM5Z2ykbSGCi6+U8ZjpzNk4lIJucD+cQoDMJizQHiJuDmbBeb5I6yJtro/Z3f/fT9jEul6sLx9Sk7rTZkyfUSr6iRhXzJLGOdWCxrzS40U1SRqkYyGTsYVOVuZ4CVDXvODyeBVAsgT2WwgBMz1MvSKuKmYVVgi9YTwKpg/3dANT329ttj5YIukvCS5ULpvJVpIGn1FROy4wJ1GlHM0tt1r2P77TVTdg0ArDPn75t228PwyLbiuQQYHJCzZitSQQHfgtOlKQdISd0HJQQOs5Fmla/zLBqMk8ypX4T0J8AuONKHEbCc6weqgnSeIzEl0fNWuIC7KPv0ZhE1s3PiGGLssZqdRPA08lAnS+PZAZwsUztmm1M/v1PVtvfPVrB7/m4vX/+GCDznsCZ+i+msvqBElhbZ8l82EJjAnkptrG4OBcDE+p8GoZaNl3Ak8nrmDnXSABQMaoF2/s1dQ0EXa5HAWclVlKjWcWONU55LuCp4PpqhfuzQWnJhW3bEvfYbruJaHvt21iMpcDgwpZGXX/O87iVWs9cLGrck9nwTEmhEmB+3ud3U6yj5c2PcJOdJ0CeaE9fH7T/So9OjblOURmMkQR7nrO0KZrinKeoAaw1XBMt0JlhjOzfabImrYe6+VUaH6BqPbey0bg6c67BmiY5urY7ytoBJCYn9tL6wwQEjFzj+pmgtnv2GEB6CiNuMoK5Ywf3tzbbg81bAFictpFzTx694OMOmSc+QyZV068pQEn655jSKEY1CavIsTun37QY6u8lde8QnfeMav3s1yVE7X72wQRDsaq1RQ9SncfepZl9pZ64QHkcf5mjCdlOdKWnZKDG9E89InGgodJh5gpJ/4EgFT4ZpnVmaY0eqqgfOP6v343b//3Fy/b1m/32iiTEEYZp00rS05pFdrTOIT2LOTfl+ueAQq8jwdmc9dlOQDd3glHNlDRKE6zW0rT+vlQHI5UFbO+cqKRI2b2AyrXV1ag6eghHYDXP2hzX+CzX7TRrdW1pCiOlm2FLn3z7sm2/oDe0K9r3cW7ynDPWo7Ov1K0iA76wDpT3T9KexrZBVUZQ5mE6fM9jpDW/CEu5ttiWVpbbPG3ARrl+nYU613L+NUlWt9kpza9yrVVtsvN2BPP5bnuvvXn5lsTeblQop/YfBvg7Vqrqbfdzxv40J4vLr8s3PY2zC5JBGlcx7hh5ecyHANTDPWpQ9/a5BwOaTXjwnnld1Hm+j7u7rr6C0OwrZ1ag0/XmHeSY5Mch/VV3A2lVFZgAQj3D2j7l1eqjelXDfm0x/jNP/4S875+2o2GrYQSGERhGYBiBYQSGEcjf7R8A1WJqfihvuv5zgdQCon5dl+D5mkyqYYAglVou3T5lwFIjaPdUQyljDwx5AHF0Dk2ALUSa6cCrUrQRTsAGHsofR7bDANDIusrwCXYMmDZvrrSf/fJhe/QIALCA3JT61FlaLkwcPqO2ahtWcC8BoE6xysiqOaFBrW1dqn2HYO7kDAlv2wA43SZrjzEQtaczswBNJLsyW2PA4rt379sb2NPxHoHWIWENjNQJwavmHTISGlsKgdKDECAyh4RwGgnwOZ9tI/t1QOrDzx7QS3CqfU994pfUJ2rEcs65HhFcHc/hEAw4mwe8zluvK1DleA+UlhJs9vVtjvy5ksEEsfWdNIMSXgLMnn2JRFhprypWxjeulwSpGiYpA9bhV2Oo1C7KLkd2V4YlRtBxKq0SsXzWJJTGHE/snjMDay17MVKySFD32e259r/8fK3dh93ee/Vt+mtaozoDQLXFiWzPLGycbS+mkf1OICsl0jY6B3sKblg3MC+atdiPM4C1b08jOweQr3Ynnn1f91gGPZUc8ZAL7kQNnXHpJcH1QjGqFa6W83O3zC9FgfZTrYi2equ6rl0vvGAknR6qxaiGSYoLsPWqGirxmi6l1gVrMotMNNwtoIkYHTA0iXyc+QR0L+MmO7Ww3vYJzN/D7P39F8+R4Nr7UfAKs8428yPWj61KUq9riyVgRpIXtkSpGk/xvdsIYNJ3UkmvQKQDPwXnyizLL/vhKvNUMqk8+dC+wJjw4LUNuKAGl9ri0fRRW+UaUvqrYZkS79X5Gdx+77abKyu8BpiaxClVoOo4KtHWjTttTGwvVUkHG36UC6z3A69/EjJhwD2SPsHVT8DlKr4ErMWAuXmBtrwvdq8C1WL3+/tOWK8w4LVu0+fWGlVlv1rI6nTlJrCpJ2QLrH8UpPodebYAlM2sP7e36mh9s23cfyBR3r56c8D8vG7ffjhsz2XLu7V4Dqjz2MznOC9pKeX5dnW3SsAtPRiRWAvrKhi3Hpt/s/ZLhYWe4zu3I8+a87N/sr2ik2YJe16Mq9tYM6+pkmtK+L/syue1Ge5LU3xbq7p5c6795CHqD1Qi3321TZ/SnYDdC48VoC7TPB021cuuroEzSho00JJFFWae29M3jnbWvku3ekdDAq7MmfUwWoKxXOT+hMPW3AIJOCTQM9Yka2CUGWHnJk64sZ5Q435CD+p9akc/APR3uOfJWGumdYyEWkmv6DbrMwk1p0o2mm/r6gWw0qyOtAkZwGuSmipI3DfKlF3mc6wSRECbZSTrrHAXthWgKmPas6YZPcbVKtTySmBc+b0AdRf21J6qvg7vHZa1gKpsbJ/AyluGr2EEhhEYRmAYgWEEhhH47zwCf0YKuMySDEKL2TDQ6QNOQxYDOVhJ27OkrtDtDI5kaQxalbUhkoVFWsRoI5CAAGMeNomYKuhoEYmdLWysW11Ai7YwP0odVmRmyEaVxirxXaMlw9/84n776JNbBFG6aZ7Cvh6mju784DnZ+/3UmxrcGJyljo9geho57jksXoP5vJiEPR2tU6e1HMnatIY3gOsD3Cc/vNtJoLVL5n6s+QZIyODuVAMnpYV8WVdmoHoCgJiGVbWOzZpLz1Wgqsx2nvq+n/3yJ22C4O4VdVW//eYtcluCTByPjwn2jtJDtYLYRdCddWoaihwCKpT9XQJVpcFp21NmQqlPJZoVWPr8GFB1InMq+6eErovzZWVsRSLTquPvAYFemNRIgTUEsma1gFqxVgbgyhsTwqb16Xxk1wZ6BVTpVGK43jaXJtr/9ovV9tkmNWg72+3Ds8fUsCIhhFXVcGaFDWc5z1kC97QOkokLwOdjYEjszzgxBxsd19iud6NSQxlUXkv9qixO3GNFzx1jahDesayRlRoqXwJVnyjmc/tUcRYAN2C9xrIWi9qxcjlv17PApwMYMquydIIhzYhkUgnAM7DaKQcQ2VvV4FxDKhk2R0iWTqMe5lfmjj6c+wDYRYDQ8vpW2we8+fNjjHq+fUEC5HwOFoh6PpM1gkRAO8MVx2PPX0ZboC/Ffc7+BT4zmo0lzi9AF0AUNqsSDZooxSU2eNu1ADjF6dckRYEGmTtcXQWfmM/Mcu3Ipi7QsgS1Zz7/1vJS+wk9RZeRuypVnzr5gGphO2ujEg0FVGXEY4rlHObeUDJYH61NNHFQU+McdpOUO08PS4vp8qtgav2/Hj2XjjEOq2odYQdWlWeHAa+eyNZdRp4t2+31WcXa1KdqogRIBdz4eCijymteY0dnc22XpMEBrr9rtOBZx/xszD4+f7nf/ssXb9pTwO075abM2bkO1az9YGKltAJQEKUgz3NM0o1v71Uyp86T7KrbCxKdQ+dXoJoa85yyktlq7xItShJRrneTHlWTHnVE7qjUkbqh8l/uC3PKndn5/duL7bO7a+0IlvGrr15z36Le2D3yudEhOC6MyRR6XxNNnAhrWZWJ97ASjyc5Fba41otsbJIzAkH3xvtUpFhXO6O6hT5V+gvkPlGXH9i2v58AFzXr0rgqhmPMR+aQHrTWwMv4d5+Tszap5v3KK9RkGvOkeZRye2vFBbhekYe7rFVVAoDaD7v0RjXJJuDtmGCfjzH7Uv475b0X2Cq7mntBhqNvT1bJ0QO22Au0xTmZz/BfaWT289tiVSNjGb6GERhGYBiBYQSGERhG4P+HEfgRUP1TcWu1CanmGL1VhX/UDTv6+tTFDqQWiBVURDIXMAS7EIOlkvgiZkztI6F0AiZB7DzgRbnvPCB1DlZVx1ODOFkM26UYNBn8LWP8sXlvvX38yVa7dROJ2khHS0ASAbitNmQK045RsCE7SLCpjMz+pcfWodJywlYgAmPlm0dQLe+R5n54T6c9C1bFIQZrBHkjQKWS4VNaPMhSncIAGBAVQK2aPFkUW9AETiIFFkgIxj75m0dtdGOJthcT7cvnu+356/30KTxDIztG7imTHIdcDVh43djPYy/0UZJOn0ZxaEAsVkpNapmtJMiLGVT1WK3Ar6TVRwB1A3OfC6COYANlftw2slVNZ7rauqInSpJoyajtaZZgeSHX+EEpMuCcY1jg/DVVWiRx8O8/3Wh/+3ChTeMW+vb737YZahiX55EPwqZSWsY3DBNgdcpg1/pUTyIkKT+nD6dusdalMoaMRaS/Kd6zbpXXqqAv6ymTGEmpNb29nLQP82sFJggOUC0GL2Gx607ZY35btaoFUmt9Jumia0unhBdcTHC+aXfi2oGtOx8TvBr0p/4PJhJ56bnMqnXAsKp68jh8cU5mng9PZsMUWcfoUjpDBm6PznNY933AzTvMfX733YsGeQfLulLrSMm1btiMy5SSaMGqUlB70AqC2f+0ztjWAmYplClWrrHuXOqaLIZJ0GG/Sd2LT+kR7FqQdwqvxHnNTQhqbEeDMzPtSASr63PnMKutba1vIPulRtu+vs7b0SuAKmoAi42VwbIQAk4j1QZGpS3Ndbl/qhczD3W0PRztwOofueEVEO2/vHf0QLUkwJUgc21XzS30YJe1cfA1UOIcba0kISZQolHnmJ6pY42UmIx95L771D4KAI9oQ7NzSGLqdKHdfvSwrWysk8w5bb96utv+4xfv2jaqBrk1RijJKOfSZJBVBUnVwI67Dl3GKSMlgaIZmgklgWrAn9JUfqkEPnX3nbRXhUguhfQn9c0l1/V8UzXt9ZxEQ13/KHHbWnf9z7Pdgvtlu49ur7RHm4tt54NA9S0uugA6kxhc2zKu3GUYi2I+p3W3dae28NEsLIym17vHLVDtAKPOuyZjAvDctjNy68hxlQQ55qwjz68UKmVWZ2JEMyhzOTDCSrAzh1WmkHuTsmTrxoNyvfbcvyyvgoWap1PA7rnJIECkdfMCcZ3hZVz3x8jP+cy03bLBDO/3H2lJU6FhUI+Q9vqda9wxz9m5gkjWdB1TcSjguQoUrt/uNwHvJHHOMY8q+W8vWf+Xalb/1L+ff2ThDy8PIzCMwDACwwgMIzCMwA9G4M/8y2rAWXVoVZ0kaCXaDuNRjp9UtOV1oy9ruHxthiBObsBgYpReq8WwCFQNBXzdoGIBI6I16qIWlui6KohU9khwM0uAPGNtpyyipYwJmqxlol5yadTu399qDz/apNXCEoE2zCQtN4oRsx2KwaBgSQBJIGNrCeoCx+j8DmFZdqmfevt2J7VqZuyFL0qO7V16JkidW0jNpgZMBjFhHQChswTns8pTGQqDnSmDSoLT87QUUfoIO8p29z6+29Yf3IRNm2xvMAL58sk76qTYN4Dcbw1L3NbgawGwLSsj05BOFpEpC7JLtla1p5rCADpTb2og5nsJFA30OgAr4xA5cJxolf8SNBLw7RMAHtsYlu38+TzFrx2L4owCluz1KBiyJmwJ5jMKR5lVMYrmNnzQokAVBuOzuxvt3316m9/h6vnicbvY/b6tzyMhHdmLU+DNXAFWq/TUoNWl4wR6UuxXCbA/C9hjrlR1qdbwClYNosv9VzRQY1pmStnRJQjqQWqB00oW1Pr09AS4nqfv+afGSoEGAvGO5asYXJqI+YZJDXMXl2jGzfrHuP/aAsXf814BUYyreLQWmL6oY8yUHPtTpAIHrLMx62Dh5gOMtTYj/z0BeH7x7GX7Zpv6SZg9TafO6ceL927VKmuuQ/1nav6UZeaYTMQIZss11nWasj7xfx1xBxgM1suESGBlzd/EObV9HLePARkCBZ7Lptozc5oEz9LoDAnwefrh3gOk3lq7wXVEbaOuuHvPqXU8aFPSrbLgJBg6a2fmFak810GMr2J4dQVOCyJV0qCgTW+qVOx1vjoA1j3pzlVgUOetdLk2uzK+qj63st72vHRaGQHBVVoI2T+VWZU5PaDuUHWCZatofZX+HtCqZqxrN67M+xerJA8W2hamUfOLJBF436++3W3/+es37Tl1rBGGklCixBUTqpK3TjMGys9PqfVMay3qOq251hDLBZ4a1hx3txqThFLWX6BHMIsZcCkyBJXeT3xDgFypTqKa6OZ2hnvKKsO+0CVZljn3Oa7fERflp/fX2xZ1+7qPfw2jur/rfbisxqY6MBugKgvMeJlki5Ilta+uaRJFMvUB0FU/G8OkJK1k8esekbXv75VUOxcpYndjT8j15DZB1gGEaa/D9XFqcsSESuUqmDJ7V/Om5J9kU10HvlfTI97H9mfeo5g7W9AIUs/NECjftf2MiQeTLKy1c+9p/uUAdAs+j71fB1wiM+Y+fcLr/s3xis+MBcAy72x9xDVhHascasFbkyCllJFNZWXwzHuG7dT86tVD3Y//5KG/AosxHr6GERhGYBiBYQSGERhG4L9tBP5MoOqHXjFcVz3nfA1UEgArTFCsZusNWYUCpGDABBuRufFPiCq7OtIkRmkjwdE8LNLK6lKbX8ZYJmCRGMWyRpg9ZWcxz4gCVEmZEj+NVASNkzhW4ty5sdzWVzEBoZ5qBOizZkxmQ1mvsdaYoCf1ejpGHtiKpkyFegdTj6FAdJF/BpMj6kg9vhOCHMGIwdgcx6lTsRtqnpM3yK4IrASOxKD2azwhALt1+2a7+9ntdkIgu4sU9Ivv3sKkEQwt4CTMvpPpZ58C6QVYFwM4pYUzgLliFIr/S70bwaIAqIBq1Z+GBw2rwX6sE+N8xnkkICcwVPob2R1Boed7bOCX+LDr1Rh5qBFzBdHzUGqqBMUHy5jrgDMDhK37neFxkv2M2GCB1iY/u73c/qefbVKbaieLl+3w1W9hYQ+QkAJ4BajiGn6nK+gsktUMWQrmNKEqAHwBEJicJbkhq5peNkTxMeipJIM1va6jSIK7NxV7Z+B/DZBm5fUgVqTQG9dcv1CutzwpTrU3BQsy8G2dQZHGSql9RDp7AWgNTUQgzQCaMejqIWVVNekqcxiXxzEg9dBx1tgK9kr3ZYd8tLLZRhuPkLkjlWaBPKVdx2++RQqumVKOFeZuajXy7xkTBdY6p85TOagGV93ayCVWIFxZpUY05ZZaDHFGgYvG3qkmKFJFDRAdW+OnIZT1qcyfc2mCYYJzm8FkZxWgusw83V6nPvX2vbayaL01ku3jd/RPBajadxX36/Q0Mamg85fgTEbVuTOB5fx0eokcX4CpCYaaD78uJcD5fa277n81UWG2OxAbCOc9o5jiQkbFyGU+nBdfcf1qfAW1HVYV6ek50t1zzKPSkobr7oREVFQFgKB9WtDsI/k9RHp9gXnVnYePKAOYbe957ddfvWv/SE/SJ9Ry7jE35yxS3YL3AK7nkfRqQOT9qlQe06x1k0veZwIwPcPu7uqcTKW9UNfbmXMzARdzJevu+U7/Y4FdWrR47jrUWmeunLwY2RVbQwWgNVp8sQ+2W+bi+vnH9Omlrn/nwwFA9U070CnXoZZRdWh5NLE0ATBV3DqN07OM6jn1+QGV3l+8h3Yy3p4NFWhGVh4JeQdArSUNYOX+ZqbQ256H6/VszbRZk8yN9yKvB++tgr+SqCcpplxXWW/umQJU62JNAAhGBcLct5g7wWoYZhXcyra5gM64Hu0DLNic49oQjJ9QlqHcV+WLoJPZDiztpb4C2AN+L+Pq/hEH836FwcjA+b+cqkutJPS93Feg6nMHUldu15w//0usai3f4WsYgWEEhhEYRmAYgWEE/ttH4M8Eqn2wKatqEFqGHDKoWlJUPlk2Bykj9h9T/KE36+27CM8SwPSGTGayDVoXMFdaxsAorVkIgkYEw0sr9CMFpFSPQmMMa/N0j1Vuax2jRiOdbJX4QVyje3BntlmtVHjR9pMTtOqwjcbZKRsBHBNEErBNAgRlrqbdTqtaPk8X3FE621eN2Uj5Hs/n2LcSYUGBmfzIkAk2E9AJbuM8BDAT5spI8iGeqY6uCyvz7ZOf34cSmW+HBPLfvtpv39Ce5MKgfwEwwuGY+Zd9FnCb+bc2Nf0qZRkiOSxJpGA2PQAJHjVEEjfJeqQek+B5nPpTpcnU4sEWH8WJtNxpx0ibD/m2dszAskSGMi8lAzYh4GsjjFNsCzRNELtIZCxgdhKEgIvsa0m3WObl5vJs++TuqH2yNUM9Ksd8Sk3vs18TXO7G9GoaeajngPKXMaUViiwS0uYJg3OBapn5Flq1VhdjJQpaSxIsouXR/qoCfxmri4DUAqsBqjHrKva0l50Gq8lqOVgJQHuGo1/uJQAsY57iTGpFF1Me86+uBUqSIspJYRLD3Pl73VKRHmo64zq4sCc4z9g6AAAgAElEQVQQk3AeOTUsmy7TjP/hIYBIQyw/DaBKaXA7V/679RGgXIfpyZgq/fbr5+0NpXRjkjrKH6cA7CNNtRiSYzi0c6+f1M16WgVgNcoxKaErcMmNq5ZRvOBwnqsayGTKohugV3/Ic0Dd2L65sMQG+eAb5lnzGz6d+bm1fNZWYFTvbSy0R3ceIvtFxQA4vdj7HunvG2T4HB9UYAyvIv+VYrfdFM+p8Y7034RCruoaVVa1q/YSWNfc9CA0mwQk1FfNRuHWAnBKzq+AqqBbsCATJ7PPuMfwqsykzmW6qSNOD1XAzoVgR3MexnpsTSpMauaCGvRdJMAaYO2dwVpjgHb70Ucsp9n2jnn7xy9ft18/22kvYUwPYMR3YF5PubZOrEn1+KgxLmafMZdc1jwpAN17oocjOK1kl7XC0yTirEF3zmJ0ba9R3bv5VwZqzqlJjR6uF3i3vYzXsc/nOE8M0WnJNcWq4H18xjo17T/7ZCOtad5Rm/rVl29hIp13+/wCSi2R8M3WqPIQzyt/Z8YwiY1SaySxobw+suPq4Xom8xl5dSYoa6+vec5r1o4jec81IzNqKyDBcOpyvd8oqWXsfd2EmPXDbut6zX67GuqoXrynyiAro5cN99t7VJU1HNJaSFbcdW4t/pjE0Yxrjn869QpPNUIKn+r55Ro2ieXdTW6U+ba9jn+JZGUDZ7k+w5wWsDfxEYY5f6vqsZKuMqpeP8W21tef+afz2h6Gp8MIDCMwjMAwAsMIDCPwz4/An/DX9vom/XMDT4GCAaUBh4FkmagUpCxGS6Bq4IZ9SICEAQMCx/yRT02qQTThgoyq/+YJPEaR0gJG0ZiOYBuV+s4QhNk+oOKp6q8qkAsT579emsbzGVtD2INSdsOgXlMjAhgZvDjKsgsDnATBgK8KGovhECB7Rr7PmtHUCQavFrCd1v0S5sitZIWDrziu9DhVVyj4yvnLhhp81rme8WbZ4Puf3W+Lm2ttzO9e7J60z795h5kHwes8pk4G75HeycgxWhyvAWxeq3g4Es6wLQaf/L56o8KQ6tprIOjw5LUyTdIsSSArgPF9xwR6RwDXmJskMLSnYs1YImT3HbwAwGQ8RpzvPEGxDr+pwWPMlnlc5zznAC/rS7Pt0b0Vehp+aHfRJX5yj96xGCntvvq6jT88hxkmiKcnp2OsIZN1jpoAaSI1k/pGPk9GzoCdk5wAoF7Ye1GmLm1PrFHte3RK9/hdrWoUNhYkK1lp35amh5yFUDNBl5Co4GoHRDsX2XrF3/htIN3VduZnjXoMojuJKaZDxeAp9ZVFLSOfOM3a7iW1oNSR6ioN8DthTRwBdI51lgYkya4KdkY3HtIKZTPS3wOA6Vcv37SvSFpQ1QvA1AHaViCVHBmfA1KpdXb9pZ2PIJD3nCgL50VVuB6pjGFdHsVYCVJtBVSSTRNJMEphVwGqAJgxrKMAVPZ0FmWCx+r83FzEA3vxHDb1Vrt76y5JE69gZL+7XwHYqaumXnwCoJo+t+mDazIBoOrPsMS6fQtUe7CZ6z7Mr9fQNXCaualj9klXcdvNQzcnl/mFAjWCVRNgBT2cE+XMSvU7WbYMd8ytdGUWqMqm1no/AWye2C81/W6VjwJ2fM5Y7tKa6nxuo23c+5ixnmkfcGL+1eMn7Xf0UH1HD1IVENuYoJl6k0i2DvX02N6inJf3DlQbSnqtVy0JvteLEm0v3KqvLVVHnXP9rjh8Wdhydq75NNHgV7hjazmDIr0pcO1wvXpHXePamWMNLgBiN8k0/PynG0luvaPY+UuY4LEZERlLTZe8I/N80nuK13ruJTWwl+1lHH+BaPoZKVWn/jqLySSI2zrWMr5JD+Qe79pMTWowZjGouX+4n+656o26nXimgkynrNQoXrqyr6esu+xTTMq9SoffnnVNKQkJlePOw0x2dp9WQ+Ozqk81MaXyxRrVA6Ao6ReuC/ul+ndFAF33bj9MBvYIRYHnYy3qAUocbaJkYn2Hiau6+bm+SnFQqoD5+rtjq5skZPsvR6i//9TfwAG8Xhue4ekwAsMIDCMwjMAwAn+BEfgTgOr1T+kjS/+AF3PwQ2dEW9IIAhOC8Wd8kS2q3Ycy4ApIASn2HeTRzLdBgo1rgISwBZgoEaRbjzWCgRxRo6r8dQRYtWbSWMAM/RQArgK7cmrsQZeBk4BOoDqi3lGWVNAp82KgKGI6S/d4g3mkeLBFs+lZaS0ogSDAaSo642IFDCDjsApg0nlVmaMBtWBYxs3jLskuwRVBVnp3OkTsXsmyLIp6Ot1/Pd6th6tt/dGtNiao11Tpi+8+tOcwO7r+CntjLpWYVGbM2jeBiOws++1AamLBgJYCYMp8BaXWqoaV5b2n9oVVhsoLsmnW4qVXap4r+e2cgsNweLrMlwFk5yAsC204Kqu3BBJaVobK8M1wfqsczzLHc2tlpn18fyVyvFfPXrcH61PtF5+t0tIEULC/3d4/+zw1wrMzssQY9cAmzRJgp9UKz6MWpX71wvE2eDZREEZbiq/qH2XAewlw2KpIgQUDAqIeDAlaKzlQYNXX/erXag9Ui7HqouiAno63SxDdoVq2MWh1jCtorUWXCJsYvmTAOpFeWHcne+dz9yujqmGV8kdAkeMu+3PEPGusJItnAiGs+Pxmm11/QM/dOVxnp9o2wOjxd09h7nC+BhjZj3eSFkmBGSYqIqu1z6bHxXWDKkCTJterKmlBqixunY8rqUyHvB7smxsgF9YI9h3J8hFAzvPXnZk9kYjQSMkem7r+HjO30+0X1FTfWF4PIzeNOVY7+A6Gl3UJUDVrYTulHJDJmGlbOVVSKpWAAQe6H1fSqghtEzElVf7hVz8//q5PGFwB1YDTzIXfHQsXGOK1LrrR8KxLHghUZbpTp8rvlP0KUln/gp307OR8XbPWqULSUTs80XbHJGTW77bV27SQAqi+26U1ze++aV+9HdNDddTe83suU0AQc8vyOyPxcA6jOmmPWK4NZb9hEQPG61xnubfYB9dzj0OwwMoWT5H01+oMoPVektdl0C1fcJwK/CX5FAbS6x+VA2tq2tII5nWJ72U2vL2+CFC9lRLvd2+R/n75BraYE+P3XGaRB5+joJiM5LZqQq3DLqa6rhsTUJWg8cZinXUlAzIz+WyPx/tJt9a9ZAXmHTsaQB3lgVPENt3xu303+V0yr9akrYzc/xkOYyZ00ps1tanF/odc72pdz5D8njBX3ve9zwrCT5lIV8sx8+1d03v6PlCVCux4+B6amPS+1s2Hqwrf9kh9HYMz1pOVqbKptrdJgqpLuBZA1T7Lsy8X6/pdD1Qds74uvpKvxbb2ioA/sMSHl4YRGEZgGIFhBIYRGEbgzxqBfwVQraCzwrA+qCxgUH/c/YNvoEpNate+JowqQQThBQFCgVshaj3TTEmBlQG0/JiS2WJVFwBySzjkTiqdIw6Yp1/GLKAv8loBnFJUA0R7TUYSat2UtZpK2jRaUqoKjwvT4zaJJQSABlZiIdlBgOMMoEgwKgg26J8WwBoUE6wZNPo726IInGd15ZUJ8ewDXg1kpsjIuzljYGsGJZIyKLAC1fe1nGnPbG3B49L6ZLv/0zvtfGGpHXGe327vt69eH7Z9PgtsmWDNUZatNcazn6L9MmWQPfcepCa4zBQIfoo1PTI4N3izdlUH2pgsyY7wM4G5Lr+yZjr8Tij7c1A6h1tPOS6evGrAHdMmh0rXXubgBgzoCue+oskS535zbb599tFa2tW8+G67nR4c0VZnsv2bn63xO8DTxS5tan6D1e0LJNwmAsQ2yrYtS7X9ikCVz4HNSyEsYz9pP05BT/pywnAp4Rb8qKvsLFUnA/x76W8xqlcus569rwn0apUGvCbqdQGE/460MUF5WJSOmUsg2q9pn3eS6NSl2VqpB6sG0QJWXjOYF/DBsJoI0UzJxXCetiiaXbG2AawCImtXT9lGQClwHSM1XaROtc3TUgRW7hAG9vGz5+3ZOySMMKgTrI0zWicBSwLsNewKsjcpY+JF91/rJh06xi5Bvks3gM5pJfnDWoxMkg+1DU3OyTo+jvkM2eQ09ahzMK6eyzxmSivUpgpwF0gs3NmYb58+eEht8ix1yFyfR685t+0kGLwm00aI5EooQhjuzJMtaljnNSdcqx0IKmm2yMUD+3HyoJ+nAmb5qdsmAEBAJeg2uVTQJvPRs8bhHUkWCEwzRzCB5zDFE4z3OSDoAgMrJcDKmk+Q7ip68HxRA1OjihwUIHsAONo/G7XlrY/bwvqdHPc2Etr/67dP2zNUDy8PZtuHMfXEzp3jF7aO88Qsq5EwkFU24aJzuIBLcBYAmpp47x8ccoAc5yYQtTWNKg3HqXMG9l7jfUypcLXeqmRVcKDJJocGULbIeQZwcp+7wS/Xuafcxu33Zz/dzHve00rr8Rcvaa3F/DLs86pKNF4jEeKYxHmY5FPY3O5+4gGqGqkpqvuK99K0p3HUNaIrvW96m+Z5SgY8rWJhq7bdhIjHW2vQhFn6sSZRKDvMPr1HpVer0nhNx0z8uAY9V5hR+6KaYPBz0/7J+5LKjypPKCCrJNkEhWUPVY9qJ9SCoQJP2m8xTzmbqClc1ZqbCUy5BiPpv6BT6lH+mbi4uvbrcxCGZ91V0qsY2fr75nXkPk3K5E7N+zURvC4JzuEPX8MIDCMwjMAwAsMIDCPwFxiBPwGoBr50f5iLrboK8Ounnukw+6zbbxkqVX1W1UCWbZLA1X9+pfSy+1NfuKLabMCntvXZ5baysnRppDQHUFX+a/3mdCS7skwEfQAXg8HzTi+nlNU6qRnZCfs+Ro5YPRw9jjMBKAHlGYDUvqqzceuk3ovgrXobCoIEpjJFhKO2CgnxgNETjwsC35Sm8V6NnwyCgvdkkc3sE/jIuiH31PxH9iKMagAGn4VE8BFAdeHWWjvk928BMb97vgdrI4ipikkDTvP7RwRj1rgGFwAMPKY+zI9CN3GkfRvJ5xOwaZjka5rE2H/RNjv2SFVuZ2B3nDYRHZAPdhMkFjCIaYsoSlakM2uyZs6aunkOYI2a0nXGcxVgeRdH5Ud3VwOQnj992/Z39oCGQqoLauVW2oM7S4Bb5Hnvft/G2/+ImdJcQGq+2bcAVQm185OEAawxtE9YlrSgkUm1RU3XW/YiTrIFAmQV7TVaZj1djWoXjFYAKVDttskp1tosuaIJC+ejxq1eLwB09e3vrgHVMDBsl00K1KX2D0ZnQldUvpUmGpCnHQrxsf07XYeybjrCWp93DFCKmRWgbczrh4fIbVduIwGmZyeAk66P7enbD+1337+CYV1kXEpKG+xmIgYQOCEQjJlU1aaeQe3J1Br4u06d+zBwskwE47O0mxFUmKgIm8p5HgPqTvieIpCfpV/q/BSMKge9SE3qItvbY3MB0PVg62a7v7UV054F2jy1w5dx/Z202Du5KeYpWYdyZ7aFjmZKVcvXsdqpDxT9dCgoV30u9G4d96u5Xu1NoHrWtUyTTCj0kt+sdl6reajlX4xqnGZz3VFvqGKA8fbxHDOrc8DPSRI1ADbm54QEwrHJHfuq8tqhjtiYKa0/+KxNLaylFvjF9l77T5+/hOk+b2/Gk0h/Z0gmmFQ7hllVNl29YV1rmlvpfpux6e5DgrcoOPwSlCaZxro30cU6TjmBTKqgKEuy3Gh1evb3DlDITUeAE43cn3NdVPXAdSwfucVGdqu+u7ncfvbZzYzp2+3d9vvfvUgbnlmuz5EJwCx11gL3ANnYWWpaTeSVJLySVSo3sta8t5qjElgKOsOkFnTT4KjqSoO8AZRVE/1P5NwBlQVU/Yxszf6Kja33+6ixW5cnqySjTKnyef9aMA7Zh3X2HLfzm/KKtKwhAeO8yjgDcg+pO9092wWAOi7Wh/uaDGfV1CrvNbngz5otcXVSbkF5gnL2TlXRFT9068vjF3y6j5rj+ot3lci6KjtQImyf1gL1w9cwAsMIDCMwjMAwAsMI/GVH4E8Aqn0toJv2LScqoKg/0L0sz99XjZqPeNd2v3Mb3ydjaoVq3z9VCijhRLLgSrbcJ1xTuzmz1lZXMWGSKYUdlJ2cwVJ2GmbP2k2BaJg/9xlJ75UtzhRgQEhc7sB+dMl3DcSsk7RO9ZzoTVdcJb8aJI0ABQIzv6wrHfF9BpNkv8qRgJiAz9pC5aezs7pmyr52tZWa2pwr2fRMbP0hDVABvOxdYkHZVxlhJJ13PrrZNh9ttENA1wGB1O9e7LWvPxg0dZLADrALNnvgGMY5oNm5EIxUH1W/DNg0T0pfVF47JAA8JOA70jXT4M5gz/YOsjoyEQTpTltcPg3BxBEBvhV0ZhY552VA9TKM6iI1pYsA5TXqEu/exBCKVhgC2JdP37S3bz6EEB1R48gItK1bo/bZx7dg5dRJvmx7T/4+QGhaWalAlXO2q4m4ZlLGSdbUIksD5bjsIumzNnVEze4cjs/p0dm5yAasKv0V9HuUSkwd02LdBUQmB8I6yuy5tlIb6XlWsqSC7GJ0CgSVwZdfl2Y+1XT3MmitCN7XQu8US+Qc65yr9FdGz4GPoZK/0/lUZ+iuVlXmB9dZ4ms2MZCegMkDyGLes3b7EwLsEbXaE+0d4OJXXz1vr/eUuled6rlslkfItgVUU0HNPuznqfy3AM2Mck3Bq9LUMHqAEpbKdJhI15H1gQIsQnYA3QjwOT+DTdPUYQDtIrXEM2yrqmAFoPrx/Xsw4yvZ7+hsh5j9FUwf6Za4MevU7M6r763ZhokOqDofVzXDJgY6sBZjGyfkOjjN6uvmIzPQ/dzNR3d/KYm2wNQ5KPBdc1VGUdHzpvmmrDZzobOYTJ2sKoDmBGftEwyrmAKuCeW0JZfX/VfQKq69oDXN5sef8DhPomCyPaVe+B++2IZJhaUkGfAeYLqD++8RF/MH9s3u+MgyjUqbpJBunEucrGVKBaq+6HI1qabztT1UlUF3tajeEwSB/fXnKaW+lQSVipC0q6qzTo0rj/NdgmSR+98m4znHkD2kh+qnP9kI6Hz9cidA1YSFglVlv/Y8nvTadq3wswmiuPW6Tvph7xDxBPNlj+qwoQLkHqha2pB7SAc8+TkGSQLRqC94jzsLC1v3lZS8m8DptjVplrZiMV0qUyXP020FrScw4KnzF8h3ChITDKckFGIGZkkDNcbWhqsUse3W3tlBO6BueozRmUc2S0mAfPfYllJewWiRjwXFkcGb/qMkgm9BakyUYtJVpSPFmHqfkB31/f5c67MURI5oGZLV37PrSqJas8PXMALDCAwjMIzAMALDCPxlR+BfAKoFTCtc6qOaAktXIPX6AVUGuvqoElwXFOqgQZrQEExUhrr4SGWMsIcKgENHNd611Dam1xLUCQY1QzKgUUIqayEDN7KViUEvh2ED+EiEE3UpaTNC0uAE+ahxY2S9Bs22RlGmKNghaD09Sq3SrPWsBNwzHJfB4Sw00hyGPrbksAZ1FqZojgByTGCkOYhMorWWtl2JUQdA9QzmzODJjouyUucXgnSZvwqGLwxWAXuyYZuwkfc/22qnALIxn/cYmeGvX8IIcO4C8zBKkcvJGng+nlYF8TIuPk9/Q4NlW83wfaa8T/aU2GoXmd8u0j/rVP19mJNsX3VuqSUTtHbTJmtbyj7qD60HVuq7MI3cd7ItYRRjn8ZVekve2VrFXAe2FCzy+tVOe00wD23F2BFAc1hz1jeOztsnP9lsa8vO7GHbe/lFuzj4HpCjvBsjLWtuxZ0Sc8oS+WHKxqypdzRxAcviOer6O2IM0/5ER1l7qhZIFeDGfdTjzlqSxXc5ugaqt2XAar4ruXK1VnugVCDiyvm3RqMYu35kesDaA10HSbBqq5qOVZVNtZeqrA+S0yBHx9q+qnlajGoCccyUbAs0BqyOI//lCrn5MeWoa5F978KQ/ubJ6/b183cAVbgywR9g9fiC+tTORErJr0kS7ceOqWfNOTpsggtBT1cgnfppmTLGVNmvLL+tPzTJ0VhsUZA6izyUyj26EAFO2Zb3zAFabyzNtYd3HjKXs8wrQfvBS6blQxslScRnOVfWEsuokkhwPi40J+M6LdfbjtWOPLYHqo71j4HpddDa31tymRY++ANAtRi5Dgzp8Oq3tr0u/Nhi6/DLMcvM6bYsUNU0CZXBGKmvjwJVZa060p6QTDiCMZ2lBc/WRz8BZ82m3/C3371pX3xNyyCk23vM04eTufb2mP6qJKt2KHbdY/5PUFHIxgZcmgiLMoH5yOl38nlBl2yq7WvsoZr602JNvV9FOstjakQ9s1yXXofFyKp0qPsaoI6PmmP7Ge5v67y24bXK+x7dW26PPr6RdfaG+8jvP38RYKdQYZp1Z229rKrXecn6O0lsacXrLuDtoQOdwZ3WWQfQl9S3L/Xo29SYAEsP1mxnYqTA9KUE2GRb5L6CU9Futd6pPqwOmT2mPbe8sdx8mUf7rbq/mKvxT+n6CfczX3eMjmkl5rb2Pz1kHnbG7zFIAqSG+lUybaLEq7i6otqQpr5tReN6kSdVrKtM2ORHyX5L9VN1pn5u9VCt39W5++32vZlS3T969UX3w/AwjMAwAsMIDCMwjMAwAn/hEUi+vQ/+frzvqjX1j7gBYv/1L2DbRJmCB8FqPRYfUPVC8JWpTzWQkBHVFOWI1hkGC7a2WQKqrkxgJEPwoSPmMuzauX0HCZw1YYobL+ZKUwCvCcGXxGbqRztTJbLkBiRzGDH1INWAKK1flJbqsKkEL2wFQVucfUtGrJHTPAB0AXA0Z/BtzMTrYVSD5ggiJZPSHseAS2bCgM56RMkA2VYDMNrgCCR1WbVkkSGeIsCfgkFcWV9qDz671WYwizokYHsK1fb3Tz60XRgej8OoLzWiqaXqAjzOp6+NjVGJAJ1HWYUDewtGqmcN3nnb2cNSBBmdgafBuMFkGKiA0ZrqOHwGoHaGKczOFGO8SCLgFoBkgx4Yi9aUElSv0zrno/ursKXLXR3cTnv1/EPA1xzntTiDEQ+AaM4eqwRytx8st9t3FjgHwNnem7b/4h+J2w/Ss3OOWkhBvsxcZNG6CduvVWtZAarLLZpH5mceuasWq7RqmQhQLSbP56mLC1AtpiPgNEC1k+qFpion4IDaoJ9agT0kreclKy0JcH3VWi9Y1fFZdQ3I5HF+E4IjwSkBuG6qFziQpmdngulirSeQlFZdnwF7ySRPYFsPYffGJ9Yjy4iyHudhn1c18JkmTJ5s374/aP/1q6dJfljzeUGd6inXw1nqUuuc0o6Ga+gUyXA5mtY6LowsWCqA7VqcYg4E42cYQNnSw1Y6kfrCeC+gDLg4328rs/RNdZhBM4tIuzdvMNc3kaeTpNDtd/zhCesAmTAmSpp6leS3A6skEiZ1YVaefZkk6NkmGacrY6te8Pvje0yfMsl8dDJTj78kpdFb8O0Zel5dgqxjVCMBtmcqQNxa4YujYlRTLxyZKDNm39Q4/5oosK6x5KRmEk5IMB2h3Fy+udlu3sfxFzZVNcLXj5+3b57sMNsz4dzfj+fam5OFdkxC65jx3QEAI4Jo7/gc71zB1jFYsybVde1UiciU0laZQqS+/Ky7uFLb65LZcvatGvTcvKxXTR28gK4Me2wFNRJw8rjJtbrhvviIRxiaPXh4I+f0Bsny49+/bGPA3TTrc1ZGVdM53ue91N68qcH3JkLixOsv9xzBYiTiKjdKbZGewLaIMbElsOTzzsKOVjuwsK4dUA3Q9efMV/01ETiXDN1Xqia1b3XTy6AdI/fhZymjt0TB2vosa9e01w3nEjdgxtpeqofM9z4JojEO3IcXBwGhfuBUgKp13FzBJGcEqzr9ClDdRoOluoJlVcvVWLBaWRGBbQ9CHQdBa64i/q8+xzOrNjZ1b3Bte58oX4DhaxiBYQSGERhGYBiBYQT+OiNgVNUB1Z41vf5B/xIoddsfbyOkUv7b1xH2dT5m8GFdCChmkDsmHjM4JXBS+hvWgEBjiX8GHQal1oQuzcwjjzQ2BkwSFM9QLynI1SRJdtbaqeTfExhqpFRgb3oFoyQBJYzPiUEKL/fBogB2nhrImJ14BnxeWFsC0Ru8PuIzZ3EyNVgMfoo2VtmaZBLBvkyffSRhXdMO5th6REG3QymYJfBR9stp6fKqM+gMxz4aITHme/PRjbZ+exX571R7z7H/P08/tCe0ljB+rMC0G9aMgkyFp1ShvvLOPtY0oBxrnkSAlxpIArpDavL6GjN7pcqKJJLrGI8ypBLtFsPqJ8xxHKuA1BvIcNeQ+67wXIffWxha/eTheru1Vi15Prw9bNswfidILP0SV87pBMsBzVOXKuO4rBvwpxswpwUA33//G4xtXsISEvbTr7OIOFnRhK8wqiQgpPWUk/pLASyRteA1hj3WZ1qzKise19+OUZXec0TCOvF+5L5V31i1qMW2FqOXFZoF57P6KqDaA6HriZgCDeUQ3G9d9XVpUGI7C+W+AtxIfg2kjwJaY5pjz1oD/NT8dhLKlE0SaJOU0GBJBvWYsR+fj9rq5qcQp4u8Jlt33v7x++ftFZpTzZQ0VnKtnXOuxzB4F2GMrFOVnVdC71qvhIUGQT6XMZtS58lcTMVESVYMJgogZ8/hOPvCqM4g156lpnqZ9TwDoLW9yTpM+sM7t3H7XUAWrIMuc737jO1JN7Fu0zfVGsf0GBZM2zvVuRMgdO7LgmznIImCbo66gazh7Ae1Txn8cD5q8efm0D2UmVIxXLVeCxryaBsaC0+dK56f2z+1NNY8svb51TFgNUCH62BMf1Ql8rZpihxeghxwunLno7Z8634UCAeAoS9/97w9f3WAPFsDN1hVXH8/IP894rzOR6zHeczQ+Iynb3bac2TcOwK3XJ/d+frg/aivN/VHE1X2R9Ywydp4rvNiAh2SuvdeNzDyrYLL3A9M1LEdV0Hu1nfZ982sZRQMD9fa/XtrMUl7C1D9AqB6xDlMM99hYDVn8pHPdI7jZq3UxPtZkmreC7fhZ8kAACAASURBVBzGAl1TML+p/wSwW3aRxFn6q5ZhnWAyfaO9n/jWlBZUHWm1zSrJcmpLZWM7CfQpyQIZ2dqX55zFmqvQfcbAif2cmGgwici2suEnGLWdcu2khMH54drbP6DKlOvQutQkEDPypfSp5jMKgK0etWGNBljlGOxvNFSSZXW2aiUVi13A0331gNTR8Hrzy4tLRrUHqq5ttx2AajdAw8MwAsMIDCMwjMAwAn+VETDS74DqP7f/Xur0h8Dsj9+n/NKgdbnLPF+vEbRBewGn65LiOLemZc0c71pMDtuvkeDOpu7KgAmy5jQVAqiOqWcysJlDPjuj464AAQboQlmuLWisqVoi6CKonk4gDfCRjbNWTh43UmKAqrQoQVuqXQmaAlRn4HRh8UbIT62JLJh9wnusWdVNmODL9yWrLsPA553wLSiNyyXsFCzjOZGmrJlyVmW/07BOtsMxwF++udzufLzRTijY3COA/N3r/fZ7wOqYQM0aXAM1w6YYqxjKJXArsJV/PcjniS1PDgjO92EeijlU6muZHgCWQE9jn+p56K+6urKOmNLcaJV603WOQbMknX1tabHIuG7cWmwPYVI3V50zal93jsKkHjP2ykp97bJrrhLqSTrCAiggu9vDT262tXVkvegVd7efIAH+GqB6SAKAmkh9d5wLTYo41innkF6QVauqJpgQUuYuwNVenYBV6lXT/qQDq5FYxolJttSYt6SnVyYnSXtcBpoFVLN5N0ZXAXo5dpbjcX0VgBJEuF7q565mNdJfKfKSnQaIxqHHvpWMtZtqEgOLF4dT1yWvuTaOYfNOCLh9+ZgXNPQRUy3dfNgWV29T91hy4FfvqTOk3c8Bkt+TM42oNOtBonohu0rCIMyWLtLUsLIGz3ifPVrtsRuSGrmurZZ0/gXJcUBeb3WsJ5o/8fMcJkqypNYWL5BAMMUyC8B9eHOxffLgQeTAiI5hxJ+1SRx/F5jUaQGaiQNriJNtqMRBsd2alvVtggQq3dxkVL2Wax1XeqAb5QC0669cjf+lMD1T0bv+ei59wsDzK7n1BYBswvmgdjG9bHX71TSMMZFFjdOvZj38TpMhkwUFVgWG5jSov37w07awcpN5Qja/M25fUee5s8MckiBQum8S4JBrXOOr91zvx6g8Vm8ugc8n2vevD9oXfL81EaHKo2dUXb+C1VpOuf8I0tLfWSlw7iEFyLoLut80iZb0VE1depdQYS0tco+aZ5JvM3AbqakvoPrgzkoA42vMlD7/HEMuJLJzzPdIlQPvkUiNuZz3j4DjygJ4f8m9RaOkJK2qFVawaxhVxlugmppW31LyXgGj5QYxeRK86rrcXTpRMERF4PXAVZiWXqxClQZ148r9KW13bAOWMeI4lMhTSGwroSpjKGO8M1trkXRQbrxPuYbu2fsHu9xrBZR1KiY66++JALXYVGtT90nECFjjLq8bMEyp3VY9FTuwliOwWpv6V3oLn5X0V4VPsard2rtMljh6fb1qv26Hx2EEhhEYRmAYgWEEhhH4S49Ax1v8eLclKbyMsi4DTf/EV+b66nfX3+v7BDayPdZpynIZDJUZSkmJNWLyD38vCxT0KBNGEGwfVQL0BcBlsUVdPSqBnYHKrEwodY1jAhoDoQWCZ+W6SsoMTzy0GRkB60SNqZcN7K1hLTOTOMdGVufPtv6AcY3sF5MfQOoSLNYCDN4y0t+RslOOQUBMg5kYAtmuZQrjmUhtQ1JibHNCMGOgRfRlXz+BqQ7C9sAcAwzsIzrHMV8QvNsOxzrDOY7rzqc32+TKqO0iLX6O+++vv33bdpDsBqQKtNOyooJGY9kAVmvD/Gx/MkbkW1MoHX4PGZOS9hKUKaHT0IfgOXGygMCNO8meoeMS4HQTcHgD85wlPssgWIngPImABzA0d3DvXaZ+dJbxev/hoD1/tgM+O2ScCN04h5LM1nsarU4mNU3itVmMem5tLbY7D26GWT49etfePXncJk+3qX8dtzn0i7LjgTAh5ggHKXSVWS03WeuQBaI+txaSGk0dgAVJyn41WErNZs/WWSPperNnZZl2Zc0lcO0Z1gqQ+6/g+YCkYlRdz5e/juTaLTtGKPvq2ZPOTClsavVVDVCK66xMqyhUCWpfr2pQLlMkw1TJA+dGo6zefXZqnt6zW5+VzJRtNcP6/LvnOM6yzcQ869pewlpV2WsX2Twg9BiX2uOLeVclYLfag6RXJ8yohkgxH1J2nv6pOsBWL9tjATU/6/oruFuYBdBMM6cMqTLunz3Yap/cu2MFbJs+2QGofs/rOAQ7J4z/pP1tO9lvalVjagbLKFDNtd6brXk9OPYyeN08BRx1IKgDb1FAdKz3JYVaqZhuqgo4lDRb8NDVqMbQCtZZgOQ5ClhlBFOfqhyYGYvEV6DKaJgg0P1X0zHMeY6tXWVOkm6ZnG/rD39KTgSJNZP0/u1e+/b3ryLR9obiLo/Y9vAE0Mq47/NoD+QzGP8l5PAbm0swrly/3++2b9/stR33630mZQYF0mMU5jOVHlx3ts5KjXaAYq03r/Ne8hr0Ze2royCQVEXBHhbZ3wbXhTWqN6xjZWx+Sn3qfQyVBHfbr/ba5zCqGhAtMOx1B7P+2JyC12qVAngPTDEE4xEmM5jRY/GULVPguBli69xz4KUOzlr2HFR1KMU9zT3FhIy/L0a0kkcCWtZcJ3vO1ZRa+Y45jrSY93Fcqbt3hm0jxGCnrp7PrZY01Y/Y5weA1PckcbynjY+pS83asZcqTHmE8649z0qWlfth7PmYPJlg9qQMWIZ1P2Lu+ud1rTrH+0S1qelrVG0zpsy/RrDuDY6kf7tchzr9dkqVq9vK8GwYgWEEhhEYRmAYgWEE/sIj8EeA6iXv8Qc+7p9jVw1KqWWL66+1qX2Nq0A1HGH3B96A2X6rSgYNUwQXsDZIOOdwzF0iQDfwMMKapzZVtZq1YwJN+6cabMkGriwvAVznEvRYh2ZgNC3osd+jZkfzhHKJ+Qw2+BSYIANFGblUGtlrFZC6hMvqyswyDBO1qTCfi4DVWVgsg6uS3BK8GXTZRoWg315+J6lZFMh2LBHMwIm1i7b8sG6PNiTHBL5xDgaoGpjOsd8ACoLcrY822tLWSntHIP+e4/nNd+/bM+W/5vKtf4zxScnkKpCtJ2k3Y6BnvZgSO9ufEOAp3bNnpjVeZ5r5GOAxLgn5o5gsiZuOvjc5njsA0jWPCcSrs7FjvASV9ujBWru9tcSxVj2kMsLnT95R9zpOGxQZ10j3CHozimFXCep0mtU5FqCK91J78JN7bX4R8Ihr7OHrL9vx628YC6S/AH2BqnVvBVRZJQBmjZUEqFDoYaIi44W9i6GSjKqAFZAqsyoLlvrgGE9ZEFgOrAVUu1rBhJcFVnuZb4Gha4jVYwfQVSjrVxmu1FB36oFsLmgtkJR+ndZNUvd5FmZVKXbHniKJntCwSHQjs5ra4WKx3aSAU4GkGDBTq3qEY/Tq1iPW7XoMu+yr+mz7dfvu5WuC6sV2gDRAxrIcjeu8jzH9OaQXq+dmixrxgs+ns/Z8pswXJsp1FLZUNktgARDonHJNvqyMAKFTJA8wUdLl+RcffdTuwRQKVC8OX6UPru1qpkwsKPPtgOpFDMkEWzKnPu+lv7KqdX9I8saxDlD1hQKulbjqEweXiDVz1Ce/CtYVSHXsUyPIcZ8jZQ4r59ww/uf2seUa06Qnbr/cI9RVR/ouM2c/Ycb8mH6pyuAFtsfUsdK9JgDUr6k5wCZA1bXlvLzHKOzJly9hva0zJ0FmWxrO5QgTrMMxBmgAWB2+dWo+kOG8QU32g1soz6fbV6922z98/749eQ+QSeurYiJzPg6F9xLuabPU+8YVOIDUe0tdD5pgVZ9fFRA+Cviqztnrl6lot7kub6iE4Lns6s9JeN0GLCv7f0Mf1c8/36YlD4ZZ3He8A1u7K+7MZ3gk3bI+VwEQIyqnSCfeDsBaP8t+U2Oqk7g3nLTaKbdeL1pfK9Wyx1UMrSBfljWalSTYlN8XwPa/uI77PoFuJ/GNYZTXsbNMYs3kWm1X7/HLe+GYtbx7sp970ck7rPegw6dUYPDWI+Te+6e2k7FEQwMv5huTN6pY04pGqbM1qru8ZjKzxMHC0pL7+ttiUvsEievQa9wV2f+tc++CWcobAlK7xVOHOHwNIzCMwDACwwgMIzCMwF9pBP4IUP1jn9azWP5hv17X5/bu6opRKWZVeWxvWFFBZzGplUW3ltVtiomB3SQQV8q7CLMqa2eN1kiwwuYCw7FsiaCRrUcEycvLMKALVm7ZJURzG/YOlTCHlHRK119YUIOlKQCBLRvseThNHV7Ml9jpDD9rmrQ0u4ihzCLMEoztpM7EOg2z09AgyvUqeDlNjwd7WHayN16uxvaepcwHLII9XpW0GdjoEmyQKGPLZ8zAEBoauc+Nu2tt86NbbZfz2OE8v3pJkPnduwBrA2G/fEjQl3hJpoIAS9Mk67XChBCUCdINOH2u028vm5PZ6+p34/QLy2wd6m0A4QbnuUQwOmvLGPZsPeo65k4fYcqyhtRXMGtwu0ut5Itnu5FYTgPQdTANw2scqaxPZ1lAjsY9Dpbgx/rI2emDduf+WrtBP05sf5Fkvmy7T3/Die0DVE0y6J5M4oDPl72ZJqlgSwqDe8tNI/tVEgiTdwGzPamhkkA18l9lvrLjgtRyAs7Pqd/s16Bn1QGlvOY69BA7kJqawALZvVy6Ghz1SoEeJHWsW8eulkTYwFxGT9mpbEyopxoUaVOBkwwfLNtE57ocJtu+k8yZczSW8dPFlHWJv1KbX77RVjYeRTp6zOvv9o/a4+9fYNaDHJhrQVZVRl4lwDlGY2OYHo/kCBmqbWpyPBotwajKnFY7l96xNd1+WaO29bB3pckEt6MGfEaQCrOKVP3ujcX22YNHaU8zh2TyFNnv7PkOiSB27dxYh8r6jezd+lPW9GT6qHqhdED1sr9tB84yB/6+rvcCq/XVmwn1I1zz1aGoy61kuFxbJgpk4Bx7kR/fjrG1wj4Kiq2bPqRWmLGt9qpIfK1xFKzyfcpYXgBuVWNUD1WvY5QE68jU739au+R9r77fbi+/3eZYSIDp2ixQtWctiaejY6XAtf8TrgWlwDp3n2P8dYPrefHmSnuLBP/XgNWvX+3DvtY8x+22y6k4BNNcg9aMCgjryq4WNq5Hk21pP+V7apWWzNayAK65BySYbtnTmISE1/DPcRDfxI1boPoaoPr49xw7576kUVkSK8y/1yrHMaEaQgDZSXNThu3rHIbj5ZfS5CTLbD/TMaOXdG+XKAt4vZZYCMtqn2b7WHPsguJKSJSxXSXJfOAa8Dro2tO437qfcE+D8fb99b46Luvrj2D/9eg9RpZtwuF497DYWcYxgJe/CYe2icqa8r7Ea7DtAlVrUc9ZM0p+d+i36jjzlwFJsKDVJJNg1aRpnzAJpdzdB1yrPcNa94WS+1aP1uFrGIFhBIYRGEZgGIFhBP76I3ANqF7HrL0stw/e+wMxbDJP7+t9Vvn6+wwFevMkHw1o3Hax24FBQQWuBZGEnIBC6u18n37Adlo1oBG0zhH4pm+qJiSAyr0jsufnuKzyzmVqF1fmqCVdGCXo88XegGQSMDoBQzTpt4AHoyOlsqkNY9sRLKz1qJoxRWLM9wLtUG6wvznYoThuCsBgWc6Q+xmZnlHPJ6MTN14AhUGubUFkV61FtdG8QZYMr/0nAyRtEyIjxH5mZgCqPQAjkFteX0H+e7udAKh3CHpfEoT9Pb0bBaHiqbRmsBxSViKS5ZIAy5gawMk4poeq4L0z/jniubJG+3hW+wgPHaMjaNAt6unuAAiXARa2nBF7y3fMcCz37iy3jx+s04YGtpI3KYcWpD4n4LZmbGT7EiWlBpb29pTxCSiFDbUeMoDPc9XAhx6OUwdt48ZF23r0EDDj67tt/9nn7XjnKeMgwwPw5fPtmSrLPSl41QkYKbeuMZH8dp48AqGp0Wq7CFiVTZVBFagq/y2gWqCn62t5CYhMgBRYLfdZT7jWas/uXznLFvN49VXsc0XZMkOdkY9gKWu6AJPAJ46zvfxRxglZoiyTPTzjrGqQ7s/2XfUl6iYPAbG6+B7bqsZEB+eztvUp54dJD8DokLn79tkrmLk9+Bskv6gMEJQTnKM0gPUfsyZP2O8RLWqOMGdyHgp6h/fq6pKV/BYg9YOBWpFVmlSY43UB62j6mLVBYoE5/PmD2+3h5i1eY3vafpztP8VoSbk7O3XdWpsaA6XOtEpTK+W/Gg7B8PYu35F+Xsp5Hb8OpF6Ofx3opfHQZXKgmNYw1Jd4tpdm9+1CMn2MqQkB+9hinmQ9qgPLvUH574TXg1JrgeqBILXcsM0hnMl2M2f5nUwrdaerWw/b8ua9SvKwm6dfP2lvnr3lGGqtHWOidAYgPYP5Hh8zZ67y+DVxD+D+YR3rIcd8wOPi5mp7gFJiEi3145d77VeoJJ6+BSbFWMjzrppP7xuT3ie6mmzPqcBdclhBXLaQyt3Xi951HGfc83Z3iX7GvE8J8AL3s59/tgFQXWYtyageti8/fxlmeYH9zHT0qaZf09bip4hZll8DOOSyXkNxRCrDKQGk98irGtKr+77PTKJV7a+S2brf9YxotaIpmXJqbL2COKb+qsrcWiucca6a1nJqJxEAvS1L6lsF7IJp66n3uWaOkeyeWcrBuR/haO7fBsfraIyQl1rcpD+9Z/L5ZaHEnANUxzCofrpmSnCxbR/AK0j1G40Hv5MZ7RJN/2S9enyeQa/FKDBb943rwPbaLWN4OozAMALDCAwjMIzAMAJ/8RG4jjK7nQseCdJ6E5YfZY8rT+/XH3I8LHRROy2QW/Ipo10Zr+vv6dlZ/RoBKDFTsnFNAVWgXVjPU416hK38XlZV4OYR6gBs7ZxOupoUGeDpBKyD7Slg50JmyLpHAJpcrbZI02FHbdNAkxwicPdvHC9YXRmt4HZLCxblw7RRsd+nksYTwESBRc9Z5kpWQpCo5NLsPbV/BF4nMllEcis41Br4R06H6U2y9gIJgIl9XGcJYtMih8/f+uR2m1lfbnvs+QOB799/+bq928UoigGO+i04pzwpA5jCaAhyymkzMt+0n5Fl5ThsVaPc11oy3uKIbzBGW5hKrXI8Zb8TDjtBq2ZUgtRHsJ/LSOlCHPM+3X1fYe6kFE/psiBVwF9AqNiwsMYMnsDUr8j8APIzfGvoszA6bFtIIhdXAZgEjeMPL2jJ+TljvgtgN9znvZpMAZ5j9ELgPgV9N6G2WObO4lcPyNpiXJgva1UB/WWkxOvpqVpJleqt6pq6SoSkXUgCzh4s+ehYOmYdMMg5F1Pfn9/lNnVmWceXQW2C/w64pkZVtx73J0gFLHX9VNO6JvpeA/hikSRey+BHmbZ1qmAKEh6CpoW1e5hs3U8/3SPapmx/2G1fPcfUhyQLFlVIgmH4qPuWnT9TigqTekB/T2sm/XwNlBLoMw6uHQHpPGypbYEi05bpZm5mMQVTpj0JAJgGsNr3d21xqv3bTx62VaTfAtXT3adt6vhNW6FBrvNzoQOz9cOOe1cjXCY7veNvAdXeROnKZqsf9wxkv3ryeLWartipq+RAv7ljrTSzxrucl7u2QAxmxt7xVcuLBNTEgGDVcT+l3nsMoyojqjzf8uGTY5JcACBLBZQEn1Bfvnzv0za/ciuJJ2XBT3//dXv/hn1pVsU5nsNen1DwfgajbTubE1yCT32EZT1nfbHrbEfuoR0w9jOr9By+v95mqT/fhrl9/Hyn/fb7d/Q3LpOgkkNz9jCjSt57Sb8y4bjkdnX05Yer2ZKJjmLjXYpb1I3f5323uIfMs59f/PxWu3kLZ3TA+FsY1a9+/zrU8ILuz4U4406tasJrODWgJlCyZkSefG6ce3Wv7gyF8nIdZ25GXc4mSgoWaN2DTMB1st0wpLqds1a8X3Wta9xvr56NXDhMcak+YuTkrHZmTFWT6mVd+9wHiB5y3+iNjlLaAABPAi+tbHQEBlAC2F33x66HgGN7FY9hUQ/Tn1ujpX1+Ij3B+ifpwM/smf3KjFaytf5GdW7rOQoTV5Vo7f+Oletvl6Tql/PwOIzAMALDCAwjMIzAMAJ/1RH4A0BVltEAX+OIH0vx/rljMbTC8Ibv2ilBe2p6ehMlwa9BZ21TzJSBQr1P+JTa1tQaahszz1EATmUkCZj87Rws6iy2sam/5NCUrirXnQEAxiDJfSkjxfTIgG8aoDoNSFPiGxKMiGYOBtNtlwCUfS/RBVrRLM9R7wpbZQ2calJB5YlBvrG5AAi5qpJfgxrNUIzhzPYf0M/PvH4cLgGq69PU+AmO07KjWtaMCQJlHeeotZwWaAl0ldve32yr9zfoI6s9xxSSwZ32DUyMxlH5LE2kGAsDywrIrEuVkWBkY2ZS7pipWRUIxcSnoJk9UTcJam9TX7jAZ9lzMRJAR5xYbJ5x+elPbra7W8vptaisd5rt3r3cbc++/cD5wI527TRSn+ukJqirYDqmK/bqDEBXxiiIl12lhyMyuzlkpas35tqte1sB/mcwjXsvPm/ne0+ZN4Cq8lNXmq1P5mHF6XurXLsQdtUnl/OvYMjaVA2VdAHu+nbK6MkIpXelukoDa4NM58ZaNVloz1a4fgVWq6/qtXXte8O0arJSUr8eqOaxY4sDInweRqX4ywtYGtm99E+FqaOfRmgnGW0ZvzTT1eTHtSerF9ffYrudKmWkJ2wvMAWlIwf/LOc45uc9JKrfPPm+vdg9akeTSzFTOr5YQBYOy09QfgBQPaR+9VRmX4bRWjzqKk3EeArTrF0Z1WnAadoAMU+jqUNkvsrE/Q+gynnM057mweZa+/Tu3WLDWYlne0/aKnPEpcTxsDOUCSXHFqwqxefbREHmQmdUVQfWGya70yUGBNBdfWp/28ga6kHqD+8lJQ7tsjOOb1hXX6vxDkgw6eM8cL7nSQIg57TtDmyqNr5Oh2ZK5yQMdKfW5TcEn31rbVcDmHXseUuBLY539f7fcL9YCzQ5+LDXnvzucTvYcyWY1tEICTYbx+Vz5zVSURIJ9FQ9IUFwHva4knKuZqESHlgYubHukdGv3F4OgP0aN95/+PpNe769H+n+aUA+56cTsLWjnRuwCQy/UrsZjFiqCD9BFYUM6E2u63uA3E3uQbKmvwSobuLQraT2A+ztl49fhzFe9P4XJKj0lwSVtzD3mXrXks3mOu6kyaeMn8yzU1Sq+gKAqV3Nfqyr7oB2wKgb1phY6+rlZx2+7wk7K4vbeQPItsa0ybGXtvb97tsaah/dRwA53+xnjEx9j2tJUK2i4tRrKwoTDJGYVx81hztBN08eJ/dJ960x2zkX1hHXzgd40/cTWCdxH9NUybKNaZINuR9f1pn696dX/XjmlTz1dOtvoOD0CtAW6i5J9vA1jMAwAsMIDCMwjMAwAn/9Eeii+57V6DV3XdB4GbT/KQfiH3qZlcUuQ21Q0wPVAm0FACqQLrAg8OtMYoonzXunARqKgJX+GrgY9Ng/cNJaT+SfAsIyESWwJpBZALwmm2+wNAJ0EchNE0TP2p7GGlc/F+pj0vfx8XOAgUXa08wQ4OgWOwIECVJlaQOKO4lwGt2nLyCBKEDMrPw0r3kMFUjKqFLv5iMBmBzwIvtRxhqXYfal4ZFuq36WwZ9A3CDfwHjh1mq79ckW7C+gmKD3mzfj9quvMS5SCmdrBoNy4VNIjc5xU3DKz2k/I3tUkV5qtawzm+XA1gCoGwC9DT4TzB6QWt/V+Gdtea59hGnS5s0FQKOyUOV+U+0tbXJewwDp6BkpoiDdOtKAhq6fYmgPgXPVQ/YtdKYA7VVrjKz3Yhegr8Pvedt8eLstLNE3FzneyYen7eDVF8zlDmPsCFRN3gznP7Mgu+oHaoSleVIociZLEyVZVuaROtUGuyojPYF0O6BJoJnI2jXhgRZAklksdl8gVWNeTjL51MsFXfi7WJRKqvwQqObKiG6zgLiAqWfJJzhnayfjPEtwbYuaBP5pWWOPT7YFLIEmw/Q4rkoYDcqPqJG0x64M6iF9eI+QRN7Y+qgt3biDw+wpbGlrz1+/ad9vb7c92NTIfWH3DjBRUmGcklgC7zL9MWHgEi9Qbi9VJdmCU1M9k4DVuTgCmyCwRpVhpS5VALM0d9Y+vXevbawuZ/uTgxdt7vhd21jQuIxzMWEQJ2bHnGvMMQecaqR0kUSBiYHeTMlrvGrQf1CbmiEs6fiPgeqVaLm/B/VzUe2BwivKeIdNFWSJMsttOXWq9LC9AJgkIQBbfSaLSq2qwOtUx1/xbCdXPWN7JbtKdwVJM6yzGw9/wXIZRSHxYftte/L51/ze3svzvGZPUd2WLXeoGnQaYMHYybLaFqsH4h6ZwnfnBGjDeZ4yPqu48S5vAiK5B73aP2lfPH3fvn3+vr3d49hyK/R+JLPfm6aVzD+uwBoadeCt+h772VzTJA3uwnDf5D0Q4e2XP9tsW9SoytgLVB9TPnAGWJuvXFKUD3H9DfgvVYbgs9rilOmR6/uEsZFR9Voo9TFzaA7HY+hApqxt9U+t9ySvkPnxPuB12O9fMOplaT2su1SaW0yq2wr6qwa3ShoiGe4czY/sk0ry7xhgXtcZY2pi0kQccy5z6n3PkgTrWvv+2NNe39wYx7Die2ckxQCjflvhaiLRljX9tW131ZL62w+5HOkrYeqZ90msqpku8a/H2quBBqB6efMcngwjMIzAMALDCAwj8FcegWtA9ccg1U++/lof0P+hI+qz0bp+IvXs/vDXOwoMVjAgcHXb6k9XckvDg2JiCrgiAcZAZhFGdSm9Im3UjlxLM5iEjDKkgFB7nBJMzRFAz8ucdozPJFH4NIHcLGBymUDU+qZjmL9pgk6ZSD9PA6YRIHaO/QiK5zHokTUNUxqpK4AYoGsPw6pVIkwh0D8XABCUB4Qm+V6BjGBUUquMj6rv4AzHIDgJMA0TyvuDyU2h9wAAIABJREFU/zsWw9Y460tt6ydbbY5Hq6LeHZ63//M32+0tPUsN3GRWfY9sqoGWks/+9QSNPeuq7Hd/HJB6g0B2i89e4WOAhzXaYVQ5Jn7YWJ9vn9LDdRWwalAWEErg+PbFbvqkKlEWpOoe6zkq/e1VgM6dzwVCykc1twlOtBY3BWyyrAAjDJQ0VBqNMHW5ganS7Q1HCVCxU6zq4XNWBOAKMOX+Z0DTKTkV4MMYTTFv9lANoorsVGa1cwDGlMrfFVCyXrJzAPZsOiDUmytVP1/XnoAqUXfW35UUuOdPfM0ZqJY7V8FqwvAOqPrWkp5G5uv5Z03zbf0p6zMVsTFOglmNDJjgFkpNKaoy1QsNZ6gpPWMtKvcNC86YHQBade8dLd1oN2FVTVLss90Hgu4nz5+2t0hI904xVQKYHpzhBHyKBBjAKZN8cIyxEoB5RhCdREvVLst2J5HQMaqzyLF1+LV9zRzS+Hm+EbC2VeTWn96ndyrJnYvTw/bh9dcw8adtHbrOhIu9a2JcJcPGYoncN0kCx98EQW9kdb2PrWxUsVNBO0ka9ED0ilG9ZFF/cEtxTHX6FVgVSA2jajsgFRhJChRSz/gCSM+P9jFR0vmX8UQOesa4eZ2c4NB7wvjLZAuMNAhS8itwNZkwv7rRNh79jXxzpPOvqQt+9eVTxhP2GrnvCWN+CmCtcyzp8Tn1uAjbw6Cm1YvSWY9Ql/DUaHqJIwXmtQPmYX59oa3fW21n3KMomW3f4yr8O9jVl++qhjKryP6rPYvpyKluMEkT6bHDULWffs4G86GZ0ibDu8p18W/+ZrNtbOAAzbntINn/6jFAFaA+8pp3NXOtei2nwNRxVGLL2qo17Gu13s90hO7M1xz6zJb3hs60zVp8DZPiyGuiKHL3viyBY+7azPQOxdlBer2aJKx2NGU8VxL1MjHrpMBRqhSzahuavWO6naZVTdJzmbsTwKkjfcY8HBwBQAGqKk3Stox7rCZ8x1yHB65h7j/WpmpcRzVyalR95t8Wr18smmotXbKpnmz/t64AdBmEldS3js7t/f7XqIx+sLCHH4YRGEZgGIFhBIYRGEbgXzkCPX107W3Felz9Qe4CzkQefyybXCZLBVI1TjJMk82SiejrfHyv7Vfk73Axzb6Kz6r+quUYXAJe60kBLYImXrVF+zEBd4UIchdWtQJEaWOzADs6WgS86kbKl4G65kqzBIazGsAAds40AjK+ggFRJjxrPSbbj1LTCgNqACPrACgSYCrPnSZVr2Nk2AwhSJSP1W9VIHdhy48EYmb8BWrVq/VEOSyPHo8GHxxJmEwaZEQul9pWgu4zZXO4hd78eKut31kvt18+5//43Xb7CqfdfGYvAbYlhKGVNV4Gh9Z1hYHowCqB4Bz7XmUIbgP0RtafOtJsOytDTAw2T3B5B+blo4draUNjtCibIrvy+tmH9pbWGgbD5T4qLiGs81tGTWDq8Ri4KikMOK22LqW6dS4Nhnmdc5umDnIGoLq4WK/fhlWdpe2MrWDG75+0vZePAXS2RjlkjmDFdZZlPxorKQWewNRqMu1qZO9kU3UELtlvWqTYU1VJMLLMHqhGxp1Y0//JtLoea0255q4qUK9YsFr0Pc9S/TpL+NfDqmKY6lqowDq12wbZMSkqUCWIUncqCLAeUElqvjXAkfWG7RZgnVtbB0iQqbNmMrWSvOcoLWasdxy19a1P0tPziAWhH9P29nMMed609yfz/DwToHqieZHAiPPax+AnkkoNbDQHS81wQnqOUekvrTzEmVyTtq9ZoAZ4CQMl61On+f2DW5vt9o2b5AMu2v7uc1jvZ+3+Co7aKBN6E6VMOOuKxQAgqd62ySwEgPpYTG5NgOvHMQ4v1xFvvlY/9wioYFfPYPurK0ZVAB1QlX91/4hpFYC8XJGqljLtUgRPh3vpXavT8imuu2GudY3l8ZjXjg9l4/hoVQoCWJlXAO7y7ftt5c4nUWjbU3T72ydt+/uXXJvLzMsS7J29aj03k00dsOL5GQk058tElOtLxj9tV9xProqaD9ojk6dgGwyQlnEFnkRZMGYIdmRXMVp68noXmSotiaypzbS5LzFlMaveZ3KLzEeXm+4K18KCBmhclze5t/3bX97GuKyA6t6Ho/blF68A7uP0UZ3Mmug8rz3/sKgCTBNeZYbU94DW+CgmR5GweCiVSHRcLizENdnWMbwFcCsxlyvCmvj8XGCv2g9xXQW8mqiB6cS8qfpAC8zrTp5ShhhN1b3omHvCDm1o9pnDU4Bq2uTwb4y02/d479UTYP/gIIkF62VPNH/TgZrnx3zGAcqN/bColq4o1Ke1DcDV+2/u895HkzB1jeUMu+v76u9euSD490TDJWezT7T4vv7vVr9ecyrD1zACwwgMIzCMwDACwwj8FUbgGlCt4OOHX11wmUjpj4PUiqYEoKsBq4YCwEVeM2gr+W99m+PuDDvyx7+kvn4VqABEEqwbUBjoaoRhMAFs5JWSDPtlM3csi9qNtgzhgwEMwCt9CPmdoFCwOWWtqiY9MKcydVGFdmDUPqu2oNH5d8YaOwMwmVCCcWW9So5PCYyV3k4BOGetfzVI5/WR7KsAVWDV9bBJW4WuJvIsrVd0G/Z4AIoYKslYVgxX7Gva2wCejwBiC7fX29bHt8LCGvv/v9+8b//5i7c1YmFoDCzrvK2J82cdhWNKwvcUY2Q92ipB4SoBrnVr1qbNcbKR/fK+eYylHhAoP7y3BjAkWLNujd+fULen1Pc9AXNceyM57EyGnJEgVoFp9ZHNGTiGMKG2uymQZ+2cMs2qN3McZPFmZo/b0hLh4P7bdgOAvL55s+SMxzvt3ZPHtJl4TeB5yLHB/syxD8dSRlUjJeS+BVRl7zwJZb88x3BJp+C0qBHddvJf2b0AIePpTHQnJ+/apVyxJa4rg9UeePbrrkLWShX0QPU6QL0CrJcMa+emm0DWCcLARVY1CQBljXGktYVKmfsEUKWlShnkxI1WsArItKdnahxJjiwsUNt461EcZU1MvN/bbV8/e97egXoOz+YBP5UoOWH97h/b15O1ahuVjLtSSidBFrw7fk2TXJMwqsqBF1kUI55PAWCXkYh/dv8+Mnh7H4/b7tuv2uLZfttc1PiLM3VNJklQc5JaYYsrNS/jeuiv+x8C1ZKy9vV+DmcC/ZIgdICvrgWPMKsq/+uBa0G9AgjV91KzK2yULaysb8BqWMawg7Kq3GOoXTxHZn1qjWrMgYpJlVFNyTB1v9a1ahp0olMw1+Tqw8/awupmVz953F58+Q3Kgh3qGWn3Qv2vjt/hnZUBI/WtL6TWJuDEc8z3ZN8WyZ+Tq6nzSt247+VaE6xeUH+9dHutTa/B1pLIOmben5Acevzd2/YBA7UDFBIqb3PHi5qh66OsPDjOarXnFcocvLZvMze3uY/93d/eabdoLSTzuYsS4zFAFfSLLLiY6yhy4wBea7ikvlyHqYf1XlR17g65rWwE8m6TZJz3mshuNU6r83OqAjNd555vWNUUKOTmUODVpx3QTc9V96vJmwmBum8lr9HPYe5zMKUoEfYwUTrCCMu58vKlujRg2c/RfNt5HXNdjZlUa/S9d6uiOcZQa8z1JUQtrtq6YZIAGDJprFRVxFc1xRZylEFSgeZSXvR/p5xrge5B/iaVOsCZqfd02ZZuPQwPwwgMIzCMwDACwwgMI/DXGgGj+g4G+dADU/8o+7zPJP8YpF7Dt2FO/UOu0GwpbMoFwbGBglU/FZCmeqsLcQRwEUkK4y6fFegxoJ2P+++Ierzir/Q6nYtvb46QQMgMOY1paHxP71MCaBnSCVipvn9fyugAZ5qUTPC7OepRBaFgxgAxgewsgbbyYfdnwDtN8D1HexT3ofnSqSyZYSpB5TQgSoCqa6RN5U9ldji1WWWpcetMhJozMEaXkfWzdSG224eBsQ6bBkqJOQ0EAQAHRn+4hG59eisMsEDO/ov/AfnvvkycI2YwJ5AW4MqcxXCk5HD63CwS1C67GwLXUYxTLsKojkC9MxzUAkD9wf0V3H1XkDqXK6eB6Bg56faTt8gFCcZCZ3rc1Q4ogZvAPWdUUt9g89TTWVcqOC3kLwCq6jzNUzxO+G4Y1enpcVuB4j18/wogRK3qo3tgS1hRxm731ZN2uP0VIHuPxMB+AVXBD+OptHQSxm6SObN+rxhVayQ78Mo+LpiLsKv0Vb2gjUhqVo3IrQ/NMXbu06lLLbber3IFrqRFSQ9zpt06r/6jdfad5Dcy3y6QDYvUgdK8TYpK1tLo2+cE1wFQ5fJbFr+2UOF3OjHnETBl4G+dZOSoNb+2sLR3brCEBj9bP8MEDEaP/RyAYp+8eN6evMW71PpUqX2OZR9ZqoZKSrV1pD2z/UiceV2PnmAdq21pdGOeIjGiCfY8tak6M1uzentjrd27uYnMHTbr8CVuv0/aLVoRrZDkseemSYo4uzLOE/MLBVDj/Ctb1vVQ7ZyVdfyVUctnZ+UUkHXYPMawVB0TVwXm14a/G/P0qL2UY1ZyLOBBoNqZU1kXHp19oU82kVljfPdhv6hPLYAKU831ozy+2tN4vZgksU4YxhVznonpxXbj0c/pq7zCnDgfh+3J779sO+8w8cE86ZR7mdZSrp3j1AWjFhEpcf4y4squk9xJgqzO258F1vkOa1l+xTH04bCPWZfLuGzPkrg5Zq5O2cdr2kB9+c3r9oL68EMWQLlBs3FqxCs55/JyXXmnXuIa8Xud99/huvh3v6SP6sZyQOb+jtLfV7Quhjk3yeBMONSyj+6jY2rDanYgT5OmWngumZI3J+HhvcokCmOZ/ah0yForua1qEfeZBFZa2uQGWMeb3VVSQoDq/dVjL9dflSX84P2lA+EqC6w/VbZrCzLr7VPTzbjp+p5L2/ugy0D3X66t/QMNtDomlmvxkGRFPANYM8eRizvemC9h7Kb8N4A3KQYTDQqBbXPmdt3fne7KvwKh+2ylnF+gSl18QG0PVPt61atlPDwbRmAYgWEEhhEYRmAYgb/8CAg/CmXlq4s0ApH86oGqP18P7K3fKQgq41Bhp3/MCWazrz7rXIC2TJXMUPseHX7d7jowLplWhbj2T10CxCixKwORWZ6XhLN4L99rz1XskACQfhNIw0ZFmkqAPVqYo25Vh0cDd82VgL6Y9RCdp+4uIFVpcWfCY6A2A0AS9OoILK4Jw6kZCJ8mUJ3z95xjun245zCPhOOCK1vRCCDzuiY05SxsDWxquWAkgh26EbbGy+DOqqlDas5ufnKrLcG0+N43eyftP/z6RXu+By9wWc9FUBvXS8aVz5xhO8XTS0zPPAFqfJQFpzyftb7NWWW7jZW59pD+qBsbOigr562mF/sEx9vIffd2ZAwcM0G1xlG+scYstagyKOYOuv2lj6pAFSOk4FnmZxqgGgmwLsEhzWRgMVSiNcraTeopX9M7FTHe+t3b1KveiGT47PhD23/6Ob06n2W7OaSoUzPMAUiqenPClkbmq8y0M++hj2oBVuXc1rAqf4XZklW1ZUqSBAXielY1UFujH9dPGJ4++VKrtFj8flX1FkvFPNVKK1liMVG17up3fkVLWdsoGRagCjBgVgOk3MiWGbarEagGrAoKSiJ8RpAdXyDWTepVCfxteSLgnF+9w1g9iKxR8583H961b1++ajtjgP+ZTCuS39M56ratoRSkijxYr0rPu5ZIOvjmjO39q4CVRbGAzHpu8oizPqUd02T7GDZ1DTnq1Pk+CYuv2hxs6m0Wk3Xfk9DyaUmT9kC+6JhXH1Vdfx1rEwSyqblyoyhQItsD1WKvA1Sz+gqodsOZEbzEBo5q10Lnh0C1pL81ZnFAKpk1zyeseUzdL2sP0HqhPFSAYy9hQMwxIFWZtfWo4yMZRFsECV5l9qjbHK21tUefZa1dMHZHu7hdf/4YV1nBzirHbIU380G96qntac5kUaUnK5nnuUbhmnuEpkvmLToWuG57BVbZVnBnLXIqI3l9tLaAkmK1nXKfGvs6yobvX7xv33BNvve619FWkOeV5X77Wy9P7J2qWdoSc7NF8u1//tvbbWtjMQmqA/qMfv17pMsA1Xlr7XOkrINuqfaS3KxhnXgdz+iV/bkY6v4+XwZH1qWqluiSIMqpOyVHJWe8F1gnXokz+0bX3wxvkn2Crd+/01cMbqY+908/V5LcVls4WdtWBsApGBX4q2o58XryHiRItvUMbLFthzRUcmkLhPc1auvUN0p+w77yGUc4kB/Zh1UhMPedMckkdT+T9sfVMyB34HD2l191dcc+mm9H0J9dv7mgncE8Xv09vPbm4ekwAsMIDCMwjMAwAsMI/EVHwHQ4f4F7xrRnOkq6V+YTPfDsa3N83TrUK7a1RG7Wp1qT6h/xnlHxz7lNG8xeV01QgQOY18CrqiKqTLXvKeZrfmKFZ9SBJczrDEV4vaqFYA75nUDToMOKVt12w6oRCNlWZnFxgdY0xdy6/QRswPSCxjC0pVlYgFWCtdMBuDPx0LxkFsAz4nUlwGdQlcqGU98Fg7JooC7zamDGPgWg1qsaDc0il7UPaGpGQXaCzbCyAKS5bhuPq94vYyEbRZAL0jvm512OffXhBo6v6GQZ0iOG6b/89mV7DIN22NWgygYZePv5IwJQGdQlgjxDaQPUSbYzTSBwFcQKUm8iB/zk4/W2vCQznXayGd39D/RIfQJQRG6oQYxAwuPRDEV2JGDC53XIGYMyTCp2Nc8BqjHqIdjL8wBVWeMyWZoBDE0jHd0gGN979R1x3x4Sy6V2E2Ck7BrRMYzqN+3oFX1VJ6hTpWXKDCDKtkIyq1DkYa4mdP+lXjUSX8Fp19ID+hkQ6+sFYsPycWABSgESLicf84bL9Vjrq9Z41a0WcC9I0Cdc6lqogLX/7iWB/bXXAaj82NVPClgFUQGpgitlqbB8gqiuljItVGCOytCmgI0mNTLuAhlb1QhMJ2aX2tqtT3LecKGwTMcAmWdte/eQvqm4zgJOx5r9AFhtT3PKOjpCFqy7sSyexyQLLtNdDLdsKn1VrR2eOMjrd2/eaI9u30u/4DEtg05oSbOGA/QN5m0KkDqFnHIisl+uI1yxUyOs7Fozpa5FTa65a71rC6wWa12taUp+mgrGzEN3f0nGpuqeL8caQFFy5X5su+eR/fZA1XF1PAuomhjI2NJ2Ji2rYKl1AB5T43hsHSrXhc6/x0c8VwYsUM0UIYFe36SH6sdh2QVLu9vv2/Mvv4XddsyXOQ5ZU9y4zxcDZC9MAMSx20SIDGJJgQOJlOQH/FVdbU5LoOpMVGF3JwUGNJuYAIjOLOM0jskSxcCRbp+wLp6+3GmPv/+AFBgWUDaTHRxrJBQAXJ82z5xoqGRLqXWA6v/6P9xlLrl3sH4OYVS//uJlOweojpg3jzDV2QLQAGflut2+TKCFpSzVgO1e/H1WdNrIdHXAOaeOWU9rHxMEV9AuCQu5SrczX5HTTwXx5f4i0+4kxCbf4hDcXWE9WD5lXsdcP4cw5zFK6kDtMQ7AegGkVZnb7B63Q8G8fx04Rmtfj2xXxNqpspLQr8BMvX3LUsmEjYZ6B8iAq480aha2UA5cX738V06/N03qr/ViXQuk9qqgK0DfbzU8DiMwjMAwAsMIDCMwjMBffgSMoszZ54+xQNPH4pZ6tqmX7fZgVmi4XAFa/sDXs5L+lqtiwcliuQwZsPnguWCgz1DL8C0R2Gh6omFF77bq+93TglxpDJVKSlcBkMGJR4Vnb7n/Ck66Tzdo9neypfOLsEQBm5gjaYxk9h7gag/WeYx45onOrWW9IBIMPxIZn+wTbKXBOKA24A2UtjhdcmA3DAiNA6i9VJHWsu9ZmT+AgMcpi6ojsUcVqJ6gvdi4cmPlTGVKOtZPeL5DdDe/tdJuw3xOwHpZa/iPX75pj5/vtg8Eqco/VTlaJ7bI8FE+2LGoVUNqcDxDoLnEMY6YSo/5zuZye/hoPW1oHDj7o6o5/vBmPzV4RwSy9VXSOeWdBo+ep6SkB1wy7Aq6Q7T67auC2bj+jsPWTadFTTE3E9DNkxNHSKqR9AKM1umhuvP8ewxu9hn707Zx/05bvEE9rgzH0W47ePoPBNXbAFXa9wiQbJkiky17Nyp3X42TApQEq0ohBbokDiboOxpW1W3CpBbLV9SnB+vzArC1luuxOwuhXECKgXvVRPqlvNGH/udiyesr1YOXgKFcYDtgohQ8QbLgSSTEtrKp1qlq/hMChuvi8CAGS5GJ6hhrnR0/22qo6kwlX10fXB037rXZpbu8Rv0d2z/fftW+f/0KR1QCdkDSEdJ4CdwjQJTM6sExdZSu3yQfRAxVf5ekCcBzkb6oM9amErxrlPTx3XvtxvIKxwqb+u5rkh97bZ2lP6/Jkq2DAEEy2iWxVobtz7LZjjdrfJKWLrFqrtWecY0k1rVTBkSBosE0Be76Ma458LdX7PX151dj7Vg5nrYAcmwBqZoq9ex0zKpYh8o+BVyCU4DqCTWOjqkg6Ng2QDFPgllj+/EJ4JPrfvX2w7a0eS8ybLd7/eQlUvht5oH6VJ1+c1dE5j9BQiSY2QYvuJC7pjRaU+abBFRJyb2u64qqDE8SPq6KgPfu2gdY2ZbG72Pfi+pjnhY2s+sYZHFdCeLe7owBq+/ai1d7kYMLao84N79db7M6/uLU7EqWNf3f/8cH9MEl8SdQBeB+rZkSDuAmtFRWeAc1aeK9ovqyFoCMJNh7kS5OgkyBZKbKUghBoAPguFUv2qnUtjsVPVD1T0dOOHPpV/hkQbGv+wEB6e6nmNtz56Hf9v9j7z2fI0myJE8LgggEOJKzSlKkp3p6enp2loicyH24Fbm//MjK3vbuTLNqUjwrKzlBgpMIBE5/qmYAum6/dddcf3BkoRDUw/2ZucdTU336WGQAwALCiaU+n57RuLufECdqZ5ENU9vq7aH01vhtC4CKOT7WPKAmlXY2wFFeAFPKvkx1PiL1pV61LpMImGq7um//AT5H7+Ibw625MlN9DGwNyS/fX/yNoRLfS61/chZQ8psR7366CHQR6CLQRaCLQBeBHycCNdVg4ySSaedRM42aeiCB+vOanLChpEptJdo8o+6njjTOvgGlYVMBqjwTxjSvjXw4bFaAcjNg4b3sB+AOga/sjVx/JFGYGVQ1iNH/xbmSJOpfuFOAoyS9SqyHatHSV5Y2EpAZCaxirDQSOF0SKzfGjASzJSXeNgohAXZOFkA3lOnJQHWt/er+a/BqmTB1kDkiTIcwceIxPi/4R2mtEvgxNZPanmERgITXGwwiFSRtSrIK8SWyR2BUr12blDuP5LwqeTKJPo6gf9TvLk6elYlQ6iwgoaNUUjeEkanAcYj01+yqgKpYsFtKfB/c2yjL2hYMFcAVUPRepknvxNgAjOz2a3YYnJFaXrMc5JWwF5U9dZ7Ja/gLYK1A1a/rA1SP9Vhl76QvhGUdDfYVx23Fu1+uqO3J1veP1S7kvQHS2pXVsn73vkBpatqO331Tjt98qecOBKbk3ikZsGeB3JDLZE39ZeNu2xsi+6V/KvJtjTnsXu3nCesaOSqAAUY1cyxANcD0nM0T6Gv1q2ZUfZywwQ2MMsBEBUfUy2DVkKPO58zwCkPgkgwK81hup4+qQKoZVkCA3gvQUBsVOycB6GDzlWib+UOmqi2caoLZzVTj1Z9oDK99YnkzIHZrd698o1Y1b9RgFXnwoQDXwUygS+eCW6n42MLY92GYK7D2ogqMqhx/F+mjqnfcFtt+/9ZNzZehGPYnQruvy7oWClYFaCcL1LNqH9w/FRaVhQKMq7RN12SnPU2f3qOtj2pmic/ZpPxZFHD/Wp/aAartPG+sV8yrLtQclvmegwCOBaBC3S9uyrCnMKvElpjSOxWnXykDALBuUyPGVOwztakAoFajSusfn+uKNcBVL1V96t+VycY1l2fCaD/76knZeStXctXIz+SqnP0WUJV6hJpUap2pWQ0DS603Lad4Uc4bz4pzzFJPGFg+A97MK16f9wFWcXXW/upcWL+zqZ7KAsj6GKTA79Vn9Rud/89e7GkBIoZSx7QsYsVKsdxQKcNEJ+WSxu8///O9cl9AdUHvOxLb+PXnr8SOH7rH6oAeqhxGXYSLxDctrwxUuRr5YtTqTpnjeqKWHGC4NEXioZ8FfSaIEYBuMMpoVumw65iD83xdMYDnyud4BPCyTY9LBafpmxoAazM7Htf8PYY11bhT10uvW9QuHL/vSzd9si9wqjE+ODwsh2pTcyiWlF+7vesfTCr3G3TmODm7jmofXmYnr9EneLkT3wFkw3Zl1+skHPf/+X7J8iNAldKU9h3YvqtqrOp1IUff/XQR6CLQRaCLQBeBLgJ/zQj8AKheJJwXzBMryfxeXjkm6YzRSJJL8hSAJwwWSV2AZNgoEp3Y+mcLvBeZIrCnJjLnyWpkmmFjkxBs9JTEKaVAqnWkGqOxzS0iBSPRIBFB+ovJUXPnBTiOaT8jQ56emNUFsakTARoku6uTZRF1SjoFLDESOVHy52bw1e2WnHQoMLu5vCbgNJKk8kgAFEMlTJR0DPq8RRn6LCJPVXKFZHYBcCxAFQZVabiSUtq79MXWmKlFSku7GqfqSV5x8FXOrPoqMaZiqm59eK0srdH2o1+eivX81y/eylBJDIITuXnZ0PZG1bRkSE2tktARLKpyRGEMsSuDcv/eZrl3b12ssaIDSEVerETzjdrd7LxW+xn3dU0STezt7gkTXetSAduNOYU1TQYe1pW/BrQtB3fto4CPTHlGdjoGgCFNfi9gtFsWBTY3790tbx9/rWR3XwBb7Wgk790QQFq6or6qoHm5fB69+p1qVdVXVWwfvywwwOL1FwVOYbdhcCWFLWPJMTH1qaZLvSZBba1qLAGmXY3RtuMY5H3BpMZIqbYbSQT0G2ljjrYxKxdsX2Yoz1ZJcEMjBrIk2Bx3kljHDAYIB+BzYyWOE3ZVya7AK46sNrYBEGP8o+TbtZOrOHjWAAAgAElEQVSYzFgiCqsa25flqx+W0fJVO8ce6XXfv3xWnm+9cc/V7eOJWnlgJpX6W2MDvYsWNrRPYZwW1TfVYkjcoHV7IuZ6ImD08PbtclVS7N70fXn35ms5Rp/KQElNowRUF1Uv3JMDGBJ4s6kwqGJUG7tq2a/NrGpPofOFgMZaR9aZpRrmPIxVnW/tGtJyfe9dFgQC9AJUTYr7ehFGDZDTQ+JLrSoLACBNwKnYU4NVxYsa1VMx9yzE2HRMrOn0ODWWM4Ex132qZlV+Vgq+jNge/UzTSaoOzZNDAcPHf5Tsdz/u0+It9cu+I7NWvaoZVt2vc38Oowq7eOmSaDOvOqNyLLw4tc4GunV2pddqAJsZU66gmvOr11bLigzPZmJM1U5ZIEwmWlJVfP7tW99mPh/o2A40V8baR8ZxXW7N/9u/u6MWQyuq40dhL6Aq6e+Jas9XdO5zjYiEnxKBmD9xPWoAEiDIqpkfq2jb8t/KqLpWlBpglCTIwNnnxoICcgU8vdDDQpyvIQGsLAqcohZwkHLkKDFsLuzaVq6LyN4Z24Bk179Tt6/xPtY4H2khAoY11yuYZRydkclLV6PX7O7sle39HdVs4/SreeBjxQ0bP9+YovlY3Ota76+SZwApvsB8y7CcyqLJjPfo+sQ7L0pX+P5ClSAVhOtVmyIg3z6tbvWCafXwdz9dBLoIdBHoItBFoIvAXzECyQLacriTxkh4m1wydTx8Ubfks9XnJBGN5JG/DVxyO+ZH+XJ3mqC/JAE80uz+W2KbOtVsJ59LFWp4CDlcCqbSizRr4PBHjUXF1TZmLbSvwRl4GSCjd1E+hiMvvUz7koqOBWImkstRv7oq99KhgCq6OADgCSCB5AnSoxZm9pUsbi6uKWkXu4LcGAaSBAzzIByAcaZVUnaKRFIJ4YoYP1rdUCdFZRiSZRhPIQYnpWhnwzrEiTPcmxqC6LFDJWqH2v71h1fL5lXV+SoEr98clX9VneohDpcmI+Te6yUFpJSkzwIUui9sISMcmSrpWB89uFruiE0dV5BKDduJTEdeSEa4J8mvf6JrNUuRPo2KNYwqoNpy3iSlJLUBC8nEm+CVBzkM1xLa+RjmUTWpyEXd8kRtMUZbBqqjpVUB1Qfl1ddflenBnuIiIxPcmjf0+P2PPAZAmKkYvcMXn+kz97UgoNcg/UXeCwAlZLSlQXoqsNqTHDhSVAx+quzX8mABCQNVjasT3iyYWDLoI+Z+UwvU2ms/iSzzYgmmSRjzrnbkhh0M5qVYcPyNYXWxaUbV9I3AIQYwAHyYoioBJvlHvkpfVa1+BKjqfbBWgAGDVZJm7dfU5kpSDixfk1T6ntnSqcDOu/fvyuNn36hmdVr2pitlV0BVsEVjAhBjD2FfpRSgRZNa0SxIhu32HRrXEaZVmq+3rqwLqN4SGze3gdJ0/61qHkvZoGWTJi3hdH8jgCqxpz6b+W6Tq7CpaQuUem7PScyVfA1oyXzO+9QqtuvAxVUm06qiPLc5CtOYmUatYwA/CwA9A//IQ11geizWk3Y0lvrirKzripjUOUBV94mn634VY9hAgKqrXillVc9ZZMALS9dkpPSp5vxIp+iobL+T4++fvjbAtURfQBYTpVPFdjqXK7CAahZAGGOU3TK0qnWaHB173szVGHcDQf56biVG3ou6oGD2kHdhGMQ5oDGa6rklmSKt3REwlgLkSHOC/qpPDFblzi0QyucfVYde5tqSzvv//d/fK49uyXxOxzcV2/j4izdlKqAKowrLakaVc9vgMDHnGGDx7dTbGE0AdD1fqP2FkaaVjOlfr/0IwJsVpQUTDxAHjQfnaJWyM6QubTCbTUuZJkNnQaxJobO4Z0bVsuMAd++bFSgxSDqWbP5Q15TET7HQ2E4POF8iEd7b2y/buq4AMI/UaomlnWGNJ8wsYy5/Z/+1tsdqFi3kuBSFx4k95y2MLUuVYU0ZmcxlXtOY1LDKWWZMiUzKXLDHshbi/HrRrhzd3y4CXQS6CHQR6CLQReAvj0AFqo0aIFNp7WYugxRSMadjNcG8kOuFIa1s6vmXOAY+raYP8AnY5cu+ZkK+FRskbqmFu7/szXbRd7SCZVhS3H8F+/Sr2ry6DaAsWyfBAKzCsi4puVwEjFhmK3CqBBTAAyBd0u2lJfGvK5L9CqwOaE9DvZ1eSwN5Eh9+5mKSDDKRBysxHylrHwrsAuyQnsG2UO+KVIzEdCg6ExdhGtHDusIoDAQURpIO2kgJ1oDUy3WdYQy8LEDSpG0CVJH67Smx3vzgSrkhRoUkcksSvs8EVI+VaNNbMS1PYB4yAuogIukfh4ZJzrA8UH/Uu+qTuiiQyjIAhkpHSlpffi+QKvMkkkEApmEqYBmJM06/sem1StZkCMwLQNQJo5FxZMK80+wEhwJYJckmcTY1qO3QvuZIcdgtq+N3QPAyXlmT9PdhefWVeqbub+t9Yl8F4jBT2rz3SGY2V92P9Uw1ZnvPf1/mao0y7B94W0PXR8IU6jPdQ1UAfkEgFWMlM3z099ScQ5YKSEWiamMlvceuzalZteSUI7QcOIspEYpHhs3PecuUBpzyaJ3nrUa1yYB5ji1egCvqrBkfPw6DpvlkcGVTJT1GnapoPGpXexUYzOlVQo2qAYHGlkHWNsCwJ9So2rRG+y5guHzlvlyrN22ytK8WKt8+/aa83tkXkBHbL+kvDCqfO8McTLLzw/nEDNWQuezFgbgxL8qwaqLYP7h1S+Y7G0r6X5V3r78qq1pkuDKWfJyaa82bBdo64bzFYgCmVZa2I78GqGrBgMUgzjMvBiSGrvVlkakaK4U/DUBtXOrlc9/vaXJrL56064tXdwJwbEgVEyUzrYwXzr/EUkA1vWl1X9LfM7HUc8lBqaecUosKU63HTuTgGx8hpL86b93VRvW6V++X1VsPfL4SpbfP3pZnXz+r+4/V1JL2YUnnudrSqJ8qi1+0YeJ4YVtP52Kt2/xp17QmlwfM+HSJNNTmUgBVHUNmUc4tQ6jKrDZnYA1xWdxcKmu6DpxpIceLWJoPz17vl98LgO6o9tS9lc1iajh0Hvzn/3C/PJL0l4Wr091p+UrS3+PdA8m4VWABUGW/jPXq/rAQpQfMllriWw2Vak2vgSdXbz6HGDOt2YYenyreM81dl1qI0c3JxZqCrlPqV0vcAbh2AMaMiffhHM2L2ADnB/OecgSvaeS6wmM2TwI8W5WQ+tRDLYTR6GymMeV6hiEW28Z46fDwSD1X1SFV1xUAJ1HhL3HmrEXIe2LAimA7C4RUqaLKycIb3yFhvFkiunDzbed/AGi+BeP0m8PlfMt1PBW3xDVA9uLaUO92f7oIdBHoItBFoItAF4G/KAI/AKpsqzGlpgX8ZZ2/7Qu8fSG31xnq6EGAAN6ztJ/h/uXV6SRJAa+RYiVZ4DaglpXrZrZUwZO2Nxb4BPRZPlixA2kPKV9r6A6EVTdVg1XYEADthNojgceh6jQXxE4AOhdU20i/VXqnjgRwAKys/p8IUMCkuj0lda1KwjFaWqCvquS9I2pWLck803ZUl0etrJjDUyVUE0mLYTBhlmhfsyjJJXnL8BTpLcA0WMUJDsBQoJcfO2TqOOZ6wVQZD0B15dZGufnBhl93oKTss89eyP2SPn5gGMxFJGVUbRwuv3b31eML+uxHj8SkyjzJwFm/8mcpB1sH5cV3WwK6sB/hxpHAMQrsl18L6Hb/URLZAFRMkxpnwBh51GyWw054Q94e6f0ANlU1jySckQsfCJwfltWRgKrY1qUNgOrt8vqrP4gE2/d7+iSJev/y5vWycfeex4Qk+mTvldrV/FZAdkfjhoxYAEvH5t6q7qMqgIqhEsC0AlUzroAmJMJuZ0PtasASoBXGL3QPx6dYw7Y6ZQ1obQ7TPzx7MjPDDKY67nIrigZc2/mAIQwfwbyGAazxc49JgCouWJpfgC16d5qhoi4PAAsFRpJO7SXskz6Jvp+WrioZl3SVNHhxVX1OrzwSwwTYOC1PZaj0+KVYM6SQaplyPGMBB4ZP46TxPDjlfMLISwBVCwaAzx4yeEl/b6gtyv1bt2WmNChvXqg9kIysNhWmNd0fWbqu2GvxpV/dfkWL+71nAq19Yszii2uFYVQln9c+h1TNOXvev9YzptYHe/YHGFyA1hbHdi1pbCov9YH6b+IWMyUHmvpeQCoyakAqoBXW9FAATs/RmxbpL21rppr7J2JVZzoXcT6GUZ3Rd1axX7/3kV1/2WcA54tvVPv77L3m8pL2VMwhhjuny2LrVjRcSz4vFiyjhvGmnQ2O5AD1Og88B8Ii+2gNUmvtJcft3tIAUx2H5qLN1JgCKWD19czsM9cjFBOrks3f36DpraS+OAWX8mbnqPzujy/LO53bXAtH2gY1xv/+n+6WO9eXyyq4Ua2tAKp7code0bVMwuaLUQCQ6tctqMCCMJ66plDvDJtvN1/NSS9E6ZyDlYaNtoGc3gNLeqIY+3qUSe9h4rrB+zCoMkCl7Q0sNsCYl9kZmvOvXsCpiYWZFoB1GykDVd7Hw8izcWZOOQY8KYJcVuuO5ORMe66Zron0dkUKjJHSoea4HYD1j9rUcPgqq/D7kdNH2A/z6oVJLxjQfEhsuXnUtEYLzKVEpZ3v1SRM58SZDf9yzea7Ld9d/DLH+anXad/OXO5+ugh0Eegi0EWgi0AXgb88Av8ToMpG2xdw+0L+4RdvgGlMlUhAYtsfZhXtYHMMbo/VZKXK+8LRuTrL7w+w5af55cJ8mcdwAmgmQtkZzCpJCP8s9dJfM6BCmWMDTLGgtK0BsGKuoWR6eXFSltfV/xQGAHJISWMfcyUxQkPMUli9V40lLWwwY4IJ7Sl54zYOwJiIDAE55MrI12CvSF700EisxxAmSkB4WezTIjWStYOBkxmSR8v80saGPpensKwkZSR6TpzEmigMK9fk/Ks6VVxvjyTZ/c1vn8swRO0USOaor4MVVUwWSCQxUFKSelemSXckFVwwaxHwevBuTw6m75XQCUgi6yVRC6XiCFOPOqjtaOzgC8g02MxtJ3Z1uNlmq73LTKg1aSTAqk3FdEfa4zj/itlAajoZ7Ghc9sq6eqiu3/mgvPnqszI73Eu9GEy09gM2dF2usytXrxkkI8Lbf/GFzJW+9bYWZOgzxAGYFkGwqxWonmm/+8hPAbBmVwGuSIM9GBpX2I4q87XRT1g9GMGAqTB/kfbFgivz9+Inh877Uqea0WvJZ7vfXs+reYxFFhL/xLpXW9TY+AfAZfmqJgZ9cN1rFXAKo8rTabNCwg5bhXQ1brXUTws4CixOrn2ouQdoUjsjMYXfPHta9vdkjEVrGlrUaDLi54vpkvdau4V7MNtkcYb5MZHU99Hta+XG5rrq+15pMeM7OUhPVcuoRQUVOY81N2G4h2JU3TdV8TSLakY7cbY7ttQJMVSqzJLZttqj1vFuiwA19g5Vu360eDeGmvvtdmJ77vLLYk6NW8/MamVQ5fILYIcenR+pflDAhXpU3H/ntKYROKU+EnYOmS9MKs7JtHiCpQY4UZ86msi5HGCkQvFnn39bdt5LOtyTcRJsO1y02tKczFfNrILtBprfTBXkwLj/nmGIxexxDeSFaLwpEXxcsJLIv4kb/8wUIy3OHAMwteuDlcR6C61oqEke65q1KaXESO2ljrSNI+3rG/U//uOXr7VYIQWKHlvWNe2f/+leuSugSk1qT9eNbz5/rfEVUNX9JRhVpn8dgVxHWURhDhLvOE3T4zf1orU/dJX5WpbunY2iA5bUtaYssmjbHLcNkfSca4OR8LJdFmS4VrYaVV9kFH+j0Vxn8l7Y8wr7kMazjsMCDHXFWggEjOLuO9A8Pzg4LLt7ezJmgysFvKuXqnukRriLAZKVLrDFuofj7zHSehboqlkS3xd5ZdrY+PvFowggptbVnW59//zawAW9suOXz/rM6Sy8XoDbDqD+2cW0u9NFoItAF4EuAl0E/sII1GXuH26F1AbQyRdvM1L682Qz8lzYG4Ap6AwDixgdJYXh9TwuRlJSOtIC2CkShXy5JyEIUHDKVz8T0IWEle1TFxqmFZwjjjNtaWA9AEt6ZiQAwlZ4DEbTUBfzIiWHA7FMS3InXVpVu5tVgR7p4wC2Nr3R82uqexwKtJL0kI8tWAoLY0nNqWrUBMQAqzCrp2JpTminU/cV9+CepJQLkqhOAKlinJD/2tvUWSefEUBqww6SJlLD9H8xmAD0wo6c6MNHm6vl0Sc37Da8p4Tz1795WnbU61RkV/oawugCUmFs9b6HH14VUN10XIn1ghLDbbn6Pv9OjKZej/GS60+NDUgiswwAi4qEGdYk3idhVJ08hmzxz3k1rd+f/SUpJXYDJX8DmSn1ADYwoDBxNlU60K86w55tl6s3N8ua+nS++epXqp17r8/PYsVQiwJI+0arV8rmg4eOb1+PzQ7VJuXxr5X77blWdUHtVMCkPVhXjJTEpLo0DpAkVq8/VvsagVUYv7StwXwpzCo/zBmzXKaKU9fsRF2LE/hGN9DagGp6MObfxU+S6JaQtjrKvKQCWEsNm+qgzmU9Blg9o/9nba/CMRuUYrLESgWq6da7EudpLSzMBaSQUZLAG6iiBdbPZONuGa7dsSEQ4OLpyyfl1euncv6lz6YWP3x+yMFXUuA+LYK0b4diD0/mtGOS5FeyX8yTHsmFeagxe/rkD2UyPyhrAjoTxRmjJRZmkFyzUNIbUxNMSyDup0Y47YHCDnoxwFJ3ACs9gcMmOnaXzKoSS55rYDQz6+K8b0A1ANXxdexgsTJPiJl70zp2mCiJZ0NGjSmV5kwcgAWijgTcYdoA+7xVj53IfGcG46xNzIgt58XSWtl89HPtO/1RxaHJPfZ7jJTUa5V2NIBQ6n6PT9c0ZyWjFoPqxQ1fN9hHFpiYmHE19yE3sMU57bMxizKRU2TMAsI5iYifHq7SV1dT6g6KCSvDAar+FSSWudqdj8WoSxlySJsavf2dXJ9/+bsX5YXM0cZaXPtf1Z7mwQ0Zv7GAprY8T7+W2ZauG0u+VtCeKGZa9kYj8mY79Zmuy+figvGUwL7i67IAqywA9pHaWiKvOWW/cuToXlBBLcCQA1AZF+TqkWzHjInrhI4Zp2VYd82RVodq1QMx0VgFuIZRpgcu+1Krd1kx09yW5FdgdCZKeUfmSQdamOAq6m3pGuR6WD6z/uO9UwHLQ80lgOpU1yh6DPOtw1nPVQCZr7rUeh7yzcRP5L+wq+FxLxx+A0JjHJiFuvg1cL7nOn4h/W2uwIlz99NFoItAF4EuAl0Eugj85RH4AVBNYtkcfVOj06RQlyVNZFnAxNZmJoAzjGoDn/kibyA0kqnGvAJo2+3LPeowqYgxS6Au4i+gMCK2AD6AaqAZ9VeqRdV9ZFy8LlWvABTtmRLJmIfoNWIf11dXBY5ItiNt68PCiiVyKxqcZqFNtBW2CZi1g68eGythRwY8BXiQVClpo+0NrW5GsFB6DrA1cr9WvQcpnJNOkjVhKjG0mBadIOeEcYNl1Xbc5oEQUCen/V2Q3O/hp7flVLxQ9pSM/suvn5Y9SYBhTx1J2BixQiOBi/tiWu7dv6LPJumjdG9Wtl5sl+3XYi6VJLoas8p7E3+nw+eGLzj9WtIHo9qSbRAtSLX+IDHmxxE0q52KLBgkA1USOMylBDKHYuUW1K5mYXAoRnpXITgoV29vlPXr18pbgOrhdp0L+QxqWGE+Vu88kAPwzWrQK2b57XdqV/O1xuZQgFd9DpWI9zR2fbHiBqI296kutHYAFniFSQWIwgJWdtVJMvLfKsc0qDIbWNl7gIa13rW20kfaQOrlUyILKJlHDZCSXLelGBJ52qfoL4fW5ntjVJG/N9daS1mpVSUhZ0i0DQCW+1IKnIkFPBMAoF7V6To9dFV/CTjtjzfLouS/9DOFRX2/o9Ylz/4kN1h6TgJIh6kppD5Qc1ej4QQaPDwS6F/WYsyt2x+U62Kw97a+Vy/Kx5aKLmkuLYq5HmlOg+9xpobFNuCnPhUACkB1XCP9NVBlkrsWmLpV5NmpNQ8IrbWr1upncQKw43rjoJvzOeYk37GlV6bAA+DdDB1xhZGEgQZl4qKMu69AwolkmDDSYlAjn9brATBiUy2Xpj6VWl9Z51qOCmAVwJrBqAr4L9/4oGzc+3sDez57+912ef71iwAtxe1UNb4zGSnNzgRkqUfV6+YqJqA2lWMIuRbAntOlge3cbiypwVgFc6BSWD3mUWpWAbip1cwCEG63AXmpRQ8AA4iNVibusbwi0Eo9O3WrW7o+/Onrt+WlwOr/gvRXNapmNbVy8ewrgOqR1B3po8oyXtovwfT7QuIYeV84T1gsYRGg3s9iQ52XllFHxmuMbYluJMGAfq6bMQK7kP1iduSR5jMxZNLrbTzn6yFsvY6f9/M6rrkKog2SLPEmLiwoaHtacGA8KX840fVt53hfx67zwfJpoH8FzYordawYKHELuS9i4JjvwZ5mfwY6ABYz+cFBnqsQ3xX0W+X3FNBNC5xLxoGA4Ra7XAv5hzy4Ld62uZx61u6ni0AXgS4CXQS6CHQR+OtG4FJWXhNLw5zGejRwyQp049p4XftNv9M81+SUkVhiccR2YmvB+wGkJPjUOQEiWM9O7RZCrcgsmykLlAOJI6vZg7LSW9M71O8OIKmkF6hKMjJQUu56VKcc+O0iAaa1BBJTmEdkfAC3YdlYWRcoUg2aTGbAL7za4JTaUSSmAkVxyCSBIQkHoKVWlZYop65VUrqqmtUVuc8CcsdIUV3DFaBqZ18lb9RYmXnFnEb7YKBHPVhNPhuT6nK86k47XBqVBz+9o/6nI8ncZuVXv36mv6l94igWzNwNyvVb6+Uj1aWOBD7c4URJ3uvvd2QIs52+iTomd7PVccA2G6Qit7W7L7LftJFgn8K26nkBlTS+vwCrVXB9ji0CMxr7isOvxkYPLlBPKgnpwpA2PgKqkv5SG3n97nXJf1fKmy//VcY2O0n4qrsyALeverLx6lpZvvMTKUsFCgD4AnJHT39TzuREC/MHe4shlmXbMKijyqLaOKmCJ0yxAK21ThWpauopkftCGacONyxgFfRpjsQLtNah+W9bWGnJJ38jTQ9QDVQ3yjQoJSAA1ApGW/LM80qo/XSVr7KdxrAawIAgkeaSnNdkvkfdJfWXmM0wJ2DVBESn7j0pVn/zgzJYvqEcX+m4Evfnz74oW9vvzKgeTWHAWGQh5ZbJkpZuBmcC+lXDvbGyVO7IwApQvf/2y7I03xOLqgUcufuKwLexFgpfQmC5r2W/LAgQWxZ3qE1VvJG2C6y6hhfQ2uS/LB4QX7dhIeacv7lGBKjm2nFpHcTXAk8u2DHOc8tiuQsTCThCotqAKowqpmCCHtT+qn+mTo7gPYDWwY4ZOQATJPRM7XuOcYillYnid4xEWhJg1g827v+0LF9/UM1se+XVk1flzdPXGWft+1QA9UR1qVxlcPudqkbe/VPr9SxLZAHlnPu5DYvtRi2+3rS+oO24eYmNk7xQlVpdxwKQljWQ1CjrN8A1vCJPnWj/l9ZUW/zRVZch2PZHgdo/nEkGvCUTtdVy9Zqua+BCXS+eC8CeqJ51rOuQywTaYgAbJuLEmzhXMyhLj2FFORIWcur8NNvJFKU/rU2OOEHDRAJ0iW02gYGSYo0igGO0ljgLLQBOY3XAp8ApCx9eCLFCRNHSvOJYZ8i5PQIMve5rW1PGU0wqn30kZcLOCUCVTtooOFx177mTOtPK5upc1BmjutVad6rnd3XPC5fugxuhMEZ2C9xXHHk9kmEO1vJhA9Es1iIIDt/LvqXPKscbbQbX4zzf/XQR6CLQRaCLQBeBLgI/TgQuAVU+oNXv5eEkk7XosiZnAbF8cUcOlcrIlvQDRpO4uU1LlQ/z9Z/0rjGpQC5ceieGB+5jyte/wRiiYBKcMLiyRCqbAFVJ8I6UiCMRJIkjPYBBhVEFkKpLqtuqwF4a7uo2bKZbrWijAMyJWMuhQI/7LnIYMo7p0eMFHKRMHTMiks+xEvK4/epXidVcZkt2hlQStaL2Nkv6RfpLu5tIaAP+kEYOxLLaOMWYL8JcmydV/OOcvbItAX4AREVeGt/7n94tk6VJOZS7529+98ztaXAIHig5p2fq7dvrYleulDGtXQTiYNRe0n5G7TU4RnA3jDDtSux+TIRgBcwAgsmzfxnA9DYMrojQ1/iigYo6unkM3KFtcAPprsbBtaYahZHYVHqpUsM3Hu6qRnXLIPb6wwdldU2Oql/8dyWbO6mVJZv29lhIUB2qXrd480EZ3XxohtU5+57YrZd/ELA7THLMQoAkqQZPC2sBrDDCgCOx2nakpYZSz8Oi2gHYLB/MXmX37AIcdi8IIYsp+a0S4UTA/9rPOZjynmW/A7Z4psl9ucuCQhMtxrE2pBmAK6ZKjVk10LWiUNug1UcFBBgA0RPUYN6Uu+a42CSSfcBpf3G9jNYfapclQ9cp+W77rcEqPTZhC+eSSsIKun2QACiAwa1pNEdv3/rAioJ3rx+X/vGWJL9a+MA4TIs2IwANp6/pNwyZ9HdBTreWWANS05am596pOdfPYKiJKeZKRI1YIwOGZa1Mqk8wByuxc9QqEx1wmmdYuHKfVF7gfa6yX2LdalOJE+7JsKq8V3LdIjl56n51n5pUt6LRlQZsK6DqzjV6DskvfWddlikQelWy38W1qwaIANvnXz4u+9s72jcZKEkqfXS6rvM1/XipTzXLaqY1JlXNGMktXwyYKlsMa8y5DoAxURzW0otSPs7zIHgBrGlxbfRks6hcBwCsONfa+Zl9BCxqbCer43L7Psyqxl8b47ljMY6+jum6A/s6FdP6QkB1uqeeuRrPISypWdq2SJA4G7OyQMIYAIoVNJ8bDFl17WVRzeckShDcdqmpdolAGE/m9ykuwGJxfTYwBpbyIhmJ+2+r0WWkOa64AAdkct+/gF7GHNkv77PKQNtTLaq/erVPcSAAACAASURBVPSeQ43/rurcj93rNNctFv5QubA0w2WMYzrU4ozbz4Q6Ngjd04IY3yGAW39vcC7qWbQ6wN4sZKZkA0hKrerF7Mx3X75tmrQ3cuAOpJ6f1t2NLgJdBLoIdBHoIvCjReAHQJXPcSVjBamtnjSPX7CmJKiwUkl8LqTC3ONLHIaUetEkd2EcZGDk+3zR85M61GWxWzCYNG2nHgkJ1gkySW9bhiB6z6rfJ+YIQxMlN0DR7GWMlQCqbMXiY23Psl+SJvYMVlSvVLlqWRTAoy2NkxIl8zNqLJXIu+eqACl/R0q4qddzqxmYVgyQABEwrUrcF/Wasdim0VivE6vpFi8VZAFUeRxpreOijCgsSU1WK6VUsWqtVyVPVzosMHbv7+6UxeWlsq8as99+9lSJaAD8ghK4q1cXy0cf3SyLS5I5a3u0rnmh9jPIfYfK1ADZdvQFi7FQAOjQsac9RWSG6fVIdko+SeIIwK7wjDzVjAqjFSbR/yXvjDSQ0RQodf9UJdc2PlJ/zoHkpX2BV9jUpcE7A+YbH36k3rWn5f1Xv1QQdp2Yh3PCZAXTE+x/9uXMvFJGH/xc8taY28C2zl79qZT3XwcIsY+Ks2tRAapqU6MBcuuWHq60Bqa0UeF5gGrt8+men41V1afCAHp7zL3M2tRhZ94kMI1ZzQzNqLX5mkQ67WyIEGx/3Rzuvmak+Uu7GlJdFkhI1gFX9FWt9X6mvhRfgCrOtQBTknRLXDENiqmNkQDSS1hCgwBh9I0HZTi5GVAiUPbk+z+q/dBbm89YXqsxgSXyfJRktaf9WlmVm/SdT8rs4E3ZVTuaRc35yVjLO7QvgVFVyNxJCbZZc+aMOlT1Be7h7stiAODTsaWXaGhXTK0SS4At859JBFhN/BBZnuPTc4TWLjUNogbMmZEyoAqwsQsyLX5MMwo0oOOlr4wkv2dTfhVLAZf58V7pSRoNUDV7Vw2B7P6rYs4Tscwnat0znUoabaCKo7F6FT/8R523MqbS7hztHclI6RsBWhx9afezJPZVc4x6al0zbJrkv2IycU/zwk+ue54X9WQKWG3McSS/NlEC8gC+mB2WobdzLUFxvSuAr0Ijx4Et6710LMo2sj1qWFdlsHRX/ZYXZbBEhHwe63ORDXM8++q1+kTS35kWupYocXCdbKYYn487tee69y9A2jJgvcBuwJqzrpE2y5+FQj78RAAY5QbXNdQnkQ6np+q0tcwB4DJWabQcNUGVBQMsAb4sHLBQyDXV+gQffJNrRwIP8sZk7FSMeFtsOdH+HYhRZ8GG9jJcy6aaGzMYdrZk4I5oV/sDENU1xCBVbCqHoCZj2iXNAz135Gd4bVjkfI9E7cNiJCqeLK3kOygTOed6PJRhf2FdOyY1V8nup4tAF4EuAl0Eugj8eBH4AVA9T72dUv35lzEy37T40Pq+v7YDSPkyh4GIA/D8TKDEdv0CFBHTOnkFpAJWkcIi13XFn5ILr3brVSQQh64sSvsAEjDA56qYV9cSGexRlyowqaSxpX1u2l5fO1SSQz9V6kuRoSEDZus4/LL6ziFRRzpE77gE84kElTpUAU+1gphMaFvDsejIea0AEjuHDBOGeCxZ7mRRaQ8AUBn+ANYCVhWZKTBFbCMutRgx8ZhjhNwPFqJGmsddn0pkYFZqbeGCaK37f3ejLK4vla13cvf8w3O3KoE6uSLJ8k8+uaZesMipxTDISObpd+/Lztt9tx+h1pSeijaQIoXV55FUukWO9b2khbAKAc9mtpDVGrjG5srsagOqtebSOZoedrrmBQLakYhBtRMm9wVWh4cC68hMZf6iPqqLg/eWkd54+JFA/UHZ/uaXYlsOs30WLHAIpq4TUOdtCexeFQC7/sm5lLSIgT19/i/KCWG6YGFgSGFQMU+ifjKyX/f5lKHSXOwfdap9mQABqs7EsJpxrfJfM19ukxGnVrfFIEV1r1Xqotu8vwCqra6yOVNzCrZFlrCnYVQDOZAAcpdZHRDjbZopglEFfDJPK+rHPAkwa8AKIoEGDDDzY4y7jYR0Log1ozfojBhOrpXRxsfaTBZH3r17pjYz6lNbTZr6OKHSP5h90TZHAhVXb36ouuelsvf6czGR23b/Za6NFMMF2s4QAmqBbTqlfSZumr8wt31qVemZ6gJWxRtw6s+WMsJmSqBc5k0Fqa1+1YCWn8uXl8tA1TtY4xUw5PgAUr0qUnvR0p7G5lM4/O6rFlXmSW5LI8CqHpo9LeRgrHQqZQGAnnY2ANaTIwGRY8CMgKpa+EzVcxbp6fK1D1QX/VPh0Jhpbb9+p5rOx9pNnTV67bHqU6dy+z3r02Yr1zpqVGOGZAF+/Y3I1/vNrusv51LmSP1/ZTPbbPB10CHIdcwLNgBDzwtimnPMpxxyWC9wcb4CVAN6wYHLG4vl7qPrAquSpkrSHCUKzG0pewLe3375phyrth2hCEA18zOxp/63AWYeQi4Oe2kIprF3bSi10pUNtkSXBQAYVH5Z7KpXfBZTMFKaIU/Xrw2W+CQWyACiAFUvOuhzaW8jB2bGAJd0lwdzTQSQM3dxuqa2WK8BofeoKdbfEwFhpNssusGcHqpGeSYVgJlULepgtGf7I/09ZpEm8BcxbznG7I1jZoxqFAR1/Q0DVM3Zm9HxgkIdN5/v7o0cA6x8B7ZvG76b5DR9zq7mXd1PF4EuAl0Eugh0Eegi8ONE4H8CVGui9f9JMmExl/Vo2M18Wbfm6TFBSpuOmM7IpqV+wVcJKhJLPQIbuoz9EbWkJGNOLFwpZNFVuCqBHj1/pWzUpE7JtbIb9kD+ul4dRxILaE33u+Mq9822AWrIxBa0jUUlzfAjNuHQaycDOQBLBqzSM0th+0qKAI+LMitZWNRnyFwJkAczhVlIwF/aS8CoLkmaS1saWIG+EjAYWmTCJHHm0QQY7ZyJKRN/rYYjmc+qP3JcsxE1NTIBJhQLUHgooLpydaW8fHlQvvwjBi9K0gQ2PpYb8M0buJRK3iZ24zlM6ts9A1EbIhmopspywSwXPVsxjEoC61yN5QKzqySJxjk+tjCEFaj6KC9aM/BUWttkUcF1hKpHNTOq20P1k10QUB3INZb2NGNcfwd7Yq575eaHHwpEb5fdx/+iZBPGFROmMKlmKKiNBbgi3dO+LtwRq7p2y0m5pXzb35fTV78xSygEalB5BjBttZPIfgVM+2IHzwCxsHzcx62W55Cp2twK1jgyVf5St5pjhgVsQLWdXKmxNDvGmHhwjOwdvyYJrCJlRyvQJHO+5zlWgQiLAbTfMFBtYKyypRy7XW3DIMIYIrk8o88s1Cl0GjWr9AmFMYRVVf0qbrTjKz8RjsRcjNYqh+X109+X/f1tx4nP8zGTYOv+2vrVsnr1UTncelKmu0/sDDvWYgru1guwqorXnLYm7jTDogxAVeeP4m0W1bFGXo30N/E0WHVtKpODv8Q2iwAOK8sZdsStMN51slkKaFeWzMZIfP0489TMMuAmbD0A3+19kP0CngRMz04EEoiTjHUkKUiM9BewZPJQQHUmlvXkRDXsU8Ani0ICoAKrZ1p52rj3aVnUogjLY4zzy8dPy6vvXnnRg6Wo6VxO35IHz7Q8BvjmjMKt2sBSZQquVQXA+ISKwsDSWbbGucXRwCb6+cqK+1W1dteHmrliqa9jGF6PBbOApjZdIq8Nto3BEqwqkt+1TdUcw6wuafxQJ/AZ2s7ejloXffVaPUeR1TdgmrUEdifGaQ26XrSWyQfpOCq4jLRXjyE7R0ttPIeDsmChpekVRDOKGpsTtdGCsfbhWz6umBEXFlpg+xlrxR8AzkJe4ynZ1oxaVy3MzOh5S8PYqrClVdORxpbSDUKzr1IAs6cqwzhQrSpyafdJ9bVUjKuZzmwZ6S+77zNBx8W1C0kvQBVVjg2WDP5bWQtRD+i3KoK6c7PqmamJXM7zC9ffgOK2NFGnd/eni0AXgS4CXQS6CHQR+CtGIJlSBU1t5fli+23FOF/WsKSRBQfctP/TTzVf5ZjIxJvXCatvB6AGlAT0TfQPZhXpLs94hdtJfu7TxJ1nV/R5JCljvYvfocCqKkRdO8rrRmpHQ13rvtIUEhOg7HJP7rDeJjJhcm8SZ/OJLgtbEgOHQQ8JG+AXySxAb2FZybja1/DcQKYltJ1hvwcCLD4GJTsDMUhmo/RajE0GAlgGhBjM4BBMixqB2KzzpxUN6Q5ta4gkrRJIpQKTktiSrJLkAbw/+tmdsn512WzpV1+8MuC9c/9quXl7zXWnJKDPnryXU2lAKsZJaSnB7dSn8lmwI1Zjni/4h8nrKcmz3LemYCTX3OOFqd9sbM8lqSL9EGGrPE1guiNvBWAOceaVgRL1qdweDw7097AsL4/VE/YDxftt2f3ud65lQ3Yo72PXtvbU0oaWNAaCsKtiSvobtwRWfxFQVJmR02e/Kmfvn+pYqH9ElgpQRfKrv/p1P1XMWSRVdW2qQCpgFebVwNWutRWknoMrgGitXW2tVhyF1KgmvTWsv3RqJGW9AKqNiSFR5VGWHbSFy0DVYATAxWsJHYk/oDVsHMZGnrQ2VsLRFkAQpvpsqsdxuhU4hXE9wwxIoBUp+GBFztAbd7SFgMHtd4/L+1dfuQYWkIeBEp8wFHi/cuOhWLKTcvD6Tzp3VKun8acUdYiTMjXZ1PVq/tJexoxzc092n1Tk1iwA8FsZbUt+iaeAX3VSZiZTS8xCgmsafb5lhpmD9+0YJXHOnU9JO4mxp8xNPcr+c+yA0yaB9m1kv0diVPcEWHV9AUTJWOcMQyWMfngOsKPzZ06bFYGbE4HUE7Go1HYCAo/Vqqeo5dTVR/8kQypJp3V9molJfPanL8uOzqW5GFTXomr1ipY0UwFVxt8LJjquuSlAgUJM0XwaWC9fL5s5Il8hffz1eDzG9BsOSDV05TANVAG4GnedW1wfGjePM63nWUWrBos1YNR/uh0LaxB6bFN9iu/KVI3rFHFEsbCrXrDfCqgeilGF4IVBjbSfqVxhlw8qQI5te/OuC87+8oDNkVzUW2tGq6wXE6+gVh1Pm9f6bDP+bqWk48U5WvNkpvns+lVbm8OqJi6URyAjhoGtUN+GSfMDDJrifMzCzKHBb46Lmt1D5PMsQOoacgBo1fWEll/5vsl3BiUjrXzBMLQuhhG3Ay1nHvibJiZQGYcm382egJKbUiJj2pQBnOOewPplvzX3MlL1t97t/nQR6CLQRaCLQBeBLgJ/1Qj8AKgGKP45cG1f0PwlrUL2S5IMG4IUNcwDX9p223XSH/deYCmAk2ckxtKW54K02B6N5VxJ0wcEwbCitBQQ2PG7VVuGmUhNiNbEZCy5TYSMdwRMYVRpSENiAfh0jVY1WMon87lhQGv2aFdH9hAhsKW6JNzK9gCxYyS8tKihh6T0cn3qIXVYi0gj9TrLelF2wkiQ5OOQKiA2lgzXbsHuLZlV/wWBKCeOQgNIfZEDwnACIEmWGrtpZsEJfNgFasy4//FPb5WNKyvlW/VC/O7xu3Ll1lp58OF1J51HB8fqkbpddrYODEwZKQDpEMmr9gnsbQmwQUOSUn6SQNdYkBpWg6dWm8rn+nX641y2JsZ+2PdrAptUuzKiAIz0Te0raRsMZjrOE/WSfa8IH5aVK6qLfHRLwOF12fvuM7MwMVMKOOP2ABMmjJ5wgVaA3dv1xt+V/ub9ADkB87Pd12X+7LdmFonlGVJTyVLPBEYHcgpOPaq2S90qPVVpUTOmx6qAqhnCZvoTsBoWEFaw1VVyP0ZgZgb/DLA2uV+TdF5OShOLJLoAUiYHSX59PPRezhEeJo5+e4Cq3wsIa3WZ9AcFqJqVAqgCxmjDknY1gNVTvWaqOJxyDlz9RMd/xeN6crxb3n7/G9URbhussoCAUmB5/UGZLG+UQ4HU2eGW5oUUAbg7V/fnPqoAzfEzzG3MkiID1n0YVcyRbJBUW884Zulfa0MlPQ5r6uT+XPqLwZfmvQ2WMnkCIbjVriF1TgJGKuMXqW+Am2t75fzs43ZMcPutbsiqSeWxHg6xYlSRRcOmzo9ksmRmmhjpuiETnqMTenBmPJHHYqw0lGPyxqN/1v5vKPrDcrB/VJ7+UbLpQ71HMT3T8c3k9isth56f+OrCEUiDYRCbIUTSCqParpN1yC2b0Kt97tRzj/Pf51rctNv1yFgQthFmUjXCvM8SX/9jezwHG8qpWONm/Jg6ZBhVwCo/GwKrdx5syiguiyt7AqqPvxBQlftvIp/FRM9gLxLUkxvAyPnU+vi2eWhmFQlwpLiuU/U6CnLqOFn7VKG2toJbxo5+v7Nj5jbOvjnPGIuZAs+1LksVnNNZrKP1DA7FM1QrUrFYYiygavk26gEtyB3p81JXyy5oW5q7R7rOc623+kbGSUh//X2j3UbMC1Dlutvq6ZljAFMbJ+n1lJZU/tvXW2pWs3RIpLjIX65L5doU5/pUEQNOA2Yj9b90sUxkup8uAl0Eugh0Eegi0EXgrxyBClRrBlK/svMZF2Ant7OSjr1RDFO4B2jli5wvfL68qR1lFTrJiYS3duXlPjWoJAm0mQFM8o5wtAIeSjiOtGJu6aw/I4kN714XUPVKvZKjZd3GgEnWR3oMEJyEkUTGUkggr5KlsRLPBWrreJWS7CQkYgBrzexIyfR571XMkWROAkNKrR6tUOi1OpmoblUSYSeax/oM2oawf4BC1bOOBVYXZJzEa93uhYTdQFF7J/ALyyTlYRgsejFSE8oeOfOqzIXlpZEK8v6P/v6WzG8m5fPPnpcDtWi4/5MbZaJ9OxYz8fTbd2J/DlyTisyX7QA6kBdTwxVDJeS9AOIKEJznJjnFJTj8Ka7Albv2ECdBNlD13Yy7jYMIrw1d6n2bsSD9BRTLibgnlksjO5DB0oJY0knvjUZmt6zduqUa1WtyH5WBz5PfO/YeVZJbbinppE4VlnhALRktbpgPYkIHd/+h9CbrhggwPfN3TyQB/iJgROMa0yTqUXUbsOpaVQFU2FT3WRVjLrCK9BfWz7WDsKqWrjJGVYYJsKiSVbNgnku0TUpqX3N2z7NIAptg0dHxbx6LE+3F2QKgwHwlEsm8ljEmlknmDW5dvxrjJRx/e9Sq2hQpLOxcgKxHr0mOG3A2PRBwUNKteTFYFgiVpLcnYyTOy53nfyr77741gybkJmn6RPWYn5bZ3ssylezX549VBRoHgD31zIB6A1VaLClW5w6/SH6riy9g1KA0izEYKjnOMK4tZqbu+CW+TKwaZ8ezrnYE/5z/AF4cO47T9bvcTkwcI7elSX2qWWUk0ABYDJXk/qqiyEh9BVRP1aYGYOUaSsXwWOZJx5L+ppcxxj+qT5e8f3Ltw7Jy/+faB+pu1Yv21evy/KsXqmFtMmZcf5H9CqT2lgNeBUpPxaS6HU+VMCMnvgCqzMnGxvns9nBnCmFsxlzL+d1UDI0kTZ16Bbi+FtYFEYP2bOe8vY3nH+cOAJFTEmCuv/qM67dW5QS+bqUHi1hPBFSPDnUtrgsnbcmgtZJh1aS5X3NNgzll4ciS85zuiWc1W+KoaD1zjLzatasVurH/ro2Ow69/kWj74gDLm22zoEBgptqmQSoMrBYTZjKDO+PaqRU2L8yorthteWBXcRmmTluBHHG+KzYsZO5p3GdcE/i2Ua/lqVuG5frGYmdAKTXw8UJguZOyEADqgYAqfGqWT3heVm7+zmmuvlGKXPQN55WpU45HML2g+axO7ntxJne3ugh0Eegi0EWgi8CPGwGlEMpc/fV9acX9/DNJoFz5SApDBuJEL481uSRJZ77gw6QC7jBPAkYGTMJ8IqoyuFXyQQ+7IyUN9LsDtk6oP1TCwWNAXZx++eRV3SKhYAUd9hXJsBM/UkdkrqTeSt5nNvfJujeSMOpbLeutpi5Uv/IeWtawFyQxK4MVS3OR+i4KdA5Z2Qf/iaUk6YMtHSyxDWB1+qVi1EImtiAGdkHGSvylLyDvQU4JSHW9qJN7JU8CYrjuDpU4IUOjrhXA3WR4JJ3uvcq+aTsfilHF4ObLP7wq126vlrXry6rTOrUU+P2bAwM72tRY8ksskSzTRqe6+VoCjMKuJr1e869sj3nmRgIw6s6mYyNiEGmGVyMJYDX7Apj0BlwH1mRurilVjOnZuSBGVVWz+nx6G87kT/VG4HWnXPngTrl6d7Mcv39ddp/+KcCtSg9JtgduH0GCDMOnejqcg2EzYL7Xb5b+nZ9pf2A99fECaTPVYc53XluKysIAgIi49VWrWZbXwqjC5OHo7PY1mq82VqrA05JVAJS21xhAHSPjD2ixdNURBYCFnbLza6WVzZg7H27As4HWLI+c1/X6RcyRSIL5qVxSlVaCLlIrHfYQkJYE2UQNYMtADXYJYIapkLau2sw5NZlAfsxtzlbKEuyzFlJcVbf3tuw//5Ves8MBlvHVh5pzYpjefqUabO2fwbkOX5890CKBTo9Ip5H0ohl3X1pMqmBQuY8RlW7bPKnWphILG1rhBgxY5ZoQkIokNkw1CzapWQ24a2C1LYdUlo851dyNDeh1fuLsC6PMj2WngFOAagWo9FHV7bl68gqNBtTzGsAqAImWJnZIXrD01+1dTgVSVZ+KUdLqvZ+VZUmh3T9U+7q7tVu+/+K52ED2F/oSULqi81Ssak+uwGpNg3T5dJ5SB2qqif9c9y0FPkelWf/wwkYdcW5YVu/5VdelGvhEms3iRNaqbNrDQp/nn8Hpxfnrli5+DY/lXPU0ZE74vMzC2bWbq+XmvY2yr/6pjz/X4oTbzWQ+na8PeCfZPsdab3s7AYQ+xdm+FRR1IQVQCosLUJVUd6r6X+IXh2BKh8Vj6jlAZWTbVQfDPOLjBWT9a1GA3i8VARLmY3qusm/sE07TkvxSUcAYTlm0sTyZ96Q/7VDs+KHmyP6MxZrUz8610MWi5KnGJctF8TnIt1RUPHZHl9JjV6LffRhYx5mYxuk7bdPY53oO+t1NDiwzMa4F/s6QWsFlLZxH1TgtM7X76SLQRaCLQBeBLgJdBH7ECJC1ZUm6MiAX7BE5VurgIvUlZWhSqPb6izqfwMesQtMsRnykk6pwCgGVZC84+Y5VC7bPKre+/JEEu8VMldoBSHH6BdjyvolcfAHBMKBsNdIvScpIBP2KpB5sg1omPhMDJSyZSEh5nMQwDSfSFoG9HPfVx1Vyv7HkuiPYUbloDsSmtp6nuFMuLCMTRh6MDFhJq0Aj9YMwrQNa0+gXqa9Brfuwpon8AgBJ+xF32SR/6SFYq3SrHI4EEekwwGsk0PvRz25J4qvm9uqLeuOe+jnqYL77dqtsvcHdN0CTBDjAVAJG/UXGzF8Po54HxCZlrsPKCAPI/WjdD25XKWAkidRX8jolpa7rqm+v2TSvMXA1e4RwUgxoXwZWPZmdcFsgddA7FFDdkvx3W61p7paV6yvl5M3Tcvj8c+/OqRYn6EfJ+/Hw7AOYvB/anhhVeqq67Q2g9/Y/lv76vQrq9Mm76g354nP31bQhEkyoGEA7+8rRtjcSYIVB11gYvMLouI7VjlkBsY09re0zAFEeE2oqDV4DrAwczMZXCSsyx5ruB8wT2caqVPiA5NFPEDmS3gpoDTSQE6aWDjRgxtRgofYPBYyZHmSlBfCV2kCzirRhwU0V0GqWS2eFe4NKdr1+twzW7jl+1LcevfytgOkfysLqXc3lm2X+5g8CdbteLDIT50EFPCHP1DZhRqntZdHDrXwEPJm39XbMk4jbxS/yX8ur7QxM3bBeA+gxw1phGgsIllOnGVHqVyPPDEjPohjscOg76hhjjGScQGwsPdVj3EYCLHCKkRJyaZx/3UeV2BITAVUYOfp8Hs+03OGwYfIDyFT0BVbnC7Jlu/+zMl6/ZnOlE5n2HO7NtPijeu+XW1qTUP0pu6IrzFQGbpgpyXYqceP64bmQhYczvd+O0FX96+tlkKR/PEOqZNULQ4pL6lp5L8iPw851ih8AJ6Znnh7MD39M5lxek3PTn23mk7mCBBiToEw1zv8b99Z0KgzLE/VRPYGtZAtsu57f9eMsOfa+8IEw2e3yzzj6mFhAYR4qpl44IJaSzu6rChQ5LueRX6arMjXC1TDJwDO7ww7546gxPZUs2CJ5zVNAKODWbuY+3pgyAVSpTwX0WpUy0XVYB3eCm7Bey/WXY9+HUcXZ2e2buKZzJdHihK4bbi3Dvtd9ANhO9TjfMch+kQZnwbK6NTm+KER4D+CTY02P1Sy26jrisZfkXL85Mr7N2vtbRLu/XQS6CHQR6CLQRaCLwI8VgUuIJlDmoq4s7Rhi9cEvvejEVjlxT+qeNf6wR5EDBzqOBS4BpK0NC48i8eVNJM48S7KHGGtHSQCSLZIOoCjvg8VktZzUYNkVrZFyIfl1+xqb1jQOjNfjpMtesEep95zSHJ5ayAqVSa8WRSUNYEP0g4R4DFBVQj5WW5rFdYHVVdWp0eBejMTApkk4BqefqkHhTEei5Neuv9S0Sio8hkkFrPKYEnfYBtyBAc3ktrCtTnEso6zJvFnVAFkv2uv5JYHlj352uxwLqAKIhqo7e/l0V+1HABsAjPwGD4RRjvQ37KITP3JkQKckoa0tg4VuBuxJhtuP4UJNpP0+noDtIQls7IuT6ySzZqQBOTChGjEcfxHkwYhikjTs7Sqe22VlvFVufvzA8Zy+/rqcvPrawBJmCrOaxqI6LgaFOBVzzGlVo+Y7pbe0Wfq3/ylMKfMAGefWU/1+p9sAA2Ta1BVjrCSDL1xqYQBhchYBqDB/kQJjFqQBupCrgjCM+METWUYhEG7P4oDAgsUMLKF28x7H/NwtuIIWHksvUGLkYNVzhTfyWBhUM8p10SJgtb4H4FWlr3G6BaApBrQMMbNanX8xo2K+0OMSGTD3dUyDq59Gjov5zd6LMnv9G/lKXStn+y8F5t55Yp2JjbIbMfPRbKd2TWMGgO8NYZ/1AOAettp1qbhZA1KpV1XcqE1lkmJy5ddUN2UAIcuVkgAAIABJREFUrXvboChgUcob9rlnFGeswiJArWW1ZrWBGRi8SH5Tkyqg0FyCiI/NpQRUadcDUKVnqiTAdkGW++/c9bsA+oB5sMNUC0hTeqfS2sQlv7r+qHnyVBKBwerDsiZGdTBZNVDdfb9Xtl+9K0sbm3L+fS2Gj3OEK4ccgs/Wde1Y1oITjCpzLc7BWRjzmZdh9nhegLPGejazMl8jq1y4OQUbmHnKNwhaBeXuXcXnB/BebDlKB4As7KCfgW0XugOkcv1gBvNZYy10Lep6tStWdSrA59ZbdW57Lp4rGurV2xLjOn/PQXbAYwOrcfmlZY0WQvZkYCTGGrMk5LxTgdZTMduWWFfZsGX2DL/mFGzoVCULPladg1yLke0e25WZea/P1s4zDWYHSIhhxDX33WdVpkmSLx9qrqP8WFzE3VhgWfePdV7g6I46hpmFgJptp48q0l+BW6tzdEvXlAMAq4Eo31QAVbwS8v2RKy+/PHahgtAJodixWMEikxj8DpxefHF0t7oIdBHoItBFoIvAv2EEyNgN8ZJZxkAkUl+Sdb7GI1U0S0JPF3+xG+HU91QXU7863KkrUyvYDIQFYoZl4d8S0lzdp+7oSMxSvBglJwWQGigkYQJkYrbkXqiGuNUQR881kyaeA4ACbJESz5ScsK0FpHx1DyNAFoAUwAEkw2siTabfqU2RYEwxVVJvVWpJOcSBjJXGAp/8IOsFKEP6AfkWkVxSg6rPpNXNompVYVipWaVmlFi6HY6SLNhVakhh7jA78rEpKTPUD0Yy87Ci/qmPPr3pxAzg+erp+/Ls+23DJTYJyHXSaiBAKAGuijY1XO0xbZVE2KWCvEQx4KXUrjaDpYAk7mccA1hJyBlapcrIIOv4hnmpdWB6HqBqRg5GVPVdjCBs6EDJ4FD1qtSoriztlBufSHqqFjWn6t05Fbi0vBYTGstDA5ANDOsMc19WL1aQGCapLDJVGt76h/MRPMPRVe620903BprUXMLu9QU+XDM5iCOwBiM1qshUqbXUuMIA9gFc9IqsoJT9CNtXYYFZMNoMEWzGvZ0LAWCV7rs075Pohi0Pw0psbaLlcyTnDagmo11ZU+CITaUA4PxlQiimp6q/NJul97o2VUl+q9fENMj1fnrezrcC9gJ4vbX7aulzPyBUoG4usHq2/bVa+yjm3gcMc7Tvlndq7GDbkaV7boKIqPeFScU1mZ60OCkj7Qe4Ezfk07U9Dee/zanSTxUAmjY12j5AtaoXHCvPwboIEMTq+Jm9139xuaYNDQwixwNTGPDuel9qUQ1G9Zx6pspdx4AVgNqT2y+yaGJISx+57ig2MsZRLepMQJX+mzMxq1NJgKdiU2eqQV26+ZOycusTnRvUww/L1lP1n/3+Vbn64U/FFM51W7Jy5oP27QTX3/mK9gSwSo0zQ8Rx0iIJyXIrkdB+Vha54k7PhVZj72Opl8lWW8rxA6rakmAAa1hFs4EGjJwcFch6IYf5weypc8mLD5mN7ovMOzAeqxJ92thcgGa2x0qY9pUP4Vi8ngJTyOchLffMNWjlx/tQ66d57IT2MzJym8qFlw3gsj09EAzcBbiqDKDGzec1hlyYNAFKjwUUBVTdrkvXTwtshUqPNY4nem6u5+b4AWiR72QXSbde4esQCxUCmodiT7V/i1p04np4grOwFiYAqQdaJOMYmWFz91LVIoVeuy94iuFSrq0IenEL3rdpE3M+PVBRPBC91PzmPOFcDWOeiHLuo+ThvG4mSvXp7k8XgS4CXQS6CHQR6CLwbxYBfStjPdm+ouOWi/TJLWdcm9cATV7jZNNf5zFUyhd7Y11JvQCbcmXVlz18AYAwXoo0hSAJRs4rEKHt7lpSRVpQpbLeGiAShiOSXdjV2CfBsiqlEKghjRiL5eCnOWvCOABQaf6OPHhiiBcQ1ryAY+0ExA34nUj+OF5BAqnPoy8qcl7YU9or2EFSn69kakky0hGsCoZKSpqQAw+ViMOsjmhlg+yXWlWX9AHoOTwAJ9vTZ+GsWuWA7qMIuWWmhu2RPJ6V1SvL5cFPrht4br3ZK89lnjQ7gXWAyQybCoNCzWszb8KR2CyGn6+jY/AbQbTlvIxwNVdyYsr7633208sN9D30uNdk1sZLSX5TD4dJCgwNTC5/cWgWSJX8t2+gigT4WDF/VTbXDsq1j+/pcYnxnv+6nAGeAKi8u8prLY08Z4cZ9DCS1G1G+wjjpxG6/YvSk3utywM1XnPVYp68+IMWDJRwurZUo4zDr+WqGsdzuS9sK+MKUK1OwNVMiTZC+Xx9FMDLgSMKmdNxuw2j2s4KgAIxa2dApSXr+9g5Et0A0ovXuOgum072r5sBa2cClQaqjL+1jwAGAS7MlXil29LUmk1a2iAB1q97jdodGFb1SNhpTS7JqlXFOAqgc/yunD77L+Xs4H1l7DlIPo/tAiSq1BMApOM0DgKsA16HtPZZqbWrMNS8BgZV8Ws1vrCqdl4m3twG1NOCBuYU1jEy3+hiuZ1rRw2Cx7axeO6Pa0BUj9PPMf7VQAlJL2BdtakYSdGi5uyIv4oFcmFaGhm8agEDQIpp0gnGSchGAcNaThFgPRUztvbBz9V/9p5GaWLW7t3Xn6kP8UFZuf1xWb9xpzz94rFauqT9yVR1qrj+0rMWB2CLC5gP85Q9WG57eaytjqggz1EGZ9YT79KiEsZFgaWNaeW0rYsdZjYDlcycnhshZWEqgnuGkrrLAFe/wQAs+8M54rIFwp8P8nUh+1Nfnmluz6osHDAkcfdthk/+DGS82jCxAlRSA+xetVV6cSyQeiwpsC8XtIfyYk0WvSh9YBuUSfB+g2M9fqq5h8olta567jCs5kC1/gdiaw/164U914vraoJjMNcubR8TJthd6lwBqtSdsr9c7+1LoC1RRHKk5zBT4tuGRU4WQg8Bp+6ryvECOpvMlxhE/vvnjKmviPptMt+2iNuCmhh2P10Eugh0Eegi0EWgi8CPHwHEY0En9SdiNPOeShSUoDXJWQWklta2+j2/D/gSRiyy4fCfAELYhTCkSWJsfuT3B4TS/5TtAVwBtjCAJBgYKtGWHa6VGlW8fpFzbSvRsMxNiDBNaoDBCE/pw5qaVoAs9VuyYXKSZ6sNbRepL8xrnH+FX8SSrEyWRSYBJCXzFdjhNr1RwUkGatr1qYx+6I/aU+K7LkdZGNITJU1jvX9tbdm1rQBRpMHGU5IDk9IgTaO+b0hfVmTCTkqV0MOMOaZh82ALSDA3VdP58NPrYiFm5ZvfvxBRJCddelw62YVBDNQxMwyjCCB23Srb0Gfygir3g9EI/EoCbRGrWU2AKu8J5wcj7DY5Ni7Sa8yE+Y3ZR7fJwKCKSjBa/ABU9VfS0QXVp5IKUqc6EMOBe+/47EW5fu24bDy8o7FU6vjd/yPwtG1w48M32K4SccCwpdA14W7tTlwXF5ayt3JDxkr/Sa8TWLIkUUDizVfl9N03TqTPhqs6OAFVwDM1qxPNWQCUxrknV+AzeuHKVAkANhBTaIUljHGrWcVIyJk8B1yBKo+5xUoWQjynjTvSluQCfGUhhHmPqzGvY2HDWMDjW5kbs5kXINYy3GqgBHsax2AAKEA0tYWRs0buO6/1m67HFDizCRHPu5WNjltAvr90Owm3WFkDVRhVJPrGiUhuOT/pK8s8YHLDhgJAGezMqjPmOP1nAawTSYGRU7uHaupPHVdYa9hFwDx1qgakqBwq8wewrXFy7OrwOpA5owLKz0Epx4S8NwtdffeM5fjEoAJMbcJFH1X1OqWPKmY+qmU00FdbntSt8iFj4/rDo1E5PtU4TwGPmPjoE0fXyurD/6hpclVHOpaEdb+8/PxfvQg0XL5Vbn3687L1/F159fiZ59MMJpVFEZy6UZVoLtBU60xSYs4PwL7l8Z4XmTeRNHNOxeAoTsAB6P6LpN5jTahyPxOFszmy3ODOvMbrQx4X7iR2Qcz0XM45zY85Qa7elgKn9rQtADVY5Y9ie5Uw9MKMF58CTgGqKDqa87gXNlgM0VhQBsH3Ae1pjsWiGqVrfI921ZFUDKs/i/1UjOzw6+34BDgHv94eCwCK25EY8ZMjfVsI+B6LpZ1rLAdLkluLXT08PPD2RppnXJOakRJlF7Sdce9VjXva0EiJo6v+sRbIuHZxaKhpjjVXJA72d4c9EnTwh3pNzJLon4pqAVOyeq6ff3e1uvIW2aYGyLUo6qLLrOv5EHQ3ugh0Eegi0EWgi0AXgR8xAnB0rIfXL+MLdghY2WrzknBVc5mafIaBI1lPQh/X3/Y6wAjWOcDCkaS+qVllO03uy2o47wLIsiXuL6n9DF1WB0KIODji1oiE2O9VvkANEgkcIBNJ8IJelxrUwAXAI4kRyQz9S52n8ym6QeJigG0QJ1mvWJLlZfkLL0u26xYI+oGZFLC0ey7g0M3rI7ElUVoUmAW0LqjekhY3y0vaW7epqTJRclCYVW0KwEvNH+zrAKfamnCSjAFO00uRtjQB7TfubKrNxEZ5/nirvHujulQSUOpPK3K0BLEeD0CTfrDUciV/TVrMmCAdDmuaUUm6rByT1/F5jJEZ1/ZTM9nK/jiPrq6euNL2cNasSVofICygMwSowqYqXYyZkh4bHGtx4Em5eUd1xbfuKmndLaff/d8amP0qEa3sJeytx4Z9VnJbgaJNjAB13rPKvgLE1yQjVt9Q6lCRbc6nkvK9/kIGS5JrArYAEgBqAazBBEdapKm176ek2H3VtxXVrdo8CFkih+36zFprWT+/Ty2l2SuYWm43EAtDHpDg84CbbSwN1Ih6TWg9CCxERMZqAOpAV5RgxjgJL4Asclc2FumuASWvwTwJBtWLGpgMYeLF46lb9fOufRXrJPA4uPLTMKSAj51vy+mLX6a200APySaMOPOSGAJ6mOMAznqMQCJAajtu96RV/Sr1v0h/LdmmxprYZhz8XoytquQ3vYSzOGNZMKjOZj7EtMp+PeXCnDtGZog5Ho6rMqzUq0ru6/j4uDV/VJcqCi/H5DY+OAHrPvW6bEbn40ygBxOlqZhV2tJY3qrnhuv3y/K9f9ZCjgCoVBHbakvz+ptvhLkwWdoo1x58rPN3qTz76nE5ENDF9TesLwAIoMoCB3OgukAzR+g/aqlsFi58fLy+gcEKVOdVem89Ca/n3KoTiNnPOeC2VhVwJjrNJKmCXePa1GKaLuXTvLgBWxxJr2PAPOL8bue/52WdeRXv2gSK256fAcP+z4CUTVegWU3U5hoXAOhUbCq/7nWruXMiWe4UwybmL3OAcQLYMjYsRPgiol/3mMY4S/Wjmt8nGr+ZnKypoT3Z032xq5QqAIhPJGnnuBa0yIRsHGbW+p4KWhmTU80JDJJoN7PPoozBp6aG5rmgM9DVIJU5x/dC2FYLgLUlfgGk6YGahYUWoQvwn6tiFmCjFDr/FslT3U8XgS4CXQS6CHQR6CLwbxYBpQGLyrub1KnJoEiSSDbDBAWMklDVmjRLGklK0o4mP5E/8r4IR5VEW7K77F6ori/V5yD/sjxL77ecVo8BQIFDS2IuALUAVYDnntIPeNVFPUayhrMjIDN7K4mwEki2wXYNPgEyrLjrPY3RwJ6prwQv79JeubWK5Meqv1tc0meRtCNfExNKokY96YIkwOPz1iYk9Up6xCrApgJQ1werZSKAQEhgTKlTxTF4qMRsiKEP8F+MJ9JTtmeQWVlUgCsAs5mQ2KJFx3br4aaNmF493VZtnfaxsaW1jtL5rEch+4Mkmddbwkq8yVN1a0i/ViSZl3IvC9zqBqz+/DOYGmYz0tZad2cJJ8l62D9i6rRaoAkjpZHkvgt9sRlu2QArC4jfV8ufx+XGBxrFKzfEgL0t82//Lz0vuR0sJUydnWIjCefHf83gYlLFxzOvMscyJ9kfjdGNn9VaTAWBsdh/YxfguSSwyKJtsMSSh/qq9iTF7lN3CauqRYW+alZhVc+QBcMEAjQAqh4HgZDKIFsCa3Sv/TOQR0YJ8NJ4Qq2fA1VincFoBklJeMNW+6israxA1TXPld+yu2+ec01gBaYGuq5X5TFek96h1KoicwWAhOViPKhPBdTqOYNWtS3a/KSoCNN9agHyp8//a+kdSHLNOXkqoOeEXvHAsZa4CqR6/aPGw2NiU6rKEppdlQwYoyZqV5FVmxWvsmgDV+TCtLCpKyheMALkN6BP3AIIqCO8DNb7OLcy9oSmAlWOieOxUZRlwQLZGt+55L5mTgGslkFzzIoPhjwAVkCcDKMAqqdiSWdakcFhGrdfaksnNz8ti9d/KkWGpLwCp6++/a7sv3yja8SyfkdlZfN2uX7/fnn7+n15/VTMreYRsuGcT7h4px7dTHI9VyOVzYJKFTyYAYxUHmDJOcXNLFrZ8AdGFfWDp0PaytSz2YtnOR8qdOL9nA+VqbYrtIOVc8KA00ArzryejVUVkPO+Lqj4Tt22gTvXuCyksA22G8Ad6a5lwGa3+WidZ1osoSUNMt4TmSdZmu5zRDXBUnwgCYbhn9NuRvtLzWqU35w3XBxznnjtRYtZ0yolPtnjtq7sGk/kwTC6x2LQAfP02bZk2TWv2Xtkv4DYI80HJL4A0CPVNtPyC2AK4yoxsqEqz8VBnlkPlKUHKiC1mSL9EJSyhzlvL3647QrY+ngWE7qfLgJdBLoIdBHoItBF4N82Ako71uo3MMk51aQBnE4w/HWf+sK4//LlDdNQZWl+HOBRQYVvNaDqTEuvFiC0mDf9VJO4wXAixhWwVJJGopGKqdbcRgki4IpUzEluGr4DVJ366KVLkgvDqLJNS4zdUoS9TyJjt16ZP1EXuwDrpqQsEmH6gIqlhZWVXHTJrCimMSSZ2jBsCM69SuKp1cLddyTgQwK2oOQNbnhNPVgXBbrYdxstwbwqORsKsI4msLAAofySs1luC4g1OgiDer5OrxvUuiL93d1SMwUlfbC41OiSrHEcyUGTfLo9jVla3FmTYCbSqQ+zFNivh/1IbOjdat6H588T2SSmZoNcF8Z+NnlixVPnzCByUXqe4vgLOMRESQAJxo4xV7uTxd5WWR9/r9Y0N8pgZUN9T78vp9/8H8J5+kAADeCR+kbmEOYvjksFqyTtNclvINDtZEj6Sa4Xr5TBzV/4b52YZfb+eZltf2/G0GyWwMoA4yrFsicJcB+AhZwYQyyZBFnaqudho9270eMT+TTtaQxGiIL7g2aWGrDa2bauEngswuBXUiovre84Bxw1bgGojA4zOZJXSyFrAmxG2e1GassaA1b94m5rEBoAawaM++3XbKx+BeCE5OJ8vPmpQiZAru3P3wvEv/4f2i7vQSZM/aWkkK69DQjBgCcoS/HQIgItWtxD1WwpbWqQ/dKKht9lbTs1momHWLRWr9pkv7zPt3k/i1JRGXihy/M915QefV0Bp0Z0+nxLmQE8YYl7vs05z+sApFroUFuSs6mkvzCqyEvFsOZ1zFdtV4D+VEwdcl4KC+Y6708xkRpvlKW7/1SGK3cFVJGYnpYXX8qJ+uBQoEe9UpkzkoXf+snfOzZPv1Q7pX2ugSgecKpFPgq7HsDqayFKiAz5+VUyEJPJDPhLaxUvVNQFDaYw+2opb10EqkXlleHMhEr/4mw504q5xjFWBjRUfqT7AHQ/nnM+cQ5LG9a2Sr/9mrDazD0DSjsHt6O4mN6AXjv4sn6kIeT2FBMjOZFPqVV1i6TsA3Wmc4FNHNJpoeTHzwF4YnPGec7+UELBtRcmWuO0v3ckUyX6oKYH6wl9WmWS5YUNjgXFCEubumbOdV2e6nP3JQc/trxZY+0WZQju5SJMbapKD5D9xkYvihvOZmS/sVpiAQKgmlhk7y6Dz3Z+XwajHTit07z700Wgi0AXgS4CXQT+f4uA0oIVsqf6xR3Ak8SruSI2brKlT3ltzJT44o+HbkvfstIfcNnSgfj+yh3Xpkn5l8YvaZ1CsmlbDAGlBSWUAFjeS7KCS+aBJKb7WhUHqA7FiqTFjWpMLQCupkk1HSM3bMzrUCyKP8tOp6Y6zh02SWQmkvWtrK2UiYyMSJpJopIkk9MEtI1XtN9yBsa4aEnJ+5K2uURtbAWnoMKhwCwyYVrULEyokUzdKMwnNZFsx0xqZVEcQYASCaQ+Z3lV2xereyD3S14MC+vXsx3i7EK0GKtY2uca1QDYBqK8Lb0OhrEtBpAhgr/7NWE+r51zQVzyNm+7JsgGt1WiaEMVPstsD+BeBkoA1dozddg/0L7lcWpWh2e75frqs3L1o7tiNWVI8+Zr1aj+FwN96kNVBGyZoAGp/LswMko2nrmSDN3OUgE1lqqS4bOfisXGo9K/JokrzB4x0f7Ntr4tM/VYxWCG3WYBYoE2Qfq8M0l9+5gAafGgj4wVYyXLpTUXQPIAUwArQUT67f6QMEGALfalIumsNNS5HFOsdr4EN4R99U91rWFRxGNj4HBJpVCZMZtaJZWPxNXyXhJ95LrIWyuABUwYlKIQgFGlXQ3MK4/rttq22DVX7+mvfVz6Kw90W+89wlTp/1SLmmcBRmZyOW7kvhw7rabqNPfxC6Q6/LWNjx2TI6umbY0lwK5PbZLoypoa1IeBtsbB8x1AHJOlJnO1dJnRBITDnALALUt2CAxW5z7umCT1kKJy3AaqAqmW/O5WNpUWPQLoakMDw2w3YECrnZKB/shGxZ6KFe0v3y9Ld/6d1LtrenxYdt5ulzePn7qVzUzmSMcnLIiNy42PPinL12+KbX1e3j1/o5DJlEnuv0h/3aLLbtBVNs7aQZ2vNjXzFK1XOsvX0ykYYJrVjED0RqpnLlXAmiHIczkZXUdtYyOflopZ2zRhqqZHqTHPuXIx7+pc9ED+EKgG7JqBtcKaeacD8YpWzn/vASBccTQjjEO2HqOelHrUUwHVmQCpwSZAtwLaU8bWjtRhfS3bhdk3EOakZGpQcyoRrh6j3vVwX9vS/D3ReNNTdXqAwRI1r0jyWSQATWfdg/cCRvdlqhVCmLHDJEn9UQGmLHTyz+7xMKiqT9X4872Q+lSOm79bRLBOuCw25X7300Wgi0AXgS4CXQS6CPytRkApygQYpf1rrGhNpJympH40SXUFFH6EBBUZISlRLJMwrOB+jJZqzVN9BaxrmsvQbibbJNmy0ZKSMyArGRkyXjhQfuy4q9sk/e9VrUrrAdbRJ8iI9Tr2do2K1pqUkOi1f9MKdgAuJGc2ajK8iVy4oTRazoxVv7i8sSzySI/ToF6StrlqrSyp0/sXN8bqTyhJshL2DbEvSzL2caJNvm/GDQKK1X+cZvVXdZE8SY0q/VVNbpD48VfP8DpYWEuODVwVSb2OHoWRB2e7AGPqTaviNMDVEl3ySkBWnmtYtV/lg4AFgKmTZ1ri+FMBnXH2dV7qjwHwZgTDxPBEQKLBKxbL+qFdDY1+aEkzFHNKj54FmZIM+/v6HGTAmCoh09wrt2+8KesPPjAjN3v1B9VK/jrgUMc6kPSW452z30bPVVpXGaYAZBYomgCSRL+ynJRuit0bXPmJXIAfel72VS88V93i8cvHwjL03BREQWGM5Nrsbdyc+xoP6i3prer6YUApUmRqOmv/2bjaVgMV19cBGiKxJsYBKVU+7qCnCs7xOV8VqNPKISWOcTWNEoHt8VulvxUkuo+on4M1rWYtVdbr+j8ziFV+TTsWjIcAqpZK6xyToZBoZb1XrxtfVXz+MTtBUv/ud+X07a8MOgImqWHVNsym5tcMHqAZ12SzoXHzdU9VOSqbYa0yYANWAd0+JksAJS+YAEip4cz1A5DiPquu7+U1BEif77EFMHNMGEJVh2cYOo6P85WesvzSggYJMLEyAIJlFat6LEaM5/1+YqFtU8dbGdgznJEpGRDARPp7qgWl0fW/L5PrHxto8tybJ9+VrVfq24zhkha8TmSQNBX7unbjVrn28OOyv71bnn/1rRg+zdO++mhqO4BV15HqnDh1W5e2kJFzzwttrlONWgI0ZVbbBGaUCpbY8hhT2q/T7DGLDzjMhcGvq9dLmxz9kLJnJlVG3ucy/X09nzLfkKenBpsPyWKVP7CeT7CoZnot+8U9mB30FPb+tGGi1jQGSSzaaBbTM5X2SKpJBWS6hytSXBbyKmB1jSvbpVbcn5jeqzyPkgQFwwn9qQVOp7q+YhSH+RP9VC391bZhVs08c+1hHYYFQ32+yo/Locb9SKZi6G54H79T3N3NqIZVxQ34tF6/KPXgmFDjOAIwt2ZUcf1tP5fk6Jce7W52Eegi0EWgi0AXgS4CfzsRULq5XNOVJDX5ieQs4LWlUIAVHucvYKwBPkOl83fyjoDbbAOw2fhZUn0cfHmH035lash+G4BcOVtW5RhMBv0GI989PJNMz+kIUi89Bviy5Fcg01uPsVIcfltlkWqoMM6ovRpIUwKnMWbSe5SMA2hg1gCXiytKaidKwsXSzJVEUSPKyj1pJnWsmC6ty3Bl7H6cMUMyW0QiaHlvWM6+WM4FaiRpewL7CVBFWemkPqAroFbP43CsvwBWsywYoTjcQTGA7JB7Aad2IzbhxyMA1coKwKLWtzWGtS0tpGVEHcI6oqkbTOLdRs1jhUzPAI1kNuDCCTPuu2YCBQSHjJXqUytQBbyOxKYiBV6Yvyq37s3U8uO2QfH02W/kzvu1QFA+a0ibGAHIM4PIuoeWWVdW0wl3ZZnNGAJgAuTdW1RSzN7ieunf/Adho2sGtT2xd6e778vh6+8FWsXw4kgMc+pWNbRXAncpjtSpjjAIymdrZSByZICqWZuYBTlY4AYvBvALoE5daxhWGDP+wr5WWab3kDcF9PuegQt12LSdCesVQKr60vqy87pDPwkwY74SqmoqBFuIHJYFE8Vi7n6jVTYLIKBFjeo255LEut8qIFKtanqL12tt5+sye/Hf1HcUhpDzVaDLRjfsAEBEY2EGmOOH7Wbfq+QXuS914ZZLq04VaTAgVIAWeXHqjFmkoS1NvRYwXz2WqTt3LBpQ9aXzc89YAAAgAElEQVREd5Dt2ggqYCkMKq14qE3WrnAbUAqAdZ0mQBU2VayqFiVwA7b8mVgfw6ICXCNHndNDVXNkNtdxgt+G62Xx3n8o4/U72lfNWslLX3/1p7K3K0uduaTgsJ5m4lVfvrhRrn/8Ux/Py8diVV9LZoypkuKBfyz71jfQZHGIuZJzklH2+esxtAheu5YJZKDqOPA3AC/PZ75Y2q8pdGp0lmlowGvJ7sUlOeCVIWuLVu05rhltSZAjrNcRn795S52N3t5McWIxLHO5zkmDVi8b+i3ex6qoyHthL6lBFQMqMDlVzBlHjL3swks/VIPysLChQHVfn8Vinq9pyHf1KED5SOZXR2oD5FZimovHWmAyUJWSxSBT24aJ9WVI5zxg9EjXF0yYpnbK5njTfozzKdWnkgXTP1X/EuG4zddB8fcCwJZXwayG/77s8pvtdj9dBLoIdBHoItBFoIvA314ElFpskjbU5CXpSQOnuUni1RilsGCWSxrwhEVIosPtJqWKrNcMqgDFCSvgTlcArnk9oJF/VJ7aSEnMzIpg6hJQVmyHcaD+7alhO1CVJMTSYG0BefA5Qxpe1sCVz+QIhkrCYR9IhkhRYGfpoRpOTGBZ0saR+veduuxMLKsMkIYCKwvqwQhT49xdYJja00WBmrES9JHloUowMVpCTipmkDY4gM0m53NtqYAor0GSBnAFoMLcDnFNtTKy1tMqqaYGq7kKN3Fp8vtIfJ3f85mWDaeu0PWutabSqfCl1zNcyYMBmOG6nZTWbRluwRT6fgUsHvLKEhFz10xm0cJAFZAPeBKzOugDVAVK+2JUewKGSH4HOCzvaPyelhsPBQ6ubHpuzJ78NznzvjCr2ZPU16BHCwRnsJoG2fqM2qLm3AW4Hpelf05+a2LvvjIB5v1VSYs3xKyO1nSPfr8L5ejtk3Ly9nHeY4pbrLulxhhjIQWGGZQUWKwqbXx6GtPeSPtCLSYBdK1vmJ+0A2JcGvZk3AJOE10j2/ytlHZdDqjPGZ3V+F7Ue1uSa8fRNkqwYDyf+27L4lrVsK5mFasTrl1xJXd0qxoYVWpYLfmlPlevd62qjK5Uw9vbEOCCQQTIvvtMv7/PR7iGFPdaPlP74eNhX0FhOXbYUR+4gKqNlNT6J31Uq5yXeLkFTRyTDYANeMOgWpJanbdbraEXRirtbLMk2FAzqKm5hQkNUNWcpD8ux+iFiVqvaxZVjB69ZWFVHSed62bjAOsy1VE7mvlsUaAv9aFTFjWW75bVB//JIBQ29eD9+/L22z8KHMkOrLccRhKsPKc+fblc+eBhWbl2Xf1Vd8qLb18qzDqHxc5O3T/VllA6RMAU9egxTPM4VeZ47jY5jGRlO7nc1euk1SZe+2HO5NyyMV2V6YeJZN5RO+rBykvAnAavvJnpVeX+FYky9DalYsEHwy+9z0oKt8thSPR5gFlMkvwbRUW7buC225zHeT0yXjtoZ8XL8mCuB8h/Z7CgijkbQGINSDVraqAawMt1ikPEZAkpsLfFIWsfTgRy9w7kzau/PS0ezTUPj1SrinrFvVdNxIsRZ5EQGbcUHXuaDwcYamkDVpfwTSXwuo/ZmL+1zgQ/5QDspcy0nck3S4B3+3bCUAlf4LSp4ZmcdylXwRCuIns/2v10Eegi0EWgi0AXgS4CfysR0Nf/ur6l+eLOanhbbc8OkhiRsSOdTTJK1nFhBVTZOadFSeSTtOfxZYyMlBzTPgA4CliN3Unta6rn2RpwEnMlWtOk3ynNZKgTUz2T+nTuKBXBeAO3XhjXSLv4xNg8uTYTYKz9dApYzTRoFJ8WBpIVe4u4EOuXRHOkpE5GP7CeyIGHMwFQZUs2YUKWLIADgF2m5UnoBieeAFxqVi+AasCoMQuhEug5FTCjNQNAl8dhshaQwyrRHYnJXVtYzT7U+lCOYwhLC0iwLSgfVZNaWuXUNjduVWMWEkaGD0xSaXjut/EP4FEhiBkgPa77yIENVBmZxqQRO95Rt8ULSByddOo2LDbABqayj12wWD+A6ggjJdrTULeqPrMLEmevLzwv1z+6rZxfib/Mb2bf/VcRiDvBRzB2ABziBJtsR2V2iqmifTCzCQudxDy1d+wvji4kzBxrBTy0SFEtZn/jQz0kEIHMU/Vtx2+/KSc7rzxfB3azhfjTmKufKjWrTvJZOBDjDQij7yqsKsCVsGZKsS9pU+NxMCPNvjegmrMiXHsFeo21rueLt1FBzEVNHG9CLp4FocZaBWBwrJFb0g7EEmD/KqF3GxRk1alPRdJ7apYV11+YSRJvbRezIT1H8t5b/4nMrO4Z0M331Rv0zX/XS5EHczgxhnK9Kz8MqaW6esz9UitLT4sf6npxtnZda61d9WJLGFWbKrkNjUAsbL8nDxMMMAxA4XqBcoBxA9xw3LCfMMaVWUXKXM2kYO3pI2tHX2TPBrIwkTpWGyoBaMWK4YYs1tS1rgB2AZqZQOVshoFSTlOkvwtqabRy7x8NrGlXs/P8SXn/4oncZgHWUm3oWmGHYPafVlVXbpZr9x9JjjoXq/qy7GxJUDqP4VJqu5Hja5SYHz6HmJM+VP0CajNnmdQYMc0xc/JkYWQrEDdb2q6BXKsqqGX8ucbAKp5jJp8MeczsbMTnNk/zAlIAYtsPngu25cXMq7YvFaTyHu8sTHIAZkCm0bCvJa419boFC0S6jtXaXxsmiUVt5kk4oHtBCxlwbW3j+nnUDMSIcUNq7PpqprOu/apvPdQYntTjnx4KPJqRzTXT4FV39nb31KqGdkriPzXXp9pGZhcFCPCiNKGJ+oCIq1GOe6oCRVvouOobqJ5/X2me6V0BpvxSplINvXy/++ki0EWgi0AXgS4CXQT+FiOgtGTNorUAzUg8A1y5jxlRnFrDnpIwNIdeEq7wmvnyD8skHtKvIjmbGB6mlhVAemCoqtpToZfFs0UDx5b2A1H5FLY5RsyrJBdweqK2BrQ2QIKGm+NEUr2kLbw2SQa1SOwNDC7PATYBpH16JQKEDWTjKGxOFaYNGarAKgn1WEzqWMYq9FZ1nZ2SucnKQlmajMtkNX0VT9RHkOSMetLJiqycJBUGeCEtJT+lhyDg9aivpEgAGKALi4qslDTKYEAy2CWxVVdG6wKCxCm8JqCTVjMDgVhnYI6kD8WJ31Bgwi6/XgMABMC4BspZhsi7YEuMVyNLDJsa0ErSB1BtIxiAlA8wMORWBavpb8kGM4Y9myfpAbGpMIBDOWwuCKgONSZ9LSIMVaM6OtsqV9Z3y+bD62L1FA+1j5l9/8swhrwXcx6On3gIIFpGCkMMgwmg4baZaZJlktAcl1vVqEgtoxdUAGjtqT1Qf+OT0l+SBFgghNfMBdYOXn4hh9Jtj4NDpc8FkA4EVvn8AQmxZMD9iVqvIA12nSrb036YGFc8qtGQDZdcP8uGYBwzvw1CA1sctzyWW+4F20aQOKbnTgCCx6vWqBq0Ugepz4YFRk7PApAT+4uEum/UhaMqYBT2UW1a3K7mEqCFcXTrFgE4MVC98aZMp36h/daxneyWsy3Vqm5/YQmxUZBBJysq7JoSetenMrdqnSpyXhYS7PoLUM0CQ+pOAfcVqFp6HWY1TskBNwG7LDwE/Z+z94DPWmNp0Mr+0gcVAGpgDvChNY2uEZb7cptzjuMCwAbEnqleksvTmcBTXGgFOHX+wmieCrTCqp7JlXvl3s/K4tUPfVU4ESDa+u5rmZXtGFSe6RqCRPhEkoozLXZwfKPJsupUxdQLoG+92lKbqC0BprFfd+r2RMj0YQwrf55pYKDlzzSjmSuigWqtPQ14zPh7BgTZ1rjAeJqr9RUTQN9wY50yeXewp6ehpaxsyo7HhD+Lgp6WPm0j6Y9hUuTBBqS15tVuwcStAt3IjHMgvIZro889FCkCpAaTyHgBhmK+j3YFDcWKtvp7alhbrb3nVL2OmClloVDPz/R6m59pvmGgdKRWN5b9UuMKINaxU26BPPnwWPoZLdKggrEpk0tN8g/DpB0DzhpnHeuhVAW0N0sTrSwCxAiwXtMMjC8DU26377jOTKlexLo/XQS6CHQR6CLQReBvMgJKKzZJtZQGtP6W3CbBbjWokVfWzLaCQ7Ki9iWf9yVv4/9x+OVWmNfA11QfmjfSo9Sqqu7Nr4aTwUQpQNU/JM6+zZbTj5LkpTmujpQAw4I650vKZRYUoAqMzidAioUJBvS6hqumMch8F8WU2tBExinIjpcw69E2LN1V0rkoNnUiN96hXHzZlbS/SH0cfVOX1vV+JKUtYSUhVHLF6r52roxg7mAZaBFjpkGsrsDxklqlLFJDaYYw1KeNlQRiw5gmbQ0IBR/BNMIS4gRsDJft+m8Nl2Od+wBUl84CHNKLxsltS2YNtCqZmTGtgL/mq2FjiGAYlz61wgMYGOorYYYxUlJLFAHVoY6Wfqrj8rpcv62elLeoA9W+bH9ZioyUbLjDCLtdCYAV9g2gQ30eBwdbR5x4DaCZOUVGHKAD0ARotHpQ180i6xTQ6A0FyNbFrAqYwfhzUNP9t+XwhcCqmDY70DqGmhVIu5FZY+xE3fCi9lO/7u9aQajZVk+asLvMwQYw+n5dbKmyWlAXbirYzxyo48kRGFUk9qHIsogQqS9y0TwX9rQFPu6+gMfWd7SPJNb1q2A5PS9A2kPuauMaRhymVXJZA9X0G/W8kjS6SPpqVvLgmRyY/8Wg1eePYx0X7NQm1xpcTJI8GYktpko8zt8KQh3L9Kb1IFcJrAFqNVDKYgefwQIRB9hmMsNvWjATmHZUsMICna5Bpe8xDLBb6QSwAmQxj/IxAGzNqOr1Og9pRzMT0DFg0UIFRjwYHc2kijjV/cHy1bJ2/xdSLl/TKwZlf+ttef/0u+qeLG7tdFG4f1xOJOuNIRrn37is3/u4LKkH8L7A2IvHr8v+joCaTJmmc0zdtIhlSTgKBHBiloLMPOqYTvW8F1HqNY/jbNcnQhHtAi1vWJyoUnPeL8bW3Wxck5/pYJsfY9uwqOl7WkPLNTSuTFmAMnvP9Ls0z+qSlHu3en0ijHbqSQMgzcxechFOa6o6F41TFVPXocqyyCZKGCTp+rYnCa1eN8LdXMc41YKBrxm54GeFDfzNuSqwatkw5nMAVb2Wfqz7+j3C3VlxBzQfHsjVXQAVBQ29UVkgoy/txfUpPbSPAKVaOGPRjWnE62FYWcycWlrf2NHE4uIbKO2hwqQi9W072ljVnKrdTxeBLgJdBLoIdBHoIvC3FQHlF0h/+VKvGYaTqoqA/MUODwlgSBKAeDaVn2LUKphNEsC72IZW5QGaZjPzKP/YCnCRn4DPsE82UmoVq9R7aVcCKfMccl+SFFU3GbzyuDiyvMPJYv4BRpvBBlJbtpAqTfG2eo7P92PKcEaSNi5LojpRcrpwIlgtZgg2k9rPsUDlSIm3xZ0YH6nelIQKBsGJD3jLrWjasQAmw0Ig/7OJ00jwygAXpgIPIW1TzJ4Bsti9kRgrJ3eWuwagwtbAjjidbcBSHwGbagOnauBiGAuYda1qAI/TY+JWDZsa4xDyL/WuBiFVatwYWb+ZJDY3MsaWaiIBDLMJm8rnkeTJIklyZsAQ4ELsqoDqqGzLEfl9ufnohhyS2QnVlL38ZSnbX9kt16ZHVXKKc2+Me3gMoArwAfTAujNeAmMAzFaTKqdgZgOA6rxeFaAFkFXSXCY3y2BTLBgA2OSlmO/3r8rxu++UFyfxNlQWi72gxYP/l703744kubI7LTZEILBlIvfM2shik2x1t1rLjM7R0beX/tCMRhr2wmE3m1Uka8vKDYkdsSKg+7vXDEjpC0zWOR5ZKAQiPNzNzcw93rV7331DsamwhQMBsZ4WKiiZY3DF+MFmk0/rYUUOGwdVs4mV/U1nZ2YG1dJtdysGt6wWbq8E+xWk1g2J/g1IPCncYPI1ufxoK86w+dvjYOaU92LIZAkwQE0S3zjlAj4AqnLJpXSLZLEbS4E1XgO5HB/+tY2PAKib47+3DBiWtSEeLyLAJsIm+7wApoB0GFfGhPMDyAaUR1Le3qtMJDJud1jGNDmqXAsYN2XK+SZgjKr7gtl65io5iJSeERtcy/P0xZ4mJzfSZ9g0S5zFugLsXDcWYCtpLiVrKFFjYyiz6WLbxKo6N1Xtnjz4tGw/R/Yria+Od/bD1+Xy6G0WINSohfJZV5IKr/VZA0+DQS0iPfqiHHz6pZjUXnn3/bty9OrEOaquy+o5Ucv6AKac46pr0OkFsLQAzjo3AZAASqPLOvoGmxXI13mZWqhZWGJpCLm9+UDmNzO/LjwFlTJ0YeebFNhTkF1WA6QsLuXe4NxZgCndSbdXgNrAqdUDnneR/re5mzmN6lp3XQCqTKjIRV0YsAZ0OvUAB28kwTDl9KCuEbO2nHt1MweYwr6GQde9UeO9vAyjOtPCl92H9d7sYlZOV3F2J9U3C5bUf84yJDCTOqkz3ZMaeM9rcgPWNbQSeMXpnW+lfHPwSLvyV52ELlMT+b1LXFn+C3DleO1z9ePdr64Huh7oeqDrga4Huh74/70HFJ+ALhpQTRCewNShaYCTA3NWsiXZVZYoW7mAO0ym/vE7YtxEZckRyr6SF0pZGsBfLI8IWvk0QQavkj0aLlDBjo9X8yP1m2xV9r8AqJo1jV1GTJmIi/K52Dfl+BR+BwzzN0fEgAOWNKVsdDwF3Pe398uOStNQhoX4HoZgIqZ0oMCWABFXYJg06pU6GNTvlIjJay4PwznqvZHAF06+SNlsDaV8zv52XiOQQ7bLcxyLkRxPVDIF8OxSMoBgGyVFJmlBtX47WAMjmbmCzTLycVDVU3DNewnn8p5jYj5HAOq+5zwCmBy0+rUqOazAt0HUehphWgygwk7ApvK3STKAqdjTgYyUYFMNXGVqstU7LvemV6pF+UJKUTGtN2dl88N/Vvz3zgCPOWBnWAArUlsDGYANMlLMeJCQVlaPQBwg60Q5+ocFEuZegH1OC7rGdIr+EHDaF6u689jgyECAAPvsVZm9/8EePSBP6rjalErA1FJg/Y0cGHBKfqVL1tBWGz3RqRWIuoNhIAFk9CXMKME4HVKBqmdre+SKMSDkmcfrQ5bHrxqI3SG4yIFTjgREl3G6ITfTCCOmQgA6GyzBqLqUC6AWMEf+puqpilm92eg57ZK8sn9AXdUvzExuLr4Vy/3PZidzjcK28yxAPTVtG7uasUiZmSwyJYGXOUctVt5n/OIKzPEYvziBq93eRiy5byk5FnVhI+0FiDK8jB+SXslKDch1brQdebNRWEs2pVwNObl6DUYZMx/yUnEGVo5uT4wvm67l1o0ymL7rjydl68W/LkPV3WXubeYCQd/KRElGPn2zw0h+xZIqh9Rgk5l+Tfka5bXuPZZ8XWZUw2k5fXcisPq6zOa6/yhNwRJ1358y3nYMRnYOa+lXqN+K5DcydfcbXZf/hc3kPOrCkYfZ+xHL6vcRFSSdAqAaQyNv7jd91zTgzD3H6gNf88aG9V7U7hEVetHGlo5saW9kwa08TTWkzjG8r3puWhTA5Rc2dMP9Ue1eqe9JfUDK68tQ+1rrtaYY4XxYXPCwc3kIrK5gU5WLijkSst7VTGDzrDr9agoBXOcaz6XmwJnKW13pfsLCR+Yo52JuNfd/AVWcgbnL+x6rA5Kryr2ev1k4pZJqA6i3qoc6Fmhd4vqb6ytLAnROc/2tA5Jh6R5dD3Q90PVA1wNdD3Q98BH0gEKTB4rviXQqk+Mvdkfr/h1Zb6Rd1C+dqmwDmwMEWQEHOvLJAEWkt7FNajA34HQoeCsGUz/yXnVh9lmVbA2cC8kDOa/kdRxVr7EXicG8X8CqZXEABf0e4/rZAka3EE5HTEq1TFopoCFswZhprH0uFQABb6cquQEJw7Y7qhMJwHRpCwGfnem0bMGSEo8L1AJStbnyIMUEA1xrjqLBpdg56q7a+8igUgC0sYSUtRmpD+Xui5R4CRME1iHHVDsCqI7lPrulIB85KmVnYCcArDDRYSUSSw0Bxa0MjfsokkHchO2Y6142EnU7DFoT3/o9v877jhx5Mdv6JcfPCc6cR2g5KUEp+ZNqg11+CZDJMxVDTE6qQkP5pwqYSAas8RuK0RiJUX1weFMeff5UAyPAtHpdbl7+FzN9lpWCK3WusHsA6hjAUOsUdpNanTUHtTbcMlLt3aDCrFAcnvOoFBKsnKgXgKlr9AqsDnYfB8DSSzqHq9dfl5kknzi6ppxI9sk4wqwOJ8lR7Wlxwows3cK4YQzkOq/0GWPRAFyWT+JUXIHdLQ3V2lcHjl5v59MQiRsWkHEHVBkBjJGgvdjAKC4zmnzNtmhgFo0cTfW7HVUVdJO7iSnOBidgmQwBWJEBAxYwwBrtl/7h32riCUzCth79Q7mZvQ2gZ7yZrzCYHEuMMwsId7mqTNh2DgE/XmBAtWCUws1A/UrpGsuAWSzRWHMhktfqEjVtyUnb0nbOhfI0zC8ednfFAApnWYAquaeVRa1uyJZG63x7YvVwDA7DijOwzt3MNHm4AFdAUiSy/d1HZfjZfxSORhKu6+/4bbl4+UdLWXHtBXReK++UWqpr520DopTHeo2qYq/sf/rrMjl4VOazhequHslUSQZWAFUtctWEAp8m0l+XJVVZHMNSKyoAmWGZ23WZYY9c9642aq5Qv2eGWfe7ihpZUHEihZUNYQSdO+q88mzL9chiIH2aa6Bd9wF3TrnwB+l7jk85mLC8vIDaIC7AusZ9679jVhlfGNSVcvJZeGuMK6AUmS+v0aq1QCf3iihNwt4yLW5JY2a2XH2RDVtCjOz3TEzqpe7F3Av1Q54qQHWm+wmLlrgT4xDv5T7/zpJngCj/uK/LCR7QqfNMXmq2A4iynMn52QDN6SeMA99hbKOSQ/WbJuLqlqvaFpIyLbtH1wNdD3Q90PVA1wNdD3w8PWBGNTJcfpKbePc3gU0T3KaczK4cM52XpW2vPnBSBJAi8A2f1/jY5vAbsDoVaEy5GnK/yMVTMOOgNEZIetdGS5HNUSMv5TwAm2PyoWhf7DEFkpKTypEIZABwAFWOY4WrgzdJbZV755wm7c85qOxd7yMFRlaLK3FfQe6IPEaBy8hwkYJq/3sKXsfI+wKVBgryATq4VPb1esrGEDgCMhUa8bfkhDj7DmWy5OAVxkXAh3xRgiryVCdicgG2Bqi4zupzgObI5xpTot6E6QMw16AWCa4DU3BqJfJMWsF80Qb3DPlbWXhILms2Ng6pzKpZDwNZf8CfMRvifDZMoZCPsvgAqMQ1mTq0kfqqsq1eW6ovZwpyVUdVjr9PnqvO7NMH6gCZ1VxJ8vv6/w4wAby0uqbkRTYW0i7AmFHhxkuZmEigDdLM5qF5VqBp/WgCzsByxgJsA5BjZsBo6anYvcE98lUPDCIpPXJ9eVFm71S2Zi6mkYDVAD15wwDV8XYYQUrX9DVeyZnVUWibAKtJRPdZNdC5DcIrKMNIyFijMTS1Myv493VTFwC8jf+jHZXNMYta81Ure+pzj67TwMo5qAaxtZYtgAJnYOXzka9641pK+lko/xSgihMuwXotm9Lf/4UkzspVZXwv/iwJ8D9lXDhHuwBRuknt9kIC7HbY6zZPLAmlZqpBdICs5xVjAWsKwLdRVnVxZnzIQWZcvPBVH55bnEMdO7vCBnAjnXW+rcvSAGjJh665u+yDdROoccl97Wxs9jXniMkPbsA3YlRT21XX0INflOHzf+t7EXLh+Ru5Qb9/o75iNrPwkHzT5fWOelefI49SgA434I2W0nYff1b2n32q9g3K8duTcvzqrZg/OZBvdvR+6jVzDQJKl9RddtZDFBEseGWMIzHOxVW38WUaVjPrFQGqrRxNvK5QL2TZD9fg5BQH4PJZgKql/yZmuRcyh/g723mc6c86J11/2GVzIkNmHy5BY/pTz3XubgXtYtrZmRmFie7PSOthgQ2G6W5y9JHypkQNMmBfU1w7XAUeq6gCvCCFukRgly7H8RczuoXY1NmFFltQN+i+sNZ8XWo8Z7qfoHphUY+SNKRPuK6q/tmQST/M7Gttw+Klruz0o2EslwvfRjCmjCjfHu27DL8F0gr4joFNbd9zkcgnZeV2lrbZ2v3ueqDrga4Huh7oeqDrgY+kBxQK7Tj0dLDFF3kokwSbLdhyYwmt+mVP3CjCWyRX8VsETPJOKqOOHaRV5sWhQQAUIQy5qJBVdv4VEiC36MolT8KatjxWysuYBUCWlXjO27MPjhv2MDJgwI0DUAOZSFt53aJjUZk7YtTGNkTJCjrOwe1sKBGzJ5fPgUxYNjCIVd6LsnEk6e64GiYBHvoAWthPBVlrGCBYpFoTNPVNw7oOYUwFwibU76x9SqxI3haulyMB2LGAEr1pcGpgpjYrcHMdQoJAAlP922IfLp8CgCCmqtxzJUh9Hu4fgGgNfRv7BYNSHZc4dvLQsk1Cszug6kAVQE3giqSQw+n30EEziw1iU8Wemk2V628ZiK1WLioOrdPBcXn22YOyfY/am2ItTv6+XKt+JzLIAayoS8Mk55EamzY5Ug3TBPPJ+9vgXOoTqYDR7qoAVEABbQcsMXESpCdy5iy0D7Fh5NNJu+2SJD2xYmaSCHBnl+X81Z/E3Cg4FqiKAy0SYM02MalbkonSNzTzhvc1/ma0YFX79EPtVz5XczmdfwcTa6BaDZcc8NYm3Y5J5u1dIByg7ZrENU+1pz7NA4l1FigCUNlXlcsC2lo9VUALYA4mUj8bDK7YWG7Aoq8i/eUMFfgb/I0fiG3+Ul286xI1m3f/Q9ud0gOZS1w7LF4gs9aYSCbgPo2iIgCgDwC0lLnNwWQQWgp7KwOu0m4DNmsfAqCcE6ut7c4LCKI+bM6hR0kdAU6XHqL/7O4LIxZAZ1MprmvG20ZSMKmUGdFheS7QulFeKt3j5TAWamRU1nsqE6WDzwzQrufnZfX6n8UkXwgITSzvDQiXE7fuCWtMktSea7GiANW12NCp6gAfvi7+3GEAACAASURBVGAeTcv52UU5+uaHMpuR17qrxTUt0gEeDd5Udkufs0LA9Z/IyWf+RI3CBQtMivQ3rGdAZ8C3a6d6zicvHykrAD0gmPFp0v16AwS4ZYoYinl8qOvKfnyNcK0EiGZ+5RhNRZ37RCsnA0NP/ipAL+2in3FNtoJGIBWg6nYhHee+oOvWOapiuMG/jCOLPAa9SINdVxVpOWtTGFxpMaLeYhZiVudX+q6YaeFAUmCYWOfJ63pbqA7zQveUS+UfX2oxYqXvAyS9sKeckw2WzB5r6ur74pyKqdQP9vkYXbvNN8x53xNa7+BszPXJNSazMT+Qp/N3ZfXrq92vrge6Huh6oOuBrge6Hvg4e0ChwF4NJ1oDPwSohgoVLBKgAS3GAqu7Dgyvbq60tk1wTHjQgKrACIGTw4Gws85MBWdYlkb4FmiLRBepFzuOcJi9yD0WzW1lbXkvTEgAaIR2aYsBr+ExQSLF4MPO0hJkvztUcqV+p/4txdgAVHg9oXjkuttbU5elIWhjRR/JGeZHuP5Od6aSlAo+q+TKSDmsQ4CMwQ7N0/GQwQEQa84oMl7A64iSN+ShAkSrMRAAl04g9xW21cZHlYmFWSW469tpFVlrykQMxzo7JMGVPXWo6YgTQF6Zb0sy+VhebzUfHSrzumWZQbbuO2vzAuoJUGusXINnALKAkLs3jr/ko2KiBKgaKuDr4/jrxQJcf6/KfZlGP3rxWOZRlLI5Ltdv/lu5ufwxBJxAO7LSGPJEbqrOzd8+KVx/kQeHEYbZa4xoY8gc7SJTFVMd0GMKiyjdYISyJGaOmCPb95Wb+Jl2T0khqFYFwecn5fzdazPbmc0Af80yLQKMGCMWJ5xzTG1Vxk/7hiUHPCfVNAwv4Jk+47wMZANUAx3oy7Dd3t7BPy/XBZTKJGfmtGWbBNk+FV63aVLAqeNt3nOCIRMdoAeLGJbLgA72FBaSoNvAVc8N/LgekQAz4AL7O5/qR8AN4Hfyu3Jz8U1oPNN6AUoGp7oOnB9sCXvk13fnxvkQ5HsFI2Pl9xvtTP/UskPMR+Mk5h3sZWUEXRsVZ2NMoaqJEu1lPGvN1Hpj8Lyz1NnaWn0eUCvG2Hm69DkJqQuBD8AU58l1x7+pyiM9+z80rVQDFiB29I1+vnJbrpWyoAJXeq6FDc07DJDIJ2VerJbUYaVEj667yV7Ze/HrsrXz0DVV3373fTmX/He5Jq8VYyXuQmIDNR9Xym31vCM3lRrOzczMixFpEzmomSK5iN0flmfnHlgv3kiDbXjEglxULHHmDQNrRpT9eGp50tT6yHX/FQQDnA2IuW9W6S5uvZHcZ9j9WYM8Xsi+nH/qxYSAX64paqSucFc2MmXaaD+6T3phSJ9jcY3uv5Zh0mom6a3eH+Karn4A6CbHVcuNArjIf+fnYk9lnMSxud/1lGoxG0j2KzB8MVMfax6wP8rQRNorFlfXA2wr9/qZQKslwmZImfkwrQBSfmBU60KGx5mFLlh2jofsl/nKNxJsarsGa4d6gLpH1wNdD3Q90PVA1wNdD3xsPaDYZddhy90jbEoeFuH6Sz45p5H3jsk1VTB7rcBBVe8cRCDcBTSOFEjCfgIE5+ZEN2IxeVd5YQQgrJR7f9l/HhFv8RrbkUvagGrCPZpQmVIHfGEo2qcDr5JbSSss63U7U1KCfbEPzIxsYgTgxjwFQGmjHUlFJWuzvNRsXbE8d3d/qphXgemOPiegChtKezhHwBW1XY1FBFRt3gSQhaGDecW4hzYrGB67FmVlDfUeIGkLBqsCBtyFkR6bfa7sqeu5kiMq4DB0rcQEVSZvGg7i0C79UmEF0r46aia83Lb0XWO2CVYtmKu5bs11OHlqSOfCioST0f9VPxVGdSAWY9RTeZSeTGkI87UowN+PX+yVe4/uSyItKerq+7J5+X8FLBnoiU2FUTUgBohStzSMtuXIHMmGSoAa5MCMBRJMgC0gNiVhKEFyQ+6fWVXAeALsG7mzrskRdLsVvuq94c7TMrr/80hoqdMoUDA7PS4nuL5yOl4gQHqY2rTUxR3JWInyJMi8yS2OTFpzXc/NrDJhLKFGkpyFAXdSM11qABRgfxv/hzm17NwznBGogbEnDfsMEPMVQF6prwGAWwUSlrnCTPHbbkEBbjYY4vWAUwPVysDerE70XECV3TIZJocyVvq180k3WkC4fq9cVTGSdoL2AgKbkjNcDYOQ9MJE2SCpnqi19FxHANUmbW2TiwWE+lx9GPkyHcj8TRkcck8BO5wD5WgAoV4qqYCVceoD0D2xQU2Up5FRj5i85E4DlgDlFVgZqErSLfBjQyik9bqe+4eqrfvw11kwUC7r+uU/ikx7Jen9VAAopY42um/xfMM8A6gq/xVzpWuxqwONNcz7WPLh8f3P3IWnb95I/vu+zBcCpnIKRkIMm7pEKqy8Vs8B+hAVCCNoVBkJO32GIoAd2XhJ5+e1BktkM/TO7eRGxrj689mfr0E+V+9HAZjJTY1MPhvFETsLT14GZM6wT22DQ29K1OjuarcmdpjLuoFe78gLPshs2R7jLtYO4ugLKLVnF4sMLDSqPJDzVBlnyjZRtgZHYDuXicOs1xfbLC7FjVK+RtfPWp+7eC9Zr9QNLNpxv1sPlTmqBYgF0mCNOT+WDbMIqDlPagnlvrhToN05u1HagUecOxKgFZEw9217AOv4uYejz6Eat/vYwDSy4Bszq23e1mvQW3WPrge6Huh6oOuBrge6HvgYe0Chzk4NpRs84auelegGjT6USRHYAv+mlgBfC6wsFFC4JIs+ARsad9+UjyF4AqgSfvPqtXO0yHcE8saEg8g+Dr0pfG/WlBzDaDwdpGDCRGvWyDn1z4CYfwoOAcTEYCuXLgDiwHfkdXMfBMyV4U0oKEmtPjeCGVGwhQNwAkkBL7vMqs0Kkrf0fO/+XhnuKud0R9tvw8ApME3cZbaU4M+B0lAv6EXXYBULShQ4VCDmQFLutC6/Qy6kgBrAGcYW5qGxqkMzqtrGOasxYSIO5fnQ8soEswYX4Atkc2wRKtWgraV/knNIEForRCTidYxcWU1TOR+6NNP2YA2DAo1mlgHCymCP1ZPMV0JH7eNSf8/MphIqTifr8vxnD8p0X304EnNxKsnvm99k/UFA/Ebgx76qsKc6v8ZMNsDlRrtmZ2XpyHe0TBjjJQLNNMySWQJ956ymrc7XE6uFYrRvWTelM8SIyyhnJOnnZP+p57BZIAXNVyfvy+zkrRkj16tljoslRKo92Y4LMMAVsDqwexZ9qt/2dOIcPCDJZfVaSYDehwxj2GzGhM7kv4AVX0kVWOQm0JZYOJkE+Hf5cvqUQUFqqlrCayk41yHyT72HqRKgBfBaa6je7mN+rKeYDQFA2I+OticH4J1P9NlFuT75fSln3zhn2s6+TgJlDMRA1TxPwJqZVYOn9LllvMxLZM9eLalMHqfmW4T6ohpguVwNQJ9PM2aecsxTwClMqWTjAFOzhfyG/eb6RRLKZzBRwtm45eYCzGs+IidETVWBVABu2EV9ZrhXBspNLduHfv369FVZCaj2dCyXRdKcgr3faECZh5HY6m+BtKXmzPpasmGUBjrHrb3nKlWj/F7N2fnleXn//Q/l4pzyKsiHMQrf0uEBujiSw0Jn8SvzrV5n6hGWTyhhw7EoX2MlA4snVRXQzOq4SCNbjZolGJdJzmmTr1qZWNcZZrpwH9U9gB/uBZbVo/CA7YyLrRff+BugCnD19Z3nZrHZKXMTBtdAFkY17K0lxCzcsVDgw4Ud9XjZcC15rJ6bNmbKItGN3Z2NrkX6a3/zMKHct2eX0t5I/su1SMoDYPVK8/RSi1ooSTbqwNkS46o4p88tACaflttbmFPAKt8TfN/MqKlqQ6RcP5GrZ2ElS5h8G7RyNIBUlAaA2czn7tH1QNcDXQ90PdD1QNcDH38PKCaa1m/uD+VQ+dJPbF3lh16JJkyAs9y1rJbYE6DKP7aEydwGyCpIhVVNmBK21MGTwBJAkwC4laRxcOj3OVJEb5bHad+qfnkr0yX8mCt4R2ys7EK7CFNuBsBKTI48rFZ7dCkaTJR4zxCglgOhLeZa1T4DVQNZglckdxt/hjxRgqktAcmdA0mH98m9VPC5HdluAFIMSXhuKbBAzabmdo6mAagGrdoeAxKCROqnTuQ066BS7cVwCQfgEXmtLsVSf5zbGeBms6Yq7TWmN7NFfBmG1AYr7lmj14yYgVFGz8pUArfG5taAmD5Jvmplam+BKsFrgs1k/kqiR1mivhjVHsY3V/7t5woS9+9vleefHyjnVh8ZXJTrt/9P2Zz/OYwjTKqAqt1fqznSrcTXgWVlRnkP8ENTMeJBdqrfN/phHO2KajYvgMS/lUvH5MPpFVljT8H5RosL1wIdK4x1xOxtH35WtqYPHbwbICiIvjx6WeZnR5FpaqauNzj/ajY5X1VLKdTQlaPzeKJ54vRZWCP2x/l5+ofNsvS3gk3nBvuNWvLFob171lY1dTw8RlUKfCcZZlPgjIXrNYQGlKd0i4GpEXIDbAF1zl8FaMBI4vRLTVK6iJzXK5UF4vNcU65Vqc9Ongis/lL9LHnv7LXksH+n9yThZlGAqwaAyhx0GSAmrxgp+rzJSD1XWEBITvEt6IbNd/4p5xlwSi73xhMvk8qg9lZiWoErpkgCPjxMvsIaG7ziMA340Tla3sw5wBCSiFpBEZ/hs64hy/RW7wNYd56VvoCqJbdIVl/9TvPxa7fJjLFzcDH0ghWNmRTmRxuZw+EPTokbaVE9p4aTg7L79Ff6c8+mT8cvv5N8/KxczVV/VXLfa+qq8gMTi8yXBQvAaJ2rgNLgtQBUwKq9cj01cDlGVh+f9BgiQTpz90JRocUhmZnRyanVikSZq4PrBWMhwCT9ytoYCz3cVxmr5LYDTj3/1C88p7yMgTztifNTGF0Ac1tTAdjb4Ir7R+77SHUNTLVrclMBrq7BCkiFqQWo8qN9WGLMtrTZ72nfAqrktgJm5yp1c6Z8cYzzJixgAITVDzCifH8gwee4c+WpainF0l/ZLDk/lSsDEJ4SZXrPTCp1WAV6rf6IxgegyndLu3PlmuITXAucN4x8K0Xjqdc9uh7oeqDrga4Huh7oeuAj7wGFB+SotkeCnKzsEyA3kMqrCXIAqj0znBivGAaZxWw5prK0MZeJ9C3F1ROgOScUoErOESvhMItwnhXQploeYDNuvo7x9Y9SNIRtMKzkJ/EcACsYY9A5JQ/VgJQgJYwBsuSRAlL27/062FVYo4An4t1wvhE5Ju8UUDYSwEHyi3vvcFty5UnyGFntvxGAGZpFCvALuCa0xFjH0bbqp6oNJoq1rSWlkjsroMZMaaIgf4rMWIwrbOxETKLrqnKsWkcV2Ryglf1ZkovBkgGo8Q7UYTCptamN2GtAidGI8C0mShnT5NDyd4ScjVFodUH9YmVRCJqdJ2kjmziv4gDclyRy2LuwmLsvgDOQ+clIrz96vlsePsOQCKD4Smyq8lOvz3RMmEeNSc3t7Kl2KWDUANmrH/Wg1iYTbGs+cU5m9WBna4kTS6wBRgEWZp1wOK2FJ2HDYINuCKRdX5RFjhpoa9FhIifgwfaBz4M+Xc435fTt+3JxQs4ajD99JadpgZihgWrqrY6VpzqZyAN2D8MXDomZDKA1zTVwZsw8CAGmBqSmsevAGJi2geM555w509yPCdgTRANIkbEyvgInOOK6/Ez+9uuAN/dfYyABCpR0EZPN9s4j1m+ZKsny2AAPZtUBu66F3o5MlaZyAAYonUj+O3+TCeJ2MV41B5i/cVy2w+/dfEnt1Mhbb8/XwFZNBKh4TlYQyPjXbvFSCijfklMYXp2nAXbmF0S5y+So7WGeAUNijHnf0wQGFqAawAWT5xxVrkH6T+PfhyV/8jelf+/LMM6zk7L+4f9VrvQbtYO6rlo0Aahq9cHtFyDFsOgGRl5MKyASJ+C1DJYsUdZr08e/UF3VR27Cxfu35Uis6nwuXQFuwWJgYTqXK9WU9lzGUZi81yweGZj6xJifPA+rajm6c0l5zgIM86kylAZvyKo1/Zlj3A2pp0o76QaAdb2/+Ri8xg6auiLUo+9jOQauvgGOBpj0q35cAqsCVTOo2gaQmrZ5eSv3N2S+gF8B1qVK9bjvwbfkoy70N2sIXHt+nbaasvVnbFAloGpGVs8vzq/KKS7Ven8IgNbc5FuAPuC6v9YJr2BlNY9hSfEtYPETUCphsD8HWAWaBqAGkrIF9yktL/mOnlfb1xnfCKe+LvIAqLbHB195H7zaPe16oOuBrge6Huh6oOuBj6sHKlCtUWUNmisESkBqiW4LsgnpkGSygh22EqAHw+mYy68CSQMEA1Ujy1JBkPo3q+SR6BI0IQsLJ0u5Gl4nx1XBWV1FJ5c0kIDKncnPGul9+FACE8HKsiOjFD/UXPJhk6GKwzDBC/lvAb1mPd2KANQ7cybirk0ZCzBNBVQxCRlLzjreEXAh2KRUiwCmUwrpEedO1uBPTAxuwE4clQR4S5+9Jvgk5VI5rTj9km+KcdOWAuW+XiM/dSpABiAnKGR/MLCAKbcJ1lXHGYhxtRwYnAlQsrswQW7Oh9eNYI1AA0MtG/T/wo4AhpsqrmLXMLFNK1wDO59Pk4s6AEVmp2DSawbinARU+y5Lw8+iTKeD8vSzg7J3j2BTkr2r35ab97/TxhhMVWBKe3VeMJw2R6LtZkdpG6sXMEOAUaSZFfypvq2ZVcrX+ODk8gb02eHUuC51Gy2pFKDZVLMWj6KZMgmYAbNyfJ7c/1TjIECheYRr60L1H89evVIKo5hIYAvHkTR0IDCNsRKsuSXX6u9tefJsK4W7P4JZ0jgg8a7liMIO57ow4QVmgFkDrGZVoc5JxqJOziDXClRTrqUiuLBkXhxoeZlVRmlEYG42/QbQRPJrRlWAYSkA4PxVFoXIJwTkyQGYcjUK7Y31AInDw9LbVw7n1q6A3A9ivv+gXYhVDVrKYgvGVIwRdHIzAWIPPr8wprnO2CGLWTWP1SAn42i2srLIlv0yVt6OjyX31CDUCyIB7mb8mGsMM2yxamsCTq0g4D2XreF8dX6UReEzzo/Ux5EBq6Zr/5N/p4t/P+zs+z+VzevfWmLserswxFok4rxoC0B1JdnujYApOasGbF64SMrDWrLeyeEXZfvhJ84Rn6vU0ds//1HSVcGd5Z4+q2tcAHS+lAsw90EWUgzSuTa5K+m+U4EqjKjb0K5QnyMANmqTZoIW0ykY1KpyICXCCxkpD3SbF6rnzE9z8AB0FrTqwo839yMMZ2TvUX8YNOK6DIvLsOjvvC72WcAfFYfdwRkp3geoUmJGgJNcU19v+rdUHVSAK2qPjFeuN8uMWUSon18hHYZ9XWzK2dlluWRBhXuxWwczrPQBVCPq34Xy4OeaFxgnLaQGgAddV7kv8mBrO9IsO/5aTuz/88qH4LSlqTA3ufNzTK6DlKPJnOUzUfh0j64Huh7oeqDrga4Huh74uHtAX/97ZGvVL+8GWKsk0NAzUbiyOfWbQKSxrU1iGlhqhk7/htobEDWVU3lGziX/T6Th/ZndqxYYlncFQPpVvY3Ed6T9ietywFyzFB1eNJA7dgmbBLqA1YkMmJCK0hoAF2diCTKQ2TmqAb9s0STGcf8NwCZANQsr1ggmdLwraK06qkM5U+L4e6NAbgOTYxAjMNNYB2R8sJ5qOKByJLCzxjzEJU84rZSfh23blvwX86aBAM2WAjSORfkZ50Y68AsbSn+RRwczyb69Db0joOTRMHao4LjOr9Z3HgVjpOTjJqcSUPW/TkS3n38GEwlCGREYVSSGgIoBqNCLB2JR+RmIvailae4/mpSHz/flbgxIORY4+M/y8JFhkRlc3H5xgVULABSVLSW/MfmhaZ9ZSbvJAhC0H9eSVfBv8IgckM9CabK1TgC2y2xqwK4BgGW/uIuyjTbEBAagqvFYaNv1YK9sHXyh5hx6rJlg88tlOXv7zgDEoAqZOFJt9fMIp2Wx4YwR/T6ZShwv0cEAN2AnJzNhQAuesnU+V/BNDrJr5gIuqirAIK4Gxgbp+VwDaHkBkNKAakCbDXkMWiP7bUDVhkSUMbE7qwCd3G+pR+r+gfl1PVIF6EiCYVRhyWBcafLBX5b+9lO9rj46/aeymb/OSDDvfDyuQ8YMCTZS1jTTc8eTKteuywTVkjW5BnmLurgAVWYq16xeFwiKsVLYWudKCoSaLfb9wAjMwNdsfr3CnY9qKTBAlbcFTmFhle8NY+rFEOYVTK7Gu6eyRP2Hv0gzxChvflSJpPOXaasvQsyiWADRnERKq3Yi2zXjqfeQ71pmTAkWPV+r5NFo70XZf/qF5sLE7r/vvvtzuTy5KpfzPYNUXILn6209x9kYAJw6wTCTkZ/GGAnWlgmc3FuuubCrzvNky3ovpC8AjrCoPo8GwzzXmfoBpU43cDvDZmZi5P6axRv+5BohX5W+A6jWvFi/mX7DaCn5z7SL2sm597A7gDs1VmFT15SkUekZgKfZ1SvKAok/ltLEpZzYv6XDUqxI4mv1tq4Bt2+h6/BKpkgCtzPNSaDjEAZV761wEfcculGuajJS4UfJP6W9gNULLYC1ettIhNHTOHWEHtX/vNCnU0ImHPVOgCo9y3da5PTMNWT0nHtgcvfoeqDrga4Huh7oeqDrgZ9GD5hRNUBxe9uKNKxpgojAmTgpZsH+dtm+hkeUs0jAkFAAoBrXX4CmoaIxKkF3ysLAPBC0EHT5NzE2TKp+7PhYAxo+MxBbocIFASE+OvKxFMOJdk5SX/21LZbEslcHxjkbiWsN8AKlaSfPwwo1iRiiMUTCDvXsVKozlXESbASB2N7+jpgVGa0IsGLWA9Dagn2TIyyOlitFgwDNBPrqAVL5YFjR7zmmB8iqLQJfu9vTMh1PAz5NQqUsDcZKYUZhV2kH+yDfL0E/4IfcNR5mVxszWXEDB6IrCDPp6ywEpBtaaRpLBAEfFRil7iINjDTwFiwZrDAmcdIlF1Wckv4WcB3qXAcLlfRZlcef3i8Hh9sCdAoCb74t67f/RSBJ4MjgVH2sAD/GSFW+i7QUAGrlKGCaSBMwiplVZZxsxlPL15hRzYKJ5bB2sVE7zabWacjfsGyAAxu9KCDXmGDsgiBwLoBxPBcTP3xcDh98or5XmxhXjfhc5i7vXr1UEA5zRykh3JpxAdZ4yAjLTssMo8ZmunMjwyj1CWCVjmXwDFazuBD2Ws85b3CFnWA9Anq/NjZor14+FQF6RNknwKK9BnwJ25rzArTGydVoHBBn4AsoFyBdCZjxfkPAG7nhwpQ6h5Paqvk8YK+/80J1VQXoVFf15vI7gVXVGOV9Gx/peK5vCbMNUNVvL2B4dtVrqt0BkAbXXFX2zXMcm714xPlwbSL9zMKWWVuXEAIkaX65HioAldcDKII+YE5BV2EmDWABkC5VAwjieWTCbhh9JtZ8+Ol/kMhjN3P49NtyLaCafdGJMPnkS+tK15wiPxmH38iYuReldnFyNpUqoPdXS10rY83vF78oW7v3Ld89fftaDsCvy+XVRPOKnNaRaqtOdQ9QagLHMKvK9Zq7IPuyWZMTQVNRNbmquW95oY5urTRopL6ccuZO2GQq8OS+V5f66vXLp3k9NwCPUtuP74nqN/UVJWKa7Jf56jUGaqWaXeUz+e1lOufO55iWDQuUXgvMAmgBqwaqcuylXirnxz3LsvsKUi0L1jarSy0qcIslb38mwHklGAnYrYDZ58mIbwIe0dJwf8flV7DUjCnnyvNLlBpqI7msfCdgrhSoH42Nvy/0GhxswGm+D/I9xieYZ0h+27V1993lTu0eXQ90PdD1QNcDXQ90PfBR94Bil/367c0vggceAIQwAXfglQCqsakNkiL5FWREwlXBBsCTMALwB1Ak6JjwvlmWCljZM3G+V7iJaapU1zJfclkVLOrfCTlGBGsOQiKL/bA8A6CYnKc7+bGhmqswAGbj/psc1EDWCh78LOyEpcLOgwU5CgTDqEpyazZy3S87coSdPlat1YOxy9EAQgcCJCMYQwV8C4rPKyhDyEtQ5ZgdCalkhhOxpy5WD24TGBpL8mv5r5kLwCe5rAJFAJwKOgGnBJW8hjGNcZ7B612QFRYmgNWgtP7mRYe5t8ZK7T1eCzh0UNs+b3wUcx4zdD4E4BQmFaiXcjWwqchSB0OxIAKqu3vD8uRnD4vKzOocJMW7/E25Pv67gFDqI7oOacCAf5Oj6uPX2qNG4uR0wmoB9Oqig2WjnDDv5fNNmmqJnxg1khrNHjKBiOwBLwYBBOfqbQJr2B3lHJ5rOr+5HJSrpcZx56A8ePBcjLbyYZ1IPFDu3EU5eyNmVe6k5B8DVrdVM5dFCIbEkmyN92i0KXtKdTUWus1J5Rxr/5q0A4S3Wqv/27h4ljNiNJVOrmPplypQ9csVnHGGYFqAokCdwRuAwtJZxouFBM5dcw821SY5yeU0g+TtBRiW53qK/DELUTZMOvhl6U8/cW7r5uQfJc08q60LgLGxFfVXDVwa2M6iSxhXgHQ0E/R5chsZs1p71QA2gDRlWBpQjWlQJMWgmuQ5uksAlb4V8JlWZ1n7bosonqNISTUfAbkCrT0rAXQ9qhTR4Llkv0AVWNc3/yiw+o3BdxhDzI4AqrDdLIpEtss9jpIyGxshAYhhB1UxWO+vBeaYm7tPfyHpuPJ6dX5L6X6Pv/9juThVuaPFtsDqpMzmcj5HBqzzJQ/VudkwptwL+GGucs63124MwBpQveX23C9hXK8xeGJ+0K1mfHNdWiLv/fCuM0nrIknA2TU5nrCuPpz243qnKUvDwkabTxu7JecekAUSTo9rMyW6+IxvEaRkwKiqL1ZLACp54Nofkl7mImwqi0TuYtj3tJMyNHYV5o4hNnUhp9+lFoOQ+fpcdEwW+NYaf+6d/AsQFeDUAgQ/nB33/IXuQZdiW1XUxucY5Qu9S2Xn9EOg64VozwAAIABJREFULqwpR6zKDLsBt7nKZ5vXQluIzbzrHl0PdD3Q9UDXA10PdD3wcfeAopUA1YTRTT7FX4Q8pr/0wxc80TgyzQRGQDN563obYB1/8foS9sDyXxhVwCpWFxZdmkl1dmeN09cELQo4JmylQIy80m25cFqeq6D4rJwrV0kAKbzsrcwr6+vYlwBCw6ICjI1fHEYDjMGHZM/qszVvlbZSTob4LNCZcBXgSK4UrGhiN2psjmWkhBx3rOB2+0At3JcBiwIwypcAusj9hIEzUNVxt6khKYSMcRJAlX3sKd817K6CK8ta9RnnZaW3CRApjzIC5IDdAAOchMDQSEgJ0IyMrqllkQQ77vVWBOABEgGrGRlLa/28ygrrGwGqmYwmvRpgos/s5mk6xwEeNVIJFQGsFIPouzSNmFWB1C2BtsMne+Xhix0ZKmm+9M8k+/2vZuhc0kWAAHm066LCVgEOQH2W+SLpheGq4JTz45xgTx2NV/aVsRFYinFPwOBtvqOT1fQ6AXV1gnWnqO2u+ajX1grEF8o/fHW2Lm9nknn6dS2YTB+U+4cvlCMsebE+TuA7v7gs71+/F4NE7u1A8mwx6mJVtyea1/bf0ZhpPDBX2j3QOArzNJ6xXSI9GHRLnPWOjbBq/p4voaZM8IjXAcivzI2G1hiXgLMghZzzDcxT6pOYZbT83PJXrjMAH4ZKyGmRPMN8MyZgVT1famyosWqgQq6k8kOncgCWBBi58+by27K5+DptYOKa/YMZDosd0BWVgREJ7fIcCdB3u0zT1QuaiQUoBHThxFtdmz3hkP0CkJo81Z/JAgPuxL7HVOacmqpuk+covzm3yqQ6f5V+CkDuP//3YomRM+uOcPlOual/pwUN9se5kAaQc2H+DSg/Veswc3dA9gtQNYvpMi1i3yXptZxZr+McPXn4pecyTTn94atydnQmd9qJHICn5exy32wqoPhai1qGUnYRR5oLe4tJE3LcuhDFva8C1VvJtLtWbTWGqoZFjem0CqKVtwlISy555i73MDOregG4Zmk1U05jwr0K0Oj6qR6iAFCAaljU2kUsNni8dcUDRgGyLDpa/hsZPa+395Baw7A2qTDznebb5Iq1I+T2AqYbsblrsasXl5eWEZOXz32R5ixmKlWj+bnUfOUfhkkxQqKd3NlTF/tCufDHN1IMVHaZ7wDu/ZxQM05K2kj6LrMw3CsPRoQ81Tvpb52n9RPdr64Huh7oeqDrga4Huh74uHtAIQauv5Gi5fEhWA3cy2umyxwQEKQq7K+MZZhK3H7t6ouY17sCMMqUyFAw24CrCHdZ+ec3wQgr6TCqrgmobXDxpW4q4FSZTDZAIkBxKQf9o3QBJWoIzAjigLBbYs84DscG2BKEcczAVBhdoHLy5Chjk5qFOR7sLczmhCBW7AFtnOxuyxdGwJlcVf24bKQADIAON1/KzvA5AjxLzggcDVYiwUW2O9J22wrOAJw8AL388AgbAqjEiEntF1iN02YNILUrag3ywz5d19PYpQmxidETXNI44x1GyJg1iJWXGvNqfAGOahu2nEm/EcBgAGIwguQ5QJXoeaSSNMB7ANBQ7OkUNvUzySLvcTyNz+r7sjn+79r0PGwj50JfOMdUfQQwtRy4MqSABtg6gx/aDlClHAqrBwBX5hmNrXPP4In+quwUHUzJDQJjY5l6Dvod8xhGZFQUI5dv3l+XI4EKqplcSc4JgL23f1geP3xhxrsx8ssLZMBHYn5WYtA1/rgya7y3tQ4zktyX/p9s3YhJvpYsXGPEkLqzPZhmVs1EGu8A0pMnbTMoxpxtMuUyBr4+7q44+r4BB0BZGFPkzlX6y+KKGWQAAAxrXVFB8iugSl1VM47KS+0BYAWyNhs5/8poidI1lgqzP+qvsrBz76+Uq/pEfwvgnv5W+9TYMcnNlDE+kedb8VBzUxsMCOtL21k4ou/r5OOUDET5j1zNOn6wjTCUZl8ZL4BFBXXGvlyPyHR1Xg1UNlCqPcXxGNa4njOMqgAUhky9necCqv/GOdGwrNdHvys3Z98bGBrIalwMVD0mSVHIIIQ1Tr6oAKXMk1ICCVMgwDMspO5eOw/L+JHyX0dT3y2ujr4vZ69/EJM6KRdXO+X4QvmqvieSRw0wDbPK8e0qnMsyJWwAleT20nehN/N+BfFJFedck7tK19okyfupINX0Ze4xnIaX2miztw8Lb61FvRYozWSzI0hUO/tm6uX+x8IHCwosEDD8MXhyGRopFzBGsuESgBVGW/25EgDF9ZfXXU7L9z/WSpAGawxhgNV/qyuNhbZdzpblYq45qf63y7kWfWZyqr5cXAik6jMwqLViai4R3XVwaNdYcE5nuvdcuT62LneXGEsJs/xmyREFAVtmcSfuCFkw5S4CSF1rsfPuO60OSPer64GuB7oe6Hqg64GuB34SPaDQAqBao2gHATxPMJDfYbV4hA9tFkQR4wYSinlU8IepEdDQrozUx7OkF14zuars76qaZphAIwxVEG2iz3+H4Zwa9qpOocKMsQJK86MOHiunYKCb53zQYBX3TocxWZnHxGXbJWokwVWOGvvhADMF9qnvmnMlGAdgm5HVg1qnO/d3FcjHGAcnWOdfAUgdDKb0zBaSXQW/MKSwCzeYpXBkXH0FvAA3bDPZwXSEwB3sFXDJflxCxiynGDxKo+g9ykn0ATiVSaF0jfNf1YYW9AYfEaUmWk2Jh+SfGlcYDLlH8zD4hYW5G8eY+yQIjfZP/1XpnoEOpkkG/IsyFEjo62/nqkr6e//xbnn66Z5YR4EelhrOflM2V2LlMPLhJMm3dT6qUJ7lsAELkfLGICqAJDMq9G4YLz5j+SSglHclqwymq58zw6i/YdTE2BiocoqWyGqZwqwwbbhX3gt8/vn9phwJVJwvkWGC8zBe6pXDg8flyaNHkgFTIgh83Suzs1k5enukmpxzLTAIqGo8KE+0Pb7RuWpYNb7T3U2ZbotlFohF6WoJpvu9/tj9GVaYceU95gVsWs7X6wSMfx3NAKVcfmHJ2SOgoDKVFdiljihIBnnznQMr5WhsTiRWX5pMs6deYDBWwVRJ4A+g6iCffkIyq/ZPHpfe/V+rW+WGLFb1+kzj53lZx4R2MQdruM8OfZV62tihp84xTojzBYTpw7DcyHL9ea43LUBgXuTc0grGLSnWvhpxbNBEnitglQNwDBjk1JG1E7KeN6Ds8jMwyiw9Pfrb0jsQm8pix+Xrci02lTZYGIshGFOe6yP6ebfL1wwLIuTcMz6619gIye/AXnNdcA/DEEx3tEe/VImj+77mlhdn5eLl78t8Nijvzw/L6RWMKg6/MK7k5+peIWYVya/7y6y0zsB/p55qg/UxIgqDGhMknsfVPLnkNAVmMwwvLGHfoJVroRoxsQ2fo8889zmJgFdKcjEkdCnOvSwQAC6T387xYoLkz9EtDAllZeYCmAKaGCPxvhfg6EburOTxKu+bnkIG7HxVxlOgFmBLjjZjvThXITEZlrH9XAsrfVQJjLJWjGZLGVJpbqZiKmMVyXCWLLl7x42YdwRny9zzgq3ogYB7PqcKrN42Imj+zyfIR80iqr9b9G2j6smeX5m83aPrga4Huh7oeqDrga4Hfko9oLBFTjH+Ig/bly90wgFHefXvGuCxYo0xiWNrgoRYJwFFYTQFzxzcEozxCYq78ze5my5hozdcgr0GznF9TAAB4GJrgF842KyMj+XmCyCGbeB9GyK53iABr+wyCMgVeAFU2eY6CNh1VwGf2/pHq8zqkoeFJA4ppM8g6/OyOCrbApdDOb5u35ekVb+pnUqsCgaxI68DSXaMylNnNcb4SEBcYIyc1bgAi18RoziUuy/yXvYzkjFTA2XObyWwU0DIeTqXE0BgthPWR+dGrqSewzrDxsLMAmKDcmiL+diURCFAg4l2TmqV9nqXYVlhGM3EWTvMByrcdaCaYLWxuGFZFE67biqlI5SPqtEiG6w3kCwWNlVs4pPPHpR7h/Q/DN5xuTn+rwpoTysJqhOhtIk7LbmpAXKVIbUsNgDbLFeVNbpdAgW9YeqnentLXds85PwBA0xVIm8CbFi64FIMgeI8mvPrTw7L2/en5auTYTmabYnBIcBXeKv+oAQkwOLxg4flZ0+faAwxtUkuLCVr3r56o6o5q3JPearkIW9PxPLL2Rj8TbmavR1Jo5Fj633K60RHXmvpal8sRgDyDNph8CoIb+MLm5aaqRnSYLOE1Q7PGZcG6uqYeKTNvMGgCpg6Z5PhQgZMfh4mS3p9JfbKNVW5nsNSYqzknE7nIdc5Axg6EFDd+1SbXZX1+38QQykjLAM3WhNAE5bdcDxjZrBcpZYsqHjxqYJtIx3ejwQUoOr3rQutCy3ejcaXHFHnr9b2WLZapb1GbgEWZlNhWlsONf1j2a+OuiOw/eRvk3eqz1y/0YLJ6Z/0RkplpbpOrpWs3rBYxLxjrOL4C7gsur+4HBIgEUBs2S11ViNRHz34sgz2n7k/yM+8+uH3yru8LO/OHpbT2YEAGzmtkRRfI/XFMInaqQaV7J/jxFjJS1ksHGk7rv+sPWTBKBLdmKYN5e6NpHi9om/ZBpVKHJS9rsPQcAdjgSY344yT+5T7ANJfAT/I76oyMADmsuI8nVPK9OE6Z0hos/pQpWSuxYwuxIauxIbaUE7qEfqT/UUSnFGjRM2C+qqMFGytc31Zp9D9XYs+fJ7+g9X1LUDX+2IxKxdiUzFMQhXDg/s8LsDkqrb7E1cCC5oX5lvDBHOn1l7rPRuXX3qA+xrt47sC2CoHbEHYzMsoWdgT3zodUK2XW/er64GuB7oe6Hqg64GfUA8ohpgQCjnA4fede2KAIo/UTOV9YCcBV94LH5kyNDjv8iwZRnH+hWUllFhZ5pagMYYYhBUwoQFUzrayPC7HCxMLtGR/qf03dq1WQnm4DjFeAswu8u7yNspjNeghVtYnxAqu9OO1dQyaYD21/wE5ko707mRzgLrdLTGEE+1f7OVYDCi5VCsFcfb20XPaDIBsss0tbYssuLEfbBMDI9Ixm3usOGEZMcUbKMGja4qa4Uyg6tfcwf5/6nfq885LUxBqCTFsq4JX6g3CpOShnnAgzohkHwarRJ3eXV5zHUazXxUI52hhpnFrrQxxK4OCRBTgNlAgmZzUAFZA6rA/L/cebKt26j0xwDBgioKv/iCppeqnAlod8Or8SOysDGpPxkUGZpUltQGQG6uONXhu7CqlYCgfgrM0J8a50PbMmMy9mPIgz3ZAbmYNsNrYIfI39bdkmgCPt0cn5Xfvd8qJ4uEV5krabi02dSEJ8OWK426VTx/cK588OhQgZfGFMdZ2Kr9x/O5NuRGjtK9xnuqt7aFq7Or3VLve29ECCB5RkgSTP5xToL0CJownQNWsOK/DJgNkyc2tAN6jVqN9Dyf/q681wGEUysMUZpXM8iZBey1N09xwAYasnqgsy81a7JFBLKwq28O08tPyWivgRBI6uV8GD/5G7ZqUzdkfNY7f1AUF+hQkRL9Gt2AwmpWP2+uHIXHpGd5jUcGSVb1mtjPjFS00YDVqBa8hOVdWowwGNeAKQ5uf5OOmXBbtp15sq4HJJuRcAop053j416W/99zt2Vy+LZs3/xBQbuQVd9iK6Gr/MkaMgQYScOv900bNO8rqeM2BtnDeke8C6vq7TwRWf67pqrmpdl+9e1nmxy/L6eVuOb58XJZy/V1dqw8NUmE/6Q8YR4Ao1wJ9IbUHcmRfk/XE67XoUba8NmOOoiKYT3n6mqcxKYoGJIsCuU/7HuA+5aaXu7FZbS+Q1H0yzqZVAcv1Hm9JerrbMvIqYSen1Pmr7E4LQUs5/MKA3gJi5xzHqbjlr7okjcySUDOwWMect/TXxkvaH87DsOxcJgDVK8l+VRLqUu7gsKqUlWFhkUVBM74+KxbhxI3q70vgq1M9KFqTPnBqic2V2kJHndP+RmmmSXmNe0dyVPlp15S7uXt0PdD1QNcDXQ90PdD1wE+gB4RpRkQJNfC5Y1MbQEg4RKAJOG3OuVmtbsA18loFKg5cYTMJJoqyTWFaU7fUr/ufmFa9yv6b2MtAFBMSgieAqIJZ9snrSMIAwAc3Bw6wFOJ4X3u9PddsBaghlWP1n/1x7GtLhCMTM9+rIJH9weDCTIz0N+66xGhjASQkoIA7GDdzxJL9ukyMZLyDbQWLAkCwrQP9xCMIQEngifOlgmLAJRJd7XCimqsEmkiGt3Z2DDrdRrOMsBqRgWLSYxa2djl1UzkmLQfEsk1fjC3SXwAe+/vwcev4WwG08Z/dgdMXDGkfMKmHWShyymi8cUfAjE1c3DqidG0r9IDEF0A0FEAYjgRYBVYHvblyNtfl2ecyI3pIcE8AfCI2VcY1i1fup7CI2p8YZTsOCSy6hEmVXTY57MYMY2TAhvYAF0sxCXRjuuSTtyFR8lJpGgsQsHADB+X0m86RxQQzdgnmPYEmDzyObyXj/YejA+WmRlJ5terpObUvFbYKXCxdC3NTvnj8qHz56QvNOSCy5oYOv1JA/fqH15o3q3Kg8Z+I4YJV3Z1uyr5+xmLTyV1lYwhCLxC4vQwsuaoBC75kwN2cM+docJ4B5+08GlCtcNVALYDO2/pvbQMABZwb6IRh68u51+661nfOBTRgj8hnlcrAixaRzZLjGcCXRQBvz/yS/Lc/faHdXckQSwsOrseaprtPq3trW0jJfYINUtLFsnPL8qtRD3m6sGsGPID2yH8312HbXA8W4yKzjKAlwFWAaEykKtAAkNf8w7CrLE6EZd1IztzffVEGz/5t5ofk3NevNA8FVm8NrTRuTVVg4MiChhdHaBOSXsAzu9UCHG10rdO0seWvA+4ov6KLWPJfmU/pt6QYYgpn5fzlvyhPtSdW9ZFKr+xoIW4sZQfXFsdS6ZoMm85NebDMC73PleXlCOfoJm80y0n0BS+1xZmau6rPIVPfINcWkDNZyt+eDRkHt9ULNTTcA+P7nttuljYLDVljoK/v5p/Ze/JRDVgjtyXFwDVWZcJEfimsqeFtVYGY6a+S5dRWpWSQ7rcab5srcQ/lHLnfON1B/KYALy+ukDKoHVxzb8+OypnqqiL/pdl8K7h3PPkCxAVhlaN6Kd/3eAKbedW/lUrWULDGcyc9mjlvyXNYfEzbbm7C2MqSSf+PuVL36Hqg64GuB7oe6Hqg64GfVg8oLNhiTdtBUzOlyCk0YFqZrxp5R1aVACsFY+y96/8DPYCoyRS9lqB2S4CSfFNEpDCchAwEoexly0XeWSnH8XdbwYXZVrWmCYjDIQQAbWtv5K2G5RGYVeDJ0TFaaoxDcpbCWNrsSMEfENWMaA3wkP0CcANcAavsQcC4yjchJACMQ+UnDnf13hT337CkA2S4sAYYuegJOV+WqMJgAlS13XRHEmIBXeTC5DhangZoxJQHN2C9HmYpUt0mTQybGgDABn0BObYNAK7bV+a1BaoGn7SNo/CeCdsEfDbkcdgYpjf1VAFU9GrYkQ9ZBoJh2NPUtwTMz9QPyk9FAiyweu/hpDz5/EA5vAouxbAW5TbenP6LngvcAKYNxJEzAzZhEJFXqkH8jn66/h0W1Q7ArVxNA7MGdDSLvsn8s6SRyD/0m51j3XSYGlySTA0RhOs3Y7j9WJVXjsuP72blt0cqI6JNFgrwZ5JRKvY2QJ2JqVrIMIa/x2rvZ08Oy2eP75cdjW8ApGCSSnLMjt4qmJ+JcVcm9/i63NtZlj3Jn7fIQxaAtaEMjLnNsDkvFgTogwrGTDjCqoZpdTmbCjKqlMBjbUMpM3kt8K6LEpZ7Zrxc79RjWwE5wBUHXFhHASpKszgnFTZRtVSNDtiNAMHNRj/MKbrWwCbXFOCrhwR4vF9uLlRXVcxqjlGlqMxtg2t/sM4txg5Za7bzQoEHhsmHhJTFA8YkCxJ2b7ZkHlDFPqK3CD7HDKeBK0k2a3meWzbYQLvWVnUtWM5Jigckv3ufuA2YJzk3lf7xChHzpoFAN7yeL+0jbzUA2gCbWqqAGgNZWHWu1UB12skCD/VQR49+VQaSGnNOsIhXr74uCzGDr0/ul6urAwFTOUtjpOTSN5Lsar65t53rCgTjfFnsoy3Jk14zn20UdtfaVoIqQwDYDGhjLFeoBawg4c36udu2slkW59ojJkoZIxZuQqPm2olMGLOkSKkzJxhC8vF1rJlsipRzirnYWmDWoJMhFICNbBjTKUyXyHNFds/x4xtgAlfXKzJ8pNJsP1RON59dXFBT9bocL07L+ebC6RkrHXime81W9TMAimOUJIGwgKpyXb3oyOkBXjFf0qKKy88APnmH8c6CHE70ud8xP5EBA4Q/ZF9vu6d70vVA1wNdD3Q90PVA1wM/gR6AFjKyCYPKF34LjhIYJRBILlqCgMj4KldpoBhmFGBk7jCfEugYKvCTjZHZVpsR1S2uFIQQoBCmAhYBtHgIGyD4VREZBH02WkqpG4AlbcGYidAFptUSYAcnxGHhUJPLyj61R8CqnvNa3o8s2CGNAkdyWGl7pMXaU61nOsTtd19s8C7sKIA07rt9AnN9GqbFAFEuO4BYArzAQeXUyip2tK33JCedTCKHc9gM60ps7BeqXBIWz2Ylkftu6bgJZgXqyYu1U3DK2Rh+17xczodYFfDsWp+VVXXgDihOaOdgl2aBkSIZ5JE8SANs5VhaYmupML8BOuo/lYXYEpsxUG5qT6+NlY/57IvH5eChTJVGF9p2JofV/08g7p1BqQvXIimsbr89102tdVSdD8jQJUc4tSYp5QPDlbqqNlsyI5sg2h/g825nky+6a4xhbJiDmRKMF+/zhnBKb7ir8isPJM38rnx7fFP+fDK29PcKJkxM3lys6lIB9FxA9WqOFJjZJsCsIPsXT+6VX4lZ7atNhPuYKd3IofTNjz86j/PR9KY83l0IqGqRRMz6dArbrflB343UDqcj0kB+M+6ApvS/hQaMfZVZGsTc5utyQnmELQVUMGA1R9M5mzGUMf3lsdcPiyWWY+KwiisuMllaDngNUPWYS/rbg11q+3aDwDoMiub+3s9U3kXSVhQJR78RkscBmOkRQJT5yq5NEVbVBLJ3AA6N5nXGK67aANXkewLAGVfJagFpam9oxLpgUSXCGyhpz26AKudHHzKm7Ic6sakj2weoYiR1IMfmp//eCyHX5OO+/G+Sab9i8DOPvPoTBUNjbc3s6ggG0YyXF0myYHIjxtdKCuabgGXqwpIPHWAOWOzf+7wM739hMMvYzt99U1YnL8vbE5l2KVf1WszpRqwpJkqA1Os1+fLJ3eV3FClsw7hi+sXcy7j7nukFGo4XvpT2WzpMySA00nqN/XLNulaz8ZkWSfwcp2HGR/e2lj/sK4LzCHNr+S/n76TYKAycn2pDNqYiCpMwyEuxpMtqpLQQG7oS2GxmcLCjgHqbLGnhra+FHUCp3YBhX9UehpX3kf/CtnIvJZ1hrev14lgMqeYX93+XGNO44lew1P0GhwPSR+gtoOpCr50IqDIzuG+roI1YayAs3xssd2KcxLu4N0f+njqqefC9sr451Se5Fu4AfH27+9X1QNcDXQ90PdD1QNcDP4EeUHgiW1NDPIKWAM0giwZagZ2VNfEzwB+BHzBRgYWCLEoHZDU/bCbgEDhC4DGmzENlW4mTOAI5RxhlwLoiA96ToUmruRq+tFXJI7xzJqtbwNHHlncJeCiHcqDAGKA6MhubB8dG1stRnabHWenD1GUFhAEp2RZRMgZPcLoGd0h0AYsKgLdkCDTaCVgloLWMkG5QUEbrAIY4WdrNUs9HSmQklzQyPPWMmNSRQOxoLGAt9s2BHmwFx+c4Bmv0utpkPJMaq85vdSAPoxqA7BI2VVYb908+p7PEkdhy3gryaoSWWJ/AOxldkdTSEWF2CVIDiADJxOqU+Yk8sNenZqpAshjTrd6Fy9GMZKy0/3BXbOp9scxniuHVX3M5rB7/Xp+B4eIEiK0ry4Psd0vmNHZrRlqZ3MwwujCsmjswrkFunnOWlDuXs8oe6zy09JSmG6AhNWWKaXuXEAGo5nVLEmFdtx+KJdwvs9dflT8d98v3F6Py7mpkVnUl+anMTwNU9Xy2UIVYGCHO2PivVz57+KD86pNHcvql1JJyUiX5XQgEvn/3rmytTssn+1dlb6qFE0oPaWz5jQP0kHxVXyZhv+JczAoB58vrzL2sGEQmLBDTXJvrrHW5Hj8CSFP6JTLRyHABCTjq0lgmQYDjRuCtogOzrjg1F0l5b2WRsKy63gJkYaHqOLUrZrhTBod/rX6TMdD512LJ/xCm2/0e0BTWui4YGETDFta2GVgyxzL/RcFFolyvRYM0ZLEG1fRD5mEuAFhOWEemBvm3er/WiCUH+gaDKKTEzoGNm3H/qSS/uzj96nqSedLm3e/cT2Hy04cAVuZ0mEdypNuiR9hB8pPdDucVIwPmczmPgkyZQXNJqLCq/enDMkD+O1SSsl5bnx+Xxeuvy8nZdnlz+qgs1jgHi+0Ua38N64pxEqZKTFHOj/PXRXKtfXPN0GUNqLqNnH/t5rQjZXIwZvL1rXlFt5DHasMw5jz/mLj+YFtMcE/6pYDUALTUweWzcfq1yVodgywcZT7h5LuYyRWd+qtMu5pj2lQNvA/T6lRectl1/yMtYjVfmHnNQDJdBR31d8osqQ+pqap9zrTdyfysXAmAUkYsWaXIjrkv5ruB+z0PoKh4V2+D4gbzJcyUaDafvBRQzf0tDHqWPXNSLJWSPrK+OdOrXAt3Rk3euHt0PdD1QNcDXQ90PdD1wE+iBxDV6tudcMAhTYWEDZjCBCSQasA1tepgncJWItOtlfyIdipgJVSIYQkMwVhBIcwqwQ+CXeS+gNXIdCWX1ba7AquxY0qeJoEKxw5M5YcCD5II19IDCdVw9kW2G5OkgOwws8kgpUUEQjBnMVdKiyX5lCR5omNixkQpnZBdABBJle3kK5i1j4MvJUwUfM5BOcppCPPrAAAgAElEQVTdlKx3vKfMW3IxHRCCu5D5hl0lfif/FLBKwAiYGQmsYrhEgGqQ26R0lYmm/XwGF2EzszBClgmrHV43aGOQWJBeAxwNlWs3IBD8YJRiniLGF3bDjauyYGO6Kps1awSYJSgG3ETSNwSoKh91NLiSJPZM/SA2Vbjz8ecvyu59cvuUHyzDm82ZJL+zlzonMaPE/QBR5hDBv5x7byhLA7hnrshQKcwiDOrdT/JXYeFoGECWH8bKMbWZLdibxO0E47SdXEaC7uSomlFlvgBiqe2481SYY6vM3/xL+eP7rfLN2aiczQdFlTLKQoY+In4soUT6O1up/BFyQu0CpnUl1pVjfP5wp/zN58/Kgdj0XRxY1X9Laj8efVcOeu8k/yXFUXmrYlXHmG/BGHkxAtydxRCDUeNy2GbOXW23wVJ9HXAPsLpDC1lN8YQyGg+oNBhtoDwOv80Ux6MOY0dtVFNqMFS4++okYR7tYEv/fJCnyvvMIABavd4BbP3dz0pv/y80v8VAHcmUyJ+lP2hR2uOcUcqlcGIcD4bU+2IhgsUjvc5r+ombdBas/PGWC12JLYNy5odYQ2+jRSeDDIC+wXRYctoR69oA4B7GRpL9IjXfiJnbvPrvAkFnyQPl2rl1xw4vdws+WRxpc8gAlblHB3CXoM4v7WSxhvlYGd9gOy+K9Ma7ZfD4b7W5Bp/xgHX88ffl9Ghdjs4flXO5/8K8rnQ+zlPl/ihQas8vACyglZ6sc5cju+wMI652Wc5bx9OA0kxsWzxLagOS4zVGYtytnZcMpq8XSwbKANHO4cif/X46nEUt1xeGdXUCbe6d3DuSy0DZGYAqx0j9VJPxsK/IeAVQNzrnlXOPaVgMw8yu6nNrmTJRXzVkNGW2tB9tm3JeDKnctlXYmH1fKg/6XDV+F8h6zZ1WMO2WMiL1O0VzYeYyNgKkdYFuwWs2WFLZGn9/5BsrFnuA0VxDLF4OxZRzz58LrG4EeZP/3D26Huh6oOuBrge6Huh64KfUA/pm3yLsV5uNiBIw3T4CB+/s/lswDQgNTxoweOe2mPygyIANIgyXAmmVvWkWMyEkMtzE6si0XEJGQWKDqgsBKIIW5MMWeGkbVtb5PAEWLCplDQi82c6r6HrPwYlkY0RayXXlqYIyfXYMk2K9IsGMyt7AbNESBVRjgYqpQOpAlq4EYeSTDiXdHaq8DIBxo9qCMDswrSPyUAVU7fprJ15+U/M0Mj6MjwCvGC4hr0PGO5hk5d+5pAS//EYqS6yo5wM+j5NPBaojPg9jaxMl2BkYxXAGlh1zDOevJqLOONGfBPgE+rB8BOLpbQBsDFUiwaY0Tl9sKtJeS751zkMBhrFyTsejU4PUkSStBw8OysMXjyRzvhToFEidvSub8z9oe0nvLN8FR/ObIBl2lcA/Mm2/jsOq3wOYAdAA+AA42OJIyjPj6hyqYCZgraKFBlbM7CGbRnYaxt8lOwiIYex2nhsgLY6+Lr9/tyPpr5xGtdtzlaeZCUTM1yq2Q46qni9wa1V/8JzyNTzM6Om1Fw8EVr94VF7sa5bQx+qXiRjmciUZ8PKYUrmaKzHcGmkcJnqBhYORgZKRdSWKq9zZ48xAc3L6cb5qWGRLcGEkq8Q21x8gEUYR2SvnGgBn8G5QwyHSUXb4rbLajYCsy9DgnmsmlfMBYCL9hQaL8sGzHmAMKONB3d9DMYYjAa6Lb/XzjfsTRrvdESL1BRhVkyWPDYwZwA/zGuY1x2O/yae1S7MucpusAY7pF71/l+MaptGyX9hCu/XSRTg6UwO2uhd7fmq+PP4rgepn2rcgzjtJz8/+JNDqFYHbvGD63iyeG17BJ4tXNQ86EnjGIuDWZXQMVBkHrn1dw5bKqh/ZRpJepMP9w59pdeuBx7GHEdfbP5azH9+Vk8t75eR8X4sZIy166PM+/5HmGYt59C9AMBLgNeZNBvs0LU7i3INwxjWQ9HVMn7JGQXs4nIAuLCg1Tq2GAKxyHQeIutwMVzkqAxafUFlw/u02zulSd1WgFsDo/fOc1gFoMZjDEElAFBa0mTC1XNS1XoeFXc5w8l27NvRG9461gOkGozK9hjswhkr+PH3ODMOgCYkx5cD0fKn3uCsBUC81H5dahGAxMmtR2o/VCLVslyc2SyOrci4Z+1nvyvd40j/4FIwsC50ch++eG72/0Wvc1cOn8m/i7wK4V8rWxFDp9uaSed89uh7oeqDrga4Huh7oeuCj7gGFNNI3JlpNUOXfDhf1INjlbVhU5HIEWACdCkQq+3l3hgQpd1Ks8JoVoGlbXIC3BRZ5jSDCBksK4AjWCCmQfQ2pH1iDlkldXScQA6ACRGmOMZ4D+wTD4VIdkVnKS/BCuMIx2KZfJcJj5Zg1fjZUYGWQtc+JgtH9gz3XDeyLgYjnkEKf+5ICbykPSsxB5Lh6D7ZVTOtYP/xNEEiwCaMKgwrgZNuRcjst6UXyiUNsq4Fq4EGMGEkwLSdoHGG0ZIkost6UqkmNVqSEFXByltr3wOAodWd5JHhFIgko1AkRhBO0EwYCOmBpkP7ptz9PvVSZJEVKSq1D5ZOJUZ0MLwRUFRgKqE52huXp51/ot8ZcrxUcN0+/Vurg6zin1mnj/D5OgsDX1LQ1xbxQXXDrIgjMt4Gr2gZQTf0fB882w2lyUs8zwBjgh/ZlcSFgSE9d07HlYJpiMivU3/9cu1mV+ftvy2/f7pYfzgSBxJSeL4ZiVcV4If9VHuJShjczsagLvTev5koxl0LeGtbpcHdc/tMvn5TPH+xrXOT+O1mWneFVuTh5ozIbp+onsfkC3WONwwQZti6jLS1ssGDB4gWgIeBc48sl5hzdqjhg3gGCNL5RfmZBJSF7Hn5Gf9S81DCNGefM+8ztmBfpuXM5kbFTwgWn3+qcq+fUXvUe7aBbJbvGawAVUJH6TrLp/v2/0v7Ejh39vdYhzupx9CtuObV19HddMHBjK/AzBdcUGYAztQWZKG62YrcMCi1TzYKLAS1GS7zvWqls6zPKc7e7nr+u6f69T0v/wS/Nat5cvhKb+j+0vXIYKR9VHZXdM1YKBLwajPvuUFlSuxDTNrqc/mcuivHnumMBxduqnzDqMnPIglxKzAx2Hymf94XnNPe165N35eK7r8vZxbaA6k6ZLyYy59LimebYRjmraxx/qfdc2+ByM1ooAYAasNMEwLe2IUfWDsO1W5zrCTbnn469NjhNDmvSUFkA4J5TDaZ8XWSOcT+iDz1N3N08YU6zmMNBPYl8L6It1zIVW8uRF7DKZHS5L1x8Ya3JWb2EnY/kmHaP5WpO3iquwEwlFowCcFMPlnax/VrAdn4JII3T+9VSlVE1P8lNhRHlHs2yCefvK08LkxEcMB8AqTp2hZqnBpox2aO+6uWNjJj0D6u8uCNogcYLME1VQ5krvWMAy5xvhkqd+68nXvfoeqDrga4Huh7oeuAn0gMKDchRJZSouUqWzhLNtNVnIxAHZ//rg7CAQLyyRGYDWqBQA07DxRiZINFF3MsPGaWXXi+nFE2cVslzBbCyFr42GL6RzJf8U+WNCrxuKdhtxeEJTiz5DeeqgDR5TmtFYnzWNVwtMY6DJNurCI1NmWhtCqPwSWqUVqCo15D9AkrHlu2GBZxI5mtwq0APcGiJrBlSgZSJ3hNIATetZDRCUDkR2xoDJMAspUoCNqm5iavvXckIGM0AVTOkANNqNtTkurTBrGqTagLeDDJxIK6fq9JfwIMNcBg9E1iYSNWyD4Rt1iEi6aNOY2S2MKo8YD6GChTHkvaOty6Voys2VUZKD54/LIfPFKAPZKAksLZRKZpr5TAi/+3bMInODAiwmypmVDVANiBowMDGUGFR8zvlaFJfFZapMsyAG3ZQwRgAwXl4zCCYKJguB/T6Qf7ItrwP88Z5H/xC5XIuy9m7H8o/vZ2Wl+fKbZPM92KBmZKAqUGp3KYFVClTg1QT6e9yIyDlki86R0s4JRXW/758uFX+z58/LM8Pp+XBznXZHQUIzi5Pyvz8jc5gU6ZimBS7G6PDqGOIpbWKPACpDAZmU14XqSxZNVUys2pQVeEebdDHorpl0SGLEwThYZABBvnbzHmT9gqkGrAawAP48tMzYMWICQDO52EoWSFhzDzyXuLhPV+5Aqpl+rhslH98c/rHgDoWMVyrteUPg6Y8adT3bWGLQWc/lTlmAYIxsfQUsAVwYHECdjVANMwqixQsSAB8BaZME3IdtTmgYwOyt6bKTVXN1+37LkezefP3cikWu327AIBCIMZcbmfN27YU3X3OAgrXbsoicQdo5XN646leVzu4xswYs4vK7HqRLcZK/dG2wPKX+lPbq+2buUSp3/9zOT3pldOLHbn/ymFaQHUpI6W12NU1xkyMv83CAMEYClECi9dyHdtZmHltg6I4INNfXs6oZkteHvD9kOub8jdpollIA9ywrXEu5roOUOUaMjtq4AjqrfebmkbA8a9hOTFCMuDVEfQZu/n62Jgv6X4Kc4rk19NG+9BEh0Hl9Qrr9Tx572ay9epStVVnpyo/cy4ArAWdmebm+UpSbSTMwEquM0NNwCXMcxZRLDbhO0H9zlw4l8CXYwjuIviV6ZIkv5iHmU3lnpFxzDzmN4CW75MdbUNuKiVq2gIf59TlqtY7U/er64GuB7oe6Hqg64GfRA/o2112ph/UmcsXPgEaX+x86YtxuP07ADJwqG1niqtu31jZxnEmKAQYThWsbckIif0CL6mTx0/jYLwyDmw2zHTGo4+F3JccVldk1fsYKPEeK+8t5xQzIppDMAPgRZQ8xVlWR1tKtskT9sBnAgUIhrRHBdBblLsgaHOOnxgD/T2WOdJEQNTAGZCpXZCraBmwwMh4B2dffU6sYmR6ajsutPqDkjRsw/ZbYlwdwsPEIiUGwdTg0UEfgTtmPDoGzr48mokSJ9RHsmy34BbcRtYH9TBAUuyguwbXCWW9n5QiJRBueajISMO2bm6dacOienFBAenWUJLfLZWJGF4KpM7L3sFIuanPZRQFyKIPxU5QjkZg1bJdDmJ0FgBq9srjUBkz56sC+AEIgBRtZ3Y4jGotSOv54TaY6aIP7wJLS0ddloUhA8QATAFfCd6Tw6kwV4E02wzu/ULS5LNy9OZV+epoXH64HItJjfwXwmgmRutiqRxWAdS1JtvSQJWgWCw+QbmBoYCqFadrMajL8myvX3794rD85Sc7YlWj1gZfLmcCqxfvxUhdqayNFjn0Q/A/1sLCtsrZxOGXa0XjB3OeJFbPF4NW00c6v6b2zkn6PGOsFDjin3qeniAGU/RJGDaDKoFRQEuYZgAPwB2gigMPIIJ8QXIIxY5VA6wIUHMdN7fZ3lis6r1f63YgE5t3ylVda4HCm9V21bnm16wKACiw2MC4If8Nc34Lfq3rDFDM2gNzg5eSY8kVbDDpfbX7Si3JYyAupgyG9PDL0hNIhJHdHMvw6f3XPj8vANigikPUmqW+LdUc1Ab4AYqai144oc8sTaeEkhyJJeHvW/JLG5JHnv7IAlZOGYCtjx/8XMWhH2UeaiFjffTHcvp6Vt6f7pb5bCQn6YleluxXQJUc1GYgdk2ZGvXT2gZL9FEM1eIqDKis0l3P6wyxzZQY4wq03BSAqgE+IxJzK3qbfFBUAFZh3+43xkkpPVNBbGVyU1IoCz8wqWyHURM1Ts3c0qQK2pk71EtF2ptFMgA3AJa6qIBbjYTK2dgJHfCtf/MzGR+JiV2p1irO7ecLWSGp5i+pGtyPA1jjQ1B9jsOkqlW8U1tnoIqB0lzzQDBVW8PEAjazuOl7q9U+9Ad9hRlcVDxaTvKrmVXJX72xA3Cb93X6d7+6Huh6oOuBrge6Huh64KPtAThAhTF3Oabt6z8MKuBu2+EAtesII5LzGFlngqiYHvH4kHVFqAXnmXBUR1EwOFaOVmqdpuQMoQm1VOUZGfiooAaAua28MAAVwQc5qmzLA5CGPzBSXgI1tkE6hlEToBKDjaXYPo6HxBjGlUApwFbcro4f640UkAf8Uj8VVtdsggKosYLYkYyRtgRChwr6nDMriRwGOkNqZ+r39r74Wf3c1ZiMvBbwORbDhqQTwAhQjcsrMR15pWE1HMw3wFLL3yDhtcOva5IG0GRTDH1ghO5yUo01eR+ZnzWygfsm7zAucg+HSxjCnAKYLJ8N8CEANpCpQBXjpfFoJoB1rvO+ELO8KI8+e1p2Dg8EpFiEEPiReRKOsDeA1iZZBnyKaarIuAKsyqqbYYW5A0gAEkB5KduC+c1dXibBLSfKg2dpY5O44nSbt3RGMD8wdS1f13mYvM726p97X5Try7fl/eu35ffHu+XlhSS/YlPXmiOwpFfKS51Jkgk4XeJWKgCxErvKY44BDN2iB6RtXwyzIEfZ1vk+ltnrv3q+Xb58dl/laWDMJfOFSVcAfnmuWqvrKzH+ko9TX1W7w+l5pG0yfiw4wJwDnhpQhfliQgOa6qmz2FMJQI9eHdcA/zBk/mcwWt17zS4jwQy4SN5q2FRvY6AaRtVBO/VUuV5ph7dtXRsA6UWqvc/kcvtM+Z9/1sLEV5ZCe+cgEp47t1WftwswjCuLFSyg1NIgBmI0F4Sn7Wx4Vc3aAEi3tUMzpgaqFcTmXJm5MNewrjPlHT8og4dyJVat183lm7L5EQAtwMEtgfztalDV11zEwZdrMB1P32ehwABVbtS+Xs0uAlJ1/WL81Rya3R8Awdp27k5tMYA2AsR2n0te/kVud+R5ilW/Uvmid+93ymwm067ZruaVDNqqxNeNJMdUCyHMM7Op1JrlWtXr6dIct7GiDag25cVtTiqg3tvm2gfI+h6i/iTtYM39h1rIZmor28rqDN3cmGKOzId8vdBPeW+FIRImSnqeBbPsg/MkL3YtmS9A1b2p/oqjLxJzulPXjQApn+XYMLRzsakr9Rcy4pnK1sxVk3ipRZKrDXVRk7+8sgJGMmDu4/qbu3VWMTLP+S6Q5ZLd4TFV4lti45I0pHVMrYfhG4T/0+I7MTGqjCw4Nb8E9hSeGcb1bt7fXgDdk64Huh7oeqDrga4Huh74KHtA3/Ho5xqIaW3ky1+BnQKCgM8qJ3PASe4boUFjXYkyazmOW0alMne3fzehLdJbtmfPgpcKbqmNd1kdHFMvFWAaVpVt5cFrNhS3Rx6R8AJACdazL/Ja+WTW1JGkKWgir8yRWKrDEqbs9sTNukZimEQbMxHykCum7VdipihNg5vuENmvmFXkuv05Zk50FUBV8s6drTI9VFkP2BjYUgV3yOcIAofT1D7loAPtg3xV10MFuDWTJgCbAmpYDAJCmyLpNeq4kuNq5kgBIqxpah2GOzDzSi5rZdxMbAFuAbkOQmPEYjMYYngTzRWE2LgH1qNKZ73oEEYSUDYenZe9yXGZSP67/2i/HLyQE2wtr3JzLdne8e8EEN4bfFKagt8E+qJcK8BKTqwfVVraV18alFKncQhQJRglCDYF5uc5Nz2H9fFo8qjMjoFCanJ6M9jBWq7EckZ+AEIu06FFAQHVm7NX5d2rt+V3p/fLO4EHZL8LclOVjzoTUGWJYi3J6oIcVQFVDG4IuFfO482u2rzq2dBL+alyQX66PS+faMy/ePas3N9TjV41eYvcRslrF2JW52JYt1RiZUvjPcbpWaBhZBCUk7J83ONJd3DujAuTJH1mRo/caNODXJIA17qo4eAdBFUlvGZI9Vyg3UCePG36M1SY8/Kct4ps1jVYOSk+m0CfNqWcR8J5X9NmO7U/Abj+g38TMPROEturo4yNS9IwDlxlua7MzFGKReNqoFrHyP0Hu27Tq1y3Bj9IhX3QJhpl/nOvqVppQEwGWr+o6asjPfi1wOGnNlfavPttKacvM0nIA651am20RL4pwNV1iWsbyV2lXS6RdJcvCrjuMR+Zu2Z06U+OTB/ShCz+VNSa55z71j2ZTv3SCgGGYzNXxuQPX5Xj9/1ycTUu51dTlT2aGqi6Dmpl925g7KkLnQs2QNV55zCsyeNFcm72szLLkfHnB7xpUj0OURlj6rv6PsElUEvO0K+eBoBIwGqY6yDiem2yh8qcGiBrBys5mlt2rd2jLjHT724QmFRtJ2S+9IHZVnJjBVRT9xg2N2ZKVpXgEKx9zY6Vy862qie90nvzi7mut0V1+wVSpswWi5YsUdZlDI8bi5A8ALQwqkh9WchMBVVkv8pX1nfAjlzbcTtoObgAXhyCeT9e8fneElTWXsm35ojNc6FOye5X1wNdD3Q90PVA1wNdD3zUPVCBagtiat6paZ4GVmueluHeh8xrO6+AqPzcrWTj3BHzlkYZJS+UR7x/BUDFbGCmFD/IyNh4hGtNhA8spRarrTd0qIQgNZ+WYJoQXkERcDZ1XVHmJQPKLGXDToBjBTfJiSVYjFvwUEEs4JTPIVUjIBsJqKasDOVpVIZEYAZIiyES2GIoB9/tfYFeAVlA6a1hijC/Kt6k7INY2D4sHyBVgHbk/DFASspoAG5jgKSwVa8hC8ZRExMlw0trI+Pi2WpnAlJxG/Y+iaNNg2Vfll86IIUxUjsguhyr8VoFrMpJHQioDuyqQvSroE95X0MBrO2t9zIFOi27e6Ny7/OfydlYpjWE1AJSuMBuLv7o54Cplo/ag011rioABLYQlMyBAVsMdBh1ZJnkKaYkC5xpy4dOKB64FGCQv3VcB/AE5XUADcwclRu4WhJsxlCvwbTKubYv6e/N2Y/lzY8CqidyY13K7VcmSudLMakCD2ZSNS6UokH6a/CgWbBcNxChmQi+g+kzmGCOLMu2gOp9mUk9kBT4yb298uLp43J470DlabSogtRa7V0ujsvVmUymFFhPtyUNN/MYYTMuwW1Bw2mpZqQzC0NlJgfRl4f7iPEBHGQxKG65AMO6oGRAGrMi5L7BfhXs2dQmZlOuPer8UgAhCzsCqq7FWvfvqcZcA8TWOqaAtv2fqy//otycfFWu3/9zcKcXnQJQIycGvAK4k/fps3Ebwwzb2dn5jsozNEsJggLMViYwOw04tGFRFlp8gRk1qp3TQ7Gpf+l5tDn6gxZL/sV5uDZl8i0q+zBDKuDZk/za9Wk9D9UfYvF71PUlN7rNI78Oo6rXZa7m+5QXmWCEI5f3nPUKA11HW5ihyTUdYOg02sutTmVZ1qrZe/7u0mzq+cVEYHXb8l/yUTcqiQRIZb+up+r+o6/aIg3Tl/0n9zRy3yxeOfHBhmHkmZKaQP/kWoiDN/OLhRKmRpjTOHkHuOLWSxkbX1e+Xtr9gVOKWoW9YbKEK6/XjDgmY2hDJr1HGR7lm/oexcRtcmAvNOTaJTefHxQlsK7XOPyqHtQa4zbdHgCyF+/PdY2JmRX4nGnxBOOkDSVztB8YW9q/tDqCS4CrSfvA3Zf/eyETNjVmSdzXMdI78CIqJWzE1vrbAYiafkhaCNc2YuEjtVOO3Vb31PteRrZ7dD3Q9UDXA10PdD3Q9cBH3gOKN0aOfhKWEew246TGdvGb12O8A+OTXDSHMrcBS6BQAoXwR8lmjfiuAVnCUoExoTmCE5jRHWegBqzGpdcHMchTBqkkw6mIGk4JATLUQoIRl2HQ5gQqSIBjrpRtLfXVZzFjAqzC0iIzZL+2bNJz9ox7rwvX404p2Zpz0wREMWgaSq63M9kue2LQRgAydRLKU5jNrWmA7Bb1VCXpFZZ1bN5D3iugQ8mdUc1/dX6rZYmglBrw1Xia0yUPdoAJzzg1Xg36tK0dTKt0FCnciOCZ2qnIgHkdPEjQSPkX+sK4JyU9AJXtfWmXDcQBqPgiw6DSR4DawWBmFnV7JEZwOCuHL14oDe9JiHb2v7mSw+nv1CYFe5glOVGYGFnnozqqffJTPX9qTh7GNJZfJjcVsGXpLw6vHh2Abl28cIDNzEMSSYAOSCGY13gCcrxnGqEDAlzV+X3MYRy8A9JqDVGe9zG7+QuZPf1QvvvudfnqbL+crsR0CaRiqIS5zUIlQy4FIiCIPDORBGvglgIC5BCGjaRcbkDCloxgmJlbMpY6kOPvrvrqnsDQwc60PH/8oDy+f0/9pnmgj47Ux8v5abk6f6fgn1xfjKWYaZKTo3wGSJv91rxCGl5BhRcvdFzYW6Mfs1kwVgDXtMnXVfBsXYjgT33Gkl9YZj6fuWWgRbdhpMRkNUCtjKoZVo7DD4Y0tb8pPROk5N+9gdQCD/5VdvPmN+UGB2An02b8MG7yVW62HDl9NSIy0KtjZtCTMjngbgCbgWoF5wFr/MVvJOHU/qU9zH/tY0vlow5/rtqpD8XqSvKrmqnSlEaqm4O7NI3NwVyXFkZVx7DzNEBTOepiWQGklvwagHJdB6Ta+MtXG+ccgBapLv8x55Iz6ZxQX1iZ5zhLl+kTl6gBNDPfrn58KYC6Vy6vRuX8clu5qkpdoISN5ho5qSx3MPevua59bwSMRcXBnQrQ6fI0gLvKhNIKKy6ckwro5ZrmeiGXlGmQ4ltmLpkbzCewq/6A8eQHwOo2+/RZ0CEfVZ9lMYNFApsx8Znc/V3uRm2wIoS/BTKXWrzj+CyS9dxGPsvflc3lONqvHYmREGPORA6rrte5VC9LuZZdHQtqUsKGfxrnuebFtVUZ5LtqO7GtAPS2sMiVD1DFRInn52ZFBVDVf/TAtvoOzwN84xc6LtZMsK4wtK1oGkBfFVv1KkCVxRmMu/g086B7dD3Q9UDXA10PdD3Q9cBPoQcUckwUpsByOQrWD3I5jIgCRsOk6FmV2vZkiGT2IZoyb3P3aPlBAEYZlfhfpFrhluCv8OMl+49cUsloAaMO5BRwKKJNZmskwlNnpGLAhEQsoJhwB2dfmFRW1mkHeagwrwR3bAPxADDd0efJVU1oS5ATSIXsbmSDF8ow8DfPKeEA46jzF/JYykl1IMCyL8fRvT0F7nbajfHPCFApY6URTKieb8YKrIaAQJlBbcGyaj1f0eFEjA5geWhJJ0Fw8jYNMNRuG+5YCooBk86b0jYuYaXPDZAAACAASURBVBOZouu5Ws6XHOEeNSlpB2ZNlEGpIDUINYsIsIAuT+NyD2GHeG+oIHekNhoEVka1J5OSUf9SQJW8VEl/DyX5ffaJQLP6XOVr2AdsalkqD9PgFFMopL+0u+XSusd9nJaH6cjYJUOaaRKsW2S/gYg8IoXmj9uSK4Abzzncj2IY5IURzgEg22S+fMYgCIOgMKq90b7Mbn5WFu++Ld98+6p8e7Vb3s62JP0FjALP48g6E3sKMF1V4IUD8GwJo4n0Gsm4nIG166WONUL6q74cq9/2BOYp36M05bKr5ohoL4/VXz9//qzc01zoK/A2FySQenkWKTDjwzwAyLpOLusM6kNyWOki9m1Ckbng3DsWJpj5OnfGLsijXmftUmNs02eGF+6LXGnZ1lxcQKcZZ7Fdlv8CTqOKoG4pDsf8DZQGSVLS5jZvFWOenWdyAf65WMw/lRv9cKlb+uljBtTi2mt2knxLWLcqt3TbaRMGY4y0JcA0OuPuXZgVZT4EiDFnfQ5mlwU37gsQ3v9CzVUdTEmQy8nXPqb17DB+zD+MozwPMUvSecix2067GCsJpLomquegjgOrr8UMg20Wl5w7rs845zdtuzHbygJYrnMAma85a3Zzj+xNxPLu/8xz0texQPxS7r8nZzLuulKZGi2MAFYX+g1QZYHE++U3wBAAqgUTVrWihIhBEiCRPFPLdquREkA1Et8oMzJO2U5IL6oM92UWquhzwCk5p9f6SU4rio3cf27MsmKgxDjWOtYAYe3H++Uz1YBpjazc4BjQn0VBjJfYxvcg1o5gUNmGhQFqteo9gC05qwvlpl7peHMxsnMxrMxpQ1WZzLuCKvNcn13IPXmhey3HwC8AGI+xGX4DuAPjYQCzulBtbFhSfAb2dLcHpMLQZvmUa5xvFBZfqLGNYF/s7c1rnWVK29QVEG/dPboe6Hqg64GuB7oe6Hrgp9EDCj8O9C3eQGpYh57AHaDSYMogE+YizEwP6rAGmznFO7Aat1EAJfmtgN0E2axmBwwDTCXl1U/cHcNaJDxpkDc2TASywN0xpWkq2IJBCPMqYGiwyr4VnyowAZSahagSYQIWjoOJk3NfzawEYLvciwKzmYJgno8U6MIwrMl/pC1mVQThxQJuK8Cd7igzVgH5AMYT+a3A6VimOoDVgfLilpLULs1a6phiXlP7NAHTWAGz66i63qsAZnUKjsulgjuC1SoFRv5r0yYH/wSQ4puqkVKcSAGjyXWEVTVv7Ri7vlcJWz5nt1QFtj4XFgDEDiL7BcwM1N6hAr9h/0rtVCmavkDqwaY8/PRnyrHFZAYgqvGfHwmo/tmMsVG4Pt8j79TlZtJPd0EgDFdqvsZ1lXMAJANSq9Ov2VKkrHzujnO3XDTwKvsDeFcTHjv/cuY27+F1EBPSYPIz9ZqYGvJW++MHKk/zaZm/FVD95sfynaSYr5U3iOPv7HqsmbmlYByQKqZFCxCLazm0ai6TvyqvF/fNGOm22n4phexKkkjaMhJg3xmty95YLKlK9ABhJmwLU6r3Dg+Ut/r0qfJWp85LHRp8a34KwMwuToSlJa2mNBFgFRZf+x8JucLADgCqVSLMeDgdmTEzKtR8AsSyZNPWggxIctVFHNq6q0k7cy2yAEAuYdxuAKqVSTUIZhstesCqh4JPX67lsGtqjrfVaZLM9pWPCaC6fqvc0NkpEyDMq2XCtDEAMI6/HC+ArpVeyVgBxHgPINxGmPMGLKJpoA2VYaf13HOmch9+8ivNO+33vQy83v9eKwdidVmcMIurfSKfBmyzH4AnDKnZVJhVSX4toWbeVjCNNBipr97fGFjlekzCARcR2zY2Nveq5M/SqABZS6/Jh5X77w1lamD3xQZev/mqXJ3M7f670MLIxZVy6sWurjaaYyp9dA3YNesMS8oUxi2ca4XxzuuAU7v3ohyg2xgpQCXDBYNpQM5loDtzdQo2eGTL2vV9FgT0j7mLBJeDuZSRt4IZjiwYBtT3W9dwhk3GjAmQqs/BqgJadeF48cEpClkABKhyLO5vYVB1N/Y2WQzj+oQhXcnx94oaqlpAQla8RBpsx18dR4t6K5hWfXZGiZ/VXAuPMi7DxI65pLkCG4vL74rPOMt0afkvQBU2lTsCfsDc/6/NynON8K1A2TLSNFQqSJ+YFzmU+zupPe6+ZT54sXva9UDXA10PdD3Q9UDXAx9pDygOeaDYsEmiCGoAP4DMODtSMCYBHQETbBcxCQEOLChBAgYtDWiEkXIAa2QTGBqogX9uQC7P4FUxU2pMZwq4s3MFZXb1TVC7a29eykrkuJhsRNaFNExsrbYFiB70FYgCZBWwsEXKzDtsdu3W3Z6g7EBukdrP6EbOnAQ/GwFVjEyQ4OmNkYvPE+gnSxbWdVvAbefetOyMJVdWkDfB9ZWcU5WhmahEDVJfnIZxsaTtNiGFsUXOq77YovwMAbDaOYBdVUBmJsVJpglCnbPqGpyYJbEd0t6wsjCYBJdmLdRGHID9eefO1R8AEKyJASrgtHLkej4EXMm51jE4h/uf7L3pjyRZduX3wiN8iT3XyszqrqW72eSQg+FQFCDpHxcE6IMg6MMAwogkKHLYxe6urWvJqqzcYg93j0W/37nPImsAfdCnEROwyPKKCHdzc7P3nlncc8+55wYgwS9OAKq0odnauqI29Q09Ux+33Q8+jOS5SiMJwG1HwxhNYKqKLJPlE4hyDEMd6sCyRe5brWrSrzK1qs53751aSJeHzFAHJnf1kx2JBYWVK2ikwAKiROf8HIZH4FV9PW8Z81tdZtDx+trm3lMWy9O2fPVt++rLn9qXMKqpUdXpF6C6ol4w7r+wqZdXAAklwNarwm7dODeY/ohtblj7xNAxovFYBbC7sxVGU6u2w1ilE69MHgDUdIus6wcH8/arDz9sTx/dZ85qbjThEqSevH1J7fNxqaZlwTXYCtMqw80aS3JBXhMQZl2mCSGTFAyFzsG5Bh2PJBwq8VNfSXM4UZ1V7iA2EmrBh+Pi+HnhlHFW1Yw7nK4RP8fEkwkAgCxAtQCoG3QTq20cdx/+Zbs5/gZWk96q3ciqJLveK1woXu+eHMktEwj9EANuIp/tct/0dK2xS5skQGOOTRdpHaHT6obXSSht0jN1a59+rqfftqsf/p6EyVv24/jwYG0lpUGyxYSJRkkb6W+szLd68+pEHaAaA69aiyX33Q3QzDgrRXe5hVmtFid1kZioE1zXGr279+Xnkrdu7n1MT1f6Cyul9RLEwGv5w7ft5dsZrOoOrCLJjlMY/PUOQHUGcLT9izWqVVOawgTZaO+TMRZzTqrGU7fccvp1uGQ/63KpunbBs9J0d8JeNGRzvCMFrnuB60TwmLVhTkGwyzrM+WmEJlLO273TqTHxXPnsuIhVb1XXTVrQCDpNWngl2JeZ7SoJx33Y/qph1XuZgsA12wKUZVNPgJdZZ+zT8yIbtCaxs0SdcHEFi8o2p6d6+irc5a+MQJXEkcyo1abWpl5Ye2pda5cA60JgovL89iL3fM/1ys/gn3d9BcOVenC7I363NtU1OpSk9Etn/DaOwDgC4wiMIzCOwDgC78UIEEYcELIMRhPdFVEWrBt0aHSijLf4L8OQpPgVYSUosBW73GZ9BXklgE2dV77q95L0Ksmyjyqy2Ihzy1DJcJbQJO0MiufowRvbGpzspgGNrr7gEkEhYYg1ScUq+V7qCQWB/TP9HIGwIdAl2xvU7AJA/Lw59bHKjQ2E/MyqURMEdIldwCXnK+4kyNvGVGjnPoyqhktEtrt7CJLnBNMA0DnM6gZII7KzBL/v2FjrV40Oy5QFIKm0zf6jYVKUznVGzECPTbYApDPa4ghUS2rHePGI3DjyOoGoxJHbd5AbgxWfr5rHDQLBAFXOO7JfmVQC+glmSYUrfR2GL5JWgSr1l7PL9uBRawdPPySuJ5BX8iubego4Wb5M7W0kxpxnvHMioyxTJOe7utqKVar1TNWmyly5zcCsGix2UJPzDVVY0tRuEJPfDb4FTpEFGlALWvNCB1QC1kTlLE8SJEoGCY5vAlQ/pMflk7Z6/X37/Mvn7cuTg3YOW3pC31TNlC6vZxypLUJkVAGjgCuB6hIpsAAiwvDE8ALXaulT53fb9uZrgCrOyAKGsDeMoSxlCv5ukf5et/s4QT852G+PHjxsezLwAaXKJREkUlu5pL9r5SWqznNKQmDGWDsvAlJrWRnwzE1WhqDPpEGuoGLDTW74z+Mb2M+hfUmckf0qCi5jG1CSOS+nX/dZW/ldllVQrRGO1305BIfh9HL2OVlxWVWA5PUPtIU5x/XZPdxRvGYv/AznmeSW11E+slJFmWcBoQBYY6ewsQXC8tlJbnh5uB/BJ9fd4SeA499AhAFTfvyn1k6/y3G1WyScHivb3BkvyfzLoiqnF5z6WQLT3r+XflJhhsP6AmgnAtVMgp/F8fbrVbAaM6pBqp7x9zxcd8k85fhqTEmozT9oG/ufVOsdTubmAsD1p8/ayRG2PZf76al6Bqu6WgFaSZSs6eVrUUM5/poYkyll3Q3yXfchuOxmSqlZTbKggGbGNXJbx4z7TWpJC6zmMG03I1D1OvUOndrWqnktw7ZKKRY7nOVREt9akFV36gP2U1VJTJGUD6dmtq6LMoxzrmpsBOy135rDuh24D9+L5PcSya/1yQGqVbrhY4lcfwVotW3N2QrXZH6vFSTw1OBMAyT/kUpkvcR4ycSPScjAz/OA2z3+gsieCmJpYMM+MH2KSsdko87CglQXsn/bev13ncH4NY7AOALjCIwjMI7AOALvyQgQGthH1eC5mI9iP+uPuwCUjqTykQGTcVw02Geb4kpo8xE4WEC13t+lvhqkdGbUEMc61F59F9AqkDTQMNyQWVHqVW1jrMu0FskWNAXmbESQPnu9f6qtCKxnDUhNA3kCeVCUYNDjOrC6FbAtyxn3X57z/QUae4N4gi0Br8HNXPbS8xMo5V+BZ4HG7j2YWHqm2gJnCqjeWczbjm6/AMhNgaftZwzUNDPBaEdGzeOOZ5IhU1pByBggW+O9ZaRibCcj0gGy8mP2o8NwYmXBjEZQmjaxz4D9ADzC3ATVZa7i4Miwxnk4LJznI+wiQLTmz+OSVZ1cxmdG3sFus5uMmSB1qtvvNk62v37aFoeHnboRDL6Jy2qbMcY2CFXaKZaIY7EMafWA9GvoW+lzsvATt7UeUHAgw5q+mZ5PySo98wgJE2Tzz5fFPmGByiwmfLogvCL12rbXo8oA+rgh2L1dXRRYZZsJAGcD+e/q7fftXz//vn11sg9QBTisFu14vUhtqiOgo+8SoLqEYb2ATVX+m+pSTkjJpEyaq6QY0HIePlzctINt1QLODeNrj9WNS0g9AnIC800A5Q7jJLt6uL2dFjZP6UE7j3kSaw/2fU3P1aPXLwAtvE8RI0z3VDYxxlvV1mZq7TDM46bAJUdRTLjz7lUXKXAf9wJ2npGsXIefAS+OZwGfMKQabWWiBDyCfKdA6XR3VU4y4BIMZTKjOwTLjDGuqQmeHwIc/127eUvi4tXn5eqbi72DlAAVD0z5b332ZpxcrUssQFi0o/PokRTAiluxwD/O0JXM2YARnzz773I/uP7ps3b18o9ZC5EqX8OqioIxekrrFhMwJkdm/szVNNvrQJN1R514kinp3YuEWXfqzvKHoRfM5pjruqosjgNtHauAsoP9fqxZr35lzHwb+9z7DXkY2tvw3I3yVdrUXL45bScX9lSFUb3AVImf1yvmHmbfdSdIrZY0JEtwBfZnwWfunJVTqKERZPpDQGY95yzKoGoClddkaWF0127jPYb3pJWVcnKB7rrqVXPo2V88h+u61SU7ddA19qlZtb41DCppP1rMyKjazqp6srrvUpvIsqr4uFVevCypcdpeaWzFCQhUlQivaGtzzhrKRePnkpSRLb5cXnLd2sMYN1+SEcp/dWkP/uVwBaoax3mYJiPhXsucjmtGue9R/n+eVKR3ba5AtjrJGqn7R13nt6lNdT3nrGv+Mhh3F1B/bvw2jsA4AuMIjCMwjsA4Av9WR4C/3LNegWQgUkzo0CjdP+tCPOtUBZcFUItdSJBHAGA+u4dRFZhmm3ICrYAhYUoYVPdcQrLa49zAkEBIZtPtlAILfg3kO5zJb0qGhZwGJrKlZtHPCVAicAvMngROK6kMCAZ82NKmh/H9WIupnRpkGmhxGgJTwbFMrnLIGcczg3lJht8AmsBqtj9v29QhCgjlZLdxulXyq/R3i5rVyDl5bQYITRwkiyF2EBio+K14My7ABlsBFwTG1piG5yCYnAJ6FzuL6qfapcDuzOfjoRLWVDbWmLxkofms4XdnLaBUeFMsqhJfXxeUhgU0PgdcCVpl0SL5nV+1h8/2MFBC4ikyC5AkkDz+kuM6gU1lLsNWBeUGCFQf1QLPmbTUBRZ4zjoIICggoDNwBlMpdZhEa4/93Tcagbsf3+bKshZukKDXc1UHWcxNAGv6hspkdqCzgkURqDLAGwcfp8/l+uhF+/yL79oXJ3vtiB6qp6s5gHSWWlTb0UT+C0hdIslMexp+1o11SWBv25oyb7KFD+BQt2ZOj05E7QATmE0TELKTMHybrEDnWobWYN6a0xmyxjJfmrZfPH7QPnzwALaVNAvJBgGJEuWz06N2dvQ2ctuw3pyX71kIdGVNBfsmXgRxAgCDeIClstgJ2wVTCe4z+H0eHK6MUUk/M7phLosR3owTNPtIRqCSBGGrw4gJnEn2hAoFEPYa1IyxYNWZwelWJ+Dr179neVArqgGRUt5kGTqLLkAIeHV6PS/mRuY3xkR1bMp7M++syQJ8/C9W2Yz7bJe6VPq3Up96e/QNQJW6VABgJSYYa8c7DtNeVLLLvU6VZEskrRzfBrWpgtANHboj+7XeusBq1mVQvxeCMgEv0l5nnUxTZ1Rzw+oANuDJz697VqHJznDufJS66PTzBbxdv/oOd+yfYFS321slwGfcp84XADOSIjD61/aQjWkRM5x8gYCqs+7WjcZEidnyMfxzeJLS6pPq72ltpFsuIDU76uwpYLNKCGrbOO+mztppqZuQcmxbF8mcphOQ94VaLPUe1vPK9yHrtb1NHKUzTQLkUnYkeeGdv9fJ5o3JUGRokmCSyV0BeC+4PlPSwU3MGtglEuSlfVkZrwv7qi6pPPX65a3W81sisYJ5V53iGNhjW6CaBCcHLCd7gZLBso86+kHJI5s6fBXiv3G9KBf/2St3m/xXPww3U/fwbi//79uOz44jMI7AOALjCIwjMI7Af8sR+BlQNegdJLv+XPWj2h/V8/WHXOmqgKK4VwOZLp/tyKn4qNpXgpy7h4yRwWzHNwGXGjXpZwujFFmu7NbwzyPYupMIl/lSAVFZ3Av+71EYbOYolcnyenVTLanxAHezHV87fOI9OvAl5gSEeXwrAqYlwY/72IF52dzl/ZgkbRBQXry9aJu0oZkj9d0m+N1F0jnju61wFntYdlCbKKsqSNuijjMOxBqVEHBZMyo40SwpzIZBvTVePDezX4mQ0uAR1k9AukMLHOvA3NbvsiPFoJVxkgxuwHt3ClWaWi0pQpmESYlDMEBqExAqaAWS8boBZ2YOEH4Os2rwTz0mYPbg0XZ78snDNkO22lFtuzl73m4vvg+zGxYVkJVWHj3ID3Pa21eUu+/A5sqsOO/WEKaZbB7yODIi1SLE8zGo7VFtkS2FWe9Yj0S7ASPFpvqzskjlvhj+pJaS54bWLDFTKkaVwsa2Bgj+8Q9ftc+Pd9rLJbWosFmXMqdILWVPy0CpwCnQEmIKSTD7W18R/MNwpVUHY5YaUc55b2eC9BfwORW8sk4dZ4GdLVoKbTFnStavWD9+rxph/+0hE//k8QftGb1Xt5V2x1H2FpOl43Z8/Ao5MPJEgEPALZ/hd8GxXYPl3QNWlcOnDs91ZRKiri6/TF6U+de7NiMZWofUPEU2NMEzXKPi1TpmwUQ2SqKJcU0Kyde6TDKuPyQt7Ls6BUQ+gFU9pU3Mqy/qfYIYN1dVECDVwZTDF+axA9XcJ4b170d39UXUEspgy7V38sFftM37f8b6w8DrB9ohUdcbkAxw2bhmnJCs3wI4NVmLvD3te0yKyIg6WdxLZErnmBxNySzEvZufZ7Cp1kqr8AhIxY28S3l97ySJqbqzOLjB6x5zwKvSaM81OD+sZL48b5Iim3sfleTWtXh2BJD/BiC22V6+nFN/CXO/nCKB3YE1ZL0FgEpmyohWwqpwr2CRGcJ5OiXbfjqfHRKan9MCKGMoIK3PN3Gk6dFaEzE2vOptZ6yLnijRN6dDrWla2gx5iVxGgtRKEpS773BJViJkMG+yn7SsqGtEQJxL00QLn297L1tD1dy79jx/HpniAnq6p3sfXPF53nt9+xXPLZX8HnP3JmEjc/qapMf5TdWbeq/33qaBkgyrjG/JgEsavIz5120cgM/4f6TrAapZcLX+4qdQf5NK+vv/Bah6kfjw2AfgW/Mwfo0jMI7AOALjCIwjMI7A/78jQByz09Phxc6kVmtgusJvFmAVTvplnWcC3YSfJSGrelQfgyi46vAKCrqNXz4j16o7r18AtLAt/kigbqBiHSdBm5AsTo7Gnzxvjermz6TAfoqZdiuR/IyATACI71P+63cDKZlTK2zL+EUJsdCYfptuE+bs3b8pwd98HxBK75EJP9+cs2+kbdaabmqOBHs6A4zal3VOwLzYo3UOAM/a0mIyHDddPTUj0iynwNgU4yWfW8HYCUJ0DlaqOwEUpR2FjDCgVgfhbSTFCQA99i4b9ReZVt2FU0fbgaG7j+TXzWX5AqAMcol2qTGVhZshLU1QH+dV5L64/ApUZVnn21vtg08et/3HAmQBNdusj2Ngs6Ek1WmWgEp5acl905LGIDr1ssVCybRUOoJRjtNvZ7Ldn4F1DLMMJvkvweTAWtSyG+ZfWWrYIwFx+qN2kOoWBsYyTrAvk9Q6CvANtAlECbwNlO1vubGJ6+rZ2/blF39qn73Zbj+clTHSmrVzQ1ul8xvcQAWpMHvVogY3YNrTxPgn8wV4BbAqja25A3JzOnMk0Lu4lc41s+oGRGEVlaimFrBqgLcBsxtKdx3PDky25xvt8b2D9pSeq/cw4loIRBlUW3CcnbzmccTH2XfVOVMGbDtQP6vAqeZDmz6SqEmFY0Y7jyQtylSmlBDF2qUuUafZXrOoEVFqRDPeBXiqb63oS3R0EXDpeWcegnQEorxHUyal1fc+BSDtt+vn/4J0E4MtwU4OopJYxdo5hF7nvD9tcQaG3CSFGwsc/PL3bBzVwSZtaCbP/oYECS7JP/6OWlhBqiCxnIk3rmHHAL4bGielAkADpi4tH2pduU4FcLe6+873y/lXaS6/T6xdjaZeUyXf1w/etRnpcaayQK+PYZ0O5xTw39fzAFZte7X3CU+XydrGJS60r/9EouQyrWreHlmbirycFkkXl9Sr0svXSss1a+8G5t47V10NtVYgj7OW+oHUmvTO5j2SDYvB9HoS2Bej6fvjFByJ78ACF2iUHR0ONXWucRAulUX9r363d/QgEfaayjGkXrZAah62pIl0vABu6mM5Zv80RI7s3gJcCxVfKx/m8yIj5npZs/16SUIQAKwDsLJk2dUzTZWYV9uN1Z28zsNjE6DqIxA5ce73VqhixJTGNVawXvCsCRbv4+VtIFCtv0Eyspr8deTfV934bRyBcQTGERhHYByBcQTerxEgLLhfkU2+OkoqyFMMRBUn8ujZ/IpGE1bUcxVQVY1rrzHtdUIDkK19u1V1TRXSBjwSWxQrKhNaWXVrWYXHCXDqVVjQXQTKtJVIXapHKRtGe5lwq1WDqvRXaW3xqv4DqBFMemSJQStKjy3TDPlv8A/bKMmVsZwC3Hbu76Sk8oom9duaL/FaqiaVYsIs7uzbpoZaUxyAZ8p/CY6nOuIGKcheFICLtJeHrMSWADYuqTKjAtUCfTIhyvMS31nbao0i+4q0121lS/3JQB65n2DVjxmcP/1ZUB5QJSDNScqy2nrG48CISpmvINZPB3Rsba4ARLCpgKCDx/fb44/uw6bKTBWQvTn+E+cKaNHQydpUQWjht5xT5j1GNJ6jDEgP7MNWMf8ACYGmOMA5LSxSo98RaQ8oh7VWwMnVEPA0sEea+gRA9XUmyOp9QScxUtJ1t2S/yoGJdAGqv05N4vrypP3hj9+2z15O28tLDZOQYIZJ3aZOVRdWZYiatrheYbyQBN9af+y5cihrXgtBxPoTMG7DZM+nN22POlXb0Qxskisj9i5dRrsVp2fnTCYx1jmRChssK+ndXizou3q/fbB/QLsbnKw152L4lhcn7fL0FSTuGWMjuCs56gJW3BrWLR2bnT8AsDJgjzrjH2baMSswY/JFky7fq4txvzSrRDBjWbW9BSiV7QqCXTLWqPq7V5oPwWk3rHIbmWMfALzJ/T/HZOsl9aokMwJ6snrD6MYJuUtAPc5qb9VZ2kh+3d5kVyXEiqbkPwywJh/+bVQIN8//sd2cPOdJ22N1yjFOxBopUY9snXaYftesdaf2arZlFDtyPaaw2MwCr82VAvPA7dd1IRsrc1stkzwuAZ8AVqDazboCoGvB132mpNMFnvp6ztp27Gyj8yGg+IPUi7oWr9/+2K7e/EBt6hT5L5LzS2qjL/gOs7pG/iurf0WCxCSCeNB5Uzq+pmYzOYM7VtLPqiPwc5UL12F4P6gknCDTq2OtUVE3VxoSWWWwVbJe9yv7WtJw7xXushIzbqNDb+rdTUK5H94kEI2hUsAq8FBn7c7Ee/1r3lTL0L8Rdd+7FTwLYnN9Vv2sny87enFBLSr9VFeAU42g1siKV9Rqe1pKfS9Yf0LPXgyRdZHWMzxsT2NSMgkWrg32FKC6hjHVcb6SpK431QXOpWtMRlXGdQSq3mnHr3EExhEYR2AcgXEE3tcRIGx7aDSUIDD9Fq1TC9BM+MY/GLfu+luhV8kd1gAAIABJREFUg1lsw7fO4OTnkvFlN3kYWgvCqtF7BRBlUqSFkoynct9h++JCC6DBU2aL8vatYHYBSBU0ekRTmdVEuBXIWVvquwuillzYAFCwW/s18K/3+q/cigG6BFAeoQzpNpLf2U6xo7ZnoICxQChg4oYgWJipY+8Opkr2SV0AKGVUlfAGy9cIBvBVv8OqPSu21JYzPmeAbO1rgdkEfsovlQ3bn5XPjsy3g1y/WxfrMQWPijgyR8VeyZiCX4vp6C659uXs3WMyA4qkN7ds2aABCsAHxm9r4wLJ8jY9U59iFMWxTHUrZh+XP8bldxIjGsFAAf4UydrTx+HOuAuG+eAA175N6v80ohFG5aCqrs0guwf6pQrsoLTv507feBeTV51q5OTWZAp2BWlhVEMTVY2qbB31bzGFgbUJpAeoCpbXl2ftnz77pv3h9RQTpY12gpGSTKodFq8ArcvUpQozBan2uVSaXP1fbVN0ZS/JitsB9SRQuBS2YVPJS3BeBu+2RGI9aOYjHIuzqvWjBW48bleoPVlTg9qBqpJfZdqHuwft0b0H7f4ebY9g27cY24BvHFAvzt+0y3McTAFns/R11XDJuQOw5qGRU4HDODE7LZFUKwE3ryBoVaL5bk2We3E9obtvgKly2krB5OrVNztT41Wq02tklr5NkGgbIFgwTHAm+79ok93H7folbYsu3xTwESRnfRRAqbSQiRHnscBw7VsAUYmt3Co8yAVGTR/+j6kjvf7pH1s7weE3i6/W2o11nWEOBfEwaFl7nEfcb3f4XZMv1p1jLSAFdN5aTy2bOkP2KzjVUGmK0ZIOwILZnKTruLdQ6hLfu6RbjrcGIyrwbrpkr9OcbzS5BcQn00MMoD7lOY6TdXhD39z1j1/RnuYGMyVMvE6Q/QJaL5a77RJ2dbVifcVMyfyNyTjZVVYLYLNSWUp+vaf1YUsNMbsPG2r9t4oKEyuCzgKUgtT0PjWZ1hUPAW5Fd+c+I/sasGo7Gccuighf5u4MW5rl4Qnn9Nwv9a+49gpSrWfVICn1qZmOEkpnGB3H5C9L/r62tU1Hx/l0a2lJ+p1iMnV6gWiX9bTMdiQYlS1zLiYkV1xT8qSWdwzJDo/IvwFHt6fpiGpyUe8BvQnO0kPVGtSBOfVuzxyzdhDWc0jKfquOdfwaR2AcgXEExhEYR2Acgfd3BIhXDntYZmhR9Wnv2NKq+tRGCOFrBRLJbhudGOmULLgC3sGIKV0C2ZPCXKV+BVTLXEkYWSynexC2GjqWgVIFPEqLC9wkHK+2LwTf1p76Cb4jgRxBVnGvBG89KBN6BqDqmKs5B4AkAX3kwB0OpzaRMxDgCeZ4bXd7h/pCJHwEZOdK+AS/BLzbOzsxVTKmXWCWZDsaDaDmoJbtPRhXpYY9NE+taILAYqOnSnW7I2+koAnvrInrQWJXueX4lATD3NVXsalbgJgZn71lzVkNTtWj5tytXyxn4bhlKp0DgGwBXjcN2q11DNtGax57f8rMwaJuTlYwe42eqU/a3sNdSClALLLW2yXmPpeABN9rre1dmw4jalkswWdJ/6r3Jc8FeHfZr0zVBCAgkJZZdVQiO+0sbALbQco7XCxGxyVf7Cg4P0WeKMPn5/CBIetkVH1e519rVGX4YGfso3qLm25D4jnZB6hqikRA/E+fUaP6dqu9hsU6Wm8TINvSZIuA2J6qAAaYLetTl5gsecyuLEHsNccc0yNXvarQJA1oUQTAt4XMOjWCrjEApOMriySoTUCs8VElXwQJM4Glpla8VjJsDZcKZCrkvX9w0B7ff0D9K0kPZecCTRJFa+r2Tk8xslqdkh+wltj3wfCTcNCl+Q74sSuZc41q/HxBs0ClcGG34HFJZtJk7PhuvanXk/Levm58n2DW2s8Y80RSDeAQpIXig8lMYkBGk6vwA2pVT2AOX3/R2TQ/zRZIrkvmXjYtyRSBtPNb9xTdplMvndnmPdR4bmCe1AC+ty//S2uvMU+S3VQLbLlAAF0lb3QlnrB2N3Ql9hFHKdcp4FTJr62eZE1NlqRW1eSKP/MaAPV2ts/rtqrRYZxPt1WNyRWPJFPihZSBC1AqIOa4lWogoC+EM+cR9+kOwK3H3v+Y5NB+EiY3l+ft6sVX7eqcpAMmSm9ed9nv9W47PYdZvUilMUu57mRyiN6ZlAJf6zid69hESajVfO4dw8m4ypqn3QufrwrEeV3HZbfGO+1rIgvuUmzPI/mdLtfNeulANVcpn2WbmZ78KkBsrayMqr1U0au4fx653vkSwObezbi7L4FsyXxZI12OXDJlL9kyZlqdCERJPEYlw1+FczhSGFbBsvf6Za9ZNQ1qX1R7pyIUDih9C5tuv2zv67q5y6ZiwZS/RaXYYV1mJquPtpLfm4bhVxIx49c4AuMIjCMwjsA4AuMIvM8jQOiyb2jU/9j7zT/2fg3PGTgOLSQqFCggO9QmBlrxu7BR7tVm64qyZECGgK6CHCHBApFuIIwtaPh92iVuccQ1kAJs+H7jZuHxkqDadi+bPB/fYAPNfrSyqxX4Dswd7qlk3ZXzxj1XpiOAtkTHBodV8eT2sfkBBAA+AQtzg1qCvCW1VJqTBKhihjNL7dsG4BSmF0bGrP5ixwdAtRsoDWxHGA2BjuDFdjPuM6SkozZIkAU4Ml9KNYtBjRS490cttpSaXfYtGztFgntjXah7ECM62rYcEagG5cleWRcrqycotZ7M8QPg8NwUxnSK5BeYxr5u2oOnh8h+H1Nzy7Z7MrowEMdfsx9YKyTNkU7moaRT9qvzJ7KuvehN5tQTK8MZQatsqlLMCF47oHViitWpCUv64WfrzAC5pNzvmI8CSgEqAqXSOJahT1hVQIpAlYK+2zxImuAc2mb3kf7+NsH9Ekbyn//1S4DqtP2I9PKUVjRXN5rwwKDS0/IMoGp/1Vvm0bpVx1bl6DUAyYfBt62ClPH6T4C6DZiX5bTV0DRyR5lpXVaZC9cZQFSQai2p53wFwIrUmoDaXqkCVOd0D9m3ePGIIF1QNoP126dP7+P9PRjWWdtHAm6+4gbGaQVgvcQYak3ixJ63u9PL1MgWY6pE2GSEzL311si8ZWxTL1hJo0jNw7oWWAxe5cNjznRX0yegYK1nfSZvUPJTmerMjZJjgEkSBAACkyE7D1DSHrTVT7+nDQ11gCYVWJVX9Cdeb+wyRiQCGGfbsQjLpgBMWfzZxhlg/ZxjwrjMtf3BXyOd/QBzpn/N+ktdbJaC68o5F6gWSy2ru5G6VHMjXlxuyzHjFDzI061ftR5Vqe8GCR4dpyMF1lhJCbDuv2FdBaWCW3tFV3IpTGtPxNQCddzeJWKyjF2HndWPEiJSWrbbecLjWTlSA9Zu3jxvy1cvMVXawDBrq52c2UsVF2BqVc/ONO9yfXC3E0inTl6wJ1AtkOy9RJWIwNPXwpb2XqrBnXH59bouEzddenP/4XhVAXgtKf2O9DfIu+d42I+nkftMr39Pn9Q4OJcJnJ+TmmsTQILV3qtVI6TcZXnfmhrTqApi5KVpk62ISuo7XMe2rtE1WLCb+l23ZG0LLpe8//QtgJ7Xnc9V3IArOZiUR5x+L9s568TSjhOSFH43abnHGnMdW/BxCoyl2U2/o/hOvwYVj8+H6h2/xhEYR2AcgXEExhEYR+A9HgH+vh8Q1gyOn4Yag6S34GjBFEFeST3fZaqLuykqompUde7dSf9ShVnnkRB2x5UMkX682MlUn1FApu1eishQmCmrhNFNcuIVmAhO6xOKBc1zATDl/pt+okQuvldlnl8CSbfxq7gmP7eExTIVm2lPU4ee49GgpYOxOWAh/QQJ0hY79E5VyiqjteDYaB8jMNiBuZnOMVSCVZ0D7IpxqdqvcuiscYvBkmyX+46Lb5mihGEzouy2rIKiTZhaQUbVadbB21dToOum7k9ZasC35yNQNWjPp1UrFbcTqE5gUatNjTG8EuY1+wKkEujvHc7bo18+pr6WFMCCbXcAPJe6/P4UUyQBxI0MsgYzgh4LArvcOJLfsNCdxvUgA1IF49YUVnuPqmvu9FSFxrVmIkEt0JpTTDBeEkqZu2KNRYwGvBW0xsFT+alASYktAfMGBixh91YY7gBaBXUbsw9w/f2zAqpIVH/3+2+oUd1qPyyRXiKtvAQ8oQkl6aEcGBdgfvfcrgGsKw5mzrlGDpxBnRTDaWsgjsn5mzGuV0iOPbSpiYUAT8CqzLdsvX1JTXyknYeyS0+mJLs7sKAzgJUy7t0FLC7B+ylyyDWg+CYmV5o1Tdv9/Z326GC33WOdCVhlUa/X5zDEZ8gnTyASj5ICmsuaW6sd3W/pGPxXsmDXCOshIMdXKu2UNI74LnmHGtMyZaoAv9ZwgVTdkEVNAnOZ101A4o2MatqI+Llw0YdPSBactvXbH9J7dn2935aTw3ZNzeja/p0CnTDq1XN2kzWp2H++cQJYx5jq2adIiOmH+vqPtKL5uq4FgUXpw2v9hEmv62miuVdPdFg/Da3JyXBOM8BnZ/oCPAWkrkGdfm1RM/TzlWVNT1WSZG7HzyofrKt03WfN5pO8QDMiHEolzkrmW4eW9TqAVdesYBymdrL7MS+y/h234zft4vk3bXUBKwhgPz6BTT2d4f47pcfqdlogXbHuNsPq1rhfa66k+ZUjxn41WRtY0QgJ1KI7P64ufvYIrVsPuxoGvMYt8vOw/AVm41IcoMpzAl5bIVlikFP0OdnYUjakFlXnYd/nJ0XmXPf/SICT8OBnAWgYZVGzwLYYWLfpt67cP6/droPXGJWZbGPb9Rn9ValZ9TNWbLMk6bL02sozBa7XrBeNlGRSj61J7Qkg7+MOmID3iFf0fq+7Zd0JZVfTH/Znf89qQY1f4wiMIzCOwDgC4wiMI/A+jgB/4fcS1tbXENreCVr7s9Xz704fF8mV23SmNYC0fheuujeaE/SgoYIdO6cGygoQEvQACNKIw20xm4nEWLBAEM+/wblX4CagFfxqjuQnFGSuvq4Gj9vsqQJj3YOH0N1tKgCVodWISafVKVn5Ml3qda1hNuV6AQfWt/lFMLy3j3OoANeaQ+tVCXx3AHg7tKqxnlQWagoTK8gMk+r7jDq7GVKB0mIhZDG20ou0gwqltIIatvG9m+hMy3VWVrTAtQBpyvMlRZVBrfpD2TMDwsTQGXMZMYGQgapiwgKqgqfppq1FqHWkFc/u7qQ9/sWjtgtYlfic7GpY9BMgVfMaAs9InNW7GtRnZ2GnEhYb8KrBDYPqebhUPI5qLRIGTxOgmPlEhOpg9CSFAyO7MSDUCvgDQsPQygYJVCrkTICsMU+QgchJsyRYu5i08AC8NVxn8xDAGiAvAE5d+mv927/84Zv2zz9t0v5iu51fwcrL8tGGxvrUM4Grkl9HStbOdWBCQkbVI1W2S4JgQd0w+YmsDY9HGbWHY6/HjC1jKvuZOr2MUbFhYbjTcoa5sA8qe53xfR/NteD3GMYXnBrTpjBIBPMl5cR/m/HfA8D98j5tgw4X/A6zy2fdwBxfL2VXj/l+Ws7CgkCBtGvK9eDSyxgKJu1L6fr2u8/3ce5rTGCTdSMIlKHNdQRbpvw5p1DU6gaMacyhNKzS2Rg2U/Ct2mBr74N2/OMP7fRM9+Q9EhyqFUqG6jWT2ljGLX1nvRPYL5jbxZOn1EbTmHb9+p/b5ukfAvozsJF7O9Z1D4rkOxkfAVklvKIqEKSaGADM37rDyGHdzt6pyntVQPgdZjV9VU1EmVzxdxhYHzKvnndAatWUZ306IjkGE0Z178i6y8LscCjy6DKbyv3Q88VQSXbYTMbNGeZYP3zT1icnjOeivT3ZhlndxFhpDkAjcdJ7qgpUo08RSAZM9kuGJ1wTmg51AQMg0J+rXtsvjy2nnORWsaw9C5ZrO5eQMt4B9+dngbWlAe/Wat4bR2DWIJ+ZljYyoFVPkHUt6L3CrTdAVmDLd5NwtUwKJNcxlLw47Xpsl+RqkJn3sxkjQbCLy23jBoyc/xyZ/gUgVZga4zyTLK5W7gf+DSBN045hVF2fuX/natVyDEb1lvG9A6rl3GzzmnL7HWW/tXjHr3EExhEYR2AcgXEE3u8RIFxbEFn8HIRWAF1y3gp8B6hZWWvZDbPygKswRwKYbr7S4V84xSS5B/mVMFCTJFiE2HYi0U01KgA0oQWMX/Ya66O8t1rUGJy4H7PoN+0QaaF78TiEmtY7+U9Zr2G5gBaxboKc8LwJwo2PSj5slt5g1+2H/VjfOiPI9dgEmW4jQDx8cNhm1KXKXBjMyW4ewLLOqHNLn1NqRzeV9sp8Wq/VjzPVtr1NQ4Cp8l7byxDIG1CnNU3ko314HenQxBV4Bhj198UcR6AbFs89CxRqTO9MSwzudPrFCdUa1fTcVJrKc9Y03gJiZ8iHn/7yYXvw7H623UQCvDE7oivJN0wfgZ2IS7Bt4B8WqthRo97qK5rBzO9h2CMtNqiXmax1kjUT9OzGd3Rv5qrWTX3Po6+LMpApZm9AA9UrklnyMyL5RWooM5OfmXFkgliVpm7SiPwGVmYCUN3Y/Sjr8QpQ9X9/9nX7LwDVk7WGSbSlQf7rQ6B6zu/XtquBrbuA8TKYNzkg6BCS6Mrq/O4j7xYoFssHK804VncPkg7U8m4DVEPmqQ5wLNgs/Sy9mmQdZYUi88QtGHDwGAOrCXLgo9NTsE3VH66t7dPgRvmt7s3sxPVxj96tjw8W7cHBXrtH7949EDNcd4DjGtOlS5yC1+f07YRRnuQ9rEGlyJmLuu4EsDOeg/xPPa2CekFYXduFjir3IItn0sDaR68tWTVrglU9VHsasgEQmGW6tYUkMwwf440quR1hlHOrKRDHLxhV7SBIneaeUCxsklisq/0nv2RMkWK/+de2cfYNx/eamumSGN8iMc5acv2QNMhSysnkRlKPKDFg0R0rEkZpRxPHaSdRN22SZGZsYqak628ZKCk/8LW4AM8w3YFxDePca609fvefNZ3PG+5bHUEOiK8nvgR29k7d6NJYNPTUSH+SY7+F0b969aKt3vwEOEX6ewKTerIJKNP9l8QJzOolLsAmR4Z+qcWsUrsMsLOuM268gNOqU2VNwlKn7jNJibp3JEnl/W041H5sYYAzhoLMYoOrTZTD5ziVRsba0mym1FfGlC01kkuiIQC4VoprY0WdaXqj6gTM9yhCeG+Yc7fTsVkmmD6pA0Or23fJlDFFgkW9og2OP8efgOOyp+oJ61hG1bpUgWpci1mH2uiZrrwApAL700PVvwRen15yugRfWrLA6/nbpKIjf4usnz3h+9AGqS6Hd2to+H38Po7AOALjCIwjMI7AOALvwwj8DKgarA1RT3GWBTAKqFrlWbIqMtzIZzeQURoY1HusVzLIM7gJRMx7IuvMa5XxLuuk4nd20iZGSbHC4/pnXRxeuj2A61KwMDOKj2EXO8vhfqqfawHa4kdx7+W4ZFc1FhLYhllSkpqj2WiXBLlm6WMPxWdr+iK7GuMlzZYC0HB5hfHZv4fZEEDFoFzjkp1dRMsAWrdRXiirakBnranAVjApu1PAcoiyC6iGGU1dp+xsmU4Z2BUmHYCogKekewVUAUT8HNY1tazW3dbPAXKJUGX6rIXkZ+SRU3txdsZ1k9Y0SoQnANgDGLoPP33KOcjuAopmsIPrbyC8XqcudQOgHXwpmDbIDwit80lY64EKljP+BRhsaGl7l4qAKxTM4IWJ8RT6GsjvBsrOY5fyZh++3+eqL2q1sZFplj0L1cN3As60pVH2q8svgansnmY/SoBlbAh4J9vP0iqkZJQ37e9x/f3dC5gXJJbnt7uwNrQJgVk9WWPpEwOlhSLadrYk2ZGy0qoDzsLkREwQ7CHTXVBTav2p8tWFLVEYJKWOxukQ6XFdHtI4CeplpjzeLr1eIelcEZzf295sD1g/57BtV/YE9cz5zEvakrgOlB6n56igU1Kbo7M2dgboksV/dG+/PT7czTFtJzdkL0pWMpLgS3qOXtPqQ2BYIER2WICguRMJIUByAVUTGUpau4i/Mjh3KQQlv4K3jLXg2YFIPatJn2IQrRXdAoDrlry6OaBe9WE7e/syRjq28/H8oxng3GIc1V2SNd558AFzxOef/PRdO6d/7M7mKdfTOePCOt1kXgHgAY5ZiLWGKuEhIiqgpdxXEJItSBiZYIlMPckhFQB+dwCR+FJHq3lSrV2TL6gDAK6bW4JVHINlWgXuJik6AKz71vDZBY7jZJzkSV/ajlNv87Nh7WaWLSoFW9VsUA+rmdQZsuhX37aL4yV1qbDogNXTU4AqDtTLJYkT+qrewl5XvqD0Jo5Z6kNl5mXZZWdJdOgIXP1V6y58x/RyPQWGJtngmign8bt+toLYDFSdQ57P3NRQOleeVSWBzMCQqLDeVdMmW2t1kOn73Oaa687va9hVxzTGbsynz2UclYBT3y9b6vuVGCsTTiua02pv4zkVciY5eXbR3i6pw47pXiU4PLLwppyb4PWC+7XGSZesOXnXgt0C1UpEIhzOuai5KdGw52TbGtQWo/y3X0Pjt3EExhEYR2AcgXEE3t8RINzY7pHZwKoOoKOMisrmX5marGVJeottNTAYZFa+UgHj0IomgV1vyG4gMfClsp4FYsvB1y+Z02tr5wiMdwJVC8SYWa891rENwYqGTDKn1YZGP+Ly/43RUGBb1WcpNk7jGw5PIKqDsLKxKSDJdwhU3XcBYM5Q1mdvr23uC9wAsYsClTMAyyGGN6mZ1eAF5nHCcwZcsiG2qSmgOjj2qr8r2B7HYfSX6XVJ8K7JkjGjgVvYVcFu6s0KMPmVWrMY43hYVZu6ZS9Vic8AiJLybaR/qjWAAlTkoLB+qZ/kk7cwsZEgtZb22a+ewBDb5xOQmiF/SfD6XVS8blT9J2WiZKRMHnQm0fg4OuEKpK3pK/DqfAyMe4WKpdV0DAbZeJ1LrSFDYoPqhMb995I4V2/PUJUdlMiGCLQASb2fZxi+9Eut1jQ6/iqHVY4qgzXZ+yWGNh/yPiyjYG7+Dkb19y9bO10jtby1N67s6aQdrWBrAFnXMPOXGNosqVe1j+WWjJZH5bzIRnLOOi7vwapu2AZIaXrqRkt+mWCe53cWBeav+lw7L2vMZa7Yh6xtJMz8e3xgamSjvTk+Se1pXIyZpxX7cX0KSiOZZN9T2NqSP8vMypqhGOCzDwG7sqsPDvbbIUZec9ZURtB2PYD2a1yC1zggrxmntQCeXWi6lXpmpzmz5nXh8Bbbqi/RMFupc5TBiw612LqJTG+kuzDZYVgZd45tdQ3oWgH65gAzkz+0ZXGdXnNteN6uwAAZPkN5/CHuxiYkzl9/h0nUW46C6xxmdnfzqB3A7u/vcg5nz2PQo9lTZPyhq+u6rPwZP3sumiolY6NREmvQ9Zo1arLD51n0GijNcfoNUHVta55kmxoAbCTBSoM1XmIE3Y/rvN8Dss6zaAvcZQ0K9gL4CuwlHyOAtb4zX1wTuhhPkf86hjCT65++bedvXgeYnp1vAVRhVs/o5QuruoLpdzmnU5D1o16xfqgJE6fBtjO2hdHcqCcT6gJxPLx3FDi1fj45qp4xcdu66jzkzg2zL8FiZrpfx0mocZxJDpoEEEQCUq+SaOhjkaRMAde4AOvMC7PqNq5pr5EJiZTIfz0M+6MKVAGySsNt97W+IKlxgnES7XocV9/rPfCK+t2zoxPku/r62iqJezzGZpaAVEdV/3IAUPn50ns2a1BDJY31Uqeb/8u5njMi3sS6mZ5Jmv5uZcCVSB2/xhEYR2AcgXEExhEYR+B9HYHOqBqgCDxkTYefYSYD04pmEi4WUO1sSyqGNK8wqy1TWq0+ElAZpAculftiXgM2TgCImh0VfCwZKf6m+WfwMwc5ybTOeX8YBkNe3SyzZSP0MLO+DpQVXBrQLm5lUedtN0C6DJMqnHF/vrPXj/L9iiDXPe3CfOgYbIBmwOXxuC9lyfs7mLwAAtx29yF73odJxYxl13q3EH0ciSZHgAePTGw2BbRauygbajuZLYJfgatOln4FCCtbFGyy7ygG7bKha6z1qzzSd7UzljHFIYg2IDPwrZ6qDi/PB+wpz5PJMNIVWCH9HUyUUp9arWqM0z/46Fl79vE+YAfmkeO6vYFtWH+OXJaEw1ynXvYmS8w5BrAGvTq2ncUJE2zQ67nmILrRTGdMM+OhdGruA/l67mNwcvWZBM79Nc2A+nM1qD+XBtfgyOwJwtMKJGCMc+V7nH4xU9JEqepXL9vmwZ/Bqn6YOtnz81X7h8++aH+kj+qLFW1DWHO68J7GVMnkBKzWNWDBQDzy25JdapIUkBAkB+POnBzssqY6OJ0DiqqDkBJX5hzQv4Ou1uB/ZQ1ecFIZ1CxloGTKOH5rXZ/d3w1IPTrB/RaG092sYUVTw6n0lrGJXZkGTRK7AUiyT8WaVy2qzDlGRMiAD+nhew/A+ujwIHL0OYx9EheMxfICP9TT47RZWgFeZVNVAXj1uqICfGRVa1rTvkbJtHkGQaIA3PlMD9tIRx0UGCwZWq69yyVM8BXmQFx3AuptEiErGMQliYA113Yx8V4nGEnt7bbDhw+pYz1tb17+yDkzX5zH9sZ529+4bAebb9s+NdT36Oe7efq7XKkl1+8ycn8SIPakSFrouDp5T8yUdPIFdCrdDlTRmdqWNQLSSH9tVVNO1jKqSn43aGWU9jR5juO1JY4rt7eVqjXcAWiY/XLFHVqu1Lbe4/huWxjXfhILXPPbv2R/fAagbQXTfPbiexInrMkzjLxIkhwf01sVsLqWyXc2LP21hpN7SqmIK7FlUiCOuSY8IjCofswqHZSSD0663hdyb5Zp9r9cgpXISjIstaEmddgPk22pwiQ1qjllEXH2FdY29aXdRCkKA+Yhta3VS3V9CWAEiMbwjfWScgTuddkZnyt7enlhwqRqkrcWuGpzHaxOaBeDdPk2zuauudt2/PqinSBdv4hpkv2BvQcDbBlryzZWMqjVCTLfAAAgAElEQVSsE++fJisv+TltaRgwPNlzt6F6lU/hXhZ1j3d+17eO8taamyAS8JJASaJ1/BpHYByBcQTGERhHYByB93EERF2JNApsVHa6eLveD/Muqhly9QPzWsxYSYMr01/vHf7v+91vAR+/bDDj/2U/BaR+Sgm2ZE9lruB3ARbWr1aFVLEbBXAI6gA4lwROMq7GY4rGhL0C1YE9FT5W2CJQlqsd5MhKIA3AMXHCnXTLekYCIUHqFp9pYDYloF+kfo2RoE5w7zFCYkxtDrYBerCtFcwFJqa3qLWnkf8ShE35WblbWpbIDFEXWrK7ChrD6saESWah6rdSq2o7FN+rQUlIrWJlY1gSkkUA46jVOFdoCsgEqCZM1MnTGlXY1Zj3AHZiesO03n+4355+/AHmNap6ZTUITFffsg3s1e5OBfLuPAF9ySQ3lOTGQEh2VvaoM1pxxK21UevD3wdW9d3sB9gk0B++1zjUc52l6ksp8uWilfr6cbsu7fXzIxXmPYPkN3JfAB6PW4GqvwOItg7/EhDyMLju/Hzd/q9//ap9cTRrb9f7yH6ZN9jTCwDp5Y09eudVtwqbWkyWRlC1ppVed84MQyXWqK2JsqAxo6LRacY1R1pmQZn/OB4LTAu0pLtOFkmtvMeH1JjChn774m36Uob9dl16zoBVGaYE2V6JUZ6XwVIAUmdU0yqGk5NAXLCuFsytP+9RQy1oPdjda7sCVuulXZtsfwX7LGi9QlJrLesVY5b6x2CwzpgGZJWcNKZhggDXm2edE+mJKgGsVxvJgsslgB9QumRMZVpNyqxo/3NxWSJoa21lcmf0Jt5aLKjNPINJRKJMOyFl0zK8ypS3AaqHk7ft4RYP1unu6l8w9jqO03b16E2OpstuTST1+47X8JS5B3DdAD4nsKfVLkkK2fUq08o1HGOlMlCaCFZzrVqHbrsafzeZZC/WrgSpguOfrcNcXP3RgepdrWrgYe/x6xJ2zYqZqJWePSpTJYyCzl88bxensIIA0yX1vCcns/bm7ZwEgvfGAq/eC65NfrkqMjf9vsf6uFJOay0paytmbNYR91rRicef5Bjv7FUb9lSNAiN5I2XDAEXawQhGY9qG8iM4dkg+2gZIEJrWNLxFwyRZ1V4n7+lrenSNSkGjpdTQsn3qZJWrV7YpzO+S3qjKgIPhBdq82fVin9bkvNjn1ZLjoTXTGUmUYyTw9kvVOCl/BXifhnmCc93iqVyNX8AyvVdlVHkPDGy3tuIMTIJWLSpFHzyY68yfZR+6Cut+YI/V0VipL+rx2zgC4wiMIzCOwDgC790ICM+G/Hr+5Few5nejHwMBoyd/FnAKPAUo/iyqGoBKSRw7L8RrSq6UCCMP5NGroeSpsn9z37vsQ6jqvxJ7yY7CTHpEsp9KMJMdd29sYX1nQpGCoYJZfwvYNaDlVdnVQhoViFvbFedfjZSs5+Q3JcP244srZTYWlPkK4c5ir20jr5R12H+wC8BDJsp29w/uw0jSA1EGBQAhQxBACmsQYxFBDr8rEZblSG/U4LM+tAa4SnkFt2KDDnY1ZDLQVFJata/V3zUzEOkv+yPALtkhQaDSvjj8Ot7F+tg3NSCV89siwJsgHTVW39nbap/+9qO2wO13Rh/QLab5ZvmK4/+8zfb5hPlemSbZcxKDm0gmAQObP2ux4/6rdGzgtI04nUPriCuo143Ur/q1zlcWpp4bTHGcxc4QxuwlLwc4SysVEHMHZapT2wrwrU2VUdU8yZ6pBKcCuPT1tKcqjL5M4AFAdYJJDmN0SVD9n//4XfvqaBuHXxisFYCAesDTJTWp9lPl2Fcwf9avxsQmyRN7qtbnT2Qg3UoWkrG/CpDjd92Tt6hsZb41XConoqpz3NoyzaJbq/WhNXd+2Xro44c77QQ26oc3xxgblcxZpnXCea81EHI0rfXjfdusuwVr5JL1JYtpAO91YAKi+i/dIjfmwVyWq3P10p1yfPYC3lns4i68jUTY1kmI7JnTrDcW3JJ+s2eXp7Be1Xs2LWci1XUuuTKVJAtcVDMo/QU1IRooAysedJ+FOUahixHQjW7JuiQzN5eM6TUsZpxwA3QB0Pf3c+d49fo108uccYlcWPtqPW7WR5mC7QFUP5x83T784F57tPVdu6JdzTymSJVkKthe9yKZ8VwsSpGVvJJEqOSK9adKgFnHkR24XH0Ndi39UwWtveWS31V3KANmzU+UAAtUs3idZ94fJM9VmCyQAD6/Zj5qfcvyenFryMVZOiiuxciV+bw5rGoH+qvXL9rZqzeMOcoRhuEUNvX1GxIlAFfXis7PEJ5Jt1kaUGKJnpTThRdgFyG/+1Y6G+fdnmRIyytVGSXLt5/p8oI1E/UFx8e+lKEvLzHc4nisE7b91F3P7Oi+dZRGISAAtUUO+7/qcmYZ3Nw3kfsq542pE+cah+q8VoBUFjbbsMa9zQU0ewWrKuDkri69ptmO4z5FUXABQC2Jb133XjepQIVFjWeArDyvh1nl1RPAZvGjKzjUEz7WMhFLHrw/+m4lvoJUE4zOkQC130P6/aiOaPwaR2AcgXEExhEYR2AcgfdtBCKerWq3qvupjP5QR2q4KcioCreK2OqrwqkyRxp+q+0EsYYWBtrUgXXTo9oaMJna0goAZVWNEQWR7q8a2BQILsOMMlDSEfKK3630s77UjQWq5SJsUFuAUwBc3pAGk+4XcyYYr8BYJcTWieYI65jZWwJMg7AFzMweUspN5WwcwsEjQKu9U4XaSGQ3CfzzNhGFrIMuubI0sqIxPio5nNLfyOIKVySgk12wzmpOUD3UQyYA7tLfmfvqzr9hUINzghADhAK8CeoEUROAavp2hn6Voao2KHH6BUht0pLGmsYnnzzBwOYQsLQipjdwPcHg9+u2tX8Gm2pwz9xY32c7GoL2cu/1s3qyotdt1kk4anU8qUVOQF+sV62L4Uvw5nH14w/wqeC+HjJUBpL9986aBpT6XECskthqQ3ErmEoPT4JRWMGAU+pTZVRv8p2AFJZ0896fM2e0SGGpnsEg/d0fvm9/eLvNmqEdzZoaQQDrOY8zJKty6Ab/axjB6/TKxE+XnxNky07ltIAOmssADnXmnTI3LAWAqkRejZH7uOJ18eOc5IA9a5Uey7o7BoIFAePj+zvtu5/OkOKauDEJ4fyVo+614Ns5ZB9KfmN2JEhiP4LL6s8qGGU8UpjIVPFZc42deF43YRlaH1uy8n3O5siSF/w+hSlfsG63eSwAsvNuPCQLf80YysBd0DbkGiB6haRax2TnaAVYEaw6XUpQNznWxYR0ES9frBwTUYr1vtb4VjIiAE7gxOeumc9TzHKsl7XG1/G4Yl4FJpPUugo9Nalat2fTb9qnDybto0PchJ//nxlr2dNq11SyZCel2DsZUa8tJtoeqp5PQKh1qD7KUMgEjBLftqBOFbB6q0GY+/AaDbAtY6UNmVbb2gyGSn2NV3LGcwwaS3IkDr+u0jDOPiVglO0XhDle5Zy8MaNV0vQw26+Pj9vR8xft/AiYBTC9wnn69Gzejo6oj16Vo/aa8bu59poqBYv7FSwK6iPT5pHfPR4PRUMikzMwrNa7q8wQ0MaASUY19xQd2TX3gpkEXKbGvdfRD9ejYD/MJ++JMy/1pMp20zPVGuwkyCwNLyOkOp5K7aUEod/vPB5lvysY9Sv2FYY3igwBLCyrx9ZNoc6OkKXjXO3aNtGjjDf1pnyQJR1KdovDZw2y5pT85nlePwGQWs9abc+qZU39bXLN9mRG/n75XCXK+g2733t+dpsafxxHYByBcQTGERhHYByB92IEiCt2C1lYlxQmrGTABVoHkOK5GL0JSkpKVVYdVr4Jagu2Fus6bDPUppaMOPska76gmjTb899hsuCwCtZXBtIWkHRbAWdkuWFcCaC6Mc0MoLotSA2ba1xG3StgY4vfPYpqWeP5KD+jb6p75bXDjb249l7Y4oN/wlpdhxN4ERjvIJ+c48x6S7A1oy51/xGuvwSwC4DcDGfcLWSWMQLpDqAyoHHiNUbyiANYS7YXllTAmgBYdWW5WCofHhiTALGcgHJOjlKk4lcC9AGgemwyi8WgBbAAeAU6d6Cng9TNDlIRGbYHTx61Dz5+CmAFHM+VA0P8nHzNMb1si4fMEeeSAF03VIFqAEyf3xzzwKAmNO+zLYtSst/6KqOpel8OnEexUYVgC5iWO3GN0W0cfmXE3GV39428cgCySv9kUwmuDbRtnYOjre1obmGvdPgNYM1zglSPbtEmh79lwAGq1qIi/f3Pv/9T+5L+lXLwR5jZXFCTqsvv6RqJ6lWxdDY1UgpsusJA2tPMfPJKkh0BnQb7N22BqVZaxDCQst/O9TJ9UA3anWddgEvC6JdBvTWvHz7aZ8w32lfPT8I8Rx4cGa0gxxFccoTIgXl/iHlH26Wb1WkCQvdfr54+jsy1kt9qUVRXoGZHvm7LnLD7HXALYG4AWDOYM8pkOb5Z28VBWGn7jMec5MSm6zGtRmRIBS2AFd6ztMUKSYElJjgrxtpkgcBa0HNxWS18NE7ye5JCYVKL3V3B4J0Bfi+V1seUiWPWRMz+qyZcYJI1abLWWnbu0dZP7deHJ+0vfsG94Lv/I+1n0mpmyPT4PdLekr5mbbp+Yvwlk2piyEERxAokHUzrT2FLpwBVlQOC2sjYVS2YoCmgOgHAVpuaGoO6FziExRgqh+6Fy/n+bn4dfgeaZ9Kixe14zhJc1BqTxTOOA2CKHPbk++ft9NURQNXSAVUZWzDNGCu95fNIFF3bVxo20/p9P2FtKxrBr5JagWL6m/oZxZzWZ4lUld8yb8qDMSdae23wetaw48JXJLsmGtJCy6Sfd++69/bVFkZUkHt5an2z8u46H/dR7Wg0baut4/BrIi9rvsCqJkormNyA1FzjxdA6INe2tWEteKnLna5Ol1x/gNd+L9cgyXP2TrJkfSnvtUo17WsCSgdrpKvAVPutyr4OCdVb5OMpUUii08fAwPv5VcYy+CT0m9D4bRyBcQTGERhHYByBcQTeoxEgtJmHOqkOdYa+A0CtYLi+CkT9126vPjPUtLqtYLTYUIOGAjGxiOF7AVC/ypVX9hQQaC2qEl1Zpki5KkRfELS5fQUqZY0hC2qAI/C0jrVcfiv7bhfUBfxs2FkCF2VlAkOPxXY1B5P9yH0joTWASthkIFoy5ClB+/Y9GBgYKvHVLj9v0wpEJsK61fk2wa0IobdtMWBMParBosGhrr0Gralhq/OU4Up/1IDWkgQnGaBTbTdNGWpArU/dkh1LACjzU6xE9UosEBegmr0LSgA4aedivZgPHH4BqoKb3b0pLr+/QPoLgMcwSaZvff6KYPcl5lDUFKKQTY2e5knKHsMo9XlMz8k+h8ldDKC0ZMgFVOso3jGsnu1w3gaqlcgIY3NXm+omjngxKbWsjF6VTBawq0i/WhRVfScvAUaVjk7CrMLsCE5XZ3wnQLVeWFYL4DG59+8Y8F3Wx4R6yGX7h99/0b4+3mln13u0pOlS35vt9FU9AwiYEhHErgGqYVVdX1167XjbDzSSxPSyRMq6bU9VDbNkzp1XAYTOvrwsw+bzlkYCClNvl/dstV8/vddenyzbj2/Ocz4SSSY7gjMYC0TJVesamXfVe8uUR9KuDJI51RQrrV4cF110XQdJVAgMO3iSfUUOnprFgE6TNlXP7PsXsO5zji1sf1BHB3zCBNcawC1Mo+DMGtBMac2p5+madUSWutkCQmQHTzAJWq3LOTbJBx1iBS3WRfLdxJLmTLoL53gFp85xerTaOgfgykPn34+3X7a//TWA8sXft42LFxyPx1Kgc2BCvZeE2Q/gZD8mVzRISkspjlXpr+OYuk1fc41zT6BvatViq4AoqXBTEpw6VZ6PpLjOu65dx0ZG0EEw2VZJgrqdyA5XPW9+vlMCZAhYr6xREhgbs6d81iFr9bqd01P16McfAf2b6Z+6pk3SGjb11SuTJvX5YWK97piAMrPubWpYKJYbKLm9UYt8dz/4WX0or68Aqm6Tns39vuTxrTAWc040NpJlTf1oIfGwmtXGyHNjHzD+YVVzDpVs0kAq7WvczmExxZJ7UyXlBLLrS9YEgDiJk7RZcq26X14jaSTIvibh4XBeheFV4st7SGBopGQrGkddd99zWsv4nNtqpiSrmiuFNWRbMf0JqvHYUPpQ2YGqVx0SYr3MIAk153SQbDuf49c4AuMIjCMwjsA4AuMIvE8jcAdU64+6IKX+0FctU2fH7mS/JZytgM7obqjp8jdZuXfvLwdh4aRhhyLe3vbEgCaQ11DdYLS2CocX4IjbqiyZdVcDu9WBkSEKfFAqX2Va/VRBp6yu/zy6QfqbPqpEVbsb222f2jFfk4V1/7Y+8LMFuNaGzfYXbY5p0gQXV2W7ezCoM+v7+HmKU6ayuQrwlBYaJMJS0SIkgb0sG3awAan1RALCDA1HqIPvVurJOLfI6SrolQ0xqEyNWTmQ5LtgaJATZ5QNEH1NyW+COgJP5L3KPWXBJrrBbgJUASNTjHaefvIU2fI+zJlsqqzKW9pkfNtme7dt7yn70bpWKWSCdIN8wWo5I6d/KqC1ZqgSDGFUDc4j6+4g1cNNIO+7hmSG2zknA4s6gE+3830CGk+8gHdJKmVY/a/AqfWHBfZ5TVlsnH37axooUVsZdjWtaqo+bmNrP9LfG0xydPc9xmH2H//wOTWqu7SjOSC4ncHW4ChK/fIZQPWE3qWDgdKa+sqAOj5yxrjEgTfS5Uo2pM0Lv8p4a1Qku+nRyrQHqDO39b3aFAli0w6GOXl8f689e7DT/vgdbJpsk3LewEfHzvWPLJbz35QJVeLrKUcKzfORl7pufI11KoseNl1TnJJquhZmvOY6F/huZX2w/gNoZPEF1rJopKKoYd6ZAhpdfyZLnL/Id2Wvat5ko73is3adARMDHlPGv6TYS9k73mdfWtnpsOUc+4yHNb6WN17BoK1h8TT8ki2eKk1WwWCf1UiOBV0CmXp9j16qT6fft//hN1yDF39qt6/+BcxpzSHHNYDOFD52cB0qmg+y95LyXoEmaz9JJpNBvR1Ng1GN86+scepXBaiwqAG31q96Dci09jZckUYMjFy/hYet8/SzSGuNOl7debvk6pXokFndgJG+Req6sYH0l96+FH+jZDhpb7//mjpVwNYFtdFKfhnvN2+oXcYNWGba604XYhMfVwDZGBv1nryaKcU1N+CvEmMBhVUfEMZyfW7tKNeXa88EV8AnIFM2UwwPpR5zNq/o1OkKhpl7fcxkUL1rcl0IVq1pvQGs5ot9ycpqiHSbtVisbphU2xSdIeONSsBDyqrJNZH+07a7AfiuAKvnGChl7XPMsq0rZOBpjePVw9u8Z5/dUkPNIzX6PKnDe+7huadzjoBU3+Wd29Tl4OyrF0LVptbfL6tZ3yk7fn4P6nM6fhtHYByBcQTGERhHYByB92YECBM0Uyqw8a42taRb7xwTB2at7Izqq4LHamdT0LNC3AI4g0S05HLCVCtQfxasJ7woQyPhoxBXuCrLuitQ7Z+TGtRIwQx4NY6x1YYywKqqFdAa1lv/qsTXILyqbQnMqWm7h+S3uFeY0k16aupQSTDjfhH1Eu8CVwGqE+VxtiAJEwns5fmpTpnWe/Go+NTaMQNlGGGAqgyokZbSQ5knmTFB60zjEoMygs1N2YcwL3wHKPgWj0HDpk3lePmMYkv8KklwnVfOrUt+ZU4LqBD8G5h31mKTfpQTzZRg1B49e9ieUZtKOSIg1YCPIBGQOqE+dechwOYhn4OhipJHAeqt9bsGyVWYGWCQGtT8UnLIdz9b91arpNbL8FoxqAnWB8ya9jPFrJfTldt2F98Es/0tAaqCwQ5eDTrT6oN9yqJCL23EqZYHLWlucbANCxv5I981spneR/r7a/a5CEh7e3Lcfvf55+2zN/fa8foA5maHveK0Sr3qCS6r57CAK2Wryn4BEnFHBYikrVASCQbjyQ5wmBU0m2gQ8KWM2Od5XWnvkKhwc+tLZcYFYRpc/ebZvazsz58f371X6e/adcI+LBsWmMclNyAOniiGQ8p1daIWfMpGkmCJdFZ5rcypbrARWcaFOIwXx6kTsPMIRiyzIveh662tPxjjPYEqH2qSJeAiUtY+l1xT1sW6DJMz8Tq1FYhSVkCFbsBO+QWmVOeaU8VFGcAj8239Jusm7XGUfbK200vWOkeTKrD98wkthExCWM9oD1xBDmBIUL5DkuXJ9Hn7nz66bvdnyPKpU91KK5aBHS2m0XUUht+fPVBdcAWfrt/IfT14caNmTIDQme6+Mqlu50OX656gGYCq/VaTnPAaLaD67ksWuC/ogDF/9/pXCcAxZHPrqPsdUaUEtZr2UG2AzYlAdesRxs5X7fi7P9GS5ZgeqkDztU2GSJoAWk9PqVWFaQ3Y5Tid1zXS9OFjnVsZySuBagjDkv5WPXWtvyuMjmK65PEly8D7Gdsr29KwticA0/RpZp1FZptxLWXH9bKvn5wXrCZGW2vAqr9Uf9SqYZU1zR3Me1IWiQC2ZMKbKAdcG1mRvM9WN16eSUjIwCMLtj57SWJiyjm6Ti5vmed4EHi/Lmb15Pa0nW1gmuZ58M8hFqgqABakVuq0M72MhBLgFZWrJQM2cVS9t9/9zRLAarQ03JR+NrXjj+MIjCMwjsA4AuMIjCPwXowA4QA2ouFShq8CDcWevfsz/w6IFvCsSG3IWAtgq0a0oJa/V3/CYV9yoPVbVRKZOS+YKh8ab96wpMp+ZTqrBrUYhLBQOSbjmAJw1jL67ryX34tRtba1+qj6pdnSAZJgge0MYKaZ0TKGMR5lmSttAUgnMg4EYDtIfLdhVjcBmgsAXWS3BMCTtLAgwBe/RPoJWCZQlm2NhC6KwGLkBJ0LeksO/TcD4gXVCbR9vbsUy9bK4tlHNaA0O8/+YqQjA2swGlahmKvUp4ZNFQDIJFt/Sn0vYGDv3nZ79umHbY92JfOFNZLIDt88B++95TmA631G+tAAH/BiP0klkM7JIDfuAOVd25lhjkvSXXXLw9qoEazfHetB5tunPADP596tqzLXGkDqkBsZWtHUfsOMVJ8Mgm3lvgBV29EoPaU2dcN+qjGTYcydR4Lx2/ljDH9/FQmw5kZvT0/aZ1/8sX32+nE7Wu8xQvRNxan4/GqKA7AGQGWktIqBTU+HuJ6YXOd1RmDvXBlQi11mzj9HJw6yPtXzShJBUGTOIuC05tYeqZ6FMuHffni/PX911l4cLXm+sPkqTCJXHMBTYGuCIcDRelLZTcEdQ0E5bNaPwHQOgLYs0BpP++YKBuy72ZXkAbfOQYhygKuAM3kAsZRsYQyj8EQF9G7PBMUF9E37yKKm3jmf5fuscSzAsWFPSxlSmULW71UMnqo294LWPpeAVk9GQHobp9bqn+lMKlct2XQBO7bm2ltyHSotpf5VkGQSR4M0xuDB5GX764dH7TdPmKtv/1PWs9dcxkAwGlOjAlieV1x+01IpAugwqdV6xpMWlGqUVExq5L0wpyX/tVewsmBenyv157vS4YzYAFL9uaSqBb/K2CjoMcvd8ctyLdmxT/O6CZUaMBlQttk8oFb1F6xXQP3rt+3VD88BpawB5L/La5ySmZezUx7n8M1IqQWrzqvlnUXgMt7dUTdANWCQ+5vSXO9eqQ/1OrA+tcoJHH0NkTxGk2G+Y2ptPfcq7ylJGvakmUMlCFYanOd4LAGqGiMNcmDbCVX/WLN0SpBZny7GAGSuP68H5eQBqdVL9QYZssdtzarbONcXXssZMM4P0Gkt6gqw6tpXReBwWpN6znN1Fl5j9fdCFvWS/7NqMive72sqbD4Do5u/AiprunS+RiH3Eiy9+kQNybURtA536PH7OALjCIwjMI7AOALvwwjwF3yHv95DHY9B7/BHfWBIh4CtGIeCi0WJFQ/qz0M9UMVvwsYKl82ZVwBcVYf1VRyo8V7EhgGo1aqmgkWBZbn1VkBS3yuAFD0kXjXzLjiIF7BAKhuFSV0S4PvsTvhZ9047nAnVqsgAbfchmxRwwD+D+SmgVIApSN3Zx4sYADojuItZiaGT8a90mqAF1m2uuRKBsdLKIA+PRefeKgILAN0giFYKGsDDMXmMyu8ENgbgIh0Nl3RJLRVftaEQhCX81r0ztYtVhyi3EEdfHF1T46eJDr/bN3UK0P7wV0/aAW1BpjjCbgNU1+ev2/nr5/SzpNXOIcfygH3tdNmvjqeDQU0HazGhKagSliptPPq81my9Y5syx4mcK6h8F7n3SeiJgpKPF98uEFPE50TVCnMeANmOT+iiGicBUmS/miYZ/AtUaeNyw/ewq/ne6+gMqhdP2+beJ+x0ERfat0gt//D179sfjx+3n5b7HME0LVSOAAhngFMB2QrQeokM2DraKCkFAOlHouy7eurq+CsDqXuvgbtEUsBhZ66SOAlwfQdUI/Nm3p/SF/QJrY3+8O0bWLQ6v9T09XU/j0xYsGq9HgxT3F2t2YT1NnHh53BcOjrHaTg1qdarljt2XVl1XcjSOjWpWc5ac4C72Y1SbqXqbLcli8ux2YbGdM5Qwyrgdp2mJprtNfXyeK0vjaMrQGatsRRg1LrSNWOhk/IKALYGkOgELDuteqDqZnWHtbZymNOS/G7CzNK9NnW5zu81jLnrmNQRCoo37df7b9rffHrQrn/8u3Zz/lMSSHE91hgpoEVgL1j15LvbL9dPztfrRAmwoFTAGhftLmsXoNqGxrpXzcMiBeb7fL9Ml8LKDi7njug7oHrHOAO2CuR5qcvm1/0vLXMC4ljb0e0yj4JHpbJhVZ9yv+CcYC7f/Pi8Hb+hry3PX8JKy9xfXG7SWxVWlbV4S9JAo6WSRXs1CES5M9P2xT6nJTqoPqp3qT7XjfexLqfWoXkVhlWWG8UIIHWOgZYL1/clPaiDcPwAdPTtIDWOvlWPuhZsdko3ZQpBzbxPdtRaWS9pWZQVC3YAACAASURBVHxJYMc/7GkloOIOrAET52/LmkvMpEpazugxb0rpl7SaEmCuSUb4ZgGqfGnE8NY6B2Z6Zy5gLphVBqzZUt07qtwjLc3YdwC3/VbTksYp8lXUF/l9YFvd6+C9kM3Gr3EExhEYR2AcgXEExhF4D0aAP/NlptQFpwkY6o/64P5boXGBleqDWgysrxMA5ncfxbqVKYlZb8GvXJwNZ4rprHrSdAcNlB0Ab5hGnq9seYVhe7BgBnMVshDkAD7dR1VLFqit2taSFQsIq3rJY2cbnXwBqgWUCdoAvhojTQlyN2QuNPYQGBHU7iy2IVdgXPcwZQKkypYa6G36PbJcYy3+x7a2/JiirbWNzaYgNxLaMt+RobV+MXyIgCNWrr4Ck8Xz7rcAQclHlRorF40UTzTc6zPTizW1qhX4V/kXjBT9UDVNkmFUNrm5tYqxz4MnD9uTjx7bZQZDX5ED3QfffJ8ayC2Qzv4HKmQZYTa4lVGVYZJtAwC8Y0od5ZqFAqvFcdfrQzKiUGYB1cFopgBrgU9fKZmgXwWRfL9zqFy5zJKya19T+mvAqSFUmGl+V/Ibm9DqlboRQANo9XXllTak9DmZPALyyc4vYFQ/5hPmYUvfHMOofkmN6vmD9uPlHkEsLB0g62QFsJL5A1xcUl9pW5UA7S79XYcVxd0XNtxzti2S6tLUBFpHHel1HXcINU875JLJiOH6qHrWf/+r++nn+sV3tAQyyO/BethYR1jm3THLmtX9VpCg+y+9RWktNNTubU9L0js4PFuHGtDgNVKTENCR8edYYsLTpZ1ZV4591lWxmyZZ7I06ByAHKLumk1xxXbo+q0baZVgy95KYr9lHxkujG8b+DKClMdUlMlZZbB9+tgy/xyKj5vs0e7J+1N8F4lsAFOyEKDEFSFwL2nhO+e/GWfto/rz97W8ftZ3Tz9rqp98FoA4tUGTXlPRG3au0NQZgxeZVTWpPVFl/2t2A4+QrKI1xWE/MKCnONvZK1kyp2tjcCm6HREwt5Kznou4GNrWrA7oM2Yuy8FyB08gtBI66ITH3tyQobia0u9p5QtJphxY1b9vr779P39TlioQZQF+AenYG4wpgvSKJcgVTLRtdF5mMKsx02rt0cyU/JgZiNecBqWwjQFWimxY11oDaCokbw2KXWnsSLx5r5tNET9onsTac45gm1VzLgGYdco3pFBxQniwOiQqZVphSWXClvbLG1vN7D8xn5r7l5S3Ctp0Ox326ahfnmIhlIJE0y6Q67zFEKtWLnVJtQOMVVSZgXfbra73Hqvd0E4+R/3LQmuSVnVKVnMxcG8yRe/JqWuMEfEWta/VT9W/B4Ervz+PXOALjCIwjMI7AOALjCLxPI/AzoCqoMkg3svCPfDfUyO8FWqqxuvCjAMbAtJXMV4DjM8WE2rK9AK7vjt9nApKt1MwVUK2+pgLBof6oApVtQKotaKp2UehTmXcDp+L60nQm/6rxe0GiK/sr+hkAEgMYjZfeweySN1qXKrz1M68AHzN6pM5x+LU1zQ6y2Xxmgn3OBPC6JVg1/jKIk/HqQNUa0ykywi2AbQxqCPqsaR3q6yLd7expmCD+uS8ZLANCgegUUJOA088zKPTw+YwtQO4moCGBfkGZyERtQRIWlbAsNYs8t3+42x5/9LTt0VJnRouU6dZZO3mBKQ29R2WK57tb7eCXzAHnskGAfttb0kT621nUYjRNMlh32M2Ueisaa/c8vrIB6kmJgCwloc5OAdWCqQVIM20B4+EdC5wm8hWodlbV96Qdks9Zq2oAbI2qTEuX98YCNTaoeV25r61pNmSV3JYgebL/m4DVG457BVB9C1D9/RdfAlTvtRfLXdjK7XYG43duH0tqUgWqKxhWgUDadfCxmpbqGDxjLhcE9mm80wNs24IIkLbsXZpjrrUmyBSqO24FVHXcvW2PDuftP/zqQfvD9yftx9fU3CUIryvBefc8rG9NfbO/B7xi8MX5TGE7lf26vezngjVgz1TNlkKvub55T9x+I39PlXYCdfMprs9IfyNNruM22WPdqP+mYXK5ypERz5ACx6VY1j/SeK6NtNiRPfU8I8AMQC3cWZJ0+6+eI6F+fUECAAbbz0vvTbaZsM93S8JaXcFq1aaaZKh1aw/cJQzraZtcnToqJJVW7YPJd+2//8399nTzp3b+DfJf11Jk9j3hoytxmF+nrpcV2MdYFjVtZ5wk2VKu7dDf3SzJ5yILFrj6nTWOydIkgJZ7AdvdCl7vHK7r9l13Ls/b2lvHw4SKc5MD6CKCev4G8JZtZK/R995iSIS2NQ6/mzuP2+bu4xgivfnuO1jV8zCntqvxYU3qyRmNii6tXwWoUkOdGs+ylE6iwZ+9v5gMkPlUoh4xh/NtSaxJHHuo6kQtm20iy3ul4B51h/ciWU/Z1Dor9su1U8BQQGxNsS1mlJX3h3JmVQDM7fL8ovdD9TgKsHv/8356wzXp+3QOFqRKNlszuzyDBSWpVJeM/WJJcAAgk0w0+SaMhGWvJldl8KW6oGS8/vXwX7lH20+17JdM0hRIrfY1Lfd4U6H5q8VaowEOiSlqV3lPejLnlfrrM36NIzCOwDgC4wiMIzCOwPs1Alav9b/gBn/FAFZfupLuvQOpVbNYjKsBQMl2B+gov1lM2s8YtOHnboEbb98AVRnOMkSayiwCXAlfE3wIYK0rVbpb4MdPMjAxTJGJgikAiKYiNUFj1SfJuBqSEHsHiNpvdW+DliX+M5Av8W0Coapr5RmAyc42oQ7oYAsmTZmcrEDMaGAiBbBbgEmDs1uDsdSYsh/BjO1nrO/03LqpkmxUyYMNrpWBApjZTmAyMK4ujyvr9gQNBJEJ2VKjWkA1KQHrEqG+jLftbVs1eyVzm00J7gA09uBEgdyefPIMye9BjHfmM+R2x9+18+OXka3aVmfvIe18nnD8sqj2kyQon8g0GeyH7qhxDpuaVhkFRqs1TY1vpHsB9x2shkGV1S2A2qPfn62ZAbjKsPULIppBkxclEwygNcqW9RjMka6pW4tEWGaKMBUmtfGcUsM4/MqkWu/Gw2K+gMjDP0f1+0F6el5Re3p0/Kp98c1X7evTx+3by11Mf2Y41Gr+M49EVafjK0GPa5ABFqCe48Qa117rhsM62vNUWaNRtjWiGi153BoeVeojZxA859wZbsvQXtGS5qD98tFe+/vPX7UTjGQcH0FX1RvLgPqz5kysE4FGeo0KJnXlFTyaxEASy/ztcCz4eiXo1tzIIL2Armyotba1d5+OczDHJ6vscfm6eZAAHT5DcJu6WI4ogJh9+BmCmZr9qnGt9SnIreNa3cD+acrDvMioXdojlc84PodRBWS5b6Wp7iSmUEn0FADy8pRltRa1Eht+vwi4aUhAJ9cnWccaLh3e/tD+w0cH7bf3qEf80//OHANkBamcV0yuqC917lL7LTDVrVnnX5IxWbtpBSUItTcwc0e7orhbZ617XSrNr1ZMqdFOL1WBqtJYTae4RsOWSpNXuUK+eg1wBjlrvepS6zV+sN7WOl7Xp+cus8m8y6iuAas3HPf83kd8zn4MlV5/9wOAVBksDCpJAKsuLy432vExRlWwqxoqOYYrxjmtgjjegMzuPByzrgD03Bw6uBSw9ntUkhXKewvoyqLHzTrXWCXcsq0A3AniOSW5Mvoxakptq08rR2f/SImX9Fhdx83YUy+GORJnWVhBtJLnODx5SNa6Al6R/oYpTZKSezvX8ooeuTKfynaTqMy9pu4fHq53eFvSKAY26SggxTdYoTDwU2Ba+poLtrHfqtecCU3/Wnj/9F5vm5uzjWN/Yp/KfweQ6me9q5nvMzh+G0dgHIFxBMYRGEdgHIF/wyNAqLLXeUtD2OGrmLF6GAgS2AWgDoYpJa8toGp/vgK5qWm6qwXqjIRBevbhPqs1AqFbgKiBtTWkAscSyCJ1jJBXJnQIKtI84Y5V9TNLOmxdKwATJk1HYEFuYFRYVz9xFqDqd3PwFaUZOSubpB6VQHZ3ezetG5Sw2WtwC9eb1Na6ow4slM6mjjT8be9zynuU7RZPWmA9QTWMaVoqZGgIQQGiAp+FzI3bVaRHcF8SSX1uYsjDNjl/AtuFfVv5zJkaTd19PS/dXiM9FVxoqIRBD8zqgyf32+NfPOFzAaXIgq/OX7TT19/EaXixO2v7B+zrAceK7FcDGSWOqdP7ee9UTzaMX8kfE4/nWIe640H666AIxvgW2a+JgWzc14JJhWK0U3/apa0V1fsoVrTeX6BFQ6xKjPDUFezjDcGl28okyaZeAVJhYgStqYuTeU0/VZ8TqDLu9FCdzB+m9k+DoLdHr9rX333dvjl71D4/pT0Nksojayrj8ovkF6BhmOy56K7rPMdFt9d1zpnHGXObBAmHHAGtS8Jhki3yCIcaxX7lBMRbn8o8/Ptf3g94+8ev3gBICqjbBzXAVJfejuvTEChgogCvuGOHdbXBnDvi20h+d7hsFrMu+1T+HFazjKp0Be5Ky+zGY1Mm7kc6osqLJRcLVBVI9eEc6Ti8remXZKMAL8dUwNLNZUmVJjvjlwDVdWq6SwnA8MdQ6eRCFhimTJdfAGx4eKWZAc3F6Ib5DWgqh988YFE1VIoVF3NOGgEFxWnba6/bnz1etL/88KDdfP+/tuvTb6JO8BxkVQV0miHZB9XrSNl6alLtG+patV7S9W1NasyVSvIb+a9sqs6/XtOCUoBq1bMKVPvrSkgj2y/Ze65VxzoXhGtNgOYgKzUtYGaiIcZDJhuU7JJ4iQzYuuRLQBYPXZ6ne8jyd5/F8fflt9+3c+qor9asO9ULtrDh56PjqlddLwu82aNWpt5EQ0CqRxbkX7XrOQ6ej+w3Bk66A3fJbo7L5SVjXqD77roCkNryxk9J31PPTlCZdSV7W9myYG7ayqyoWbW/6or+xLKj3ietgb1GXnyDG7ALT9ActYDAGUBrXW2vls5xn92cBah6JOmKxHfv6aXKqYIDV6DPXXK9y6faJkpwekaFqjWqPhwG78GXlX5M4tE7vAZ8vtf1KrA9vn2VfZTy5+ds6pBhyGGNX+MIjCMwjsA4AuMIjCPwb3wECDNosJlwpfcTTBgxABB/ti7VwF5G1T/+BCwJMyu8KOQhAB1cfSuTXq8UW7gJQBiAp4BPIDrItcysTwk0BHIyq+ltmk9S6lvZ++tk1+VxhSIFqAWbsqYC1bLjKKOZYkwJwjHX2ebhZxlghbAkenNbg7Z9GI79fWrICLwEITr4Tgl6jVNlFTRDirsrUf0UBnVKgFxmLjAEBn8EjaklNSiWUZMZ1kRJYxcBgQQDxke2rllg5CQrVwyw8a+uvgR3AJgYOok6er2Z8uGFDG+kv9ZzKtksd1+5CSWbW1tLJL877SmS313qajdh4jY3TtrZy28IWk8ByNSlHsxxAua1hxxPDFWGvqnW9BnsD66+nUGKy7LDLWiruazkxABUM+oZ4YJCg4ww78pzYfyCegq0Vhjsw+i0s6dhZAyolebV6wKwCVJln8/KcT9hTQU3trkAsMbtVCDAe3X7TY9TQtX7fwV+eQQgqB6ir2FUvwSofn/6CPnvIbWUc9rUIO/MuWiUNGM96exbfU9lN9epCxQUsjYjN+2BPUDYeU19rP8SwNdi2rCm1TNUgttH4wHy67/4xX774oeT9tWPyFpNQvCY2bbI+Va2KFvvaMlEcZrKc00spIZZJp65dDkIUp1r++dW8qUYTd8/TdJC6WY5Tju+A8gUJHtFyujnyTC2VXsqUHXbGXXOLnVwca+zFaT26ypn5faCasAoyEIgvbRtSl+jK4ARGKZdUPe7TF2jiRQ/03Oqa0MFQOTaPalh/8wbGXHnmYdMqWzrwtZJG2/b9s2r9sn9Sfurj3/ZZq//U7t6+XdpC+U1WcdW95kCl73/qYZrXCfWY05E3YBU2dawppopBaianOl9VDPfgltBrMZKMuwmbmRT/Rx119UapxhJgarjKxhVQVBsbsmBkxHgi/elfpofI0mXTWWNClIFbEp2qZOeHX4MNn7YTt+etFfWqgLy1HloJ3WJ7FeQenYGCLu0xlP3X4Fq1RgPJRC5H6nY4Hwzy6ltLqDq4V4jL5Ytzf3Lf4V5cwXmOjPZoIN21l6x4C6JqimuFJPscNhNAOoScLriWrviPIbaVu+BKxjWQXETdpfJX51zvsh9lR4HQMs0C5gZmAtY9IENTcm0QxXmVCfrcvIdwPQqNazez69pPnPJ4xzJsMJfR6sUNUu2qRVBP2sTTvxbxUDPRkpX7c3tT2Fc35WwjAA1S2D8GkdgHIFxBMYRGEfgPRsBQsrDwIUCJ0Y1VVtaxkl+FRwtkGKI4aNqFsM+JsQob11/qiDjnTS4JMGCIRkhtzCscPvqbrq3gZFRZyuHFjMD6DGgd3+GKUbUaSnDHtJbT9CaVhwFmO2jak++AD8+R4gqALbZjc9VCxzkksJdtpPHPZwetu293Tbd4VWDXVgsA30DvnnqUwHRRPPuxzGazjUi8nMKZOTTlfYOJkkGToBM3YJ9Q5jYsEscD0BXMyfNQNapN3TMO5vVWS3ZMl1jtxcEtrOhM+AlAIBztVaRcZgyjguMTJ59/Kzd/+Aex42bKqZKF2++hvk4Iv7WORaDKIDs7hOC8HuyMIJT64uVRVYgXzJeA/NikUoUWsxaJSVqbm1vIjua+U/gW/0x62sIAN/Vp9Ya6nXMJhqymdt1hv6uLtXguANbnX01VREAxFRJoNqNlXpLmrCqkf4KCqxzFLgyxw//pt3ODnnaOrhJe/Hmdfvm+6/bt6cPYFUP2uslNarIf5X1qg5YUp96EzBjr9KSb8eglkNcAIoElH4p8bXO2W0EoisBBz+F2Q7g6/LQnwHV3zzZbU/uzZH9vmmvT6jPi9SWuY8M3EMv1srpXimb5DOtDY2EnHl3OWhwtC3D74MaZMctAEUzGYGfrHqMkHRMtrawEiOewIoduq/U1OY0ZONcaCXjlXnUf2i+lQap1Y7UdW8Cpl/mHnGq1amHXulQi+lP1apWAku58RpZ6hnM2SlMoK6/knD2dJX9FAQ5rSUdLq/vtLdJD1UZVYxubDtk6x0kzVvUEy7aUdu5edN+ubds//HXn7bti9+3m+f/W3f91TwJuXpMnxx2QeZuufW6TjWb4qQi+b0Dqkrclce+M0+KcVJqWbmWZWXTtoZrQkZVd2QHICD1XfuTWvZ+ruuyzHhy91MR4HlGBsxaT29fjsPyAGunMR66hYVMqxeOcXklg3vQtu/Trobkx+vvv2knr4+4D2nqhSz9AqB6prESaUCFBEqqrf9FYl01yHUZpbdssh9eryW/VZJrHbLzqaFSnHdjkjRcm+Guw3CbcNE0KXPEOdX2VZPq5sp44yqsuZJMKgBVoHqDi29JP9itjr4YJakY2ZwLnK3Pp23RqcC2t4thW+9xUUyEhlWmzuvMu38d5FuVCF/p/Otai3Q+d/2oYwIyOb7TiH5NztTfHJ3gy++galy9l5+zlX8jFAHj6w6IvWQ1veUZ68OV/o4gtVbP+DWOwDgC4wiMIzCOwPs3AoQ9h/lLHuYotIBMmEDFAK5Axzsmrf7s3znD5reqR1OG6yvlvlj8p4GkItzaqoIGfxc++h5dea1H9XMMQBYwZD5vfZLsnHWn4W55fivy4qpXrc9QEhmeIEB3rsNvassKT82U1QEqVsoleUKpsY8YznTJ8Q6M6wL57wwAOtkmQN/ldc1ECOi2ae0wuO/KvLnTTaWItqah9jStSZT7CvL6MG0IWjUvUYZo3Cs7RwwpMA5gSXDdzU8ci4AHWVvbiJScUCZM6e9CV2H2Mdmglo+aQhmoOQztdPOqPXi83z785EOO2xY3hHXn30fyazA6h/2dUZy4i+SXzi2gL+v0dPklKO+GMmlFk3k1MC8ZbNXkGYn6U8l+BwOlCvUKqA5uv7UShkfNQ9WgCk7cl4F9sTb1XE9yuMZ6G4oYK4WZcr0Y7HfUY6uTBMwyOT6nWQu/B6x2IyVNaya043n810g+96pVCnP+4uWL9v3zb9p3SH+/Pt9rP1GneorLquMpSDm/oo2Ns8FYzGHUwmzn/Bh3Zb/WE3OoKjhnmta4pqzx4zzSOkSgHoq+OJ1ih2RjJ+0//uowgO4fPn8d4CzCkFi8kw1rKOSc8kQBPwFnMZhVI1n9ULfZl5LxTRIUGg0pAZWhilRegA3TOgHkWT8ZE1f2aeCv/DItkAS8Ib9lQwvcCMCynnnNfWZftkAKm1utlKKELsybdXsFWNKEKgLtfrwrEwLIUi+QqV9y4jLZAhyBquxYetBq+JPl4rXkPBY48mcQHMDHe4HJolWbw6jOgBYH7WV7urhsf/XJr9qDzVdt4/n/wiYnYUTjTi2YB2hOpnvl+usaRQXh+VajWY5ds7D0SxWIDn1V3Q5gq9u17CqvaZ4UoDswr+mH6jXbVQZ9DAohenEXZx5Qmj6qlXCwnU+uIxcBslvbJyWBgkvuDWD+lrG6IdGjLH15ydrae0QLrMft4uSs/fDVj2XixfgtYaYvkKdfgOEvwFfXANVIg0m8hFV1gXU59ZBAShsgWwclcVPXZxymZUQjR+41qK7SLEBBdL2uK2/W8s9a0tR+vRzr/cqIbXWzBphe62KcnBMflNP3M7vKgKSerYiU/MacSTVF1mJ5A5hguGZtXCD3vkTab2san3dsNT/yGjCJWE6+As539cGWc/TCgLpDBZD3vwEm/Pi3ZC2fAVb9q2VSsvq0HrOncv4dv8YRGEdgHIFxBMYRGEfg/R2BLv01YKhegvXVrUcTuRjxplLv7vWwrwE6BUpKIlrutAUUqxauBJS+E4YjUOUivwGhwmLca/vt/i3tIWSNBHL8K9FomWkISKeAD2BGgLCZdOFPwDIBkWFPMaj2XQVwmnHnuKr1jcBlmZz8miDN95uPF3DIpiobTsmZIJt2MzPMlGY4tnpGyjC3djkiAy8BC1Ja+6xuwHBowLSFMdEccHs79Dk1sCfYFfCmDFN2rBuTytTeADQD8kIAVb1rtWNwYxgyaxP5p6unoGEXALqt5FGWhHPYsiZ1wsO6xd1p++jPfhG3X89xcnvULl5/ATtyFifTOS1o5jDE+x8CbvcZBx1OaY8R8yQDVg1nDLADVg3MI6jLHA9A1e/Cf7/uZJD951ofBu9lelQbyeoUiEswGyqqfq4OuvV7Xo8DsNsbELOPO7OaLgdWIspjkoBZMFbAIIGxDJU0JPWr1ziK3m7ea9NHf8lS2olE9QL278effmjfPf+uvb5+1L4832+vLjBUgtEqhhHTrpvtdgr4EqjKPA/nt2DOnGPnZhCR07AoMtzIsD1q6zEDXjiPOPayLVeQYOEhEuy/wbX2hzdn7TMcf7ccbxmqLsV1Va8ACYJBa2BdfNuy87Kigg1+F0jOAF3pneqxaSRELfKGEk/GSWltCbR1fuWakRVzdDP2NXupYXSaOTaZTvvBJj+RWkWBt3MAQCThMRfgRcosg0o9s2OgHN1176ewPs4FWaz7ssURlJAYAcBS1hg3YZ2WY9YkIteVNscjQA10CsC7Tu2mvVUF27Cp9s/l+S2OY4NWStu3r9uDycv2aHbWPv3wk/Z0n2v4+f9MDeQ3ZYiUZIFJhUW7AahOXMPuQfm94yS6d0hTo8pa5xoNOPPEZc9tT9MNlMLIcq6TAFVA67Cdn+H1EHlvX8LD+q5VXtSxiZLS9ReTfZd/8fwrmXJrDxp6jpohkxVVrX5xztrBtGv/yacwkQftxZ9etLcv3gYwrqhdXVNDbX9f8Bzr6badnQPj2T5sdhjSZDjyXRm3knhluitYXPu0mq0YWtAoxU4ts9d0cirOfZdoK3PWnTjuvhwTxysgzdLpJQuaJK1JBK04B5nw9dkg/WXOUI/I5C55TqB8jcTZNkO2jxG4e/816eQaMvlxHenvqp3i8iyw1Cwpd2dO5wz2s9JjsqM+P+EvAq2D+Bexr0oAt8gSNaFUShp7qmrLZNua/BXis9PqhuSN/VQjiQ+jOgLVYemO38cRGEdgHIFxBMYReB9HgPDswf/D3pt1yXFlV5o3Jh9iwEgMBAkSJHOQ1Krf3w/Vq1d3ra7uXqWSVGopUynmxAEkARBDzBHuHkN/3z7XAGZKehdZ5sFgRLi7mZvde81w9tn77GPk38OFCoILuAzsmoFHhRMCvIKnbyuO8qw2QwVLDBAGKDkMh68UGBpek1WVAb0NuNSx0X1qsKR814BDAFcAotgiecuqP6pAZQvX36pbHfqyBnommBFoWNcm6DBgtu1HJLUJ2qrFzBRjIYHEMpJTPlugCgOzMSdQhc2aAzg3d8pN2KGZpM5NWSjgJhLDEi4bPhm0Kv2dwVxq/hL87pEQ9Mc0SbInTsBSWQK8AvKbBrriHZ+Og7DAQOYUgW4YNUes+qUKVmaC1dlae/Dh/fb+B/fSwuaadg+L/T8g+X2TYHQDoLoDkL1xG9DxPp+TmlkCd843QDXMVAepzgeg2aTDIPctBnUArEF2HZ50QPqDwF2R9wBG66eP4iYH9rR+DjXP3Wk0gFVQaiBvz1R3IyC1HlUmyH6QvCaokVG1xYSBesj+Mo1Z01DJutWNG6lRvQTACMgWSHy/ef68ffv86/b96k77/Oi9dgpTtbBHZSTMzDm/rwC01vkJQOtRrKP1qpNuDGM9ouylSYtOqNeZyEQ5StHKGvwLRlv7+P5O++Thbvv86VF7+vI0ICZpGtdxzIhK7ui8CkYn7LRXwsKcCeI6w842vj4HrVYf3WL0LhkrWxJpzKQs19VZY93bwKSWsfJHQzukSxg5oW10BmFVrR+tbaeCXsCuy1I5sw7A4j0BfZ1ZbWuLlQKqxdhq1iSLqpGSQFXs1pWZOb9ynBX/qhCoxETmtLNw68o9cXLWZVaGdZNEzB5s6l3a0tzd2G/v333YPrj/Xtt69V/a9f7fJwGkGiBtlboyIGZCXK/OodflNQqCSNplqr4soQAAIABJREFURiNz9yQ41zgxWbu6XQyroJd6cSW/6zoGm01yG+91MVPqSbeiD/vDteqIsE+l2xmJ/vAcXT0hXhkvgJ1AVQdgXcLVRVtGIOC05Fp/sLXJbtu+86Hl1+35l98AYHkPcvS0AWKcF/RUPcWo6vQMdcrSFSIjKz5m3lIP750nA5zZv4C59buSJ85FgU+TAvY89djCOkeG7mlm67CwYU2RKOtqPtTVy7iuAK4XnouqFn6ujuxjXJ/nfSz9XZH/rtj+jOtwxfUoeHRlDTLeITnlpyr4PeOrACXtZgSVUbrUGvZK0HDa5OGMO7n/ipzGC6F6bnsfkVu1ftVtrUcVGNuKxn9/IgVmfV9ca7lk8rLqUyulOT7GERhHYByBcQTGERhH4Mc6AoQ97yUH3jmUDjIqIAqHUhWsFah1lq1MKkpspaC2xIsdktg3MYxZ1XS9e7i9gQkBJpLbHUKSvV6t6iekLyq/KH8UsOrrG+lYB6oeQ0JEXjf40lzDI7TiNWJiGJJIgQ14cLxNM3pqrASml7J/BIwGnDEyEiTo/iqAVQK6PUutlYznBqB0ZxfzI9jIyDoJ+DTwiDsxYE8wetmDvi0BrEGWLWsAqpH9up+0/DB88nyrRtWWNddbPmPgbixd/WQDMGVrU88J86sME/WiEtQtpXEwUPGphQG7fQ8w9NlHgFGDdoK1o2/b+f4f81kG4rbZuXmTtibvcRwYKa1rGjO033CnoXllKAzkh9rUoR61AGtJ7WRdO4jrq+NfB33Omqyq5zgEhJWkqL8iGM1vbxnUgnrMnwBVUxdBAO8m0PW5QFzZIBIIafehjBC5YNCQiN76OuW/GtsgH73euEMN7i/TAsSavnPq/b7+9nl7+vxZe7a61f5Aneo5vSkXtKa5DIuMNBAwu0pbEBGa7F+X3coA2ZrGuuJI0U14lAGRUt16yKoWu+U8y6QKXAW3f/nxrXZze7P9j9/vt1eHypKHq6b6p4ZNFi941WiYxTae66WsuWMGSHG4xBQynTNrpAWOGUVawsDSWWE9p9fpPEDVPpThpgpoikUFWtYiymhyXrbrcZ5j4sUj5KEsZEC546uU2LVGuxoxm0A9+0mKJrJTAZQMqgSh7r9Kov2Ou3CYOVd0Xf3eKzR7Sp13JPS9drMnIEooLQg647qinpH3UObYtjG/udWetnubB+3BzRvtyeOft8nxP7b24n8rULa5y7emR947vN44z+l2zYs1paGpeZ3vUgLUNRfHqMh+TdR48gJarglUB0p/BcABqo5jT+CUnLd6BLsKsr49/iFxJ+AOkuc9rknzX96TXFPKfXXeFagimb2in+olYNMkhPLfJf1nF/w9RQJ8896H7fWzF+3lt98zKjDF3AuUAZ8DVE9OWbMCWyTWJhsWOAGbHMj8ZtnWHXtgri/5rCQFYqrkZ3Fv0AWYNZMEjIC+m2p5yEMCUKB6Tl2pQ+y45lL0+kvf27pPFRD2PKrGWNb8gt+tRz1WzpsWMPoGRFCfhKDrVe1LaUdIDvF1bFItGhkd2rn++aqGM8wY40+aL+Z3qmEs+QhDm3UFYOf+fQpErcpUa1tNeXLsMWkqCbBvlWVWZ+Oeh7tQv3DHH+MIjCMwjsA4AuMIjCPwIxwBwpPbCckKiBYoDUYJ2nhXs1jCv4j/OmSsbYp99bcy5ClWdWDSsrfsqlx/0zgj2whMd/maAh6GIMdgpbLrArfab3GXMLaRI5Zzrl9pT0DANsGQJAYbSh4BkRPYUQHHCm3i2TkOowHcAqCSqhpKuW9dfgMMCOKmWqwaBCq5VD5rnSfMpC1owkS5HdLSdWsa08IiT8ccaQPw5+du2Fs1cl3blMhWFrsUPCSDBut6gQT4DBB2KYPI+yYEyzK71imG9EjAaBwtw2XpnfI5+mvyvQ3b++Fn99vduzgVAyyuLvYBqV8gkaXfpOCKY5lvIy28A2i/w7Hqggp7oxOqtX1hVCPvLvao5u1dAmKQdhdQHcBrMWPFxNXvtUQ6k8RacCbqLwNnJc71+/Bd6YXObkT2W/WocdKNlFJpa2dYDXAj85VNDT0URjlmL9bexe1XgODvSPwm99r6zZ8Dmmbp7Wnq4ptnSH9fvmzfLm61r45utMPFNC1qbD0im3xBO5ALGFXB1EKgKVuvaVZ632o2ZLKhTJacftmogIMO3GVQIw81WNaUhlO4vbvV/tMnt1hvl+0f/rgfUyNNs6rGuMBkwKp1lpGm8y3Y4pWVz/OVtEGvaY4pkeuZzyjJrh42Jn9g1gWqMPNKdP38snpy/SgHrvo+95hrRJbPayrsLjOcNkeDVL/kun6ukuLtifWxxeBWT8pKaAh4F5oqMe5pgyLDBdrRxMnSyZKZDow0rBdgZuX8mFMSNMHqeZyaJ6Unqf1YATirC8A886xqYBfX39trT9sN+l/e395uv/jk523n8rt2+e3/2japYb2WOU9duPOCioKLYx2wKUiN+ZFrG3m+LGvKErx3ON8CUr6VBGcSBe2C1vQTViZs/fbQP7pYWK+JMg+rRE31Ch5SMdZJFkNehaEFpYpBdjJZxyL6AFXGSqm65kMAThMkSwDnYmE95mbbvX2HhNSN9uq779vxoRJbWH+2W9BT9Zx61gVy4CsSBI7dYiHAFWtbp2sCoR+D14jzLXjsbWr8PJUcXkeyolm7SsxlVztItW9qijOYzzCqAbF1fZtQy7bcP9NTNbXz7qvcf1eYJrnfJZ+3v6CG2DVuUiSAvhIogdGCd47Ou4My3oPrw0h9L62tTSKzAKfMakDqUI7hmvJKDkOKu3QgafVWdYhju+Sx8vcxnsBlrGfPVNc8cxtAa33q+BhHYByBcQTGERhHYByBH/sIEJrdlQPp51HApYBqAZYO0zqwKVBSoKZAaD06wO1g13fVa++2NlhPf828X+iJ3zBfAlWftXazoG4Ff/5PWZfZdllUj1CBr1B2021iyiPMACASnMrEJqOvwYrGUAbVSiZ1NwXELenZeGFtnIwS28x0EjVwJcCd3jRgDdSCFa3m8bu7WD3N55GnZTt7S7Jd5G2RgxYoMHjeAty6nYA0UuVIEou99SGAtftLKqgEqoaqyohhOWcEysovHe8ACgJxAdIcl9+dgCfOY/2s3X90p334yT3YNsHheVvg8tsWz8P6rcVUhr6xe63t3Of4qbXVzVS5ZGSOsEhalnjuBVZrXis5MTj+1nw5ipWg6JNQUWEHoMNcF7MhnCneuf4uoNpliH2mi1kViAraZapkbHT1JPJOwB/ahvdUz8P0jBTYhI2T1VGayHPqH63lVAJpLaRayu0HbX33kzj5LmS0eNvX1Kd++eI10t+bGCrdaAfLeTuj/s96RidhYR0gAMAiSussBSrWIGuG5Ly7VmwlJJPq2CYQ53eNlnx4fDoC+x1HXQ7/Mf0/f/Hhjfb01Vn77ddHZdgVxpJRlkjtMmDHqVIEJe329TMCfvclkx7H4SQt3L/r10RKZ3xl8FjLW7Cp86mAs9BRjiqxuwZGBWpLCTGkIWT4+zWdOSoW2WPa9DrhQyQVt02OsPZiQM3zjlH6oCrbRLrqWFUKynOWabW+ttef2pImB4HoEk2rAKMrllOXKzCK96wyYOcekHqJc/Ml876xdo7o/yRA9TaA9Sbg8S8++0W7PYUt+/Y/t/XTP5BXkRHV3My2TRwXSSHrsatdTUl3PcfrZHsYYd/fe6oGqKYuu4+TIDX9V8v5t1rUFG/tfsKo5jrplHjqqmuQq7dqFkHeXzXZtVYL1PG3y1iGU6ckxkIX3YsVrCLM/goDqlVMkoRyqB/ufZSf3331BoCqMVIB1QBTtpHRdhv7rF6wfalcqiRB5jpzr+LXZIC9TV1LsroxNCoTpJhrca8RlPp+Ey2CTOX1rmWTQDHBck1zfQlqPaclhlBhaXObNdnAvJ4BGI/qejw5P29vFvuF//vdZPAoqDtKrLSY2Yh1qVOlzUw8fcvgLnobkyIMWxV9VE28K6xq+Lk2SGq4te9T+uvDdjSeB2lIOu++ciS43rx/uI1eCEqWYYnf3n+y2fgYR2AcgXEExhEYR2AcgR/hCBAO6PprEFDCrQIvw6NYt5L5DuB0YOJkY0rcVeFFZcrLQMdQpdyEKvAY+FaDrGpPsIv4VzMl93FhgBwZo+GGgKLEY2mAE9RqsKgUtndfFWzqEBygCuAjiLWFjOA1NYTKGQlYrTtV/XhN/d35MbVL1jb2z5jqgusbMS6a3cLAw96Z7E/AuYm50RRzpelsO3WjMhQb7KicPvVq4VOVGxKw6QBs25oNwI6vy8wVs1qh0uCAuYjRR9XfChImgEiZ36kssCwt+xK8yKb5cwbQ2QaUbNBKZL6HgdLPP0CSLLhgL8fP29XRlwAb5KB8/iafP8H8aYdy461bgG6ciXU3TX2e56lxTFrsvGNThzrkAjVDFF81cfWowD3zX9mFCtT7OYVzC2vii0MSwm0MQTtgTR/I+jt9J2PkY4AsUJVhK4Bl2xlbzlTwL56VxSm2Ne9XIixbJYXXwartXdrOo7a1+1Ekrtah+tQfvv6yfb1/2F4ubranJ3faKezpOWyW9akrW4EQ8FvvJ3AKYGWdzKgHVW4bibZOzrL2/D5nHfhT/GMbGYGCTKwOw7Jf8VPiHH/5eLc9em/e/gWQ+i1gNQCuj1lcnQt/BgROZcVcv71Xq4xq+l4atAv4eF7DowvAj66vukAngSFb5XJ1jcCqyo5uylKG4O1XbhIK/VoWJLteRbsB4P5dLKwEtUBcYOt4e34zNLi2xonLsdu5JiK9lj2zPU+WaF2bAqjIinutbOZZ5Wk50YYxFxA7tZEBO4dVqyqLun4FTybzypwrDKUis7239nW7DfTYBTj+7OPP2n2uyatn/0dbP/z7SH5NtGyiDtjUjdtrjTWtUiBsqfDfc/GatA0NNanrAaPVpsbxKcdrrsvUsvqa14UGY8XUZl1HxVH7qvteT6QE9PdrxOfTzsWx51sJBMA7g+PQu3Zdo7aNIZmi+6/1qIJPl7FrdamTMs6+W8iXd+89bq+/P2373x/BuGK6BFAVmC5IDig4uGDsrRO2nrzbI+XYUgvsMZuQA8xaoiALmpYz/Rp1gRbL3uXgglQNkjR86vPjeo/6Q9Mktjd5F3kt77nSLCmyYr+ZQ85jSQPdFe133pwctMOLw16m0fUYrB0VMOVZACDli+7OMTg6QyJ8ilTXYztnfWiE5JHp9M7dO2vUcg5H2X8D/HeD0Uvtq2yty9F9U6SR43vdXiAnPshYDLXxdb8akq79Aqxb1/gYR2AcgXEExhEYR2AcgR/hCBAe3Ojcy8CsFT82GOwU3PIf/wIt75g4QJ3AUaqQRwk8haC+tyTBQyN3Aw3DCTPnsqRKvnT4tfNdiX0NCN0LQE9Tk4DUYnCUfUUOzDPVBr46tWqoNO81rlapTpEAT4egMyBRYKSJkcErgTXaOdkDZWr2xtxMiwveR8w625N19O1IdGVUAbZrMGwT2Jec71BjGADj6QkmlIziC2ttXExcfI7j15Em7J1kD2eGnFJ5pNVZ52b+CQqrLUqxsgLbLY5nas2qRjnWL+r/AlBVijmdXLYPPnlAz1Tkj7YqWdL65OD3SJ6PwtyuA6bmextt5z0+DwnquiDV9huMh8xRWm4ogzQ4D2Ok97H0saPqSRf4LMgooqpjLwGpAMoguYL0dw7ABpTOabEcNfvOVsm7B3bUc30n+e7B/ZWunETkfkYK5mRbBaolpQxJ1Xs5WnNmdCz7E/xlcSSB9iXf54CAtZ2P2uTGpwFOylPPCOp/9/VX7ZvDfdrSUPV4fJe6VRmsCT9nrBvllawujW4EndYsa9PVa1MFczqqKtO276rg1frT1Kn2YYpoMoG9gBVYz37+E21pdpBm/+qL/fYGkxnBmY9cUcE8bqyM2wRFSdt1NHVYCzBUO4+E+NYrexUxEPZ3DUMvy5pjMzFSiQHBrH+brHFoaoZKjVB1tXWlytZ6CF4GyjE17PG8ZY0HMLblOnPNewTZr8OTC6LqKx0za1EzXwAIfgpUNXuKrF7ELpkYs6GSFDsEPi9wFdRX3STmSSgENi8xvVG6DVC1P2yDbbuz/hRbt1dtj3F58uGH7f0H9Bx99bdt7dX/xefI+um8TVKIi2M9vYC5hmRLB3Ap6OQ7zr8oCCLxTV/Vuq7DsHqdas4UYyWTOALVkoRnlDLJJpxqbHqqKes/iZZcH5yhExPWuO4xYVTThoe32JZIsGg9p/LZEMjcxWzjwmvL862AUHufylyvT2/jdXanHb48aMcH9AXl9XPa1SxlX61vBbRaJ5w+rymJ8NhKjuv9TDApEC4TspL7er8Jm9/vScPt1flYckz2SM2SjGS7zxPbC0ADwt13GFbu6Mh9YwzFHAiIV7Cqp/QIPlraAsY+uMyLahPvX5ZBxFXY+lFh6nlMkYSa1qiepUWZaQlBq87PKBW8F/NcalVZ/6Tc8m+I74nbQf5pKFArm6p0/ZCv/fYsjsI/nKf+j0i/J40/xhEYR2AcgXEExhEYR+DHPgKEPbr+Voj7jh3zGdnVkoENjOtwsvUaLGOgZzGhZb/yjnkw6LXuyMDKTLoQU5nvDs+mziutDABp7oXnN5T++lyF6dlrufwSDAlg+ULwmsy8zsBpZbAmLztPoLRJICtLqsGRDjHXBFbW0pVJSFVRGtjoLDklSLWuK3VNAIwJAG9TmafxmPWJROoT3GU2bMUA2ExoGBOVCtTTu5LAbBtQKFAVjRjoblmrqium7JnQWjYXCa+fvSBiPesGMrYCkcSxxlXHX+Pjue1tACMzXpiDKae42gge7t7bbg8f34fFNfI/budvfkeg/6zN5yQCPPYbvBdSfIv2KPTYiewxTr6yUDJO/h7pJ4Cab4FqzV/B/wr0nGXPUpDdIU+wVslX6zE87zwPQLXWRsGycgFOfXIcQAcgWyx7ufzKmPqz+mhmw3xbDyfrWnMilWTAHNdfAYCvhU3VVdVAHFdQgu2N3SdtdvMT/oYxx2zmhBrAf3n6ZfvqDbLA5Y323ektWtHA2AOqrIRbYaqU4N4a0hjhVB/ZyGAZI+W/MlAxO1ISDjM+1YE57KTHZk3pW9wZADclUfDXH91MDfWvvzxop4ASg3wD7Ljosr/gF56QlY3oOsy87yknYN8QR2BrMJkaZZ0XSn3DasqeyXpa08wsWUfax9v9C1jjKMxzAsSs+SQ8ZG4LqEYm7HXFj6rYrumMnJ33KicW3EZ+zg+TJzrmXtvHU1ZPwBnkWRO2EvyboBJERMVQNalpxSPLHvRT15sAdanzrXJTa1JjlibzhxSf78wz94db699xJ3rRbqIYeHT/fnv80S/a2uEf2vWz/8z4H3GcXo/cJ8zimIjJ30p/NQpiRGRQqU+/Tp2qYJX3wKheh2HtPVOTsJFZFbDWtl4jccXlqErA7jjW9eHYl8La//2gPCKSdb9d6/WzepfyuyBWx1zWpwqALHfOUaAqi5r6U75jngTIUwq8Nb/Jh87aq+d0BI2REjJhzZA0U2L9liNwzY/0d5IDvT7aFjXWAQ/gVQY0iYO6KD2bANYoOyJD5p7akz3eG+s15pf5WVCvenluIkim2F3U+aWVjdvhUCyYPTqGJ4UVd80WX8voWfdPcmyLsbvwXof8ViY1bWSSpIvXr9oKONYz6lVJVGS8NQOr7tozko8Tfrc44pSknBLy8iyoRKUpNl/7vn2rPVPOrZKowz1qSJwN5z7+HEdgHIFxBMYRGEdgHIEf8wgQFgxmShWkVQwrgBlkv4PgrILUqlIrUFPhQ9U7GiqXW6/PVS2VwYtbLGTM+HtXUJntSkLrNhMCtm25UeqL3L5qjmQqCvwOfG0BWAAK+xKoGgzfYI97axRmJtbvDKrsJDVsU5xxDRKVukm6KMcVCE8IWmXNLm1QT/C4obwT2axAV7ZV6eWWIIVepPZDrVrDblITLWPVc6VWFcZGQ6R19m1t7BYmLwJk4/SZPVXFvoIuot0lgOtM90y2FZxewyxN+RmpsPWJAaucE8CXeJvtqeGldvbxzx4CSkW8BJKHX9B88PN2Y48+mLswfjcBujc0hSljmDij2sJDB+Qcs0im+qeWyQws058A1UHqO1QGl+zTR8yrDGTfoklj1prpkncXSJXqLGfokvYWELWnosCzwGsAbAyTSkaoQVI9nw+KFHgtZkHFEA7BcSTBbic7JUuV+lUNewhkCeJnsKlbu4/C8BnUH9NP8u/++BVAdb0dXG63N8vtdoTk8ox6v7a+HaBqqWsxvcp8lXCXvHbCXE9l2gRqABjbw8xIFmwJXrPiu+MtxyD41NhGZ9u7NyftU9rSvKF2719oTZMaWx5LAMum+1Ra6ehYh2pLnNSRFiBfKbcMWwlDmvZHBYhFR76/HHTrioxU1+lk3Qj2fGi2pblQMbBimALIXhDTMLAAnbDhgqlKIpWosj6nGFTl6gLeYmPN1yR5UtKBGPrgEUWOoECopk060a6ssxTICtIAoOWu7aH2ljoh5pBuAnocC+W/AiXNt9ZlIKkZv7osQyVmiOuY9jTtu7aLy/N7N++0J5/+sm2t3rSr7/73Nr14GmftDcEnLKpGSrpz205IIOo9SNdf3XwzSM5Yr8+OkoALKrWoGUBBqq93sCrzHGAqMiuWu9jkqpnMcx2g58oIAzzIaUsanbWvgZKTpZkSYK/yMGYKCs+GWYaRPCOZorPvBfJf75jKqles0XX6w54tttr+Pq645nF0sFVmvprGLfiCREzpX501WUvHl7nsbWhk5O0xPHz70TGFym2xpL8rwHNAM8mU5an3UF5Tgs7OVhzz4hSzo/R/LVOlXCUOi/JiFsGS3qmHB8dcTyddpuv9QvbcMWAdATQFv1GPAE/PYcoFqkkw5q5dDtGk21jbtpfxRKmPjtsv9zLG1e0FtmpzHHb/dTHhaULTUT/i61X7Jv9O/KnU19n5c6Da137N5PgYR2AcgXEExhEYR2AcgR/ZCBCHDDWqBlZDfryC1GJaw9Xw/Y4xK27NR4URFf4Wa2OHVOHqABwNQCKV5DV7pV4CYKoeteSUc1xYbVVjH1Tro1LrShCjPNgvs+iGKSEz+TqGfTE37+dvs78bG3thN5cGvRyqYasAcqbhCl8La/2M1uxNSfCaHqkEoRcGX/bkFBwBCjUR0UhHiaWM6lQZLQBUiebQ8DRgwLEQqLLdphJRjZSsN7W3qkyuNYbEwxr0yFb40bqgehSyuKkElgki4FfGGQMmzst6wxtsc3MmmAYozS7bh0/ut/ce3QVMIKM7R2r35h/bzd1nbXuP9+/weXP6Q1JHK5u0xjlXH0mNlWCS0mtHqaL1sgbe1vJVi5o4HycF4LzJHJURUT0quCu332L/6u+BSa06sgoKa2zC4KQnos9Z/1Zy3nqfO5YZFWgKQsvJN+8N1hWoaayUyDtzvP72vWw3BP/oGwXKlwT750p/AVDzWz9rG9v3A+ZW1KjuE3z/t989bS9OaPGB1PeIIP/wfAKoZd2xxi5sUyOTJcsYwsyxr3YwU+ZPgOZCE0z63HYY1mKjYoikEsB5D1AtqevH93bb+3dm7YsXp+0P3x11QMl6lP1l5zKbAuGtyDCVEXemU8AAyFj0xEdSIVGfCg4K3ErOmTBIr96AWNlSalMFpyHXfF7BtuY6dbUGl/IIXEuCIlirQEe/UqsHrJ/VJcW5tng/ny2rPzDMrhEdkpfs3NY0dYWX+c5Kl2XA6lCzG1bR1RSAK6gvKWpAENsu7SkKKHUdrDvfrI8rajuFNVQRt911eqleftNmvGd3vtc+/fTnbW/CNs/+77Z19ruAadlQTZQ2keR7jca92p+yplPuQyZrAtBc+71OO4kkZcHq6Vn/Hp/MaupTy6Ao9dsB6o6Laoyg1XcOv8M69pqokap1nfVQ8vQAVZlNJOnXC8aIMUtCIC18qmWMJdcyqqdnMqkyuIwfjOrpuWwna4aa/bMzEgNnda0otb6AhV1a38p6j6Kjz136qobJVaLbpdmOd8ac13qCJEkQLzNBb8ofunuzxyeTKqOtNJt74TmS3jgxe9/QDM5tGa8LAKqSX1vSHJwc5t7u2tDELneCmCMVIheKLqnHjxoG1pQGNu0Q2e8RTHnuBIxhmSr5jov8m7ALE+t9e0h4wrXnTqKiwPTljkoQ98znvELye4L01381/KxLIHCt3n/rMQLVf2dgxqfHERhHYByBcQTGEfhRjABhz3bRLQYKCTxMoVfAFmYigLFaYxQQ6ZFwthHw2B7GoKssk6wxClPDq9abCorSbsAvQIIg0+e3NEPiPdojTQhEZr0fq8FTKQf9KpnjznQnNaVnC9rGXwlU7Y9ada9zpK5TgRoBEK1F2ZBPFHQS2ZbEmBiSwF4ZGcLBNsOMxfeHMTKgA/jE+RIGTSdeWc7Jbhm2rGMw45CEMbI+MjJaJY8ChHIa9e+ZrI1DAy2qsdGa9X6ACOPd9fTsFOZ3piJ1roAsGV6AkC6/tqvZ4ucdmNMdjkOJ5/0H0/bBZ484XsAyLWiOX/4RJ9TP261bOFoiS17zcxiXJlC1DQfSwXeskeZJskgFQhN0c/Y+V3NWbHh8kpVwhvl2xivh8I5bNwY0OA6iZBtb/BToqTA8XGEPEy2U639nrQimBAEyPfZqlG0VeXVjpfxeYDXBfmdUfc7WNAVqXXfW+6k/1fFXmaNAVYaalha3Pmmb87vVaxKg+v3Jov3d779s+wT7b1Y7bf98Ru3qFKBEi5rrGR/BWgxQLSYoh+cqF5gCeGYaaTH/9RxrS7a9YwOD97RGKgxTGJ3ff/For+3Bvv/mmyPa4pyWAsA6PYGL65ftBLwCTesSlRGbyDjXqdXzESSktrMSNwLjmDpFeml9bYHX1JhmsMoVOoA27Wa4ukwEdVAcgMPbsvYi7ayAfxBo54rsz/sZOg0nBaEsnifieOx+BX98fsY28tPqByv77dgo//VD/axFpLBMufpnAAAgAElEQVSV9ghQdHU4X6GDmSt+X9iqRVMlQb81yrg5XyKFV94tUN0DqN65fgaLuqTH7Kx98uQzmNV5u37539v60a8DyMN+o1oQZKYGV5ZVeb4SBO8B1qjbjNl1TvLIv0sO73VrzTYJHOcx7KpJG49uYFS9tWVgs4zrLuf/+3cSNSYNhntj/Z21apFocjWqNAB7+oLl/HldQG+NOmtWQyTNqk9P7Y0KOLZPLe85B4ie07bmbEnvaNa1bKuGSiUXFuR7TKHTY7CUOU6SrY4xvmPeo1QdZC1lEVaCItddtaJxTpSUez2FjeWYIxv2uJn/JdLeC9x+s9at64cN9zNWSoKV/VLfulgCPU0a8RXHdY5pAQu+6nL/gqjMs8Zd5XNOaxqAaiyUNEe6CFD13rHDvxYmG8t6z3t1b16lY3GuB4GqNaw2MbLFzT61qc9z79pp94GoB3zCYV2M/+YjEP3feW18ehyBcQTGERhHYByBcQT+o48AocC8A1VD7C53S6hTGe7INhMI9MCswtH+Wm0jE2qriAopSgC8HQhqgNGDcMMRgWMCkgKg1sjFTCk1Sv5WCOBtHZ1HQSA0hUGx/vOcIFCJmyA1XwbOAY1IdQlWbXWwRMIW+a6SWIkbArHJvNrKBBjb79R6VpiZCcCF7hhI3gicCVAFsQbuU5xzt9jG4VhTC2kQKCtq5KfLLntye4M5D9kz1sBEdKEZ0yZA8srAmkA+ViHWDr4Np4qxmwNecCLpLBrMAn/enHlcth9p7clf3m837tgz9bIdv/6qrZ193j64+xKpqydBEG4ADotE89QE4NVqw4B96BkpUC233wKq6d7Jxp1FSo/NQeI9zOm/H/JVLZjQVsDeoWzq9noAn5/l8FsB/bBeZLorsDWirp6psqPuRlbINWGALSjt4JVAOvJG5Y8+Z9AvQxlWDik5MsgFBknbNz+itO9OQJPOvt8enrVff/FlOzrbas/Pd9vL0z2CcQJuznNFaGutqpg3SRVWvgF8ZNdKclkzc5g3gapALOSq0lkC+m1rVU18CPoCXOv5XZIKP3u0G9D0Gxx/Xx1qFKUEtma7pNOyqkqL3W/t27EokyKlv9VjVeAgozuzPrR/joyl0mB3Mt3iOkoNqvJb2VUvIBIcyq07KDXgDwPr31Ex1EOw4TbFUlmzWnLfqAcEZoIsZcQB4rZfcilrulSLNi19GMeqw2T+AuZqzXSlc66v1P+GiXc76zL7tapcW7dZAI6zrdT30p645TSURMYcruzhxvM2RxJsnfnjx0/aowf32tX+r9va678DPJPgAqQqy8/+w1RzxknYVAsaB27d2nRrjwGitmVKz9QwqAJZJPG6O09I8OQq5miC6KvG/J0ypJjoGjzvSZ5PMdsObgnie7JGLXkfiMjXPS/uOTEHExCG7ax+stckrayNPoMEXK7mAHjuE/7NPeiUls9czGGD7bWq/HehRBep8Aqnag3DMsbJ35TUuI6tj7sGZDgM+3fKKvhMa6Bz6K6x0pCXDDntaQStuvp6zRVQvVD+ewjQ9kNSs1zXwJV14QBVpcGn5yQLbVVj2xingXu/nzOYqQ0JEZOTC+pSFfHaouaU72JKuX653r3Xq6OphFcpYTSoS1123lUSZ993ypfPHNGL9YgKVdOh07WblIG84dmBUc2i65M2/Pi3nvuzt4x/jiMwjsA4AuMIjCMwjsB/2BHoQNXjq3Dh3T/2BVTfsWv1Wj1TIsIK9sqcJ1LE4pPycw+omh6ovjMBe9Uw+dD90ZACLrSHJJZehXNNuFh1rFUnpwwywT4Bqhl36/p00g3QYGvlk4LIyDZhMpdI1IywtzRI0kyIusVNAIUmR9acWusmJI7rMGDn4oSQC8bA9jRb1pkCFt12i5YwMjY6jCqxW9Hz8VyX0oAaoKlgF1AYZ1+DOkGpRky6itqexriZk0ztFa43OZYwHKqQZX2J0Qm+xbozttsBqW5TE2mg/eDRTnv02f3UOK6Wb9r5q1+19/ee0icVoLdNKx1ddJA5Ru4oWE1PSFtxyBQJToslXSdYty1L1aU6N87COxOlwUCppw0yJ4nP+y+R/75dA2UmE+mn34KmAFUZ1Z7rQNZdIDQcHe8TFRK4y7Cm9tRgnecCXAVTndGSPc/zJXlUihimt9e0XicIF9Q41wIn6vwumcEbT2g9dJM1oYAUoHpw2v7pj9/ATK23Z2c323f0UXWdaq6zYu0ted+FQKPXHFfrmOpf6vqLkVLqhsvIqlj3au0S110nyxGxLg+Edo8a4k8e7MD0XwJUD6mRJYCXIeUcBLaepH8rFS4JcDGyYbL4X1rcZEx8H4wmi2IGkLqKm6/STBhV6w690lgXBS49hArINxjvTetVBZ4BFuWxnMN0BpR7duYsvXoL3QYsm3+JNNifJiBSq1iBvU7HjonH6Ptlos91n+Vj13v9eEygkqAq0CxwH+pzPacYPGUsZI3LAOsyzriqEwCq5xqi8TdA9YIE1NbVm/Zw81nbg201afPo0aP2+IPHbe3kG1jV/4aB2Ku0gdpS0k8SSDfqTRM2mid1QzMVIV6LkQPLrk53y0jJA7TuVDCb9yOZl9bujtiVOvjh/a4k4JG99zEroGqWoUtuvVJUdaRGteo8XaMmVNYEryZXYCQvAahDv13bDVlvGikvoHV5MQGw4kSNTF01hC6/R0fUX8O4gnerh2qvT41DdVjsuu5yRxVg+zefoeJDqXU5GCtcUOIrAC1nYMc/92Elvb5fltcWNABVTa68/gStFydUmDI3KVvwnsn5CmDtC3t+dEbNN7CTa1q2NCUVjlyslQcthkkMJcDVnkbp73lazAhtSczI1uffDv8dqO1lVv23IhA1TKyu7qoZYJZT8ZqKVYDpOaD3Ve5hniNV//xf9cbwGIBpXadDEu0Hbxh/HUdgHIFxBMYRGEdgHIEf0QgEqFZWWyA6ZLgHyCIQrYC0JG/J6fOzy4SR7+Zh7V0Y1WJQzZRvX+9U8xheM7DSWEmIqETsLGZIMJfWTLLPsleqrwiC+SxbHUwILA1aZGwn2wSl1srZjBBJrvWeRvwrgvULgvj0C2Sf9hI06N8ELIY9TeAGW0pNZxguDt+a1zl9aTYxNbH2yuDNoOyCAG37xoxWLztpT3Olg6kBrSMkqAhAUDpYAeyUujfdgv1cmQUlx8aSAUBsf8n7d5HkaqxU7FwJmkt6aRBJwxSCzR2CZ/tY0roV46T19slfPmg7mPQQHbb9Z79vd2Z/bO/fek3ZHSzRNkGtwbetc3AdptlrzJPCngpU4+wrSBXY+7dMoG12BBWpkO1BXDFiCvjq8UM2ohIGQ1riT1/X/KYYlGI+CqxWYFhA1fOq9jUVVJe0V6DKWMuS9k8eKL8AXoGq4Ee2qEtJIweOrlFDpTKXiRxW+e/VdtvYw/F3bYeAn5pU1uLLw9P2D1+8aK9hVA8XuKiey6Ii9wQUrDu/vEcJq2AmrYRk5AIcnZNy+826sZ45yQXn1TYidXpOu3+7kazph+/N2seslddHC4yUjgMKzpW58j3X5Md9O99JtpRxkYA3rWcEoJ6nAb5LmfGJ2y7bLMPaFXtXEs1q+SJQnU5kgXtqwfrgABCSHZxf1AZexamDLXbV4/TadXtlxFD9kSFrHpXerS59J8Jlnt+rj6/n6Wk7Xtajpv8s4xQZct+X7VZSt5vsRiUxBEQDqypQitLA5/m21+cCBKapD2gotcqXaGF1/926Omz3YVRvwhJvoyK4f/9uWNUtenVevfibtnH2Jdez9wGuW8ZJSbUSXte5WmgNkGRSY5QUFK7xEsxpWtn05ITXh22pTPLkd1/rqD6XQCXgrgeGdWBTc3UIUv12Xbu+zbvUFRQCXTmsIFVgKsq0VCD1oM6z73bdMrewpRc6UcuoK3udv88eZu3w9Zt28Pq0nZzOkLYLWp1bPknDKupUV5guZfoEoz3pIFC1ZYzPKS8242Ei7YrzuOAYAlBNiHBMblOJp7q3x1RJlpv2M7a0yTXJey6gci8BpRplxfCLutTVMffsU82viiW1x++KeerTHjY2dwJAqLDybY9X1opGet7vlQCfBNx23wFbSnHflvm3zZjcqf92VJUr14KlCrz3GDbVZJ9bCljP6J1qolHI6uMqYHV4DEfk387rcF/6c6b1B5uMv44jMI7AOALjCIwjMI7Af9gRIH6xj6oP/5Evl94KZorbtDvqAGIGFrVkWVV/6jvjpptaVQM52KRAQapO0xPVzXEhBTQJh3V09G+Ba+BQ4qMCDhUaF4yZ0GrG98jIGGjOd+iNaOBvUM87FtRSKWG7lpYz8CaK19lXxjXsLoGQgdi1LT1gSuc3yu1XuDzHVGfrmGAO05IERQBaA3XZtQnv274tO6mBZ7GI69Y0+rpBb69T9MCVKMYMyQCWwDMgJrpRQAPv34QFngMcp9lOMxTNSQzsi20UKs4A4zu6BtMvVXOlRx/ebB/97C7sbkPy+x0daX7Tnrz/um1vw0QAVDlRAnAljQbi/JwxLhrFxN1XxlogZgAP0yrIDkA16BOUDWxqlwxmvAeh9Z/XclW9coXiPjqTmnC5akfzSjU45Ve+NVSSNbPOOO9xu/7eMKa9LU3WRDBan+9utNTZ1EgsM9GsBQGuQNWfkciyhs5ha9ZvtMneE0LgXcChgetGe3lwAFB9014Q7J/Qi/JoRdAPY2UqxO8LA+JuMCSbuBkpbhl4DcygyQxZTaW61qgKTgUpHmqxkKUacD18cm+nPbg1bd+8Pmtffw8/FJbUtI/gtGS1gsw4+Xa9gPWlAlWWbpjU9Bz18x0PAbDsqoAjl1JdiTFz4jWXkSBxA0bRmuaMnvtwhiN40LhIUNLrUHlFoBpicJByehz8buudYubqWLOX9FAVxL4T38tCLwVK/NTpN4ZOPUmhE236tHYDpYhhZcPrMk7CqIBqTec5Zj4LAKpOtVth2WHpzgFCANXJ1UG7v/m83dJYafOi3b19u33w+FOuDfbx/d+1tf1fxdh3cwasIYngtR6QOrScMSkT06RSE6xNt8GkXAO2oEk9snJgXbl1yK52NempGsdfJ7QSAzWatq2p9Nm75zprmHUPSEsyJegvtbd+R1dua5f87enV7wJO1621pwGclhyg4d+gvvocFvXg5XE72j9rh0drsKnzSv3Yd5Vxj8mSuNfh6vfHqmPubY9w45W1DXY1ASMTzt/2rE1yLSoF8XX1tHW11RpWjgzbrcGSYNpXci7sj2SfLsAC8SVJmOM3R1xzxbKe0iJLx96kK2NA5dwWv7owadiNlQr4WtWOZLi/rvNvpcqow+V9AljX9R7/Vui4riTY9ZXOq7xOGiMQV98D79RCXbfyzH2l0jm1vsbHOALjCIwjMI7AOALjCPz0RqAD1cpEG0II5QwDzPcXyClAUiGJ4EoWtCS/tU2FHlu2hUkdJMwUsq00qgGk2UZAULuDs+N5WhJQa5bXi8lQQptgp3+aAYqmNYOjZCqVZB23CTzdxABY51eMlTwqe0+u2+7FPqMcruyYjqCqFk+OqG2SiaL34hwmcpsgdxc30Mk5wdBrjoSAeU2XXV7f0kwp8mHevyezRq2YrTPCsnh8MFEEtcp7ZUOtnd3CRTQ9GGUuiCajMLRmK9JE9gdFOrF+1r6tvuZ4Ge+GEeNz+GNXAyfY1PUp9YYE4L/8q0ftPXqnXiE13v/mV+2je1+1W7cJ6JT8po8I4y1gVfZrbaqtN5T+whQF2ASUaPSk869zZMsI56wSEcWoVtBbNaqenwxRwdHh+YJmJbdOtaNsaA1/zqMCRMFpl/RqkONzSn8jh0xGodZRJJIasyD57nVzAQZhSAncBbhhXEvyGgtbP8SnCJqzOGSqCL51a7YNzdXW3bZ962PW1F479SMYl+9evW6/enoIkzovFvBy3k4AB9c4S59TD7gg8JdNdJoHeXR62QJwXPOaG8mOz5H9mruYkRRwLWZUBH8DAwsY3Uaf+un7e+0GRkp/fHbcngFWAzSzBhwWfykJbIHFYlRRd2eOrD3Vx6ZEjJJvyoAL0DnQbl4q297jVIZTh98OPOeTAoTBmIyt+/H3JeNb1ZfDg7FyzXllq2rIBoJukydlSCY4rd6hZc5kPbiH4ZQsAaMe/0LjJE/OvAGfEZ2CSZcwttW6pxj0qi90e5NM6a0q6BA82ceT7ytqUnV2XlcSCgI7WwBOkXTeXX9O2uy0zRm3W3s32wcffYrLNQmZ1//Y1l//DceI1Jn1PkWen56quoQLqlUTWH+dnqk6+5KQiNpA6buD5AB0p98oD7w+WASDCsGjNRmQRJuTx34D7DNqdT6Zl94bOEkXXZ15v0Bcqa+ZqRgVcR14WVhTiqxZUH4FGNUcKWAVADrZfb/Nbz9qh9+/bC+fvWTzCUzqZjs+pB7TmlTW7gWA9wJn4JVmYN0kSXbb+43lC5V8QCJM7aittiLjVjau3NoEncA0d0gngqvVetkuBXYf3iPyXoGqN8uM07v3XlAOcbZ/2g5f4DbO/nJv5Jo9PuNv7uMCx5LwAl75sjdqAUw5UxnRcmr3uWhluizBftk2rTldK+Gv3gR+Wc2qTZ5r0MvdhmZ+hkC37jr+ZRLMshELev88sfZ2wY+/jCMwjsA4AuMIjCMwjsBPZASIJWxP42Ng3oohq1Cz2KMCOX4LQISYgKAOYksaTPAU8Angs3azy4AHF1lrUZUInqdFgdIvWS4DWOEuIU1vS1PMFgCBvnqRPRLIblg3CmMYEBzQxBc/BaqyGhoXRXJGICZjugkLphxyqRSPAG0KCBX0zueztofx0BaB9yls7IpWJhtG8DOOHbfdCUDV7L61VFvIhAW3uvpaVxfDJ89fSaXAWLgnIyx4MFAWW1HvFdZKJtU2Gp4ToFc2V8ATIx3jfEGFbFtAi+ydxr0GoNfUpt5qn3x2j2NeI0D8mlYdn7cnH7xuW9sE4NvW28kGcSz2i8QcJs6mMqsaKAXwlXQ07BE9UyOFlOlOaxofAwse+JNtSlA4zPHALVaNXh5ZHcWivhMDG9gbBpe7r0NzbTua1J7K4BRdKGMX3ifgRRbKCL5DYoP9IZAOOyUCkjUt0JAP9mdYqjKnUcpoT07K6ADojBM1qqu1bWSpvuUaVnO/ff4Mw5XlLFLV44sZBBe1qbj++lMoouxaFs4+nDLMMVMCPcp8CsisJXUaU6fa2xWlRrUzsQPZe4s65k/v41kKOPiXb07am2Prlz0NGU9AXVq6CAAEkLVGwm8rQ2XZpX8qz8mQps9o+pTKmpa6QNl4WigprY3hVEl+XTc+prY2UvKefI/jXLLdmJfFHamA1jC7aTkTwFbgMq1yUq9dYFemN9JRXs869hjYvghtz6WMnQRLnkNZ++i+rKS3WNwYMwWouM4BUdZpKheWWWYtLHSNRVZ6eXEKcNJ4qhyeL2ktNb9+1e5tvGh3gDymt+YoBT5E+nv39q3WDn/b1l/9V+4xZyz7WRI79lQNI6rEmvtD1rpzJPhU2ttlv9aZlyTeC5M1EMmwQE+pcEmGa30XW1ztmkz4dKXEoPvOijSRYTahO12bNDA3Y/Gucx3mv4zBLOi1tloQG+muzr3Csp37HM5OO33zqh2+esMYAVBPJ+3ggGTKGdJxlABLAKqANk7L3K9kYct0jGPO1PK5sqqWOgAi7Ysah+Gi/wNS4/TbzebSHicUft3FA96V9XofZHvvab4YiTmvCVyt2z95ftxev3gZxnR3h/sPy+fw6CDS37pCNUbSIqkktivm+DxAsq9T11J/X4yd3Dc/Ba9+ez2mGCIsrClNYam1rIJeTJ0Yr6qS913u188VwpaR0/gYR2AcgXEExhEYR2AcgZ/2CBB7vCdiJOooWWgFAmUQUsBGYGYrhwIbGopUDztDCwMG+5VuIe0lYGQfA/AsYyST9D6vWNAoyYDa9wwta6oViNWtkZ4ZZPOOCYxIheMAzV1grqzhcTdrge3agHnU4ONC85IdtlT+e2wsagCrgRIBE+0vNgju9gB48RO2BlHASO2owdDVMYARo5Jz5ajbdJPdgbEliD1bLgJ+N+a2j5F10uyIz5f94nOvAAgybxMC35nyZIK8GMZ0EGbUr2y0+jSyOSDIz11PPR/mSRrmEDgLDAKKZMm2LgCrG+0v//pj2NQdQPh+e/3NP7XP7n/X7t1GLocN8DpSRmi81KZqkhRUpDGMz6eOUoZrkPoqaexyYJIKmgnVw/E2OFQOqQtzPZs2Mgk9f/j/mpFilCswL8m3vw/SX4FqtS0yAF1nDK4MVAnUlbQmqna7AE+ZFQPa/rlpZ2FA7Ruc7Q5SpebKXai2FQAAcDSAUVa7JGgXmG5u30P6+3G7YG5OlrA0LMXfP99vf/z+mNd9DrCPsyr0c4yUzmBUZd+zogU3ApoOPj17A2kNhGbR0PJQ5suxidmUmmqEFHOd1Pm1du/WpD2+O49c8rff0nADll/CUdAoQ2myZKGjauTCjJv7GsCQDKXgztHgdfuUxgDMtc13RktwYSsfvmQ1Ay5Vq2o6wzabHNxEgyUPsmY0ICM9iwM4eS5Ji8L+gh7fpTqhcGi5HKcvrABYKbFgmg0Ex+m+yfvi/OsxMOZnkZgC4NlB9mdtYgc2Q/JFF+O0yxEIBagWwDYJICjS/fd8iegTBYISVaXBXpHTtaP2cOsZTUf2SSaRHCIB8OGHH7aH9x/ieP1da9//n6yvI5I4KCKQBgdcoSqQWY2ywHOP2sGaVVtEUZ9qMsL57PWosqgy74LbQRZf10yt/IBXF6SD1mX0w2vOX1azF03kzLKqDhDgtRtFrUWfy7UY/XaBR+W/3IpY4vO2eesxYz9rxy++aEffP2d9KE3fbQeHrM9TVB4oBc5ZuyvWqux1mWk5pzK3XXTQmevhuJLLAdTaIzX3Ww3gNPviFm4v3wBEkzCMuwkIEy5htUkApUaV99S6qevQcfS58zf49PJ9fIR50uVpEmlz7j2H50ckfVyXjjXXI8mDustbR8p9N6xqsaAlE/eqt7ZVoFkJAZ/r/5r0qlX+JelO7t4KBLFHtKKpimvZfe85bq9qoxjb8TGOwDgC4wiMIzCOwDgCP/0RICS70/PsJeGtEMKopWRdJYgzpK66NUGpoYYiXsVliGoJMul2F9dGGStgYW87cw0wNUBNC4MwPe6lJMJpPdBZyUBUA2YAVTFGsgUlS9WFdwrjuQFAERCGISHOTKAFYlmuw+Tp1Aprsa70NRJFe3WyNWznBJA7gV1b43WlcZu7msnw+dZEYeSytC8kDM1MGa9SP/tp2gonYAygTGGcUuLLTT4PUCkJa1A+AwjOkNTKlMqqCK6U4hnkCl63+Fxlx9awRh5sUA8zMQGhzvmscJuYxlibqnvrvUd32i//l8eA4cv28tvfY8L0Rfvk/dO2vcv2sLtpSYN0OQyqjKoBdq+7KwQjE1RgCsjDr7LY/s12AapCjKrVfNuWJtGpL4UKrNyEp8JxCmeLLS9wlucFwyYswqYW825iQ1lvL4QLGLf2UFYvMlC3SRDsIMmuGvH3JSeWNRgNOPBlfur443sN9JUG+zcBtYjJHpMCUA2LprsPcWd+lLY0J9bxUff3L9++oF70FGA6aaesl4PllAAZJkjpM0ZKMpMJngUwkb4KysqYSIOsaApMKiSg9/Ncu9Z/lrGSQ1E1p619dH/ePqCN0RlB/e+eEZ4LNr0iAvzeMbQxLArYd00X2FnKeMVgx1PvQCJGRTpPO4/1OWFkGSHBSrW8qao8j00VuObPgtXMlUsvQ2vNqMCjxtv3+pAdjdtxrqtaw7tcWyvG1+NKX1KnoU9PIKl1kB5er5UtsrvWQyqWh3XhkQXAsxoi4ZaRFKgi95UJD2tqL09BFWBVSSwO2iZ8VkrmATZb9Im6ufam3V47aLuXJ20bMPrho/vt4aMP6I980ta+/y9tffFd3L9DksqKb2N6JqtqrWpAqvJfr5XqqRrjJJNcSUpY4GsCyfc5xlU37nUU9nRYmw6+13Re11Co5qDyON1YK+udNR68yvnRrsXWNNLPb1vHyGBmU8Exx7nzwNXVTl58105ev0qP0sMjJb+A1bNyAtYU7GwBUB3Ml2wLxHN5MPh1meViyiUzXL7Wml6SSQgQNaHi2Sjr1czKsTcpEsvmYutTy4wCJHJgcyniYNavhkzxPXNerFMl+3NG7ew5vXOWgFVTliml8P6TAdGVnCRSr0s+49pfgpBlWCMJ975un19+s7XMUvM49jJIhgW2SXdizHQMkPWKUB1jr+0yZfJVE1qcm9dEGtT63e9bNTI5jn/93NsXx1/GERhHYByBcQTGERhH4Ec6Aj8AqhWIFQ/qI+4s+a3+r6+vr+IRSlwgUDVQ2sF1VWlv1XMV+FSmJotZWXPCEZ1CrVMFQIRHiiTMrp7V6uVCyWgAbX1CvaUC9kgmBaLUktpDURBobWnq39JXs8DwFnVdcC1l6KFcF1Dj+62320Je5zGt46hrsC47tkmQfmkNIV8ybRtE/lcCR42hCA6VKRrQ2VZmHTnx5Yx8PjVyopmZPVgJQDcAEBu8vqVBi+Ok/BFQG/Cq847Ml1G1sfumzsRKNmFUDYAFyMTPsymfD+v65BeP2qOP78GsvGlnL3/TPn3wKu1opsh+N5UhUzQpUE0QLosk+OzmTmF/ImUtoOxoK/eVNRWgFTgZGHPf05nXTGyXUws0uqzU2U0bkuQremCcNWDkPUh2PSnr9KwhtQZVJl4JqMF6GWYJeMuQxqi6ti3Jd//cRNo/AAJuQwBt9JzSVwNn/1b+S4bgEmb0GNC6gImbA1I3Cf6tQT2NvHfSfv31s/aCXqrXANM3BP4nANWzy10CXNgsWwpleEr263hoBFRJGc24yik3ztBd2pqWNGIZkwqdeUtChR397MF2e29v0l5TI6iRkiykMnHBra1iCsQJGj2PkkA6M44eBFhdabJX9rCMfLZMwKwVTYrG5SMz5qhFdivY9A9HOCwAACAASURBVO9imifMi/1ZXWab64IUtvHCjPKhmE/ZNEGsINSdl/twSYllb29SQ33OjpPCCFqpK71SFMXsRnqco685KylyVSFG0u05D3kGQbXn4bnymbofO1c+Jxuevp0yrjJ6rBedaW37pCTc1NDu2j7GOmdt54rfN07bo3s32+MPHyehc/H937TN49+SRCKx41xZo6q6wGuACyl1l3xfy6bqiO1oq4Tw7/QYVi7POcYh2GSN97eqVc355RR7IsV7WMCqQNXnRe+evqDT3yu5EKm7qg5ZVZ/jXHT+rWQLK8ttaJ+0vvcBax7W//m37ejVQcoUTlCIHB7aMxWpL+7jF9SwLlbU8bOe/TDHeQm76mu5W5p88CN0Fu6zUSlFkoaoS1x7YbWrf1HGOPJfjs2afo83Jme5+EzmCbBLsu0OBamC1TIP9tiZNwyUTmn5dIkzsK+bfFJlImubRKFSbiTCuZczXmdL+qVeItu1hpV1KGAllZixOLo+Sg2q91fE25kfIWyBVRvN2PLmgupTLZe8K1f9OiPF5xaLeqFsJo8/B6r96fHHOALjCIwjMI7AOALjCPykRqCkvx0RlguogU4ZHFWYHGFkYZZAS5vKCAhjQxkGNXJfAJFfxRwVaBUcGqzY1kW57/Y1NYOycMoS827+D+uXNjBuIcBlf2kDkwCKIEzHSFueEJTf2N1p2wTXxIcYHQGBBUcEwJuwaROBKfu7JKhdELRNADVbuvUaMwo0NE3a4R205zBA20Rqa22qBNFUNsZaUx18AQ6rBcdDcOfxG/xvGRiz/ZomLpqZpI6RcZJFy6GW9ZAILC1PBA0AAaXIgljP13OcEjArt9SwZk1jGFijLVja2/d225O/+KDtwdAdff872NRv2oM750ieafXD+W4gRV5D9ruG7DGSYgNpwZY1dwGr3b00LKHAtLNFCcadk3CGNbdhu6oWr4xiws+8i/0yFwVCc0rizLfBYcl834WKRrX2SZWG4adSVYHZIP17y0Z1ljSAtbNS7ifAqAL/HIPBf3dKDesbICANJzsL4wTgO1PmyMfO9j4k8fBeOwOgnmNkc0Zd3z99/U17fqjzqIAWY5qLbcDqNiCW0Ji6RetJ08s07GgONOcSNlEw55mzNmRXZUVlNzsBVfXPMusE7O7nF/S6vTHfai/2F+27fZxs2To1mXypNpVYdO2VDkFZdiWASlpabWq80sTh1lMrmXW/AsaBKQvIdcR1Xw3QK/DjaE03WOPIMT3uLVlVJbgyemG9ZbQElTV/EvrpwJTcSdVfzkl87HD8Z7q7eh27OmSYZe5y7TlXSnhNEPhdyaW6V8hE1/gpM7YfbCB/Z4ArE8G1bzsT5k65byTBznM/h0sMlVaYKKmL9bm16+O2t34AUD3lWkapwfMPb83bJx8/Suum1et/bhsH/x+y+RPmhUSRbtc6/3o9aKAUUyVP1ASX14h9kDUc627Agta0sgFoeU12JrUc2tzG2ai1XaKOzmQOrHF6hdZdUXMo5b32S70uO95KzqDQUOqbdsJO1MZuW8c4aW1ru63ePIdNfcY5sy5pn7S/z1qmw4qM6cISBL5XOFRrhSVYlKG/wEhJ19+6t5SkWIffrIvMb82RUt7I8k109HtRkjyCTepXlVg7xpEBe48Ps1r3LIFv5p2/CqgWW6txmaD7SobUhKAydhMffLY1sReWV9BX1SGbUjZh7f3iDC6UUoqlv3PtLmFJrVld8X2hukZZPF/+C+Lnaarkvd0ev7KtZ/ybcsSzKwFx0jqmzASuR/yuJ/A7B/pM1PgYR2AcgXEExhEYR2AcgZ/0CBB6Kf01WDMIKyam/u4gIqc/sDQyFeXTWCGrUKdYVl0eFXUNgZ7g1YjHeiPfX67AyNoIN9xWkGp/vADb7KWYN0Fq5dNV6iF9I4BZRj5GII8sc8eWLAZSfJQ9+jZhIqYwtXEzlV2SYbBVjF8Gc7aLULqomy9AM9l82VUktWu7nA3SwA0ipdTqAbbdzZKAc12psDiM73UYT3uy6g47SU/UGq0wFhxMObQSXCWiLJdVTZxmGDgFxAJKJWLmgKUJNbICuTWi2U3AxhbtNz767GH78NMHBKdH7fLwn9udnQPcTmGrMXVS9hwWyH0pY1TaGAdTBiAmMtUPMhLIgGLBlYxhD8AdY9icYrEL+cRz2JNw1MMa/TlQLadez7JY1pqTqjPNDHdwW7K80guWicq6LFuvY3U+y86nZMAZKA9ArNNZm4qKCywla5Aa1S4H9kmDbB1/rU9lFxLdSmEne48B7nfbyZVsqmxOa7/66rv28gRJ5XLSjs5g3jFROuf7EvnvdGsORtE8qdqzCBR9VJsah8cj7fJy14Ly7ayLuhIm9lgVgHIcO9Qv//zhbpx/n748a98flbnLSnZU0MdCcJtIfj1dgbBjLgiwBUxY9w48+AAZthUbWrOscVPHH2V6k0QB15HMZLS3jtMVjCpgTgzmNra4iXFOXTnVGqiE+uK2MKkG/2FfS867zVqaYyB2av0v+6xWwgVU6xbwjn1d2cszoLfXSzqrhUWrnY7sXOY3WSE2retXLyHBu7WqyoBlj32bYF+57xWGSpc6b3O8WwDV2foR1e/HKCAYI7bZI0nz2ScP2y2u1eujL9vV67+lzOAgcny/k1DQARvgem1f2CRt6rzDoE62k9CJw6/XCGsgdd0CVs/BaybXQWdPc3EUWI38t67yWu+FFvv4e0/hXKhnt29MJPX+LfA2+WIdKTWy6zvvs5/tdnGC1PfNd+38BNh1vt5ev6FOFXIQApL5MvlBeyXqrBf0WPXmsqJUYUHi5cqbnPNoT9NgzHLEde2mx6n1rzHcKtVJKg/6vPi8zsGqTiIDVh7MG3Ob1LAr66CAbC5Jxk22OwZeXps6DeecYT1PnSdrbZfsj9e6cVOkw6pO0KCb6LMn61KWFSZ2SQbmHGb8DTXH5/ReJUUXs6RuuRfQWt7BZaIkiPbrcO0kANzrZck90rV/imz4HFfo8kTIQY2PcQTGERhHYByBcQTGEfifYAQIT273yLQAY7Gofg/sSQUGxbbCUPQaVYEmvEbn5Qz0DKoqmEvPR519CT6GNgbCW5u4x9lUQJL/inkt1imCtwQm9VV1qhcGKwRmBvtpPdNRosZGmjSpxjVQUvrnfoAjHEfVHsp4Xp2X/O2S/XhcOwSrM1rVgF2Q8161bYDvBoDDWsgtQI8ARZlbpHIEZRf0KVzRCmQGULW9zc4efQ6NZ40cO4hI+CiTko+UQabtDCzDNqDW4DzyY56Tid3is9Y2MHqS+SJE27253n7+V4/bjdvb7ej179vexrftvRsrPota1j1GbMcgnLGVCWJ/acERd1PlvsxXjJXsm9pbcfA51qUOUt+wRRplJSAfgrxi7a5lXgNe+3yk/rSAzuAXWwSg82HQWEmG7CWMq+x4gY4wS3k4LuX8GzlkZ+bCmmV5GHGzh7Covr3ko/kcg/IoW5X+9po/l2KYK+sdy3hoRQA/vfExrsp4xOqKSoLBmtR/+uOL9hIp7hHs1IEtamBWVwDVdZitKT01XU9ZcZHC1vrbkokTuIZhsi5VkGzQLjNa701/3e4GrPz2DpLfzx7sBMj+8flpe32idF3QJltVkt2AdkFBAJ+nVD9TWjzIOFO/6dIptsvPC4CW1RzoUI/LelWvJd4sM7kJEJwBhk3OuI1/pxY0a9KxLbQigEoXFpM/qVEV2BbYukniw886xYSnEhK+r6754hZNZhQgvWb9RNrsqyoeQq6VQPhCwOTx8nPd57Ku6/xTWqz0NMyq9agFtAROMqr2HnWet1gvGziCb2Ggswt7Ngkr6XhstE8/ftDu3yIJtnxOP9W/gWl9mTrVGE9xoBPaNq0xtxKe9lEtF1/+sOmq7r9ROFRyR6fsddnXrtZInWok3S6GOt9g1Q5OSxbrc/26sY9spM9Vo3oF0lxLPTzXob1TAa5r9iRd55h2H/BZt9vVGT1IXz6FCaUjKI6++2/W25vXmiRJwLrOUIHwLau6IOmmy++SPs8X3aU6lw/PxaAqhm2eSiU9LE+w/lSDtnXVIDL1nE0A51unbCW9ynwzkUnw1c22zlIG2H1VDXGBU+c2/W/NPWjI1HuyLk+oLVZ6bNIrtb5l4nal4zl/y7La3/ro+CjlF4s1nIOR/HrsNAcDZmqcVfZ8udN3ebD3Uq9Mgesp5kzWp54HvpZDwtnacTu8fh52tZznx8c4AuMIjCMwjsA4AuMI/M8wAoRndwlNSpbY6YIOEyurXWFnARQ4wR7IyoUKO20bI4dZ7FznIvJev20LM1gxTQATcq665QoElA4bKG0a5NXOK5Dn/zKwkm9m1N11sv2wRvlSckdwHokt4CQ9VwnSqrcj7Coso4zBNRLRgFWcNM3u61BqjKaR0hQX3e07nIv9S+1NCMtpgG+Nq31PPZFLmVj+uzgHPgMKlODu3JzTj3VSDJLHm0BeBqKCOoM7x8t6LQGwzqUC/5mGTDynVJH2pgSaMAsEaXAG7f3HNwGqHxEMwqYe/3N7cOu87e1gAsUxzfisTUG1QWiKEWWFlPwKrpQ3Gmj7LUskUPU8qjVO1Rj3ILyDlmGUY4iTR70/6GpYAQnC7WU7JCg80aBFvmuGE+LGNKlL8awhS8uKRNVh74pFlVpy8wqK3TKyybcSUdmiDFw+M5MuHZ0I2fGvINrtr5T82vKEv1ckFGxNc7l5s53I6gDMz5Br/8MX37enB/ZPJeinN+VSMxrqVTdxhd1YZ+BdISY9slaZJwJ+6zyrJtWazgKZMk/ibjFMHHuZ55lzZ9sZ1tTDO9P2BDMlh+hzHH/f0Mg1/V9NEnjevBCGUuarg55A5A563c61olmS7L+spCtFqbE1hpqB1RgNtaIDUCnWyZrNiRJtPk+JskypINk6xcxb1qXJiDrHYNNc5QXu/O3ezVk+5wxGrRjVko66rVLMpFEC0ACpoJsL62TdtWfoekktYyWi0ifWvWYIBOjOvaZRg/Mv25JsOLM3qK14Uh8JbGGQPbYp7LB1iNN2AJw5ajOeX3cM2M+TD+61h3d3uDaRf778f2iO/GWboVaYonIwObUFo7qO+6+tamKWFGTOtZG2TdavVuIm/YNhXmO21NvSxEQpQLTk8H9yHWQovIZ8VFIll0TqjV2bOudaT10JmQDVgDg+a/6QW+Vd7j1ArlffwqjahoZ2Scfz9uYNzr5nDhSMP0B1AcN6EaM47lMAWWXBglQ/O7W0Xh4m3PiMAVMP3mU6lHsoKj28J2bWXLsZ42QTcr+8EjzXIkudsGBb5Uquyy4L1uRKFjY9qJk8e7MKXANeOTfZU4Gota8XmNh5L9varcTjEgbV57Id7zs+wQX74hywqVzXuTUFihdBqOa6j5vQ895oosssg0e/5H5yRE2qvgbO1wky4EqPXfHbMXtTAixYHZJib29b4y/jCIwjMI7AOALjCIwj8BMcAUK1e4bNCXKKxyx2M+0HKvRJqGCoQbievwtyEnqw9UTZbULgArVdYFoglGCsKiGV+QJSAaW+0zrVbnoah+BsF2mqATP7BFxoxrHAJCYmKRqLECwZROWYetQYB8wE1r5HpkowyN+YH60TBBqgXRKIn8NmGBDvULMWFSwgcBvQmZo2Y6ewFLxOHahAQbJwfcEIENstCeRkbCeAxon9Ve3TKrNrfaigRumffUkE02mpUiZRcSU1Xiagm9oWRekoxkiQLQSVBm9LpJdr7ZNfvA9Yvd1O9/9IL8mntKPZaLsEgGCr9HJNixyDcH4OYLUcTgWZBVIja+yANQC1yxmLLfXQiseohMQgYyxQIhApmDF8C7rK2KfWhIApFMwP/jYIVjJIoBwKRofTQf5psO57q14zWYhaUHlOBq3mre/WYDpmTAas7s65LHmh4DVGNcoRlZFG4iu3C1C5+Um72LxBWxrbwmwCuJbtnwCqXx/OqE2Vzd8Io7rUTApG7ZJ1mpXLnIe/ESDpCu2ayvgIMQXoMveFmx2uIl9lXp1D/7hsH743bx/dg7HlGD9/etqOqPN0fzFjcjQFfQA2p8FERsoVXaepjS05sGtIdtTvApHmIYpRTV9VgQnvLYBfiQTHZR1Ql+/MmhJisRizJIumQZdrUnDp8FpfHaBa8m6PYahPfHh7zlgukZzKBsso9ytfVs7fzRnIwDGOXHnFuNmSpgO7GqOqjQx062yux7LpMXDgi17z6EnIqp4CdGyJ4rEKNi6p69xynJj7ddYSXs3I+E/oHwy7Sq2jrq8fPLzXPrx/g2sXwyoY1evDzwGqKCdQJmzq1M11sSF7mlrUUhvEpYx+q/Ycjkw+ztfUowtS4/hcioT0Xu3zUeM8LMtkx+qmkBno6zUaf+chNHjcfmX7Y6rkujapMrnbNnYeZewvkPteHNCHFEB7fLqJy+8UsGobGnfJ+rTWHqAqe+6t43wxbSfn3PtgVsMl5hovE6VIpLtsPWypiQDuPd7jvGflXuYVF7a6alLr+lWV3x20M9augX6ivjdz5PUlCC2DpYhRSCpoluQj5+ZrHYiu6Bm8gWx8wn1KsL84od4YeXDOw8QR62KJsdSxbYj4MvFo8mzRDdcCUHO96epbEuBafVftZXsdLnWO5GWfxMUxv1tW4iELXOFc+T7IvWR8jCMwjsA4AuMIjCMwjsBPewQCVKtvaiBM/l9hRLGkJcsdpIzWd5ahkqGUsNMgIqZIb017BglhMThKfmVTBbfJpvNpAlXdgQNbze4blhGExTFYRpAvgeoqNUp1FImeVPPJRBBALQkSAy+s0SNAtY+reOlCkyL+Vmrraa0AEStQzpzAdHeH/q8ARSHUuixQAm/OQ+YJVmK6TRAr7lPeSFDt85cwdRNe27K3KnLcTXquyrr6GZHgCSpkHgKyOD9li2moaQCJaQ2gWLllpL8E2Bv0fZ3wOdbx3bm72/7irz5EVgyLcPi7tjM9bTdvTtveLmy1Zk/U1ApSE1hTkBjWJD0gDTZ9rUBq6U07cHWQ3vZNrYC4XH+7BLWDnvTJzGwXa1dgyPdYcypQreB8aM9RgNXgUHlgr0uNq+9Qf1p1eyUJLmBb/VMFZs67v8qoCnAz45nTOAOXHrS/xzUho1psUCJ4gSpjuoApPZMhx2l6cusTetruAoasDd1or6gT/c3Tl+0V/SiPV9sMmy00rtoRoHXJpF9af+yxJNjfol645iQmSq45hy8opBt71eB0nFJtPzahGs0bPH5vuz28jaMwwfzn32IgQ3BeXkmCPNeyQK2YWfdXK3oAqp5+VfFKZcbJN2C/GFfHPQ65jp8kWJjODvb5hAnu0Wu6Vaf+Fbm6RKLAUNar18jaXEgWy/MxQZLfBMMBX1XX+gCjohMKe2U6Q8T3FZD5Sk2tx+bsluy3G9nGWMn2KQLtsIkmn5Tl90SG9bLeG+wDehZWL4gXQIwsVEa1myrp9HulkU7O31YvgFTYMlIObQJQnQFcNwA299+73R4/vN32pqy5/X9sl6//PmOwwzWU/sQwp+teGzKpqg0EbPZhntBHVaWErt38HZdf10QYVoGq141gtV8XmQPlqB2gRiY+PBz/nrDJ22p9ujaVvEfi7jko+d3+gM+kv+7xfrt4/TR1uEvA6P6bDSSxGinp8NuTaBET4PoLWFyQGDtdsk5Zq9esZxMVdRfmvREXvLs+BI4urYBCtk1ypV9fqWUN8Cv5uN8aMOUuHua7koKqHYoxLVDrfgSqCwFnzMtYgyYV3GZI2DAM1rQ6RDF4Y8w1Vloi99VwScbVRITGdT4OkQCfLG1wXYxqScvpx3t1luvQ1mBLEnbntCbyFa/Q42stljRfYkw4GayVSFzWPUFbJR8XANVL2NVB4fF2msZfxhEYR2AcgXEExhEYR+AnNQKEDkp/BRfFaFa4/o5he/dc9VClcvItLC32tBjTYk1tzl71ftUpVKBqz1J3K5NlADVA32JijNcDgghctmA+bAfj0xrT6PhbgXOBpsh8zeDDkHYVaupXJ9Zo8bzGIQZYtk+wZip+t0r1DOZgNWUAbFFj1G1rGRmQFUG/xz2FhbGFzBos54QgLMxPiJ9Ys8Cqbrb5jkGxxkq8n3pR29TIQJxDkRg0plBOaZ2BPF8CoTnGO5tSs2LMKRJiAKhyxRlx9Kc/u98+/vhOWxx9RX3e83brBkwRTqxTvmewr9bOFhLhTGKeZIBtkaPyxpL9VhsfkYatMxw7jrE7lgYchgmvwLHmUga1+DgH8U+Bqs/J9nagyl9DzbLBb0kgBakG54MDcNWYvqUhA0J9OLEOoPi0zF8CVN1PgnCBat+Wn5FPpqa1pOFrMjtp9SGgk2GEcSKoP0H5t1rbbbO7HyOJ3gmoW+L4/NXLZfvDd6/aGcDhGGbqCrBwATjVFXiRmr+SFwpQNvje1lgpjKXApNyAE0crQ3XEBLD9FDz0tDRi/E08PLm/jXR20vapTf39d6eVTEnwb2sa94MaILWZVacaAydeT31oUZUF6wRtjmg3xPFQfItJj0jKw6DWFTNchxuspYr3nVUY1CyLAqrKOh07wWUdfF0vnWvrrC/XJjLy+ygK3hxjgMWxbHTzo7oHdMatH6P7uqCG0mnwOrSnavq62hTVWdRdN5rYmnX35XxdINP2/DO+nMc515OSVEH9hdsGfQ39dkkKXZyyr1OuRYHqaZuzvrZYZ3fv3GgfP7pNTS3JgLPft4sX/29cjreVxSePA3Nqj+EAVa8Lv23hZO1qgdOSyXdJ8Nt+w8W2JsPg9VS3mFJ6JGHm+hyoR09vUBEUYE0SRemsagDBnuc+f8BnUpe6OGuXr76hPnU/47X/CqB6gBqAJIq1qK4nTYlkqC8BpRDb7eSEtb2gjhqJ+jrr0/mPA68f61SavOiKjQBL10jYTw+8kolKd8Ped8l5jJY8xuxAXE0Kg79zL+HvFeZHzkOSJYBTyx2Wx7CjSHnrls1aiJzagSkg6z12g3p974cxH0PJEHCrD4DzDlhV+bFBIujozTHAXKjZ3X6TMKDhDH1xbVl2TiIiUl+UM5fccwStwF2ubytUFyQxbFZkiYicvsx+KTxkYi/gXkcJcC658TGOwDgC4wiMIzCOwE92BAhx9gxZDLUrcBPYEOD7MCgwBCI8z/+roYzBhu1m7B1aGfpEwLKSfG0LNjuUNcISQFaYPfz/3Vgm5Cs0lVe37CFp4NsNjQxelNBeAh5kizbU7XpMsrFpmdGlh0MtoPsSExKwXosQCO6oFC2gJkgChAaLePwaECGxq0OrOtU4h04I3GE+UzIZwKD0jppAAtydHfZmL1fkv5s6ALvf1ITBZiHHS+sb6zuV+crUCqIBxhPev4Eh02TTWld/X28378zaX/71R7TbuWxnb34Lm7poN25Uy5AJ79kCDAtUE2zLFIXBreBRye+17FB6PXpCvmAwbmDNeXWTpKpFDezKefqXPPjb57NxZ4o6FHqXAXBWBI5VJTa8T7fiKxiv9E6N04tSXhMHSl5rzAZWVdY6Bj8eQw7F9xul13NhoKlVHJ6vfpSV/rB2Lja/kQoTRDPfZ9SdnmBudbV1o81vW6M6hVEVOE3aF98ftS+fv6YPJVVsuqZiorS8Yt2CZmRTF7qqamjEvE+QiVpHrEFSgvyAMAN8QJ3JCkfMNcHPsKKRSxYguE0C4bP3d9ptjK5eHCzbV/RQzRErIWWklKE7ypobFYCtvwNUYy+cP/NtYG8rD+WXMpZxUBXo6siqKZfj4fXjvjO21TdVbBWXalyjrQcVGA/sWcg+WbB+3Q3HFSDVnXx3ScTcJWnz6gjb2bBsxZ56cNWqp67J6qFqfSqQmCXgZ3ncNYVWDnpcytD9W2XCUJ8qUBWv+nrVPK4EqLaq0VSJZEJqmmWBe3/OqQ7ea4BUzHc2L05oOeX1vmx3bszbZx/dbXf3GJvVNxgq/VdWOOJv2dTgTD7fvqmF2Jlva7htXaN2XhXCAFSrhjUJnjDp3uM6SA0dXqA0YtkMcF03qVNN0qDUAsWeVk216zJOzgA4jZPWAaoZtwOMfzBQco6sOX3xHIB6VsZJqmkdl0tY1WJNBaqb7fU+NdW0p9lAnuy9xWUn2xmRgtcRP60j9fqohES/b5rI4Nytm7euNKxp5YAKyApUc5lX4sO6VBN5Lqj0szWBgAY5EuDUoVIhCtPu75s4Q2/BXPv76oTnet3wJgk6zZtcc4Jdt/f2E9MsZMEuEltznR0Cek34yToH/DMOSLvRICQJQMfVfAs9z/h6df0mSoNt0pymRE2FWJlKN9fc12iIU8kWZPwXCIO5QfDuMgOri2p8jCMwjsA4AuMIjCMwjsBPaQSIaXYVefVz8h98waAN2QmO3sogAUWR/MrOKdAyrCt+tQJxg4diUQ0xKsMfSJn3VW2qwVExSKlJSiBYgXt9KuZB69UIPmyGOJPgy0Db14y2/GSlvzpKJkzWcbIHbNaLhvkiYtoATGTX4KmJLW7MxRsU8vkGf4FzAJbigUt6fAlAXQOg6qAJpVO9XHmnJk6SRPZanc3nxaTqOiqAtuWDdWmGSRpyir8wXpoAMLdinMNPGdjtInv0fJkhi9N49N77d9tnv3hE9Pm8XZ18zfPUzSL13d2Bs8bpV3fgdZgLJb8Z0rBFxTYHoAaoKr/rCYbMQwFWx9Zo1TpNHwNoqWC8s1yBVwNQ/ddLusCpJzW0qRCheIJKd0se7AxnXFOrOhhu9fd1aWqAqoxpmKxMaupOfRThOuzTINr4m/8ZnANS19Lqo+ZVhu50Cd9G4Ls2u4X090mq186pRdZc6YsXr9sXz/eR+SoppN2Hjr/UuelsvDKpIXPF+0T71vSlTcZbVlUQ5rCy1kxW8HvqNMWoARMeeoG4ezem7dMH2yQWNtt3b87b169Pi5nlTXF1jju18l3bwSj3NTGQrrCsLUGdSZ2q0tPFNT0zeb+10CG+eFnmNsBeIO86D0tawGBLabG78JgwVbIPrxy5n1cM7N2EdwAAIABJREFUZmfQZNYGabPvddl0mest2MgbXCNvDqn79DOcq14PWf01C2QrG3f8Uk8ouEotckmaMy5vjbhyNLlnZD6TWChA5pEGRKfGtZg7t1UVscJwJ+fENtOAQMDq1WGbXuH8awKD8fF6+dlHt9sHd02Xfd+WL/4776OFjbXouRGpNlBKz09qycswyZY19Z32NEqBRVJeP0rpw7r2/qRhW8t7PPmDOEqZO/EaEgnr6Ntl7Vmu5YgdF/SAVBM3vG3nA1jEXdhU2MIXX7bL0wPOcau9frXRDg+U75rwUg1SvwcUsv0Vx3VyglXUKbWpWvLymVucTwhb1RmOKgemY3IY3oDmSi55WCXr12GZtSSbmeOXia3rJm7bngp/hDkVqLouOWcZ2hVqEJnUODF3o6tLwSvmSBskxyw/WB7xHhNHXdliKxzXWe5/yr81r+Pr+ADLo8MTxsR+0oyra4YSDe/j6dWq0oDa4wOSEcLV0lUkNRDW1YpU/7KwRCOvBe8/RQq8AsTCw+Za2Fq7yZU7A/AiKebvywDWsV41i3Z8jCMwjsA4AuMIjCPwExuBzqga+AzfBj46pBpGDFYpspIaWsgiVr7bYKhkhRWeynAK/SzPHFg0A0CfS3/SIFLqTouHSY/JcgUucmBKYDPHACUtaTROsm7Q/qeAB18LRIaRQBdG7Rtyy+4sGtY24Lb43biiAiLUUEb0yCZL5GmyUxozFctAwGPQal2g4EQQoNQOsLq1w3ly+rpSpp6xvyaLOsMt2F6oyjtljQOoCMoKcnfDGnEujOngFksJHbE0jqYE0TuAUImebUDCRz//sL33HizK0Repy5sREGoQ43u2dwFRBOgyw1WbavzK+UXrqBRP1qhMggaGqNjUYlQLgA7M6QBUizH600cB1z9lIxKCZvYjAdZtuVBLgMM1bs0Bnjl526sU02St6XqXar/9nABR96UxUP/kyCWLESrDlw5ko7OWYc0mJa00CQBjKsBZWaMKU3oKe7OOo+rmzScAT8aP5wWnv/3meXv26gD5IBLLyxl1rPZP3Qk4ddf2NgUOxVzJAXXtuX7DojoyHJ8YJ/XAAW/1XLXVGRx7W3t4a4aR0jbJiuqh+g1AVRY00l8deIP9C4yGpbX2mu2zHvr7AtwcT+tRkZYvGTdBg4rYMjsSOBYbGUDk+3pdqCvc47IljWOqnNhSzKXGTNKekVcLikoNkXY3A5Dutbj3bnANw4i9PDjpU+81X8ZMhWj7PsIoFiq+sF47br2CfteItYqA2DCmJpQ6I5m1oGxVgFWsudeW7sZRT8QYC9kn87gCtGx0C9tN5eMkQDYAJtPLQ3Qe/A6QXQOIf/r4Vvvg/oQ61aO2ekmd6tnz1KnGrDsGSUriu/pABjVgFZYV87S6TgSc1nObKBDY6vzrsbu9tcw+zFTIsHoDcykW4MujaOphAWfNlsuvAJZNprdRa9zNmr0+fkUd7VcwjfQEPdhsB/swh2eCQhNsgk9VGJoVIXG1FQ1g9hQDpSVqgQuk7Y6vCY0Q+R4HxzM49xZVGujPWvMNtrMpibBmS0nC9WSEbG3M3VxmnpZHHQl9JRX8W7ZzYE99zjXjcQlU3d4RKNFFnXsY3aBel3fdR1WTZMz4kFOuhWMaxOofYMJQtjtlAa4tGVy+9B14efkGsHqYfwOuSIRZj63T71kMtbzXXwe0XvDaOaBWAyXXm6mKjbUbrBEdhEmywKZShf5unvoMjT/GERhHYByBcQTGERhH4KcxAgGqxmTGPak/DKS0D2dy9glq8nfMRQgW240EEyuNUAgpIn/lYUC+0KDDAF2ZYzgrwS3AkvcC7yIdNiiJG7AgVqBqIMY2Mp/z2SzMy+L8vM1hV6cA1wmsogFWGBzNSzAdMXiXVV0F1QwBpOY4mKMYDoUjXqY9hS7AV7BzShU1QNq0VpHgXQnvSpaAUxNsWpfl508xyVluFwNrLaNHLRizVc6UWrgbm9vlvss5zgiYJpq1pK1KBZBluuMYIBeWsZsSPPL3BNnxlBY3u/M1AOpOe/LLjxmDV9SnPk1d6hwQrJupBqbz7bWAWc2T1gDdIU2kGwWqyhnTH9K6PJ2Hy7m03lSsatXXFdOS+eusd5/U/r5hAXcGJsisQGvaygzjKlOdVjoGp4IQZXvD3zJLPtcNmBKU+ihUmvq9/FpzFMCboL/6joYxNegWmBmV66Ka9jT1NuclwAaAapDv2tLAaDm91zb2Pmaet1hzyCn52M+/+gKGkEB5NW9HlzsE8rbrgXHVAVgWKdB6ypphxTKO1jV7DAb2k5yjbKrz2iu0BXceKvsW7KkodV09wi334/usS9bVV8/P2rdvlpEQ21PVXqcOYZjMPgxu67VlvXI3h+7Jnc7Ec2xnBPvWqRaqECDUNVUMeeBCSWX7l1Jf29D401YyggDX94rrQ/Ok5BR6MiCbd/xlWkjzoPep+1Sa/uKNAKBa6aSdjtdiuUJ19WtPdmigFLm2c6jRz+DsbN159XnN1ApQM3GVNMk167UIwD0H1OmE6y3Fubame0UvVSAcIJhzZgy2SIJMWF/bsGW7AJH1FUCVv58IVGGx92b05Dz6bVvuf5k7iXMom6qaYt1WU56EmSBb06xzndpjOPXqXkPW0lK2oOSXa0h5/HWY1QLYBd089P4zdKTJmrqfvU3WxOmYcxG0CVQ3d9r67ociXix8Yf5ef9lAbNSjIq1+SZ0mOOoUx9+0oJF5Zf+uxhX3pAvqVM8XsIMafq2oq5bB5rU4U8vKm9Do4JQ8S4Brrpte6hDxgW2b4rRbiQDn23uq6+EiLWdqbpIYSlJPo2JVEjK7XbpLkWyBUuZWkGrfYqEhrOrlOQ7M3JtMBFwiC/a+m9ppdupnZLrZdnWGERNS8jPKAgSkGyYCBKCw5FHE8PuCuTy5Pm+HsKNpW5NnhZqypsu8y8IR33fIswtYV5nUKk3xehn6Q7tv6qv78/1iGX+MIzCOwDgC4wiMIzCOwE9sBDqjOjAohhwl762Hf1fgZkgB1OJLMyUBYUlHTabbC1XeKH3ystU174J7XcMchPfo8qs0WB4yW/GpmibNYDlmGAu5k1SE8R4dJDUBETTObgDICNQWmr7IVhjGCWQI4JSQGQT5uWE9w1EVW1tHaxAPzDRI5UvnXwNsa17TdyahadXX6dyre+mEdjDr9DBdQ6prvekF0kqP3+DSY3Jf9nDcAuRG0kyQvGOLDOskCe6MgScwp+mfSVRpTd90T6YOMACimMKO7lLb+Ih2NI8Ivq/OnzIux9nnhH3O5gAoAm7+5Fg4agNvpMOFRZU1crCwRTJFttqw3rJk0sVoRMLpEb8FrY5EjXeBR6kQnxvmtF4vcOqvndXMH/wua52ZHtj2AuM6974FswGnBr6yNwXUKvAvtjWtairKryA7bBTvTWBdn5HkiMyaDrRJmAgMOJ+oj/lEW9IoTeT8FkomZ/fb9e5jXiJ4pufkCa9//tWX7fUxRkqX25i1bAeU2kvV+krlsY7TJemSC8Dt1IQFk1WrwDY1pQpwaShXHeSIfr5Y2vmUxBbTfHR3uz2iB6+E/JcvTmAll+npm5ER+NYMFLMlM+laDxAUqFbblg6FcqXFBdueqlGXOh4lzRwcUgPiPU6ZSb6qZ2mt9ThvO6VsFpDMczkW8b1MVw14dxOuZJLj8OTejQDP795QX8t7lCvbVsZrI4AtvVDrapLJdT/hZwWpXX6afq2yaj7vkciaDuY+OZKSQA+S36VsXmfKvd6yBkhwyEy6nYB0akILYx1msM2uTtqaAOr6rH30/l77+IPdtjuFRTt72pav/pn543pj/evEnFZA1nBz7WmspPT3eh0AaY8nB9/EgaA1MmDBv/WqTorS+apZfcugRvrcZcyhNJ1aX68kgsesqZCoc91z2H6fvqnva4cLm/q6Xb75it7Lq3aAedIbZL9nmH8tKAUWhLq2BjMq278slzTkOdPsizpqGFd736b+vku/cz3369vhNrFW16kK+p68C1gtefrwSE23YDTa9XL9vXKBsVjS+3moXXXdCEYDXFUA1HosFQEs/SnNZTBX0sVXdccFybyYfGkSxnvDCrPfpS3AMFQS5MqQKq32uJckGi5tmRTQSr0pcyooPbUXKvuxdc3l2hLx7iv+RZmTnNiFQT2DTX3NK8dZ7yXrHc6u7u3DPevd8z84+fHXcQTGERhHYByBcQTGEfjJjADhxM0UB1YbEkMAZb1mrocw3kB0yGgLUA1ClAADIgmkBKdKHycAgIi2ErwiHkZ6ucN75FVXsnA+C6MhQ+nvSm+3JwJZ2RrdSwk0lQoSwFnrunHTFi0wYARBV8joUgVlVB6DEZ1SCXOoc9uMhHMIYMy9VzBVZ8IRESTt7NL2gfM5PaIRPeeqm/AmgFfzppJH2vOUd2MeIqu0CTi8IPi9QF4oAIv8mPNTkrdOLemt+V7ZfYQ9Fd0IUuxeqaLQ7bF7wUBkyvZT2tFMCfSU8m4R7G3Teubjzx4i8QW+nzxte9akAtata53p9qvE2HpZTX0EpsbR/AzTY59NjlHJ77XOpr2HagVuAtZBqlnjUaZJ4tgh4VAJgTB1bx8FVOtRwLQe5erauTJ+L6lvEhZhZ95qdAOaCqjmUwt0DkFmAvwC7sVQdUAmG5M1IePIzzjBSmFKufX6WtiiQfYo+W2d6pKkwDXA4Hr7QSS/AoxD1sevv3wGUNUxlMD/ipq/i3n6qcrUbwP+bWGzRBLsY8J4msQICBPwOeedvAw4EBT0dSaTZE3yGpSWy++TBzvtEfJfmcMvXpy2lxjGWLO35TkytuKfGvOSO/qQIXN6ArZZK2FZ+zgPbKTnFidd5fRiKwGt8t7eBzVSzoBBpM+d5TMJ4CeIbxcZ34u2o8kQn7vUMTlHVNMrCAngZo18+uAmDrOr9pwa2w3Oy8slKgM/O0mjAi0ea9x+nZ4oC2T6KiERHlLgFumv66l6vzJlXQEhSFdqXxhP9i39YQVYkXQ71/ZKhVuzV7FAlTUnU3pz44Q6VaSfSPbXcYj9iDH/9OOb1AVjnrP6vp09+wdWMAkCwOlkq5hlfglIXacQPEZja/ZRVXnQEzkmdkpDz7Vj1sFEUFcjJLkjIBfVlzIh61nQlXPj+Yyvz3F/MQnAiQZE3viMMUNiTM/QqzfftstDVBIA05evrU0FgHqvWshCVzKkWrjIgm7SW5W+qWeC1A72kzirVIdrymtD9t9jU3a9iqu5E1q9nCOrdo4Ezf3KDoOdREDNoadlku0SqbWbKk/3a+iZugBUp74+Nf517Q8uwQLP5SlrRBdfxndxegbLSrIvjC4GSCQQj2BRNcdKXkssbDsu61pZX0enR/n3wcSmkt9zWNBTzJRMXNKUpj1r33G/PmdflyQnbvOvhazyJWzqS95pr9Qfwu+6rv708cN717/1+vjcOALjCIwjMI7AOALjCPyYR+Ato9rj2QI7ke4J4gwVBvlvsXUFXMInRvhrsLYlG5nWNBVa+AriyHxbC1h8nHIwgG6CPU1sARFIZ5Wm6e6bNjeRFwNyt9kSkGrAfXkqYGN7gFsxtwBbXCkX9u3TmMfAP6FbBU/Gmqnv6qDL9+9t74WlODkBqGLSEmmyn8WBpc8kgdUaUk6wqOF2GTjp7iszwL4NwEUgBr07BL835rttB8a3HFVlISpKC4vKwUxgPa3T2kLyO6cNzTYs7QS2dMo+b98G6Dy5Q53dS47hFIkv4FWpL6/PcdgURE0EqgCIGPkGrHaDKRkj6+9iCFOuv/aMrEcHqjniDlzzfM3iW3dl2aUuJ/xTZrX2UvNbDEsBVxw7s+/OmqY9TYHV1J+GUe0sn3VtAxvrzt7W9YkBgmACSLPvgLJ+3H5mZ1nLUbWYozWAqAH3lYw1+xLoyD5tILVcB6ieo6XVSOkANuc3X33b9s9h2gGnC2pXT2Fazy4AKgrQSUJcw+4rqa3qUFlE1pdMuUevm675mUjMa7xy6NZRE5T7msdjQuZnOP7eo9ftiuP6w7Pjts9nCwhcuxPrUZmStKXxkwWkWWvW4tXzfnrYSHfPh1u76nTECCngtNrYBLPzhPuoNVi1nqoCCq1UXWi2FUMBBGXwNfnKcHZ2e+DaZFMFNbpX/4J2L/sAkO8PkN6WhXCt+W6yo9Q7rrYBqA6LTGqZKsWFeWDQs/pL/jvIY3U7lvUd7gXBd8k/AGI5UEGUgCb1ziawwlq6LpBQ85l6u+4BVHcwVVrD6AftaXv43rQ9+fg21xwyUmobj5/+7f/P3psuxnFt2ZmBISfMHMVRw1Xd9vs/R9td7rbd7a66kySKIgmCJOYcMPT3rX0CoKrs9v97IyEIQGZkZMQ+J4J7nbX22qgYTqKASOtU3X69FHAzRqfKIg+yX+tTkcdnBSLstuypcnABYNW0xows4LTMo1yAq9cFrbUI0F6o5wSHytYBcMZhffoQPPxN7kHIPmhJ8zPYe9Gdn611Hz9WO5p0WEK6HjbV9jwsvF3RouYSp9/TMxZVALEyqZkx3Csz2vwnULXGU0dfx+GKfs65D3lAPQBVcv3VwoA1qk7cHH4Wk/zThYH6djDLEbrGRFZbZjf7dVsAb7ZLLGRMWRhQFcF9K+UROP+WUiSCbY6dhSHuw/aqvhG4+9ncr2zhteAefX5+ljZjN+4LNLykBvVi7Ryu9Lx7f/umADn/RpwDSicsLHg/mjO++KBzOF+XEfyvAGvdu4bHEIEhAkMEhggMERgi8PcVAVIIGNVKTZIo3DELYVX7XpnhTwqosjJerRuEpiYXQoHePdeUtUCrbKqAddNkMEwr6a0JEknp2NpPwVaSt6p3MlGyDjRAFZvcqZJaEjITqxEJ6OYun0K/TJBKN7fBvKwOeexqiQQ4bWqKoZPrFZxey4Z4lLKO7MOfMRORwTHJJwkU9k6ov9qwQb35PWB1iYTPbn5jGVYS15ntInSOTRc/W8wAwKmB29nZqnrAJK+20SlpprnxiG1kz5Qk7u7BHO/q/ut5UR/4+nG3Tw/Oiy9v2YdS4q5jV4BZtrPHKoerfDhAVXoubr/NLCa9VP3bujsNYUyqRViyLgVU61HjdT+u/yuges9M3PVLbXWqMc25Y0dNYgtI1sPE1tYTokqOMSC0FjYKqfRwpRYR8j7r3wJGS+Yb9ioWp76FcclzJRmNTjZAtRxKlf1eKirf/y6GShck/Cva0Hw6O+3+5c2b7vN8DICUUbUNBjJfXtPsZw2QeoueO3MwtX8w5MQ17WL8fP7WnbmtqES+qPR4s5fdOra8d8L4/fhip3u8x0IENYZ/EqjCMJn4T2TdIzNnHmtqwy9pNRPpb/QABfQ8t4D7YjB75bYup6kh5D2RIqf9UskwI0ZNC5pWA+rfhax+N8brQYC8VzDosXNMgpDUFMpu8ruy5z8+P+i+IOn8DBumtDjq2DZfyvy3ahjrvUJdF5is6fV69O+aE6mDzVxzDhZjWIsbBXDTB7Rn6fj9UpdYbinWJt/Yh1ewJzj13GSKrSPn/dvrF3iRf+nGmCkpqX2wh1z5u8c4FVMXv7Hozn79T93t5W9p4TSihn2UxRs+MNcLSoPxDt8aKXEviNmSZyeilWn1fmAtrteXINbFKI/WE1cxwnn6q+Czzd+EuTHmoM7q78tjA6dfJmJaKd2ef6A+9W3Y0uMTTZSonebwIYUD9K9cbLFWPmAV4yGY1PM5bX8wWtIQLJLfSGZFqc6L4khjAMc9cglQTU/dKJWNcC08+FNnXUlea/GLDS+WPCZLbWGjRA6lUCihhdeVzG4DhG2hxPrU/EvA52u2lHpVL0N/txi8yYddkCjn52JsIyn2i1jYrmaJpPicpseWXPia9+jLiH7Pu1/5+nT7DqHvw8yXCzjUEQoc/31ZMO5c6W1eF3Av0Po1WL2/X7UNhx9DBIYIDBEYIjBEYIjA32EE+Bd/zyX6lqb2QKdPQMux0drSJiJMCMont56r3zVNKlbThNhnBKkTkg8lweYYpunXjcnURMm2HdakmltXimu6qEDX/Wi0VP0uY3ZDS5gRLFbag3JItkUwYdYRdnFGMqSxiS8p6Q0bnGrW9Fqc0uol9aOYmZhxCSBXJMljjJpGAMKAYT9d9gvAmubzMCw+lOntw8buzDB5stbLWjpempAYz+ipOoo8zyQt6W2S8pG1pbAKgkxZrMkW0tEJIIcw7OyOu5c/PGYfmIlcngJUx8iC15ABw7wiKab7DftFzgggWhdEeb4C1QY61nX0UXYnyOf3SBeTubb2G82ptMaqhx49mGnMVTL6WnT494yqcavtNEm6Sw6pG2sUzN0l0NdJCroUgBfj5FubJDjvbp9dtE/ATbn5CoR6ZtD3CFQ9ppL9Ok6pqWvlaTewqPbfvCRZP0ckOD34thtvH6TVx+p20r05Ou/+9e2H7nQxxjyp8K3yzuX1LHLfa+Zh2Mc2/i5SCCojN28MWxh4DqP6mDZDI48jIK/A1xbM0h+plXwIUPVY/vTbaXdCQu4xKxmfMVYyk2W2KvK27lPX6rquMs/ySlMQBBVWSNMbMyOinLzqYcUQi4Be5cKNLWvXUpHV1arGfqce50ZMlkrWGamvKgCj2rNrBEYZ8w/Pdrpj+l2ewgb73ki5c2ziNhcdvFZYHCiiLX9es1gQ0jt71IHV03PBR9wnY9hfd+wrMlJrIevcPDWvO8cwklSZPRjUG+bAiH1sGmfnR/rxXnWztTlg1TY1SICpc9ydrbrvf/iG3rUs4mxSvfj+v3VXJ38BoJYkdUwf1QRMdQTy31vkv+swq2ld0xQIdZ3UNePxBnwKUmOm5Dh4scmy8lOZbpQfxqGXsXPeMQ8StfHc+g717M/a4MEvUpt6c3IMi3rbffm8AUhb6+ZzwJ6yXs2olPsuBI4dC23r3dk5jOsC2S+LLenW5P3Q4w/T6+KJl1zVgqaulcFIDbElAV4j/Bf2XzDaGFP71ApSPaOAVCaQ+0iZcaTAXgMlv+57tCbuAls13r3TcdtGttW5ZA2rxkxOiDCm3PeU9i6VDXtt8IHW7ceBmOdWLN5Yv3oOSk+LMWaRAPUcR+czfntz+zO1qh/5N8L+3LauYSGS63iu029a1NRCjvLtij+LGPnXxUZGLkhaSjI8hggMERgiMERgiMAQgb/3CEhBkJ5Uy44wpklWKqUuqFPAplLZHv40+Wies/2M1kmC1QK8acdBMqX1kpLIYsuS/wFeYUFgZyYwnGP7Gzb8VJ9aybp1panvMx90nzIMsCcyn9Xuo9qKKI+z9cwtks8NjnsOhTG/wnmTnWLFlD6AFMumLnatNx9JywQYVkCiQFUWQndLE7V16kRvZ6ROJoP2CuTztwCkEz9bR0zlbfZmJSnzefNF2YxNj48T3ADgTJH5Ci7XrZ0TVwIsZyR3YN3u4Tc73TfPtrvVySEJN/FBcmz/1Nk222hWquMvNatT+lxuwu7G9VdZY8hSJaJlAqNbaUkZZVdbAh5mtQCqANFvE9Z69AxEz0o4QrVND2MzSMHyjkEDrCFERV1QQ79jUguk3Io4BKEBtQINd+D7i6VJytwYtUgpwz4LVNvPIFF3LTjiv1bfHCU1QDCgQMDEZuTFmCatdeewo9OD1zDhe+k7ibdy9+d3J92/vjuOcZLGStZJ6vq7xFRpgQRYd2AlnhrwpAYV2ttFEEGqoFVAF/aQzxFwhrnSLEbmL0BVRhN2nPH648s9pN8wZswZpb/2dS0lAgsjTaYr+Cv+tIDkTBm5ADL7yoneXUtVC6osVlZeR+rWi5VtNTxaMD/reIota90+C9y4vyh9a6kn3S0Ts6z+ZF/h5ZoyQYCyw4rJa+bh59PL7uTcmsdqz9MD35Rc+3ck0E4dgRbHKFgJ9taxOxOjgKqg1GsjANpta8FG4ysPquorqz1NmfgAfgBU1qx6nBooZQFBUMbv67DyLDdw5zjptpGJTnCR3d087374/nH36IBrYwJA+vSXbnX0X6vnrcqLCZIEx9P4AUxvqeNe3+CCkl3lO6y6iFrgan1qTMgqmjH+sSShX8DR+Cen166VzP929+PYoorme33rCfvfzznc2jv16K+UKQD+P3fd58+3OP0KUq1NrXY+lNMDSh3TDWpTqU89g2VFEux9J7W/sqpc646ZxxqQHzXA/ThUHWnFNIfo2kVcfVutqgsBGYUCudYTZ5smwc/9nedkWa8DTGsfsqZhRZ1nnh+fIzAV3Pp5K9t7KQv22uWzPcYF8997r5Nng/uo8msXl/QUWJ76mu2H9HivD/l086k7QdZ72L0Pm1r/IliRTHsn7tWqchaMuUC07lca1qGCCLuK43p3wK38INLgql/1XHt5cE3V4TFEYIjAEIEhAkMEhgj8fUWAjGBcQLUlancUj3AzjEJ/wj3sMZEIFM1quq/b305gWDydeyORItnRzMgEpGpeiz3ShAieFdakgGq10TA5rnYFYWg1deErIl2SnWLDkGoKYAMwbOMC4LUmrd58V191SWsb5b1CZ3PlJeypyag1qbKzI+raNgCkafEQ0xF2cSn7IDtQAFYS2CaNY0yO1thWViw1foCGGyg7k7ItDJoEqNZ5JZckGRMzTmFNNU7CrQlTF5kwGFX2t01bmtffP0JKTPJ2+QWZL8eB3HTK87aimcG8btrCRlBLrWoUiwDk9bTCaeGTams1d2GFIgG2kFWZtpF327Zxhq0i2gPVvn1FMakt6Q3IKXBadYb1ez1K5rluXV62acAyYKQ3XpIZLRCVgCczLvOtJNX9YZg0h1mt91qjutZ6LBaRw/8CYtkubWnqCASYMqdn1PJRItddIQvfevCSRYj9AFP7pP7lt4/dzx/pscnAncuyytgBaK/XtgOgVoDVFYygCwnVo5TEmFhuMmAaJMkiuujgrPYQAiY9c481TLG1tzfdwc6k+w8v9qgn3uiOYCT/FUZ1CejSaVegKvPahy5puPWtfI+tNRSfppa1zqvARbFjuv5abz1hLJUjh5Xa+BYLAAAgAElEQVSNRFk2q6CHx+fD6sDqYdnArocnLuV9JaGtxZ6sEeSD7kGxgHEfhcHrpzvdOxx/TziHmD5l373Bk9s3lUFOXYAtcBKotGnRtrhyXghcuC4FpgXwaqOA9Qx3AfGsc7gU1Zi+yJ+V+oZpb7FgToyoW90EqI7pnzkFxExh8w+oWf3x2/3u8SPdsYkLJmTL9/8M7hRcYWpGzXiuA1G7Bko2L9bRNz1V/b0YbRclbtLWyYtLpUKN261/Z+72i3P3Y5S57fMCSm8WYSDZ986LqhNHCnx9/L67+fIbxkPXaUlzfEwJAW207Il6k77Q9jm1TAEAizz97Jy6zAvvi+JcjY5cCHAieth1TFf2oc0xa3Dl/aoWkrzKHeJ7AFpzI4qPtKlp9d2CWqXiAcJ1W6h7rXNcplQlhEZY9pm2J6wuysbgHvj6Yt5v3TGvq1zx1U0WApT3Li5ZwFLyzg3O9y4v2OZcAyaN7gCrfBuzBQz5Lze/dl+Q9R51P+fe/mDtGQyr9apHnGWv3ujnqv+CaKmnCR5tivja7h4BVQ+6z2sfeZ+sKwuSdxLhul6HxxCBIQJDBIYIDBEYIvD3FQFynJ2WyvY+pGVxcQ9YTTwLtMq+9AlBpQYFipT+hsHM++7BiX/PSDjWW09PWVafs3p1C1mXjsDX1iom/akkzEdLzWs13uSbIxTAWn+q4YiJvNJNgUZvaGvyNSaBkgVYIT+LqQ+701TGHHTE9gLddXurmpeaTPsJJI/XgE8Z19QTknSFHdCXBdC6CWjMOZl0C7ZIBpXgTcLaWFsGL6NMFxBkneoMoDqFedM5OEQ1CdyYhHr/YNy9eHXQraBcpvxtr9Q4/QJGJ7KqO0qV7cdpG8j63bYQa7anicSXz7AG784cpqSOYYjCphq9ZgTzO4CaFL3N2h6E9uC1f+0enPYmSsXKCS5LslujLcgsYJrgKvtrZkr52yRXs6o7VravpSwGtWpRZVZ7xrbqO3WNtW5RxtWEW1Bwr7zEeIZE/hygeqmkdboDo/oKxnQXthQWhvf+Ddnvx8+nMfy50BnYmsCbLaTguIiy/wW1qjcYLEXEySFsAEwi+3VmKy0nxikFTpwcU2W3JfO8IxZ55TG1xT8im1Xi+/540f35PS002Mb5UNJbAYEAJas3YVgnOkMHaJSsuAy4qvYzzsJGtdZa0o8VcipzUxbO3aQu1YPI9WeIlVIat1oYqOdqPCIRdv+5jIoNzjlkEcE43yJbnnQvH+12bw6RLcOoutgSEyUdgdvVm561wdwuOPXHW3LUYulK7i4IieUQ13UBVWPh8RQLm/PK2kMBa887oC0maLWgEQfjHCfnBbAZMb8YcS4d2jbxPQOoPlg/7X54udt98w3LTxNA0yXtSz78H7yXlQtdv2FU1y3udhAFqralEZBSp2oP1bJ0dhHHcRCkWt/N+KtQaFLgjHvGooB67iuZq20hrQLCg+ObPKCF1ZOKO+ZJ1x//Qo0qstYzetO+5+gxUVJ6WxJwYyPbyPPUpJ7RjuaS+tS5/aB9nV0oCc7ijFeqE4B5IrB1fO39nFL0ttDhPUeX5Eh7o0QohjMsNkAyrWb8VAG4TG7619ZCTNyW2U4wa813Pyc0avJg6j0lc08tMr9koSSAt3pLC1bXlXrztWK8vC15L3SeXmDOdT1n0UVWFZOl8xUOv6gxzhnPY5jQj92H7nP3htrUR92T7gV/v6c1jezq72tQ9T9Q7YATAN/b2jalpMNFzxOAbek3imkdHkMEhggMERgiMERgiMDfbwRIc3YL0SW1LV6lRKP9CrWJjxI0M+gCQ/VKJcc9gJyQVgpZfa1gJyvvvEeuVQBQwBbGknQDXiTAFujYIFQTGVubxVekaUmvFeS1HqkBngWYff8EaWeyN5MvEzz+N0bWGJdLaqvMsnQWlg0xqUrbGJNWE2iyUD8jklqdY0m4BNGbgL4k4YIWjY22YTa3+ZwACWuxAKkmTJg6KStW3pteoeIS2VTY0RkGSZMZsmLAJhtH4mt94RPkltu71MCenXQHgNkZ204ASEp8fZ8s7JjfZVQtq9PcR2ly+qgCZoshErTKAClXLIBQILZMlQpq1FhmPENVFptdEsIal/ruwWs/zvWz/i/bZe2lwNT3tueaxLdo6Jot9wysiNNkFvBwx8oWeLX2NAmwdW6hd/ojlK0SlJoR12xSAlnZO3Hlh71Sl7Chc8DqpYBnSmugvW8Zw20AKXJvmKi//voO0HXOCBFfWNUL+qfOqU+9YpyuiJF1rFcA1UiRwyDKAFlXWeLnkXE3tjKeTgr+M+H3MO196rkKAHX7/eGbrYDb377Mu59pT9PHtp+DxqNnsMYuUtj6KPsudsy1hiKulIGWvNczd94KZJWKB/sJMgR5Ybg8BGJtDPN+z7RceWXEagGhLgeP0/3XWJb0M1deA6qP92fds4fb3U+/HQOaAKqAOD93FAOnmjPV07UONHJQhzasquBL12dVBF5j5WostKyPCWxtc0jjtQJ+SuaL6auesdZbytLp9LvRA1Xeuw4YshuzrWfGVDGOYFW3Yd2eAmdePd/pnr/Com2qw+xlgOra8jz3BFvSaC4WKbz1qmFSuR/BvvfmYwmO4FQQm7pkVw5crGgFwc2IrFqzOECOAcfYAF1vCuW5b8Cmdps7ufa7OYsVh3+hx+h19/mTbr8sIxAigeCKOesijHex5Zz5u2BuXuJKjSR4RW1qHM+ZvzKhzn9j6KKXvV4DQjkOyxucExkHvlPhnMuoZ06Nc413ufbWvMgCEBNoqTTd1xsIdQXCue1CiBte2QKKfUUN4DiGqa9FDnfS9129RsorWHWRQRn3HDMuYzKmpdYmCwSR/DKfbqjrX1L7fEFt8RnOzfZK1eVX/4BLvt53v3S73T53/i0g5wee+eiR9zeEXAvleaBc3jv9FmD3Iuoar1XgL0eXK/Nupn315uHXIQJDBIYIDBEYIjBE4O8oAvyLv9fynHvZWw80+5SzIEnVsFrxeQ9UfR6AhaNqz6auB8yGm8j2roKb6KaxDK8p+7VOdfOWn1a2hg2sxGgkUPSdgCTSorzfFjYmMlSfFnvAX0Jd296EObBmzmMA1I1JPOcx8DA5w8Aox1pS0zESwCmgM4YfkVSSSJJ0WQ9bOaxAFdMepcOys0iENWJK6xplbUh2b2FNZyTCGkQJdgW/4orIf2FTp9QuTnEnnmCIZD9Bj1XwqZvvYwDOLezCJmB3FwC8jXx0Zm9VgOhsKtL1GNgWdnUCAN5UBqrZk6pe9qUdsOyQEs/QVn3dXXSbJrJs2GJSeWuNQGWxdY5JvnsU459hj/pHW2LIczIV5fhsTaI1c6kHSz1hsavuNqx104NWfSKvKweNnLOSyUr8RVzWvJV0uGTCtQ+R1lrYGl9p9YFuRp9cc1Fr+q6QUC7Y7tykfvywm+2/IljTAL1zEuNffnvbnc0X3SX9Uy8xT1rh+CtgTQ9LQQI11HP6VpbMVbffBlTjzGxdYPVRFXT5nfkeANXAA2Pr608Bqq8ew96xjUD13adFFmec4AIxk3/f3S/zGGprUzcDPmx1U5YwaUmTUxf4keDLnvYLLg2sWgcqE7mMHLXMccLaWnfqR7poILvpEMf8x2OsT86MSF1tYZRSJMjQ3nbfHGx1jwCrP/12guusjFgtIqlQ8IpzLcHwr7PP8hly8aMCUQyvW8mqVb1vZo0scptrqTX1erIW3OOWJQ8Ysvcx11zqNbn+7J3sfgT2nOemzC/zYxMAvEmv0hF9VCdIPHcArI+BNC+eYET2LXWKWx4EHNuH/9zdnn2MWZKANCBViTXX5y3PrY23y1AprWu8hh0D7jVq6lV4tAUeQWE70bqv9ZjJa0VwHVToXJVl9Unmzt7L3A/joHt+1F3TP3V+SR3mh647OdnARMlzzZRPjapxWmCsJEi9gFG1Z65jJs7N7h1bzz/Av0oUUuvrFSwj37enChMv+9rWe2J8pRmT9zje74JArkfvodU6pnfkLUa55rX1o72BVoBquw/cn7/7rc929inzXeG0LpPrpFp6reEY7WLKOn2ffftCB+mA+w5582X3+epzeqZ6NC45XvL7gq8jqlS3YEkvKfafsxCx6D59dQ+qX5X8bgNmNVk6vT1kltgiS1dgl15kUr8Gtv/u7cMTQwSGCAwRGCIwRGCIwN9JBEg7dP01Ram604CQEkm237McH9BYKXNv2lPApqCq7Gb1OJ3AXpWEstiVgmu1h5ICs0oOoHI7oWpI0Rhj6JwLxxpTJ5PqpMsxafJzbBDfpyd1JJq6xGe4VvZJPKcwKamNulkESE4Bw75XflYQPKU3a85BF02yxDmgVPCSWsVWC5b2DIILTXYAiiNAp5YgV9aICTpxIJ4JqAUNbgcDKoC1FY31ZZsAzfFMB18YPBK58RQ29emUv33PklY01LcCUHUDnmmmRKI3GrFv9mEP1Sl1qmMA65jnZSoEvMp/YwVrwkptbvqoeh5JzosxrURUpqgHn41dDTEi2K9RyP/zwwS1/r5/TWAqSO3Hv2dtGsrtGdUGVMOgiTADWBogDdNjYln1rVXfWdLOSH8bSG0Qp9CPtcLmwDG68uNlWQFCANMlkknF4conz3RQnTzuJrsv+Miq/TvBYfTX978BWG8CUs8wUJoDTCNZNllHw72QfRXwAhBc4CgjJevzytxI/FK1oz3EZ6hj2lV/y5b79+ODUffioYwcQPXTvPvwmaRZhp03V59XHUwbUBW8hWGUrZUVczv2mPMsN+B6VMscW+/IrjrvbHXjGC1lIwP0S0bq2Mp8KtGUGbvJgoxxLtYzC0SR//5+VAuIlAT4GX18D3Yn3a+HZ4CmYtuc+9bZerRgm+zPGaPM+CbFse0eEIbU8eU8uSL9LGXJ7t3trCO3zU4+n2/Hx8WEyFTtoWqdK8csIxepvfW2jrPXvuw547VpTTrXCZCu26fP8D5AdRfW7dH+TfctjtnbmpWx/SLOvz+lNc0a4FRJf2pHZVRhWLuRvVRlV71eXMhBAcFizm1cdVUh2IfYeJXaQNazwGjFuXr9is6lOts15XP0Tl2fPa7bo8zw8a/d7cWn7uzkpjsCqJ6esaiCrDfigQg7dOwFvF0Aus6ZiyvuSc5jo8bnXVuLGuLWa8BVB4+1FjZKSs1YoKjI/TfDzme62Oa6UR1s7jNXzB+/M1/bwol/h7mWrXY+axDH++cwn163nlZMlb66H3iK94y851COv7an6dnVJS3B4hrsgoO9VCmdmFOvmr7WBOYUJlWpry1pPEfv+5dIuPH9hRs/Dl96hgjYfyfmMUbq71k1b73y+BciP5fMgzJYqgXLAaTeX9vDb0MEhggMERgiMETg7z0C/x6oJknrZVUmEA0IJSXqf//9inYBIVhO2E8NlJT3JgFXclvpM89qaCSTqrBLTtRExHrTCrEJsOzrmFV0ZbjWlgaOCiiagUx8HmVc+JwNGLOe/bJWLtLdyPdKHufnup3gZ0Gj+SRAjTFT4uu+lzS0FxgU7C3ZshLfgFT3h5R4E6MjZWuruNxSg8pzM5qfBsiEmFF6xzv9HQmv7JzM6oz+rAGv45vu0VOkvoDcTf7eouZ1d5d94PQr26pEeKxDcAOqE4CqbTemuBV7nDpqrrOd9Xdx/uVvW69EBn3n+lvJewyWQmvcj5nn3VcfVpwr3umzmZrjPuHNL+zFvqhAc2tPg089tlp4EGwKYgNORVLuTLlvbVjfATJm6WbSjfrx9SY1TE1rWJ+SBOctJsuwpnUwfkTVqyqLXPB9Y0LPuWmUtDF9TO3wMwCodaFr3ckFEtz3h7Sm2QSoUv9HPeoFzKqHtglgXlzb9kL30PB3HLs9fAWOFZm4AAfzF+PkG7MA4fyxZUjoQdnJNUAerN4jXGTZ95uP8+79lwJrAYG5JCrS6SfJRrKHns8WbLiS7t6cLIwqH9ez0u5PYLME0UQqzuvO/6g/XQcQsAbgirvqKsxiS4C/JjjK7NvYZpGlroGiW4vN9CQ90m8eTGnzMg1QtcWO526NY2pVfZdSecBTMXzqsX2XrLqye3FbY8nZVlY3Av1a+eDholHDcLmYBNiNSc2wu1ihfLQWJq5hzUs4TDxaHeSaLtrMwSkQZRuQ8nDjGPnvUfdg57L7jhY1eztl3LP4+Odu/vG/p5ZbIyWl+Nafrk0BqJPtAqqaHTnQcc/WFZixS113tagJA9sW0nIB5zzqAqmFF8NrHIlTFgo4zu3n2XdYVqx8bz79hCk2AOzopjv8wL0GZ2olv7al0TzJ+TGfbwJg6Z08HwFa+Rx3mU9x/iHzFcTbizVj7cdUqUUAvKUAFq6LrwWqrfdpAGama+lfAko91tzjeF6GP4xwKUqydpC+uowJ4DLj6++WSTRVRNQWDSAHE3rZuriAiVyBYoUOsKsuNghQL2Bs/eYzlkzgJbL/c5hwTZKWMJ8CVXfjgqLP2UX1invLBeN5AUD1/s9yYZs7/6Mf9+PRLs7/n22Hl4YIDBEYIjBEYIjAEIG/twiQ1uy3jOwrGqalapVOmRabpJo4FacqAEndZ1Jbn7VrKolhe10gWhWmSf8CAvVwLADbgAEJmg0IlLrRACbbCFRTzxqjFhlWJbbKH5EJJgEmsaLPqdI9AXEdm59TCbfvXgPAjkzW/ByAmLn6NVmm7r9C0TgI8zPcAy9OqIPK87w3+4fNSR9Ynp9uUfsGkLxCrmtNq4n7GMA4o/5tDPgYw56G8ZTBEOBj9DKCcd3GXERGNHJkZL0TjJMgc+P8OwLoblPHmhpV3j+FLaUVZOokJUsDUAW1AaxEwCTV3oUCKR2AE1B7GcIWhRkyg41utcWjWBkfwavtPBttkvjfATR/j0S02JtCjQIRZb8mkA28JWKFmgpc9pl2q9Ht0+6WNKduVZOsUEplwpKC4LzVGtbeKbn2FSapka01YKKYMiWak/hfCVQ58TPA7Gj2BGfmp9SmClRH3cnpCaDxC3Wpo24OSJ3j8HsBi2ptq7n1/GpCwmx9qodgnXWZccmCljGXwKVYwDI6KpY1+gICaHhN0p0bLx5oRGTN8kb3C0D13Rf6yyaeBQQMOJgx89EYCDZ9jAJ43Ref69wMkvC/SsR746TId/08gaqyZI9JKBfQWDgqrWr8RGJ61fp9jmD7Y3jFNn5WjXvtO8BRwJI5Dth+tN09BKi++XDaXSABFcALjKbOY4dBAOax9QDXQYs8voC2YLNhN8a3yTBlK32vr/PetGMRZfNwW2tSl7rH2uKGAk5BmeDIq3AzDLTtpQrwKMnfkFFFJj+6mXePN09gVo+6h5OT7vs/POke7O9kWl7BZM4PbVFjvS5PCVRx+11TBjw9QKELmFTem+umalMLqHJcUSQUUK3rpikUGsjOFZIgFODLPSsIUvtu3H5dmHPeXhwDVH+Gbbzu3uMJZI2qTOdSoMoltEoNKgwrAFXZ7yWGYFcoBDRAS/sjwWXrkUq5bmIeNrSvkXW+cL/JPcDx5XAtEY5Lb2NJXThwfHvg6Rill25jQnNPZu6VJLguXetJy3iJccGh13FX5qsiJIssDlok8YwM0vqYMemS7sxmMcX+qbamuYFlvcHlV1nwnPvrMUzqp5svwFFrt10oLCO6q7UVz1hn6oivaE/zNpWrcVzOoujwGCIwRGCIwBCBIQJDBIYI/PsIkKMctPSsEst69KDV5wrY9EA15joynPVsEqgSCpaZUsklC9S6pUmo8l3lXgLVPBt8VCzrZE0IWyDVvqu+W6muXwGevGZKWzwViS6Jjp/oa3K3fobPpj1IEspK5H09Zi7ZHyxA3EQLoq7LGvHbSLMOk0+TvrC7JmoygbQc4bjGNDZdhx2NtZPgyvcgnxsJUnURBmyKoDdBmiMZT4DkZgOoExlV2tNs0xd1F8ffCUBgMuacNq4Bo0RLZpZ9C2DtnzqhZjX1qhosSQI1ttX9FlskneaJSd36bc0qDFKYLuXHgkoDWyDo66FsHNxX49oziTV+Xz8CUgWrAMqwhYXAmr9MY5eMRcO1JZMsKig/2+dbe+g+dAH+Hc3WWNlbmJVIggNM73ZWxkopMS7nVHJqZLuw34DDC9l4gMJ4+xtqVk2+x93Rp6Pu3dEXEmVklcjJFxgoCVSFLwvA6xJAW86rxobxtJ2J9aICPkFqgF110czsDO43gXZOFEMYxpINXjycwUgq4e66nw7n3cdjGUFnBcBE11rnIAsrCZnnZpDERe5JBt7k3ymTwuYKSy8bFowWUKxuwrrhRjHANssGMiIdDkotaapspfO5HItrwSF9TfP5bRHHIWTbqlPtupdPdro9arUFqpcxHStJqYxqiYjrc922SoqbFLUxaoLwgFDin0WI9h63DKbLXCkGeKVLrAZMkcECilqLE8FVxaVngpG9h1nlXAE/1/RCVvo7BrDurl90TzY+dg83v3R/+OFR9/DRXh3b5cfu8h3Ov/TGFdyv9UB1skOdKozqpvWpdX0o/13HAdga7jJXsiQgAxFAJvBMdJy+NWSlAMi0LjfwBGPEvmdP8/npB2tbGnoizy9uut9+Vd6bbjUwqJ4vd0l2sQCczpH8nsOqrq6twfZgnQ8aEHG30XU8Czl+cC0GCPT9U5bfOvX0e5b9ZIdXtsgSDUe2XOBRMyaZUbdR0RFGnsUApeeRiQt+3aeLGzx/Bfh0IUSDJBcPrM9PTTEnttIwyabFLpq4gmZMsqhTsu8VLLJS31udhwGsK1ocXV5esoiEsBfTozlM6im1p5e0pNnt9sKmWopxsnaW186oOZ3j3Tv0QP3dbXf4Y4jAEIEhAkMEhggMEfgfRIA0Rka1UtRiKPvHPXi4Rz79NrV15aUNBvWmPUndq74oTCc/twJJrQ8s/1+/J5qStJYDSoQFsvtr9EPkp1ZKWfkneQ0DFTFgA6m8IJ9bCbkurbFrynHI5AZkxRVV4AlAgQmVERW42tjjBpYmkJbtY+Zkv1UBqIxvZMc6xxYQt4+qZiGCh6T9JIiyDvZiHVNfaj2ijsFKhLf3YFmpQ/X5dbaZ8rvA09x4n9ceP6E2ENnlGuzCzQ09AFcXvE5zIGpgIW7DvirzjZmSjr+pebX1A58jMxTiR3ZIs5XGBqVfpOeubNEEvJeXtoWGBi7ugWoDnpH41lgXlL8f86pR1RTJ55R+euL8Z6KaPqHEIuxrJfG9RLj6yd7vf93k+xqDlQaqIi9MoaU7E6i44OB+gIc+n+JN/oSBYgDyOb5FoDpnjHVKvaDOdLL/GrOqJyT9MN2A17fIfo++nABQYVQZywvkv8LHDhb1bDFNfauOtddsK0gdtd6p6YsboyJminJaPtZlD41rRCsBi743IPGGXrgb3evHU5x/MWni/H86XHQfT5aZw9Y7K/NNa87EtOots26QmVe9SkcZqwKB6dXafo87r6A4ckzZLP8rkFxsa0nZPcY6bhlL5zIzGjZVVjKS7FwHDXwKsH83rgWEX+I+vcvqyJv3SDEBhXf1rA6dx8M2Sp4LSLtfnhD4pBZVOWmxgDJ/1WZHAOP14rVex1zACHmu4NRaRtlTTmsJirNdiiCpQKHnJTDmO21vql/nDY6x4zX6ZwJUx2vn3bONw+7p2ufuxx8OMCV7kPO6uYIR/vU/sc0ZKoVagJBVvd2Ccc11YX3qjPhYgMxrMqqqQpAA31KrKvjqwWoxpM6Z9p257W1RcFeMn5LkNWTna9SoZv4ah8+/dNcw+sefb7uPh7j6QrAvAZ4rwKTxuma+Kvs9OdXkTZVJLbzl2vHeBCGtmVHKYFU2OPRtcSJ1wsyXCfXsyn9lpecAw8UlY+5CS+ZpzTWB7gJWU6CbcQmjmsZHBbK9ou2B2mpZV/Ny/u3b1mQbrzVb7aT2mfPW9VrQa929ig5ZXV6bY6Rkbao9qAWpF6gK5lcLFpJYlOJLya9Ov9x1E0/P5yIy4CVi3+Pu7S0OyVFrfM2ktpvM3XwdfhkiMERgiMAQgSECQwSGCGRtf7cJNstMqfiYlqAGCjbZZ4tWvVJ86dcQ5741iomY4FFwpfwL+WvYT+WDJaHz1WIDrCO0XkzIcoPDpy1rUjwYcFo9UIUaVbMX6RnbChRUi8p0Vv1VSYuna0h1A0zK+MPsSylmYDh/a6Rj+5HIGtmPYHq2vh0goYNlHVMa0eQsd7d3MUcap7H9FQmarJj9WK1bTZP7fIbMAwCKnqtbOzTdAQSsy4qOkfwCYJUFy9jtAXAOYFa3MLLZxXnV2rrrFUnf1QVJ5wqAiqoQl2ET022Aa1SLJK9j9MAlU7X+1Vq7+rZOVcfTtTBETZqdursanap/rES2hyz3QNKjrlcqce5HsmTUyVoD0Ew2U5yXmZJM2ng3SauyvdSc+loMZ0iGQ0lZc1i2pzHL8WDKuaUS1NZAMpJg954x8bP4ndq+bBIWkOQf4HoBSD1HMrliLm0dfAv7/AiWhppUtv3zr++7swsluCTjjO/lDW1pkBxeAVTnMFipZYXdiiMvAGUdNk1WPDXJur9yvClj5BxtJTPWcMbevZGm1kPmcovx+g5TrIe4Oothfv4IUD1mKSWscOtfyjhX3WiBeEOb3sFphdNArOwl86jqSA1HMa9xzhUYBbgVEAxWEqj2jr+NCXYbsX25AOss3MYrQ3of02DMAFA/pox5XsOobrOI8utHzJRgxgoY1ZluZB41J+smP/XNqSb2I9jM8xMYVb13AdW6CmTIm9uzxkw8PweU6mhcLVMas5rWKNZOOo+ydFRzwOf4W4fZq+W822BByaWH2fq8e7R+BFB91/34ert7+vJZZix77y7e/nO3tjpigUczJVvS8D3lHoDiQZn32gjnX57PteLrjP1tnLNkkds1EyVCycQThlz6ssUGrcnWPXHjt/UMUn434PUWZ9vbLz91y7PL7tPHje7zMb1+T5XmArQFscywc11+z2H4+WmLpdQKhzX13qn0ty4JmdI2BCXtziJGtSpyMcv7TlrCzHE0h8kMa585TO8AACAASURBVNpY/8wRa0R5Lfe8fh4RTxf5PJ04BdekzPt1/V1hqFQrIoytzGqkwi4o1LlGvp6ygJoX9nN1AqzCeJeJ0gKguqRGdQFQrXly3Z0g/3Whsa6w9e7LLbJ8vlxcPKRn6jl/XyMObsUX7QobgGoLxPBjiMAQgSECQwSGCAwR+CoCpBe6/objaQlUZWtVpdeSt6TPJTO8q0uNBrHAYH42Y55KW1M1JicQLrWeUV4HQ2giHHazAGHf1kZZr+kbvGQ3o72I73P7pW0wGuO0whSpalhhPRuDY1Lkav4OX7u4u/o5MqLpXsgHKys2UUOwRu9VIDPAZU77Cz9r5tc6DIxAuTK5JMuyZALi7ekOgJOWNtRjXSwuisngs20/M6NViW9aF6QCSEcwnzt7290MxLmBOVIYOkGm5kfKmGVJ08sV9ph2Nc9ePeq+/fZ5Xjv68BtyupM4mj7Y2+j26be6aesa29/w3dc4biAlztik5k7NsGDVZFNJaDGrMjXJLk1gBckZ3ZYIJo81Ce8hmLsr46tey1tAVVDZ6ktBOvdLEk3eG0BSAC01Zqn7LXY1qbFaT9vbBNe29whMIvFFCpwXxKsmxgI6a4tlYHkpJjE+r0vvWndGjerpEjYVoHqDlHP3wWsY7QPkwCMY07Xuv7/5CFvl2JhUw1zdbqVv6lIWFtYxu1V66rzBXEdnWBcsnJEVCyAF8u0Rv+scbU1gzf9y8S3JLMs5SLNfP5l0BzvMXc7pFxjVo9OSW5ZLtJcBwCwuqn28lYrLvAOys6+6YgSMmnFlsUeQqpFQwIHj5ZXAHLFljuyfLJbuqgHDjnUBWVdqUuvKuwR7qUXMwo0Av1xev24/ZFT93FePt5Gbb1DXe85+m8zX66Rf4FCSnzrJHqhXnfet7rQOTzuPAJMsWLgQU0DZtlKRTQvCbCmU8ZURrmvLvqHl/Cur6sKE13+xtLmWjAPM5Yo+qdKNGiptAVT31z51rzZ+6n54OeuevHwddlpgfPnh/+q6y/dcIxqXcWeY7aZG9dbFBq9VgKry+Fr14XqZULdqyJTeZi4omee+lEWW9hB4ey/LIkqNjasCMWraoj4Vljas9/mn7urjXyL7/Xi4gVkSgJR6Tes+nQpXK5+jrvqSeRjZryZK7M845vK032oZGt0Qq1797vUua+5o2q6qFix0Dq6eqC70pcxAHG1Nr8dijFuLJ0sAqv5Uky3nf1uIyDpTaw3UHHsNRuryBcAuJmSNilgEu7fFQV2+2kPn5CtlwWy7Qj68oJfqEimwCzlj6n/PU6N6lHltn+sp7ttvbn/pDm8/4Lx9ieD3iOnLIhL1qXWfGR5DBIYIDBEYIjBEYIjAEIH/eQTIdx5A5pj5FbN2z6hWTtcyuySGBT5r5bx+71k233svNOzr9mobH66tCxmV5/qu9YjDTA99l7Wrfvmcf29TS6gkt8AqsjZkon1VrNsW/1ogd4GU1r9SBxvQVaA47+a8qpNqgWKlwDr4lqMw7WFgYDVyKiFsY77CJhbjuhkpMGAbIJr6UCR9STGpH53QpsSfYccAI9Mdev/BqM5gRWVTZTOsLVM+Z5JpYrkJgN0C6MxoTSOxs7M3654+fdDtP4ClAYTPL05RxF7Qwua2OwCwTmBuxU0BLYDTtLTMmkJjVWVTZVVJxK23DHhoCwgm6nHxVJpZg1D4qY1h8cz341ubtPEvmiYgztY79dpXUr1ktCJNAWcxrpk3/q4LsDJJQEsB4qr3jIQySW/VJxZdKNva0FvwqaCgQJiyyYVGNLzlnOTe75uNGWz0D0it90iOAbC0V/l/3x6yiICxi/MX5uyK8bylvlg29QKwUApP5bmCeGcf84d5oqwyslPliVmAcCEBsMMbCnb3izAAWV7bZiHixWOAKosJAaowqkenff9XWTBZSx1ta4x6N9aJjrqCh7vYlvZAQOdnO1xxszZGCWn1IR27GGGI+Hsp26UTsnM7rH5da1kEcI5Tp+mblQJnEaAxcsa5H9eYk/He10h/J0yqN4ewXMzLgKIwuLVtGF2BUWSvTrWyGvMRjj3tZpzPZfDk5xYu1wRJ46USIdspxfpUPzckXaZQGSoJrq4AUtWT1fGutjWbbf4sZehgVLHBAuwsu/31T92LzT9333/DGHz7Q5H77HF59H93y9Ofuf4wY9PV176pglFBZdrWWKdazr9Vzz1h8UawX4tdUTswV+6jVIqPmp8elqxvHTc9kbr1raf84bgwHl/e0T/1DeB0rXv3jjpMeqfOkeVe2etXEzD6pp7TkkaQOl8wL10wiZK+PkNn4HQX8vxdGDCuAncVEwmWY1I1yeu6FFsfmt5B1qEKpL18jFuNR+5pMrUefyyiax74WnqlZjyJv9LryH4Lk/p7mTHx07pW35a1rHpeiW/mkfJf7zfOQa6RFYBVIyYZVc2V7Ac8v6FXKiZYnpP3TluMnQNK392+4/8nNKT5LYswv5f91r879d0WePIpw2OIwBCBIQJDBIYIDBH4R48AqcxBAVUzzIZoCoi2lgaNT5PniSzQdgpJRStpKTloY1C/khGWNLgl+9amBkSWO6k8ayXuZZAkeBAyFmdbgGjCNlsAVvdga5iqwMOdNG6/Jujmj1Wval/WgNowNO4tfsKwZFa+1rkECisNBRD20l7BrGZOgplyDC7XS6thfShZNmsbI/+NwYznDzhNT0yce1O/pRTYmtTtKbJeYO8WxwwLPLYfJvLggEWjpcEMx6uR0j4gNGWAbKfU9zFg9dm3LwGwk+70CyYxZ0cY3qxwOKX3K4BFmbAmTbUvwYCo1wyWn8gcI3mUGWrjJ3DNa4VM27DW8Ru7kvuWlLpxfJUw++rXILSeqc9Mfw7ZUVFYqNLsI1jYVwI6y4gK7SZvQYoosyorGAzrc7XY0dOcMebKIck0CXLbrpVDYtZj0m97mguA69yEexPZ6oMfiftOdnFyPu9+ev+B1jT2UAWgWr8p8CC4Z8tyANaA6Jq5Z82gIOMGwCorXsSpMQluqX6VPJ82NS20ge0CAzbdpvb4BYzqQ9hwD1XX388wqpGkK9d0ZlurmtpAGcl6b9jwOKYarzL8CvSLxFMJaoXYOldlxDKW9l2VNROEuB+f96cAvnqeBgkHxAqsx9Sppu1IUIb12DKFJR1291la4jhty/Pt0504V7/5cB7QKXvaO8X2Q5u62IYulS0Lhu/WFhzLdm6R8NaI8hmMd+ZFAdUrwW7AV9veF3yfrKpgtcmBZfmcOwLX1IDH/ddeqvNuurGgr+qq29s4oU71r933D5fdy+9/5Jzr3rM6/nO3+vIvAdNhVQWqXgu2phmjlJhwsTmeSn+RB3tnMC65dpgHcTIGwGZxp2G7OswgxQLqxDyAGrn5+uRJGPB1j/fT37qb06Pu+GSje/8b8wowKOO5ELBSgilQvQSgLvPtHHR/BUqNwWrh0l9FLnfJHsznYhEZClRlfpk/AkTvH9a+ohd2THxP+ps6R710BJUuKmiO5DxwjrCPK46pnJYFqR4D+7BeNcdTYxGA6/PRk/M2mFz7pl4DjDU3876zifGbJQdZ1OGYFpRCrC41VgJ6wq6ezU+7kxUmScaH+2i1GFMls04n3NPuTfcW6e/PANnzdk8xwnVvbHeQxHx4DBEYIjBEYIjAEIEhAkME+giQyuy2dLan6wpcJn1KPlzAsZdqFchx28aq5VXT7/79tes7IJv3FgNbIMlcDXAYcAtLEFBYcuBiYuurWtqUq6+yXT9NNlVwOQWAWstaoLIXGpdrqZ8y0jiHr4Kv0i8mTNUe54pE2HMY2aMUKXD11BQUKDsshuxKUGV9FpGxl6nuv0rp1mRSqUUdUeOn6Y7ARnffTQCp7OkU2a/SX12RZa+mmLwIOAQTYSlMCpHvjqcwWSPcWmEpJsiDZch2D3a75y+fIm0lwYZFWpx/7rY2LwGrgAmZ2Z5RVWYpyOGYAzNNupU32qomzwmCPOdEOrWPSYbbusLvWYsCp1Wj14Dq3bg2liPS3jbWLkQko76vU72TDDegKljxaw2wekuf2gIVMjMkvbJvPRBozsGZXjJAfidZ5zNMqvl9xTEtBap8n2k6M9rrdh7+gX1WLfLR8Vn387uPyHzXqVicZtZeAUpXyAvnOAKnLQ2vLeO2Klh1daAYySIlqx6wepfmrwZejW8thFRGjyQdoPrDM3qQIvs2n//p3bw7vShpcFqKsLdVDKUEDcWK9kC3N7QpeW4BSAFi5katGaQ3pfWcyk4For5mvBa2dHFtQnMtwUv/3aSZHrXq7zBkCaCOsE1SWlOFcxM0g9vY5ytqVCcsrvxCH9UF7JoS5HL5LdY38mSZt7pSS16c+4BnWLWqPrJ8IThyTAW7oKBc520MdVkOkI2RVcWxnGttf9JqyyNb9XrzHO0DqkYbdhxGHrE31/mCRajrbn9TQ6Vfuu8OPncvAKobAk+B2+nbbvH+vzJWgHMZUxhU61LXpkiAZ3uR/Ob4Al41V7L/cCjKAqneg4hFTcqSNuc6UJ4bZ+OCkZ7D+tZjBg3HYWJ1c02rlcO/ddfURn/+vIn017UZlsw4rzlg8uyUo7+wpypzZeW3QLVqfTMrdAQWNLq4lmuq5lFWlIhJ5ObG1O0dHyeJID9DULJuj9NYXseEysun1Zf6d54v9+ib1obGVjjef/yMvg1Qeq2ynf2YZVqvAJ7XAE/vVzoJK3EeCVBTJ9viE1YVoO22trlhkchxu1zQlObaPqk6m3Mv5B6veZbHrQPw55vP3dHaITLgX7FWsn1NLQa0G1D7+fVzX708/DpEYIjAEIEhAkMEhgj8Q0aANMka1aRoSUzvZcAFWE3iSsbYNI3ZTlDpeypr9TdrV6vur2qiqsa16jP9bilaPqca05QUuGpVtR4RePZ7K7avmtroAiwjilQ3wFU5L2ZGra+r2/UAoAS+tsMpWeVNk8F6ZOn0itS3l2TOADvrspAyADJxtmUALLivJH8kXDlSnWJJcGUylPFOdnH83YHvhckU5MqojnQAhhkV0M4Ap7KusmXb0KfmwemCIatmYii43qBPJNhSls42Nda4jnnPDBD0DLOYp988ClhZnp8AlA+RApMwys7CdAR3WqPWgFbRgX4Ar+dnAYv8LxJQpb8CZZNeB6sxGAEnDagGiWSHkTxXTAUXjkhbqBC4Zzs3ElAUYA08yi6b82vACa8J9q9092wMUeGcwgRKVFMTpz601Qc3Ris1dX4q+7bGVHfbOd8XmtHguLq7/6r6oXIyh59Oup/ff0496modoMrnrjRZosZZ46Vr6+FsWwPQtX71CsB6A1NrrI3vjb187eNrGWPmeTFcHnPaevgXCwNilhn9dP/wfBagan/Mn9/Pu2NqEiPJFV805rMRpAl1D/CyVCAbH2lmSX2dOxMZKseHL02KBLrFuQpUS8apa65lr15NYYEzpAVYlYpGLsqTOvVGoRBzK4Ggce7rZ2sJSGfp17hPy9j+/AGgyo4DfPOZtdCThamAqqqDrJlQixYC5Z5NDVun8yufIRv9NVANoM11FNxVrHMPSpsL8N2ePT+uPd2APQKdfm2B0t1cIAXGZIya7r2NU/qpvul+3PsNoPpPrMvAmCq/ndOW6Nd/5hwuuQQ0MduC9cQ5HJAqWL1tbtnpOZxvAmgPVeZC2tbUANW8z4JKAULXgmQ9A1hdlEEyvLb9PDXOvuVmft6tDv8CqFt2Rx83uy9fiLutZjhhVOjdl5PN7vycBRKA6g1zTpl6XJNzDdR9VrCqwCAqXUfO+PjZAuHcb2s7f/R9d8tQTRDLWMtMK+Nlp1kwSK0rUU+9Ksy+QNO4244mDGoB3YDYJv9132ljkx63tq1hHC4WNVeVIPPxo22NqWrxJWA662LejV1TKEOl+QWNZ1iYuuYass+1+hcXBY+vT2kxZBEHZR2M5QUmSm/5+u32Lyw+em8YHkMEhggMERgiMERgiMAQgf95BEhJqj1NJejlhNmDmeJVSqJbrxd47VnVPp2q7XoAWwlggVQfJEKtZ2ZLyfKawFaWs2xr6lFVg4K5NBgx/Q6gdUvNbrbgWM2aTPQFniZ1G5FvVjJNqpQv5cFC4apFLb5XKfEUKXEdM2CFFf+YlChPC2Nhomz6DItFsuxnTmlxMRZRWk+oXJFkS1A6xZZ3isx3ZANUQQf1i7aokQUbkcSZ5Alud2eAYVvliB/5DHttmsaxM5jUjW5Pp2DYWXusjgEmvDVtbZ49f9I9ffY0+18uvhCBjwDaZYyZBKICVhCWKKoSXxmiyH3r74CfBFD2qIBsWss0kJMX899XQPV3c6RPnKsW8a7GNfOgQEtqWGM4Ex4uP3uQVwmzPVRhVJR0hoHtP9MpwbYyrNa/NUOZHjbb1sR82B6cOqVqiyVgncOGblIjuL3/vAGqrnv38TjM4Dmy32vGMywbu7+4oj71WrDqGDtfYq0V2a+1rxkza1Fh5mS+NTR1SaTYs/vzNSS2kvSMZ0ivZVT3GR/B488fYNPOWNxIoWaderB7wtPmnTLJNh4FzPoZpoS3AEj1c+U8QS21r3L/zdAJ9gx1AzAeaxhYtxKoEiNrQUOqs0NlnDUWgsc2VE6VzG8Z1Q5GFcdpANsvSH/nxL6Aci0a+QDq5xjypZSU91mvGpU5oStJc10ntmH1NZTHPEr6Xc7eaXCUeMS12O/UewqmygCo6lMLXKlmsH9nXIO5xlwUuqW1EXZaANXrbpvqxkebv3b/tPOm++6HP4A5YUudcQvA9q//O8DyPIwq9F+3MdtnsACqglmBpfWpMqo6/lrHKqvKAlW/6KLkvFqbKq8tY7G1AL8MYwZVA6WNrZelWhAYnn/pVh/f4Aa+6j4f3lKnas1pKdvPqVk9BqheIv1dzHU/tkqeOZh+sm0OWB/L1wozK512E3kxs+xmIuvftWgigI0bc2T/Mu7OUWtha0HIsQgDm0vSg3YNCMDZ3HmdQFcoGzItHS/rSmVDZf2ZB9aYXlPrHTfx9nn1OX48+/d+E1q+5re3G+936ffL5FtQqxqgSkshez0LVC+XmJtxnAtM6/Axzx3cs1o5tnz96fZfuvfdLzxTapq6wobHEIEhAkMEhggMERgiMETg9xEgHdrP+n0lDCZHfYZbALVPX+t5Hz5n4lHMaA9ei1M1AaykRLhZ+/XbhMSsr4BoAVW3FzjGL5b/V11pOMcA25ID+5wr8mGNehaVXQpU/bveRdJHAilQjfRMqV5ggeyr76962b4WdQRg1ezDzygWSZhlgl4sqn0ARWfbtK6ZkeRubNnz1UQTJhQp3NaMNjT7uPtCl3pWY0GqUmLNlWBWTTangMw8TwIc9o4sz2P0IJRxjtj2YHcGWBXg2mZECSqAmuRxFznxw6cPuwcwq5MZCTjsUnd1BCMGyyRAjZS4flZ/U85WOWSeF+GUzLCcgAW2JQHOdm2s+/QwBM9Xj0YwZZwMTFraJI/0f1+xrQGpJstllHTf+kbJIH8LUm0UWcV5yeKLJXJX/i1IlVk1w277T7Lut7WpjCc/lfL6+wIZ72zvOQsE3wBiNTTqureHn7u3R0gOAaRy7oKza87x3HY2AFWqPTNvAlQBqdV7VDbNUysWUgl3epwmNh5OzYcQ0C6EiF/4Ywdjq++fTBkbmDIA3p/fnXen5wVyyom6B3GynK3XJfvUVMv9BoOmCLQumZLUlsOu73VRJSF1W9kxmdKAkwK/ZfzjkNf73I2AT6Yu5Yjt7yzE8Lqf64eVa3GZhckKawiladRbamw1cI0s2ChlmGt8w2waM8FwD5QTI8/DMa/nA0CdZ3fsetU7OqAC2B7ULmP448JGm0vsQ1Ct3NkBT32kBZS5TdjehVZQ1JLL0k+5nrfWj7uDjbfdH7d/7n78/hWKhkcJ4i3gaP7rf2SuHcdQqZNRhUllklQ7GuS+gtQYjqUtjYC1WNUKrP+ra8VxdMEg8981nYwX0VCuP9nHUfgb/m61nMcfMFN6310y/l+OWFZDLrtE3rug7vT4mPl3zmIGf8uoyugnomGSBZnlRO1nXrtI09jQhlRzb4hc31AFdJZ5kj2WjV8YUq6t+Ga1+VF7q/cIUmVGZVEXAlR7nibGMrpcR+cw1qf0S6WXqveFqnutundbXW2wYBaTJt6XljV8b7j45uc7HwDATrgVBkqRqwM+F1FOGLQsPXSnuP96D+UOFg8BSze806omcR4e8fXn7k9c2/TzqUEYHkMEhggMERgiMERgiMAQgX8XAVKLvj1Nj1h6cHmXU3/1pt+jGq2NhIzFUhZMlck0OSF9yf9LdFhur1W3WkmibKpVo1VJBUhjX0noTVySY5vetbYh7NWkV+gbVioL/NU7tWBAQeICq366f5cr8BaAdBcgoyzNVf6+vc0IdmTDuk+SM6VvK0DoFQmyiZbr/iaqwFSMapCu4c4rm7nO/meYJml6ZC9VTXly5porJQHm6GDe1kmuN5X/sn9BwURXXkGxB2mLGt4zJfnbY7/bmDKNR8CsvJ3nSap1mLVNxe6DPdpxPOl26L0KPwMg+AiwOC3XzwTRBLsYU4tQA1RjvMJrYWEEGwVyYogje9eS88KMFfu+htJn7luafJVAtqWM6qtqll1sWOIe4KJctABR1TSTBCtBxb3VWr/Uxglag7EEjQJVnhe8yDJ9tVSSnpu8tgRU2kRILDuXbUTau73/HXF/EimwcsrfPnzq3n8BqKY+Vel4scqaKF3Asvp3OKrU/iE/5NuDKG8an2eGGBP7UjZwIMnrOMlSjrOo4FvQHSD5/Z4+qttT2bGu++tvF90xNaqRjgvrigAL06SDr/vcJOY+HQlsCyfKzdoww1eJfeLizG7KgIS4AdqwkBnOQqMedw41jGpByzJ4Lfat6rRrnge76MYb0LrGAstG9/yhQHWNPqoLgEz1YQ0oSpxqYaL6obq4Ua2d6k5QALjfNrNHcJ2fDdhl4SKTKO/LtyqCyFKdG3VdOvYraycBXM6BYO9IWK2jFIRZoypQxfWXObfNnN/a+NT90+xP3R9fP2aR6HmFkDk2/+2fu25BL1XcfteQ9/qTQvKwq2uYKcVEiWsYXXAB1L6VU0amB/31sy9bqIUT60Cdo8QCyfn6+EEZXAuqP//aXZ98gjW96T4faYykidJad3KCcdAZJkpzlBDWpqIIuHZxxHZXMWUyNgJV/5YBNS7Kx6su1UU3F7C8rvNa6k5rUWNdKbgfD7CUfc6MsRVQWFRiWO5sMUpaoj++BmiuoHkFlgLX3qxMABvQzH7qeFxD4n/tM7J4x3tl+K1DzfxhwU1AK1hNP1z2IUid0wda47nMOiZh6mb5+oRtkj8fdo+5hhcBrRO+BKwr1CrnSLXf0lN1dXtsk6EBquZuMDyGCAwRGCIwRGCIwBCBfxsBU3CyFHmnYkJ66WBt2IOVAoMmb8XJ9cmr0tdqONMgYKCo+1gmASnjIiFjpcItAcyzWiVFwKuZaRK4SlhL8OvRmOSY7MuoKhlLi82kaOXoK3wTvLpv3+PvS9sqABRltYTOtrrZZcvic+vz3T5sK/WkE0Cnr4XhWZi8wzTB5HhWM8DRGCZm9nA7zr9jDZLYfkIbGpk4GZgYOlU2mUTX3oeyVCacMhGbJJiydVPZnFb3qFxZE6Xd/S2kvvDK5NGyXWOTRRLOKb8LfFUa7tG65tkrJK98brdxSd3eR4yKTqJSdNvU4bXaVNkiWVSB6Y2Jd/SlAlhBh2jiPiG/mwhh/BpauRtXsUaj99o0yPs1omrApeaAyWljbNKXpd4jh0nGHIAaIEJC25ty9cxdmDTrO22dYbItO8QuA1Q1EAJEzv0mJ7cfZ7ex3W0//IGFgIdhWucwVr++P+w+ntISA1H4UuYqQE+58A4zr5x+bW9jLWq+ZQkFoS4KtDmfWtSgdyWrJTsugyTGzFrWsNM3ANVR9903DahC/v30Yd59QTLp+yLPDNCpCRopqVdG5sR9mxbPr0Bja/MiQ8bvNe6NJZftDe5vx+QWDchmwSFMZQHXKBcyDLVUFGDTmFjVBj5KNlw/t1EDvIZRtc7xl0OuLoFq5L3up7HluQb768QpU+CySkzrGlZK7Cayz7K/OdKA3ZKM1iHVIkZa0aT9SdvW+Ar2ADo3AKk15a5N1prWNQBVv12YobqY9jRzrsOLbhtDpe8n/9L98IJ+yQ9eFfPI1+Lwv3Vr80OAnNcHyofJNkAVQyWNlZT/8vxt6rfLGdsVhdxuci2U+iAhdtEgVHte5CD5ljbmsT59xPVGzavxFeR9+hm57BntaG66TwJVgN3lxW336RNM/jntaACqq8jMuT9Zh+r6jvdBQapz0LEKm1rzXaWG8UmrK43T2jjH0Cm4tRYpIkQQ5KewVaaVz2Alx4WK4FQ2UvK7umSR0FjCvvr64ox7sS2ylPc6XuxfcJo+xtancizev3yPqypZtODgekMlcHU3x2Hbz3MxbAmTrRP7VQzUYGn5ukIFk/7Y3Dv9MsbXPCcw9fcJ12ixq/Re5eo8xgl4DqP6CcCqd/vwGCIwRGCIwBCBIQJDBIYI/NsIkAIdJBu6r5+rhNVHsWb1W2VwxV/Ww78FfbJUSoArASwxbdXKlczXbQS0/aP1TkynVOSccCZurftv8TPl+DtKHVftpX6rz1PWW4AZqNtqvZSU9UcmG0oalXfaV1WgCtzM0d0xTe2MRtStjQIAS8a4xBzFWqubgFzMkJAOTnTyBVBuw85s2meTelKZhbCX9hY0BY2MUzmq4AsjEYr5bCmxPrY3pzWQylI9J+pbNXPx83XGpEZVMyV7Zm5Nb7sZbJ2GO9a4WpcmiebZ7j+mfc2rJwBrZcSXANVDksozTJgAuUiN19m/ZjCyqakxbvl2GDBRmfSgvzcwXYN4P5L9yBSj1GiWAJTKjssRuNWk5uDbHElNXUk3b5VuakblmJCs3uAAmhrU0IkFcAO+QhdW388A1ZYsh/11nAUwbKK895x60pOl7CkxxnF17/EfV4dFWQAAIABJREFU4uqqhPeC5PonHH/PzmmzwvjOqQX0HK9uZ90S06ybSLtxHF3BcMmkRiJb7quBqS6AKHXsQZKnHcawzTTBIzFQju0YHCDRFqhuEfMVAOAnzJROkXz6/gCz0vYGZAgRxTnjgCJY4bDOsswFiMI0ck5Kmh2HKfOoPrpknr07cp7sH16ljWkLGFXO3VhLwyoALkMn+//2oLuuSNcrZDW3WQD5DlbYmtxfPgIZMADKmAeEfn3d14JR5o91v8ZEgBNAV8cBoV1Uqs/nOBuoE+PJ7AXwNEa1yVsFRp6xYEvJq21TNoxLTtNrR7bQ1jXUgrPQNQKkjmRV184xVDrrno//Si/Vje7R429LAs9/y+M/dbenvwSoBqzKqMKirm9ux1zJhZxbjZaoN/eDyi27pPApx2/1u3U5GFOlzPzhYkFANOB3+piftM/SZE228ehvANVLwOmqO8Hhdwn5e0698tERc/Zswj1EBYg1wxoqFTvqUprzLrPEy0KgaPyURbvYw7kLSG115b2lnyPVxsj3aJJU2DkA0y8GZGUvXI88izSCZmAi9zE/0zGRUbXfqSyq9wkfYUXtfWp9qnXKzlPmiLLgaxYPsljDuaY9Du9ZYm615HlrTL2v6pyu5NfyCRcIL2k5I1iNGrktBPr3Wu4TzMcsEqm2qY7ZX4Cp53wpL39/+5YOq4f5N2N4DBEYIjBEYIjAEIEhAkMEvo5AA6r3MPReStsAy7+JV8GXPoGuRLggZNWBJsPLs8W6FOwscNmDo3pHgWNbyPSvpRcq71cCZ8/TdZM9kh3ZzarBalRVWBvkwmwjJ1tMqj0Fb7r5GkkU0GXEthNe1ynY/VbO7eeZHlW96zqJ1q0Jbw7tXtIW0yT3DZDd34XB2dvGQAlGxjqtXiopGcPfghFNlGJuA0iVhdARWGb1RiMlsaKAiG1lSXcwc9m0Xg6gMYHhmkCnpkUKYGVXGbBSZA5HJtnaVpPl0WSte/zNAd9PqXvlfSPkdBdHJKHn3fbuBt/sQ6ebZrqS5FuGzjCnMJdElP2W+68n0MYvoLTAUi99jPuozxjugJGqUw7QypczwDFOxlzANvWH5SyasfV3zHDi6hswI+vT2JrqR1MgADAa7Bq35ZIuasjj7i5xSz1f2ZZGppBxmx50+49+wKxliiwYppUejz/TQ/VMeSJjecVYUtHIPJjCiNsbtxhFDX/Or6otyXqcf5VdClKNr+1hrFUtoBkXXdmptvggrErrGt77gLH5FpC3Rfw1wPnl/QKgKpCp2e55xJjLzwnYZdyiMfbzlEYah9rO2AV4JNSw7zJdBDkGOe3KaLipxVR5eY1ZDY+SXSXUiuo5BlBjGNbso6S0JTGtcezB9BaLGq+foghgbv7ygSYhANWwrQLHOovGKOejcp34/vh2K4F1lJzXmTUlMc4UaaApS1UBqk6JaA1yjLoZ5++A+ZLAuqCTlk+ZpByHsmWBl21UWNjYvMXJlzrVTebDBFCzh/T3m9Hb7ocn192Tp9/nOrE18/XpX7vrT39CnorEdwpIncKmIvtdX5dRtY+qrrWyqSyW5SbgQo7se/vcLAxwCAGsbdILVIPW+MZIaX36hPcxhwTlS1qwHP7UzU8vAahKfte7k+O17pRySxnV+UJgxxxhjq2oUY301/PNva2ks5EP11pNkGfgO78bA0GqsvEbW9gYc9jvLIR5+QhulfAndgBmnX3ZxtIDSxgyB9lG6a/XlMdb0l8ApvM6RlI8R9/TJQzp6kxpMIst1MH7uQvOaUHLHXekWiNtu4iTQNVDPce0asG4OK4uAm6usXjHF1BYUW9M6LzDerALlguNsfPD55YxqMvKAECVr7XjyIFPkP8KVH3H8BgiMERgiMAQgSECQwSGCHwdAVK3HVOkfxOVksfW4+uf/XaVnvqoVLXqQouzrKQsaW6y+Ebv3X2C2whOa7XdlD59HO0fGdgJ0ygDKvBzi4Apk/D6vXqjCgJbnSoJk4ZJJlQyV7KpAVQCRJ6P6VJ6thaz5P79O9Ja2EzB21UPokz8rakjqSrp77h7sLffzQ62cfXlU60/VfZIcico3gi7SqrGt4CmejDKUMi2VkKvXnmTRDPgVXwKy7pBEjgjid6ZbSXxXyN5FLDOaEEjFt/k/ROTT85JEDWi96qmpo+/edI9fva4mwA4Ntcxkjk7IjG97HZ2cBA+0NGU87xrXdMMYyIJFMNy3GkW2uCFCa/xb2gmfSV7/BqgZVLM5ibLjTVMPh+31gKqynkLjJpoy6oq4XO8NcYx8TS7TobdaulkzwRpBVpzsmbXYdyyi8wLMCjgEqCKKdLCWkYdm3ce00P1WxJeZZUYLNG38e3h++4YsCj/ZkOMK8DJnNrUFTLgET1GHHUB7yV/l5s1YBaWS0wyamyn9Zp9H92whgFSJYktpO8xr3ePWAwooOqCBGwuQPUYpqoexdCVfNYWK3VasrEyuALAyMI1+XJdRGBcmK3mdrCLBkQllfU51x1SgxrTp3L1zdXG3+5DYBriLxRbu0rDgjumFV4Pv1rKOOzUqDJ/XyH9tT765/cwgszjXL3R9daV63WUq9/PyTMea5MYe6ZZ7KihS8GA5y0Q9+gytrWMoTzV/abGlrjY0ifHZHz81GbUkxHPQocmXHX92Ud4U9Aja5dr8azbWz/qnmz+1v34+LJ7/uKfWNixVQz7Pv+lW3z4z7SH2qV+Gcffqb1U+ZYB1UTJ/qq0oqpGwo6TQLXNdY/HuR00r6Mv55ap7cR3TvLHaJf7xNOAray5XBzTmuYnFoqQu8ZR97b7DEA9/LjRfcFICRUvQBGWlcWU67SmUVJrvJord/YvKC/ZbTHVtSDVViEi3y+Jtz1NZTvrmvWzYkpF7NPD1NZOvuJYyLAr3wW8FlCt/blwdgUwzRxwUU7pMO+dn9ALFumy+4nsnLp4z2l+fpF7hW7nVywSnK8u065LpYos6dntCf+/7Pa6fRYCvfPWfd55SdFE7iflA1D1qi48OVOWOAAvYMgvWHwQmC9ZUDwNs3rK52iDN7SraTeT4ccQgSECQwSGCAwRGCLQIkA68XUf1QIoBT975q0AaQ9MW3bdUlhT1a97pRbb2q+j93Lgymz9r8RhWie1tLjt28+MLVHEwLvYGPk5pIKRBBfXU8cgO7vFSn7DVKzsl/OvD8Gj70mLjHYGwlqTKf1fS0JcieiIxHSMrFd0tkDWZlKYZD1AoaR4Ov4+eEJCBpuqZHAM2Axzmv6FbA/bsUGCpwRY1tSeqtV4wtYPdUy6bSr9FRAFOWiyRGK4Qw3dXoCqbCtgJOxbvWZ/Vcpng3Y0ZbJtjThlMp10j1887h49eYAxjqBh3p2dULMKAyVYncGubgB2C2FUgmugrFdNH1cZ1xb5JO4CiwDVSizvTZX6BYKcQc4nTI5MizWnjkkAUCXzGuEEaCDlLLSr66/jJkBVEuzroY+yv1vNYEy4w8aW9DS/smkxkwUwz0iqz2H9rgGnOwfP+H4RkyVrDs8vLrrfDg+7Y/DwCnm3Ul/B6uUVxlkuXgBUPeYzZJgL9hXpJXMlCyLWD2eOyBqVGVakyTG8aaxqpmy1UnER4uHeqHv5iBpVGFW3+elwTnsaD9gYtZrNdn6puVTWHHaxag8j4XQmOhaC1caQ1hwR2OmK7PTzQnExo/Xz9SiVE5erU75cwLhbPAgtV/vsTal8RmY16s9caDXqOzD4Lx5NWCRZh1GdE1vGgBeK5av55scbkzCtxiP7rx2lbY478rM868yraouT/TifBG+NmY5kOMC5alyV9fbXbQx9OHF7lqYuOUw6x6yCwBpxgM2toEanbeDM/uZR92L8tvvx4KR7/up/YwxzAQC23neL9/+R60R37r30Ub0d00vVGtVI4TVRakA1SoPw5W1RpiFuTyoKhLaCkHtVzdm1yQP2SY0qcydxxe336tObtJYJGGf+fYFRff9uhJkSjCqE5AKgeh3DJFlO41NANbLiNiiJTPs9cw7W03jE3bnuHFW7m4UlY151rSsbtfqETLWtbXJvbVJwno7018LsKD+U+CoFrp6qAcgccyS+FywuAlQ1QXIsZFQ1SZLlVn4sm3vBItj8BklvWyyEP8a47CKA03uHipY1rjXhsg3B7D1tjapnoLO6hxlTPe6VizCuK0ZykXvkBtfrCUD1C1Wqq7C0A6OaYR8eQwSGCAwRGCIwRGCIwF0EyCX29XnkCUGEqUVJJuUje7a0eKaS9BbfUomTtkcmYvVs1S8VoGzZbAOlleiaiH8Ngk0WCzyYJWuoYU3TiBrDrbUdTFRkXQEstqoRKjW2ys+gOUzkmH6a4rOyXroNm2qS3CfSSn+tTjURTJsbwFnV4sk0ATxtYaHpCRSYkk2dSD0W2UwTwRGgb/fhDi6/yIeVIgM4lfR6HgILzUR6d19b1diiJjWKIeM4ahL9MUzpiPY2MW3l2JYbSJutT4XpEdhOeX1Cb85in+3vyWs8t7Ml0CSRHwOUePOM7U34J5g6vfzueffg0S7GTgKis+7iy8ccy+4+ta4yqzkAc9w2lvlwpcGyL55bgYeYLPXQIdlwG9vGltdAm+Aa0xJ7FuAs0xxdkG9ITMM8yaImoXVbgQ/bAKBvYWR0cvWA4vrq73526Kn6W2bp2n6n1vMJjojhgnlxTiJ/AWOq3Hfn4Uscl5+ExVLOeQzz89vhp+6M92iUo2D8bDXmfZ6DjDnOq4CFBQ7AGildwc5e2YuVKTdjYUCm8gbW1gUE+9gGkDWg6mfciqCC36xTXadGddy9Bqju6PpL/P6GdPaY9iSeSw/lytW2KQUC8lAACDyyECCbKjtabHmBEONVMRXEBdC5AMCzGnA550NWZyxbjbU/nWNtvjjffV85DHsl19gqI7ZFTK5GWUOe22EBREbV89UM6vgcxlJps2PjWLQ1KXft8SYO7pup464iRQ2AKsicmm/mk8xprgn3IfDpY5lj4+8wrSVtFrymL6sLE7Jv0T+7X5hAe39aq+mSA0AVFBqWfgzrtrP5uXsxetf9cf+we/4aoCogNXRLgM77f44KYWNGaxpaydC/htuXbWms9xSo6k7elATKX3N7qnnCZKtpXqHKeWYEsmpAbACp6+ODMlricXWEkdIp7WlYMFkAAuf0UD09Xcf9d6P7eDTGTKmAaTn9lhP19VUt3mXNIJNFN+BizjNnVBQAOjNcmkSl3ZPqi1pYEtCmnFmGmtWcSMSZX7L1SoA1H1P6KwgPSG37EXRq9KS8VzDqIFxZs3oCeERSH9mvTCwLBNbny5zaUsuxvJzDftJ2Ru1I3XuVmXOtqlzhtzl1qT5kRlecg72rve77e3X6EnMOioI9Z9UxMq4XUd/UPd0ijdPbLzz3JddN3Tvux6JGZHgMERgiMERgiMAQgSEC/6gRIC3YU3hmFtRiUMyNj4KV9VvPaRaw6XmRr38vIFuPArH1s/qq1v7dS298VEYzBY4K/PnTtFlH3ym1humfGomqSW01QrD+VGgqCPU9xVJFbEbyJAujtZOewu7HY2igLMdSx72e+lSNiQCRJK4xlIlCtSS9cd8kydWsSHfeTVhTpb+yNlV/WkBgQdIo8NiIeRKgGIAZhs7zEajxm61sAnRbPeTK+k3llfZcldVlfyPdbeLOKxNR+GWGG/A2Bj4TQFXaT1hfGxCM/RVta57iBLyzRyubbSWBp90F7TLYVXfwqI71DpR6boKl1jvyzpm2xTvnHua16niTOJuYypYlcfw6gy8ZaWaG7E9YGhNr4q5hkiPi9mFY+TsOvrAv0T76nKdSdYtrsnBJuGV0TIZ16a3WL+5pQXK+JMFPD06McbaQ/W5M94uFI1afTy/oBXrWnQFABeQm+acrZL/ux3ZGjP0SkGodcoyyBKrIMQVmO9Niz6wjlOH0uQIQdW7GwPdEhipgID4PAarfPp0FqAoO33xYdl/OAVZBNgLKqikUqLmPzG73HeCpTLc5CSur5Lu2qtjGVMefOQY/19pRDbWqBU21jVEFYBucAkziXPfr8o8smZ/ja3Hb9TrR8ZUPKTaurq3dMKpoFmCF//oOMyiOX0mxDG16o0aOLbAuxreMlmoO5LPC9vLt+OUwGvNqvDyXDHEBrrCHOR0dnJH+CnpDUla9q0sowWoalznfZN3QfBdQ1UGWXqo3uFwztybrZ902ZkpPR++7P+790j1/+R8ApQeRzN8uT7r5h/+TMWKfM5hUapnXxtSp2pJGsKpm3t+9zyihBbjWcdWiTSS3uQN61TagmoWUGkX7p64j/72rLcVI6ersCwDwBjMlANsl9alno+4UNvXwiGrac+Ys87YWPYxZ9fCNcKEpPbJG0zOrgvzEvQbV9aT0VjUOTZWh6uBa1jPXlu7kMp81ZleCUUDmiHuP18HK5riOn2wzDGx63aYljeCwYr9ggeIK8yeVIYJcGe0VjlAuIiiD91gW1JjLpuYulqVMx9jroea2BkpWl1LVGq2KjGpY1MwF6lFz/3AkZVnLGX3JoqMHZ42rX7q6cwV3x7efMqcVGA8OwAnF8BgiMERgiMAQgSECQwTMGrDwaevdVUt07+CbtMaULoEqoCrjo9SsQF/VmgZG9il3tqxH+JZ/83fPuPaooH4WpFPOW2xH7I9gwdzDbA3Wk61sh7BIu4NmthQYVal+alFlPNlSENuzrMrN0hM1vIamH5wdxz7WrRLQOdH1F1B3K/BcsK/U0ZWpzoSkbxt2wRxX0xaNi2czPIppTRN6tOXs62xvUhaXXiTAAauNmTS5tQXOg71dmAoYUY7/CpmxLIP1rVvIEwVBxv2afYzV+AZkIOVF5nuwS59VWN1r5XdKaQmnbqdTmJbH3zzqHj9/hAQYsEvd5OXpR1iZC2pV2e+2jF1zJpZNM+FNsl6JblCGhZRZBCgQm/6mAUQNmGYMC7T2YLWgq6+LOIqhCYtn/1mZ1dSjiduq5vD22lo5mDHBja/F5Zc5JOUEkEptqn8HK0QwnfifMRYLGB/Zejtn3G7udDtPvgWA0HbG9zCWn6ix+/D5jPrTqtNz4ghUFzDygtRL2FK4y7SImQs6kf+uMFVy4cP2Py4c9H1Ba35XeMzT04/U5Nwavxx7R43qpPvDc9yfYboFpG+Q/p5ckFarbG5qA+swBeouoUTZKwj0y0vGeaqBlrJaxiRsZVjFugZkRGX+V5GeV2sbFzOqfFNjpnKQvlvYEdAKCh0eQY3bhyF3zKj4C0NXoNKzE8Tuwey/ekxLJhZG/vbuojvF9TU112wn+a60tK9Zdl+ylP2j4lGgOaCtJ989Z+eYZ6H8u4FUA+o08z0LxnsOsBMAp2Y206eYutSECl1k9eyhyqKG6oxNZL8BqgCmMU7XO+sn3dPx5+777b91L1/+E+a+9DXdtM6Tq/z9fwHjUdOq3He2D1iFUU0rGu4pXOdZpHFhS6Boq5qg7J66a0qBrNLILrZTC4jmot99VjWuad0C7Pr4F0yHjqkDBfDNYQlxpT4+nhWr+hkH3Evm26Lmru2RMpzUSPt5mnClVtn6YudtM9cKg+qCm3XuejZZv0u8vMzS19QxTfunBDkS3bv2NmxzhdlRgW4uK0CsDLpzTSwsGNX11/vBiPvTkhZcc5QA1zoDY0S2ArTmmgaZZ6EuddK1YLdIPWldF/0jkSNUp2kt8ylzX5iqysWFQRUWAtAwwpyTx67Rnb1Ua9sI7ouVtVkNMuLPa0dpZ5Z/X2K2NjyGCAwRGCIwRGCIwBCBIQLJObZJQ+RlTBAqjagkLvxCEqgCk1Vf2ifK9bOveewZ0QKtxaUIuvps1vcXY1EMq4DGBKnJ8fKT1fgmr5vh2iqz6mq8oE+HXplUW8cLesq516/1ANmqDBV71XEIRMcYIdlOQSbWpCuw2do/fyr7BaSOJ83JF6BarSI4W1i2Kw16AFgBFlvIQ20DA2gdwXCOxyXBVTY7mwFaG9gSqMom2GpGI5JII4mupklKiO2nalYe4xpqWzfZbsK+qo60RcberEk4AeNI+XYBtzO22Rhx/EiGBYwms/aQnHA8TzFWeviUGtqZ5wTDc/qZVifz7gCw6jZqNstgqYDr3XCYkwc19PVvJvIVw/us9D47rR6ogtjGPIYaNZFu1qUBqMW5ZK7EPAleFJYmbWucR9H/KUE04efjBDitz2oMgdi3ufgS9omSOvqn5iADXNdgz3YffcfxjyIvvYK5+fDljG+MWJxPAXvXGLXsdhfX07S2uUI6vqbZC/tVDbkCuF5jwiRInNjbtpnneMaJfkBMMYTuzvDIAtn+Q7Ble5ofn21T51lSV11zTy/ggATazoc+m29grPZZt5i7GlUBRGTApS8ok6ICqnVd+Fn1eWFUpdcDVhz3Apu9PDfRFmA60wyt74m026FBuonEM4TwVzWPBwLVJ8xHzv9X+qieAFLqGItFzZqE15FzJ4EooNUvLzVdbM2S9r4w5Blh3+sx1VjHGCqg1bGsOFUdbU48Sx4BQSlVZgGH+SJAcq7Z3mgDALMBSF1HJTFdF6h+7p6MPnYvp2+61y+/o2XU0ywYOb9uPv4XBvgS9hM5sH1UAazrm4JUvpX+2vrIhZjEuc31dt315x9WVSAOeCzm08Ucrk8YVR2DnavoYyP9nZ+dAVJlNnXYve2OPk2oU6Xm8pR6aIBryq+5l6ww7rozU3L/jlek2/02xYZn9K1Vby13BPGyoIn3nVN0LaC4kHQTZ19BfV2uZciksZNAs8zpch/hy5rVsLPt/jSnp+rlCSoHJdkAZx2B4wzsfPFeqXESMRVWhpsPQ+qYlty8ZiuLDwh2L6k4dSujhc1Y5OoXt1ax2kObORvNutvazkZ37v5fFmW/tYhoveuXjtKFVqNaC2FfIeO6hIbHEIEhAkMEhggMERgi8A8YAaFUywp6mW4fhWJiBJSVhvoot95KqnswW2DzHui6nQBVoFq7bv69eS4JIIAtjrF5rQe8k+zD/docXhAqUHUtvjf5qRpAUYRYD+aQLWcYK02lIXJksAAkWT73CAngAtnpydV5jn6TLMlWNWE0PBP7I6KVtcWmybRgwt6tYuglQGvOeyPntY5UCTBARaC6np6XyoDpgUq9aMCxNWAmoRyXtafjVqs6oe3DCJZUiWLai1jfGgwgWybDoXuvhj4mz7Jw1RN1klYTClirB6s1hVPkquvKGwUv/LwmuZ9tz7rv//Cq296bBaxew6xcnLzvnj66znu0i10Lm1pGTfk7uk6OIz+bqUyrobxfhOihhz+/YlHv8sdkxwVUizLKmBSgVUrI88RvzZ6MAJAkqCbdOs/olNRI2pjoCFZh8qzNXJqAG3/isLKGLiiJuO4873YefZu5IUu1YrzffDrp3h1f8LIO0SbwJL032wDVTRhUAC1zQ1AiE7hSgrkSrMg6AvI1xqJlSUNXmTseowxiXytcM02210+1RnWTGtUZBlsFSX85vOw+I52tvrPVgMkxDn5znjaUWu1vfLYARNWWOvEdAwFmtTBSVhvyNvLOHjDW4kF8ce6uJcesGRYJYANV6zgd13hy8fylIIR4ZiEkOy6w/SKuv+vd26Nl9xknKueDALhKXmt+FsguVJF2RQLWvFbIKFCi357PFVjlupJBdXhl/XhfgXx729b1kdNWBqoXl4fLdbFqLYxk2WXjInNXUg+wWYPR84Kcrp93u+tfuscbH2hR83P33etX3e6DV2UaLU93+P8w144Bqvtx+g2TCmCVYdXN965Hb86r7k21QNRUH46PgDFhas/nAFkwmwKIHV1PfX7WrT79AiZmyQw21fO7PLtpRkpYPs1pjeS8BaR6WoLUKxZcdOv179y3+hZSIWj5jKwPuihRQD8QPgs6Vccp02zYlbvnGiOuguPVHNs4ri/Px/uUPyPxjSy7FiwEl0uvr6K5M37zY4DqF65NroOML8/PP/PcGS7ArcWXP5VrZ/HoTi3jPJQhtfyCsQl8venOWw9VtAZRrZReRAhK3WzuDFWuUaoD50AtGMwZ2ws4VSXrWMI19lY5MG1tsl3/b05dLsNjiMAQgSECQwSGCAwR+MeLAKnKyIwsyVhfw9m4jgDSSi5kP3tgaiql4UbPlib9zHdtX2YcJpDyngE61ibBbt6ztT371n+i7y/Dk4KutpzRRVJmTPlZmfHcf5WkcgvoKUidwZ55zBctRdIV+CB1Zdfd6RX2Hfy0TY3fAoG0qEmNayXj9jU12bsledNV02Q64DauoSW5nDyYdrM92Ft7p5IMCy7DDkUuqByP9/GmCUB12voSTpHvyoBa65peiNavCnJJOjepjVXameSVY3E729YIYkfIFgvnVEYvUzGiVnUMmzca3zNTJqSPnj7onr14Sq9X2Ffa1lxcnHCenzu66jSQanLeZMACZSXBDYTkQxpwvQOpOaT2fANHHkkRfw1h5m/7oEodyaa2ZNhx92/BDUD1dgXQMHE2SXbblW6hJdAOExcjpXIijew1QFW+3bYe9rV1oYJFgoPXmES9rhpQZYOsLvz18Lj7cGqvRsCo58QrV8jFFzfKf2XTWfiwNtDZw/ZKfzO3BGV8Ka11ESCtZBLrnGWS/Ehc/SRi3+sIHu9Nu1eYKU2V4/Iegao1qsEzYWMrlJnxMmaRWPs5jn2/9xZbMUIDsmHYvVqcQ0qjg5OqHtn3lztxHWSRnAVk/V+sjTx4gYzPZDwdE0GScudixDL32G5ve+OuRvXdpyXy6XIa9viqRVRTJbRLPbLTLA4VPPVnGD0/XqDVAqc4tZ1OgWY2VMKs5FewHDl9i2lAE9/G1r1a75sWNgGqtcghSzqyhyrXszLgDcDQFtLfR5uH3TOA6vevnncHj7+vz1Sy+uVfu9vLQ8ApZkoiPuW+462SAqeNTak7KnYV1zUXb5p6JK2LPPKMRZ185vcm+5g+rvdoXoS8/uroTeTefgtUP3286T5+oIHOGUZesPlLFkRkPK9YfFksdf+t8RHotxlWc9CnXaCBdTWimrRuAP9ZAAAgAElEQVR56Joehd1sdatKoaMD4X6Tem6uo1wXLo5ZY8pO4xjO+Wme1LdYKgMt29O4kFAKCK/BxSn8JhKD3KHZx+oUaAjLegF7vSTm/YJIcfyxHo+Jkq1mqv1SQddePcE7s5jo/do7d2pPw556VmlQU+ed92YCZQlT2brmd32BSNWwLql7PQbEnua9w2OIwBCBIQJDBIYIDBH4x46AqXVb1i+QeP8wQa7kvnfsLVhZSVFLjbO52wV8NHZUX8iArP75OJPYczKpbvtZvxe/qVS2/yxfb5q2u+eKjnCbmCfxm8nSFNZsG+mvQuFyldRhsp7fpa7MtiM2q7ctgqlVn0wrDQbiNobI9iPTOM0qFQ6bIVtAYmkCGOMfAObW461u9wCwCvgUSMasSGfPHBppm66a/Cc7tUkN5Jj3WtOqKZP9UZX1RfUrQOL9E9hcTZh6ZkegIBIRyFqfK9uqC/L8+qIiBJM7g8G1HnUDqXLirhswNbHPXj7rnn7zEGMlwRcsyvwjhjknfH7ra2Nibr9WTYMEimGTauQatRUA2Y9/AdUCPn16HawUuq0+uzShBVTDpMqQhyVnFrgd7KlA1RrUoJq4/UaLmnkBLcSUcE4UMBSgLHDwJfcOADKcSxLqJYBz+/EP3XTveZn9EB+lvH96f9IdXcB6cy5XLDSEbWXBYnFDjSp/26ImoJe3+DxVnhnT6vFYEkaZa82pAlD7c/YMAqpykm3G3naPAKrfPWHWMA6Ct7/hmvuF9jSqNXVxdvgyx3iXIDgMJ384D/wpIPPzC9hWraZgVUAnqDVkK4GHgJRx1Wm45rzztgBrX+sacCrAa2OY8CvRtCYyx1zsmefh50ZGzPcu9bXPaE+zwxz68GXZvec7x+SINPffOxzcLtPASbGl4+oUDeiuXrKeYh6RCRguj6mYuAvYvYVtnMIsAl6iA3b6WI9bP3PdBKgCUjBSEoTlSuaE1gFNaxgpIdzmai6g+gDn35fjX7rvqc0+ePpjzU1uX9cnv3S35++pTd0KgyriW0dyXy1qAKq2humZ7B6cNulvDqP1WO2Z5xp8jmu8yz6f5LxSS/3lHYzqW+Zl1Zja7/fjh7XuiB6qlwt6+FIjvRScAgBVBqxsi6SrcEBqK4/gb8dDV+lr6lDDLju2yvB11pbVFIQqQc44CvWcc+wnMmslvoJZWMtmRqZ7uMDWMak5UXM0JmX5y4UUDeAEqsiXuYDcfkWNsgxr3IG5X1/gslxLdILMWpAM+GQs5muaLdW9EYs3tmEfLIrYc1q+tNymMWFqTcVcQKjna371nOqI80i3bA7UY1upruFrCSA/hVkV+K74rn9DhscQgSECQwSGCAwRGCLwjxwBU8+kof/jR886VPJSoDJprRli3pI+hfbszPP3MtFKeIqhKELJ1KffT2+AI+QUZtJuJmDV2iVMNWh5UDLD+qwCwn5G1VSW0FhTJdrHyKvCmJjumDItAZuCV1nVgFpAn+YeHs/K5J0daLaEWDbnFOYMYBOLHgDHJi08rmVpTBZJpCOdw7RlC6Cysw9QtVYVNnRCfasMqO6/qybTGwuYkrRbqwoYBtROAKkCVZNyQYP1tgKZsftgG5NM611l1gRQPi/wmLZWOLbBEUDbBmeLz55yfGNYVXsWlmyT5zF4evndi+5gn1jA3o6sab057LammqiUxNQaNaW/QRq9xFVUYsLYkvgCpaHXWm5dwOquePFukgiCQhNJAQk1A1xjhBKkw7HR/zLbyJbC1thXVUASCOjQwlzH7bSBHpPwxarVk5JwC+BiVARQ3Xn6T93mzqP0UJWNumJff3133H26LIfTW8CJnPlcIyVNuQABK1x+Bb1LmTDmydXNOK7CsoujSHSdG/W3SbzsYXbGex0LAVz6lTqL+PlwdxSgKoAUn//t8KI7ubTfpwsHJakO48QY961jBA2pheUX2WDDkRnN55cbcEkjDUOcUWNmI4AV4JaZUXy77P/aA+rCqAF9/gie9He+BfJx6vVKS72hQNDFEcexXH+fPR7Rv3fUfQxQ1aSr3lu9U2sGyIZVNHoDpZoW9XDMrFUuJFvHUsCml787xeYEX6Day4DTSzSD5fEUoyp7GMDr1ew1JFBt7PsVc+YGE7FNrt2tNWpUN066XYDq89FbTK32uoff/JDPd+penb7ruov3sJ/bXKsl611TAgyrumatahyvddb2UEXJvN5aUGUhyhpWY9SKaks4wN+zB3zTQ7XVoV9/+pU+qoc4/QL2kPQ6x979toGZEkqG+YyFBhZKkP6yNhb573Xa0zB2zLsqW6hLqW63Ls743e5oWXgo5jMMs8eQsfZac3/GqWCfzr5LjJD62lTr3QWhWRTKEDJusr72rQ3TX/XL18jBF8qWz1xA4hrB+XfB7y4QLFkUuMS8Kv1WaycNXAIxra0PYK596wrg8V+hlPE9/x9777keSXYkbQZECiRUaV2tSM7c/93s7rc7JLuru7o0dEoA+77mJwpFPpxv9++wI9FoAJkhPU5EuR0zN9/wvPb6K/j1WVvTiT7LrTxF1ULdqr+rYtln7QO3wL3nfUIk7czancGinqdNTQHUYmz/u3+X+rE4/BwiMERgiMAQgSECQwT+nSMQbqNS3kpC/vH3PjvtEwZn2F222eAmHTER52escU1XyljHzZYL7Nd0uu2jkuAyV3L7AlVYygBV3SBhefjWgqPWNe0h2TQBN4kLGK42B3KrOgT7raGSCa+GS8WYCqDJVfnd91s+nSTe3qolwbW+sYFftj+WsQQIerbzC3oIsr/lGPGpNaIAPY2VlN/uYtJyAHsjW5Z0SqMYEi8BrHjChF133m0S5BkyYJnQgDYBirLfxnDZ6kYTFQFySUzZR4Bqgea4vLI9zUhutgWrOgXTkgaJ7/YOsdCYRYBEgnv/8f3u5eunsGb1+QRTpcnOJ2JAgulmAlQL8KR/atjSBlRNfysrFtHe1bQmY6zJhZa7NpTE0cZ4poHSltyWY2fLxK1HlS4yyQdwmHnHWMl1RGaa07TaOQGLm1gDROe6qVLTJwO3Rra4hePv0dO/RNZpSZ9tR2TJf/79Q/dFQ5uwU9akzvgdoKKBkmkxu1pYI0hMBbEr6lZvYVbFJwKlAFDAiECy6jNrXDpuw/5xzpHtBrx2ANWd7iXSX1vLCAB/+TTH9dete0zFeHoOuZMCOmRAjWurC/Z+CFAtCW/vqGuNquyrILN1LAmoSc20xlkBj/5st2c2LyAuMNFfojBoDQmXM28tX67FBRAPaHn0EtffI8bxl7N1p/y35LvFltaNWY+E7DYAuOS/fpYh0h4F2XxtNuPA/ZSpVAPL1kdSQ7kECRuv3vgn4TQWrmdrlL7G1X0w6SFYl10XpN7iJj1i3E+3FrSnOe/u7X7unuz+2v34ZNY9evGnesYIPi8/dLdXb6lRnfF31aTKqir//QpUAUlxxs0VaDXa7bFXz5Y2/oP4C4xvzZ5QpnqvGaYB1j7+3K1P3nfLJb8DMBdLgeped3aq06/u3LD4jLvVkhHI2HNixJpX+ynXiDKe/X1T4+HGHqvBhnUN0ks3txDuxz5LEp9icBNfjnXJBI11splcaLW2qRPOHd2k1rYnShsb70lv65p0UDK8wfHXZ8ya7cy/UOft2GN/81tAJ9uxFMFnsaBTOXCxoWwXQOpJTJDW+xzxszCoAFbH5Dywc5OnuZOIVqvKkZ4AVH3a6wq8x/s8OTMR4LGf3NCehjY3S1hzed02zcIR9zWtX4f58MsQgSECQwSGCAwRGCLwB4vAPwHV/uz7JLgHrqZYvdy3Er2S+lYSXexq1bOWKLcSqt6NtVK0WsbPfQlUfZXkN9Dxa+gLWMLCBSZoilOM5C3MYm2jvgqslhjYnqvFs96ELQ3/KljIp9W2RmCSIzcRA0BoXJS2HmHPAAawkbJjJnfp6ahq8wBgCvDbIsHboU50B1MjAek+0sLZhBo2e2KSpLkXQWiRxuwFea7S3ommS2lZU7Wufd/WGNjIxJFATgBauy3BTrLJ9kYCWEEoCaGJ4GaH3oS2wOF7inRzMhHMFPOp8Ynb++7Hl92r548i8dTZdjI+67Y3n4stCpPqPk3Ye8a0MvXUabaEN9JJkVs0nn7QkEmGggBJV9aGyFrS3afh4dWaA3AoHaWK0pqR/gpWK0GWuVJinVpgpb62qmly3zkgwFaQyoAFcdujo+742X/AlO2VTJTYX5Jgv3n3rjvhGi1gz02N4dE5bNlUJ00ASKDaOTWDtqq5AaAuYL8cq6M4LosAdF7FrdQ+ugL5yFY9475u8k4O69g7BNxpplTS35vu10+L7jPS34x5WVrjldMo0JaaUr4yYZHY+l4bG/wQqApEbLcUwOJ35g0c5wU0BbrjsIEG32tcY7qVL2bfwTgybn7DfGVqSWBjrNplzNwA8XACw/Y01qp+Pt3EUKmfNqoJlpIlu49e/OwhByzlpq37+m7Wwl+rx2fJjUtyXOxvschzJMA6yRborTX9OK1T7CncJiu2lEBjoiSQWjPLoJHSDrLSCec0xvV3b/u8ezgSqP7GdRjTR5jJC+lmv1cnyH//BjBlcgoGteS/3NvUi6efKmOEm5d4Wvde7Hl/PpHhOvnVjiMHmRkFxsWMHqq71L3qRszkyPrj37rV6SeYSoAo4+nyYqt7+/aQ+lTriwWnTJgwybJcVB115mlSqlyTFf0kRj/3U6DVOBR8FnimvJuY3Ual0eZyokpQRUGclbNb180ykQu3WPdMqMNszX2xVn4MW7pZoE5hHOyixujBqi6/3ocbVA3Lz7LDxoQnrq1+UEIYE6/rHEfeMktyQoMYaFrGMY0AqtWzV/cA2VRlvjaYKelwCez9HCdu6k7P4Ew1vvMp2LfucvLNOtVT6umtSW1NeBKHgU39+k/h8MsQgSECQwSGCAwR+ENHwEzPlPGfgtAD1G/f/qr9SxJ6Z4x0B2AbJdNW+sdtCDgLrLqvvh2OSUlByV5beCc6LHlmAdlar5cOu59KpHXqhQUNm1s4wLX2G8cq0xhpL+9ZF1V7ArIKDNM71CS8QJeAbwcJXWpJeWPtuvw+pn/mGAB7k3YQAAH7mE50AqZ2EmdRgaeWPx6L3K+S4S3AkbWiWwAi97WPoYtgdULtao6cJG8Km2rrGBNY5cCaMMnwrk3eOQLb4ZgYmgxeb7NNLtN26hZJFFOvKhh1a9Xr06T/3r2j7j/+9EP38IESYCI+5Xg3yCJvrgLwAj4jNSaeX1uQFFgtIKs8soxlCqj217BqhKNJTrD80UBJ+z3XtQepAtDIf8swSRByS/1bAdVKtgMITNKVWCtrJFnn14BUpZPpzuHVp1/m4eM/BXDK/nnsZ/SF/PvvH+mbCgcDEFlyxTe3su7KqgWKJNn0TJVJTU0roGGxLsZ/hHdY5LjKMtm/DsDW71YvlRqGwSr8T5a0nIAL5H1Pa5eZY4FjffN52X08K3lzJj0E/238ra1zbpTmHq7PIxnsnuIMGLWOtcBcz4TW9E4bxAlvgUKZ9Wpn6nHUnVAct9dHJsw4FrA18Y/zsHLnHnQSj4SaN2aoBZ4D8o4BqqcYKb35SKAj/84QKCbP+yXM451dmttSDp32KmGKy424weSspzutCoSMUIdKALX9cAVxJQmvVqBcg4AcGXQmYPhlxwkQ6yT5XsnuMWZ0/Z3A4Pmz+qgCVJH+3sP59yUk5/Pv/gz2bDXY1HHfnPzfNbZHOP061mVU43atEVEB2DCtiTLX0PjGvKpYVltTZUwbXYEjNe7be7bAYaLM+OH4u3oPUKU1jQznivF08mW7e//+oFvgABw3aoyUlumjaqWtclzP2Zh5HMXi59nV30J85ue51g69xuwLVK1f9TnUKxd8LxFnm5FYux0nspzwcRxFKl8GRDKkGjLNP2F0tID1py3R5ADQbo26QgaYbicXUueKBBxsmtea9zdMMBmDFT+XsNoXWxe0nCmTpbRr4suJvokGcEjSfUZtmBi6ghEVejqOfcqOmsHd+ZbCXlhx/haoOogt0ThPF1UmmvjtBsa1H9V3z5w8WOrAhtcQgSECQwSGCAwRGCLwh4yAiKQQQ6VK/5QcNDYtoWnZbH4Wq1mv+rvW7d/z/T4prG0IFes9EyEzI7PWnontgW+1LvB4tNyozyuhryXKL1J5cCV9NkTwq1xf673byH4PNEuSbGky4dpS1dIqB94noY37ZkCeZi8keWaKso8mdAC9W01taOkhKJW1ukEyt8svu4DOMZLeicZKYWzE+pWg6WKbPQl+bIXCfg5hA60tlZG1JYcMpy7D1qeOlBTDptrXdZfjkhO+bpJG20TEhVZZoAythjeAHmssNQIaAVS3qZ+NrDaM23b36sWL7rvvnnWHSFWn5OyjXZLA5bs6xjBNsqqtXlXk0zSe1We1UXB5u5jyXI/UzrXEMbmj10QqtCBTgVZlgZUob6U+sgCqEt8twTd9ae2XmXY1JNSCKWO2hkFNK48AVVuZkODTfsP6ug0J/vToWTe7/yzpr111BR6fMYT567tPMKZsn8mF1dYeSTXstkesNBLGZwGbmlpR6+CgxucwYIEoqkJtAwTNJCPd9zgtuaWMrT/7etPGfHLNDpHNfv+YJhxIv43Jr4C8TwBVJbuCLlltR6jtcgVbgZIcS/rqEvOSARdZZ/w8Tl81yWCLmpogKRfgBpRl+/n2M9nUXIEGJnvgWtLQkgLr2yMA7msXHS8xWUJC7c5nnMMLgOoRP09hgz0Hj71QZ13fqCGc0nEMOHchCHJ4K+9t19rabNf5B4mxstLITAtgF34GqAqI4tbsuRWzGkdjt+kEhcjJekklqYwNJ2Y0AdoKUIVVBaxOtxfdwe5p94Beqkc7pwDVdffiNXXLOHDHDRfm7+bL/1Fje0wf1TCpTsg0gzd/z3vGxjHRnlc5HvtT1TVP3HOjywrT3maGkRITTQGqF5+7JdLf1WXV9c4BpJ8+jeifuh9zJWtWdfldzvmJJNixWrEtWbEKglRuyprmOqoqMAY1EVJsdY6gapUFqsY8QLTFWuArm8oxOi6cfBCQpt4UdtRldSP3Uq64Ry7fnedqjnEsHwNWe/ZVlYOsq4zr6tSC2jr3je2muDb2kL64voDpnMfsaN3qU2VWlfrGNT1n4/PU2n9rURfdHPZUAyYVLY5W3X+vkG17PD6jFeXLaFu3urQ9Ddd34bVDIHw3CWl0auKxDPkGsNqCMfwYIjBEYIjAEIEhAn+4CJiOtvn9AoT1KrbmDsD2cSk2okBn/3kBmv47jqpJ2pNytRX7elT/TLVTS0DcnvVQLt0MT7JGVWzegecCrszj5zPTpWJ0K1XyE78jWWTfcKAYKo3D26bCivdMlJTmKmGTW324cw8gN4FY070TngAQ6v5cFpq224FJ3aY21brVKTLfbftBQj1YCat5yYTEbwSADfQloUwDDM5dFsW0/NqepwCF2Qh2E/ZU114dgK0zVb5bP+2ZivET319ZKhLFa/tLRvpXSb9y5g6DJPuzTlinAK+GOwBW+6UqyZNl4TgE1T/++TVta45wAYb9xQh1G3ndzfIkKK3q94h3+qsqSWyXSPAmu9T3XPXtKt7MEKkcuheE9ogrusVckxvY0gDT5JXWrJU5TpkuKWVsUmCzfClT5aIwMtanrknKbU0j0brGUKkYVt4DuE/plzk9eJCDvGH5a957T//Uv73/DEDleHVmZlJixfc1dag3nMfquphUT9F1lrivYnCa88k5Ahzsq2uNsQBSFjLyW4+d62binlpBJ0w4VcfV8f6k++4xfXuZwDBmymY/kOTH9Mtr1OTf3hcCNEFytAZOhoSFlB3t66ErrB5H357GuYP0fPW6h1qr/cZFWslvu2N6v5xi5VoSH8LbcVBg020GhDenaceki04B2QGqsMNntNYJUM2oL6Dbz1vkWsvmeuzupcXGKaaA+XyeYKXeVwY7VYxtwiGOvgIYDYesrWxHmuuqo2/AbzGsTl4o/V4JwJjssB2LQG0XFcEYIKOZ0mR71e1vn8Kmfoqp0svja3qp/tSNuDcDBAFJ1yf/V8b1NpNCgtI0lAVkRsJrYbIgyfPRsdsj6KXazmYJ1Pxu1QdhyXeRku89CksfWfrph+76yxuccoFqyHsvzqnzPZ10Z+dMkswZcwufI5iBAVKVBWuilH16d6QGu8mmnUjIuXvPss82R9i3KyrmuUl8BZRKfL2WnKdtaeI+nHtScyQ+x1RpRU9VJ3z6UgalvYuTebf8gis2kxK79n/mOZHrqUsydeAL1pvj+HtB/9SURGTeSHmv15vPAZBzQKbPWa+VtaeyqbKgTcSca7mIeZLA/KY7Z3n0LdyJ1KemttU6W2XFNUGYqctMyAhu13CwANkwq1w/vp1WrOd+TUjW9/AaIjBEYIjAEIEhAkME/qgRKDyZ5CDZJ1+9jPZbM4t+VtsktZfi9iysQKGS8mIq+trUAjCV/VWbg0qsk+4mOc7nJpJuE0BxB06LVaqXQLb2C4cZkGmypDOvW5nCnikpKzat5LeVFBUbWCJjhXi0idH9tdVcHo8PqDucwUKRlAFAV9Ry5XCJCKpRGFP2hVvvWNbT9hYc9NL+jnw+4zNB7pT2MwEqyhdzprAI1mTKgrFgWn64vg6kJHUTe7BSRzeZkMwh7bV+dYTct9qkwCS6ExI5L8oKVqPHITKqzg3sxfxJkCmRWO61UyTASktNjUV6ssOP6K36419epbfqdE9WmCgs3nMIJJ4yLiasAapNApyIichM5gWyFcP8F1QioqhkvwdDqVf1AFMw6bXo6w3921ja6gfwKqZN4u17gkCS4QXHISpkMkHp4po2NZrP2E7GGr8CiTqC4ur86HsmBOyJK7MsIBx37z6fdW8+fepWHOuNEs/tSQDs/FoJMH1UkfqmfJHzsVbQ8an7b3qCKldkXwFyqVOW9fS0qiVOJLoZoAXQc0n4897+uPv+CY2PlFvz3u9fVmnxIluYGMlmNrAY0XrqEnlfNq19uT+vlRt0G5EIEwdrB100tYoyr1mATcZ8qyZjAiLFiV6O2kTYx+DkXJsCMJkk4ZiU1waosk5qGllO6e+LhyNMlWgfg1z1l/c6vopx7bVqvGSaC+zWtS9IkrkGmds2IMvBtu6/qpMuma81x7Kk6d8qGJExdEmvZySuxT5/hdgC2Vx75eseKxJTgGomg2xbwvgZw9JNZFRpT3O8/YlJnZPuyf5t96fvv+8m3H+5RoCl27P/px4fSnWV/nLfhQ1lXJRL0Tfj22dKpNeeARMjaVdsUNvjUGOiEfpiHX8LwVGf+iv7eBfX3CtU7Kdns+7yCqB6BpReMFbBWZoobZD/6jLtBElAqi16iH/2pjoi4TUWxK21l4kLt08PQV3NO1X7GGXxDsocujWl1qrWZJBy6gWGb/ZSXfPsklnd9TnjPpVRMzOzuWRijdrqHUoVlLfb8kq2WtfgBWzqBRM+56uLdu5N2p3nGPcC10A1Snr1clwIgYvtzjPVYoeqz5ZhdXwW2+pz1kkgYupdR+xkUSNN5vnns3gjG8yagl7lv+fUtfrJDcBY2zjN9Wp8EOT+AZizGl5DBIYIDBEYIjBEYIjAHy0CpvMtFe/rQcPJfJMkFKzsX5VSt4QuP3snzWJPq3qqgZokGsWM5r2wrdY7KWfrPxPimd4IWF2/337RG7Utk6dUl4bhsK1IpT1d2h34fmqlKo3P59ZRRWqWvRWLM7LNRzsewdgRQFXp7Zx+n/aw1KvSJo9goUh6yx23mNJtkmqZC2tH92gHswfDJnu5qxmPjJnSPfZl3Z3MmRLdSCRhP61VlbXYA6DukjTaumYGOppN4R5gfwTYnotANUYvALbVjaCShFWwIhOrRJik27PRbEogNrZHKy1H9gC61oxZp6p8bw8Q/frHF92LVw+pZQWI7ZMcwkTdLD5FdpzrEQ1sq/ELMDV2REujqbCUPVDtRd4FSHLtREcBNLwinxTc9XWZFpf235ri8JGSUIBqFjNTX1iv6v4EjVVPZ1uPhW6qnLvtcpQCXyObvvf4B44V5jv4kYkGEPvbD5+63z5/7tbE7hrwfm2LJEDJ6uYgfVfj9GudJjLP9N5le45OwVD6lEb2W466hkFmOiAwkwRV91kwrExu3PfxPu1pnuzRt7buhbc45n44gWGyDrfdIpHppvVKjdxyUq4w+XvmGHQIVrYZqbN9RqvlSA8Cq69rASvrpSMZ5mD8mUmK/Fe3bGpDo8t1cQFh/VTML0ssUBU0aqTkuNJg68XjMRM09v287n5+C0iUfZWJjBq8ji2Mntvg1jMCBfBLptzLfSMRbucUMJ6Jix7wA4ZSs1rrCkRruBRozekpV25AVenzdcAu0noiMYKNv1Fuyt/jSH+pQt466Q6R/h4g/X00u+5+/A6mfe+g5k9sZ3X6f2ZypGNSo0yVBKqA1kye9Reh9VO1xjZxdgwAKgV/YYprUkFgujWhNc0UJt9zthb63V9pg/MFUIqT7dWoO7uwNnWXn7Co/FT+S2tg4u2klg7AZTIlUO378iZmja03Zl67GmlOajRlhDH1EJRMp77X8VFAt99eZPEcU1rUOAHAPWgtaupxZSxlsa0/Beju0opom+fEDpNkXs8l4DWSX35ewQ5frefZt9vPVGHuca4Zk00LrkFZHnn9OBYmDzIBgbmbjGmNRI8fp26WtBo1HbF5znrPOYXo5RHY2su6praULsuBr2hGU0ZNt+mxXc+DAHYnHsKw9pOh7frVrTS8hggMERgiMERgiMAQgT9IBJzzDj9SYLJnPisJuXsVaCwAW7RjE3K15Xrg2q9RNaxlx9IDndrCVzYlYDUUCO8Wm9pLynrgWqlTHZsVTvWi7lNAGWklyZC9MPncJEqpmUBEf8kp4MXqVUFdHZ3JVAOsQlLW35/spU70ckUtFizEIbWOOvWSaRVIFWSmRpD9IU+9hdGwLm4bQ53pjG6smLko3Z3oHhxZKQDJfsNR97cAACAASURBVKHIFj1sJcIoEQMOZVMnYyS+rKtxkm6z6ZXK8ceV13rCZKOwEwJOErvkrrw/AdTaKsVGPNuh0HpwwWcQEPsAyzHne20yKHMLGD66f9j9+J8/0FsV4yeMULf3qGHbfMK9mMTUeLjx1sMVW1W2aS2pl0PQJzq3t2TFLdLAyFFd06S1SboFHaHbBGuCVxnCdaYHcp0FsX7DmqUXpUmwoBWpdd5ne6lTJLZXMEAL+pIm8QVAX9maZnrcPXjyY8xrZKhuABUrwOevH750v51dhrHewEQvcXW9hi9X9K2B0gYWdeNkRr7LaTScL7FN3ahtXxyXShI1qbKWWPAi+NMwhoWVz2Z0et68f8SEwHeYKem47OvDyXX3AVZVyWoBDk+n3QcE0v6q1qdm/Z5BK5wZYBjpq5JKgTpAshhYEWkNeTnyANUGXNILNZMmdQ+s08vGTbuN+un1yoSMdzWTI25b92OZd8eZDO2LB4wNpKBOCvz99wWApNyjw6i2e97rmwmnsM7ym8WQliFUAWKPMafr31WMWfe756Wxj0ZJgtQGpmtZh4jS5LpPHTJpn8JYyD7SYsVx6DhCtqqslIVmOF4fIP3d7z7y+1X3dG/e/fD9K+ouj2ujXL+bk//F2MI9dnIEUGXAa1Zm/XjOqSa7SsruidYkVECRh+7ExNeJl4phN4VNHcPkCwQpC1j+9r+69eVpZL0np9Pu4hLjM4C2EuDLOZMjtqVB+nu9QSVQuDcTBDdpIGtMKmYxQ8q1a3XFXhfHhQpjYxLpLd/NYEw23Humd9p2rCy5T2zhcx3HsQb+MhmguZI9oJXd1ySDE2Ne9woBLsynQES+ZWeVFXstMsHCjI2y63IiZtzYVzWcqhMOZfXlV9hUAOwKpru2iCLF+tSAS55L9kd19HLBfQ77+SWgdsVkQt2JZab04fYkVko1MVk9sbd18OYZVq3J/NmXjtTlG6TAfRyGn0MEhggMERgiMETgjxEBU6SkxQUII9z6JiHof+8h5L+SA9+B1n7eu7bR/1UMa/1V/U/vQHAxXi3N5/1KJAsEp6FLttOzqo1OSrqzDQBxxl4xsBA1vUaz5QILGuakIcI30kvNPkwg9wE11rAKLG3xIKtnJjmSrdWl1do2t2VrGuR0Mrb2LVzTt9OeqiNY1YP9WaTBglEdfF1K1irpnC1QALtuZgcWSyBqmxF/H4Msx4BUPk69qS9rE3cAsJo0KekTqAZ0tBrRMce0p2twi4d1X2HazLkJ1QxwPW0uxubbIwD2FKOn56+edo+xSIU4pqZWQybaR1x9Digt1CNQ42fL5zO5kJYXbNSN53KwwdSwmUm3aYZmONPwKAsVaxQzJdmRJq8OsLEQUVvRnlUDpNrqw2WU/5q0yxQtie1KQx1BIic/B1SO9590x49eFbsUNh2AhWz35/cn3e8X85pU4ByWyn1vlYHWpMc6jqOOK5Nv2T7Pp34XFAhwA6w4PAFgeqt6qvz0NPQe8rg0uYlqlGUPqOt8DaO6r3Mz732ivYtAVcCoYVAMrxx7iRVjiY3KaLr9m7Bo5chbzGj1YrWuNSESFDvRYX1igEerZ22MZRh7jy+Mb4HS9MR0rHljifWcGHH+po3/tLFRiut4qJPIuej6e/8IcI/E+ud3AAiOPWZPTiI0athRbFlrwKsMXa571d7WfV2xyz0ScN9+dyznmOo83HaY8YCfWiZyZeXfAeBKkq3V9BNBHSyg5lQA1evNgqG3iHmZ0t+97ZPuwc7nbga7+nhy1v3w3etudgjjKTa2ty1AtVt9Sb/dLVy2udFKAvwVqBZSzgRNeqrWmO7b0qRGN6fHuflcwEhpa4e+rMb28rxbvwWoLq+QTI+705MJrKqMaQejOunOz5kgwUX6GhB7vbEdUjM9auGylUy1l6lxJThPrJ1z8roXBV9jtULRDLKICUg/dd5eA75XyHaXMqnG1EkOe6IS45gryXYKYq3x5ZlkzWpu48jVZXepXaUdjUBWwLyGhV1F6SCj7TPB5ybHz2TTCnZ6qfza6+J4c+fKjwWprbbUiUG9fK1TPefLY9Rd3fKLMdvxp6B0zjPhGhZ2F+Mqz+8cJhWrpjYx0usWqnGZy9eEqNLimmDw72p7JoBtA6mG0/AaIjBEYIjAEIEhAkME/o0jIFohd2h0R9K6xj7kpAVS34LTBlT+4b2qS/VVLGqaihRb8XW5Wqbea5l10pg+keyFj/6NeMzWMMnYqr7pq5VMgJsECkBMaAgSXNtGQa40ksfqmVri2GpcP6NtidJak3aNOzy+2dY0YDUJIV8mVQJe92cCLWAVTI4PsQaZCYd3Uwd2cUabF051Bpu6d4CT7ww2lYRQYGvLkzI5MSElady1TQ0Jo71Xi+rqRhgw7Y9onmPtnBiLbXku7nobEKtkUSZKViQ9U60p4zxkUw9hicapKW1Q36RSZtC+qvw0oRdU2C7HpHUEgN7Dmfi7/3zeHd7jWDnd8YwkcEVf1eWZCCQgNUYzouYY5wQdZwdhd92W+/TVY5Rca51ZTSRdTWasWFWBh+6/xjTXO/W7jAeT4XZetiHRTKlAqjV4JsoAJ96eX5EEw/RdE781zOnB/ZfU2T7FDMmRpJyQVjRs7+8fv3TvcK3d4hzd/9XNpLvczML6enTWqcrRyBTeCCB0eiXmjRyNoU7ktmy3epMWuIrnjlsQF+RH1W56elMY8deYKen+63ufaO/yDvmvCX+Uoyyv1NXVxxh0eW0KgDVWtCHFsE1GMGHUbMhpFpj+ANViWrNOA5cFHgukRnNgHaOXQyAq+E/NYrGtqUGUjU9rn6bszrUrhYPM8TNqVB/AqMrU/fIB11XmDIKT2qSIF9r9CHCr+rz3Xi2w40m5L3dbDG+B2h5u1GCpzyX80tKEax8G2PiI/LzvChVWPW2eQhqIAfyt5xTAUk99S3sUFQSjLdrT7JxgpgRQhV19ODrvfvruRbd/71EdvNfvy3+xQwzD6G2c2Rt+btlTVQCeRepZkrGdn44J3nNiwOOXta+C3fRf3Z49S4sa43t9hsyc1jQCxNMz+vhewqICVHX6Pb+YdqfnOIxn8oBxFwK1ufGK4JVS28s0l5XfBa1B9kbWexbJvgZHAlJmSNKqxnvK8ak82htDUM+13QBCV7r7fiOjX14AVLng2zx/ZEhlX13PCbjUxis1RwWQljUyw9RVW/d6Y59VAOvVUiMjfof11Hl8D7m0z9R8Bxz6xKyn9kp3X3urBmiiaIipHgoQro/gNWw+/9dMKfXffLrm+sm29v1T0a7kOZypSO57t63tUvbDOnC9wu2g8rpOBtTRLMPay4H7UTb8HCIwRGCIwBCBIQJDBP6dIxCoVCfYs6r1Vy/YrRTF7wIf9fqKWr55r9bqAWltz797+W7/t8u5rda/0IQmRkq1fdMcuVDNkkpi6hGkwrABVq2TFIq1Vi5hUiuh8pj1nPTonPc3+UesGaC5TL2V0l+AZpMFV9e/VDEG4E4AM4JIGa4xDObhDPsldLM6bpowLk0IWTJA1lrVfaWgyHllZdlw5KLWxsK+xV3TmruWSN8ABqcjAO4Ox0NSuavjrGV0JNluS/bDpNJarltbVpj08d7hmLYrkQUKvEuurBI5jprEzdY2yjx1STWGypF1N7bG1r6rD58ddS9+eFx9Ve3cMYJVnX9ggzgnp0a1Ev20rGmutDFbIjEWDOV69nWTufSilCbpNeqNcU2Nn4yq9XEp+BRAVf3qFoBDlidSYF1tkfpGshhX4KqhtLXGFazqciV4E/xsd4cPf+qm+/cDXtJDlROfs/7Pnz53n+esyzluYE8XTEasnJAwwefw1jcAfictrOnl5wopsIBhl2O1ftgJDs8rskq+dgT9OccCiTLcuRtSYFsjaw/G+xVA1dYuLvnl/BqgygRJTiVbcc0Cw4KDxkS6ftxWA5AKBPb3Vo7BBD3L2Jqn2DOZ/v42y50niBaoZhu5XKlFzJSPYDWgURa/HJPDYHpZeya2AWjP59kDgaqsWQdQxW+VazEOG1d3ZEXg6+5zrE34W8DBuBiWr/drYwETvugJAixkKJ1gkFH1GqcPa37XfEpk6mJlDuQTKKZagKP0Kmb9bdQPtjLaAMqoqMX194zWNCe0qZl3j0YX3U+vacH0ADDZHjHXXzBTWn5gskegykRE5L/0To1qoTHoX8+tJqTqTB2fTrbUYzCxxPF3e/8p455JM8/h5F23+vxzt7i67T59GTNOy0BpDbg8PZ/RqoZxxhiL26/xV/oc1rIxof7IUGJ/ypodd2F2nQXxMKxV5lp6X+S6efsIfGt9ny/+XNE/eI6BUlYqDTgsL08xgPANP3O7KSt3DFkOgCuy29JIKUDaPrXUpq7nPAm51xZub1mmRS5niYGTXCvqWzcsaxscxOF5bjo2/dKhd+43rWvKd+AW4IkhEve+bb98lvb/PvSGdj6hyz9AU6aaRrSmfsU2NVPyM1vayLgKWt0no4Gl+1KTHqj2taxtgA4/hggMERgiMERgiMAQgX/rCJgxhg+pV18TZLLR15n+I6N6Fw2Th/7Vg9Bvk3A/831BwbcsrQAIsJJkt7JMvXpL1qXEi1YwpC0lCTY1cv+yCu6vmLCtOGrKNpYkrCBASYR3OgySZEBpbVHvIc1t9a1WHe7DtlGZ2i23190ZydaI5Ejw4H4OYFqPYDxNEiewqUfT/Ryd29FUpEAqxxD8BdMpWEVXu4Uc1LYmGqXIio4xMDGx3MBW6M57PSIxk+GE4VHqJ4jcNYGm5Qxv04+1auZ6Oeh1XHx3uqPdWXqw3gJyZVo1iFLSu4VBUgTSHEf12ASQw8huA1ZlYjWW0sgpjsPk669+eN7de0SbHB2AZ0Th5guJ6kklwMnXTXy53siaA0rZXtrUJBl2u55OS6yjhTSr7icrahmDoqSzsuWmRfU9M3/Z19B8JtN8BpsTwBKZq2/r/HvdQVh1C+r8BAC3JL2HT/9Eko1hjkl2kunt7gxW6e84/l7KTG1Pu/nNHgmvbUqKVRbQCkzXW0izeW8DaF3oAswwH4GIBKS7xF8AG+MmQIpzBH4WljVUcpP8CqDa3THlGr96BKOKEZFLnF3cdO8j/RWY11j3TnJeJqC0yV83sGQjGW/ltU1m7OLxoHI52TLDTwjXxCdcmixbflpb2oAqvwTTtNpOL4/aBct9XSfy5YBdz6MBznaJehMmD+zJvV2AajnS2p7mirYqSn97EOrEiSdUT4IC8Yl/w3WBc5FT52Aacq49lulSvSdYjvQ373l/eb2LTa0t85XuI4Xi1vYD9Ytnw46tjfgpC3+94blwM2cC6rw7xhDseHzW3d+GUX31hPrl7zLPltrnk78x9/KuWFTZc+XdMor5u0oJIs/O9fT8Cyz2LYJTL0trmQ0AdJtnwOTe0zD4tllafP6F9jS/YJ603b3/zHhbc31gUy+vtmFUxwA73XSV7Sv9tZ9syZe9wALwGgsVwG0nFjRYyrW3pp3jb7J4fwa/OoZhTgOeVU3IynJ/KIFfYDmcul7WT12pjsQAztTSBoymmRXPJhQnuDynPTLX1+Px3jPOyxOg4DnMJr1W7Zk6BpD3z41b7tmVtauCWn6/CAht7cYE1I5M9lNVqeX8q/GSTuy+lBBrlJSJv2oalrHc/IMjHfblvXzZXH+ddDyi87X3n0ZNc7a3jMGS/ya4tq++//a3/+7UWBpeQwSGCAwRGCIwRGCIwL9nBJxvb9nmtyd4Bzxryj+pBd81K34HPHuWtZf/mtAUyC1nX18yGr0RUg+IXa8cHvvZ9wKVjUnKOrW/sFBSiLI0X1lak52S6t4ZbNSxmB5ZvVrpe9XE7gNVTdL7/pYqXV0ani/7KKHyDqZEe90hkkH7lY5p62Cdl0WTAsjNtkAVAKmTbOrYZOdY54jlkVImqQaUyGJMqF9NP1lQRJxlSTangsAGLhIWDt3a0ynfY4CqACFJp8kmgGMPYyf7q4518kw9qtJNa2YxUGIfHmNkw4nLdaSpEw2ZOC6vqCBVJkUAee8+rOr3MFBHTAHMYGqnJIHLT5wb8sqUyRbjZ1JsqJPd9gWw9l4VTAUsGs5QYZEbhn4KMGpjIyDFRLaf3CBOAA2/01szALcl6gGuhaSUPS5geOYrQGrqGtnN5KC79+RPnBkmUb7huCMWn2GEfvlCD1W2tWZi4fJ6EqAqph5x7gvkl3MMbexRqxR4vgJAIP/d4aJXH1OdecvsJePFEDlCBYVKhdt5+nmBLgGYJY9If6nv1P3X8z2HlXr7iQRduWYD0UrWrTcMcyhYkzEUCMvmNuY65kqtGNa2MDHQ8dTarRGY0WoV656ozzwewZ9hCOtnRPhfgHQDuv3x99NCfiYpl7P2Tfb39P6oe3hY5/AO1+Kzy7pP/TstZnppcQap7G5trfqAus8g1DwFyunX8y2gmi8+qLY7CV0Ais7DWcN4BCgqb3Wo+JtOz9xjfMvrMn3A5zr+ljHXBlWCglCudHdEnerR7kV3f3TV/enFfYDq84ol7OHN2Zvu9uptsalOAmX8U6vqLITPCo2VvKYtHgGBntCGMTcHIOHae83vfj7aO+5mx08y7m31cvbuTTc/ex+zalvSyKIvaUVzOYfhX2DwxRi7oTZ1Yw9gFQJewnZvCCod3z4bojYupJ99KxOOVNjnnKqSNgkUmS7r+DNS8Nw6XgvWAWhq/OaA792jlSRnksV1NFKynp12StbEZ5/ui2titG1Nc/XpCqBqzX3txxZNDoIcs886a1m5Z89urCZFgcER932qC5jKel6VsVIYUL17edbF2E5IyWSDE0f8JTe60hgueyc2jJ+wqgxeAe0a5tzq+5RiZDTYY9Ve2dUgx6d0AVUBq2xym+nIe8NriMAQgSECQwSGCAwR+HeOAOlJOJt/OsdGn+TdPu01QegZ16TJSVgrDRYYJg3Jz681pVnXz/zpPkwaC3QUKDVhLklZgaVQd7x6KbDJVRBUkrm7952978Fxn7i47xL/FvPa71Oguh8mwOQn9WwkZL18uDf/0N1UYLgPBTk9nBSAC5VY7WJ0UE29lE47JH66aWqGJGic0qrG7ZoMKr09ODxEEiw4pi52qXOp/VMFt5WghmUEFOo+O7XFDNvwfR1+r0lAR8hZtwVXcsvUywVWmKSOZOd2ugPBNPWjJqoyPiazY96f2gZHwOU3oGwNayzwmMKuvPj+effwMUwRh7V3aPTPcTP9UtdUFsfYK/91OPAztatBSPahbEDWK1fYMmhpSzmnDGk/fsKmFmMSOCKQST9VWbEC0JH8whbFCVimiXUWS/h0clDrGDewTZBH3e7B4+7o4XfVXiWA1hjsdh8vrro3tKZZ2KsRs5srgOoSgyVHh2BzRezm18iApRz5e7nWSdRhLuNITDlPmUdjb6cZR4ysX4G5At3uT1BbY7EMicZMNLx+OKWfahnUXMxvwkjK/uq0XMyzcee8rWskNo5eD31izbCTCC71FRBXTbFfq4CmEg87zlPOqRt0P1HDb4Jdjy7gs9Wl9vWqTpx4qVLXWtAx47baydS18Bd/ff5g3D06dmJkC0Oodff53PHTLll+VAziQOzlLzq9rpufNkCdORKPJd91pAFUrLZpzGmeCO09gac9fmsXPQCviYH0HmZDMqnb3mOCW8DYdYy5ZFiXwJhL6lS/MJl01T3YXXR/eTnr7j96Hqnr1hjVwfmb7oZvwWkcqrmvtmhvlMkta5JhDQsdt+cW1+zaiZELJjIYnhEINBA+PXjY+e1rjTT25O3P3cWXMwyUMOoCkHr72ppmAZM6XyJhxWDp2v6pvO92cnn4ad2tQHUDOLwRqCoJV54tYEfmG1Nsji8S6Fwf7xdWjBReEFnGSFE+eO3b/bbh2MuECQl3tm/MrIu1Tc0aJpWJNp5JdcXEv9XrdwRwrR6qMKlMUGwubWHDMhG9sLTX2P6stK25XF0FpOro67W12ELgaQFFMaj6AlTbmTk1qoJXn1vWqK5x+BVwOo6EsN4fxWIDO7m+1fCmAK31qJZr+OW7SoyrCY5PbD0FrnJuNWn536l7vh2/w+9DBIYIDBEYIjBEYIjAv0sETEVNrZII3c1W9+D0KzfzzWc929kDEmGUoNEZ78Z8Nba03qcHZlJ2mZLeTKnfV7ne+hKwVopcLXLuWNlaVplvLVesa83Q+3KflcT42TZMZJEQsgwmTuXam7QprGoPjLN0PpW1NA2bktDabkYTJXuRylpY57qy1QZJ3WKN8QgJne1oRgBVW9tMAIF7oL+QviRruzc4Ah8ewMrAshLaBfVehlcJpRLLtLdRzofmV/AyVopKUg3WgunkWNi/rXWsPxWkaUrS88yChhk1sfvU37mOlyw1jw2Y7mriI4MbUEMKCFBNOxYS2uOHh92rnx5jBMV5wqqOJ4DYNX1VMa3JAYZa9CD4CdgWFLr9sFMCVa/C1/+14SDgIDZJIP0sACW66Fyh1KSSyIZlDZvK27r+puGk0k9Y0XxrMqN7rgwlySyyytn9F2G11i6XJJ5ryDF9Pj/rfv3ysTtH0qsr64qfSyWXAb221DHhpc7Y2lTer/6UnA/nJ2D1eiq7JmfPaNSdN6NWKTJfYT49erFjC4myTSXcL5H+3geoCggvMH367aNmRLJhJdMN8BQsyhoJNGxFIsiVwRVQhcmtMH99NUAZh2FBS8BdQYxm/5PQ1nfdYQGDAhrGotd3JHufu8Dazro3+l6onsMNKoBePv38/gT5r+ZfHbFcdx9PCuTECKqgaFjesJ7p+Zo5iTBgxZi2O0+g6n7COPN+2Mqqq0x7mdxr7rvqVANmW82lG8xxNrAra5na3MSxmPobJzgAqluMnV2NfgSquydMJl1197avuj8/p9b20Xc1ucI9eHPxFqD6G3EWkHIakf5SQlDa14yB9BnNoCZ+sqiXtpMpljVgPf9jcujek9b6Btbv7KT78vub7uKUnqMLgBfg9pqbdQlAFbT694IaVd1+U2/txFbm/ep8w3LKqFqbzeSJoFNWNKZKGjxlsslTtk7V+lXBomZlrl/Avlh6J1Bk6BlXANNSV7hPtg34TJW+Yy7mS6o3WsWxw6SJT8K4C5phr1cYly1ONWLiehEatxtwrOESE0maKynt1a037tQqEfj2XUsL6nMrSq0mLQM1n7OOB82WooVhTPt5xq5y5vxLkKkfAKuttJT2Oq2ITL85mvcQNYwzwuPb24s2Lr+5Z4ZfhwgMERgiMERgiMAQgT9EBIQ6ppMtFW5sQ4Ci6YU/KwUulCFTqUSrvBp9fSvfrXVkNM2MSlAr6CwJY5AMvwls3K6yrtpffdU6CFtbSmTbmTquG5KakpOWFLiWrWMrsNqzem4HyjAvgbGpE0CEXdecPS7B2iwBnnpoHmsmMjWgYfqo7sHOjDCb0TDJerMd+mfa3sEascvlJXVbGxgy5L32aSQZFtBqvKT5U4EG0i4sdrepaQwLGxxQrUkEtVOko2PAqmAp5jsNuSgLnmLONGa7sr0C1FvMWVJTF8bMXp+sy+fWuyoBTn1jY1B9bwvG1l6qAlVlpZ6329EgahdG8CWmSk+eHVPnCmjmMlJhx/GdFphsyMxzClDtAWpavpj7srEG4u5YVec4YnPayKpGJbmGwMTaVOsNKxMPML0ViVKLKVCV/VlqAgN7bKK8gGW1N6VX7ggQsjM+LhllRYoY7yBX/dz9zvcc2e8N12uN7Ne+qYJUqoZZF2mmIFUpJj+rRyjbF0CEzfS9BhgdrUqbA8YEnOKbAqqeQljVDDOuK+f+DDbygbJZFllwLr/BqM6RT4rxAroc7QFfJXcNiJMdDhgxRowB2epcVBlnQY2/1x3TuyVV25o2bdOONbLMBldDujUQI7C2z22uSXSlBsweqnW3yCDncnhHsC9B6nO+Zd+/XG66t5815eqZz/CiwWsBkspLcz5NhCzozY4aGA6T2mTAGeasH7BXO4zjr7LeFk/fS3sa7uX0jW2Bjiw1Ulll4+X46hhROCroHSEPpSEMbOoFk0kX1JJfdH9+jFHY85+4By0wJr6XHwCrv3E/lcSXgV81qoJTkZh1ye5TAK1h1znjxTkk51IaY19GVtSd33/O2NsP8Dv78L47/fiOPr9l9IVAggkIOrzC1AtYV7w3n8Oowq7Wmdc1DUgVcIpaZVqtS3VfLsMF9LPE1WNN7Hgvy1iLap1rTf5U/9ya2cjTk2WWyN99OVkVNtb1clGU0Qt4E+gqF3D9fqbLzSit1xgOoLpm8i39m/mSadUAarWAbeW+lfeU7xSUrpkwcKJI0CqbmkmwdEGV8SwlTXotsyNdfS9hQUsUXM+GuFXz7ZoeoyUXqfm373LGkqZP1ni7JT+tfsq3bK3a1AyvIQJDBIYIDBEYIjBE4I8YAdPRlsYm0+G76teSPH2NiOmEiAtZHbPf9bvJS1+H6oLqx1y36kNra1WH2jOtVif1PJF+kpXilitnGSHBJiLTVezqOya4pjI2i1ciqni3DJT69XoWqgfA7lOgWvLjAsDWRV1z1GWy5HZuNAUJEJBARJYL2PFIZ+xfkLl3DAjSeARnWRO5ETWo4KIkk4KrMBtRFG5Rs0h1lW1lPAsBDbI7DY/MDRe2pVAq7DbsoQoTOoGRO6BNjWDy2mRcmSILj6xXxWV4nx6QPfCwfYNtNQIESeQmuvmmxpEoy8w21sQrOGH9G52Gyb7Tr1PAKanExq1n9c+j+zPA6tPuEOmnxkqjEdeDdjXd9XmS2STyLphaVZlUQZWA2JOr/darEudc1+gcBRolqf6KimLeouS3H0gcJEDUWl63EjaVOk9b0lTNJdd5DUdDEn1Di4x7T//CbmDKTHBllzMetro3X750H2G58BhlNMwYUfS6DGOu06/tinbSa/X6usBrKZg9Xn/xlLgOslEynG2UuEzARcBpgTBHmIx3zIUIgD1Rn92nBymTGKn143x/xTVXMyLjkmkYQ9HMh2KoY5JuAs53o8mSwgAAIABJREFUD0gn1g16Lg24ts2Dq4I0Gy6WkS0mWca3jqGxpo29rW17WdiaH+cuLoBUYLPdvTE+EiAUc/jweLd7znnsAVTPkC/bosZJkDB2aQNUdeapVZXl7elfAV7kvwUtjKkSaWPWhL8BRjlPl/M+c54mbGWpJTJ5EfqyGNUaRHWe8trX1KTqHitAFMSkXlVJKUB1Bou6t3MFUD3Dtfus++n+Tvf4xQ/plarD7c38E8P4DdJanj+OWeuRHcdhU0v2GzdrznMVuW8xwILC3olY0CpLP7tn7ass6ab7/Ouv3RljLhMofK9h0BdLxh610E40WNt6ZU/VdTlJZ7g7cSBA74Gq5+mtwmRXHH/9U6Aqg+poMma53gVsw6q6Nc+hMdXtndwz9lIV3BtH9xM3Ydboa5TdT2LYpOg169BqXFlep+AVPVQ9FmOnPHkFk1rbptUMYHTDM7L/d0DAGTdeGFABqOPfdjQrGW+vuZLttEBS9luVq5ZZWLuaZxlnuYwZnvexlafWrNb4TGsm/w3Icj7jL/OzJjJ7qe/XwdIGzfBjiMAQgSECQwSGCAwR+CNEwDl7M8skWQVAik2940l60FoGRsppa5mCkfXyPZ16eybW9woGNC4mqU0BW8Gu2yxmtf4u6TAQj63YIbVqCWsWvpwmdYtUaiY/41pWcPrCViifz5WJJfkRKAtAYToBLh6xdVVCAFNEkyTfDdPK3+5LYBzZJL+nTtX6LoCgfQvj8Uprl22A3dR2DxjAzJGvWm+n1HOf9jUTZcIyptcyl7CzrG/7hQXJn70KVdHuAAwmtJbZQd47o8WJgEj8YKK4AwiyRc0YWe8eAHFMcm3iJ1ANiG+YQ/grw2XkbG9jOxKBbripeMZU0i9jF8ZWVaRssfWafLbLMTx9+bh7/uIBoJjPPOzuhHYxGCuFQeOY+gSf7d9GNikjU/Wexbq2WuLCHYXOpKZkwwx8YwirhU2xSf4ucFHeuBXkYjJOMiyjSoxNugX/a+JqveJo7wgjpT8H5Ng/1a4d9lZdkcy+wUjp89kZm6VekNmDqxvdQsfkuYCHAFUBhXk/4yLu0ALUYlFlvD1G6wTHxDyjlW2mNU1yfT8tOW3VkrpOvW1sUt95VJJoT+8NQPVy2VjkMF8uLNgQvxeLLtATmykF9uU1C3vGRjXjikg7gLCOo76q1rHMvwqABqgGz7Ra1sbSh/X0bs1dLDguZjjaAxnbFLx6+QrMPDzc7V48ZHxy/pcYWP31HTWIfB7zqFwuZw2IW5BvgZ/q5VqSVluWBDx5LGGh65w90ExqKP31RCPfdXJB8OwB1PkE7FrfnCujTFhyvepqtwCqGSeC3BgLadDD/bqFmdKOzr/Lbn/ntDvcOe++w7346fPviRnjHJXB9fJLtzn7OX2EM/ANXL5VGnzVvqaW1LrUAqiN2VSV7jXis93Jcbf/8EnG+3q+6D6++aW7PEfKysSHUm5Z1cWaSRFcfjVfWmGgtJyrHnCyROa+DSXHgHW21od68raNUfIbsFrOuWH5w5zWRFQmS2xK6+DyPuS4nTy4UbWQy8fY5ppppmSrGs3aAmp1yRbw51LUM8DBHbl5rZbxaxg23ExxF+c+c39+vga0xnWZY7O84YpyACF0pqO4VnZJXdA/1WvfphxSoyqr6l0kLM37KhgaU762tU2AreNeqXAx61e4sfs89gncOwC3x1uN+zzdVOv0xkl13wyvIQJDBIYIDBEYIjBE4I8XAXKDsZkRZy4bairbS61aXWJSVN/3/0EdfFedaqVBfgs2S3Jb67t0D2grUSkH3gICBRF6JhXwl2V7oS7sI58LJpPONrqoZunpS5ovj7UyQvvvmbyfdmcNkCLVJVElFQ9QdV/Vua+kaErOFAQXZwtLCZDzb81A7Og34ZNjWJVdgGP4DhJ61YTK7DRNMhlfa/6SMxAAATZw5QnzCrAcAT6mgNcxssOUZYqabIuCNHfCNt2est2pSWRktrKfRJDlRyTcY4DqFDZHma/nmd6sMIQea9g+k0WZNuTGOxyTcrmY6ET22Sp9zYvtr8qxWL8o8yuTaIuW43uz7vWPz2FV7b9qD1daSazfsy5JZ2TIDZj6e+vtqmlLGLlCIAV6Gugrba4SP5nROob8J0OUYj3rWFuyLfgwSTfBNlGGYZVBXSo5NIGX/eP8NLI5fPC6HIBladQwcy5X/Pzrx4+0hrmINHlJq6Evq0P2wFXj7xVgYWXdnyCJiYobrkeBB1sC6b4r0BNQlZlSJeIlb+0J44CoANWKuadqvH3PHqRPkc0KAJT2vnm/7M6vGjAL6i3WVhQnc+9ykZBz2gJVx3JYrzj3yNjWZIvgMm1zsnrPVpf0N3ddtle3T6Sq7T7ayTW9A9zVJkeQJ/ASFGbzzbSppL8PAKq22TEec+ps//Ye71UuXzN+rXMNOC2WOSCqSYt1bP3q+iuObOeRZTIGvSur56s7D0MbQOZRtKkvZdHGuLGq2yyzyjLKR2XmlQVroAVovVlQn8o9D7gZYdgzAiwdUqN6sHvZvT6mJ+yzn+Ju7fjeLM66a1rIjFA3BDB7QpmAKGl3XRjAJ8ZHa4yQ9PyqCQN7nkr2AxQZL/vH92FUHyUO84vL7uMvb7qrSybIkJcLVBdLXH4ZZ9ZVb5D72jt1A3gtkC9Q74G99z5PHYFqzRWUrFepuz1KBancowXafT6yf2tZI4VnPNTNfrcNQ+r9YO0q6y9oLXMNWE1cG/AN+HYig8mwTDqVK1e240GkH3ObTBDwej9nkgigGlky+79cXFL/fZ7nZEYax3d6q5iXVlvE0melE3uCVC2V6l+FmmzJvnOdFe2iNsjnpW1RBr5gmxcxR6qr4SRGTSCWqVJNj+ryK1DtAWoPY2ssD68hAkMEhggMERgiMETgjxMBEUDSqDvnXoGmKUO1dehbvLS5ef7uWdTe6kWQWu1n6rMCqsWymoi3DLstUb3xfM/1oPRSk1qAsiSEcmhu0XSob2tTTKiMamAq/Q2TxLOZPZlT3lvYe4+lzEnLmKOXDhd4Eg6X5Le36wAQFdTMkaXukG1MYObu0b902ySSHdxgUDTBGMlaVBlVD30drepdm5NqPyIoEnBgeIRz8AigCT0JOCAJpOHpSDkwSMQEdAI43dVlU0PdKUcri9pcfFODyu8Tz1TprVdCZtgaTGR1JZnUlKlMfTRw2qY2VfZPUOsVmIKs/erNcKy1FDhbwzqiVvXF949SqzraRTBLrep4+xSmk+8k98WK30b+Ky0jyNV12belZVrym1RTFswfZX6zJXOaxcySBapmvyxnsqxhToCqTJDJerGq9k8VrM6RHa5h4ASNe8fPAQyPMUmyVY2sugwZnTRJvP/67j3JNLVrOxMkvvZIpT3NDWZWfL626w6gXob6GtBxi7GV11Ggus11VEYbKCjD6vn197kJtqcmSP/6Xi3nOQZG8MFTGNXnD7gyDbz+/I4WHrinuq1MEogJBJtsRwMuf9dNWqAnIKreqG6y9pLep1EOFIwrrCdg8h0Bc9u/oDGAhliELWafylidhGjbiDt1u9fC1gmMHSl+Hnmw696mD+yrJ9wzvLcC4Pz1d4Aqt6zL1aEVqgq4zK8FFMKi5pcm/uW6ROqcZez/WRMZfXubyH51P45bdo3ZYmZ91sig137spbvUfKmBV03H5OisVd0GmDL1wN9L2kItuj3qU/d2NqgeFt33R6vu+bMfua62ImKLy5NuffKGCSYcn1UD2Be3d67Kfj1WYkB7mc1Kt9xwx9WbFJMk2d8deq4ePnrSTWZHOe7Lky/dh9/e4oKrpL7ceq8AqhonCWztp2pbGZlVQbvb/1rzyj4FlV8luo29jUGSjKazCr20XgZZUM+MgWZGynY9h+qt7C1T7r+5Ht5K3GvLK03JalLxVpa0gVxjvcMzJbW4rcVNxlcNsm6H6687sH1UNU7zPP1WouvM2uXVZXfKs2DB5ICTe46iyxuMpGC1fQYd0J/YOvwV1ya12DaVbi/BqtfRZzXV/FHDqBmIiy8HTvVrvvp7ymecVzsOwgG1gtShBc3XgA6/DBEYIjBEYIjAEIE/eARqqj0paO/Aa0JcbGjJduuzYkprlvvOvdfPBZsl3a3Pi0W7A6p9nVEl35X61jZdF1gnr5mt3u1DwCKEBFyRQAkpltSpKf5Ncpv0R5AJMwlQxR4oy5zdauVxE5ZVVtXf+2RpAnDpGVW3JBvQV7HKusQbGEAjm3lArWjRMNVTUBOkg0PMmPgsvU4xI9rlvS3rT1lmolswtaWmvgIRXYRlQVfbnDsIICZKyoMbQNoewxopB8ZwyV6HJqUCXcHmdDyh/QwpnPWuAFjPtMO9tpdYppa3saSCxnKpLUleASprWZ0EkBAtEByDIB1iA1q67t6Dg+7l94+7Q4yBODRa1gCqrj+yBkgvdXFeUlFWfRdgKqbVPq0C0/B9spP5U1kv2+jbjwSblrRSqqatEinnLWhSZukWkKoMcol0VrC6IqlW9uu1PXz8A71lDwJ0VjFJYmxQr3rK539//767gA1akSxbj3rDpMU1zOqaq36t+y+AY1tXUuuRAbEZKwzPTAwYS4Jgna/gzdy8wfKS+uYvAYeAsZi4yFs9e5ZV+vvyEUBIQMtCSn/PqLENoy37pewyd0gxiV6E8LIJaMl23XjqZv3QsS2mb3dZ+oi2Y3MGoIBgQxjtLi0H3aojlVF11wG7Sk2bpLatkfPIMbRCWMn9GWPu1WMmXQQp7OCvv9OChPZAgj2XT71ugHWdSZ3TXT2sxxrHYU9PeWyruYxEurX3SbUhn8uohlFs59+4t8a012NCoLpqpjpOYGxZt8257zK5I5OqK/WWgPVmDlC9RBpPvfnuqvvuaNm9ePoTY5zJiADV02558gulpSoTlL0T+eime2bOc7I+tVrJCBiN4kL337UgjfuW+vTDxy+YE0GlwbF8fveh+/T75zCmSv2d8FhRi7qGSV3ajgapvyB1Q4uXurStRreNIW8HQWHqhmXFZT7F7Q4X4bpMtYdnXSfLCVTzOV8xYTJEcQl2vao/9rgC9S0/cHmeQUp3N/RSXZ3xfOT62QP6qzw7smBLbls8eO4o+11ipLXlezXTkIvhcV1dLbpz2Ol5ZLslS77kuXoBq+pY8tma52KuWX25Xtkv1XuyqUp9lffGbTtbUgqsRLieVD7ZVK/4mQ7A1ZNXhtgSkWpRdPdvSUIxvIYIDBEYIjBEYIjAEIE/WAS+Aar9mVcF6Lf1qgVa+8ThW6DaG25U8tGn/W4JP9wGSPta1jsmtlLgHiYKJvaL2Sx6Lo3j3UvzCw1oKJDaGLuAXCSygNSjpE4Fsq1+Mr0ScFjfaYIdthOksoCFkDF1+zaaN3WKTFEpG2An1YIkbTMA0ewA6S9I0nU3OteaxOL+K9iNJHQfhhKH3iSgfO/vUKcKs7OBRQshGdmr+LLqxqYAT42SBKMCgm4Mk7nPnmNKCiAFAMeNFiB4CMWp+ZFmSPvKezn3pY1FZQV1cAoAsjWF3wILmVSYDxJKf4/LK99jjl+WNqxrHInLAdaPJ5zL8xePuqfPDmmt4986H58BHj9Xcp+6VNaLPFnApgxRVtMYNamiy3A8ymyrrpD3w54VGAvgS71cuXsGaMuqSgkaN2Jlgr2EDRKoBtTYsoOrefT0R2Khmy9pq7WZnJcyyZPFsvuv3z91VybnqV3V6EkXXutTXR635dRPUlMHSN3wbUyLSCUNzhBEpM45hUE0HqEBC4hZX5eXwE8Q4aiWneQtWdQXD8fppSp+F4O//bzqTi7aPcAG1tbgBn3JhNX94nb6tjVFLpapTYEDYhiMW3L41KRGllzHLOPpZpxo8Fgi53XFAElb6fTS39pPmeq0ySQnCli05MAlR7Xn6wy27YcnTJwwfjyHnzFTuoIxtIes28xdye91/AXUNXaKMU/k3xpVFfCKoZLSUffgeTg8cwuXZFTJds45TLX3gshb9p17NNsroGqN6g1j2OufiQ32P2JZ7lo+74HqJXc57r8YgO3trLvXh4DV5z/GfVuV7Hp10S1Ofk5N6ghJvJM0SoITBFGzWNT68tSnKgeXSdSx10mgul57s8Pu6PHzjHcNiz788nv35QP3hXHk8w3jbaXbbxhVpdSyk0yACQYjdzbYta+skzLb6qkbkJlxbv1pTUzFJVkmlXthNUdebJw9bgKZ3qtspNrZ6ATs/qu+1Vfa/sC+XsOsrmBHU/fanIJ9dsiw1qOiSgy2UFIIYl0mJk/e5nyW5fhbgyWvi/u42NBg5gaJboapkl3qVm8uA6BVs8QToIFOr6un7rO3nyyTOU15ghOcAbFys3ZFtaeqYn6nKKfZdlrbcK3LiE0QXiZKddd9O8lZt+bwGiIwRGCIwBCBIQJDBP44EfgGqCaj/eYl+CtmLolu0pQCIMl4AkhaD81KVRvAdXklq7ax6bcpQHTZYo98FXtVtbHO09c7tY2qDiyTjrBg2XOBgOKsZEBhOZGhHQBQlOum3orjWfFtG4TUyTWywKTsElbGGjvrSEtgXO6zAsHe2EP4apJ4PN3v9veQ7wL0ZN+2cPtMbWiAF8ATdHcAK2ktmOcwgvXbJulVTrhL8mpdqoxDgB7L23N1e6K1L3si8Zzi+js5UI5rL1VBCeej3BdwNgUop5aR5WZIjQVagin9VNAhJ4ICUl1/ZWPLUZX9WtsKcN/EkMaerTTcYd2N7STYnrW4YQ05ZFnY43uyqg+7I3rGTmDZZFW71W+cIy6wHEu5/wpOib61ql4VAYdhDbjyUMzGA0kTh6pJtf6wHyeBeqmpE8TmfZGLckNjRI3kCkOlFWB1BUO0Qcq4g5nNEYyq4MFtaYMlSN1w/B+oGfzbu09MOiTL5jOT5nKbXtuiJslv1f0tidX6FlApuA7bWCyfyflenHfLXMnvGGkJWgMcHTux0Erf1UqYGTesJ1B9+UBGtQDAO4Dq53NlqlyfJoktj+sa48YpMeG/khaXgVfvOG3N8J3Y2HVqzKbljNJcjYl4y56vvmKCw3dwrrW4HrPHkp0VyJUhy/Zlu9sxRZLscXG77TEOXz+2X3DsjbtfaLEj2B43CXIvz+1NmWRJxVZ1L9XO3J6fB7i2mszAlDYW6glR90rI16xW967R3hHIZvz4GHH7Xn8BE1cbibY3jVdzGyZPsLp9e4XC4Cr1qztITQ+Q/j7Zv+l+evmaewReDkn7Zk0VJYyqsnPdmqM04B7JfEAwN0fAfbygLc0KBtW3NE9SwtsD0f2jB93Rgycx4bo6v+jeAVSvzmF1BZQCriUiZICqtdSaKG1g8K1TrZ62/Bc5dN0NkV9H7tt+t22MddkuG7aXcZr6Vc4dkLhukt8wwVzHSJMbGy0gXXuvpN9sPUGzLUEn6oLNOQCQ3/N8bs8829j0rPvOgZKCYm+tR/V+3D2y7oAesKy7ulxgCgYcJd7GKcASBUue+JzHfEshrz1t/Xi7m9+UJsWJB3UtsqVLnjMxvuvVA77blBcrrpltbfqJR8sSfOYW/9ozs7a6cf99f+7+GVJj/+7VBk7e+Pb3f15u+HuIwBCBIQJDBIYIDBH4nx4B/qXfLbTx9R/9b8BomMsmh2wgsoBq0r8GUCqRr+UEUoF//F8AUaZL1WqgGJpK4wQFVo3ebdvPdN2tn4p+I8ZN0qrRkRVPVVXmFgFqgOg9ZvfHJJV7AFVn+s04NWoxjTKJchZfJtLX3BY3whgTfL5KjFZsQECzSXWDGAeT/e7waJb+qDsko5oBCQ7myFaVxAkK79/HmfbhMaAH4CJIlZEAcCkfjqyQ7xghsaI1Y6gEkdrBpABKJwDVffqpWtto2xONmtIWB8fhkE58KQcWyE75HpPUyv4kG46amGScJLzkpiR27oNjmilNDlNUBjoC1Qp6tTkJMHI11t8HBFur+uAx7XVwNR5NrZv91N0ioUy9YWrk2Keb6FvVGPuiAHMlCyFVMptsvzm2Vrsa3yoGTfOYIkeKaUv2LtMELSVA1TV1DmCV1dm/96ybHj1L8i8bGwYP0L0EwL8/Pe9++/AhTF36qm5PudaCUwG7vWx1bx4BUt2VsXFSQuBaEy0xezFWgn++ysCoAF1JmQ2xf991B27wMeZDT+6V9Delu3zLqH48rRZDMlExahIkhir0+EvCGYbfcSYTyy7WkYIKQEuqLZMp69azvLLfguS6bjKnFXePv5fd5i4IuHQM12dxMOZ2LlbTdQSEzQzJmDmBAep99Yiaaxg2z+3Np2XOIVJ7j1tA2+7SgGzHTM6jwF14rq+MKvttzr5xd/UYwkoX45ohITRtqDRhkT0LqK3PbcujJFbWdiuzMRoNOVnAFMQ2ZkrURu4CYIBU7phj2SABFqiuur+8/o5xjJO2bPD1VTf/9HO1H9I8zLm0SNVlgTMFEQx0dY4JF1LeyICXgMzgItenfvfBM2qjH4bdP/lIG6Tf3gFkK54e0wr2dE1d6oZz1kRJqfm6GSkVm12akphfyaLGRKyelTGWsmZUV18vrc7Kxlc2k3sg8gGOI0ZTwnzZTSZuXN6fGiV5b6e9jeysf3PPxPDKe55Bf01f1GJwNaLiCbvHZBXX257OxsL110p+nbDDFMyxefkRWe/8sjujRVW5o7dnuM9dlScBoPKlqk+cPCxQ6lSf/ad9Jsf/NxOEtqEp27rA1ihgalKwRk4pderLK+L2/MzRc9WAasXrH18DIP0XQRneGiIwRGCIwBCBIQL/9hEgA8D6Na9ealUJ192rwGS9Kgm9q0st0GpNUaX2ZWJUr76nqsv0jr+V4PiZ0uCqTTVNcSZduCF41SypZLZ92xgTIXvyCS7DIplO8flUljAwG2MkwGoMYzJHX9IxGVJ7o+6wnMfVG9pUclX9/nwJimf2WiS7lRkbH4xJgFlPUAj7Mgr4pPZKid4u0sMZ3V4PprCRB0h198PArflsF8ZlmwRzaQ2mSEbE6DwAibP1YDPWE+SlZyqsJV4/mCLRvxVAfLBPYx4Sy+rpWP1dp7Bf+wBhAXPMnaiHW8dJVNbNPqfmqNW6YgeQBt5lXZkaIsQxm8AHoMXYxzpEk3elnUoPAV4YKr3+4THnodTYGj22tXgLgKD/IcebvpMyRTip3qTFR13evuYwQCjzALwZIOrEgDJf+1/2QNVEn6NoCbYgVeCaPpMCFJL0q0vsVGCGDNfho1ck2A8DXFbLS+TRxGlnjwR41L3/ckpdKP0yBa8A12udfXk/NXtcZ42XVgR1QeuQHS6e7y9pJWJtoVJph3FGT4yIik21TUv1/yxwFVAZh+ACOz2L7jpPjpH+YkQkeNT0590X5KGAPMFtvG5kPNnGbvzJCgwpa9wNE13JtneDpHKAZQ5IwCKrKMCF+eZ4Aopg/+IaHCbWY1Wi2o5H0ADzuJ1xzd0X4FLbnABAPb50d8lXnVPApuuxvZcww/tTwTOs8Mmy+/2zEwKOucZ5EseUPufvmlgSiAmilJgLkjyfMKFx9pXpLHOxap8j7mrViJlgqQmbYlY51oAxfue8PYPNtcoJ3rH+km2tfR9Gb0It6giZLz67xIhnBEyeJzYBvD7bv+r+/Pr77gD1gwzqZoVc9ePfMokw8ppG8l3ut30vKCecruYYrwFQ48TM/XqNjDx1yFyH+49fM2FDbTRj8sOv77rTTydcC4FpAcONbr8wqCvGlH1V036nlOw5/jz5mhIgbsdKt9lPrrfgPq68LlNsq+DvRrm793wmTjRf4/4Ou+r+dCSGLY0KQeU8nxkj2NVIdiM5dgKM/7m9C8AhjGl/NFFAODnG/e1rg0xYFYPDRhM3Z8VOPl10XxYnPIFpP5Mvpfqla/GZW+LcslVy4tC76rL1wNbYzmvv81nWVEzuJOGc6+N2fA4o/BXy1sSl5SA1Keq6vdtv1aVqsteXh9SjZngNERgiMERgiMAQgSECf+wIyPP01FgSnAKj/iz2sl79jHb/uZJgU0xT32JL/Tv9LL8ubz/TpKG8b0pW3wVjqyUNMCwz+ECVJMS7JDL2UUV0m9n6vlm8NU/aJOnq67GZMFVTGWVnJXnbZ5sysR6RINRjdl7flKuqWF32brbehEoXYD8X5CqbVaJ7DXZ2G7vUo8WVNTpLktLWv3CDzHD/cNbtH9HzFYfRJOAeFYvJ1tpuQ1mmsl+0gGU+RCj3NHkBoG6RIKZnqsiQda2nO6R+dYob505ARp2XIOKANjcC5il1eK67IaleIumTgJGRCbnJPnyNAGh9LaNuo71Y2z6xJscbjGm8tNbDRiLK8R3BGn/345Pu8bMDwDAA3UumqdI1vVWDevnP+jZY3VuBcRsK/VREmENbXmQuosZMOft6gBXrYlD9xZ8m3NWeJv0krfsj2b7C8Xd5hcQS0Hnw6HtiMgsjPceBdGd2ACDF3ZcdvaOH6u+fvwBS9+ihumdKXaCTrzUS8Cto66VgAtmvQNKRspFpjQw24Q6oCRPZgOqerDa/R6otgRiWtbZZFKvrCfB2ugcHu93LxzD9rbXNh5MCqiHTAHdh6l0l4ypQLAxiSYoTjYDQfjKnl4lmBNecTzBVwblaSoY2ICiTEUF6Aa51flXXWiC7YPBUSbjX11CH2WvmTb3Wlm0+wxTqaFY1op/OrrvfvyjrLFY29wjrVquccs7OETuGsr2S/uZ0+F+Yw4SpzjjL53jK6dX3e6a4+q5Wz9yMT7fj7pD8es+ldllYBPobUwM5oh5VxjUuwNRMbvOe8t/J1lX3ZHbe/fjqx+7+/lFitllddRcA1W3YRNs8eb1UFMiw6mbdG38p9b24kkllzPC7409AuQvgPX78kjgz1q6uuvdvfu/mSGKtlBUwXkeerswX2Jw+qr3Tr+crUGzD3OsQNtnrQjzSTqbY0Ag8/Cx1ok44tedR++HlDcBPHXeB2zVsamp3w5ozEUOrnDXffS1wACvrOEmwzT3bt4TaoE64pkex6+3gWu5jfmO/VEyXqu7a8oSb7lyLcIVUAAAgAElEQVTJ7/Wc4Wt9/zyKEQ9HzYHP5mrsJbda4ziTPz5h00aolCk+n89ZNwoCZb669/oc+Mqk+m+K91Q/kenUic9qR5sA1X1Wecj//lWlD//4b9P/xyrDx0MEhggMERgiMERgiMD/2AiY/ibFLYBabGUlAndtM+p3E4++x6ppjH1TXa/AY61fNX0mJH5evImJSL+MqY6Q0ZpUnSlBhZGH+bnbrJY0rr0jeEyPVFsd6CNZ0jhTWWEnPGOYor47qg6Se1u0KSF5mrNOLzsz2fKzSrwaePBITbJNpAUsHhPAb0af1PEMBk4XWpI828GMMB66po2LSZ8JpwBv72iv29eZlwx5o8SYxHMEEC25ZzmobgFEr7eL3VD+N4UZncCQClI1V9rjOwCGbcim7gGSlW3aH3XPHqoAdQHqjOV3eW9iPSyIQPMhk2QNh2Wmgof5fYck2sgqeS5PF44DWXSYQT5ZUqMrcB7FJIorBPC0xc0jDJW+/9MTpMjKifWioVZs9Y7jVz/MKeksG62rYDXopUCKL/9sQLxqFd2vMl++4wZrfK3Ds+ZO2WYZLpmIJ1Hn50pDJRNoft8GLBw8+I7ztGclMuv5RTc5fMixY2LDpn7/9KF7d3YFwzplJM4KqLp922VgpDS/FpgKVMXDHvw04MprkCkJkvmJvWU5nyTjHL8g1Trk4v8KvI1jHqW5k9JZKrWVTvJ1tKdslmkUry/vvwekfjy1rrLGVm/AVJiUPUbrKrCs46waU6dG6v3AszCfVX8qQJZBDebP9pqpUQPVHnXkyvb2FVzb/sQzaUDH92zNU2ZNxdIWqK2/DYWKgafHo+4+NdK+fX51jZxaozLlywWoit2rCZj0f839WK1XXCYgPxLpmiS5ZlKnwKhDtM7TPqlpBSU7l9uuam5rGwKxcrJ1L9qeXQvug+xoRaPLr/dOAlngdgeGdVczNFtIAY0eTU+7n159x3ncgy1nQQDX6Ye/Mr7su1rHY1sl78W0esnjKQfYnV/Cqs6pN4VZzaGw3xmS3/17T3IvX56e0Zbm96oTZTytZF0ZgEp/df29ZvLjBldvr2VNFrBpZb6RM/cgtVjuMKqZvOLckOeW8Vi153H5LSZnnGwp7rpiH8ZVtcESTQj79h5M/DATuzplUi+1q2zXyR5b0/Bs2qWcYJuJrhtb2RDklIMDVjfz0L2535z8Wa0EkTxHcFP2aX4FMPUlBFwxAYCAOtfN8Wwf57itc7xhfxltqk8K5hZAtcNqr3hR/uvzZ8uJutx1tprx341+8lPjM55jrRyj2Hqf/QLVu/KQ/vHyjz9DjWc83AHaPOj+9eLDu0MEhggMERgiMERgiMD/+AjwL73S35497SFIgVbTF0FOgVTlWS5nMmVaU/VG9fo2WXBZt+PnxcdUQlIgVZMlpcMFiCuBqSSlZtxlSgOXY3Lk8j0EJlFrQFnWFW9cEiga3zcRb5nimOSZjEtdaAUF0AMM7yHf6+thlbCVLrUdupJFz9Nm9spnYTxNUJfUo16bdCHNTa9Tex5axweSGMFQCDiV3wqUl7Ae7jLsoyCCmk7PwX6HW3H+VU4KX4zcN31gBaO4Bpc7KYDU9jU6A5No6mJ6gPOvhjNqdTVU0nBpm2Q8hJqAgsR3wTHaF1NM4r52AK/Wxyrp7RNmwxEAxrZMqS1r9Tg8bp1lBTzT6ah7DVB98GzG71whmNWd288kw6ehIAWiSZRhVcv59xukav1ji2W1z3GHBUjjQCoqablk5Mc984f0VzMYQarJ92qJrBugOjp80O3ff8nxY2ZzcYr8FZn18VOSZbtp3gBU33cfMC+6BoAu6aG65roqZ7ZnqozqRqMs5d+6zfK3abWgICCxjVlBqdJQx4ux8kvgWfWTBRJKaltxFuAIdozpEZMFLx55Paqe88vFJvJfS3gFwZGeCxAFVgF7BQar9BPOSKAW+rGCki+PNR+X3Lja6NSxWBcasOeQbeuExA5uKWBcTtluQDDs8bZxkj3UWtWepoa9sPPR8W7YYbczX9x2vwJU4yyd8VKu2x57wHoDm24nl1Tc4zDInIXAlr8F3/ztceZo8hgRKJcbtEF0OSW0AcNxGCqnZzm7astDzASv6Z1aJm0CrgJvmlnZ69OazQWGY4vu/kSg+rp7cPSQiQUfNfPu/P0vjLsCXs7eKJ+PM7I1yQJX1QdeB9jUM2pVL6+YlOIe8p44pi3NiImSFVJb29KcUqNaNcaOgwKbywWycvqoCl5vNU1zYsia9yxX9aPVVqYAeYHgmiDoW8sYwHqvnlF5xjoR5ORI0KUTW547kzeaLDnB4yBnu6s57Oc5LsiOKc5rjTPwRsk8ct5dW10JVFVcpHaV5w/PpTktazbcb1U3Xy2qNJ1bAFBTb1rTPXkSy5uukO2mdKI9H2OQ1Or+rST1yRYrJR54Po/hYFNi0dek5jnbzMh0+AUKJx6qaO48CzKa8l2taPoa1kwf1fXLOi737b9NflbxHV5DBIYIDBEYIjBEYIjAv38EyHloCvr11YPKekvgWL+ZSldycDeHHd4l33ey3rterJUk98lGD1zLZEnm1DrVcIAcwdrm8ZEFKwn2qwBwmSbtdgfA0uqaqiQWwfA2vVfZ5MXGyioZFJe2dkqnypKHXfH7AYCWCjaAavX+K2fWslESniqyTZ/SQGVYCZadjJCVkmDN2bZJmvvch/HUtOUGxnOiE6/MHPWkU5yBlzA4F3McR5Xjsanp0YRtsIw9PslUTep36bHaBJyAIkAv5kBuZ4qsdzYGdKO5FbDuAX73AK8TQKFSvB1b5bDMLghTwOt+vSCyhCb8kfjaskYsEDAjQyhjIRPG+cQ0CL4CwGf8NB7eISkOQOYzCNWsdP/pUffqT4/oq0pEUOdNJiT7q/dkwybJIhyRmNlxS6hzeQRJ1gwX5DLJvk27Gr49b/Zvf9UMIMGMDGN+cTgVm7q0tcYcBgfwobxyevQEZgsjJc7r88cPTBIwyXDvMaw1LDnbe/P+Xff5yro8AAVA1PY0W7DPC9qF3DRXY+1g1sgzNVW6FVDETKhAm8fv8YoLxmkR4ihogJXPegweGa2nHURQN4f1mPtch5f0IB3ZGoj3rziWdycl/U0LGu8SYy9YD5PZy3SNlUyi9Zcl0w3TaRuR1DEK1WIKXTLWgBlZqSYrjyS2pKTuK2DV9ZW11qYLajSpckIuMxowWS9l9H4s9HvIdX50VBLhDTXYb94vAKzWMXtZXU5GstXosrzno4GQ4Cd3miw673sMFSsPomTBiXTAkHMWgXIFNROXVrdq7aXjQwAaeT7XALMziwA0EcqI0rBHkOza6fOiC7DLFFA9Gl10P7x82T04fkDfYMf/khrVX6jBRILalA1jrqnXOY7OOR8BmJMrAnQmGk5g5lEiTGf73b1nLxPF+eVl9/7nt8jOS8oqEO3B6pz6VhlVgao3trXP4R5lV2VKG1ANc+1EUt8XleukqkLzsCgNWj10XV97KVffU52w4/Qr8879oex3xQSC5mcC3TWTOhsk8js8OwSqV2md4+yCY4GtOcmmRBmnYhUhlwLbFa7JuSxeh6oVXiGhFlzmVoyipdrHKPFVRZK7u90zWYav09uLcKdOtakEKLDqtatnJyOoxlz+PcgW8n3bXWQL5exekzD1b4mTk1WiUX/3/wwpD/b3HowOoDQhG15DBIYIDBEYIjBE4A8YAdKjWcsQevbiH+uA+tSiT3krESngWqAwdEZLQcLttSTDFLXV+iUdKXlbQYaeWRWYhn9IOlsJSl/HKkgGOLKszKhMpHJfZX37uL3695J6NBOt8IZkVoJWkyY3swFEjWHYDmHfXEc2QcOXSryUD9e20v+Q74WSQw2MdgCVJFwXSOOUvFnrJpBUomv96phaUiG2xkiTmdJk+gyaEGKAIru6A5iZUFs604VY+SSfTzUj8vwDFJXjCkpZBjnwwQRuGIAag6UASJPOYjJHgNeJpk4AmshWyciN4VIdbGLLeam0ResqCxbZsfsJaCj2KICCHfccuDLJEYmxICfsHSzThHN6/Zdn3dPntNxhQQ4JNkpGyd6JBY4CYJRYNma5QJFscUtLwyT50shHas1MF7ARBWd/7Xk/dXnWpsLBkHQvw6iatDIS7z/vJvv307Lmt19/6yb3HnYHx/fDUn6htu4XHH/BtrxwAab1zJqfuv3amiYAjhhtGCVLgKqR8PxkU5Wjbqjhta43Lsx8T1oLk5KZS5vmFAPorOFzIkAgW4yo7Dhx4vyV/mpYJGZfLgqopldoJNaC0GoZlBUz1mt9f4mBjvWZMqfszxrKYuLKzTc1tOxDULPSBdbx2di6mPM4hom/1yhA13mDdnyZ4Cnqtphwz6FJTvs2PGH++PgeMu8n92o7Huqv75lsuSxGtRxySxKd6+79wkoaHAVgN+BeDsoFsJUHu7JAyJVTu5h919gJ6G/HL0MrSyiI1ewrplfcx7KoOwLTbKuA+bYy4tQOE2MmW26ZFBLYzjBZOhydd6+fP+3u37vfmhJturNPvwIGaWkj+yobzqZST9x6k3oMMRgLuOYevxx1Z2c8Ix4+7fYfPomx15luvxgprWEmBee5BkwaXAPor1Yjxi0jJmyz0l+dc5urcUzCBKHNKMn1Gce5S/KQY79x/i0wrqFZbtF2vdTyp6419KuTUDxNALpK4qu82/cY/I4T3Yz5Wny85Bar3qtOKvkoFiAvT5HNM3G2JBbuP889Y0lc4WADSN2zUfZ6+PdGV3RuVgFrni5O8vikj0szE39MJirx9UmyQA58CSO7pu7d51/5/MpkOzi8191+FVvYcqaeVt6TNQlR17eOoQe0d2C1Jg4H1rTuveE1RGCIwBCBIQJDBP7IESCl3BfW/YvEwbD0s91VsfSVXkoy02bek5z01j3FABWIKraggGutaUokTLR+FViS9Xr2tLjckoHVOu6vFwKb9+OaC4umI/Ch0t8AFcVrcmdloqQcDe/PiNHc8xQQcwBQ7dvPmLC1SsQAVfe/A0DcASiuSIZjK6U8EUndRZwtZWH4nPVWu8hUUUnvw5ge4/S7P5uF6VyTPM4BqktkvoZLIxcdc5UKCxr1N9Z99FrZofkk4HMM47qHvHd/F+jNZ7aRmNm3FZmx4KGXjMqyjpGb7kJzRrLK50qL03PS9hMwsytr0tj1buTNBYxkQGQAq9clFcE6GntlTNRl7ezdqkxZoxqOa2d00z1+db/77s9P4jQ8oV3NeIxkbwOraZYcEMcVlPJDJplrGzOfAjU9IOsnIoKGmgTS3pX1u8ymoEOwWoyqvR4FrHNAqPWExw9fc37T7vLiqvvtzS/d8fPvu/H+PjJF3GmpTf31w0cSa9mrAqpKezVLqqkSry3AYXuCE20xXmMcY3dItFfWvLJO2KvU59ZkwJgYTIirTLUTHXkFYLfaz4C/BrwAk0qzv4NRNUaCRMr9urdIf1OTKTh0DIdlqztChJEkPeiuJJ9+lnQ+CLMARIBxypkFx3Wpwj6G0Ss2Mq1JyPM91hgwe+0CVksynOmA/KwdJCYAwrQOYrmA1SbPPtjf6p7ed1wViPz9w6o7Pa9rlGNnM7XN+jyuwg1T5BxbmJxUSRug1F16jJ5TDi3LZ8n6L2PNOaWVrtgWEbMnhfMpVwQg2RVXsXZYuTCpxch+la0CUnX9VSo8w2TpaHTSvXr6pHvIRMZYwMtNcPb5N+5f2kd5GDElclJAObwTCzKrhtwJtppUWQM+Ly8m3T4GXrvTw9zHH968785wl05HpbDIng9jjjG1sDXNhkkrHbgF/QKxfOYJiyYr3omZDr3Kqd2b4yCfe0xVn5q5jESozLC8hw1U9V5VOsxyAvqmp85kARM6YalVBnAy6YmKPDjg2O223qtzGFVlw8bSZcPGAiwFmjk+jzzHz4QIoFNdis8Mey47Fi2DiFRbYMvn5QXgZ95nOAXTV/UMhtXP6vp68H73ihp/98IKdnt/ggKfNZXST0rWcK1/ZzLa+jeGn0MEhggMERgiMERgiMAQgUCrpCR3s9vfRqUHqvJO1UqmZFwmIcUWFFTxu2dXv12/B5wuWa0KKlnZD1CtqtVyf7TKqVKVWLe0fTSgxztzZu9HgDGtlu4BVa1R1QXYpGcEEDPBMvFzO3P2BQ8ZNjZ1pQKUlkRVaggnB+OZmk4ddWEtNSIJE0mCdwFQurqFmRHuWl9K4na1zb4AcAf7s+5wb0YdKWCbw1yCVq6Q110jCxZYWn8qw6FiVqgaCZ0FrGHRiCNJ8z59WvehLavVTgc7i5kSQHUMEFVWGrdSk2rZVxlaQNzEVhviRI4zgBug6llp8iKrEhm1ySuAe4kRURivHHsB7W2XF+S4XWWC1p4SO818Jxg57R3udD/857Pu+IEOwEiYp0wobN6BIS4B3kp/ORdqbHX7kZm7e7lBmVWHBifrDqR5w3RzRWzJYdZvZi5UtFZO11NBqm6oJN7zK3plaqR0/0WS/7OTL93vv7/rHr76E+c76y64Tr+dXmD68zEjhmrWCLU1tbEtTZlYAR6QAQte15gqBZTGMRZwhAxbcBExOoeYFiaA7mkmFJoRUkC7smWBXTGqvtJTViDB6ezBaH9He5oDDLYEqssl9Z0fNa65Y5ZlPMNVWQ/YRnuI7RQx9yxoufXKmuazjHnZO2Pnn7Bi/JR5dLCm7YvjNscu8BJA1p2iebTssGM5y2UCwX6+4qaSu9fdybVvoHefWuTnjxirIDq38+HTuvt85qSGYLOYtnK7rsOpvqB133iIAaX8bvwCaFKL2htUlUS5DKE85gKdAWwyx8qfI+9NJ9xcJ+snR9xfI2WnnpcSWMF7QC3TUWFH/VxpPxMGMKrH1Ki+ePQEB+OHYUm3mDA6+/grl26eyQfrocPOCv69xta8h4nUgKyAskD0dvu4Gx9/zzGMuvMvZ93bv//GBIT7bqxwLgHr8fcSiflmbUskx1fdA46LApjuy0mYik+AZoyoEsCqOxVIMu6VDCvzle1P2x/f4zu9ZWtzBVa9T2TgEzsmXACqsrE5D4cpA0x5/fqKSR9a06xsP8PE1XyBWzHrO5HlBXMba6TRMVTzWGN4VM9azZLmxKw4URlT7gmep+vUpeLfi0zYU42DOseqbuTDFiCVbWWopi2NyguP0wkxt9vqhHO1eiffinm9Cq4OryECQwSGCAwRGCIwRGCIwP8uAoUy/iFp+OcEwqQiAsm2nWJQ61Vc1h0D2s+Wm7RU4lqz7KZEJpkmLaZCB/zUtddPBRc9UK0ku2RjJT0zwUzymkSowNmxQBWTpDUMgHVTxU1cw7PaW9UasjqOCevm6EgMJ7pryv60ZGkP5k0QpwOp9WGCzB2YTtmhq8VFsSCeXWorqU1DWjfCWfMQoLrbTFp0e3V9k7db8H7KRUEwh4CraYBRS/xJ5nYAeYIYXXetS50i/RXtCI6UAY8FpIDcqe6+ogwZOjZgUnqwC/8b111dgcuUKfEVeKw4BhLrIsuIAgn7GnbX/ZTBj21+jFoltomhWWrAM8kswFfWdgdn4xffPehefP84jOouLOvu9nm3tQQcWiPLcgLVXvZYY0BmtZJO6xZrJBVzWiCFz03AW7uaMFlN2qhceW0/SJLxxWIOc4qE8/BxAad3b7tPJ2fdE4CqPVTPif/bLyfde+pWORDibR2bEwv0TqWOV5Akg6opjjzdKu6/Js3Vo7ROvI5X2BQZNeBur7VySfCISZxurR/0z4ypOp+QWiT+M5jUH55Nu3tIpVPnSD3gW4DquhkZOdrjcMtLoFsixpJzZu+ZrKgJEaXE6wDV/n5rjKggh3WXgLoVsfNIZH8DEvmfLHBaIhX6DbuqXNh2vbLnibyn7BoB0CX9/Or8C+gbs/wLgKoSZo/wM/Lljyc9UC32tgZvHb8nVYRg1Xf6kiS2llpJsi2Twjz6Af+Lo20PVGtEFGhObaZArdBc7lqBWmpZuV9hwJ3IsL75mp+CvbnMO4srDebKst4KgLzp7k0uOYcH3dOHDwFWIuNNd/L+DT+vuD+UrnstvSfqaZIDMySZsOFciZuTPbOjFyDuR7CpjLtf3nVfPnzmfWW59lqtuly3s+b3NUD12r68mSSpyYWML759rmQCJ8sLTB3/NYEhmxp2GBApKHXGScCppDmgVjCug68fOUHAsWfCQEY8da8aUzFerjh/e+vyDKi2NMaKSY1zSh4wTZJF1ZhpTRnCElDrMyJjIoy4/Chx1cQqYL2cruVZ9fpdE1efeDe872SgY8CJwCXPWMGs6hXPZx446yRDlVCskAyvAKqllskTk//fAdV6rw2m/D68hggMERgiMERgiMAQgSEC//8iUBl6Eok+ifhXyYRpSdJTliwA0AOVylvvZMFVhyS4q/lzIEESVdL6vEPX0LyXBDywswBp6qTC0hZQrdddHax79shc/mjroNunj6aJ1jn9FbEyyvHPOLY9wKe1qdZaJZlqSd8+ACdJIcuNbUWDIZOS4RWau3jC2soFIHYt2mqMjmZKJtUmbzewT7M9/IZZZo0jsMds8q/B0g0M1Q3rhQEjPIcsdzzjPN2fTEqTzioHHu9ipKSUV4kwCad1qILWtNEAxOwBGnX4VYoq82E968RWNaxXNasj2FiaRHis7M4EdwWrWj0zTVx1nC3WNYY+yF6jag34Kujl+/Zf3d6hfpbtWbfq3/cfjLof/+NVt3/sJIKgGDfRG0yVdkhCYSBleuMAHNawbK+q00QBoowFE3iPw1+LbquavFxPAyJrBvARqHLsSn8FqnuYKI1nD/h71f32298BatvdgyevuyVAdM7abz9+6j6d6kQ87SgNrTHC7/ZY3QBMZbnGQYm0Hdk4iWErDA2VaiRFAtmzhU5McB4B6Uq0U4/ZYCnbjvy6eqpk/TjVAjxmANsfnyH9npXDLrig++1z1TJmP95J7Vbpaw2LuqpopVZV1psRF2lvgFut2/Bf9iuD6LVd6QDrmcoAe4zf3Joes9JbGVXncpyMKKDkmBfrFIMdkOqEiGAx0tByfn35eBeDsGKYTy9uuvefqzbc4yyDnRLlZ8Kmgfw6/DaK+KkS3PU1/AkYyvI9SA0PmGvttlJj67YEZwGygUWRCwvavTOn1KvuxoQLQCdQ5T60/rVqbauf6o7KCtjX+wDV10/udU8ePVJXwITIsjt7+wvM5CUTEOg/DJqD0+A08JgWSgQnSmy+d5CZHz1+xSGOui+f592v//U+kyeZjOG41hmj1ZZnrfsvst8bJMCadEUKbVS9hg2YB5RqOJXJGH80RtnP49LNU4nJjToA3rNVjOdqixn2IePsuk6A+czRUMmJHtdL/1No9l3KBCxXsDXNtT1W6UG8+Ay7qdTX6839vKD/6xyTMsejkmcn0yIdh7FOP9koOewdvOmutvTtpY+qV0mDKI8rLKmjlDrYW/rT2sXa/qhhx8v5VwDs87EslpzY8+r7XOylvsanTRC0584//jtT9+XwGiIwRGCIwBCBIQJDBIYI/HcRMPVs6e+/mvWuhOpuVtz0ppcANylgY7cqCSmDn+Jhqh5JNrZerT8jst+A1Mzcl0Otr8DUOE5WElswV4Aje6hZTrFPdledUXdq2xlh7ip9VnENZh1SuIBQqxZNwpotSICZ75UtCASKzCsgZ7aD/NgkMvWALB3izWS/GMKwJgALHXRN1q0rFSx6jNfWi0kjAVpwd4pRko6b28hDJ/RiVSIsqxnJX0v7PT5b10QGDBs1RmNrP9P/l7137YokO5J2A8h7coe6d7c00sw6///HvOtda6SWWtPddaeKO2QmCcceM99Q6pHmzPmsoISAzMiIHR47ot22mZvTmsbJKUBeoHFLkkpqSAFTgGfiOFbCOR/P7D480+doaWPjFCWrblsK+FNCSxyoV011cIGXR/CQhB8gBqCib+sUoArY0fnOdx6673//vHuhelWuIsrBwda5fFoEEJH8Ih1GBmztaZifALywVY9rHpb61lWnRY9pPlNy6XHCWBUXGENYIOpVZ5L9Dia73fXNRfdOQHUw3u129NqNAOiN9vfu00f1v5RDsK7bQudAaxrm4logA6kvNaswa7Cqy3sBWGpXbSITZjpYq40VgBcZ7oQ6YP3iuUJNH3Gr9zyXqdczaKJGdaP7/YtRt7+dhRQA1LuTsJ9WfcKi1hzCZAa8EkwSoGpmT9ce12bmVFjHMHCed8XqgtvY97J6mEKyuY5W21Evyn5hhWcaz0BoMexp9mV8alaOeOe8bc7FeCEkq27x1bGY+ilzXXWa6rX5TvLfSH/Z29MjwaZcYCsWPXxyudzs2NJTbYrxkBdKNGY8oNqCkCFqAWxjNzOpVc/K+XMfme3jeUCNOCZIgFE9DXi9gVb2i/xXhx0IpOpqS/p73X3/bLd7+fyZ2VaA6sWv/6VFj6tI6JHfA+a5hgaBqSf1vHU98VpGXc+6mXqn4q77+d3H7vMH+YYvvaoUcKoa1pXUCpzXvebb+l6Lbm5LwzVlf/7FRlFmnIlce1yy2OBVg1x/GHkAOfcs4bW0WUZi91qocV0qhk12CYZW5X7EKE2f0dhoQ7O6iXJkoHufkgCk89SoLs9l5HYq9hSJsE3YJM/lM9pvDiSJuup7GRvyXkv/61l4I/ku9ak8eylvGJQ7+o36qS7cX/XeJRBxCMasLi69OIvz96U+f9GdZaHPFcYX+p1Fw8Qlz3DulSya9F99BPoI9BHoI9BHoI9AH4H/PxEooNqSiG+TCdLClmSEGw3fkoYTLWMNMMW9N8lLwCmfa3WmeSWfBFwkyc/fqdHkd/fhq+TmyRGSLcQ26l+cgVVvJmDCJ6lXhWlstX28avZTp5AG9Kp71HZz86wxuKnBuX6VZGs+UD0m/Vgw3JE8dSk2j4QKgLNJPSbRUWa3oM+nEkH3HxWbQWsaEk8n/VPBQbWFoF2E+z4K5IyoN0XCS1ZIYgqAobdg0Y6wkgaqkhqb8ZKk1HWpBSABvZYCa8tmHVMAACAASURBVBuAsVlVoUYkw7uTmX5KRiyAQt6/okZVY1u4ji+J8qaS3nhuBqQBEM3c8bved6sbfQOO3U9VgBTQpi4d3eHxtPvuD69UM6tjCCyPJjJTWclUSWxX6lTz3ahDQz8AocMLYNJ2zfVX53+P7NdabJLmSBktlRRgRfq6sOmLWOLD5wLB4+7s7Lz7+OHXblttaca76qGqvV4q/u8+vu8uVYN3LxaMZjswpm4boiWI2/XMrr5bQsQ2ghHLCtNKBAAEALXIncMmMVKuK/Wp1GnCxAKEAIq08NmAhfO0zYIKQJLrjwnT989G3aHqeXmf03r/RXJIpNec3yNerEUOPl+7cu9M7iLk2DrOEqMc/jaQK4CTyxPwZ3AW4Gy8rG/ihRSVf7QWGnvxgGHnfPiZ/qbpv2qgqr9t5qR9xmCLe2ize3EoCX0B7lv14vz1UwFnwuBxIntPbarv6FbL6+sNqc7VzuIPcla7v1ZdJ3Hks7V64SUqx8dMe+arXWgdE5hANtVrAEIpHLiqGCwBJtkWYyL3Y+WEtI+RwOp8eN29Otrr3rwAqGpfcrj98uvPastyHSm04mPtB/eyzY7a8yxM70gLPnvP3+j6TLvL09Pu5O1bs/hXV4K9mrKw5Hd3+p06agNJFAww9MS2WrA4VkjeA9DB9JxzTj0LYFFRA3yJTzGsyICRvVPHqkUawKtZWYzRYC0Bnag1tD0yXurmicFQi0oOPvNR12x5paemZL+wqpEYs7AmMK9nD5shCwb8XqnVDtfHhki1YHhbLr44pfP6ZEMLawKqOPhiSLdg8U9/XQNYAe4srtQePI9hVLVPnrM81zlLRMR8Ps9qQK0YY/9sC489WPXN1H/1Eegj0Eegj0AfgT4C/6sIFHT5R9s26qQlnCT47SuwJKAzvVGR/wbAxv0RgKmU2MlsOkKmvpREKbLC7K9gg6W6SVrZd5JXYKY4R+83kjMaw6ThPMenx6p4NLWrUAMbZdYLAc0b1VohRuPfVJB0T/sAmJr90z9Y3PBLAb0YHE3UZmZDAOBWpj5UcPnMkPu6YX3qxaiHBeSMkN3CQgpIUg+2gfkRNqPOTmHqYEOR7wKYUqdocMg/jcHOq/yUgdFI8l/HBbdfWtNQJwtZyQcEBAaY/Wgbt7PROGdidPemGDEJhAG66N9osxeSefovFssDYKkrxL48hgJpTviRFBtrYgClc9KxAT7atb43uudvnnVHL+SmqkxfKmYZ1XzRR1SvCngvoGrQW+fk2MIKElcXBkbeawDWjJX4AOAesISREiYwmOtIwjgYq1Ou+mECdD4KkH4VWD0QiBjODwUexOqILXsnI6VLkntJvlWBKyYdSSPgAKAqWbevJdeM66W/tajANQTwAaow1Mk6QQyl4vqbLrquG9VYAbPIaTPzs4jicwN0AHi1vzdHg+5o17Spr8GnUzFL17RvSd2eFwoAeQaJmm9ljAXQNY7h4MzwMtqJlBbX39SjNmCY2kgAi16tOSGizPtnHiJvBRCCI1EpY7iVGtuwd/fMscZ6es8sZARMMVNfHGx1hzoPznap6/DLBy3uaP90IPKc5GRQFRTA9nyra8r4PU8BU2BASWS5e+1+y3HqdjDQBZBWRAFSgBauPR/k/nK7GP3DWMr9Qz2hAati6bTwgGz8zo7aqYEmTpOB7u3hont5oP6/z48DFGVodvL+v8Q8CqhyDwJGOQ/FyoUJPl6uLKzl7vGrbmf/0HWhH395212cXuh8trRwInffmwBL+tve0X5G8aHfKgsqa91jFDAYcnkBpi46ONz7Dwh3nNv7AHpAY6k3UBAAIJn/uE7hbOyaVW3jhSWN0Y7Y1aKG9wCtA7mTMxdXAqh3UnSsr7WNjJSQATMxALxSynfjHS3NAS4FcG+v9DwUy0yrLZZG+H9mPYypn9aaFLf6XU81va7FH9WjXqvmVMt2fuapc6uh7a0Ybz7r2SE2mVZhIy0GUcMKX5umN4Gp6dLK9hgupUwisuC4vucrc6H/6iPQR6CPQB+BPgJ9BPoI/LMI/AaoJonOVwOq/N6Si9++Z4GovgF/rTUBkjHAK2kiMuGnvqvNKTgSYd5nO/6FjcW+g+SFVwJ7sPWQy6ZTLGpQpzYycsqvpBA4rPRcEl6xjTJHurm77b6qbQJ1UyRVAFFa2QgGef8kaABb9sXp4ThsV+Cq+bQkVZnrQm0qzAeXiQ0JYFIwAQ96ns4lvRXjSI9BalMBnMhtk3dBNxlNKOnXEcV+qtDTqlNAKsezzFcsLKYorW5xQJsc5L5I/tgR4wO8IvXTvqZytD0Y74hRFfD2a3EiJQE2q6PtqaV0T0slrRybRBopIL1bObdc3WzvhFjjhJXDXGeoes2JWurOJGOe78y7lz88F3Os1yRlHm3ddJt3n42INgSmH2DvjPZK6u3zbix7zReGYTfYmjtk7k64w5wBalyzp4QcE6XhfNeupr/88pMMdO674zd/kEHVzOdzA6MqoKquG0qsp7oSI9Wpcu7MCy1ciOm61+uATGSkS8mAqc0bGrgmJR7ABjsAWTpJqW04feTXXKAhTDOMJ6GxYZFhV6ToBoRbAkeb3fFeTLACVOUSLbWjjWwbYQSjCLsFM85xeQuQwt6yZmKQHWCfVjTEInqEBvDTfqbJiWHyAN38Tc3phDpmxqdvzntMDbG2Z8ECmTKnxOKNQbDG73NSzCzl1V/0UT0WWOXzsIa/foZ5o51JQL3jABC1LB7AmSdCIWVvt6n5wxhaDekji1qAlv63Ad4AsCwGmFg1iuN8I/V3rTXnwZ1uVlVMXDHzrgc3oIUtB/CJQ9+8lRnWWmB7p/v+hWpUia10zV8//qrFpuu07OFeNaRkYQKzKYIlgCbRBHL652+0EDIaqxWN2NT3qk0FjNqUTDFcaoFjwVzKEhtzdLWiLZL2Su9UnmkA9KYcaI9FryJw28X8aFMyYZcsIDIAm2vsAG1AJ4G7Repbt4drXb2wgzEVwDsOvizkGP4K3OZ+0/y+FBQUAE0PIJhYfU5lB8yvLd2vAzH+D/rs+kbjljz4UjFZKKbh8Fk+RL6c7eFYWfhz7ar+bWpx4EZAlbr/JvodaFEI6Mk15InMSWbJcEttaiIe5v4B1LIwAfMa+yX2HviqLrT6HB4EWczI92//u9IC2f/sI9BHoI9AH4E+An0E+ggk92zptROQp29ebsD1nyUUTd5LAhX519NXgKZz20pIv30vXGrcfQNcm6S4rbSzL0S/gMwyL4Jfpd0KEFPJkwEtLJheoe6UhAupGqv7AWSGJDJfUvsXMwYNGivJUiIOgEOGu0GdH61q9O3+h8pmSfKR594puVyq3ssgQFklUtzhtjhaJYQLtcyg7G0iSS79UOlpukKaKLaUXqpTMb1QU6tNtX2g76nAZmTF+qYXp7YL9cl4NFqzqrjChp2j3yksK+B8ezBT70jJfiWPHU8C8g2OSPoLGMcpNaDAtXkKw71MkmjFQjseEmFAEsyhwS0OogDVSQFWuf3Ot/VZscVHLw+7g+MdM17jMcD3zK1qcNBxzLjWrokLCHatqhkl2J1iSmDjyMQLrJhFo/aQZB0Wzs6nYoAk8R3IKfnqUs6+7/9mxvTg9R+79RamSF13cXEtxu+ku5KRzUryxIUY06VAOoZBzLvb+zCqxPqOWkItbmD0M9K5rwUW7sSCEUva8vAFMxogFukts4T4wyoDAqMSDtP56Njr2QTAG3TH+qbFDazjpzMZyigHN5vG+aKyNQ6pmkrtD8YzaXkYM44ZmWjqWqlFxfnWN6PpyLCpvGCfIX8FmHLtGKudgEOk+Xeuo79YnIBRL0Bs8PgNNijiX2wqoJt+mZG2fjhZd6eXGcMAgykzywGqbpFi6QPXGUYtINrAG8kpCzyA6DoWp2BJMLLZRNHnFGCdwWyIiYN5pF6X4zNG9mXmWaBzA5da1zFrdcLO3Ll2AwHWkYAq8uCjvZ3uB0l/YYFxu/4gt2ikv9wdXL2RBjJC3s3OYZNhSDVv9tTSZufgoFuqjcunX35JWxfmCU66MI8sAKk+FYnvGtWCWU9qhLmHWCirBRCud2Ov67zMMnPN6pwidYZ1Zh85ZwyXWFCAWW1zrd1D1Jnz+mMLJ8Cse6SmDZJDickTPVS/YWA99/ws0HzQs+kBt2S5jmEOdXUm2LmSYRLSeM9j20/h6eunpGuFbaDFnKMulap/NCmtVzZWeAs/jaUDcf0/83FliXee+qhHgKQAVWpZKeXgOUxna6pbkQFHKfPtf1d6RrXd3f3PPgJ9BPoI9BHoI9BH4L9HQDmGEcb/EJvfYNn/tmUDqyQsgFW+nfroZ/rqUYHKVzhNfrZkpdWrhpUNi5p1/vB/GCbBylocqJ+wYvCgkvxKhgc2IDnC8RQZMFtV5Z/AHUfP/tXcRcyqwCXMgFstIAtMT1PYQZgyyxItc0wijUMvCTsSTWRyMJj51rHUpgZnXhhVzm6E1NdOnErMtD01rIDc2UQtaAQg1rSnUeI7oY8qCMpmLjoSGbYGGjddjYHfuSJmL2DJJEtWAelUdXQTgV7A1VBs0FhMEJFkpDBxGI1Gbop7McAF5kcAHgYJ2Kd9TyTTA2jYYMYyWNq0AHDkZjynbY6GKhfYmQx2tiQrne2Ou+++f6H3adujpH8sWfTNic5bx4KhNVCNwVLqlOuL6VSGMJYZO5lPX9XqWmOTHBTBa0k6ied495l2Ouq+nnzW9yfVoU67/Tf/Zidf4v/p62X304evWhhQf0e9thCDioAR9LShc72jbQhgicUCGd6wCMEawMCJtLb1dMOcKvF1HF0TnJETEzskh4Q2cHJrHzYug6VS7HbHu6Pu+YFqhiFh9Tb9R88k/cWhl9MlNNnWFbv+mVkYAbvBp/5KrWlmNmA0dZjss0CQ661jvERIAbsZY6tpDVPIveb6VN9YrsqN47PHn8891s+a6Qw43pakG+ff1MjqPAS4ORfAToyTYOKRllfNpGttAWF1fA7NmGhLpNdWLEJ4/HndPUQBuT5XQ9PcnQZXvJqWNo2NZcwsuKxgDpFrC8iuZQJE7bjl49zn3NNa9BmpjQ3M4/7Otpx/j+zwu9R98P79e4FOmSmxeOX7X8wzC05marlXZB4mN+7DF881oM3u/d8+dDdXXz1dYVE5Aa6FWV2M0ahdNqjEAZgaVd1XZllZ5CgXaUB8AfQ8ORIHg28iRszdLziMKX2O3boGQE5cMiVqLlQtq87ZzxJ6p6pGdUVJQpmQsT2X+k6yXtey1rXPc5P9abySBgNUlwKzN6pPvRJIBYg2+pa2XBx7qVrfwNMUbaTFDHWpANU8JwGnQE5g60D3El9sj9wXR/X5w9TA904GWKhY2CPlF/y8lbZlLbOltKtp7Wvag6L/2Uegj0AfgT4CfQT6CPQR+J8jUEA1laJerve3M22nXX//9Y9eb2lWY1VJy8OjBLSaC3rce6tnTepK8ho5Wr7suWqgmrQYoIvILPWvgLPwpHG0zREjreSzAAHSK7Jl5L6ySvKe3cSeLQVUVwKqSNUa0ONz7CNCuLCzjDfyUCV0JjHuJPWVnBQnUSW+OPs6wXe+rbTVbB2JLsCMOlUAhbiHqUCTQB/vbSlhxQV4LJkxGTe1XfdIFKmno1UNKInSR6KmfQOkxgK6UzGo4GHa0SBnBWRRA8tPAAcMbsAt4wxoDyANeHf8SdYt1QS1RNYKoMJMCNOZ8QTGkZ+SGKtH6EBjHukcn7887vYP97Q94Btm56v2tjSA8QEB2DCqTtxBKbUEYaksTFtMYmyUUz0fYaDSzkNjV13hlkDpdPe5AcLHTx+6E4HSodjVY0kz7xQvgOrPn866v344E2iL7BIDJQyTiDEM482dalbVhof37wRUSd5ntNYBvONGSuuWBr5gTqlP1dg5D7OTOgMAYWO/LIEEALAAUDOxAdXDnUH3+kgCyPLK+nJx3/EdRjVA1eDB+wuH5JYwRnV5z61peM3HMJI0G0mo4jDLJ2FZAUppg7Tl2LZx1Wd9/wTA8tP3g3YHyMzh+BwzIKCpMZpM04nYc+ptveagrwu1qDlRL9UwwalRtfSdeksjaG4E9lH1m3UubuNT426dk91axqeQGBis+hZnHwCWuFPHqRoAF1bYTrhQ6CzUcEfST1WLGQBW5L88BQaoE1j40Ta782n3u5fPzZoutc27dx8MVIeoALTtGBUDixC6/1baL1f6SAzsRPL5s88X3ZePcqyVKmItIArDyfVj6prRzOpGAK5ZVR9d3wVUORs+YrTJHH/88QhUCb23seTd6wg+b54Trdcqx0ntr+9UA1laNlF36tZTAql3S52/WFQvcHFtGZPa1eTm5jOKCTJ3WuBc6rkioyXXQGufuP9e314r1jpPO6HTbiuzxc9Kz7Sca66QpPaW8956HrDIFwiaGldk5IBQV6taucE9yf2TNl+Xj5JhtsGQiW+AarkQe+v+q49AH4E+An0E+gj0Eegj8P8dAWUn6lHiNKWBxqQrAaz/7OsfAVaLVQ0jn8BuA6qkNSR4/JwaXrbk+WnbsHJPqS3H+Haf1JwJLJZszTWo5lsDWV1Lxmq+0qiJWtccqqJ1iHSP8yBZddKV/qrqCuh60dSvtWQrCXnsjTLSLdGH4AgYhcmM9idiHoXoNlTPSV63pQQXtsSmSkIIONpSa+oehErohnIWpSYR2SkMLbJdHIFhHxZKSC1jxr1XoJAdImceaV9DsYuYNk0FVDkebMrYbWqKcdWxVhxDSe6W9kvrGjJhwK8GYuAylRTWljL0rRTNei/JJG6vU7X2oZcrAAVZLywjrOpoRH2qIgyjSn2j5L+z+aR78Tv1N6V+VcBm4/5cGemZgbn7pxrMxIkU6W/jEH1NASlmAwEnkVQ6YW8uqkqaaU0zmh90k+0jmdjcdO9+ededXi0EmOfd89cvDFRvJcn867uT7pfP57qyAZ3UGA4A8MwF7f9WQPUGSbAYV9HSBnUTsW6RUcuh2Uw8ID+uuCOdoOWttAIyGKX+MC2KwB0AeK6bTcG8UBE2jPz+eHfYvTlWeq6YMEO/Xqy7k4uASLWlTbqvDzVmEYCGBDZCYi5zGEnar3jTWkTw/KVWFQmwwQdO1IDV3J1mfcGLWYfIwkPTFLN3r1SwwBHG3IsebFcABNPbgK+8PtZ2L/cx7ApYvlGPzo8nAdAel16zqtvnzv4cCI8H8Mz1dp0u92xQlhdkuB8WAC0i4kFxLz3NjNSmSnJKvSwfKqDq/Ves/BTQMQBbAElA6oN+DpCxU/MJMNOn9wRUf//6ma4nvVwX3S9vP4pBvDZYx8ptpgOMMVnTxUS+++x4vzs42Fc7lyu1ojkRwyqFhQAs/VI3qm7aEmbYbeNPACzTF2unerb53HP/hxn1EoDne5hjFqz4k4vF+JEScy84RAaxNlQzEKf9DPW1tOjJdblHIYH7r02k9L4crqhPxdnXvYwlffD7qj+1BFlAfiHWlcWJ9Y1Y1FOpPzQ3KS2glGBxqbY95+cyTIIl1XWxLD+DWdMSyMsbeVZwS3M/nT9cyDzp1s8KFgmXNl6CLYVZvevO5BisbtAGqnyaPa4EhLFVWvg7Znj8tyCGStcFVr/tsZp49F99BPoI9BHoI9BHoI9AH4F/FoECqmEbnpjNllZnxT2AsX2RgjytwH/7GdjPJgNNZRj7QcZbUtHHz5kb0n6QkmV1PzWqEe+SHANmn8aUetRNgQ7AXDiX1M3CgMIcuiZT22B5BCCd4AKrhFCdT502YSUCUGvmIeyRzwIWATGRgUb+556qAncbAkrk/EsYQSW6tMMZqvXDQLpPakftAAMjAnUHIapEfaj3SEAN/WHsMOxBiqisfyT5LmwsII96V8teBRpJKNkWUx+DYcCn6l6HMk2K/DTslllcQJ/+sb8YM1ED6aw5ybCHJWgmFsgsMyzKpmrhtJ85da5q7zK2uzAxFzOln7j+AlDnM4F5Ka23lOja3Emf2X+2r+89gWZkx5oPZlV1TU3VcY5FLdZVeQSnZggD2BwPMzzO5FP3SGsOZNLbAhrTve789Kva0nzsrsUiTWZ73f6x+lvqCCKHxKZ+6t5+kROpe1jqmqh2dUtxQ0p+D0suNnWh673WT/PnOq5BuOKN0RWzDYAASMVUqbVacb/UWsQAexhcIPUt9jVMcT5r5kz7OZJRzWsxkROAqj5zdiVp8lnqLA0k2co4Uf/HuTOfPMvDmrqmU+9Sk+r5q51YzsucRnpaMUMSC4CKIv2p7tT4h8+xAMI1NCMLWxfACUgzo8tCCr83Ey02K7DEDpgdGEONtQDBF8d694n64YzfkAugCtvH77jzmgyklU/JTP1YeAKkHE/llGI301fVAJf3a38+PveWABISWkBcamCzDZsRFtep+hvAyAIHdseqG5cpGXJu2dlKbgyjOut+kEM1LYVWqmX9268fusvLGy/cTDH+0T4oHCDm2+q9dCyZMO1evr6XjFyy2DtqniXxpcVTjs2c9BSo82aRgZhgnlRmcXVeqBQYJ8+FVk8c0rlEuGwHO96k0zWPuFYRfVOjysKN13ESB10DalPDxkteq7EuryT7pdeqak0ttdcF9j5pVaR7Bbn/ndx/H7TQYNUCrxfqZYy3Cwlwb09VKYoXelhN6vEZBfJ/nrG4/eZKPXTXMl261NY8syiP4JlIrSnvhS2VO7SuobQeVIL7OcziH9JgBL8et19jeYd3G0htd0ExwZ51bTG0TUy/2H/1Eegj0Eegj0AfgT4CfQQcAdLZUBkGhklX+Ep6jVtjAE9SOV5rK/L83djTgM0SH9bnmxNw22czZArASbrWwPETEG5AFbFuA8iRAEdYGP40TA7gNB1DY8uETM3vJjM2o4rLL8kTrChfS8kGlzYOCZM2kWMwMloQKfuz4yZwiLpTu8JKIifn0Vu5cAIkx3L7nc1kzQQAUpJKH8TISvVZakzl5guApHbPtbACnjBtyHaRBN8r3FsCge6lCsMpt2Kze2p5A1sC6Ka3K0yl3XrtGqurgf7XlwBjI+otnwBiKgHljAr01r4ANr6KBinpycgxpluTbmcslsQgE2MVJf4GxaNuWwBsNqUWVaAE5sYAWwyW5Muvfveqm8/HalWj/d2dSoZ4KdYGR1NAUdglzrfJGp2MA1TROzKykvt6KYLZZuCn9wQuRztqL6Ia3C8fxaZ+/SI2TnWEe8+67d1DXSuxpcqt/yxX1k/nNzZFElzR4YgPBkr0U4VVlfxQLDR8OC1EAJaUAtMjlTilTUucbNNvFFk3rwWUATDMILLeQF1rzVDXaWojM2sFIg/Ve/S1GNUprJXePxdIeH8KoCrf67qbWuIPIINZc6sWy30DKt1H1YA6YDPwteTZzFPFzEBVP6m/tYkSA3bQYcK1GKE5AoPql8waA91rGYnzKUDKNfAxHPuAQo51tKvFCa6pF0DUS/Wj7g3hiBCGQY41k+ruB5QFKLllD8PRtHQsAWKwwIAoy3p5zxOh7lzWdNghQNXTwj12XavpAeaYBuuWRqc1DduzcIS50lC9fLfcY0efE3jd1X34Rsz7SPcUYO6nt++7azlbzbkPmfuaS2ON60jM69HhoY918kFzTKsfD1rIYez6mP7Ocw3DozW1w8RD4zGzClDVAgimXEysPFqqThd2FeMlTlMxMLw0Ggfp0jIq4N63IgsWxY5nISGg1P11wd56PK0WsKecM6yt5ojcx29khGTpvHutFljV84O/lxcCsexfIHZ5zoJgGZTh+gx61/W5vr4UW35pkHojJQf3aBYvMlOou98SCAdYLiiLEHt6I8aUc0DWy/VrjucAVJh5a1D0GQDpUswr5wyfSl0rZ98qX3H8lZAY+Fv/PWGw7b8DiUv/1Uegj0AfgT4CfQT6CPQR+GcRIO2o1DoSsKS5zV7DFIi+m1Q3YC+Iia8qcCtw+wQ+eZ19Ra6affDN53kvdax57Vu2Ns6/T2ZK6dE6kAQNcBEzGqfkSq4CV4GcZkeRdpbQETBrwGe2IP+oz3Lyh0BNCRfJFEfiPWpQ2etcTF0DDWZwyyiIOi+DCgHHqRx3MUka4hhMcu4as0RjDeYX80jto91UcZFVUgizC2AyGaT/G2ofGDAxZkAprCZgcahWNmOzuNYLm0FxhAqfhKBKexJqWi3rrXpPMlaOAWPIJQ0gAQxjQDPs9gbbYV5hFQWIzeFJDgzI2NZ4dtRyRx5NYoSRAXNMwHtA7vPvnnV7R2JVVb86Hl5Ldnhq8NVq5iys1rYBx1nkgNW0UylgvmXrTuSNfgwaNtQXdjI/tpz047ufBTKuVGt6123vvxaAPTKwudICwZ/fvu1OaB0Cu6OgUivYaU4AUGmBQkqN5LmT5FuWVWKsaU0TwAVYs7wZ5hlKtXAE18hstWdgZLWEjrB7UUZ/w1h6+UZzbaVzoFXOzmyz+05Ada7WPWx2ffPQvf9CX9hIhqs8t5hCnWO0xQEUABoOWUDVZ8SiRt0lZkGRcGrbBYBFX7SkgXFriy+tXhQzJzP4vt61nATAKuluFiNyp/KdK95QNGy32PJtOeDK5Tl3oM7jM62AUBIE0NqJ1lMugNNPBWSsTUJMXSTzjGPod0A14350GiaSMMjFEDZ21q1bDJzLJMkjy5gaYxtGlXvLHVr1E5OoLMhsuOBz2e3PRt33L1/ofqO2ddH9168f1Tf0Sm7b2o92LRysbSQPlnnSWmDu0/vPcdrljLk5qZGl3lOM6sqtYni+AC7DkANcfT0tHa5HVj37HBdvj0JCMXRoA7LNrCLbhR3laDrXtN3x7VvmV4pmMdNm7LVAwNhwHKc1TWTBtG/Sgb0gwBjlhmzGVttqBWctwM39xYSBceUKcZ5rjKB0eiuB+WvV7FKfigvvtYAozwwW9LakTknU2T113zwFMVKieEKuyhjU4aStd68FXGlXY1VK/YM9vQKkZlrr/kj9q+tYWRxzuPj7Uu83oNobKvlW67/6CPQR6CPQR6CPQB+B/1UEqHGAKwAAIABJREFUQs841WhS2/Y5p46VhpDKkiSyXQOpLQVuqUrbB+xn6gfzxWdb65onQ420rGEfwMywsfmbhGvhz8clmFb01Eo9gWKYT45GzVTBCm8ZATC/yUxHiRgtaWgdMxT7dqfar1slszj4LpTwpstfWC2OiAx4WyY+0CNuFeIEPCm8mS4lq2MBydkMJ2LMkiK75WulLBb3XYDlYBrJLIklrCMR5G/a1xgMYXI0kWgO+S0AWz9x951qnBMQYkUAZlTKRH/ebCygQOAQkG23XgFlgIMVpGZbip0TWCZJdRSQFut7Irnv7nAesOPawjCFG/QNlaPvruTMU/rDUt+IUXGB7bCxAmeHO+o7+Vqta7TdVDFbfFFifaMaz7CKXDbDoDY1DHJgqJSokuyT7QN8GbGlk5lKw9muvg/VluZKvSzfdre3VLcJPB2/6TZn+wZsXy4uuh9/fad0F2Yc/1bq3pD56prSLoQjm5EUm67Bb4k1DqMNwGBBAwAKoAPYBUgCHqhfDVDNUgrXGwW3azZ9QgEYgFT+ZtyYIE0xIZJb7o5iRDgXAjnvTngvTrORcSIjTc2z3ZjBvcXG5ZAxDvI88WzK7LfAkvlYn4fdg500YCugCUaE9aWWGYYeVh7wYkaYARFf65z5G1n4kyTZCxh27Y0keVc9c492cx4Ays+nD92ZTJW8MMLFBKx5FSbfBmI2cM4CBuAUx+lcUN2PAlWA+cCUfCXCrljNAoVBa47nJwytZ/xsYSEAgJd7x9eU371v7kcxhrpvqU+FXUWQuqN5+8Mr9VHVfF+q1y41qiu53LJgsNBnR7rvf3d82O2opvnTL1/d5mjIdYdNpb2VbpSwmXoeCODxjPDzB6CKJNcy4JxBaqtzTp7eXBEHLtczYYqM2XJvA9Pca5ywAb4/nAUgtrWogF60yKkl3XV9qsYCOF0JrGaBoOaSe7kimdY1AMDq24CYOmbJmI29tc3ifNHd3si8CPZTJ7EUAk59KRWk1Ptyp7CEhyEZbH36VnNqcfeNKRLLfgh/uZrIfWn7tbJkm3lKn1TYVI3Xf8O58i89Uzlh13XbqR0jJa5/nth//+XJ85vX+j/7CPQR6CPQR6CPQB+BPgKJwDdAtQHGljbX2wVQk07k/59AKIk2SSbfjZFtLWpa+sPfrMxHwgpbGpCKVA2gESOPvJ+aViRjgZ0CHfoXX162srjVCRUglaQIeB3xIAJh7JZUv2iDpM1urt8P9vfk8jlVbdpazqYX3cUd3ABJW7wsbfuh/00kwd1WzRuSQcxJXAtKUqjvmQAQUt8RwAzwaXOUlsD71ItZ0hihuvRZO+tKzouxEkwsYJTI0jKGvzeVXXucSvZx9p2NZ6p9jbzQibFRbep2jSRgrJATK0kHeD22TyF2VtQlenxj9APQ5YrsSFZL/1Vky5YcchW56hozLKPr/oYyNdK4ZwLiA9XQKr8XkIvcFGaOvqovvn/ZHR3vymCJRP/CrCo1ngGqjLG8Qw2cAmbWkjK6TQn//HqxVZyhBkFbms3RTnd+8rG7+PpJoI9WO8Nu9/n3Mpia20zo/eev3U+S/q5Vk3ovZpg6VVrQrCQ9TN0gEA8WcKrzwLwK+W8MrBhac9cFoMTFlnDCcJdEHIDnOZbYud0K14UCTe+68Z1hFJkDb463DFQNIjSV38qEiLEG0KbWNPMj8ltfHqSsvORrEAACax25b46zcL1mMXL6kDu1+J6LfNbMm/epa+w5EJjNXIAtN8DMrRDWLocLoKrz85KCAWPXyStLvUibDPpB7WkEVr9mISQkeOAFYNl3PqwqTCfmUA2o8jrnyx1dBkCF5x6PHRhUoBMQZ3AXsyTkrJaJcy9yHD1KDN0BqsZzAHdqR5H9UtcdBLmhnxPdL79/ceQ4LMU2vn170t3KTInTxYjs+f5BN1Vcr2XEtbgWH8jx6KWqXeD6TIxoP+N5iuwXsy8WBVwXG6BKT9WsuxSgopUVzwZuSVY23Dg30m/LoTkT5MIs0LBIUNe5sclyUsv94QUbAlGmSto+ddBMlkifvYimwQJas08NiD7PGCx54QMmWU9LOQBjVrY4E8spo6ilwLz3aydeVmaiJGF5zk9RjbmZzFmmXc91wOfKCwK4JWNCpvY2MKyAat0TPHPpp3r+IFWF5xOeAOFRtQzo/edae9ZwInV/MuNvmCGPf+dE27b5q//qI9BHoI9AH4E+An0E+gh8GwHSLae/jdEMi+iMWt8AgUfNW6WtfDzS3UiF+WrbNJDaAC29TmEbSMia5JfUm5V1PgPMnHk/HDcyXFKorOjvbsycaJFAkbyOHmAcldC7Hoo6qsgOw/ymRlViUiftJFLUp+6KJR3IQZf8Fsbnck3ihRCOJA6YTTa8KdZlKjmngA5JndwzSfyarHZ3OhdYw2ETOW9gcUvk6cFKz1SSTBLToXqoGpIrycQgideQ+Q4FVAGw4anp00qLE4FxfZZepaMhvVcFXCj8A5Zg6mMaMKDCfTF1svZTtatswOumJK+WdcLe6JM086GVDYwbPVh3NucC2mOPmWC5ntD4jjpHmEYSaiX+qv8bCqROBa6nYoUNygkubJa22zva6b6TA/DOnqK8paT/5otZLpJ9x586Qo8JzS2XV5GFAfI5U5/Ypl0BFg1isv9C5zXsvnx4211fyNVXSfeWmOXt5z8oziPJUO+6Xz987t4KrK51fe6ULN+uR7p+Op9Wmwrwt2SXBq+0pqGND0xjWq+0el1LgKsXS2vXYyYSsAgucq1kGFAWEGCsiSv4xPE1E6iaR82Dl4cBqoB9sMXbz2KXkGCaBQy8c5oOo8pcAbxa+xu5LlssAVt6d2qXZ1yHVY9LrAr08Z5dfx/bDwGqEseBrhl1ysZ7sMDaFnbVl8vAN8DbdzXnzUZcBWPngCfGOdQ1fnEIKx7C++wK+a8WQgwSc8GYv15s4aP6P9eQsijC7rTz1KsGGHNOvM8LxsZAmbY4wmvc2T4HQHtqdv1abU+/VD7udQ/+6XXckVcwnjp5s8OSq/s8NPcAqn94eWijp6Xmyi+/nHRXYuX3JGM/3p27RvVGwG1L0v0NAT/qUSWqMIOpKW6zqbXuN2pWuZCuFy1zpIDUb1hU973l+NRmM2HqHqSvKp/zdSvWmdpi98XN/W6Gn5gSER3PbD/XB8YcAGo3bO6hYs4BvCxaAFIlBfazBYwqwHonthQTJuTXD4BWuQHbRVr7uPysWlQxy66X1YLWnYyRstChz+oed+19AdU7amTrX6vJ5joAVO1arS1hSC8FShfsq+bCuQAnrr9ZoKzFGT9FeabntTwAAsh5ULIw+dRLNf8teJqh7cHQg1ZfqP6rj0AfgT4CfQT6CPQReIxAAdWkuPlqCS+/N9BaSWtSrUpISGaa4VEgX1L6xnI1cFpOk051AzRJZpzAeXsByTJBSm9TVukF7pQVz+nhpyTpWgkT4AEgavmhkilkbCRdbJ9mGGrhon97G3OPTy3uu4mALfZK+FHmbMTCKUGLuI3EMGcLXJ6oPhXW1GcP6GCUyqoBdhMVbyKTg70YYJaEkRDwHvarmFMMX/gaa1tcc6lNtPumEliAKAwd0kLGb0YUoGaWFskqYEGAlz6tgM+q43TbG1u3woKI+VHSd4v8rhkXAbSMOtlEVwOZr5iQiYDpXLTotmpAAdKutdV7AST6jLZl+y0AD8V1AC4lsvdbMqzRuc1V+7ctwErtn5NRYiC58uvfPe+evdgVkFXoFgKPMmmxY23VoNoZ1osSee3BUspKlGn7gczQ6E7HFos8OXgptmghF9ZfuxuxQoCR4WxbQPWNPjXorpWQ/yQn1w8nArEAVRkmLSX3vTNQZc9IE6nxTdsgWVfZYIlrZoOqqtM0ABGwiJlSalUdVgPS1GgCiDz78K8qoMrQbaDqeZKvsQDh8wMtosAs53bpfpVb7gKgwXnrB/tzr1QDsACUBvzcekYjXQhkMM5p9cTl00ubCEWOyTjp/Qmoc9tajQmZN9vhaAwjyHlxjs1cLM7QmdPm4gGk2v7vbNKsUQUTwcSqRc0RMch5XKne9u2nSEr5pNuqWKKbYz7VrhppGZQCIkEkQA8YUUynDOK8h5JPe7GFucH5lTkPjCBbAVh5Hnh/1toaoLrzjl771lSqxduGVwK1Uw38D68ONJ81DoDq23PXEs90j0Kb3qsH6VBzaAITLGnt7S33IzXj6DiycIBJErWsrjXnGcZjwQZKYVXb1yOAxm2bBaiEyPszkDRdzhcAs+qzOWfjzwD2JwyXhQ+287OmFjxslmQGuVhWgKnUHQ6Tgr+6lV2RmOF7eqraaEvnjaES9bU6MkZSgFnq15cCmHeW/WZRYcXzS89BVCcwqig2AK58Lu2DuKG4FhgmpTRiodrWGxb16pkJiG3Ov8De/Jciz95vIpXJxMluLCoujK/Jfj2b2gytICZu7Vnxzc76X/sI9BHoI9BHoI9AH4F/4QiEGjBgrOSr0owWk6ScfDndru+WVJCS//b9MLGpMW2r7nye/YvZrLQ5P7E8oslBMmWDOES+tIwpNiq1VfQcVX2otiXZZaWf1/ncQK8H3AJZNrttQAxAgPQXNlPMG60T+H2i98gXAapsz75GMG/wt6pXA+htIeFjtAAKWEqBmpFqR0kG+aK/qX1Y6E3qgkediUyGYOkAIzBxSH4HMiii1gxWkX1zXNe+utcl7W1knERfVZg7J77pSzmSoyfnatBuZWGcOS3fkznKUsDdPVuLfYGt5rMjyXZtzKTz3ZEEdi6wOnXNa8AuUmD3NIWkLfdbSEhAkBNh1c0B4YVzVYcpsOuWNYC6gC22PZCh0ne/e6FelNpI8t/V9anlhxHHMpUAOWHCXJVm0EHuTU/I9H01zUIMVJ863X/e3Zx/7c7EqAqnilEVqJBcc//FK41lqzu9XnV/+ts79Sq97paSMN+KYac+NXV/TY4609gF9sWkBqhq38RMMQeIYdBj0FQADmAHOAXkMRaYY2Yf4MA9TR0rQHzck91GBjaN17T9RO8/E1DFhChfG937k7VMnxpDmDsq4CJsmnu0NjmwgavS9mLQYL4tM9brgGXGgSQ2oDfMpFsJ5ZQf7zdYZL4s+eUcrSLI9bQLNe8FTxYoDyDhEjB3MLsiLs/EDksE4O3oKfr2M4667KQxiiBvgGPON907A34Y5q2decPUu/cp1zswznM+S11RETjm7lWL4VKmAqCTcXPO1LdinsRrfBMiqXINyMxIFwD2tdf3RIsqf3y173vuVhv++uGiO7/Sk0Eu3Zsa177qjec6jsqwXQN6rVZCQKSRWWrGgmRb9xmnQFse4oU02c1TI73N7MEMqYyRuBbU5vKceJQD1/j8eKy2QnUNHQibRFXcI1Mo6W6unecKMXBNN/HBVAkjJYyR6Kmq89XY7sQW017H81H/iOdCbtjLMzGcLBoIpC7uBE7pUSyQyU8vDHFt66nXzOUAxCux08Xz+5kZXhTjOIBqXHxTiKH5Ksdg6lRvBVaxW8pTHtaVJ2n6o2Zxgq35Sr1vVDm81sBsU9LwetjWgFQHqn72P/oI9BHoI9BHoI9AH4E+AkGZRi9hQhsQfQpNxIt8Wcz4D7fJbr4FrKTJfC7JSeTEJOgAVaeK+gaMYUyUBjOR/sJ0AahSU+XktsbENrIb8jZJh5Jk8TmJaJ08kwxlrT51q6zj05fUQImaNps8JdlOagS4LVMjeF1ktMUIwihwdPp1DoXSDDphepT8bsKY6mcycUANQKba5Og9+p8OBVbvbD2qBA7ZnukZzj4SZ6TAMK3UuSH/JcGldm8s5nIi0OW2KJZdRl6HqQ3nzOthSDWOMtsBnAFK3SNUdZtIft0bVWztWCDO9YT+hhWrzyqMmCEZqJJk6udaMdocrGX2JCMnDRpANxZ7yr5nOq+RpJavv3/VvX69r2Mplb36ogT+xkA6xkDUG2a2RN4Jtgi76vpAejz6Re1XbWnGAqsXX6hPPREzJ5mm2Lntoxfd7tEzSvm6k9Pb7v/+KBAr9uhO7PBS1w+gagbKwybuMlWSA/BKdasscNCqZGD2TzGkVY9RQICWTbNYeNB50R+TeI/opWp35ywIoLb29QT4AbhdM5q/BzpHakOf7W11BzttYWej+6i6zovrAFUPCyDI3OA2KCY8jFxAP7gUoAoTF3Y3+3KNI+AYwEorG29biwCVxHsuQGIqBozHUm5mFrgLObfPJf1Uza7qDTvsck940cDh8B0CGXqsc9mRh5j5RB3z/RcBlGXu2PSVDQBp7W28wFPGQOwX5tjrNb4ts8jD/eZQEEMWe+jX6csAw6j3QKBeH2Ok2b8ZaLOsMHVRXIAXMatCkmqQy6s+Xu7eieqq/12M6lgX7VorHT/+fNKdqp0LIJzY7Gp+y9i4U8clOeSKUTVQRa2BTJ2az5guec5iEsX4DVRBrnnWcV4eJa8XEGXAOR/rDRxUL8LwCchO9Tc1y8ong0PDnvK0w5zaMSJmpZ5gFz5umFRiBCDFiRigeifNcmpUY7aUK85nNGwxrMsLVY5eajlO6oQ71afa4dxjq9ZA2hzgybMk7b3qOvF84TLV/ni+UIPKvSvIa1aVc9Ayn17H9VdgFbdffc8wqpNihbIMFCvUqMKaRuabrzzrmdsA25i/4QCcqHElKvCPn6gP9j/6CPQR6CPQR6CPQB+BPgLOJR6BKolDEsDGIrAanteQ7/LlNPSfBK6B1cDOfDafSTKq3if+5vNIbNMFtUSKBpuBjGHjDFSVTA7UgoQt+ZvtBb1cd4pM95L+pvqG2QSQjoQAqAeFFQUcbolxAWjAsJBkGUDoHxJiQCkcAuNDVksrhqFfC79Mpm6GVwwnJ+J2M85olewJWLpfKiCnmRGzZ2S1MKrUncpFl4RxU+yUgSotOWx6wwhiqIRqF9ffIUZBVTM2GgNUYWADVG2qYhMlZKmKoiS99IdFvgdVthDLCmAY49proKYaWQAArXQEMCc6r5jpxDzI7VDAUDClGC6ZKQQ0BOhs0fR1JJHgJq0wYFcFyrbVf1UAmt6d+8d73Q+/f95tbwuI35xJingaSTH1oJYs4mZbQj6yZSfyJOqpV3V9o85vfvjcYPLyRL0vb8TRKBFf6Fz3jl91E/VQRUZ6cnrT/Z8//yomR8cSS/ygz63p3+hWRYw7UumVmHKAqg2kFEdhatX3AlxjqGTJKREAbNqtuWpPYR4BErSz4ZIX8LNJEZ+rVJqGoXxWuMcM5qGcco8E8Bpg+fD1vju/rDrFmivtPYMU4sDcKEDg61rZfHPBjcNw5ljYN7BS5LtNjuxwGjvCVnP94v7cwCS1q4ButrPc1+eUu9YgzACVr0AGAC8S5kMZKvE+x/3wVXXcAt3EjcUFLyHVUyIC/4CyANcAyJyLkZeBsQ16tK8AYxYHdB+wSAJorzpcDy6zw/P8zuA3i2EGs7CzWq1AWtxa4DRWOjWhus66v//jNUB1s7sUUP3Pnz53l1dqrcITRseda4/bOs6Ic0PeK+nvBvehZw8S3QaTBY+pTWVRKTDS9x3vInn22QF2OVcD70Kffj1sKrg2Tr9hgD17fBFzlo49cnQeJz6/ALlcnCgPfF5eHNHCmhjiOzl14ei7wg3bCxtebrCZFYZKLgHQ66tLgccvV6pPlcmR5fWRXN/p2dCeWbkHWLBpgDH3phcoaj7AoPKcZdItxZ5yRThV7dkGdCudZJrXqD6YpygtbjRevLqBsbzTlgAbSM0zNvXY6FzuO7W2MovqpRDHtv/qI9BHoI9AH4E+An0E+gj8owhUCtpAJmlac+hNrSnCL1KVyrj+hyiShiM1hS1tVi5t8wZUeR/GhH3HwxfgxAo+iU3sa5LkpR8fJkrhXAFhJFaAtN3Jtk2LkGXeKkG9WdPOppNzrhrSiGWhhmsb/lVy2GuZi9zcig+QsQgMAWPDZGlbLByJMekVLCpA2WyuRwfwEzATSHXihbutkuGF5HhhRpWsykxnqPebJLLyUct+R2Y0w6hmfzozgWeMkpzca7A46SIBpp4MIxy3IdE/QC7gixpdgK1lopLl3lmfmHYkdg422NX4lOHSagWQxj+7C4Oh9NmhYtH+WfpLlFybGMfYOMWGtUP62wCs8KOkzUro9Y2z78G2AK/2Bdu4PR903wuoHr84UP6p2F581MaA5bC/6S3JpULWGHnoo5up3qDucmso4Cugulzedldnn81AwZzpf93Bs5fdcHvHwPzLl/PuL7+8687uZ91Crr7MGWDGUuDfdls6/7VYnTsB2TV9dQGausYA6o0tOR27TtW0pusNcTJ2W5rGUhZyIzYxJwJNIN8OmOfL0MVANVJaFgFgU4/2Eju+Pp0p/ZZjrqXghU0MFvh8AV5eb618HCKDnUhKbfhkFFqv121jyWvVQdMv1XOntTlBHlvuzw24DgDeSLu1a84HkJr2J1yDjNVD1mcNvIQX5rON7ugAZs/+V2oHtO5OxTxuYlZlKW7YYSCFnZxrnJzbncdtyBfwXE8JgNYDJkOBoTY7gsEEkKU/qn8tIASazvkbTPm9MPAxbgoz74UiA0VOJqxtpL9H+rnZXQBU/+tEfUNvuxFgVGBubLAaqzaA4AYtYDT/NopWpv1Pe665FY6fMLyUcQaBR9PhxZw6d6tMGA/vIZqwSy8fC3ivzQx22ceGDca0Z/ZXCgbi5vICa6XzTDGuRXIMSLcEGECqRTbVplKCwP2LuRJmbzgVG+fStuZCbKrkv7d6zi0l+aXefbSp55tqVHkG8dyjppRrGN1HznrDte+bj+CT1l2lRPZ+DFS1XfhSyi1gVrMwyIJhugzTgAY3YCAux4kOhi+eR0iDqXsNOL3UOxcV5R6k1m3e/+gj0Eegj0AfgT4CfQT+SQSeMjWnHIBMwGTSmayOk9IAVvn+1jSDPVY2752TSKnfhUEoXy3t4zNkZ7Sa4VVaGDTprxCR87es3CNbfQLHpDsx+6Cj32hDtaxKnkmNNiXFxeAIBpVE/lw9PeljOlcbmaF6K5LxzWW+M1aCeEuih3umHFNIPiPovRNQFQOncTn9gvUBGOofguQJxxJDOZpTE1uy3ZGSRO3Lbp6wQtQyim20JBRWVKAVOfBE9Z2DkttGakcbGLHCtFNxQgsApAUMgDJtRWBm75DrGajqdcCjjguQBVmQ6q2UcLbxGWsYbFJTSQ9UmA1kmCvXqsacSeOSiy+BHQrMtT60gHFqYG02BECwHBjWDgZOCSgutHYbhvkEqD50OwKnk6k+p+1Uetu9eKlaVYFV2uBcX5x0D8srM5kGFFXb5xlhVgdwxTkDaJKYj6hP3TnoLs6+qofqmRcWVvSSFCA8fPlK11DthHSSHz596X5697lbDLbV+5a+qQLmSqyXAhV3zBWdhxrr5HfitQlI5XxUs4qpks2pAvDIwEe02oFRNbCPtDfMJNe9dAQ6R+S9jkloVc/sxqKxMLG/syFX2QKq2u7z6br7eh6AVbeC55bvAssrA2DNZpP+c80LyBqMFAhzTTJj0i3D8VzBR+0kixEaE0QdzJ/BH07HBbijogX4BkgPmZOuRX7CRx4a2zXMZLmqNA6aI88OUisJMDkTSP0ohtjHByQz1zwWPh8w6Yj4WiPljpTecdR2S+834C71kZlX/uaO1jwGqPMOoJdLY9bXQDesNKZa3Ge26TGTWM+IqkuGXcSVe6zr+G+vj7qd6VBuv6vuP//2RTXP193U7kh5OvFEGurcJsRbCyJ3kjUH8GZOEBSAq42j6hwNGs3a8u1T8L0S6J15zMBd71vGS4BUTtdA2y1tIuGN9jdzgQM8GY/xewzXMB3L6/wtQMn5um+rqj/l8rsUo9rKA1YCqMvrGCyxw7VA6+JMMPHyxsoEJLtbWmmaaKGGWtcVhkraNy7pPM+bbiVP5ZjRXQpmIvnFDZ3nIDOB379tBwZQxVjploUgLzG2BUmA6kpLmbSnyX8fWDAxg6rj0gwMPpbfHgxSf9tLNaHpv/oI9BHoI9BHoI9AH4E+Ar+NAFlUpeLNlbdpWSP0C+DkZ9x7//uXU9l6L5LeSLp4Lb+HpUUKzH74G9AKeEprlcajJglk7R0wmySX5MpOlfQv1D+ApJlDUiUBQJCgE16yX84E1kwS0TEgk4QJGaMTQCX91HvBLGAy4rMKiwn48GiQ1MITSDI73p53k7kMerTftKtBnqjPkVjC+ChRplZ1CwZV7KvBpZAcUsyRgBLsm3xaXCuI97DUj06ObUZDLamYU/qi8gULTELLMeJUS00cIFFJY6kDARKkkJglsVMbJDFWpMAClrgjEx+ACIgyhk11bTgvEtCSBE4Vt7HAuBNrelNa8gtaEFDW58YeDwAu45mKPd6ZI6vG1VitanYm3Q9/POq2D7cVm0slyV/d3qXJPs2schZIdAGqsHLUBJLcK6Gf7z8Txhx3Xz+9EyN+o22piSXRH3YHMlLa0jmtNbi/vXvf/SzH3/vRXD1G5WS6Vsw0AwAIa7GoKzkAa8Q6B0fG1i52vtWCRSSrSHuRUBNlbQlzSuzZhutl/FDmScF5WQDQL9Q4GqwD9AuwmmDTOezKSOmZWEhvo/P6fPbQfb1koaWWcgwc272SxRzcpvnNxzTOCTgkUpi4GjzpLY5dvkF+73YZ+S0gGzk025ox1aII9bi47FjSbEwNMkXW3epXc7e6XtK3R8651ZuyaDDUB18eBcBz/OubdfdO7XZ8Oz0+HQCKjD7X2Pcl73P4uqt5GeBs51/YQDOOXKdsF/IZAJy7jvsbttT1thxH14m+n7wGEKVOl28YUC9kZUL5HAxUNUDA+B9eH3a7s6HNlH78r8/d8qsWTYI4DRg39E3L2zn7WAD8dT8riMiqvejlmIW5bnM1UvlIeTkBu0h7/Y3t8jr/DHaLAbbk1ipsnjX6vGMOWs5ca9Jr79eh1Hv1LAHtN0bZMuIC0sjlF2KIeQa5HlvjXKodDT2h/ZzQOa0EZFfn+hZQRTnCc2Co589ihiwDAAAgAElEQVRQz0AWv1jgYvHodoMaUup1U5JBPTrPZOpSAarIez3PogOwTDtaFsszbKx0I8bVdfK692BTV94HfgKSi8tlOGyqYq1FJe5INctRz1U9HwRQtZyod9Qb6B/+NyTztP/qI9BHoI9AH4E+An0E+gh8G4FvgGrrgVqsj1MxEpEGUP8RSGVXSeryFbfffAWo5u+wrA34AguBb4JLBTxlbgPb8lgtxWr/kwux5b82w4mEjfqo2YP+H6dX5VVrgQBKKwFZrvXkd0mDzYrRjkKIEQncg7SlY20DQLxeIxm+sbRxpsQKAMyIqRd1T1Mxk4DdLUCg2Jr1Qr0yxWRQ44YR0loHhMgbzVRTqmMBBJAjAhpdi2YHX1hf2L7Ui90tldIpjIBI5MF2Z9X2sMCGzNTImd1M9a4NfvS7y1FhTwu8h+0kGQ6Tln6s1F5KGksyK2aRqwUo41hhrPV516sqBhrTTC66gGobLIWScyxgINkX40g7G52j2OT5TMY0E2pkxeDKDfi73+91xy+PfFVvzz9LoqhYeiogbTbycE5qJ1OSds80kvnUpy61aPDl03uzZzj0YqazNZ50R89fG3iK/Or++uFL9/Zcibr/phZVABZgWudzd09tL9eZ+aToACjIs8tQCBhoZrBAqF2dYbFhVAF3AIjg0VwLb5e+rJDKBmfE19ejWE6Bi5ni8OKYaxw58KnqUz+dFmXJLPI6TXqyuva0FiGIDvPTIlNdVK4wwI4erI0RTV1n7qD08mzsJMx+GEiOiTzZtbTaDiDFl0fJmLKW8fj6kxyV4+acDFypt9RnAarTcfq0oih9dyJ5KaSdx80ljXyYc/J6Buwr9Z0+P43Thw3byGIEbZgCNMFiAC+uQVhG90Itw50mA3bUeUyU1HcJm2q2VseFWawxWGPhOlButgDjP745kBmUJP6qTf3Ljx+7xdUiklrXjFKPLuAkd9sxf1v6G0BqR2WmvWMWNplYY2jEOTewyiROSQIANM7Vjqc+HAAZsP4YpwLmvg+Y7/qHyZmvJ9eP/fD//mydS51TY/7XsKp6baWLgJOvt2sLZLDCMldy92vipQtmoCq34wV1q3VvWGaubxjsxSrCXD9PHP2UVfAXTCmcJyAzS4AFVOn3qt9HesZyDlcCs4BgzJPCLaONyXOGfd3iMsxdqHtMBRg+3vnDjcAq1ksX2o5vgGoWPHrAmnu8/+oj0Eegj0AfgT4CfQT+eQS+4UwaoGzg9IlZfWJIfwtWix5y4uFUnlTF36lfSi1qAC9pJrIv2Ez2TSKE/BYnX1boTW9VRRM8Gf8Ap5HrOl3ElVZJ8typUNq4ADrPHq5sQDLRq7jVsj3y3RkgktYyV7SqEdBUIoeDL4COZPpmjZBN/Ript1KCNZPkFPBLbSOAYns2Vc2pnGa1b2rfYDfWYjRGav1ibKQauYkY1dl8EpAoV86QMJLHCYjuTLfTygKGybWCOhe1jwA0jsQojgWyRjj+CggCVKnJY3tcd20GBRAVYnItnBJQjKIA4+S4Br7U7wE8BYinGsdaMl3YSLe3gF10rRoy3wAyDKNSgyaWCUdgQDmI1OAo7CmusYDtB41jqM8BLJD4TmWduqt6xjFj0N/Pno26F98dddPt7e724mt3e/nFKWjWJ1rnTi1zCOCv7URqtCH2eGKgenF+3p1/kWsw56hjIn8dzXa6/eev1Kak6y4Wm91/fjrpzlR7CHtKDSoLAGtqJw1+WNwQDKH/rC6GogAsNcPJOcAQlpjUIAuGaKT4uAUNrLfiaGugAiVeCDDLmprWAaAMsI1BU7FpJjAFumYCdQBVGGa2U/ec7teTzG7PeI5X0ttWnmhg2ECNtmGeAIxZuEhZb2okDUbrfm0+3JEGswATKbDHB6Ou75FBdGqfAdRBrvmBQRTHbxJbXvP51k+DLMXleH9Dcz0AGdD88QvgxoMVeMuCEftwy13mj0nIMLC+5AahbkgUoArIcp1qiEMDqjp3A3IWjahLl7Sc+3ldzDLnwMIFbYpgoPV2xsATpOo93dfVGmhdH6HxP8iBeq72UDcXy+4nAdVr3eMg5ztWJzSPpNLWQpQAI1S0mMhNDYj9pg2Q4kN7KDOhGqPOObLiQDHmihdwuDaec9q1gKJVukjMGbuNkzhHXgecZtGAIPM316jJzwNwv2FqGaKl0gGmjiNqjZITA1jNTmugmCvZNdtjF2uqw1LbjSvwUu7YMK0spPGssHu17kFitdQz7molkyVLdnmeRklSVbHx9gVQo7pwIJ56TLOwhUkdzOy1QOfKhb5Z9AOI5oozb3U9PSmYellkY/vLBx3b1auM68pANcsZMWpK3So/PSNrNvU/+gj0Eegj0Eegj0AfgT4Cj+lUyxBIFirJ+rvkoSUR7f2WnrYEI2zDY4ZsZjKGTE3uWxVu2mtqXYGs+Uxa1WBvxFf2CICI6ExQzuzDo6mSEiV6qcJ+kvoAWABkJEKWNeobRpF9j2WWNB/JUEns5ya9TpTULlVjeuf2DjkarRbcf5XaVyVpe5O5PicGgWEq75rvyZBHbM1SNW+3SoQXagUBqwIrNxbANPM6VcWW6jdJeMn0GQPumEMB0YmALokpyaSBp95z2xZYrwKrACO7d5p4BYAIAInN5RwHSrhhyxgjiT955FSyVnrDwjTR0/BeCTMM72CgSGFaIyC+RU9YgTdkf9ln3D05bwA1QJn63YkANyZVhnRKojEaAuzAtG7B+gJwMVmCwdNx9gQItqWjRFI831YPzle7qil9rrEsu/OTt2ZMndi7xjMAmESblhkGK0rGpzJKmu7sd6cnX7rLS2rWYKB1zfXZye5RNz84lsx3ozsTwP3x/Qe1pqE+V0CVhY9iJ7HYWsvlF9tkQOeDgoeh0gPg02AyNZ2euZj4cN5mlAFunF/OM71UYeYYa4sPbDXLImHCcswsq5DEc4VhH18dC+zj+qyXr2667v1XgYJHlq5uB44HsPuGUY3OtcCoARoIVnOGQZYMFuBK7CwfrzpQX0PtHxAHWIExy3lE3sxiEiy7030DhpxPu6vMdnNvPOIBzodrIjMlGUMd7NIiJsCSmtszLe4w7juBN8AsO4u8t8AwMwrQZQMhjt7+zpjXLKQAeiTZZgzNLdghB4R6vGGX2QevsyD0yJh67HrXdd2aQ8QeoAc7z/GQ8uv3P77Zl3PxSLWpYlT/qgUTyfRhRTkREd+6n/VccIso3be4den+3zQwYz/m3CPHJi58jJ+eRGGbPYcMuAHI/GySXl4vRjWbR0RQ8c0uSiHh3SNFZ8552ckOwwbt7NsguJjaWpCIoZQWDGQGt9JiDeC8sbyrG6kMcEPGcIp+qwLg9FK9k2yb2vn2RF7eqTr0jrrVWBoBIgMaGZyUInrQ4e4L7wwo5WUv87FIo/dV1GCGdCG2NIAzhm7NnGlpGTfzgoWdpprheQ2bei0O9dIeAOwYGybqUx/cIzs9qcOwtv+e+KX+q49AH4E+An0E+gj0Eegj8BiBSj9b9hqm87+vblcWZ76I1I20uoHaBjjZprGq7TWBB2eAWcfPZ9o6PGOIeVKSlhhxbIov3dyQw6vQHIlSkpx716SmDjHOt0jWAKp8kXy1+iiSwaGAy3hr3M3V0oRFe+SqgK+rheq0SPj0GZKpKyVgdGvlC/nvLk6xgBNl7LASk91JN6BOVRnq4gy2lLo4GJK47locp2x4CwYUmS0MpsCr3V9hRmdy3iShVosJ9+pUgm7Gxi6figZsKswb24oJtQOw9g94hIUZCqjGGTjSaCIBw4HrL66suG1i4GSn4zJjMhAVSJ0P5gaIllSrQDbHB3zFeAjGbyagCoPc6imp6aW2bSKwG2kpCM1ZukHrtkD5jhpTTob6eyKTpb1h9+L7l+q1Ou3Ovr5XonwZSTL6W8CNPrpSMo3RVZJx7WPv0L1pv37+pNZCujjIt8sNef/4WTfdO1DyvNGdKDn/6f3H1DyqNhX5L6n2nc77QUk1abQxk84LIIssmGsA+EDCSczM98OSFjsK7IAtnmJ8xbIJ9YcFNhtQBXxQ58y1NDjlfw30unaQmt2N7odnAqxiwjHZubrd6D58yf44ZytxkYZqLJFSRvrM/9kwycCX7Qrc2RwqjB2jXgKGsgu37eEcMA4CLC0FuLz/Ao02vwH4mfwD/uVezt2ZDfn/OBTnd38xTv0Fg7s3Vz9V1dwyfM7v9HzdfT6PQzb9bWuX3jegGFzsFkiu7cTgCcYeWjhg2soBWqwUk9oOaSYcAFho2bJz6x8i1YXldI/Von1dt2oJr4CW61lxvwb8BjBy3H97qcWSnXF3LROlH3/6IlAHa5p+viyXub5YH9gArOq9DUlphxUvR6PmnhckaqDNpdoxMyiOaZQfNx5e7kVX4erzlkVXkHLtY9QV1MriVGpyKUPwfVCPWC8e8Emkv0i8uS/rPepT7zRWFscwlnI/Zj3D7mWOtFA9aupaE4d7sciLMwFQwK/2Z5ZV7sCLOylAzHQzOpYJVe6gp0Y6V6v3LCZHel93vOcp3VPjDYzrOL6+6FZUtyx21NWp3FuuNde1VXnBLa7CLDh4PtfCkI5DveqZ9i4v4np6Mwac4+MkHHDa/rvQZkf/s49AH4E+An0E+gj0Eegj8PcR+A1QbUCTjZJcPQHNgM8nEPuY1jmxeWJVkygnRWN/7TOpbYrjb9tvA8glr3OqSHpJzSg/gbUBuAiBzbAAtpz10//PvqBhc+p4aXOzZUOPsUAjSSE5NOzkUswfafEKJqAkblbxIZVDhCzQhNHQJkwItVa46U7jVAtTSz2pW6DA0MKQahy0mdkU8MFIqclKGaOBJhJjgV4MYoZiSY0wYEFwxuW4AF4YPjGiAFWzkERc71t2pzgN6dkqqa1lvpyntgE7GnYIUI0kbR7YTAmJrAApYFdAdaBzofWEZX5bOj7sY8kQDWa0E+SvANMRAK+ScMYyEZAcC6ze2yxFYwGc6e+xXI5nkojOppJWSwo8nd53u0e73f6zZ5Ih3sjF95NBCDG35JMY2700yT4s8+7hkdttnJ+e6FoAqlkIyPntH7/oRru7Tog/qebwb3L9xQ3YNZE2h8FASQsBZa5lHGE5MO6/WfDg1ExawqDCQtZihvvX6gMTxXOi69XqCtkWhtiz2Yl/rrWBqnWuqQ92BTOyUX1gLID6+kixELPKJbsRU/fuBNlqAU8Sd1NzdXu1nSNfBswxJw3Ycp/cYfoT2ONYpadoBgQYYfHCZkkwoLl0AXwG4aVN8K2LG28Y4KZasJEP86aBQ6OWgOj6tZNyvXtxmPgR+8vrtZx/BZQ0zxlLg7j8dC9e7oFib13XqRhTg5o+n3ELNvAiZOy0zpNxNMddwFvCm+p0CompU6bVi9CQxxIlKvcfoBRQLAAGQw9uK2BHjer+bCSgetX9+S8ftFgi51oMs7j+bm2js8Q4iW4uYh8HAr1UXebcMzfz7GDO5LiR6Lbfa17UQoJRMtcpNHJdo7DOfASpb2N8E/fEIxclgfBihZ9ZoN6wybVO5/0hIwacIvd1fTznYZMlMaei72lRk7ZWmsd6bSXJ71r1t9TRw7DeC6je3F4rZizDMZ8BwTGxQu2BEoFj3mGkxr3nK8DSnbavZ99Mi4VjLf7wmVuxrq3GGLaVmnJKLK5V489iGZ/2Z/UP5hbJLwuJnCPPW7qv0hk70t//Taszh7j/6iPQR6CPQB+BPgJ9BP7FI1CZ9BNgDNfT5FhJ1vLF720lPPWnSafDrqYe1ev5lWQ3x+CWBrItCT/9MKkpJIVKyxsD2g3ROkqMSNT4BGxqqpliAuJjKPl0Om+mKi7AYWIRG6dpAukYv++KJcDk5S5ZfSc/Fb9HZRVwlZ8gWBx5Z2JSt5QQ20kYKSnJmADkRAnwWsVgSOvca1VgkvpMt4QUOEHOu0mNm1p8bMGukThylhgpidHltDA+4TXkvK6vM5sKQE2f1JguySVTQBD5caSFSSBpv0MLHEDwyhJaxQppH+evxBe34RHteHSOKzNNSsSROruoUmALllHBXG0qedcxYZbRoq4VDMuEAf3aFnBugEOvVzF3UwFVGGjXrmm41LEC4jFZmgmcAlYnYlTnO7pOisfB8+fdzu5Od3byTgnyVSX8bkbihJvrCLgYT+fd3sGBQOqpJJqXrr+FVb+TPBSQtyfH38F8LsDy0P385aJ7f3ruyjqkvWy3Vt3xyr8j1WYugW9grHgvPR0zS6u3LPPFNZ9hwWGFka66l2oDDpZGE5bMMgMQrj8zGvbw0XjJIc3r2v6FgCrMKjWqSwGht5/0U7jeAM59gQvotLsHgBc0ZNBYpGEBmcBKQJlls74dAZPBL2Ffv9ljLQL4PACcBq3eyNfZAMjHMXZ9BLXZa76Ii1k5bc0aykudT8Cwul3e3ncf1KKGOlXXYBISz+uA1PyNRDrAnvlXm4WltVy3IcDEgWsCOKWPbnoC53lAPfWGJKjEDUY6NZtZ0+EacXwWeyy91RsL3QfCYo8S4T++PlCfXzGqZ5fdX/70TkwiLZponqL5oWMY4Gr7iT431iTcYuECKTH3MI8zDLb8yMvTJCQosatg+PRTd5sLwnWpgBQ1ajkyp2uGX59NyPzlhYl6nuZ4ecJxnjHv8tqVn4FedLNhE87JWigQSA3TSv2s/hZA5XtNETd70QHXer4sMRy7DSt7p+DcLsVmrgQuG3vtU4FtB6jqmWvaFoVCoKW6TFf5BJfSHZpVYoEPAK2fFCs9BLxMBvuq+4zTPpOb7wXeAHWm3OvoWtgnxko8X+MvgFETsl9G/Fug2qJUwep/9BHoI9BHoI9AH4E+An0EvokAqWylVSQNMVB6YjwbMCWxcUpV77d2M2Hc8plvgSrbsr9vvyM3Sz0qBkG2SHFSnRR8pv/HozOJYThOtqsE0sdpwDTANZV4rv4yA0n1KvuivmqihIrV/KVYxvDEm9XrL9mi2Q/9nFLLOtCxSeqo+ZO81UQi45qJhRRQpKTq4VKyX7kHD2jdYqYwtWqbep+ME+YT1tQSQpgtsl+ybZvKBCjBjAGIWquYBzNigC6BbAE+GGCSYcAqbK1lvwKH9GldIgUEAJEvaxtqW3EbHqmxqV1pkUlyDmaTBDJhNDiuxkIrCoN/S4u1nepN79zbktLdRNqtawB/Nf7Im/We2MqRKUDGAyMpJlaXnxrVXVq0yKBotj3tXv3wWmYu53Ly/fSYsKflB9c5LNNse1ffO93Xk882WNoEOJMw63xWun6HL19LSj3pFgIDf3r3pTsVqwqTGqff9Ey1uRGfYuZaXhvn33tLUnWkYh29EMAJgkt0bC8IlJw5bXoC/jAbsuFNsfwpx0yNKwsFIe9LG8B74DJt/+JQ7sVacxmozhJg9evnBzGrVZOq11zXWdJPgh/gVXdE7S/gDzBd5jZIgBmvBs2dyO/qTuN5DzD3UJiZltTiwMu8D9jMvuKEm7rPgKRN14EGeLFQwpdBefB4WFAd7Pm+gLeuK3PoVmCSmttbtXMxA6oAGijDpGLURFi1f8ZkZ17Lw6PBYP7a/KnqNxmxWT1eF2IEYzUFRLaBWY2MFmYdBnzFqkaNHyYRWTD7XAmw0lrGLtL8rQD9uxjVF5LoX2lh489/+uA2Ncxd1yOzP2KF/F+fm0lKu4nRGDJiA0vme668F4jyIHsEmUwcx1vfj31WkUI7jpGymxEtMGmQ2hYUcstU3FmEyDzx59o2Bdb9w9eC+mOch+n3Km4SUynYXYC1QCsuwGsB1VwAxrHR3Z6JOb3EQAogqWt2LWXD7YWfFSzccXY8RzjG7f2tBLk3fhZy1wMmgZJX+sddOnxgqY6nAe+z5BEjt/aP5yrzlTY1Xy3uvXFsmF8wtWZRNTTcgWFWKclQtar2LLcxR5IHa+pTa/nFz+7M3/Cv31DLtV3/o49AH4E+An0E+gj0EfhXjUAhSqe5yZacejTH3shNn5KHtk3bvsl6AxazLb830Mort/obAKl6zWI/W1qSFJsEnP1Qz5q0MNWFpEoTS4BJYmkaHyonjFXSI/7F9ZSkCsEwzr9s10aOJC2jaqv3yGFjLDIVOKIKC5aAWs+h6lFnqiuVe4iTYdx4AQNjSWnvxTKBGixnrXo5g10YT22DhBb2zb1VBVrt4kvyB+DT/pGSWkIq9nIk9pRM33Vv7AP5L+ZGtL1xuiYPWyS/SqJTF6jNlWjbQZiaTX1TazrQNsh+MXLCsRYDJNeoEkWNEcZlQxm7mTBixU88n2DAAAfF9iQxxUAp8lj2zz6nm6phFUBkoDB3Y6TGGA3pc9vzjW5H4GYwEojR95vvxaruzLvP79+rtclt3GaLHSOW7G9H9ae4g36RkZKZSsA8LCJIREZWh69eKRij7kqJ/4+/fu4uJWVkRw8A76pDBaBbfuqxA4iQVIuhBzwYZAIKYUwD3s1G2Vo4ctX2WQAdPUTt7Au40/l51nEN9Qt9S4lpDJcKJBbTShxfHASoGoAqXkh/KR1kv5taCHDd4hNt6nHxxUvM3gFgxVg2EmC/p62o6zR7xzXUPlz3CgCFLdUHLNnkegB+mf2u86zzBriWrJTjcB6WnsKM+3g5x8fjAY6QGWsHRzv0yk2NKQD545k6X6rtDtfQoJG7VOcVz7CMg4ULRrriYNQvAqoMmDivmD4RBr5dr8rizuM9zLUDiDVqMwtS/C+ut4kB+2p9S6nXXXAPFijjJ66/L/fEqAqo/ulPn7oLrRb4kuqz8ua2+oHrPxDAHANiZfKEkZElwSXvblJqX4YCql5csdyW17J95PGRk/uZUufq2uMG2byT1OGiWoB+dHsePpNVEO8vQutcc9f1euGLRQHazwjmiRn1MXQydwKfd+qXajCtBauHusddw3qhxRybRdFTVezo1XV3rXY07JlnEFd8KlM5nlmL9bWfhi4H4L6glZf+aS/anudtqlJZ8OOJipiXqlUGwjOM+YNB21IM+I3kvdS8Mi8wTjpxr1R608LUppEYsPhe31rCqfik72r++6I+zr5KbRGUo8Vwqf/qI9BHoI9AH4E+An0E+ghUWmYhaSVNbbW79T/NenlWugNgk2ab5qmEI3xltuM9to3naAO5aujhxCTv8026RMICgLW/qj8T2TBAFVkvrr9zMaOYE1HhZJ/flK85USTZA5wGFPOPBIuRp9uq/VT1M7+R9CUVAwymJst1qdq/P62kez6fifGbRFJHf08zIhiLCHiSaCuBRFroHoy0xyhwB31jh1BIVElxh2I5SZbZgcEEYFf1mUhJSfhgNZOiJpQAH9rU0C4GeeQN7W0w/ZF82KkkybVOAOYVcnMtlmyAXNcHxDBG+616VSTEhg+AkyAVy4wByakvi9EQgBG2maTSbWu4YiT4sGTU4zJmxH+AZUyHiC+A2En2vepTu257G4aZmsuH7vhoqt6qr9XP8rI7/XxiR1enympvYsZb5zff2+1ubm66s9MLMcWKk755jxrPoWpTj1+9UIudoVrSrLq/vP1oR9p7j1tsKvWpYnSg/8xIE4tiSwGyltMa0CHfxsE0yyAOhVuhpI7arLPiPRFTDdDyRfB1AuwLoCKn1U8T4r5KdZsgjTYAibz3mUD6ttr1GChqow9iIC9uqm4UF+d2i5h9YxyR6PK1NmAM4Pc8BnTq/3jX7LLmVhnXBsx6HuKsCnsXptVMcAFXxmCZMkdiPBy/WLtHx2Hj8WxjEGPm/glL78kk65BeLkxJjVO4r/sssOptDIwLqGr/d9UDFuU2c4req4DXZpYUjjKsJSDWtaAAbNjICmczGzKLKDlqQHvuWZsLmTXlfDF5ijswjt0AVYP9IMXudy92u9eHUzGql92Pf/ncnamnqK+TNhppp8wwYrahoA3k+j0Q0NvMhw3jiK0XDRwWB9rXJL1n2Sbg2S1x9D/PgqpXfTRM8uJZxZIT4R7x5ixGce4N/eYZ4Zv+8VjsW/ch4LlMlei3vMaC2UHRwpTaYgFKGXVjXb0wINkvzKtVGKpRXcj5l76rLPys1CeaGlJGMVXPZAZInIGBLN7BgDI+ngB+RvjZSVMxOFVKGHD31X6oe+fupxacZyngHEMl/mlsPJc/PXztTgUyo2/hKa7rpNdvDTz5Fsh+ZFMbUOU5xbM7hnssaIrz9af7rz4CfQT6CPQR6CPQR6CPQKWM40rBUy/6tMLN243tbPWkToW/SSa+BZlOo5z85KuBXn5H0ktikgQ2zTiSqDyJ6xos4Jj0VxWABNQ54SOZh02MLyVHgm0c4e6r7ZD50tcxjexJokjykmganDglDRM31mcYB7Wv7DndWnNW22NVZklOC9vH/qj/xCjpXuYyC7WE8FZVP0dPTRXAZluce4uq2tBnxgKqtE1BPgpzwRimciCmt6FxC9+weQBkkmSzoZijUKen5E8mKIDQmYAqRkicNz1EJ2I46QIBONjgoKbPIhN2DSZutnptRI0qMljAT9XRUs+IqQoDQAqI2VKzotrAuVTjpF3FFlJj5MgkkbBQ9J3lDLycUQJZthutFSsJud2uRl7NMpX67odn3c7RvHv/6zvLFbG7Iq5buPTSckeuPRdnSmkFGMyEA5B1XldinOaHh93zl88EVAdynL2V4y/GTPRXhZ1Wkgxg5pzbwoYb2fJ3kuMN1dHlZzHLjNoANJctYFAsEY7A+mMsBh12MOZAkYACWHA7DlOrGVryzZCjATBhNju1c9mUWy4sbe6YT6f0Uw24AIwEqAL+jW78twlWM578njpY10J6ASFghvpOtceMs63+ttS2UnmDXcWKfwqTPwtbzbWh562l0BzVQLsWijim2dTMcTOUBRxdV1mv7aju+Nk+1yTbnF2rn+ppc9jNnGWRwnXiJSEG6DPGJSynNsEkjDF6XMynYj79ZKh5n/pO5nRAM595eGxXEhDanIMNxgDmNiCLYzaq4IDv1H+/Odrpvn8+V53mTffXv550JydXfsp4ngPMPbDUqA9gVAUCqV3lunv5DbbfzwhsYAUAACAASURBVJeC8BUbS3oduwKMdgdm7hTAr56mvsq++QvYmkrPvOKrCGkzsVyRmFrxnOSeywYG6IBUmFQY7lJbWHWBM3Y5hVv+r3OmLzOLZhw3de/a5ELQ8Ew1oNQH6+/rxY2Y1Us/j7mXOSwjoxoVqyMAai2V2Q8ANYrnSbTu3i/y4Sz3oOzg8ym/KLG0nxdXYlaRAsd3XQysri3tbC7s+guTynPTRRj+mRnHF89hfAjwK+B95MFu0tR/9RHoI9BHoI9AH4E+An0EHAFlDbSO5ytr4Um7Y8YT/oC0jwTC6bq+w3y23wMFmvSNpIb6VT7TeuQZVtZ33stnYn5TB6/LwX4BRlO9S91hpIEkSDCRI9UjAnRJiiJWpYWNmDqZ7PA+yTG9RUnC2ANMaRIywJK2J/HV3ni9cIQTOHJKRjURS4kMGMA4mYh7HQtgCc1cnyrpul2oJlRS2JEEhQVuLGWExfMewXVKegXYBnILHk0EzIQyFtTIav/bmzJsEoPI+di0CIQDowferFiAgGAnvTcYFlI4ZdjUzjL+kYAqAIS2NbSnfAAk6x/unmbcqLHVcedDyZe1a+JHuxGYWtqywIS4PtDMY1yIwwoFWFDLugWAo2b2XmelIGHw5No0xqRNV6otXcucaaja1JGk0VNJn4f6zETnerA/6X7491fd1aWMVgRIN1zsCwignnZuEH365TROsgAaZL061o0S7oMXL7qDZ0eqnd1SfeRF9/OHrwaQAHSE2sAJfqcNDcsLBqyuV9V5GKRW/S4zyU7GLDZwasRa6bBjJVCF+zCgHqdfxyFyZyfpilWku5EMD0rm3IAdE8V9S7WffUll91Snazmx/v54KhOiq7SJMTDN7RPgB3AziwcoZlD1pmd9wGxMdxRfZK/FwHmRw4CnZOLIk7n+ta1BCqBLrwOeLesu8Ok2QTDjPmaO8chWmikM2DOzp6+xrufLI1jmjOlK5jwYKi1VrwqgMlxhnL7Xo5XgELxncOVtuJkCRTCYyiJNgJTF+gbsmYMG/gaFzA9UCqWn0N9mLwH2nDn1u7pmZpkxVjLg98F8soc70+4Pr3a6tdq4/Kz2NO8+nAWoMj79YA4zDwxUVec5FNCjjtlR9dgB+rknWp9TR8CycX4hapn7XiAiZCwiNEdhU6R8AxAj3w3UY36lpZDj4uVA3nDQPScsQUZerH9cN4zHDPa9vfZIz1x6MBNnbbDQAg8sqg2XALCW9msxTGwqhkrra0Cs6oBVurCQ/H6xpvaUOwdnbJksuT3NjbqbAgpxC1D7LdWl0oomvXgzcWFSeVYw1Dw/c73a2JH38uX+rJgtaRuEwPx9q2t5ISkwda90XwWoRkkTSW/+e8KxoqbJFyZL6bfaf/UR6CPQR6CPQB+BPgJ9BFoEQErOLqtCT68DIJFjJWFKWkoikQTrCbAmHXt6re0S9pTXG0PL6+a1KjHh/cZh5tUm/Y3EGAgy1RZx0G2mS0jTcKLkC9Y09Xnl9uvemqzNA1bxmJTzJ4kY4NWJFpxJjmrg6Pci+UUajBOmW9pIIgerJiTQzVTXRaKGsQsGLVA7ANXRTEBVqGBAixOSeCWbSIPjcZs+k8h/N7dh6DABCsM7EQNIC5pHcAGiAWzqewjjKImjWVb+tvkJbrJiGpQwIueFcQ23ge3U2E6cGxoDTsQkpfdlTrQtTe62DInYLyyUmUQzqAIjAGViSuKu4691gsTL7BFx1zGmYj5d44nGGtBAwgyLRfwUmxV/bImlET4EyI1wAtZ+Z3Ighsg9eDbrnr/a7T6+faeEmfpkba5t5ju7kimuu4vzSxsfcQxY53t96FZjeS4zpvn+njnYnz+cdu++nFvei5My3syF83T9YFIBp1CNYfyfTIIAdkmGWx9V5ImPRkow3AAW1wTHKdeLDhpHEV2PfXIZOCY/uC9T00vcDIsLmO7J8RiwahCoIH0S+3hxCbCueyYkm4EsnjtIesOgFrgEGNfdlbvIfFsYRu4KM3qwWoBUamUDDEeam+x6pevja8unijHlYhnXck769jpIMXvcN+zXdaQFEL1Yw+B8L627V0dcRy673LYxVDq5lwMwu3sCEI1xNSAGBTJuAF/dXyGGNwxUkak+1ncWIHbdMh8IPrbklTsa5hJnWs97MYcNs+B0DduICRNsKotDrc/phgYx16LQf7zZJSDdh3dn3S8/nzom1GTSIoinGyw0gHAiWeyWtttkEiiI3LuAX+4NgukhMTTiVkZaZsLrn69YXcsmnfZJgJ7N8tpOKlfTcW810pGzIp9tDLuJVwAv17tqXVP7bkhvNPzAogX71oa4+a6Q+hKbMm9irO4nK1fy1aX6o1JrDZt6cuMSheWdfqrXKaFHonspY6N0jtazUot7m1IrsAiFD4DvfysYVN6gbVK8keejgTT/tPOBt+dJq0UjgKnZVP3TohQA90xOwF90JOpeVeWsvQJAOacwzbnwPC8x1eN5xPu95LeC0//oI9BHoI9AH4E+An0EvokAqW5ljaTRaQMSoEpiEZfG4mKcgD2xqZVpPu6sJbOwpkk+H7NRS7wa0LXQzu8lWWl1c+woKWFSRmBB2thwTH6f6x+J99DANIDVlVUl+42gDgDGKv9dN8Fox3sVwLAxkUCnQCls7BiWTyCPcdyqnotseyLAOJHzrmV7xRJFfymGDtMiOf7CoALIYB03V4CUGCiRprk+UoZIAM57EdUxssk5jXWsscAxjCkgcyj21v61JeN1HakyZtcaYlIDIwX0FR4bDyT5LRkxjqAWK2uIvD4ZqA0PdWz6B/sJ4zsVUKbGlaTf5bAk0QBbGztl0QCg5yo1m7yUgZPGuDNOjBvTQ465sksqSEnnZIAXeSyGQzCMxIZvmF/a+7z53aE+f612NV8MvGnpM1ZPm6tLmbmQeBNAHQM34weNCR/Sl7//wTWstzrvH3/53J1fqdZQdb2AbOS/BlieDbT5CcNqCy1Amt1nU1eKgy8zKmxepKXEBUkv4JW5xZgBJ4BIA1vLZtMr1cwafyfEARMGagF+6kSkz8gYSvW5h7tpT8N8OTl76L5ewMy1ec6OOVpMqwCbhi4GsvlqxKAnlRFSyWcNVGKsFFOhjJNFFPtPAcQ0rlZz6nMw3oyEONAzILWE0T5e5mIWKsxKcp0f5bkyiJL0d5cuUXodvPT2870kwAInbOf7MmNOnWJkrDD9HrdBWo4N0GVhAZDteQMwLpySavE6vn4CPtPr9ul62Vwrp+3rB2OLMgDASnsaA3LmgsYBc/7/fLfXjfT+x0+X3U8/nWSnsJtIfnN4ATgtdwio0lt1E7BbgN2KCsu69XqB+jD5uU+aZDvnS6Bz/gbbGYrBYjNkCnsaR21YWbYL2Iw8P3JtgW8AuqdK5jXMLt8xecq8s5rE9ad60iELrv6qPAM4Hn1nzUTTtka9VP28UW3r+Se1dRITuxKIxOmX5wgg8urhwj/d2InnjM5bTxCNLBw09xOtaniWAUUDVNEv1H2mbdIELCZvl2JOL+0YHPpbsFhewHId1j7UZVVba1HKILUB1TzXczyevcTlW+WNQ95/9RHoI9BHoI9AH4E+An0EHAFlDnAOySLD18WJMSltpJsBr0779Vd7rT5eiecTKG2vN0dHEthmwtRS9IBhalcjQuSLfbcaJaf0+icQZtiRdjX8I8mZ4QasBDk9VgXuXMfIyALihjCZWv2/uQ8TTFpL1SuJ/aJMRGBQ97bkESxgtxAbea86O1fNAqJIHpHwwfrpbyTAoxkGPQEJGANtansnXEhIBcQIG/ufitGEVeLY1GuRUFLzuaX9WFaMpJAou4Y1NbiG6khuxWa61ynHIUkF0JpNjWSYWk8DJ2rltM+x5LuubSwmBLA7m066sQC1W65oTDAkxCVtcQLcYV6ccMMWAlKV8CKBnaiOFpkwybuZVifkAsFKej0fBjgP83Jmw7bih4yWhYGBxk89q1vYzAfd4fF2d642NOLWuvG2lhN0bldXNwZ5nl+wforBCjmvFgfe/O6HbrQtMCsm6M+/nMhgSWMWq42e9U7soatdYYClecYIKuZIig3srGJgYyHmkjYLWIu0lJ92W0biW8CaMQY0BgBme+YbtwNxTs2nz5naRJhVcnvFK269cjyeb3bHe091m4DUL+cwa7ljPNx6yIRMzFgCYAK8/BXc5h8BdbwP0IO9DsCLU3GAJ/Lb1Hsy8GCaMMMcM2DK5+3zynJPG5ANgqyHLrDFbvjT3zJTEjF5JPDNSBnfp7O1zikD9O49Z1JHmmNFOt1AaFtk4v07fd5ViwapkcSyFz9pzBLnvGE0WVTgPQApvYDj6h3g2qS/rvXUh6lTZQB2fQbc6fz+7eVOd6R78kwS/T//9ZNatOi5AFKmHtmHSw3oRGAPM6UNUH4BdY7LfjZ0XO7NugC+1g6zQbQvfuqLmWceTEl8+RvAmt4zAZa83y4+TzjGgeqiJNgG3mXoxJzDJCptnLjnuRgsINS4kQPTqsZgl3syEmE/H8zGAlTFX56qVQyAVo/nq4sr3T+XdkrnzuU6YJx2K1DJ4h7XidmObRLSeSyWYo4kflPSXWbAGEkwy4B6ZvgZq39+3jCHNcRrMacnalID8KXCFXMm6lKvdNQL/eOv1Kc6ijWDmqeBI6VX4xOQr8e7pf7uf/QR6CPQR6CPQB+BPgL/6hFQdqDeIk4fmzSrhaSW9Q0oSVZ4H+dJEotvjZJ+G0ISDuS9U38m6SowoxK+AsMx0WhJcBiN7DciwrCtfCET1eq7c7/8A7CSRCFdpe407RTEjDrduu92BLgwWrpZ02w+LAUytQhFw+CSlMIaYHDkZN61agHr6YVIXaPOG5Mj0WgAy7WkuJRdmhkBHM0iKTZogrHTWGBFk4Ip4TNDWiI6kk/tV1VhZoFXuO9Sz0pLGIMsRVnHm+MObBZR57IpVlisaVs4IHneAjgxSoCvjmvpMoBWxxlKXjyTdnM0wXhIyaiMmLbsAJtEkHTTvCHAxrWWAokGRwKpYlNHAqmWn1IDpyQYILKQ4/AK4xYjn9QLewlBY50KqEbaGVkxbWA3VevI+Ofqbfmg+J9fnnc7+l0qZUsZNwCnJOpEWAsAC207FkB9/ealpsxYvVNXak2jOlbV3drBWN9rDXitMQLeUrcZALaBGZMBQECcmTCNZ+BesgXwfOb6B9bQNjBwwenUo2aBwTOfuuFMN8t/R1q/SXpdMlozpQG0/D9djI72aNfDvh86GRlb/hvCOjFJ7WlYNEs+Pd0j431M4DmZdgfCQJZE1tittg2wcKg9Vx7BqOuZWZAIiGdHAHLXphqoQr9qDAXK7o2S9TcSWhY8+ESBYWS3sKkvDp6eBhdqT/NZ6s2AyoA7fvX4AYuAf0B1nU9AeLaPxDc/3U+3QLKXCAp0ui4a6Woxx8HpxI4xA+74HTYfxjFGYwyD6WwVgOTJK437zfGs+35HEnjVaf5JjOrZ2VVqvEv+69mmY07196jAXO64jJFzGDCWOnYDiu2u8dUy05nzZ9zRoXgkbYYZkIYBZ9zsn2sFkI/TdsBvky7n2efyA4FngCq7Mtvqtjhhpe+R/wNidQ86NrDZmEqBSOtrKfXB4stVd38TmTStbuilen535kUqjkRtKmxp06vYdVpPIvbCswqoythc71zPKHpMT7QsGI9fmPX0X7VPgEyUAKbicj0K2NRLMbiCyN31hkCq2NsnVU1inStXcn3//fcLk9nmt/8dejzN/pc+An0E+gj0Eegj0EfgXywCcCLJmP4uSXhKKFJHFCCbtIzfv2VVfxux1oMVoAoAzZq+69C8KYxa2t9kX3y1fZof0usxVGrANU0mYGUjZAz3FcOnNFWITM+SSP2EldxWigVXDDO4JKmtpKhxZ2MBHPcPVfI1VI9OpLGMJzI3pKkYE1VfUoMRHVuJ8YP6qbr2bSZgdhiHYCekMItKJg3KDXQ1TuS3lpVGpgq7yW9Nuis0ZKnwSACThN0+mPRZ1Wsktsh33RZCDAoJJue6BWDjWhQwI3m15JnxikmdyEwJoIjBEc6woJIwOWHp7GYsIEdtq9vwKDZAZ2SwoAzy8aXAKYG28yd9G2HEtKuAfYAc7DA1uABWAWvTffq4ppKlt2YwdR2mg+7q5tpuxJvaB68NBKKbK+y9WNaVAO7+0V73/MVR9zAadR8ENn5RjeqaukKNk3pWUCYsqg14DNQs+vUcopTWTr9E2CwyMWy9VsNyO0U2gA3MTG0n48zCgrFTAQ/XgdJuCMDFJ4vNNKuZK+25JkzdHUkqi/kQr5zLJfeTWtS4RjWbeJ8cn0WD5vLr1/m/oK3MaQO0Vj8K0Mss/1Y6zjaArdYL1vsDqDIuM8TEN4yt61Jr3Hat5VoSuwJaBK0UuR4Nv4MBJzLHenEUWTRf9IVF0mwlbbGgYF8zoOzWJwoACzjjnAxUvb+AdeS/uPa6Lpa4+54EgNWThN8Zn82JEnMz9gaDYfRRR7hOVfcfbCTXvklqOfKe+h//h2qjHyR//fGXL91HGSoBVG1gZeYyst4pUuGVpKbaTwA8ABoFRq5KHIizSJVHU9jpMNTMvcZIM766kJxTyekt3TWbGh1HgGomgz9fbKv312Tn2myFiy/3GeUGyHvB45YulxyYu1+/u22NLsb/y96bd0dyHNmegSU3AAXUxiKrSIqkSLX6zMz3/x4z58zr16JISuJSrL0Ke2Yigbm/e80zITYldr8n9R9DTzCZW4SHu4VHlF2/18xQTrTrknYXJ9RZlSpEY75W7eG53p+cnwynqxPxmyzWKRRCNqTUjIE/iZI8AVlGzNwzgGYOEcrA4or+CLVgSZAFQYIL2MP3U0exBqDCqAJSkfuS/Zfaqarmql+Q9DYw3Y4Sm+bfgJyXn3+0BYC/8XP/ulugW6BboFugW6Bb4FdhAVxL3MRyIBKXFC8NZ4E4Ih4BSnG5cMEa8/m3Vr/ZspWfsbit2mT/uPtt5RyoGRCckjWJYcKRgUmMoJdjBqwmpjTbZOU/ST1wxAQCxaI2B/EQeXCBWeLocMJIpMT+5mvF0hKTCjC0c+kkJnHZ5mprWzK3PVFM1De1UwrIIcfLKclYdHQB1a2j1Ac14IM1IiMnTjEAk5aEzESAGsQaLOiP5EBm2vQZBpXjw2IAjMk63GqejgXaiDcd6/tLxdbhvBNrSd+xiq1EchY702pb3jYS5BEsLRl5YYrNeEnSjHxZfbKDutL7kiADq2FT6QNtY1q+W5itgbHSeZdjnGqrAR4wvlOVzTlTAifA3J76SKwpYMJlXxiP5LMsGZjdA+AzgwR+d6n1KiBNaDAxjdfabzUbDe9/8HB4ILB6LcD+p1dvlMRH2UL1nnI0BiSMGjvqnGwR5wtzXTLX1CStuQlY5xhy5AGlgEiAPrN0F9muZcvFyCZ4N5JZ9tcbMueO1WcDfI8gGXUz8cPEugQM505T9aFqqVLmhseZ2KyXyvzLtiEwGbXe28ScoIiL/Z1WUGjr+qquKBZSHBOdxE2ANBi1AFziW53zuFjjugT0/aiVINIrfYdh92iwDUezzdJfS9kNVAPCrjWHr4oZZB9K4mCv9+8jAc8+wjvDGwFVapf6fOk7FgIAUiL6AihRBnC9eoi5HzB+gzYdy/mYC4RiygDYgFZsg0TY1yzXD0CO+VxA19mxWfjRMeifcJoe7d4kizA3NVdJ7PX7Dw6HiZjEv4iN/+47ZYzmuM6iC8iFnRVQ5Rqaz5VQKSVpuCcwqJxuwHuVYwGowX4aWGYcMWyh07pj5nxmkShAN3azeHq98JN54InBuOo+w7zkC2tOtMBl+S+KA77FPthPkt4r1AxkoaY2qjKPY+LIfjUmTWiY1itt52y/moNLKRLmAuwXKk+zVPiBcv86I6/tDROq71BhoMiw2Q1BkV9n8cvcqY6fhEksquli9SWQfwHOBULnYlPZDjkzd7w3N8kkDIS91msyvnOyfu7fh3b/r6RRHnHsl+1vvy/T9ZdugW6BboFugW6BboFfpQUKqOKI4K41INgkWYDNAI3ArJQYiEPRVsMbyG0OWZyy1l4gRNjKDSDGTUQOHHY1QDUQM45KjpcHiZhSygCpZ1ioPMyK6TezMHK3AlsTrwrbF5CB3JaaoZEfksIIvlbwytl2YQZ5EBuH0xYYnqQ0M4Gyyf7MZWV2JVMlGG11KkmqMhxdixm8gYyG1aL2pp33KwElkiKRzZbfGB5MFr8FrARAshtJiBQ5K3QAg7mj2MsDSZa3AD6ADnnfeyoz45hOgQKaApjioPKcyNHEsbwqwLZDFmLAmYDqxJLisDmwawYwAAqIYuwIoAc48bVhRvoMaiMu8gpG1UBKQMCJZ7BuzjdAdE8JnHCszeqRQVdjgGUFIMJGOiqW2q/MggqgxLIjZf+F9aW0jlN04SurDNCnnz0eDrUosNS2//7DW0loBYIZXyjh1ONEQk1ML0w4AKzKhkBYGagC4g02NR61z3mA6YWJZc4Qc5rPxUK2eETmUZWyId52ioQbu8AmW+MKmE3MtllsZqZOJaD7kRYqRAr75JxfXA/PVEu11VsNgKkrh1NvSW/YWwCPQSTxtsVWG/zVVWJGU5+t3C22lcuhxaIaIBqY1vIR51nvd0h0ZYAaIMw2nnaZpr6ivOQEaBFI5pgmX/V3pQ0xCXLmAyfXJtPu1vDynZLziC3OX65SQDX9M/eo/TkWb3z1WMoLAM01BNhLTGXpMopFzhFspTqWGD/KsdjiBfaZo2bSqS1c4MwLBcUI6zvkwDC8v//gYLiref9MbOrXX71UHzP/GCQsIkB/BBurEi+7Oo5rwnpEnI7cwwKuy+CcL4NCkGfOvzcD8Nu2xbw2XMWAGGtbCCF21/aou54R6IYpdawwLCumJFkZ5WbchrZXPywjlvwd8E4/KVPja87xrZH4GmZWqRpCZOn/tTIAz9+J3ZSSYanrGJbzXECyLdZRQ5XFNIAo1/SZfmtwkhAGrluHMHBfZfGp7scuScN5UAyrC4AVsAUEv1G8aiqzitl1pt8We/pTxrSB0nZEFh+VKM7WTcjH5t+W9u/O7UXOmKg/ugW6BboFugW6BboFfh0WwM23Nx2HIZkYkwQDANcy+OJARL67SYDRAGoDlredkjCiceuL9TMzGqAbPhC4aN6j3PO2os6+kQunP8SqJunHFpJcMxZ2Lw2wUhgmvYYBiPsI+IKLobyLtrOcr8HnANU9MXPhDJDkplg9jGM4jsTB8utEpV7GR3sCqjoSjIkcRktCoZ+oYSiA63hVgTCc4pHQF8mGrwUMAX/EZJpfxAkWGDDLB5KSh7qLzFfMKQBxW9Srpb0CqjCxgFQYVlivHWqhClQDqCgP46yfRi1hc7a1HQDXzJmOOyX5k7YdC9jBgJmlg3VDGmsmB8BLWY6kVHFZDfqkfrTkSomTK+mlYydJMkRyqTDezcZ8R/6nEXJlxiE21YDfQBUfn33YRn0khpT+qG8LnZelth0fTIYvvnii2Nqps//+z2/fDMcXWnQAPDreVzJHgFYBA5juVvvUElSAkmOBA8xH6h+AmfPB8TlVBmpsx3gBcQCoihe0XJZ+6/sx2YE9PkAhwCQsU2pqBlYlPhRm8UZZclkUCEgUiTU8VTmXlqXXEKyYVCMywKGOaRDW8GqxiYZHyHGZy5QAMfiuY5VPXxep7dDGk1InLEbQHyTZOZA5Kw++gUHAT+wAu0tM7c0VIDmgj/5xvtnxUEmi7qv0Dg/m00upaN+ccD6R4HJs5gV3g8wCFgxa3KxrwAo4NZE/fbBkt4CqYWH1y+dl3U9dg5rXgFGrGzhfnBcbTSBafaP+rS0E4PV3AXhse6Fr8tNHe8NHquP7+uXp8O///ny4UF1VFi1sA7U9YlEFgKptt82whklt/B59i5xW77w6kDsG0v1mDI4LiHQCMy+WIKenT22u+Szld46LXWHHc/oTX+pnQDdDZdHCWZSrLqulxrDrqBmQ6bI38baKrfX1yTHVz+WZWE1obdowGNdmkv2uzvIbjCq2Jysv2XmJ6WdmJLVawOip7vOnAplMsSzYZe4QCsAdGJUKcmiHR9QCIHeMaylTzMTq3ANRj9WGYLH+qJuq+GC3BNBsC56NPW3/nvCZO/dBTQcY2CxXbvIU2GL1eW3BnIv+6BboFugW6BboFugW+FVYQN6AaUFDMxyD4j302YK4euA2N6ejsanNeWie5waoAnpJpsQWACE7fGspWHhQwFLaJDNv2sgaOs/Gq/A9QDWsKkmVKKnAn2MPcQQtQQOywpxlbZ72YE5hTQNR27j0veNFE++Z3/k5ziS+qdf0i7UlKc/e0cGwS3FJLEVcpmNEYfjURyR51fa2GFbavZGs0CBF4GkHWbExqUDZlSR3MKEwl/jfck5xHmFVRwKrSH7N8AA8tM10qpquAC6BmZ2rlNcBuBHzB2XlLsKaknUYlAIGwCZIfcWuTgxUtT99BNPCthbrCFjkS5xV2xBHGRBXwYmu5+j6lgGoAHnbTCARu0VsW2fJjK36Kwkvx1jdKI5O7bkMjtneArFNxgtIBOCrX3N1++je/vAvXzwedmfj4a2c8S8l3VwgrQbcqj2iYhMLmTNpRpVxNYRhoJ7as07TYgABOG7zMlPYUc0AdeyEjNv9cxeTFbh+azGsjfVMkqZIVv0ogMX2798lqRIsrWaxgOqPb8TwgR1gGyt+NNsX+GIMZrprlgMOYQf1fSTOsarPC6fXMuCcI8t5bdI1D+jvAlTzG+WCnIAoUzpgVU8Tw9UntnO2Z4CxSwWlL8RyMo79qbIZ382+jOPdmWJvjzMfwhbTn/BfzOGWrMvJf0q+m3I8uZYBS3zvu0XNCbfjRQA2YTEiHWaumVn2PtgsigDetpI1BsrMSaTHdcuhZM2jo/Hw+aPZcCo28cuvXw1vX4tFZAO3owUi+opclkUeMZWUrRlhNzO/KW/UysZwaburoU4zXmcbzjzyqocaaJmB28TwDPXCRjGnx3jkxwAAIABJREFUBrvYLVJsS54r9tSv3HfoXgHXNrlcmso2K0aWkAKD/VzzyHyvxAy7nizbwr7q2lmcqmYqzKsWehZ8VtmtCzGmxJQ6/pRFKf2xlEAW4BOBSqJNCZ2gIyw9eEHMi3yayyw5aAxT1VzNUmAYfC/q6Z6AiPhya67aqZSpgZk1vGUyebvM6AZYc9/PzMEuKj1lGT/tEtNKor72b0tjXOuai4H7o1ugW6BboFugW6Bb4FdmAXkMYwR2HnaAo9fXcev12pyL5kA00NfA5G1guXEqENtKOOt28sRdadl/E5vVWFMnHsEjrvX02L85M/SDdlrcqqGIWwMyccSFVvSRpSmi0wDSWX71x3cuY8N28jwt8NUOsCzsZ8krYM3uU5x15HG8J/GSHX2hnv2jO8N4X44asY9wrNrfUkZKXRCfClCEkTNzqp7LqaQ0BqwppW+QzZqLvpZLKOdw6vIviYcjoZFL1Ai4AS5hTJHDUmOVjMMzSWynSvRkpx+nFtCE00y8GsyO9oNJBbiZORZiA3TRJkwh8Zp8RmY4IoESdUs5G3J2zUo6k24Ez3jmtOc4QdgdXrUfTjClJ5w4SQ7ruBxZd0m/O7mPjrs7QZpL7U85y7YlCCiMr5lUvHezuzrT2IqYWY350aPD4bNPHmk9Ynd4qkRKf36qjKEFyjnPLnNiNhU2NEDALK6PC0ObMkEG5QVevfwAwOGcr8EoMasBpGHaABsBqs76Klt5pjYqEgYasMkxau4YgHjgYc3ev6eEMwKqHGcuKe0zAVVhoAATp4VF+sqRAthdj9QAOkjV8YoGQowzYM6MFRJSvYekh7ktzJf96mGmN2II998AHWDXjovtiQ/m+gLh0A+bJaV+zLDyLHmy55c2G4khfiSgSgkfPp8qedgzZTNeLDh2wFaYvgBK98/vcxE5TrO1GQS6Pg/ubd0yXMLFj4ByS4PpphnYQB7+4xrNLmoMu5iJBGTnuI2xPZhtC6geKNnZcviL5OPf/6B5RHwn14lOgoEqR9N328sFVYic6dep5BxDnrhQLxaYJeX8FbgGnHlRIQtJZtXpD4tmvDeqb8tt6ZeH6hPXBh25shcHuOZ8HfMF5y0nJ7g2DKtlvgWyKT8DUPXc1PxBJryCcW0JqEi0JEp/pVh2MgLPBVgvzxaKI5cUV3WjneY5V5CTKwFAk/iIElrUWxVDasVEaqTWkpDHwf2Tb7gn5qxHA5PFF2lvJAWmEM47A2IWHTnpSXjFImWbsbnDt8R6mUttWVF6BH0GrJb0em3BMl9/6RboFugW6BboFugW+FVaQK7PBNdTg78dC9TAZRx6g5tyuMo9tNtTLmj9GlckD1wbpL/79Qp7CoABCNNSq5l6+5jNqds4dmFSVTMDsLP+OWA1W8WxoUX4U/qU7JQAWTGV1BoFfuCQ4jgZhEQyHNlxZHwwpTiRHMOOu5xvWBVA3HgyHfbv7jsDLwwnwGUpZ/hKT7ICb00AQABOkjJpn0psAks6UWrYdWkO+orDjEwXmwJMihGlFusu8Zuq7+LSN+ol5WL2x3vrpC70eyGpXwAgcYByGrUtQJB9nCGYccGkCgwDTAGQlp9uJ1Mo/jhsWjLjtkUIOb6wQziOgPA1C5WMni2xC7YjO/H4JnVWLbUG4CmWlMy7CntVuZ2QTdgBgJzYP8BkHH5AKmOFUb2SVHhLNV8/enJv+Pije8NKoP+b5yfKnHvuPtJZ2DSS6Fxx/gHpgGte9RwRS1rsJIDbNjBwBWAWC2b/P+9TcgaGGUBajLCxc9zysezvBMCAc8CRBoH82PGXBSxJ6hMsAYIZhkcq5XIwS38ul9uS/iKVBMQGxNXoDRD5zscqQOKstwCR6is2C65J8iQyNEfSG8BGeRb/CstqABVX3+8tk82V5fjnYlrZPlgxbThjcn3nUqX8WEiigUim13sCqlOdS84DctznAuCnF7C7UTFwjYT9LPa2QDasqiXCNEu/WAIrxpb2DXCc2Zb9bUnPFwNU9uW92nIW3LoNcEy2a9l3W8KlQrcGkEiLscEnKlNzR0b78ceT4as/v/I1ChjlDkfWabehhaRdAbyRxrXj+0LNTU5AG4/NFXichYqUkOEm4SRINaeyIFELGWVH5k8WFjLv8sh5cgwpaog6J170UJs+XcwDFhH0uV2DqDNcw5jvYIL1uyW3AHDmC4ex8XR3vVDpGfURALtQHdmLE5WLOT81mE0pJ1hSsaDXRJUGdi4FMmFckQOj1Mj8QOaboIrErwNSSZOkEjYCvZk/CQPARkh+yfh74gRLirX3Ul8CA5IvIJMskuOEfuTfDvrP5yRgamEhZbD+0i3QLdAt0C3QLdAt0C2A/0T0VtEhzWstFztebFbIE7Ma17t5uPHNGmsa0MlaernUegVowojiYN3OAsnxqOnXgGoxXHG967TQLuCTMjcNnCZZDM4QjlP6gROWNXw7QTh9fLs9UTmKXbGqKkZfYJatkK463srIV05ssZep1YjDpm2UlIUjOhaUki93VOpGklMALbGPsF+wpjB0gE2kx47xwpGk3qEczLFAKkmYGrsL+DWJVECLTq7EdFD6gfoYJFWaCOnhJDIISuyQTRddKyCb+qlOEIMzi51hM2FjpS0GXJDQiEyeiVkl8y+1RMNCGrwVGwNgHZXU1ecFBqyS8jTH16webuS1HNP4wUlSJDYVBxlgaGmu0QhWlxMsEAcbN3ECpJwLwJjjVh3Lq/GKvroGqKrfN8pCtCug+tmnD4f3Hx8q0/K2ZL9vhhNlLYX/XsrRh+VkcK4yQquAZSejYtEB08AgFkOqz45rNfCLNBon3omSPG/VNxYDAPCcecCL2mP/HR2HZEucm5Rz0TF5b5Yps28NDg28Ap4eHkm6vJd+zcXw/fAqiYZSiqTApJsNO1mnwMA9yW/0ZQOqtMg+vBqw5dwAns1fMR4zeGHunBgM0G2wHkY12wYU+1wGB0WfYHS04bA8TAPuWMd7FFi+e6hY1b2K/dZ3r8SoviZOldSxtI+cXQ2A3WA/zdoWuM5xwv47oZnbL9ZVHUpyrhy7JS4Kjs52uQ4lTmXC+G6QwRjeAQyZC8U6+vzSpsrNEMP6/v3p8PhgNLx+cTb8UfJfWEXA6EjXNayqe0Z5F4FVEivxG+fEHGLQZa5R98eHz/QGKDorc4CrJe3+JfPCr7XI0c5Tw6huJ6sFa6lu7qgB7MTPegGtzsN6nL7/6K5J8HNZMIysAJ/Aa+5xAcNXkvkCaFdXEvlqzJ5T6u/FKwlyzxX5TRC5HmeLU11XCIGTuOlK9x9iVAGRsXburdGZJANwnXG9S4I0+sf23JP4dLx1MbwV2J2rVa4KaS7omdvLWkgmNSAWYMrihWPkff8HoHIfv53fwF3rj26BboFugW6BboFugW4BXAgom0atNJCIe5XkGnHZbtdNjQx3E8vKdoo18nYwTnFUNjX0kOjSPs5VnMVwK43SaWchjl+cU/4AuGIUnfqIdLVxbJ21V/TdpUvUwxYAElNTldbJyEv5ejzH/RsBzHV7SEi1PexbMbJOlqQ4KQMfgRUcYCR3rilKLU0wpCS4u/vIcvVc6juAj1hUQKLrtJLkRY6yE8oI4BrWwNYI4O6SEhaGC6miwXRJYcuxdUyn+nRtdjCgcspYLdeF0QOQ0V8BRNgp4y32SUwiwJTxGqzp/S4sJeakLZ6cKc6w5cDuiNsErJm5xaEtmamdSdATjqSBof5K7khcKHGoXiaA6eOV2qY4/+CIioucUG5HY+bYJJ2hbQAznSAJ1Eo2vVZfYE93RNnt3ZkNv/30veFIks1jZSv98ru3LolCrlFKXTp21IQ49ovcl/47OVPJeJ0aqgFmwCvA3NR45lXLzgpwICMxiwspUVNASv0fC2CHYWf/xIXiosPu0Tb7eE6qXeeiqsbvH24Nd/czW5cCBj8qmRKA1Yw5bRXQaUA1BColigAYJMXRFwZ5XBnZr11xVoViXiO/LADx8DKRMZuSZqkckWXnXCWyk2W/voLSppPzes4EtLpTgOACfJR/cYIkt+mT7t/J+ntfYLV15qVK1Lw8Vh+MJwqUaWGCPrp0DXCkDuRkR7TInKvFDOY9AJ755SnlTtSCC93yOAt0kTXYktbYKKeyQd0AMMCuMw/Demt/1LQLMYl3VDLq0wezYX5yOXwjoPr69Zmv/10BVZhVLxTQAYG9bfVl15lzk9rNiml/aosCBVLLcMa5BUodn87iAGej7Gebm7XN9ePvs56xlvCaTb41GthOLjmz5DTuZF/sn4Nx/S0udC8D0Ko9x5KbNc3Yea5k/yWsK/c/SZrnFL+teX/5SmVj3p26XBYS4OPFse6bunPqPfcjztzc75PdN3H+uQUkZjogml/gQ2H6iUuFiUUSvJJk+K3iXE8s201JG5baopdJwiWPxO1ZLK5nkuWRhonFykLx7nN/dAt0C3QLdAt0C3QLdAvctgDeUXn1eGGJKYqcFse9saet3IBdoHI2cEGa99ZYNBwukjLxjNfL5zCncUriSodTWHvO/q68OrvdPEngQQ0/saroSs1wwQwGnCUFCKl2gHEUpkmpGXqAM0bzgFqc6JnBrmSkisfCRQKI4FBN1NYMKavRZAAXzrv/BF6IQXUCJWXR5T0MByNwUiI5f2RQXaFNFcii97v7Ar1i/PR/yWBhX8Uc4qQ5rk5ONSVXSqbZJLsAYoWh5pgwtgAX2tWRqFcKmE5kF+wRQA2mNYmvcFwZF3VQZzsC5WSsheEFVIJQzQhWHC54EaBGDVWGi9SVmFE72AEPSYBDRlVZVk6o/XEcfeqXEv8KSLX3jYOe5Qb/H9AH8wuoF1B1Vl1iA/X7rsCUa0XiFgvwUYIGNnWkeqr3HxwMv/nkoaXVT98oCc73J1nOYEY6g21YamSLzqysV1hW7E/8rUFpUVdmkpnN7KJjNIY0NGGAGpJgxxhjS4A+7bEt6wkcx+egARSSrcaBp62WydVAtrDI/Ttbw9FB9iEL7Y9iVOeLsMg+P4AjrGXwXDv5MwsNAJFcivyU+qKeibEqeAq2W20wJ6JTiJQW+wCMkCunBBES4WIgCwwjrc21xsY1qLJDYiqxS/oQ4BuARvt7YvgfKP7WslztL6wzPBerSgmbmJvxkGQLma5AosCTe+eEWQGuLIxYgaC+GxTpIKkVi+w3IDyZhOvcOOssgLcYUwPb9VQzmxuMSbwmpYMSw2nlg9q81HU4Voe/+GB/mOrzn/70avjh+2MvJo0BqsxFEpxRckmgFuvsIIstsGqlQNmpyYzbskGYbiZXY3YDaB1/nVPoR5Nz2/L+ga02tichU2OcnQ3YUmOAf27BXLeZC5EpI2uGLXVcaz24rmgHZhjg71hys/OyugrNXum5FAsLKL48Ec8pSTDbL5T06Hj1zgt8nELizmFULyXZ9Z3f5yrMP/PDr/7LPZvkS+yLcJgdWCxE1QJIDcPKPZYlwNxTiIDNXav9e5F7S+4E/KZJ1ZnUW7Onv+0W6BboFugW6BboFvipBW4BVdwIAFCc7DwCVDfS4AIP3uY2y8p2TRqcbcKs0l5LngRQDYv6H6XGG3cPTpHjxklMbdfUUY3XStoknCdiUXnySP7eifYc29nEgXILcsQRutEb0ioRDYXsjT33tP2+QPAUEGy3NTI1w7qSzBp0KtaUWFTAEXJE2AczijBz+KB4z5L6GliqxMpkV30hXlSMKn1o8WYwkE5WpP2d9IbP1msGlOH07kr6m4IUepJUScDWDr31zCRMIrOr+kKpF8whc3IMJMJTAVW3AWOqWNecxoqx4yybTQWcpd4oJLSz/zJuwEM5/a7NCoAIerHFW1ZlFggsBeZ/MKOUoKFtg8kcdwzqMw6SnZDmCvAjp3bOaHVgpb5vw7oKyL//+Gh48uG9YSoK70/PLoZvflRMHQCLKUMZGY1lBevHR7OpOo8CvgB+J1OqMQaERmYK3nHJGQAcgLyAUGZ0A28BZABXYl2RzFrSqd8NwzmvZjkZXzHTIc/WmI9zD5t6V2AVM2KuH2BU57DtMT+gbZ2cCWaqgOI2MdBGgTXv1XYkr5yz9JP2FmRf1itgr8XK+kqjL2YsA1xdT5W40WrPcZIFocz02R65mmk/2wUcLZ2UKON2DVC9TgRUH6qeKiwttj+fI2sWUBG5Z/ZXnQvWTemZheXOWd5CssxenCsDOY7nX2oBwjGsMYSXuvQ/5p+tXICtyZ4Ze7MflVhcM1WguNUSdnZp7cf3xJBy5E/e2xse6Hr94du3w59V6ogyLxP1caKOcK6hX2Eg6X+yAKeGc5GkG6kyY/ScSf+8iMHiAn23zYzoPCHMetsuAd00BpAPGZu5SJ+jUEibji3luNYM16IGnfJvuf6sdqC2rIF19YXfjOCj5miAdnkxd6gC+zqGXpl/rxSr6vcqoUUZrbfztwk10DFPV6cuXcO90qyzpf1erXMXYVC9qOdesrhw5TRMF3pyrZOAidqpJFAK5xp5MfOIBULOsmPcPRsCeD02A2WSLsHC3v43pAbYX7oFugW6BboFugW6BboFygJ2yTfAdAMY/xp4lmNrt3BSK+WtXE0crqIQ6j2fWWGnICPMKB54S6bEa3lr7sRtZrYB3MjDQHFKDeTXRLA12TFHLKRmNzt1Vl2HtPJWkqE27I5FawaqqQJLIhE+j4cDbdNkuamemXHacbWTLV5XmXsnKp0CAISFoNYqDp2tBrhDikqpDzluYxIgjfaGaw15W1lwcf6SIVQtE6cJY4ufaF8RUAX41Eg03LFQwVRAdbGid2pXYAFp8ByZIkyFkCXbNamnJakq2OpMncSmAtSEYADKU4FF10uFocP3NK6Uo64241gD+mDhIv1sGWdxMN0fQEiVwLETWjG4sDRmxhiHkZMapnwO7KRY3ZGSOCHXbXI/x8lOYFGxnWYB4GWi2F2xqYDQDz+6Ozz8QIGeGvvX378Ta4ecO8wmfi+AM2wsIEEzSSzqVNtGUpuFC8CQ2S1mAZJjo8nGmEY+3OJRzeiYLQIogpuxXY5j+3kGAAp9AJ83s7TeL0xpY9kAdUcHKuUi+S+mADs8hVGFcJKtsXmSJ7WrC9tldhF6y8EcPcs2ZuoS84lC0vvouWQBhL4CquibXh23SmIoLU4YpFbtVOfAghXkM+1hnmCSdcKfXa9uAPjCQib7tNGgJ4mvZPqtcd4/UIEpSu+wvebC09dJqBRJcq53wBfMJh9ZvDC759qwG1Dv8jIwhJ53AX1OMmRwxkJOGH06m8UCjNRKT7WSNwDU1Dl1cjKzwNnPDCwx4+7LlQD2bPhE8t/jZ8fDH7957cRCU5In1aKBWUy142RfsP5mOTXDygztDNN4Mv/WIhZgnPnId44tpqttFq5vHQVU2Yd+Zjb7MqHfzFSfmLJ72Tr3iNjUewJqUW8AUmGhkUJjeF++kQRzP/H16EUmgUJJhG90kTVATBzrSjp6EkpBKwNYj4+Ph4sVNUu3hotr1VdVjKiBJgshnmGZANwDuAtx/+SqWEjq677rM4t9gHUSKJHnl6lcxcEK8CaB3VLbGtT6+mVJEdjL3hyfeFVe1yszOXZ/dAt0C3QLdAt0C3QLdAvcskBDoD9jlPYTry0LMMwmjCcPnI0GQJuThffG+4CIG4lut8VdJqMjrhgr6Xn/18C2SdtSFiey44AG8nKG6S1HquBE2//2ACIDHquHAkP6g00dC+CNRdEBYecUsC+W0PUCC7QwGkNgkgTpvRMDkZ1XDr1llUiABVahxJaOnyNjKP6fWhUYI7ESjuk29UsF1gx6BNAAsa7XqUZGgDaXgwkwJWarlZtwhtugrzh+yHOVeGgF4ND2M1hl7bukzETRdYmpUySvStjAJlIHFfA3GWn0AqqAdrZoMW9gERIuWWEJ42NGsoCb2k1CKDmlOOj8GYgHkNMnnw0cbtirAm12bu2zCzipHiy2cEmUOr0G8bLbtUCV43/Fhgr5G6CPJaf+7LOHw13Jfy9kv68Un/rm1JUbPR4QluNTE5hrYMwCQTL30h/DyMwK41q2LxsCLmtsqStajJjjXDNHAUtsn1I2YVQNCAHxBRTNyvp8BIw7/LAADeCMhEOPJJENEEEeK55I7CNOfSTXGIdjGWEEIAPY3OeAXxuXV4MXteO4VQBnPjtZkfsQ8Mt3zlxsxhJb1dXmy67YU5g/M+K0kyfzeLu+w8Ym99pltz6/TU4+DHckaT7aD9uHrPnZm9VwfB6WkM+JEQ28SvbiMMiW93K+GKfZ3hp3zSLHKltuWwD+J3egNXtpgEP9YUrjsE/VUgVACdCHTcz1QXwwCcw4/h3J73/3RGVqTiUl//LFcPz2fJgASAF39Fb/7cKkuvua99rXU6xYymQGT5Imx3C734BFwLbeEYPMcWs7n8oWjOr5QWMNtIeRNFvOMWvRhONaOcDCAiZmLpR9GBQs6hXj8apAgV1bjJPG4lLmq0Ep9xPAOvclwC1zgO9oQ+D0WiVrAMwA1XNl1D6+OLPcVxVWrd5Yksm35jVQGpXEqkIkCKhg9sG6JtrU2Nxs6pnK21CWZsOWJl8AC4CU8SKWNUm2tNhmmMq2SH5R1rDIGTVMf3QLdAt0C3QLdAt0C3QL/C0L/MRN/Olm/AxINOTR/2E3eQLrWFfH2YAh5RVXK/KvJvENE0rcKI5J4ip5BoDaxdX/nc/VzxJeup1AiwBeFcsoZjXbxq2PQxyoghsFAEZwLAbULK4Svei4M70/ElgGqCK7net4MISz7Vlktsh5zRLgvKZ0CQDLLAH4wsBEAOkAmlROm/SPV5S4QG4rcEbM6JV0idcCliRTMuAhAy9gQrGdZmBhZpEEayhXJC6BDanew7IGcmkU+h9yX2JnSRaE70pf+WMri4INbAIgcEjJWmypMU+Bb2JQ99SvibIes50tTR1UwHKxrpYbqx+WJWuQyInpb+IHkTYXR+IAW85CEueYMcMeTVoLf03NUwAgQFIxkzuUnlEn6aJtIaCKPa/1nEsODWjlTN85nA6ff/7+sK/XV8pU+s0PYntggThTBRrt/yPZ1L5mcPUFmW45VhPxGtgjg2VeIKF2/GeSPuHEk2Cosdoua2OKGVDDODYlaVqtV9uoZnFiWjMzDY4bUNVb4kcPBeQ+uA+Yzzl88S6sIw/LKDnHxcjl2+BSugAQzSzeMGwBHPlceDogzOCnoHkBXS88MEfcHnHTJen1FZ2xsw0LEy67w/wymweYIqGUca3t1KC867da8noz7Ksu6XtHdDQs6iuN7Y0y/xoYCqwBIK0sUEddD1bH8TEdmp7zz9PyXexR7CkLPY7BpD/NHgbxdDtgnKdl8zxJKDSnBA3ANEDqWvMrdsqcvBCQNcDXjmOpBj7/8M5wqEF/I6D64uk711PdBagyH/Schpr2dev0Y+wKmPX9BCDa2MvoLGwfy3GznREr10BJlR3uWyc4oA+QeQvIsyjlluh3FrVoK3M3LG1bNPA1prhUwCoT0VCZRSidYLOrAFFYalppgFvtWJLMvcxyYWJY04cbJVhaiuYnK/Dp64vh8vh8OF9dSPRLoilz+j4P2JXMvcStMmLuA/ySHMFOrWZ2le+JUz331tlnpba4OwFTp7rXRvqbk0tsK5GtZP0FsibT71+tkPg89ke3QLdAt0C3QLdAt0C3wE8t8DeAKl/jZ7TSM04/o28CPMMzxeHKKwk5woa274CJmygv2pPM1plinWIHl0evKfK+yRQcyCZ3U68AT9rFldzTvipT42QzJEhihT+ZaJKrEqcWhhdnM2xioAz8r+S4xKI6qVMkbYa+ktnSXzN9YhUMkZwROFJXxgVoHBNrKo/7Sk6p6xcqWQ7OKMBwvCcQplfYC+0McjDYhL4CwLruIbGh+hK21WpcOY8kHsK0JCgyOJTDaauSuVf7UZpmipzX4zJStmMcNlgWE0CpBKwepRlb9dPlaXSsA8WrzgRUYX3M1jjDEACdvlMPNqBucS3pHkBVIDoxkOoH8Z+cX31OfC3sasrVGCS4D5TEqVhR4lZ9nGLu5FCT/9PVekB3ZKaVXSS+HBYsAGBPfb73UImUPn0wTAVkf3h5MfwoJ5ozaP8cMEYMsAebMiyw2uGdiF2txEmMB/fZjBR257SFLaaGbpu17p+p0ABHY95AEo29gCPb0N8CLABuZ4wGKFeMJwdpABkcckdg7vED5ktc7xdKOHQm1tEAHTyMjNeTtCWqyqk0ye6FjAA540c9yZkD6Ez4Yq5BgzovEATM1VRY28Hlc9w/kA/bAmh8YRRQrdJE2hfJryXMXqRg8SMsa67iAkwGUlZjq9yLribRy5yT04uVMv+uhnMB8Tkd1bxwzCdzvGKVTRxzjXrw+k8JnpKASa1re8A9QCeQux0zzGjkwLzGwoBgM8qwgeoA2YXNFLJtMcOWFBdwBgASh8neHyuL9If3psMPf3kz/EnZf68lix0bmROrqjFhWicMa1nAsQPyYY6P1D7J5OhQMG3Fm/K7p2QWEsxqFouZeFUj/8h76wI14POqSO0LmESyC5PraybMqhcRvJqg/xyXqn6wgaeCzqGUCB6rAGeQfF3b2N+gm4xKjFE2IwGTQDgLSADr+fnlMJcN5kqudHGsUjICrwsxogBqktLRPiWnUmQGhjWLU7CtBEqc+xfZTjetc5W3eadv4EixEVBVRW7cz21rP1gUJAEcy4QJ82B5MIuVGKWFjHiXnzz+xj9HP7dp/65boFugW6BboFugW+D/9xb4O55BGIBwfSCASHI3j/Kq/AVAAXAJnEmpgrCsuHVsByO6H6BgoAq7mmLvm23atuwLQI6sOO3iAM2qtTBVYRiTjRgWNQMRSJBztivwlGhH9tRvMKJqEwAbKJzPZocaGwzbBkSDJWK0ckJHZKfVE78b5+/qkrIWsJqAEQFVsYG7BwK8clYhV64d8xkHlgRMjicjBg7ffCpZsuJWt6+q/xqiM+Wa3YIJpL4pfQzw3ibxUILxFI8GcIsMz1wCb6kCAAAgAElEQVRUFc10qhIzYDooMlZtQzbjmUD4VPGy5sbUsW2xrjil1FNNLGckwABPHk7qBABUHwDJnOd1xloBH7fjJDg40yRUisTXsZzomIshoc/Ug93SOKyN1udrMsHKqb5CBq3EVOOpzods8+iDw+GJYlSx1TdPT4e3p8SviXPhEAZzYeUsWQXUqS2kyWaSPdxWNob+FdgBfrKvfgOMA3AD7hMT2FhGLyDYjMT0YtvMYMdIYk+14SRL7En8XlHrlrMaOwTM7SuG84P7nK90+oWkv2eXWYhwRCKAAnBTQDeyUi6JHIM4YUAgGW3BOE6cVLHDYbcBPel7JJ10L8s/UYoDduk//SqmboXN6QNMXC6/zOgALC/fGPClVmz0xgWI2Kako+z78FDKAyn9waWA02evV8O7M111urQ5L65bqzYXlrVWtmNsr51hPB1Pyp0A2ayJSGJPuUbpKwCNRaJi6bGo2jRhaRwG4AaACTDBwhIjWgsmSFlpr8XwMo05lusb6+/hXdXnfbQ3HKuO6FdfvhzOBc5mAEOy/3IuOMeKU4Wx9zRt9uQYZmo3S2ytJq/PY9nRp9DnlFI5m/tWrKux1iAYR7I5334W0OYwlmsA6gNufR2zD2DWyaE4P7nmUWtY2s04mpwapYLZW9mHBQH6onsGmYJXkvxulSoDoHpxJlbzXOcO1YLuY7DJC9VddbmaLUlyTQnrOtV90xyqFrYoYwNw5Sm9g+1C3eY3KkoDQG1lynLPZ5ZpMbIWGfk939F/WNQm9W32shXd5l//G5BLpD+6BboFugW6BboFugW6Bf6TS9gAy4CZPFscKUAR2KfMK3ZJLvwMcGlAF3eLeqjEqpYzZocV4+OCtZgltgc4sS/AM/Jd3JxUF6UmqoAU8lYD0YUEZ8oSa65OUFWMa0AebVN6Aecw7Ckxn+xL8iGgYOtZeFSkgEoC5Oy/sBgAxpRYGUmmCmgDtDh7JnFjlctyV+CPJEs7qt24RWwm8WcVN0fGX8q0mEFlBHLyd5URd4Q0mHErMQygbixQR89gKsh061IkJStE4kuGU2calcNJfVJMb6BKnJoYXBjHBelQ2Y8+E/tJv7S9S9sAGHByAY4VV4qT66y4WJsYPYAOzFBZ2+VvApVtTZ8n/OnGWjr7MOgnvDig1elV1OFdjY84WKFKA2eACeBhpbFvibocCajuKJnStpIpPfnk7vD+B3eUSfZ6+PLbk+EUpghwYtAOXQXoTBwm6yQjMbUzJ5+qGVhgtIEAuu8SNXSX3fU75UpYcDBhyZwAk7Ed46/jAGYbuMUoLsFjBTvxsLjiNZc9fuJaqXUZQLWnKfrBvTCqNPJKtUZP5JO7RAeAsoCpXXOD77ymNmrmxkqByGbyPCnJTJtFEgDO0sxhJNnOOJ2TxIZBc0AFxqipYVl5zS2fXMVZO1Ny2cuASX8jM3AB6oDEsNSb9sJaJu6RZFGHymzs4+vzU+JULwQIdR1gZxY8AIwk/PIxWRwo2TbHI/lR67JBm8eia4F4a50PxuelElPILA7kynStVBjSoNtKuJS+8t1KCcdIrrRoyaa0+xKgqmRCMLKH+6Phiyf7w7au2T/84fnw/MXpsKcBTBx/jeHVBxIPkVnaUndM71UAo3JmTMB9bMM1ZFYYQNlOAc2wD+Pi2rIN83TyI8ubkSpnB98bDHXDppqAjeXX7QD6vUBRMmfHwhZrzGIHY/N8NjDVQpyvhxzjmuuHkjWA9rkWfXw9ebIJ6C+H+ZmYTyTAiqEmIzD9odTP2c25YlYvfA1z9XDGyNabeyO8KLGlVD1dDCfaFltcbp3KVKSmszX1mgRNkYlwbeW3LDKik+DfhbYoWUy1Z1AL/Wj/rtwybn/bLdAt0C3QLdAt0C3wq7fAfxKoNlbVLr+eLmhgF6WVoWnSrjgthgN2XPg9ILWtpMe5yWccmsjCwtbGmVaKID1J2oRblMySlg4j65WM19lpfRTkaYmh4vuDG8VICXTO5SgRa4XTB6DdI72Sfo+Dn/gu1zrVZ95HLIyTRqkGRVoJ5M2m00guqzTEcgVHG2dzIrZyNFN/ZpSciSz1Bomk6heuxGaMqp4qHjCxrJb+As7ZFqBIcidYXiEMGFzHMxb7ZcAi8yHlc+1VJMQCqRMBvKWkjeZ7AF2MHga37GogJKCwp2RKY9psTiNnC4lxMZDlfxvIteQ+zv4LOOGsAQCRIMP2sl87VcYMAW2OHaVdLQBgN6MV2pfceAfmhxqyMLP6TgSjgKqWEgTeR8h3Sfh0b394/On94e692fDmeD589b3cYNkagGpyF3Cu3pCAykynQDlMmM8Y4NXJgSL59UJAYxkLyMAQj5EHs29NN9fINXBsUllYLNpFpgt7Gxu4IBIAgBkO4wYz2f4E/uyIhwRTqZxheHxP4JwFCX3/6ljVIc/DfGK3Jklu4NTJkzzncnlY5MoiAEwnbQaT+2gtLhUQAuvakiPdBko0Y/ZYfR8TS8rcKGToKeVjpB8G9MVkAsgAjSYPi5GPfDnbAVKR6e7PVE9VWY2xAED11bur4c1ZgBYPjgvpT3kY5iHzqD1M1MZc7oPjMOuaTSxsjhFpLExyyu1gHRjbKyS1xs8At805hlkFtJvN1DqZQTLnHeYVoKo2p1IuEKd6JI3v12JUv1eirrGMOAWogt1YpHC2X19NLMcEpNIpoz7mhS+0yGc5N7CtNY42xraI45G1k84IzCADIKPwYMGA8XAsR/dT/5ReM88dd7opY+QbMrYz6MzJ5DsnqSqD0j5Zjonb5pyl3qruoxojsa1sR5gCcaksiDHouRQLK323kmThWjG9ZrO1yDXXfW0uGTC8qRecKk44d1XBVct/ryX3vRhe6v8AV8bLtbgwU8pIuOd7RjDb1n3mLhsRMYuXANXcP7LP7Se7/HRmr6dSf9Mt0C3QLdAt0C3QLfArtcAvANWN49lc6AY4N7GqkelmxZxfG5C1q64/SX4FFDcxShtmNqI2nByeYjoFMuO8t9hYCwf1XYuJDf/IfgAxwCfyNP4oRzODdUUeKEBlSGmgSswZMs4NKwyAQSJrPkOO2VRMq11kgdsJZWu29yxRxXFbKnnS5TWsAtAJpmVn2BvvDTsH2kdy3inyYMdgimlQHNhSiYEM0lQ/FJBKZlmg9dV2Mn3C0iI5HWusY7Gg2I5jAyaRs64gIfCZcXaRnTobjtxbACAWNXjEcXfWGstKYVZxKCkRsz86UNsVSanxmx2WTYgPRnrMOHCgKc3iOEAjpSwROJGS2jcvqe9I1ORkQGa34sSm7mPiEF0LVLtHMg041fbVVwA2oByB4A1ssuS+U7GqV9p3/9Hh8OFn94fZbKT41Mvh6x8vDNSQkqYmKOdCfYHRxgYwqmY0w456ccAOb5z9TDwc+bwHyAI2nQQYkADYAXw4LrTFVqKSDOu4zsZqUCWALNa+yL2AVbeTedtYUXAJJPeTB4D6fP/mdGt4q4RDuQ7isrdars1BN1gDFBlIBjhzLMASJXx8lmPWSMe1LeQYgBCc66WcGnLKxJRM3YOF9StwWCVyOATzjb6AwZinAE2DdjVEsibatko0Xzm2ltqoM83hh3czF8BMZ2JTn70VuFGcNuAX6XcbD3PH/ePcGfNlkaCVQWqMboCtQBRAyWA2AJD5WEGiBpyWO3P1gx0BacVo8n5BIicn/9Kdg0RKAF59v9R7L3aoqccqUfPx/dnw43evh6//+NLs6lg7MG+8JkTZJwPRAFNK1ngdARk2iyaca55e3LDhc48w45xzjHw6pwJVQ4wHY+yzxNiws+dX3idpklcH1G7i02Gd3fJaZZKFEcepAkZhUonvpb/YFjk1mYCxv2xwJUWCkyUZqKZ8Dws1hCostHC2Tcy49l/ovgQL6xI2YqKZr7R1uRD01P2NBT3fNTUM91PGII710hGqq+HFzYlK0pxri8SdsiwCzxrGlIVG7vNYAyDLO0IPUMaQ6RdAmzCDv1bm1Ff9pVugW6BboFugW6BboFvgZyzwnwCqkcqGrwFY8RnwGKcj6X3ioIQhxU1pCZcAnLCjkdVusgOzPfuGUQ1Ym9q5MfgKT1Db8w1sqCO19ApLi+QYdy4r+GwfDhHGFX5UcZr0E8cRJ1uOVyoB0gtqqAJ4t1WuRtl7DX0DziYCyHvKBjwVM8h2yHFhL8lqei0280Jg0JFYYlS3JS/cme0OMzGdIwEwxr1QNuClSqy4LI0cREuHHQMZlgEA4NqdxJKKjSThz5XYX4DemERIJB4i0RHsJV44YAP5LLGlznQLOEw2Ytc7xVZIjgXqYGBpe7I7M+BzrK6elNmx9BmHW+3k/ISRdI1RrGxGFECYfL8AbceC4pw7SU3qIDrRUu0TIIXUUwDYtVw1N5ANw5oWeN6V1JclBcrsjEU/UpJmqb7dfXw0PPnNfbNoXyk+9ekbgCoMc8WdlhPuzLiAISSaBqqNqy/5MttZahrwwPmO05/yLUmsmzEit21SXCdnoo/8YgCU7RxzyQwD2CGbtfw4gLHFlzrxjJ15jUlmIuvv1CBxa3h9em2gahBlK9NWQF3UvmHAfA70hVlifpN9zBTC9Hle55i8MncBqkg6I/1lHAGsjbEMwGefjNEZiplDOeSa1eQjTcDO+TiMg+0qDtbrE7CHlu1iw2G4J0aV88J4AZDPXit77GWyJrfszLTJNWLmVm06KRRzDFk156fGwcKAk0NpXyThqQGa43H+uL7NjlMWyVd1gSZjSQB1kjPRf/pOu1eUYVFbyICRNDv+VZ+PFDv+hVjVs7cXw7//z+fD6vRimJAMjbsGzC1gDWbT4JEDqP9Gl9wwCrjXHcc2b+ev9NfY34s4/t7LJz7fHkvF0NJ2W0cxfPUYWgbgXF8wrZ6DtT9ftlqzmb4klQqYzmJDyYptt9RPXV6yHFTqAiYKQ8DWLuuj+XOixTaNn647kRrAX38A14VoaaCocgGvzwF6jW3dM1a63xHDSrVVnnCrqE5IsgSzyp6MG/3DJqs7wDv/JkQtA5t6G6R6NthWefzCP0G3tuxvuwW6BboFugW6BboFfl0W+AUvAYazJUli1Rw2r7GAccx43MD6afV9kxyJb1lNB0gCWtkHJ90VHOOU2dnHy8PRYRuOFdaKUgjiAPQ+Dk3aYeUeJwigiiw4UHntIBoChGejkuodCX5nAq08gLW4WWS2DFxt0PrK8aHIgPkGRnZPIBWmszGXlrICFhT3dXJ1HvAnJ25LGV9Hd7QtcZewFnJyl3KEbyStI/ERrJ+TtRB0iGMMc4QM0OymxNCSFwNWl6pZSGInStLsSh7Lw7URw28EuJbDzzcpBaPzABjCiYWVQaYnx9Q1QFWaBtBLyRlK4gBUR3oPmHUWTpxVnS8sbTkyx7OkF1CVsjiWCtthDlsVUIqDnwy/lgPiOGv7fcrumF1F1ivAhD0414A9SX7pKyzqrhhV4nZX+vzw4/vD+0+OxNjcDF9+fzK8PUstx7HQFk+Ot0syI8ZuSS4MEn3g+CUqB7gbzAXoeTbAvmE1gQ2YbEtRDTKTfCnQL3Jes5lrhios1tgxyQKQ7kcYWS8HBBnqOA3mN3tsDU8AqrpEAGhvzlLCJeATyioA2XV1a86FTwsgDL5NBmPAlmNMWZ/wuXBX9X1YT5epYT0BMFrnw7GOLk0Do80xw8CZHYUEDLW1uVQ415xPxuKvGVexhG67FkDMdAZsE6N6IAmwu6Z9n79WHK4yALPERGkbs9xkKoadZmEI0K0DBPTH3ol51VPAqEmEW5IhS4ABU4Ax4k/pR3U5IDCP1m/LoGEGAXcAMgG9Kwq7chyzryllM9E1+YWSdY305R/+7cfh3PVUAaORd2/TF7LjMjIDXwCyPoHz1JfKQ2QjZvSZA7lnhdVmsceQ73afmTFIlUu2m94b1sa+AHQAt0FyFq+8bS2GGMYVGG4lk/jsJE91y3PsL+yp9r0SSL1SsqRthRG47JVXL7S4pW0WF/rtUmD0WHDz7GLYUWw4i2eur+oFqNVwcaVMwPyptiq8KvcY7m8s4AGKL7ZUcdXSYEFUPldm4ABV/k3QPdb38rZ4GVuhZdFM0fuW5ZfO5/7+1zVUf+GfoM0U6O+6BboFugW6BboFugV+ZRb4u15CAGFiUcu91mskqHE6HBXn95H+toQZ/M52cc/lyvs9stPABQAv7jqQBrbURWEsT8XhAVIBV8N5tWOwOp/VeuTEOEhpg+MDihmKuR39TswphRKAoTtuzayaj5OoqVZCQ+5djQQHVgypwO3+7r7qkKp9nFYcbuR3cmwvlZTEbBv9VNjtrrLp7EzVqphQvNW5ZMLUMBw5QFD7kBiH+NVycAFCY7WPg+v0TnrFdceBBQSOKWFD21gT5kXfTySb5Ttibl3LELCGF43EVq84sTiMjlsz2BJzCfDVK/GqBkJsC26quF2OHXsV8DIbF2tzTANhe9GAOlco9RkPqApzQ31ENh4Tf2p7a1wkkVJ/Ad2Uxrky0ycjKFaQEjX0eVuo7vFnD4d77x0Mx8pC+tWPp8OZmB+Yx2SwLTbT7KozCxkgAVTMmnLMApIpy1Kz0RJJgE5YUsenCqw0YGsgZ7AalBbGlWRPAl0AFX1tqTbSYD0nlKcB6FrKmTG3YzXwCxZ98gD5tzdR5uIbPw2COedenAjD6VhXmxT5JqCymFEACq17+8xmn15AGGMGyFXyo5yFnBcebfvE0qZNJ1fCFtoGZtMRsZz89Siy7zoxUDW3coHegFtnG645u7+3NdxVvViDdQ0Axvj1SYBzmOLEE3OOrKIFtKgdL17QR8BndRsA2GJlPQbGiMxY35NYKXGdAXMephnJHBtbmF12HCrXRlhd5xIDyPl9EmYBVOnbb94/GO7v7w5/+uOL4fXzUykmVI5G18nIKxq6m5wLfCG91fvdUKYYPWwwlzBdBLwWVF2zr5wvn7e6ZkpynmzK6bvjVJlqNT/zmjkKsCY+1Efk8PSfa8v3mrD1/OikYsWw0nZk+MSjUhdVKY/03mBUi2gsrO1oIYiFJubdQpJeJ4A7lVT7RJl9tQ0ZuVkwWirrr2eG7HFyKa5UZaq4h1w4qRLjLxZcnTgTo0olVCJWzwRYqZ8KqHcyrFr2i0g79+IsTxDvnyR5Cflo9/OoXzJDalK0yVzf9JdugW6BboFugW6BboFugWaBX1jONu/mbcOKNhYVRyPOTPgdXnF+WsKM7NGY1HIB9R1AMdl882jJN2gLsNNKsEQO3AAwIDicRAOmaTvHTsRpoxviOvIQ8HMV1bHZgEBXSU9Lnsx7JKu0CxRrMY/IgGdbiIMp6VJsIr+Xw4wHS/vbkv1uKZnSruI+d/TEeV4IqMJkIAVOPKWcPjmHxG/ihDqBEjGtApFk3MT5bgAgTCdMIAxFHGEy+I4F/AACrpNodk5jhvE0HVfQ3LJXtaXvZ5L+zshirPaI8WSbLSGZCXJksskWS2pJZvBUsuACBuixQXN51/YnAdON0cxZtVNsRjJQF2nxSCVxJhMx0lOlrhKr69I/jA+psgDjtV5XAqqTo9nw6RfvDdM7s+Hp68vhu5dncnoVzYZEWm1y1smsm1hSGF76UrGUABfJlwGSLrGDcw+gqGnpUjYGn7BqAvVmhyMBNgAvQidgUOeidrT0mTmsH4g3nhrEhqnNLkFVxmoMuuhRACJAdQIQ17l5p0RDbwRUG5Po6cpxk1bW39MSQDVNNvAb6afxrQCYR+x4x1wlZs3BPwZv9VQDyDobWDfApt+yjwGNjxPASScsXa4+BFHWgN1+wDNgk81dMsbAUMJ9XVoPjiTvdtCuhJzKGksZnjmZfxsg1knzviCsmhduqMAm31kfUAsCyKebvXkHUCMm1gBPz2Q45jNx3jn/bQHCEl8vygDEAXxuKXHUboPX7P/gaDJ89HBvePnsxDVViVPdlYSf6EkfR0AVwIegYKfsHha85MEGzLnLuNTOLZs1ltVgFDk89wo6Y4PT34DnTJoar/ZvMa5ml+kEh2BbJ/VC+p872fo8sw2g2LbOMRyTClBVfKpjU+mzrhWezAOyIi8XAp/K7rtQtl/K1SQuORPapbZ0P5lr37kYVadLYqFNiem41p1Uifml7862zvQaUH0h9QewlVqzjnXmvpQrw6ESQNcs6bC82GqnNrCacmHtPm3Q7lb/Xl3VzP/+6BboFugW6BboFugW+HVa4BeA6m2jRJa6eTR3PPLeTQxqq5dH05HU5tGAq7kuA7EtJ01qcrCAzgDU2zFNOEl4iADl5tjwexzYBqBZy08NvwaazS8KFhNvKsZOfVHu3zCYbq0y1uozUli4V8s+gdI34iTFfNrZtwMG+CXmFBBJBlSBINg6yX/H+0riNFYcrpxNEpPg1I0ksXMWYTutAl0widQXlUO5KxBrCSwaxqoggXwz2UbDwApBOU7UZWNsvji9ZlgseY0k1nbxBsleO5ZseTraS1ZkksOYzYPNjFzZSYOCL4OTGiCFySzsRA3OBNYVY2VJqpgoM8nZsWUy3SQyCnO6N9kf7h/cNbMK2DBTCVCVA30jtLZUP+6ISf3s8/fM/nwtNvXFu0sDOSfTMaBJv8DYAHWAF957MEjY5zVryNk3cA8AsCwbBlbbUq6EMYxgqYrWMrtaoAEgygICzCoGYdxINgHHIp38CLgD8AXIJvFSQD19oR9PVEd1NgmIPVbGX9jG2w45hwN8uGBngTeDkxxifS54T5+2Jd81U4istoCu56FZTgBlQJbBmX/PSWFqjGXfBsY9TqYU5xUG12NJn31U2vOwsgRkIFw4awHQ048AWOJT7x8qm7RqxvLAFC/eqjKm0jl7lsBgIsctIAobbzx3ixUlO22SNCWOuC2QxByJyXStVcC5vgNwtnF6LQFQCbOpHQGpTrbEE5UBoJoaogbXPog/w6ruazHpsw8OhhuBuq/Fql6+PhvGXLs0SQwnZVqcgIlzm0RLXohhAQSrJIDW6NnJzWzSsIYGWkapOQeutyoQ3cC+rYoOmnlVZ7tBM8cAkyypxuxjlZJgfX16PBm7s1LrD/AJAHZf2L/iW71u4mRUsg/ZgrUIBoAl6+9cY+Q7x29rjEvJ7BfE9aqNi/PzgEqz3rDR1E9F4iuuFDvqD6mv5e8atXhZMaxqlzrSNYeAoe23c5cLY1ERGMt+sKpZcGxhHTXt/V2seft+v/m1v+sW6BboFugW6BboFugWaJjlf8ESbddNDGoAJSvk5WG7VVwsPH9e7bHbtQnMDZDbrK6zX9boN6CVNhpralFs/V4ZYyoGNhCTRE8Bu7SMKJU/O7/qE2AUCGnnWE+iKWFQnVjI3xPDFhBLRmG+i+AW5oByEAGQOPFkLt2Z6IgHYhFnewaKc+R2Sqg0VjZbACngioy7dMmsi5xkgCixm5aaUqamPPEwHtpUYBi2FBY0zFdiHFvimhskqcSKGp2REIassWE4AYXUd3XmXvxr9dFMLuVmnMQJVjVMpC1fZmaE+RAQsRIAANynLgdsXhjVnE36xZv0q2WPBSQfTO8Mh3uqqStgAtAyKcb4LFMW2BTz/N6H94ePf/vQZ/kP3yk+9WQum7TY1GQwNhCFVdVzipTRiwMcPdLxgE+6FvYwICzTCWBuW/h7pLCRdgcYBhoF7AZuNOCZsWNLwG9AailmvRszhrYBtpHvBhw+VozqvkAc28OoAlR9DDvymapux9OAhmAuqz8wnJXC1ws3MHs6cQHldZxqgybY3UmIivn0MQBJ+jMDnXBBPwq/+8qxhJiueFyckzqubZr9A1QD9paw9xwOkKSdjnRKDyX/BczR3jMxqu/EHNMfrgUWJMCI6WOY+baMxVhJitUAKfu4j+zrw4e59WJAZc1NqaQCgvUdZ96YUU+A1oJYcC5W9qeUjYF8YkMBqiQpAjR/8v7+cG9ve/jyS8l/v383jJH6Yg/2EbO4rfc7zJOYImxqyZZZfLIRzNYCQmvBoiZGMvy62wGojiNO7Gk7E2ZBPU+brWGEAdIsVIV99FxEUWDAq288t4OR2xyiz45Npe/MARQDPnYWT2zPJgsmfhV5sRhkMiE7QRVzBwZVZWrmc4Aq90hUGonzpQHKXxGxSqwqdwBf+zoTnkNq4FxxrEh/AartfFrmq/vF2XCsUlQkV4rMd5PlnWuBRcb8m9BAb9hU5hnfx4790S3QLdAt0C3QLdAt0C1w2wL/G0C1NUMTsJGthExzPAJ8NsCzgdMm/WW7rLaHLW0PPrfkSZfleLekTjg6DciuK056/4DhhlfCAKj6qB1mMtnCDvAKjxrQcu3MwNQcdbxoA9DOPioQK/msqrLW9/ADkiPLKRyPFW8rx/Biob7JedvdUwypKDiSJ5Eh10NSV4gHQ15MfOhqB+YnIGEXkFqSU+JSYTpxEi3fM/uovuJ8S7vrbLMAWoAmFKMBTzL6krgmZWcSN2pHuBxopLh8T4kXl4kRIIY4dEkaarfADGIhI7WADCdt4ngNqJpNKucfm+DsGpiyHd+nfxyXEjiH4zuK1dyX7Dms88oAClCkfsCo0m+xz08Un/r4o3tKyLMcvvz2eDgjXk7HhgklAQ8ddUkTfYZJIqmRZ5FlxJtMubB96xnTwCpOP/ubOU4tzADSgFb/uZ0GCmx6nzvACcflM++xKabywxMmQDWS543AHKB6R8w6vYFRpZZqe5i8demaAq1tgtrg6Q/G92a07fkbJs0gn0MbsIa9BLxgh8yXTHZjdMAVNrslYHD5GF8F7BcWNuVwqk/FztJ+ZLUAwSR0siSd/QyolUxJ8dgPxaoaqMo2rxSn+uINV1S1rTfIp7FCRASJlW1ZmPkKeTf9sJIba2ZwHkPKtmzsFkY5DGaSPYVlpo/UbF2oPI6BKGYlVrXY+0hjAyrN0KrxJ/enw4cPp8N3kv5+//WrYUey2S3tCzhDRrtDnwqMGsizSMJcpWuWGAeAAvxoty1g0DXm1brW6Rqs1nVTk8CSYbWPbQDOK4FBS5vVTxQW9J3vCdKUFzMAACAASURBVEpubLdhG+Onj2UrJ1gyWGZ+wMYCPstmzuSLtBo2NbVUbRMtml2J5Q1ojWR4Ibnz5VwC3uulWPKZ2+N7RrMQEOXPYmDJgDNDM1cBrGT+BcYGxG4CMU5duOZt3VeZhC7W5Xlayxf+LoC0zWY+N/VNGau/dAt0C3QLdAt0C3QLdAvcssA/AKjSmhFPNdsY1PLvfxK32hjU5rRkbwAltVabRCxJNyILS4KmJGQCZOLskGFS4FWsZ3lHdeys0mfVHvAMCGzsDk57XHdYViAoDKtZVgO8ZD/FIUuiI4HIYmDjxM2dQXeiGEwcN+RxsAzXlHxRjCLDH10l0dIwkoSUWFR9VonWlLmBtYCRFaOKhNiOrpxip3cqsGFJNCRmA2ok0YHtIYOvji0KVr8xCgFuwCcgx6AX53gzzh2BbCv9RA0CVJdybIH6SIKdWIk2AJiM28/Es1piCAhDCqh9eEZZ3IAqIBp2GebZIknFlo6Gg9091W/dt5yX/jkZD+ARBxrnXMdY6Dl9sD98+i+Phnv39ofnKknzp6cnLjcCqOXYI5hVEr4AdECZFbfXJL90FRCRPlbSIY5RzBMM7AiZdSCeGc/G+CZjL8CAqZI4xEAN4lKxU8YOlmuxrtkkIMozx9mXOVkwe2HJ3r+748y4vD8WofTqXb63O25waJ/efaQPm+vEU9Vzjh2cvMcigTCMPANEKrMsmBaQ4s0DUGrXxOGyOFJkN/U9E5fb2LwAyFbiB5YdUGp8xvEgz5n/Pjb75HKqtQoni3rvSLbVFOQKPVOc6tNXgMFsx1iXAC8+cFzA3lrqDBuOtBc7YHe2QaKqvYrhdZkagFftn/mHzUCnlZXYBgToKU5WoAugSvgqsnTmh8E9+xSbCnAGzB3u7Q7/8tGd4fTdxfC1sv/enGvBSZJY4UWPd0ftbEl5wL5J5gXORvarV33pzL70r9jMxIjH9u4bHc2wKybYA7VNLO+lYRQbXoAhWVyxmZIue540MhFbcG02VrXibN0u9yWxpLCoYXUzd82sWxLNRvrNYweksh1MaZJFzSlP8+bSWcnpE+EJzI2ZYslZePLCmGxwvkTYq9hWEqV55uU4MKaXut+9k7QXSMq9D50CdyLuBSf6hUI2WRZp9+62yNgEz7lvpxxZrs/+6BboFugW6BboFugW6Bb4exb4BwHVuDVtBT3cUMsE+VNZl93RcrYaKwojCtO6iVkt/kvf4fDgOAG1+J2Vftwn9iX7bwOvzfkxB2FYlhjZcoD9LpJMJMEzHe/Ar2TVZY8wRPRuArrUGyBvGFmBOOL1SCKk5EZ0g/Bax3wyFIBosZS8ByCOFae5o1qU10g5aYeSFRyHciJk8rV8N2DONVIBIsgRtS0lcVJDFGSGgyvIDDOKjFfvATDbgFS85cb+sCcfkQGrffrcEgKRnXNMPCauJ6ytHOaRY1pLkg3AAYSBdDROaruSCXQtrfXZBTQznjiYBvJ67u0o8ld1ZWGKheS9tGA3F1aSeFEdD5ZuISn0nQ+Ohs+/eDRMlaHnu5enw7fPlailwBG2nKi0zWhMndowqoBdligiM6bRMHWwpGap9DtMrJld9ZvEO45ZJYaO4+s9Nmnsb94XW8iYgjkji652PDaXfImbblAK68b2VTMm4MFmGD64tyUwFDbsWHGbLyWLzXGqba9CZHklDebhTNINnHlkHMCbBnCxja/OALVWnqVB18bSso3J9hoMUtZmMx+HBQXK1gAjwFheFDCXa9De1K1hcGFVWaDIQgAYDCnwrhZIHgqoSuXu/ef64elLXZlaQyKm1qDMDF/YYY8jeM5tOebUixfZH9sA4Ayw9CFsKTvmqm9j5Zu/6l/ZBulvQCzXLcl9kjxrseBkJZstrOVSbCIxtv/68aFB7R//7ZniVE+HLVh87ER9ZFhSteeYZWdizuLFNvHjubyKycz1tV68oNSVWdsCi1kr0qcwqutYUuNUFhIiZee3MKqwknxmg5xsLyBgBSTEDC+rErbLiuRJreZqMfQtMzfjXwl8m0mlP6iK+azxAU7nx2JC35w58297jLRg5nJTLLJpUeHiQrLeubZROZrMd+4fhGkMkvxeDG8ERo/Fp57ofZYkyeybklcSE3vcAarMgWT6bYsyLSQkIPV2Zvh1d/qbboFugW6BboFugW6BboH/YIF/IFAFeG1ktYEr5c3/rOEBAgBUyc8qUZLZSPbxf7g3gFRc/CYR5hgAVbuS+v+ensSgZuU/LG1LtBT5ax44x6zmw8Qm3nUsNhaQOhbiROrJEQFy5PsdC6jCMgDw2Jdtxspq65ZwtEmMJEDlrMEkZZGDO9nXnpIAB2qqR/KMp5LEOp4VBmMJCJDDKcfecapQYHRZoNZyXzmUSPDIZotXDSB0TVNlCN4Vawk4w7F0CRV8WzvALUY01qKUDECU15HqtKa0hzsdlkj7uMYrQFC/jQQwnTZGfbLUFbCmzS9XkveJcsr5CCD3L5bMwtZRYxSwK8iv9twPnHCNA5DkuF6YKCd4EVDVT9f7s+H+R/eHz35zz074n5WJ9bnqOwJGYdyQP04EdnfHqcFppz5HDxNp4EON05SVaRmTAarYiQexhlPsaYCLhLOxgk1+GwDQAKobBZDpS9qlfBC/wazxBwN4O3aRzTNVCkjoLUzj3YMwsicXksQKqALwfAwfK+i0JdSpSZTsrh4WACiz3PPL3wUownqFbUytUVuj2qshe64Bgta1YQtUW7RKEiV+51gFHHljJq+BX4ajJ4Ayx4d1ZrFik9SIHe4fbg1HYo69lqHffpT090RSZ5vQ4Dj9azHMTmblrypWmWu67jauJboGqAF2rstqkMi1ClvIYPktQLcxj8yVli03cakwu1eSkAuoCqi5NjDtCdQtlRWX3Nu/fXJnuK+ax3/86uVw/PTtMBLCRqbfGE/h8GFbn81qy+aePbIHhzcDDENZMeS2FcetBE4BZpHXmjy1PSPNNdi0BbLw4trKgGuAKicVUE2sqe4nln5zP0GKq/G0zM2Jj42k17G1Xniw0d055gv3IIA64NQSYFQKTpgkdhTJ79lKjPLJsNL9xbWSOZ7uX55pmhsskF1eXqqmqiTBYkstaW73UZ0ToOjr67fDuy2lS3K91UiFAaleKKj7c4tFjeyXE5gFS0AraZluy3+bpWra95dugW6BboFugW6BboFugf9ggX8QUI3ka1OOhlXzn4s/un04u2/aB0mv+aranz42kMIKPIABdo/2kPPyaMA08tMwsa02a1vZb3GvOOaVHKZAMEB1W3GchruS0BInSu3RmUFqYl0nziBMzUVYOoFQMZmWcOpvCeLTZpNrAVE5hGTV3X9wR7LgsZkiZHTIgS33I65OTuRoJRArz/cCCTFgUwwjLpzljwBVGCbHwOk77QdQNptr8BlgOZO8djYRs3yLpDYA0n9jyrWASPgI+ytW1eyry7ioUcsGyTosOxuoEkMboIqcF4aXwDyJAy3ts/TR5V0ig8bmAGUDWtmaerCwvK79qOZJguTjk/zIZ1/OLhmMAaIA2IP94cNP7w8fPT5S7cbl8O2zUzGQyKdRYirJlNrak3QYwIid7dhjm2KqnRiJWFbLb8P0YSsy3bqsDYwqnyvWz9wOksaaMc6gjMMvx9/xmzDZRln4/xq/2qUt2tiWzYmF5GfH9jJm2DafL6O8upC2hod3huHoDkmqJIkVUH35ri3PZGEgKwVhZVv2YdBFFNfMzfD8hfNSu9doNcwewKzVU2Ubg0zvARAqybRL+wCwN1dGEY7JJJwjNFzu4/KfM+YGJwYc1pzjUnNsJf3W/2AAjw4EVgXKKRnMzq9OhuH1sVg7QCpgMpg16gTtQ9sGUiwalGTZ3/FgcUd9SjWXLOy0xQPbl+Mmz4//x3tLgfPR/XUcKtlsNbq5FnkuKcFiObaAlc5zQChk4c3w3t3J8PihyiFpzr349vUwkfyXREpsAwPtRR/1gztIJYH2kfjNGMygMotlkSV7gGusldI1GlGds5TWiV14TemoLATl/sDAPPFsrCbHz8JQsvryO+0kxhQAynhsYc+PnVYb2aBUY1GmX2cFVpIpg3oDcZXL0hhhVM9PzpM0DiDPYoPnT6k8bDcSai1VruZCu1KwBolwW3YbJPo9G17fnDlOlV+BqxIU60BJnre9tc+NS3uRSZgFxlp0tAFbqZqc24DXdg3VV/2lW6BboFugW6BboFugW+AnFrDf979vlQZU44hkhf0WmlqvrN92VNpRAzQBrJt6qGHysjIPgxrgyt4b1jZua9x5mFwcJgCyoWVtfXtk2c4pZmAu7DTTT2IaKV2jWEvVT8W5RNI20We+M5QDyApcjifEdMGCyKmlPI3QGUB1e6r9VR90LPCZmoTlqMrJ5DFTRlzkpUvqEMoZbOwlDKRlrAYNZNZNBlDH6voVR5J+inMWgN4f7wlMKRuxzRjppJ1XfTGBobVJALfJZEy/YSoDFrK94yw5bkl3zTrjVOs34v3ohzPhYi21OYZ19TZq2swqYAWQKjsbwIWhM8iBqZGdgB5LWE+cYtlpoWNt3d0ffvu7R8Oje3vD87epn3oBC1TxiADHqYDqDMlvSaktx0QWDYDQK9l+bbsCr2GZSdzEsHHCtbCgz2ZEzapmGrR9cPwBxTyIZc18ShIi8JEZbKxN32HE9EdbzgoLCGQ8/uO9EaOA6tZw905A9bszAVUxqomhDQtohhbwDiYpIMh5hiUOcGWuhGnj44rBcFwkmerqojLaNlTUsF7imzmftJ9zYGnvrSnvbQuo8nUu9FyD1f2qPwpILQAMNitw7HGAyfSc6JJ6eCQNgxT6zOrz+dbwo+JU0z9K1JBcCzuk/FM4fhg/2dmAOPGvgB+XmsE+7kns4ARYxbJ6dhsAZzDOII18uHrPAoNLqiCnB8wJxC2oKQoNrPbIUk2dVwvHNbCJ5tTHyv4717n/7usXw47kv9TUgaUkDpUBOB6V9g0wszDk94Bh5gKsap3TxJ3Ghh4XyJM5aYYTBrhKzzQ81hYe9LuZZMWnWo7O+aMRzl/NWU8H26oSJxkjw+hSPib28CKMwwUkvyV2lrGQOAmgakSfxYErMajLMwlzlek3iwUwr+JBnfEXu6sdbhuh8f3d8kr8KaDXNVVZtkpM+qUW2CQM9nugqtKg6f8XdY9mHFpw1LnOfZjzAMg94+z5/V//e5Bx9Ee3QLdAt0C3QLdAt0C3wN+zQHnK/wwjtaYNedbOS9ys246L3TVvkzhVgCZyXv5E21gyhh8F88qDbVOGZsOmAo5gXCXp85H4f2N17dZV+8BO2kFqmULzyfkrUKoERHs6vji+kB1y3ki0tE+8KkcXQDzYPzAjqewidkpJTmQ/TGDsRqVqbqg9iF5QTiRMxuXFhcHPbDILQygQshRV6ay/OLmVnMdOOhCcmDG167qq1mvG5dvWMaZiMHckjYVJSbIfvMyAXFxCGFGkyEiUDVQBCdUelgX/mIcj3tO0YcBoYHp0qJeKS0WWCKgGoKaOKcmNGqgTSCUGlsROgE+aKaDqTjlrb55LEt9wXP1+rv1n7x8Ov//9o+GOsiQj+336mvNK4qUAHeJ6ARRTkiFh1mILwcgjZLkkoeJU4sizp2wGKDWYAkgaOGRWAHDJgtsyLecz9pBjD/tVsaG2IXGtpVBMiC7nsZI1aQRmcGHKAJfY25pcjp+OPDjcNduIHd6eXw/PXivesU6ccZaASUoHtTYwNTZi0J5onl8BPZH4wuACzOkr9UAjAw74MPiFqacJThuss/uGhjMAuCVN8vGDW3IN+TVXjRc5+AQI03vWVNLf7ONrxAA0WXQZH/LfOySOYhON4fsXS0luG7AtZhTAVlL6tJdJ7JhN2GMAFFl3YSAZt3TsTpBVnQwYLebScufIom80gXklSZMZVWf3DStI25cqw2Kgqv8ArheK6YQpBe/T9pNHe55733z9cpj/8GbYQiYrkGc5OaoFwKYlucS8JnmW5b6M3UC12MUC5BwIJULLbGyWvMB15NoBwJs40gByRmQW2jCec4kSos4T04FzyK/eRr1DUsxJx35tsUn3H7egz4BRy531h5ID21Jjlf7OzyTSVd3UZYHyZd2f5gK01hpwvUgCDNMLa478d478VwtqC9Hq0lZY2Mvx56hafDZUpkb31rc3x/oNoBpGdVOOhm2iRtlIgDP/+qNboFugW6BboFugW6Bb4L9igX8CUG3Ak1dQnGGFXZy8t/t665XfmkwMAHpHWxO3Sj2+d3q2LJHsAww50FOZd9eMbZP64qwBViM5juPEvtkPMa8zBRuo2l3Ue6CmsvNSyEZAkO8vYHCR6uEuy5E7ulGyIIHYiQAgQAfJ7mxXfKukvJbb0jaKVyVAgo0kttPZWS2lg2mRIy4HGVmsQSBtkHTIrKsc72sBP6SbAmJk98VMuIeOQ9M+BuxySEdypieS844qCZMzlOo9/j1gD6dzOlJBHWJpYYgoXUP8KPgFOSHtGNwCZhKLiuMP4CPOlJhT+svY/R3SXgBvJRoaa8wAWtdnZe9iNs2Lwe5ZIwsbij125ewSZysgKsQ4FxN994PD4XefPzDI+OMPx8NrsTwwjVY5AiTJ2CtU4dIgIdTdD9pGQUwsahIcbZhS9geUZdvMMAwCKAXUerZlyD6W63lybkBg+tUMoLOxIs8s26g94jXpJwAQEOuj+jhBymFEc7wHh7ey/qq26It3ob0CmDOOsJXVR95DyAF2PU6OlTZhUx1XSlfUPkAssam1Q10+67JALDiY9Qw75iup2GGzkQa4WaDwdCq61VDIAC/XooERyYHM3gMK8y3YDaa0lcghu/E9scc+/drn+duV68Y6wyxyXst4YxcvYKAWoCPFBDY2mgQ/7p6OmQWA2LoxprYZl4cTIwH2GESAPufZcmgBMvIRRXosBlWMKqDe/Ra4I9st15s1F2rngeS/Hz7aH/7y3ZvhzZ9fDdtk/1U/dtSuy8IwCLGSXGtemACgC72zlrBtoBjQ6Sy/dQuzONqHTKy4F6qc8IjNc31brWA7p29JIlU25BpyYnK1WwsSGC9qj4pnLcm+562AqKcCzeozABSmlUziBu9kM/bCj2yj95daRZifSqILs7rS/VDXF+d4fiFOVMoOGnN8vibq5bVArdqfS/bbkiO1OzVKi0XVVmYKXYptfSe2VHBWn7izIPeFPW17/PRe72n1Nx5t27+3Tf+tW6BboFugW6BboFvg12iBf5CXUB752lFp4POnEuBbJl4fmTcAPrx2vLYAyoDX5gidqmXeK0GQgGy2wylusCWwC5gZgNqyBxMrBTg98O95NnY3gt+JQO9Mr/iqZLykoD3JlIhVBTAeaIujbe0vD/lc8VtIX5EIAwj3RjMFRcoxFtDZlhNotlJHQ453owwtAFlYsSuytQhU4MwTnzqaCpAbBCRxCZJWJ02SpBZJHzGwdpaJXYXRkTMNC0qJGnpNVlOSLhmoWq9ISiqAs5hbnGaAKk4xYIc6kwYpAq3IlTlHpqj0dJIiEhcJJBN/qsZcTxRAikyRswBoBSQDVClhQ3sAk2J+nKkUh1ttW7UKqlxrafWdQOpiNh3e/+ho+Ozje8PpxdXwh2+VQVSZVykLE7koCZGSvda1VA2EaCwAUbmkBNKVbKnkuoB8l0CxvLnmngxKX3mwr2uiMsyKZQWMOJMyOKNiUgGnThS1mxqgnkVsgvxbwGFsuXEtohgogajC1wOGOdzd/W0lGcqx3kgA8OoY6XT1gUlVoNCz1QgU4BwgYma7nQzad4dJZATICaMaLLmRwdLfxKdmQcEARXPE9jMyLssVQxlFeFhdd6faA0jBonKebZbCX2BVy1lliEh0sRcAS8tDWuO5fzftMJQTSZ2fCazCPIrQDGtqSSvAP+eVjVsiJMud1Zbjf90rwClsJe3l/BhYG+gFBHIuGubLEkXqvgpjJimRjon8mAy/yLr5jShpA2cvSnAub5SxeHv410/uDq9fnw3fffNy2HmnWkKKU4V5tExe+2xTpsZJk2BHdSjtx4wCRDt5EicDCTLGou+OTa1zSL/pDyAc5t2LD5zrgFO/N5ilwVw/7cH9wgnKNP6WZIrtPQaDUY5VtVM5l/qN2NWaRl7UsDQasMs5IwOyJLyn5+fD+bnK0pBUSScIpQaHXQikAz6R9zrxE4tqXlTMXZSa0YwKCAqzyn0QO1xpOxIrXSrzL8qTFPMi/pQQDRQSdS2u/x1YD7G/6RboFugW6BboFugW6Bb4L1tg7br+l/f8mzv8lD3dOGSbXeJQhwPi0RIpIVKtki92uHmPM8VqPWAWEEs8amNqYWBTQiGQFQa1xUjxmZQ+tHm3jhMWgQdtjQRS+RNP6eirpYCqa5SS/1cOJq0fbAnG7s4MjE4Wp2Yn2R7ndk8MJiwn3+H4ObkQCVM4Bpl0yQ5cMZc4g2YfwYaSCRtkkGlUDj1sqeMfSeiifWAxSSpjcSTJf1wihDhZAXhKixikiQumZA1lL5Djipm1bDhYKnJPs4FksgUUyW4+NQER7grSRYCpYz8jAR6JSbV0E8fbktrEszoG1CVy8LjD2oTJre9hifX+yiwfCZvUphI/3UwU97u/N3z6yb3hyeNDAbn58OX3xwYXxIk6ts/MaOJzab9JVekEn8eMEdDoBEsFXOSlR6IclhMH3PJaPtmD5xG2PSCNfcPI2fYAGkAa+2hzsuZ6zNrLCVb16sRMniy3WD3asM1MHA/3lPH3cBYH/c2xYlSP9TugsTHOBl3VHxYfzFqmfE6Aa2ZvWLeGIyO7TYmT/N4ekXwH9KaOZgErzoMJ+digAXhLgT3msKgeICxfXQkt1pUvvJQDOIRcBJhlxhpo8h3z5KHK8UhUYJDENj9K6kzVEzP76iusnPMMac7CRjMPwsA3GewGdBvwBfv54dhjpqb7ki+TSGljg/QvdVvZmWPOq1yNy7dobho4C5gRt8qYLF3W8f+PT+85+/X/+MPzQSdqmMIWF7jb0oFQY3vJjLlAp+q4lgXDbHKeYGlho/W6ZOCeUNVnJMJqx4oFbMAThp59YWOZjbVaYKjLNUR9VG3nBRMAJ6CW47B9LVhcMw7bivMHs5pSNb5vtsUPwLFsvxSTeiWQerlQuRkxqhfzuWugAniZF0tJopckWaqESLzSM/6fqcEdN3VW55Sp0v0090QlrdoiTvXU8FR3LW3LO0Bqys5s7svrmbyet/1Nt0C3QLdAt0C3QLdAt8B/1QL/BKDaAGhW6PO4fZj8HoBpUaI+I7tN5t5snVIyYV3yGskuLhzOJ+wq8abEtIZZTZ1V5MKAU4sZ9Qxo3RmOyu3NsdNmGNVdyXp3xJ6SOATnbHoDGMYxo1c7w90txaUq4whAFLeMsg1JKQRrp9jLqZJA4Syr5MWMREezlLbZHqnvlgQnztPevl5wDFfgM0AZ0kc9AYJOEOP41SRy2RaNeKXPMCnja0FnapVCOZphZPswn3s6JkxUi/W0PBkWCvbKQZcBLbChSdJUwAhrwuJZWkv8Z5zraGWpkUipD0rsIHlOAipYV7M3Znyb3ZHPCuAC2AXsrgCaPkuyu7Igr6Z7w+69w+Fff/tgeHB/b/j+1fnwpx8F+OUQE//ppFHaH/w7MRNLIpksZAAsAajErqaGbEBtpLsQt7C9kTE3KIPfblaKGaDXZL2NjJuxAwY4b27fYDKzLhJUkAUJamwcg2SX9QFsGLckuZLPnQGrJKWSwh5C2Ov3d4pRfXNSjKNnYB4mfc2YYtu0nfI0gGSOGQwS0Aag0Hw06MsY3M8aV2S/6ZNxi1FOELalsQDWBtgBFBpf4myLu2UeGu8AcmyG6l/YZEtMFQPp2qfuNsAoJXJgVh/cVYZr1Y11wh79PX+zcpka2kd6S6wj0lwa9jpESYAxbRjinBvbBZsSa2obbaS9vsoB4WUXjp1znH60REscxzVJeaodSuJYmovtxDiez1NXFEEDo//kgwNJlyfD//vHF8OlytTsiVEloy7s+TZAVcaaMtc4VlLz2mjbgFNLoAG9Oj/qGDG2V8TBch486XLppGZvgL0ZWQB62SSlZWiUsWX+zQUkaTcLCYDsJFGyicp2NyRf8knjfhAG2nJhM9M1pdR3AOjFkjhTcaIXAqjK9jtXYiRKYnF/IjPwQqWnEgpAIjPuaDpfJHkzV1oMutrk94tiVidkXNLj/Aa9ybnnpxPYCbjeCAQn3CLqmcyazYJgjNgenMWMvz+6BboFugW6BboFugW6BX7JAv8EoPrLh0xW3mTqDW+5F0dMj4BMgKgcHjw+f92ySZIsCUcIR0ksZwHbjfMTdiCuW3OHgaSTar2Vwwm7kH4oFtPt47JRjoaoVbGXcs5IpjQS2kxtRgBkZMPARFhXZ8tUciUrLheS+oqNpESN8y8hBUYSLG/dyVqKaKYJmFeXcYHZAkxJowt+xG3cBbgi6xV4vKJcjNgTgBVA0IBTYNFJjhxDmhqwOMO45CCNqHnVtpxTg1UzLmFw41QHuCZrLWCC2FckxbCMzWayhvo7U61ZJMOMI8xkpLqckrCUAaWU0zFtJ9kvmX+9RECsHDGyh4fD3nuHw//5+XvDVKlj//z8dHj25jzMHWeSmrIlAZ4K6CJ9DhjBTjKv7DsmURRJjwg8LRDQMvkyjMbBx8ixaeG+JFlqAJHjwUYbAJSsWBv4/BXSNbsHcPCaiRGdx+n+2l7YIdgQu98XUD2SGh0wfCw16VvJYRPTmW0K/audEhfDiPM1JvNcryy5toeWWoiLNOObskYN3JA8qY2LfYnltS3cxbp2DMoLuJRimT7YBl6zKAC0oaxdr3dd65XGHBca+7teKFcSsbIGgoMSEm0rLjdSbVp8p7jcV291rtU+4DYAGxtEouo5Y1CeNp3l2SONzNeZe8tWLfbWp8OS2RzfEl5fK7SReccPJE0CqFI/FYZzUdl0aXAOo1rxoiOzrNfKzjwePv/ozvDtDyfDD9+8BobJ6QAAIABJREFUHkYq2bLdYll1DOKkJygBXAomMmUYUgKpd8Bi9MPXWbLyJgY28zhXQs67WU/6i4zYCx2AdCTIsLLYBlTLdcsYuOqxT9hxpMNk+WVhCKm+7z3Go/weu/qpsQKUOYbngcZ4vpQkV8CRGODFqUCp4sCXipkniy/H4TlX9l7GwPVOfWcA6XxrKfh56dhT4CYMKnJfmFXPSs+zqFjI+cv+m8VA7rncx9slxGcY1tsLlfSfLdrs/LnSZWzTH90C3QLdAt0C3QLdAt0CGwv8NwBVDtEclbaSjosu6Zgdl0pIZKcI9wfQiLNjaOQ9k1ipOT9sA3tKYCC/m4/xNkrzYVeqXPUCsi2bMP0gfkygTAxqQKq5toC0pBtyD5w86YYqo8omLAfQPaTMhv7WMZz61nyN8RlSYb1KfjtRnCmlWHcEsG6mGg0g0MgmwGUX4Aq7qa7j1G8psHMXL796MNP+ZPYl3hPAgmyQzyPJaGFdYHcBjy4PI8fa8ahg+pKzIv8DfMCiGAyRrcXAlFhUjgOravTm0RKDOSKuVAdE7hyHG7ZSIF3HMtML4kAmW+2Y8TVojULyBrkvbK80oQAip8qh7wLXSpU8PHhyd/idaqgiqf36+3diHrXgoN9JFATTO1YiqiQ1Sk1XSppYWmsWlRI01Ikl2VIY3YKem2nlSZJz57H5YwCCR9kANaS2GcbY1q6zj1usoj4DDNnHZ8S4LYAL22C7MIQFVLXdfYE2YlRp71jM4mtJf21cmww70HYAYL7P7y2JEKbiKzO2xC0LuEV5LWAD4GtXhcftrnmxIWDbGMoA0OsRnG/bgJ2SYMtsnZ7OEMw5N1ZtrG/Gx+ZmT/mtEhgZrAI8AWSAVj0X+gyr/f5dLW5MwjZfaoHm+5eSnMK4Mod1Gc8N4MSYew7zv3SctpOYN0wgj8aON5iTOwTnDGTdkikhrU/fWm3SlgwKNjRgNYAVEAggRPprVlMDsXaDWsYCfv/X5/cVt7kY/vCHl8OWVhbGxJRSgkYbe65hOs6B0SFAFYZT42GAfh+w6gzMSH3ZqmyfxZ+MiTPXYlo9ogLWruVbc5UT7jPMQgjxsiQz8znPdyxyubYqY/f460QjCdd4r8Sa0gILWiuBzYUTuSFJFiBVEqUrMcoLMannl4of5Tz6Ltnus0mKBJOKXJokSifiUJ31XMde6Le2xzVKD12T/JEtXdGt3BU89tIu1H2bmcU9GDnw5hyvT7avOJ4/99tmq/6uW6BboFugW6BboFugWwAL/DcAVQ4D4CGWEzAZIBn5GEyn+S67PHnwO1AnIHIDQmFZeYQVJTtw3rMFQBOm4FivKXtSLruPkbI3bLss9oZkTTC5ATQxQ2sdrnR3uLO151RLOHCBkdkGkAaAdWvUHNVnS34pUaOuU4IGKS9A4UbO/EiFJ7cVk7ojKS+yQsd/Wr4KEKisojIL8YgwuTMlHhoJ8GEBsu46kZJBZsrEkCaUJEs+BNJYPsuJxAmFfb1WNs+VzYa8kIROSUyFD01Ma0rgVDZWfTkSkHZ9VINlOeuQPYBzQDDMsWTHyeZLGwF9AaokddJRAUNkLVafdyWDBkggX70BDe4pO/PB3vCRkth8/PjO8ObdYvhKGX8vcPrr3FpOLNvt0obsAosIeJ4JvBqoeozIkwH49KHOVYEDg0HAQT2TRCkscxjNxsiFFYWInJhFDfsFgwtRW9WAskBQHG0ytIZxRU7txE/Vpk2s9/c0De/BMKrhNyfKgnvK4oX2sawXhvgWYDRQjX0New1CCgiS8ddMHGcBkONJ5/PY4nI9cvpSyKixjE4gVKCwcLDnqkvo+DoiZpZ2AoCY8usZX4sWBk9GHsyjjazYDChAGqZUGIfQyA8k/z3czyISYPbb54vh5FJ9x9aAW+Mp5l7aMYPnRRbmDOAz4tP1tVcMpM+J+1dKABjNYnUNyC0/rmzF2q4BVOS4Znz1XIghnSvLLbGnqR0aII50l+vtXz+7NxzujYb/5388G67eXQwjgTqSKO2qcVhqzjnlaIhZrcvIYyQjsAEjIJF5QV9gXX1TKEDO+7qNGayajU2G4mzJ+8TwMpcNqgGmJE2iz6B8ziPXmk9VVieSdDjz3O0Um3ulREnK6Ttc7lJSR3Oq+n+pZEnLS7Un1nVO4qQL3ReoNQusLZUF94aFjndBtl/9UXLmWPGnKk7jOzLA14mg1mEYTdYbeJqFQ0CvoX2MsL53t/t8wH6M0u7vHlJ/dAt0C3QLdAt0C3QLdAv8ogX+G4Cq3WS5K/AaAaFxWnBskp03DCmAKszphhWl/zhrLQ6qgdQ9OeYCQZZThulcyc26Ht4C1+wc5XuOmSRM4nf0GllagG1jchHyCswW3cSeMLn7ap9swIjjnCUWNtHxm/Q0DiRON6zjWCCUDK7UTiVb6ETg0RJBahQejFSiZTXsj/aH/aly88IkGlSSoRRnWM64kqVsiYQgSdN0fzrs7WsftU9iI0CbyaUCrKl9qOOZEURaLBsSn6bMnitAKiDR4COxlNNdZTT2QgFMXaS+sLKGQwBAsZ4uO1NsKiPDEYdpNEAGTAFUy2lugMhxeabr5MySAEp9Gilp0joBkL67OdxXfOrB8LnAwf3DiepunqmG6pkXC5D3AuhJkIR02NgL8M3Z07EApjBgzryrTjmZFJJpvTcfA2j2ckaAIHuaQfP+gEuB7ZLHmq00KxiZKzGbTtrELDSAj5w32DAZcisqsJZLin11J+Nw0za2uqsaqoBVbAtIfSspbJu1mWdhSJvdwkEVUJTNiXWFaaZOKKDQ7FoDe8xFxsnObjYALgl5mH+RGTuethB0K73D9wHDAdpOVESqaQP0gB7LT6lLum4+rCfy2pR9CSgEnAIUiZmFtXyo2rHviVX1WPT7D6+WKsuTpEAGvBxTv8K+chhn8MXuVXvXLC3zz/G4ZWvP75KSc149vzLFONOR0gawJa8QfZTcVcwpcmmXqzGYXkr267o165IvjAOWdXV5benvbz48HP7vf3s+zF+fDjPJZ0HgY1hT7iOwq0xrHYy7B4nMLK/VhLVkV4O0JBujGEzG/u2cWKFhwAhzSoeRN4flTTKrLELsamHHZWSK0W3MrecOydQKmLK/j8Wc9NixG/OFcSsm9VpZfXVeqaFqUK/+wKhSngYa2gsel4o3VY3USy1ksbjm+cR9SPtfKmaVWNRz3YBOlc0XCfAmBGLsyFUYVAmE1VBiUQO6uVdz/riPtiztLfSCVxYWebYlkQ5Uc3fqj26BboFugW6BboFugf+sBf5JQLWJCelGQMR/XFXHleWJgwiIjOMb2W8Yt8hzcV5hSVP3FCaVYixpE/kpjCKtAIDIDsz3mwRMYWyV4MigpsVP8Ym4zKl6MKOKagCC4+fiXAkWmTnkkZ5I1lv9MeOG76o/QB4Jh7YBf5Le4RkC7uwLCrxtTcUiSYZLhuD92Z6z+rq0Q2VVtVMKMFTXR2IvJ/uTYV9gFYcfttFxjMoGc13gibbHTqAEGOZ7ACcOqSB1SQlT8oWswONhtq0xuvZqxNTEuwJWE6sqQJj6JX4C2Py2ZI8BtmhwG4AIm9dkv/jo5k5giiey2MHMEk2S6ozGsum9/WHvwZ3hd7+9b9DyFyVReqr4VEAGCYvI5uu4U2TL2NnMZuJgnTlXthrpIDCgAFdidyPtBSGUE17MqQFPxYbyOwCvlWup4Xgm+BE/Pewo55YEOnpvkBfCux4B0JY823oxFfsiE2UOHAmo3lUyJYDr61Mtl5y2fWtjcAwyXV4NNPkc8BXEHdiKPVp24DCeAXkm/Au4tbWBdjkZn9MfwCbAzWGBAQRNJUrfsYOBrBNgrTdhTzO+dKF9b3mtfmH+pUxNGFJsCBCc69weaE4/fkg26YDGt2er4buXgjSUTGE0a3B868rHtCW3znWeP8bQYrW9NVp6L0IEwDpDNeMp5rnFz5qJVB+JRYXpBZxSsoVawJR7QfoLwPQyl/blM0G2T+7Pht9rPv7lu3fD62fHw1jS2JUktGMzyiSSQnqOZZD8a39sagMAlIkZpr4qMt0N8PI5NcjONeW+w7yWDWEzybaLPbmeXLqG06BtAKo1wMpj5sYiLSYjscbl+YBCoQVQa28AOdLdKzL6wpaSzdeMbCT82MBzg7ueshPDsl4uFLMKoHXYrfQtWtyi/AzZfC8EUE8Vv3rme+21FupQrWwPFxzDdywAagut4AwCVLFvFgIzu/mO+Zwa1gGr/dEt0C3QLdAt0C3QLdAt8L9mgX8wUA14/P/YexPGSJLrSDOATOSBowp198HmoaZEitIcO7P//z/soVmthkez764qVKFw5oFj7TN7DoCtpshekd3VGs9iNvKI8PB44ZF0c7NnL4+vm2m0DrINDGpcfLMqz+SGSa5nhf48U3kBUk2YrrXST/5pSs2wH8/YfmzI8IeZV5jUmojf5LPGtClMKpMnHmETIx+GbQSwUh6GvuBKGpbHOYL6F5FvJMYtZ5P8VY6EaA4AO7ftEuCPCa1cegVaZ8pzRXZ7pUQ9AODWtgTDktkym+VsR+S8QhDajElTQjFxGxfaTjVWp7tigJnMwoIBMDgNl/mAucHIBidhfYjxEBZMmmw6doTELE8A6XQ0M1A1K8qVAUCI7d0SA4wE0P1gOlrmOi49A1AkQjBMegFY5HpcEh9klAZ5MK0BakuYV4FUpL9bki0jAzYBpNeXYlQfP9oZ/vZnj4ZzAYXffaH6qeTOaT/kpRNYU0l8LQelLzrUbJq8PDvuAgh1vInYVJhoGyjdkVkCXgL+CrHV2EPWyCcY48DexRwVCbF55YBFS4YdrEiqHTiY25gt1dsAevoB2CQuBjEsBARuYaa0rye7vD6+Ho5kpoQE0w3QJLjLe7ZHSXkNawqwCIwBAhsjyYi9BXABnXQx4Cbn62UHg18ubLAUbeRIOTbg1A7ALDjQD4BlTjOgmzazqZ2WIVxRqzbG1/mP5GGmq2Z+17DSGjvvPJRMXUQa7OtSeaq/fylW7hwToByP9n3sWgCiV4B5cmIZp8l/TAxbXNkm/Q+j68gpNmxjgOi+xPQLZpDApDwN5Wh0HyD/1fuFQNtKANB6CzW4NvsYtcO92Xj4xY/3DXA/+fjVcHUsKYNA3NgyfOTCkQzTTZa3RgSWawNIBTgaZAakAt59F3FfFHvv37SsLoThL2Z0LekwEl/f/7ShuFAyppWucZO+RnX/sZ3O4VIg09J8LXpx8cidvdZ9s5Rk9/xSfbfsGVCe8wS0Mi4AqnEIVkwAscpXPTs91zkgPdY+5MPqH7moS5XlQkR8dL0wIOUXkd86uFSAKp+Rp3qp1/nNbowp9x9qjamikN/u/IY3v4D2m+tw9EePQI9Aj0CPQI9Aj0CPwLeKwF8YqN5ONYuj+VpnmL4yDZJs16vw2kqlEaR99eTmFkx6mqcnMAr2NDmowJkAVYyYkjPlen41SfL02DNvw8q07++Oa2rJJLDJjWk3kmS4UpgQl6jxRLQkm3rVWNRmQsJ7ckkbzzAnY9VAEHYh/ALOvXMB1flI32pijBkS9VWDPsqICEdPpMGYGcl9aXOp86GcBXmZc7GlOCQhzVW5G5xxOVtn2GrSCtAkNxVC2kwTZSvEjgB+cSY2MFGf5ptTgTXOLU46ADUDCSLJbNaptDpfgQ2zrgAfQCj1YOkquZQGO2G/YWyZ3LpMDPFSqNcgAYHNLbkdj2fk6ooxBpBsz4YrSYF/9Gxv+OmP7g+v5UKKkdISNsrSSFhT6sMaNXo+DyjHWAm5MywxTTs/Vcd3bm2BZGMCu+fmH1fQ5kEGCZH4sq0ZcY0HixUN3HL+jT1FahtpbBYEJromliLrbJmOezuuqwF+QFfyEmMkRR/IT93fyXvqqAoLRE9MI2x7w87e4GIDcoO0BnAAJdoW19pafrm5fZKvyln6Zsk445q0Y/gwAZOFidx3g1GudZ0bLDFAteCfJcdp8xaotrzLwKzY5VhqaqAfoGqGVQd6cG/kGrIGSNRTPVwPr44vLKs2wORaOUg5T+OwUNgGU3YUrmMHrqYvbRvarOorkS0zZvW9F5AEGBlHvru14LE0g4r8lzYFVJXvCRB20Se9X+t7gCr7cff/XPnSD/dnw29+/XI4PzgZRmJaR85BhV0OkznSfmMWQmx4BiAWwAMoYxTVEoFbpzOEb8aH41UKCJ8YmBqASDtq2wZpWtzhegJgfUyuGecJsLf0m0ERcyVHFBUE8QGE6rfh5OJ0WAFiq28GpDpHL95oI7OsZwKoAvAA1Qsd50KMqscZvyTuJONN/3Q+5LoeC6iaJfUilOCowGlSH7IduawsXjR2Fc8BMvajjElpsKhZYFNbikfGTn/0CPQI9Aj0CPQI9Aj0CHzbCPwVgOof6wIr7zuZKEMlQucAAwRUWy2+29IzrdZp5GtxCObBe6afOP4yzaLIfBiOTMCZNGEGghR3xxNb8qQ0rat9w9YGrHJ8pr+woffdHnlYgZoAPmqpSmarWjMAIRgHmxMBsNXuQmYjTOCmyGfNEHNUsYqeUF8JqG7JGGk+zKcCb5L0esIviSZgEgbychJQuiVAi1swoCp5aZpA0jUIU/IyBQA3xTJiFUWdVeeVUprGoDxRoMdMhAElgExDUb3eFts8FViNlDb02dryYPI3Bc8peaO/ACHXXjVwIm8UV2EdwYBQnwMsmXpa+qjJPpJkPtcxLpAyUoZH9NpMZkqbAqqXKkNzsT3XOU6HX8jt950n28PnL8+Hj5+fmm31AoPZ4jgQR+4b6S5laGBa1SEB1HDoqVvKOaRGKI+U5IlE1bZPVWYFEHHpPEtkoGH1iqyyXJfjoja2lFWxSD6lPue45T5sJ+WSBgcIJ548Wl3TBhQf3cf1N9+/kpmS/G08xrzOwrhsQDUD2J+ZcKVfBTxoGRBEWiGdzfuwqMFCkeHCPAd8huW9BeZhv3nmPmCXLEi0uFjBrZgCjsLGBiUWBnXb3tnXB8AHMw4bXfeWvgMbrrip1J9tOVo/vZ/8cEqvHJ2uh89eabFEY83EfMnI7Q0L0CmW0TJ9m1RVnLTAkNqqxe7DKOo7QPuqkCqXnGvXmHGMk+LwC1AdbM61FGO4Flilt8haXT6JOBgcXoplFbxiHw2K/XuT4b/K/fej3xwMX37yZtjjXmNsY/KF9FcniuyXfm/wnhgAGsGxrb5qvg5obUHnshdr6vvGbSSuAEmDRfJpBXo3tPiEoRKA0qZLjGMvrAhkaiAgL6Z+sT/zsbn+kjALpK4k9z1biR2VSZJpYg5B+64bmwGApHgh9QJuwmsBd8CljZ3UmYXYWJhUm6LpHxJiVV7VbxqwNAs+rhut98BS6j23GtJ8f67f03gJtLQNTpGBn7zV/E73R49Aj0CPQI9Aj0CPQI/Avy8C3yFQBfDtemqTiUykvuFfAkybOUcYUyY8MK38bc6SNZO2bDdy1swSY+IRoJq/1zfbMGGE5uLJ0XLcMLGZHgtqaH6ofVy8ntkn9VPDlALqBME8eYu8DSgrV15yu/RvJtB4X8DZJiqaZE4nMiC5UL81Ad2d7Ay7MjOCEaWcxKVyTc2YSu6LM69gsGuiYsaKWRDsDWCYCSLgdGQ2FpdfbQ/IgB1zDh8Rot/Mg8PGGA9pk4nL0aiPAsS7YnRt+QPDgtS35K5EAUZ2olI45Lqa7S22jvPE8ZfvML/hcLi5MlG1XBDGRv1Ajgs1yNSU+i6bcwF+AK7K6Fwpx3YlRhUZ8z98+FTGv2PJfo+Gz1/rGtCmdyl2swBiDHLUfxso4ZIcs6LGjMJ0NtYqp5qrF7CeP7CGtMs1XlNnUperlasJK0oeLixumLaUF6n8TQAsplCW2MKmBmFaEE7cfVC1aUChdviP+vt4f6Q6qpFrvjqWuY/cbw1A2desZRYgWukSgxecV+vcAicDApHR5jBBqwGnaS8AMuDUXXObhS0LWLtEEaDIYDLnnvPJuZPLasMixkyZLdFmnVpeOEdVd4jAoOXIBqqGxC5BA/jnILTx7gNJ3BnLsJaK9+9fSGdwgdTdQ9ALRa19wGMrRYPU3DJ5+q8N+K5JXh1zFkD09dLu0ImdGWF/FyZ/JQBGe2x3ttC9KJCKmZmPB2iHLdcLWEw+Z5EFkMp9qC4P//svHg/PlaP6qeqp7lHHF9ArCTAXYtQktnSRdrhkltHCLnMPJMa5NgRE5+NYFewn9qU6yE0aQ6XVUrJ3itFS/obxrbFvZtNtc25Z2LADsAYv96bvbLbRH3JKkeKSV3pxLkku9VYz3MMmq20YWsuMyVnmvHH8BWzjqC0GdgkoNXOaZTquLikMLMSpd37t9AfFXDZN9fuXOtNEl2zWtVMxGmOaVIpboyVe8zvalkBqgPU/PQI9Aj0CPQI9Aj0CPQLfMgLfIVCNy24gFRNQHkyXMmXKI5O+2yffhQXNs20f1vPufgG25pD0l4kV3rzbtVdyWDPd5t/Ck7T0gGk4JWyQFKee6obA50hMalxI+VQmRy6vA9EHx5d+wC5MkdhivFTHBpSua0L7YLxrp9+RJL5I8GCorvWaSSygArZzOhZAJqcSBsbASdwHAGeuowqowsICKslvtTOvZrKwVQaROj7sCufsUjYwqs5xU9vXU0t/s41YlU1NwO34m566KiK5rDzFrDKRNSBR32A0kQN7og+La3AkUCpXYRie1HFFYhxJ8SWlZVTyA8CK/HfjvtyFVJZnR7Llnys/lbj9+tNDAbmVGdsNzKYMKKmjGuBISAFegEXnrgJkAXTImQGgSG8BP8zra7QYxFpqmkk+LKNLt9DvYiBrU4NLWESYNtrmeMnDjXETrK0Nm/xV5LXkbBpMsa+vecAXW9Aftn18U6rlejh4czUIM7mDBpEsDJS5jlutjm8g67551GgCiBZY9zjmXGEDjVmTW+rvAbO+XXgTdtVMq0vR1D1iAJUcX0t/eRIbxyog+A8eZtOzAIGzteW9JT+1q7CPlvzPOOvCgg7D0/0ty38NsLX/V3L+faMcXWN4QD2Az8dOnrDrBnOMnFEB7lxT52yyPWehBgCh3EftF8ElgNlT23FsnH7JQ8UziPznlKfh3gWsA4qLhaQd3Xus88S5NzLwn0uOjqD+d5L/brOt9r9SfdVrmEzktrVyAoB1VR8O6lIyacPPAqtmhJvDrsOVnFXLmH3dAtIXzqPld4j7vWAibQBUSdxmjABWOX4x0MjteSxGYox1/7UFo0uZQNkNWIGBPb2Us69lyorPUt8tVZ7G7t3sXCB6sTwXIx52Fe6UB3/PcP01RJVjsn5PuAr8LjitAMbb/1BTULeV/jMeWBBsvgJZ4PMiTHQOGWf90SPQI9Aj0CPQI9Aj0CPw74jAdwhUM9HMLPvOpPpmKpoJXnSvDZC2M7s76fn6/ry/u6oPECM/FZAKsyoTJrGlTKSTA2tKyFDtdr8wX7csrTNNtR+Owg3WwW6Ef2XSRq4q5WSYdAKJMR+BebuWedJEYHYkY6TdTUHYbR1HTCrgjMkdE00ABqBxR07AI9dMDUJphj0rXH5V0NTcxOjCjsFTPV1TVZNfjsscOGeEaQxOvoAt5LrqofI/Z/DAkv4ymaRe4lLtkD+KwZNT7Jiw6wBbMKuS6G6IejMIRR4rQOPJs0Dxpdhdyu1Q0mYlZ2Em2COBZiTIYwH6TR34ilxbsafglSvJf8dP9iUDHg/3difDT370YHgjVueff/96WGBoY6Mk+gsQJRTJUzV4JL6YQInyouZsBmcYx+BP/YcYGzNEPkz5mltH27CuxNEgqVCmFyMMVDOeYPwMwhUnXjv/tJx/3SeP1DLI0ZtbkFqgWN/BVCJTfqwc1b3t9OnlG0lQNUfHqZijN2svuxEXEM/o5buAVfqE4RO5y3lkP0M2bxLzIoPHNe1kSaYZW7EFm1keXUwpx0pObQN+qQy7YbSmz3Wh2nfWNDCucA6udjGPpcPJj01pmLjEKjdUxkmRBV/rvOX+K1Mlg1Fte3R+PXxxEEfcSH0DimnbCwxGpOl73H3TD15j8JPUz4Bul8MBPNZ1BGxT47b9gpBvyngCqGLwhKEQT5cuBeDSrAGkJLBiKKFeyTuFqQffffBwNvz46baA6qvh8uTMpklXYmWRyl6LkQxQBECK2TRhGDZ100A3TC3n42vHuWhzy35roYNtXBe2fuqIJuCR/mQwhmn3U8DyxiTL4Dcg0mBfeaUXCszZSEyqSslwAJhW5MxIlfktspnSmV4JsGPOBnu7kJPxBbVULd8Ou7yW0mN5RYaq9tHiFQqLMwrS6PWpgCqtuYq0693yW4XfL5VVsxhGTqrH2g1URfFypudd06QOUOtG7n96BHoEegR6BHoEegT+nRH4HoBqm8j8sUMDII1KmB1msnvzCChNjilMXwOebXu+z+sNyYwBnmwD4LS5hyRvebTaf9HN3WbIsS/bAkcDVnlEVswjbC2TOYBgeNTIcKcCbVewg8pznOi1jDRd9xM2FRYUA6KNbU32yAnVBBzGYiKZsJlMM1m42woUkGMJ0BJaWGG0okPuzHcEDtWW2THtp/Nhsgj72XgMEA/vAZ7k1grauoe0S63ECwFVUoPFVebcbCQk0ChjJtcsBejgJgwTxOdMsg0OUm7HTBbYCcDPcVQiB4BzAamqcx6JPbV/855qpz7ckyR0ZCOlxypR8/nB2fAvnx0qirRdjDDAsJhlGE0MlFweR8egPwDVsDRhd4LbmnMvzB7vAtyR8yaHNGCr1UENd1eApV4DDNW1GCs5jzFthAENcHSuL+ebi38jO/VIhHlkJCDt1POppL/3BFQBLS/EqKJW9XXSVvQmjGD6cVN+pj53vikxA1TxD7AD7vFhAkp9WnyHIU+dYQBOy4EMcIVRt0Gzj9OAqo5dQMkg3dQggay4ZMUixzCYzjEbkDRYsYFQ+rcym+oTMnvJgsB7jyYiz4MgySv94pWcYskHNRjNYgIHaOVkSmGefvHwmGJswWJyrXJecUF2YMIKTUViAAAgAElEQVREawjcra26ICfV9HZijgwWVtUSWNhbs5h6YtykvrZaq4B5xsdjKQB+9ZP94eDLo+GVns4L1XMTpGtWlXbUEOyxXm/a1IiG0yfnlhbrGZE6QLWAJ78XBuE1hmlG9zMuvt7HYFyAErCLXFn1Tc3OWpqsHw5Cxr2gTc/Egp7r/kX6f0UtWBhd7h1db18fM8f6ey5ALgdjrh2LQOSrriQPXqttZ6XrIq6Um+qFHvXVNV71ilz7MzGlyH4DQTHR0jXUP7WoPZMykVSJdofhDcCTCwN4zqJLf/QI9Aj0CPQI9Aj0CPQI/CUj8B0D1ZqZesrzxx4Bi3n+4SQoDKln3AUi79bqY1KIqZGnudoCwyXKJjQOV/U73V7bn3xWHoY7BXFgSFVixZ+EYc3xMkXjyYQtvr9x4jXw0esdsafUJN2aAsC031ITYuW+ASmR2drmZEaZGpkrYbp0KfBnNpAZeEEyAQ0MTZDUws5ci32BId2TfHhTgNIAShuP9ZpuuXcGkPyNmzBAEEnxNk7G9W8pJnR5JZBOjiwHY7JOhqzA5lhg2fsZVCB9BXY3qWgYWjNqOhZuw0QX8IrBEuDGRKDMocYCqtcTyaf3BVR3ZCIlhvXDDx4OU+Xa/kZuv5/KXZW2LKR2TdT0d0sM9Jin+r2FTFabTO8YzcTsKMwUQNng1u8DVCmbYQkzNVYLlXmLYrMCdTPeAhoDVKnfCuvF9eM6hUHmlDCrgmnGQCYgc+R8ynDujZ01cwtQfaDrIwNpPHYAqhg5YWRMO56+Y+zjBYawkPbasSS4Rp4x3u1tSDuANEBXEW/pNbFuLJ+3DzjGHItrb+Mpg5uwkLC9lsHWuUf+GyDqUV9MpWNWnwf3AcDzPSyuAaPzJ618dWkhABkhQTa6vzsenshUiS5xvs9fXQwHcj9OPndQMjHhgdOwwbZjXb8BBZycM8x3Ok+YW+eVmq0MCDZD3O5u7a90yxg9UTfVLku45VKWJYZf5IL6CIB9fYFcGcMlACyLIDNdu3/86QOtXS2Hz353IOksDrkOvhhVjSmXs4EGBvziIIzsX/23KiD9dI6oWetw7nFIznm13GgDUCTc6oO3970FO6n+gvoBqb62Avpnyv+UGxeljUcqR8Nnh4sjMcIChervpWqnOoWA3wXKQSkn/Er3tNlayZYXb851PsiG6R/XTnoL/T2/FmPMAh/D2IsjuVZaChtOtXh3ZtBJTirOvvx2qn7qcKjXMaHLVWT049bOteXzlpLR2NQsGvRHj0CPQI9Aj0CPQI9Aj8BfKgLfA1D9etdbF/gbSigF5AGqTIKqRqinUrCdZbByAy5533JW24q/KwFWG/xl0hqnykyeGyvL67LY9fSNz+3b636oyIzmyTgUI3k79Xejmqwx8cvULA6XyjYdHmzuDTsyT8KIiKQ48kuvJSeMXFZP2FZJeNG8AlYAtGZFBfYsC8Z1U587/zP0pQHTXPtYmioEYQMks53trGFpFRvnxMXoaQbYZDsBCtyLMUu6EFgFwBgYM9PmOPSp5LsGqWZrU9bHOWjaD4a2gUS7lOo7RILgU9dT1WT5WgZKGwKr17uayO6JyRa19+CeHH+VnwoL90+/ez0cyoEU2SUSY847ct0AYnyZmHRzCWBHp9q/ldJpgIa++RyzW8Wev559Jz/XdrrJRW2C3Yhws12bRgMkAW2wpja3MmgOEwn4scQagyiOgpxW/7xPgSqDWxYZNHSe7Yu71wIEMtXnAqrODQ0u8zUqtWuITIPIHMfsIPgOIMUoNFiEeQyYtZESG3Kueu+yJVyXAkK1tGHm0k1VLqzPV+8B0YbAjA3HLFFw19yxkIN874+8dfuP3sNSAkrLIMgsJfHhc0LuewoVwObw7CFO0dn51dHl8LnA6g3wb60Tv9rnpkZqo1V9QQFrAMmc/wom05LV5HpyZR0XfgEAqmJvW4wAgW1hAuYUWTDg0Ayn++8TMWilTZclVhsfvLM7PN6bDL/9lxfD1ZHshFr9VcrHGKiWSZl2tZcZ7lxIlMmzrv76GIwt0+K1EGDQXWCcw7IFn3FtKxfYoNZsanJp6edStY0u1Ack+pS0Oheb+vrs2Lm4jhnXVJ23WZJ+V1hkwj9uRb9PJBE+FXp3DaEcH3dfmyPpft0dS+VwNdHvAIW14EOBqQK3MleCc2VRg4qpxzJKWui38mI40n4oULjjSW5g4Y/RhRFT+w3OfZbf6G9iVt+C/3vJrdgfPQI9Aj0CPQI9Aj0CP8AIvAUzidaFyGp5pIwNrxuwZNqFBI1HMTE3wWZ/2NHIePOEWW05p5gksQ8yttP6PpP4QL2A4vSCCZneu7YrzIPabaBDE7pMl+ExMRSBARSQ5Z2kczCUD4f9YV8TQib1I5XvYPNL5Wcyqd2WCy5AamtTrsAjTR23BEKV62nmRdsxWVxrEgyQHJNLihES8koBzS3qqGKqJGQ00+eR5QJexAwJSFpiCEsD+FR+rMEmzKAQsHNWBQIN4TSBt8wV5s3kZnEllt2KJ1Zb1Cy1/M8hCktnDob/aV+lSQpQG7+ZGR2L+RFaUW6uJsH7MlESs8p2zx5vC6g+loHScvi/fvNKRjICCK4nCziPgZHjqT4Aqjg3gz8bKSVnNcZIAXgue2KJbvJQTej6mjUmLo62YZXbSIGxrjqU+sy1OwEfsErEB2m2ZcMsGiTX1ewx8l2b3UQK7EUFhwCgl33pP2m1z/YHuRrLaEq5m1/dANViDumvwVWNW79I56xmpm0dL/VGkyG9Qr6KzBfcA2gz4Mmd4dHtk06Oa2BUWH3n1JbU1MDVDCRxrtI1jl3yK691cZ0W63587X4yHacGtFDieNXxYbCdN+p9A85yF4lVfrjlcjW8PxGj9+kLZOsBagbnxZ7Sx5SigQWP+RexRfrrxRDY0QLpMJ+RIIdJvZHXqh9LmzoRH9jTWoQIDjUTnRIwPCn9kn6OKV8Eu+21B5jRq+Hh3lSs/97wkYDq2XMAIYyoGhJzuUluqpnkXHPyjjdgRB20/FrA4FquC8Bm35t40ZkGWjN+E7OcP3tbwmvpL5LgAD+zpSvVi84FVc7vicr+qKQTJkwsgMx07+jniX2FMIct3XtIgjFPYhuky4DfC+XkruQQfCa2FDDKr9p8c1taEW0Pu2wYmqzUTWo4Z0Qa0h7om7PhjVnTBj6Vha1vUZqkHFjGMCA25cJq+aDet/GUVttdWm/6nx6BHoEegR6BHoEegR6BPzsCmXF97w9PJTX9cfVCTZyYFDEjjFQ3kyNef/3BfhgGARiZ7EValyk4vEnazXtkwrRxt8Zf2NTkXwW00lbYGUMEw12SO0fkuSLfczuYi4i13MDgCJYxjsL7w73h/lj1W81WwjIJwChPDBnjRLJZKra6TMREfUV+KEkvjCrbuySEThNQOcHhV6CDyTr7wXyClKaUjMGoSRNZAymjp5rEVx4nNVYprWNJsu1sC/ybpQVwBQzSP0+dDdqa0BljI01cAac2N4LFjLWP1ZvFaoYKDAu5pfqpJEcuVZ7mcn9P5Wlgm2RW89694W8+2B8+/ep0+KePDgUu5JDMuanG6ghtrUdeGNUtclxpj49xNDZbWcsCBUzbBN+yYdhHhgJgrwawsRCgD9BrZhWgFHAGw9pyJe08q3927XXJG6NFHzslc6oECyPHgDSjz9PuApVuXtshr332QMsqytE8FxB/eQx4qjFa83kwH31LjwNS+cD99TnDeLKBegWjarltMapmxnKD3jKyYVbrFNPvJt2tUZyhAJsappmjch6FrwJUC4+GfIb1D3htatsGEhPHdJvYNSBJp5oh0/17qkS8k5xKMNfnB2u5/4IkA8yc51r3Us5HAAn23+A5LLKBnxnPYpQrR7Wdu0Gt5bZxQo5pEoJ61ARgS3JVEy9AI6wqkt3IbVNX1b8WhdAp3TLXuPs75al++fGr4YVcqclDxVRpQ0AVgGvTL8JDjioHqRI3iU3YcbOkVbLGLCk9aMDUY4u3twxvk966JrFlxQKXruEqkIrE1xS8ZLjr5XB0dhIQCvgE0PKTpnsnoyhSbtpfKq+VXybSDWBll2sMkMhLZUlAi12AY4+DaEIaUGUrctnH+g1jTJ1r21cCqecCsVkY5DcVoM9vRUu34PcEVhUjpfbIwkUrO1Yj1n3sQPVOmPrLHoEegR6BHoEegR6BbxWB7wio/rHDGP3UM2yl3Xadi8okiQkRE6BMmP71g6kXNUwBqsjPAIwtNw4m1dmNNami7AIg9TZ3Lt8zAVOSoZ/0BumvNZmeYOa4ACmBP03oLjboE4xrmMZkUGJRtKWezOXkSz6pPke+R+9VNoJJtAEDwEHg6JpcUTFKs6lK1wiEwsgwqXQ+piS0lJUhBxZRHq7AANXpiHIz9MFT1NTH1OfBEMUykvuqo1JrlfZhDAGeSIaRK7IvjJJlvpgVmdUL2DWQEBDAXAkQCzB25OkbMbP5UEyVOF9DW9jfuQC8+ria6xo82DXLQ5O//OnD4dmT7eFfPj4afvvFiZlBjjvVtuStRlJbJkrui+GUc1UbW8kn1FTl4dI++mtZMGYxGOUAzAAggB4dNDEEuFVcCghvYtSjz2HxIp0NgwpYMkDkn4ch+ai1ckOsAKoKWnJVmaqH2S2FsYDq5vDuI40eGWZpPWJ4Kdmry8cUC3htttIUXIG93AcGg4Ad4lfSXLZpBkIeoaQvFkIM2+gL7174irdarMTQTHC2IefXY8LNB9KYtG80s2+j6kOB6FY71r1V0nEYQPoI0M19R19MNrK3gRpkeNDuRE6zTwXYW+mY54fr4cvXYiV93jFSSkZxxRbwBKtOfPW0P5FBbf4yVgxEq2QLO/pa0T8D2Jwr7SKlJQfW7zFS4u4s6a+Pa9Sfes0AeoAquagwnECuH727N5wfnw+f/OZgmLMwZNY09XK5vlY0m75V+HH+5Un+eFZGbuS8uUZ8XmwqeJMyU8SYseo+BbTyGRcTkydK4RCbC+XKXjKI6pqcrM6G48Wpap/GDMoAXez4BQta6jjmWSwcWC6tf14QOFoP58pzvSBVQfeXs80tURbDKnc3MusxWEMQfCYgmorTW1ZynOnKHuu/J8pNle0SV7x+L3nNltSS5jeV3jYQyzVhu7u/qe13uv2uJ0790SPQI9Aj0CPQI9Aj0CPwbSPwHQDVAJAAxEzQ/nDiwlSQKWPLe0K223JRAZ9tst/a+DpgBVgGqLai8zkOcmBAE5PHsio1aGDi1SZRtibSe+S/bB9QYbBKuRkDUknx3B+8dJEF03tqKSKDYwIMpFQZGgFZE2OaUFMblZIy1OHcZNLrshaCORCjAo7UDaU8Da83BGopFeEJLmyggNzuhqyQ1B7lIaaS0mJixNH555zWMuOxXNYglLNgUgoQC6tsQKX2t1R6Zi6TI0BX+gNwKWDG+dKHAmwWS5f0+ErHYQK7VN3FK/XPeaU6L8DeCN0wQJ36qervFWyqpM3SwAo8C4iqNM1/+vnjYUfOqv+nZL8v35Cfqr4BOLT/RGDThj1EXZ/zntjYgdfgMNJfwCPvG3hke8dO36/tuloGUAY9bMsWsKUmKwtoBWx6Xx80DGEwFoA1ub/E37mQ0foqmqmxykVdwUixf4Fgj2B9ptTc4f1HWnAQUD3R3P2FgCq5xQ2StT4EONZk3YjYzVa5mAxHFgmcA1qUrI2BwDz8M3AMgCziPCDQiymA+chMWcAYS1Ke/t2C1FIEe1sWKigt5PxO+uB4B4hnbIe15K3Nijh2big/Lg18kMhyNLbTuNafZ4rDtmr/AmaPzi+Hz16ItzMzXCC3Ylii6CgCOG/D/5x3K+OT1wC8HN8LOLXQk3WGgNEVB1B/tQ4U91sDQekd9EGYXJhKOhDHXkC3sJ6+B/jp7hVgfaxc6kfKU/3NPz8fZmItw7jmjFlYslwZmpinPuZ+Blw2WTMgkuNkXCUH1tfTRlZ1/ZwrG7bYTsQwrJxg5dD6PM2a6rfJn8vt93IhoKq6pypPk1NmfMhMCRBKHzjnchHmvrpQWZ0L5amuVIImCo8s3qAM4Z+VF1wrzsc2WMBRtCGAXzHgAp8nlvuSIhFfAIrXxCcgi4f5fcyC4L9+fBMw/Q7+7+UbetI/6hHoEegR6BHoEegR+I8Rge9oJvHHDgP4ZBLEBIrJDxOhJgFu4BIg2SZBzdzj7tSZ726B7u1lCUNbmX1+nclWJvCNKU0JGgv8alJG24BfwGvYWCSO187lAqiyHRNNSj0AZGOwRE1RHqm7qiNJpjtXQpnlpWrebKxkfkx+qZ86mcqRGDmm80WR1mLSEsBJXupUOaPkmwIyYWEb97uJQ21jIwGisKZIk8vcCRliRHqAQdhY2TwJrBrIMdEuEEt5Gv5tYugEUDOzGLMlngDVMzEvK5mvMHd2W7gaq1/UYmXSa4Qzm6h2qqTTOwKqM52TQPV9Tf4Bqsz3/49fHwynSwEEAVgvRWii7txW8lXVIeTRsKQAYdAbIAXmi/MKfg54hVg1p1aoywwfywcFUpmIu5asJ+jFZnFVnc+Z9wB7S0jNxkVqClttoK7XHMNXTy9EEvo1KAxiz0C3gHzGg5Y3BFDfF6M60d83MkI9UB1VHs459QsPoYDGMg7KV4m14SEgxedo1GiptcHdGmDKsQMUOZ5rw94B71cwiYxW8pcrVvGkCsNa2NMxNNHH9S0warAE2LQ8OOfD6aZnkd/CWhu0ciqOR84l7rYoAXIfAqr390bDE5XqAQBiZvv5q8h/Obc44XJ+tUhgOMzB4mLt4xm0luS5VhKcu8q2xMdRACYBuOLui4GVnYz1+coS2gBcpWra5ZeSMJSCsnBVX1BP2KBV/VlqTK6Uy7knBcOH7+8On/32YLg4PFft4SxIwMZm4UN9E4gEoHq9i/29cBCzJ8r0IP9NLm7YVE7EVlwAbkap84ILxGo7xriBKpgYl2IANzJlLQoh9+dz3JzPL5bDuWS8LccV9nSNKZoA9krlaFaSB3Mw7mNKWV3pnC71Pfe6jdo4hOLC/hPlkJs5XZ8btPMd0l9BYYNSzJVkJxWDJd35VwapchH273LY7G9WtdRX/U+PQI9Aj0CPQI9Aj0CPwF84At8RUP1jvQY2JZc08rGYc7T6pdkLcBkDoxh4MHHmeRes/rH2GyhlW9pF3puczbRhDs+T4TwaUwBQ5bh3JcetX7RZjK+A6qbyQQG1rj2qtsgPxb2XNmdiRUfUNdXMFzffK02ayYidCOxNVaaG+qNIXTfI2dTh5psz1308l1snkrxtyYgnY7Wt7uHkS11WylHYRkfIgdqjgEeAKhDXUlNOS93mGHb+NY6PZNflcyxdBZwEuIRdJQZBgpb2wrgJ/CjbzWyRgQLlcZAP4zxM7VUm5Grveq4+i03dcK4qtWS3hvef7Q4///GD4fnhYvh/P36tfdQ/ISgm/yu1B2BEAkxZGkAquat0CLAOqIFN5dx4JJcxIAkAmxMKI+z+671LrhZL3IySItu+BW2AjpTEYcc4x9JoSoWUSRLtqi2OP6XRAsOuaVqjxXmrXEu9B6i++0j90nm8fqNSIseYYYX9a3JqAy0Hlt54peDO8G0lZ2LMZIde/V3LseoCV1v6WSOzSWMbUPX5mzXFGTouvyl3BBgsqbEBX+IVZpJ4sUvySY1Ngz7zNz10HyzzRZYKbjLS5zzSXtt3SQmdanuqMf7+Y8ZHQPJrscvP32SxKRJdjt2MojL+WskftoEVNHt5h8W9vSp0Mfco8eAUAKrgOzPLuhpxCwYoRgJ8LtC2NqCOiRLAcuH6qLpG+ux0IVZR4HCmjvzqR7vDmconffHJa43rxAQASry0DOP9YeOvlAMKSDTLXewo/TCYZRSxkOCrnTGWIZi/jUnN2AXsQzfnc5hRGyH5PNIO+wNKAatLGSyxyEUEkOJfCJSuTsWuwvLSV9037H+FwzgItMAw98CoSgNt6j5bqETVCtaWX1OPrTgC08haFC1A9USlbAJUw67eKmFqIPY/PQI9Aj0CPQI9Aj0CPQLfUQS+Z6Aa0JdZPBOmTEMbeM20GSAIUGWCyMSJzxpY/XOjFHaVdgNKm8yYY/NZzJBumVVAEpPslFxo+VkRVbYnrwTAoEvdNq1jsLRlKR1nAVj0nNOFKPFBCQOKZBOWcy7JLOdzRc6ZTIbIb2W7lZgVQO9M5SdgMMeXAk6AXmTC1u8CRFW9VZNny38FkgGR7GMQArNkrIQzcaTBSI1ngNdCJOS58XnBPksVQTH0jddMfvEMRSJoxhGJrI5p6S+wGGkudRy3VZJmLsmv+uraj6I1/+YnD4Z3n+wpN/Vo+OSrY+Wk0nccR8NAwdhuYTYlhDWhZI/pUlBjGClyTAGwbTGiGdAYlCoGgLLkLAaUGRyi6jVrWI+SAdMsLLeBVoHZ1l5MmYpxZVQUeDWja/AbgOkyKXoN0+YrbeYXAnlzeOehttUQODi8EqtK3wKIvR9AF6BUxzXCAkiiDjVmjbOuWVwjt+ThCocYhDlF0yPudimlgeTw9gHvYdAYhhGp27GXHYsm9TUOdm7BKUR6B8jiiksP2AddqcaRWWfn3AaIOfe2mFlClRTSMKw0+M7D8bC3zRiUdFWg7osD1e/FgdcLA2zawBu8N2M0EuKA4ywM3Eiffe7JADeQbUZFFRGkvq6fyilwMYiDt0NqL9GqgCglbmyABlupfqxw86XjYlbPlDvOhdjVfh8+UQ1kAcH/KfkvCykeT2qYO3vGuNFhvKBhw6MspvDAqAnW1hZKBaRHrjUVsJjP1H+upbbzuVlOrHN231LW5pLv1HZjnm2+pD3Z53S1GBYL3Yn8pniRgNI862FxJKUH1wcGHnm6jJhowwsY3GeuoSrJfi2SsM2FFsC4jpZbe5hwHH5XU3LqTCqRExkpreX8eyv7vbmj2uDpf3sEegR6BHoEegR6BHoEvpMIfM9ANZPR20dN7PxBwF/4k2zTnH2zfRizP/1gX1dO1LPJixsjGwDb5MbJVWX7ZrrEFDQF7QGrqSUI+5jc1LAjFtP68wnMqlhMJpVjTSqnAmd23wToFJNqykZ7YJg0F1i9HGmCCkgwKEVeS23SGCFNkb8CCg0+A2YwakJGawCrY1OKxkBV3UYyTD+YEOPsyQx06hI76r0kxDPlmLZJqqWcTtkMMDR8t/yUJ3mz+BvLzkmTWfoDiIUdxlXYpUWQ0Urqu7GtuqmSMTvXFUAqwP33kv3OlZ/6zx+9Hl6rtuNE54nEl2OQV+i+UqMVZhbgqVDaqdcGQQCvlKixqywMJgCMYwJU1ZUJzqcGgvQfAB3XXibfLr9TzF2raVolRW9ALG22Oq0GQMhTmbjXFgAV42b9A3PapIl+cXyuXh17Lp3oO6ohCov54lCVek9xHU7tW4CXJZsFYAy3cBCG9bYU1APa5xekBpIMvyXMJGY9bGvyXNNOuztsTKUvjE1hU33ONJN8XICqUyU5BxYk+FvxabmrGdMFVN2FML/h6wGUxfayidqyzLcwS0Bj+gygRmbLB/fvjYZ3JP/lQZmdrw4vVV6FfG6xhr5dc0fHjClgzDxtgVKO20rZ0F4IdAtVs311wWwmiwCcqlnfjFuX3oGlBMzpgAuBSthKFkcuxISy7YZzWVXiRp9taZ99Rfzh7pbSq1VPVUD1WiDQCQNqQ+IFScAj/Q1RqfNVzVKkuq0mqllczkN/4zsV8XS7ppZd63gXOAlznlwrwmVpMuV4yJcVAGZ1IpHXvVfnSj8l1QVgL/WbwjGRMi9V8mp9thrGkl/DtK4ESD226p/vf+W2Xmo/ehO7Jn7JVo4lzuFch/VGftsYT0fkqF6faAtK01DGy7ZZ/r4/egR6BHoEegR6BHoEegS+jwi8BUD166cdpiyAsU2UknUZwWUmV//68W+dSgO7d8HtbdsBsuFv8gAuAFpxCuY1UmBcL+kD7CsTPUrZxOm0eCxNZjH1YVtNcgWsxkp0vAZwqcuaUw5byodzTqWNlbQXpkKVt+eSMTBWAELksAJ9c/JLxcJuCLQwWQWNTJUTOlY7Nm1Sv6iNmLzMSAoBXTAlS/LxmGhTroYaqZXPKgFx0AsTcEkLeSArNiQ3WwsbR2xga+h3GEIDL4UPkEq91bFA73hvR2BVpYSUc7spZvRajOp8Zz784989NRD4v5X350I+Aq8TAVsIMD4Hk8KiuhQO7KWAJw6rgK2RYtDqoQIYzZ4CLN2HMKd27IUNUjeRPYMiAiZT2gZSC/CU/NYCcgajBW6QRJqNzgKIy50Y/PA5wDf5sjBYAGNiYaBl4BIwDPjanY9UQ5R+Cai+Qm4azt2CcuuRA1isvgU4tsUBSz4z0tyWX9+CLxOFznUOAOMBS8j53rgSExuALGBOfW5AtIFox9JjM8ctrOe2WkkeH0M7OrfSx6wloZCbNyCbblwaOAOkNVIgI6tffE6uKNsghX7vsa61EB7n8OrkanjxWiBMgMykp9lEFAPkSEa0C6jyPcS10Sc+Tz197b2a0gIYsGzWu5hv2F7GsF1+g319P3mpSf1C6ntGLqfAJYCVoOPcy8ZIb/fERu5qzGPo9c7TveHT3x0MZ8dnvrspGxNXY7GVAn2YZLEodUW9UgPXHPMSIzTdKADV5MhyobmcxfpzfZ2HyoJIAXEWARQTap1iCtbAqtlN4sB5mPUUyBYziqz3XK7AlKzxtVDN3rXK1mwu0856fDGMVWMVihspMu1iAOX7u1QBLJidXiHn1f1OSRpUEzKE43Oeh5L7yr6pQCr5qU10nnHaHz0CPQI9Aj0CPQI9Aj0C33UE3kKgGvDwh6v5THCprQpI/SbHyW8TtgaEPWXXE5RgTaaBTlgNPgs7GRlyg818FmAaoEoeKxPjfJ6ptqGB80O35NgLwTVdiVnFMEn1NqdiQ5HhkgOKBas4yGGsnMTUSQWUaooKcFPO51wGKEh36c6lchbt00JeqyalgFlkhjOVrEFSHBMnkIZYFk2WV5qkmjlE/AUHkKYAACAASURBVEdJF02YJ2JStkcClQJiS82GMUpK7mrKzZDvipSQbDgbAgFOmfg7t5OJM/LQsLkjgejR7o7K08hxWf3cFLC+EvB8/GA+/OLDJ8Pz12fDP32qnD8ci9U+QJlJ8lqTeUCqTabUpuXLCjGgEdbVmMr5pOTvhk0logDVlJS5BVSAs+YOnAIkdUUBVIBq2lQsnQfsZ4AObJkJ3MJBmPYE/6TOLF+EUQ3wMcgz4oxRExJgthdOt9wVYPXVK6Slt8srjdlt5loezxkaYRB51t1nJqzwVxnI3kh3YUy57gEviYWZWr3wGTN0APBmZAMYLTcGqPqahWHOoe+yffQnslunS1qCG+atSZV9NI5t6WqYZUvwS1oMm3ilmFAyxrJVHf/p/nh4uKNrreMeSV772SuZ8yh30nFTP5ETL4V0GbtmZgFynAdAFoDoOInF9yIQcImA+QKkRBEXlsUdRrte2szIjHNCGswdsEv90VMB1bMzCVu9ne7P1MIZxnLH3VanJpQu0kfvvf9gOD48HU6eHzov9UpGSwBygOBCoJDzdEkYLjIXqY5h2e4FIyWMrRlWO42zFpS+O0+WzulWXmrBaY3BkUW3gMkYVgF+7TLueFf/ke8KdDIY2Geh1/T1UrLmhXJUcQpmEelqFLBLjqrL4CD9FQhdK4XAY8Y56GSdykiJ3yMW09QvGFU4VhYAzlW+RiJj9ZvyWzCq/P0msFqD1ndbf/QI9Aj0CPQI9Aj0CPQI/PUi8AOZdTBlpraqoU5Fw9Pbb3h80ynxWQOod1FCzZA9jScXNgZKmkp7IrohN9+WH5vjAkjZDvAqma/f015jbAs9mJpS7qUkrxuUX7mQkRDSP03KZ/qM2qljlXC5HjNJ1WRQ7M9Upklzyr/AyuI6K0CLaVHrNhPiyEPFiMhhd4rsVoBBvKYYTk087QDLVBfmKL2/1OwYcDGBTRWYRULMJBUA4yqJZuSKxSWfFTBpzB2AaEksh6xcWOcowlpS51XAdLJDfqqkv2JSRzJUIkI/fnd3+PF7D4bffPZm+P3zkzDArtt6a7QDiEJOzAQ6TGmA1RTJM9sZfAEMImmNE3H1iy8L2DWm1SmhsF18jhS0gIzBJgZDAHazsQDSmPvwsDtwgTVYvzgfZ3uAuTNY3VacW13j1aAQYHc13NvZFIPItb0anotRRe4aUNtAZJMyl3kRoJ++5gwydo2bAuCKwPPfC5vgCERx3rVH3F8BHpHE5iRYPEhfDWoNeMNIGuTb2beMkAqqumSTd88OYKsKyQ3oo3lfG221BjgZqNJr2NGUhAFQ8SCarfTKjuTQ7z+kvNOm81O/UD3VozMBJrPbkQo3iW8rPWNGW/+hzzZVYqGigWTnZdLTLDDgKhy0nsUCy+p1GryGRcdfiIcBsVhI6pCuJPslr9Ospw7g/FMt0ticC+ZUn8OoAkBfffZymOqzC+V80ii1XJENW1Wg/q8FEp1nTF8EDAHAgFmUFl7wCB3uq5uavQGsvOTeXMgYCcYzBmU5NwA1igmXSNLJkZtqF2PnsOI4jKIC4Jk81otT5f6K5dW6lkNxodeMaWTBBBBQvLyMY3f71QMGLwReua4zFtrUJ1x/FzJ+c+x0XYGq0mL49w8rtSwM3oJVFuduTe8S5/7oEegR6BHoEegR6BHoEfhrReAHAlRtTaQYMPGLMLUZIt0GpibuDQD8q4iRXViJgV/7LrJeJmE8cMVsrG0ch9uxI/tlygyjGqa1MbKYKm1cCzwivZUpiXnWkTJEBUCZVK80cSSvcCZGc0Ns4niu7VXR5YxJq6SDc5klzXDlBcBpEkl5G6TC7M8ksxnWoNqdA1QpW1NS5Sk5Z9pnqYkpuaWAXQAyJS7gbbZgXXHeBWSyF+yk/nlObTkqEldMmUCFYil1bIBlJQkaiMSqJkAVI6etqaa7YlQ3ZaS0KedfiooCsH/5s0fDg/vz4X98dDC8eKNcXTPIBYILxCHzdd4r8khUtrCbOgbn7pxVZJ9Ioe0ynBI0Bt8AFoPS9NlSWL2fqD0m/VxAgL+NeerhUaENYYVp329Ld+tSNXrvmqwNAPnK6lwBuM6T5eQzMsyxl5yW2O3vSer6SAy2GHHyMdcXYTwBs/Z9th41+7gFA/Li3N1mxiwgEFatFK0BNZWTfFeCC/O1ZnFB+yRnl5zYIlL9eeX0Vh+C6XUeABqD6wagiV/a4RMzhwbMCZrzRN1vvg6YAiAa0AJVDG55tnuuysXY0VkxecKiCzm6w/DyaC12XfeD23aDAelcLsCe2oQpdf41CyFc2wLz7XxafxqznIWYPHm4HRylBfgAqvRtQQkXsaJXZjwFv8SEsqDgBRBAuPPIdQ645arfT3bHwz1J1D/+6IWk+othEwDKORZbzCIOg5AcVRY0+CmBwQRUrp1/SmQiCYe1bX2LGZSAo2S81CQ+XcpLG1MntTFRXjpBXYqxtTGTFxuSG7yWzNfMKoHjOOeClaFph8tzFmMEaqUWuFC+6krg+RojMq6HFgeSA0xcyW2VY7C12oBRfr+u9EunMlKYJ+Hyq09xGF+JUV1dqxhwsqQLrLJg134LOQ9n79azgt//9Aj0CPQI9Aj0CPQI9Aj8lSLwAwGqAMNMFBtfFXlue9+iw/QQkBLGrDFRed3chZtJiIWdNTFrYJTtaCNmI5lsAtBuZb6R995KfTOxa7mpOUYMdGJOMx1te2IOoBiLebRxkqS4gCkmvJfUYtXBmKQDMLc1eRX3acCLy++UequahJNTCTO64c+QBc+c3xdWFGATCaQn4khUBUypqepIYLwDKwrLS81VOuO5LBJSWL6UnDFQJSeVbfWe/NpNgbsLu7OGfQPsTiX1nc53hq1tPXekf9XfK6GhPYHvX0n2C+j4f1TqgxIhtpEyexRXH0uNAarOz80kHgCPxDaOvjFSiplSZMkARo5tFsro6daIB6Dq9kKrWkrpZtneoDBOsMTYtSUBQgZ1YYtTU7XqhRJzAJMvSBhFp5rSTqE4nwvASM+HMg96sr8p0x5qqCL7dOM3LG1DfjYwogsFygMC2Y4+p2SLmcLqMwwm75M/ijOwL4uvl0k6M47J6Q3jSkh0rc144zYdOTDnaulvTucG3DkGfEaj3iggteWhNvOm5ArnOtAf+rkCvMVZyO8tdieGGBYBhNXco/uS/wr4sV5wfH45fPqSEivIf9OWx6v6a/ZTr5377OtaixAJeTHHZfTVTIsAYKBbFh8sac3+dpQWaFxKIr8Ui7pcCoAWIwkjCmvJ/dLydjcFHLfInRUbOYIdn20Oj+/Nh88+lvPv6bnjjcuvZbsw/xq/ljrDdHLuOAAj12WRwxLoSGhhQXPTxU+3OQJzJ8KSLlRuBvm7fxM4eTCv5cT6jAUXnThs6QXSY4A0kmX1f0Ns6eJc4LVWG7x4xeKGQCsg92oEo8p9qr4p7xbncABqBN2krwpQ6x8RI0eVIUn5qbX6reUxyYD1vRjX9JrcfBhVXNZZuPOV4ar4vPJoULze9j89Aj0CPQI9Aj0CPQI9An/hCPxAgGqbJFn/qX9iMwW4rsWKZKrMtInXmahHntZm8I0RSL7prXQNUMmTCVeTE6dWKkAUgEUblJvxdtLENlYRZqFxJpp+ug1MlEITtb4y0RagEMsKONya6djKUSWHDhaTnNWxmFBP/OQEDCMqqCiWRXyeQCFg81JEJbVTmdgD2KbKC8UNeELOqWqWhgSEvcsEGJ50q8rUZBLfJpPJ95tKsktOK4DV4K0YQ8tdyVMVULQxD+fu/FQkuuTXptNtkjwdz4f53p6cfQVSpwLisKrqF/mpv/zZw+HN2eXw+6/kHqp9MNohH5X+0qaNfNSvlnPqHD7Ovbn/kpuqw1Oe5iZ/dhOWNOY6BhAFAHwvFPghJpwvkk/2N9DXodYNJHqxACAQh2FO38Y8jR0sF1ofg1GiU8aZeCaZdmMb6blZVq6a9ntyf1NgdVPOtqqhegIoCOgzeMOMyVuaF8wYIS8ZgGhMhnwUOawkwxp+gNM2YpHVGo/W6ESuGnYzuZne26CWeKaGKCDVI5RrBgsN6PF2AcEm42ptJjLcjI1cD7ajHE0AV31VebwBg7CeML9cz4AvyVEFDGP6lOOEIZWj9XQ0vKfc3akYP9x3AapHGhMNbHNIzhepboAw/ci1sUkRkSOn2PdVLTZQP5Rj6Fw5Vlu0gCVdKWC0gUx2odenYhkBp3Sc/q4l+8UcCVk4241gI2F/kf3qaGZX9cWj/dlw8PnL4eRIhkq6Ry6obSpAapUDLHkDgmoPMMn9kOjhvqtjkMNreTE1UGFI6TPSWh1LvwHE8ALzJ50AoBW216Zdut9xukbGjVPv+fmZQHDAuHNuBb4vz1fD+RtyTHXdlaPue4AFFi0EUFvVPLW2hWUFdJ6szwyskfxzTRdmTKXeUG/x/o4uhTFD0HXP8duotmXZpH+YLh3pexjWu4C0MaodpPqy90ePQI9Aj0CPQI9Aj8BfNQJvOVBtPJCn0p5Y5YmzLsAwDrtIcm9rrN7ljsy31D4xRwoD2oBsytak6iTfNeMkcviQ0/IdACgMSCTChit1UWIuE7gI6AzrFYjg2bf3HwvEkoNKvVQmiNeUkrDhCmCKSXAYJSaVdotlIs575bGa6TQbKrZVbUypzUruKcwsOaWe/WdyDDPKxJ5pp0vI0B9P4EN1TQVSXVYGSGvNr47rnFD6A5sISNR5kMPqGotBVWwKQ2tAAWMrSfPO3r4Mn3Z0Ltp+pjqUAqI/eu/+8NP394dPvjwenh8u9Bk1Y2lO52hmNGAkNGBiFOAIc5q8VRs7ldMw7DBuwczhDWg8PzavGMaNKwnL6z4lp9ZhbyNF7w0yffrFsHKebAugvCO3NcjgylqCGhMp2k2tVdBegWufQHJNnwmo7u1uDq/Fph6fYQAF7misZwBWe7BbSsUQ55K8mkwHXAOoA1TZ34AM+bbDb1QWFbbPN/VLc+MWuAWQmehKnmrANGMrYDlANgDZ46PAdhYyAhTZJkRltemuYy6VccIQAlziymtmEYMlddx3jsFuZK8sTtDnd5Wnen+HBRHJf4/Xw0vJwF0bljbMQtZFYn8vLPCXsY84tUA0ixMVxZSjQW4MGqPDTTYcSTIfAcgA26cycVrDopKnKqCJ6y8mQ8Az7mgvUghozrXIJBhnlnRDxkWP7s2G8+Pz4eD5G+et4tYLW0yuL2wtzCX3CFLf1VpMLEsa7pO6reMitbXKQcEJiI+5UsB/Mfhc3/pspWNeq83Ej4UCAWDlxl4sZf5EaR3L2NVfStkoL/VSJWlsaiYwagYZFl1/behk9USkzZTHIg82NZN5r++di4r0N4+68i43ZQWHIXty3FcqU3M1vNZWjU1lj7u/qzfDur/oEegR6BHoEegR6BHoEfirReAtBqoNbrTV+7scUyZO4m48wRI/4eft6n/jppgNsx3AEjaVNtiuSYY5RphVgO+tcRIQjTwuWufhzDy9S4maAC0m5mFrvd8d591sCyphW7JBxZSS+QgrM+HbuJcCLMkdpSQLklfYEA5oslOT47kMirak4wRYTrQdQNO1UrUZdRVH1EoRKHB5ERgps5FhfmFwAs0BImKHkD0ytRYQpkUYFMCY80cBpkSIsjPaXxlzcvAN4AUUyojYOa8WYNPuZD5M7t0fRgKoMEEbmEZJDvzLnz0e3nm8Pfz648Ph6DzOvZsqVbKJjNgsGefF3wKtxebBvM10noBh2EC7piIB1jlN3UaifFuTNCZDXD0DsJLrwgCP1JavmdnKEioa+BWT6WF1CyAtt2VUuHxI5L4GTv4021k8qf0B8TbuKUD4rljDbbHkB8pPXao0DVJtmzNZn5sHl4Zm7MwLQCxQFrkvuccRkzv/kBHa2FSuJ/G2XWxAaXIgA1bDkMLE51zZH6ARp+TIreOzTMkXxgclkyIt5dHyPnntcWlpL2AKQFdgW9+18kAwpSvyQEHJfK9+L5G+AsIA85RcMiBOruzDexPVVMXxWXnYkoB/eiBGcCFwBcMJk8hDXTGUCpWafGmxi8XROo824L3pJlhc4O5JXq1ru9b+lnALWJJvzLVcqoQLbsMLgb6lgCquumNJYhkdLmejfO458RLD6TYvFsN92TizVPX84y+HMUCT0i8AVp0jrrvNAOxCINUgkpgBTG1iBOssO6IrHQ8ZvpnffE8JG989OlmXr+Ea6j9L5aHCxI60IOZscuTQC4HVhUS5lvnmdwDBB+VmnCXAvjJhox4xfaItgDj/+E0Ifx9VCdey3SMZtVnUuwk+sXPtZZqJAgNGG9nvleqp3uan5vfu9nezmuh/egR6BHoEegR6BHoEegT+ihF4i4FqO+uwAmFBv/64C0j/WJQAbtREtaDzzuTrbpmbBkoC8sJUMWVNWYdIfXkHUMVgKVO7TPoq0c6wIvuEEvWsVH8pHyMmUwCQ0i9XgK5ivDZFsXJkgCpPinROBNhgX8jh3NsWENRMnzqnW0iC+cfkXoBjjaTQ0sPM9plvbkkabCmwJt9MQF3zFLdf7YerJ5PmAFUxtZIdh+mkO8hbVSpH0mByYF1P1eYxcRKmfWqeGgTTnpjU6f4+dKzPelNAdSz57//2d8+GbZXk+ZePX2sirZ44JzOA3aCCXFlAlI2NAqYAdpMpgDST5gAj2MfUhjVwLGBpVtTsYkyJDJnUbkygOAekpGkbZpLvY5wUcJap9g2PeINXyUGkvivgi+MbHGhr2KnG1PmSFpvK9cWh+F3VUJ2pdujzA4AM16DK2/hIBTALsxIGGNc2di4VH8ChiVBtH7PYnF9MhDKEAJ68MJCsc6JpM8UFLzzmgkkDNsiphKkuptyXkPekJpPzysYOTt5zWjB0yWclvrzmFBjL4TeRFiOrBawmkloaKkDGW8JsAyjuMl2HucbyB49nw7ZkquRkfqEyNS/fJMfyClaXsexrTlPJpMz1TB8SFlj0SH19VK4/jKtzT9u5BtYilV0rKPQPEyJkxeSqniwWqqWqJGLkuAJ0xHOC267YzzHMpwDgtZjMDUnn72lhaFsD8eUnnw/XsJrsU/nLxITx79DBZpoNzUIDLCjnTDmYM9x2q4axL4v7357162DWXIsblJ8BqNbClxl+cmnVT7fZ6q+yMmFpuC9wHXM5nAows7LhHFXds8iMjWQ95qL28O8WN2IpBprCJL9dfMsCHds2xpT81FM9qaVag7fun9v3bRz3vz0CPQI9Aj0CPQI9Aj0Cf70IvKVAtSaqfzBRapOmu8H4+nZf/65m7+YWA0IbaElOq6fGd3bie7ZNzmqT/VKKhinmaFBOpsFogzzJiw0wNe3oYzRGA9rn+lolZyTX3ZCDr412SgYrNChnUZrVvk5VxTxJIFCgjbkmQG1/tjPsyFF3W2VrAJV036ZETHTFpgAuAFkAOjAF38XQhWmnoABmQDCgAAmjFRhRTJPEzlLBlVxN5X86jZOvYTurvql5Ruep2g6pmFQBU0l8p7t7w/TePed/ciwcgPcf3hNQfccA4X9+AhujvZTfCdN8VY4/NvvBYRhJrdnFMHyYKGEAtKXtnWOLlLeYvwCnymPkihj8Bt4FoRe4MogM0xpAXQDGQDVrBv4LJEImzWtYTv2FzYaJQzZq/r3l6hZTaybX1GXGG/EGiL3zICzxwWuAS7ZpstuMigLICaX6FtBFrMF7zh3lFAxUG4sZoG5vKEaTwWaMjpDdptZrABDDx9gXoyuO57bEnCOzBnoAQDmezz3gPrgwTKzZXjP/ANMEiOvTzKYsw4UV1L6WJyNBtRFQrgdMreuA+qQwASqw6cNdqkzNfHh8Hzftq+FA7r+fvzwv5jimVeQlW+0LeK7c0xiC0X4WjNw0ofW55bWBn8d45LT0EaBqt1yYVfVxrfcwvoBU6qBSb3UhSfCWznXHa00aK+o7pkvrlWqGCvTt6pre290aDr98MSzOyPGMqZUlwFw7g/ksRjjHFMCsY5AfTixw801OKnebtQj5edG9zcJSY/rNnOo7gO21+x3ASxka7mcu2kplbNbqExJgg1PlqbZFqQvMouTgtaBcDQC0HIevXDuZMUIqxK1pXMYiC2qMlozJWwVKS3fIr1bK0wBUyU/tjx6BHoEegR6BHoEegR6B7y8CbylQ9ZS5ng2UfNsgNRCbadntJC1gNVP2TFib+dJtHdU/rB8YcAoHpLqhdgBu+/LXiYcCeOUqbEADCmGiyCxan2PGgqwXVkR5pjflUzSxp84lZkpXAmkz6qgKoVyWTHNPEts91SrF7desCwBW23HUlDMpEKb3lr/CMvK3gAtntiWQPNGTSb+smGTsxDHE0qpMDm0CWpzbRxzYV5N1GBiX5QAQUQYGkANL53qpO8MMoCr2CcUjgGsuCfD7P3o8/PKnj4cvDs6Gj5WjSh3YEYZPkisHsgXcuMfOKU1eKcAO8Ml7ysxQBsTg0UC1gJ4J0yCVgK0AGMtsza4iJW7XOWZJNuMpQOfliJLjGkBgT8swgH2F3SPmBv9h7Q2O6VcxXTa8Mf2YPFiAyv05QBWAez28OAzQsMtwAc/m6Br+NmyqwR1qzVrXaOAQGXDyFg0nDUQtI9Yh3a7Po3JTiQHXn/4WWwwbnyWXlPbBMRlZt4EHOaEFQlsuqZ2Mb2KYfmUo0X9eJHb0J9LkmCRhWgTLV7S+gRxMtB2L9VhpPDeaGtD2QIjwR0/mw0zy6HO50378QpJWjI8cp8qh1V+OCAjPfcq1Rg2Q47OA0MykPL4NsDFFYrxj8NVyXgMOkeTi/EtfKEsDQGVRZyFAuqA2qgbsVAsdnKfNiAQGV2JdN1SndCJG/P7ebDg+PBxOj0/cHSTDdlQGdjrvNLGDxVwAJJ0LK7dhGRXBpDq03FOOWd1b+rwsomKORD9hPznBC+WQqhwOY8/e4/oNsBmTXH9pF5BMP8m59Xh33m2Vw1ETK51TrjU1XDO4qIiqPXz9owZJWZrcT9woANkoQVKxNooR31cGqjr3P8hP9WXpjx6BHoEegR6BHoEegR6B7zQCbzlQZVLFhCoT2G//aIDym/Zv7EILQSZ12SMGSmFWM8GLfJg6qTCaTRKMHBemVE/VYHS5EYOg5KCm2yCLQFs7m840EbUBkj5ZaIJJTp5YVCEmA0lYUIyScAreUWma7flcMmCOoj6pSdxtmZg2oEopCkCLy7i4tmYALewSh5jL+IintxGbuo0UWXVQZ2PVYeVYTMBxxkECKkA9wuVWTdjhFVYmOlwztgaqO7sqS7Mr8CEAChOpSfW2ZL9//+F7w3vPdodff/rGEk/n88Hw0m/LOcMSG28CRKoUB+ADEDc1SIVJxdwpuZHNyMfgz7LfWxmwT5KJu0Ef5UOItZFe5ZgGbPlhcJdpe8xtmsQ2ABiHXJsUlfzXDK4Z0LQRyBwGz/U+9eHDHQHV/dFwovzLV0eVQVogNeMloNosOu/cl4AXAy/aL4BoBhAAU+AbE6QwwpEEe+3D4KbOUft5ey4SoJY8YY7n13my/mFQhEyV8zV7HJsvclXdaBquR8bNtcZT8pphcGPaQ7+sPtVBnZvp+JDXLCmwABT1VIkAoL0xnsRyojENUL23I1Zd331xsJQjNKyfLyhXw/0OpM4CBP30wPW5V/4nsec6MV4Bf5YfZ1uP0wKQrjNbLsDkjXKPuEYu7ZDHqecKjTb3BjJxWE5qjcpYaUv5oozW+Xw6nJ+dDm8O33i8Af6uyWOFvbR5kZhQStPoPX+XApRLSs4ABnOr+5GxRn90XO3j0+W4nBnx04uxclMNtMl5ZQFA/QSkc908Flk+IudWx4EhRpF/BTDGOZjrSm1YX49cz0uxsFqF8bVoaQkBoU09kkWusKleqameNpUI3PmZnrCp/38XCO8Mqf6yR6BHoEegR6BHoEegR+DfEYHMW97aR+Scf90HkzfVgfEUDhaU40UOF+4jx4//6Ly2axPBbGUgMtlLPiZzQmszQQva1661vGciC9pT27ZXzaw2JTMEUAVAKT1DHivzx5k+u7e1PWwrT3VLLKdddyGzDGRlEqMJqfPOmKBqAmwWsUxpcK2lh7SHzJdMUsA3+aoTtbsrkDoVeEXqy/6MgIkdgTm+gK+YJRiutSSFFnoiCSZndCbBsEyUkPpOqfdKyRm1OVct1f/yi3dl/qv81N+/tokN531h+WZjz6r8DUyn8xONHh31VgYm9VBTngZmEGaX+JuNdKABjg30W7xZjCMyUo4UF1ZyRQNSAzTNJDLKfaog2cpzlJyWkMHkEsMwgzGYCsgM6nA5F59JZL9cxsd7I9Xd3Bhen6iQxxloso7Di2Bog2szwAZfXCf9YU0gIY8xE0BFoArWMzdiQTeOaSBefde3lnXraTmu5bKMHa49ixS1GGBAmoUKht+qaukakJvFzDm0Q7l9jurDpAchr6mdCiBuTC9ldMJYsgfGXc1IyFJcoJGxFixmSWR1sCf70+Gpnhz/8Hg1fPkqbKCD6EDlnNOPkisbYOerXJLkDps1BHTeUROwDdtyS9FXriG5qWxjMKe+sBBDLihglZxUPmetaKL7aHS5ENgWAwnrKVaVckQXAnwvDl4np1efXctB12ZPxFTsLIAXcAyYPFmcDedqw9f/BnbnV4Suc31hgHPNAvJ5sGhg12DkxFVCZ6lj+TeBRQFqvAKQHVR9oN8LTKAuqA9bTDFAubH/XsiQCZPQqtvPlUxOfoBnFB9xOOdb3jOqYVtRPQTQhk1t5brcSH/0CPQI9Aj0CPQI9Aj0CHwvEcjs8Af1+LZdZnLWaop+E+hlurijbZDHUuQe6VtN5JOx6OjkbzNSasZMTOzEYjDl3Lhn51tyOK9Vd9TbwzR5Lq7tZbLi2bTagFGz/HEGUtFHmCrZDRcWlBm0pLliPnc3Z3L+lXRSNVgp9bJp0BIjloXz0DKZR7prYEfpCm9Cnp8MimSOhFNtY+62ZMoEMzsXKJ1KYgiwhcHZtJut9iU9DsOnahOQQy4dU7o0wgAAIABJREFUYGsCOFXt1K3de2JDt5SjSZ/UxtZs2NvbHf773787nInh+fUnh+oPua6U0WlT9zJR8vvk4SFtpWOwaGMB8RkmT8iLhQ4m5LESD86OvE/rKf2fXAvvmlzJuMwC0mvBAKdTwBoEoQJkGaneR0KagBmEGvRx/rdSWrfAvjZ6Cj7gYXB3c/Dkj76zPxZTOEj2Kw5KrCqb0v/GqjXg52O5L6DTut4GnSXfNnBFmAmbFcDsMWNA32DrHYBK3mSBt5Z/CsDHIIg4uJwLhzGgJW8yQBOJtWXBatQVkAC6NZ7uhtcj1zFiHaTJV8MOLs1SAoABmoqpZbfhQnEgtmQVqbG2Mx7TtdvV4sUHj+da2JChl0Dip8pTPV4AsGJMZLDOeDOyK+DKuChBQuTQWYgx2AfYuV8Bf/zjXsP0yDJf+iDHX+fTVg4tbOjKtU8FVDVGcculEulU9+m1ZLdLMZqwzleLYwPVDd1bz1++5GoIRIp1VRwtk7fDL1JntYH0V4D2dHmmfFXJbHW+9Mm55gabNxwxJ1Yy/VxHHoaLZowFCpF+46BMjimMquIGW0r5mpTVqWthoAqzitQ8zwQusbvSeeBUHH6bz1O2K79RtNJAKq+by7lkz1aLAFTZjucP7P8S2r3Z//YI9Aj0CPQI9Aj0CPyHisC3RX0/wJMP4Alb9E1AlRBQ5gYWlUldqx1ozuvmGSOmSjQ0+2PeqrYHoEhKK3C2Iekgs+zIIwGlgFRtp0ktximW4knyB3tJPqhe1qQ+E2GjEwCkmE/KxUwFBLe3JQHWkzIyMDlrTWiTTQkWMM/kifREbZJDyVx4YhAqWGpjIQEvgSRK3IwFVmFVXfxEpwSgvYjXlHM9ZQZsOaWBABNp07gCvcpDvffw8TCZ7/r9mP4LlG9MZipJsz/8t1++O3yl/NTPXhyrU2JmnTSaXFFDSQAhfaEkD+xsEiUj89VrzIlcV1Yf873b5/xcUzUw0XLNlntqPjVANgsRbFzAFZZUaItr7u11ELOlBoAh86x8ZbGA69RMjcy0whbm8+wfcyP2DYAkj3AY3nuUPpOfSskW4w8YS7db19R9uvM6m/jRzInMsNaSA02YWYWFMzAqlo7FCcBtk8JashspMDGaio2fGM1nOYU+Anude0xbbEffYFWJr4E6YJa/jFX9MTDWMbge6XYkv7CVHAvXYQCVQRJlaWAwA2SRErtmqGOUZZ7EKrVn33kws/wXSfMLsapfvMattq5JxaPlEBN7GwoZaAdw+zq4d+5uFmtQFNR9zbhZShJr2S9MaoFz1xrFCAnjIgHOc7GRSHVX5KMaCVMeBkmv/q7OBQ7P3d+p2PlXBy/0mYAfIJXxrh7QFiVliCvgdLlcGCBTa5WFJJcI4r7RPcpnLEw0QO3FigLXzTzJjLSZ3PCvWZpIjAHW5LG6vi/XENZXvx/8hlyrFBI58Mi087PGqgrbUaZLx/bvE/cEv2die29K0mTsZdTk/oQ9DaNKfAGp7Zelbdv/9gj0CPQI9Aj0CPQI9Ah8PxH4XwCoEtg/cZrkmDJxc13UP5yoWa7LpK+Mi3KZyAlMjdHMFJliqg2ZFm3KpZfcTGb/m0qcvF4i79MkULlwom08QbeEVczNppyAr80c0kyQEEBTENV/6ff2xnSYCvxubG8MO2IwkQ8iyWUCG2CChFBHv6ZmJeBYwE4MLWAPUIh8FoA41qQZiehEZk6Cqp6j4uhr6TDoyjQa2yIxRDpJriKuv5H+TpWHeu/BY/0FqGbbkUDqaLo9fPj+w+Hvf/pk+M3nb4bDk5W2F1DVvky4meQDNIlVXH4FlpEkA5oAJTCYtE/KK0BRSAnm76YsjQ5FG8kNDeBq0K5JVHN9ta/OHbAEIDIDF/jq6bjrhnJ8txfQE0lu2Ko45uY1Um2DJbapY+byJHeUkjQfPCHyqrmpGqpNnssVgfVm12q68mUzBjfE4OURQOwFActlI4VNLmixmGYUw8y1BRbwDHmXrhrjbyODdg1eH1P9BiDSfknCk48bua+f2l641iA12D19wifY5kssWADtAEgA+OqDpbWwpZbdZqy2/nC96OcKdlXHgCwHINMfQO697bHlvxIGDKeqpfq7rwQMSbKt65KrxK0hwAeSNkvIWCEnNefqY9Y5209XY5RPUAxcKH6nqj8qEjJSZa5h9Y/YwlqS53muDWBVl8tzxYL8T5yzic3a7CjS37Fej2TH/erlC6loF4Z7jBfuhQu1sVC9VUDquUyMLgQmvXCh8TxRaSjuJ9hW9+2Gzc2tjZR3Rdmoijlx5MLgHozE17Ji8CbvcRR2ULIo4N8FJL8nC32v3xHclRubygDQ8UNLS+HBwoN7zQdt4e1mWStxpYayf+fYxhZO+os65G4t6roo/U+PQI9Aj0CPQI9Aj0CPwPcUgf+AQLUBlDb9/XMiG6DzTYxryylrkr20VjTQTdNM7TUL35Tx0fa2WEkBUMyEYL6YkIOCJP215BfJHSVgYMC0nSWQTCw1EYVmAxiMp3O7f8JmwuRM55Lqyqxpqu3hUhfKQ7vQhNSMq7ZAzusz0PEmAEiBVnJNzYQKmI4Bqxj4CNDQLvmooCzB3TBv4GoDQaTDyGRTemPNpNcy3LEY3XvD3v6jYaw8VQM+gebJbHeYC6j+w8+eDc8e7gy//vyQObRAjoSVOnXnAnLGnCf4w+iwgLNZWQEnaVG3Su5rZ1/1B/ABSDFJaEaNQ2b7QEzetxzOMJh2KtbnBgDAZG1v0FPb509ApIEH518glfO2ZywAx3uUNNvgNVw6199XR/HZlfnVT56ODYwO3sDyOiQlXyX/FlY0R2bhoNYckvsJytR1MuFWyk2OCzdvMyL1BfaXJ0RychsDmLM9gPvmrDJqg3lSP/ZmTJZE2OMi4NNLLoBBZN51fcIgY7DEdmHjacTZ2cajHDj5rpbXApT1HgY/dUa5PoCegP5IdTEDAqjCEGsM63jvPypTJe378fPF8OZUwKit8/jYWaTJYgStpewSx7VKoFhkvkteb4Evgz0xncpLFalaWeV0hD4EOAIsyU09J7fUxkTnQHmPFcb2le4nTI8u18d6fWqQe3T0Zrg4P2GpRucDK43sdiV5+7ncfnHkDRglrlOUBYoHn8EuR4JsH21fD5tlwYDqH0CV+8Kwm2srUMo9nWxwcmCp6+oT8TjBwMnjRed3pZI0nOQ1UnMCA6Xunw8GM5/VYPDgs7ewn1l8a4ZKcflNpOgfsl9GNiC1LaTcDKL+okegR6BHoEegR6BHoEfge4vAf0Cg+l3EssGBBobDqG6MdyTn3RY4EcOBO69leDFouqbMhXWVmoIrB9XbGLQK4MLonWkiatWxwKFA6XgCIGR7CZPF0s4FDJmwAlANGNTuFOApB19kvZZZwphJaowR08q5mtp3LNCrbZiUkqM6Ja+0ATPMfphqa6J7iRTSLCsALqBNGXJhyLTPrnJTd+4/FIgW8NXEfLyldgWo7ymH9h9//q6P9dEXR9p/S/0LeApQS9kZWNW46XLuxE/AUzGa4nasmDi/05Ln5JXyoM4mnwOGzBia6bwDVAuWGQAYvAWAGcyV1NWHqkeRqpYaA3S9HVAU8FMsoWNTYDDgvxjKAqkwpntitz94Mh5OVHLl6DSAzCDbQO02NzHS4QBtmg//eac/eumcS/otQLIk/7O2s6Rb52TJrXc2XLfjrZWxgPHSGFPyBlArJbJzLTkScWyPdlyAqkGzW7rNZAS6ANxuSvoEqjsOMawqYyJLfwMQ4ZMbiMasyM0CTNnGAFdvAZQ2Bboenj6YDu88nHmx4eBIpkoHixhCOeE2bLBvBR87zHcQc3oPlLLxEGeuz8jnZJyahfZxwvC2bcn5xCmXflBGZgGTClDFVElAE1cr9rOsHNMw3XwX69cqVXPie/Po9HhYnLySEoH7DVdeclvXw/HZSfWZvHDyxnOeIX4D6tnW48+J0jTPvQTzDltO3WKpFqjbe61PAbxqxBJnXhdIvandW8w29VrVARsvXbGoxWISJWscaBQbrGIA9ksKTztqP48GRLnuWkhzb2FQU/c58uBuoHR7x/RXPQI9Aj0CPQI9Aj0Cb0MEOlD9VlchACsMhWEMs1N/BjO6IVAYhkLbSB56rYkidRA3xpVPydYAEBkRbQg8bkgqTH1VY9kzWBvASQyRkMjaLViTd1jMLbnskrPmUiQCphcyWplp/6naofQHnAxyX6agUzGqyGUBN9uql7pFbUa1tS2337HYTdhDAyqjItVxlIES++OWy6SXfxILC+xK/quJPPvv7t4ftvWczLbF7s6GyUQGVDr+w/vbw68+fGc4PFooP/VETC6SaEMiYQyxmmZCYRn1WsAU+bF5JktoycFF6hvmkz47msiBOXVK7ugZ8KddCqjehXuN8eYyhp1ObiZgAHYreCdgqPGl5HS2WrZ2rIUxBAKZsmRLZNLFOdHVkn6yEEBX91Wa5tn+5nB4eiXJaY0AwGqwapjzINwaIskTdR/auVguW1JeRhQ4RIDJELHKs3B5yAMNKC3wVxplAElh61wv59U2Rrnl1ob5jFnTbb5tA+yBzgGCATz5JNEImCX2NigC9+gvPTS4pD8G+pxEORrrXTi5MLB2qbUEFlOlsVhoTJVGYjivhk++OhOAJNe1nJrNinMNm9zZF9TMOECPtpxDW4sBRAXm0qyg9nP+bC0S0OclJWSo+4oyQH8xJgKoXuovUmBK0lwTbzOXYDxyQI+F/yRL1j4nZ8fD2dlrKRG0nY6zxoxJgPfw7EynJwmvFnYmkuWz/0J5q4F8MnXScWFH7cRsmj1xNIjX8ai1yvdr/TY4P9XsZy1mAMQxZtL1ukbuTjx1XI5vAIvseqH7lPfkrKrP2YgVjZTRsZSXVAbOzUDVyyX6m1xUnrmKuP3yLb9lze08Y7Q/egR6BHoEegR6BHoEegTehgh0oPqtr8LdkDEBzMQ8QFVlbkA4lOeAFTSroQk2VqsuUyNWlMm0AB55ZTbzYaKu+eQV+avABMlgr2ESAaqm6vQZTqSimwB7jR0DJCDpBawCRuwAWuBqZOMksa1qg5I0Nj8SOJ7LmIk2wBZgN7CJuKJhoby8gMK4zoKUY8yERHk0bO/sDXOZKU0l9d2a7QisqmSOJL8wcO8/vjf8/MdPht9/eTi8PBRqU39aDqoyVC3rjdxWIBUTJc6bqbvOC6kqbCpOv3SGiT0gg7/Ui3U8DFbybCDP7CXMEYDemtiAyYCsYqfYTy14U+tFb2WtW+QHc9UMeqKbJfpxUo0BE2xuQFfl0ZYslbae3Nsc7m9vihmUqy6snVFb+h1sqtboj9tt9GJJiOu4HBtJKO7FXDhMgLxt6NJi3+Ksy3nflNgplG7BrQ10Up4mxlBhkw0z3d/K983bgp8VT59xYkYs7oo+m7yas3dtUmOk9IO9PEb0ADw6v1c7w266nI5vBwCqxhbsX+3HNXv/8Wx4sKfxoev+/NVy+ErjJbLl5MQ2sJ0lhcQPLIyMmMUYzhGwZ1DN2C33W/ZzPzRuL4qlhbmkxis5oDEvSv1TxtdCZVxOzyXzdT6n6gprIWm1PtP3ylPVPbuWTH9x9irb0K7A62p5Ohwvl8PZgrzVnCv/MGmCHR2ZTWX8BniyGORrhuRe19S539RexTUYENnk32ZMA5g9vl2ztUYegNV1ailbo8/0G3F5LuCsfFydXECq8mlt3sS2LHThzuaryTMLCVUB2Ne7djJQDUAFqNYqiq9qf/QI9Aj0CPQI9Aj0CPQIvB0R6ED137wOf254wpiYDbUoEoCpmqtMjMlRRLWLFJe6o0jt9IHBKhPyS/JToVvIKRUYhW2dY7akr03RhZ3cdJ1Tow2bIzEvRrIJwDS2qbIYM7mPMjmfaMK6rT5YHqq5K66k1FWFqUGyCMiFwTu/kuGKJtQTdJdqMy6u2lbvt9QJ+ryzu2uwPJ6oVI5A60RgdSRpMmzXh+8/Ht55tDf8j9++GE6VtDnSOQBOYUJHAuYjHdfgnLxWpvbl6AtoxYQH5SXA0c7EBu5hVCecl6Wtmmar3y6pYhBELAFu5KHG/MlYU3/HNlMCONFWMF920faKj0Wr3rfqpNa3zheGGDRgyDWH/c0Bi42kr2aHh+Fdsamc1sExTJ95R8suQ+iGdaU/kamG+TRoJBdYm9jkVY/0NVLNgqlhWQGbesH3mB6F7AwQDQOcc2I7g/UC6fQXYyGOBdDO2Ik0OVLagMItm2yBjCSrNqWY8ZO6rSkHRPutZqtzP1saqtcFWo5qXHVx2719AP4iWdbwv8nDhZV9uDce3n8yG3Zn4+H4fD387sszMZvJE8XBlvEUDTeS3UQENvT22ADXAEGXyWl0KKCcj5HGg+eoS2smNeZJ1G2lTytkyHqeC6guBTovJel1nWG5/K4FVJfKQV2JNTWgXB4LqL4WKytn35XYX+WmnitHFElxc552SaHKN90gfrXOgGmS69cimSYIvkZZTOL4Xhow2OfaSzFgVy29s29SFrcwVaI0Djnu1zJ+YsxfKWbkqdpBHHDKbwknzgEMbrOM9YfGb3waFjWsaozjECMHqH4dpNZA6eD1zpjuL3sEegR6BHoEegR6BL6PCPy5SOz76NsP7JimNzxZNDiEXY27ieuiMlG0iRKlWwBWwEykv0wi5Qzc0MumJL4bu2IdXbJVnzOxVT3UEcBWM+FNs2slnwWDwkzCqGX6q3qkkiPCTpGriiyYfbQNeao8rjSxhSVl+xWaYwyYdDCYTpxiAX/IiycCqKPRVCVYdgcpiZ0ru7O3P0y37wuwSvorpMZ2v/qbdw3q/vmjA0svkSyDnlIaR8yoZMsjWNX2D4BtEAsYBmhHttryLQH0MMR+sp1ixjaNXSu/3gA0tWlesMCnq9gUmIv0OVyha4qCJS1VLWnxXcaTSxeseQP8DGbZmF3AT0GELl2C7Je8WaS/ZswKRLJJ2g8OMXzjbwFK+mfDKj5zfiVMYoCkt6MbxU66JqfaBXgBZpPDCyTmg2qfBQAzp9mW9prEF5myt2OkFZhNd8LOwnCi9G6n2MBn9glQZvwCq1IyJ9vyQH7LNYE3BGgCJt1OSaw5HYCkS/BYthtQPZGy4IOnYlU1vjmvjyX/PTpHRlujw4m1zWhKIA9mFi8h3y+c4o1tU9hvs5YtnsUm17XGYAmgavmxQB3tEmvKvpydn1n+y9MmTgKHOAEjBya/lLNZrU+G89MXYl9lEGYZMU7YyIIBquR7h8UGZOLySx/XsLi0yzYsPuickfr6ynI5zJrnAStsoM3CiAcEFz6LEle49wJSCZIdhJH16gstBF1LuhygqiuL+gKTJiS/5RxdSJWLkUFVvwyJXCs8xGvOMvnG1aPa/s5H/WWPQI9Aj0CPQI9Aj0CPwPcYgQ5UvzH4X2MVeGswc/PiaxM8fY701y6dVUNVjKQn7mZUlbcq5tRyUDGONkKxlFFSXNVfHS4oL8GEWRNnAcRNlfPYEOvknEvNQTfZp+qJ7gq0Mt2VGNGZZnPlj5odNaQgJ1VSRkAw5Whg1XDtRXbr3FF4FFjeyEDJS4VRmqlNMz4GkTCvKmCjejETcloFVt3v6WjYu//AQBXQDFieapv//LfvSg65HH796aH3xWgpeBDXXhyL5YSsCTUlVIAjkfbChFKShn6VCy80HgDciAh5J98H7ALGkCVvQllxKXAOrvl93ufyAARhaiMRjlOsIZwn7TzCEqbGba5lYw2Z2NPOGFkwgM/bZS/cZy3j1XNHlwvp7/Hi2mZKyKzTEt9H7glQbWwoTK4BgxlgsHMMhJzmCQMPUK14IWtt/SGGzi31E3dZIqprpI3NqjYUzLGRRju2ua7EoPCs42Ry1fHKOd6cl8+t5fFWHjXy2cBhsZSYd926B4efRdabvGLiC1C1VNXHrtI1CbVZTRGaAozFAisGj+5tDe893Pa1eqmaqp/IARjymkUPGwHd5N5G5mt5tCWtvgGzmILUHRDd0HNWK27q/yanFgddQGrAI+OKe+5cIO9UjGoMlGBYKU2zMMO6Ioe1rsGF3H9Xi6Ph9ORQx1JeqdqhfM1aMlwvpnDFraCgPqtkuALjCzsHA2RH7jtx8aUtMHxNnq1Z40iokx7qlYliVfPXoNI0OkHUtqr9eq2+2WCJcyG/1heI9wDZomN9rMgIPHRroSKjmCNm4eZWFpxv+qNHoEegR6BHoEegR6BH4G2MQAeqf+qqECEYQU8cCwBUCZTsGhaVGh8GK9RLBQyoRqo1t+xnkAZLClCg5khy+4RGJf0VA4p8FDDIZ+ShbiO5pUQLADagin8zgdK5ADCAAJdeTFk8ged/BsH4eFIRkxxVcgFhLFXj0TJj8lHleuraqTVtNZOF4RFsKliZPsl0SW6+e3t7+gZ2FGmkoK+ciLfl/DvbuWdwSy7c/v7O8A8/f2f44uXR8PGXR5b57giYxvYGzljM7Ey1VnH9RfpraSlATj008OR0YSlx+E2ZHoPiApQT57fiiMslSJmbgJlInps8NcV5Us4FYGZwWjLWgGYYxHwWAJhL1uS05DNybQGkyJHNwJodvs2Lpc8c5cHuaLi/q/zUY2SdsL9Bs81IyeeIBJVj2LGWF8Vs8Z1hSACdQTgh96YArQBxGxhZ2noLsG0qpK8NzuibQXZMo27gRwH0SKdTl5XGYVcBb7w2MC1AaIAtoB1ok+/pId0AoHKcJj2uEPuYfO84008HtMmTI7k1j6tjrmEhFQOkwdR/5crgAP3BE3KelZer7z96fmZzJcapAXlplO12DDjkMxuIce/ovEHdtISMlvMvBjrdp7SSwLHa4+myP2IbYVTtlK3jLcWo4uLL9YJBBaBSQxWzpMXyxOcXOblkw3p/fHKgUQzTqm0lC17CnlI26s4v51K5rS57IxYUZhUWFXbVpHYx044w58CLIP78BlDex30tGTEMqZ2VUT6UERZyX+XGGrQuAKmMV/Zln+bWGyD/bz/6z/2fCFD/ukegR6BHoEegR6BH4C2KQJ+5/KmLYZottQc3xACawaCWIblkflQILeuVvJZJJhNqMXPX1+RnahO7zFK+BqSgySZyQDNxymNdxrV308cQQAUQCbkxOY9mU5vCFOo/mNAgswWImrEpqWVMbnAaBQwmtxLwOYedhc1028V4CcwiRmRXmM0tbQ+bReUctmGCvSWmdE8Ov2PyTVWOZsMyXcmAd+4LqO4a7ADC3n26P3z4gYyUPn8zvDg6M0uKOzFGUgBV+jDRe/rMOcKKIuclFkhPnYKq+AJI545ROgHICsOpp2KADJbtJwDVYDk7HLcc1ECtAo1mUcNqF9YKiC9gavyo+XxK5US+alAKUPX7zPcbs9ektM4FVhuP9tRX1VF9eUziJpJcpLdVHgfDJqM9MXqWdKYdg+jqjzk2S4PjQdzssQxUAXxqEyCIUZBBTZ0w4KkZGlnuq2+RmHqpAUms9jHJpifHIqbN5ZiwQtxx7PQ3QNNAilgEsrvf7QfBTKode2H0A2VvDJWK7SvPn2LuwvS2cjPIXgF1zdUXYMlwZnw92psNzx7IkEsffHl4Pnx+cGbWnw5xLJsr6cBhTMOOc43DVmchwHmcOt4asFZrAYBm+mzZr0DdhrahfulSABJ5LhLlhQCnx4raOTtfDKdnkvMi171cDOfnR9p/7YWULX2/lIHSUqzqWDmiGC2dLsW8Cqxy3DFqBF8fALlyW9XGmdomBkucg/mdcDBZTMrPREy36mejrV+gpEASbMY2ealRZXAxda60AzjF/RfDNZjVAqpkXV/pWIbovu+zDJI72Z2rv9/0p//0/xvB6V/1CPQI9Aj0CPQI9Ai8BRHos5U/5yKYhdJToA29XoBq2CfXLxQAtbPvFWxpzUo909SzwCIMJHPJyxEWv0xeBQAFVDcuxXayi0AhAM45okzakeICakfIPsNI0pwBFWxVCTRhTnnPxF57CwcLdJpd1KQekyKxuJSkmZDLp8Pg8gvrNRWo3iWPFgBlIJdJNGwfQHWqerBTmSdhpGRGWMfZ3lGOqthWm7jo39/86Mnw9OH94befHQwnyBPBYFvIiHH2hcUU0JU5lGW7+hLWbEtyXsyRQkRG0gubiqES4BNGa6rvGziCMQxDV3maBWBhaQGqDXQFFIZVjnw4QNXT9Rys2M8y5GELo9dbkNoyCOOgSjv5vtV2JaZP9wGAw/D6BHly2rwBfRyrGG6O18rq5EzztEdwnTvy4ADNAFqgKWAQcAjoSumd1DE1g1g5tj4mawW1TcZiMcn6y3oIEubi73y8yIKzQOH+VL9pl6tFMEuQ6nOin4sq72LwWMfjWO5PnbuxlxngGCCBzhojDCsaPAZozHWAJdVwHH76bE+mSiPJcC+G33+l/FCbBrERQ7/1nPuisLrZ6YoixmSck76GxcxFVj4ozG3Fycyu+rPUvXoucMf7VguVgxC7M4FUZLsw6mtyVJeHakbvzXyyjca02NdrGY6dCbCeL2S4ZEaWnNS1yx8xrpfOd6UOrqS/lhPTDxaseHqUOwp25y0peEr7+OPKM9VdCw1vllT76R5wLAWmB5koGchS/9UjIiCYvlGWxksNbA8rywKa7+WGhHOY/ugR6BHoEegR6BHoEegR+KFFoAPVP/uKgRKZEJZ1a0v1Yn+YVibUmMp4gpptjIOU2xlGFlQF2GQyqnauJPtV/qfbw1QJxyLtTjkZJH9Iey1txfETJlKgzxC4UAmAkg8AejNALgACZtBMrSbQNLcVJ1ocfenBWhNncvD4furSNjI6AlTaBVdSTNhUyXdnqpO6JcOkmSXAD3zcSzU4m+0JvAJEw0b+7Y+f6v3W8NHnr4cFJi9wvWJeYXeQB28JpKdUTaTN5E7iJjy2rDngGJAK+4cUGNktJwUzTJ8aODfU4dwUPnJtzcYCSivGMIo3brsFuMyUhpBL3MwKJlfSbGoBLP4SQ/Z3bPSBmWlt7d0dU64lObObwxMB1cXqWiZALCDM8E1zAAAgAElEQVSkHacdApwMHMENcYCNvDsMoCEWx1AfSt3qUip0iPdcn+bBajBooBHJbitDE4OlSHm9q9nO1ka2dY6qvse4yCDSsukschRqdBtAMXO2sIMG+A2cF4DXCZDnCUMaB94SMRfTSve4DsTS4FDgrLJd7SR8VcZBAHdDJu1gsKwngPEd5ak+3ceNdmP44mChUjVLg/XitH1eGSPs7KB6Z9fIvblnwyrTF4Nlx4ryMikzRL9hV8mhXpfcHhdgpMAA5oVqki5gMGWStFy8kfT31Me7xCFauaiXlIqxJPhQDsAHAqlqB2kx4FVtOG6wtvSBWGFqZCBPn+pqepErY4HSNwbbXggpS2ReW+5bZWrs5ss/SfwlJ75WORodUNvL8Zf9OaYWTFxfVbm1Gdw1CJ2rehudP/unrW/YI9Aj0CPQI9Aj0CPQI/AWRqAD1W91UYxq4ppbE1/nnSFDxQU1CXMBJ4AeGRttiEGEbXVdVXLtmM5f6K+eZlH9Payq/q4pf0LipibgANQbdpBdC6je6AjDuGFShAMpSFXTWk/Qt9TWnsDmSMfFOZU2yU1darILlEEejHwXhnOqsjeW8oIH9Id6qZzfTG69M5Wh2Zk/EOgRoBD7uiEQahCn9rbn0+EXP342HJ0uh89eHEkJrHOnpqvdhamfqteukyo2V7m1kcQi2cVwKWATN2BkyRwfUAIwHWEaxTEA3AVWbEhFq0iLcQI2u2cSMJLaAkLGm5yEYhE+KW6/AUAAhGCe5oJr+a3lx8kFtMSYnuo9ObEG6JXUyv73tslPHQ1v5Pa7lAzTIJH2DKgKIIAZ+NhAtTAWn1mWyVncAmUItJsSKwbKgI4ga0NSM5AwgbVoQRvqTwOe7j91eFkiuBMHg33ATLHC5IUCKMPwhpkOcs3x/B6DIpv/hEk2Ywso5fjOl814YzzRRYMpS81Rw0cGTy3R1F2FcQ2byHh0GR2Apo7h7wXAZpK3/+TJ3PVyD0/Xw2++OE53gkzdO86zlYIJ2LuVH7d8Y+epGgQnrxe2E3bXecbkpQqInmGSVJ/h4ItUFxffla6hQeaFJL7KRz1XSZqG87iXL7T4cqFtF/r8SHVVkfSuMVRC/osTLwWQiYvJ2wagAckxb8pag1F0gdPKKecqbEY6bpnvDUiFNa2UAjAnDKo12y2HNTH1SIN2FxuMNNi5rKaYabN+0Dpg/Va/7H3jHoEegR6BHoEegR6Bty8CHah+m2sCmyGQZSxEnqnzy4JMnH+KBBhZrGx1celEyisdbf5OMqHFcpdyM8NFpL4bWJ4CNCXZZW7vEiu8BVxVeyFpY8QTeWsmwOT1TV26RiAEcKYunGkSjRPt/emOvpP7qFhUnpcqS2ODF0+S47w7pc6p80kFbsWAbkvaPBFjSr7kRAB6otI0PPf2lK8639FWYYeYKT97eG/4+QdP5dp6PLxUfioT5RFsqXM5AaeR9+IMvOVSPUhYYXh1XJ0zcuQtMdEGHDq/VvuTvEX2bUxR3H6Th4mrMOdqISWzdQPVgACfVwHSEv7GEIhwGsQBHMIABtiFiAo0q/21OccxM22oBAMaQAdB+fCe2GZJqQ+Un0o+aetX/uZpQGVQl4FljMLxCsfmj62QfIrm3QBvBi1BuJECp73UI43UMxLgAGTAcSu700Cdc2wL52zoejtflHMqBjzhCGPN8/ZYGC8FqEfOzphO3w06AUU17hzHKslTIfJ+hq4G55RkiVS5sdr5XtdRgJk2MaHi+3cezhTTmQDj1fD/sfcm3JFc15VuYJ6qipNEipQoW7Ldq3u9//9X3nrtsSVrpDhUFQpAIjG9/X37Bqpk05Ytkyx69c0SCCAzMuLGiUjofnfvc84//f58eXGZ/FDPvVFijOY0C6ljZWK11nP++Wc/1aE6kxMrVKPwquo2dhcpmGSVbUZkCxnUVPqrcn4Bzpv0SL2+zLbXOT4LOVQ2ZoGgvVZvbjfL8/O4Bmxhg015k9c2eX8qAMc4vbaHEZgDt6YHEHjv0fVG6P1mbH0eBZW/H7lgVPIlXq5sjIUKcmx5fu2nynack+K4N25Aldf58PBByMtcJ+49iwCPG6634XzMCMwIzAjMCMwIzAjMCPy3i8AE1f/QJWPi3gkkapuT+KG0FagQi/Ifqvqint4EtNLz0Eln1MTM0IXOByy/AM7hWeayh+HT2oJNqayW1Uk6+8MuPCr/3lNEhUdJN88zBqqTBvZ2onJq7cwkOe+7iwIDqAJ7KK20Gtkko5X93mUGi4IqpABXKMFYE/OPysBPjk4z3BZyOjjA/pvWMkdPl+MnTy2qhO12BdW/+OT95cc/fH/5u18/T77mRog9onASxw0A2xonD6zFVA3mvebdYVVGZRVW246GuTYK4HFAhnPhay1wBPhWWSsYCvIN+WtREIga15Ft7i1qVGlp1TF1j/YJASVHKCRzjbi8qoNv0KXbsh8uBsWpdpYP3ilYfxVQBcwZ8zoOwBfr8rqPFmMSn71FtOkKsa9zScWZbINVlhjU7tsepfY6zZc5qyqjhUYsqzxaXKnwTW4vx+61aZxQNFlLqaW3Jw7kWxxpwOperhFwywO7K+quGbi5f3CxO27BtTmhfuV39mFhJS7B44XoBwE1k6JFHH9VZ3mO11h04KfbWKcBxpO0YPrpD88cw+evrpOrmqq73klVs9k3BcT+6NFB1frMdtqBmyO7QS0VtqvkMu5t4nVxFVB1UYlxjZY1+XzeBAQZJ6PaWhApNtu8vpvPCbmoD/eAa2zC5KheXS3nF6+WywDt+dWrZXP1VeKaHrBpMWVP1GxzRzElwNfRj6JGw63g54zP3ao2A/wsQBhMvRAFVWPdStfmpDIOVVUU3J68IQdybVkzojPg3jxXpfrGaT5mBGYEZgRmBGYEZgRmBP67RmCC6tdeuTUsb4RHd23VkE4YnXv34awaVaMqKDmoKCXOHc23DKABrJTvJccyllr7qiKPAJmBTmecKqXNFdzluYDfXoDxIZbgh0yq23CT7fIadk6strEP21eSiXHeTzbq0QOVd6NsYQYeE9i7TLjRuOyRiv02xGeLGFVA4BBFNXAaey/22n2gM2rq0ZP3VX5RQCmkhIoLhJGf+uT0ePl//89nmbynAir9W2MRBkpPospW3cRaS3sc3s/rUZEpnIS1OGoqgKJQpDocuM54DgPnFhbCspy4AZDCqi1uVoEKiEsIBwyuVluLSAFmQBfHrrzZ0k+DdwCWWmJ74VZ10pxYuvGwNaocMOcF6Zyf7jkfRFFl/eEyPVS59kKe9wAqaFVqNdq8bO9VL3/HICAOlXJtO8N4BScUwNvuqwWiuAcKqu4dEEN1VakcOZl5L2ohR3RxgPjQi9SYF9TWYkuojlwLFgeslBvwAQYPk3ML5KoqD8totmgFYY7PVqPn51rxFwU7rVMHjFLJF9tpPwuElKJCOlAdc5VTFg66ENAFiNWGS1w+/uA0LX8OA5QPy9/++oXFlbB4+xlggSALP/1XV70FmoBx4kKLJhYDAEVyRckTzXf3b34wtYmSoxrlcZMvLMfAvYqrFuEcK1BKmG9yYXEj7ORzcpgCZrSuUR2NaporZAubl+cvk5t8vpxfprDSRezuqRS8l/uaQmn3d1fZJ8ot7ak4Np9p74BxB7WaMXDLsXcI0qhYXCV1gGs+54/5wqM6uA5jPv/mpfN3Jdsq3Nb2DKz3Twj3/rD/jj8V4y/U/DYjMCMwIzAjMCMwIzAj8N8uAhNU/81Lxix5KFKVoUosw1pZgugE/fG7dsoqJ04snSwyaSWH9TQTTJTVKKlnAVUq3zrJHAVQLMCU32WT2g9TiSlcOwBXSY55apXX3cDJbqAOQAEet1FcKAFExdzD7CsNMlRSsUc6CZawa6U8CYQeBSjJbWtblrwvkEn/VCryAoZ7FEI6CagePRtVelE2KbR0kvYsB8v//PmPbD/yt7/4QxRBclKjLJH7mv1SIAmIU+nNmCjQJACjrKLioQBSQEkgqYKIcMb7m4NaHRKIqorKmAauaIktzAmcxILLMGBpzdVcixF1UWE1+I7JvKJTQVbnNQDBSAe488tq/wXoUDSPj5qjenGNvbMACcStRaGAYUbYYj+tJMyYAMl1/16CR7FLY6wAy3N8IZzxJs5P56Yv8FTHQC7o2uOV4wBcHIc42wOWHOgBzgpq7rcEKvDnPmlVXNqzkD/M/VCFudoxOa+BtgHaVv/lnhR6GzsgGFhEwbSAkhbcoWr2Vhs7ZBt6mKJiAsOMcZy/g8OK/pB7aW/5iw/PvNb//Pnl8st8rfzP7XNMOyaV/6q1VZeHqjguuoCGggykZp/XgU5iw+cQ2/KrFFO6AlbzvNV48xq5q3zWDpIripp6G+WS9x7n47a3exv1NBV+U6zoNvDJMV9eXqaVzQXa6/Lq1ZcB1fwsSKJqYuDmmMRp64IEF+71vdeUgD6L5Tfb0xOVzyaLWqilAO5QeA0i2+h8yOJDiiktFCuzaFNAlfsPhZjrK73nXL3MiYMe82HDZlhapedjRmBGYEZgRmBGYEZgRuC/XwQmqP571wx2lIqwDWbDFVJXaH1zDqh4giSWSSIFklDlmPGbn1foFDxDv7snp8vuk+RtYgfG80kBlZF4aa6a81PyNGk5UTUKwGUyrg1wzffL+/cz0Qc6Vcmy7QkAmmFcZgJ9F2WIhDUm505wLXJ0tJwGSgFWwIyKwChyZwFQih7tYsnldWzH+ye2qcGifMtYgMdA7g/ee3f5f37+yfJFclN//fuXrVoc9VMVjnY8qGdARvZNESnaeNiTNe8FVBWfLcqEzbigdYjdFbhdLZI5mgBmnuKw/q5AicUWq+sbKwVcCqsLq+SKCcINiwG1zxYT+p7192F9lVJ7MRlPFU0glMS/Pv/0DIjeXc43WEsLk+UkIBv1swsB9Ldt7idKdSALKynXc6iE3A5rxeamkKrhFrCAF2zbURH5ncJAKrLZAhXOHEi2HXmYWmNLRcPOzNhRVKmGW2tzAbSFqjgTYLcLEz2fHapLj9ioPOdn60Ibh8axuZeE7TWUch7kfRJsFEf6ltp7VXs71w54pXdpvlS47UQ8Pm1diEARBgI//ejJ8mFyVb94eb38XYoqbSLZYrXufcJiwlpAq+ffB/snxlyIAdPj/LY5pn1Mge6cLzmpwOtVVFKVYXNZA5bZ4GCPbdNDNT1Sud4naZlzkxzUl+cvBNhNKv1e5es8kHoba+/Ozk0qBF8um0sUVACTwkpXWn8psERAVM4ZqUEbqqo5uyJkXLzJxdVq3YUI81BzLIHVz3j2sy6OQeuMNa9RwM1VBBcvuDX5G5OdtsZSF9OyuObfoMDsfRZV3P5fPtbLMBn2X8dmPjMjMCMwIzAjMCMwI/C9icAE1T91KYhQfaaVi9ZEwzcmeY9BtOFmtscnagsaJpHAarPWgLmdg4BfCgztIN0MyDAHMBNmi6rkOBZfonqujVc5bivtYnV0Uu42AU0q/NAv08ksk1NsoIBidsW2So0tLFO1bKiigcnj7J+KvDv52k+LGey6VPdVZUURtf8p/VSjqAo+w8Kcnz/84N3lf/38x8tvPn+1fBlYPcy25KCqbQKsnuuDrWt20q+VNh5U+EVtBZABT4sv5fyw+p4AxyimglW/M3S2e4TUtajOmKQXSjvxL0wNF/UAOxSutX0M9mLbk6BCGotO5rkoAiTP6J1syKxI7PFqVQUGn50lbzOLAS+v0sJHpbdqL8eFZ4+4BlxqogBIA3LsFn5AefUmIX+28MfIAVaq9lYJHIoqkJfL336q3bLqbsestfYNlQygXIsWWW8IC/LK14J9+/BqOx2Qh7JqpWIBmzEWRquYFnR3R36tIAVcEWfV4oItOa1YkfnldYuYjtsFi1ZWUn1lM/He61uFGKil8i6A++zsYPn5j5763l99ebH85ourUeyJ/UT9BagZ71BTuXe87lSGzk3v+AA89plrxDHJTQWEbTuUwGD93QYA+RlbL3H0guU+ubw8F1Z1A+SzcZsqwFebV+ap0oP1InmpV5urnER8CrSyiYX4NipnbeRU6n0V6/CX5rTqpvDUUUDHOgc/Z18ufHDvcw+m57ItaTgn1NKAqnmoqqwsYLWisH73KLb+Pta8BpY2T/7NxbO1yhgpBZwdkJov+wKv94x/z7gpxx++dQHOC8PN9qf+IM7XZwRmBGYEZgRmBGYEZgS+mwhMUP0PxLm5Zf+e/DDCCCGiaOApJC8QPyuTRiDJiSL9TaOsBlR3A3HOGEswTphN2BxA+IA19iHb6vcdmwjBTCaZuAOZgGH2TW4sMHLfnM5dKgQP4GjrDqC1dlSr65KPGqUUxdPqu9h88/MhObGZGKN88rOFYnbTrkYFM+CWfVPR9Scfvb/8/JMfLf/02y+iMN4sh1QLBnLRzMzTpFATeaWZ+Ps9+81xCAE2YJRSoImcTt53FlW4VWyJSO3Iog0QperXKrX8zKNq5gDVkadKfFcFjh9QprqmUFDBNqpaxehUO4GgFvdxgj4AltjBWO3tilU2uZ35fnaykzYnMX4GUIzjsKNyW9ir1gJIvZlUU8duBdcBrIU+gLSKqwsPqpQFWJ5fFbmCatusWEgKsOU8OE/PocrqCheqs+4/auQo8lRLbmG+xZ26//bNbREmIZorZ8zZeM3t7a8rzxRUexBidk3RJO/XQmLPrdC85pCi1rItsZcZR7B5VkswFuKcPyr7pz94srx3dpjWPzfLP6WS9Jaqt9xHqNPc32NhYa2ozH3GAgiwL7gbxy5GUIOoFYALk0ApbWmuA8aJmrZfYBOnAXmll1fpn/pwLfA2RlEwA4bkvF5Eab2IgnqVHqvkpN7EDsyiB3m3/UrLms0Xge7nfhZZqOHbXXJWtekD9wFRc1IrrZuTvRuHwgN9Uv3bkAGz7VowiXZEVhUvfLeyEn8f8nNXgUa8+zNn7m2cnxVxEXZZgeDqsS8cG1Yb7v1iBXFiSmujW/4+8Yb5mBGYEZgRmBGYEZgRmBH4fkVgguo3ej1QVGuZVFuz8FAL3KiMYtvlxdhvVVWRvkaxI5QP4RIYE6RiDV7IT61mKMlEeXSSCUxQxAVYdYZaWyHghxJIK5r2WEWBA2hiWaStC31dgZ4c4vjwWKsvhY5QUwFJQBQV9DStbQ5iX97bS6uah4Bq9n+Qban3w8T5rz79eHn36dPlH371+zBzADdFmKwIrDLJOIDetOUhD5ccWPCTKsY5dtve0NIjSuWA5KNYh8OvTr5bkIgf1xYyKMb0WiUmVVkPsA+PdYOaeZtDCYxxzq1g25+xX1Kox7xM9wH0VGEUEZnck7OoclqVEdA6BISsXLyTmNSafH6FOmnABX9zR7mkee0gyvY+bX+4DsJ2IfFuqMPdFceiFc16hq+/O2ZyTs0lrY0WZbJs0cJIWn4lQtrd7AQWwbQW7SIOthriNdc28nrOHUezRZnGteOIxJAnyCXmXmC9g3MHrGpH9vb1mEAv2zoWobCv09ZFUDUi7WHqconn3div+cJ3AVmUzm1Av+os51Iwp/AV9+ZpKgD/1UdPPdf/89mr5XdfXfd6CanwXVX2FdKHxuy18py51qibxDxjJCdVe69xK7iipAKOm6ikV1b9vQ3AXqWC7ytBNWfludD/mPNHMX6V115RPOk6xZOASizYATsLYBGRfLa2V5/n+0U/54wZUCXfFLs9CxKQI6oq48cJAKwSutwIWPl93+grpMp6PRTUWI4tuORxyIdleAPa4d4UJHtgX/xd8S95Xssili1s+MoH1rxW9j0swm7HZ40fLOjGExNU/VjPx4zAjMCMwIzAjMCMwPcqAhNUv+HLAZg2SY0ZPQpKYVLVSbkDIIwl9jg22MCqhYRVpjJ1pO0M71fjUprtPph5Ap8WQGJyisrkbPNRJbFgE5WAAyvBLuehewFAdnEbRYfiRbSKYU4Koh3m+PQ4xbaLetrtyVU9Xd5JVWIL7wgKHAfAo38svU+Pl//5l5/63C9/93kAN2pq8ltRZXmIItl2nxxX81YLz4OokwN4mMJEKMUttgQYH6HoWmmnqlDzKVsoSPgGIItr7uvQCsCjcJHVp3ilENr80orTKqICVWzAA1CrUFWYOhhKnaobKifXzbUG9i/6qQg/OUWh3V2uAqqKWSERx5nxc75ahVEogUwJulDV1jeFxD5dEARK19Y0jAvYWpVTXOOMDhCK4NZaOFzD3DumO48c3ALYUJ0H/Lk4Mc7B44x2LBTHahGmVum19c2wN3M0FV8t5ey/YKpyCgDyW/ap63Qoqiwy0JMXxZJHCyuNk/RytEJz7dy1A1fpjO2W1jVcL66B8Msb+vg0rWref3q8/OHFJq1qLlxcALjWvFTAlY/IWrXZisO80V0U5nkCwARMXYDIAhDq6TafgVusv3mNnNWr6wAmz6c36ia9Ubne8QsIlCwA4RzYRj21wu8m+al5v71Zk4uK/Zd9G6Y8f3P7MmCaXsJDmUTBpLXMI5ii+wKqVOzls83nkL8PWUS6Jy+Z942FDJ+j7UwAmPYzXTkYgGzbmZ4jcdk9SQ44/2yFxQXirsv+A7AaMVBSVWHJgR0rENziWXiJtSNAzOurd9i/Uo/XYv4wIzAjMCMwIzAjMCMwI/C2IzBB9Zu8Aip1enP93zoJDz5UVakkYvGh3ZPjKCJRTQOgTlSZIwpkgUaSFHkwh3TyCTAWencDaQKruXC1OvpAuUO1BCrSUqPFgAqP5LjtmrsaNTKWQ7M09+8DqoHE4+N8PxZgzvaOo7QexeYa8AygAiBUF8YK3HLEB8uzZ+8sf/OXP15enF8vv//q1WOFYBRUcgcr5TAZp3QO/V5y3Iqkggnq7Ukg2W2sQBw4Rr0VTkeRJeMICIzKudpSDcPo09rntQrzXYgtbGmRHTEBAGv/HKoVwwO+hTCOBdhi76WIDRAMXBfMun/Gu6vat81E3w5Bo8epFuFsDFCiSBI/CkG1WnOtukXrKo3rtTclkEI3g17XasEChqBdEAO2tqhtAxjvUMa9lk1bvKYAT8ZMT1qOrbqnIluF2bxQbboAf+GdY9jr1Tg3D7f3B1bUAb3mTVMUqpplLeuFbQs0eSFhLOCUvqW1FK/ViIlnW+t0vYZY9D5N3mgU1etYp6s8shvOvpHChvvO2dHylymsBGT+4rOL9KttBV1bCwnpvd61MtdiXYUxxb5QOQHmoTwDpOajavktpFrpl9jknnh5mXxT+q7mtW2US6s1P6SgUuy9LPYAs5ex+15cfqUSy4Ux7gHIu/vL7Auo7WfrNu/LnZDCvCmshJJKrjmVeK3kjaJJoSSszvQzbkx0H2CHzphsVzTgkxsTS7ArG9nH3dWmNzqKtX9CkGsDvIFRgZSiUQFOFlK6MJZ70NLFgCrFnpCuY2u2sJsfkqQe5O9HPssP11Fsp+23n4H5mBGYEZgRmBGYEZgR+N5FYILqN3ZJAI0qpC3FOaDU/Rc2Rw+JAmmUS1vP7JMrlrfEqugUHCgERJnAk0NWydWJ5Q59SFE4gSRn7LzWnEBzQ/OSBVu0X2ZSPGyZ7Bd1FXUSdc2CTBnSMbmoyZk9ol1N7I4n+ZliTMAq6qBZggGhY0E2E9sA0Q8/+GD59JMPl999fr48D6xiH1VNJe8URREI1/ILnGMtLQzdc855P+opx7DqMFbjKK9Hkcn4zqOWZd7PMJunWC81KvLIVWWi74y/83li0Tl4LcHafC0sM0A1+ym8DRupoRutZRCa/Mp7QpwoqC0IVNX6OAWrUAYRt1qBt9WI2x6nc39sp8WtXmngSiVS2yc8AszxWtVEClOV/2pv9hS5zrBLNmwBogGAqL1AK+KXOavUz6qFGAgif3aEwnMo9NlVt0fjnL0FGWMVY8ZIKxvtsrwj79sd9lmuS3M1icmwVPs77WRapZeTWqsSr8WmLCoEyHJjoXRmUIybIwis+Q7sU5CqLXwK+vwj1xOwBqJ/+lFU1SdHy+9fXC+/jAWY/XfxZbVdrxWViS+fEXctRKM6e+6EBrBWOQVEW+V3S9saz+M+vXABTc4v1YA3mxRbStXeAOWOMBm7eNTUq4AccImaSpseFjZuA7Lb5J+iwtrqBmCPEst299mn/VTphWrPZFrPbPKVY+mayDUd7WMsoNZS1N41nMv6WeeaPfB+xnsJqHIYgDObAsFUAKZQGetHgD/KqCscOW8s/IAqAJzer9p8uf+vRwubyuf5k4I0vS6ejWHMbzMCMwIzAjMCMwIzAjMC36MITFD9sy9GoaUPptvNTjRfVEUPVFgnoo+b9SnUxkDhbtTMncPmBjLJpQ2FuadpC8Pk/HUiZieyVAJujtuQEteGH8DgyF/dxVbII5PQTNv9EaWQHNMDchixn2JdDWzRkuYg+zwMXJ5G3T0AMrN/gPUw+0Ptsu/qcfqrYinOhPenn/x4+dEPPlh+8ZsvMlmP4oU9N+/FzngPZAZ6heaouViNtX5atTjHp50OqiUVi80BxcbbXrDYeUW9/O8w4GpBJeDJONRi2zl2gVdoBMJQugBCiZX3FDq7HaDWkKswkq9H+BM/LLYtksVlat5uLb8USu37sPaeRLVC8YIzCna8vwsPq11XdVKVTK1w3A2AGCA6gFZS5d6oUrsuY/QDOGAyT5IrS15xVWDGXCurBYnMNwToWrAKcOLYLmTkG4sLFAAS2LwHOxq+bHFU+veZ/SwkjBAKW4yTa9DnOub1QdVY9sd+116uxKMwXYW3PWEBN+IK7IezbIlUAGVhgHjReUWoZLsRKzsujbi89+Rw+euP3zH/9R9/f5684OxDlXiA6lDNGZvXQjBvtV9A2iq66NXEPc9fptgXoEpcyE3lHkBZZf9em3zmrqJavkxBJey5d6n+GxkzKmqq++b+ZuGFAkk3gdjlIQWSYvEFaGlZg+J9l/fQO/UeO3D2f3cTC7CWbO6b7Ms+q7SHomovvVH7t0KbdVcDhvIK1HL/5gXuy6jud1c5ZvZEkxIAACAASURBVPJVd8hbtRBUrvua68qlpL1VLMyopQ+U/Oa4WfDxeW2/OV6uKYfh5QaMQI+/TJXZ52NGYEZgRmBGYEZgRmBG4HsZgQmqf/ZleRNUUUCBB6yFqBSrV/FfTgRHuLHwAnRY8ExJzcSVwipY/pRAWnH2QXhj8soEFXUz+6MdjdV+IQoAAKU1k9MAL/BHyxchx8koIJfpLaonbWiyT3L1ADEUzLOTs0BqKvICjvl3nHxTFM+T5JAeBVZBJeysJ8lZRW0ERP/HX3y6vPMkhZR++VlhyNzYFFPKMe6BH3qw5lgpw6PyyBnfZYwUb9pn7NkH5ZWAQ/ZJjupBVEuMwlbTBSLzPMflAfRqKTaUAFX7vwrrwg4wPRTWEV40LirCEgcUwNpRgT7G22JDVSFR/DpGfgeoGDN2Vq2v+R1rMgpni1ABtj1WkbQPALF5tOyo/CETciWJj5HsawDgG7VvBKtVceWECqVVUUXKbK+KmR+w2gKA7S1a0MTuzDmhyPL8NjBEfuXQ8H0v72lObcfIggU/W/UYq+woNEXhJLVnleiCuZZs4mFRKiDKobSCrqouN3CBlKJJAic/++MoXCWMjXP3/CgCxfXr8YubwDDW7t3lL5Or+t7Tw+V3zzfLb1JUqUo417HX3IJMnhcqZVVhftZ+DDyb99viU1iksfrSBmebzxjnuo3dl+fYk6prWs+8Sl9U+qaimC4PF8v1dSoPR1U9Pk6Bp9y/28Do3c2LfEYvPc9NPkdsf4cFmKJNVArG+hvAbRhQmM8dCws2FFZCXV1vEHul8shnu1Wo41iwMNS6spKXKqNrI74/j70Y1wHXiAvK4gRK8xUFl4g4iyCcUxcjjBJBd71nOBOAeF5iE+7lr+ux+nhXzx9mBGYEZgRmBGYEZgRmBN5uBCaofiPxT4Vbp4bYdzWDdjb/CDOdjPeR11G3sOgd1VrrZB/rH60TEV1oXcFEM/mRqpNU5mRCH0cfSiV5o6M6TybvUXzIPw1QobSBfOTrOVcFw6KumKoqhKFmog5GTcrPRwAplX/jIQTigBIg9Tj5s6iq7IL3nET5pcUM/Vb/5qc/EWz/MRV/nR/n9cPDE+3BWIP5fe8gCitW5Siajokqx8C5anCgbhTBATifJF+VirkNS5W/Fidiu1qaVygcc+z2Vs0R+J1t2U/7iRZkULV5HeXudVshZudYUwtNvFsA1BqLlZpzjcoLmA045HdgDWisZbpXkGMJXuP6rmO1UNEAA0VCzmlVMYWnKqRihRtUZcSKys5RJen9OVyiBY1uJoRoWw20sE974HJ8QIiSwqqgzSG1CJGM0hgAvrxg3qjKaQpo2SKoVE0ciAvnuh4POKR9DQsDwvOodLvSuPmeAxqBphWAqOLbuNeNWvWZWBT+zR0lMABldsb5oD5WJe/4nqVI0F/EAgws/+Nnl2kRE0tuD2bMCRfFrzzPXvDx1cUI4XSMoZWFC6gci/haRClfqKtcW0D1IhbbzU3svwHV2zsg9YXVsk+Pn+QeO0huahZ4ti+X66uXOY+8j7gCpvRANSecHNQM2LxQjhflNZWAubF245BoQaT8DnjaJgma1YQ9Pqss3oyCUHzebVeT+xLAZZ9RVvsh4V6lanDv7YcAtvmwLjC88Ten/u6xsDAuBn9D2ITbjUcNF/MxIzAjMCMwIzAjMCMwI/C9jMAE1W/ksgANVZZGyRum5o+T56obVOAFDkh2zGuopVbfbAsbkyrJG9uSM0jBoyhIFEwRfKoE7sSGaLEmRVcwpC1hnOiP3FDyKpmUHzDxt+APu21+JyqqlWqF2OSoBi6PsQQ7Nv4H9NBH9Wh5cpYc2kADLWTIYd1Pq5qnp0+Xn336UcDhZvnn9FBlYr0bCN3P9kexB6seAs17pyMe6UGaysLYgbE1ano0NxWrLsCU/qRHAd2May3IA5yhqgm4QCgnMNTRxmG1sQK9GR+/85VzlccE0eYxWvB0wCrn1mJLVRftK0rOJ9QDpNGqhfFTjMZ8QcCt+bUCP5AtDFSNQpVlng+MAarty1pwFhey4S2gMZYw2I4PmxVrB2wpjGGpHeof1xxLKpVqOc8q0s05RQUERAFIHkCkqrL3Fkpc33PseRRaGYh2XYGuijDgyRitDvzmeXkuWJVZGOj4rb2c3bRHa8fNQzXTIlWtltycU8C4cRNUux4zFhFGjqv5qRyWdiuFTdVqkJrhGFvynHeWj98/XX747Hj51ZdXUVajYuoPHtcZxZl95f3WGCO4vTqqte539FE139gxcr0f0vf3Wgswr6PCsv1NQPgqNttN1NKb21T4zdfe7q0xos8vkH5xdS54XgZUr1G2sfmOHFVbwEh/OQbVhlO8qH1UsQuzGEUyKQCL2trsYe8L/x7Uii2HA6UWRcoTbBb7L/t7XZm3tmY1ehRtANbKwFiL32gxwypFXArpYVQo1WfN7168Lnyt+bFvsOy42ee3GYEZgRmBGYEZgRmBGYHvRQQmqP6XLkMVKKvb+sWE3RlmZ91/9Kg9uBNafJWAJ9WPqOTb6rxa925pXdG9OrFEQYmtV9vvQ5RKFbpMVaN42uaivs43qgIzDir4xnqLOpjj3KBsBjhRSW+TrHadPDeU1CdRTw92D8PNKLE9F2y7B/RSjYpKGxxyWwEmqOP9p+8tP/vJh8tnz8+XFy83VRnJm834DwBWWsccB3ADtc7HM859cl+T76qtF3VJ22lhFcsvVWsZJ6oi0AiAaf21KFTtzPzYwj7DzujkGggHGKl6yxMFKXhHDU81EvCr8qd+CPjyutDJY6hbmbgDuiNT1PFVzBzXd82JBYJ5TpvvsCYDqArJlipqzihvVi3NPoUkhLVAe17j57UokpA3CicBPSJMntuMBE6KJmEHtd8n1WQHMK5FmGphxuJMHmt6pua8TrO44XUhGoJgIIbTEEyxcgOqrbDM01isiQuvuT8L++Q3AQ+wLJ5a7GeolMSTuGKtRR1dVesCftnIIk5ek1qlVbBVUQv72JNVU3M8xs7nhvsDEzqK4bPTw+UvP3wiyP79b8+TQ4rdoNef8brAwEIAsS+natm2hU5e2o48VCC6kJq4x/r7Mvmom8RyC2gGAm9wH+TfNosv1wHV623U1NtXVr4+OTwVyF9dJh/7+qvs9yZ9Vc+T95qCSfaN7WJAc9J7jvfpy3p788qCR+SeY3Onn7L24IBq/zYQYC82aO15VTDOPnRP8NoKqSixeQ/3HH8mqP58mffQkoYLxT64xwPHjytQbHs0XB1UjvaQfggKqdyPLmysHxaulx+H+ZgRmBGYEZgRmBGYEZgR+N5EYILqf/lSrLO9N6y9Q135412jfkZZ1B5c9cMWLgE8c8+YwKOO3AOv7JOctlGV8yTWWfJZhY285z7voYBR7L5SylCiVGfrn1yOY1c8RC3FVstzASX7iubYgCq5qU9SeRgwYDp9ACRk1k8rGnMTsX1m/4fJP9USmtc+ShGlT374wfLPv/tCEAUoH+yZGjXVHq9RX5PPCrQykcf2CMSyHUBJ4SYgCWjWrgsIY7clL3RYSVHT+H0txGSxJpXhqnXrY/2Z3FusyGtenuqq8/duCwACWAXIgl25phZg4yfoNhd07eMKSA93rrBc1hvtXbQZryrmeJ70QTRF4Dzhbq/PVeUDkofaCke9ofIV0As7HJ+iPxZz8qpUcbwfPUoBv8JNIUPu4CnfBzCmXU1AlTxj2/YAhsascG2BqfEeg5MdHOS6sFDQfq6ooQj+nt0j11gvOO8FLBmjKnCOt7akERq5M4mLjC51Nf5jfLgIhgDpe6+F077nOtAF8GIzb0GrjvXj906XH713svzy84tUAE5f1RAX27Mo0GOtixd+fOzTSjxVS83xbd7sWr2YVjWbHGtLBeCA6R3VgKN0cs3JN6VNzW2KKd0GVI+w3YcMaW2zvfky8BklNZ/P88tLc1cLqNh3E4+R72rl40Dq/W3U1ERwbzeWX1pTRVkFYK3ErSe/MCrMjr8F3KMFWHJQ824uBDDMcVBVd8kPzjlv89wmfxcolqScz75yjuTGjutgRXDt9M1v/aOb5XENjfdyAXqt6Kok0M7HjMCMwIzAjMCMwIzAjMD3JAITVL/RCyE6fO0eKTiU6khtVcGskAeWTNQ7iiGh6KF+4BZ0agl4oJpkm7x3N/Zac86APCbAu4FVVLw115D9YQelcmgmoFgWzwKQQB/WX2veUA0UqOG4mZyfJbeUSr8cDaVNM3GsuChWVuPNPizClO8onD/9+KPl3WdPln/4xe8EQ46xh+Ka49ATdg+oBby1gDKvBl5b0Zc+q9iHmWybY6q6ib22IOrwsZ1mv5wmShQxaUXdWqDbIqTFZ+5NkK3tUyUO+yvnOZ7rpL0Qz2CAYhXaoXYqvA2F0CLFeZ2qqrYNGTChEgp4mg+KDZr2NYUkKE6IzDYUidImLQgWqDn6MAsLYdVrGxfyC1cIBqTaixQLcCvY8m4BNP/RXsqxUaJzzJvkRKLIqlbnZFFa18JLOj5RpPmqJPzaFmxcCtwouQ1ernPuP1oMcUDgzqJRwm2vzdCnPSdAr+MZMMpdKiS3F6i1jlBoy8U+Vnuz2iFQbhpnrMyBNK4dkEyV4xZMGhZgrmW2e3q6v/xNKgBvAmV/++sXgczm5zKuFrQq5Be+aTlD7in9ZwuQqOR8frpY0WrDF7H48jrWWWzRnCeVf69pkssyUooj3d6c52egtTC+LMDpq1jer3KM6wBx1EtBNfmpVBLOF1ftLlV+75Ln2sq9uV5U787n8S55rw83qSpM0ak1D9geuc0ldl9WDgZOiWOeZDzeC1wbtqUXa+4fINXADuA144Ac1irOri7UVFFINT4jz5v9v/nnib7L/YC8rkLMeBgjTyvh93DzMSMwIzAjMCMwIzAjMCPwXUdggup3FfHRW/SNmWkmkkyOOzHcRVWlBQyWPhWUMUNkAg9gAJTHKKlYiJPzlgJIpm8CUViAgV+UUyvvUuE3aiiABxxhOz3GYqy3U1Dh3zH9TLHOahNuPib5qPZGBTIdUhQ6qwEfLT//ySeqtH//6996rKOA6kkAdJcerSrDsUrmTZ3rtgUP+z1SmQ3Qkqs3khGB0yqnpOsyXuCV8a0tVzqFxsYK/qlQJiYAdIGvOYrM6VXZ8l57baIOAq8DtpyEAy0wixVyq9i1KmzzLOVO9oNldryvkNmcVQCVYxaqa5stHVWF5bmqkry99l4rrQJTzvWHDVbwBAoA1X70gChSUle45RUMsLyv7U9oPaM+Z05qQZVcUsbCLlrEpwrvKCiV3w4TX9RqFgp8PA4a92gtzOYDUzBq3BMKbMA2+xS6q2Q7zhwDO627UgGuIs29hApM4Z/VZosqvuaNYm1uDutoT0Ml3gGJxJ3rSXRpISN6DVsyx+A6/SQVgD94erz88x8uYjmn0BGLDqOYFeDr9SVNk56pgGp7qbZgF4syWGt7DYjbRoU0wA2EmhOKOsw2hcY7bdav8nVp/1QWi1BCLy9fLq82LwKyQCoUCIBGOaUoE1WEyUu9JweVQmbcl1y3OiAAatvTuPCEAgocA7eAdytgo67yXEGV4RS2XXVyISPvTQ67fzMswsQ+K4PaoiYVgl0bMF2A1RPGmPdxSD4vWH7XSsPr37yhsPPGR7eC3a06BuO25rKu75nfZwRmBGYEZgRmBGYEZgS+owhMUP2OAo3EYY9TCgcx8UTtoMxvJQ8tskuq5aqUCLDkVipRdQLKNil+tJOWMhRbgiJRVK0KrMUWGSvHYOIf+ydtL+iliIJzQA5prMNJR3U7lDPUG5/HbollN2rnUayOgOpdbIZM9FESsVnu540nOfZf/fTTtO24W379hy+EULY9Czjb65Rzi4L0EKWXYbPP/ZzPYWyoRwFffhcEyclFtUNNG/1ThSWAClgYoFkgGhZkAH4AJBC95ktatGfdl/mRTPxfK7Qi5QqeQIjFmKKKZh8op9iNeaBKs52wbMGlVTXtuAQOwIzcP9Tc7NZiVwPkeFk1lQk/qhcIAgCP3NpVleT8tNdq0+0+CsvwSdupcJ4c07Yy5oC2Mm2RhSJU3QdVe5v3qTbbPqJu10JSR8kLprrvmo/bcVfm1BZd+dNCVtbYyZf9Tsf72c5CRMYPEKRKbgtMmR7qa7Xa1nEKbNUSXPd5j6dVOP+AYc6lINk8XQCcBQzuhRvhFcU78cMmzP6zzTtPjpafffhUpfQff/tyuURVdb2lMSK/le04/+vAGtApW+d1KyhbLbkfcuGUAkreW1kECGTeBDJvcx9g2+X+wcZ7FfXzOl/0SCUvlf6s55df5d6PKur1Och7rvJeeq7m7KKwAqr0YdUJYDzzGveDhaOy74ylCqo0rIqL6mkBqlFgyRxgc0rZlvupiwS2osnPWMCt8GtCKcWUArtYgDmvtSpw8tm9GuNe9U8MYMu+befTa+V+33zw1FjT4CXuG//8DOfCv974X7z/jzeYv80IzAjMCMwIzAjMCMwI/JcjMEH1vxzCf7mDrwvpmHA6GSTHFMWMGeNaqRMFBPWLQkp8jQIqbGPhn+4TiNuJXTeldJfdFDvSDozAQk5bwEQLMYWLqPjpBJgcUECEyX84+ITCRFUn6fzIZBTV9TAguh+ooQIwcBO9STULiDjKMQCOp6kC/Nef/mT58vnF8uX5hX1TqQ6MIoYdF0V12aeQEkovFl7a1qTNjSDLGZCLWlUXeyiaHml0JwHos2NgBYWqAMe5YspcVcoqaKOyrhPw8ucKr7X/8r7XBY04X5Stlk0qzBWOANUcC1CxaBFfvBxQzbhRA7W/MtahOqIqq+8CHWPhoPmZVWG15SpIcwy+Y1dmZaFW5Cqsww4raMIqbdcCXAJbimNuu5Z0KpTaVkUYLOR08QLFENtsLa8AN/sBwixSxSKBtFjQps+rx/d7iy8ZLWzV5IQSz/zjPVYTFkLHvu3diqJXoMYKzj6A/oJgx0sYb31OZB0w/wYOMexch+Yic7KotVWd77Q89/p1UYZIOCh//vH7T5Krerr8Inmqv/3qcmwzeqlyDfNA7RWC6zU2joI5MeTscg5ALAsDj4Whsuk1ualUAfa1W/uoblNUiVxVeg7TJ/Vqs1kuA6m0q7kjp5XzIBeVQ1ONOfmnDtZL3uuWvjLjLi4Uq5aOhaf7jNW2MwOoU0I4L+WL+5/z0V2dF73vRk4yywkAbWDY8Nm2hgJKOSi/5xwSRVsuq4gO1dvKwaQDsEeuoYGuIvv6wSIX9/2wAPO612DclG9sOX+cEZgRmBGYEZgRmBGYEfiuIjBB9TuJ9KjA+Zi5SFElZqPD+ssYACQgIAlmtm9BWTGHjj6LSi+1YZrTGlvuaQohRdVMSd8Ub8nkO1U++cL2S94rk8xooaPQUCbKqH55DRAFTqj+K7wCqkBl9nWQ183hzIPKv4dRR1Xlcrx3T8+Wn3704fK7L9OiI/ZkOusAt9h21bcYi+pY9nX0JPtGQT7QGry2WUFVtUiR6mPzKFH+np6dpKdrCj3pem5Pzram6cXBHll4rOLJw3YpbodVuDmiQ/yr4kYu4wD8tm6pQif7jFzNVrGtfZTqt+2jWlWvFt+qp8C9++e9wxJrixZA2HzQtgKSQ4DXAdNaPLH7OrCx2MDYuTq8xl2QxYQt0IxKyQJCzl/V2H/cJbEG20ql5wxMrDmvVgW2xQowCd8EVL2VgHrUa2zbKNnsuwBuHLlejJntOAYqcgZFuyCgG5jjS7T0nGpR5jRQ2VkpADhNgQSgjVSB/DqKJ+cABq19YHsVV2twQHUorz6rJ5uFAyy9LOBwXYkl59b2N2fHe8vf/PjdwOjD8r9/9ZW8BqyhdALPXbToYsQNtt5VseZ5o9zoN5e2haKEvbx5GxClSBLvweq7DXRuhzp6R1uaWH7PX32VFjYs7XBOXI+0qtledsEl76FtjdWscRQEBu/S3qboz7faaO+Sg2reNPGM8mu7GgtYcWtiMWY/WJBZfeAq1i3xWFEYhwT57bS4oSIw50jFYn5mdQD1l3vQawqfYxPOznM9WvWXr9rOX1dN8m7xei677TFM3GsFYCyzulLv3fmYEZgRmBGYEZgRmBF4GxGYoPqdRZ1J4RpuE8nyZUOSftkLtdAHkN5LAVQkZSIZlbKUVFANRO7GirubVjBWDMbCSpVSQBMbq9DExLOHfAgM8gD47E9q7mlbwAAr5KqidmIFrhIZBfWEPqrkc+4tp6kO/MGzd5YPP3hv+dVnz1OxNbbhjPEk1l5g1dxEKhpTbCh5qicnT81tjVvTgkvHjDczdHNQPe9h6aVgU2yUxyngBLBim7TIDtvm/U7sIw3tBXhrF26lYP/RmqTC8dDhVhWoIPJYgCmggyta967KYC3AVsBVmYUcUAqJTeIOeOWcUV15E+8x3zL/Q91six3Aqsqceb/AhgA7AJn9qEa1eJD2V0E0lW2BsgG5KwhSXAh4F1qyE2ob8Wjf1FharWLLawVCHbycA/tnHMAsUDbsnRQJosKyyqqLH9iBUVeLlIz/gGtv5Fr4yZxh7dNVnrX6AjUuDhSIvW5azYcqn0HVxtycVyBwGwijii/1bK3IDNRmG+CduAOD5qzKbOyzucnC5hib/Vmp4IuA2HWJ5ZMPzpZPfnCW6r+vlq/Osdq2OBOxt3iSoiAAXSswP6PwWqQpNzXnh73XPqsZDypqFy4KtmwH8F9dXSTXNSDK8/lcnZ9/sbw8p+pvbL32KI6qSvsZFoKoop081fuHq5xfPi9xJgCTt7ENP2gn5v5lXOmLnPsadXYXaz8q595Kj6sll+9RSCV+7v0VGHt/0j8ZCH64DqiSGkAVYO5n9nVJAaeM50ncFtjaoxL79+S2xZesJu7fEQC3qmyXS6yw5mLPqp7aSoebkNxeq47Px4zAjMCMwIzAjMCMwIzA24nABNXvNO5ruAdhOSvlMSat5qTxYHJatcMmKaokEFlyVO1bGshIhd2dWGZ3TjOxTLGkPYosaakl920AiUoJ804K8QBh7JoJdoBDqAUYWyzpOPt7ku/35AtG3QFejyiSlH9YgD/+8AfL0ydPl1/+7g8FneS0HgKgjC0TdNRd1Jy9g7PlNHm0+1FhYW1A6WgotWv/1EJiJ+K2fMFGrJqZMepZrEoGmBWWCzNWAFbpLHA+KqjyezXI1Q4s8I/wAqqois6/AwC1f7aH5yP/kzOb8ai/5X/ajQUo7NNVc4VN39HrpMINtA1bLs9ZlVYgL7SaPzl6pZrjKfQW7rzy+UbV26aPZszrIoO5jQGqkbcKPK7nywBr0yRvNDZtEE94RDWk2A8nEEU81w/FEmuxxbXIL80xrArMgoWW7II+MD7415xKDadA3lCn11xVhi88jsBpW9ZOSlwB1ZsULNL/63XlngQMta3nTVfbrTBJTNkGgOM+B94L1lmsCKFuQ95YgldVmlzav/7JO77vH36TXNXrSqns2+JSXGQYcM3v5JPAPTQ+USrbFoSKgkoBJNVubMi0xmnIGPurgCr5qSir2HWpAvzy5ZfLJv1T74FS4suNhL0+771N31VWI1BT+cxiGdaS62evAE+EVVpj8d1BTSUS2gWAaCoSdwCMRXgHMPmwchtln4C2SxQUdgowaz2IsutaSBwVgKmf+OSMu7hCQSeKOFGgKlWOawvgeIBqC0f10ecef3bMHJQbfS3mNF6e32YEZgRmBGYEZgRmBGYEvuMITFD9TgO+Amptiq8ni/y0/u7s1Mlt9Mgx0Q027FBdN4WUsF7CrNh/AcDYIpejTGZRY823zBe9EVGqYAFA0P6lexaNwR5qGxdyF1ON9zR5pMdU5304WE5j9aXYE2rSCVWGByADkX/xyceZex8sv//q3CJKWGSFP220UWSP0oqDbNi0qjkOqB5kv1hpUaGAXxRYQKmWXlRjptbNv0WZ4rlDc1h7S2oFzU/ArXmTKKqqqgNwnNg3ZkKsc2zyXPt8ba7dR7dpER4m/m8CGNuaz/m4HfDUfVGoCYDwPNaJfgmt10XYrpIpIGTb5nyOYlF5H21PVqsqhX14D4fz3PLzXcAZCyv2XwVC7aCFh3vAxGq6LVy09gZlKIA5it+D6lg7kqDi3mIPpfhOFg+Oo2ajrlJlFzDlOlPcSugeSnJ7w3YhwMrKKItWlh0FoRDoR0Xo3qXN/7SFSh601rE4l2NErRywiNrnwkkV7BqZl7SYiSJJwSUUyRErduXiR8aGEwD7sD1bhckCKIseP4qq+j8+fXf5Pymq9NsvNl7fFlOiwFHHsy5g9PSqrtsWR7W51mqsvjyw9m5VpFtl+fp6k9c2y/nV89h9nw87+e7y4sUXUVq/isDYqr67Uf/3DshBLZSitnL9qSZ8v02+6sgt51p3sYT/tICS7WVYhDLBGDBlYaE50CqmqM26rrm3uCHIGWZb4plBasCoE8P7Ts84MXIVpQse3HDcG5yn/Yy53tyjedGb8fF2X+/6McaxWOHC2b/a6F++af4+IzAjMCMwIzAjMCMwI/CtRmCC6rca3jd3/qZ6sSoaX3fwtpTpRBFFKpN3N+PnwCA5qIEuKhGZq4plNgWJdvJVV22r0zo3FriqiO5lP+hkycJTtQQI98gPPXi6HEep1cpLL1RbxWQE+k9RYILLAZuf/fhHy6vL7XK+idp6fCZEAZDkpJIZCQzf09t1LwWUTk6Ws9Mn2oJBRWCTXqoMq6A5VJx830e1Jb8PaKGKMc+N1wEcLLzYfQHuFihaFaBOyoEs1Vnm4+MllEgUQXubml/Kmby5OFDl0zeEUMzXBJwBtYE37FdQzQOwZHzl4kKoP6OeolICqCt8W7m2Y7PljJA08i65qgOuOU7b5AB7QEwtsvLvUDdvVeEKWm2n05Ywqp8oriw88N5sZ+6u1WHZZ23JLCbAMtcZE7nEx1Rgzpd5pjyM2bAsDxBHodXyO3Jo1z8QHtf+v80fLawPUI10SYua24wFELT6cIVxx7sWiOJnck5XsWyKvQAAIABJREFUxdbCT0CwCnCVXiv5RnW8C5xZJ8kYsiPaIZGr+o7X/O+iqm4CYgAtAKqteQyWtzV3tVcTmGYw2F5RVbH4onKzQMBnAtcAA96kaBKg+uryxXKxOc/YWRxYlpcXL5Or+tyiSTfbFBKjUvJ+gHUvCwPb2JAB1LgQbgLh9+aLsrDUDyAWYXI/hU5E0GwjWNquqtezxaVKmaq89oG1BFS+5d70nsnPuAbI3eXaAb0o1fZmHuon0M4iAxWGuVe8xlyA7n9dnOjFrwX/0c3h35cG0FY48zEjMCMwIzAjMCMwIzAj8JYjsM5D3/Iw/m84/ApY/75Skem6CiWqptNJQNWJKra+2H2xYsIZTFqBtFT/3Ts9UVllYut7bANTq+jOfXNPLXyUtjXXyYO7SYVRoPA4FYTfO3hXqGGifxYABVh5YA3m/beBgZNYjH/2yY+Wz788Nx/wMMekEu1eAJh9oxQeAqp7yZkNqB4np/Uo+6KoEwV6To5aUKlyUAGC82jLmhZ3sgCQhIeoW/g0x3YApFA4gJJ9FNhaxEiANUbDiguMMHmHB3hPvkc89jtW0fX9AALQs2/SbpVR9oIIhUBH3ihjszATu/ZV7Mkdp3mf2lsLvrUeVxnl/Ogh2mJNrWorG+d9wBjsVLtqW6twDlQBtkATqqrjaJGla1rPBIBQ1NhubQ1TMAW0GE5zM0snVP+lCFcVRRYSUL6PA6gAK3nB9lhd4XyA1Vr8aO0v28JGry3Htu7hHIxp7bqKelh+afWitTZfACF5ooEkYNRzAkoTK6sYo6gOQAbWgWOC09zfnjNKM19VRrkehf1nZ0fC6mdfXS2/+eKyMdJa/PrzJZeONkHsD9AH8LgetJxp9eG20ukCQHN9t4HOqxRJutxceP/c5OdtFNLLy1fLqxRUun8gN/Zy2GNpRxNABQxdiACCo45yzQXNfhYB2Eibnp95puSTu8KSxSU+n4yG6zjizOtYeenDSiAebg14c6FX/zoAPKoDt95Rj+d7N+SwdrHK68uNmHxfLb96ttkfu+TvBQN8DaWmDgwodvDzMSMwIzAjMCMwIzAjMCPwFiMwQfUtBv/rDg2oop62xA2IE0AVRSAlYJUJL4oqRZGo9BtQTdXcHXqnmmyX91CSN3tgMrobyzBFbbD6UtSIyWsMj0LuaUD16dFZgS4Ac0rbm2wHCB3FNkrfyYvry+XdZ0+XT3/4w+X3n7/UtUiv1hvgg3Y2h4FTLbZAI9bSs4BsxpOcV7Y7CSECs8KoFtMqTVZJ1Rpc22kzGKsWVtwL2Kim+sujGsT2BceCzaowCpbOwwGStmsxVhkneY3AL8obRZBE8VEFGICmxY7Fd1TZyPesiuv7x8Teyr+MBXhqdLUEqwAPhRIlcrD2sMIOJY9vti3hsLSb6VgVrVEQfV+VPxRHgXbEA9C6on0KqqGwnlxKlDMKWqUgD71o25s125CTKMBzvrQlav9StbUB3cK1qnlVbNTkQd1VLofyTN6s4MudOBTdwiXKd+Ec2AO2blBUA2colAAeb+NnFj3sCZvxqgLnq210iONQGwfce0myU8GRxQBa1pTVfO6xsnPe+vMfPUsV6sPl//vV88SGgmNDZTTOtY2v+crAKGxYGK7117xWYkjcAGPs2QG26xQqugqYXueLqsabTQD14g/L5asXy23UVmGYNY04B25vvsoizquhK3Pc5qDeZzwPAd7e4ymuREXfHfLGidlQj1WQswl8CShSgZvniAnX0LHmxMldhmux2PM5yWJQLyjW3mxutSlJ1QJL9k0mBjibuQ/isvDa028VUAVYObCAXF5e3z+e+Z79NZzDmRGYEZgRmBGYEZgR+L85AhNUv2dXv6DaSq3MZAuqVUJ2KNhCFddAiYrZaRTWgKA9VIElCslQNTfPPVAwJ1V5DzKpFpAyyaZokn1PsynFdQAOchYBwn1aydBiJhNhJukqkYGZy+TtvR9Q/fDd95bfBlT3sRzThxRkIecx6imFbugNC5RQVOYg+ar2Uw2gPjmJHXjkAGr/RbEtNxWWhFXgtNWOVtDjxrQ/KUrrUN+8VIJ6QXVVO91lnmtVXqyllpRyMk4epz1hqSLsDtgGBXMouyp5vB8FmeJFrexrixigd9hHAfu2cxlXY6hcAJE5rHmNbVVDE3DVOgG7Sm3Pqy1pVsVvj4JOeV5YypMop6sqKvqjRuY1eoTyXcF0qJrs7wDVPL9THAjY0t5JtCmQRf6yZ4xqWPVde7Ktfhp3VNXHcwLMtZ5Kho5HAEIRHlDn+1lS4PpLkFWs7fOa3wuqLVLlgomKXosY8eB8EBu1CY/2S/c79A8lR7R25vbgrc2avFQWD1jGwMZsrmX2c5oq0aiqX77cLr/OPbkqwS4gDIW07uXGFZAGULk2Lb5UOzZjJW8biDVfNaB6fbOxjc2Gn6Osnl98trx6/llanaZib+5tC5nlut1cf9n8YK5vDPUsjtwlXxVIpeCRiyhxF9iCCqu+jgHOLeeRz2/VzC4scbfymR4lolvraFVIiR2LM1HBd8kbR9rnNYDYDYdaPCy/FgiznlaidlqnQPNVA9Hmx3rjj09HPw/ehL3c4+5ef57fZwRmBGYEZgRmBGYEZgTeXgQmqL692P8bR27u2AqsTExVXZh4RsEUVJnQ03IjqlKaoHaeiZWPiS9KCpNpADTta/ajcmKPhJSO8n4r+eYNx0dRQ09QfIAMCgalTQxwqeoF3AV2UjTpLmTxwXvPAgfHy+++eBG1lBzZHDvq6072BxCfRJk9jC15D+U0MLwT6KWP6kG2eZp81bWq6xHjUgVtsSN7lmpBLQQWWKvoMo62z2GuPZTTR3swt20LCpmj2lozTrJrEUVcBhKxeBYmtBOPifhhKraSB2svVBXUts7xfbS9yT8USdRKC/Fooa2Cy4OxU/ing6AA7Og/2wO8Li6EfRWQWXMQh07OQGwrQrXYEQ/gjW0BBysBY6tFeAPAhwqoSsx7ct5YmanhSwuW21wjgIvz6CJAbdRDZxyxbo/YRCjHoHARFmD67Da2a8uYxqRgue5hx6JGLbDjvhmlcWsxLIatVRbgw4bLlgN2XW4BrMg3zrFQSlFit7kuLIhgcX/IIgeAxfUXcrNfCykJr70njAynZ/+kZfno/ZPl43fPlr//zZfJJ611WDWZGGNFtvfssE5b5ZcCTgFlldzV7jt6vgrSd4HTbay+22WTSr+0qcH2u725XC5epervxRcCXlVRrjEKay239/ebKKypCAyoUnBJNTWLPrHtK316a8b+yzXhvgHSkUn17QK5WHNDl+Snlj21D3N/tDo216jtq1j8segSrau4nsjFFtXi3gCC83cgea3+HWiauX2W79PCZkf7OGPJf1itQq71YvJcLfHzMSMwIzAjMCMwIzAjMCPwfYnABNXvy5X4o3EMUMXqGwvuDpNQct9iEcQCaC/V8QWoqrjYq5GZPBNyCiyl6u7xE/NAyW/bA7yyzSET3hzrIDbgs6cn1A6tgso/baFVBoFaLLtMyj/6wTvOZX/31Uvtw4fYeY+eOGkGcOhzenj4VLvwPi0yMgKm4HuB5NOAKlBHHiPK61Esymt7mlbxbQsTJ9b5Rg4lYwIqWm13TNzda9VCsZEJvADQybjz+XztJ++T/bYdCbmd9UEeoARLAPT3LAC3uAxQDKgDjtWwgSUVZxRAQbO5mYxnPZBKsDmzqIqjR6VKFUMCzAA+1MPaY9trluOz76iQ9vsEkAcQ8l4uJdV8c703q4IK2FGgyCq4ekXd/xFpyBk3IG7xImGa721VU+t4C0UdoaK7IAAcdVEAJR3LsqDKlsRrgHuP07iy7f6wSff0GF9jq0l3wCqlf1AtLR6VDVUusac6JglT0Lc9MLmsfGFdfePhEkGuP2pgRy8ae0yBeCxGtFLxzvJXHz/zOH//mxfdxn6gWL9r7TWNM2O4DnxWRFyzuAFNYlrLrSpyzpmKxFfYfzdXsf3Soib5qKB0vl9e/i5AGCX0Pvd88r5vYvtd9gOfLCykJc1tiizdx31AH1VuFmzwHo/PLScT5ZjPLXZgiHsHC3kswQ+RP+mZTK4rtnDvHm5LizIRty4GtEgaVgiqe3PbjrzWFH9qu6Vc34xNnzCAz+IAESTXlQWBy4AwAeHzU493733+npBj25vU5+ZjRmBGYEZgRmBGYEZgRuD7EIEJqt+Hq/C1Y+DSkFuKQslEFRtfJp1luv4HyAgcpjeMsHefHDkeu6qah7EAp4hRXqcNDa1KLKDCXDUgQw/UkxSm6b5RaFflsnmhx7ENY4FlEv/xD99Ly47L5atXF8vZSQolRY3do48rdkQUOmCGljRYixlPgKE5nEcqrwceOwpvgBn7b6sF17q7VpDVNoxCOiy0ACGvr1V9yyjkKiITcf7NfTTnFEsqxJfX7ckaxZSKqIwdGBFUAVh+UqAq/sAF/M5bjwKyROCx0A/WWAoGYREFbs1RHbBXdvJ3wteL0Y8Sz9WSWVjm+GAj468xtyDN84ChxYSyPQrvWmWYfNSrQNxwgMYSHKgCuIFQ9pPvoBzMgtKJoup1VC0sfGFl5VoD5Se51ijEqqnYmh9zVAFYqGeA9OCUqqc9JYzoVkjm7FQ6WwyJliwU0bId6oApLMrrY5PKvfAQ7XKA2oIyoMrBarG+1iLb1ixrKx4Kia3WX4tQqYyv1Z1lQAfG/fr09Gj5WfJV//mL8+Wr82tjw5issjzyfTkV7b2qoVXy2W6rqtt8ZWD/NgWMgNTLfG3z8/b6Ku+7UuW94/t9oDVq6cVmGzjeTT5rCi49XGa/Ac1NijoFZskTvU+xMheRdDiMQkvjQwucusjEQkmKPWEZRnHFno4dmBMdLN5rOdRVCy25yMECFTbgcUex2IGC6zpA8s9JE+DScc/3z8cjqNIWB5WWquEorG6Dwsviy8qtKssTVB9v4vnDjMCMwIzAjMCMwIzAW43ABNW3Gv4/dfChJjGZP4iCOQooYQm0YAsT3uSDhkzbrmJYDgFVCzIFvg4DluRnop6t6pdKJq+dBlYDklTlRYExZw8bcKD4aar24hCklcdHAdXngVRy/Y5T8RdFcCf5qbtYXtE5qSRLoaYc9yB9VPf3a5EEZqHAXRTXgC8QiRKmoqk1VUZuQSW/ANW2ThHamNcHggDbFfzWvNRCCepdLY+6QzN+gJc2JqiLVnylIA2AmANpNR7Sq5bSHsl/qMQA1za5f5wfrXsYCyCMLfexENSjwgVzrMWIqqy29Q7W5TXvbxQiGrog0LuquIAaxwbMKa6EZVmbd4J+HXABVEVc8mYDdFT9ZXsWGXgOEOU8sbpuB6zYUieFsrBuo2CrpgZMjo9zrbCJ0jonSjH3AwWV9nJ+a26v8Lue24CV2nub5iiAY0PGTotaSV6sVNTcWe4DFFXfkHGjlvL+u1T2IYb32HvzWivwIu6lSFTGTf6ylYkBNZwAuAhyv2jJdrtatFW0KQrm3mt35/VPP3q6vPvkaPnfv0pxI681tljGyD4rEJqTyqcD+6/nEFAd47vJcbH7At4XV1FGKcQVwLyLlZcCRPex7N5EMT3KvXmfKsDPX36Zc8j5BUq3my/MLb1X1QzI8nPOF6eBuaJUGFYVDQyi3lJ8KoXOdvlcaMHG0k9saFlTVbQWfsBVOXrAauFxtfY3lzdXRYGd/yQYsfx6pcZxrAp+zKpWdnLdljmo6dqMM14e5hujYA8lFZX2kVq/9k/T+L+L+f8af+oP93x9RmBGYEZgRmBGYEbgG4jAnHJ8A0H89ncBiEXBDASiiNhjEbsfcEiuGbN2ZuQUWMpEfxdVk0f6PKKqNp+yPUtR01A8d6I67gVWj/P6aYoytV/pEvsjKs3D8iyA67aZ/z5778ny8sVl1NDjAGcgOMVhyJdV3QR2st0ZfVzz3H2UU/p1Yjm+x46Mypjj8r7j2IKx1AKCa7VZoRBozb6w39JXE0ADTkolBVoevAdwVfV5rKKLGod1l6dRNFFVgTByO5u/iXLZaTn9NmvhRd21oM5QI4FojtR9BY6BItVdVNuOQDUOcNPqO9RY80Fb0dijCGpVlFV6UckcbgsUWXSIdjMUvQJuKbyUL5TN2pqXKHvb5TIgZc9RIa9FgdRkuczYaImroYgyGfBoDiggeBMuiVKZC9dFgYApirYLA7WAHwekOAdygDmhFUhXZbTaL8eu8mxf26H4Cn7YZqkkOxRAzgUeInaNX+3ZbHMTld88X93EI+80Y7sLnG3tAQs4NucSBZ77N3so2qsMoyw3T7U5zOrWvd/zOMnn4a9SWOnzF5vlD8+vvD7ajy2a1PH4fcCrVneuQRYkPI/AJd+vU1mZHNXb5KfuxrnQVjyJ7eblcnlFdd+MPgsIr9JTdZttqAh8d3thK5n7m1dacW1dQ4Escr1tJ1WQRN3PAXt/ZHGB3NWh6/pZ7ioLCxBdhKBKb8GS+4bvnBSXnz0on6quPsJt1NmRfDrsybBx3pOPpJuyEoIFOMd5uA5MB1ztwWyeao7JIohWbjYeMu5YrPj2/7bNI8wIzAjMCMwIzAjMCMwIfH0EJqj+t7kzUKSixDCpRSgBNgBSoAm1TDGv9kqKHFXJHBNbgAQ1k+q80hFM2x6nRwNkUbZQVgEq7I9UAT7N7+SdPn1ysnz51SvtwyeHUUYBUfPwosyl6i8gepIJeAyyeX/a3ETBo29r0AN9y3Fh/20/VYr4DLhL7M31NFETOCRTtoD3kP1TnKdWzViQh6q29ky1PpF37yiGZB5lK/hyDECOc2lhHayyrR5L+A4yVvrIarsFIlBu6yntefFvbTkzIHe1ZLZdTsfNA1gToHNgzpWdletGIaA+VdDLtqjSKKQooj1uAbeKbfrcjsJJVACmkJWO3rwP+CQfk3xVIo2F2j6eOf9Niv6gZlIgi31fBrgOh7K85tKqoKKs59pZUCvHO7QwT+2wa1Elzql9Wol98yN7xo2Tqlyuyxa10ZxUhL2cwVCLuZZcR9u7RKkEVq1qLLAD09jA92P7zZiNAfbyqq7kdWJhtfcnOZfdrQFEvbZsk7FsSx6UQGL93pOz5QfPjpdf/P65jgDhVAhtfqz9U2k9NMCUWN2Rr5kH1+Eqdl5syLT4OYwb4Jj+tiVDiypdBVQ3yT+9DtxeX58vm6sXWn/Z5C65qnexBQPa9wFX82S5lgJ37hGrAQcMGTauBq43tl8U5J2or6MAFh9KzkdoJHd3XfAQZMuZ5paO81c5tdhUjkOu85CYVY1ZWCE/lmrDxIA4cSPBs/yM+4K/FVYlzlhSaEn5mX1YzZl9f40NuDeCrDwfMwIzAjMCMwIzAjMCMwLfdgQmqH7bEf5G9g++YYkFQJlwttXF8pCJb6y4TioVVAOiKa5ExV0msVbYZdKNgopiCKhaPbS5aUe0lxnVa6PfBSTTziaQt8lk+SZQcRYofRIQRV19/uqVltGjg1iJ0yd1P4VgDgOee7EeHw51NVmTqnSnp6dWFVX3yxjuLSAECGP/TbVhJ+xD4RuKKjNwVE1tycAqEFlJyXmxWZMZEy1VVD6HdXYN7yoqs21DZPmdqqL2ly30qdBmjIfAKu7JTOwBK/Mas5m1alSXB1RgL9YCSw/TmoVViYmtQPoaNIUiwBULL+ew/j4sx+RwoqaqFg810txN7LOpAsy4zPJUfS1kARa8jy/a0GA5ZRTtCxv1NM/d0r9T624BhfHuWyCKxQ0sz0hrNgC1WBV2YNR1rMI82M7iUQOuq0S2cJPpi/Ah4MM9BtikWiwg2h6l9G5trFHYBXiBnPFS2RdFmh6xa/EoIBQlu5ZrG/aggLLykEq56t6uQABhXcDAstweq82l5TQ5Vs+3d8CP338qjP4mBb84f8a2BAgfW9AAr/my1Y+Q3TZMgD1KKsoqqvwR+c2JK4sAnPc28b22n+rz5KdGucYaHAX1OlWAdcwGTu+Tn4pCvANNUsWYhaCopoTwPkoqNy+2eN0QXlduaIoucZr53cJJRBDrbtXNcXONxYGxEGBv35y/QOunRDsxCwcWRVLB7+eEir6FzTyXRaIW1/JqejzbW2XRgM/mfdRkirXt6PXHrowNu9v+0WMo6wZGl8HXbPOv3zWfmRGYEZgRmBGYEZgRmBH4syIwQfXPCtt3/SYmpShRtIMBWDtxpdDSbgrK2JeR/LdAo8BmWwrUkUx6yWMkZzO9J+l/qeoaaNnDBhzrMCproamW19prAzYmJu4EVM+0iqKyCjiCZqy8wF56pB6nsvBBgNcCLznwUV47OT1r4Zzs8y4TYSbEQBHv28ukGZUWOASa2pqmio+gMxQj8y0FmGBceUoFr/BF0aMqi1hcmfjDNKarci72Sa1NFNso4djLJB8uKyNWea00VEURmy1qKrBsISityOy7sQGK1kJOfaYhbtXiqsCofk7dFa8Anip7qtwcA7V02GA7zaeNSdXBwnnENOzICoetrku+aoGvBYGoiAtUYU/dj2J2uQGqUD/JMb5LAaieRy2lqN5ROAFVbNyeQwtrsVjg+IkP58r14DdyMYfFFODDuqrCCuoIsES05wL0CfElWWPBA8WcCAHlgOwGWy1WYSOL7ReQbqwAQmLJuWEXN65eWSJUUOUGqCJbBdv2QFYyrkP2Lsc5OzlYfvTe2fKbz8+Xl5dU+a3iaDEsFNS8F/W0cJ2834wJu+81ucCJZ7bsYogqcSCS3NHcwRaNSo7q+fkfUvk3lX697oHVfB5uty9TXyn9VOlRehOFdR/bL0CK1Trnl5xXITROg50s+nhKniwwy31Bbnnugk0KIrFQ4eucZE+dlZQVRllsEmopgiTock8lzkAmz/MkKngH6GKAoMrnC/UdxbTydFXVocaqqNIux6JfLDJQaIn4rRDa97hb3RjcryxX8Hnk3CasPgZo/jAjMCMwIzAjMCMwI/CNRmCC6jcazm9rZ8CpSZiZTGLXk2QycaRYEdCaiSUT0rMUXBqqodSTCaczVyy6gcqdTOahNyqr7lPcSGUNOKzd1deyvyMrDQeIMll9ln0eB3RepWXHSdTbVg8mbzGgGqsp1mGKJQGgqHSqtIFX8li3qkex+uY5FTDyI7Eao+YFng+SyyeogZN7MQ4HoC3URD7iyM0Tg1DTnGG3mFA5fVU5C1vAna1gxjyd+T72V7fLz3u09pFOh/LE5H5AF9teJ1aogXv2kqXKL0WcCqFio3GrskcAAFAn78IfuZ9tV1OLqq9Y7KnK6ABo4ZV6N5KG2/K4t78lANB8WnJWKXqEmgfkFQiLBFSwvYviRUowb78M5ACxKKxsgVr4EDUN6zUPtqkVGpWY8+Ma5Lph+xUxq4S2wBLnhxoHkFYZNUd32EeJJUWQOEGVxlhhq1oXIr2F+GYlXwCzyvBFoA5QbfmqQi6xtcds8dB4MjaLgJmj2thqP0b1e4xhz7NAxjbWnfaavJsq1pzHrz9/0fxkIbXtl1jYoICSNuTcLAD2huq+OQe4nkNbgMl+tIHUwOt1CpahLt6kiNLL89+mEvC5qyEUQ7oPvG4vfh9hNJV/s51AuXOVHeU+2z8N+CUmFDwD//fOPMcHeqkyaJhyWH53WAjYElNOkH6q+e51yFM5F3J7qRZs+1ZUUtrdEJzcFy2o1OJR2IhtX6Xzoq4JYRWFlmvG/THSBhpwjudBclPlKvLZkXXH/lSU34TQFkXjWF2mcSec1fh5fpsRmBGYEZgRmBGYEZgR+GYjMEH1m43nt7A3LlEr4VollJY1WICdjEZhVTllghyFKZbcSJ2Z6JKrWihSecX6G7LZPQmEBU6p1ksxld3YHA+inlJIqb0uo/1E5TkF1mIZBlTfe/qOSuhFgIh+qcex76LGMbE/CvCcRGEl71I77eFp1NSAbbYBlLVfUhk4+2Pfgir9O2lrgwWV4kpDwQSQVDQF16qhKySuc+FCYefG6/SYKq+wFXZdIK/5rlhmC2kqRIAfqm32WcSpQgpgNZ+xVWHp81rI4tF+p63sWzhd806doucAzQ1si5dW/GV8r4GWvarkWX12LVBUlY+RmIv7mF8IhCavEkAQvEcLGwspNceTdirkfQJZdNMBdsir1KJLtVm363GwdGuBzjZr1WTGeoAiruWb1ke1RVdF37FFT6Gv/U5brbdAv/YbFVbznDZm1UJusowXRY592CeXXqgUpmrZXXM781Xlu+e8k4UM7hm2oaoyBasA5r5vVVSrOLd4FQo7u+OkevW5Um3vA+P1mr5zdui9+uIi8KiKzfEp6lQLMg9ymYHXK8aUc9QCboEy1FYWBbDi3mYRgPzU9lO9uX4eiI29l2WRqKPbzWfL9tUfzFHVwkBO8d0LC5ztZhHowYJIuB5wOQTwsEhDndp2Abz8zmlxLwOq5JNy37oINe4hXlNeZ6GEy4zyyXesugFqXpdaudnLnBU4WyRLJta2njfbhijvd92lizUcd+eaMfGJqIbt7lCvzVVdry9/U8ZiWe6zPj8fMwIzAjMCMwIzAjMCMwLfbgQmqH678f0P7v3Ny/B1l4RJ4qpe8HpzVlFXd1A5HlIMZSfKZlTT5Zg+jWzSPFREHIoePdAyBngZhZb2qPobcAQaq/hl4mt7mNFnk9cyKQdUEV42qRZKFVkK9pxg9+X1fKHMYaVEEdxPS5unZ8/y3HF6rR6rcN6PHE5GTWsbKtCi8DFZRvWrglrwZBuAT01yLVo0XmSM2Fi1/moDHaAjyGEbpaBRIdPMRybooyAM4ET+IbDH/JtWMPctU+vMnl6dWH0PAvmOQwBo7maLPVXZE4LHw/zEfGmbxS5rjmWBFPBvj1gwehWmgD8qzAKVPV/BjRzS7BvA1CqLjTfjvqYIVECiIxxwmPcCfOa42i8VO+29CwcPd+nnaWsVBPTYrAFR4MMxNpwUkaLX7V5yQVGAyzL845qTg0tsqrxZcXjEjwUHzkRlkmudfxRJstUJI6GyLZCePR1RiTr/2reUHqSBa/NoC9scp/0W7lpiAAAgAElEQVRMX6ur1wCx1ZebM4m1lLGtucaqrKMHMCNeYyt4ed/UWk0+LP1uz473ly/OaRlDrmqqKAfueaDSt9hSFWGojfPFSk3sBPAb+pJif71ZXl0+X15enBcMUZdpVXST3/Ohuk3e6vbiD1p+gdGHQKzFlAKxWnL9UCUWQ5EvpGYQWyCwnzXtwdynrApkLedhtwW2VFSB9QCtl5p9JPYcgy9XEVhawVaOhZt2OGmv5HYo6re1XmP5JTedhSshW7UWpZtUARTf/JxjNBucz1TeQ4Itd469dCmTBUC3YJuDU2mtCj4fMwIzAjMCMwIzAjMCMwLfZgQmqH6b0f3G942SykSyk0hBVXWVOWSsnkfYfzNJBUqZCNt6gkl8JrLU02Eya14o6msw1DYlTKqBrEAEdlHAJnB2HNUNK+67UUiDRgGn2+ACBZGSX5ovCvRgs6SQEnBFXd2Ts3cCsmcBhRRYiqq05hUCq8DpIRWDVWPbv5NjH2g/Hrmd5jsyly4w8gu5pa0+2y8qFfNee5UOda4BIMcWSFrVzipU4XF3VOAToYQSJuKt4Fs12N6uQnMn5Gs1Xl9nrObP9vXaUJWhPK9CF9zTCT9H6b5rrW3/y7ZhQdlD/TN3F5gA+lQ1+a1VfXmOqr+mH6rkwia8Bwsr1t/VktnFC6JnkZ8U6LnJqgIKOEq1FWDz+gHthDI2ngM6yFM9yPXRNiuA15RrASlGnfgD/zsqqRwbNZKxoTbGPhv640tuMX+16jDgKhxxVKAn+/ZcOWf2a9xcRhiACxDlfBILLMvclyLxaAfERqrZWJdpu7Qqgd4nXljvJx43AUstynnPcdwDxPxlckQ5D/uoroWfVMJHux/GLNth9Y01OAG/S29XFNXbm1T5vb5MReArf79J26bbLAZcbz5ftpdfWtDo/h5rbz9n3A9Aqz1QUTT5nHGL6N0luFyqxCa5qMJfromvce25j/nCMUG+uRWRvKHcv+qnLWRQffN9xL4FlKjo3ZxYCyjxmrcFC1O81iJUwi3jAX6FXhTZYQe26lOhmPz1FjBr397ujEeV8z43HzMCMwIzAjMCMwIzAjMC334E5szj24/xN3gE+jOmhYwTRiaSVOfkN3JPAx5M6AOgDydUAc1kfYOFEeUxAMcXBZVQvFAeATMKKWlZrXoIYFqoJ0BAwSMm3M9SoIlJtCqj9l7yUtNDFciMOncYWy9Fau6z/5OTk6imKb6USsHAEkQHKqH4WNE3k3dUVEBJS2e+DgLPWFMBlKbtjfy8UYAI9W0tZCSbovyxPSBlZEdhJCfZAxhBAcCa9jvZHhWNIkUtMESOIpP09l5VKQW4Mw6r3mpx7H6xgzqejIX4EBdhaAAoDIWyjALoRH7kHdaOmRcpfCS4EOYuCJgj6VdRC4izfQ55roGXqqVYabttwVj9ta1+VPb62p6eZ04r1lYKLmn9pZgRPW4JPxVcozLWDS5sY60mLoe5dvvkCKOgD/i3XC0gCbwBd4Iix6sCqfLIsS3sNNTeAewCJXCqVZcDOuRht63d9yYQiOrJccRbYk/kBKMCFTmw4juXK/8suKXq34UCuY1th121dmEs0Iyp7XJ4HQvyBdV8E0euK61wyI2FTLUbA2xCMUpic443V5c5z9joh5X64W5j1d5tXqOFzeYqPVUvPl82Lz9LzDdxEDzL9cnng/ZA24vcV+njCjirXK7LFFzOKvJa8bVLQ+yAYZ5YVU9iygIKVYL5bA97c/282AEKtXwNg3CLpKE0s9/keHsPAqS1SLDiUMgVcHMv69otcKLGF0Kb+96ocTX4ndjMQknjD8H8NiMwIzAjMCMwIzAj8JYiMEH1LQX+zzssalXsvUNFfVhi+QVWnZDSfiaWzsNMnCMjqpaQ34aqAvBgD4zShMpi1VtasFCRx4kyHR+jeAYImKceRaFBTWWfx8cBU9XT/SWOQqGVYkhHKKQ53n6A1haMgZ6jY3JYsQWfBIxqBcVqSA9VCje1pUvzQO3bOay17axRdc9JM28bYLj2ylRxHCBkESKtpWN6LcwN5UkVsYDFUwcAAkAC4AEgmYSjngF8VrwVoEdu6ShiYw6v+ZOFZJRW8yQd3cBjT63vbYXUKr+AnGor2DCUNnUxbZ5VIIGm2pCBvoJnAQ9Axf4ZK3LOv61UqmYyBoEHpM/7aavCeQH5t/RYxXqq6kpxJBYGIFWoDYW2sTkgBxXozjnThmjfIle5hiiqXI9saeEmbdXVsIXAwOU1KqqFmthtlVzGtiIOL+wPS++bmhvwbIsarL+ogUNJV5XOP665MXF/BJX7C2WVHOcUhTLGufdUIlcdtVWWW524NmEgWuWa/bLwwnXJeLBKey2suDwgOdttA4RWYSa/mrhmnNexCG+x1qpc10qNZXZzfbVsoqxeX50v15fpoXr1RYTPi+FISJ4455biSveBVxctqPabGNqL16JGDIDd5t6jpyo3aJROFVHVUD6veS1gvQJk83tHcSRVzn402j91QCnfzAPP//IZVgldpWusvQTC49Iih2vWa9wBsbtCcz+p2KtZIABgZw7qn/f3eb5rRmBGYEZgRmBGYEbgm4zABNVvMprf+r64XCh+TDjV41SmsEYy6TVfDUVQkMPWG1VUwMmEN0or0AhcWVkUNUtQ5b2Zpt63ANN+FNeT9Ec9HZV696M0omoBDCkOOircoj7upm1NCvMEjAGy4+NTVVt6rB4foMICNPQ9pWhSYCj7UcmNMqZxM3BgXmmAjAqw5s6hoMlUmU6j8oFlFnUZzwFPQKNQVcXKCbcz/2Zb2mokT9urFclU22qVUdVU4A3IBfOyXZXeAqA7NTQUSALUa1UtrLbADxP9VsftF7FpYaUquOagAmfaZkfxJ0Y3FDVUWopP1RaNstfzY/8Wdgp0tv1Kcn9RAQNP7N9cQxYXBLoUJ7remPOq5XNYVaESKrNqr3ZRgDuF46BYx/prvLNvFWLiQ9/cqKpWfq6yXHtvqUicyY/2cB2taJo6XPV0O+BwnwMRURRd/hEzF0N2liuVWPIay1lcO3Zfa3HbDdlyB/u4LVPaKoe8Yey8XVQJuGYb8ly1S6s+o8aS29vYFlRLhFwjzMb35AQP2/Xa05YtqP57lZ6oVmS2vhGLF71u2IDpS3sd8LxJ1V6+WAS43pzn54v8HIDN1x25qjvJ++R8+GAYq4At+33+opCZz5L3Nfenea9rXikfY1wN/fz51liLE+hsXzXzgT6rPtg3iyRdqND+62pBoJYiTLSlYl9RkIFWlFNsx0D7A1WZ3X6173ZfbdjEnfG6GJaWX6L7qLS+udwwhjK/zQjMCMwIzAjMCMwIzAh8hxGYoPodBvubOdRqz2NvyCf5PfmGuxCeihKAgjISMMTqS44n6loKBdXWynaomRRgwaIJoACeo6dptgWSzgKXtJ/ZjQqHumrfRYr0YCvNdybLtKo5DpjuppDT8elpxpCCTsCPkFnIOwrIHgd85cSMCxDRfahySyGiKq0tIFMljDEBg1UrC5RO2YFbAYwxgylDzRSUCmZM1DkuAEThpto8b9rWRmV1qJ8MwX10v+p7qGAo0xwfRTevC57kXrItQC3IMrbGEuhrxeQqvHVdBlQtRjQAO1uq8OUfNlJAVShC4dV6Wgc2YLoqxQTI3F9UTADUOB0UZlHwkkNJn09a1aB42i4n+6O4VcdJuxeKBdG3tNWNAXV64Vq1mfOLZZzqwOktNO6Bqs/2f3VsLQCEzRhQLW3yPMMktxY4pAIxOaTYa3GmdruDHJdjXka55PKtyikYSfXibSB07YtbeO293HsR8GxrGe8V+naSvzps01iLXSTIOdQeTfyAMy5JlXNUXHJLhWb27LXpdUY5pTAUMcMCjHJLaxrGo4VaMI+6moJJN4kzix20qLmPLdgwYie/fSmsAsN8nnbT0ukh/VVv02v17uXLHCegiuc6RzefGvBX/eRz1HvRzyMOB5RkimR5Ll1YooATKu/rex/Fs/ZgWwgBvbH240pIdTM/Q/RUfbheFxrYhnviTeBcF3QGlI7806499J55nZv6zfy1mnuZEZgRmBGYEZgRmBGYEfhzIzBB9c+N3Lf+Pi7NWu23VtI+CmWFVPIn0/M0k2Rm4hZysVVMJs3MT3kayy+VcrEaHud5ba8FVfLaHvI89k/VTmy62HqzHbBwiJU3+ahAKiBCPunhLu02UENTtCfbniSHlSJJh/RpjeU3GlmgDPtp+y4e5TV6kzoe8k1RdDmNbAO8keO5ArQtZCgCBYjmNHnNjXM827gAs1hBVTPpqYoaOgovDZUPWqECrYggsAGFTO5H6aJhzWUfhzn32mILXkJEfmZctlEJ/KiWDlDV2ltSEbCBaYo9mS87rKjEENglbxeIArQsaKSyXXWyea75mcJJgLi/ofzWosogGB9i6wrR2qUDlWwDYNmKJqoaBX6sFgy45JiAM7BHHGRp1NihOsJpFKPSOp1zQE1FfeU68R5zP1cQFUqB6Oa9WjQJy/Gw8bZdDS1p6LtLnu4ou5Mf5DDONRAI4BLL1ZaMMkoVYHt/kqfJPhJDOrLSKokcWmIMqGIbppWMah+qKhbhUXyIxRBgm4UIKydb/bprNbTNAd7bA3b0BXWRoosh91ErC9rtsWo+Lip4Kv5ut+mPmufNyU0xpe31qwilUUltC9S8UtX3h1iBLwOqyU/l88UiDVnEt5u0sUlLG62/Y2EDgBRMCSnPcZ8RX1wQ5IzHzaACOhYGWJhw7QSYRxV1JYPFHHRiWuTkWt+grmaf+Xy6CMX7r/miom+P968fdS30bwj/ba5wH7xWS/d8zAjMCMwIzAjMCMwIzAh8HyIwQfX7cBW+dgxcmsDkqPD7x5uslw3IGMWOLLgCW+Q/gCtUshcQYiKM7ZZ2Jflu9VBBlZzWTFbNHQVUC3wHgSEUUNrU7GV7QNXnAwbHKLcUZcok/Dg9U1HmVOiivAq3B6fpvkHl2E529zKOk7SpIY+Vfp1OwHNc2rkIjlTlNWeS8ywcAqIFRuCuFUgBWCbQe6P/qmCHYsh7Bd8qhqq+zsADa2yS92H7BdbajoWCNhRXAiLIhQSo26bFgk2Aj+pXcyc1RrJfFTx3XCswQE97HmNGy5OhhAEjbJt/VEoGHqty8x7fXrvpGC/QRyythOtxWtSHR/vBFto5NGMDwK3+C3wFRrTLBh5ZfAC4gD8An7Gqeuc7bYfM8zRXty182IZCRuQdY4/GvqzVOUNl/wCiCwXmCdemC0ihPNKTtDmSbM65xVKcsQLlxk4IK/ijCDc27bNqRV9AEnilhnSUQfuyomjSIsj+q2zX9kXtfcr6RqtVm2eMszW3CPeG58g9xXVX2UZEJKe2lZ1vAdXQfoG6iqp30ii8ZHElABvllXOzmFJsvtl+m3zR681lrNdRSNNHlaandSrw+UHZDKi+eh7bbxXXrPgIqve3KK/kqPaYwvhVbLwswpizOlwNrojkHPLZMK+VfWh1RkVtVWM+q/dXVBbu58YTZ3GJMRjq3BsosowrxZ5WazEtal4D55t/4tcFrt7LhVMi0kWvPiaojkDMbzMCMwIzAjMCMwIzAm85AhNU3/IF+PcP/6cmjwGN9HBkAvtwh6pSKesBe6wWzEx+k7u2e3bqRB8QdBILEGLHJT8TVXLYRVUorQiLPbTPm+sZC+NRIPEglYVREpkoHwZuDwPBtJeh3QzVgA9T7fch1l9VU8aScTyhVU2OBagCaTgbyUHUdqvqup4j8Iw9ueDIhBnFVnuvABjMMp81ypmgF5wBSAcwCWf+TCGewK0AuPYsbfsUqg0XFgPw+Z2CQ+2TikKa12mT4t7JaW2LFgESlY996y0deboZB4oqR8RmCqyp7jqmwJIABjyPvFiwgGMLpGu137YEaVsVVDMuSYnWc0apxWYMkFDMKqNALVTZpN/neH0PsEIZpMKtFuOCOGAGJLalT+vutG1M1VkOpdWZ3wdAbVFqA3D0I1VtLXYaC8CuBYZGnmSOxbaMmNcA3LXdDXEqvBaBqH5cu3NVUUAMUOW42G8p1hQ5UBWZxRdsvR5Tskw07KOK2trxAGntqSuBcsbuW3bmGImTxarMuW1cuL+xV1swaoynVYyjlmJjzvu2UU43ie1VCiKhqN5uo5rSgzSLMPv0eWVhIEr23e2rvPZyub1O3mrsvgSXPrBCMPBKnmksvPYsvWxvVnNJo2JXYyevlGJWuZ8p/MUxSGUlcCxEJGf1YZN82OTIJkj5DOZ92dYbZqigfC4ND0HTYs0CRhdmXgNnlfy+b0Do44FWQB3P1x89Nls/l/0szseMwIzAjMCMwIzAjMCMwHcdgQmq33XEv9HjofQ9yReqzDpBjeKpx5CqsJk8RwXdOwsoAoFAQ1qgSCjkqJpLmklwYBZlhzxVoJP2M4AOdkp6UgqUZDQG9I6yvwNUVlTJTGxpQ4P1l+corPQA8GE9dl9RYaOokgdZ3nhdCAdQBVgLnVUu97Ahkys35svkyqKa8js3Ku/RDiyNjEq9QorTfs/7ITIxdtEqX0zph103k/eDgCnnAkB5PlGjgECFKvJS3XONuBxR9VNIAghGsaD8zn4AdqfwvJ5/hW5UQs5hKKdM+jMmlEHYgf22B2rzTMnTbN5kgZiKygWqtrIBGtrPNedIFeK89zpAgkqKAkfcVITJw40CWKWYnEhUWQpAAaLEuRWFacuD6ooV28UJFixUkulleyRootoC1y4WDEgE5td4UOzJnFjzKQsztt1B/RwVaG0Zw5gF/baDQT0uqDL0LhwcYEc3JqisyRul/c3IR8Xuaw9UryEDIf45t2GL5t5UgebKcBwU8G5srIlFj7e2B1Kz7+KFMH7TXFUr/6LwVummb+p14PDqCiUVCy9Qy1oQx8t9DOQGUu/vL1to6eJ5QPW8NtxY33O12081BZdi3taObYEjFoj4DKbQmJb+KLS7LBaNxaNHC643CRWA8z5U0kAzyutuPkdeUCPGIhAqMh9z7MGbjp/3agGvK8AH7/E+ZDmBt1al956jYNNQx9fXHnu3/hGcrvbg7mI+ZgRmBGYEZgRmBGYEZgS+iwhMUP0uovyfOsZ/7pLsLAHV5dTcNQu4pHXNMDgWVAONeydRY1JYyRYVzHWxkQbmgBotwQFJYBV1jQJEx6eBS2yJ+f0oqqk5mLw1QHMQy+9x8lJ3AeFMck/G76pv2BhDw6hGwmt+Z4KvaskEGRikwiw6HdZbepDm3y2VRjN5rhrH3LntUprnWthC2bNKcMYKcLS/at/TIkgtvERRGECV6rq7VhhGzWs7GmpKESMBL+PA1rxHe55hV13B0Gk+4Lh+Oa1vnqwsBmQ71uZ0+nvO02I42T82aXM6156XVlUCTGmR0sq1WlTJNdWNGXDKZcdqC2sIzQCZeY4FVQu8klNJFWA149FzVUWxSiuguJuFCOAIZVq1G8jPOFF8AVWKPNk/VeUWlZqeq7XaVm3lDYWhm0AxY7Enbo6DGmnOKuppjuUYjX/BFQC9URlm7IXLVjnOcW2XMkymKNqMCdWXc2c7QJbjYsMlzrlLWtDJURa0VLxr93ahAGu3eaeAPy1qWrWXi96qylWveXQ4YzEj+91ErVSdzm7XvrrkqF6maNI2lXs3AdX7Bz5TVJ5uHqylrBlL8oKvt19FTU1xpSwQ3KUtTaLd/rO353k+FYEDvCivrg5pxWVPGXNyWTkX8rJ3jgOfjA01FNDl5gI4+cbixnWUWOzj5A8nX1zHwQBmNrKFTcYCPLu9fVa5HWiY2urHBVsOmcUj7y8WcLjvajduX9VuW+eCG4+FngmovXvmY0ZgRmBGYEZgRmBG4G1E4D9HRW9jhPOYY7L5b9nvUtxoQaVZC6FQFEesQ7erGnkSiDwNrGairWIGDsETTIADM9iDyXXTEkruX3JTn508iXoaay/2yvxLmZuhUKbabyAUgIV6D/LzafZBYZ7QadVNiisBv0zGKdgjXFY8shUK+wRysCg7SgALNbK5orZhQfQVTvseYdWCT1XhtN1q5y10t11MARNFEc0UBY6NiZwNWqSeelFRe8lzpMgRk3YPO3IYq8RhD+a1tRAQPMl4USQL3FYoxqI6oACWaT5tYRTgQrFT4OIKoViqNFZVLRMOlU/1tGqxNmVBHMAlp5a8Ua4w7WtQRel12uI8t6iQQCJHFeooplN7N4sNHIP9wqW0ibnLPSBgsggwgAmeYVECILRI0kp3Qm1s3wHVVYnsrQOEF1g5rnZjYTHKqXmlqxKMwNcFjVbVVXi0aJD3A+p+XrtN3IkN16Pqavdhv1msxcCZCjbjqzKI2t7ettiPqabcfTl+bObj516xKthVZl1ycNtau7H+9jh8v0xe6kUU0m2+V+UEfllI6Z1K3iiKc0pFWREYiK1VnBTTWIUvA7DnF7UkA9JpafMQoPWYafnEohA2/N38bN4q56obgosJaPZu9WoDuJxXLMU7R9z7fBhGjivX+L69XgVy+XMot1K5Sx5+r9F6/SwA31jKW2TNnFhsy75nrTLcn+djRmBGYEZgRmBGYEZgRuBtRmCC6tuM/n/o2H/qEqGgZtIbJZVJ+ygnNCaqQBlSXSbGz06iRqL0MQFmYtqCSim1atVQK8WiUAYsT5JXiv33iAl1gOYok+qzKKcIg0zoyXlkG/LrELqwDPO77UIyQT84PQucBgStOExV4toPC5u12rYlCZZNILXtR4CiXZTIjN481kyofc480sIqx7OIDNDthJtpOCBciBUmVJuG5XdQYnNhgYdmCHYiD2fm3UA1wCgvjOqs2e9qVa4ZuMWI7Kk6dsW4yO8k5xXoaZ5qRkDBqkdopolMizDVngxctn/laql2vLa34bxGjqlcwfUDTpdlYxVbhl3gZj+okfY9pWUJfVax2UbFuwd+BvijrqFAAuSwCNFC5QNWsXIr9gYE93O9uXYAKcoxpyy8ZEy2G1IRB3dqLUYxprAS9uVDKDibovXehqg9PwB7ADnXDemS37d5T63FwHK2pSWKgmPuvajbqOmbVLplW04XiFtzaMV7rnsWJqwWPfJq27Knii3H5R61fyrXV0Ab+bVjEcM+tbbPGUow48o1u7y6Wi4DlddRMslPNW/V+4lFIPqlXnvtDxlnVNSrVPxd+/JScGl79flyl3zVhw39bSkgFthVdWVxIXfPMcBJb2MWELK/KKlUbx62AVZZxj3K/oFflwEyfuAWizPnn+vAdyzg97H8AsSEnzxnevB62i4D9L1+SgjwWmCpxyCmufGNkcfymq/b+vR8zAjMCMwIzAjMCMwIzAi81Qj8KQp6q4ObB+9Uu+pGJ95//AB9gNQUMMpXYYrWFOo7+ZnctU50d2Mz3MECzKRbOlGyjKUwU/lU7A0pObfdj633NPlw7b95FzXtaHmW34/IYVUlzWsBnIP9VuXVCpvfT09OzW8Fx47y83Em5MAmMMFzFjDS7tk2OJ0Uq1fVKhqYogptIbOK2ZESK4CL8tkqrwVO3t9bV3BFMVQRRIACbHgNZ2NVPvZvEaNAwWEA2rxPldX2akU1ttCOPUvbQgcIrQJbgEShVQFbc/0YP+eBoic40palat9qFRXQMhTsqUIbtmiVvBYd8vzNRSU3FAwu0K6tcmp77uKDxYE4F6Br2GwBx7Xyr5VvQ3wWkMUynHOguBL7Qvk1bDw4bmKEYot9maJPB8mbJMf4Fmstaqj3TwtCEev2LW1q81rMiHPcJD+Syr4+xu2pZpyfsV9XGU3V4bwfRZOiSYIwcUDjyxiIMXmWFEtCiSf+m9hptU4D+z6DCl9Vft231lm+iA2x9VI1x5b9ArOFVV5DYe319tbPs9xaWKnZgut+dblZLi8DqYHRawA00LebcT7Elm5LIuA3AMs9Tm4tObVUCCaPVUU7yun2/LdW6d0lZ5zDxga8LLHmxrdNmPaPzmwng1KK6r225iEHtTcyg/OG8f4WQjlDFxlYYCBe+Qb4oqgio47Fj7vEkMJNozETqw/9OyCXck1QUtk91zKfFaoH4yQwp7VW4a//GzPum/ltRmBGYEZgRmBGYEZgRuA7jsAE1e844H/e4b7uMvFccg2Xp/leRfG1ksIEPBNk81arnqBsPmDvxTqbiTZFj5j12rf09EhFdRcVFCgldzPv2Q+4HAQSaVdzmj6pgJQ9N7HbWnyoEEN7mcNUMKWX5H6q/pLjehT7MHmQAN9D3gMM2LuUvqz5B35oIVVOg8jI+ySXkvlybY7HqWr6mLOa/dAKx5Ykij+osZwXWDXyWVHTBhCzETmHD9kX8CIQCUfYhckHbdVfn895ttpuaWttFbNCqXbjSrlCNucMHAGgPmeU1SpljbU1yXrVgCPhUmWuIGchIOLve8hsHXmMg8a0QK8KJvAOpA6lswDZljw3wCl5o9pXt1GyqSRboF5BdVWiVYgZZ8ahbTk/C6a5N7TX7reNkJxvzEaJH5R2zhOGeuM8toEc2+Lwj5xnegIBjrhSA6gUfgJQsWfT65UcXR61SmMP5hc3ZnnAa16Lcq8VptqeMisqVPVtfB1IYJAcXFrr0FLH+0G3Kq4Adtlz45IClMSc+1awdvGh7gD7pwZKt6myi416E8vvNtCnTRt1+gbVlIJIfA1XwD62Z2owZx+pCnxz9VVcuAHXi6904O8fJm88n6W729h+75LryvFz7ruHZzl27rm0wbHnMedMrPN59Nbj5PndHeepCvMVR7U8J2r1RvvCTgBTERlbO3FEfbb38liVMFjjfdiT81lWhTZ+Lb5mfqyfwa9bCPNyzceMwIzAjMCMwIzAjMCMwFuJwATVtxL2b+KgXDoAdVQRFdeirO6kwq8Tz1b9fcxdxYJLrmiUlB1osN5R56c7VP19drqcnKBotQjPse1o2s7lGFX1SSfZTmcpzPP/t3cuzI3dVhKWKD4kavyo3a39/78vyaYSe2b0oqTt72tAI7scexPPy1loSqZI3ouLewDSaHSfPgEmsJMC79oAACAASURBVKMynbI0kY9eHs8OYWQPYW6trxpQKoNnDczmfJLPWFYHoEYfPzjmAiBkXOl1pKKHLPYhm2YtUwD0BwlrF9YXGP1EZklHBWg8Sv3FwCfGQ9bklA0F+LEeryvqC8so29RcVySslmARSUrmFphiOCUmHSVo0swJZ2GB+4SoMKoFahr6vPyQT1pzH5xmZV3ZI6BXsIj5G2bPMirKoyuLno68lloRUGEIJboShNEvTKjKQAO2gXXkpmaceT/jYo3SAC16CCvNfcOe7dJPTLPM5wSMDpaaWMpsgvQ0pXJ0HMOZhzr7o7w29wXIE4DDAObo2wDS2zB+zMGZS7vL3JtSYcFxfrcBSpg0AWjN0aS+reweZVqoN7pr3VQZezZhmEMFuTgUbwOqYeyRjOvkHPBmb81vJm+YnFPyL7NlEzDWaQtrjhEUGxiJO33HTAiZMiV3mDOR8IJlMVoiB/Ux7CogEOafzQAl4sjV0x5w+3T3QwDqn8/ufvxLAOnD2eHNf8ucUr7m4f6vzkOl4GGTLXMUQPscabOqAj8HbUnwjHwbsQATRpenUabIWcW4cm3yVnOnlNQJS6p6QJqZDYvOOwzVXhQTyIw5z5xurplruZPQ8anueoHUj/GNvNpYEVgRWBFYEVgRWBH4uBFYQPXjxvMTtvZLQzXBKmCM8hmpl5rHLj7nAnQshjEiCkOJjBD0x5q14tv8Uvblm+PZ8XgMGMpxWcse4hK8Q74ryxXn1zB1+5TfgF1EKgu7Sq4dDrIScDj95nhK1FiqBpCJk7BuSBgxleWxHIqLZtbbwwgGFkwk2L7KJgpgKXEjj5vXIzVOm9MgSFkuDGwAC+DkGaYIySsMLwgT8AZ0O5GrWvBXTEAt0OZ4kp9KX5pKWZDYkjQwp7wG41zgbg4vzCeAEwCVv3E6nkZMsFkyi7wH+wnbrFlUcz7NxRSIDxYNbhNwYluVnzb3E6ffssRT+Mr5lQgPQMH9GCKTFWMkVOaccQKYI7ElD3QDa4YEXOBNTiZ9O7249RJj4n0ShI9YaliF6RYTpAwyScXcrw69Aj2AzmB0AXhC9oKq9ymp8j4S2fNMInNAYxAESFaazHEC+0qg3U/AxEhGGODLuA3Wmf5KGzYPuPVxnRXZQMG1mM0DGHaA6mjTeVOWXLMn+wvQby1Vpjr2T4B7onsKYH0KGIT1BbTe3d1q/sR7t3H+fQLIujFQEHgyL7QMtnLw3ONjXIIfb2O+9P5Puv9u999mzgaYnzBWCnglVhkP4uXoMS/vANB8LDKn3Lhhd6IS9bmLwYbRc2KH2ZK2YpHcSxUTFYyhMNGirA6nKL8GqDf3mZxt4xYpNeoEJcZcS9YZdvf9S5w/4RfWanpFYEVgRWBFYEVgRWBF4HdFYAHV3xW+z3nyYF5+dknZExamMoeR5eZ5xIyCgjIlg7kZ7KYMji63lUUCPs5TK/Xw3fXZ9998ay4qJjkswgGc14ejOBPgtI3cchPWh9IghwFAN6mrCpDYBswdkusqcEQWTI3MAMF9ZMPktJppmUVzgQUGp7A57SMYgjU6rGZW1OYGio8AydN4hrV8+o6RDQAT8GbZFWutBhDDznHXeX0rgINdxDH3PEBulLKhzRwF06aZEFLotFVHWqSRDa5GTeQDjrxGTKhg8ThboEOf03XYZIC/NUoDGKlD+pLjidQZlhbmcrJx41hYPW79MQBG+AIppqSW89lHcBeBjgjGy4QCKkWUfVlGDNAIeEK+icS6sk/yFcMdGi/uD5A1HW5n/uoUhAKcnwSFnAr4a11VHWHbCVlWS8YI/mJ0hBMvsfD69AtQfKFklrlzk7qeMsL5d597JA6HMKRITJHM0iqMPGPENWBleb2AtqAQufazmyDN33zkXvL3FvZckMi8BqgCZJk7ZX+dUqal0tf0z9zeAnyBc8aJ55TPMefXeJ2UB9/G+KhS8+ezt++Q7AIE654NEw2jKkAU9OIijDQYQHuXNn4IkP3Bi28uonKACX/3lxgr1ZSprrphtR8zx8M4N2kVp+yy9c8bLLfyB0yqrH8Z1QJV7gvjMlx6OaalqDpJ+JnqiY7X8MvOGGbjiXNhYZkbsrDko6Y265CajwbWw4rAisCKwIrAisCKwIrAVxeBBVS/uiH55zpUM6XWRzzXUCm5qMlP1QVX8AqwwhUWifBw+zSnTzubAp+wp/tvr8/+4/sA1bCiJ5g+ltUA0gBNAV3yTAFDmgYFhOwFpDA9kQgnr3UXkLrHhCkLYo2KAlRx/gX4AiaLxrhcy7pMAyIATcurAJBw+i3bSkoeZVGswSqwbl+5NucAWwBhNU7quYAbJMMby59wMc4pHq6Mdah/ZRtzDrVfZbFgqLjn3ndLv4z6oLKAXBp2dzCo3LcEcPuGIBoZ851t8K/OvMiYBaoAWHIU1RJX6gt7CkAihgBqnXplgd1HGICDa5R55R4+1DjFGCqlYAKsyBGlLeukOm4iLUGhwGeAOABmLz/kpIO8sw5trmZOqI7D6WfGlhq4yrPdz4ClrAkUYNzthcFYStYas+Z6Ivu9DSDao2nOOxgqWRfWmyr4B3tVmhsJLmwzrsUcoxPUcDSmn4wd0vHIyplnuEszp+lPIW7mHu7QAdst/QP+K6hngHhFhhomOe/BBM96s8rEZXBbnuYuTDByZaYDwPLHtzFHus/nSCYeE6YA9NReRd5LxzAte0K6fgKoMgbvI/X9e+KO4RIbOpdnp9RiPb39n4DN9JbPmUA19xi21g0iSjw5N8emDTmmlhTqppNuZxhNuYvQslOt1YthGkC1QNsfNhf8PKKVz2fBsjaUn8r8JCedOYEUPveG6VLNlV5L1GlkAt822Z9f+l/E+t/G6witv1cEVgRWBFYEVgRWBD5NBNaK49PE9TO2OtxQZUhmTdXb/A2AOpYVg1GJHJHVOhJMFt08bjBYksWMnPLN1dm331+bV7rJ4la2EA4rj8fkrlInlXqelcySm9pap7FqDTF0md8A2pSogRUblVLSVoBuJMMAn4KvgkbZPAFkUY5AgB6rty0gAyDA9gkOBagFDLP+Jw35XJKR0jWwdBgsBXymNY4nFQ9mF3ALizbrfrIgh1EFSBYEk/oJqIEpZFEvbJbZfaQ8jFLPlrFBUgnw3grkKN2SqwGAYAW9r8AIgFduDWaU+CHzlEm01MqAsgBVmDZktQEfLeUyoAJgRDAvJrKPAJzm85Z9tu5nQIwgiWFIj08BTd2MGHVDEw+OPez7WsNdhrVi2cph9RwCMCpBJWaA8ozbrNkJozmkvs21bR6vXx4C2NYgBZTKqgpOC4itgwq7ar8B0YDXsJzeP4/k+wKiM2YjV5jX6QisLmOCa/X5RfKvnZN1d7b2ajZOCLRg35HrpkPHuWBVkExsjDFSZGTRjH8NkZiDD7gXhwnWVTevwa5SqobXdZoO6IaFv3sXh9+A8CL7mlcF/ZWpjfvv6e7HjNN7+7O5+i7EZ6TEyV3Foff8GfCJ1Dcnk6eKg3Q+Z0rFyaG9q/OuEl16HAaVuVZHXhF7PzzeI0C188Vj49ps2ZshCTiP3J0dBsco16uUu7F5ZnPAe6AtmFjamj+/9r+D1++t/228Ctr6c0VgRWBFYEVgRWBF4BNFYK04PlFgP1+z0+0X4ACjyi/SPpbtmCMBhjAcyi/yUdkgAEoW7AGZGBFtAjK31/uz43XLyuyygN6S4zbyN48pbYNJUnPlulYGFszcTWug5ryLHIOpEiyXAIm2whrhOIzxzVYANRbQAoyWYzEnk3xRmLL0ERApQ8rSHtktYJLcTg1orIxZF1bZXaS3LX+DfHcXgAULDEsH+KBt81BNE2xeK7+0gTETzsR1/u2ICYpl4EYubQ6kBIz5pTKwAXHcb0Ar5XoAPABb5LAwhdwPgAh5MkAYMx9rhpob2b/lLQV7SH83AtuX4wbbDC4poEPWCvgHtJgFy917PdjHylGTd2oeacdVx10Mjah5mzzhbcaT9yA5rUkKSLdObMDXyKdFEgp7KUMNgBfEA8Zb85NBV6ZrjmoNnRgO6o/qOKw0GMAKWIUdbmkaQD5xFiwxJ9koSb/vcw7glnOcjw5QWGjYRGKUecR9Pz3FdRdmEcmvcmIQL+x5GP6wjoqnZZCrFtAnzAh1w8NhHS/IPSqxbszIS6XfGDGdAt4K5Cmjc3f2LkDVmsHmheae7qNT8LUcR33VSH5lLZnT5zFdSp7q6f5tEDT5ubnfXTaJwmBSV/Upj+b7KmNvXVarxwy336ewuc9hWUev6XmOI/YAcfArZlWdK+aesik1XID9XMS8yexbTaOIAxJqNjcqUTYnfUi5lYzD0sre8z0BUJ0AeH5rvf7fwmRZ6bABHMfPY9fjisCKwIrAisCKwIrAisCnicACqp8mrp+5VRavLCTjDKr0t/UVCyezoM6iviZLlYaykBWKKRXMgjgs6vb6cHYZVvUKwMmC33xKQAGM3nlY1TfJQX1jTiSL+guYVAAkOaEBbFdXVwGrAaTJWaXciUANcErd0uQnbvm19gx5o83HtK4ovRQYkZuKfLX5jpJ76QO5r17HfvQ+a1BU2aK8HsBSSSRutgWqgilkmlK5LbXCtWrm0zI1Mm6eDjsHC4tRFEAU919AZfMAy10h5W0OqEwqIDxMsRJOAXfADKytrN1JgE6/AW6ysQKoHgsu0DWX4wW2mOvUjRj2VBOgnKNDbQx1GI/LsNP2RdzAschNy5yGzhMI1izpXibw7hY3XmqkktNb5o4+FEBnjGkLljH9bv1bxLQ1i7I+bGLNmCH5nrsTxA8QTmzBt2wU3AaEFRCBAZH/xvU3r+Gsy31glATI5n2utVeaCqkYFjP9tr4pVx6SXeEsrDglcxh0cmIBnEjKCztfJK4X22tzVelTGXDmLCxyGfnKuhszHZOND9ekbA7jxBxEXQvgLzMK4MMt+l1qqpq3PMErnkg3kfmS44qB0t17wZ9A9fEm+PRt4hAX3g6uYwnF/pSyN08Bq8zXVjNCUkDOaO6TOsPELWNFmZgCxuZpt/4xfQbYTmM0PuMcU8OkfCrdVHD+aZBEZ3ldSG7bjqUbELhvk++cuWJJocmm0vb8Ed6PJ35axvUqW+anJa8mm/vq1PXnisCKwIrAisCKwIrAisBHjsACqh85oF+muYLSsyxcXcC6TiWnFFOlAAkXt81XdfEZtmYyPJgh8fJFgOrxv77RifSU8hm7PPKLy26gm8ZKu4BRHWqz2CVfcA87l4Uweaj7sK77gDMeLyJFrJFP66DCRGLQYz6hpWqao6r7KmBCpqyPLsRZWCP9VToLyB7MKZJKlvDcgoCmwFZXU9hVycAA70hzMSoSmIhPXLG/MGxgCKWpyEK97ObsHsCdv8ve4pAKThiAw+sV5MrGclzAObVH6+xL3mnlpoBD2Loykq1lSl+nHJmAyIvm9UFmKm8F0FZeO6SrssQAeu6zZYBkZSdIH6wmQFUA7JgjcW1ZHllCpcbNKeYed3lkr2CvKU/LxEDaMTb1w23W4pO7BN3QsAYv96zsuuVdAOQcDGt6Nx1tBc1hWANQW5MUxrslbCyhQ9CHFBf2+D7OwPTP0jppbBPjIOS/yHIFqtbrLcjSZXk8mstKbGXdGetsSsDKk8MJoJUapzYs+c0dKy5dAyuY6OSZClTT3wBUS/G8bBzAqgbkh1F9H6B6yvuWrwGAE88YI01gStkaiWbeTgkg2vVCjEZyh5/D1sKKPgNUA2yf0yZAWDUAOeMpE2XtJfqVXNjWVeWHe65Dbz+vP2cwJ4BkPlwpdUd+XHOk5vJ6Q5omEXNy2Pu50njb1wGqM8f1NZs6vh/8vqjb9tgaKAB35r42cRpdXg8rAisCKwIrAisCKwIrAp8gAguofoKgfrkmYVRhXWAdkf2y8GTBXMBTmR/v4RTM+rVmSIIRStG8SR7gkZqXALkA0AC+qxgkHZAIw8Qpdw2wpXZlFrywY5olWZ81rF8eD5ERA1QxLQX0wsxS4manMVJZWg1fXAiXlQuc6YLYvFk7JmtGfqlWRUhVBWpFjICU3WDMZMgC1gSvsFRhlDbpr6VeYAdtq4t7WTUuA6nFMnxIXM3PlHFtDi4A2PxYDYEKtEbARo4oRkzcc/MiwVMANphRDZMAX4MVRt66ATAOwFlzJAAZ8cR4auR45jVyPCktIzEGo6pUe166ubPIaZGegnMExYBZ8kAxlpJ1DGQJOwdQrWQ5rKr3VNnsJjmLUQPbZ2NjDi9sdnN+X3JRBdQF28iKmQ8lJQGk9G3kycIo5w0BbEDZvRLaMsNTKsx7RJLYWDOWnFBYPe7BDYt7UzdhjiXAzT0t8zvzVHEAFlLJrndjA5DNWJOrqhLaUS6Dbp6og9kSNTDddKL1ajm4EmSF2GwQaGgEgA3QTuxuw/hidkVs724DUlO6BtYVifrTU9jigM/WIgX3IWGOciHs93PA7TNANe0rt71957EvNUsF7mwgTEUAQZjy2/nN8fpruXNQ8OnPyHV9MVIaaFmWlRjV8CwjKftrqZoBj9uGozIvZKz6MwHx+KyM75EP4JRz1v8uXgVu/bkisCKwIrAisCKwIvCJI7BWHp84wJ+3+SkBZljJVQX1ZXFNPp85bmGBfC0lZcrNZQlL7p+a0DKE1wGrcfAFDGCsdMT1N6wVMl5Ly0Rae5HXz7MI3gbQXSYv1VzAoI7LgNqrGCthnkRtTgyHDmFZd+RYAlqROsq0hmGVAhyGO+kJdTqnDBQwq6EPpVUKpwRLuAUDuDgWhCBYZUku8BPbdPkuUypydZFeTnMKIlmrD9dfS+U0L3Y664KekKoWpA4n4pGHKtjlVerOyqjO9pPtF1CDnBXAZ2meAQ4suwI4kdlrWRxZWK8BwIJJLbs88zyRIiMdfUAOy/UAUsYo/QQMw0Dmb4AowA+UdmGt1+SpUjc0eZIwtC2jUsmzZWVwB6ZkECnLaVkpc57vGPdZCoe+ClsSZ/sqGuyGAS2Jazregs4XoJq807saRClrzXFIhDFXgkGtERLPb8P4NjfUecN8YG5GNktc2NSwJEwYcJjtXpdNj8wrc1ORJnc8DSzALQ94HANYeUXe3bFnPnyIL+/BcFvHN8cTDwA9Bkv5T67RHOq72xsB9wkJM8xvNg/Y+LBMEJsDOP0G0MouknMdgI4U+Dn3D1AFwEpds4ly84PSaJlOnp8iA1bKO8FpweM//ukc6w+jwmYEn+EpB3YLwN8aTc2NGZQGAdPO2crG+6tH9WhPj23bnbnPPZ72BzP7Up/15w7Bv9Ll9daKwIrAisCKwIrAisCKwEeIwAKqHyGIX08TLFhrrtQcNmR/MCVlt1zeu9gHCFCmAsloTJI0aAHXBRgcA2KvA1wCKgGdV4BWjWACGTA2Sq6koAPWMW1dBbgCQAFRMKvHANdtgG1gV+TCAblpA2ZWYAcQEaC1rupcPOt4m/YUgZK/ylIcMIgpk/JPM2sLcueyGhZ1sH2CG9IZwQiAH41+CkYetM3FXAZwyiUBuV2Wy87xNq6uA6wGk4ZxjKw5NOR9QA3nXAXZcYb3CDgGRAMMaSqxAxTewobKEp5yDIwikmnQM1gGprL3W/fi1vsEtD7meEARw1SpdIBzwA7gSIOoIfUFQOF0q7xZvSnXax6qUMU+7TSQeh4yV0FVznuw9uldHpNbDDvKvQccXl22dNA2Y1j8Wedj7pGABrpBretzJCPLJsGY7N4NYJnxQmUNXiYnNWxuiw3BMIeNHEZCbHbw/B4n3OnqC5wPIHVDIv15iHMuNWt3cfg9T4kVcnAdWCTIlKeBzUzfDCXn0qeAbFlZNyly/5YIan8dY5+0BE4lyHwamtd6GxAquwqpOcyU2AS5DQtKuRpi+Rhg7dU0xiI/ldIyvWE+L4+538cYIZ3e3aTsTJ2Dny/yHgZWkQc/YZIEeM1sAODiChyaNZecOam/9e3BjJ9uxzDTVSN8ALcF697rBLywtcp7p5x4bpw0bj2y0t62AwitEuN1fdWePwHxb/Vzvb8isCKwIrAisCKwIrAi8HEjsIDq74hnF3plMbrYe806fKnQTlOlsfBEH2k5EkAZxjgwUryGgQ+vI2HN77RLjS70InVVyf07Hq9iTBQg8NASINtDQERK1QCKQFrIeQ8YJuUXhgxZJOD2sHujxJT0uYs4kr6JCRO5rs11bK6ozqgQdONvAKbGMgCWATx25FUOx9gye5XN0u/mXMLMto4mqPEpCMZzB3hzaGHlkC4L2uqcqsnMAJHTaEhptLmOkGGwywEaANVhCqWZE80hZcb9d+SgPuSad8kxBBYInswLPJkHCii19mjiB+hrbmXzJfnZhREkhxNACugDiAEjccS9x+BHwNljzVel92A3gLa5uWVJ+VEOi3SX3EhAMHm66b/5r5GWPgakgoaVT3tOGPArjKpwXI7zs5sXBXMF0wFWGimVGXXzQza7JkzKk6WJ+zp3f5M6o7fkbuaZLsU5SJaZqyZuAH/yd7kn2d62aizjppRjI5klLowXZDCbB0qWAfXZdMk8fc48hVGlTUA3btbGwk2DAFVTSkfbxAS2lbzdMLuCVpjg3P9NgCjOyJDKjCcXhkFlLAHXGGKRZ6op0mTylVTfen+Vj2eTAmkvNVjfvQ8wDa9LyZmYJSFJN/eUEkIYTnk840kt0x9/9l3xS19CM0f09daAE9rPbGcw0t5uTFUxMLdxpuHRZFN79NADvLqY2y8D/DYdoE7AE5xOFvbXGN9f6vt6bUVgRWBFYEVgRWBFYEXg90fgS6Gp39/zr6CFLvzKePzUnKRL8F+X9H2aG+giFiZ1MiTSTy5oazYT0MECXwAAnchvAN9VHERHnuLl8RgAEwYrEtZtgCpMIQAKNtUyNJgmWfYFJ54aELkQz+M+TONufx2wkdf3gLPj2dXxjaZIsw7q7kWWy+XJ9ywjZB1UgVkYTiS0gzUDOJmzSB1TIk3ZkMg8dzgWw5aC3mDaBCUgnBopCf7C6m5geC1HQk1PqNcR+1kiBwCIKyoATHluXYdbogb3Wy4P+GpdVA14ZPPgNqmx2VIzxFLznshYlfjaZuAExkkCVcAH+ZIw261OQn9rmMTprVdKe9btBFwxwyyh01qlzeylnwURSIu5fwAHIJUfpK3Mg2kyhfyV/gFwNQOK3JV+YCQMoGyZonH/gL78wrRitGUOLCMy8kJRGusWrEuSXbEN5NeUdMGIiNd2gH2AehNR7fs97sR+YspOlwumT8QHF96AuuHOPJk/n7upEdbXOcRGC1JlapKy09GNCiTEj2FhAbbGxn2DyqPvUreUKQKTL8ubuN4CLkduL9d6YgwjmcYg6gGGe5QMAtQbaW7D/rER0PnGXHnifjGvCnPacjWUQnobKXDY1EiCYej9jjDOif27P+f1H159N/Tz+eG7Yj6fbOecrPP7omNbcMpGEwCz2yT9Lmqu6dxEm4PUfHXOrSFSZcKdQygv+g5bIYtFnZFejysCKwIrAisCKwIrAl82Al8GTX3Ze/4EV5+Ly9n052Igfj58gFMWrlyf/L4uRsNz5jnv8XoW4ar/sjgFbAWIngdcspDmbUDdMXJfmEyccA+yq8g/n86uU2dVbIssOLmrA101J9Tza0J0uIocGNCaXFVkwLvLuBHnOeVcADXKZ6vJVMap0y6AT9Oixo6/7LGAgyecX1aWxf82J+ogjIGQbCT1Nz1M9vQhoEjJamStk0FWXvsyVAPQEJ8BMOWw7FbB4CnmOPRDt2INagKWAemJFwv9JwBkro2Zk3hf9rf5pYAzzHcml4VcmoMAbPyUhaT2a+eM9VsD7niOkQ/5n8iCNfrhHyA+b1qyRTa1BkW69VIXVHkv9VsznmA/xl5gShA4psFs/cy0Q95oXpc9JmkVYJ1/rTFaiTKuyEqLzakFHFbiLZDW+bd9Pg97jjSZDQ3YSPosUB95vsTnPs64j5gGISMHqiL1pnZrzkWWS6wwIII5Fjwp1+6eg0yuDsT8ctnMbaTOmU/OR+IW8HqPmZFj2Pq1jX0BupsAyqArmSY3lTF+qedqPdrhaAtwllFtvVVLyxBA30cuj0w9cWQs854bBGNcucen07vBqLLBw+ckqoSYLZ1u/3b2dPO3nANrOX/oJzOvmzUfpLeM7i/lhRI/TJPYbJibUjh7T5nvBLZ8ejo/PuzMEK6WptIh2CvygeEvzh/3/7KTM/u4/jfxasDWnysCKwIrAisCKwIrAp8pAmsF8lEDXfD1emH4UZu3sXmNieBeMy4zR3UyJeSzYZw0jZU4lpV/3g+A0wwI0BjW0YW9uahhUgNecaTlUjj57nCnzZkAUIAKROoxZWgQygIMapSEwy81SGmjwPHycIwhEy7AmDNRSxUpbw2MzC9FHgruUnJb+aKGSgBP8lEBfQAjGb6WuLlIH5EEw3patoSeIW8GZgVQA4AL2rKQV3ucRT2HULPV48peArLqyTTYTOqJItfFPZeFel6/B9AAbomTTF+4p4B48naJG/m+SI3vAlIs4zOANEAScHYKs9qyIzDCdWPVjRi5bO7tYgA88mPNyVWSfX52Qx1UHGdzLuyxDOrASQBAgBsIDikpim2MiGArkSEj7z4nqM4U2EDqdw55sC8CznDZTUxzD4cYYxHnMmzIkmO+Re4yY9NoFaxqpkU+KLm7sLuVIdcRuAypgJPQYTCkEVTgHAwuwDtsJfPOPOWwteA++kxN3oe8JyBPu3e5Z8yQAKGOhIC8hk4CVnJiGVdMvWCC80PtXjYjKtwmIP2MCMiYW7LEkTDD6sKc0k8AKHm0iePpvowvbGpr9FZezmdCkyskwJhElU72GmUj817kvbTnh4WxTU1Vxvw5LC7yXwEhAD91Th9//FPALfLml22Yfh6d/cMgSsD4cxZ1fotwXx3bYRsmaJ2A/KfAdh43N80am25aMTZl38uwcr15zX907dmH9bgisCKwIrAisCKwIrAi8HkisIDq54nzZ7zKaykhzN93rlD1VgAAE+BJREFUwKtXC1FAUqDAEVYm/2LacxHWU5eelB1Bk3oBI5pcVRxWYUAvAWYAwRgMkZdq+QtqVOYf4MzXkMjmEWD7uAEghY0NSD2ETd3urmWhYECtWxpgtKP2ao41zTEoAgdhQeaQ7NK+/STvUrMluKALa7fCFZ9En1221wU1kt1c3+X3kA/nFdvHSInzNXEy35BTAUGAVNGqLsbISZXr5nxkuXe6tBYGwCBikEQsLiN/3gfM04d7yskAkWCU0xtAPe3hdkteKMDSnE/ZSGS+lSBzn+bfPm/T55Z42cNiphXYVIAqQFkGlFsd5lDcG/0GJO4COi9izAO4P0UKTVmV5zxapgaAR31Nx6pOrw+wfQCvPHL+njxfNxjIU858iOHSKVJWNxKmvDn9Ty8EcQXc5L4WjFpqKH0HLCMtvjFeaZjfAYEow3KPDBbzq8TGkkOpL3qffM93N7e5zzCNAavKd5FJ07j1eSsnBtBSI7XGSUiJyfPMXIlp18UWiXrmX+YXcxUm1U0LZdfk68L8hvFU6oynUcZlgOZad5HTXCZa8yrL1pDL2vxQcpSR+wJSNWIi9slD3WjQBRhHLhxAmrHmfqmfCnOqIzCmUgwcGwqA8JgwPd7/tbJhmdAyngWJM6eUV+ZG1OuvjG4Z/PTnn/3qbrub88QKqTlM/Asonu3Pza+fX+szfn2tS60IrAisCKwIrAisCKwIjAj8s6udFbg/RATmsALHItd9qaXYDMfNxVXdUmV88jyA0kRM5Zx5Dtgih/JN2MPUVT2EDQWUbWMUQ8kaBZZpaJfXlfMKVAFjmCWxiM9vmsOI6bA/5vFNF8nktQoYAzjTjmBoLMyV7BZBupDWMEeJcHkgsGorqXpAia3BoRVQ16kY4x9Lk2AGJLs2Sm8AdM2rLVPsL2CE41m4oyeGScxxMIOwqDwCGmF3lUYHpMFAboPMkAMLKmFiA4BlCcHDsGx53TzHgCDYySJqAKTi2gAzpL2wkGWMLcdD3+zUKFMzckM53fI1Q3oMAAUkUqpHOTImSXn/NmCJOqy0ibkVTdX0iBxWDJFiFBTwpIlu7pXyNmxjIP09hJFkDpzufxx5rTCYra36BAOrBJkGJWTbb0FPTZuAwcQK52PYROPpMZUNP8AuZhyURnOHlICJWdRtapPexOn3PsCO+DA3OM6Rhl0GSAYs6jCdOck91zippZQwV9omB/oCl2BjWOdj0C0yX9lX66aizA1QZ1ypKYxcl7zZgFOAqzoDxymAmVlhviugFkkyQLUmU9bThSlGhi0oD2MOiE0fnbN8npBZZ0yecQfWSTjtv3/bXFYZWz+B4zPJ3MRV+DUwnO+//qKhbx8LPE6mtZ+fj9fuH+KLcXVyRWBFYEVgRWBFYEXgDxSBBVT/QIP1f+vqRGFTwjdzU5FSBqAC9lKS5vwicl8koap/hzmLEkbwQXnK3ffXZ9//57fKbGHrDoJS6qB+AENasaTG5R4psaY3AROUEcn5+7j1XMekabu76uI+75VJ3cvkXaQt5LsaKmmY9GHpbKmWAXzJpmv63LCsUj4rH1zDJXNM86sp0yj/Qi6eOLXMGUBQ2THMJmcKVHF6BfgFQOgky09zJgE+SlcBosqQkw+bc7knmFDK7QDCFKam3QN5vPQPyW9auU+uJqZKSHcHlyX4PpiPG4lrwA2yYh2KkTMjuRbI15X2QcDWEi2ALLk3ccVgWDWbKhi7gOnLdWAHH2DvAsaoMau7bn5hCnG+la22x1wTMBlWNTGjVi6gk7xMHXOR1ipjBsSR71tJ7wbGnbfdVWBfI2wq/Za9zLUxJ2p0Cwzz2/zf9FSjKvqCmRQAkpzkbASE9b1J/irx2FOOiEFzPgSEwgzTFmwm05LrCAYrVUZSvtlE9vvExkpLBrExQqBkUpFNm8/LxgGS94JeGFwYb8b+IeMEuFUGnvHSdEsQyvnkqPI6/xl7G7kybsC8cQoghSkdA9MNFPJukXxbpiey4NRXfXz79wQL1nRuzMzP5i/loP7fPuX/2lHr6/5fi9s6a0VgRWBFYEVgRWBF4EtEYK1cvkTUP9s1X7MnQLpvXOAjoj0PE6Y1r+CjoK+lLqgB2XI12+vD2fV3SAXLSF0nLxVgAwgCcAJ+AA2YJgEsALT8HfVp5L8pfwIojYz4nNcga/MfclYvqb0KwImUmB9hB2wj5j0yh2Dl5ooCgnZhMs0XHGJFgItGQUO6ayvmsSJLRtqLWU8YTgENxjwFP5WPVqKrKpO8Skx1ApyQJHscTYFsBHrDtEjtbVlRnIeRqe4Pl4O5lAr2OpYfyX/v0h6gzdxFVcfc04DVNINZD/JdGMQgQFhDjsBJGQm02ZO6zWIAVBkxGBXAV5OkGijZOO2UyhWAFRbDENcICDCIKZP3D8ssO4r5DoZJYVOpGQthrD1tmWvjRj+D/3TBDfvJ6xcZWBnu/EcAHXQH87kBDOtI3NxNgDb9pyQMoWMDAQAM8ANAkivqeWxU5LUb8lRxck5cmUPyh2xgcExAM2y+IF1gjmS1jD45s70nbiDjsYNdpbQNkt0BVJnPY06Qf2ypIN7LuN9GqktuquZIzAXzVIeBFZshGCpJaQNW6UDj7PxAgjyk0o4zYJZOMXY3P6b9dyB7c1Uf38Xl1zGqFNh2PsvPZGd/zsZ+rut/lptcF1kRWBFYEVgRWBFYEfg3jcACqv92AzsZ1WmewtIZUIPQs+6/LP6pk/oMEiGfELqMBb0GOgEpAZiWdbkMID3CatV46JjXjgGd5JbifKskFYCF8Q15hZocwWwFDO7rCAug2+TXTM4s8A8BkwJbQQbMbPMBYVCRrMKd+VyGs6ZKZKU2vxMn3AA7YBsyXSALuZKAONlS/qJPlAIJuDWnEvyQliSzfCJTpwgXsKVpEWVrRi6pkBKmuQD0FGaMCMJ0yuSNnNwdclnrqbYuq1JfZcB7gZ75lUOmq4kQTDO9w6RHq9/KWQFD1EylaztikfgBTmUjYTlhBlWcTuY590ZOKjJWEk0BljLAQsQcV6BeN+Awg7CpOPkKbDFrAiwhxaX9gNRcYxvm9ILY8xZRJ8/TXN6cl/s6f2SMAMmibB9bkzYngPCH9LVsfWI2TKAezJktAwvgA4zey6qOjYb0iLjdD6k1QPU5E41+NFeZIWAW8Mv8hQlOO6LW5iQry1Z2Hhn6/tt0D+OwIdPlLyW9jR1xvYtxkjMrcb8lb3T0lSGxbi2bCtxS+o5RUs2wMHpqMR3ZVz4ymRcAVeS+p5vUUM3jJp8b4vN480POfdsNgcibn29joCRDTr+ns+6n/Or98B0wzZYKjofB1IsT8MeSE//bfYmuG1oRWBFYEVgRWBFYEfgKIvApV0tfwe39f+wCoAIpL1Jflqc3Lo7r/MtvmcUzQSuuwAUeLKKfwwCxlkYWvInE9fwygMV0RUDV7uyby6uA1csQsZHuCmo5B8gVkBpTIAAsQGWX3NTHOP8+YEqEgY55rb0uOa2XAbzbLOotyUI5m2HGZFsCRMACreY5/YHdTBd1khUAIrHFKAjwgNMwJW6QydYlFubTHEZdf8lVrWxTQyKYOJnJOu+2ZikSVXIcAWDTBbXvk5/Iac08bf8wTDqk/5vEoWxhpL7kf8ryJQ4p96J8NxJRACYXbX4s7cXR9w4AWfk0+aocgSFV64vWVZccy+bOAhhhAgF9sMOd0+anwnSTa5k2eK5DrUAfh9y6OwvsYxCEsy7tla8GLINwGbs4AGfcyR9+CoDfRsbNdR4Dcs8DbneJ6TZjO8GjwSAeyIS9JrmZ3VCwJmvegzHt709rxFIa5obcTZhkgWiZ4/dhNhloNhAA5YwP84LG6L/uzqmRWkayNWVh16m/u88YmJ+sa1bm3fO+tVvpT96ns8h4AdYws9Q6JRu4rszDXGrIhIkJqbH06RQ2WEaVDsGyMh7MyXwudA1G2s0mB2V3blKOBhMm6/xiqpTn/OY9JMAA2gLFwcr+5GtJ+MvMGu/PMjPzoF8Dk1MxMSXFhaIdYz9xL59xXu02zqyT+rllxz+56fVkRWBFYEVgRWBFYEVgReA3I7CA6m+G6I92QBe+ZVJYrmYB7fJ51lyci1reJw+xi2TyJgUCMqsBkbCFV9QoLWC7iAvwmzfHs+swidvIfGFWJSgtCZPfsG6WqLlMbmGA2h3mPVngk89q7mIA3j5uuVcpWXO8us6xyIVx9aVkDZLfFlMhb1UGEwAKm0YOJ/1HFszf1q2ElUPOmmsC5PI60mEkoMp3R5kXHGCfwxwDEeRtBbwFSHXiBdiWFfZmZG0L+ITfYrKWwCnrCtOL7xQ1YgGkcZ5FAh0QA4voh0nAi/NvzXseBL4AWO4IZq4lUqgjymsAIo4A5JH3aA5lYg6Q4r4A4LKUMf4BlAKiiA+k9Ye6pjVU4nrkHbdGa3NFNQmC5RvmP625Sq1XwCpOx8lnHTiJDYonkDB5rmFdd4nfNZsWAHFzMoHBmBl1c4M44orLlgJzANkyc+hOsyiuT0gLm/i5T4x4T18mpbBlZt/evytgV1mbXOJsBLDRoBRcoM11mQSZw1DjlLOxjczyzLXLTVjsTId7ZMGCVcapMm2O12XZcbZD5sECbB9z7471APlKywG0MVgyF5ZzSCQmVoJ8yvR0fj5RlkbWFTBKzVWMk5oHnATlvP8+iBcXYKhaLsw4w85PttPojMiwgcTnk/cnUH0NXF+D1RnN2Q7mYHURxiBryoo76+Yx3PsovbPY1BHz9bAisCKwIrAisCKwIvC1R2AB1a99hP7l/g2HXFnTSje7GMaaqK8p85V9q3GQeI2F+GDxLmKy80zJFpa8SWQ8Jmf1W1x8A1T3yGcxPIJtDTCriVHgMExsAAK1Ok8AAdNemye6C7NKeZfrANX9ALyALRTIMHbWsRT9suwO0AC8uV6HSQOwUj4E0FGOWI4or++CKAGVOtOmb97PkIM+wbQqJyXnsQt3roODLJfiunvydW0KIFgwOIGX8lsddXoPgFTAKkAVZphcX4DlgDGDjbS4iX0DPJHeqCMyfdfYiOZgk5GbFhzDtgKmLI/D2AjwKNvDGOFATI4n9947135X8yraCPgDXJq/GfA0YSpt5591YIFJAVePKZ8ikwlYzrHEbStQA+RSEqYA2Lhm7I/UwIUlHTmm6b19Z6Oh+xrkcXr42FAokFLkqoFSWWEY1rtIYWGKy5KC3hiXsKyRx96lb6BPTLYsAzvYdx6RBjNAmwFILQGTsQa4d1uGvF3GnrmEE3BALuV2BNOVwCsdN4at2eslYNQZW2NJWaBsLCD3lQnGFGkC1bKhQkt3L3LPlB+6S5+zgQBgBWDi9kupGt57DoANWu2GgNMHh22AaCXlHyTAtE35J34qM+4x/cxWtj9fnyB1Mqk8n+293NVoY8Jg2uf8KTkel3oByfP5elwRWBFYEVgRWBFYEVgR+LoisIDq1zUeH7U3XY6zCC6LCqvKL/l+g2MsMGRpS95gFuCbywAQSDXzBo89B0Y1LNdl2CuA6jESYJhJkIqSVWSjOgEDEgqAZasAf4C6AFcArWVGcJmNKdNlgOo+MlOeg4vk/8RfyFdBneklbG1+ax5UZquQerB5QrbkJpLriqw2+bYKHjHYUf4bNjAgWi5pOMGyfNeJ1rU+eanNpW1dTIBMmUhZTnJ5DUbdbwXQMKZ5DUDFfTzn3PjzVFYM4iZ/FMBJ6+aHtlSKpk6DBdQcaIAlgFr7AvvZXEjzWTEqEkR2wwEQKzvXIA05bCHpBH0yrshSGUtB4jDuEfxTdgdAGwY0FGndc8nVZBMAKXJAV87h/rYCwgqmcUrWgMq+V6Ys+My9MgWEUzK4dK31cJXt5nXqwMKmA7D7Nzm0g/nNsbg/c2bfS9tpB5bZv5EAJ7a0q3kWmxDZ9XgccuIHGE7ryJ5HSp0YMj8zz3YYdVEqCLmyo9BNAsL2lFxgHabJZxa7J2fVWqvaV7kJgFx7Ssx1+0VO3mK6wkuuqfz8NqAfWS8S4RgmnWOcxAEYMsXp1/I03gds7GRK5YUd6wkj+5zPJz9l8gfkz/WmKoLzJ9CcQHacMh6qmEDOT8vDaOsF4E4Dp27UTNb1py2sZysCKwIrAisCKwIrAisCX1cEFlD9usbjI/amTFyBKoALEAWsYPHbXDprVeqCCwjCCRagihFRgGZqSG6y8N1gGgRgGSzqJaxoaquep6Yqi/4DEmFYMABA5MG2idSUepVgt7x+GfArIJWRTC1SamJi5BNZ7iFyYN1/B9uJlPSECzEMarpfT6MCrYoZy65WilnwXcCJydB0+Q3AoeQOEmbADg3lPQAQFCrGQUUdGB+XQT6Rx2kpmYJkQN+e+qiD6cQRFnAOsJVNPVxZokawR9/yaKkamqPGKiBRdrZ5mPYZAJ9cS+D2KEjq/VCfFiCuAzHMrZ1rF5GownDKuCJLBUgJSFt2hqYEV0Dr9EPWFcCjtLdyZVhSTIMqYY5k1fzT5vc+hhE8v6CfkamGBSdfGClvWUA2L2DKqVbTKrZTyEusYbYVnY4asYDcjktrw8qiBsyRv/uAQVT6AIN5jjFU5t1VYkh8AaI1fKr09ibSWUvyAC7HJwK5Li+lu/5YToY81YwRY0McNO9KKSRK/bBpgIBcpjmNKP9NH1oDN3POWLU/bIQQS+YXsaQ9M6TdOCA/dWyUIBtGPcC9J6/2MRJkGVQ2NyhtQ84qUmCkyeSnYrYUcP38HBlwpL8fwOn82p2M6ASu87kzOscXqE5GVNWDgJUPBeZSbDoZDY9nPAHco4hTXp9S45kf22PXz4rAisCKwIrAisCKwIrAHyEC/wsPZACXmDsJJg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TextBox 5"/>
          <p:cNvSpPr txBox="1"/>
          <p:nvPr/>
        </p:nvSpPr>
        <p:spPr>
          <a:xfrm>
            <a:off x="1" y="-64253"/>
            <a:ext cx="5720316" cy="1446550"/>
          </a:xfrm>
          <a:prstGeom prst="rect">
            <a:avLst/>
          </a:prstGeom>
          <a:noFill/>
        </p:spPr>
        <p:txBody>
          <a:bodyPr wrap="square" rtlCol="0">
            <a:spAutoFit/>
          </a:bodyPr>
          <a:lstStyle/>
          <a:p>
            <a:pPr algn="ctr"/>
            <a:r>
              <a:rPr lang="en-GB" sz="8800" dirty="0">
                <a:solidFill>
                  <a:srgbClr val="0000FF"/>
                </a:solidFill>
                <a:latin typeface="Candara" panose="020E0502030303020204" pitchFamily="34" charset="0"/>
              </a:rPr>
              <a:t>8</a:t>
            </a:r>
          </a:p>
        </p:txBody>
      </p:sp>
      <p:pic>
        <p:nvPicPr>
          <p:cNvPr id="2050" name="Picture 2" descr="File:Changing the Water into Wine, by Fernando Gallego workshop, 1480-1488, oil on panel - University of Arizona Museum of Art - University of Arizona - Tucson, AZ - DSC08336.jpg">
            <a:extLst>
              <a:ext uri="{FF2B5EF4-FFF2-40B4-BE49-F238E27FC236}">
                <a16:creationId xmlns:a16="http://schemas.microsoft.com/office/drawing/2014/main" id="{17CB2716-1C78-4753-BC09-8A76675911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9665" y="263155"/>
            <a:ext cx="4625606" cy="6484494"/>
          </a:xfrm>
          <a:prstGeom prst="rect">
            <a:avLst/>
          </a:prstGeom>
          <a:noFill/>
          <a:effectLst>
            <a:glow rad="1524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851398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The Rosary, Prayer, Christianity, Religion, Cross"/>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81802" y="457199"/>
            <a:ext cx="5153530" cy="40829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4F171AF-D9B7-4CC8-8013-869D6744705A}"/>
              </a:ext>
            </a:extLst>
          </p:cNvPr>
          <p:cNvSpPr txBox="1"/>
          <p:nvPr/>
        </p:nvSpPr>
        <p:spPr>
          <a:xfrm>
            <a:off x="5029200" y="-186681"/>
            <a:ext cx="6934200" cy="5139869"/>
          </a:xfrm>
          <a:prstGeom prst="rect">
            <a:avLst/>
          </a:prstGeom>
          <a:noFill/>
        </p:spPr>
        <p:txBody>
          <a:bodyPr wrap="square" rtlCol="0">
            <a:spAutoFit/>
          </a:bodyPr>
          <a:lstStyle/>
          <a:p>
            <a:pPr algn="ctr"/>
            <a:endParaRPr lang="en-GB" sz="3600" dirty="0">
              <a:solidFill>
                <a:schemeClr val="bg1"/>
              </a:solidFill>
              <a:latin typeface="Candara" panose="020E0502030303020204" pitchFamily="34" charset="0"/>
            </a:endParaRPr>
          </a:p>
          <a:p>
            <a:pPr algn="ctr"/>
            <a:r>
              <a:rPr lang="en-GB" sz="3600" dirty="0">
                <a:solidFill>
                  <a:schemeClr val="bg1"/>
                </a:solidFill>
                <a:latin typeface="Candara" panose="020E0502030303020204" pitchFamily="34" charset="0"/>
              </a:rPr>
              <a:t>John 2: 1-12</a:t>
            </a:r>
          </a:p>
          <a:p>
            <a:endParaRPr lang="en-GB" sz="3200" i="1" dirty="0">
              <a:solidFill>
                <a:schemeClr val="bg1"/>
              </a:solidFill>
            </a:endParaRPr>
          </a:p>
          <a:p>
            <a:r>
              <a:rPr lang="en-GB" sz="3200" dirty="0">
                <a:solidFill>
                  <a:schemeClr val="bg1"/>
                </a:solidFill>
              </a:rPr>
              <a:t>‘As Mary bids us, let us “do what the Lord tells us”. Do what he tells you. And let us be thankful that in this, our time and our hour, the new wine, the finest wine, will make us recover the joy of families, the joy of living in a family. Let it be so.’</a:t>
            </a:r>
            <a:endParaRPr lang="en-GB" sz="3200" i="1" dirty="0">
              <a:solidFill>
                <a:schemeClr val="bg1"/>
              </a:solidFill>
            </a:endParaRPr>
          </a:p>
        </p:txBody>
      </p:sp>
      <p:sp>
        <p:nvSpPr>
          <p:cNvPr id="5" name="TextBox 4"/>
          <p:cNvSpPr txBox="1"/>
          <p:nvPr/>
        </p:nvSpPr>
        <p:spPr>
          <a:xfrm>
            <a:off x="5656521" y="5517592"/>
            <a:ext cx="6423315" cy="830997"/>
          </a:xfrm>
          <a:prstGeom prst="rect">
            <a:avLst/>
          </a:prstGeom>
          <a:noFill/>
        </p:spPr>
        <p:txBody>
          <a:bodyPr wrap="square" rtlCol="0">
            <a:spAutoFit/>
          </a:bodyPr>
          <a:lstStyle/>
          <a:p>
            <a:r>
              <a:rPr lang="en-GB" sz="2400" i="1" dirty="0">
                <a:solidFill>
                  <a:schemeClr val="bg1"/>
                </a:solidFill>
              </a:rPr>
              <a:t>Pope Francis, Holy Mass for Families, </a:t>
            </a:r>
            <a:r>
              <a:rPr lang="en-GB" sz="2400" i="1" dirty="0" err="1">
                <a:solidFill>
                  <a:schemeClr val="bg1"/>
                </a:solidFill>
              </a:rPr>
              <a:t>Samanes</a:t>
            </a:r>
            <a:r>
              <a:rPr lang="en-GB" sz="2400" i="1" dirty="0">
                <a:solidFill>
                  <a:schemeClr val="bg1"/>
                </a:solidFill>
              </a:rPr>
              <a:t> Park, Guayaquil (Ecuador), Monday, 6 July 2015</a:t>
            </a:r>
          </a:p>
        </p:txBody>
      </p:sp>
    </p:spTree>
    <p:extLst>
      <p:ext uri="{BB962C8B-B14F-4D97-AF65-F5344CB8AC3E}">
        <p14:creationId xmlns:p14="http://schemas.microsoft.com/office/powerpoint/2010/main" val="127539406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The Rosary, Prayer, Christianity, Religion, Cross"/>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16279" y="0"/>
            <a:ext cx="865632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4F171AF-D9B7-4CC8-8013-869D6744705A}"/>
              </a:ext>
            </a:extLst>
          </p:cNvPr>
          <p:cNvSpPr txBox="1"/>
          <p:nvPr/>
        </p:nvSpPr>
        <p:spPr>
          <a:xfrm>
            <a:off x="6097604" y="0"/>
            <a:ext cx="5859780" cy="6247864"/>
          </a:xfrm>
          <a:prstGeom prst="rect">
            <a:avLst/>
          </a:prstGeom>
          <a:noFill/>
        </p:spPr>
        <p:txBody>
          <a:bodyPr wrap="square" rtlCol="0">
            <a:spAutoFit/>
          </a:bodyPr>
          <a:lstStyle/>
          <a:p>
            <a:pPr algn="ctr"/>
            <a:endParaRPr lang="en-GB" sz="4000" dirty="0">
              <a:solidFill>
                <a:schemeClr val="bg1"/>
              </a:solidFill>
              <a:latin typeface="Candara" panose="020E0502030303020204" pitchFamily="34" charset="0"/>
            </a:endParaRPr>
          </a:p>
          <a:p>
            <a:pPr algn="ctr"/>
            <a:r>
              <a:rPr lang="en-GB" sz="4000" dirty="0">
                <a:solidFill>
                  <a:schemeClr val="bg1"/>
                </a:solidFill>
              </a:rPr>
              <a:t>Hail Mary full of Grace, </a:t>
            </a:r>
          </a:p>
          <a:p>
            <a:pPr algn="ctr"/>
            <a:r>
              <a:rPr lang="en-GB" sz="4000" dirty="0">
                <a:solidFill>
                  <a:schemeClr val="bg1"/>
                </a:solidFill>
              </a:rPr>
              <a:t>the Lord is with thee.</a:t>
            </a:r>
            <a:br>
              <a:rPr lang="en-GB" sz="4000" dirty="0">
                <a:solidFill>
                  <a:schemeClr val="bg1"/>
                </a:solidFill>
              </a:rPr>
            </a:br>
            <a:r>
              <a:rPr lang="en-GB" sz="4000" dirty="0">
                <a:solidFill>
                  <a:schemeClr val="bg1"/>
                </a:solidFill>
              </a:rPr>
              <a:t>Blessed are thou amongst women and blessed is the fruit of thy womb Jesus.</a:t>
            </a:r>
            <a:br>
              <a:rPr lang="en-GB" sz="4000" dirty="0">
                <a:solidFill>
                  <a:schemeClr val="bg1"/>
                </a:solidFill>
              </a:rPr>
            </a:br>
            <a:r>
              <a:rPr lang="en-GB" sz="4000" dirty="0">
                <a:solidFill>
                  <a:schemeClr val="bg1"/>
                </a:solidFill>
              </a:rPr>
              <a:t>Holy Mary Mother of God,</a:t>
            </a:r>
            <a:br>
              <a:rPr lang="en-GB" sz="4000" dirty="0">
                <a:solidFill>
                  <a:schemeClr val="bg1"/>
                </a:solidFill>
              </a:rPr>
            </a:br>
            <a:r>
              <a:rPr lang="en-GB" sz="4000" dirty="0">
                <a:solidFill>
                  <a:schemeClr val="bg1"/>
                </a:solidFill>
              </a:rPr>
              <a:t>pray for us sinners now and at the hour of our death</a:t>
            </a:r>
            <a:br>
              <a:rPr lang="en-GB" sz="3600" dirty="0">
                <a:solidFill>
                  <a:schemeClr val="bg1"/>
                </a:solidFill>
              </a:rPr>
            </a:br>
            <a:r>
              <a:rPr lang="en-GB" sz="4000" dirty="0">
                <a:solidFill>
                  <a:schemeClr val="bg1"/>
                </a:solidFill>
              </a:rPr>
              <a:t>Amen.</a:t>
            </a:r>
          </a:p>
        </p:txBody>
      </p:sp>
    </p:spTree>
    <p:extLst>
      <p:ext uri="{BB962C8B-B14F-4D97-AF65-F5344CB8AC3E}">
        <p14:creationId xmlns:p14="http://schemas.microsoft.com/office/powerpoint/2010/main" val="2782987012"/>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155575" y="1473676"/>
            <a:ext cx="5458897" cy="5262979"/>
          </a:xfrm>
          <a:prstGeom prst="rect">
            <a:avLst/>
          </a:prstGeom>
          <a:noFill/>
        </p:spPr>
        <p:txBody>
          <a:bodyPr wrap="square" rtlCol="0" anchor="t">
            <a:spAutoFit/>
          </a:bodyPr>
          <a:lstStyle/>
          <a:p>
            <a:pPr lvl="0"/>
            <a:r>
              <a:rPr lang="en-GB" sz="2800" i="1" dirty="0">
                <a:solidFill>
                  <a:schemeClr val="bg1"/>
                </a:solidFill>
              </a:rPr>
              <a:t>The president of the feast called the bridegroom and said, 'Everyone serves good wine first and the worse wine when the guests are well wined; but you have kept the best wine till now.’</a:t>
            </a:r>
            <a:r>
              <a:rPr lang="en-GB" sz="2400" dirty="0">
                <a:solidFill>
                  <a:schemeClr val="accent1">
                    <a:lumMod val="60000"/>
                    <a:lumOff val="40000"/>
                  </a:schemeClr>
                </a:solidFill>
                <a:ea typeface="+mn-lt"/>
                <a:cs typeface="+mn-lt"/>
              </a:rPr>
              <a:t>  </a:t>
            </a:r>
          </a:p>
          <a:p>
            <a:pPr lvl="0"/>
            <a:endParaRPr lang="en-GB" sz="2400" dirty="0">
              <a:solidFill>
                <a:schemeClr val="accent1">
                  <a:lumMod val="60000"/>
                  <a:lumOff val="40000"/>
                </a:schemeClr>
              </a:solidFill>
              <a:ea typeface="+mn-lt"/>
              <a:cs typeface="+mn-lt"/>
            </a:endParaRPr>
          </a:p>
          <a:p>
            <a:r>
              <a:rPr lang="en-GB" sz="2400" dirty="0">
                <a:solidFill>
                  <a:schemeClr val="accent1">
                    <a:lumMod val="60000"/>
                    <a:lumOff val="40000"/>
                  </a:schemeClr>
                </a:solidFill>
                <a:ea typeface="+mn-lt"/>
                <a:cs typeface="+mn-lt"/>
              </a:rPr>
              <a:t>Jesus is sufficient in fulfilling all our spiritual needs, he knows what is best. </a:t>
            </a:r>
          </a:p>
          <a:p>
            <a:r>
              <a:rPr lang="en-GB" sz="2400" dirty="0">
                <a:solidFill>
                  <a:schemeClr val="accent1">
                    <a:lumMod val="60000"/>
                    <a:lumOff val="40000"/>
                  </a:schemeClr>
                </a:solidFill>
                <a:ea typeface="+mn-lt"/>
                <a:cs typeface="+mn-lt"/>
              </a:rPr>
              <a:t> </a:t>
            </a:r>
          </a:p>
          <a:p>
            <a:r>
              <a:rPr lang="en-GB" sz="2400" dirty="0">
                <a:solidFill>
                  <a:schemeClr val="accent1">
                    <a:lumMod val="60000"/>
                    <a:lumOff val="40000"/>
                  </a:schemeClr>
                </a:solidFill>
                <a:ea typeface="+mn-lt"/>
                <a:cs typeface="+mn-lt"/>
              </a:rPr>
              <a:t>We pray for his guidance and peace during this challenging time and for a new and better world for us and for our children.</a:t>
            </a:r>
          </a:p>
        </p:txBody>
      </p:sp>
      <p:sp>
        <p:nvSpPr>
          <p:cNvPr id="3" name="AutoShape 5" descr="data:image/png;base64,iVBORw0KGgoAAAANSUhEUgAAA6oAAAK9CAYAAAAt2JGJAAAgAElEQVR4Xuy9i3Yjx5VtC4B4k1Uld///D94xrqwqEm+AOHOuHUFSskqWfNqnh6VAGSIemZGROyPhmLH2YzqZTO48x+PfaIHpdDq5379v5l9+/8+2/3lXp7z16eO1/e2f+ff24TNfPrA1/WmXfTqZt/1e+eY+Wfqkvz5v99fJim1nfHOdLHi/ZOv75Gl6myx4nvj8fF9NXvh7opXlfTdZPRwny9l9srnPJtvZYrKariYL/k5py/Ye5g+T+ZJerK68fp1cT+vJ8bSYzNeHyXbD/qvbZPYwmVyutLeeTi7n5eRwnk8228tkMb9NXjmdKfut1/fJiq4/TGcZwffLfTKnz4uF/X+YPPE3VnF7NnmlvTn9euD18TydnE9Tjs+OD/Th1feTyfk6n6w298kPn26T1cK2sdPtPrmdaaOZtmw3oY/8ndY13a5pm+PNFtPJlX5c2N5914vXyWzOHrx+WPKkzSvtvexpk/1WfDenL/cbdlnNuHq3yf08m1zoC5tNbvZ5yXnRLk3ELrZvX+5Xrgt9mK84Lm3bz3rcJ4dn+nB54Pymk9fXV8Ye+3LeXoPlcoat6R99mXLer1dGQt9Vg93rDD3dqdeJ/W509so5vV547bF5f6YfntuMhhcr+s/5Xy7sSZ/t7Cv/st1xxpN9afeBc1nS3xXX7sJ503TG7vHo+9nkdHR00cbsNplvb1zj6+R0mk0OpwfGG9fc8786Sjkf/0PHzzfG5nmR+8vzuHPe05mdYBxxPq/XGeNrPjkzjo70/3TkevPZ7c6YcyAyrq/sc5syHtnn8npirN8YQ6+MJ+xPf240vHuds82GMe61uE122pkzWLLt9D5n/M8nr+yj9Rb8m7f7jJ5m/yOGObPtnn83juD95ym8MlZPfHds7d35bjY9xzbLtG8fuGY8v7LDIVcHQ+RKe8+yheM0Fmf83A+89m4s29adzonz7ZTxeqf//gb4vq6yz48DwH2q7fdHjJ323n9rPnyd78b/jXy0yHg9LDAsMCwwLDAsMCzwf2+BmpOMx1/UAk6H32F2yes1w0F0FWedTs/a1NtP1xDflsnwuk2MD0x6naAfYr0Z/3gH+D0BlHMAaPUApN6eJvM7rT1cmSgDAw8AFGA1B+IEnDMQegEkNo+HyeppD8QIcwWXUtLtBiCwv2SyXJzZH5Th9VogpaOv9GXGnPp2qr4KiBsA7gtQJKgIWTeATLiD9wJeF4GLz+/0AU4A5oARQQzYWwPHT4/AAW1P7QRAdgW0nNo/8Jk8mLl+KItj26bnAvjN58DmK1N8IBIyy7EWOVfhmmPw8RG7HA4FKZ841oYGhOjAtLAF7J3PHJP+CplTvq9lCAConZOfCI4CsG3fQ220L9yzzZR2PCdB9kL/zzk3IZf+YD8uS85vs5kF7jzv2t+TE1EajMNAbuex3FcItR26hU21nedLm4CnoD5lcUIQ196ev91y+5PH5/1i1UCHY1yyjaDrQkEBlEDrdbFNKdF23U8AnrHPAw16veFtrgtgeAOCrwv+Cr0uYvDdhWUVxsnM8aad2O7A+DoxzrTn5QzIcazX+5pjLfh8xecrILhWI+7055VOe643rjoWyi/k0XPj+yUQOuEu+Urbp/sldwlmnlxZsMnSSP4HYAKvBav2DMCE2i+8OgGhh8Bq2XzBNkdOyO92fOIr2/S43oe1TMRyEQP1GRt4T75Do/0TpYX3K/v67QtPDJnepPd5+D29bAO33/NZjnjbol7U8sH7old72/C1vxt/hwWGBYYFhgWGBYYFhgX+3Rb4Pqhm/sJ/fkMJdE6j0qNyMh7/igX+t9cJuqalegM0MdWNgkO3Vsy+D0DC6dVtmHRDUk9M4p+YrD+gojmxPjDPPaM0XVRPZUkUm+niNtkAS6tXtJ5XWjtvUd6Y8q8vgY4Jn29R9RZA3QMQdnXyzefLNUrs5jxZb1CyhB46cQU8DoLbhd4JAA8XYBXgAQw9Bk1kMq4OJxAJMGvafKTvqm+QU8aw4CvEiV8LgbCpgjLHA/QquCogCbOe+5JuL1RCvaTCG/tHkVS8jZzH5kIo+y4E2vB+V5zqpR/dPV/6s9mAEu5jc9qs9UXVVur1c7/3xY2+uFsAG3YSMW6CXMBTWLf9AiKB0HO+q/4BxDPBlfN+oANzoNBzO9P/E4rlFZEtf1VptQ+wusiTfVCotaOg6PG0h9s9qKhiB8/5AjzbN+91r0UT9Urhpu/ZNn3y2dRsXtuO9hf8FDC10glQP3NdPc9og9jIa+52KtsZcQqFXGMh250EZu0UpVniZzHgjjJ64XXUZjp5A0gF9MX8XOohO6jI7k7LqOZQKPuqJB5ZfABg91uAGU3UsTq7RHucTgE/LxsnphfBhQsd2GOx5GG6o28XlmN+ACofGPfn0irZYcH3Kp1doxRSV0jSnp/2czHnolcB277w78o/j+NiiKd4xrDX3FWltrqf95zLL8dAsNsB429KpzZeeWdmnAq+Qu4rR/IIDpAC1Q6jtusP9Uf18+MaZR+/6XFa/Pnjl0D7i6/H22GBYYFhgWGBYYFhgWGB/2ELfJ+UMvkuZeRtWf7jwZ0cMtF1RvWqFDAe/4EWKL3Uy/hZRRTgeWUyvUa5+gHSe0GNe1HN8h+fbXGVfZwxMWZsHFRwMjYADua0cz6f8cUD7pqC0CPy4wa6uwIPE8DyYcmkHhff2XWNkgjMAlE31DD4B+i7AFUX3HvPk0fcbud0aAqUHXAHfd7j+nkGoQGB9fKK4nmerJaXyZpml4y9BWM04CRo0tYTLzdQnypjpt7xDGaKrhrINiqgU8EvgKVKqetpwYSg5TT9DVTZHoE4TpIdRnPD8EY3XF1YPVfPW7dmITTgqCpoe4HZei4FPkeIMB/3WvrCOVyEOLuffvlCgwjnpUL65ce+P9AhgXQF/N6AtQA6nRfsEavr2NDcHLU2YMixbhf6xue6FAucUfLo02oD2OsGXLQYl2XhOu7L2gr7qCLLxaqt7q/7r6p2UWmaKvdqQdVrGhYqNVvo1IXbk7CfGV/scIDarro8C7IB1hm2dIyUa7Q91LXbhYBzs880iq0KKccQhP2c/gr9D/RFFXkKVJ4OjDHU1AeeN1Va+nsASuvaNMXb4+L6fWYsXg+MWxZg5gtcc8+44R5ULxm7jLUrAHvks4I93XmPwOZpsp8+5jLpT3Dmu7PjAVfiGSrqRbdnwRp7LjCKsKlTt94HrBPIypPdfc/6R7nnattoqAFV7im8Dhxv4uciHgsLoFhnYpVZnXj9XiMzDlB2F3HWL73UJY9ySn7O9fRZrr+1fd0JuSDtwtW1qYff+6j9+vZ1gT9+396OP8MCwwLDAsMCwwLDAsMC/2YLfBdUM8HXVc/l/iyuf1x9b/Mc5TcpwRnYePxbLfCvaa9dHSkVxemnl9S2cKKFJ4j9490X3uvya8ylk+RHoGCF6nnEXfIFV0qVng1xf0/IkULSlYn92e0bqC4EPkBpqRtr1C+AVTdhY0BVXANv7Isb7xYg+fzE1JxJvW6/pcDhbvt5P/n85RrX31cg6gJInICEZ+ITTzccLjkV1cL16oxCydM+ckLzHJNzEyqZg6/5TMAqSbNGra7C5R5a7rvOyePuyl9hSBdV+xHeVVVlQxVlgbHcbwvCAr8B0IpvFWgDSQp8KqCefOb0qG2QkSCta25UTvbpcYn22UfWgZr86msPqX2Fu1fuO9sTUgW6uMTyFBKN3Z0nPrQpnhJu+lqKrcqn8ClM55xUGzn/rjrHUYJ/qsGbx7zJdx4j3NkU6L5dLnNsVi7A6XuFSea6C9SeueBtLGpciHWdDUQXjFUMKddBYMNN2z4m9lUV1MWSR13DSzGdcI6brTauUS+E5zz4UmU4rsGReQXXUm192KUbKqvKs9fHfsce7sc2jkNtcWVcZQGF7w8vkjq2YCHl9LyanHbads6CCfcI4/O4AwTj6811Yd99BMpL4FNX99fpkZ8/Pr9vwFjciNNTQZN4Z/7puOu4I2KWe8Z7yddA8R3oxQ24K7A3JOcL9F2O10aOazTiUrlDjV8VVL03jZ9t0a2isA75+TxKaxaaBNVvXo32LNvUj3iPS+3wmSWSnNs7qPbt/RtcbqDrhR+/8x+tM14PCwwLDAsMCwwLDAv8ey3wff7xGxSXqS52znHekrW0Dgk8wmwt1I/Hv9ECcXsVahpM/T5zewGdaOr+V76triv8tyDHV98AxSvPLRdQUNWp8M5BTOCyJnZUiH25LiffdDlFpflEgpsN6iNiU9S/QICTfsaGCuYjBGwM6NXkPLw30c5GWEI1FVKNJ1wwYD5/uUz+9ngBRJeT/VEJENgBAB9/OAEnJhWScaaT3TMTf6BjL+zQ4U/bE8mHUHVxLV7GVbXU1MSdeqYNiAQ0gc8OxsU3xuMthFBxpGVHx62bCZNhUgGU1x0MjXXNQ6UuhFvXIEDJDm6bpFD5vJREgch5vxAZVdHdorgWV/XFAj/ozQtVgpJJiQRaOyV8qVwGTARWY149JUjLvmwe3dZ+gUHGzcY1WKjVTbeS/9SxCxB92EdjRW3fz02ipKKqPW4mQRLWBVVjQPl30g04DFNqaIf+cjfm2G0NpKu2F9qL+soBYocW8xtQbQaIWExbJ85Ntj6irCaWlov3AC/aN3dVWY3Sq0rMiXjOiWP12CjCswbGvq8Y2Lr40/YbFUB3ASOLIHW9jfs9oRSnL+xz3JEcDGA9H4lxpTMrXNPPz1tcgiv51fpJJZrYVhRaFV8fB+x7QJUVSWcs3FyJUdXd9ow6+iPuuTug8W1BKAi5DbIKqQKreKuDservFdg9sofuwP5TTTUG1gux5IQF3TPPr9yjOCpHK+0pkwqbiadOhOsqbaq01jLTnv8Kq1miadhc90uNwPpv/fC3C9u++8c//n6o2IrXA1S/a6bxxbDAsMCwwLDAsMCwwL/FAt8HVSd7uBeaTCaTmxYrVtP7jkrf3/3f0tv/kEZrIvnrGkV94+Oje91vn5gw5ualeDGB/t0rA5WDtFwXccnl3X9xXbcAxTcg8Ao8PgIis0yWBT/i8JxSC05c4h+ZlBNOSFzqefJZ91XGwyzupP3ppFvQFBjNnFrxprpgbgDOlZlwmeQ/oOYJHEukyi0unVsy+6poHQ72gaRCG5TUR0B6y2nSvslvdntxoKbSS/rzw9MBpRcXTY5n3xKXGFBFbZKc2dasu5o37r0tI29lPqr+FkCWMhfFUUWSZwcos+u6ne33Y+iC3FgvAKMLdAEUtlXRbTGqdW0K6mwnEYseI8pYAZkvbMu+C3gmnhI2W0Rn+qwarPoXGHQMCcCB1Q6SnC+KqpBp/5OVWLVUNVWotx/20SzDwqQA25TNQKbn1oaeGZIFZEdqgV3Brsc/oXoK955n+sB3KqaFPyrMhTuaOWqvQ5Tj6boriHnhAtueb1PajQ/18yvj40z7Zv71nKdL1EnVeuNveXr9sqjAM4muooTK85xXU3YDzh7Gv34mRzlYvP4sDhjG2l2mVW8vQH5cvPnOJFxHXH7P+wUZktf0j5jnx/3ksscVGPd07enxHTuXq67Ade12BxIikWVYFf4OaD6f90kmdmKMi4dn/i743BjhBRi5IWGTca56L+hB4P0h2trxG+qpoHrkWxd8opMCql4N3YZngO8FCD1yQie+ZatSTdVl2ZfkybjrO/hYcBJPeW8WYkGVnn74QSkdv5C1fpXqrvK1f3/t0X5w3jIX91+c723f///gt3/HxrfDAsMCwwLDAsMCwwLDAn/EAt8nzUgyzvacCWae1h4DTn/LwE18y5Ty47SuTxNV+FS9utbx8zIQP285QMNzqzsoM3Xm9mn3t6aF/3h1OhgX+MA4yTRr1lWhz/fVoqUwyjXRhxFx31SAmER/YQL9BfBZkA1XWOlDwgQ2TubXAGiS3ITIzML7MHlE9bR8jOAlP6ooGfu3pizNiqflVY7EoN5xBzYecUkSJUvDCH7G+Z2BhcQVWtaE9182xKUGquk3INZhKxVmAqNVLqVxYSRWt43d2V/gjLDXoEZFcmlZF+HB2Ec+78rqSgBOiybXKTQTiqOm0j8BKqqkqmxzNe6KqrAWkGUvXYg9jm7HUTv5TBiMKqqaqSqahDmOiUqaVF7BBY0BbvdhIJnoyCRHAWUMumZ/qUaYNKbUR4TMfS7JZIXr7EoJ3c8Tnyskl2u2HXGcBhJ5kczEZvdtiY90rz1YQof3nndK0cT9uc5Xl2FhMIsnwq2lZnhbLsYFwvZL2PaYfWFDpVX769ocNdVrZzMsalT5HpNxteRIKs18Z4xpjQEBDsXdaxXYbb9LOUHOK5mF2zWiHdZgEnObmFYzNwurqL7GrXpOZpM+7QBBXH+XxD2vl5Slwc39dKAc0gsutZyQavfU2GsupOP0TMevNDTHD/0AwP54OgU8vS9NdHRjlWAORKqhzhnry8kjELqOMupxVT4Tg6obNH04Jv8v6mfcUvA64DNh3IF2NbVZYNX7QZdeITdHCwhvUHM3jhOA2BhXBXAVWxNFFaj2X4mf/Xi3Ud1/mTzurz1cXqmcw+/tlNJev2p1T/z88c9+mb5zqPHxsMCwwLDAsMCwwLDAsMB3LDCo8394aAg4XSvtsNrhVdAxQ24pHAVC9fj1y2CG2idhw+y3Tu67tPcbfS4nxe+puaXIqpoa8WbTiJiTJ+FKNGV2fzRbKp9tkK6s2XgECH4AJIw3NZOsiqf1N80mayIg+7YVzADT1MrUfZiJ/QqgWtCeLsQRpAQ9OrcVVEmm5LavqFNmqxWULJuyIsursah3FLYj0GD9yzn9cZ8t8CH8qXR6jJQ+aRlikwlXOPJ7YdSzjNJZLrBRX3XVbTGbZ2RiHZoFObfRWSBxtLQpBD9KmIp/cSVFxYW8TIaUuqG0K7BZKkUIyr9AHvYgVts41rm1SlWQU4e0VFZVuu6qakKkJbZU2QsEp5MFiq/Khw0CslDRgO01iYIK9Ew2pTqcuE+uhaAq7Oiimqy5cSUGVK2xqgraswMLSvKdfRFWzRZsLVczBmv3ptqaaTcldJoSW20WgM4ZBwsHpteAz4zF1Q6egrGptivAC6p+qK28IoFlgT3qZoNINhaQvWa6+6qmUnY3faoyOGp/Le6ZbehmXXc+TxxvqNsD61peQJtkVYzFJCkSUt3O84Imj8Q9d/X6CnhejkvAnkjSDaWRSAKme/rLt81k9+M69vP6ZcwTV/1K5mn7b+a4C/T8df8lbulnEywlitu+XrmnVFQB1bDchk+euOeFVe4ZxxkZoEzB9IAHgkro6f5C3DixrlFmK17X+sTcJYHFGoHl2gsKx0mYnvDtuTm5PIrFXtnY+eegmqjduhAZU0Hl9uvwPUitMVlhA/6NLF92buOyfiF+CcAe57fabE2MP8MCwwLDAsMCwwLDAsMCv9MCA1R/p6G+v9m7CcNjTu1aAKITulTFiOrnl8YPtuyv/zDR+/kRnCQ+tnIkO7ObClK/6ESfRjqV7J7ZdfxS1/r0tDFD+ma8nFhhLyym8YlX/2XyGhUo61LS4QvU9wg03nCJtKzGJ4DH+FCVJV1lTVx0VNXqsZCqqDIC57eBfB8J1Zuilk4oDVLnj0sxWVUXAMTGtqJktljPwGK5O64FQLYRTl5wy7wQQ/hI9lVBVRWp4vcEPKmOSf7BMzfBEi6TKpzdQIHFUgmdO2sHFUBjIbMr4GXWWRVF3ZyNWwx0N7fQtQZUxUospCVfVCdLrTM2M/BlqRFAaK5qG5dY+tPqjWoMIcfEUIl7bR0TBDVIXHP5fKWLsPAlVKuaE0epCpjjtGfcd1X3OIkkDgJKVXSjWjomXDRINl9tUNvpyqqBVYwFwHJ/bhAZAKynn6258NpFyDP2M9mBOY6uuSqUSaCErUtYrvq3D6mlU7Dbk1IFfwKP1ccoq5yXyq4720ddmM0crNIqaMbkLWOv9lJ6v1sH1raMY22D2dxMSaSV+FLhvOA/CawqCDbQHhfuXGs/q7JD2sy+27cDoOoGOS/HOTGotyuFZGZnbIU/AFm8vv4IgH4VEmuhYY5yvdiiZLKo8sp4nOLaezjgtHvA7mz/wkGuLhKwA5osEHlEjc+Z8dQtlwRN3GWMYP6y2ACoHryrrNnqqOf9BlC9AakHboQD9wrYHGAtK1c6JhVbO6/PA3dG7uAD3+AE7Bk3t+AqvfNK1l/jSgs0bcM4U1+fgtPvkPnLX5Tauh7+9SjlW1APz8n3uUL5vKcIqzj47lJceP2PMNuaGX+GBYYFhgWGBYYFhgWGBX6HBQao/g4j/fYmTsSd0llL8X2OJ5CmBKmT5H9QQjX7L03/YdLIV2bjtUyMAHpi/tf38Ahdc5PDWt6euOzaQtCtzTUzsWfjM8f3I6eRKjtOfZlyZ/qqB+kWBegHY1CZKO9wUd3R98etcY6WNWlxoJaMaSqaMamnpqgWKuoiWUD39HSffCYd7x3QMRFQnWar76mBjJE18RLbBiSxkf1OSRvn3EII25tx2HjELaBaah9b8bSPAq3sdQI23Tlqn26avhakBVIT9Chr8lCJy5SavyqmGktX2sRCclxz5VjmJC6zqrrsZ/xm4i1zCgWjURSBKduOWs75aceSJ+mP8MUzZW+sUUpbqrDF2EVRvT1rzs4BPhVk3Xnd5wqoarOcr6Zg+ySH0h3W46ka6hJcgmaLPeVaWCMVBXSJC3VlIWZvz82+eoF0KfUvHyeeNIseNd5UL6M4B+oLlIVKkw9FAWazlLSxybQjKFcH7jSUONGmpHbFOJ+1OOA1oNohXiU7dleBtixN47kp9jTLsgsWumi7r9Ad12y6ZS6pqNic1A3V2v50e9S95T34Dqq67QbgBdXUPyr7lwrr534vgKNcntfY4MJ1IBPvaUvM6tPkuAdgUfTNXm024vkWtfVC1HE8BIwRx7V2/g2F9mGyeyFJEm1Zz1Xvg2tWAKoMTyU/ImHT9Km58QqhJlE6RBn1Tlwz+B6n1j7lvuO/z3x2pNSNfg+FqmbaBlXjEmxr1nGt3xv8EQBcPuF7vb+NYr2mjqot6RCsM76tVAkbt/hYqiYDoN2/9ffj75LHzuDhX92oBa19+et9D93n77giv7sFe9wOxP3v+9HGq2GBYYFhgWGBYYFhgWGB32OBPwyqyQr6O1xQf8/B/0zbOJWz9ItzPfIUJeZRApq3REWtqscvTrlPDJ38dZe8mi4aO+onjREyZew6RW+kTyW7k2B3vHMia1+egJALk35j6AIp/DGWLc6/lo/hNVU4ktzoMRmbUJ3Y/syE+xNlS0qIEyoLFHoM48LkpvEqZBpsLU9Bh86sUaCeSLj0iOvr1LqiAkX8OnXZRPVh3Ag6GzqnklhQVbGAqevZPBWDIfTXLunWmxMX1p2N637p8VRQtVrEw4ICr0GBXYNX+yQUqz42QIsip/IJtCw5D7PLevy4iQrlAKb9Mw7TBYIb56C6KHBujaGVepvbbTIE2zVALUmTABkdNDWGamqUynax7F8UT3vaVF7PXZbWzAL0NUG5bJHERtWuMK+AmUuoetugUlMJ0i4kXJKYyHaqn9ZY1dbuG3fnDqqatbWbg6bNgt6FA4Y3gvIRtVDw7dmOzRDcV0einCetsudRZ5f6q/mkKZitbZXfhcm3+GcioxNC4oW/cdMW6lJDFTsB9Mm+HFit4+py6/sopbTreWnv067qvFb/m2YYNbUUYxcdRLxgmXHOKYVTfc02fJfatQFWHGiPm7hXe+WOL5sA6h0o3VOWRnfrzQ+48rJYMkF5nc1vjC2eK05k8TzZ7eaTPaB6ZTAJty/uh0ux/apY4wTYopSaERin4HYPGmtqdKn34RPwtyFS1ejTnxjBL4FP0NLkZEJoQ0zv8ZuJmmi1koyRJZt3mC4GvbKti1CmZ7rSXq2OlKtvAa+PtnLGZ6WAlg3r4vbv/et7Ydmj9jvLV/13yn16m31fbdt/oVyhqizE78pqO8T4MywwLDAsMCwwLDAsMCzwOy3wh0H1d7b7l9ksk3kn223q5hxeUE0sYBIWlaZRE86OLe/m8bv6tCZ8/YKUUvkOp7+8UFFTfUIZQq3TwmrIRCwVd7pmA12GX5ghJ9+O20V5yVQ6SZqe3JbtttYvpd83JDcVqS0lUIyLlZ10C9blNW6hnmuL0xQsBTofsqvusZaMERbjnmu8pbaQOGMPMwRXSRjhSBDxxRJX1Tf1L26ZWIpjW6Nz00BVRanqiVZbFZNqAqJSLIUQXXYLzCrmcclxjUPVRsKNrqB33D8FL6ffS+RkXZWNR4zpOjQ2dS+upeyne6sxpSYwSpyqiqeKXKvhKTB63EpW5Gv6oUECmHVdVE1T3zVSaJGcLwPX7bXxqRktWQyqqy/cNiwsqOO9CZ0CharaDbp7dmAz5wqqQm6V4/GYqqAFgT48/6sLDLyNF6/I1IBYUD2gWqZEjszd4l0dy46BipnVbbZto0qp/Zv6a9s11EyOxDUA/H1vuZsj/GT71qZNvKdnqL2EUuN5wz/NDbnBebZqTOQ+R/p2yypQGS1DyKsprOamK5jPWPcco/ZWAqYkc/KY7Wa6EHd62lGS5rRKbdVX3cFxAfZxwvXc8jUrsk1PcVufz3HrXQGYKsqA6+vsMnkBVHfPLGSQDfjrt+XkGfC9mWUbQ2XRIP4QJluaUg8VpTSjQXfdGn8L/j3yas03AupP3kUApxHkjll12SOrKkeU1FQ+ot/LOMmfQchv0Um1rmmbhMpn2vuJ704qvjnJnq23R+Z2uOyK50dX3fYDUYbln6ma2iB+g1K3qVqvtRzQIfd931JSffqL55LZP/7m1cUbj2GBYYFhgWGBYYFhgWGB37bAANV/dYRIF+8CxZuk5CQ5KpVz5jZH+56RhUWVzVey1ry5YrZpnt2q6LOKP5XXorC2qZ/vdds1HvZiAhnhiOMZD2lWX8FJF80rE+tve1wGm6KojmIbtvsZSvE0BNEngG0N4JhEZ22c6RNwzcaWZGsAACAASURBVMY3E+nIVk47fW9fgIqeXGeLa+da+KRza4jZcjFxlXVK7vkLuMblNnupKAq4iK6oX5WoKHCb/Tx5y6PoZml8IxF4nJQAKsjeABxBx7Imib20X7rKuhjA8T3nxEQKArqO4oKczMP0Q1fWg3GXbs8xliYFSuIebYG9WqKoxGNGcWucTT+FcaEvLrjtPJJ4iKeg+Go5ErbRrdaD6TJqfGP0pywOlLtuQNVuByIKYnPspkzGa1Rb+Ve1lXhd7RzQZZeCwepDxZmWu6uKasrsmDQpu9Ky9lMZ5un2vZ3sB/VEYWZjVU8V1xza81a1NMa0CW72WcANWLbzFGrPxB9bbuYM+Buj6X7JjFxnmE6bxdfrFEgUqLluuX6nchkue2qvBv+Nd0wMlTFn6l4Vd16nGjCd1L06Caf4n/daP16254S8doF7PnhTvB03rYRPrmvWDkzshAKKq+/5sE7NVJNMPVBPNXG2uJ5rzMX6yDlcGEt7xmjFlaqwysovqKm7Z+6ZHe28TCb7lCCqZGlqptZF1bI6+b4Yg5qjlo95MvdyVxuN+kAm4K+4+x7u28CroOqZpR1U1JPAp2st21lsyszCxrbWsdx6m1jVH7nZvrLddfot2YNN0OQzSijteD6VnsrvXK7qvvleM0eig62WyATfWn6qePa25OKIzrPaaSsCb9e8l77xRjAe1vbHY1hgWGBYYFhgWGBYYFjgX7PAANV/xW5aralagVHBlPlbuPQPCgiFdO871cRb5WRCWZhyZb0ZK5dYx/vkBYlUl1Rj+nTOEzROHtzYzah6vNRf2K4IL3x2AT7VR4TnPn00hhbRNMqN0GaNVAHUCb4q5heAL67CxioKBEzCT7rBKpLyPi6rxhbiF/wDZWtsw8RCJghKPU22Dbg1sIsG1iDe9lVLdXc13vUV10xrpcbNl7ltoAGyXlmyxlIsbJN6npyAsCNo3eOuSfMCVyCp4keFqJT5oO2AM22qqhmDKrjUnFuIrqy4cYulY+kP21qKxTl8MvB6rsaa+l2y3RYYRUHMikRTeLW/zWIjr1dcpZsbq3aOgi1sNbBKrCxPT1fmSpIl4SHwVeeXSGJBtSnWbhFQbeDYXfC93kJnR0RRIabWZRtQtOaq8bBxizW+km0rdli1tuA5e2BMYz9NYmQNVc/FGNEO2EJgEiextddEmL0YPOr5GZeraps417Jd7NTaNeGRx3RMvLJPVOoG1d1VOwmqPP/mVl01YquNqNUNUr0+U4G0IWrONVKz47sGWGyN/S1hY497PVUXEW64OwjYd24OS9HsdyQ6Ali96FPVTGzuGDPRUimzaKSUr1kBrDNAUTs8kFDK0ff16zoxqib1upJd7IwM7aKEtki0qOeoms8IQwjmYYklEyH5MOWS7r2MdcbPIVl/n9RSc26OyixkcMw5iuvD3bjWyi0cyGZL3YWNWr3eH7mvt9Ev963ojapreWvgzhwruPKgNR1sfYWt//x34CxArtGkTbwo/s0yRnpdr/vyQPcSaT+C2UbfjuQz1vJtn/FnWGBYYFhgWGBYYFhgWOCPW2CA6h+3WZ/LVQxf8UqpcH2+9gfbLB2mXB8bA8edd8t/5sCjukwBFoBwZArsZNn4PRVEVEMB0w2SZIftomQyn7QWaQD6DPSlXqcxr7oRWl4GADCTLZ9ZAkZ3Vdsx+c0X2n0EXJ1u6gZqnUzB5aayJhjxFEoEyzXS6IZAuY2Q29wuLTej2idQJ8bSWqJ+11RF1dRkD+bYxthZU3WhEikIqnippPF+CWjpvmzCo9RC9QwSv6m6Viqq+ycjrW1CNDMvhJBne0DmUlUZULUuqCcbl2FtRDvCvxDnVFxXZT2UK9ZR9bYUvIhRHFvoM4mT74W9AK4wpX0TI+nCQNnTzz2OEJbSMP3y2QUXHxqo+jclW2yvueWWoqoiWqVlkmW49SGx4dohINbcZ6NEF/r4SrfarjZqzxVjKDd5nX5cdo3HTcInjBf8aOcbOG/fV+kXFxJAJxcfTCAVJbbG3p4wTbf3cTnq5nsj5re0wIDUB9VWM5rtV3fkuP7qf55ttKdu34xhrlUpoXUmuZdUKJvSriJ+0v3Yb/sg1FZeS+3R1Gr3DuTyWVx94/KbJpMQK3GuQjNwejpSpxT339sZFRMgnLaxc8UHXgh/Jd50sThN1o/k112gkQrhWRSw/dlkT2mbbz/huKuqTPDt6XDO5y5oXDDOTnvyPg62rEbEy4BGRFTxc0+dVDP86hTsNs84AgugHmFxX3LPzlmQqiy/15ugqvNw4SoFbgLFZwbIgf3OlMBJaRsyCF/uR16RhCzjeZXrcTdulb1KxReH1WaXScBUCmnhcT18VbG2dZfWQsw7rGaUNxB2dcHBbxuugNhHB0Yzetvz+3/G/wX9UxONDYYFhgWGBYYFhgX+ohYYs4R/5cJ3mkwcJpM052V9LvcvtGdzK+jjB+MqBRHmhoKRoOV07wAU7Jjo94slJJm4aIsiqLKncqrrqd8LPub7cS7v5D5iqwois3fhTIoVgvYmmWGCmWyruvfxle6qguEPePxttrolM/Vkfuvxncjqruixpk2pi9Ko66Y8oUJn8ijntXJmU+v8uwSI7I+gsAase0mTJIESaEx2I1QLd07mOW/hTADxXFRul8Zm8lQdOpgdl6Q3coVAqourxw2MaYsAe6l2G7PO8v75mQm+WXpVXel/3ElVaoVG9jO+1rqmwlf4iX2qDmclgDIpk27Enlsv7SJYCU32Qyi005VYiW38rgFpKakiQoFAYjGNzaTT2qLqtTZHSr4ThrxGD11d1D05gKpiLBkbc9mUbvfTtbjtF15rwCwwLakBmpGREi4Fqo5VF0CMP7W3wvYZKo+CadmWprpePHdxBpstWF0QkuIyTItmBq6ET2X3Ul7L/nV6pRDH2dXjEqMaV2W2t05rgLZ8nLNAEhflwH3FztoXG9Jugmb295ppE1HIGNq4AZeCqQt8ZTDmvcqpCytNFe8Zo7zeLlqYJflIDVX3T/9O1k31RqEIDIrr5Qq8ZnUBRX99YPHmnPFsfPRNt3Rdd80STIKlrz9+muwYi6c9saEvwmHFcOqirPeBEHfNvVH3RyneKqEosmQDPgCk8ztZerlRd7y2uIyPJSC55d+Cm2YNfF7vP/Ipqm4D1QOvdmnPIlMbngu+JRlT4lkFVTIZ86lAeqONG67CJmDKwoSgOt3Gq6DQtbsAC5/l/ltxvG7dU1N5Xqqy/loU/NaYbYp87kzbefPZyJHGY1hgWGBYYFhgWGBYYFjgX7XAANV/xXLNnbUKltKAM/FuyZoJ/vzxT6yss5/lYZ5MKsNk3Qn3ynIwuBg6STe2crevKaGqnerTEyBprKdQc0hyGdXT0tYEr+gyqkn81WU24hSNW37F7nwjpk7Y+Uygq5+peDrZF2w/4cr7GTCRvU4oqs8p8VFQZ8Nzs7Qa/wnQfjLOkxaP0E0SG+lKGghkm+ZOK8QJLXPaVJUUWGZM5JfGBKpgomB5HpV9tVTYALTZgJvqKYAJCGdVOQFIrhBO2Eag63F0c4hCuBL+tF3cf7HrDvdnXVqTDMnMsjJ7AzrbKnVYYNMG9J2OeD7arrLnciyBoy0MFDiW6mj/hd8kAuKYKlbup9tnkhGxVQ2ZkFdTPO23u5frbHdZDQzl/MrV2CMkgRINlPtwgVpXVx1oflJxpBxXt9q4/ZrIqFyhfcgcUTkxnoq1nwuxpX7qDut+9r8yDvvUFdi+uxDgsQOQ/CcQKMxyLQJ72qmhS65tpLyKe9Uunk9cf7121rDt8a8q7bSTerPGq3o92T4aH/2IW7OJl5LYyQvWzla7C+ZxE7dTlXQqpYaCiWWr7jqcOFs343PHfOq5JuOwSqjKaRm3MhFrizqfG59bN9WFihW2CgBjq4sKrNh3RhElvvWgQgqVvkLArwwmY3Av3A/eE3oluFCSJE+OWdV+Wt8Dl8/Ju60OamVVsvbiIlEJl3TrJ6MvgKkz8Job+Xr/xlGMclVRFTBx8+WEnjPat0STAtd89gztX+6ngKqXPpGm7K/7tbotKM1/iV2dcuO7mBAXXfvQ0nq5WkCH45hMh1Vqy+egK6aeQ63Y1C9JV2Qr5rVfgYJav/u1H8Qak+MxLDAsMCwwLDAsMCwwLPBbFhig+kfHh6wRyTKIkolnZohNqfw1ZfXXSvq8KxFMM5kkf9HvNEmDUO9o0sy4M4BxxgRXscf4UF1RPZTg5eTeSaHqlPUiTW1iE2a5Ne+KLrHGSqqOfeN5Er7Y4BNzYy96L6miy+4qrorAWKiWfZnDquya/ffiBFc3VEHB49POmnZ0S7atL/aRrw64Sp6AoHIzLGVMCwk5AqBxgQK4rsIPtsf2U9VH7Rl3V2Gs4C1lTVq5HJVU+1rxh0ycjR/lAKlfqlus+0MhgWSOFwdn+60ayDlszERsIibjAI2R1BU3AqYKaal+TqeNla16q5XgyDjMOoMGt5maFxzHJVcQ9TPVPKTEJLGlsXLTBUWEHu3AxbM9AVPFMXCgeqwGpkttlGDVziIpr6enKlgJ1Hnd3Iz7UC332ILPiiv2uLiCYtcL6reJkMy2axkhlUChzadQVqBokiauBSWIAnyqpOWf2vpQKmXKK6mIo9wnc67jrNlZsBU8PVYgVPdhwTYxtBV7K9jaj1KNC3wvuMl2EC8X6VJUk3VY+DfGuJ2cXYgq6tPuCOmCq6ikt4Ex0xxbRTmuqy1+N27lLV47J9hYqWdJdqzfGH9xlT5z7Ux3rVv9CTzT++DhxHncOC4lZQLMtVDwgLu1mv75jBrrvYfr72G3Jss3OIqL8OtV91yug3Vt98SoYhjVVEeA93BikYHRKQY6caInl4KE7NkOdZSETMSr6tYrYrrcYiqjDe/itg9sHl53OW4poYxn2iZ6ldeP/E6sgpOWFr6gnpLHOCVuMtS9D/lRqChXERaPiil6a24E3zl4zRzsklNGdauxfAlQ01K7Exwk8TfoQ7H+mmSKY/48y6/tfM/91+N1yP15U+PdsMCwwLDAsMCwwLDAsEC3wADVD2OhT59KJ6tH5bxssXzts2R+ddLc4KIknLaTf330BtrnTQ99P1oDNOHoC/M+YfEuxAlAKj5MyE1mI0Al1tFYTV8byyh80JLQ1bMA6z3qVxtrdwoITtp1tXQC7l92UJ1MyRDjMXvymvS1XCmFWwFQePUEhM3Ehza3YuMMdUkVsAKrbLexrI0na//orxASV1b+CpVCy2eTLUEPKpIrM+Kmr+UOnJjJFkury64QaG1TY28DT/a9CzMCKR8JPcmWK+jUvDptZdLfvjdDsd0SlAUXk/AktrclctKAXZ207yqJS4FEYGpJnpIUqcmhLWSzFF4+jxtr3HMFyga1UZ1VN8sjXFvEhflN0SslN6Ve6J6KZ3dttX2h3X3cxnOMW6vn6L8Gm2JP4pMjcRaQ+ew1R4X6gFUbN/mu1SY1W3ISJnmd+Twla7SXfdWm2jHH5RhRngtk8ydArZ20dcWauhgg9AlgtikI5txaX70YHkcQ9iFwOoYS69pUcQdtShO1eOl+nMpO/H5PpV9v91zFMzv+Vck9Z4FZVbZK8vTjVq3WitWs81JJVTUX6qNA4+rrQkHskMUnXYjLIVb19E3ZRV29Wyf3leRHLkgArbu/PwW8o/qSLfj2gKJodi/sYx3a8/GCIqnrr4sy+g6zgEGSpoMKNsdT9zwz+LZk6bXW8ddEo2pyVVcdbAVGjGZpI350Zjf88LkAXrU9/dPNVwh+IFtw+T+glvP5Kypwzoe2jYU90docd2D11G8cwb+uA/ndjWzDFsopl99cpdxQxrhSuIdtN+wf6d+W2y9h1YBtEvcHUGWVJGfw/utZv1Q+/CxLEGn//Qezf9a+Gn+GBYYFhgWGBYYFhgWGBZoFBqh+GAq/BNVfMuf75MqdvmO6qGbvczUn7X2e1qdvgR8VNuZoX4COz8AlAgcqkfGCxmASjcbMVRfXgKVup8wVt9SRWa+rcd16nXTjqTjZbIRKFaaCl7eYQeeAUZaYNAuvxmcKKEIl7aoqqVhZm9KajLrbPkAKK+Igk2xIpSuSZWVeNUlTVz6Nid3oPsr39kElakMCJhXAyuxK0idVWt6bmGnDsYXyxNJ6/iWbRfE1ZtDtktmY75LUCWjXjVWp0umxYpRutKpuUfOAFJCh9hGGAksVTyp8CFCCUxMxc45uZ91UYfnVyb/ALqQ6abfkjeqhHRHS+a+wH7dozlHIVblbQ9NuJ2ALyYlN1SU4yNmAVYVPW/FMAqk2VLoS6gH9TGVcgrIMkDbuZWAcM8aAXrBhYoDpb4C1wWKSDrFNQjx5CHlJ7NQAIcmYhOYoiwXW9s5askkGFICMJp2+Zx2gwWTcXqHCqL2Jka3FgIxjz6kN5iQlEhLdz+vNH+Ncq/Zqc1XmOMkEnGRNZtMV3lS7GxDnooJJupm3cWHSJhcN7Kfbe1zvgbgXN3vaKcfjmeNGgYYwvX6zgGqV6hG6HSdn3b11R+dsBVoXbrLIwKEd/wHtuOXWiXZF2PFU/VQp9iTqmh2IbfV4UyDxuCejLqBqMrA79VfvG9BzgcZJzdWAPGPOOFUiXNkOKMRl+HxYpMyTngrC6YFVIEH1Cu1bosaLsxYsHVH8KHgfWhk16rk+0ClTI+SaWgnVV/UVUJ2btAmXX5x8a3HB68F3h8Av9V5Notb2Em91CSZVExVXn6IC189WrJJX3nFiLneY2n/Ov7RsH144H37e3DCCyLoR/7IkTf9V9Y6y/b7q1GG1v29Njj/DAsMCwwLDAsMCwwLDAs0CA1R/Yyj0qZSblB7QJ10NSKDFzqHRxjKR7zhak3tVq8T1ldCSya6KpWVhVEA/ARmWa3Ey7nRYaNnxTBkOJ/pNvd3qtosy+YDaGFWRbQ4ILMLsVsXSmSdfiB8qXU7Go8DSaFROgTZZcJtCy+YH5pUBIjIJr9nPGNkkReI73XQfTWrE/sLkjJn/MplpBQLaMqFSIKxcYe8tbjDKYFQe8FKYbKqf8PCoumnMZlS+UrEEG+NgNdvacijGpQq1ugs751WV1f6CmufiFLq5/waCOccogcV8ldxIV2JeCxra4q7rsP2OythgRFi3JI9ARt+1ewDeix3FtqBau8bllPdeO69HFNO0WTG00ZdcEFAFjCrnidVICOgJDoJoW7XQRTUqZ4tjTXIpVbcMprLxmeRBcc9uqmSH066GRlDVtgE5qVUQL5iKC7TG6Yp/60cg1CRMnkv6wLYte3DUyxy9FgJUVJMYK/2u7wLa7sNWWeAw8y/jVIfRJA+yrE1Ovga6fV/hx25McxI2Ebtp3dUkYWplcBxXwmkqgjbArXtFyCyvBW3rdzYb1dMFAj4TlJOYyUWHXNsitIwXj8GBorS+uSPXvRgk83vHSDvvLDrocWC7APJ+Z7Zo+6q7NG6yxiFHLSWqE9gOwCaelTtO92785h9WKJDWK2WM6SJtMjMV1z3ZhU+6ZR9NtgWwquI6NumHwLqaH2D92+RFpZV6UuqbUwb7dLFh8YoSNvgSn46otVmZuLLPNSmLdGcXNmfEm3prEhVLmzoFawavxRxX4AU1XGeTFz6J53HyBYuwVmxdsQc1ZAPGlfX4Fv/kXg8VNJ3yg0OSp7ojykm4rnBPrpQliva757cdXMvO7w+/8+7ys77Nh6/Hy2GBYYFhgWGBYYFhgWGBX1hggOpvDIlMrZilRxRiflXTRDNtOmlzLo5zXeLW3MB4zlL1+iOlRYQ/lRlj+VRIae9RCDQWldi/FWqSWW2jsjrZB1DMyHsVKpg9q1iu2FY19fNTJQIqDYIJMKAqiC1UWZvi6YTdSbJJipy4C0RxD9W90kzCbUJvvOvzrlwUnVuveP+ZDLlVrqVcWHV9NV7VwhqqVyZCMjuuACK0JtOrICMc8CITZP4TwBPmLGvD5FokFXZ06U0SHxXiZtNAp3N7jmVmXfuq2ruAcAUBleNgoudFn2TXJMnlocLrqeueLCyX26q0WjCkKqd9vHjaPVl6277CvUmpjBf0OglE9t1EVG8akGpf4L36r+390mscLm+w9z59L3jMZDzdqONFjQ7IlltuLzkTqI466qKEEFUq4AODQQAUVD1eXFkz5FrsbQXm5jgB1VwE41kLVO1nFkhaVyqJUoGeCxi+d5yYIOoN7NhW+yXaM4pkayseoTX4XSiodoXItsihYskWlnMRVO1vz7abOFjGlNc9Gl2LZ038LtsfGXu5jwLELV6Zc8h15KuedCmuxHXLBSKFRl3lVX51402yqyTdionqOHFDbhc7Nq9YU5MdRVmOW3qPEa5rlJhePjtwXzx/09aqsOUefEFVFfwWS6HRa6WqCmp6CO8TbqBSfsu7QADeYY8jwPv8vCQm1fhjF440EB0+1TW+cA7LzXFyRZE98NmRtr3jonIuH1mYInY0LAigQuUqr2fruRozzPGX0V+FVVM0HVFwaSuZhx1rVFPloh2Jf7WMzZX35gP2TjX50lU3Dsd9WmDRjfbEXE+p1FPsBKSir7vMU8Z1zMXfwCNYydU8xbr8dn+CulCVTKnU2Xq4r3m+RWi/K2z+x8f4v6RfMcr4aFhgWGBYYFhgWOAvaYExK/iNy65xTCrktMy0JBW5pdudbnYFa9sonk69rPOoJyPTQD4XSrsb4YLvTbBSmXXnk0/Mih8fL5MnINAJ8kwXW+Z3TnL3TN5fvjHBhcic9wuGX6KEkumX5De649a8viAjZTN4n5qfTJ5VOHMc3s51Kc7GpVDGBdT9hCY+1h1WWKD6RdKlqNr6wAM5k39jAuf0Ubdh65Y+0hdVVwF2pjInl6QkSE3OhTfB3jIulnpRpYyiJWcKayrJgjf2iUCWeWrBQmBOINPe/jXjcVyZa8NAcMmFSVCTnuparGrbQTB8KHAKTRUPab9y7AY7qefK/k+fK242YGdCIttVnevKt+pqA6DAnADfgLbiSUuhrWRIVdNUWNawAnKyAmtvPtA9OAmXzHrbFOIOiF11L3ficncVeGwonEW7qWNqP+1japAKwZVAqFy5C9a63BXlPn2ua68bduBPdRA48nsXMWxPe1QpoYq5TX9cMMh4bPHZkaoLVAUt27pU7ZW8TkKltuAQRDG5khmdBTjgL/HQjpGmpHocQVUlvcfGxlZ0TJj0UcDfAJ9ju2/Ztvb1fpi7mAG0eh5duc51tC/Wa+2LBs0OXbHWk8BYXe+Jiu2tmrKxIR31nnh+th2uGWPwTMKl84n0RBfrrRbQL1a6+EbX5B6jlvAWdZPrpIqqjY+WwAE8d88P1FrF5XdtVt8aU6kT7MKBia0w3sPjDnYlE3DqsdIiJ3NQeQbsHhg8CwaWdVXPDOg9CZV0+J1xMe5A65w792GGPwTX5XzbAdfnySWxq0HVLKqBwvw+4bKMf/cuS0TbyQZIVQcVSR853oZ3QirJxVsVVNM53Vh8Q5VlX9M7CZm6Fuce42n87AVovtLuO5jW9atfmOQ8zjHqofbe3YX91arx9Q60vh7/l9SMNf4MCwwLDAsMCwwL/OUtMGYFvzEEnFIJTjXfrXqhmXY5+WdCJdyZvMiJvhqBpLZOgBxqJZRpltnAhAoXjayEFdSNz4Dn5gk1tillJtUR8FRQdfvdWzpmj5skc7nHR+L3VPpoc/uky23NAeXPhaVXksCoMgKndqVAJrzpdmlQKBtfM4unnUAtPTI2UxBxUmwfTaTEDNzzibutU0ravgslKMZCt7CxTXKnglqrsSQeVSBr526/Ak18EndmFVAUYqE5rpsNxo2HNatx1TR972dqlmIj7SKIpMRMsvTWdDbu0k5um7KZ0iSCnKDLU/s50Z3ymSBy2JUytzKGl290Bc65Yf8VSp86kSqx75O8R4AznlJgs3arCX7S7YK5lHoREF2E8KybS2ky0dLPcsMtwOuQWmqpR634Y9W+Akn7Wtl+vYZJOqQ7KN8nFhd7CXFa1zq0GYIBxrYwEHW2ZfdtwKVarm1S4iYLB4IAfWtqaiBIiNYYbtOk6SjDLmpkuAjKLSZWuOwqdUC/x8ZWxt8ozewSddVxZLynn9CvHk/aXb0DJd43AdqKVxVo44/QFGUvn9Cbq9jAPDVvVef1MDAuNopqAawlnDS6dki5Io/hWFFNF57fYn9rrMa92HHlvRJ3dtVfF3YqKVYWTkw+xvkcqP0SVZ42jkdqlO4/0V8z+hI9ivS++fyM63jVNU05JcaYbemO7AKJrsOXCy6/+8XkAKxeANWLyjInaPuOl1qPYIlrSdkZ6rLuPTfvVz5+edHlmGqqWeXw3qR2KQbaX14qhniKilrrB7gIo7qyzemyD6iqx/osMNfGxqmqvKqq8qQ179uqnsr9w4lvjWSdHlOb9aKbsNeWz3USvnLsRe7q+meKJX/xFmCvcHvNMp697vVY7VeMGbi1B/W97/318EaqhY7a0guVlbbq8IDVZofxZ1hgWGBYYFhgWOCvbYEBqr9x/ROZxYRNESt5X/K+6oMGNphXLRPzWNsJZ07nnGgJqs+qV75jH5MJrZlMkggUOBJOCtBWKJa6boZbeCTWj3aPgKoT878R4+fk3vmqaqqKjPumPmcUPaHEyXc1YKUNgSXZT+OOK8TWJNrJvSeRibX7mqzGj/hMaBOIhRddHl/1gVUtdZ7MNkLuimM6+X0QhIW6zLSl1WrTiXSURj41yZG2EoLdVqAQmK0l2ZNDxWXS84qCVwqq+6vI+pl9KdW1VKxyKuwKYMHYaytxk2sjrApJJrfh8yOgquuvmYl9GM8o+CyJTZ1Bj55XXICbohoXVGHHZDu0EyUQ+wnPqdNp6R8piO+626h/dXktKMKVGxftuKD6Vlu1kju+0R5eS91JjWssMMoaQqDP75qpAk7JltvUvupbt0UbV0KG7txx6/bwpVBVLda6tu9uvy17ssAm3AnmTV2NyJ5s0cZIWjbH861rnXI+zSW4VOCyT4A6farFtVFDrwAAIABJREFUCGG1sjPX9cn5uz3PJLjyc8cj+wpzgmqdb7nj5uo2l+DYRH61r22BwH29fscd9wVtZTFD123+ZlsP3VTjJFFCra2syfTYBRLHjWV8zHTc7gHviSPu8wF2+bqptqfUWaVBQdX7Ebff4+GRc0TVPKAtLsmI++UbycMEM+zluPB3Qi+Ig4sks8nhRXfhFdCKEst7Qk8nV1ardJM9swK1J7FSFgQsf4M78XR5jgp7J+PwlY789BWwZf8lN2AWEgJ4jgmKzHCi80q3lDjV2YMQq6sysa6kDC/kE1UrkrSCE4xC3+Coq0Jq3l9L1QihQCb2tDjNNlVcLwlvyOIB2+zUTU3WFMytQeh9rsvv5P416ZmMUm5+Hfz14vtUTX0bse37RIq37+NYnPHzDqi1eFOPj5+/NTReDAsMCwwLDAsMCwwL/IUsMED1Ny72UkCxdqfww3ZOsxZMurdAgRl3nbDrJqvS6FRNF1cn3zBm3HadJCpqxo3SWETdaZm0VnVDEil9uidBkmQTxVFQBKx0IRZovTgb95MZhbqAAn91U6QPibl0gm0N12QTKtXPpEmlfdAOfRR8p0zKE1sKAKoMV13HistUvbN0jKqqc/Yz+6iMJkY258YOUaCsxVrKpuAakGs1TlWYMyVWKeI4KxTZwKUQq8rH98k4y1bWNnU+qlonfOuinKRExqRCb6qcjyievdxJDBD1ry0Q8N5MuJ5ynw3ripySKnymUqeimlqZHESAS+Ihz5+FASf+ZpfShtYIdbHAh2J4lMAGooGgyHUuFLDQAIRGUeVfT+Bjn26WPGllX3QhFcwCbAGkaleoTzIlx5K2F7JTpqUWNuJ6G0W5kjOlBBLbxi06wFwqYi5Fc6vV9dV4TWFOVVip0HIs3c039WVbvGYf5olcpR+elnHTHr/cw+tz9/FcA64t0667CCel0LkIUACXWqsqcwx2Y53NvOuxE4Mbd+cGio5PhzknY3mjI8m7zOwrcGaxwfYD8AWbBZYFoHFv1w60qd2SsMn7MOO/7JGsxxkLpRgHLlO2Jh/VNW3Q6wuvkUm0dMfX1d5FBsslBY3sUxYq6rq76KEL8JGESMfDhu1BxMUZb4ZTMkIvKEtjrHoWjGjnZUc86mFdYxAl9mrN1ZyTiwB26Hmyo/CxoDr1ZqJsTWJKtbeLF6sDyuh18ndA9fVqwiMTHeFyzN8CUBx2MVYvm1Xjdl2g+irkFjzfWCHCKbfSFuV6W6MVZRjjCpbirPirYnozU1mOYLtWd+UejHfCbfLj/YlPjWj1V8v72DvZMlq4Pt9fKJOjI3KHzuiz7ZdHUC034XcQzUBr7/3FFFTb6kA+z9mk/XL2/6XK2vfto3n8HRYYFhgWGBYYFhgW+DNbYIDq965uWMp/FTNWmAScMdeCwRK7ijdflVxp9ShfdYHET/Y5kFolO5ztCnbqDoZcrpnQKvA5yV6ZrVd3WrPhKpjwvUqQSqAHDJhELUMJsmwMDQp9zqFVY80ArFKTybqwyRfOfe2Pc2If0SxUxVTQAooqo/wXJSaVLgTVqF7ltquaemHjKIa0pxqpOuqEXXddlc6ousJEA4NMRZnc6zbrMYxPFVRVizyRioGscw6sCn52wdPjvIVFy2t0t1gT5Qjogmqy0eoirc14CuJdbRPYomw3OwvuqrGeUwEL+hAgkgRGXs836CswXKOspq0OlC2xkbZIDKdw1GDReMaqe9oWLaI4NbXO4+mK22A4gNViLd2hgM5OFqhG+RWGjO9sqmm5oZY7bWJda+gkI2760q6RbbiNIKhCGwVZ11X6GrE3rtLN7TWsxTYqp+mHxy97OD4EK8flWzmZpoTmWCi1bldttv60U9DlWiC2nI5W8Joab3oNHLa4WVXqtr3nk/joBrUuIsQ9uo3ltOG11u03gnWNm3S38Uv+NMgvta/MWeNKe7DwAOhVrGzFAqvA9rhYN4+rOX3xHrJtba8S7LZxq86YrgNG+VahdYxfHnAF3qIE48qbTMCWDSK2lIWCJaA6nwGrZvpN3C2xn+cNbfLXbL871M7EsboQQ/KnHTVT+aEwzv0VP+TpHah1PwBziao6Ra19NlNwklSpYeoyXtcxp5zBanqzqpnqv/l0WyWWhNMoqsCjSZdSM7WhIPvRY+5tWwS6k6GJ2Nu4BQPBLqwEOW8oq8RwNzf6nwKqqrdmDRZTgfKoq1RXne5J1CQOdxj1TqzX3fW33vuo7+rKtnMJ4BYQt6WJuqjB8P7dL2G1DYQPQ3K8HBYYFhgWGBYYFhgW+HNaoOYN4/EzCyi4ObkmPDNKjfGfl9SlxD0OqNry4Rar4ZVbk13VPOePUahKnbGi4L4BUsJW+ewQxZOERMIfz2Qipf2C1TqOiV50yY3qKXwkThJQRQF85fNH90XGFWw7rNivRQMaoeZiUKkJhZqSJFTHjdGJO7QcxZU2VT91XRZQnblfOJmoI056mag7tbREjdl41wKzgqKulMycTWIUZZKHNUadXy7oo26Nc12UhXcaUplLgiQVWEvOWCNTV2anowCDcYZRx5hIa6OLcEv7xvoKC4krbPCpihu41HW1u9Hqliqc0Afdhh9RR4WXi26fgqDuvi0BkCCoWuiITykaaqomS6uAyPEso1LuvgXk1jC1Lo79TIKnAH6HqSBjACXxrXG9rjGiEi0s++gg7Ouu+IbUeUT5DFjZboGuwOT5akPBTuh0856Yy/3y2rHhiaSpguZyvS0VM0piFife4bEnWEodWt1MPX6DNseiqn0wo6miia8NMBTg2tdkDRbiHNt8ZmIj74GokL1uLfsJjlloEZRp1HMXTnVpFx57IqoAnq7Kyc4cvTev426cX6cOaPVSGEyGYM8x51/A63XV1qmn2xTf1GL1XAJ6pUynfnCLg/XYLo6QUDd9T8yxLrwmQzoCb/YhMasrXHmtJ8pozIKKyZyojjpDgSShkiV+BNf0H4X7jFoqqJ72j5PdT1vacSyrPGvNnyaz9QulaFA42e5OeZsT+7wCr4+09TpdTvZ8Jv55X3qOKqwuHtWyQDnPFt4l4hxodOmL7cjaW6BaGucNI5qX9+rvRxCUvlGrNcposgQv4+x7Im61aqVSqIabRhV3Gxz1N2RNn/zOWsyU5kkEqwANVE++pX1bb8sSaaNcej/+X4uv64aoX4wsn7R3tczUltTaa49cqzXvyqrvaulvPIYFhgWGBYYFhgWGBf4aFhig+uE6awyfcWt10uokMK6eDUD5bAOoWsbF+M8Dat2ZUhZOhs3s64YqE0+R/ihPkdmx0FCurcKTwLsme69K5RSfXLMEz33NvOzihFXFKy6TleBI4BQ28BakTygdgNq2wVoSCAldHLtiV0sp1EvWrKsnS9eoZOnO6ARfCOJLp4CJ06N9ITkKHl+r5kbB042R7WMHnvbVeEC3z0SzlXwJTGsb2j+rbjLBj6Lq9qpXARZL4qDhNMU2E+oW/7dqCYskjB7na/1Y9xMUBQZhOmooR3607qnu08ZfNjUvyqCKmNvwpJpH6FDTqzhqvzgSCurCa3OxFqKmwNTFWpt8blzmhoQ4AWxOKvHAuuu2ZE5duasSMwWRHUILaAojssjRlMmCSLetF4Ep2k48q/CmamxioaiTtW2ViCmQjjLbzkuQryPUIkpquTpvF9r40PN5q9X7hgPNVba5cru3AJgkVYHkgrOqU1rHFyJzjXOSdSxt1wFDl1aBUxWzZ/rtyaRy/MByKd8uxlTwde1tEiEVzHrH36istX0A2EN6G3XIbiq1Y9ltBOnuLl3x0QXILlBkn3akZBWOOttcvqOQd1s2l3S9FFzQYJwfrOMrPAvqDCTjU4+7AvDLZV5q6nHOOHfFqdyXH1Ivlby8mx1jXPffcj13fBwPuNSe1uzzODl8W0+OlKc5U0PVc1w/fp1MV6fJ3/cUhFHxR2VN2ZupOXgB0tdNIPOh1Uo60+4Bo1+9D8q/IwYT4IxPxWc48avGTl+ATAFXLdXvNX3iVI1jzRDkHARWzInjMlupsl5TsuZ0T2YqzsNtzfJrzCowCji/cgwTJQmle76pXxCB+LnurbTrdfUgbdC/ue32698GRq5+dwnu274rsbV//yXOaG9tflRW2wAaf4YFhgWGBYYFhgWGBf7UFvjLguovp0BOh5ycOek3DjXlRdo0ye8U4jYA5sz6p05W+fArPr47krus+FJX2NQDZcb8GcVTEeKbypAZdtnfSbFZgC9MhD/j8mscpqVQevyiMam6FVoOZkZxUN2FjX9V/REgnTRvcKfdqPQ5X6Y//i3BqdxrdenNZNmYQL4PSLX4TCf0c6HYrQUPvlN47Rl2A3dMwBNXKWiw7Vr3Yma4qadqPCdPVV0n83GPtQ9sK3zvm5uudlOltZ/GaspCQt8jJ2M7mcgrN/PYso3bNTKKSieoq2Su9a+2n71ECgYPOLdprvAnIAtR2ki1rLt0enGicLvIEJfSGuYptxOltNlGIJeO2FYo1V1ZZbrcbDkP5u7un7jGto/JmWKfFoAqMCd8tj0DnLVLudoKMA1CA4oCbRTF2sbrImiXc3MrI+O4aAVdA+nalADlxLV6zbBn4lw9sEmPHKdN7dVeGRECqdDndlFZ3cc4So7XmMHPBfkkPGpA2svnRIRv+7XTKJhUoVQhZ/uujuuG6tgvtbPFqfIyJZG8LziMUOZiS+eQKKbaqdkm/UvyLCEMqOP7cm2uY9aYLSD1msUL4K2x7r7LR5GfK4b8xkJQ4q9bCSUXdTx3r0euLU3oHpz6r60tywxFcfZzEiPtyNpr9l5LylyMoTZOG/dc3X9ngOqaWFUl2yxqYZMTqunuWQX2KSVtzPp7elGxpM/LC2OM8jK4Xvz/zzraeq4onK8cgxNWNfW+M+Y1XhAByMvkgMuApnOxRq1RDdN/AugUNXSKSmpN1fK0Nz7VsjHlAlxuunRMg/PKTyxfgw7M034VqO6B0elUSHaxzKjY2+RzVFNAnXdntga5kwH4SFKmm3tPDxXDH3g12OEjYBorW/EHhZ4f/6+mXJbrYb8cBH7/Sxj1s7aK9ubE/HNgb42MP8MCwwLDAsMCwwLDAn9CC/zlQLVPmJwmOT2q2qilESDYFWCYlMeJsRzgRWfDLZPu7VOVg1FFMDOoE2+BQbCNnqCrqo0yOdaJ9hS3RNoVmtju7yiwqoKfAnEV85nkP2aoBUatnUjVicnWGp90SOC7O0Em+Yww5vEFO2P5VEdTP9TMofSn91Xl7UrnzWwrPCejcGBFcasm5AKhsCkgRblNemPP1fI6BVM9e68Ko9NQQU02iFum00coOa6icfsEwo13FWppx3hZE9aYgdgZtu1vAFXjR3UDLgULF2r6qAIaRYxNTeLkX12T12yf6SwfWLrH6xIwK1Pnb1xd89ovPYVym+0g5qWLAyEwppra3awFl6iIwGmO4TVE/VM5LndVH6Wa277g7Hn5UN3rsaSBubg9q6RZDqRgJYmtbKGlco6Sajc4TrkI13eed8XZGhOsS6nn11TrjEXbrvNLf91HwNW9OC691U+vXbJAt7eeT7LWujBRHpS+Samfi3GkLRtuau6qTttEWKbGW/NizjjItkJwA8QKbawswxW/Wfb1mMlS3DwLYmwhWmhMbdECzFLPm0tzNVs28X951jkXfmvg+qx5AL/Vei2FtIFrS5rktlGKc508l7qeXpck66LpE/eS170vVqhUpkST/7gWJsXSyDdWcQ67OQtRm1ogwC4Zi5SSmc9zorjr137Wcr0BsW5zeCHh0rcNYxz4BFKvfJ57D6idsTL1MEMdvT1PvvHjYcZdff5vKJjfyD58x213zS+H95lA+pD4Udylg4XlZFt3Rb+ibZEEdwzdgF+9hglG93PK4NzFUe9fi8toMH8bquazYGwpGkH1jLStQ+9i8sg+gDXfL2nvEfi1Hzvcf09sZ1Zgb4mvd7OPiaxqsqqstchSj0qG5PcWt6nSM37mElPf5t2FtyvE79/18Vr3UPsF7h/mr5ap/Wx7PIYFhgWGBYYFhgWGBf6sFvjTgeo/O6GeLbODasXgFaiaGCnqV4O7wB+TbZMJrYEY4yN1lS28qYmv0BgXTB4qnCkH0dwMU+8x6lypflcajNIoeLGvqkmynbJhSsjQzkn1LKppZRhOFlS2Ff4en3Sj1V20Jvcp3WH7gkygtLZlvhw3U8tv9myzQk1XrFRdo1aGBcoCxqD2eFVjD1XmojwZL2m7wpdQ4y6CigBA+2dcVwUgp48CgAlmhNvuapkqN55Lg824vkbRK1VM5XTGgeLqaBwe55L4UNoItOhW/TH+sKvQZsltcOPMPZF3KqxeCK+h5+c1ddHB6yJUYQPPXbXSNnVPlqcErpQJslyQM3EeqRPqJD/xs55r2dtjVMbbDINydc3rig2tbeqj4Fabb/ftG6dm31Itq/0AtvGeLna0BYzs38SmXvczUMkJqcbpuqty6MNxGqU2qnX10c9UiuscBcZSVD22CyWJZaWlxN8auxk36oJOT0JVs2czjpoZFbdsa5bhgrtSVhPrm7EqCJo5t+4J7X1pyY2af2gy1GbvuPZ2d+jCr4LV2jcxnw4BodNz0xZZ7Kh2A2QCsi7ivo0aWuPT9itzby1ypE4s/1wksS3HXiWNon/AayAWcfS4ZyvVZW6iF4DzjM2mxJ++XqVAr+sZF3GwjnGuiu0xUwKKEjaWsdmrpB4AT2JTX36idilxrMslLrkAaw78gCp5/4l6qKQmAhCnZEQzbnRHbLeOuBSzCdaZvmg5s2gMcMmFUJ+sfL7l2lvR5J4n0MaNdwOCTXZ05XgZEdyX51cRt7L7CqrJN84Ace8TfXnJNfI/VermdbpGPUVB5aKqqK6n9gX4RkFNddU75W94tU+pG+6tuP+Ko/1XN6t0+T2xXV2Z69v6ffDhf+uWaQM7v5hdffXbVC2uy/8GtvWuHvq9dL8KQfUdetsG48+wwLDAsMCwwLDAsMCfxAJ9hvEnOZ2aCDkxcpr0a4/GDU1NrWlOqQ4qlEJkAwcn806b+M8ngk4r62tzodTFsc2djgSiEmaWREGqcqqxcU1sk2l7oXphGREV1ACl0Oa8lfmZwKkrp7GqZ7L9KjYucC8+HQBjYz2Jh5VkVPSMzxT6kmGWj/1MldTP1oBDEvk4sReq7D+KSRQ1jqtaeTNRUyClYmaFk0r+BAQDjAFS4+5UoJiAJ+EQHRbSjAU9WXfVmEiz0Go1P/dYbqerbgM2sxiHdZyXZ1pZ9ggUs23iIQUI+rImLrTUwgIQ3XmFy9Te1Mb8x/NWhTvqtuo+ulM35VRY6xmJ5RNVvV63MwCregaMJINvc23OtRJAA2q1kJBapNqXp5CnyqYzYwccYUdo9xwDe3U6eR+A46U2zfsGW1FE+V8vjROQDkg14E/cqaTF+x5frHtpM6XHSMIs4V4lW7GsKbgFjk3RzCKAil2ple7v9ilbkxjpAlU9AFR+gwKOv+p+A1WTcDFWVVx7UrAovpXhV1fXgLP/dfx7r7hYwPssAHAs1eYCykqylINiA9v14f0lRF6yECII6+pcKx5n3HTnNOIRjNt1jNe4qPqkySbstfQes8+OVfvHedrH2Ih+CsXdBvW59mjXi20q07IqMdiWscixW2mdSqJkciVLySyJTd2wvZ3HLfdCgRb6vVjuGqh6Hdu14bwPxLQeKF+ze/lCXOqWJErULEVVnXM/mRn4zP18PuN6O+UmfPgR+OQz4R518oir7TVQaGmYSma04EbJP+8xXXVx8cUioijD5QTaoczqVq4LBkB75zgX2rgYdcrq1yuD+GYmsWCq+8bfoNyw+VQVdY/qKiaqtxpqYF1Vodm1jznf2ZcznxvP+si3S0D1G20d0FajZk5f2HvFEYxjLdfigswOj95f2q/64dP39qj9umZ7U8/hT1I3e0ZnW+kL6HrtPv6We7zC3frO9n/9t75G3XgMCwwLDAsMCwwLDAv8p1rgTwmqXozvTV0+gqrb9QgpIU3Vz0m90yTB1NhKJ87WOtUdNSVAnOhFXVR9YXrFJNcJuK62Tnpth3luTcpRcZyrH1BlEguqe6ZQmwk7yZbYV5j48sjkjHnft68FErYhqJoRV5nXBEdv7qrCkkqn7rXGYNIP67gKqumXXNvmdoKTCWuSG1RYiaraQLVBgwqU7QToaDquvnII7ab8jt6JKmRM4nXvFSY1rqqYYJhY1aZMme1W1+Ml/U1mVyfYzHr9vkIueY3MW4mWqkSKr5fE5PpwyiplWZ4mICJMeT5xp63srKqvuhDbdkpquCvfpayLMY1JOFouuKlFGtqtZFPpp1CtTYUggTjAU/Ds8VJ7NDDjMQpkBUxr1+r+7ADQzhknTRSKSysPr7nH6irhP6iu7Vci/JbXBVFhwNjevXUhVVlu8B7lT8Ct+FXt2lVMr6zlSirzsIsIleQoCwiZ8zvOCuJ8CI9VoqjU6l6r1X56bBVFY65zGdydHaPQs09A2d65UKJ3AHZ2THv9A+JxO614z6oTa78L1F04CTA5PIXLSOG62ZrIqmz5dseqWLsg4TiNQs/3nrcw7BhNvGmv9Vr9ulhiRtU2btmlNFaZHo1Y1zwlgTyssE97MY/Xk8cJOPWcPGdBVzuYIOiGa8QrHbGO6plkSo73OYrocqUKXa7e8Tqn3R1xqLuXx8nz1x+IS0UXxe33DKhmgWMNVuLWf6YG6xUou81fWLzCAZeDXnGrPaZO6oHfHV1tS0md4w584fgulpi+uhDe8aiTr7AKjOYSG5/Kp4YfuEgGrJ7JILw/v2CPMzanFitKaYLq2T9uv7zas/curru44Eeh5HfKHnDcGI2jeD+poPpel2TRcMfJYq7otFZjdUzEhbmWD9JO3TW+KOPUEeub+kXtN6a/TLbvNvg+vwFulgjb+3ZztBZKUa27p47SJP6378eLYYFhgWGBYYFhgWGBP4sF/pSg+lvr6zUtqkf/6wRakAnMZWJYkPYF4cDJqCVh1rqGZgpWIKL77c4kR2aptdH4IzYAgcpWBKY6MXYifaUNS7ysBFVhywOzz0HVi7+frXMjJLzYKdpX+eLvA/s4QV8smSKasImJaFwW+U7Ai0sqnX5CzfTwTmpVI1UwZVaz78pQyYyrcIdKKGhUORj7UZN5gcO/ur3qAmwcorYwU69uzzFJU6VKtWyKlBBEl82QLKQ5kTWeUaUttSn5zuRRyf4bpa3sLPBF6Wr7Rin2fHD/VWGZp6RNuz7Om4XtBo+ev+e4bBBkfdlsK4A0QEu8poDiwgK7m1Aq19fjBnKIxxOCXIgQ2Dy/QGbZReC+mYnXyxHabC7QTtxbJllHQvhPu6sqa88omzWwis3K3nGjDdiWohi3bb6OU6Yw7vXKAoLAV/GRNTbr+4+DNVlvcz3tdNlL1Tfw12C9T+Q9SJ1DjSvdhAPRwnEDwajKQi7bCny78getZEUt9tf3V/rU4VdwFOgCuCru2ks4VZUDPo2PrXI63hul/se2DWF6EiczPJfbMG25SmKMqKDbXHi1X7wNHFveB7FP2cvr63d3AMx7xIRjAc74lXtA3bZVfAuKS0HWRdexVBaqjMalGEt9np/x4h16g7yx1Yx6qEBm1F88DnDl9ZHr5lXk4wOZfVVgX75+ZgGLuFZdgfeSPAmXNsCp2YV3qJjWUEWZVJQ3ApW0SXGgrWqmhiCwEANYXk1gRNBpYTdaJwBayOhxLTtjrVRHCcdx0YYx/2DCLe6hM64Th9NzgNWMwIvZI3HqxuKLuKqpxpkCurh0PMbw/vyYYAlbmpyJf1RJDVK6iGVWccMIjtjxG9t4bMd/9TxpldKPemr5OKbXRc+jv66/5b/ia7G5qfQp6PWuxNaZus0vf829cnWc+s59fusX/0M3xsthgWGBYYFhgWGBYYH/KAu0afV/VJ//rzrbQTVwU3PYiolksq/iFFh1EiwAAk+PTNgfcb9VscykPupVJWAx3i0xh02lccqkWrcAap0MChWpkaoax0xZILQ8TEUGMnEU3thnphskikviVU2s9K3qgD79l/sUHOtJaZbc0juEkuqPMZQqv0KlTJQyOGzshNSJehQv4+gk1iSzafF5gcVSOovRKstwYkmd+tl31VIB0Uk1MKy9klQox26Jfdg+aqzbNlBze909NY1P5s+BcwEn7sQNVv3S5ubYaClsN9CvTLAFT8YQpp2An/at7MY5X23RwVB4SlwpmwlIfi80R4Grc41q6vnnu1LrkvBIoFM95Jr7fdxkdf3V3ZTtSjmsBQKvfdRLj91I1f0S8yk7RlWu7MXpeIM0Fcb6voavf1L2RYByzOmmaj+b2p7do0rXxj2W1TYFM8/VA8QGxqzaRsdbL7O2a5BbI05QrTa7ylpusa1DjjG+P+B+LoR25bIYo659T1LlLlHMk8Cpziv2ipJadsvD69Bs8d4f2yr33gtKZcrzCKFZPAGQuKe6q3DGh9emKZ+eRU+O9Db+hU3HG30XVu17QFiEbwp3xWZ73i2plm7tWRipxRvhNZDKvrpH25ZQmnI0GsCEZtQ89bx0sdbu5+sycaoPc2I3gcPjfokXBHVJj8R5fsNRVlX1XKmP5gtcWOnk6UDcKxD5Skbegyl6HSsq6LjyLnGp8LWuvkZ/mqpIfI2TPccsbROVM79ZBYI1AqjHyntdh/PjYD1mVhyOhz3HVBU1zlW6b/hI+7b0VRcO3Yz53LI2YmJFtzZQ5XMdkVdmIBYoAdhvtGN6Jo9tZmJzAWsfonA5Bx2WS/UtjFUtfQf6WpbJaMlfAb98Pfylsi/NP/yfQqd9FFT7zTUU1brZxmNYYFhgWGBYYFjgz2eBNs3/853Y986ozfvflC8nwca96UqrW65Jg66WiWBDgciaqY8mQKoyg3EXTXZTQOFAfKrTrUCK8MCbJSqsT6ddworZbk2KFLc9J91tMm//IoJFEGDiixp0B1ZfVZmMJWUutvmSeWNcXIUBQXWhMpawrHJoWUhAAAAgAElEQVSRjRtt3FmDE/n86MSbTXRfjpIonAiRJitqoFpumBXf6nQ4dU75mxhI57WqTpzjPIouT+D7Cn2rZrqf8+lSAOs49k+X3NT3bKqjsO2/paqbE/MWNymUJJFUKL/KwqiOCd1VV6emocbqVm3KgjkT+JiZ1z6LADkvlWJsmHjYBt+ZbtNeh8fAeQPVuPx6rT0Ms/4AmQsQddj0V2XQvqUWp8cVVBNkW26tLmbU/r4uKKsESAXvudp1avXwfD68rxqsFWHngQvwWpu2ETBrRuhNvAFuqdWBzii5XovW+RpKMV4U30bGjnE/Tv1U9s1UPzGxtUNlTzYW1DFddV0d5y7e2ES50RbM5Vr06xFX5TqefSpFu1TS3Gdpv+wm1FYJmg6qxqX6vtTywL5uxQ0Yc7qehy/cz/Z5ucyYMIa03N4de14fy8KYXThuxulUeSPYn7j6xibVaMoU6eJOuyq4/Tq78KRd31TWXLdSc9Nv9k6mY1xyT9RJtWMmS5pxkwippyOqKlmCz0Dr1bqrN+4oVnq8TifU1cNpNjm+UtKFONWjSrCxqMZhsoKzBl4d1TPjVfkcB2POt+Ixl/64BBaNL0ZJ5UejIk51LcZFGdsatXpBvX1lUUyX4hOgqlvFA6BqmSZ/fAKILhLQ2p4jmEfYkjjqmkKq6wsmXBIiTX5sbOqKG2zNFnu+oWJszj/jhza3LT6U6FW2NxLWHMX2tOqqdsW0DYGcS12ZnrvYH7+PsNoV1Wz2G4++3Fit1QX/eMP9s/3H98MCwwLDAsMCwwLDAv8JFuj/L/+f0Nf/kT5m3st/VP3kgbjQMuEO3PCF0Oes3LmhJWk+AaoqU+RWaTF9rawLm6m+pLanrqktzm3zqaBWz0xrrlYSn6rDKdRFPRWscja6cVb6EcWHG5NtYUH4WnlcM6s21coO6tIrSO85lpPsR+BRBTXJhoAKk7McmPxfmXx7jhtcipMgSHUtbqECSgGS3NVrg+reW6BakCn46eppLpYtdLE2hjRqp67BEcpisLgEIpcKngp8HiuehA1mTpC7m+pi3M/TKWp33xUGhcsN8b3Zzv37dNb+kbzKcxOUvAZm5k1tTu3lMQIQBRPdrbiUO8FXoKl9tXMprA1SW9mYlO7JdSm1KfDZ4MS9yrXSiXk07HqEwMp+BVPZMm9KuW3XM9sW4LUNP8ylm7raFM8kb2qKqtDcFeAOnTZVUFldSLZcXgfWhFW+LBXxHVTfupqTqj54PlFUPaMG6zfIMGDJ9yZSOh6MhS14d4EiY184c6HBY+p6LPg1RbDqr1bsa6wlE3n/BLhd+CgbdPsHZBv4GaOacjgB5RZfLPyn87VdlFAP7cIBxyyVvDwP3hYn+F7vhCBUAynBNFmMhXMzczsGjf2lP0n+lazPtaDkOBdWjyaSop2AqmKhVzZuzvU3iaF0nebl+UiN1BMDUmVxeZ4cd2T5JYnSniRKntN8RWKjkz8sxhujuOL2e7AuK7GpYmjcpBObqpLKglb42punIHWXhEV6OFwn6zs3PMeZMuCzVwPXKRD6QHmbve6+qtHWLRY/WQG4nnXkVY1t6mNAVdAUVC15Y03UKwB6i0tv9M8sZlWAgxqnsbNbjnXl2Mav6vaeBSKea179jXOr8jk4LtN/Adz9zsB2bRXr8rdi15PF+Q0sM1rLyFFeTajUY1nbx9/90/9vK7/mXqUPbf2zfX/P97Zp278XnH9Pm2ObYYFhgWGBYYFhgWGBP2qB/v/4f3S//8jt+7QmcYicQWJTjcls/qMIIEmaZKUUp3efVF1ajNzFuEkVOJUQE64AmCqoG11vhdEoVYCcM04aVsUgj4lhd5nkm2AopVLMusp+SUoT2Cgl0zla1B8T3tDWo/NUOiEAOkmPG6Mw46RSQGYuJeAl5lLAY5K5p197a0LyfWJZOWbKzpixWHgTNhswq86mDqpTPdrSPdcyN6l3mWQ5fMNxN7S7SDInkySp4nJeQqmA3ib8VRJFg9a8MeIjDxXV/R73Tk5Se7oo4AETfyso8RQWNvTPKW0ATaB2Z8sCtTI3Nst8PE+zk+b6abvMa0sVrrhUgbbFo7bMupUJVzWvoLQ8XUspTB+0k9ePf4F5tst1yDXKpnm88Wa2oR0VWpVuvqs4yHBMrn3UamMz210SNT1viroCiw1sA3+BqrZ11C/Pkb16fwN+GqjsnJu2gVdE6abqxh3UQ+S4lT24jFn7dlk3x+YkYsemsrqZWZ11vW2nk3OMu7pj1ezKze3ZY+vGbXKrlMWh8cpm7Biu8drV9px7ILLa0ba6LYtNPe646sGqFJcN4rLs8GvKfAzbzj3H8juO59hPuaPmNWqcdFeuA/J8bjy1fQqwNuVdu6ZOMfeAY9aYVMvQ6KngeQqp2sI+JBt3KwNUsOy1E35RSPdPKV3zgKJqXOrz18fJ7kd0xstisv5EERhjbgHUJGrCCOcjKZMw3MPsUMoxvyVx521KKhVUc5n2KJkH4lTLAVh90uy3/hVqcbSd6n5BUiVPBFeHr/xgXMk0dcdX/wJ1X06kSuKgc368BNM7BwukZhy6KCPuEjfLK0FVt994EkTlBUVp98BrP9fFVx038ed6mgi0fK6X8ae4QVOSJwqqDsXWbnW/uEZk/EWvFbCz2uCF9W5+jyst9PW9iZlcHeh3TRu3v/rnI6j2179nv99qs3/Xb5q6s+s5HsMCwwLDAsMCwwLDAv8bFuj/L/+/cex/+zF/eXJ9nTx/hSvBScVRxEwQIGAGuKyNgXQiK2g6F2SC7Xq/7Tm3de6ieunkK3GdTuadm/FdlFM+r/qC5RqcGoXGxfH9BtCzPUHmFDithEUdDp37GTP3aQsYsq0lWQTQuLmi1AiU9k0QWAmqApFgY0wZspL7Jv7WJxAhzBprKsyprCow6vYpCCeLbYCNp19EPWquoJrD8+Wv57zFPTfxtw0Ahbxyic0JBtJrSmf8WqGSgLt7wWUQpUowsGZqFDchUNgFPHVfjr2E8STfabGiwnNclyuJlJmBBdumDwUYSuWq850bM8uLJJxqgNfjRRPX2IAtwBlQa+fdXJm7GpqTFnLoT5gxylBRaKawZtkVUnPGdfzuVhpX5mbPgKqAKQ3mYrhtgWoesUPt3OGrIKvslz6GeKsHjT6ba6/7abNa3EgdXz6KG3BTJ2ct4Lefa3fXjSIW0HYH3UQL6Lx4gtr5pOrYDhcor/Puqutb99nG8eux4w5tc2zb1dWU4GmLI90PugOtsaQ+AsANIAO5JpESrNoYKWW3rpV9CmjaVa+PCZta0qxKpFXjMXDU+uSiS0FsRUSW+27rl7V0Gc9eEs8748n7mrGKGInrbCm8KbXENmbhDqwHoB0fwB7uvjNcfz2v4+EJcAUwX1ZRWx8oSeOi0/mZ2FZiVRe8v6CoTh7AuO0L9wXZfg8L7mdAjqRJqpAmMPJxCzBaMsbfJh2BK0bVO0y99WEKXrL9EV3Tb88omXPdGrihTaBkIqVXjLLEBSGJ31Kjtdx+4/5ra7gaa+edSZVUs8sygVI13wPK6sHFBD7VCVkUdZi53Y0LolOyiZ/08nB7a23dgVrVVfctUPUeEHTVXTtIflj9qavpSGiw+jGhUt0m//ho989be77/n4LUfrS+ujMg9XtXYXw+LDAsMCwwLDAs8P/CAv+O/5f/f9Hvf3oMyzxUTs569OmNU5AkBArdMEVisrpyws6k9kGYVMl7NKuu2VRreuWE8cyE2om5sZVpmX2SYTeqHJDEhNaJ+kaYYgJ+NI7Q5D7sK8geCRlzmvhkjCXbXJjxnlRh+au66eR3z+TYmFUn2KqMutk6MT7Eg64SMPmZCq4QswT0/Ks7sC7FgVYVH/Zx4j1TTWWbtcAnSDgtjOtkqZWWv6mEO8bGVXxfhycNJ0w6IWW6SzIpJqfG3yqlCCbCmufORpdWYiSZdAWF5poaGGdy7vexQ3MfTm3JdnzBMhlsA3UVp5jY2QacSdRk+R2OnfhP7cPxVd+626/wHBdur5X2aGBqORP7atbhSlok+Nnvcg9O7HCbk3Yw7AmS0n6DvgwgwZaNvLYRh+rLTO67Q2M4VRYJbxTcvo+8Ose3gegW2aRB54e59tRSI/Y59NcGcEmnaa+OX6BbttZ9tlyXu6uxixI23UuwZO93LggkCtK9XIuNCmLGeRqsmCzPnqtQKAzzrLFed1Lqq2aMV6beOm/HX7MJbgMuZqRMkP1qxxcwzS5cia/Khdnr8pCBWJmFczzdfhsAl9H8DD1Rl98Gqo7Xhfepqm4bk722a8rWNJfdeCPYB0E38FTjNws0fFfXulz6D5ScMmmSSZ4sU5P4a7Y9kmRKUE6yJho7X1AviUl9eADQyL522H8CPFepnVpJlAREAPS5oG3z5UDJGk8RrNscAdolAPvA4g0ZfPn7fKYGK6VhxNG5kGmHtSnLXcuompZj8ti0A/hduCuvd6DYSFdgd85K0J37wLI1e0BVqJzru03fEm+exaxot21/3IPZ5ugPn0NQAPeKcLGubPfMdke3djEuNVVZNPM7fzrZbpXlvbpmuQcA1Qvf7/im1iHcst0D7F9LduVl0H+La1S4XW+nEjyNx7DAsMCwwLDAsMCwwLCAFvjTgmrhQ83++1w/kyTOWHXPyavvBSXddeOKR4zoFglxxXvrdSYDrq6KbPfCfEqX3SWz1qk+v81N2DmwaqqZgwXSrhCW4leTWieQ1lEU/NzGDl0aUG5VbplP6v65ZyIbN8GWuVSYTN3J+MUyUWRCvQLahCUBNDGdtKU77Fx3VSaytiuEfVItamrUhnhXQTXwKcSpJsWNt1yUnXhGbXWy6nnSa8F1pQ08ZyFAVdasw6q4UUucCJeKZbZkXSyjfDovj4tk1bdUnerKWuCWHaOUEkMqjEaBbhlYO8dFCbV/bOP5Cjseq4Jjy13aLLPM+YOJKt+VdbhclHW59pq/1VFtM+OumqZ0TUC7MDMgxcEDelHELXlSiYHi5us4CKiG3Qp6BMXE3PXx1SAy29vLUpQ6pSWhTT7/+S0XUDaOs6+odDj2QP6vDd5838gt9Ts9XDwodSF3/0a62s5z60jQ3LG76GRcb3oa1bl6n884luesW7v+6qXUF1pEdXXsaIem8qa2qoqqiwbuI9cG0MueqZ3rQkGM2lXIUn9NymUstvGxqf2qy3ZrN+WcHP+1DpDrk2RTArnqYECxFF63db+48NLZruw6TuKCrCtvA9hk/BVy2dd+ZyzyTAx0IJYFFYDbEjdCdOJbvfFtiz6fUVQ18ZHxXG0AqhcpFqURN+DTccMTMCUu9Ybng2PjdqH+KmVtpizMPMxxsQWCX0/EtFpXlf3nZA1++htxnSiz375uJ9/OxL0CiQ+WwMmVUck8s5Cm6yxwSptHQZ7PzbTrj9ABCJzy/ZwbsXAWVfOCFspNM+Nmj2cA/Z9zlxM5y1hJ2qVsaXGZwtUaLbn/GBg68b5wLONSvZjkL86vaVIlsY2/N4KqrrxHPjNm1r2e+e9zkkF58WxXtbkA9R1K+x3T7wO/7wmV/K7fCI6l8RgWGBYYFhgWGBYYFvgrW+BPCaqelPP75hFZSYKcKglXuvLqqdbcQ1OMwTkf702U8oSLqXGnTpAz72ayyvw1NU9XTNAs53B2Fsw2fzO5D4pOXGBVGaL+tcQzmZ2rUqJgZNZcxJE4t7gp3iePlmURmtsIPJFt9cbB7kzGdyZMajCY+FeBkHYENvshBNikHCBw2te47QKNJj8yW7FlLW74Lic7MP3KxTa+zr7qxssBFO9S6sXzRwm64dMsZLj/VuAT1HV7xA5JZqRLshljaSdqZxTRUptVM5P5VxvRjjCpHaNcGSMayMO5sMWLqlgLmZagEQh0s0zYW1kqdl3j65x6qM1NOclp/JbzrGy0JnRqYBQ34VLJUkJGdZVtS4wsUKw4Vr8rZExMbAPPHFV3UoEscZ+1TxiquLFcJHWhbOpsKZkFsp0No/xGXtWuXnvtXosO7dRKzVRFzgqCDdfSStyZXcTws6YMp5ZrB9FuHv+6rQsM2iHxonbW49YzZ5+G3m3Vd39TTGtQBEiT3Ta1Vo0hLUhNFmjVxpZMqcOzCytZLOD06tLUscyY7b6OhZQWsn+qr821Nq7CPgOknla7fia0sn4qY9hFjuBMxnepxXH99d5xH9PTmjjIeGzBLkp+V1VrLNW1KDi1fmzq1TqWhW7t68KD497PG4Dp9iyoGqeb4wjnic+tMS1YH44tmZMLQwDpgbjT02FbCjPwaebfmEJb8P7G85XBez0Bszth9ca9hyaK0rlYXgBVcJHg+L//fz9MXoBc7efOUT8BwNXsNNmimHovn9nuwH5WQ/Ue3sc919zBtMl5ELVa97ixpFPcjzlBEyYZ6O7ykkrsmRqugqS3mVGqhanNMTcSvAsf9NUEUDmRXnbGa2JO4HJANvGT71VhQfSMlm/s9y1qr7GmHT77iOsQ6uhwxPhoPufZ1r7bj3Iwrgs4HsMCwwLDAsMCwwLDAn9lC7TZ+J/LBE54ep5WTxCuiirqPP4J2HJi9uJkWdfGZMrsAAvkmTyJ7TaBKyZzqCAnJqd7wOtRlYhJJJ56AdX//jybfHo0brPmVZUF14mi7nOlUHU4qrIWpaT6WSC1AVVPZqQyeW7Zdq/O/VQzAcNM1J28Aj3GeRK6GvAyC6pq2mfOSRiVxXRH3gQWWxIZIEN3ZqHU+rC6LHt+UT+FXlWlxkFComC64MTNeFxusOwjkDQAfnwCzM1m3OIPbSuxfZyrEK39bOcI3AbybEMoCBiUe6mulbodG3dqZ4Rkk1rZT22gmpsanwFsXUrrOvmvanRWwqK48vKZZWzi8ht1jmsgfAQM7X1dg8Alnwc4nY/ndamPbtCzuibBksd2z8BhS54k+NHGxyl0efZW+6nB2g7X4bBcd5s66KYey760era2l6RbnkybmMc9tXk/Vv9tvI5RO9dBKjFRP2DBm4sZ2ikT/nae2V7FtKn7nvw02bzqmNNG2PbDNvDgbKBc8Jp/bF5Jkqq/ScgjCzouGyzbnC7Zvcasqn9c5x1zbKsrbVRg7w3Vyu5azUdv7sHZv5IsvS8saLdKMNbVVqGwl8wp/2bHVo2/bpGowd5vgi+gWomhhMtyRTerdamqbVyw48n4VED1jGxpH72/kk3Z820mC7c3hVfX4pedSiwqIgtC59Mq7smLedUXPV/QIl/X9H0TdfW0u0wOP10BfCM+/e3YTRaEGWjP55+2kx8Pj1FEdbdHbw14UvCGWs5nzu91siNJ04GDe03UMF8w/hVFde09ZP9beZg5kLqE3me54XPXsJ1Jk47RYlOWxja4UT0f8TPn2DDR+Ng47vJ9xbT6vb+fqrKVLIkeZWjZyzV9OPBKsN3j/Itjc9Cz8NfR2AE0Sxg1lDP6Sk2tQV1bqdv2bMFts/FnWGBYYFhgWGBYYFjgL2qB9xnyf7gBGiu+rcM3PspUqJSZSgpkfc0r1HQVHJ2cGVfHP6dPS4EuCYNQVo01ZX52+EZmTFxyVYSE1yRhSu2ZyeSH/8bF9jPKY9xOCw79XBBmvhtxy+P7NCbVSaETOFWJT8Z8GlNWAkpqtjqxPjOhT03VViJkSUxrICLnURlum/fwmzL0RaVT10b6ZZ3RLdtVxlOPXQCoK+05KmMlhxLm1sbnNvVYEUq49zxMJuXEPxNyLRrfyFKlniy/o+uwWWNzfgVoPgWFlPxIrKMJjvj+/7D3JsqSHVd25ZvnTBAkSyqVJuu2tjbT/39Nm8laaiuNpSKJRL557LX2Ph75CIIEyBK6VOgbQGRE3MGH4+73ne37DNSnvqwVqD6emm7af9up+a8pMQQqZ6alpL4HzEJt+yHgM6BctkwQKshQtYXF+sK6ViaCXNkxX7ZDn1VTtijXqMB8Zsii0NtepBKTWBTvQZfNj9ocncGuMflsActMtFixSyagy7IG6HaUc6itiI+pP2bLZMqpRMf/NGiy38OwDiatyS19XmYAw8p+6WHb1JQ0trEM5L75asdkN4KwTsFwJ97cXjhQRtXuLHCXSsOo1vxb1nha6+3OX31il0xHXrmnTajvKPU0BZFtKUi1bSuSsrXFt1VfWF7x53VsHCOvnXQ2srAL2Mc02vsSnbcANPIaEORZN09k5L1QAGkdDbJUUKxsNUsXFApek2uYc7GGYK477pqp3+Mnrglw/FTHz1WT5pV/1mdJgy5hqk8e5Zg/Myft98PjMbIzaJFWCS+09Rwz4qvI4hXErin8t3+HH+enI8As5r3n13QNqAcAlZ3+zSMZS2nfJSvE/3xGXRzcsrkGoD1+3Lu+5TqeD5rgviYlDJATk2BBLcsGtlTjX+RAxODzg7MY+1ZWwFN2IB4T47fZTTX5fUnqHGDqG+3OYLvGkEPCNzkmQuXKLB6ptDUAOUGcOm8SS5jybdMj0YjvqePBAE0Z1o5bR3rN3gaMypMjdWoe7CKytT4dbZ3biuPj+u7e7esmgU0CmwQ2CWwS2CTw/y8JjDr7T7vTIa5G0Q2u+k53mitTRRXFiU/5DkGXrKKReePrNsqYuUs99wsArX5izwQD+t0tZnAosF/BJn68ikaY1DRXgFQZ2rMx313WkRcAJwO9aOKrDnbP9UbvVelLDlGOCSw1+xXM6QsrmLTMBHbhvgBtrl3MsOSsQEB8pXmt31WYLwCbV5ouq6CjXF8YSTcgpgDF+8KAQvuuXJ1gvrDMMqqaEIeJTIGAQ2SUXKmghOcB12Uvy5idE9RIE2AB0CHMnKA3eUsFwJoST39VNcOljMnuuR2SCeO+RlSWSXWkytLFPDiI1zQhAgd9hxtIaQVDsi8xcx1a07YnErAdmjFd5KTgNubd7+dChyMyj68u7a5vKPcPizpEY0HboK+YPMpWCioTzbYsYyB6NhpEmH7OrsOAxyLe9mnBqkI/B7dMkwUFoA7O9XjaFLJpJvNsFFTpF2QrVxnj3luUWqCa15gVL7IqgP0dUF0rJGOTQmU+Z9UI8PyteayfQZkNppRgW4L9zEXB19qk6LgGTDJI2fCQ3eT/5Dd14CKGBTjHd5nzZefdRHBA4BO5vozpOxCd+hocSbBXQ1bHYUZXU+Xlx5w2lMENM+tLwOo8G4AboCkgTx0w8OYrpig3VzQnto4HfMobqApQp0k0x2TtO0xcw2bS9XVZXK/RXPgBZvXpkSBJiWQGi/msWcIp89gO1oz60/842bv/VvN5fEUFu58+kPsYNlbGkx2dJ0CjxraynJS49/XZ9d6vfv2ZdfC0d/Obk73rzwBJgi7VlFfwaZqbE96wowZdQoYCzzPA6hHAMqbTyPMepvNxH9/VjJP30te4AeRhMROOa133kVVnm6zrcrV2C+cJjvc6XqvKpts+md2YKd+93cKl3u+Md5V5bRN8ra3EztHkLc6/fVJ8WanLt/XHpqqZ4r/34325a4H9qeu3c5sENglsEtgksElgk8D/ShL4WQBVddwQMwPelpfT0o8MdrRMSTV9VanWXFc/TdzSUFplVFuGCq9mox8N+BPmZ2/vM0DVSKhX2P5eXXGNfqTUeQ67qKlrfDytTLBlW/gR019uEzvI4Nxp1ovyZ52J2is45ZZL2naOsit7YrAkFTsBbFOqTNoWlVGVbN4CXMsM6OS40YET4VVNG6RsShhZSH3cCmtq8ihADiuqWa3t8m27BYwCRQEtx5ZJsOA5nmOCYwGNAIKPs4kiHD9bQIZA2fPxVaRKAau+tk+JYmOwJJRyKjunDQEqMUUuS6o5o4ArZqxRZXtN/EjNW4scZMkEMuFawpJV9Y2PoeDEiMsBOmVsfQcilyJO38q+yREWDK/rqxwPO5rjvU82O1FnBZGy0NxQk2DusB+ZWCuVSs1wa1M8k3CHHtOUzKcdmiwVm4ZExQ9aqnx9LcV+B1a9XBNUz1uWH86NAc5O+uJUToYl7kWpxcGLrSrHxow5TXG+pF9t9gKZRXJTibfBDpZR7/W+Az5yz/L1/AJFAjJlY22Kcky1azPA9dBOylTHlNaNGIF/Nmrc3AFssVYEpGFWMylqGu13fVf1lZ5iOk9mbgZWUVfG3bmiv7Zm1LLAHPLZ8B4EG2laoO0c0ufazREBqSz2PaDTdZ9h4Zo7LCpITdpAaCNW+3mPW4Btl5G917f1zqjEMJ3KDeApCHZT54idqRjCCuYAmk9set3dnO19+5sLgComs6an4bxd0afdEEpK9fzoZu9XX33eu/hwFznd/uZ075sbgzUJZfGnpVSS1QQwyo7KfzpCsqkCXTd1TCHzBJt6D0j1ivhFZy3AjjKJHM/ZrckUfNU0XG4z7Kp31CC4dgACatLqZMPB8SKgFPcc0S8NgvV/1bzY54QA2PQ2Bav2bHasKsKZs03iVUn7vPJToFrOd7co5p4//+M9UO28+PGvn8Wfxh/f3e3KTQKbBDYJbBLYJPC/oAR+Fn+NBRGJkimzoUK7VBKxg4whFGMsHVW+dPAcICEbolKtGWJyf47i7rW/osxndKVHzQjRdC9MlxITU03rAIhEv5Xxkx3cpQIRcHHuDiXZ4EJn1GX0XTXlO00O0eAEqVGZOHzK9R9MQwMYi3kvNwvwBIsBR7RH5VGWqllBel4FXPfO5DLEZFbAsUwTAz4FeZzTlFkfRM0bNY+NKijAlS3ze/AVZVB3IhwLLBOQCGZ1Us3Yd338AgTtK4KW/Y0COuAw2Ca4sOAn2ErQyzVnEwl45VxVzvFX1YxZJlSGLnbT1UtlTwP8ZBa55uKy9RZkFG9lqASV9DWgPuVVHS6LW5Dsy7Ys5i9+k86HkjoBEgV5BT9Rl8N8oeRnEjWnaEoV9Mqcz0bHDg3a9ADVso29WpS3VnvZ1JQeU+B5DYPboEp2d9rrjx0SVLC2owxjitCO2q+YTSuf1D11hZlVlnE8nHvH9lYf1UDK3D7lRWAcy87OEqzN5PwCi7lEUEcl/i/bP8MVc2B7661pxESZjWmTqi8AACAASURBVOhmjmSToCAygZmsSsbUeWdU62mC62qZ68aHlbWXoEcyeqXaM++dBwGgvjmc8exQZZwXE5s0MtMlx7Z+pf3UhFgzecffDC6uGTF90tlQt0yndThcmvYGhAJK7Xc2b/STpnDX3PJdvde/1UBUYRm7OWW5F/qgcvlTgioJgLHOIBLwf/uPv06KmmcqeKKjSokVG7m8AQCFq8fHT3tff33LenymnbCnn2Ezb0hJY5Am5sGtEXYFnhkPPTtlcgmkxu7ZPufu8BPXPBh4TGlOaIGoEBYgTGqbhDICmWdsMqk6TwNUA1CTFIcy+ksml2Q5gOJugDXWL88iwOkpIFXTYkKW5x5dH34Ls/vYLURKdOKZ5Kbz74DFmzkVQOrLp4Wy87d2LitVzVqh3r8o8rll+9gksElgk8AmgU0CmwR+1hKIjvdPvYcCFTBj9CwVpMSqUeGzdwZZ0SRV3VKFW3M3sarM4gCQ+FLy1hRO9kps+ZXIV0U1qVdqNmw04EOUbdmfqw9E7TVVSxRkFT6uD1gClHLMqL3n1P0V0XNlcZeivXJ56oN5agoWgx/piwm4ksWR1RGYhR0qdklEVxngMFT8Vok+pBMx3/WfISOS+oV7nwwUQ5UNUFSfW82TZU3tt/6iKT+t0u+VIhCiyrJA+pgDgvAwt6YREajKuqrUh50uME2sqIBECyqYi1zD9lEvpbsvoG9gIgUnkFPZ0rCT3ruYSkHHAMgAGk4aqfgE2RyFnWuaEiOvWldMfik30YsF//bB4ZapdDwFJgPyHMcG0+FTn+Qo9l+mfvTzTJYIpMRiAF4mTQua9mZM8p5ls7tvwOEspjCWa2EFeA6gyjypvAp2nTyr4ox2zgXeZbBXgdMM2UhvV7CrHPvjeyHIAcYW3WBALWvHfabqyqFAlbYOEHZHJLfEJCCC2m0+WEaB+5dX0s3IRMacoaa9kbtm0pYd89kCzNUUr49vsf7AU74Uf8Es1+r3KQgUjArgZkw6/hP4yjpm8ySAUgY8AKgM6i54kzNc0Dxtc2412nAZVRt8agA0ijNvakycrX/etkcAu9IVyZYq9sA4ZTEAXPC78gEHxCV3qQHD+gy5ndQ1rzT08zfHe9e/w88Tn9TbG0ElvCgAL6a1gLt7GNM9WMozgOovPj4wbwGqpwBaGVsiA9+TFueO6MKmqqmHZ+eSLOgJtK+WH7LWtzf417/cxo/V/nXohKknAYpPXP9IPT3jk8uy8lQs6LeXyNNATD5XHwG3luNzMoxqgKX32PZb+nEdU+HPnLsF1N5Tk6B1tiy40ydPF1BBqfUKSD3iOXvh78WovreNUeqz5nafvzcVtx+bBDYJbBLYJLBJYJPAz0wCX7T1f8IdsxPgwYC0RxVn9BlNQN2XTzCeKM4oX2OiKkuYlwyoAKY6UpTUN0CZEW+vBFaUd0/EX80RLds3aVYDLC8/6mepQl/l3KBM4lGV6lt0LQGnAO0KRVVfTAOuqKmHmZxgRWcwvScTsVaw6D22IUp+THmNEkzdgjKZR0GirJ6RUU3NMQBWwCbrFOBGO5oKpIBNc0UjAcu+Kpiwp5SVPK78Z70ypPEztQ+qkHw/h8mMSqk89Q3UbBn/1CPd7lSQZX85f6qP4ZhmNpJuGSpBoRGSDwXVlCcYUBV2XFKGUXw9l+jCtrXtD1BETk1pI2iveaeMczYN9IGcsZb9DcttvTLJA1xiZhnEVNU3I5Q6vG4A5IC0nMsADqwUJMaXVnTlDbapYCkvv6szD3uaY6nMY1NlqDfHkN8Bk/w/5b+/t2C49zeCcQFfTYXbfhnwHfjz92qnky1MY8uviWyV+bK+mp/ar+lLylO4HaOYgPrpLc4FyxXIuyay8+K7begmxDwqBJwTddf+1h+0+UwFsYI678n4je9wcooKPD1FuVowOG4C1ZSqry2TKts8ij2Regtu3SAJCzps+lpvaU7aVeNS25Eh4HpNxAWWtqWrc/mjOi/KiArEVqohA4oF3LqmFMfMeTdobOuDAZzM+RqWugHBYp5s/dbNuSXPWEWEza3/t/PcMm4x2b3F3PcVhvP6k5GCYSYFnJ/ZEaJ/R6Sh0eT82RQ0pIk6wO/gw8UdmzVAPX4fncOXavmBXJ+IMPz58xWRyBt+qHsEHfNzHnjnF/r6vu19vnnGwgSI6fwb1lST36wA1xMyuAfEuvVhjlVXaF0G3KNo3N7IDoYXGJpowQteZmrlaVGTY7OoGlf4DnPiT68yr4JtJ0u8WR2ZjG9fXegrFU1n8YL/glPvyZZjaumrbelrt7jn9/axSWCTwCaBTQKbBDYJ/BwlMNrnP+2uqeIYoEjW0eAtYTYEqZjUfgAoakYoIBUQGdRIJqE4sOBVUBUVX+VTs1pNelW8LUYwyOeZTCPH/NT8VYAlyIvuxP1lcRpASVDn4VMapCnrKehEZTzYIvXBfNI2I98KEqtz76OgNjJw/N4EHGGUCvIEOAk7IiBV9ZvoubKWiVoqGEQ3PIOFDFuUNB8FxmE0OX+s4j+YKgyR9woobdO8bYv9NPpxUrd4nYo79y6g6myR2ZJwE7z7SpRWfi9weW76GdnNsG0CiPELpo2C55rfNspy0pgoxgGbCwyKCxKUR0Vcs8+AjKq8preJObN9H/1XwBxGVRAsBhyWMB51ggp3LNaMz9iN4ivbKKAbM9qaj1qACv2AxwF5i1ldoNT70pPq/juWMhGgc7zsqOd2bOzK+zPNqSR6/UoXY707ZrN6fnX2SXkU0G17BZaZJVyUcofJ9FuR4aj3ZRpbyaj8w/TGT9aDs9EQM+FUrnw8uIBBgZ7+2mIQ/RljposDtRsovrQK8JJsxkx504z2h/8Eoa5FNx8yxrOOAmgdZ1MYZbOlXfK+AMORY6Cn63kxzxwQfIbd8xlAG/Q5dWNjjUO+T9/jb5sBE9C5QVPo43NCObgZYv0GTLrDX3Wlw3HTy+vuMAO2PW7ECKYfMOfNms1GkkCVticgWIdM4C0beveg3yi5WPF5f7w35yr5V4kU/Ew9zSELW5o8rKTCuiDS7zn+nhx7uSMG8JisH52TdxXgaDqbe8pwOsh4ynL61DhjMZyQzuYZSvg6MqnJf83ffR5pruszQpiIiW7Y1t6rwfE8CQviI40GUHpMXN/ZDUB2mXGZP5byQqocgj3R7geA7g3Xy7F+AZqW5CItA7uY/aahaQqcvjxboFpWderLOY8voLrA69y2fWwS2CSwSWCTwCaBTQI/Swn8LICqxFL0ZHV1vi/VRz9LzXWXuals3jX2cg8qxFHUUL0EcQJPlV1NXDl+BnNo6hoDGBlB9wpA9EHFmEoMJrT8MJNag+MCNnTVKLoyugKCE9ikc9CzOr7tM2WKrKjXC9Q0G06O0KFhVcoflnOtZcik6i8qUOMazZUtO0BMZW+YVsG5gNnjglRNifVPTYRW+iMIsM0C331yWMjQJjitoEHQO4xlALMKfICxZreDjRBCWCOulwlNn5UV8kkgGsqWgXvR3Nia7SvXXQLEbVfTlRRshIkGnAfAqLoqE5m1AaOJApwBLKKqT3BZ5oMoxwXhqcN264srm2xhiil9sc8FqgX9BW7+bvCgL2gt8MvjKNeBe45FGEOZurYlAFB9fEfsjEm2QEtpaVYaMBt8kYbEDHlWVsxL8xpG17KC3K18odGZvOlHgaFfU1xAdPsX5jUBt5x3C1jWLzpAmFubZqRmp6l1V3/7Ok350iariK18Ty5z3bHfbcVppn0t22o5SizNHxPd9EDQZBAjTsj8Oc7eF6Dq+GU8ph3OITdSZqPI+xeTWX/hMrTJ25o29vqIxPpHxqu8bkx03ATL5kTtOLYN+lkvP24Fekjjwqo6r2XsKfcxkX5liVvGM2UkKJP9ca7KZurDmhQ5lbHnzbMso396XrN3TYgtw40EN5a0yLjHffOJ9RfTY9bKzfUhPqTnrGNMcKn3mdyqT3cAQpjWg+MXWFECKGGOcPvJHKxuQj3tHRtx++MtIBdA++1ZwO4jDX4AlBpMidWYcTnCXzRBoJpYd7f+HLVDBCIz2kBpAtXA1jCuR0LVTK4GUGqEYIA0jv6FtYJVmfoCWsdfP1N4271vAKx3DMb9AFWfrcNPO/oZz1hrDAReGVprGJyV3Smea8qkAufneCMg9xXYnSu31yaBTQKbBDYJbBLYJPDzlsCo0//0OmnDl8pioCGZxSj2KGgLuEZ1U58XxCU4kJF3VeYx6ZU1UdHSnNf0FAJFgeCAIBVw1SUBnKbAvzhrXk5TwSSvogrVBLN5sCzLVXGNKDEf5ppzzGIbiVb2ZUyFLR8AZrRefStj1ioQ1CRSk8qYt1bRvaJO61cvFBgGM0wwnyeYnqTYmai9FwBDTZE1NzR5hQBFcKdVs36qAipNG1WU0yalJ4MZFrbgznoNJiODm7Q1tgtlXTVRunoFIQo7Q5kx5w3LpFIu2B9gbmqZBHQqiB+R7F1hn60sE1gJjVi55D7bzffIIoBDxntA9IDOgOMBi4KUmDtP/wMSY2rqMf1pQ4mO0lv2PErzwmNpUw4Wj02dkS+FKgOvlzXfmQZ7mfctFnb6FXV8fXdiDSkV3BeA3HqjhcvqBqBWJLkPoBHg1+a0U4v29ib7HMQ99w1Yy3RoJTvgG1CW4wp+6uuSKLhd9eZz2rWOzcmwlCOTEVGHzzFxI8VyS44VvMv6w/A1SjEAaNjI/QQEm7rzKfC0owXDYSk1OV6AEx/VF3OQDpPaHLGdg7ZV098VICmBpxQNF4fJZEckGxNjQWB6GcFk08+0bsfU4+74pAvDoh5Qr6DV8m5hNmP+yzUynJrsPjL/LSebSkxY850aNMlxWf65Rg23HjdObO09wFM5HMRagEt5KBjYSKa3KXMErgcwotocAzYBqYLPF9LUvBI12J6fXDwE1D3ensY64uSU3xSmifQDkYONyPyE6e/b6yMbXIDNA3KX4t9qqprD/YfM23vzo44Mlxwzv5Un/z7w77ORlmfs5VRdh0dv1BWmFdNkovwaYvrIzb0krvGz9LmbCLbyjqjCDymNfnLPDfMh8YcVk89jvh/RpjM+z3ym8PnCUU2HrzkPzM7Tuyl56re8R5nPGBw3CJQTbu0UuYB89Um7vTYJbBLYJLBJYJPAJoGfrwSW+vtPqoc2+gzN0Ki5z2iRqk2oU1F30BlRrFR+6ocm4yh4gcxLZNtEyVThVPUxuI+mryihsqdhLEtoYSYLyDNCEy8B6QeoVcHRxYBLKR2jXyZlBkqpDJ+gTBO8SxhJMGYBquAr5qqaAsuiwrRyUl862U81WyMEh8MY5ies5/Qv0T9pvKaSYhQZKD8fdD1D8T8bH81znGdTPoA1OEI2infUOkGrnzJMKtTTNhkTQZ8myIJ5A8h4rW1O6ssAnt6rGbXmvys1iAr4me2yD8gn7KogR4aRe+1/mMxEHh6zaeR8Aqi40ORZUKkSK1im7pUyJoDNeqi85sg1PRaoC1ZUwJeJsNfGdHiiN5eR7XgViwWeFSe+R2rr4EJiATlzoew1zJe3xpc2gKyIJ6AnBTluRX8lMAfthQHsfAsoXnXO6bKgvpWoQC4X97cX81lz3qGJF7gLaAvN2MFPGFsrlt0cylUW1ijFmvrmuoLttHEiBRetLpn0/hVItfJaDe01bb99sR7r5ZdjsfxtPZ9i+sV57vjXz7rgz1dkyPcwt4Pa03zKidl2xNKgXQLYsLap3w2U1q//doIaOWdGvtaj9cBM8iGBeQYIOONnPJtZgiyZUECnuGeB/PhxJ51TN4qM7huT+KyDHjPar+1M7mCqct0ZFdh+CJ1kQx/Z/UrPMj9rteBGk+v2DMsJN4A0F354EFxynHn6iBnwHX6rBwDMR8x/7+8uCz4FrNR3/uE20bvfAK9OskOB6Css6h0xdj93Ppg3OTAPP9QDmNHnV8oBnB4ySMcypyu/Ktf6LNLod4wG4oN6F7Nd/3Pzzg0s5dlAbPb/NWbCPKsAnodsecVD1XHks0a5QkwjmluOR0j3BVAVXnYPA3/bBG/y1w0B7573LiknbPwwr99wxoQ2NV9vICehrP6uxg7+kqZm1l0543fHO8e21yaBTQKbBDYJbBLYJPDzk8Comv/fd+yHKh4dNwrg2kP3u6BUQHTOW5NW2Y/4LVaPjsLjde7993dNY43rEldG9WfBo6we2luS3jf3S0CA+VFlChNZV1M/lEZZwI/6RKIgJweo2ELAyG0qoZZ7EUVWVNC0M1H5x4RVLCGTot/rFUGKLgJ6BawFZZ+vBYYypyrkskMN3lTTSQFTI9uqoCeoUABtmZpz/V0Xk8p1mjonCq51ypAKVtustFM2NQk0crzlJvBR9OHxS6Ve2StxRQDoYKnmyRQAwH3g8Hoh4yuAHRylMqy8BXbHyT3ajQBNgc0VK6stu3uSQDoFJ2FVwzTWXDQmuCr8KNpNaTM+shNiuNhuogeP6bCAsvhxgJkml4PDMg6CuGLD9c8wnQVBmYulnvJqappuDtTf1XLH5NdT/bm7fjGqtVX1AueZoJN3cgOlI6GOZcUU9g7Qmj9pAGwDKdk30pTsGmNldkahOG6NjuunTRBg7CdXi9dgKhk6mHaA6t9E9ppkG+xn8rOsAEABlpnz0+nF/EYCgYn5VuPngrXIyo0Iq+O+Rnd2rXxZzTbFab/S/QQoO2+ds5kovSdrZepawF4AuICqTXB9Nv+vAYRqdqvZbG7NRFPM3VRIf1KvgYoE0/V/rR/r+I8PCbfMuJOXl5Oarz/SNoGs/RToJuiS9RrTx2vczGEOydQGqGYcDvL7DneCxQR7jWvd427ueJ9jenvjfTCNBmZj7Zhz9fYaY9tDmVBYyXtMfJ8x/b2DUdUSgii/RyfG1QVkAlIPcFh/eTnfu7++5Bo3hEgGgznxPc+LQwIxncBYPgJU7wCnBkw7pSHPr6fZgBOUKgV5TgWn6IC1gZnZaAhQdBeCbK5eC9h9I8Kvi8b1KHj1wWhItieO+Wy1ROfbEflZX/BPNQ3NE9uFTVnjf0cc9xh3A6Llb6/4ddoneEp13+A2kLMtaFIaZ5ttM6VO/WK7JeDLRdygTPVfXYut82p7bRLYJLBJYJPAJoFNAj8vCfwQXvxJert0/KV+/KlKvFbmcUXzlNEEl0RRNniQQEvfThmXBgmpGelKPaOpr9erHiWO5QClgCLuf9I/0utHUZd8EldozmtQoRuU0l9e7e39zVcrKAlKmgyiTGFIowIYgVgYUuqL0mvEUTEG9RyDOPXhFCzLQialCnV/wOdM0Hgj20J/dmlpuO4Ys2EVeNthgCYZ0wvuU/H0ZeAnGSbTyQQDaW4rINSk2M7KIoU29iscSMBCYYdpRrXLM8iSjLOyNZdr8mWqr3JMRipBobhPYFk/Phq2mEd+e4+MpuDhKf6wDY7k2Pg6IdmrZsWaETciscC4eVoF4o0pNOCYb24MLJzld2UkUEnKkgSnmQA9s1EQdlhGNia/VVZrnut4FuAsoLpzGp3JFrApYzlAdc3BAETPpTCRkGUGWXmgPp9J2zLKMZ/xCxXIAkoPsBd+OyDG8gn+hyD0/ewi2EhNx1X2HYGirJrudhvGwEQH0pVpGOxVqdqwpAMVB5w6ix0Mx0a/2oKqNO9AJDa+frKSLgZ3F9xcEOlhe/ombZ7FUkRZkFcQOrM5ZQykrAwzAJXLjnVNnQ2O80Z05F0bBIZeN0CycuoYxid05u8ae3eYUoqsY8xsuXbMY92gSaCt2YxK4KaIyL7NiGW8ZyyC/p0rDcrkvF7DGFA6x5ripsGWFE83pLr54zWKKNGJNcPXrJdCElyMNdngUZoSO+dlWGVUPWZuVuCe622XQmiZGFMW6Wme8Ud9YRxkPJ+fDupHywDanqSBIXDSM5GAn3kIyYKbR/Xk5J71R2gi5vjT09nezbdXmAkDADHDuP38snfD9WcHj2xYkcdUoPp8ljXmhtQzwPctpr4xxB3zcvKqIuC3RDlTIA6rfChQEaHpt/oWVlZIKXOpoNe8khPVQPeWKSUg5Zm2Lx9KO94+wOCa08uUNt6RkG8Ze2s/ZoDj6ZpNGDlW2wUgReBdqvjjCk/j80p54VkXAF2gNJM8a6cvv9u+TJjttUlgk8AmgU0CmwQ2CfzMJPCPAlSVYdi9UYH+1H64rIjMon6XKjQXfDcnaNJp6k8p4KGgWwDljYyoQJMCE/xHug6l5sCImnwTyJ7Kxsp0CLAATKYstPwhP8OixI8MBVrwKTD8FSzorz8WUASwCYRiiluzX18GPpLNVDe+xRzQqKMx/RVE0vaYsQ7eUelUOTbHaoC26SxSdpnF1B+FzXKqjyUAkySH8higudK4GK3WugSeAlXlEeZRcCBOSXGi6iI3owkL3gWOgqACVeGC5r9lrMq9RHzpq3lfa65bELf8Q6PkU4HmywaM+vihgDhRgmmvZr4JeMR9ysh3xlO5r1QxsqnCL8F0mDv7OWwsddbPE4Y1wJVzYWM7ttYVQLIi+gYoDcyaa8aGdceChvgM6GoHC0p9W7+d+wJ8M7jDlOd76MI0BzzJyEoXn9LJ4zPAhJ2VIfU9oDTMasuIceOY5wZQ2tUFFHeNsB2NEp077Ppq59CV+bkGQhvvvAQdNcgsa7rAm/PAtC9OXFR/QQoTbJ+dlDciBr2Bst4Arh6LLDJNBoin7ppzG7yr8ikobpv65VWfzZGf4xAGNXIcMO6tCcQ0+DXjmw4Pi67ZbzeZLFPzWM1/3eSJ+XjmsWutwHIB1UyL6aabNcuCWjkLeC1QhlbguTMFpm0CYeswwFK7wEbRWCisaMO2Ltdl8RhNWJazw19rhTKwt7dlcPVtNXdrc8qOf+7aRKGw5yd9UWEjBapyhabIkZ1mXerz2jQ8+Ko+nVIGIM98rYzt2Tkms6SmcfweHk5JZ3MVgHd3TaTdbzCtfTnBHeFu78PlNTMAn1ICNGlaHDDIOcWsz7bRhg+O3NgAqNIp/U3jH+BGneb1mu+yaGV9X5/YcFH4YT6bfEYxO6NrovvAM7b+wT6jzJd6v3cRt4u4L/CAs5cy/bK4u2yrzp+wtEfdFJOJdU5n1Mn5CqP7MFGE7+VgkYkRjW1DZ45t6rxZ67ZAegOqI5TtY5PAJoFNApsENgn8rCTwjwZUwYphOYkJFDUj4GenAA+G4FhIShU/FCDNXM1jqpnt1SWqDUqizEiCg1DInQqkfmt8kut+75BKZBxfDWTCfapbsg0GRtGcl3R/e48GBRr2zkbcqdTyvoGKvQTMfg3w+hpG9Srs52GAcXw8VddkHePPVhPVROClPJXbz3dNlXEedrNRagWPftcU0N9XMpJGBVW5s90BsBWCLMstTE0YQ8sNQK9f6ysMlsqf5sMyPUmvI5BD8bT+QGqZKr6rB+p7K8Mbs2WbwG/1U4GtTKQAscyqGjV1q3gLrA18JBD1Xi1YYw1YwOErsuCdlEC0V9B9NqaOytKovUb/TU5NDgjks3dA/9OWAMKJEMux+h6qWTsfFGplXda6LLR+e7Y54C+gZUxyg5U4IEqP8jpgLUUWSC1idIGb3G9HgssGiC0/ytokD1nnzeEOAU90GFvRfRLNHtDZA0KxvnKswAuBDasXFlTmTxaVzqYJMpiCnpjoGu0HJdyAQOMguw/rlCjBNl/KPJ9FYo1cLJNYP1bLTKExH6B85RQgomCcEIuFEqgadEe5WNAg8THlDfIKWL3be8MB8/XZwXcXyLptdCjbcVpWXoMMVz5Xidng49W2YXczzo5v+73GKmDUn4JPPhsUi5ET4KVfRsDtBlCq1XxdDM45N3+MnHuE6WzmIOUn16prPVHT3vuvttlGSU5U3QR5ct4IAPUtFZQVKO6bVsUovwnAtABk7y+o7To8xd+0Y9BNMxlRo/k+8hB7ZL03KnEmU87raxqgyDqwr8/4qL7QYEfonj560F+aAcusHhw5H45gaQGrgEUzl54QAThWBfCRT4BIg63tH13v3d8c7H372yvafcQ6fNj7+IvPexD5RAkmXJGLl82S52d9Ixod23HfP6Qj5msFBN8LVDE7PsxDR6AK/IUdfr5zF9Ahqomv4NNWNvZ31wCQGxPex/ihP2Lee/12iQsF7aYuH4c0Ua41a5NWaAQstKUsN2d8dmn63qjDwObyojyUTJXzaHAngTXHaOmYKNO2rIMC1Ug581ND4QViZ152lm+vTQKbBDYJbBLYJLBJ4GcggYFOP01PVtiLFZ9RHHK82BoVmgGp70FFVJEcr8LnyxygAhaVWgGVWsylprZ8TeAS2TtZPMtU7+K+a/3UUG5ORXia9aHPiD3OzsvMacb3wrWQHDEhFjSqFGtGHKzDy7p+/VET44JMm6NfqS/xQYKkoPupaMd0lvpkAlVQjfypMm0e1xX9VGAY5dmy+S6r66dsj2AyTK8IUvVrlORgNzFblPqmzwljxnGjCp8G7FaCXptovQME4s9KG1WKZcn0NY0JdFjImheXiS1QVakVMBih1Ii3jYbc6ML2zxDCti8WpTTQegXaAmIHJfiVhgXLabapcm8/lZ/jOODUdsXP13YMGLXRAuXIWfAq0A7iVqZeV5/VfXYhFtMWQQr+rDamzVWEkz1jUeTeq8x9T8qZNDP3aqYokohmPezlLAnBcNFawOkbrOkBeYsOnACwp7EbT1sFGQPsZIqGP1rlyxqF0gOYvmGL/eYuiDbZYZJgN6XsZR4z55axZOd4kVJlGtNaAcTkotlHcPFVtU/Oh+6eBNnvy+pmwfidNgFa3mofHV9H52iAno7aeQ3aDONKG9zVILLQG+gtOVUF9AGOs0Nhx612gGCYVr+HBV1AQnNzZTPsqtUEtA6wnTmUqM8GIkvQLiMtN/CReUibC3hALWULLN0EksTOeDnmaUvT3AxJmx5lAytAmzWghYOmuVo5KB8Oy6gminA2t+p3KlANIzoRsFcAJtumuX4ChynyPlIiw/isClQBrJ6TJRXYxp92iD7zLsenHQAp9cJ+SQAAIABJREFUKJbxdI09yMaywfMA+HbeHpKOxjKeNP+FgfXBZhRgK3TcXpk73m/nn9msuv0MQOSBp2mwzOshQPfuW2lfrmdX5+npnHsEhWVT90hb42Calkov0DfG2zFKm52iD8xxzZYRygsIPbxrRNgIva/ZHdLP9LHeohx/ZB0IWxsRADlwzOd9vUthZrNIuhknM2p6HNna5HEVnPJO9PWYAWtMLDjVRFh/1TwJ+y/X3yWgk/6plYG1NNhSr9lemwQ2CWwS2CSwSWCTwM9LAj8pUFUN9j26dnQJ06UIPJLOXQAW3qCqh8qPeGjwSQDEM0qjgPQMpftpWC8VxyOUK81IY2qIpnOhUipAAlhewoDKkNzj+xnTPUEl502PILDzuicjw4ahK1tyomkr7RJkCvYMfKQfpSDuRMZHVkdWTyaWuhOkhUbrw2pApo9X9flcbMmTuRX57+NFTSFlBJoipzrVkYGABBLccBdl/BVArLL6JW1LcjUKXgTiw9gWYBTQrSBKTkmV/AMKM4Jp85ei2AGCVm5KAzyJaQS8KvAWI0MqIBRMnstIUZ84KqBeAK/gUSSPKTD+t/oE64Ma5bVmqQnAZL+htWy7ynzSAZm7lTIMQNXIyzWxDRgVnASo9jNAbTYjBHpN8/EOqHJMa9qA8LWTYacXq5eCbdPQbMOgLpCb1CoCKdsta7fWsAdDs77Tc/3tLoEM1DCn+xdf7e2fXpW1DKBUuR/GNiC3qE3Ff1+NH3ZSe1DZybcBqoLzQLigastog2KmHIA5AC+nRukWgMbkdm4TqMZW2EG0M87/d+BxzIED2BZ9HCDORJbVZfIeMKkPoMpfQ1UDwO1+bKFFaLbRFctsMgCTfYEyfL0BtGJqUD/UkZ5m9mnHjIMANOe9VzkBbdyYycC87zPXJb2LeUzrheicSWoZJqdjnJynMYdvXQGEgFQj7sZDdwDvITsvbkplCFyfMXntyfiyyo76nAEI6muaPKoRXxnWsLoCYE2KzYcKKyrIdEPE++2+94UZlCxXTHKFyNLni+y+4/BE20xRY1CpB5ha79H/1fb6SvRoFoHDegyYdMPt9mafqL8CZja1eNv2zACjicN+GwH4Bbb0hYjANR2X/WRe0Wj9XcPLIgjzrh5R5jFMqT7O99eATTeeLmFEAZ5Jb2NQM+cJprU+ZxybRguWM9V//iU5WQ8xMTnSFJkowr6dG4mp7jxtSKX4pR6yNp4TKMkoZnnyTMIan7MLqJqv1XYmVjDPcM2Aga8+DxKsyWi/b3ufESr7CJyhPVm/haYC1eR6zdtZSb9pxw3fDNXU1eLZ5Bx6t4DX4v7H+Hz/IPnHqH+rc5PAJoFNApsENgn8vCTwk/5ltfAaa2kCpn8oCskCDMM9ueMuAHX3XIVTwtJ7BCZPMTMFkKq/qY7EJK0sijvs/hdmEu3zHOXsHPNcI3heABpjUof9r+a5gs+wNdxzjHJrMCQjTlrRAh9fce8lgY70FzuCfRCcJQCQ+nyUeQGtzFXbh/VhAh3dyERw4Ax/UxlOlWyBXqIMc68mxstnVJBWgQtsCthl/x4FPRw6GT9LAbNsZxXEfq7ARwWqRg6ViQpfUYCw8E5AYX3k7lGaYxqpX5jgU5VyGKRkLJF0o08XyOzSqKbWFX85rkWxFqB3B6EMrql1NL99DkPS8RIU24aYEdPpc2QY8MM1sUr1k3MxTxZbyX6peKadXUxHnDhK8KgFZJePZQGm8gtINbDOrL8CvwKZArOeyMeOWhsg6F3VgfMK1gsDt6a/GvmwmTaWQEgHFx8wpWTH4wg781C73qyyP5WFtpYhBYyCSN4eABEypYZidgIIzO1vqNWZ9N4qjnIe1GygLR4st2u34zntTH+CsEVVflaGobr8f8axNwwiFDRnXOzXCCxA2usVslQ4/ovrHeffJT1z4Vqos7x9jg/rPVFYb2oevOjEMKhpz9Sx6hrWN+2bUw1IZXG0AzYwJG5Ho+tA0cSsm+OmXZlCBZtuutzDWgoiM9d9Bmj5UFfgtDRRfiNz5mbmGdfIDmpeK7u5/FT9rdw7OBGrUXsNBnbP8yIRxJFFQOywuWkbc1RzZE303SBziPW3DLDioeaGWJhVzYl1CRD8LmDs3KehydnqOABCH8zHCjDWfHgZr9rvrELkbyCkpwdBouBdUA8/CRg9PX3mnkPkwYYDD6FnrvGuI8x4/fJ0g0m6m2/4SDwDYp8fiDTts0RwSTsPZG25Vp9kNwoMhHZPO2JS7Nq0buoqu2l+3LVQ62katpR+G+XXCL9ynIGx5lBm46Opa8qKFgYbREnD5c4lIeeJW49cL+t6zfnPsqWA6OUL65zK/QNWaxyccE8pwU1HP19kh2P+a9njgzHz7R/nYzfb/3Gq32rdJLBJYJPAJoFNAj8zCSxN/X96t9af7IBOFSneppSpslNfJtlVzz+iqLgvfokSfaqCojKKP5hgTL3/DQVLi1jJpQeVWHX7KN4FeOcCRQDSOZgiKVBAxJrUqThGiQmrp1INyyFQ817uUaHVTFWg9guYWM1b7zUZtq0yk5w/QXkO0LQfAkjuPTMIEcXeoDjf2j594zTj1bpSSXKu95pPtL6VnlGBrZlb2R2Vbhk+Sxe4CbpVKFUWT1E09dlMSg/qtV8JfiRCtHyDElnfYJiUF5argNrPBHxxZ4CLBKnenxypXGsQWK+5oM+XI7cok8jokHFQ9rZM4F2QiMKsiXN8AQUTBZ7N+wlA1RyTr5ENb0GFgNQIv7JRCSqlEMV6Xjozz8+cq4XjMK4C7YIumb0wsMrQSeQNgp3MgWEhB/BWyjPhipY7/hHGfDo8gtQ6y0beFrYPrb5/StSsy1/w+aG/Z47l/hRu3ajQ+nM+3jAvr3k/QHYhDIMkeX70+ph7L8BsexdwLD4qUA1i7itM6eyIxF/W61Z/lMNsRii/AtX2NmaoYVK7aRHklTHx+5SxCsrmTu/b1ex9DIDscSh0g0IRmTXCzkWhSoWTTXcDw/p2e43fN+CcfiddjSVmF2LJue1pTWlU++J42H4BbtZDm5u+amLOJpLpgFpQP16JjquJrgBwpbdp9Oqa5gtYAka9VqBl193QEMwEbFK3jOyytqbQ1GtT+bRcN3NkNl8Aj14rGE2anADdad/Mu/h061fOYeuyDLG7/rOPflLGrT7xzn/OxyJbP+1s1HTdGxTKdiUnq76qYZ69l000fFMzvD7nqER/XBlSI/Jq9eEG1s0tbCZyyQYHoDdm8z43NRl+PEeOsJeA4heiCL9gQqzZsBHU7KPrWOuHF8YudQLSrz/BtCIEQbQM6g44OwQG9tKCIBKvt+oLu3V3Aaqk1wmr6SNAVww3CnyIWbYc6VqYXmE4PGGqeVUB4bGlgcnl2ydOE0fYkvNs7DQSqK7fglqNlQWmnVOuLctPWq/8p+312inp9PnymofNdw//4G/vm4fW7iHwp25aq2o9MH6wgu2CTQKbBDYJbBLYJLBJ4E9I4C/9C/6DQi2T2j/zqiSCoEvZDj7NVy8wnfgn8TJSETqXWUPxkHDRX9N0LA8ENXoBcOonapn3aFF3Mb0tk6pWJeY4h9G8+ljQk4ifUfY05wVEXapOmbtQJbF+rIk3Qz0X+KzqT3kCMLS9MYqjzCuo1ETxlXzSBFh9UJAV5kE9HMVUhVZgp6KpQkpDTmEdBUEGFzLa5iWaqkGQzMdqv6JUCZhVvhd4olwBoH1+guEwtYQmyjI3iSrMbyP+HsnIRKYFJYsc84c+fdapv+6kzJzcslXMjXacAFJcqx9ufPEC0nt8RQC20FqQqrSbH5J2CGR5C6b11QsbOma3mutpmufx+PHx3Wi+y23TDQLxT/K3BqyNpukMCjum7yllIrdGba05tOxYmcQq+HaGFJFRdmNaqlK8wKCXLTbReRfhjNIYnbFs4tI1C64zMflEkT+DPb36NZ2DQYWOqqosEowKXidGE2o+AtAePjEJAaqxNRVkyI46AFOH5QbBdwEsbriIzQP2ZbjEAe0FwNOm+CDOfTs2tHNuJmj18WjsU09Mj6fjKu451f4vZnLo7F3ZCzyWfgz6DaraZ1fi4AQzZ8B6fHFjV7s6E3Qc0K//6uvNJ0DrDWy9205TXxjT8RX2WnGz7VhjNPPG9WOXNAPOQ4gLDjSdGCK3Jskc15Ja8/o4bXeDJBGAeR/RXpvnuTCxmvqOnOy+Gz2C3AVWGzS5ZsBJv0TZCZT0LoCT5YHDAyKX9YLA180XX8esQS0owt7Ss5vPBcFJJQXou73BP55jSafE3DgyFdOkcVLmAaCz7vVT1R3YRjvFHgCfWT95hmma3MjQi/nXv/ORa64/n5fpPASqaW6vD6vPu0fMfHG8Pz7HDBjm9AVG9cWcx0T6TToe7g2jDgB84iEXwM7mw/WnRgKOoS51BKhyXzYBaFHiFM/46Z36EnNfYWZZ1dmGwKSXKMVhT50nT5j06qdaFA7E5s1aw6fV7UjbdUxqG+HnJ+7zb0BWNeNjnOEnTJ3lWJflTPlUWdrKw1XKFlHMgTUF7lbnu0XemfoXvPLwmPnsXy5LtXXfBz7nGbM7993ff0H12y2bBDYJbBLYJLBJYJPATgL9O/wTvNaf7DCpKHGa/X5AGdMv6ZsBqlEmrZvf4XBGmZfxFLhJooX5C31RIKOCZAAlgZLsYF6cv4CB/eXXBXAq5wngI9Ac9i3BQtA3HlRW9UdVeaS8gEGuPwaoNlhKy9U3VT9LmS9ZQs1xVR41kfMlOBUU27Ywobxtt01NmpkeInKwkX9bhyZrfqpMq7Bq8hwgIZAM0GuaF9kC674S4M3oWL8AUVZTM8SymZWHQM76NHHesU6CoAChAmPZR82YY2os+OX/5KGlbdYroA8W8FpBgGbX/E7wGtrxkU0AWd2YL48ZqUCg+VnLHAm0owd7rz6HNEoZW0/GKnin7Y8UB1Dpk+p4hOQMWBUc9dr89toAwJaxcFmBYI+tOD87kOqJHaCbi2ayaAr9Jk18cbV3ePELGg4oC2VbuQiWHZTXF01dYWruAaiA1H1psiLnL6qpl66XgvBc+jnjkx9jyptmLPmNB+ZiVkMRt6CFSXc/5lgEPeA9KWTeX7BrxLCv6/Sqffd7JlSR424MdsxzkJ5AjMktUNU3l8jG+4kI1IZoGhxfUDcyYJb3BKzKCcAa39aYNBdHl/m1wN4bADp1OL4xdx0gbNTieQh8wRxcm/QvE5FNc14j5640MN384O3kcY0FjLZuZ9kz166NG8voJlYDKQkwE21YQGWwKJ813KspbIbapg2j2tRIMu+tI8wr915/KwBs/XfXmvIah6rXuMGV1ExaVgyrKgP7oq8tjWS/o2UpFwHXbMC50ROGuOYX3Sux3/F7JRUMKWjeyMm6jynwMbmK39jBiemvjxJY1bo0+KziGn2Fj4B5gNRXd+h8VhgsigqeMS95wizk6RrAaMqiQE4BatsjUE1QJBh2h9QrDJYkUM34eo7KfDcvqv6nL3sfAHZkdA0j+sCT/c2gXelKkmLxVed3NsD4a/D49rD3Lb+sJyXab/57DlDVL1WI6nOVtjl0XIU3LVdqKKzpsBY5rNO00K2DcMu5Y2ZhJ960+Mv3OfQHH5btw6q+2rZmDJ7/4Mo6lPh6X5e/V31/rI7t+CaBTQKbBDYJbBLYJPBjJFAt+id6Wbh/9j8YKIQfukdZG/oZOfOqYArEhAiyq5eauvKp2qHeqR+oprEx00VnSJoWFUkUPRk6fTpXTBnZ169IWZNUM1oxAlwFt7IGppC4Q4EMJvSegCd9M+v7eS9w45iBiARtzclYv0lBloGVbI/K44umsLadt4rrMeyYZrL6vGpW3AAtDXSk+bA5X2vSWtCnsBtptGDHaKqJoGs9AtX4943faBjKMsYJSDSAJ/6zanT0RWZCNjWDqCKnP270SGQ+Pnrqu4LnBP5MpfrZtV+C7Zj2ykbRcIG8JoBnoG+L0Q9XBfErTKPP1S8H/IpjBHyDHdN+Ab2KeeQk68l9yldGSVk2zUhT6jj2DVDFF+WjjLn2UFbNng5AiIlsKumEydn1XUaW782zah+cLyrpFjovj7XEVBaTXoDX3odf7+1fEiSp0Zz6zmoQSeB7CnP6ev+bmPmaDzJpXxa4S9G9PqA94HPqG0C+W1Sr6PfoOsPTNodwsu0pcrWhX7+Ax5adfixtXfmMjL4s4Pb0i15uefUJLtPYK9PNVeCiLnPftGnmiIGcYqTLgto//ZiAUgfHmEdnBwiZxIba+zSHRl6ff1e2eU30Vh9mfo1b8HjmoUcEtRzgHeBrACsfBimT864FAVWCGo2AOSyo1LfSlDsGIXLerAWQvKnOUYfLIpStmHrY095bgGoZa1fh9lqz0m66rPW0ypAw1nzdeexmzh1B2txocuPqDvMQu+t68DqZ2GtYVYsWqEbM1H+BxYebNZriP91xr0yxTKxreJ4Z2efI/B3/5jwjWs/9HRF2NX/GP/XxHvPerBUDLGnGe8ozj9BFpLJ5uLtCVqcx9/XcIcd8hlYurFeBsZLXEoIobre/vaEtfNfp142zecosg1otRmRU783RyuBk3mR4nFVCQpPVYGI8YPUICvxrzHBPgZ6sokQFJtRT119mHiCbt38KjgiN9ARQvY65cdlLL9MI+IlUNfWTbebWmpLXZHyWVIDx74DCt6Z7ytE8LXmn5rViOgi7+r+sljnxnQ99fu1nfX+F5+Vx/9AHtg4Vncd9rYfAD9Xx/TVvRzcJbBLYJLBJYJPAJoHfl8BOZ/2pBGMFeidNdpP8WffPvnveS62oitFr1E3VXddetQBB8JLdekEoypTmdZqwqQgaGElFTEbyQlNWkOwFgNUcnrHY1NdMpVAWgwo1Y1WXEYh+wK9VH1QVTbOEeNw8oAcxMS2QOzOCZkDZED/mC0XTVgEX/An4BLYCzPuYFKoEosKcYAZnHtHxC1WRlR3WJDCmi9EL1aBblzlRJa1U4GQtz2jLAsmym4JVlc1VX1LScF3S86goj55k3dkUELWZP1PFG1kHP3mOCsztKpAWYC1m2HaodCUQlOBSAKvpZEyPVbQxkY5/2/iUBhzot+hYaDrd66NAhymuaij4PzaaMfdWETfa8RdwGRNhy0xaFYnNqshRRxW6No1L/8tnJkcLXwgv3+etThvw2UuTwzO2zPqgwg7CoO5fQA8fAr5CS/fCgNEn/E4ffwdIhUGV9nI0SuMn0ExaNX0LMxo/2h1GKlhdzHFU84lcnAk+BpKLCV0CciMmgLPgpCa6bf4C4P01r2HZGiB1mNqi2nbYVjouU0jKfPd7yaVXt0+V3bq3Ym3ZPfc2gC5RgzGT3j/DRJp0PUncmWsW+kGGhLJ9vUGG0oVJsOr5digbDJa3Q+aWzYlhOdMandFtSijFnnPjx/XSMspkJteq5vUxwe3mjMWGoWRNmF4p1wbsts4ASYMYzaaV5QbWcPwzzKgAddyN8/xwXdteN1QaIbts6Z3Bh1InDCPgURPezDOO3QB4/a3I9Nv0aAKTnboem9P1hYeNWzxJVyu7ab3J1VrG1v4nRVOLTHT0uxuYS9PnmPZKhtI0TYJaIuhqUXF8aqoZGFfY1kdMgI9PiMkLeH3DtP0Jv1fZ2Fpv1IpDGT2Sw+v+dzDiSEEA3tQ3dVMww2l8pWmAwYzuYFXvtL3PYujz2u/UCiQkijTg0x3FA4IiHbHVeJi0M15jWd30Evy9venJyvVuSgBo9VK9MwqwPKlmx9SpM8FjDHqbrsaXcYXXY6AzQbm8AHUfYWS9vm0X/hakvgeWbWsn1vo+i2wV1tnFf2xipYyxeAhQ9am8TIvXDUqgAab61O79fX1f2b9X0fZjk8AmgU0CmwQ2CWwS+BESWH+1f8Slf9klVuB+Opgw+8/LZ8/AJ+qB6jIFZ/qBNhfqYKBEfdSkTqCo6auKoiZ79yiHqj4JUmTqhQAvzqO4ngmEZPBMJ6iShHIoAFLJUwm8JG2DZr4qFRfcr++piqpsqBULeKVtBYYCVf03BW4CwNyFEqffpeax8UGTEbNvBhASRBu0hd8yMJrwGY34YpTe5GtUKaXDBFKN8qj6JYOZqL7c8xTzPxRbFNETmFNNh5VNWZcxiQ6wEygNEFfhDtCpj5fXaeYbc+UBBolgyjkB8JVlyrJwn+23Hy+acaroI4sz2SM2B8w5mTZqBZp79LfzXJknAVGCsND3HHMgo/xzL8eSbgQBq/Sr0qnyOd72J2bDtm/MQEtsCg6Ckgo2BR+ObzRyj1ZJLpDpfFwBj8Lc5UDbJfAL4eeh43OCc/1qb//qr+iICvVQkaHMYF+ecCp8+B3+p98gUFBGzHc5l5QeU2gEWRapEWwHULTCkoB+dfJOX5bamnyf8blN1wasWe4otEuHfr/EvnuM+tf8E2QU671T3df1Ge8RkBsT1vIdDX+x0G2SDbe8nTfttHEp204+zjPvC8x5s+AE/XvnH9nUwWxahnWAbpHVPWD12703Aat2u4tNVkidkDETSCvd6HBtiZQs24WXRldeYckDVAuNDAbkXA5w9bxDOMMUQOs8H5/V+HpaTI4b0dvnAGalBBXy+bNsSY28e8Pm1z0gU6bU+2T9M0ICTtfz5E/+zBSRiT3QDj/PDu4j1cyjEbap+wZbVOJM5XuCrxkUTV9arn1mp6oMcmWrFYHNeLjzXq0quj2XiNauEWXBfckhem0qGp9/9Ul9cXLLQgJasy5hTv18esFMFxPfY/xXD4/wPQVcPpGL9RVT4Tc3Dgz6hVCU+8Onu72Hz/fIVQCpL6t5UMeqg3WxXn57gBlt/N7FjZYFT77rsKnkbM2THlNd6jDwketCo+ETyjZ1jgDw+c3rfPIblAlrBUDlPX2QxUxwtGwIIVMZWdjZeKbGKqD+u7KYTkOBrkAV4+G9b/ZlVddfDtszduJpWxbju2PfXWTvf5v39XLApyPhvT61vg/4Fqh2G3AB1fdlbd83CWwS2CSwSWCTwCaBf6gEohL+Qwv5Y/cvNcEKQjShiGj4VXavxzT1DVBVCRFY8FYHVJmK6jHRd/WlFLvcaTon+8D1+kxesAEuiNI00GBJmisecI/6s3qEZVmRLoj18SxTad2LOQzzGpRBmRPw1NtkLQWqMfulvqZ6qRmuCmc89VRA+dQsUAX3xryLXKMZrEDaFC+nNNygKt4vYyOY9a0Srj6sfGQwL0DzMpgq17btTCYm+RVhjE3fglae6MAC5QCGAXrqs8PEWaZfBaoHw1StnK8q5/ZJAD7Ir2wxbTMv5LLYzDWaRQuwZY1lkybPo8eTZ1LgEixBmW4kCOaRScZVJTtMc5X0sKwB+8UGieJbce+AZUx8B6OEHROw5reFmfqikybpXhwcX14iyPG6mcX97sUokHTk8OKXmPj+NcAKX9RJwBkuX4X4Ce+4+/+Bie9vmW/SbAavmfICEjSbDHc2rF9BhK9d24eVzUKSZbX+HCvrP6irbU+bBX1r1Tn4RdyJ/pz+dD6MG2ABuQcEqu3WsHfTiCCbHl+vEpjDiKax/T3E5lyWSZ32BKL+AVCdB8PUGbJt97QQKXCeRbVP4KWDc2R7ihm14bHxLUzdbmLot3rz2wRdElmudC4R4ZS1Y34dR/u4exoNW+xv/TONWOuQhNRryhkFktypkYGbKoCXifKbFE3pd19JCWuE32EvXYexUuBemVbdA/RNtQs7cKvZuxsvboS5oOiXwZNKnnZzxw2nAkieSwBUrT2sy/NJzWRqGOeP4x9zZUz1B0xbVzbeMCV2ffjcGhIzlbgBF9xP/59gch+MTBw/U015YbcFq24a8DQ7PjZnr88Yz/vsYgOG37KrL4BU1/ibJtph5LUyIWDRNea15Mf1mRPAy6ASDwqA2KjG2ejj8qcAT0It2ZY8OZVFF2HyuWYTz4B1MqPKXRNpISiQlPlwpskxa0kj4H2A8zN/BWJMu39LqZoI48c6pr+y0KadeQCkPgCWjfYb6wX/QuRvhnNMaAjfSrvuuPsatpOtEZ/CadOEXOqzo9ueAzbXYvkyL37/m88Zysgg5K/UgFaB6nK29o4+uGr6q6Q2oPrHJLod3ySwSWCTwCaBTQL/EAnsVM9/SCF/7N7u+ReMluUBjPGh/qVqIkjzT7xKjX/4TUyvnpCgSirsKonqeF5XXa8qgQoqF8h+Xun7Nf5hmuQZzEQF75RcqmFGDAAki8hvwaDKm/v+8S6iYP1CrV42RgUrvpIJGkT7FqjVpFV/VyP30oC0KYp/GUsDo1jPsVF7BYoDiK1Xc9ljUIeKaAIqoe/cy+Cqf3GvkYVD7vCWlZQVUdmzn+rGql7Jx2rmEMG67MLIYvm+6q+biKcqt7leBhtFKtpmEcyxSjNtiCJJ4Yo48XJkQrnwHl1Mn7kQmTLF+tgazImyZIVM/xNwr3uiuI1iVbiDGzlRU+SOXXKmBgta58h00vyEeXS0xXLq2QMmQrbF3LPmw2EzRyFsQlbr8iaZUitV8AJj2l9dtIpp9GeFSS7Uy3/G+6/5fvEl2JKq5QsmvgDUt/u/Y3KCUASPaZDtsuyy1ctcNwJM3Zasat7vBYDzPX3yvgKktzDeCjy7Gpwc2i+6cufOAorVpyuIMIsWuTBuEUPekU/+75guU9oIdNbLAsK/x7bm6s79Kv1zfUDhoMaA1rYhJp/+P2MT2S4dfy4voy6QE5AzUWRXz7+GuWbnKGivYyxF/3oLWw1gfRMNLrGl6ulzsEeB6g6Yt4K0zty+Aapu0GhF4eqLia9zaBKnAIYCQrWT5dU9ggI/387VO+hCTYZjQitQldEUtCHzB01yPUb5gkcsmDHTdc23LPMvW84zC9w15FoxtYzDFaBHVyz3gfvMl+q6krnVp12rj5j4JihUU2c1vRYWGARgsm1Yosd6JAGU0n6tOgYG6cMrgKQ8n6hK5QWWlJ0YALs2zqZSQs7pC2wq6WmOjuEkH/VnPUs9B8eY8jIHXx4xu9VfFaf9F0Koa4Ybed1GAAAgAElEQVR8p4WKzz6Eb6owg7497XOfkA9w+5jnkf3HFJeHxiELLht3tOY1k72LwbjBTTsjnMTkOKMnz8rzLxP6Fd9VdzjOgJaCzVvOPfIfYFqmNMu7UX9lSgWrAtVEAh+gaimyrC88xDQM9ppHoxg7NvF1tdVrd+f993c7OZHw973sh8C//VmbKN/nn+qD5g+B6rsF80fr2E5sEtgksElgk8AmgU0CP1YC/mWtZvcTvPQ5FWiZzkETMXV1/RfdNY+JrgpZWIfu3Dcj34AXzSVVMtGGEhhUZa/YJDq9So0paS51lRNbUH6AKqyGrIt+kGFS+Z6otiiCRhK+4Hr9RsU6KmTLdzLmhJbPW2XVdC3JXRols0ysCozmg4tJjfubABEtKcpsfF7rl2lPVPoCbPmuT6htjyKm36z9FKipElmGoOsICagwxjbWfgHGqVNW9dIoxZrT2j7bY9+4NkyM7V4BlfSn435z1sa8Ub2Q/7zHduU/+hDf1JFT+10lPhGCqU8GSbnZvxP9bZG1YDTYy0kjcMrARKdLvlTbdCq7avRfT41CLise8FkSJjek3Qmy1eBWASpGT/V7hdKCxXkIPzjSij3nhoOqchjjVe5MZRtx/hXpZv4Fmx6Y+yaarw0WXaMeP/4G4PRfYbcwTUXxboykd8tA0CS4VnSLpi20KwDd9aDNW/3JBoBtj0lr2908I4ygLOPaHfDcpIOpX6OAbNi/Bdbsa2RVYScVjgGJdkDVNnuvZXlBOtixDqhtK9v88U3M5RbcW9b5fF16vdcKPHcd65obznXkOB82e5q/a8Ohi+vj3uHl14wR5tYCxVWhfr+f/x7K8VuaV4PRBlHitUD5KlMElPYOi2zwI03qXefjN5oeB6iOGAwcNgGSssE1ZrPxBx/w9wQok/0MAzqMasyykW3yqI55s4zoLT6rMqypx3at8c1qwnoDcCdQ1Qf2EXNiTdVdt0+AP6v2maZfvNi8eVS5nvL0X03dU64+rtngcE4jB4FsI4l3bXTN9IHnsyQbFq5XHqqvj2fU3fykYUsFfwRSOuI5cnQMG/lwTL9ckAZdKtP9xo4fQazxTQUOzvx7g1I+GGfxgFI6LLwUMBqWKAHbsuLcCBPI4V/LL6PuZssxvqV6lhoB2GuFqT65YgjMJtkhV9V3NLGy+PWoCTJAVeNhAzUZMb1DSc5UBvbuDaDNurHWTs/x2W0vWJvcB+OacEvZ0DAiMRGReySTqltrC6za/x9iPm3xmmArUJJzYOzMO/XnNRNv7SLl6HogrKfE792w/dgksElgk8AmgU0CmwT+TAm809D/zDt/xOWCVBlUlS2Np05QWF5Mg8DfcYGUf85lLWXrsE4j798o2AITkELYCtkN9IujgBWVkurbBh/6+qvD+HBqgudBTYIJ0hp1RKVPNu8cVzpBroDkDPD1ARfFfwa7arP0S03qg4DNsi7+FlReml9VpnCUZf07bbBMjOcFfsutzp6Y5kYW5cTUN7TpERB3iyKr0itoMw9pTHUFYyplA1KfEj20jKQ+rTID8cuNeTLXUa/gz6jG0b25NhF7o081mEcN76omqczqF3uuPENXW23zva5cr8arSXRkmWOZYlkQTVyH8VV/PT0zWJVmyOZ0baReZR5gIJOs7GLiWNAskLdPJ/RdU+zl/xcWjHNJY/NuztRvTwWfg0trN0dtdx36ytzhn/FXTQliN8GkbF4uUmBVEA8U/NU/xxf1X1A2LCoXhuEUwxEk6fXuvzRY0gsZGK3DcxFc2a2Uskx5M9ytIz6y1pQKZ45OnWF6+0996TRTVh2HIgsAxhRzN293/R+lOWxrEBlNKFPX+iwrCF3YEGXdiSNgTbql0JW22dtrrhwxhOEfcDn9WUGXlhKdPg17Gs7IBbW6tZ4GS59Pt61kKeBTygDUaXrTzYwu/+a4ngJSNbk+5w0F/yYwjb4PiLhlo+Db/5EEpsvKImDauWBOWzcuXFjZBKF9s4lh5KHlWrwTY4Q18wQApt9lzWrLhr2P2lvDgoLWB8xoBYjxPw2TPZGAnSecNw7UPSa8d7ew5248cEnY1myQaIo7frJhMOs3aqC0DFwCT1VmWnfItp7yENQ14B7wewODqrlwXCptjxtDytcAY+6lyHYml/KXtmXziAXm2Oo6+qy/KR1/eDqDIUW+GS/aOtGXfL44n/TrzWZVAi9lqzDg9PY39O23murqBgFXyi6A7TQvKpC1AJn777n3ngWyNjYcp4JRIwQ4L/UbvcjyfQgzmqABKUdo6vx/oKMYKcdf3r8CwupDmGAhqBBVePug7yrAUy7WOfzAWcuzT539jf3bNVrT4Gxa8p8BlwS0Du899wqsu2qxqNhndzLPCT1mDYak0P8Us2obOx/YpkwLx+ZnN+W+fHHifbestU7eP+m+59bt0CaBTQKbBDYJbBLYJPCjJLBU0x918Z97kYWLWQRGqgjZrw7WqDdRTG0FbSp4ulYNiZaIl0m9ovldAaGsbNJ/RpfQL/Jg79dE95VRzb0CRy64v4dZRQmVeTnn3BW+qupIj4nWi6kw2TW+5j4VwXvZFuvQjNCCZW4ozjKTisWiNX0NKG0QpPjZCsYkywJeCy8EYpru6pOW4E2CXgp7jtLawE/+VqnUHDhAVyWXOm2D4Ne3psPWIZAcfFYg6G/lSZUXoHvZ3hBsKzBLdCPlSwCnYYP1UY0pZLFQ5KfiLTMrwBeImk8x2v4ATftj288AqgJTXzKr3pMaSvI1i8sAmpj6KgN9amuJmLbWbLuVB0wtkOf4eo8KtIcXOJx2VvKcUOH2/glcEzA4Prv5PoA2LTvGV/LD32B++mvKYwAF5rL3sKivt/8NP9T/DjjA5Nc22C7vDaW/IFxr3VWdjZSqvNnWsJIBO2FAp4k5axlJmOlb22g7p6Kr0q8kBJ3tf0s0Wa5985zlVoFe2w27kGI576QRtAFUSeURhMM7TKCRimWWZ+xt1WvCSb/rS+nA9CLNj3mtWr4CTJN+7xVQshjWgMB1QdnWYKEI/929655hcssmY2B/BrN9+cuYXkdm6Qfg4wb72M9/x+aBGTRbXMfa8eUf59V3CbA8BN43t+1aqYgUi6BR4G07V5TglfplVSNgdU3EbDemtIqjoDVBzmBB88zhmqSh0SJCEDnPpjxjJj5UN3rahWtYSs2BXTNOZ9eG1h3K0yDJWjPI0AqABbCaBCfFToaH/7R2EKjyW/Ni5etzMYGzrMDAZoJwzHlNR/PMBsgTb3/HX57cX42ejQEs/qrPgHGZYk2jNVZ/wSTYVfkISn76DBN5fZYZdwLbqlzj/+qaUaa03yjmdD9Mp+soAZBMT8Pmj3lV8xzP3DiZCL/mPDXYUt9u3jjFHtxIMYJwovwSWInjJ+Zi5c4XIgS/gLzvA377MHGbh6MBoAGl+a6xryl0Zsz9u9FVCfP6QOnZ/UtApUaTh0kGqMrr2vIaCRf4fgm01HH7/pel+4dlBVL6ziLpzOP9fcf/VLnbuU0CmwQ2CWwS2CSwSeDPkcBP/tc2/JJ6usojtYl93FW/1GyV40bKFcydCKCKl5qRBOVQ3fRelk01hYP3sj8yf3wInD7CxP7qq/pAWoZkhuknBJ6Wpz/lKddoQptAQShWl7CqV+jNl/q1uuOvckpFibMjhuHYB3QU7/UVVYR/2ocBbeZbjQ1bzXiTCYY2CTQ1Ow5miTlameEo2Mnj2DbJnBo8x36YXkbfOU2NkzJmRu9Ev1YVz4AgNXgVvZojGx3Z/KwnMnijsFmWbKvqleysgFGGwqikmugaTMWy4lPGp0A8ORyVr+zqpNFZKTvOEjW5TOhZIgCrfFc5NOJm+MeAggHUtlXzZIGq/nWLKVzMowBcFtn+iOMoUzPiVlIZO45hzC3XOeB3KzQgjf6EC2B6+QBJ58bB2V8BUv8Npr4fko6jPef6B9i767/FNxL/SOXnGDp/MsGGTS3ycjBrTiuYKn6p2WvqaTtKWA2yzcqp/DOWmhjvsytiI0HhaQcd3Y9Np+PnzYx7Ck1B/Cd4cPcDhViUJbwPoJOGn/vCoBpIxmA5IB9Z1UkjUttX7wX5pHP8/12gOkAqnUoTCjwyJy07jF74xy8AtU3tRsDIIgIRXM/YtFUji+VbOv61kUf6mEnB2PxVGNbucnAORvAV04e3jA1hdHdK/wy6twrKrM/v8Quwzbybu2q5RaZZiZ7rxI3ZrFYABa0LpMZiYtqW/vNb6wuBn+buAsyIxCIMe+tcpQ+aCMu+Wp/WA15/hxnG44NMJebwPFvcxHFuyJRe83a9hBG3LMuhfWdsjsnGmtrGgEvmgX41+Bt1JWer8yP7GY6/99r4EX3mYDe/NE1+vMer8/YjYJqNkIx95XN4jNEtJr8nRPrVDPgZMxRNzg9InhwWFKCqv+rtJ0AbfdiHgfYZdYTvqkJ+eqRPBj3S+oLyrhmj+/iGKhz/v4IVvUA0gkrnrSDb8XK/ByDKf89JM6OfqGa+5sT2Wr1MZU7r233K/ccDiF+J1kvimzCqD3PMefXIvLbVvrzvMSbA8qJlhc8DhP3boWmy5Wd3L+fDvTJxbxNvuLHG68Xszod86/ugSGvtp6p3LwdD02Vf373nu9e+/52Hwp+6YDu3SWCTwCaBTQKbBDYJ/BkS+Mn/suaPfZSZfon5Fr8v9KOMKR2qB8pajMYEOPxWHYl+iv5xr6rBPQW1VQotSx9U86XKkCbfoaCR8yqWgqozQJNlaJ0a01qB3YBPzWavQHSmf5ExuYE6CPgdn83EgxlgupDqkVFFUw5g97wpc1ZQIXuWdDRhWBrcKUzl6Cwq2yuQivcZWXiHXajXlDReKuN7FGaJ8kdZru9aOy4zfaRvL9817RW/ajp9LMgfuRg0KdhkztuPuHKqVBaJNxKvwY0W2+n9gtUByjI5Ac3V/5BlP3O5WMG++dtxQn729wiq11yTGZ8AiQaiKfBq/yw3GwDUHfC9AI1gkHLi/+qECfU3Zp/KeYIpWUaY2UwqfsnaXfw1rN2/hM3F1DcnBCso8Lf/ifQo/xny0RlEgda1gKoyfmfiWxQ6gGBMYUveVF59lRUOE5uGtBlJ7cHuxP7BV8jZgeVgAIeg1JQbc0zT3gDMllVAbAljXpjxEfiVyfWamIRGgRc8ycLiQRj2VRQjOLA6abvJicS9rwJZ+zuy31WV/sxyty3L33XGcsekhqGfPi8ZrEJmQu+u7Qxol2Zu5OusU4+lNBboPpGBDy7+GWOGWbD5fZUFJtiv13/POP2GcWp/shtgnwXSAcZfRJTyZn20ypmHzqWA2NZdVrXALpFwxyR4166xNHA904QAR815m9u4syj/KnYBJ8eNKC6IvcYceOUq1g+1ZD/mtFhx3N81IFP8fF3XXO88u4RRdd9Btlbf1oBkU+VQdgI72VfqNIWM1ws6s270uRVHytIypZ4x5b29PYOV/QDAjUnHrGmeedxzdEIOU0x8jeirG0XMxjPvDDR1hN/t6d71t0BAl8OM8fGhYY3qI59PrtXvdqWYEQy/ANre3r5iY6wM50P8VwtKfRkQSWhqypxXHliJFsxxTYRf2XTBiDj8qM92+Nc1C3mOPQao+q+sajYRKDkBnQScsw5eEYQgVMipUbHBmTynWfG6KvlWd+zv295nrrtNO2xJy60DSn9/mbTzNR+zPrJrkMk414/pyPtLv/f7elas8n/whu2CTQKbBDYJbBLYJLBJ4E9IYP1l/smFNFaWUQWCEdABBGwyrKcoRpJm+rqpGqhqC051WU1GPK7XXzSuXCrwHDoFLO5Dcx6fVYnTNFb9Q0VMEPv1LwBzgNVrAp3cw2QKIi/xFVNplRk5neBKAr4bTPK4jPYccg/sZlKwjMldlEGYBj5kbZM2hnsFi0ayVIlUKU3eUc1xVcYEYurOy2+Pe++JKmpRZwYqmmijE7+kVpjcYLAnWVHZn2BqBPWM6Z791vdRYCkglZE2IrCg1PLOBJYyyNwSPzrbqqwktMLgdpgFmPGN5XoV8ABMzr2gucpKmY4mrKd9HIbVZmj66P0Wo5jDImcMq5hbjj54gnBPOL5LgQzBOXqbY57YRiUOO7D+O5sCuc8yihILWsNWzjWDoaIG07GDq3+FP+q/oTwNyRs8Zf/lbu/l07+HNfrvFCCg46YxFx7cR31F4OajbDMU1gDC9K3MXHCj/4VZ9FvZ2s5Qy7Cx5IXEH3b/4Crq8L7mkdkp8B+jsXq9A7yUZTvhuZnpcTAcwKECjsDSfY4fpCB/O5FmMsVPVYdqAHjapznwsLGRuv6gfjYy1Urfk57g82o5NSEuijTYUGd6QV/0+fn5RafPBM2YiBwLVJ0AileUFbQ2xztwv6+yy4wi72N2la5IFXRGsKVQgeYV5ePuN3svv/vPFO1uhZNAlnHqGJPf3eaFdXby1P8yvyl/AiZVdgO8+CGoNNev873Bq7qWXQuPw8A6h2MOHLHIuKajOxyoqa5mwPq/3wM+azHhomwuZdfDM7toMrNaTcRknzYZSdj2nF+aV7i+rAZ8M6hSImZThED0jvvSPljORB0neFn8uh0fytZC5JGgSHd35zCyMKk69DOH31jksoeO1zEgNRGQBeYg6wRxkx0FBeuf+vCJZ+G3J3t3gN36rDcXK1xm4aBzXrkgHy1NCGkUVlPj13tyi+qVagilMKXYbTxzjEzPnROBpOvV3KqFiLKjbrBk1y0z/ljwmvowAQY4HoZRdRaX/dT0xO8GZcqekDJKPlVL7Xpt6Xq4Opez1Tlzs+P3Qtm/48htgLoTrB6xX0DqmuC7Rn/nywKoa1fK67vudxXtwO77W39/1v+x0rfjmwQ2CWwS2CSwSWCTwI+TQBHIT/zyz72+lWodxUxVMGUDE7AI5VRzsANBguoEp+/4R6CqMhfyLc5gVeAEoBfovEaDFciq2wqS1IceMb/z+yUBk/w0cMkDSqQReQWgj2GQDFYEIAWYCQ41wZPV0JT4w7CloxG1TP3ZUMwFfWcA2YK1KqSCVpnCsoGWrT8qaRgAPjLF3q9ObztUPDXb1XNKBVUFNKldaIPKtgyvSqQsb3CAIE01S+WLY4JRgbXRlO2zcjkVpNKOy7A7sqUyedwvKEwk3jIZMX302IB6+2PwFWVknsbgcduADIwwXHPfUboDvKoEhlUcTBN8pdlh+lCWu0GZCgQcTVmnnR4pMyRDutS9sI78Gv/XTsUCAA9nNkQzHUDifQofn8eDD/+aoD1/xbWwPQhRQPj6QMqZz/8Bc1ICJnmrGwYJzmRDg+q+vAOAU0kP+z27C14XVdqZJTxP2bJSq+/eZNveZEsJ2KIxYkGrdRlEpki8prE1k8y5/t96gprLjtbP1PpK0+eaFRk3QLWgrqBQZd5JZV5SAYDfUfVjGt6l5fZOTIVre+Diaf0C3CQNGVY2OYYcg2lYCrD4PhKWiXAAU9qbo1NH58FuMHtH/CXjGxywOnKaJ0zljLwuCHilKXD61uteH77Ze/v0X1got60mewxlRhdbmipGdPn6/sklwJz2BHS5hhRVbrddvbnpaCongWW2lpC5Qc8MsBRGlD7IsGbu0AbB5TX5U18CKCdFDvOngahc46R4AcS6pvVFNdiZz4w7GFRfuh+4RsxVLHv7gB99Noc4p6WFz5/uAwAHXZ9J5aQVSYOx3d3if3l7CrA2ii/+odm0wvMSUNxRN1iR/dAUGPaROnIU4Nr8sySC+fS69/kzQYtYB4sHf+X7oYGIBPOBgd1eEiQ+yZpSSKL5DnC1nkNAKh7ySSnz3Khmc5ebAkq7g6DZcSBigGTNfl0P3exxM4uSmKMYJO89UIa5W22LG5T3s27qNWF04QZVymah0bOdL0mb4xroUmrd2VEC+u7tfeIavVcFqos9bkClzIj57Pj84WsWwu7Eu9223P9+4r2/ez3Z/tj5P1bfdnyTwCaBTQKbBDYJbBL4MX+R/6dLyT/dAqtwOUEPVTiCTzyHbnEBSFCZiBI4OvMN5wVyZ2Pql3SEKHDmTj0DmWmCq54Uf1SPYcqrAmrAEv1JL4jae0/2evUald0rGFYBYcBvrOZqTuy9ZR8Aqhf1X01OUNURFTXLTECn5kqVidXnU2bW+89NSSMYo1wDjyQisISHgI56VW4Fj4t5CZk35pwGeFIe9kfl9hx/MpVm9//VuQSeflWhFkwaUVjAT5VR0lUrzwSv4CUBt+lqBP5lLFRUgSrJvVpdP4y0ijDttV8ZA+p5QmnW3M82Crwt6+wUZpr6BfMx17U+TSktS9PG0dcCZu2vINg6ddXku8FilHGBai+Oeye/B/cWbVfPbi7UZdXqxADsN23MO/NSLz8laNLHf40pKWakDGTAmErq/X8hSM9/oAyBjg3hX8pY7FsqanGpN5sAQ9m0Grn6Dnw9TzVb9J7EKZ0+hGrrBNLY0cBJS/nOd2/H9BE0bgTbFQ14h6CUQvT4meTWK+Bciq9RiiMkwU83bSyxt4i8ZKccuJaxA5jmbqEcg8hkgwMG6g3GNfenk8MQCV5D5RldV4ASZ8mC+nfMlMAriv/o22nuYOQww91F+AJUU9FcPGa3FmrKk/ZiTP7TnpqYHlz8ive/LLAvhclE/0RE4P+U0N1vkw+1TKpyqjRaTR8gS5Rpkz+G8Mp45ljrSn8MOMT3Mqmci5nvgBzqSPAzN6RY2zXNbURq1/EtYro27pNtMTqxwJadLdeDTGr2DQb7uP6dc4LeO9wQugaIgcsa1R9doGqaHOtJhF8jEMOklo3HsNW8y2wSxaIDGQiQZWYfHki9gl/q89NJTP3tom1url965jMp5KV5R3kH+XZDw/G7/fy89/mT/qMFit2Kcc43qm4ZUNes7KY8K0A0VgT6aGqcK6N5DAt6mU/zpQp6nV8CRgMgPTHvLO9EuWtunIjBnd31WrVODXedcJrwPrNBifm3m3Ocb0gl09MYbGnGe1oYr9WA5oRVCgBt6KSOofyvcvB9w3mST8U/1nmtufDyco0bQO4q4P3D16p3nXPtrM2mkemOWf3u3d+993uK3w5tEtgksElgk8AmgU0CP1oCUel+9NV/wYXLVFUVQh9TKxOf+KdfCKAaIJBVobnjt0BMhvALo6p5a5nHndkt4EumYQXnkSk1uFGCKaH8+f2Ca4y6aVkqMmcA0FNC6b4BBk0xo6mvjKJpZVQ0NeW95JoLgJqMreaiiVepIirjMGyBdaqg6hCrSaxmr/FXVTHn0yBHqmaqZRAaCaIkS6m2+AwgNIhJmRiVuWr7gu9z2hxMJzurcMIqlrV6prEyVLZR82jVS5nZgFHlJVDVXJm2CVTtVwLJcI/5GGV5Rkts2huBZJhejgucVRLHdi9BrTTl5VNQLhskiIzZ7zIPnFQhAafRVcsIxz83VriaHzpZZG1rdh2TUZvRhLQF69mxmEk1WKoThL5rHj1tKrKlDoIlHX71vwFWf0HbBYJIAuD1evsf915uAakiXdmmMPbDmA4q7kR3c6Mmvwq2IHZYR80YZckCwnTQ9VNQMmA4LfCwQrdQA7oIVmuIWHtmJ4IgdZyhw50XRO3LZM14V3lfPE8EVRbTPoWaHwSVwbEdXuAxI7TKCsF9CVaS9kWlvWr+Qepfprn1aY0cbDlgVnPgyD0mxTKr/H5l1QlsBWCZCdQz4ZwD9ErRZp4shtVLIotlbuuP0F+VcsqxP/wOyJ0xLj4fnlW8fPrV3uHHf8UQYDqdTRDWxjNg9Rv8i+++nfFZDK5t6ObPuPKOXFNlNmIS1nqiYGdorYsxdGPpLX6xlXM2bfx0IynnasVgV732jtynK+2P81hzX01/HXaBqBtHt2yI6buauEdxKa2c3LjRisGytOTQnFgwd4H5r1F+dTMISBVYymabUks2F5NcAfAxD43DROrVHJkyiBKsC8HDw2ne5k+1/HaGc9nMojyY02cA7d4hSWKOzIYajJqxfWE37/p3B/jX6jMNCOR6E8U4V88AtUcHBCSiI251ODfu305gOc2n5WjJT+oDDTxkbh6/4WPMvAdixjPVeQQnmg3A4Pic9eUa6wKW7ff5X9bWdaOFAvOVeQtPnGs07RVOuq4fWX/JqT0bVY6FYNiwSX2x5rMJ0l0MQewTE8Pp6DMPo5q9a4HzGBSb+9VrCpWd4YLURC+Y8v7Yx3o4Fdx3IXrPH7tvXf+T/kn9gTZvpzcJbBLYJLBJYJPAz0cC66/vT9Cjqr1iJF/xZuLvd4yoAlQ0B1bFr5mnQEyVSExnahbVai++Q6ETqF7oz8q5+FFOawVAKnMCx/pHovPisyrLaJAU2Uzzl6q/nxOQ9QIfVSNxeo+gVvApk+n1shSyowJVzVhlR5u2puXLImraF6ZTHY/7d0wix04tg/YIXANMBML2lbosO0wOx2V7o+pY7kQwlcW8sl7ujT+puqf+b2GlZEpkMKv4G2RJGQqwk7JmvTWfNiKwv6nDYE5KKm0cq1Tlbt+sT1VKhkc/t0Qr9jq7J7CUmVUph6W2TCvcmQHbdu8TQy2QSmHeL3A/ZCMgQx09s0q0zG4daK1gxk+wYIWLXRz2OMrxXJdIv6OwHsCk7n/4t0T4/VUKks3cf77be73RH/XvOAZYA2wt+Oe9BdBrtnR+lARax4X85jutCW9MaaNjziAGXAo2C6IS4dfRs61us3Csyrc3WbBmtkb6LdD9ohjbTUGoQGAU3UTA9b7l9zb3W9Yuv6pobvxMA1RV6uuramTdmAeHkXUwsrtBa1TxC2KMg5ocpgFsUoi+M4A0r+Xsv4DK4s9qyhsZMJlbF1W3W9pGPzoHZ7+mJrmAq5Snuflqd9a2B2eOjC/rTs/nS7g7I0h77kSG/F9BrH5Mf1LSA5zYJ3xWH6ATfUKExu84ZrpYrV1OH+1rm5FUTSHKKKPLKOOQjaVpe5hhpZ7ngG10QQpaa2Yr6JRRTf+47XFyrj4nx2/ntxtgsqUGQlpgNf31kZWNq4JVAydp7ptAY7Ck9/wWuOqrKm4gzO0AACAASURBVAB+YgPKct24en5i00NTXNLFHBG9VzCbNlJXgkGlvaaiOeHzhN9HTMOCNf3kHVrT2hwQHOmIMt60kjBiMVfcfz7c++Z3GNkyXsfj8H0PGHRG6+d+csw6QnC35GV9xo9ZNtVEMjUI1n7Zeae5Lh6mb2eBeB69pcMaCRuFWi5VkEirOl8GqGZtZFxTQoBqQ+ZFYmFVtSFJdGF+v7AOE5Qpg90xfOZ+Qy4lYJJ32e/sTHRuNjKwwFQ4erD3icHTrqJcbuHzl6u9w/bYCyeL51vOn379GBD6Y675oXq285sENglsEtgksElgk8CSwE8IVL8IWdUFjBgzOsGhhOWJkSXHN0lQpsKkpoc+lyiv6o9H+IveE2VTRVXfUUGlqosAKcZY6Bgql2EVA0hruqp57e1nldC3va9++bb34SMshGlqBLayF+gnKomCVv1jP5hX1CjABkmicZrqGtSk6S1QNgGKzzChQZfUJXvpS0UoQYxkIGVE+ZT1DAcnq8g9ibBJXx/5olpkHbJwUYo5IMDz3o9hfCsDqzEysUBVRdpgMB6MUhmlu7INw0N5ykUFXuCqHiqIDekSzbnMa9LO2FaA/vl52c+kx6Bc/WkFk8pVVdJ7ZaVlesM8clwF3HdhZiFYcGbtZ+Nbq3xDVlqhPnMBZnOhTGbS8oRrLrgYFmpXWMUbQBsgNozrwdlHwMz/AZb8enATii45UQtS/2snAHJSYV8g5UDmNu0rKA2rl3bZn8WQEJjGnKsBeSrmBmcpW7oQUbdb+up9jrpHI4x2LqwrbQo68neTyZZJdLdD8Dr0MAeTJzXsdJnohhAbiQYheW0DIxV82i1NODWMrNdezX69T/BZy4Qlz7R3gGrBaVX8/din8h2UpN+idb69EJQpbDjmtpGD1y1Qi0Flvrf/i11tWhuuC8YemUb0gyxs8DCqi5D9osLP9WOSv68vKBGbDzHnfmMzImMZhpCct8OsWr/Atpsf+SfXlIXueo935TuT9NSbHbC2fe0OJbot5xJtd9rQ0wWRgsJnc5zGkqLBmOJTys7WCkx2LwtKipcnfEddQw65ZK5tjF+464mqBaT6uh7j1+5Q3cPK3lFWhoG69Ws1+FIYeQIkPTyeJl3MMW/3Cx7DkmJKXmoUtwYeckTvzeacJrQwrwcHBDKCQXUDRDPidFT/VUBxWNsnTGF/d7L3DUyuHT/T1Jr59UiDfJ64fk+vmAPU9/nmCmZU/1O5Tee9XCQm5ETnFVoaCImnBWyl8FUm9SnWC0JefUcN0OSTOfN1BRGL4GX9XfX6uBoV+DCmw7bDmk4To5cgaMy/F/y919ZP1xpyYA4LVAtSZVMbaKySqznwU1hXAizx/Vv514y/4N+1ZF1rlGvmnKBjOeaW6I8FqzOX/uhHn4U/Dvj+UFnb+U0CmwQ2CWwS2CSwSaCo4yd+WclFlCKUNcGhv9UjoqQXFKkQ3mq2yzWCP/TAAEaZzycUwA/o/heCUSHC+DbGxwulLZhGIAUIM0VK7r9BnUdR/AUxW375V+7Zz9464Och7EPVE9UqGdsPMprc/4aSqc9nwFmwhREyh7lFmVNJFOQZjElgeKypaUAcoFUALWYy8JL9452gLNZNGTKrlinWNHeqx1LGmBCHkbT/MsCCSv2xZFRVxNG8LqBjba/gMqbHAaoC5YYoEQi6GWCuVWWtspY+iJ34XtazOVRt1WNyOCr/BngKY0S9CXAlOxsmdrGaykSz2ZaTHIx+nw0GByFgNpirACIY1vNhicuc25bFqKdsj831ayZaT/VL6jv9uLf/1f9eJjUHZY8IlnTzf/P529y7gv+kzrydEIs1LRMWE91StQNcjc5rLkpB5JeG7Wv2GxNay12gcQGwVtAMokNTy9boxxqw6uyMHUH7rwCKmCKMA01bxQu/p8z2fO/zZHjw3TU9a1v0PVS5lkGdaKcLGOZTgLJW8+qPs35Ap6VMECbt0ReDFR9Ve0S6m5jeOuUF/YkmzGZAGNYZO6ddAjB1XWSfIYCbL2Hw5/6U4SXr0SKoXG3zZIc8rG2O02ciNx98+Ju9/UuDLGkezwWA1ddP/7VmwGPS27uDvd+9ItTGprJddH8Hmp2DWgAoHJs5jKvPjUb77fFE7u3+QUHsAFXnxi0A02MyoxbzxLqRSSXuU9PMuPHlhhnPljwLtE6YoXftHhrS3OcbNqmJ/u0mHSfuBaq8YzbPXH9+BvLBph4apfcO4Eq6m9cX5ihj8MLu2uOD/rxZMI2ELYNJWpr9A/w82XWTUfWZaLtw1c78u705wcdW3rLmwCewos9syjxx77EbheYLFVgj0HuCNTkHfOZ4jdFzyzo2c6rPHr1Iy8H7vdSzAFT51jDXteF9A9o0yRUKBhgLTI8xLda016tMN0ML9m/4/sAxHkwmsJH9DpTUsgUAatsmtYylNTOslgb6sppL1ZY0yvAD1+ujWrsCIxt3E6mrbi2QzktbbGKc8XTNNX/4sh+/N9m+55p1aAOqf0I426lNApsENglsEtgk8GdLYKfa/tl3/pk3+CdcvKJ/lAGSVEncpXc/W3NewdWtLCO6wgVaURnHxidVfRDoxkxXQDk5UvWRM+hJLfsKhAkIG39PTX/VdS+/4t6vVL7UnQrkwqjEjPctoO1ccCqI9JxgE9D5hAJ7CL2rn2ZS44ySayRPmYqa+JUNrWJqEKfmVXzUTBDdxnKN3BkFaqIEB2NzjWa3qkopx/vFVhzXhNh+Csb17bLdMehEcT5HUT7ioqSH4XhS6WgrLaPGgUQfpt5TGRzu8V7T5pjaZjGNmi2fmtoz+KMgLlFGx4zSsUh7BjyHmORcxmIi/FqcoLqmypWNbxV5NxcCpBWvnRrycgUuiplo9P22uwiarw3x2VdAJT24JPfmL/5PGkw6k0gLpfP57/FJ/fcM8G+KKrhnMX0FqMVrsrm+ZGY1xRX8CSbr2GzVmvoCAgJsvKPMiylcEuG3HB0Xht4dcNsmQwFynWU6O63TBLIrXExmemat/oALMDVv64yDss6cLcCKrGKuKqCmDWEKC6CqrvvSskBWVafH+qE2WJObDZoIA2LDLItg6KcsqtfPvRn/sLv6tWoSbFTgYZUAq2H1NKkEJKUMc7bGGH9yceqva83ufmQxtOuRcRBgvrTN8xkwOv2LHNrotts+eqzJdoOH9qEs9z/+C5jzMe8WsGMG/Pbpb3k4fGplyihsbeG+soqv9azPhNPxQRNRjxwjPq5PHqhpsb6lPj9i6muApYg1QySY1Td9BUgSUMq2xqzfLmU99Jif+q8aGVhXhETwtg2MhZG1XQsxn6eNT3eYpAJUDYz2iEXHNV1qpGDb2QBexycvbF4RRfgajvHG/KcEyIJtfYX5fnr0ExkZqEs/Vr4fyqgC9F5p7AuNEag+fKb8a9t3yoYYwDTrzLkKo8m6eHw7Bajin3r4vHfz8iGxAw4FbOb9dXQyNEdhPWv5X6sC4aJ+n0JCQ3WZ77RwUJa0xrQ1j++GkAa8bq50/4CAUloaUKLpZw7Hv/qIdh3uw6ZmqhwFDB+OBYABkowI/MS1mvVq6m3dr5RZQ3zGiWsfqGEloHnmekuzPcJizYjT9jwqfFg4Q9Ymk7XWV3tsxjvHdq8+Q3YT+ztn//CnLZoJ/4PXbhdsEtgksElgk8AmgU0CPySBv/Av65+zy/z7TVCFwYo3+EQFRoMu9cqPAihQkbpkfC9lHQCh9/pyoewlSAfHDXhkDtXs9SdvoSanKD7xVzViZplA2ZWwg7CwByiPpjiQudUvTt9TlVB9Uj9ibXipWbA6DOfChKg3W6d+sYJY7jNIkhZ4NyiA+n82B2nNY/U7LYlXLkzGROBhRGGB7BtA8A4FVRZGQGu7lo/nClykDBLVOIC5+s6yjFVZVHmOoiyhxVvzXv12VYLDclJugi1FUVTzrLzW+YyCsp3AU5Zh+bKxAtUQcpQTH+CUV5DdwC3dNEjakbCqldPOJze6nNFNGSWjlYZ1K1gomzqgVQZVLXjpf55aYGc6myBK9p2cmwe//Hd7hxd/DcaQTaTcp2/3Xu/+LwYAJnX6UzDXMp0VsbwdBBVQySDum0ImJ2yIdLkTAaA6CmtkNillDHpU5mUYWH8PiM8sDGVrWc5k58qEjwkYKCqvObRv+zudjRiU5Uz+5Q8bM9puNBTLoaoHgYmYFvqzPc5gAyQNolosZ8oZe4HcKBhwolT51pS58uC7AZMyNoCNKSf9Sb6W+r/GNJtrBLH1HZRmRPF38ovK0t4IvXIPK96Nkx3wVv//DoOarmdAMh3KiBocqQVVLvYJ+/H9K8DqBamHhEmWf0+ykW/+n4LWIvzxRx1QIGMeIIrUMyy9xo/UsOZbAO5ACav1WSBIBXCWQW174huaCLq1ZjCCr2a8rrEUzbGwsT6beObc3ujLihlufLTtS5vgxo4ycd36HBHk35jGBpPeO0DrZ4BqTdNbl3Pm/IznFHlUNUG+/YzZ7mc3QbRUeISBZUTwUX19DfLN+pSJfMvYaRLLs0eGV1/Yu2Puv4LBlYV1Y2J8PAXQeobi4+rGmsGZDFOEEW/ypepjukIPCSi5KpAzcyNAlZ065ptxmx6Sl/c0M12W03yo9qHrByNf5qZg1XYp2WPLYu25WZnNFt6m2XE7MjmqOawHqzM2dgPI8T6MaWP6rkjGsqy+dI0omBUMuzr4e8EkuOd3TZVlo7vengN+ZVodHs2fF6C0pspvZkbK7uvP/TuXmf3u/u3rJoFNApsENglsEtgk8A+RwF/4l/XPua3K6foDvrBLCBWOFhJMECWAXSLgomsn0BBaoorXPRer9Hnhh0vAn1iDexIUSX1cdg9WQjClGeu56VcMWsIpWdF9zXNR/swPqpKpyatmuB/JtfoBoCrQ1ExYpTRKZdgvo/rSDkEbx6/mXtPfxEc2ZrxlXFX4wiQY9AR9R//SmMdynebIKkXxK0NpUh2qvlt215QzR9gMR7UT+Kr7DaNjsCnB7hFKXFLmcJERSC1H4CwgD8ts0CPN9yxVUCnoVLmV4YlfKi0I+ETx5PtKlZPUDZrX2k5BquB7IgQPORkzakFAUvhYRtohmK3ps357y/1SkHlgf8O4DeMVYKcs+CcmuEElHUDL8suOSRU5a9Z4vnfw1b+DCscUVD9XnSGf/n7vDSb1FSZ1gds18aOLBhf6z8TTzcRyIEi4a6RRwUAcaBs4qTVnNhYMzYCVS63CXU9oPuPn2d/xUxWYOaoo3WFAc04Qu1pkg8oq2aaAqwFzu77vbGFdCAN8VaYzdjPY2ZUYQBhjxpr9JohQEoMK4Du/cjwXy/R6rLYIAarxPZ3rAygLTMvWeo3NU1knBI1jG0bXa2R+6w9rdOU9Ut68JUVOOxrj+QCsFWk4Yu0rgbqWPN7LZUCu00C/b+eCADETdx4K5lq9/Ju9g/N/PnLk+N1viQb8t/iu3pZIl4E1+nSGfZnD93sY3VkDy71ghrkpcgNS+4x5AtRpumskX+d59mU0fR0zYDesXPM+H9ZUDWYXEApU2Ux7ArUZKCnzPP2vL75uC4ksboonrUTCpPLJtZoB32BD67JQhrbF7pt265TUUP64+fZw7/r6jGcboY1O8AkVMBNI6YkUNdZ1csp4pH5u9CHlqNPWB9jYp+cPANaPfML0EzDr5eUukX0FlG6nPQFUX4nse6T/6eH93v3LOewk+Ykda8b+0aBKWhcQAbiZTKkrgZO4Piym5rvmWvUauUrBri0QjNYs9/9l7024HLmOLE2PABALEEtuTCY3kWJpozZKKqlVVd09/denznRX11FJKm3URm2UxC3JZGZGBAJLAIi53732IlNsqihKLM45cxwkEoAvz5+bP/ew++41swGSZsCh1nOldxHsamy7rq2z/3LqsKFiVbUNMbOZU5D9NUaF5xUCoqNKlp6LFqgJa+rpIY1tpMiIhmFV52pr5kktPTfVb7JgO3O141ozBlNFOAxxlA8sITVUewi9f8x+lN81nnuw+lGM1m/bW6C3QG+B3gK9Bf6sBfAV/hOngOO1NregERt2+HDK9IUZ9HJDDBgBhEhccfwAXDuW6wKQNOOvDQGWgDcnOSKrpv18JUMCk6gt1rE/vvgCeR8xVGJqd5RAiBhUuxJaDht4qAxPY9hU+gi2wlcxniLxT0BrY1dwOPfYH0xR26Sua3g5eU9mWZD77VALEQDnmM9wB7ZysZHGaoUmrY6F1aRNwKLeZApdArplC7IQk2CKYydmt8V7wSiErSGhkuNfAZL0HUAMZpHzur+n2DBINhSvxbK6u/KicegaSDVQ5RioY21vfdr+9tztx8GkGvsZYEa+ClBttVMNGnQMgwX7zSWrLVBqzMfB8elB605+RPsN3ciBVWeHx5/vtg8+fcVGXgqkbs5/ruv2rm1YWKDYqGL0HF+ZobxtWo33WG3QQU6q2FDHjxYAdYeybVi3AM4MWpYXu3kFXEEiHi1e4gRKBpWAXRbH2U1ypDCuVyVnvEMlSGqZeGnH+9AP9oG5JEEO/aNNLmKAaBxpwGMAqJlOA07J2rGlASwgkrsK8FmDubG/bquhNNqI7DHtcg3CmHk5MaoGqlrvzLK5/o5rdUxrO39+czNXzKx71hhXgGeGjrtfzJaBnO81fWkk1uNANQbU6e9pDDzTbe2JWdUgNaiZvtNt3hOz6oKh2gjKjfvBttZ49jGyv8G3QVdOz6fYkCabMMlVE0JrnS8ZcokbDSMfWbCV2gAlx6zmmQWA5fBIhWEuaQPgtSCkF0YTAAyTClvsiZzEclvur2ULaqsCcPVJTVUnVMMUlMWZM554hgkY6jhzsaIbgfmRfo+U7tv1XdX+SuBzecG2Gi9kDpYkeEtgjlCB+YliYR8IdG6UgGzrwJMuW5czTXCdqSQXY0bJi3YlL9aNO5vvqV8b3fdLldvZdSZhMg6v1Nmz1cRJlWApLay1jFwxpQKDuxoXS7GVlKehwioxomhjkOMmPhteVpNivvi5yMSjNrkuQHlgGTAjDhBMpCx3W4TDPJEDQEmSRLb0RKYy6pxKrIAqjw+24/dC/UMeTGsDPwtS+ZXf/o+Myr7fqP+aIZYzQgIfOf3f/uqB6t9uw76F3gK9BXoL9BboLfDIAh8CVB8BiI/DaOGkUINWEQ0AWPmrTkqpdWN5bbCKyHPJynugnQCwk7FkcMqwtCfZ775IMmS0SH0tHYYdNcjSbzmYgL0DSX6JvXrwUP/IdzpSnKqzb1o9GUA7BgjCwIqRBFDCTOAOmS+TV0o7eK12SvVmOxI6gYNwggCJyG9VhjCYQsvgvXA8GwM6JHER2wP0tJ5SODiuTSYJe4tzasyGXJlPGoDZVb939R2SE6YDxoX4UiTMAFt00ms5cga7ZmcDNnkZX+rT54Yk17GhSHfjDOKWOdaUiYCSDSMDZh/OD2barKz+aVJkVrqMjTEU7FOALbjqkqzBmMudxQetDrCwcFsDPOlgjSiwhelOkIX6dvwZsakvqr+RPHYXqoh49mPZRiVoOGkjlgAQJi/CuGbfJkV1bOjWRIu4OCllY9Bp1AKoaZ8BpslQWvCrsYUYHzbSADLsqA9toAowAADAxHIeRu4xOI65Ec6j47jsC5La5rgDWG0sakkWvDaYqzIe7o/2Ma5kQiGzBo4pbSljYZnM9ALUceEBE9YQpCNuLwPY5+cYUxbCfkrWa8kwxwNI8AKoRiLq82ZP4hrpXwZ3naP6QDws8uDKKGzZMEC3yYZLHgzoTj+y85WJ6J6LXqarwfdhQsMWB/xtKYZ4+/i5q5hVA/3TN5JgSaiNEixpH/vY+B4DZlHNDOdecKZgnwfXpVQHuplcAxWgqWaQACP/5XfNRfieo1+egIJ1FZ6hXA0snWufSr5LFzgxqztIsiTm1Qmb9NrTw41hxKSaLa/lczCRPknOBLjlueIJKIcVCJhqwx0lSDJbuxxqf7GpehvoimLkPTtXjKn25zqkFitla0CxYiHPxITOlIBMqoRL1TylcxuxqWeLE/VB8FJt7Y0paQMzm2cdw2MpkHyh8jUbSYGJTj5dE6Ma/hVZcC4+d9G6GyvJFuLac8HLhe4tlxvS9efZLm7UtVCHspEn8HyRGwj0HYQoWM8OB0mIAU0W612egTpOK1zj0a7xSeImYmEt/a0RtLm61pEPY1umT8gOvCIBnfuB3DdrLc5hwjI8rP/jlazzERfXzZsL91e/MmHy8bT1V3ei37G3QG+B3gK9BXoL/P/GAle+4wefUUMTf/tsMwcCLlh0qR+NRW3cFzVGcRcoEkJyTXw9jopwE5nr3v62nRpiTimnEiYjeAcgS4KlbYCqHL4dOUkHAmgLgCyyPTV4eKxlamwtmR5MLEAO6e+B0ChgDucHlgOGCOA7E1Nhxlednpb0j1qIB4qRxQFFfosEeQyekfNo/ABxpyZcogI/XG9qkUaRmiQlrnsKQDS4CNizc+2Y3JwPYJgO4mhhBOxBP+Y6tz0dk1I2AFycZ9abWAPEql/0ifbcvvZje5hUY53yNx02qXVsg83oATJe4l7x+pzUicRIgEFrE+N7GT/j48XvD5BFqgtAcXmbMK5e0agzdndcasC/vUoODstkNNRGnvadPN8NrknyK1bVctmNYlJPfyb7vuljkJE5fQlQ3ZIxYXD9GzBIYzB/Qs6XSH4dj0qHGHkcMMxqQBvbF31sFzidMfi0cUDfHIv9qvaj41fZLOysr6BZu5xMkjrxbkC14kMB0S7LE0O6XquPBhDOtIElv+zbKD3HN7Zl7MXRHjGquUOCiApOGSyWeTzeaN/9LVbW9i6g6q8+QJNVtgRLgI4C7n461ADzNeMaJmYV6bGndcymVoImpbGJshsQyzmFXW1MdzpTL7Lt2gxaaJK4njX0yahOe2GTkeqsHgisun4udhVH9uD33fq+6qwKJQYDXw2i2LVNBBUA9nj12Mt2Zj35WWwo9/IFIFQPIWJDLdl3iZnIoh3Lqj5aJuyapgBG3Y9VS5V+Jny3JP4FVHd1nzJO2If7iE9vZ1Ab5QRxqz5d/aYcDW0D1rNtJpUGTFKo63Nl752d7zgb8LYy/W6LDV0DXgHMipGln5uVaqGuxKZq1so1gNXGUoj4XEB1qBJEkwmxyipxo5qpgz1lvVVd2JXiWA3EVcrmfEYdVcAhIFWspid5gI9APgFM/TvxFlK4CAgvzIzWOHE91cSoJn0Zz0OQP6ARTjSTLSQ5aqWUAJSMa5IocXUAk7aj2VwY1yRG8p1QioSWcXuFLL1GF6zuTP1CBszkHYxqeNxMytGHDCvAMP/lebbUJEtEyx/HqweqH4cV+zZ6C/QW6C3QW6C3QLOAXdGPZo42u96c8r9sd+ACSZTALMZXAA27O3nhOCI85E/9WGuQczGz78p9Ib4s3T2a4MhILCbHzqVYirga7Wk7gVnOZltsCWVbyBys5JjGJ2T33ZMMlg1MguirkxEJNZLQCCAB4CS2FTC5oO6p9idmE8CLNA8mk/hZ2Eb6P5YjSlkb2BGAJthmV4ANiR+SWGfM5Tzt+AYX7MkBhvl0bKj6gpQX0D0EzJTjDmvaSi9gG0hKYkWtdFRbJHcinpS4NkuG9SazJ7VbfVyy+PrYYX0tV9bByfjpmFskiSznP9uWdZS/oS0yg2I/WF5AYA0R2FP2w96P0GXVLgUIpzSHcZ212tk1gBJvP05/mEkW6kclWroUZbW1/1Q3vPE1nay03b5KAiRn/67kSa+lPYC2QX3hEpqQgb3OgI4NGGVQ0WT0xbkGiPIdt7mAarXeap9m+Df2E+CYPvpkvI5lyQScxEm5qI9I4OacarlnTuhPDdjHaOMkYSqbVMsGuiXRNevnV9nbjGVNELHImXxb4hfGG33UeuxcMxaR/JatbeXcYYlTrfvVwCE2C6onOQ4AGEBKPGpdOEsPsk9qrtZEgFElYLUArLLRJpMwn3p7EIDcqO2Zc0r2XcZrGFBLcnU/bcTgGbTTDWfkLZlzsE32lR22Rkfd4PpnNTaUwpuNdZOu33lVkxh3A8ZtsoDQZnLibH1YmlfbAaaVLI37yBJ6lA6ZArAMWEDVCc8425DQuWbazlmAC4Ay+eVMwJwDrCyKC0xY57pBykFXmDTi+D7tJG5yHi89H4g35RkWEJ3+OK5X3wGs3lbH5rnD5eF+narUjBMqiW7dUrZfrLWcqi3K5JCsTazoWuVstrYPdQukbFYnOe9K9bhms1MNzVm3ew0xrCZeNpLY7+oJq3v9YiqGdi6QquNyTpwmWyGknVfGbPL6IivfUaPUxCYh0lxtrEoijzIgDCWQU8DTkzExHnGoixIRbwQMXZjG16xiTXnm+Moy+QGoVT9038KQku+3ZRVOiR09rzWRwu5IkplgBIzS3/PLc0uJYYFJBZbWuO99F9jYAFXOjxzd3M0Ihtm33X1X919G00d40SPOgtYftfYRGug37S3QW6C3QG+B3gK9Bd5ngfKK/xK7xOnNu2SEltS12MByqv9MU8y778vzilMRd6AEmf7Tzuy5/8SrSfwr5rjND2lDQwZ9ToTKbkkLvBTwuX8aAEtMq2NBlS3TsatiBXBQjkWowVw6iYbeqZOahDewiC6v0oCD/AvOSovl+8OkxJk+lwOYs8KBTAmbEY6d29jqbugYB2q3KRCH6pcBoABUYSs7mSJnDZQBrshrSX7keFJ8bjt9cV5hAugwQHKUujBx4LSd2c/CEDhYyfgJYyo3ThvBQjijsBZa/su2uHVmcOMAOzuw+ufyM7CsgE+fa9btizGGqaXEhuPqyt+iXfNzLGNb2ETadA8D2sj2a8aW31wwe/sYVEsyZOqq14fBV9l2KMf6+pcFVm8ZFFJK43L2q249+7UOoFmAOm62pr10mvqPISABR7ieiUdFMuq23T7Fd4tRLQY1mUAxhlG3x7A3Nosbh5OSNkFVGNL8S0BoZY4qHtzLDaBtDGxRbbm96nB9j/S4DlnLCsqlu9xO7g//5U7/MAAAIABJREFURqKb9gPuLc3FDY9uWP9rva8tNB2LsryV8TB4v7o/PRrcbjpmdKjPhpZog1qqHJ/7O6Aysw3VS/dLYMGlTooadBImmlM67C3N8rhp3YFCb238tBjtBqJ9fk625AGT49TslUcVZq/7NghT57R7SzLgTwsr7ces87Nu884v/Jk+12BtJm72YLG660Rmzuyb0w/T61PNmAIcocDIcLtqzuBG4I16yI1ddVIjpMK6eb0/jKz3zX0GUHUyptLMM48AAPbIIvxA+50T6+BX2kBejMnZl/ud34l5jXLCZa+QG2sugOOwDVLllX4vpqq5eiqp7hxGVqznzkG3o6Rz1FV2CSYkwdNTDeVpNzgWi6pnhuP1BSZXinW9OBfAFfA+m6p0jH4vNd6SZxcQB/AMkNy+3OvGQvA8iy7E1C4YWzyXwoM65vPCSZSC6FfET9OKEjBdkHnYcax5ZiSaVLG3+m/XYJjrkVjUudqY06InZsImp+pqVAltCibDBiibhExzlVxa0gIstnYi+pT7lyeDryOjuiTAxMMmpjUqBIZLrki7adv1qcv0oR/0iiN5IH/o1v0GvQV6C/QW6C3QW6C3wIdb4MqV/vBN2YKZbJxmEmMgbyVJRerthacsp/d9jTV5L9lxzWToqLtIZ3E55GjDKiImw882MAOvAeq0/QzGQ98PhTdgFQ/lZMk17d5R7OlADiTJhigvsy9GFYdxLmcNie4NSX1HctRItuSyNpSaMVBOnCeso8vgyAPEEcLXd4kYLVsLiZIIBDb2ApJIy/e1HbiLGfyl3khjr4+VYMksbTIJA/725SDukWWXsD3tB4jFST0QluJ4gCwnPwLQVn8AqkmSkpl/MhWTxVcY3KBjCTK2JBmJLdsG8FN7dt/BsImndb1G2QsW2AScwSsAM7JjXzNtAxDF2InBC7tr4AtjSv/sxCY5E2CG5D4Gqw1JwdRyrHLi8e22FfsWMKddkE2CkSrbsC+4ibxc4Ehfa+gp2dHw+ss6kTtxepErzl9T4pwf2PB2YAv7+XwAbUhQWWfsSDskPdrXYTxLwIEDMI2qqZVqw5ulbgyL3V1RXlfuqAEy9mPbONOWTtotNp1bQC/X21y/QRF9UdvgvnKj+cj3xiJncD9O+llwXcfxxA8+tU0aVzzsaQFV7rmKTU0GYTbk/NCKl/zVMzK503zkBjI9Upq92SdJaQyEDTobcivwaT0sx/Xg8wRNQC2AMelpfJ+TNdi1VgESand9oh5RPgbkpr6zi73/HN2w0KAzFrcU9+pxEbBGQrLYoJ2APrk5WEeSqYmSK11XXV2uM4chudK7P9XhHiVzyqmFeU9cMN1OnCny2qsSMwCfilPlkFZRUKpGs0pmMek/baFk0H4GkljFygCBO8XLL7RtRAECnk6OlOORIZj4U5513Neu/qP9MBPyfJ4V1GPm/vLEhtYBdDknAOMloBjLssjXlZMhYzBxtLElIHVxJrCo7ednu06otNbK1XJH4Qb73d6hmEg959abiZnWzeI9PVfOum2pQIib94SaOktcKs87YltP35t00yWJjBpkZJSNKz8v43WkyTra1LkLEDOZmLuC5yVwESVMICUjBXYVYe2SCQwblHJJtrbWwrEu1faO8hT4wZXz0vpz7Qcz6rGgf108h2eOpzYBwNReTUQrDxbamWksIv91XmNt60zAOtjIE0fcSRnnHJ9lTEyk/irHCUxu9V//3N+xXIgPetHTqC16oPrnrdSv6S3QW6C3QG+B3gIf1QKFFv7S3eI6xH2oKpSALTluxhIuA5CZa/5o47DgWuAM2+ny9+TEGcGS6HcTXbGuAVq2WQNEAIQCTady0EgIdKjMvftCew/kJILdkNnuamPYAbLvIsGby9HCCaPe6ljLaBemckwsqgDaTN8BkjAUsIcT6ZHJiuuSE+UU4pxTaoY+spx+jUk0pGM5+6SWHwCOSaykEwTOuDYqYBFpMLgGBxUfVE5nS0jE+YwANQW8Eqsa+xiLagcApxMWaVmT9QaoxnaGHdhQ58y2xOvapgaqYUTJ+ssF4XRYxqe3Ubu72gkZMm3jnIeFreuKM60dAfLEupqRrmvmpEk41lwzLXQfWQ8rBvjhw0G46g8Gg2ElU5YvpjFOI/wKixVLe/BCt3X4RWYMwkwuBD6mP9QOMHSADfbLORpsuknOL+cYMIlWWoJxgKjjUNFcEqdaI8oyYDZmWw9eXGt9IRY2wLTFSIYRrY0MGjlR5ws1WDDLadDK/pkkeHRTsG+AYtjKAmjFtMZVDkOUsy+QaKOCqAJaeJs5LVc9LGMxNT6XtGuQyUDjPI0GOTFmAnLBm5Q8V9cnHRnuFX+UNnP4lvkURtYUZG3f9iWJEsuNGrWONLipx5rpH+JTp3oTeFkpbipONccH9D6ylRlN3RtbZipL9k6mXexj0J8JJNa3sjVc28Hhp3Wpn9EKwKp4vwe/U3Kl1wJumw2wjcYiPz32YCULFA90P3AUACTPC2fdZZjI9CRKglFNkqVMMqSub8l+eR7YLAJkBrV895SDJ5Mcs6rjEO+KVNjxqLzdkWQrZ7wsBIR97zERoHMHpLrMjcArDCm3EZfRbcHwMiz0H6CUfnFU4mVnqsM6P+fckPJqbFOuR5M0g12VndnXdWGIoi5QR1bLE/0Qq6nswYxx5nOGang5lzR4JgZT9VrP58r8y72l+yhdLrYUIG32VHcas3e6QKdryYXVFVjZRKnWs9bP/QDSpG9KSaXwoWyTRF3bYlkBnPCd4WPzH5Oe1G+dm30NOM34UVIp9wexLhMkKoPDJKlWcgyAaaJqaYP0SBTUUd/8t4krBH+bPhJmwbktNHYTOcuLZQG1ofc/yssPp9q/7o+Psnu/bW+B3gK9BXoL9BboLfCBFojP+2dfH7L6sf1wn5PXJo4UgrGRHBvHm2rJFEchOMbArx20/YnntxlWnG+BEFjDI8nkjsRQTuUAnsqJJSZ0V4B1AyDTGxCL77dSfBbxbwC3C2bK5YBSk29HQJWERBeSA9+4BvNKNuHI5gBie6IsDwCqOKlmKuISLfHAtB8sKB3Fqd2rGqQcT/lHBBAlnxNwdvUT7Y8TihwY9tQSWvACGAK/BbbS4EYvlsEI6qttAXOJRK+SEcFoGoPZMLGSM4oSX6dlLjWp9ihXQ7/pokvT6AtxpbC6MEgN9Dt5bV1GjrMjI9EORCyAtNVF5USJM8PNNKNLFmVfT/aXe0ktWvrNb3nrdrRDNNqBZbmzOcOmOvGR1kMJ2+8LQ1QIy9cYTLY9frLbPvqSdlSWUqdSVobfh/8mG71n4xiomMkF3BcyrvEVsApzygWANVUsakad3walxmt05GoKxM6yAS/bkVkYaOSTCkA1IHZH9QYwOUkT7eZahBFinDbH9LGbwIC2LrwvdOyVJmkB8JmJhitS2Y22dy5U4yAj1eWYzfllw5Ial2Qx/X0MXLdgaNrhQAWs3AuPJ8BM7tEcC+muB7/eMKWJ3EvHtT63hH4Xm2oQzTUBAVamYc3mbJk1E1gVYHVdUMe4ClA0lFZH86FjRI+jrao97Iy8dQd6LgA8VL0MqxrAiCR7+/gLkonfNgK8VLzq5p5KF51rzPAy4K8xyfXzIApg5A7kulk2K1CHHJjNXTtU14pkakhrMRsqD6sAygC+KvSJruj+IibV6mfsoTcgEuCa2s4BrI5b9bFykblPmQzjOTgkZIEJPE1OEUvvLMDnir2ntqq2RnUBuKZMl+8nLVtQzsYTZ2Jwp5fdg9dhUXW9eCBp/K/OiSTVU3So2quThcMhBrrRtxXPulxIKi1kTl+dSEkPjwHJmBa6b5Thd7PaVx9G6jOZfwUHOT8k4D6/iilFXeH7fd2dCByT8AhelUzAANASjGtpEm1pqklyXMBoZglyFpXZV20AVDP0A2JJs6ReG3TCqHLX7lgcrGctv9UXFZfR9Qnjv6bWq8ZDtAewqQ20Bh47I3oBY46gSrIeAzWVFJnw1ahzQG8u6l/9osdpsX/1Fugt0Fugt0Bvgd4Cf7sFCsJ89IaaXKrtaedKb/5U02hcJzGWdmPkJMC2emMSbmQ9hBvODbXynPqmQA8NILOFJdxTIOqOGiW2c0jWXu04kMx3QFZagyVtCLNBEiScFxxaYlDpAywp/QBEakGTByOfA6hO1B4S3MRcxRRO9qRjjNTGBMeSNuRQ7uv41Fx1ORqzJADTJC1yzVS1jyOKY2oQTQystqHvVTLQErtCdDpm+mg8ABgzayJ+QQ6qASFgkPVqb6PfJF4hAoq6jEAGQy8AMnbRJ4CUBFJ8B7QjXyTediRwjkzXskftD6DGKSdjKHZBYmyQDXDEYadtbMp1xOHXG7aYmF7DHMCCvrnearGauara3xRwBkCkx1nDucEuGygYRJAgR9lcr39dsYeqkwmIFwpYn4pJXb6mdRy0gaw6UceeUusHgwECKV8DpQ0rGnbziiWtrE65oiRCIiKtzseYjmUFKulsyW0dY+Z6lNkm4DInlGmGxoFygu+/dQKGE69a9sP9TiYrA72AvXBwQcEBVXlXezVEbP9cBW/v7Km0Z3YZxBQwkJ1NnaWPMra3CW1b62mpMUbNEef4SdhkCa+7VLR31WpNH3PX1s2r5okB5Phy+olFtfwXYEt8K4wrTCs1XUF8oC5ucgBPMWpmBOvN2Aa1uUsBRNgheJp/AvT5x8mRWML+w2ONnZc0xg6yfvlQ8aqvSDJOMZMC4Ji2QKsl9vxmjKfZgDHaLGUH7cNeWrLrZ0BdeW/PsbW9kyQhlyVRWyTXnpxR/2dCZX5WaCHxq9RhNavK+TEmDGDD4BLPTZZyJnisgCaJkTL5rgWeHZvKvc49g5l96bQdoBWZr06RqZOZvr/3R2XrFVDdOVjIPgJtkgDPlbV3S6nGx9fEQI6hY5VcSddlc3GqA4tB1LNhtWRih4fCvvpBPLcYVJ3TcgrDmqy9vuSONc74G4hJdRyqOjxXx5ZiKjOaVVvVAlrZx7Hc+rZF+ZoLlZYhDpRiMBnngZfEsPKT7LwAWMZsJuBgUs80rufcg/oPgMrefDJ+RjoP2H5KRAUUA8yjIDCLqvVkF3b0K/G3nuDB/siFVQpH22SKKvwugDjjBQaZz1ItZMR/wKsebnna1U1R90d78PVA9c9ar1/RW6C3QG+B3gK9BT6qBd7vbX/U/f9ke/gp3pnZDlCVm1SszCO3GmDKNk5mhJur361EZliwWmd/gDZgKbe7AyX9XMpzMzglu61rmsqJxEGUA0ft1T0xBWMxnZewrDi/8uHl/5m9OFQ5ml1izvybmNfIX4mpbMmNHC3F8b0MRzO+NjJfwCrZdmEZHNtlYAe7GrkvMbT2a/kN26n3WMuQIRuIAqJxlrUNskeTTdoBYjAOfclxAeB23AGekdzByhiY41/SfwO/Yl8M5Ou4AF2tgd2h7wByshUbZnFexJ/SN9hVZMsFQs0K67tjUUNuBRTSv2Js+el6sMiFg428Ps60XEvHxrJDYJ2xle3RmDmcUjfYDQ5eFJv6kh3NbRlsM/2VYg5/IrCrnYhtTY/VF9hUTk7yRiH+xIsySGBQ9RujVFquyHTJ8ps4VYNCU0CO+NO7sveW5cJYsr7AKIDCKImY0Fg3hBrgMCAqJxTAEuvzevyzkJAdcL19fBCZ9aSPGU3fPTlB21ps9jNOtbuk32FLOSz7F1CzJJ6B04SMAVGJFIRFxj7V5ytwWheqgWujOwYRjKgPnnclb2J5QC7LG7AFHgFCsi3QIIxqStOwXdKk1e8NQJWAy4Day41iWrkGZbqWWMnhsJUll44bOHqg5RyuJjsYZwwdPj3LdUcy4M96THi709+IiP9Nbo7qepO854bL5TNQLbsDkgGUblPHMyPqSSiOEZWAJcraEcBJHVVMmNjRuhf0HYBL4jVePDPMkPJMovQM3dHxuBeR9vKMQgTA5JZPU9sCjqmPaukum7ehUJfNMa466PmZ3qeMKwHj88vu5N3ksmViZwjoVd3VuWqxbmlmald1oz3pxY2qa7ESst3oJC2BtkpA986lkpipFtbmgm0kmdXlQn0CU+kqRDow7DEvarmSUOpsCQQlHpX7Dr6SbzzPd/RsZjJSjWyd6hPpbVQObMWLBEcGvbx9jgkS4d+lls61dqoJDrjRxKQCUtk/kl8qvAKG17q/ORKA1MJhGcH5gQHi9IXnsyZGL9R+KgWzbbIBIwSm2BSnlRI89K3lWOBitfvBN8D7Xu0+Z3F7SPL9sXveA/eD9v2A5vpFvQV6C/QW6C3QW6C3wH9ogXKFPpqVype2G/t4A+AtStDwsi9pjxsfvOLFkNppeXzQxLgWVrvqgDMBw1KUz44/4KRHauhoDAsS6Z7UbSpcrzacMITSDSkLc20yVMIlOYgAQTstW93DM7EBavjoUKBRrChxpJbW1sEd86m367W6DineaEs4UkBVyBMnlD6TDAWHExAEUIZJBQxOkONqV+LIkNbyGzBsVliyXI4BL2H3UufvNsqnucpkC2ivOE/L/AzKYJQAqdC25ZRWlmBsZeZ5h3PUASi3ow8kzm3/HfUT1tQlcfROGZvIdwGqzgCs84JdNuA1qA5ji5NuGGcZaElZkTK3RLpmvtQ/XSSSJxnk0h7X3QRdZJVXGA/ZnhInDY5fFvNzPaNh+W63Ovm+tlWylxaYywVyTCrS3oCRAEemQpDzgtSR5PIdJM6VIVZVbJGBKh1hm+qffUm2wfqJ07tiIgEjTjLUTqrGRovdvQJ8hbI8Wqs/gZq2AePc8cH8dm0QffM1lrssTXhYQWTqUGtijQA7sJo44sgrPYMCjqCkDAZspxkA7VvLRYM5DbKocnpIwjkX3O/HHWlfUS5G9ZZxVHerERjHNRqp/tc6jzcP7hjhil0F6AFCE0sIYE1WYgArN5IkuPruszcwRwLMW4xrkwiX1NNy0gKULlkDLq7YSxuAw9YkiceWAWOeJb51qluDQyVWOng2N6hmqjbvIQG+7/Mlxtz2z+m7Te5zJ9+qCQFOjfjQS2q6GqAmk28DGqllyvVq2XZzT7Ce1rEcmYQt2wWf8RxRDKjDainzUkCV+Ql+LxVbT1+tztZJrFdJyjQTUKUeKtff95/jYnO+noSjX2JplbjXiZoAX1MB1pWkwk7kRW3QgWCbTtCAd3u/21UNmd19DDtSH5XS6FwZcZVoziW7lIVtKCZ1a7Bjye9G0l9PvolNRfprhnGR62+FConcdM8vlbAJs67ElJPJHL5zLSkLQlsYS7L7qsiNHlGIakmIJDkxNtd/AbOMHO5ZrnIUIxYPC3ye670U0Lxwrl7zrt4r2wBAYWDD4prRz1X2iM/UCWMz0yVLZMVattQECqwpd0rSO3FHJIM235k6WfqJHuGxx8sVaE2qqIyF999X6WF71V83t1q566/W9V96C/QW6C3QW6C3QG+Bv94Cj7yyj9CGHeb6E96+85s/+SIenRly7ODROIK4AGTfxY0N5xLQ1v7Uxw1IeRbzY6YU4h6kPmccSWJQaYustGOxo0NJgMErayS62t6JiNZywuQ04bhRExCWBMaDhvflvE0OFN8Jy0gNznJBAJbI8pxsSADYyZn0HQxmea02BOixndlKnFrTOwF19OdAJz5BVgvIlvMKtDpUWxNJ/GgPBsXz9trNNVPV5tLOeixoSS020bkH0Mb/xzHEHJb3VjbdtJNzNp7Te4zEFzZTywcwm4BMjKUDOmqTTMeAagEdl+fBVpx/tcm5J0NwgXhMZoc57TuhC985Z1x0e5BhkDkFWGmoDTvZ1k/XAIEBtK8XJvBSNPj2ta8oPvX5oIi12JeH31NfVRPTTjrbchBT3ToeEt82pcGZQ6MDTpECF2C15LCAqhlVrG/45wvfpLiJDa5R545znAYzyyF1zVF256TYPzatbFE5We8LqAwblMqMgF0mFMI08QrG08YKmgaoGiwJmF3o94U8feKizxdywLV8VBS1s7wysUNtWbXJ2CLWeqQ4RADgUFmmd5TCeotBiZ1dS5ZuAcDDqsZefAaoGji605wHKK+AIP1Oat4r9jbbuPs5x5bEyc58STUd68de9EnAwrJmpL849zRey4XwWL8lYHNJ0iW2MUD2DVT9IHkS44XJpbI7Z26gVujSjDh95sbIpE1uDI2lGy9J3XpTiylpdE/JlV7VDS/UCEazLTnt9DaTQtwb7f7QMuS5An8OE9AG7Y40i6r+XBDLqvWA0ch4AbS5LwCQLAP88vxoGXoNGPntSYrIdvnNti13F0OEiarFNJJeQLEzfvvSZYxFkZB42LP7AlzOJKwYfPVlRuks2iTRHBNRUm1wuksBzW3FXg81ZhgX64v9bqlSXk5Opr4sV3sSHfAwGololWhXNVQHJFiTCuVCieiI0fV9stb4YWKRZGnULVWXLgDJsKwwp54o0xgWFOQ/2Ex+keeX+4GyNgtAMmPS7ChjAxszocLlWZgtBagSl3pudjOJxrijzJQ6zpypPfLzZpKPF0xqLOMLahDbNBisAdamGI5kxB6Xbby3SaW0ReKmRMmmdY+NDJga67Rez4U6Zg0oHzevjK16KLzv+2Ob9V97C/QW6C3QW6C3QG+Bj2yB9lf2z+z4Iavrz7T9ZL3xsXCNqdhCzVMcPSdM0coZoMuOffnX+Nn6ntnwgFb7rrUcVtA+GwBKIAymCqdSZf66vYlYQxL1KG5qrzLLWtaqHWZTuRqWEoYpcntGc5RyUXmbQ8BamBX8YFwSwOxcTqBZUcrLOHNvY8fCCMJ0EHPGOdiRKybK54zcWKAZaTCOJkAVDHFDwPhI7331Fd/Tc/eAEBxbYuIsKyb+i/5pBy1zCZ0CEpFF5xoAJJtU16UWzGhQQzXO80h4jv5bMko2ZICMVuFg49izL3JmStOQLMnlaGDjYFXNtgYXODaspMINsBiolk8Wae8jh89ZeXH8CR+lq/wuNqyB3GCkGGB78ryS4XxFB5VnDXMz+6no8B9nQkIHtPjRhV6JnTO/buAVuSvSXQUWA1J9TbMuB2YECcBpHWU00uN0qAEUHN9CdfErG4ABqFkyG6lmpMZ1MgZ5OZaBr51eUBB2iGPrZEdmGtWOWDIrdTX4LzWj4ay2MGuMXzn/C0krzwEnYr5mkqfzCXje1kB3vCJghjFhLbzGtwDq7gg2VjuJNRwO5hrDGm96M+GwJd35Fnp0WFhAN/LoxjobrLrDj+7vR9rbWgYaArC2CxzwnumkArFeyTkGaMZ4Rou1DLaq5L++9gDZJhcAAaqglNjVbGP6VL+zvjGrLsliTS2XAZsUsIQGbYc0Ssx9wjXfAuHv3O6GN7+UWGC1uX74m+7ywWuOrXQXOC3Pe8CMYluNMiZyzFjrDKmtqgktgBcJltpkDL9b9l8ApuNPKykYMaWsMxsLR0jbAnRcO8AqbRDHysEBs66RrHXEuHKNkBxzBxEXv5iKUSWUl8kjs9mcWs4zWB4mVkD1IeCedlUESM+4tZjYNUyulCSc065uC3aGlN8m8Zuei+vNrvp82M3ui4mcn3R7x6pOqgcF442Y1ItTMaoXO91QWeMG2n+heqost/UFeC9XArILrSPRm4y41Nhd6IGSKQuktWSK9g1vaHoh2a/EyR4bANUL1zZmTJoHDZy7pCQU+zMWkBnrnmByT8t4HnEuztOrexUgjH2dEMnjOBMk5vQ9polFTemZ6GdiL17w+zP9C1jNlCRHIx8CsBboy2QW/UNwzExm/golzr1NyrAX90eewf/nK8D50bq23Qdt+wG794t6C/QW6C3QW6C3QG+B/9ACf+4v8EcyG43wLh4nMloYCf/5h3Fo6+Mw4Hs24FYJdktwheMStnUMcNLfexyuiSS7OHoL0bJrOXT7BwNn/IWKcqIUWEAkrGT5JY5MAIA4WDAV/s0OclmBSYAcsabEbZoRob6inE/qJ8J4UL7mUCB4LBmtAaOcNaeAEjAbuehhXBoYX5ItAT7g+BzPqrYBuHswlD62AKrau3ZQTKv2S81PJMpxYHmZ1Swm02sBKzjYZbMAozCqVpNynlrWmM+mlAVIG9w4S25YWWLKaMjZgfWmf8StwbgavOvcuA7UknUom/pFO673eqXVjQ3ddRhDM691wQFGIHJTvnHCgw8LyLYT8qlq2d41s6nd7p2czMU7Inp+oM2VsTU1OMxAbQlVbxWQTaKkyPUuJQHeEosW8Mp1wdkElHKgsKqwrJewsE2C63UYkXNgv5oeoe92VLmOANXqu7dHTllgib2dnAkjVMwq4INzUmIhQMhGlJmlq/i6aCIBK8p+tV7IHdfvC11QAAZxhfcfLrp79881lpfd9Fy1H51eFaOOBGLVHzn3e+OJMlxP/HkgqvxgItZLYGGo2NGd4bI7VJKcw30BPyWtGe7J7aaYMDbzxQHEYxP9dkB0sZOcV7GncaybM81gi+wROxHzm8RXnGMlW8ptm+RJkvKmnbZfi5VFL4ENwmldZQJyvCv0HzLgKoHjhEv5bvtnZiZ42nMA1TfPYhVvZjaVodW2zzrq3m4fvqB45+cMpjbzB9363i/Frqp2S8sk7BuGez0pc8JqZlxckhQJDKi3Fdkcmnufy6g34LJwYyag9AMmnFMAmGbSRs+Jyl7sdmBa/WypbQqoMtHFBAtlcACUrJ9rTLDvDiEJDDPAlJMwZcg5NpZj6ZlGbDgqESbjlucaU8SUwoAWib8WsCQUgXYHPK9G+zreXrc4kQz3wUw/xWJqIs7jWOVlVnPkv9pHDwbAH8DXABWGGeAukLoROE3NZLGP6tNCNPBaExaAwAuBvNyZUTwQlUq+3jz3xdj6YZBJjJrW8DVx3KjGEHVWqXWKgQ1PSXpW1z4wNBMHIy2ntYGlxdxeTsVkNpTI1YykStZV4xjWNcwq/zEJhoyYkjRAZHjfFNUB0jre2vdDzqWe0ga/HwxQ2c9Pbh8577bs8XurFvcfvQV6C/QW6C3QW6C3wF9lgfxN/phe/Nn2JizSAAAgAElEQVRuYBXfBocFUZXZUr0P5AKYPLRDZpxZIKHNWQdQsA3yYRzFvX0lURJFOxM75VhXgy1JcwGHsBqAQuSRcvSQnK7kvJGVlxeSOJxegOqOgNCuwNSeGE4cVbNXFLqH6dD2+LL7AFnFkwJo7fAJXOD+UIs0JWCShIO4U5IlEf+Kz05GYoPZYmp39Z3ERAC+a3IMDyhFYaATgFN+ue1yhflgOOWwIQe0swzm0MaAYmS+gAbAOMdkJ/piwOlYX1hgHQ9GteERbA6Wi49ukhKgqoSgkVIbfYb5NatbJKRru8KygnFsP2+mzUu2WB0ObnsEVCmv46toQo5GObmAizQiJ/ToM93WkeIKAZIk1zn7d5Ekr5vdJd7XPBNAciAH2owqzHUlRapY1S3AKRmyrEGuThtFM7PBQSUtVOxdHE7GUyYUeDnetSYL+EzyocccSwO0OkH67eGobZp8OfAt7QJWOTknqPFA1Bv0oU+B1Nl02d27d97de29qUDqfLbuz6bx7cHLWvffg1N/PZ3LgycLKNddxzwRANgJeu3t7uk6Tbn9y2N26ebO78+TN7uj4ejdWVq5rR/vdkRgwSjXtDaYas6eSeQq07mt8MAD2BE6qPI9PwEwU/2eipcmAc7W4LpY95GR93VgK4MdiTRLJ6oDQSyE0BPxIefMC5RHr2sAuiZPIztqc92JRAaZrscKV/ZhSNk4IxXXgGskOSVxUNwi9Awg6qVU9por89QML0NowgsbT8KZq8e7e0D6CKGevd5v7v1abVYs2JihAmnAB7iVMgkojmW2R6IaR5Ll0xYySONebZlKL+4IJIGfwLWa3JVuyUtlMa/qXSTDiRgNGHYKgtpaacCNJEWWwmCSDkaUcjYcVMbEeW9z3lMtJORv6uOEZoM4g/V0oRhU2FgBr/o/jic1fS3JyIWZ0pPEx2BurG9QXlk2kMbYSmhudyZWVmE2xmwNAKswntlTc85pJvrkmKwDHasuPIj0wsReZjhfYCzWI5bi8AxEznYQMHDEwsavsy1kESobF1HIzmqmDPdV9yTkCIQfc5xUcn6kJnSsTSPqe+qk8pNWKn0W5Dxfan8zC9AEb8Aq3GnnwzFGoEawnElw9EYNLhuKM1kDqqAf8FynH5Xj8reFXmzSp0Z6x2J7a7dnRxvrVRv2X3gK9BXoL9BboLdBb4GOwQHmAf3tL7U/3FfCK33X1J10T/84CTLIlgJAVfDBPHDp44ko6DAAiRhRJLLVO2Y8C96Jpu0sBUuqommmxg5+aogcCoLQHQ4GHASOa5EGpCQq43BG4G4sxtYsi7wVnc0H8mXbZhw0lFlCrAZ4jJT9qrFqT3EKswTgmhjZZe21AHCd8fI4BztJCM5jyCa8h/VXb9McsXDlUMHEG7ThF9r7KSYUt0HtbDQzlicOMuMc4bQbHJDOhf6m1yL5DbWP1J6wo/cCWSGmRJNrJlbPHOanf7EP8Gg6vk8twjUjGAoYz2IQhLna2hoUxi5nawj3+ku9IKo24yb7shSzP+bTfnPL26IbiCSlHo4K2uIWzP6h6yY+07VznZVSefa31nugrZWcYG3RMLI8TJiFrJWGSD6h3gOclck7O01LX1FIFDPv6WZabUUkGYdpqtTWrk2HyauC67+bJa2DWORnTMbSYNMjJGflcMpAkw9zMxaDqfSH6a3Y67966e9a99sd73cmJWCAdd6Xt5vO5WNXz7uRU7zPxUTBiBWxIfjUzgAmzaDKc+2VvV+D0qDu+cbO7dfvJ7tnnbnc3rx8LqO7pc6+7oeyuMKzDgZIIKRnV4EC2oyYRmV05J18KX8HHXsUie2Vz1kFvbXxiP8a11nFNHHPKdoCUyH03ZkQNp7g73XZsViVrmkTYxgUME+QpZtXlbGiHKpsCtEi1lZXWWXb9PKi+cdlajC9t16SQa6zSZAOpJRfeHj/VbV3TJAiM+oVA2XuvKpP0O3Vh69S5fuxvoJplSVjMGMozCEk+jGTL6ksSI9+7tR50zHNjqeeGwxoAWwaJYUhtgWJEHZ9fqg3Hu9Zy2oSdnCu5EVYjIRz3I8von59ZlIOqMjie8HONVkcFC0iSoTcAGAYUAAk4JtZ2diqgOt3r9pWnbHxTMaKbifqHBP2h9hdYnAm8Cshu6yYfqtYWMc8GpgK5nJvPQ7GqqU2N+fgndYQXOm5qTBPfiQyXuFJEwMBQJgWWBtNEqhLewLVMbOqFy9m44qoYdrLtMgqYqmBiogHVnB0x9ezHFhHjsiypvzLeiF8lDl3Rz4bKZI0H/Aa+BqSSO3he45LBTNka+NgLAXdaCnzNeKsnVX1vfHAeSUyEPoKhfiBVr7L3o4FYY6z/6C3QW6C3QG+B3gK9BT42C8RT+htf+Lfl910JonBP4LsgCvjbDn7kQOPHnL5RxTrav9NKJfENUBQYJVMtpWh2YBrFSuANDsRODgX8BlJ/4rRJWSkSS46OHLrrLNe+pydhKXaJ2VSWYAPLhPAZ1OzLh3dtU5wbO5FxQnedCTgMpggtxW3GUYE9ARcZVKqNA9rUJ3GtSwrCmkkV0NN6GFT6D0BQ+Gx3oDYOdC5mf7WdmUocXhKesI2dco4f57jMYLACSIcgg0sgwyoAiWRJJh2AYkh4wXQ43QWcDbJ0cEArCXhgo2GHCjf6fACznOuQGNbyu7AFxzP+kz1x4s2Wan3yGgV4GtcUoORaWkXr9dqNvjB54IMUzPNGvMWmHirpzeEXsvH6PbFeP5Qd3jbQzbHoj1xUAdKtgfTSyHJ9PJbJXbXumYtC5zBiyVudRCgowsynZcHI+pjeyKQEnbS8tzGvBrQYJhcrGXXpaGLpOGkkuDnnYht9jNiHFWb/8OQ1CJcPZ925JL2wpvfunXVvvvVQrOmZiNWRxtKBAMS8Ozt7T+VFzgxkT8/Eripjq5PiOE4VSWfk5xzOjB7dBqz5kOn7eLLXPfPMre6FF57rnv3Up7rbt44NVm/fPhDLymQMWZNPxa5qew2eS09yuNBRBkGTQ5PUCnbUDF0bdbmgtqWvcbOXB2yAqpF6gCjCytiCDMrJBlxBzgECRjlhxAwxoOiMPAVwXWMVoMsysV4FejnfMFh6N/a0sZZ0j1NoALVOiVkmmiXp1tb1Tyv0+WmPm8uzty0BhrnPIM1I8MgsexoYw4JH6+zryuGcZZes4XquNGLYQ464UW0ahrQxwQDM/Lb8F6CLSsPsbPa3Td0m2YN1nTUhsZglBjUKBEyepEm8uM8tA7ZkmIRwlKbReBGwXch0AFrOkUknzMzxAc8XtK31S9VSHU1GqqUqwCip/PxccamrE+2z7s7vHard7W7vmp4TmkEbqBwU0uLldEfgVAoSpL9aD7PrK+EJQWrILruZ0PBa3wMJc8/ATyLsdUIj1/YlBj+xpSZp9S8gkTsLVn+jsTKDXTW4ZGQUgwkk5XEqW5CCCYCb9gNOGTkV+ZxniJ4FFp0zaaJPYlGTQinJlMhEHICZ+FfmOUna5Pqx7l2MXWdZI6M9A4DUAb38HftTvvTRMyVXqw3I/OpfvQV6C/QW6C3QW6C3wMdngY8FqDYJawOsOAs4FmAhaqDy4jeABLZvaUlXgT8cES0DwAlbObYSBhP3ZCFnKXhKnyr7sKOEH8hdSf6THDphJpCrHZld7LoH96l3SByr2hF7itPn+E7axnEHMBpUJo4TRxHwhjQWpxLAhgOYOocpIYMrQhvExZIYyQAWp5CTAqiS2VeNwQKXP+wSO3sCbGPWabkzCqvfDsVUm87ia+vjoMqpMz5Kwhe8LbK9DsXqbsOMlfzMiY+aY1tgkr54B/+PfFhOKGBcYB45sEvhlPTVeBb7Eg9neXPzzxNH7BfAmeNYGhmZZEp8lOhVy69iCItJvWJD7XhrP5+YXvZUOZmb3fDaN3XStzwSLqevqM7tLwSk5AbKTpZhWsqrC+HMWYeyI3VTc4EuK+7SbOpVgCxAkrIanoHwwby9pcIAVd4Fat39QgUGr3Ximb3Iusb8YS9fpAKqbVfGrD33AmtcMMWfLh7Ou3tvnyhBUuS9b74JSF1pkuSmQONOd3bybjc9uStGbNbNZnMBFIkmlel3KjpJmwukSgKp7wvqU4oRc3Lg8oyZnGigmFhgxu6uNOeHh4fdnafvdC998e+6F56/0924vi+J8GH3xI2xZMNzyTlPtJ8a1Y1EHc0A1QwT/1Ogi6RQAOAA+FrO3ZaBqTeTA3Hemwx4ywAXQEBHfXn0nVI7ZPUF/If/Mtvs3wVyW4katlUG2ktp9LcUc0iREGJ8URgY/HNc2uXwf5IJuLpvXMAJAFwBqbouAEr6uXvUDa9/XjevwJjsvXmPWFWxqtap16m0cckhAKMCgebIa3IlEtqwpQZpubX8j5lWX/7i4Yp5JY7VUmCSvUEcQyDTTRh9cHC9+Q6YPGeSghAFnjHVLfOGlvhnoghFBBMWZOIlNh+gSvw9WXlREAz0bCCTt2XEgGKdh9vUGGHyjcZHkoGvLvfUN0V4rs6c4GtxJimw5PN7R8SlZwLnQs/P2dmOY15bWSfAqsH3UrDRTK7iqn2+FbdPP32bAwoBo8BGXWvuZ5srCZdo32VpPC64pAiBNc5hb7GpYWRY0rYnIxahcGqnPppuuoARpUQNE1dNAiGjOrGT/4sYWfxtbmff55H5npnRbcMgY9q3M5tVf9PDJAV7vLJq2yZbNqBaO/5JK21Z/9lboLdAb4HeAr0Fegt8HBa4cl//lsYaQC3XwD4hGG4k5wS4MJfXQPznnnS/lHqYS0JmkAgYNWgtSbCWAEwn0s8u5cUglQPQjfaHqn8qd0NtkAUXHAE4hKV0vJV8C2S7OKQzMRV4Jsoj4lBIQCh+N0mCAXHOLqpNWG4wSFImmFR9ACjx8XCuiFUFHLR4URiOPfWrgRWO6e+0C5NKSRvAs9hfsnfC5CK3hdkFD1GmBqYTTECmUeSEtGnJX0kCTWjSHbAeAFv776gf29ty6tQxM6gAavoP+OZ4OI8wLPKgHavLOZkxTX8pawJbA/ho7JmBfoFPh9cSl4jTb7yW4+AEOxPvFYEA84mf5guXFwYwoNd3CDfPAODr1jZII0nWcvQlJfz5gi6P3L+lEiid/JvOUVJVnURITk4a45DcZSLXD4lvk/xy0nwnbjJglna2q/RKnEj+LdDJdptsH7eUz3olRXH28InBVkf2iRENsCqpU+ok1u1hj7YQCwmGtO1GXvvWdNU9kMT3d5L4Ts9m2kM80OZI4+4JsaYPuzd/90p38uBd7bqyPH0lyuzsTOlmJBVeCHScw5Dp2p8KIJwLcAB2YFdtzyr/4ZBkM5y5RuA0ekb25iefvN599Wuf6z7/+Re7mzcOumeePOpu3jrsDo9ws9/WhicyKQmoCpg3aii0vIFFXhnrhhfU5TSo40Z47FoXj+bY4gIgYSbZC4YUAGo+ra4HYNXZecqMyIUTlwpQ7TZifg0o2A5QmPuu2TkYKGypMyYHmaZPkrD6WLX5tilonZPeW0fKKn30aY0BsXfnb6ZcDQgPICiZg2XfzjAcMGrZL02jCtBvlBIwiD5iAWdPgDChRLiAT6dl94V9RJabRG/OEVUSX6ySckiPgCoHmp5sdacP1TbPCN1jWKsxxa5X6ns/UmKYTkuG1TYAuE1i+f5ick0hEOeak1hIUU0fyDTs8lg6d9rekTx8tdL9hFxZWX+XM+K7VdKHZ4HLUgFgJbJV0qTpwx1P+GUc5Jm6ON92NnRYy+FA8aeaKJorczUTC/TcmXs1EUHcfOCoU8/p2e68veZUvVQXcW3lgvqmsVdRzjJHtmcUEgfr66AlO5ajz3VcAGPu0YxEHZu/GeZc647XhJLEv5r8dDVXAWBJfp2NmNCGSPgpQzN3Vm76lnvapXAcr5qJlbY0vfFV8efjwt92r+TzcZibJVfPi/az/+wt0Fugt0Bvgd4CvQX+JguUJ/7Xt4G73yBBESzNvfdyHAP4F5IPIZulRMhMTv5Ckjv2dYIPfTl0YiA5JHIi9yVbdL1J0ZnULx3L8R7Jm5vLqQfIOR5TxJsBWzmxZmHBrThWOHWALTGwAC5npsQB1PEAeC4nYSdbAFn7DeScI/s1CNQnQG3isjc6pvwWHEcnLdJ2JGiy0USTOF5RJw3ApU/EpHqt2rYM2PLdMLDHkibTBn20XWCX6UdjZ3BzkBYWEEfGe0nsKIBTsbn0FRCKrSwNLmmundfyq8j6a6ZUzqZCGwWSAzqdDZjjggX5DSsNM6odzbK+3+/CD9Y+bE/ZDBNSnHQDMWwfnJeTwaG35xgHurxKD6rB/i2Vo/l7fTk2wLs8/7lYrp9r2wLBnuUAjUm6ucXsAmVrcGqhyAWynOUpzAgxpkkKxEEKjF6N4NYh+kNilpY4qTGugDNGQDmYV3GuhhJeTjKusIt1ggZCYf8T78p56hyEIDZiUM+VSfUPv3+3+8PrD2Waw+7oxrMCMrvdO2+92b3x+1fEUr3jfRkH9AJJ6VyM2lyTKXNYMo1V4lINWkmQQ4ZX6v4Wq8r2jjlmMgOmj/7okwkaxjUs/vWbB93nPvd895WXP999SvGrd24ddLefOOomR6gO3tMpC6wybjjfYJC6cHWexn65Pzx0G7tapvJW3KMtMFSpccOYNlAKkowwM8iR77xg05D2sjPbI/lNLVXpvrWYup61reWbdYKNTtZRnOepgKTHKK+QtO5Trgy/2dfNS/V93A3Eqm6Nrus+EYsooHpJrKrHb2JKDVTZEcku3WF+Iojb4NB9LpuHq2XCijjjRxL9lrCNQxM/ClBtsmRn7Q6lh0H93dup7dMHuu6KL233lp87Neauwnq1GxJf1171ftqfXFTIfAlX8KSUbjXd32QAnp1SY7VCGQTi18rUuzvRc9QTForJVFfmGq/Lc7GmC2qsCgwq+Rb3yIUyTc/JCqzYVvqaMANMoRjQ85GeubCkF5KVS1Crh+rUpZYS35mRkGcW3+AsLdL1vRXxbGJLAap1rQQknVTJ+2XmxMoB7QPruq0HCTmIuchLXVDPp12xmABVXQdtnkdexMGcH0CV/xqz6ulPtQkLi+QXOTDLgL70Pcf2XwQPqpxJK6PTngFMysD6v/8Vzjjvx19/bvkHNNEv6i3QW6C3QG+B3gK9BT7UAn8TUG1/lgs2XM1D43fhygA5eOFXSqmW0i3Sx/LnH6mjY620TqGU3TFsq/a7ECO5J3Cyzyw87pIZxUjzYKJwona17a6kvY4xFZOAs0eWXWJP1zBTcvJw8CY3tUzYB0klR3LpFbUF82nnW9+prcpvz+yro2Sa3BUw3BVQdTJXvCKSN8nhIRlTsuHmTV9xjidy/PZJUqT2Gih09lztBVAFZB8rhhDQzjnzGiE1tDRQ5y3GFNIQ1+6C+FU2kFPteX79mAjkAoaN5yAYDfJw6rS/QQ1Ze2EvtY3eQzFHu2JTkQ8Si7ql9pHyAYwB0DCxMHJui/PGU7eTagGigSlAletIYhcDGM4ZBjSmK5BKLKS+syGAgosTTOmtwIXDo5eVG0lsKsBmda/biE29XAs8cU3dNw4CCGXmAXAKo4rTuidbKrYOsNrAozPgcMBCyIDRBoQ8HRHHk/0pRRPhM05wgVhYN7+C2GBoDbdwWukP/WjrDVLbtrULdlrI5RUFOlNc6ltvPlA86n1JLJ/qDq7/ncfKz1/5QferV/5N13qtazCSXJyM0TDiYUwdW60xOlXQthL/FhMmwKoxupCUGCACq0oiHiUPTryqLohlkgBXI1cmGxIrDZO/r4Q4L33xU90//vdvd0/fviagOu7uPHWjm1wT+B+9q1O9V0A0bj8XxomluNoNULHc1/lPHwkBqFgs4AQmk3hVi3Q9O1FglLsVCa/vdsYM+8FaMUATiwoi3BJgvSTjrzLMml2lPixSYuIanYE3kwaNPXX3OLTlrHW5G1A1QNLimqyx0phxPlGpmuPPZHsyACuxko/Rri/DveT2F3NtRBw6zZuNzIU3yCrWlvMn3pRr4oy83Ctax3BkUoGY1UiXE6/qexxwasCa+4jlqD3mZHZ2/CeTREl4Zpk9x0BCTNIkjxWeP4lrtZwYM8KyotggAN7PEjH4lD26rwReUyU0qoRmgPuhVCj7hygUiHNlIAFW97rpaRJt7ezp+aq2SLC00XOVwUlCpblA9EYTPUNlDE65I85XeXK3VY5G252IvYW7xLiwnY4PBSgKzCoi1lxnok+T9giYB9xkDWfN0z/RyYDVPM8TR50XHKyz7npCCliqiFbGPzZEZcBQ4HkpJrWJgmFe2S+xqUBVBMUMGcA0PVIsrv4l2++8JquyBUfRJKifN2RXplRNpWb2cya9j/Lgg4Bpdbr/6C3QW6C3QG+B3gK9Bf5TLFDI5M+33aABf6pxT9pccwOprHc0II6TnDPPUwN09EkiJcR+F3I0KPOemNA4nHy1U1hxqEpASWUNOyAjoa09gT+DDNqk/qEcctcclLZuB0kr1Uu0O+VocKb3zNZqc8vzSBKjeqgCs7tKLANLBQoGVFnWyhvQDDOl78Se0mdnvNQJDNU+zAJ5Vmh0X8A1flNiyFw3Ff9WvjYJhChjSVwoDingweVQYE8NoAXYBSTYZkC2TFIMYyPOrjCUExnBXGITJL5muMKmASip+4pTm1f6CjCGqcPgyA1xqpH7AVyQFLNuLRpuoHOhBqf7BtsKU6rPJjtust+rDMbqBRjGJXcMlAG0ALkAe19/7MxnkZ1h0lhe17Z2vRwdqGzIP+ra3bCxLmc/E6P6C20YQMuAcM1POcR8ypLCUJreKDbVmX6xpWNJC3wWMxgAyiiDCeL60LcCsZb4sn0xsNYjc+0eDeDEs2Z8xbLtmtXJwZhnUWSmJBGC1oRJVcmZtwRQ7747V4IjgdSjp5w9+uc/+XH3CwHVxey0Oz5Upt6jiVSnd6UQyCkr6a+vP+Pm/FxMmBx/YlSR/wJMZq7nS5KwyDjZdk6iGwhDkvRYDgzzG7M4zpmJF42Fw6Od7sUXn+6++V++1j3z7BPdU2JV7zx5TQBa0X9DMYqDB9nB9qqBV+xSgCGLH01EtLkBT5cU1WdSjHENSNXNEr7MaCyfTqkLHGi1VRkXBVQFVgGtsKzO9+qLwUzVme4rZJ5Qm9ynhsA1SaDNzKqGrWwCUGf8Du2Xrhe2NegmZnWker03Pi9C/rqI3FMlVdK4W6hWL+fHiSVjkq8Dk1h0BdWEs4gDerWNJzCwN6A23fL18LYeRwGzPDOcfbcmFMCEzlDOeMMqMa2fQQDRC6E0JiwyQaAtDAQzhFtmX0ajgWld7yVsasXBcm+S3RcQTNI4Ykbnil+dT5PQCbC5pYfOnjK57R5Qqoj6tTyFB4pz3RXLP9H+4iwX3B9KWnSgWFCBzLUmDhcnIwHeHYVdSK4vMDvSQ2KgB6R5SAHVxWzVTVWyJudE4Rme6vClXH3A6UzllMNZbmkccN4A0rmA75JEabYI8ay5xhceb5pwsbngYplQa3GuSdo00HLuP8YHGYMT0cqDJ+A2eYeRk8fO5nR1Xgt9njrFkiYYu31nEo7kOM9nJktL2+JpLya5gLmkeuKFcsOJ1QxS23jme//qLdBboLdAb4HeAr0FPikL/IdAlT/ggFDcgqQ9yYs/8azjz3hyr8ZJiONQfBe+sL67mkF9Zx+y6pKpl5f5L0Cs1u/JUTxQVt8dMWgrOV8wobvyCC+UVZWskYA3ahLiJAKcglfk+Mj5x0nZPQx7iHsBi+mC9zrWSEmYSCLSmA13xkAMUCeXR+3syYGHHbFkT30iKy7+LCCCkzgS4DXDWMAa9xxneRuQrZNXKJglt3aW9I9BO3bgvNTWRJQxGAE2xuwnTBjxnwWOYDgTWwYox5/WOdB9JKPql6WJOiYgm/6zv0veaD0OGO2Af1HJ7rov4RaXAlYAUUApNsE+QzF87GfwyifmMMIvcID8DssW4wvGM5FpXFdQAaBELBsX9HEGju9XGEi9mnymGxx9xaPociUZ6um/yu8TYOJEADxmUsWakgAJUCqHUlSO2ob1IZ4ulK+ZHXUElhQwlRejK8DUvWqsKatgWyoGNfJQUAidrl3dZ5poo5Z9OFA24DpH2FoIwllt5KwKNS5PlDzp7mn3xzdPJT9/ThMkT3oi5bVf/bz7wb/9i5LdzDUmht3zn/6s4qJnqnf5usaAnGBtg+SXDK5rzYAg/QWUEgNoqa9ABslqWM51g2GFUYVdPYeJRfbJJ9cJrFWeOWcwEE2+T11VSUG/8NIL3T/+t290d27f7J5UvOrt20eSJCMhf1vmnJaUmr1IpFPAjbtW1xO+K+55JjZsSta5PE1M7tsHkHaVxTegK1NUJE6CKU0ca/FfAbCezKAt4lKdtSfrL8WoClJs1ilb4/8bc8whC6j6wO36GdCmOS+r5b5uRlECV4cvdIPDT/u4mwe/6y4fvhYQxISGQaXOEmAKuNNv1/JF3eCaTWFOkzypZNFqluthRlXLiUPnUHNNOMCWWlRQSZ42VZYG+wF8nRyazM4Gq/WcYISZEQ7IddZemF0mHnQrhI3NECVJ0vQ0SeJ4zqDkYByZcdX3hfrAemqoUh91R3V2j55QO8h7eWorFmK+2DebuloqpnOhJFswujuCbmiY1e/ZqcDkicIy5tyLTPDJVkLvAycu0jajebeUWhtGlefUvh5CF7rPlsQCe2qCUTOV6VqW5cDSFayqgCqMaEZT1YI2oAQcku2XcQjkDHuLDBwhsS8trCoKAOTDbi+Zfdul93X0EnqZGq3JLAxQTeZfVSU2p8pWQFGeK/Qjf/wkf77qf4TKGVB0uAZa5f7Nuv7VW6C3QG+B3gK9BXoLfFIWeMxTr0MWqGSWu4FRPvkTzZ/tuBuPw4TMObc/+6xralAcLZNJ9jHDd5kElKODGtfAVcthXvflHO5r5R7ITt7YiDqi23I0FKhFllTXfcGfdkkY/S+nfEvgca3ETEgGQdRk1SUucx9psL6vcIAkEzd/oPYAACAASURBVFshOaSPPnYqPw4FUonjpFmnTpGDCCuJ00oJmz1hI4BqStIENMJy2IEvTEMCJuS+rpkKuwWuQl5bSZgAdjiWMKIklrLjVn5QywCMPa/KvBQpZRBdkl1i47ATcbWu2yjHDUYXwG/7wRLDyug3CaUA1GZN1RfYWTvhMMjE4gqk7sg2TiCl3pCwyXmMYJAqXixpZNInnyqYEkmhtwuINjXe8GKhhNhF/zCB4Otz1A2ufUvb3lA7cmaV6XczeyWgmH1p12BSQFWu5BaxqZL7biv4eOPsvmxAe2FdAFE4lVcyYCMn1oVdocNmsu3s4mxT3ibnaTa2OmxMoz40RiuArLGMKdlCZtsMGL110TeaLNmcKWOv6qM+uH/W3VdW3274tJLVPGm57h9/9+vuR//6v7qThw8FUrcFDp/sPvXCi93p269qLO4qxvqabE/+aznmYF7Jh5fKAHw+nXbnqqk6PVFpGwWszlSHda6gaADNTCAENpXMwFON8TksqwFP7kPfj8hwfR0jh2dcHB+Oui9++dPd17/5te6JW5IBK2b16aePuoNjMZ0jxcxq3LvUT0OeDfgjvZUD/yflbIpxDqNq2F52AU1G6pvxC9gCOSLhhSWtcjRN/mvmtJhZmFUYPoGJcJLnkf8S+7uFKLTAZuq6hFktAIp83Ve4YkwtfedSFao2y2q8DKuqWNVrZAA+EpN/0m3uKcv04mHaMwL0KemwxHRqdJXCYqPf2AbbAsgq15PHP5MFTChsKJWlzQCQgEY/Vwx6MUaQM6bhWQMAPVdcMkAVCS/rnLlb5+IRDOjn+ci9Srd4jjCnwnnpEzA6VcmtU2Uzh40lvpwsvBo6uRf1Oj9VP5wNOLfMnkIFxsrqS9Zw7uYlSbuWEt0qadJajGuSNpEDYNQtplIxSIZNgrcLyZJXS2JYJVufLD3xRSfIRYVUWomUu4c6Fiwu9aJhyNe617YHuwKs1FDlBBHPVqZf37MkU1LOAU0ySVis/lDYKPeCFd3eIve3+UrHv6acDa9Azdy92CsC34BTjyAZqqaqLPuVQNlbWFhO3Kv35j/1WQYyUPZTQ5aBrdXyhZZPiyHPAMlzJHdZzih/5XpG1QbpX70Fegv0Fugt0FvgE7LA/8Go4vRZtqs/2DCDzF/7b/djf7r5c42P5ES7+o5TwB/3Nrdt6IDTpJV8JzbTUivYQLsk3jxASP+KR/N7D4ZwLMkZOmDFXw2VsRYGZiGg4HBEOWMtiQkYZwNQFfuEU7gNY6i2hurU+HCrm+iN9PMCkCpHmgy8ODfO6ql9R3LsAaOWnVmyHLYQZhLn8dDsY2SzxJgCQC7kTAJ6Q0MCDsMQwwj7PPWbhEdOSGKbxLEGFyABZr3rpYKrC9RyHgBNQKUVrIB7WE9nI47f7dhesBTnaUlxnHMSOCH7BBgDhJ1gB0BqSa3aw3mu2QX2p7bqrgxN3C+dcKyt8WChspLBGksWTnSMIo40oIh2QfYhOK8cfiTRPinKXQBaYJUnf9eNrn87CZQuporr/Fc55++qDShajAKLQiNiUJ3xVzJFmFSyZCH9xbiwX06gRPQu27QY0gwu88YuI4PnD2gJSoYJSpKV5nA+BlQbAC2Y9IiNrTHuOMqi1gFjumCbU9WQlNyXGqn37kveqJjU8eGnPL7efuON7jv//M/d3Tff8kTC8dFh9/Lff0uS9Pvd27/+QTfWWB5ppmIoicDO5EiSzGNdg0ONV3E8mkHYCP0sZgKqqlFz+mDa3X/3fvfg3dPu5ERxsAKo5wLCU1hVJMICRWdkDAa0AqIMigQuqa/L5AQTJjLfdcWmfu0bX+pe/toXu+Njxas+cagMwYBVyTxHyrY8glkMuL+iTj1ZEUVCfHXfCLnB/Q/3YkAVv60u8OiEIiwQ68zJPA2wIfpW0BbPD6SZ2DSlbcyqBlHqaCBv4hAl1jTQMRoMCLbkOmg17Ck3fcYdINDXzvGlATWefHAwLz9kl6O/E6v/jJ87m/uKU334RzVtZJsxzKYq/8IyJ0zTvQ4QbeVlaNOyepNwkeJTlooXx6QmakrBBKRa5QyAchwrLKlguBhIJjMiK2YyheeR9i9guiswuaPJNeJWzZASftCkwahP9P3svsaB5L0AdV4sg11lUopka0jKFyp5E4UGE1UAWo15AciVEiuRZT2TWchxAc+co1hOAdWLC5WwIQZW0t+lQCjhEONjZbAeEcPaSmOFFSZJ0/Rk15mCL3wtZ5YHj3YONVYVubqee0wylwiMRPa7YtJIv0mUhKkEjbVGGYbJ7F3QM1sTJoKsOM9hM6MeJVeQtMZh1A48lFw5FXvmSSAYLFl+VVT1XxkztmQJjnpAU2CMXG0pEF8QGbUG414CdDOrAcXFdAfu1ljlew9UPQD7V2+B3gK9BXoL9Bb4hCzQPPk/OZwZTq3ZlbNDXB5Oooum15/q8B4p+YI0GMfEoEqf/DmnUcAb64AidvD0Cb5rkKGiCc1cZFtkv3IhSAIk7e1QrBrlbIZymGCf6AShkgbESN8IIAXMAaDk0A0kr3WSEjnxY4Hd/YkShoyS6xEGZL+A54X2oy/7qrEKC7qtzhkoqo/EAuL2MNt+IFBnQAfIVfsTxalSGgdmK9P0Sf4EW4lUGMCLWhYAyok6TY/AAOzHSCshiuk7skMAheMe8XG1DUATgzr7Z3xu70M7F9pu1wxpGFW7UsYPYdCQAO8J0ANOYVE5L8pW4OfDwLCxa3AyCaA2SRJFaR+ccpxtO+juT2ES+sRbbUaaqFet33JQJJ1L3wqzxBE1+KzOyfkbXPsHJfB9XiuUoGT+WzGSP5DfiJxQbcpolEyJpBdwKbDKaNkWWJX0F7B6VSaloWIzf2xb5+/EOADYsKH5jmHofOJTUxOSwVqdw3BVhiXL6a/GuNluXx0DCQM11wWR4y2Wcymg+vCd0+7+/anG9w2V63xBq4fdwwcn3Xf+n/+7e+M3v80g174vfu5z3Ve/8XL3x59+tzt5+3cei9gfMIRc99Kya7FWqvU5ObqphEc3xXJPNAZhgAE+q+7s9Kx776173Vuvvde9qxqtZ9L+Iv89F8B4ONt0Z8hIDXwywXIp1YAlrWbVNR4koX9Cst9vf/vrilt9rrt+fdI9/dRx98STx2J4H2iyQcmVNMux0TFbxllsFDs0N112qEkRJ19qQLPk0Rgv8akBnGESQXVcIJ4ZAZ2O8/sTkJqESwEbxKXKxgKo20aD7EMcK+Ag35lpaWVZCsH4Glviy6Fi9kdg1emRaVpjfnK727r2GQ0bafend7v126rfW9rbLdGWXGcrmPXc8P3g64RdM+6bLNfbeWwIhgucYiUnfguOcTvJAVVyYRhfnhVK1ARIZDLN7QEQ2a5uI0Yck0dMSiH75Zy4pmQepm3adVyzmExYUNbNFIu6IeGaGGk+iUtnQ+qrOnyBGGdiZp2cbOJnH7GjhDnsKYESY2R2Lm5zup9kdI7VFauILFj9HQ6XAp4qALM/N4CdP8iTeqhnMYmXlsoEjIR6CaAnJIPa1Lpnl1IJXGi54aUnDohFRRIsYCulhK6w18GjZu5sKOAoKOvEXNhb41r7nem5b0k6bfl2JuESrKxiUcXWcw2GTpTGxEHK39j0+nemurwkemLbaGgY0+pDKQWYcJwV7YxKgJhVaTg8kXrO9cqZ5pnhFrnALZlS+6tXq/uP3gK9BXoL9BboLdBb4D/dAh8IVGEHxwI+Y6XDXVNKhpIE5TriFLRYVXwk3o9H7thpAMDxxpHUb5zJsLAl/7WbElzD9inwnq7g0O0JIE8U+Lmv2jGjfcnSXLNDW2oHnDjl/ki2SDONRhvajp4gBQ6A2x3DgjqLkko9kDhpuzuaENuqY8BwCqVailwyONqDtcI5QoK8A0tJJt5KnAR7CSYCzNJpu/TaFnAI2MPJJd7WDCn7KxnUQE4SXXc5ESb46TMYD9kuGDj+kG1giTAAsghHDtfEZk76ZP8poBY7wrw4VpXESMSmApZL+gwLLOziODYcSZInYV7CQGFdiat1mCj9KLCKs5tEsAG16VyhZr6b7q3ldfFqrQepr1zR6Ns7t1Qi5J90MAGE1Um3PvmOrt/dgFNsJaMZiBKH6oQsxKPSKdG9yH5d/JbpAoB7DO/ESAacBeYbECUe0Ui6IWVOljFh3j6vyhBq4tdMbLFqDfyWo2yW0IgC0CAH+lxJfvQ+VRmad95+qBhSjcnjz2vvseqjnnU//uFPup989zu6Ry5cfun4aNx97R++JUZz0r32o/8tKeV9jQ8xe617FXMMskJuaimrbLA7OVQpkZsCmMdKEhbZ81pM61zHvn9X9Vh/f697UyVwHpwtu1MNwIcaz+fU7lQbjMemVuR0GAOWAuvzOZWr+fY/vayyNXe6WzfH3bN3rnc3n9gVML6rsSDH2xm1sFPUBykYxa9CgL6qDbwC4BmRZTuYcydUqrFh0MrkCxMqbFdA09pZRjhPCd5IGrAzLXMjayLD21O6hnWA1LYd9VlhIzl27nMO34Crx4fvxwBD96Ww85aDtiUpvyZWde9pPzhWd3/Ybc0VK80pMGFCN5D60hdNvjg2FmkvDCxA2GAow8nLAKIVA+EstHRfx2shz8xtKNTW7VmmLRM7JrnAbLL3pq8uFcUkWJWccoUdZxXOEKRtZN4kUkpmb11v2FlNVLQJJMDrPlIU9QX5r5XPxNZy7g5y15Qj7K4mDVBpIPknJnchQLpQLOpCUl/67HrRlgTz3IhCBZjGuS2nYv0FZEcTSceHq+7k/p4BLjGjSMXXfgMISaLVePIKINB4IePvcutAWwvg8oxx0qQ8P0dEsDr5EmBzuzvVva7T8PlxVzeFTv76MFGq+9E8LfmFw6hm+MHjA1Qlnfc1g7EnUEB/vzQeKU9DyRvUPMTVznUskixxzIhDYHuZiMySuvI+AmMxKoHImvtXb4HeAr0Fegv0Fugt8MlZ4AOBKo4PEGJC3KYcJ+WAsdPwOCBtXSzo4D/44BvjFVbqH5MrBVazXag5oIc3rb/7zHQDL7yFNhmrhM34QEUD5MTvjOXqMENOVsqK06PUDUCMOFWYROLKRiAFNTo/R4p22U0mCL7CBrvEjJypfe04UX1B5HIwKvSD2fRtbURfZwIAONpk1DXDgly2KGFn6ZWjRywrwBEQaghVWGptKWHAHnJgwjhZh5RtpO0prQAjvE/JGO+UUE98f9btiLEdi7VIYqVIeSs3yxX4NThXP5wMqVCiJwS0z1hMKbLPZDOO84ajSWIlgKpxprYDqLYyPaWuDWNq28uZc+AtAIDzT/mWeIOcLBcT5k4/Cy+2rKXepuTVJFAaHHzRMuDN/PcqSfOdOKnqmO1qO6J9RuZLESOAKhdFzixg1rV9Er0ceXBA6KUZ2JreaMDU+IXO4NpiPE7WiLRGFH2POxqpbKLf3JYRJOfawJWpcoMjKK2NStDMVYrm3r3T7u47qv44+ZTG5bNKTLNSXOofuu/+y79I8vu21QDIyD/z0ovd5778BcXj3u9e/9n3NPaS+MVqaSZHBB6JPXactiWlJEzSRApll9SH4e6kG994sju8odqzO7vO8OuKOJpBeeO1u91rv367e/vutHuo7NenYuqUgNgMPySirzeTDjr9lDxRzPf+QPVVPyNm9atmWC0BvnOtu3GTLNpvWwawBSWHpNpxu61MSDguy3YfA6oWZFYss5WVDcW1QE4cez8rSKoE2gE1BoSa+2WSQCBiYylwfpt5tRy4gGpgmt7nWkdR5KA8J81hTAYPZ0iGctMy4mULcGILLjD3PLLgydOSAH9WC/Z1PX8lCfBvE2xar6ZO8LkCgolhBxg6sRHHSr1k7GCSHaa2Jh4MIjGT7G2ACBA1eK3ESQBPgCBnr3aXnvCDqE88qieX2FfL2IekTJk0INFWMkOT6ZwNkAUvBVIBmgBjA0x1fk+1opm0mgnE0ih9ByBvtNFI6pSQm+ozkwjcQ0LEKz2sDFjPFc4gEDqQ0oGOrSxR5qQFHQGgstNKE5WrGeMDe1x009munsOSrUtGPETmK7m9WWKBRB4d20zOmUmtmFtGgyafFpdjx8VyJzptliedIu2lgAwA9lxrz7U8HGtK30QAzJayr2YoLdLVAqUs83a8GBuoFYCSc10rYlVh+4e6xxdOxCQlCTHRngRRbVjqxzr2P7aPToVJFiTr7U8ibdh4+kxBnR6oXt02/ZfeAr0Fegv0Fugt8IlY4IOBah3aGK3+PH/YXDJ/6nHAUaySKoP9wmcGMrA+CYVwLJhZDzjC0wMswqoiscU5PDgcqNyG5KPIYuVw0y4lZ87Pqb0qp0MLiGf1jDv0qJwPl20Qa7KWEzYS0B1J9jva0Sw/QA4WVfFWuCwHx8jV8C6ZO08GXVhR+rVYAFQbA5nYVrOZhXvs05sVixQ3lEzZCBCodqnnGmFaOZ36QHILmBjKCXIZHtSqdAFbwKTImaJPSYYUIIotyBEFo+vkTAAbbU9fk2GYvlZtWC0j4yugGiDU+uYYWgOXMC04rch+YVd4DQGO+KVcH9tJn3WObfRFEpzOmoXyiup84TxfRjOkgFuJ6W7+V00i3I5jePI9hSAqPhDgGTwZ8lO/L7fFuIr1cWIZyQMzg8CAIc6UqQuSLDn616Mo8ZEBU4lKq2tAw2y/SWxqvPN6t1ouPmgNxPbF7QVLIcV2c2bw5O1L8nvxgERH593Dh+fd6UKldsYvyLEfKKHSafej732v+9XPfi65pNgqdezmNdjUl7sbN4676Vu/6977/auZUHBm6STVIsmXGTQDl4wBxkWrxYlMdKmYyd0DyYJvPSn2VomoVEv2QpM0F0Iu998961792ZvdH/9wvzudrtQnVABKuqTuWgqsEWKGH1k2nzrmEwKn3/7Hr3Sf/dwL3a0bB90zT13v7txRrOyhYlW3HhgQB3lhibKZv19dadso9VS538KqBsjGwY8RGSjqCIDP8ukEbVICxU6+QWttQ6kfj2ZepZ+1hhYAW0wsCZcEYhPTSsxqsapBwiFpTZG7OwalANfWdUIAHHCu+MnB9ZdE1N9QUqUH3frdV4TqTh8bx4QMAG4zgeAwh2I2nWSMnuY2jyxYF6zNl6x0rVzOBsCDtJtrIABI5maXoLmyaOIoyQq8UmMkN+J+9r0JDELqC14nDIE4cPVjLonx2QmTFNgzExvUMWUPq0LUR0DhSBNUkQrn+Mh1bZv2jFJbTgLHnp48FCep0jQcywyvmX3OUyylWFUSJXEOyU5AMju1CfDVufJ8nCrZEhMinsjytWYMwE8u3G/K2hCXOtdzGX4SuLnW89m1WS0RTyzoShNTfp4hj6m/MoiCp3oWws1GQZGkTHlzDHjZmcXDU54JsNzqg+vd+lP2Umun6v1cx6E+6kDjCUhLluY8k0npJIDO3wyfJRLm6C8ywmOrMKm8UnanZWKoQdt/9BboLdBboLdAb4HeAp+ABfI3+eN4AfjUGiVHiXFllr3NQzcnYGzngZjWAjp2uyK9ahAI3/fW9UF3dCxHZQOrSpbbxOStZsyK67cclANCsNTwbK5/JMkUNpWKkIQs1ACUHk6O7e54rphMHF+yXqZkyaESyuzg6DnrZhKSwDrSD5hXjr9rSSyxVgAwGLH01yVqzCwUGMQJpHUAGKBWvhMgEeC9IRgVMAnzCw7AZ9b6iYDibkmgi7h0P8x2yGEcKTaU8hQAR/zwkZAH8WWuq6iDoegjgZJlumZ2ItXdc/1U5MqUt8Dpps9hZ4z5ClM4lpXzhRU28xbn3gmQtA3nEKwXEJBSLTahgWpeOIZxqO3hGXiyWA75/rPd4Oa3w5ZK9nv58H9qseIizaBiO22sGE0A6uW26CCxLa6Daf105NtmPwVanbnXmWdgVwtohrt3HwqW1DZOpRWjeUIk7DjM6ZYZVdAGTG6dW1H9xlZ2urnYMGAaY7CpAoIzyXvPle33TGBhM3pOzvU1g9bXXnu9+97//p/dg7v3U15JbX/hpee6l776kmOU33n1J9303puu7bsnIEHWZwDqHmwqZiibmRnDGQeEaJgSig1LR/KdCzFV+4c3u4MnnlF84IGB6oXA0KniZX/9y7e63/7ire7hdJ1kSwVYUxsSM6th5N+MCbFqL754p/vmt7/SvfD87e5J1Vd99mkkwJLVD97MDSvElAyyAUIZAAVGC6T52pmVa4DUR8rA9jI+jPgDZh+T+zawyfrErDZIUKwrU06mSkGJPDVmOrwkwWZZWc53wRMkwBl+ufFaEi+jyPz2o4V1Bq4MJ4GV489WUiXBprs/6dYP36jxHZC2gqX0uAgDWkjFX9y0Y04LxJh5Tew4x7Ssl34w4UD8O0wlpYcsPwHAhjUkMZ1rrla9LljatVniSHwBmNyTZlhZRo1dsaSpu5p70JJenhP6YBkhBMwzUMN3hcQY5pTng8aZ+6t2GNYtgRtqBr6fn4U1dt1oS50FTjdi8FeoEYBvAmlCp84qrc5cCKBuNM5meoaenvN0T57eBkQBdRbT8kxRB5Z6bp9vJBG21iDjBIkvQJMHrPIJG3IyGiyvVV8TwboiB7QywgNyuZ+5jIoRN0zVXmpDVV7FrGrS0iVm1KKzVbeJUaluvE7JnkogPNb2Dgaw5D8sr5nXOgbMMdcpT4hcq1x3AGqkv7D7OUL/6i3QW6C3QG+B3gK9BT5JC/zFQLXBhLhKeT0S0LGwss7C8uEkyRuAAGC+nBcH2kGqdnV2cb5aShzW44fhWF0/GHQHR8TPaRZeelkcrIHS/Q4kRYNgoSTMvoI+Pfsv50koIgmKyC0sULOaS2omdmpb2U339+TkSrImIZhkciOxWsQThu5gJp14TaSwOI4k/wCsTcRs7hGzVh1nPSDHJRq1HBkd/SW5UMvXY2YSEGIWNu6Zpb12cGmPdbCjspPsohw7igNmpzj/OExI8rYlw3NmXwF0jrsjoAoDmtgzQLBYW8I4zezSiRwPQLQrwyMvbQwx4Iu2zNKYhY19HQIKM8un+hACMlLngElAaIHSprM0UMXGnJTNEWlkU+ZaJixp3+FXu+3Dl3yAy9mvusuz76ufuH8FIAGgg4n2B4Ti9MKiwgDSLh0IYL2EafUMgI2eUWcGjwPyosWiZ93X2sb9jfMZME0bpX22D9rOTX0KGRQJq2clxN1IR3k5FSgU+pupdMyJStKcLQ7Fpn66m0l6+Z5kwD/9iWJTv//v3UoZjjQt0l2fDLtv/tOXVAbmSTv4b/z0+936/MyZpfeZmACo6r0rDTAsGjJ127oSyTRJ6UIsGklqkH3OpLefi8jZFiN4/PSzSuB0ZJkwQOr0fCU29/XuN7+8252diVnVWFf4ajcVeEmW50xQoJomjvtAMvqvf+Pz3df//gsGqk/fPlRfb0i5oIhAsgALXW8zGAw6G1CNja+QIVp7xmohRTOsTQbsgWCkWECWJwMOPiBTzJzXPQKvHilcVjOtBJ1H5OnGnfJWtVcuBQ6EprZcAkegyftHGcB2HodmMwsospjDIgVmGydbAkDq/th/qts6/ozsoeRC7/22W9/7ZQHmxKLCCvKMaeCu0JWxCaDRZWn09lyLThXAiJ3dPImY6L3WL0h8pO63GqetPA2g1RNhApMcb6h7hQkK4lgdB0ppGO3nesdIsGmLpEi6/q6vCritMU+fyNqbUjWaZ3CSowLlwVhXggKPBZ7BCo0gPIJJgqXGykz1UCPvZTVZb8n+qwRmsMWS8AIeqc/KPjC3S0mQt7bJ6KuJEYVWkHyKgzApuPHkQ6S7rm+t/q+UUXi6OdCE5K7jT4f6Y1BPE19rolIjLh+IGYVtZXITEJsqqch6ubMYU2xNnuAWKyrhsQHtVHv4yD4+0HrQnejfOds6DICnw0U30UXa0zdiUDFOkgKKrYbfZVLT90oB+yuQyhOZaR/GHmOTNEs9UK1B2H/0Fugt0Fugt0BvgU/MAn8RULX4Er8Qd9MOJn/zK3dn86G0FFkpQI5EJoSetdIo+OQVGWg44QS4dhACL4J1cA7CYMAKHl4fdmMRbiT7oZC9S78A4jSzTymO0UbSMSUFgUXZlvcPcLPTBEBS3NXZFLZCtfvk/EwOzpRARjFVZBOW0zJSvUYAIeDa1VKKQXT+FX3fVyIk4kxxd3AeAYFmiGFPyLCq/wCDqFJxVolDNXBD+mtFWkCtY7ZwcfR94jIy2c5ZldWGhK1mRHGGl8oiG2aWJEyAjLAjSICpd9riFV0/tfptwFoxqQBu2DyAkctsEBMLQ2P2NLQuv215wHLFrsLKZBnMbMA5oLHJfBvTHUAc2W1cPu3HjAQ2CAzV7/1ucOOflLzmdkDY2b/IS35T51XZeR1QSxbcJE1SHlLtFLDpjMKADHvaspBi2pLNlqFGIhbo3ivqtnrAvgGlSboE2GSAksm3Ub3J43zlwUc/rDaJt2RE57hmg6nlKR3mSnVNZyoPs5Sm8uHpWjVNn1JfbnQPxKb+8Y93u1e+//3u7d//wSG7aHeff+5W963/+mXVMJ10a8WnvvHK9wwUsT3jh9hoxtBYmal3lSxpd2/fwGwtEEZW1rWCG6kVTOZWQI0T6QicEKN4rnG8tbPXXX/2uW58/bpAiRguAYWZWLuf/egP3a9+/mZ3KgANq3qmZQut9z3KJAUTFFxLgYNnn7/V/V//4xvdCy/c6W4qC/Bzz1zrnrg91jh+QwNSsk1LgNk2EwI1TSPb1UQGjrrZUgZA7lTnWzVT9Qio5inBdpW514wo1mdb2LOwqi4dJF2pwSrjk/hK118l8JM3GtZ8Igc2aAAom+HPeHM91UbQwmqa0OVasqlRmNn6LSXp2lISrK3dW8rifF/Zf3+sbSslnOtRZQx7YHtscNMGpDI5RAwo35mE8nrjYJjPgEQDbbPiAZBcw7WlygDhR+CV60soAwcApLbno8vDeBIiCgwmkmA7F5qsSBKnAHSzs7D/FZvrsleamErGYWwcwEymYMcfV5KkpSbzyqBFugAAIABJREFUAJzAufkZ0mNk+pyigOaaiSMAJ/eclATzhZIsCcTpmYvKg/qqlK7ZGU+1j7LqKmMwtWd5hlxQpkbPWg4/ouY1R7CJYJz3BVT1XCZBka87K/w0DOTT/Qmrel6Ak8RKMK4REQ8dx8r9SVVUWFPu5pXGA9LfjZ7p58oUDoyE9WT8LXSs9/RbuYo9ecSRtpQFeKLjktmXPhGzCqA90zhTkSlLmJO5mhZ4RmVkJS5WMdKeZm2TLhkb/au3QG+B3gK9BXoL9Bb45CzwoUCVDXASAF1FYBiIUdsT9xGHmheuALVKiXF0KUM5zY79KcDmeFV+s10dFfC7Lych4Z6RX45gd8heS/kYOfc4nhuBOECY3Qx5QgPJY7ck+bVPK5ZqRxmCzBcYaJKYR8BPzMGFGcqL7kClFsZKrjQQutxotn+gZTC1gFLAW7IHBzgTD4rcOM4LgI4kRxG7LSTtMyMJmwkIAJQW0DR8BRgaLxluJf4TZ1q/AL1KoiyGV7hAx6VELIfxueOEUWNRjipOFvGqGxhkbdfkoiskonJmiSslYZLZUICp2iNbMDZ1vK2BafAajjVgNqU3wsBmebG7JPexnJf1sG9xormYzvwbTFfgL+CncB4nGaITG+QMlBdJMtXr/6COKEHS6p7qj/6zmsLRQ+ZLpl/8UxA+UF3LAKpBopGeAlQNnGmUEjVG7o7FSx3VAp/uVzgTL2sg1vGorArYMmDl3Mz45TihUdkoLA2yYGdRRWYKm6pxu1QSpTPVTV0IqM6oMzn4lGJCt7p33jnpfvmLX3e/+NGPu4vTE11HjRDRbV9++bPdS196QWz9sFvce6t7++c/lOx8KIk2MamapFCppLESG401kHaV/WbgYOeM17UY2NVKcXdCpwshjKVmQ5CCCi84Kc65mVU5zmIDbzzzdDe5ec3y0qXGy4MH8+5H3/1N9/vXHnRzsXWUrZkCVpHIAv59LQPEJoej7lvffql7WX29/cS17qnbB92zz9xQdu2pQoPvUeMokwjeBxvVpQ/nZOBtdslMasAayWds7gwSr2/MquNKYVMBso1RvQKxJFsKumolbrZIPGWpr/O2apWMQJxq1V0ld6uXA1QxHEdr8l56YGa8ugFka1pdNtS6wYGy/x48b5Z2Lfnv5Uzn7MGcttr2nnDinFzXOJJagKefTxl23sUAkkmFkva6HBRsuK6ZZfp+noX5hZEFPHIdmRjiGMSlJiFSkiEBJC3zFdjlmcQ5cv1JbuYYc4AtEmBdW+S1bX7Gp+nxW0BVbTF2uOtSg5jYcEp8YTBqqGpCRCVuKDXjmsZIbHn2aVsngTqV5PgEmXLuLY5JR4djQbuhYCMyZTG6sKcXCylXJAVm4oRnDbH2PKc4Os9LokOBjOJMi1XP9Ea7p+cClzPK12SEGWjD54aLZ2zontA44O9M8ggDZsW2a/lUzw64Vf7jOTBVzCuRx5ZZA0JZrvhXxMf8jWFKjKwEUz20AaqeXNE9EkaY5y7AlZzCKYdDXKos4WP1r94CvQV6C/QW6C3QW+D/Gwt8KFBt3cJ1xa0BmwBaxwI5cwGmM+l7W8kW6qCS3INZ9VHFdeGMgX/4k+/l+jSxpk/yvTqvD057/D859MhzxTVSnw9nu4DszoAsk0pcoz23BeIu5Wyt5dRtCcEOhdosmcUJXB24nAICr41ZU2U/VS3WgzHlFdRnQK/KLJBgwywtHUD6K6cMAAn7SBZg2gq+oTQMElqcPMAcyZaoWypHytRLQJ6TjuLyCBRS9xRf/4KEJXQBI+owgPtjcgbZiYwMuEIl7WhezJLkhAQ8KV8hgOEEPMn6iQQQJxg2FAAL0CdW9/AgwBX72e3Wjji7OMotntXAWu3BzBIHR/9ox7jRPlskwpeur0qftZCOtjZpD2fRgCWg1dgRm7NAbMv2MbLfL4YBnf1SjOp3nVzJdVEBuU64xE4ZSYlRhWGlgbCbrq1qMMl6nGw6F4eajhkUwxZeoWS2BV3Qi7Cq3od+h+aOIfluEMy7RlthK8CV4yqJTVUc9Ops0d2XxPehmNXtnWe69fYdZf496+6+e9L9+3d/2L32y1e7odAHpYH2Nf6++Y9f7Z5S6Zd93QAPXn+tu//aq93htZGui66f4lT3x2NNKIw18aLMp7qwxOvy6etlOS1Zf5cCMg/FlJ4pNlHSRphcEiUJYAByTk405gRyn/n8i93OwUTxrHLbBRDu3T3tvvu/Xu3u3pt16q6AqrII61QYL5wlIARwhHz86Wevdf9F5WpefPGZ7s6Th91zSqxE2Zqdwes6EV0/0kYDvjFRgjZtQ+5BY/xiRc1ael2O0aTwAbEBn4k9TJwfVw0G2zF/ziIFk1pA1YwrqXJJnMR0VhhXgCtgNfVYARbErrIN8mxsBnJTP5wIqC6pqToAaz3WgqnVvCZ9dp/stq9/yXrZzf1f++2xYtBZQ6iuh7tGu2rfQNTgOImvsCWn4Dd2JqmR7o2lnkUAS0Apz4mhWHSSqzX21QCPtpDyapszXb+UtiE+FEkuGFrbc066dk1GTJyxS0mhaKB/lUAq6uYC7DC4/y97b9om2XVdZ54cIyPHmgfMAEEABMAZpEhClEjabrn76X/Qf7I/+FN3221ZtiSSIghinueh5srKOSOnft+1T1ShbUkEKcHy0x1RCERGxB3OPffcG3udtfba3Bu+OJGUOxyqk1JCIJY1RcLzBfjfv4MbLs6907k2/B7wHsaW5XYAa3u6/SK/HSHBj4Saq3EZNnOe/FBLIuEWrIX5EYzq3qYuwAJUuXHvzkJjxbnCvMo17RZnHYJ6NnFmZzzIbm6Ty3qYCaWSAgsRk7sbObH86E7bQxnjOmlrfkm22m32suUkk9uny3QM3uf4+HUIc1qn1L2joOHvecaLn+7w2RbLLPAp3sXFl+be0YsiAWLNiLX1Lj0BqnVNTR6THpj0wKQHJj0w6YF/iR740kDVBZXsEns3SpAG1Ix4bmiyUeq+AmCCIH74TTE13tsliJqRAepBLerHfC6kWOuMhjIvAwa3Mk+gvDQgeEamm4BeKWzYTeRnzOjHHIggWWb1iGDPMjHm1xkYhgE5JPBBtjYzw1YBqscEOfMA2+VVvB5p25HukxrNGCYRoM3rymr9EFq0gORXEKyW7p4EsmJ2F7FeoK6W8wuAXCjR2H+If0q7HBYlct3u3CnbbECpE7Ag3n4TDOdIBVv2lW8EARq06DpssNWZWcHjgBWVjqaMTZw+bYvsrAZKGqcgJyWn1tzHThIUO2EZHKWBkJcp0NBzFiNJFUgHfJdBVHLv+nEIzH0o8w1g6c9gExsbVrYYWiXYeQQvAIbO/KhNLz7owWBY87fQRh+wDNMR1kf1rIcJGk93mIfK50bh2UnRS3H7tL5oCq6aWOtrlVCRYS2o6nJF54YRzfoG6l3i63LioTSuI/6AWdfrYLdQYkcpusoCovZg9XgekqNqLuq124cw+19v23uDANWr12613/ztb9qVTz5tQ9ozz04ukfP53I+fbmdODVP/9+YHb7Wtqx+1tVPzbWUFCfvKELC6zITBMkDVCRhryTKxooFRrokCd0fkZo5wo90DqG5v3mkbd0aNMqrIf4tZ22ZiRsZt7fKFduahBzgsbGW49mTj3nrt0/bKi5+0mxhAoViunEcARlg12XuOWWZ9jgH4LXNVf/B0u3Rhrd1/aQVm9VRbWiB0H9yAEeeaGxsrBaw6Hg396zyny1LCI13ZQWkBmbwNw+r7qnJ5F6h2NnbMuCoLriu+SoZEhhsGVudYP3cbXOtJBI31Dc8OZgWrmQQrI6KA1cIZncwtNYMXXid/UxN3ikmRmbPfohNWmES5jqkS7r/Jf5XZrpGSNQWlMpzeBjQaqmTaALlKyS2nX9nHYk4LRIbl1iHXeyEfWhKqixXILa622R4nm7adfBB3cz0ltUHZr4fnNS7YldUH+Hq9R/XRU6wr95z7BBMYYWHZhJeTINgc10gq3KyTSihLjpiUc4TZtuMDgCn3O4H/CDXKEffF4yPYTPvyCFAWqTKAGaA60l0dZ+DjAyBnrkXukUMEubioH+wBGp2wm+feSt9v3l6MUZ19pNOv16KlYMS3BVQdPbKqXokRB0fe6z3cNIcNjPCU7doZgeJ00gHtcKkUzIbZ9PQo+nUKYwbwipV4u8Gv0WbWI53DdbJklZdZ8r4gW5oeKufhOP/ylPHVMRioHLYVcjg5sBlK/P9AuTl7r0xW/+6DKz07eUx6YNIDkx6Y9MCkByY98N+zB34PUL33teHGkOBijcjJOqX7gMAdgCLkT8/RLBCB2rHILcGgoIbnAbGFAYTyK5lYA3QNSebNo+QzSwwkPBU3sJUFIjKD+pm5QUrMKGtNyDO7TwBOiIF0lHL1BFOWn6HWqjmXRIV7O8MKwAx55jFNMreUiEnguoK76dqKVhvIMzEOMSyZm8cVeDDqLrsCQubtLXaagNR8MWV7BOrEYXMBbgRcHPuMLKz/adJkTq7YKyxAsVeV9mlu7Sx1U8nEBNQGYAYYVkiW/Df3QWwmWCyCyWC48tTyuQAZ5lZAKiOo/FnSK2wrHZbjVr7LMgbGttPA1gDSQHGBmrHWV3Xf5tPFXMe43rboQBtA3GXPCW4rJy7y4LA4vt4DKXfVt37UpcEJ8TW8mltF9vs8+zhDn69jWvOXBMBbyErNgaOGZeBDZjj4SxdfzpNsa9cwhi2KTLX0ySXrdWpkDFaN6itvrnpXJtaOL+luhfC1D2XGbsr32a8Mb14r6AwbnP4uNBt2DpRwvK0+U8AIUL2x3W7cmQfXPAFI3QWkbrSrV663F371m3bnxnpb1hiJ9Z968v72ze8+1tYWB0x0zLQb773S9tc/w1160E4ht11aodTM4hrS82WAIrmSyNSnqJeapgKULIUjSD4iUfFgbxsGdZuyJNcBqpup6ytYFZhsY4CjdNTA//zXHmkrFy/GBVhwtIn776/+0xvtvfdvMzE0DSsLq2puZTpK9r/cnWXW7nvwbPvzf/2Ddvm+c4BUjZVWKakzgB3+hAEDhFiUVQVwRLpafT5lfdXq9oCZtN2eDsArIBdm2H+OI9cN8BFs9KfnKOt2YWfArIxpdK8FSLv8t4qlyqp6LQpMthizTDxl2XL+1gE4ZziLFljNWKzExZ6rWgC0mkkfrFGmZpH86UPuA9fIUz3YLvWvoNa2e5ACUsGboJM+zBBhmcpFrZGnSuQIWvQ4NUfzUcaX54lqRQG1XtJRWrC+n9tGh6sSX4eZYC/b43kAME1X8da81BFE3kjDJJaZ535DinLyULN7JcYd1DpxY5rAIRNc8d0FKCoddpzPMGkynUkexgLbOo6zMTVsbQs7OzrmXnnIeCRffwqWVSnw3s5cZMFHjB9L73h8ZajkBJ51hLnfAUq9t5pDL+O8vTFkbCL/TWKG7Rhfh0LkmuKoq7RcpMdVUr3uLcW1pfHSIcZI5dSWq1vruwKP/ip4nrnXu32ZfeCvBWaukgOrEZOO2+7jkGt6h6VGjKPFlJ4x19VOq7uNhkpuy+Gxm+3wG8Pf92yarPeqyJix5snPie0UfUbR5DHpgUkPTHpg0gOTHpj0wH/vHvA3vqK5L/HwB39JcOQsPkEvaaDI4RKlhlETHMgYxuCnS0SVAu+w4BHB1xLLLDDrb3mZfaI9wZSz4YYQlWNlkBWeDBDGTDkS4BXA1gJSXVkXGyrQPGYW3gB//4AyFiC0aSSiSwTZ1ko93FtibeRfYBxZVuGjpSQWBkftLHlWsnqjEcCJdlu6Zn6ecjWzR8kf1Z1VpjACNMEzAd4RZUKUIc8TZSoxnmN5H9ZEPEKOPIWzcHI7+S91We0O5YEJegG/MLQDJWsSioL3DhbdRvpMMNrltwGRMqvStGFWy5V4zLoKUAXfAkzBe1yUe/kT8E+AQpSVsps0ZDA8ifQ0LIXmqgaCNtB9iv/sa3ai1DjSQpsshhMvdulz0hV7gJ4TlaizpKDjAF03UF1xZ9a+z4oEwPvvteM7vwqgMMduypPB+RQIhPWMuZId4cH5XeVB1n7coWDE9444Q9HKl0v5mbAufudxGPl3RJ3GCRwIrJWNZ1S7wf55JMrj4FMgJaAqBjsBKVTY8Q7SRsrR7Ozs46Y7aht75xk7lwGpd9oNGNWPP/gw0t9DkMaQMb7E8zvf/Vr72hP3kQcNIw94XX/vJVDGTeoAz7dTq8ttuLyKmdcpSs2cAqDCIIs6pMhklKTQBHQCVrSfRzz3djZhT2/xRAa8jewRECoYta7mLsN3G3OludW1dvHrT+T4zZvW1fWt1z9rv/ov70XBsAGg5VDKVCng33FWrtxLy7PIf59tTz/zeLsISL3/8qnUV10ZbnIqbgHkpOnt1zrBKSfkZIDttQf7dZ2LINdsSczH3R2wGhBqt46Z0x7wZ12hAcy1RkoBBEp8OwAVtAt1BLPmDgpMSUSfwgX4BBfgsK+Oca/PaF+rDcETmXhw80GNhYmDZYuBz/W0cH+bWnk0/XZ84/V2vHWtxnF/BGwLSCP7LUY1h8HnMph58NHYpTmTKy5OW/xM8Kk8WIDroTrnIkgdce7i0G3zvL6z7fG6phRwRCF3WdYarABPzY/d5zjdOsxuLRL5bRyhc04ZF5g3u12XOOAeOMUNZX5Y15wTT35mbqsTA8fsy3vatC7dSo0BdsrE9/cWUyLnEPo+9z1NkgCrrpdz4Y7J7XdSZXZRCTf38O0F2gHTyX1uD8CZOrH2T4Cgk3P5P0DRycY6dyP27Wde20Punzu836Y0TvJUuwR4xP72zBblBOoYLGDVeMnRwTRMjJauAzMzqZk8c5fA2AkGdgdGVNCecl9OLALeBwJm77UZfRgpqXzJv5osrMI4wtoqjTQBqPeuiclfkx6Y9MCkByY9MOmBf8ke+IOAao/T7uIEQY3BoADrKMChpKZDTZCcuSfwWUDrOzIQwm1ykQCGoiMwgwBKAtV9wYKgig3HDNNXgosBQCZz8QT0OqXO6EYZIyOWBZDagL19xLtK49Q0AlbnAZ0aJ4322QOBzxzbSN1T46s5sqcAo6eG5n4aGCoCI0SB6bRG6oDvh0OkxbR7lgBKSbB5UtYqTL4bjOAMoEqHzWmlYaBOyx0IYIdhF3SQtS8KnFryRWZJ0eRcJIx1bPNhPtl/GNPKCVXGK7Mwlglq3HIQh077FfZaJ2HBP09j8JSfYd8LvDcWVfoL8RwJoA/NX+xQ82rNTw2w9ZgJOJX5yaxZWzOGS0JAvpsl2E1KYkCALG/VQ0y4KanWwepY+ps48y6jWoNg5vQP2gwy2bRh45e4376TYFg33+lZzZSqRmqFizKcaiMNpgVtnb2LO1UfkgGqAloFepaykdlLr4TpC0HnZ2FkBb08CXrziER4jEDsmGJWOnrq+9CptbNygkXY+WMA6mhrF0C4DzOGrH3vQVjVhXYTBnV9fbe9/ebb7dXfvQaBDEvOPpaxeP7h899oD1xeIwd6jkmak7bx/ktteWajrZxZZJIAkLpC7urqGdioVU4eDBZjNRJm2yOyyKvsFBcLQPVwZwNwutF2ed28c51X2C5LlXBedQHegvHaoW0XAKrLp87BnDLmeX/7zl77q//r9fb5lW3K1CCplJVj3Mm45dJkn/NIf2XeH37sXPvR899rDz10CQnwapjV1TXAzTS5qgPG65Jy7c5sx5DHE54B0pnW6tvCrCKye8xTMasCG78SCDnY/Z7GZPZAp2Mmd1Ib1dkTKVGub8Zm6mz6uRuOe5BsqmAXaSqsajkBuw0ZSuW3ukLLenbQ2uuZZjN1m7hr/hQlKYZUM2ee5hjXWqNMzeHt98P+5jxkO31McKGVA28dZ6S+3qsiha7JoEh3nWdwXboqpkvd6Xy8nteTUl5BrJNZAs/97k7sZx6zeexe2EnV5W+3K+ANyd+7LgyqDcnOiu118sLtOyG1uwsEBV9VfzCphsX47FDwByCXlDa33e0zGXOApPeQcl7KYWfnKNKCMmYXJcre7iITTIe0l3NBG48ZU5lHsE9yfbo+vOaAFAqUJ6PdYdu9o3t1zbuMBK7eV1XLeM91FHAvVXCrzNsMVu2VDi1pw+fW+l1BLbNHW7ZgVI+9pp04YilL1Ag3DzJhIewUSFb91fkA1eN2M0C1ytpYoiaVXWkndmQYKwlHvcugtpkaVrm0/jujSRKkdU1g5v/ej9xSrAF5HbOpdSv5wx7je05NKkwekx6Y9MCkByY9MOmBSQ/803rgDwaq/9jukp9K0CKwUuYacNbZDWPMxcjXShIm41psVsGXLEswMQ84mZlCqGVdPvPhiCM0GzFuhbQCQJF/CgBTFqmJhwTdNDPzcwRcS+xgnxUO98lSimmP0kLZXfJUYQ2XlopVasrjZH0AUkp9hwOei2U8JJCdna26eYduP66wBlclw52JLjaRWID5EIMRAagsSjhV2mwxhbjyegyWICEAkzU1z9U8M6O75HSmBI2Bryx1QbjUVjQXlb9lUF3PfK6AbsMqcbOANeBVVphgzXbb4XIDfq/hk4CUvpFVrnVrv/Zn5MfugGc5GFcg7cMAPXMEISor8AppqSQ68meP3QVy4ooABYTOnPlzzgtlXE52yU/9v4m2yXlMjVaBGZMH0zQ0OWx1vgWZJ3xWLsCaZgX95hhqlNRn1lqNDDjf+15gK0iSTrNhVfpmCplwtTeo4y6wEtFWz+XoChR3MFxxP+uYIwggVPa7D1jdhY7cgdW6s/dI++zaYbuBidImNVVfAaS+/cYH1OEFpALOzqwtth//2dPt/NkhjCphMZ9tAlRX5nfa6bOryH3J/4RJXQCoTi2uwKjSB92kKCfCi8UZBtshq4pC4ASAur91u23fuQGjCrO6JWiFVQUI6Qa8T2mRTd4vnj7fzjz8ON2CoQ2zG/ug0pfJU33h1x+3TVi5TXJbd3Q5c7h2xn6213FdXJ1pP/3z77dnYFVPnV4EaJ9uZzBVGs7eZNJiHaAK8zuAzXawhUmtwV7y6T6QxgG+4yFyiAJRYTDHLHXedqpTaXxyDj1voibBi7JnP9MkqeS3MVDqTr/TkQ+P3X9B3joC57yXPNfSPl41sXTqEuBO3HVG9QuAIUiPqaNzT7Wp4aU2tXWTIYr7r07PmcfgwAR1Gh6N5cN9NI3HSSkWCqjG4XecK8ryI1lVJ7YySZLTWWDTdmXTdf5C/gp2YcGzvpMJXn+CVt2eNToer2N7fPJ+ZE6+TKvnVGm/jeI/r2UB3i7n2/VnuDHML5sTLsMJIPQSQRQ7Aszu4OYbMbz3Gq6nuUVzU7mPAlKdvCM9uh1s1YRWkddjBr3Osf00SymjaSb29rcoP7PLtek9EcDp7W+0KwNbE5cHzHDtUPqmrmmnLkryXVe/L7NM9CDxxZBpF6AqkLRvFPYKVNmisDag198K+0wXYYGq39wBhMuJupZS4RKeu77i3fQyJcDwI+D/At3uCcX9cQRQLZZ2/OtTr7avzz70b/LxH/QIx96ff9CKk4UnPTDpgUkPTHpg0gOTHvh7euCfFagG4BA4zRI4yWMJygR2MwRWxrGQe70eaElHS9RpEyp40QVXkwvRp8BtnkBGdnEPF8pZmJcFgp5jypYIBkcEQmSZKuQiOKT8DCTQgk5PBOPHSHsPDi1ir/2m7CAOrCsjwCiz9ARPMwfkEwomA2gsP4OMk8YNFsjDmiNUmiOQAZ0dYEBiOxJ4hjpWYEa7lBsTIRorzpH3ZQ3BQ4OyUJl7vKcsQoqsGuARCHOw1kYVdKZMjNvjO4NMMZ8Mq8BSQFk5tUqoe03Wog6Da+bZhuVzZMU0nbJhgl3L0ww4BkGkQHVWFlNgnNxE9ltmromSZT9iyhJWL10fkBppYkZDfd4JNLXZfOSKsiqxZbor/y2qDjA+f6ZNn/kF21mBvbnSjjf+IxtAshn5sI6/nBxrowboSOXKODuRUIZZaZyy4LCoBowlDa7BWYyq+4ocOEyfp80guuTAd1nVuzrOooDrzBVwTTCq2U//6O7AN4IFrByTl3oCQN3b2UnZl919GKOTx9qnn2GipAPwOo6/v3q5ffLh1ZSlWaavH7i80n78588g8Z0jR3UBoHfU7rz/Qluc2W2nz51qq6vn2uLKWpuBVZ1C/js1Z/3YzA7Ua8qD9BmDMIiwiQc77WjjVttdv4ap0q22sS6rCr+khBSQss8kyw7SXnO1Lzz5bJsDDB/S/j2A6rVr2+0//p+vtuvk1G4JtDHGcWylq9mT+dPJTWbS5lvffbT95Kffa2fPrrX7Lp5upwGsa8tINHEAnoYdnsJZOOclqKKXuqk3faB47u3eoOx6drBaQFW0Vecp3+U6qNda3s+lCu+5+fpZgdWesyp4OKQcybEg1c/24o6cdf2vg7WS7Hqd1PApqa+nu4B6nu5SxvHMo2169VFRFfVUAaomhNbgCMMu+xjc3bcxLv2STQSkFmDz1uKz8lVlE2tfURrwpzJabxBRLvB+n/uYLs3K/zMZxd/7lvCivVmGV+Xdvq982ZLzJpfdZ8Aj0D7S4GqH+3VdJ5tUlwhU/WAaMzq8zpNjOkse/gl5vjvkke7cGXCP2wWgWq8WoMd49WGZmdR73YGdx3TAGqpHyIWPyc/PNddzuW3ZDIx73JCtYc39MBOFTtTZB36W004RGcAnGpcaErnm0yGcUa9rS+xwj6OtO7gPj+tQK+nVvbcLySPC1VgpoyXXO/d4oKjQlKPIcuPRJBhVvCtIdU/5/SmPel6REgfo2rncq+MnEK11nffxWMyamdH4Ix8ToPpHdtxktUkPTHpg0gOTHpj0wN/bA3fj9X+of37vAv/VioEIrJT8U/5elCVN3if5kgNYBIKEXQjL8msMbxaC0mWViSUYMo8VgDRk+ZE5eARBEobCkkMDLJiZQ3KidOA9wghkCoffOSTCU0gxk5+oxS7BloAvNVfNL10APC7IbiLRJMd1VSdeS0MQKEUiS3mO+cEuzCt6UfNIAAAgAElEQVTbMoBLTU5zucwTBYwp74MRFBTJ6gqwBsrKpnc5BsAFdfzc9hxsrGUc5sP8WXZEUK1ED8glSBSM9mBXwBjXT4NQ+1GHTV+JyBZheRc46AOOX+bA41AmbP9ymJUHHNaz5MTmqs7qZCX4T05i4YwAVg2YkhZZLG7ixgTjHTfp/OKGPRcxVaqTGkzFd5pdpWqMMZxY0u/pPyWsOolOLz7Upk79lOWRAu6+AeD7ZSHwoF3AGY6rMp5hP8dgOJJfn4wM0bM4pw7dEVAGUOmUYk0DNtleCLwgggoytUqx105iHFOfhQLuQLVyJruB0r0dVAe4nkhA2S9A7wQnnK07mChdx8jo8CzB7QPtsyt32m1kvzFS+uXL7RrvrQ65AEJ54vEz7fmffaOtLgNUVxYbaalt/f1fce63YVnPRpo7gFGdkVEdnuJEIP11JidA1bxPjqozxWOt57EOrOSpHm7danswq3vbPGVZAdAjapbsWw6Kcb2+QX3gy19vS5cezhg5AMRuATT+y398rb35+lWcuGfaOiybsnvZe/smkyVOctDOi5eX2r/6ix+3Bx683C6eX2lnT68AVgEyU5+TywlrtrYaB+CatahxVYy1A8W+7g6/MqjKdz1ZifHV2HagWj0cStDcxtLAR0+a/o/7r1L6gNdoWQvs8V4wEumvye2w9OZSKgs+Nre1rpZy5PX8mp/ZFZuR/ArO+xivXFXHBMuCLKeW72tTZx/PZ0fXX6fM1a0adL39YTPTZkGikyN3h0qkte7T+5GgM6xmgKQyZMdSB1RJDu7ybkGrpldRSlRXaiR3xPLmHDthJRDV0Vl5duYrzJNliPh5ytYU5i+XYc6/ADX5sJz3cjjXPKkOwb4YHa6yfRUGSHVJh3C9rc1FtsU9D+nukAkJz+WM5bs8j5pCydoyfg5g5wW4exsYJMGY1kNmuybCVFbYJx7LDOzqDLn/NjbAmnSM3S2sjjBcOjxReqzJUd3XZ74wQWEpMB+6Zo8wRYqhERswB3VHBUaXAAtcR4wXS7nGoMvJytgqVYVTv6+r2Nqn9Cf72ratjlVOpOVygOoQ0Ew8hYmvXG0VOvZomTU5rWELqjTSP+2Ru3cN4slj0gOTHpj0wKQHJj0w6YF/cg/8oTj07g7HP8njD8Y/zV/83JAWoq+dheVMDqqIlP8grxLYxCG4uIuCqJENCm6sA6rxUuLFAI85tbQEXwNkZpq17O7rGKsUVrGXmjfWQ/Y2pQsuSO4QM5BEeObEWQtVtlbjoNkFwCW5pcjXFmQSAapRnwpIKU8zhIGYo+6q4DSBDUzgLAypAdo0OZWun2O1TSeLAL9dQOBmjuIYqd0My85QRsdcW02P4pLq8UkcmpJpOGTgaTDGsYXpVAqYALX6wvqcKT0DAA2e4iGWjFRYcMNSkfx1ck48kdxTHIg1SzJnVWAsIxOVrnJmvpsD+Ic9HWMPtmvgFnBqrC4kdhvG9R69p0KHY4Pujhzj/qqZkvl6bgfZ9czKM21q9bnqxM1fQ568UQeMJHhqaonldBdV6itQLSmpALNksPX5WKIbtFJo1I7hbxnVXoLGZXt/dugkhA+zKniKLNkejla5GzR9MWgMSq5Nj2XnQQMUHj2mhsgJCHCXHNUrVzbb7Z3zgNVz5H5utZu3d9qnH3wGo/oqbsA7gcZDAu8nnzjfgeo8QJXJD87v9ke/aktzMKqnz7altfNtbg2QugyjutBzVDnWlN4Jm58LoF5tkwE0SY0nPvc2Mfu5Q/C/BUjdxBEYsIprzmifHD3AxI1bFONAan3qkW9m8mYfE5xdAPcrv/0AQP0OeaozHEPVVZXBi5iabnFSQ1Z1eWW6/fgnT7dnvv2Ndu7cWrsAWD2DqdKSeYtzSICRNetI5uTP3Ud39unizYT4gs/USE3w73vRWj0jyeUZUadoKRDCz3puaq+pGpQ5dggOiC3gkBqqTETp/DsFmzoVNlVDH8FSL+3TQWVRa/cAZ8ZH4diaNUtTWG+AO/W5J+l+GMdbmH6tf5IJojGRVusoLa48VR+ZSEpJnFI/xPDIuiYONf75veWcks2bTQlaXb5eq75qXePmrNYEjMZY5SYsEzric9MSch2arsD164REys4EeFm+qhyC93dmAzqVDlsuZlZDOCT+VSYLt1tSH0aym8ntJouTto50jAZdDpf22+IywD+H2eX1gkxuSgc4cR1ooKQ50jYpFGxbEJtjCWhnect3+SQffMb8fEuAmR7BcoewsEqM9yTCTZcQAuZe4n5MSwA4mo+c0jH6FchxpqL1XeZ0h+9yyFzXQlKK6fR7YN1Hh0h35wJCZ8Kqyrea/yoY3pHJ7TJgJzusglpToSNSQux3+6SK1lQKir8Pwt2CrQVUJyCzRufkMemBSQ9MemDSA5Me+JfvgfqN/gMfHRZkBrzmpv/bRy1T8d+apkMu5ax4YsYKdYUg41jS5ZS2zhGoaMyh9LNAnHmiAkDEbIDHlRVLK1CchtIKMqSLlEwYIQ3eQeboTP0siayZySf5S8Yg5VoEeYFG5BFq7SvTCBO4SG3AAOSwp3xHED/kswFAMzm2BH1zUJEl04WRtZzKCbmG1iiN+YrAeIeyJNTbBAUcExw5+68UeBZJsEFriEr34aEYtAWkFmjQbCjuuj2vz+BYQE96YIxXF0D5YXT6RL8mSm4zgNttdZAjCHUHMrbDRQEr0joZGRaQsY0EW3CZEiVVm1HAWqyK39X6YUiTv6oMks+U+7qcYDAH4me8xDm4hk6ALyB1auXZMGFt6y9hWz7ne/NSOevTXfabtjoiigUNLTtm62RXk4c6hp+C4Jx8/glqZVPNQ7WRBYiqvqV2VcXOVJ5qLZttjYF0AFSmHO6N0wzFGrVTMJEnPnGxOQExjEAHb7273q7eucSxnab0y04cfz94+6P221+/3jbXrehIaQtOyje+ca796c+fbqtLANVl6qZy0nY//jU5qpvt9JkLAarTsKkNee70AuNm3r6QjbR9BVRzTBkovJqwCFUWVpXSKWh+wWmIGZGnHsCqjihdc7C/DRCB9b0FgGWiZO3h5xi6K3yGvJMc208+uN7+9i9fabc2kCEDTjYBNztKRe2uTGwo/ZWBb+2hR8+0P/v5n7RLl863y5dOtQvnViipQ58ef9rmcAeewq1rakFg7fVYLHXcl8tOt4/sUJbCtb6cAE3H3nIzDkiNYZL9LcAcA4IOXMOqdqCa7ETW7TJR81PNeY48+GibbekAXKA45y9gNZtVI5rxM06JHafMpp0aIclG2gnWsD37DCBrrR1vftwOr73bTdBKWpqx5D3K0jRKddmQJkipm6rkFaR6kBqnNcmkeVCY8eSYF5gNs8myuv1KjqYeq3nQnVX1eyeRdpVwd5AqjpcVzbXnCGaYWHP1LmucnFi2SVdsrCOA3SQH1TQB9jPPpNv8ArVCUY2MAIv7uxgNqTzhGvTw9wGcB4yNGfPxKdE1gFU9ZIIuEnyZY9tqWyiInXtz8BxM5i6Klf1KYQi8s440ihPZcQ3NpsOuqgipiaaU86KN24Do3ahDXCtTJLnqzTGtz6pUzQBeVCkwSRkBp05PMO0Xl/bxutoJhKB2K5yLoXmknORRBL1qG2hnslZJA7E8T2dUrcN6JyBUxwAuJcZwtpt818qXreqrtsX7j/cQP/c5eUx6YNIDkx6Y9MCkByY98D9CD/xRQFXQ578KCv7+hxmbxju9rn2DT6K+Xc2w+7nfU4Am29GB1+1YN3SGgOfQAMpAhFfFWz6mCXYXkdVOSx8S4szxunL6KMCS+L1t3mR5jDmmyFM9AVRa53AO+awMkuxmTIkI3Kwrepx8S9gFAjZLNciE6rA7Q77lArLfZZiCkHyAV/M9Y14ki0CYJGgOJygwTb4ozKySXv2MkSAfsg0Z2PlZPCr5WwyYsN4YX2JJdsJjjVLVeqeFIFIL1YhKLOj++H7J+om91IV1Ys2hMxg0iDWv1ocmKwajsjEC1ZSrgV0RlPovKaA59jpPMq4pk9NBbvcyCviW8b3L8rlZpX4dbQeodhOpbDvA1qbTd6d+hAEPckrqph5v/yVfAC4AZFPmpQaodsmvwExn3hR0tf801TL/UcY0CDhBqOAzACSjU6AjUO2uwXdZUXux+sCguVjXYioDVpVn+6VAIuO0OmDMBoomkuNoTqKoA6B6hNvNNuVpfvPSrTaa+TpjbBETpV2A6kZ785V3AapvkusH/0MbVgjSn3nmQvtJpL+DtroIWAWwjj77NWWYNshRvdSGa2dRPcOmLin9XQaokveZcjxeBJ311UgqCcLlOHuSuiSAZvJV0fxCJlJ7hPqqBzt3YLg0xQGgwq7eXt8iB5XawA99l3I1l/kM2bL1X2/eab/9z+TSklu7wSZcZh2bU4eJs0Qac8U52lI1gNKf/vy59tRTj+H+eypgVWZ45uQay1ADl/I60vuOgdSszUl3YPS+HzPf1dH5lwHMnWEq6KJqnt5jqroEOKyp31eJmjJUctqrjJVSATbnrfJSpwTuR2Ys6jQkaiw5d736IvJzd31iR2DqvzHyDDLsdyqOYfrU1yFULzFWr7fDK691abBDrYySBF1dHdqHYM8V7fnj5grHmVfs5n68n0SmUGA4zeH7fQ3fzDuVhBTsZaaq3uvubY5qcl0ljrmuPSdRhWciq+q1mqPvsbo9Qehod5Y6u4A7jIsORqQbAEjnmZzS1dwJjhGs6CE5+NNsaJ5aYd5vdjaHDClgHYZxC8sA1fltgCpA1/ulUwMjJmgwUhod8JlgVBM7PXEFyhjKjZnpE1QqJ0z+TakwybVvB9g3Tl4ImsnrR/Yr87unvDnnpqCiE2ZKcXPavdIZG3MWoQFc7iL3TckaHlukUOjGG6MtPquWFNT1vjir/NtyNJkYhE1OKZujpqZF1wGmN5Eb42vAuNpKlmzxpiZoFER2azUhknGa/fqbUuO0xuA/9KuWJv4jj/HkzR+7/u/b/uT7SQ9MemDSA5MemPTA/7964I8Cql+mi/zp9+e6MoMEqa2dkjTq7xcIEBDhGsJEuOVc/lzPMZQJdD19QQNUYVVRraaMTAxG2NrS0gyOpTAsgMON27BGtzU3AuIMCVcsV0ntVdnA5LQyu78AZpqjPMcaryfYBuOjCgOxmUDz8AB5KvuZxgBoCZC6hARYgGsNzwaIXRDYyR7I2hGcTcvyCqesoSqrJ8iVZY0zboHgBfJdZwGqYZBDuQRvJR6KIZKHxVtz18IxCjJtm4Ed0ZxKZ6XP+ZYFtRcKVuxy0dR8FUwb8wtse5A7rwkVmuoxHnLxmRhKFbsq3giDGiBQEl7Pj4HxjPLBIiiL6csri3YCNGDVeLwawqsHs0Lg/zxA7GHYyc/bydbfFjOV43VnOHoqDQzb6T9BKkczBj5phTsotrWiYg9MICwD74hxY5qndHY1caAN8Q/LFsXiqtarVnfwx5/9OMfBpy2o8iGCftpPnp+laU7i+LvXrlOK5o13R23h1DcDItY3ttvN6xs46r7VXnrhnXYI6JOdWyVn+JvPXmw//NlTsKmDdsonIO/o2ottqa3DqF5s8xgpTS8WUMVViUMgV9dSPYCI9E1clDuzbImNaEMFYsrbkzQI5t+ibczEAE6PYFJH5qvy2ebGnbaxBZt/8RttcPYJcPZh294d8flWe/XvXm9vvXGlrQOUrKlK5RocgPsECectYwWwOg8T/+y3H0EC/P124cLpduniKXJVl1EO7DA+ryBbZmppUWdXqT77u8ZijRzPiX3dB3WY054fOAbdMqmeSIFPrHT7e2XBAbC9HEjOsTmomivx2hnYMLOCU3NV+fwEUyULkCTnNOdRYN8hsptWwhvkWrtVSjGerLj7mW7fKw+2aeqpHu/Tp1de7fpa81wLEGZixHHjIdXbXA+R6dJkpb8CzZSCUrFAPwbMR25fkl0PRTAL0R2ifDwOc4oFgJ5ewWcHq8cykN5n2FfcxQWqHdTpJrwL4N0HpO7vzkc+nHI4lOLa28PbFvMrJzl2qbl7csAObRN5+hqsqSzZ3wG8YW60sMR9cHGb+8MW65seAUCEyj3cA+rZ9QDOkQ68gNOUA+NuPY2hnRMCziUo79VgyQ6e5t6n7P+IZcO6ylQq6e3ld/aRG+/JJGfSsX5mDp2wol/RvXDFK//eRxVgbqnXtoASOS85q46Xaeu7spbgtvh7rxWBqkV39AQu0yXbaF3U7UxvOZmC9Jk1BKp7yIQzMcA3lhNLFioTH467e1qgrhTovzh/PEjtt57Jy6QHJj0w6YFJD0x6YNID/2w98JUB1XH46g605BBGrERCWHGk7Kq5fgLaEcGEwYWBht+X1LAC0ApTlAEDCA3iXIdc1CFAdYgB0hSA9DZ+KFt3anszAKN5AreFRUIcTI0OCKRI5kNGS3AE62ANV2WpFnifQ7ZreRkdgmVxlR6XiZFEEsGeaA9Zm6ByWndbV+3Mn+/nzZflAMP8djbWoPaQoHN+Dv9KArmKmwmYE3yKY2WJC6ga3HmcYzdWQfARZStGyARdllKIAG5lgwSwsjLsS8a0zJJkTWscGMDJuPr9bFxdeT9OAWU/4gxdhWOulJI4tY7pmYLXcSAeVlWX446dKsq3gTyVFwfU8hqjJBEw2xqcb1NrP4EtvAyYehtzmperoYJh6s+Wq41AXRBZDHqxtiLtfpZ7Hmr2FSOkkvkWE+r5r9qpAlLhejE8vq/1Y8oUWWEF0QVsZWezwXqfP7/AdASICFQ1UWICBCOZrc1t6pDealdvYyq0+k3Y1L22jrnSLWS2LwL+Xv0tOY2mQ8PcLcEsPf30ufbjnxejura80M6eAozefrUtHV9nEuUCtVPXAKnU7Fy0PA2MKnU8TSCe4gRZGqkMleok5mgFZgCHkyQxS78TUKdmiK+AVf4+Uv5Lzur+7p2UrjkaXmzDy98HpMIqIVO+AwP8+ktvt1deeB/pL3mQe8dtmzYrARZEuVtBEHg5LPzlSyvtF//m+Xb/g5faBUrqXDpPSR2I1NmTz9sceayWqrG9GZB9rJlnXOihI6lMapRc84sgs3JNXcaLoEt8MwPhp4IFwUp0tZwh66vusA1nblxeNlbGVbrRpzVVt/mM9ToQDasqmjOftE9eFDYuVvMeUGWFKI0dO1yNwwvU/X2S5gHQdP5FYu0ZEIx5reWCEJw55J2Y8hZiDiaA0RxR5bbOJxyZsOqoi0FZsbmeOtKdyw3YvwGYYXyVxo4/M2+YQ3IiRPBraasRbKVKh9wvF5io4jp2eHopJReV5/b2HDnUjHP6QyXIvs7UsKXHR+ahWiPVvnHiBuM2Lj1z0gWiRyDbI1IWhph+zc+bU8/dNrmxAN/tfdajnzlmt3m4h2zY/H7Zbs2YuO5T2sXrJP2uXJjJQO6vDoKDfRjUXW82ddpyv+N4dmF/D5LCUdegymxlvl6/3gUGgFQFu/LkZNiKgjFOEr6S0iFABlAyJVES3z6J5VWMS0C24liTax3RKEGq3KmTfLKxOwGy1mF1DDmFxRb5ezP1VT3X7tWe7jfQ/F1To5PHpAcmPTDpgUkPTHpg0gP/4/TAVwJUx/jGwxSgWpZGmFIV7Up4Rfib72RUDQ8st17ZQboAl+trQbzAlgQ7fm+e6VB5K3Sj4EyDoeR5Ec8r8S33IPyEiUEWh8jcyNcEfoJlDIZgbQnerMU5MwNQZcZ9mcBN5k4X4Tk+X0YuN4RFGJLzNcvsvnVUIyYl0Jllpn9WqavMJOyp7sSpBkkAN0NQN4+JzhwA120ZiOsILMN6xHNegyNBbNlgJu4XTFpbNfltdFAFuV1+yBYWaPIQdlRgqpRSJlB5cNV7LbyX3EOe5tfG4VegyncysqmV6mdhUWVWq1zNOA9OqWPK5fC9rG8Yi2CSDujSlyWjLDq38vHCwkanbdD/EHmYP+S7swT8LwH63i8pJH1zIlAlcvW02OfWVC2wWed5nPuY8FyWOlRtMRz5ThA9BpoBt7GrKZDa81kjCgxQrXIVAqVpgO/YCKeIYbfvHxEU55Fjp8NPZBqRPh4im12/vdk+/Og6RkRnqEX5NAB1o91a36ZMzHaMlF773UcxsZnjmJY4xieeONv+9F+ToypQXV1o509j1LP5dlvY/aidPn8ZkymcfoerxaoOVzg068ZakkdKM4iRfpONkqnsoFzmMSgnSIigX/cdrhhqrEKNhV09RgZ8jAx4a+Om0y1t6cEfBYyuw7DepLTOe+TTvvLL19v1jeNy/mVM+f3IOp+OXXZtSdd5rqMF3LJ//Px32ne+92w7d3aZUjVnciwL1FOdntug3S4osC4jrN6bwf/p7zCtnrdMIaT/zWGseqeVuxqEE0a18lJL/1lsasCo50UJcHcArq35XhMlt6cEuJepsS+So9pPZK4L/h5jDMGR5zbt63MhAbPu1nFgHVFKBp19Ov1+dOM16v6uh42Nu65YOw2oSSQnj8J+WsPUa9NcVZf9wqRHJn0kHrt796GOwrTBHFIZWBdVci3QlWXd2bbkVq3jPszr9B4yR9FpJcKR8aP+yD6cS2GM7uxMty1qlyonFqha2/kIZ909XHa3bgEW2YagVCMk2d3BsOT/svRYI3Hu0K8sYP6mqRoltGzbEYh6fxN2VRKWcXnIpNzRnndlS045McD2TD2IWl32egzIGQ86oTM5JzN7tK+PQIZpHIm9H+8z4Ra3abeWnFLPPswm17mTj8V79vqr+XUwq3Qu+ar+SnBEsK24CHO/8AhKi6G+psS6AbMBuhooybGiyhHsarTHGFShsxP3aHwHNF2iLVt6CLQN1u4ljuqmVmPyLuV+9xYx+WPSA5MemPTApAcmPTDpgX/hHvhKgOr4mNy4IQjYCTmkNfDi95kwwXDIbM9xblIPaRM4mAc6UC5okBrWrOBL8TMGxuRlwfIMkxtGGMNy0wRuBmOWgsnsPkzVEGZiZVEZL6US2KaB9rSMJCBrAadMDV9mcQ02iGzHzLsD9laQzA1hVQcCuLSQTFoDTY2ZQrYQaMHixhWYNhh4HSGvU6I6Mws4pVyDzIRsz9wMBjCdiQ0m6VjJPLZpGVuCRvHeHGjVoyRFklcAsAm1hlh8KCgfEMCGrSEIVPBmfmpcf2Vp+Oc2LHsjUP0iiK38026mVIrb8u0R67nDsSGSoJK3Nm+ekySzk++N2C3vEwY1+LBg4xioemxLTyKl/B79vUTOH7Lfg6sJlMumGMG3LGFYQwGZ+Y6eJ8Glfe5ZF3ErCSwwWfmanr8yYcmObVjQQwHYnGCxTYaGAFegOjZLiij7C+v2Tu/bryMQ3MDwgQ4KqBLQ0vnXrq639wGqbe4SjNGT7ZPPb7Y70JK7W9spTfP2a58SmNN2cNOAY3/sobX20794BrnsUnI7z51Za8PRZ21m4w2kv93xVxOlBZhVgeosQbiJwCYj2g+RAI8Bus0S0HWgd4RawL8F0yIAJJ0nOP6e7N2BENqgvOgGjOptpOMY5Nz/J7BRi+0mMuUr13Et/uxa+9Vf/Za/99uWAIaOUvpLGm4mNhwrjpM5JeJ0/+Nfv6/9m7/4aTt/7jSlalZxAIZVXQQMHXEsS2rSbXMB6pyDMUjMifK0dYltzpyIUZBZoDRwT8OkJH0Wosx3KVNjuSjywQNglWJrlqTGtESfJ0wkKRkuoMp35KlaEzQSaR895zO5xuPNA9TCKo7zU8dNStor9wvHDfeJmfPfYFxT7OTGu+3w1tW7gzvmRcmrFLE6Rr3uykjJ9WVASxVQZWp8uI4Ma0CuRH7Grm2qfFRlveZ7hhnl8DZJO97n75ge6wbsuGc7Svbts4xwt1NDNRLhHdnUHfI32ecU/ZQUAbar0nfjRklyzTvd32dSzstP926l+eaTujz54vOw+t43ZFT3MEo6oD7O8T7u0mxnmskTAbjj2/qqSn7tR92w41bOmEnt1ABhZ72YuBsoG2a9AzhSGWhyd48A0smljTy77mfOE2hkRNY+7rtOO8J7OmHgNF+62OMHanIvHXFuxhNKO+Sr7vUxV+BVoCpUZRKvy3eZigyLairHEePEicNNgCraA4CqZ5F0Dzlcjn8TwD46Md3ji6Voxj+B/xw/hWPQ+8ULpIbq5DHpgUkPTHpg0gOTHpj0wB/eA/8cv85/717d8FhY5esqAYdl6I1fdpOHWXmXCXQTeghZDELMX4IRyDx6FR+oR8mDVebpDDyEibIEywkOuzIdC6C1E/SMI2b4U5cVMs/4etEqGwAmt2WLjmCHDOKWMFLSiMP5+inyUH0uwKLOwRwp+10SPx0DLI5lwWBKkQiHqeE4AgqVwvb5fYGALNKMTr8D2LnIUpXjFiuhg3AMjHiahxvwGOZTBFzkmkGpAWkkvQJI8TbLyroOJSYJjI8AHQL/yH8FqqokWdBlzKkVHwq2Uyu1d5uf20+aFrmNyJfZfgSyMq0ep93rLtmnzK9BaVgqAT8g2TaG2+zbDKOquZPmPKvfAqh+u5jSrf/E4cLCRforY6jou87pScyDlAgaNAosK8fQqNpCFRWUV//G8Tfup8XyFog2chfYiR8EIwKDDpwiDRxLfd2PLsVjSe14+PQD9O24rqeAJmAVpmV7t33yya320ac3GDsPQX5+rX344XXAHXmf65vtN3/zUvvk3SsE5YIOyeSTdv+lYfvF/wJQPbcMUB22c6dPkbu60aZvvkx5mtOYHJGbKlCFVZ1aWObQGYz2iQwlwKDydO0iJ2cKSJ3AioVdZdxMp3CmbrGMPYHqAbJFclV1DzvcvoOx0x0MlHba0gPPMQFzrl29td0+vrrVbt++0174zy+0Dz9hGYEN29XcZpvhSOphMe9MjsjcOfty4dxS+5/+7Z+2Bx+6H7C90u6/fLatrtKm48+Za+D6kFUNRe+g66D0C3eOsOwBrMVYxwhHsNmlvx5PzmIGrMCzGybllAu6AKGhPAWpXmdj9tXPWLYzrUp1LVczLlFU0l8xY1chhE0V+RORzHoAACAASURBVBTY7HCRXQoaC3TWBAdTGee+wbW61g5ufNiObn5cgz3XcQeeUT3UOpaWyXhVLivGZlEBqAyp8vmw98Em3o/Gctd6b86mMlslwN6ndnXE9TwAVJO7arust8zfA9Qe2XZXVZQbuHmuADgkuQfsRyfgaczKvHT2trl7cUKpWpRcUVMajg4XYWdzkeceYx1nzcLmsBKfYRbKiT1TEna3AJQOCHlOZRqyqY63FKH1unQsaqbENcI9lptrmFPvgcqBB4usy7Hu7yAVDlvthI9gtdoi6PV+J7APu8r3Mp8xNZI9zw3Ke3xs8zIJSRVr/i/jWkZKmzDGynrHDGpZP6Fw8b7NvVbX33pfdXf71Ee7xfaB34h8M83YzlkCB1oYwTysKvLx7jFcF19NDNR9ypMo7O3Mf791fPmXCVD98n01WXLSA5MemPTApAcmPfD7e+ArBaqdD0ugsUhgIqs6oztkzJLuFQwxwDBgMMvQwMLQJBmNyTGCNSB6lLzQdMkGG18vpiZqsazK5izZMg0AEuQqP5zB4VLjpVlqeM7iPLRAKRsB7jFB2TxM65Aga47AzJIvMwREAq1ZvnObVBoJWyvLOkV+6yyF7ecBqlPKFWV6lZZ2FD6rUVCYTYM8ExgBqwZ7Cd4FwZSusa1hf22n9UwrKI3EVjltajZWkJyQODmolSsqkTVExicTcmAxQIG6cajMiGBYRlYX16Dhel/yXhZlG8lLtUsq1u6VUSovNQxrZ3rz3nXHkmHBpidOMG1begx2LNjNd/WcOfX9Nr38TI79ZPMviXsBUqFgpGbL8UnH3sh6lbkKVAMqi6EyR1Opt0YsBYd9EWyOZb8u43EL6koCWKjIE1DbKKMVz4Pb6HVZ03iBb00ojIFEXo3yY8QTFKL2so02d9rnn91qH/M8mHqQkPZ+aqbitEuQv35rvf3dX/2uffLhjUghjwnIHZ/nTs23X/zPT7dL959uK8h/z62ttrMAu7k7r7TVlSVAvJJfQSryX5MGqcHrMzJ0JcBfcEOu9nk8soGCOceOdByBM+2TOptC/nuElnSKfNWjzXUA6Xq7QYL2yn3fbIO1h9r129vtQ2rA3lrfaL/96xfb5x/fZAxUTu8uAIcSsQGqeg5Feq4UnFOyTL73cz94un33e99up04ttwcfONfOn6X97Rrt3uT8YgKVpGf7vPcl/VoBfk4lD9rqOMvkU03cRDoaZUBmFViumNICpB01WnrmLgMrciupc2TCcfi15ieQIwBWhrnuFj4EUWExPUD/62C0cHEfPznfY6Aq8CsZ/TQGVFM4/x7d/rQdXadETSZOglXDkPrMMAsQrWvSXTtkHHOaIIUtdXm2WakKNTQPnVxI3dFq0yHLlgGT4NQ6p0qAS1p8d/YnkzQC4EplyD2A7o4hE3VTw5iy7wNYyxDMNEoAq8/WSFMn/otc+HiRNirxzYxO6kkfYSg3R5mhGa69adQgx6DJrdvWYPVe5n2mg3SvhUw2MFkCE3vM2D9mcix1VL0rex/wvAN2dTYXkB7iPuw9oY61hkHUEU7ImTPKjXufNuhDsE47FOyOS8g41mfY34Bzvsto20akO8tys7DtZaykFNhhxQRipiwBwFm/Jj28v8WzwHMQVhUTJf6/kTqriouZdGStRf2FuT+Q3Q1QdQm3kIHB//1NKZa87i7k82bU1qRLKQRcNmfrH3k4AMY/p79v2d+zqcnXkx6Y9MCkByY9MOmBSQ9UXPUlfoH/SV3lj78/8gq6zFX1J3xIwDEP8DggcDVoGaeXARcjtnUZ4SpwMABmL7Ix2U9hiOxT5YcOYKbmCJoGCwbJyuAIpk3tI4iisgimMwCgI/YGG3TmLEGINRRpwyLM6SI1L6cAfgKPedjYOYEuT2uiLrM9yZRGrukhIHZAfcIZmYhZ5vfN+xLYwjoYoLEzgitBsxEzQMJajzAQHkM8ajU20ciI7SkxFkQOaJt1LG2LuVOyNLIuVV5D6Z2sqDlggGiWEzzO6yiajirLIEkQYs8QXeK6OSTLYr2U4TFyE1+m2KqBdJnoFOtaPJOvSY+seLbyWrt7qY0twCjOVH4tG1vtNZ83DKDbYKXp0xgpLT7OwhthVNsJ0tRpZK5IUU9E15H8OhGg9Nr1BKHjKQx34jJlhJLt5jsDZ9/3QDJywQ6Swsa6jswrfRQWzWOw72qECM4KptTYiww0f3ZJcySgAlU6lM6vHNW9du36nfbZlTttc/dy2xydpTqMZTyO242rN9ov/9Pv2ucwrgGqoL15OuPU8nT76b96qj3y+OW2jDvuKcDppdMw85tvtiWk4bOnNFHCTGlg7d0khfLaXYwAqsotaxahB/f9ggxAkyUKMoJ9wlRpCvQiSDsJcsH199q19ua7H7fPrmLcdP/T7RzPdUrr3NmCNdrZaX9De99/+9O2jImYkyP4QmG41IFqN0GS8RqYp4rk9IEHz2Oq9PPIf++/fKbdd/kU19YdxshNSrlUm71+fNzloBxmjqcgFE+rJ8IJGxcSRHodAC2iceV4AlRdNhay+dtaqWM2NXmturJqoARrGCOlgFrQmJ+PGdEOGo5TrqmDVPFxvpdBpk09X9R2pbJU8kEF0H7PuDn9NYyiHm5H65+34ytv97bU99lkKH6vyw44WTclaXpSeOWslkmzeayRsEpGqlZQ8msuurt1iAEkBadgzCyDmXMxsuZ/mvfuhFRKPnUwy+dJR+ApCI0RNG0+3DdP1RIw3iUFseRwbimfZsLN8cbN4ODgFPsG8FEe6xiWNDncThzxTK46QHVvd79t3rDUjTMWun1zjsyljwDEgwBOMuHmBMkx7fbCn+45qV6FXk4H5MweCZD7iBCsZ6LIWRAOcob7qNfs9hYwVAdgFt1yconj9Z7vnd/zNMfkn4zq9gmMsaDT+zzjxJqrMVLyXOUXothU4arVrz1mzZ7K77vGpbwsVgV8z/0Y2bBTn9OaQmU9c1lxxmaM7fbyNLKwmXikbSluxcTiAePMUZp7UsZZjdMa1BkR9kD/+79+GS8zAar/QAdNPp70wKQHJj0w6YFJD/xBPfCVA9Vxa8bFQ+RDhoCRZWbLnSm3CMGISMF3SzFRGucXVkkV81WPCGamCCBcRhXfvkEklNBpHElXl8rYSKMYzUQM6GQnU2eUgG97BGAid+v8ecAypWtOmNV3D0MYzXkBmDlZspbWHtWoiQBveUGpr0CG/Cekv4I4A78jWMOZuIBWfT+NSwxoBHCzMwY91mUVNBcQMraJfJdjWkBuNzAnFfYTT5NIdMPcsHjkg30CX2aw/HUIrQS5LD/OV0ug6Rlj2TlARmS+MVEqt96AT0vfhJA00O3sZ8/bzbIV/xYODDjt67GNlNkIBeuqFTh3TFjBWdC2gXlRtNOAl+m15+m8xziIK+1k529ZTjrIEhMLkJ7FrCrDTQmau8mx5mUW+PTM3yUvem3RNDAo2WC3IH81ysCbID3lbioYtFTJ2DinStz4XU2P1KMzqx5BiJGeYwiIOnaGADdTEwf3oRuvUy/1vfdgTWcfxVDpFPmpmzBgHaj+5YsA1nXkjwAUAvQ5OnIJ/PbDnzzSnqTEyxJA9czqUrvvAu6q2++1xelNWE7MlGRTB6vtZJ7cQVhVy9M4oOKkC1CtnNzic4oY7DUkZSMBplMBqpraqKnUVIlrAaTz8Xsftb994a12C5nv2QeeaOce/hZAFEknDsZ7aMh/++tX27uvf9BOwZZakxdz17aOic9Ixi5jzXMNUGWCw5TZtdOD9rNf/Fl74utfa2fPLIZVNb97ZuoKp5JlF2SEa1YjY6sK62Y7Aaph2uq1PuuMqjnKAd6dbpOv0po3tKC2agBwz3MH56mbKsuqhjTla3wi97UvnGhI07uTboBqjdV8PN7FXUBbIyDVbqLm7Ode8LP6SJ5Hm9cZum+GNk3/O1kUQOs1WddoOQBrElTy3RyhTGnYQ+8N9Xq3tipvHFouGPa1GyjtO8lRiujcr5ycccJqDLZNKYiPVk8x8KgEqjGnTpoyucbbMIV7TBApu2XiQQOkXLNRFXCvpIbqCInuTJQdTnpxv+N5BBA8SnkZS9Ew3tnOActNU/LLnFVnu47ILc01EWTPsQpSmSwwF1UGvnJWLeEDdGRbTgrkfDgPYV9Ftl/9rFhEQL2zjzQ4Jkfk2brNjuHiyMu9X85UllRQyrQg0NIxgawZntWcVv9W2uurvKrlanAVyLpOZJY+Q7lwnTfBrlMfI9MJWEf21C17txHgUrm13TzBFxgAa7vG1VprvygrAqM9CO819sMXjZf6wdaw+nseE6D6D3bN5ItJD0x6YNIDkx6Y9MAf0QNfOVB1B4EZd/ekC2OyFvlUtFRz1eBEnlWwphi8kqQZtE0DAJnaD0AR6MrBzglUT89TpmaW/C2kXVvkKE3vk1uHuQzbNDifQS63vbuUIO/02h6YAXAAwzqF+ccMDMEAkHbC3wbfiwTjA4DUygK5q4DKirdlVJVrAuhSc7VyTxcWNCexXIX1C2VTqiTENDmpBmqzcVQhqAvwwBiK4xiyzBJB4fwSIHrZIK1y16LuJLALoBUEGqx67DK0PHQ2VsWne6hAM7JftypJIntKx4p9BBzFUAmcKxoMnhS7hQXqUmIP10NL93eHUcr9CDLsE/PVZA1zasr/qPDImAR1m6kZ6XeDe0D18BNUmr/KfpVGp+7pNH2tOYoEaWdOa4y6v7FTr0Cz8mcNOZV9j+u11rJ2oju34QVEq3GCJQ+hl6vJsnUuDVgrm3c86Hp0rDRUaa0vmhQJUilkewSburWx064BVF974yos9uOc7/MwrLcBHAS2V2+GUb117Q7raDgDi8P+h5yjJ75xoT330yfbysoiY2+xPXDhFOYt1zBV+hwiFWbZ3FRcf08GvELz22f2hS660twl/x0fQ+eBAXAG0Q6OKlcjpaZtL7JE5L/WVn33rQ/bv//rN9un5KSeufRgu++JbwdzL6Ay2Cev9ncvvN7ef/3tdnZZ4zHL1Jy02zgAbwOQZLgCLMPI10TN4uJU+8EPvtX+5Mc/bCtL8+3hhy5QbgfZ+wzmWHMoCUxetgCrzH1ctezbqjeajOeMD09IMU7jHNVIHGJ+FNTGf1+onaqDb0yVnOTpaBIgpWGSzrZTfqecXukvQDW54O63a3SdkMoY8DwXKrkr3x0rNkOmWxsljGqBWieRppfvb1OnH2dy5XY7/Px1EyvDntalUkA1ZsHJb3VdwA99KFgt9t/limmLSoE/M5fQJwEiIXZ99qtJ2jaTBH4/VjBobCV4mtUoTVAssE1+aJWl8ZjML5WZFQBz6pH5cu5oQ+5D3Ah2cAEe7a/kmpUpVaa7R63VAFVLcbFt6+VOc73uY3p0CBDlgCPdVV58qIMw99bBAswpmpcRdVmPGURT5H+GAbf7c08IEo3h2AEmTIcA5Uxa1XzVPaAatYV5rUiVMV7SL+BAkzs6XzGvzu6CyEzyZXZKsW7VzLaadjjUyHYBlAxOIaZLDdx3RoFlxZT/Cj1tsVd8B7O5LxS05A4eQCtcVcg7CFClv/je0jUbXF/7pod0EbCTm641inA4JyJjpdhUn1/2MQGqX7anJstNemDSA5MemPTApAe+TA98pUC1yspU4GdQ4a+/Yarsql8ZHhjbjOuszhLFzQRoKd8kQOO7WdDYwvxB24EpksFYMPfJGInPZ5U1wqhaoN7qHUq3VhYJb5SziS8BmgeAyRHSzhUA4OoaARZR+Qm5pwn3CIaU/M7DyM7BbC1CMS4vkS3F++MUsVdzSyt1uIRtTIA4e0B79hKXC1Rl3KrGqqymHIDAC/MO8+cCXg2lFgDPg7ZInutgcbMtrWogw/H3dLvkkrJsSlUKSg2WI4OtIBmVcl7vpoZaM1Uwrhlr5Hw931CSoyiN5K/Gq8fPeqzl38qC3U8Cdt7PIvs0vzfuxH4nULZd7HqOpOIpAt0E5vRBHGo9dy4fIyjMpk79GWzbI5zY9yBfXu5BfGdMkfye2N/2WyTAfUiKfu3buP0WAxrLlHFuaoi6zBSkQ2qCwE4omXDAaCLJMiGqoXVPHlwgPOi4Qs4xeA2wdV37tUxmBKojyrpYmub6jY320quftvmVJ8nVvI/3t2FVd9qNazfbr//qpXbr6mbk2cauA87BgD64fN9K+8m/fobSLjj+Lg7b5Yur7eIiOc1blKlZIrdzUTOlU/TjCqwq/cWsQoyUZJTj+hvknyOt0juy8XUCkqcKuonk18+oI3I8wkhne6v97uV323/467fbx1f22goOw49/+7tsU6MwgATmUO+++V776I3X23nkyQ4rpb93dk/aBq97mgC5x0w4mP+MuRgKhCeeuL89/+c/YwJorT1wWQnwacY6Uu52HWKcc2ZNG3NVcx47syoaSx8r064zEdAp8kpR08zEVJ9HZilcsY6l1KGt0NBHzWlNQXlRTB1bL9X3rt9rqVpiJbnFdlHfk8C1U3SeV0Gh9xObIDOaBgUtul6/4fg1lPL08kUMlailuk3m4qfUUg1zLSNYSg6vGclFgWrJemVTO2vq5dDVC3XETlpZU7R2WSDMwwN+sc4e4JISp6WGsKQLE2jmmjoXMeD6E5/KnKausTJ+Z6Y4Vm5bfX3ZUw+uALEM7bGTdqP5trt7mq5e4CtZaMCWMts9aquiIpFNFayqshgl15SUCO5djivbammZuZkdwDLvD5cAqoxLvpuldJfWdd7DZhgjOpQfc/M92oNxxHnY+23yy3Od1XCwPZn84D5hfVadgJ3QkVnX8deJF1Ml9j1PnpKM+f77oAw4EFa3aOtqM9nCzcvK2jFOYvuC1gN+KcKfckJqymrsAVz2Rweqb/isNAnHHIHlaKbbIvdj750bbFyA6qiTO62SOPL1nLtIfr8wNvuZzIm8O+FV7/7hxwSo/r4emnw/6YFJD0x6YNIDkx74Q3rgKwOqbrjjroAmwahKMsMDubRSxgW+BIq4/JAAZJ5gYtbSHQRXB0RuA/NHCZT2CQR13bTUzRAN7BERnc8TQSbRBiFZJLYmdAkcF5dholj3UHaUgAtesy1byhKQZZkDweos3w90P2XWfwEWcB5mYrC4S3AuNSLEITCi8XNz5mzZfj6DjdCUSW7XkjWR/8qI8qJRibP0RzAKScGDEZo26MTOY4n8RF1+h8N12gEYFjwZy8ve9NzV8Az8XbiSYMxNhyUqUFQOvQUwwzSIHXQPNsdNDG4bguOqP8epoK4fyGcsKSMrQJWpLW+jOPhWSlyB2HEAOs8kQOhcmdpst4OTsCmWrVlq02d+BlB9EJYPVmr/TZbLNETo3rj7Rspd7GlY3RxaB5xhz62tOs5bDV1cAL0bsmiiNC5nEzDqun7tZnq9nIIt9+qwxlTHg42eeux4nD8js0wbZIwAqVPQ7QfUSb1NzdTPyU/9HUB19dyzgLXLbf3ORrsKeP3s46vthb95uW3f3gqjKlgdmkdMO1eW59pP/uJZDJXwFsW06zyuuQ+cgWm+9QrMJONpjTzVIeVpkACfzFmexjFVQF1JtGyXbRXslDDV/1ft0LBbOv7yjDGRfwNU0X+2V159p/27//Bme/cjhJCwtt99/rm2vLYGIDpsmzujdufK5+36+69hDKZUk/xAgerOceqp7jGmTEWMMRDXmdfX0tI0ZWkW20+ef749+rVH25lTw/bQAxfa6RVz/JD/rtDvaITT9sgjMhJrpAr6HcfjE6N01PzSsaY7oMZz4baUWApOTfjUNMq/PT6fNsplyDSMG/D4LiHAtSyNutkOej2FAuCwnU48CPgEp/7tSwemXkye87z2fFOda8kdnj79DLvdaaOPXmUssP9+/ThOwzimFE0GS8ab/ehnOZTqglwTSoTj1CuwdaKhA/mwrKCyHSW6fKffmduRTdVcyXdD5R+0Z1xX1a5VFR5TJffHWAvITM6ty5GzD1g8wqXcLYz2uAYzcQXTDvXqfvb2VhgHS3Enn+O+ccx1IpCemSV9AqB6uI/p0LayaSb75na4VLmbBahaI7ryUytH2vIxNohjZFxZb/UQ9UpJ7euqq+6pUevlmDI+gGXnBw4Bt07kCUxdwrMp3tYV3WvavFHzT5laCXiMX8FYxs17QaffVpbqPH/NB6pa09rP4gGQSTB/TzRPYkus75SJkHMn04nc2/sJk1EVqCrv3XHiQ6dg2dUu+3Vi5P91XLkT16TDl3tMgOqX66fJUpMemPTApAcmPTDpgS/XA18ZUBWk+giXRmQjUN0hiCjTiuJKzFuyASHQeApUXU5Yo+uln8WIyDqfspMBqwItmEzZGcEbgcgAMDNgo7IIB5RCkA4ZDpGSwSZZAxGOAfYVULpikAn4ZflZnDHncTUSnA5BawMA0wD2dBZ34AEBXUkYYSrY1wKuv87u7ylDFuQZHk2zTRhIGcwjmIrp5GX5OQFdAlxAiLgLtkKG1bqvuv0uLu8iM8YqRJOiwlGV+mewpeQvgLdY47BFMjuWZXE5pMMywKmP2gGnjr8pT2NQOv68Or5LjysgFhCNZYeyIYLeBVxCx7VWbYBBWkrvhOTjCJB5nphsRlt7VF5BuDlxRv5zyA7P/ByvpPuQ/b7KCX0/IKZYQllDQavlLXyFjUs91XEwJ3tV2uIw6EHClq7pgaEMTVFQQvaA+bCQ3TjFQzRMTcv4X5ktiRwEDzK1nZ3Mgp2xLJecAMG4hkp37SNKxGXo1q3N9s5719pvX/mknb/vu9RBvQQeJG8VAPsB+aAv/vKVtrcpwmCvBOKQ+VaZCVv1/Z8+1e7HUMn9rq4uY6i0gPPva+0sY/Ds+Ytt/sw5BjfuvylPg6HSGKh6PJ4XSysF9nXTqg7GDkA4hztbkcCGBddF+hCma2urvUB+6v/+fwhUKfgBgPyTn3+3nbt4se3uYyhDrurx1o228eHLcZ3e2ZkiP/W43UY6uqMXkyVDGFuWEBEXBKgu4/4LGP3Wt76BA/BzAHCA6v3nKcFDe0+uUE+VfadIr6V1vGKrr31U7dGxiLM+iwiz3I2Sfxr4kHI10o5CFoGs7F7VtFTqG/MlTJTMMhSoVqkaGVXPsloMr98xIC5nXq8hWdS7wLROcQenhQzv5q7aXpvEhWbe8DQTEub8jj55FbYQuXEmYmp+YwT7HHMkb1bumX3pYBsmNOywn5qa4O2mTNNKMtyX738LVPe80QmkPWoZTyTYAtsoqWUr2YjyYOW9uX5YcMR+xM6ZQMp14HpMOGwp4YUx1Sm7O1/PzXkv2iHHFE5wx3qrgE5y82VTZ8mpMC9/j3Fht1gD+ghwfrDnOYCBp5yWDtr7e8vcP71/mYfvMZq6UM7YguZDxpDS4ilY4sB3Oz1q2/Ex1yRT0hj6RMUB15d5qidH3AsGAEJkzLsY3NUUhpNybqA40PRl/pVyRSha4lwussw9CFQH3EXMcTazVDFvTTw4IYbOJe11Pbe9zzHpF+3W3Ir3HsGrUuBNJj02wuoLVpU9O74yaNLP9SvlZz3RuIb0l3h8ZT+nX2Lfk0UmPTDpgUkPTHpg0gP/3+uBL/nLWoFSPb7cDLPQxHC2wqGKacICdtmW320rxeJ1zK/Nyqi6PJ8LyAbmQBIQLVgPkABqBNFymPw63ytbpfwA8tLBATPtvTwLuKONrBsIE7i4QghkvGtpD5x+l9YMW2BXCVoGmPwMCPCVvc7zfg5AahkY8zQDRjXbsGCOssil7Uhj90bk7AUa6xDMHD7fGcBaFCHSXYByAmpYXsOjiiNn2yLL6ai7QNC4hEHNAJfNuAZ3MxjZTYPiSBfFZxyLwESQnRg9MsPqe181VRJQBsbxnUBVEBxDpZwpmdH63pYE0CcfsoL4mD+xjTEbm5XEian1Wjl3sixhbg1ayVEL68rOle+V0RINm19tM6cBqvOXCfR/F6Ca/FidbXkKLItJzVkthrUDytRKzRNwGpA6ZkQ9zqCygMlKlC0QmtzOsLF5y/eCUV8L0AbUhkauBQpP1Nj17+RTBrVIuRHsClR3EAju6Pi73l5/+0p7/Z0b7czlb5Nzeg7gsI/0d7u9/caHMKqvUHdyH/YeqAzoiOMyTfMcfv07D7eHn3mY7cPrD+eQ0XLs62+3talb7WuP3NceeOg+8qMBq8qABaoeAxMXCfiZVDEP+8BZijBVgCE0prdubrf1dUA0kzNTsD7LGNosIh0QfEzBqv7u1Xfbv/v377aPPwZYMOvww59/s1144H4ORxaLiaGjO+3aWy+2HcC14Ghz9zhmSpoq7cqqWiolXachl2MBQ6W1qfboIxfa83/2C8zHzrSLZ1fbww+c5dq6xXzCern/ClRTw2h8PxDElcSzSgHR20o9BdWZgRLJmW9agkslvXVeBBu4+Qaoel4ADbGd1dinaqeeHIHMUp5Go6NiUgMSazf1XlVC8lb7ae9gNmPDiR/Zvhgi1WlXKWEy79T8qTZz4RtxVD749DXq0srYVs5tGSl5ryj1gkcqsBRIxkyp787P49w7Ho93lQsdRGcSSzOlmnCSbdxLqZrqliGy37lB1VA9MPdZtbMAkO9Syia3Wg9MRYnlc2fJS10CkHkNAMm4wczQrwLVaZzODwSCmwupr3oM4+pEk8BR8y+lteaMlkkb4B/zt1mUIgL80e4i2zY5wxSH6qgql1X3nxGTHIfkpnrg4fxjKFfMcU2w9J8RJxMBpJ6/Q8ZhXNeRJ3sjdKxt074Dy/Ow/QM2HAf3SMYjes8VHiZUR/gAUe83TtJ5vBYvUx3RJeI5/44iv9PbwLtyeoV1NekjV9d2sZ8qWWYN18N2m/9vkqdrLqr+vzUoBN/eaGXzPaaa3Puyv3XjkTd5nfTApAcmPTDpgUkPTHrgn7cHvgRQHYPU8Y/372+Aa+ARyo++FhlykfXocKWXoCE4Z0HDVGvsOTtO3FZsKu9lOVeHK0i5qnzFoQE9LMNsgApbjoEIjADytcEhsl/pRBhRg3SDqxnMX+YBhrrjHu1tErFk8wAAIABJREFUEfCMAJy0i3UgOMEJ1FZlH3MxV0H+C3IbAiIFa0riIi+zZA3bWKS4/dwsc/GWhThaoo3M7it9hTk4JtBt09u814TI9WBkh6FGSH+EkQXgrS2OIh/26ASsQ4I5gZ/sbqSoPdK1h8v4tuqfygrKEiQHVqbV/FzrsApUu/wyUkFBk9jQeCxRdLkLu7yRl8ZMVQOxctx0Lg4LCyAOg9uxnYC26rdaHkeeg/eJA2lZmKV74MQQEV0r0t9fAGIuYtb6G4LSd8J/nsxCzyUXU2bTMyo481VmNFrj9M8YgI7B5F0JcL4XvAgKxsu5bq2X5eMgbI5qeq3+zsFW8FxBdYGNAMC7oFaUpOTUBEAGCqhtHzD6+dXb7Y23P29Xbuy2tQvfZOysASpGbYPvXn/lvfZ3/+VV5M2w9LRH+fmiNUjZrXVWLz1ysT383ccoP6LDauWJrl/5sB3c+rA9+dip9sxjF9ujjz7UTt13P7meGCp1SbT730eT+/lVSuIAlrd57pOTug8q+fCjK+3aLaTGc6fbqbOX29lV5J57621r/TrzIPuYKK23V1673bbvlIDyez97qj365KMwc5UrOjPabu+9/Nu2vykjC5sEoMYvCsBKhqgOsowDSTUJQMurOB7OnJ5qF88P2w9+/Gft6088TvmdQXvgPt1/NRi7BqvqjAhgJ6xq5RaPgVTRmBGAZvwpka+QnzHU801PNEWTpQuo1BxJ0ySlvxqlAUwPLUkjy6XE12WZIAqz2kGpk0JcM3W91J4DVOO+7Zsu3BSgjoGp64ZFrc/821SAprnVRer/Mjt0+PGr7QD2XMZUTOs1NVYfjIGq+fHKgZXjHkmj2ga353BSbio4px1pG9eroNTFXLbK2nDFSOCTrxrmlPVWlguoHsJkOkmVlHSeuYcFY1VJKutBJ1+VbW5vYSNEjmv6GnY0DCffz80rlZaxHPBcACguBmwfotc94IRrrnTI/emIutDz3IsWllB1zO8w1jCi217ChKkOyAkuD8JJMp+yrJaiCVDlHjmn6533vpR98ZbgfbDYZFMfpgHA+5TMGW0DSndRvlhrVWk0N13Vzkcshx8x5WoU85a0OJNpTiB65jmGzZgoOaoFuJoq+UtSNVcPnHhgHW9JQl1/OeqewNK2m8/lSF3HEjgznJfFuIUrKAeoMp42AmTL3uneDIaSdEGwR+XYHY+w/ueXevkSP6dfajuThSY9MOmBSQ9MemDSA5MeSJhRIdM/9qig6PfPLo9BTIUOgtIuGM3a/u1nhOmZG9euI0CKx2Z3YoVvyvy4Qd8Swfzq1HLylswjcr48gakMENHjXPIdBQsEeQQi5mHNEUDPyyoKSgBallEYYMQ0WMEQhuB/EYQxGBIeEWxrxjQg6Jkj0DN31Dqks7rfau5jtKgxEsjZ8jBDpL8DGNQjADEZT2HODJhnYDEMi8ylM1fVo5lDnjvEFVgWcYTD8AIB4vIS2VEGs0jgzGud5/uAxPS+/WBAagDm+vdKzUQK6ly/hk18J3jU+KYkpxUkG9nadl2Ag0vFcHwcSa9kZI/hU3UmEXhnVAXEkRgXsPBz21QpYua20b4oc/3CDdZoSd/4p8Hp4HSbPvsztnOW/v0NZNgH2aFuv8fIfWdsQJAuKFr3326WFMAahnU8heFOx+jAWrcGoLbLj8eS3w5YY9pS8ry7jbJBabjHEaTQO8dtFFdTaGfMrDppYH6qCX0HbffOVvvoo+vtnfevts+u7bSL93+PJi4DSkZtEzOlV156u73w1wBVWCLNvBbZ9UKUyeXMOjy93B79wdcZCQAExoHliz795Gp76+V32kUq1Dzx4LB988lL7bnvfb3d9+B9bXFtNeP15ufr7b1PNtqvX3q33V6/jUSXEJqx5KTJCMecm7d3281bMpOL7eIDD7SLgMYRKOfDD660d2nryeaonYrZVWtP/uDR9izbP2Y8J9Te224fvYZJ0PbtTOLs6Porowr+21X6K2vHuZSps4uU/y4zv3Dm1Ex7+tln2/ee+wG1YecxhzpF3i2jfvoqJlOMF0pCyahaXqdGQu/zDlTv3ifGEm5fY2kr+PS1mOMAVRjVANO4/HZ2NbmtunzX51EofIFNHY+/Gh5cOwGLdb6/mJeaaYowqX0c2St12k0kTamg6YvPphLL6OOXyb2EZQOUVS3UflwZ5zW5o7Gbjr/WTw2zx/jP5+alJm+1xp2fCxCdAwlWdvelNEeWrYFROX17fS0BVAV4glC3k5HqvYB19pHZxshJsNu3o3R23xxVXXfFytZr9r7B3/PULXUSy/bt7g7azsaQfWXN3FucJItMmfx5XXwXV1GBYJq0tz2PpFhA6T1DwBk9RtyGTY0+xBTJsjU6/cZsDTVIOileAHVpnXBPmzaPn8nAI66pwy3G1Va5/u4zeXPkhFugqFMQJfQVJtY0R+Xkl7xbAyQL1ujpW87oXuNjl+AYrnkzyj1OKFvyYFMjrLet2sXtl7+W63PvZ8LR3x0nZnboTOus3u5AeVzRNfVUa2CwTknRa5D+np9GdzN5THpg0gOTHpj0wKQHJj3wlfXA7wGq98DnH9KCACWe4wyf8U78fJVACJ6x7cqsZCacIIIAwuVXeD/XSxEM+ETrDIW2B8pqBTcGi4QywhxLviwNBC0E4cjLDNDLiRXgqY6RYDrlFwjGltc20Z0BdpW7nhJIYGxEYKOPSYyRBKmpRwrIQr5ruDQ/HKUWqwBPBmJeo6QTpMgwAzIbmpPIpMwATGdgEQI0afssRiTzyI5naVtK07DewsIOAaJ5mDKq5LMaHcuOKqGzLIzBoTE1nWHOGr5LAeH5zBIVPQfONqamq+SGuC2RXuWbGvhmm4JdYzmBKYFlSmfIsPIq0+c+DcC6h08Hyx0TdtxosJr9CH7tk86qGrSPWSvbTWdiSKP09zxs4y+J+D9ghSHAh3wxAOq0LsEBqJao6Y3qwWYZI4U/z7/I79JonT5rUqKQt/3oEh5wsen16C6/Adl2xJjd8zvXL2ZxWmBbf9ydbynXWBEALAqM6i6Ovx9+eL299c7V9v6ndzAT+hEHb+kPTIkAqq8BOF/8JUAVttLSSngkWaUlfRpB8sJ8+9qPvt4OcfbdgrEM0MAx5/XXPmzXPrnZzmNK9eB9c+17zwJWv/VIe/DR+xizx+3t99bb797dbH/3q1fZzmZbg/GPCyzHPc+kySGM1vYOAkVyGs29PnX+Qnvsqa/FMfW1Nz5qN9+9ipoAp1cutIeevr9970dPZXLAyZsZPr/6zss4BF9nDM22G+vmqB6zXwJ2y5jAKh4w4PaVpUaJDAAnhXaFNjz62P3thz/+aTuH++/Z09SGvbTcVge32jzKgJkV66myD2rk1qSGRkoFCmveqejMyIA746qjbgFUpaYCVse/0l/yUWG4jlOjyRI0G3wncsb191hDJYFq5YTGjKkGRd4XestQFuXU592R+a4TdE7zPbAR9jXL8BnGVrPnv5W/Dz59iZqhmBF16W/wreAy14kTTDKTNfcReW6GZgHV1DfV7Gg8XHlVxu0ciP3idZY6qPS7bGqgl5Nt5jgzf+M2NVJyOwJFl9cBWLl22F8vOZ46/WqsJHC01MwBgFSztnG+tbWklb0fWuPUCQjGDKmo3DsYRzKph5SeQSnirISX4tIa9yQatruBw+6eHcn91kuV601psYZwh9SY9r56xPrHtKfk26hInOXwFNpe790w7tNz8JiaOSExP9pnogXZ7x7GS4fc81ynsk/LHMmeHdsWMQ0j78k48K5LDm6qowo6AbLJLS9ZucvJszK9lQnOgr2OIBhh2puhx+SgHsE6DGcygS0v+HvBdnY4dn4FmBpxncPkqrp9M1oPmBzR8fe/BarjQVbnfPKY9MCkByY9MOmBSQ9MeuC/bw/8HqD6xzcmRheBCz2wSyhUOaqk2fVZcoKhsuOE3ZyGrbKKKoEP38tduq7smjDWfFEdgY9S647lCZSX0SuGg4WprDw2Qh6OSNmvLNQJUd8hZizD2d0GXmSjzK4vwqyCwGY0UMI4aQFAOS8dGQfWcvBslGyQdfBjFcXLBOYLBGIGZkcGezIv1lB1Dp8Nz7L8oflcpdcLIFwYwr6x/sIQ5gLmVbmekmIlwAF8ObYuY+zMskGrINOA0YBVueHY2dRoVbY1LpyC0VJhFjjobr3+HTdfgYffjXNW/TyfdWmj5wJmNnmuMT/SFMr21OsYqLq825jq0l/L6AQZuA5M8TTAbGpVoHofgO/XALn3+c7GwzqbTwpoKiMly9T0EjOR4RXNm3qrTlb0XFVHyJjRTX3UUDYp+FNAYJy7OgauY+Y0gIgDHANQA1yD2QCVClmDcwNsep6jkbYACkC5fXOzffrZLcDfZ+29j++0J576CastUPtyt90GxL5GKZgXf/kGnlLHbdmauGxLRtWcaqXaEnqP/+DxNn/ubMOTCTWxNXphlKh3+uoLH7RbuAlrerW2NtcevH+pXbq4iEyYsX7q/vb665+1O59/Rj7oSTuzNt3WVmdxHD4Pm7kAQN1ut9Y3MNAhj9LyJwCihdXT7cJDD4OzBu36R1fb5+993q5d2W3nH73Qfvznz7ZFrKCHPJcYvzfefQn3309w/J1tV28fJ0+1clQJ1pWh0gWOW52mlX0vMDGjPP7i+ZX23A9/CGD9WltD/nv5AoB1dYdrZbPNrVpPlScDsBh6xpTr9zIxhR7ZsIy7JznOy5VjGhAK65Z8wNRMGrv/SvXBoB7eyCucIMuCsgJivXD7dZAxICtYQDUyd899tL2eWkGonxc4zf8Fe6m3WgA1eFdQPb/YZs4j/dX1+ZPXmdTiGg2oFZRWeZqx99cBmlUnDSxJ46AaKx1cWpY1br9xCfdwnVToTGrHyDFnilmSyggnIWpCyu0fsN0RE2ruN8OY791X6rGKB73nmduaUi+2DeMgysgInme5Jzkd6LiwY5xUi9wXUInnFnJeANoGtUcVeDBhd8R9sp1wX7TkF5NnYVQ1N4KlnTYNQnM1zuvogJqq1GO1JE2kucn3RVEC0JZmPVY6zUdRopDmMI36RNXHEZa+h+zziIlD27BnHdWYLwE0abtHGRffOk11z87/a2IqZ56JJacvzfn32i94W2NAIyUL0PhQEryNPmcvbK29pw+7E19uW6Bq/VQFwJ6XActprkT72DdZ28mTHU9nHfC7YRXVytqu7dvmyqPu4zWtvzfpkYUmj0kPTHpg0gOTHpj0wKQHvtIe+Mp+fd1w8hV5rRwkgjODKX/uxToJIapYhYGG3Kk5qr4aVM4DaKh+51x7tiQaGOfEJQghyhsDLVlUg88REWJqoFJXkAKWGKwKipARw/4NYD2nkK1Z/lPGzlyrhSUkvbKfMW2yXI0GQoiNYSoOAUkCvhWWW8W0aV6gSvBkAHYSUxK1tbJ9tp7gLc6mHp9t4FgI+paXYGLJR9UJWBBtTmtApCyl/8yjNIZ2KwbUrD8LipcQDmj2u9A4ZbZkYFg5ZAVEBZ8JvrNeyX0Npufdh2xNQuo0M6DbR86L7KrLSkiPu9fv3FAYV9lX1jWYtsOSVspxJ5Cuv6cwXZmaW6Zsyc9Z7gGC2N/SDR+JjrsslJUCTt0x7BuBcBhU+ywbEoA60eCfokhr2/oa5F0mOGFOapmEiBXJ95E1ZlH98r8+iL5Yxtq4vipb6ECkSqUIlrr0F3T56ac34/r77gfr7bEnfgwjPECOu4Wp0UYHqm9i3MV4oO84tUi6i223SSPOwaPffride/QytUoBguAx3aSXWPDGp9fbi796l3xTcgVpgoyppl0PP4bJ0qOPtjd/9xoqgo22wsYvnptr33n6wfbt7zzblmAub167DdP7KczrZ7gPr0c2umvqJkZAFx5+mO2Qs3ib9r34OXMDg/azv/hOW2HMryLZPU25mTsfvtE+effddmd7ut3aIEcVoArmVe0cMyWVoda49DVpmzCqiwDVtZW59szTT7RvffeHAOdhOw3Ve/7UMTnj623lFJNCOAKrP49jca6BfoLGyNBPxkmid+W+MqNcgzCpQWAgwSpTE7ezAqowqlNHGtzIrSEFxgHYup53TZRqCBfpmvqmBZRrNqzGbd1wPNcyku7HphQ76SkvOTBjl1zh2fNPsy2yFT95M+Y/5XLb2dOUOCoMLBjV+dZrS6dv95ncUe4F1hpNfVWZWpsSYFlNya5CIJcxkmyso1fz5EwaBcCyvnJxV/fa47XkxPU60lSJ/ewjv9XeOhNegj8WnWPiLWyjbKezex4iTOtO2EwYVI2LKGWjsmR2bjPGX9wE2SamcIDUwQDoxr4PyFN1InDWc8p97ZAUB1KlaUPVlo1k3iIuSHo78s9nueegEJERl2U9AMjKpp4cMQHJZJ5ldeItkNNRipjx74G5qpqEedOpUyOQ1ESpru86o94RnKYk3YHPaXk+9067e7IA+7pUqh3BvekY/C20VcpbJW8KpJpsYhsEqe6fu3u+NU+14CnXAOP0yP7tJZGUDRdrO85dHU+59kE4eZn0wKQHJj0w6YFJD0x64Cvvga8MqNryzIzzNM/UAOFuVmHFgBWOJL6CmSRAMiChsAeBO0++XVaWSxCyDxBRCmblGV16hwY5Bp0aHxnAWNMGELiH7NIcwdERQRrbGML8LIIMdbeVQbAl0wR6U0ghZxdoG7mnCwRa87CqsyA/2cgGoD0m+J4haBsiv1wA884JHtm+xk0nGp8k4hGoCKZkIQl9kI8NcN8UjMMNA4RlamFlMUsRPE9Nk30Fs2twGS6BdhwR0CmGC6NJYDxNrpeBsDmogvCwm1lW06WS93YcF0AZsE/0J0uTHFX6o2onKkmusTMGtJKTxqmRHXY2NrJge1DpZn81zy11XTVWipOypi3SJzQm9VMLqCorttzK1PLPwJjWUX0RM6VP2CMhpSyqXZSct2JUI9vlcw2WwtCESXVE1OsxDHkkwOO81eCByhkudOxQKaDaBbcZUQG6YbIruL33KOQfoJptClocbGOeX6QRJICZ0lb7+IPr7WPA6nsfb5JH+v2wwlcwLLrDd6+So/q7X7+V8kkrHPsSkxtD5ynsC7a4A+N2+YlL7YFnH4nZi0BwlhMwlHaFlXr71Q/byy9+hORWuWGDMZ1vP/zTbwKARu2tV96OYdCZ1en2J9+9v/3bf/WDdvnhy5w/GKI9pMcA5Y8/+hyX33fIob0G4D2gtisQD7D65DfuaxfODNvW7e22hbvvU8iKdZK9sLbQzizPto2P32kfvv4GILXqqG5wfWwCJnT9TXkaugOchIGTOZH0JmN9wFOw+tD9F5D/Pt8uXDiHizH1YWnz2vB2u3AZZcMq590ivpnp6NLqux1f/NZdZlW5qGM05U7GuYAiFuGBHJr5qMIFjJQwidLkKgZLJxhJHW8E3BYbW0Asp9vrzzzTjImSyIdFzenNSa+UWM930g07QunMqgB2erAEo/o0AAsTpU/eSM3amB8JEAXCHff6hyB1XHbGyaHAlzCkMo31vY2JzJflQyJnbs2SWdyTZF07eI5sNYO2FBPKdC1xZdvNP3c93Xt1Chbk6v5r7dRDyyJxf/DaOTIP2f2pyFCb0pUQGc7JYV2AqSVPXMlvmF5g4PQWIJJ7W7aNwoEOGi7Chnpdc69kKo828jltMVf3gGK79oMgOA7IAmKOw0km95tU4kwUcF7Hrsa6lHvZcf+xjdaK1bXarpQLHXn/LIq74CGTFrY9EnS+N6mjChkVi+sI0dRuwHeLAEb9grnDhivdIw0jrr5ZvtajyE7e1UnHi92cBe4//rJ468qodMwLTGWiIwGWySWhJAC1frNkZBFFe4ayrZoKdOzeG4N3B+Pkj0kPTHpg0gOTHpj0wKQHvrIe+EqBas2NF6xIvMjTbCKB5vjhfLdwrZhT+bPZtkwgIuc4bx6YgQxByQJmRjOU53CbwpNdmAODngWCZUHhNPUAzdva211KSGOwuAqjZRmaY6LLwRLhD0CBTRSQCv24C5jYomoIAIIoUynnjOUVAAlLuIIuI688FmSy70VjnigWy9YpPB9/W4bjkCBOV+Gh0kjh9skwjMms28TkZMa8WYKyxeEGMjnCINY70KTkwFqrGH7Q9hNyX80z0xRlFnA4A5OrPFBQbEkLY0INbwpopatiJBNwR3AsMK0yI7jSxkSplrMdgtjE3TK4dLOlfOYSFHfHTePsPnOQWpIhi8dAgL+VEBugmz9ZZGivGkO28fJPiQUfRalJPuTBZwTnSkI7y5ZtiJhtEGC1A9Xw6x2sypKnem5kwmPG1MaOpzJ64mxnWcYmSgVadf0VKDlOfD8eV2OUUaFnR7NF8rlU3G2krUIttj3AqIyqQPXz6/vtNLmLe+TnfYbZ0T4JhK+8+GZ75YV3wuossrll+m8l59QROI2k9qidfvhce+I58kd5b+DtLo6QlZ4iz3Nzc6e98eK77bMPr6Ytjzx2vn3rucfbe2982D58/3OWP8YdeLH9b//r99r3v/0UOcGinC545rtDtnP9xs320mvvtf/wNx+0X7++294CfD7z+KX2o289RO3WhTIYg/n3vN53drGdW/1/2HuzLkmu60rzRoTHPGRk5IAckIl5IAaCBAmKg0rVpaqu1S+9Vr/1b+i/12/VKqkoSqQ4gCRAAgRJZGJGIueMefDwiOjv28csAWmJYlUtqoQHdyDSw93Nbbh2zeLss/fZZ7pt3Xi/XX/zrXZb2a8mSswjuvFE+hugGrjgayCAYEopJ6fC5MzZs4vttW99sz31zDMkc6ZgVecAqpvt8kWA+ho9YWnDM1FNeLtzJWap67WjMTlUUlShMmXPfOrY1EAQfxekigrtjUkiqeubGvlvQOoWwEcZMOvo5L0O4ImAKOsTZJVstAeqcfb1ba/zh8C0W/YhaGV/dP099zz9ZnfaAYyqctaUyjot+H6AZQcoXVfAZ66nWr9SXoFhWsvw3RmLlnnIprqsLVyC4VmYVq1Z76QgUGZVcBoG1jZQbDc5FFUOXfIAUCpQ9ZoXBB/gyOsxVr2r7sHe37wLwhwq+ydplB6vDGfJlrm3ADqHOP96n5mwN+rEBqzxEKkv9aMAVevql04B7LIN9x2QeryYelQdgO2zOtJEKXWqfe/Yaqt1Qh3sie5EYaArATRCxRK3dRJ/AlXPuRJmgbPfd+gPvd+U/j4nKPX3LHqAJPkAsGzttapu2U6hYjn56lXgVS+YhC2O2RIgPLWozFfuv6XIdryqEnZkcqG7P+h5kJyd9+mMGICY9cR4mXsyRRtAUmGrVzIJS+tzTYqmx6pLOU+dYwLVrkC5psL4MR6B8QiMR2A8AuMRGI/Av/II/KsD1a45SQXE/LkXdiih7DeserWwDyCA36xNndGAgwUiDiVQCWNIYHUCmzpQfhsWiMAclnOWYPkEMGT/Pw1A9pCxyWT4vQV7TkZOBmAliFdyO5OAFDOSGJfsEZTvt6VlfCYFdADGyVlacczT+xRZ6/LUahgyHS0HsKXKCScIyNyHmfRKtWWEQTZBjm1jrG0N0wlbY80Xvw+mDQYNQjFzwoE4JJQA3KAVCbGmRNOAU6HvFLVeAwE5A4IpaYBqWloQFLt+Gd9UXIaV6cxrbP3Q1QcKZP2xLU9qJ8Wiyn51883vfBa2tkCt5yBBtXFcR4y5fHyPokk2kBYRy5Kwz6mr87XPBJJo/yZXvgdoeQag+jtYlg9qg8hmExuyTNhUEg1BtrrFxhypQGZJfQWqwv6qEw672/2k/lhA21NQD2eKrWrYD4G6rInSxMgmO2QRVqXYlh6kOgAxaRLUpj6yqLMTrFj3aUFz+/ZGe++D220Lxen8qRfSpubBA8JYXHbffP237be/ej8GXrZdskZ1BdAuO+1c3Nw9bmcePd2ew1BpKMCEPd5EY/sBwPS5Zy631ZWldvf2OhLdd9sm9ObL33isXbq81n71s3eRFm/FzOv/+t+vtP/zL17GdfdUHEzDcXcMsMkGA+2bt+60v+c7/+8PbrV/uLbfVhdm27//3rPt/IUzzGPknOzXqcVBu3p+HvnvVNu88Un73S9+2e7co80OeI9y3LYLeEgPVX6cNpJhdBMJMPJ3z68KgiVqZV968Zn29W98M/WySoDnB5vtwpn9dvHRtTZYBD6oUc++dedRoJozz6BE7h6tLa8rcVDOroEslboKw5reLTwrAxaUihRFgZyI9FnlPZnWINOSuiqljVQ+2ng3159rEWZt3tVXO5piQ3sAm+VlY+cBqmefbkebW214472S6Gbn2TPGRuDY91R1fTmC7lDDgrJOp5HXpxs0yRJXYK9Vrx2v1S7HEkCbtjYdi2qSAITmsM0AMt12TrVAqmNRc3wC006K3DOxgtwDa1pVmZB185z3THCuZdZrwm4ImDwYzgd4Otet9T2COh/ua5ZkHTyMKqUJHvMhYPKIa/QEO7uR9am6E+/DNJu8YD3uexQf3BuVUR8iJz5GKq2EXsAaB3BuKskV5ZzIwjIeJtlYh32BTyidmGRepW2PjLBMNAMoK7p3XAZKAtVDjks/aPnU/F3gxGm2NOx6q2Jzx36a7vR65vgBm2nbletOCXDNLiXD+K4jBOHuz/XoOn34fcGuPWiHXFMcZT5x5trWxjusZkzKhwWqJU+vWV1zt+bI+DEegfEIjEdgPALjERiPwL/+CPwJgOofXoWBhkBUAyWX2pP549kMuIFgPo+jb32u6y8wMM66MgVaK9kKRiCYulS+PAdgGh5hKEJAM0swHMDG7/GE7BgLn+cp1BSYyj7I/MwBBpQ1FlOohK6kbX53aeWAnpH7tK5BfogJzQAkMpg+1aZHMEdCZwDsFC1lRkSCA/bNIEl3X5vP6wCs4dMs3yM8ZJ/5LvTmACY3QHqWFhwGnAGzSNAAazNTGCzxXc2VNBJKB0ECp1lNnwCtmiZZ/xW41cXikeL62qC7x2OOJT8hfwJcDWCtNRSsVpBu8EtL04DfcjDszUy8AAAgAElEQVQuWbA1qonxw8oWEA3Jw8kRTPuh7weomm0IWC2gGplwpMGc3aVvEfS/ANK5hknruy7EjwNdNa2TMqkwzL6viUu1q3HNfXrClx1Q9f305/TjkvVO2Ic1zsUeWycez4B2XH0/GACFcguu/zwAWZZqsSlIqrEM6AhgInjWahX0dri5A2O5TY3qTRIdbHf+2fbJjW3afBzws5ceqtd/+yltaZhDnMc5xmAFjbcMvIZEOv2uXV5pz37nadjR6u97hx6oP3z9env6sfPt1Zcfi0z8M4Dwu7//qD338iOw74P2xo+uA4yH7dHLM+3/+b9fai/htmt/X9n9etR1UfXKANXb99pPaWXzX358s/34N6AJtv0E7OyLrzyFYy/glD6na6dm2+OPIP2F+r1387P2m5/+st29s0t7mgINmihZU6vsVJBtqxoI4XzmsTgHlI/PzE62K4+da9/53mvtEeS/K0vUdE7uttX5O+35Z86lJc/EgqxqnddMydQymgDy35Jf9okCkwMTSRD4XrV0qhlY7OokgBSxZjGjAhucf6tGlWs8RanWstLmyf63knjpQVznNPM/tZRVC+9BfA5Muwuoe7+wMvtIj+aJs0+14/W7bXTn446Ftea25LaygQG4gjFXkUlZ14fGQIIjgWyYVp4FqDu0/xE0TqeEoKZ62lIJanUChp08kkU0R2KdrAksgaZuvoLjDgf1suP42grsguVLji9juMfQmEyY4zr3/QOdpjPUZaK0tY4IFjZUk6vse0A1MmBluGFBPb8H6Rtt6xiP1brUw8NV1gO8A5sNod4da5eXoXXdmsYd7M3Tc9YfnM6RSwsoB9RcT815/+H60yUYSfShQFl22V7TIN19WN0TJSAywnEmdn8R2HoN5f7nKytLnRHqa7yfVtGIfyE8swp7bV1Td49qT1O+wCT5Ujri8Vntyg8A9kC5Msdv+tPkj0vskTg76CpYlfzW3QLQyne4w7N8yX0L1gpSMfV6mPjqr8sesHaX6fhpPALjERiPwHgExiMwHoF/lRH4EwPVjtno/sz3ok3DWG2NfARqEJzIrvp/We1UW5UlQOlCtYEPGJNdTThjAEzkOT2BAQhB9MHRHPVHVrFWexkI0ASLfVA4SQ3qDBl+s+sCHgghHE0NLgUuSvIMpnHBtOUDDpUzc0dt7cw60lwAqYwnEtXpaVqvsDeUI8JuEv0RJI4ExAHF1mkRMgFWq0bOliCjtKKZZTnlrrYu8b0plon/EeziJPs0wI14Bsnx1KQAtmMBMDcxQJwZyLiy3hkAMYGoAMV9diwkKiNvC3tk6NQxql1NXs+QGpRKXnYdegIUZFT9XNCZ1jY9m+rwBP0WtDOwNbgW0BYYKPY1BGnHpIYpKkK0XF+Xvkad6iswzZ+AK972RHRfYJ0ZTAoeST8IOE9EyDFY4sthSg1Ak7oI0yoTWYjYQL97P05ONa9SJ9g5/MbxNTJr3/PjAqMdnugulgpDyx22jjHyVJGCgbCAiH4th9CoN26ut2vXblR98+zTvN4m2D5qm7Ct//B3v8aU6DMkvyRS2C3rU+cdj8g+q0b11OXl9tL3ngGoOrhTANWt9lc/woAJU6S/fO2pdgkn3RMWfnBvnf6ZMK5QnD/9+/fYj1F77Mp0+z/+/HL73itX2xkYVeulA1Z792KW2ljfaL+5/lH7xTuftJ++td3eeM8WKLBG1I9+49Wn27PPXGpnT9G3F6bX+tTzOAwPtx+0t378y3br0we0oUHSSUHqoSDVhA6DITu3ZwscW9bwRvp8CsIA4bpKr56eb6/92dfac889w7UxB7NKW5PJm+2pq4tt7QLXxxJXrhkRJ1x3fWfgPREx5QrtWbO16L4Ot8YNqT4DiJ6QOPKOEEOy9IXhuuL60ljpBHZ1AqBzYgfM1K5aHKlclu9y/AXEeEv5qtdHt9luAuTzTB83L9YN08pyS+z/mSfa8f0b7ejuzQ7M1VHIfFpf6XqdhumX2kl6c8Ps8iy5JPhHBnZ7q+pW6/5RtevKhDVZUvo76qTFGiP1KoZ+wsqahvntgL7A1v32/KSzj8qG7h6g3FWmUqBqMssaUo2PerdhHYT3twWqzGMzTAJ6x5OD0PhJ5cYRc3yGpNgs97tics0N0E917xRzHskw9amHtKwROnpOjpEP2/95emaHY9ElGKDK8Z5Q86o5VnJT3DRklZXkHgBUh4DiETtf8nJSEJxn78cO3RHH4zwLMHWO5x4vo5otBqgGhobZ9I7geq0orSY1U95vWfaQz/c1b+Nzb1Gz0c4UUHXv92Kw5LKVFCMFmG27lX0ShXTOzdodA+W/ByYPw/J7X+7GLXLfmsOfP7pB+8I741/HIzAegfEIjEdgPALjEfjTj8CfAKj2O2UA0NWL8ZbNW0oc21vglJTXmlSIgABVq4AMFWxXI2BdAOAtRipq79R4xcZU6cjXBMMHsCxwqSw5B7M1gF0ts6UZgJ0A0hotJWcJZHCGidQVGnYWh8vpuWN8czTnIQxx+YF5dcHLbNrUzK+sE4gh+xXM4Sg5P32a7yGHU1LMl2apPxVIyS6cEPQfE6ClJyqR6QiG1/hmHuOk5UWdfcn905ImzEsCK8ycMFGasgVOgB5siBJjzVHY36PDvj7VAJywjc917rU2dEBNa/qsGqiKXYz9u6DV4e1r59KTVaDZBdIxTAJwpN6UcZrVpMk6U4/fGliX9TNxlXJqpY+ut+vVaj1uMUea7LisHxZLGmxp+Og2V16gRQ3mQ6NbMKpvdHhFFlyw4ndW2IDdR/s61c+lv6WNrJ9Ja1l7V9+g8gKuAZdhipXtFngLsPV9GFYD2oLu9a+PAquBHN37hV7S8iYOsF2tJIyqfVT3N2xP86C9/8EtDF/mmZdX2+27hLEstonz7z/84A3qS++2JVj5RZIcqGth80umKZDYIKg/9ehq+9p36aXKPhlwf4bU96/+/vexZPnm8/Q4fe5STL1i6MX+fXZrs/3DD6+307QxWludaOfOTLf//K0L7S++8URbXIXt8wR2vWc1+rn1KXJf6mT/2+v0er1x3D6+x/WjEy3j8cpXH22vUfN66fwqTtPK1o+RBWOqs7XZ3vopIPvaZxkzVpN+nAcBQuVnas3qNo6tGAIDZKtdygT7ibcVrsKT7aWXlP++0pZAqSu0qpmbuN0urh21q9TkztJjlYkMIV4JpZynjHxorDojUS907kSJ7z0PHWoMfxZKkv+U+PZMq/1UTCjIGlftanqqpgerYNbfkWwqAwb9hCU1idHJdd18AGuSSD3LykvbuARzAHiWHmmTq4+149vX2iGOylGs8lM1psWU9pJ612evWk2RPKYZa7WZomJqQapjdsC648zNdRKTNTaUZECAZFejr+S3c/DOQJk4y/5klncgudrj+CL1+WFTTVB5CdT7cR/mpmnvW4fI7ZuAyLoBxrr9DkcLrAdAaZNWxs73D5mw5f7N+0MM63D9FYXrRu497MCa1l36B1vrCvtb++eAcO+Y3c79UVnxwTb3Y5ykjzWT8kjNLeS+Qv0rx2FZxYgbygGUqv1/PRzN5vLXIFJe9s+/Bp0BmtewN7Wwqd39LcupoGAfht1c9W5gP+2UBPD7Op8LVOVYFzj3iyQy3QOBsdoW/1LIpuoZbDLxRJWGOmZOHpCbZGfcDFiKkhG+JaN6ErAa6Mz3qka16qlrZo8f4xEYj8B4BMYjMB6B8Qj8rxuBPxlQNQT3z7uBBNxgavkMFYQSA0CIoZohgcvZ4WFEIELL+QQVkJ0JVWX0NFKaR157bG1qOFWDGoMVa40Mb8zZDwAMynupUZK2gPI7gkU9stcgYNRWM3ME6jOzZPFpl3BEH8mFJeo/AagH1GgpS5ukdnQKOZrLza2Qw8cVeMFWMsRGBv8r87BTA8xFCIR06BVYTlBnar2oQZ5Mwswcx6eLrUCTvZyl/Y2gd1oZMEFTYlENhPhPJq7ktwY7SpGtR/XICL9g4WQspgTQwn0Cx2A8/pmRWTVE4ntx/TVgNZjrWOSgMllXQ2hWbVuZcvoV8Bb7KTsm7onMMOtX+ivj4+9dUCwj7Tnj5ARMu82Kn8OwBWd2TGohEMZQx9ClJ8Ci3yWY3SAe/nHHkMGguluR8S6xLEBV99+AUXdcICtKLq69BOIGoCyfbcjOyNIV+CifJJMgHcvagxBfy6Q+JDu6Y+la7KRPYzITLpNJFtljL0uN9Hdnv+2sb7XbdzbbZzfvI+OdaQ/2L7b1DQJeWKH79x+0H/63N2gzs9EWGYdFxkxjLY2+3DdNbO7DQK1dXWsvv/ZMmBxP2O/fv9v+6ifvJtS9dHalfefFK+2RNShJTp6AdR0A/Nc/fK+dhUU/t1omMudXB7CvZ9q/o4b1HHWnUzTctBZ3k543v8I5+Me/+Lj9zc922r11gAXHvAtA0Jn62zC5V6+eb+fPnmpPPrrM9qTaZG832tuvv9Ou/fr9gIKOhCzprywh29wBRG3HlZbrketCCXDgfVh4jJkun2mvffvryJMvtJXlOVruoAY4utmef/psO3ORWlUMxzRWKsm2LH/pKAqzGuwXp5Z5mzuEqCb62/w8lGEj67WGNcuGARShCVAFp4IlHYk+b2XjMqkjhOqs1dW5z9x0E18gwDI/BLQBs/yuZHX1SptcvtyOPvsd0m+AKuAuPUjdnPuac+vxVK9jfy/n3wKpvjeCdRX4j2JwVD1SBZEmcJxurs9EhgkNlxH4uoYoRHIz9B/uaLZ3yaDXXTStbwScfF/2tO+lLAiOUJWVzDCHvFcNbQnDet2G63TdB0Ncf0dIsz1sXY0BnUPuWceA/rkFYCL3y+EQKfe08upiWjVfOiZJM9yfRlrMVhjXKc2duJ9a3zrN/WpqQLfRXVIK93Dd3S7J8JFJD0+1l5lO5STW0vwFba/XRvpLhyl1Nvg3wBIDIKD3+LSOqne9h3lvkmUNeLaHrmPN+8y4Utnk3q/d3jT8+kR7EIjqK8tGRiQ5ZXA1TNLZV+mvkNj61wKrJpCKa1UCjOsvc4g0YlJdLk/Kin8x8Mr9yIdXbyVSxo/xCIxHYDwC4xEYj8B4BP7Xj8CfDKjWrivBErQZPtDPkVc2aZfIIKefDLV+vjINBwA5YVp10zSOLOZyiQBmjnVMW9vIs/lsK6GOCCo01hC4WteKxyQ1g9QLzs7z2xLBkHQhQQ6Bnc6Us4BUGYe9bVx/CbbmqUGdX9mLLO4Yqe0M9ai6hChDHRC8TYOWFxatPcX0CDZ0BkZ2MLWcurA5TZkI7gbIhYdGkRM0SYBNlZUMyLLnqn1aDTMBKXMztqJBWpyAFOaC5ZQsD8LIlmHQLDWv05grFQsqO2kvVAO2apAQoKqBkk7H7mMn2418OYH456fOgNWHuzONPLVUowXQlO7Koij/DckpYO5+8r2KvWPoYjym4clAB9NIqTtw2mHGuHlGiRsUWmZJcxcI+v+igO3uD/iOHKIOvvVznPPYM6puULAquyHYd8Ul/9XwJGF8z6YGhOao6idBfA9ea64VbWd03v3e6347x+OakkFIpbKMsY5BJwPo+ECTnUAp7gpUYUA/u/kAEDjTNocX2jY1eENQyM3P7rUfff+NtnVvB4CKGJwxmGdOhJgSzLCqdRjVR54+355/BSlp0P5E+/k7n7a/pSWN4M3+vC88cb59DXnuFCdnRsdlqLAf/OTDdoi0+LEzZVq1DQg4tdraX7y6CrN6qV08t0qrm0Mkv/fbD39xs137cKdd//QIl+E614bRF8+vtG9/+2lknAsA1eX27OOn2+OXCNn3dukDu4UJ1Hvttz//PWipkJujae2gbWlkzHetW2VFglfb1Chj7k2VJHQXcA/+2qtfaS+//BX2jX6qp2fbaOd6O39mgCPwpTbPe5PU2zrR0vc27DfbEU0FVllvKvDoZNgG/kWB8lP9hevZVjXeI6pdjVCjGqYGfbFC6Wvk8iPa1gSOCHIBqxpiibgjga85/I+AamjSbnMev+oEDn5y9QkA9vk2+uRtFMXbAarWrKcli8DNyzxJjkK/vRzX9celVxDJsjKt/bVokqioWZ/SiCXtYGTmk+ACvJls6tvRuGaXy5DI4nkIvEzbmg54CgT7Nkh+FoWD053nOAhbX2orm7DkZb52CDuqgVkBZeSxAFcB7fFoHxYVAKpmmDvo5MQWx0DijvuhtaWRJWuAhDPwhCBP0AnATXpLFYZAFRC7e4+7uqwrg+RxuePeeiepr/eesE/Rs2MTjzcv3ZwW/7XBjH8FBJNdSYfj5D3NWZD7KVBVya/ti3gpMyqg3ed5DnZeyDlsp1JnmppSnklTAlRdUsdeQa0mTQ6gST5niowp4Lxj/A+ZU9an6tA+Q9ZhD3B6YP1z/tqU9LceY4DaDcT4aTwC4xEYj8B4BMYj8G8yAn8EqBp4lrzLYPOPP2IllGBDaS4NXhKW7ABelISZu56POAsDmwQF9eh3Ar6JgIMMOVLRqVBrGmgUuJkNgLNWC1AIs6qpzfK8Ed4qwdVSAIAoMdJKWCr3YkQt1gmM5gzSRPuY6tw7xE0mbK0BH7WiAtZjInINiBaQuBo0TwIOZ2GzpmRmMQmZwolXw6QBeshDTEoGU9tIg2UmEpETpFe+P+wH/83BzA5wubQ1h4ssCXat4TKQEmwry0We6djOwL7OsD2ZVuW5mn4IGlNHm3pRts+hxcnXINu4tiekgt+Kdcg4ClRj8iN1a42o7sTK9hxLR7NqD2VKApBlaFNTaxDLusVvblNpYx+r+Rwik21IdgBAlBIHkMj8zpzGavbfsx5qMHe+zzromxIA6YYEL5zVI/j1tKaRKS2XZhnWCUyXKoC1JlMEbGzpxjx7Rr454x2wgVENA9vRWQGl3U9XNPjQ8Mb15CMBUgGYwjDWMMbCtEMEzAWB6oMtzJPu06LmTrsFUD2avNJ2dpEGwpR+/OFn1JL+CuBHkoX9D5PPLli77HjJqG0A7h57+XJ74rkrMeIRfPzdL99vb1y7mV0Uiq1Rq/rtl662C2unmJee6waQXG9vv32jLaNZR+3btY5h3dRUP/3YbHv68gJeT6P24Y3ddvPeiDrI1u7vINNlu5LcQzIOL794uT315KUYhl04v9weu7TSzp9mBbjq7O7utU8++Kz9+sfvkKChhy/7LyBKjaryVgZF0Kr8VxnxPoDHHquyYJ7CSQ5yisTFE09dxlTpG7SsOc02cCXe/xjAsNGee/5SO/PIKYyJdACu2tyaZTUX6xwEjn2BOe1qxYMmZU97oCpb6u8+6/Lr/QY4E7DaJSQAqiewghn4sK0akpECE515TfiQWe3Z1T7Z0vU5zTyo1bbJtWfZXXi4T97k+6TMSHZoaCRQHdr6igXLoduJIxC0f2kHQJXayqIKKJXl8rn9nZ1hDxlZpcsyeNaPmhNxXL2EXCxsau1Lj62zb9aqeggysB5SR+Yl6eTQmsfy6lJaLFgOa6lMt/bFetiHbsEk51SPaEaX6k0WPKSmdCZA1e1ahAGHuAc7urcc1tQ+tsMD5j91+9Mk2wIeud/Zgka1yoB7nvzn4Q73QUqGj0DpR+zokcwrSTbNkg5trUOdbKkxuiRRrjy+x318J+1frEQtvY0tY3yUwJZ945xqhNSnNfJXogOzk/Z7ZY4NMWdT6WJyM39X2I7OBqW48I7S1aA7v21H09XCex6cGiPm2V4+Me2p5BdGPUebCdQ9/9OnP/Kn8g98a/z2eATGIzAegfEIjEdgPAL/8yPwL/71LRnfHwepwlN5QUGE0l9B4IJ9+fjjv2OnukiwDLKqtgj7muyx7/XCT8MEQ6fFyISVhdUaZdGsI5q3FglwswwZsATgNCCbpU/q1ICeepgrncAiGBQeEjhZeTSnbFYgG9npHEEcYRDsgj0pDUplShcXN9qA9jQn2OIugKcEnwK8WUrvNGBKL1QZSsMYxuIYw6OjQ0A0AdmMvQllX/1OgKpMhlYeAA1MlWRYNUdyLOatTdUQJYBvPtLgtK3h6Gf5rszqIG1qQs6CMZQmy8SVhLfaVSorrOC2HEnL7GVSAF849CF7GvDH/30bGl2EM5KuzxaykScWrogRSkCXYFV0IotbctuHJaFhlroTpiw4AJc30mOW8V2BUZ25BFD9e7DD3VqhEb7mSSdIf219YXKga1Hj+a25ZRsiW9b0r91G0HDNjBgvdXMwcaQAutthXyYIr8/zsmdUs6j7LIiowQln07dLCUKwtQaBNwBu494mPVPvtY8+uddur8+1uaWn2ia05S5g9drvP2y//PHblFoqYS/pr/kMVc+9PHQTkP/sN59oj1w5F4CxB9r76x+9A7hEoCigZPsG5E/RkuaVZy9T+0mgzb7Okqy4fet+u00N6YDCQANpQaRS3AcE5xpzXUCa7nWwDkCViFXuu825UkcwWJpvX6c2dZn6UXsJX6D36eOXT7Xza/PMEXpE7u62e7fW25s/fafdu3GP+V1tbxxHAZaGNoKbbdixA3+X+QNNDQO2HVrPc2unzywiL361Pfb45Xb+/BrS/QcY937crnA8j+IMvLA6H7A6SRPWmmklYY3La5cwKAjWsaNpXVPJgrjqBpx2DKqjZa2q9whZ1PRGqYSMZkongMqA14BfwdU6x+L7rruSEimKDJ1p/arJim7uyryHpGVMz30lTsFHN9+qFjB2xBGIBgAKTN23ThrP1x2v1CQ7Niyj3DZT1U3qMiyryHvpr+p6OibW+tT0Nu3AafrKKmPv7rwBqtZghhmt67iSK+XM3C+YrydxU/uXVrssY12q34tJFmoNncSVcY9ofTXkPlJtcKwH5f7HSnT7dZCOUHpYb7+/M8s8WUnyKwJYGFYl2NPenzhPrn93HRYdSfDsElQ+k/Bwi/nLuo/ZwSEsreyll5ngdChVT9JJN2jvtbaQEcjbtikSXlUIHRMqWBZolmqmoOoU+zlAbVMNagCyMqs1G1hygXemw7xS4c+cFVY6Obp2TjU6rBVXdYFxWtAIVrmHAm6D+00eMH/8G1SuwjKpVc1ak6cHrHUuxo/xCIxHYDwC4xEYj8B4BP7tRuCPpIn/0Med1LKiQYW6/CjyNZgAqhI42GaGphhhT6ttiDVcxUgo2eofCsusNMpzWgwAfAA2B7pJhp/1xzpWg8HptgoduQg4HAKq5kBei8uulBqsXQIqZYsEX7KfBqPLi7BgANDhcDk9JI+INK3/nBIYsQ+zCzttZkE53BQmNABX5bgCR6SMszgPKcVN43jqXwVaI4CqwFDgGD/JqR0YJ1raCCQNzDiGERHfDBK5Wc2TBLYA6BmAa+qrAMxTU7K/1JvyvRkkxoO4EMveEKDxPKPsNvG264c9FusljDJormhXQCErR1kr++v3rX+zZs31doDYM8GqwA5pVRNpsWypP5HtFpCLq2kAYIFVtz0lXehrn3KqZYcEtn5YcyJgNXWrrGv5u8gon2/HO9SoHnzUgcRoAfnqAkfCSZAxNWDmPVBtBYYBoY6tQFXQqVzYmeE2RNElDf784U5ULWsWSXRcBl751j+igSvY7y29JuPiWeAozB0Mki1Djjf32wPavty5j6vu7260DYL20+efozZ1p21vD9vbv7rW3vjJ7zkOWHF2UaAK4dwPQxitXfbppe8+35agRW0/8hng8/s/uRb3VNssOS9QXsb1+eVnLravPHEBIMN8MdnCOrfv328fv/Mx4BhJOefT62eDgN/GGJdXVBC09ukGcyRgAgY3o3LSHn/ykfb0M1fiuLqMiZI1sJcfWWhneVYyugejurG+095583r74LeyoDLsJR91JglcbK+kQ+s+gESA6nu2rBH4xLzHOQUj/9LXnmtffeX5du7cmXZqAXHl7rV2Zm22PfHYxXYW+fHUMmkmrKZPuiSF+5l5knrhmkMCz2JKg8ByKiL37QBpTJLsaxkduoCUcwSAFcymbU1wRAHZvIiN7ybLM1JQ21EU+0kQv8t6quuaCcTLpp0TJL/OvYSCf4vWNO+W7DV1ulUf6jTyOS1h/Db/pA60qzf1M9nCScb9WGDPepX3+34Ydb/LLrg5AbDgtTZf6+8hURyInR8sq2Ow/UWr3Y0/jo8rqcSC300/XQ9LLJjrxM9VQtR52wc8xryJc3mwB1SLKVONfxIHXOwDjOWyTQDt/vYCc3Sh7e4JVO3JWiB2xAFNoFoZkGg74j67t0XWjuW9Vzomwy3OtSZyJmWG1MDKqgrck5xipLl3TpCkOuScBIayH3s4B+PZleRC3f0FhzOAV5N7BVW9D03HdEkYCWsbKa+wVnBbihRTntUIzM+6eoUuDWriRRM+v58JINPNsuUiT91uhsw9shmNJ9GWSF5ljuvDs9KdgOxk9/gjfya/uOj49/EIjEdgPALjERiPwHgE/mQj8D/5F1gIaS2qgYN5cmtTFwMsizkxBFGmRQBM7Q8WRHlP4WbcMB9CiwohqeJMvVCkqzr6xgBjlLpW1sJrAKntaPh8thNsDVj3FMH+lD07qV3ah049lLV06cRLSIM1RwJ07R0AfJGwhUULG2r7GuS9i7gIzw3j4rm4iBkHMt8Z5L0xQBKMwkRK7lWjBkEqYQ8MjyHNjK7D8zY0pL4NdmJSm1QAqgHeNEB6RmnvsW1ZrBPVsITjhFEcwAAPiDJnNWdyTJQC2z9VFlaQ0rE0unSmnlSGM+DSmLVcTK1HM9i03m06QDOHVuWdLCcmtKa1mNiSDcd8xTMUotKFNFfS8bPitGqVE3FsrUN8bnLAzwXLrjuMcAFbn7M95b/LtKhZ/A4Ourj+7v+m5oDgMyBFRnWlzJOgc2OS1APVFLzKLpk4UJ4tWC0w6saqgvnhDmbZibCo7oSBZp8w8TvGpX1QLn5NxPqFULMYuKqX7AoASVyMMCrauPegfQzj+NM3PoSkvdzWzj3dHtAH1RYyr8NG/vbXgDxWl9Y0jq1DwqatUd7FLnfm9Ep76TvPg6sNzkft9Tffa+98cAdldO2A/+jWZxUAACAASURBVOqwK3u0sjTXXnvhCvWnpxNACzqWcWfaerDefvnWx2397gYGS/Z8rJZCa9Ss7gGiPr7P/huXsx/2nlyjNcwr33iyzS3SfZhJs0gP1QXm0GgHV94LyH8vXsk4bm8ftA/f/7S9/bN3kWvuUT9tn8+67qxFFWxYZ3kQ11ieiebDqqYulPnWse6Xrpxpf/adr7WrVy611RWAyuFH7fTSYTtPHe2FS6fb0hpOxXOds6qTxzyEE/yh05XJDuutM1vrP89FWg7JmupA633C2tNqDeJ5CujIcqKc7v2HSFCJsJ8DNpAFiwpzfXQgNUC124VMF7Et65kcLLXJsy+24wc32vE9zjlzSqBaYLGOWzMgl3ca+Y+bj8w2jGoBx6gavKcFgJWxUJ8rcSq67GEAcMeEslxSewHQxYZW0kApseyv9ZjupIz35+xtGavZrspjYG4o/RVsRgWRIcu1uofkVjmwigtbxBzrRs7qpgSgkX2TxCMhprz+YE+QCuM4nEcijO6cmml5SueANbrWp7o9VSrKf48xpZuaJ4kA46r7ttWfStBPdDgPG183isiSNZOq3cr2lCCPMLQ7sX+qEmXO3xHn2sIOpbhCU1t/BdbCdiZRYGuZ3I80zSqZ8D7LUKUc3Y4LHbJsOqHqEC6AdT+YY30v1BmWmcbzQKDbO9L7t0c+1b9C9khNTfT4MR6B8QiMR2A8AuMRGI/Al3IEjBI7quJ/ZP8MFRTqmtVOowGrSANAC6jahoYaTwPlk23ep6Dpi6jhH23KoHwxkq4JAtaqY53hHaS8BjCpUuU9WFZ7pgpo3arskPlyG70LA7ZlyPidZjNhQWaU0oIoDu2LCSMa0MX7shJzoI7ZpZ02v7geCZ2Ab2HhEBYUWHwMK0Z7mkh2YY7CHNoDtWLvBGSCyFmMQ2Zs70AQ6NGKACdx8R3Y9gbJnHLeKdZjUHkMG2GTe/d8mpY3c1Bk9m4VpHrMczObYWAFzGEAdQg1iO3YrymAbhkfCdS64JslpzVYEtN1mCyEhoGiYSTPVY9aLKqsatXcFYCVbS2g2QXAXYRdzq1dmxuBceJPWdsK2EXMUeZ2jM4k+z+5BEhb+Utcf9+FpXqdsRYSMz8AsfZRPVH+a13qIHrqBMxJW3QOwD0wDYj9guy3r3ksKXEPWg24azrVGe0RUQ9US7IpUC0YUY/0RbRnJyghNWyiC1DZEMbx7q0H7bfXb7a3fnujnT73fFtYfhTH3J12B9fcH/7dr9onH94BoOJI7Th63DJoAn3WtIUk9/xTF9tTX32SAHwyBkb/39+93XaQ/4ZE7OZ9t8uRLZ7D9OjVF662VYyIZMLnqO+ch659j+28+ZuP2sTmTluFyVxbnMC0qEyW3rtFbSoAZNsDAmn+GbWpT2BmpBnSNK8XF6bb5t1b7dP33sNUaa69/I2vtjNnH6HWdr+t09P116+/2259cDu1sUzzXFOaKblf+510VEB10LU6KfarzvUkCZT5pan26jdfai9/9QXcfxdogbOOpP1OO316CbC60s5dPt2mFnr6vgBbGXp12YLQpxmQ7lH0pzJWxZkTtp8J58VVL8qJBNjXhTqrD2vHpkbCXfXGMoHxeT3iHjMCeFBn6fXpZlLz2Q98EKKr5/zP46h86ivt8NbvAKu342xb9anFTKYfcwpEu2uLdXiefFi/K2Pp8mFuuR5SM55HGSJ5DcYwDoWHYLLSKV2SSRDK8kcCYw4tkmFBcNomsd85J7UfSnoDNHXoTvup6vkZSbP7FFBeF3+SDNTWBqx5PjVG4uQpBY7w3O/y+yS0/Igeq9sbZ7OMg3I04prEnniEKdgh+yxIncaMzqRCnNQ9ZpYd8N7JCOkt83wP4Iq6GMd079mYKu2QpNk3EZWRT/2oV5/r2gOkHu5yb/WyCxjlr4aJCO4dXove4QWhQxITyohzX8g9hGuIxJ+jpwzYxIoyXu+kMrD2QdWj1z0oY7vuHGQMrV3lfRKc/h3xHMiilsdwScvTEqm/h3TlKP2ZHD+PR2A8AuMRGI/AeATGI/BvPwLm6vtIMgHGf89D/lQgUjCgQI3fNTSxos5HwCuOr/sEJCPMKv5w7Y/fgI2BSTWkkqO1SnURls2eqgYZaVMvGyDDGsCiILcClmkZPQ2bZCB4DYdZ7GeCGdcIeI1RTwWCC/OY4SwjKpvbjgxOSaeStVkw1CxFosepZ8UGih6Si7S0UfqoXHIaZsDa1BFBnaZJE5O2q2GLMKeCxRP2YzCATeU9R9HfbcsjIJgiIAvbAvM6MWn1LvvNtgS6g8EuYNlna1TLOKlcRUuqK6gQJEZ1C1jSHdbgXvYnct6A0WoD4bFUn8ROntwDVcnMAO46vwbSaU2jqZKAVdwoAHYspKNTC1cJh9TSdSRmX7cabOjQuiXrVGcx8zn1nwl277SJnb/jXSP30hvjpczCst4iZZlqexrqBCxQdUWmHJQEKwD3nHVsqnVuHRTtrIZreaXC3TSt+lPX0aORLlh9OI1LslzhcTF4D52oRBc0DhWofvzJ3fb27z/DTGm9XX7sa4zhWdx/t9NX9Qff/3nbAOjNMcYLJgac87LXAjGedcx97rVn25lLOMhyDgSar7/5PueU8WU/+mujByvujpDsIsDuG7gEz80yFiZgOPG7OBvdfbDdPvn4Ttu+e7+do8758poAZ6J9CFC9AXt7hxVcvbTW/sOrfJe6UOsY55H9LlI4e/Ojj9v1333MOqmHffpSe/7lF8KWDjnOD6iDfefn11HfIqpkXlhvG/8x9kUGVVPgGNYGAJXJku/7e7HwGEZh2vTdf/ettkYbnEXaMLWDD9qZ09Pt0iOYLF1ebYtnYOZAwspClQALdAo/1GQxWdAD17CmXt0BhAKWrhVNzpNAo/OGDYtabHhJfQWr4SBrh1OD6u+bnA+knEd0aA5w7EBqJLy89EcZsHN8+TGm46Pt8ONfw0BvBeQ5HWKE5P0jALCujX6uBSc7sx0X604FtYLEugWWAqEDkL4VX+JItQW0BXizXgGkiSh+txzhENBYVZpKhjtFQe56tqzxuzW/bSdV++N2q4Y4Q9extd4PYqqUNjiWBrhwJckE4mEcYwhFMoJ6092t1dSxCiTnF7EW2kUE+8BWW8wNzeA8v2HAgXbdsU7LqJL026SP6j5SXtUqs7DqWgAfbLp+7uGY0ClhPshxOuurptf6d8dMibnrPfInVzusqgJce2Ur+w5g9K5ZDsGOmUA4YJV9UWljEuOQ+bDFe9sBsQ6EJR9ur3wSpgDp3n8FxZo0uR8l9/U3tTqC1O4+lavU1/99f/+ykvFjPALjERiPwHgExiMwHoF/9RGQXwvNUWKtYhH+2KPCdYGqj844Jd81Cy7MLLHsPI6vBn57J3cTJnz+6Gip7htTgBkbzmibVBVIZOpBQssR/RaHWiG/Dd1rLzXpiCMuAY+BkOYaLkN1HgFdgdRDe0fy7jzU6jSoT2Azj8R3ZZWMehxhDbIwX6IFgzWmeNzE2XcS29UlDJVmCfhlM6wbFBDLlhok2lc1TCTgdQKAaQ/UE0DvHMBzDtbhiNrU0Qjxs6wuYEOgWs62gFPYglm/QxA1IEgcIBeepFbVGCu9T3uIaHAaVlTpb0G2OAET8yegZjiLMf1cbmhULdhN8oD1TSkhTb/Ukqka8Lod2VaZj6pZLXdhv5s2G64v0tCqQ+37kIo1wtwW8kq9aoAvP7qnTp76TwFcbftvWAh7WoDpCQB1ontWDI6dcLGq/g7TkeRBZL/WrZYMuM6zG6vPq+5UWq8wQX039HJ+BHHpzfkwyOx2MMs6tYvhEVWepPCw2LhiVHE5fbDTPgIYvnPtVrt3b7ddvPJ1xnil3QfAvv2b99vf/s3rAD3qmVmNUsIefLrauPcuLLaXvv0iMvLFtkGrmb/+4W9gYrfSQmkQQ7B6CNmr62PwA2wU/U+//Uy7dOlsSThBHgGM7N4eFOe9u/dgVh+0ZRyzj3nzHjWqt5h3k0hsn37skXaFutAZmFRrmpehemeYJ7vbO+0X//AbZJ24CJ9eBKg+h4z5XBxftzd3269/dq2t37oH6C4znr5W1W1ak1qJgHCaaVezJ3OYWtU6NSsrc+27//4b7eoTj7ZTuBjvb13DefuwPQbovnjxdDt78RSsKkeZWlWvEU+R50egFMgSkJLzEVDsuegmc8yTNN4pSBFJr+xa5O6CExiwAFWuFfuO9u7NXL+TAbIkwwCrcQLup4PA0P33dexeuz7Fp15k+YV2+OkblLtqIFT7UyRqMZy+95Cj47O+3YpXl8ZHQ2veledbY+51IYDktddmVtYZluVOJxD2qL4AVL2u9gGM+7sYUZn04h6hJDeGYAJMr0fbtADw3Oak95HcB2SXa1/TTqa7rcYlGFmuAFX2WYAqm2p/6RF9nr1fHcOGHuz5g8h3D6UD351ELr58erMd0Bd14/ZC7kXTCzCZFkS7LfZD5jX3m8V9Siwm29Y637VMgdp+Gc9jDeocC7JkU1zjSn2H9G71crMtjuwzU4L9A5AC8p0H9V+pY3DmQnkjUO2qUQPqUePw+QGTT594+U8d0+n0y+/2O4XVZZxM+pRzsA3RLCPwb4j9t73aXE+B27DUAcJ1jxWolhi/TP+q2dP4MR6B8QiMR2A8AuMRGI/Al2kECr0kFOoC+od714dp/fPnILYT0Ro+5XslIDRC60BG1kFgPmHTeQGj9i+9LNhv2DOznDvNf9sm4ISWNJPWJRFOGHjYS3WZf5cAMkKZBHmCDf4zh748RV/UWYJMNrtzSJ9A60RZzxwBlkDQzP+IwG8SSe0cLKrGRlPIK+dgSed5T5dgtz+Jw6T1q0eHC4DTHZhVgdccsl9ZDCWBs2yHfq0zuwRxtjQAXBpQKqWzxlMjJHqqTsNCzM5ghsO6j46p/9qjDk5ZLO7A9madntReahF2dsT6lPoq+xUIC6yLegtb2tUhWq+anqmAxznYMoPUyA1ZVDbFvqjzaSNT7wlEE4RlPcXwpLatA5jWvnoGA1r7IDqtZpSO1jmOSYyJAoGJ7XQcotR6epzdLDEql6xxmZgpOQUIEU99j7HW+fcHlBzeTFsgzynRKwuA+tOuRjmwUE0WUYvjYk8bdWRhXE10ZHslJq+YvYDOQ8SXJInfqcRE6hwfgp8CryYkuni/g/3uu2jBcDdTsY7pECb+9kZ7992b7ZNP7yOTRcZ7+VXwzCyM6m772U/faj/6wZsAI0JfjtOfQSg2ATbMFEH31eeutmdfeio1hr98g5Y0b38kgi12OsNXqQdHQbbfTkGzrEhF5nMvX22PP/towNwhrNcuUuSD9DsVqDA3YapmYAmPoN72kGXuM6ZT80tpnTQDm7VIn5ylZdZMK5pZVryAVbWtdG7duJOWTGcfOdteeOVZZOYYnTF3Pvvodvsdxkoj3IDTV1cGkP0pcy53Q1AoUIXXEpzp0BoS0muiEhvPPX+1vfpnr9Cq5kwb7X3WjvZutMeunG6XLqy287SqWcLIaRIX4l6T/rk5lof1eTJMZ9oCot17QZOyeI6vGy2gVIC2WDTZ1BORWQyVyvjnBAZVl9rmPeZoIyD2oWdWVsMyft1V58Rzn1j9FvXU6+3w9m/K4bfbVN+1yLESmHqd+WOdafULrevJzVnTqpGYMCib5+PUuHbXr2M1qUyefTAREJl11z5GtvbIdjiwktZ7lhRd8C0AlREFvlEqkOSeY5/rGkVHJ/PvGdURYNBEQkB2aoypJdX5V3Df6VMOAanDfa+t2v4hrWd0Az5AuuvVMk1ybXZuh2Wo2NzCK0BVCPcyt5dcDmBa4Ov1dDTD/Zb5cnhouxuc1gXD6JetaZ3CQGmSGnTvQ4cwtZo5yeQPGbhe/eEKw9x38zu8qaZ5XL8C1SFjoLGWUPOQe4JA1atHtwL5TplTwawqnekkNY4DL8s1IHBe/Uys/ZIiYi45io6GvVPLQsmlXV5TJ30CunHO3XH8GI/AeATGIzAegfEIjEfgyzQCX0Cn/xxQLSBaQYB/yBPm84jVS54LQZRFxed/9Hvgqw7VzHb1XShWtdrYpCVF1m5YoQxUQKtk1+0BLgE3p/USJvCxPsnarSzDN+eoTlrFgEiwt0fgdUQdqls3ZluiNlSAZw9VAdHMHKzmPCEOgdniMuvB3dc9OaYWS7ml9Z9D5LxHBI2zA+tWDwCpGB7BDpSDJoBgcdhWFmk1kj3R9MhQi9pXJKwTgNQ5erEu8r0pGdJIPnGsPJgLM6OpUuX6NVYCYBAIzs5s0f4Gx2Alw6YKukRBOXkavFXW3/3UpVhmV6AQt89gMYErTC9gI/ZVOS0FNuNIrHGS2K5Ibo825kqCQMFwAjhNmgSqLifgrBOURECwaChe3gvR2Z93N1By4J78jBOwoHjpRcb2a9Sp/qJNHPy2gCfgvAAogNW2QxhJpXVF79BDQiBSX6Xkcf7tEh8E75MxXCqgWhvgyTo+mTplpYF+X5ybtf81RQ1S8/UE+pVIMeiXtermphmBvT0YxvX2e/qd3rpJmxPOz4VHX0tNqIzq97//s/bmz6/FtVqQCoGUrYbBF1swcF//86+2Ry6dazcwY/qb7/+63d3YzezuupPkSlFj8BCoknBYWWJOkRB58tkL7WmA5H3kvgeAjNmllbbLig9TvFjzQPMjEzP7aHGV8e4zJwWUs1CiK8skXphfH137pF196hHA40r71S9/1979zYfMM8aZZR5/+gq1rE+YkgFcHbV3334fB+CPYHx9p5JMIZj5CdPk78o9OU4VCQJwDyb8Iv+vnIJV/fNvst6nOLbdtr/xe2piZ9Nf9cIjq+mrOnNKOUL0wh3w7BIID+eRkk5RZOjHnBsVEoKHnKv+/V4e7HUQRlWgqgqCZwFqlhW02luVn2PqVMPu9cdUIDLtagCHgtg2gPVde62N7r7bjrc+KqYzLV5KkhtjIFC6YNLLJ06+3CuU6U7FUVuAX6yqDGrff1OAmkOqPENAqlPXU2kSILJfTZgCjDVLMguTSznXuHPbVkEHyHcFnKl/FdJ18mndwdMDN9uo4xuyrCA67UpZz3Fcg8vsSBBtO6gh0mIZzqhG2I71qQJJ61h1EbePNJZgqXU92HfO4TkQJ3GROdvYs3c0wmyTciQGvd6HB9MkTkgvkqQTIO/D0GpAN00CxQShyYS9DRj+TVhgEopZd+THde8QRA8AmtaxRkHDe/ZXHfK6cgZIi3UE5hhnWU7zI2tR9zgu7J4COOVfqWrt/ioVP+u9RI+CZe4dFoToptzfuXSa73ncEmb7ylpVl+jnYTcdx0/jERiPwHgExiMwHoHxCHwpRuAL6DQoKWHC54/+vYcIoPuoBwpdTWGAqFDR1/7R76K1LN2LdbtgNeDWsL0PDnpxr2FDmSMNCEhOwcatEqwYXuwjExWwGOrMEKpQecRyAMYY5EgZKt9yH3Hw1cyIIP9gZK9Kep6y+TnkiTpRLq1gWARWMkY8OvD7MLjUVRmgyfDYRsZlFlcMuDC6sUQVFmF27rAtLeBurAspQaKuvsVmwgdP8/k820VyG19dtj0l4D5UWgfQJhBUZjkaWaupkdMu4ALmlueHYK8rhFPiGzmsO8jDIHUGNlf2K7JEDrF6qxZQDPjU8MQg2c8EUhKXSgQ7yWsYSoGpUlQDbYF0bSbLG1B36u/PSUuD56zQz2rZHhSe+F5XSpdtZEXIsOcvYqj0v3GgH4MZfhx4dgxQncRMKXWosTAGuOqonJUKPpUHfy79Tc/UgFjnXZ8E+QIqzh4a7BpQV91jQfqaxmH+HoLUAqhVA1kB/xf6l8Q85gSguo1M95NPcf2lh+pxWwF0vto2tg4Arg/aX/3Xv2vvX7+NIpUaUjYt8exwyZBponTm4rn22r97Jef8Z/Ra/R3tbXZp7dGRagFSzlmhumBVDmuelZym5czaykl76qnT7evffoVWOFvtvesftTOXr7blMxdJvghCMKjRlRikJKgbsVF7eXqEukYv4LCrU+5n1z9se9tb7evf/Uo7vbrQ3r/2afvFT37LsQBOmNOzJF2ef/Gp9sjF8xnXbYyafvvGu22dljzlc1SgJ+1fAlRz8jO29nS1v2r6htaSOTXPv/hE+9Z3v4XkeK5t3PltW+HaeBxX4PNnVts5mNXFMygp3D8mfkHhILesv5IygorAwDDiPgTjAcS9HDjfM7lQKoqJAFLao6Qvp6ypok9+1yALx9oTzZiU/h5u1zmXVQyoE6yyfXEXDPrk4qOw/y/QP/WXsMEPwkjGHEkpr1JtgZSutyZ4IuUtdnVoXbrnX2WCjCrUoM667lvIYcenQ0WOUQCZcmAZRPeDzwJQJfZhU2Pu5XcqMxCAd9jVcXqMVQLB2nPtVV1+RoR1KSAQ/B4w1wSBWUQQ7Db4sTRB2f9DoEqSLv1RTeApD8YdWFbWGtNpTOFSmGpSgjmXZIDjAAhNfSvM7gEHIFAdcC+0/dLOpgkm+1SbWJCdLUbTxJ3SYnXRx7ujtoPzV4A8+7TH8clk5p6dZ4yTZJFzZBN4DMD02rIps0MYWqobK1XtjL3DUpvOx1zfXhOORrlEVxbLH/5+8N9i9zckpzxLCID7REjdDzqBe/d7D2frPI4f4xEYj8B4BMYjMB6B8Qh8OUbgnwBVX36ROf1DO9mzon2fS79jWFDh7Od5bL9vgFqRXLFgvWGI2/IzwFg+sZ9eaUkV+55PqE3FqY6xLDOaKNuMeZ0iiUDL91GukrAmhJvRoWDXVWisgWEIrOqAgGgGYDmlqy4s1hzmH3OwrgFeR4LU+TSzT29T2rgsnx4hoTSQsxelNZ98X6BKK5pjJMLWOc7OHLSFRUIpa/0EhwBAe7za9iO9BAWlIwAaxzE/dz8OwIqZp+1JiXmSPwPbRBjMCtuMvQrHJ5R/WIvGApAU1c/VYNt6rQxf9T8toGoATNDGEFvjqnNwwYFy/o05kiMtsO3qUa37i+uvzIl9UAWy4kMX9PT5WXIUMitdsiKsWkcB5bQXGA67KnlGw9bJ0/+xtk2dagCI9b7Iv2VM7eGoHFhjpch/ZUWVB/dS4L4QMuCXGdEbJYX3ExB0ALbo3kICDwPUfsfdeqjXHEZATnSdssQVxZdAmv+klGDlhrSgufWJ7WnWifXPtVOnvwJQ3WsffPhJ++u/+tt2+xbeokgsnW8x8GLbQ9g0e/a+8OoL7SsvPQPIfC9M5v4OtXY7fAbLFROiTvY7y/M8jlyTbN/5urY62c6emmhPXl1s36HmU9b02q9+3vYBG8uPPN5WaI9zNLnUdpBO7oFahwBWj1azppooVNftbrQb777X7nzyWXvk/GL7+vdeasv0Mr2JhPlHf/tW22b/UuUJIFleWaJe9SnayJzL+d3d3EIC/G67T79Xz3/Oa+pk6yrtR/PQJAjjHEbQUe16764i7/3O977dnnjiatte/7TtrV9vLzx/qT1yDlb1wul26swKgNCaZNZWE62SDzFCc03UCgagFmitrYrABDWCJluo9J8V0Kk2NIDRANlaRxhSEGa1sOkMlUYbgDfeS39RLw6TFaxA91rqUadOv4Dr77l2fOt1XGqpUWacBOcaEZmsKsZURrXAYLVr0cW2ZNEOv+vbZ1cEsAWuy0lbCXWI0NzWBJn1WQ9gXY9qgqQEOsl+ZNeAwWNUHe6HLsZVO9kB/Fo4dbhhCE1icfg6CpNr6a5VzmH2lWU6VjVAle8dIPs9OOA6A7weRWYMuEsNqw7CAE7XjczX9lhHAP4jwK9AN/JjgKotgvbYJ7lH++CaONnbQ3FCAm2K5NwxShRrY4fQ/Ue4Do9gVyOLZoxMtgyVG3s0nPt4gSv11TuA1emArdD3kAFSh7DPPVIP+bTg8ZzC7lZdKdcBPxuMXdQ1jJ3S9EoJORdct8qdSmSV0Z4lJOpvvFnVw+RIlZzU36jPge7DRca/jEdgPALjERiPwHgExiPwJRqBLwDVDin9I0b1n+5pv3i1HxGIFSjq+h0+DBz+uSN0yV4uXMFwMasV15Wbr1pYnHtBPmt537pOWLnk3W0N3wevZtoNYTTmMSDT9KNciM3Oy7gtYWpk1n0CSd+UEl8XBYgunSI0mgB8wKJOEKhZH2nNlkcxmD9ui6vHBVRhWg2IbXGzSKP7FZwxq9aNWtRpQipcMTVgmuJnBiA5RaQ6BdqbQxYsAG7UzOoqPINEuSTBfK4ZkpJL61phKEr2awxvBCo4LPBn/9ZgB4K9aWoPrVdNpZXOx8RiUwSVvWw3yluD50TIVYNqMJta1JBYrC/tLcpyyPcdx/RZZb2lJS4cEXAahsdhFeTy3GOjigETGKdlSSTEiSk7YyWOafXbkNuPB6i2o3WWm2cRATvsyECwqrS7WvmUY1PXd/OhxhjOMUxpN096xlaYmLrVbifdD+NTgSBzpT/2XpJuv84CNCUkzE9pI1lHlyAIEsGYhT6qtwB3t+9SETeLk+7ilXaPHqq//tWv249/9HrbWNf1NLgjeRh3yZ6ji6dO0cf0ldTUvf3WWxgZbYWh3Nw6bvwaICGecjgnGVilsROgkv2t7bZ2qoDq1UszmBO91s6dWWx3r/8MFQAmMYMVLquzjONpzGtWI4I3SSE4HoGM9na3MbO51e5+dqMNt9ZZ53E7hcnRK9/+Ki7V8+0zJMx//7e/afc2Abjsrz+ep9W1lfYVmdULZ2HdMc65u96uvX0NR+MHCeBTk9klPOLSypfsXhIWTybQURRc8d5AV+GnHm/f+tZrzY40H1z/Kc6/C+2pJ863K5fXAKtn2wCgOoFeesJ2RGZzTEwUysv5KMmsCYQOsPbANOdNWOQ56/S0cfktcJoSg9CT3ee2penBxzHnYASjapsaAV+mgBcS14713Tranvumcop2dPctrnt4NhjJMJHKeDWUcq/YbFrL8IHT3ONXwhvzKZaNmdKu94hqG+WdrQyFvUY9soKZwU01Tev6duz4x/XmMhMgO7f4rqyuElt/dM0tNuOJGgAAIABJREFUh2TBc8lU0x82LXLqej0EUKaVTK7Tuge6rhEAM07BUSZ4u3LuVEIxPWupmT+B3RSEyoAKYFMXClg9Zn4ei879OvvmfZHWu5G5e4f3AjDBZonGVEoszBNQj2qfVMeLxqqC1NTlAr4PWZd1zlb2z3O/E2Z63kxNqpQxMTkkKVV9VPV91qWX5KM9sju21Ls8leRpRWMLG6zn4gddZSTekNUpVN16d5fMGFn3eoz51ucmfv69cuyqTKWSqn1itc7T+DEegfEIjEdgPALjERiPwJdrBL4AVBNSVUT1Rx+ChoUOeBp2yt0oxfuX2FjBoHWHHfpJFFdsq9lwPX+nbedCMLJAULvMcp0lRrL+hjWzCWANcSojLlCtekf78MU/soPZAE4A4gJAbOpohaCKZZDn4pHT5pY14sBACVnaYIosPEHXForBY6LTWXoCLlI/OGuzSSWqZPSV467MH7RVsOcMjpgDAr0pTJUGsKo62k4TqSr7DRjO7xIPMLkEfjPUec0AagWKHq5GJzE5UgWbGtEacgFpgvZOkys4FvTElVeSuUglpJyCViV3BozFpoYN5bPgTVkKAl6X1WWzWNpy3LSNjTVsHbEVdjXb92ul7e3W1dUpun2HQYLDANlerkVdhynqa2ULY7pe6tEW6ae6/B2Ir5+xs++xnMGhzr8yp7DMrEwWtYpiRbgdI9//Hhlw957LytjmsDppX8CtLE92uovZax6VO2wvF5aR06TlCyDoYU2kaFOK0KAZoxfccG99fB+Ayblaeon5s9pu3LwH2Pt+e4/aT2XhI0BB4ahyYx3y/OxLL7Qz58+1t3/1BjV665Fc68C7iSR4HYdemVXNboK1mBtPPn0ZgmjU7n36WVtdopcqQPXyuYn2nb/4M2o719r9D37KHBq2hVOPENzPtk2kk/ua+BDwe8z2Zd2jJ+rwEAMYgNYx+36CSw3TLB6nz3wdRnVtqd26s9V+8qPf87yZvqsHIijnHiO7vLLSXnjp2fb4U1cyontbO9SzvtNuwsqihO869+g87MGWkZI1qtZO5tpSyso3TaQsLU6273z3u+2ZZ55sNz56C+x3sz39JL1dr55pV66ew1QJMzHrVJlksulO/JhedUWc5SZdRjcZ3M5UKCAitahKUGWS/Y6zs54LwPpL1aqmrYjmSh3ArX6qW7zl5yVrDliNSRXdmc+9hkL4Gr5LN3KcAeWCdMEYCydlxab2TDTw2mtQEK8hUFhaV2UP1JRwdmws6znkXHudlxN2XZBJrCWZUphV0Ku7s7tijWqmYABsuSsfIMk92HO+AbxyL3De2StWeT+Mq0A6deYwlRCjB7u6hnf3COaITGjYWY+LOSQYHQEWbXtjIk1zNxlyjeQinbVdliMsuE7da1Hn6eOMxnhvdxJWH/CJGVz1l9V8iX/ob2RbLk/JPm7B5AX4nOYygtVdZcf0RgUc7/G7nKjJLNItpkMi1U69NLPW510SVxRDOGBhSQXNphyrdtXxdg332wbvbXGvRo/CWirhVCmCuokVSO2BfHdvZP64zQKr3qjU3djs5vOevXUHHD/GIzAegfEIjEdgPALjEfgyjoDRUMK/f/7hH35DrP7zjiIIHDTIoeAzwYGZ639cL1S4qWBGPQwjeulvBK95LxJV1mMI4X8LBBRwT9QZdSEIYMbG9ZF8hU3R/1HMYPDh8hhnAHR2ZRyCB82vU2cKUNWQ55jap3nLQ9PVRBYUEDln8ANwZb2yFEPZVVgGnX5n6Z/q8hoYJZjDgGRm+qCdx0xpYQ4QC1DcwdHSIGoRYDKHwcg8jOoJKHhymp6EMLmTBImjA9xPCZQWF2lVInMZRlAGhvUhJ7btjI+utWMFtY4Ix6KEOL1T+Z6xvgYmuoYa3KY62HrYmCN9LqQu5q5qNA2wXb+sp2dswPIyOQmYxT2Orcxrd2bCsgpAE0B3Z6uL+dIj1nWLNcwzBDOWq26MXjyN2Re2N3umTaz+R07ObSL9X0RaWMwpTCrsau1AAdVwV5zbkgHL6liHXJLtjFVP52Z+lZivEEC3Y51hTPXL8diKQbImMTMvgMiA1pceqUDH4Fagat2i6MTmk4BKQN3mukD7xba7M9euIeX9wff/S3twT2moMnBrAQvI7RJNzy2vtucAqjdvfYY0+CNqNYndmRuCASXBdx+ctA2cYA5gmI5BJSYwvvI87rvszfu/+31bQor+CKzqhdMn7Zvf+RYtas63O9f/AaZ+1E6du0SbpGXmN0wTLOAB4FZZZVI1nBxZvEMkrDu7sEzbm+2QRq7WA1547Eq7gMHR1t4h2z9o69t0LwaEP8DcaYu2ObtoVYcwZnPUjl59/NF25cpj9BReBhzttY8/+LB9dP162921D6kMatWnKlUV72VKmFBhGEPQOu8AKk88dgkJ8J9zfIf0cP0lNapL7ZmnLrRH6fN6lvY5A91/TRIFpDrxegarbjt9IqLOjcDELVkH7mCL8KufaGlufd2dywAqk1aCWe4JAPc6t+6szUm5Rxx1rKqtbLzIOKipuceR/T6O2+/PUX3LxAqMuk3FibekurKQMqo9oW8iSWmw4yID63koUhcJsPWr1qqyCa/Lvu9xVBLd3TV1pR17KjNbdafdoNaVEInxPiDVMZcRLfffQoeCT/ctyomsFiCoVLnr9Wpdv9dPzpH72DGvI2rkrUkV5Dp/rPMdyaB6PTmZu+svztmWIuiYDIjd37XPKpfw7pAEBvd261V10rakgtyT988BSo8RRnb7215L9iW1zpef7TJuYhqSCED5MUGiDjb1iGt6KENtqoOBVRPjsWxz7986WYa91y6ranPVYQhxTUpyJ+W7G+02r7Z5pcmSLGs3E7tx7Nj5OL/Vja3+9vh+3Qe6yVPnvGPn//Dfvf78jJ/HIzAegfEIjEdgPALjEfi3HAGRgyHXFwKn+lNejx4Y9J8LtnzPP/yiFgLR/F5mSsW3VJsRgWtJrPqHwZLfcd29ZEug2zsIG1oMkf2etFMENSvUMtplT4ONQ+VgrFe4enKCW25RagFltrYxnK2m7oBUjUCUjsl+wmTZiXUSp919gr8AuDlY0BUC/9n9Ml2SMSM4E8gNYA1nCMBW12BMOcz93WXWyXuYH51du0uQb40q1bRIe6cIp+ZhEhfm9wMwZCdcx/ys7WYAXUf2R4Qhm0eemQByOQZQA/ZlZpYaVUBoOm1IwBjD6+ppDaVunbIwggH2JxLdrjVITKAcOkdYEMoyMzFgYqQNxh1hXjs+AZ+2mPEMcyxakxgg+x2BsCRXRoz3ynypGIm0Gu1OWWSFypXdP2NAY+FMCd/wf3fel644K6IG8M/BpWeQ//5tyRZTk+rCzAuSBOUGLNDtExfWrhpoW88qhSti7pjXbk8EsA9rVhOod8xpGNc+edLPs9r7MlbqEyUd2KmGmgWYerBjcI6+cWfDufZs29o+aW//+qftl6//PUw77qM4AEd2C0DZA3Qqpb1w9bHg4/v3PkMWDnu/aPJDUE5fx4OptoEsdHNn1Da3CeBlPTn8F55/ua0tr7Tf/voXTKz1dnZpql1YPmrf/Nar7dKjl9rtd39ErSpz/8xl6p/RE8yiWKhC4YDvcjW1xpH5isbzcG8XUL2BDPhu27oLKEPbfvErLyCzncOB+A79TNdgiFe5dqaoKYQdQ7+5z/d2+d4B9a1Li/Pt3PnLJGZOB5zdv3OzXf/9O5hIfRr5p+BM1jAOuI458zPEZHcFO9cXaI/z6qtfay+++FVY2TfZp7vtSVjVxx870y4idV6m5ysTkrGq+ZFpk7nQZUU8uFzLfa2hkK0yAqlRNVHUgYqJ9FCt96qOta56QVL6IQfgaq7EfQgJtUDVGuQsHtoUoLryzXZyANC/g5GSxaFh7IpR9Xgdbee/Dr/lilu7mt7Jtp5Je5cyL8vC7G5Jdgvcu6zGZ2k3leMqRCpzK5hN/2Pr63O91SUTxQI7cWDNK+DTOas78CG1nyPbZnmPALQrzXXSuQ+CzhHX+8Oeq0p9vX/l2qzeqV7sI1hNE3GpMR45Fu47JnORHluuYKKIZF6YZWAiZk62s9nfwYX3PnOdgTiQ0c1NgquOJIeX8ECnYHZ8CKAd0X5mAoWK979D5r5AdY976q6TBWCs+V0U3zqhd9djgLLGThzPNmzqNom9fa5xbZO0XFrM3w/PL/dWljg82W43udPvcs8trrVLOD0Eot77vNfV354Cql9MnPbnopOU/4vKn/4+Mn4ej8B4BMYjMB6B8QiMR+DfegT+GaDaw5R/umsGXfJ5gsviMtNyxeCuM7wwWKxQy4BAedXngLf3Pi141Ed69lk1NFGW5WOPcGSP3qluRRBsYCLARRYcR8cKSAm/OsEX+XZArO00SgpGTWnga7UiEMMtAp5GMgm6heoWiw526TSyXWqsjo8WIo88AbmlJQzgdn6RbcOqWsc1KRvLckuLD3gPMyd1uARk80SES7RamVGGF+AHALbFBKBA52CwQupX7RE4DbMruJgksBvYMzU1qpqllIA5o2psFZqlaqsM5mVEp20FI6hkPGRqAhQ0ZOF1saeC66o1Va4nA2zLHY9FKaqgUjAs0I2ame8EGAtcu0BbMFqQswBpjwV8P/Wngn5BcQ9S81634z4LhsOqGnETUC9/hZ/XoEr+jpc4AE+tBqyW/NNzWkC1JJEFOHM2cQie8MdpYJwfh6bOhKfrmdqNVjfHMlodO1XsjI+A04d5l8+l6OnFGYDTSwHdSDFtRubD3TOYIFmfutne/MV/xT1XhpHGHeAdQYutYWRLJ2bosbu0iCRyJ+d9mXYtM1DwCwscG2BxF/Zrm36s27CpW8iJR2FDj9rzzz5PTerldv03P2q799+jhpq6URIcX3vlq+3ihUfbnWs/4hwhqV19pM0vnwFALpZc82HdY2kPPM4jUNPxwR6M1yYA+zaGRtuAVnr9rq61lcuPt9/95ndtfYc2S6fPtIXVMyRn1kgyIIGf43oLle7cqetlXxkoQ7DI9oas89MbH7dPPnq/rd+9BWBDeSBIV/qrQ2uGs9jEtMih1vX8uaX2ve/+ZQzLbnz8Bq9PtycePUu96lpbPU1yht6uk/T1KRbRa8xz2s+hOlFJKpg8ENB48iLTruSCrwuk9kkvkWMxpzmnkf12fVXTQ7WO7QRg1o5BXDFZqhr2qeXvttEGfWQfXC+pq/jV8WU1YTI9U2zTti9+ntnJ5sIyK6kNu1mAMtJlrnlrMcsFuECo0nxBY1+H6piNaM0yBHi64MB6dcFs6tStgSVZZs0rt8tah/tQ7bIOAH5KoI91qLbO1nQTcl4TYLLOcWhOLkapsD1IHUJltEjtBbX+aLDEHBxxbkXFJoROumav9otW9dAvY93r3iYJmfUCuamDpfyhoRJJooH73wztvSYpe9jfQY1iyx5KG2zxtb/LNQFwPUBJoFS+TLM0TrJClWVNOrKv1peGFeW4Bwz8ATe4A671jUh6bT2m63vVmx7Bxs4BUhuf3uP9dSCs75cnwj9OcFSdKseWGVOJ0/p7VPXudYdzC9V2Z/wYj8B4BMYjMB6B8QiMR+DLPwKGjw9D/M+B5T/dcVFNihEDGkuqa0ghyDD37b8GvgLUnQ6kGqgoduyy3Fmlr92cGXMDic4g52Gtqhn4A8IRDZXm2YLLh9NMEGKYIatqvVOJ2QCytoIJG2gAQqCoFLBTM5ckTt1d1UcpNxsQqJ9asdXCJG6W07irsmb0tWExkfjOUv85DcqbAYwOCP5OrWzAdO0BDrC1gR2aHSy0qeMF6mVpfcP+TNNHdX5OJ1+DZgA1YGOAtFdH3aISqlfggu7BOA8nQA6wNn7uaqmE1UjydA+eIoAtaS6BLAvFdKWImQDGxPD8TpvXMj9KkF+teyLPlVzRjZiAWbBp7VvCV5bXlMlHvG2Mwj0TAYwyS+5vbc+AXMZMcsJ1GaS6D12pYZijqOx8DpMqW1YGMBMzgKLV/8RU+Ji8w09YbpnvwqyBdFOfaqAcEOr3HUFl1L5f3UYTUPL7ZAANr/uWNZmoPYNa6ZACrv1PHU8mdPBPB0R9DriqPpwBRHnP5wKqJwTxxydPY4J0GmOgd9rbb/4A2ewOUkz79NpnV1YMZp/ExQSFuw7VCGOomfn5trwoUF1G+rvA2phTzIE9mLDtPRjVHVgqtLPu65NXH20vPUvP1JtvUaf64zaD8c8c18rTT7wI03q23X//JwA/5OdL59oCr+dkVRnwajP0ed2wTJhA44ha1SHy1b2te21n60HbxDzJczegF+s6TO797d028twAijSxOpxcaceeG82NVB3MLGHctNx2rL9FSrzCNbC8eBrVwKkwqg8Aqjdvf0rrnA0ACNeOjBygaYIflQE64w7Idthu54nHH2tffeXV9uD+9TaFmdH5s6vtycfPYiC1SuKHzpag8gn7+9jYN8fTZTtMtgiu4jzcSba7Kz6oOK1M1LKa2AkdmWSIsuDqpyqysy0NoFXKs/S4dY5FUZ7bjBc9kKcfIRfyfBvdeR2y9W6ZKImFnQIC1e66EpQe2nfV61ZFATvo9QARnWsk7YnSc9XrUmk2u5nNBjGGUXV8lfha33vIXBghvfXk+PuAe8AcwM9pncSReRJVHQDe6uVaEnbddmVND2HxR7K5sJ0ZJ514U8fbMew1m+sazriaUapmSDr3ChqH7LzjI0j1JmGtatrswEAejebSruaQImUdkLfvAeWs2U86kLpYknfH3ONySXFvmiVPaWue/X0TW/gG4H4u2767tUBiZiE9VUdQx94LTBhOU986raES9zpdrbGW4w6Pozr7aMWpcuBN7/rcTDwO05b6FPg44jzOo6CB7weqDgCrtAzr/tbUncy/IV2CL8+5IXaAtFf6VC/vengUJlA7WUr37vhpPALjERiPwHgExiMwHoEv5wh8Aaj+SztY5kkVCBhKyHyJdIq5LMhQMIIue/xrHanM5jL/mgWv7LrvuczUxAIMp8soDza0KJ9M5an6wgoBF2DhlgNcYKf4FwiZZQSiCaGs5QwItnNe1XnJzJG3j2vkBCzDNIHdIf0W7aGH8C97MENQtQArMLVELZbMCLs2uwRbm56CQN959oNgcw7TkHkA6gxSXUGoJh9zvL8wudhmkf4eDwEmgMuV1S0MmLaK4RQYp3crLMO0x2cEC8tK/dcsQf0s669gSRBVcsGMSWSC7Ed8hDQGojZ1rpirOPgy7DI0HmV6sgpweZ4BFAcL8zWZnBCVrsI2NP4uO1OrjHvxdJjYKHRjwtID4LCnCdSt0SuuYiCwcBwBqtWYpcxgDNzTElPQa0ytjDGMqh8GfSKx/Avep85y869L9jmFmI/zGaYnTlJlppTAO8EzAFC5osG2O2digp0TyJbhUoeKu3Yf7niaqgTE1nAmuM9YFgCpdifVg/Qhkxq5aO1qmFVBDzTWMXLQqYVX6Ec61d78yX9tH73/e+S79MkEHBxE7otd0RwSWRhfzWVMpUzO4GYMaF1ZHCD9XUj7GRmjzeEsQHXQ1ml5tH04y77YgGPUHj270r7x/JNs9l67/f7ftMHBR7RautsunHuS+T7bNj75JYkMmFlap8zh9ju3eIrzJFAvt1xbp+T8dKzhMejl8IDaU4Dq3s59wGrJXPfZ3gHL22/ySDk55wfv6bZztAQowKbG84t+c3rpShtOP9ruY8hzjFuQLV2U+U7y/UXk8QvzmCExiusYLt28uwFjhiuydZ+Hohi2RU9SZ5dAdYFWJa+8/LV26fLFdveTt+gROwNLvNYuXVwD/M7ArLK9Bd1/y8zLx0kSG57jLlGSmtU6lTFWcj9jJiQwrXOVnqkdUE17mrSmsa4WeakA1S9zPie4VjMtOHfpo0pSYHLhGZZB5rr+JqvbK5djAarS5s4kyWlhO5+hJ5JHrguenU8yniXVV1bv9cKWAWt+N9dSZPtea8WwKhePGRXg9HDo3CeRwL0gCggUFRoOeT0rlz2UcT1QOsvdT3fcKfrFcnzuywit+SG1n7nYkp4TFFurX1pjmdPMjPRm5d6cNlC+L0iF4aTFkefMa3gES2viKUkwQbI1/MztgwPawuxgMcQtaw+TudG2zHTde9qAuWGCzYQf7GnKBzRtYhyUlc/O+ZfgqK3f59rY5L7uZwyADPyU6pAkwPg7QYJjyD5t40BgqnGaz0esc4fjpJgjibbqyq2w136qOhb4moRLQ94uo3qyUJc6660a9Orj6qPgaje5ClbzmTXquTmVp0GSU9V/t5tpNRnHj/EIjEdgPALjERiPwHgEvpQj8N8BVPtFBAw64Wp2I5jogafhRbWnqVCjl+EKN2HSEkwl3OMz64YMXAQYQWkVmKZ7HkwDgdZs3D+LRdX3V+hq2GbQspDlDF4qIJnlM/fK7D25/gCVgcGRAQoRVbCT2yCoMaStzqtwBbKeBNAye7IfkEsAEQLuBUyYkCnaTkTGcjDtMVlmB0xG2jiNk8hpaljnke8dw34ItBYXlfMR/LBdA9YjwYnboAZW8CpOm8VkaY4gfYbn9C/kZ7ILtjx+600Fo4H6kfPZD7UGR+ZHkxbxW4LkbrmAMd6Ly7AgzaCf5YvgZLvBfXXupgATfs8WNbbI6WtUH/bQ7MBepL7uT5jS7qdDgT2YDlAVnBbBXnWHASBuWPBLEmHuydaWXmsnu69zmm8ROMPAd4A07EZqUfmy7J51ZalBTVFtgU/PcNCwwbfvdTLgTBbHRyBT4+XBB9T0CYBu/gRupx+nYKfrs5ll/L6Io0MqsW89jTz1hbZ55wYuuD9sN25ttAcoDrcPl5jqa+zqYtuCbdrAXEbh+clgCWZpLu7QGmxRukcyguAaML5BAuPOnstjhmRPS5isyZOtdmZlvr32zOV2Blfp9btvtL0Hb7RTk7fa6gI9R0EIw/sfc94AdNNrAD/WD7s5mCUhVCde1FDHEuAFeAGQHQG49rfvUXN6H4kyDTysQXQu2caXwzxg+3sniulpeUPiYI66Vxnb2eXH2zr7ef3WDqDaa5K2H9RU72vas09aCLb2ECQ3JHkwgiGWITs6BHik5hDzMA6Yd4W/kerrsnuaBM+zTz+LxPQur++FVV2jn+raqcV2fg3guwgYmZeR7hIaoecLpFaWoQOquTd08t/umk09aupPy903bKpMam+i1AHYCcbkBBCdHqVOTotC4wzMfJl/jvn4Iez5J7xlGxWZVhIA1qKGjVTWW3W51pRaC+pty2kt2xqTolIRxw1bma69VHONd7vcg3CHlOEqX58wthoaeYyWAAhmuY/xnZGmSTKpgmMSG5oQDbjXcAIiP64eru5nKS4GKi4AmbaCcT+UB+f+ke2Y1KlEgHfL2l/rZx0v2vHEDVyGXmMwEnPIKiZZl6zrkOTKAQ6/ezskZraYV7btkbDWyZg2XEwh2E1ZYAA+96dpGHqdrPfpU+1jgBLlYJcEzd5S7rAnJHhUoNhLdcRAHLGySf1/WdE28+xArQznaJP5tMV5HOWeXVZ7pkC9rrFgCpwkHcNe3wOu4vqrH3Cuex8mnep6rhSefze8Z9SnBWJVM3ij8u9JbaOkv52a4uGy3VfGT+MRGI/AeATGIzAegfEIfKlG4I8A1S6I7DLUkeoq3Qzw9M9+gcOqSTXgNeNvwGC4US0HikH0XSGicLHkf2knkrAiHRvj5bjMugnV855B1VCnSb4nUK3A2DDI95SiDgCuyscMWOKFmy3UWiuQifKRrL8gOG0Ssodyq6wB8DE5oB8gzOWMni9zh7TvOIJJ8oisBwVcEePoujsLw7GMJHiOAG0xEl6C4bR64ahgRmzNIGc7Qz2rjOcxkmKD1FkArbV78wSY1h/qlIqWrmsh87nZj71SE7gm6W99mIyoe1HDNxU5cQXEwV9luVvgs3P3FZR32L/aZASUunyBXF+7Tk2crH0dIOPrgV620+UP0u6mD7zTAkeWtYCEj/R5DW5kpIsELVZVsCr7msB9sU2c+ku+Ry/V3TdYmNdx5TWwrv67GVxX1EkVC6jKsBp1M34eHGdq0kRHB1ZlF7PPsq2yPd0jrE3xSt287AxXBLAieuemkvAs5/HIvsmmMm8PeH/+Gd692G5/9HNqND9stzCS2dxnn2fOEYwvIKMdtlubyCIJ8JW7zkBPz1F7uTAHmxq3X1gpljuaWGrrB0ttA3ZsKNgBYA6l1aizWyXgf+Xpi+3RM8sAgLtt897P2szBtbZgC6ND+n/CWE7q4gq/OgOonJ+nphSgOmCOloLcuVPS8SNQ0ojgX2bwYG8DWep9QKaoibnNXJuG7B0htd47WQr7e0yd8OLiWjt95lGMcC60O1sn7XefPGjryJOn+M4BdYp77r9SU0yXdJzd4xi2YYbt3Ro2DJZxNNyjS9Ee9axIlDn203MnmEJRV0sCZpp60CWY1UdOYaaz8V5aIgnkV08ttEvnFgCsVJ0vUy6wABxh/GIUFYOlugWV+RWPfpLH5bdLQAS4JmuT81ata5T7mpCSaQXGdIWiJyg1qi+xhmZ8b4R0FPDfBudh+N9kHTuMvzWnjqcoNJM6x670VXdf1QuooTvGt6TB1oNquBTwyv76XmpKe5ztnZDfZb73lNJyHadPsXck7hUhAL3vRZZvHbrL2qtUMAmwY7u5gDkf5USuMuBzVcWI+1i+x3XooQo8RxgfmfAy0XXiNdOZOAXEBqhy12RHZZzDHnNPs0XVMd+douh9wt6psr/0Qh3uM4fJOQy3YNaZFyPZYpadJbFyzPU3SdJOQL2r8gG1hTW2pg2jcsFA7hi2fkjyQ2M672GH6uWVLCcfVOZ23kd2YJh32A8v1XUSHTsAVSXUJuFUxMyTrPGeLpw84DUpE5KXD1K48YC/KQ/v8F3PrgKr/vRAtf+TJlBV1VI1DvV3xt9r+WpZ03/34a1k/Mt4BMYjMB6B8QiMR2A8Al+iEfgfBKr9ngtIO8CRylGkdwkzBahFtVXNqsFBgciY6CRss7J6CbwPAAAgAElEQVQ1ws0uy62szJBk2JYxPJlPfZXCL0W8Vcvpt4406tGAI8JfH9QIhnWVc+3DEQGItVGiJyusdP2VZbW1AjCZwE8gmToojUSgFqdxXl1chVWl5cLygvJcGWBYCwL3hQVdfPeRzJLfJ5iHRAOkUGVFgKfL5TE/kfTJ7tBbdW5uP+1prMM0CJ0luLM2dIHaVs2NrFsNSO4CM4M1pYDi+ZyIIs66Ho3FFfhBXHtjmtSFVmzCetUAUY+9yMl8GGfjOAF3zKrfF0iKCzx28aHbM6h29QbPRfbUWAtUXbbv0+pehLbpaFcWihOx2yjSs9hVxrLvIZl1LXyDA3+2nWz9t9JYIptNSyPBalrRCOYNlmVYBacl0bMFRqjah2ybzJvf8ax1bW0Equ6rQEbQmVHwuX5THlomPEqxy0BFN9g6EINUQYq1mYAdWKnB8tfb9uZW++yTX7ctHUtHa7Rzmae36oN288FOe3B4joD6VOpVrfMVqM4IItNPch7mEUB4vMi4IrWEPdsnMI9DLHPA/qRHoIEF5s3zj861p5HDKknf3bvZNu7+sk2PbmAettmmYf4GFDwqvZ2BmZ1hvdPIiwfTmkyJYWTGZNZkU5He8qxc94BjOACwjgBgDSDjcE4y6SZm2c7COX7OMLfPsb9nYK4G7faDO+29m9S0KkdN4gCuS5ABYxezLtqZ7AI4tvZsjwNgAdDpkDtE6nvEeZy2/y8gch+AL1u5yBxfRVVwEbnv2upye/w0/PTMDtNlA2BDh8zJ3XZ68bidWV2MudLcEuAKRnYiDUCVgdc8L4foms8RrKdVTUnOc84EskFgJh2qHt3FvPYEp5MmHVJoKsJUp8ugaZRmXe3CU1ymFJluv53xE2AKAk2WuQGNlDQp602RZER183V3TAwote+mW+2NrrlZB2DR+ce1YNsq9/HQ3rV8pgGV6xfsHekITgmBDKaPmJa5HpY5UBp8AFMosxvJb4HHOPHmRwdgpKtKe02+ARAdF+8vsqGmZLJvjqJqDWWunWrjWFAJ3Ds63O2AKvWorMtxngRsxriJbcmGHgJWD5W1k5Q54gCOqDWdhHWd1vjcrbDscJekoTW4JCiiwGZbswscF/eDPa4Xpcsyu46DbsBD1rHP9lIzDwB3nOOezZjss8wO+3YQIz7GiwFR8kuTryQTabqEkVPxorMnu7gCUwKCH4HjZlKwgGd5HSQdECa+/3NWS9XfoH7ZAqmVzKoxq+dS9owf4xEYj8B4BMYjMB6B8Qh8+UbgjwDVP7TDZtJ7oCpLWrJf29VUCxoDgnJdNOzswWtBRIOnPgAtGDvAWdLgdzbmQpXtLu/egh9p32ldYucSOw0g1gNYsCpfqhyRcDBBR9mypJovHOscUf4cNZECK81NUp8ImNDY54iAa2HtkDpTDU4m29ICbUZSI6aRipJdgG2cYmUjYXtpRTKH42Ucewm2DK5kWZSVTROILs9vsh4Cw4BpgjNqU2dskaN7KwFe1XuyLcDErCZFAmYxGr+WupPPlRymZq4YJr8jMzNTCDvLeaiyowEwxFqaSUG8ZT0G/bal8ZEWlvl+gVE/t1Y1Br0y2h0zHgZWwNAt4/FaRlptcypglyn1Eamj7KxAttNWF1CV3q39jZxzcKlNrPwHGMu3iITfi/Q0iYyeWbUho+0xAlwNnt2YsnLZ8pIxVkGj+x4KN/PIs5r3OnmoMuuefC5UUzLRko+KwLvatMiAa46EuVL2Sf1emzjPbj3e7t2+hgES702dQ/Y7ah9+8hFGQg9w8YVtnLpCn94VgBvsJwDLWlVci6gBhUFCVhvzJ/a5+kUWm6Yhj/JPf3c4pvhsjdro5x5dgXXUHGzYNrbuto0H19rE8AbzlDnM+qdgRqdREsxyvHOA1IEa9JwAPgcoyqYesmLn3qFAUpY1bVhIoACcp6ltXTh1ti3iHDy/eJb36FEJUNIF+LP799r9rS3YYuZnEkLOZNuZYCom0w/I2B8htQe878EuZv26/mIIdQjoLFdb5fKAMUE19d8T1K1OT8AYT++Sn1ltj64et+cuzbUnH1nEZGoxSZ6pw1sAVqoTYXpXVqnIxYBqwoJsJ1hOsYyjiai6Pjx3MU/q5obHn3MaatPrr7uvCNwZl2MY1ck443p6RZAwac4FpcDU407OPUbC5Dpq4RsBqKkN79h16z/jbCxD6ur7zQgWJWTDona3SacTJ1NmsQyYOtkp75mQijGSDr4BsfX9Y2Sw1pE+NFjrQa93LO4hkRoPqT0Iyw/zaTsYJbMmO0IqlwTYc5UkXKQTjpfXSTVrcaqn1/QICa+gN+wrTLPsrPWiJDLCznJ+bT8zCeuug7njIKMboMp+DHdsw5PBAayaeLIkwrGuded+hyO67WqOR6oebPcFCGaOb21zPSgvzjGz//saLmGcxLHMc291pPZ1zSZxsE+CY5v9svvq0KSd93r2OU7AsbzjfV4fxvjM+zt9gVnDoS7G2Tv3KXdPfiufg7rj+Zl33vq87obWpPZsaomEa3L4CETufh8/jUdgPALjERiPwHgExiPwZRuB/wmgakhQPwVWq91HSYB7ACtnarhBAJ0wpNoGFAXnJmVV4xwUqLkCkLJ/qsVgBwRrCmmV/SomNsqftzLQYM+1ErxqohQeDeZyDsmogYxMZYUpZfAUCEzgszw925ZncAc2/nVPNZsBqCq3HSyO2qm1IQCV9hzUBS5h+GJAt7AwoqZOuRz7sGvAhsx4yVpRe6Rq1iIIKifhIUDmCEnoNIzZysJ91sP3UvMmy4n0F8QrsDuWTS0XHwAkABngGZVj51BcE6PAY+ribAlC4CeDMoPsN26ifG5wnPi+MBy7UbV91qGGJXK7AmM+n3GbGit1INSAtwxfOlBqYoDlNY9y33Jc2baA1v3WTKkAcUCsQ+62ZWQ6sBpwGgWvwLVOceoDAaWTi7Spcex3fx6g2TRUsh5V8yQkfmlZ45lLbV0B1po37lU3z6zrCxIu4BomVvY1QMMI3oDdgLMDyJ4X6xJl6DwLHYqt2s5iWCYN2lO/534/xnwgWAdcTEwutzsbG+29Gzje3tuC9YT5IUCfnD3fto5Ow7ayvinccknIjCaQ1Mr/MDfmrB1UVp1xtRdlMamCHM+XssYy5qGdC+1sXri63JaYSzJk+/RUfbDxKfV9mxjfAAbRf0/BHGl8tcj8mYOFiwFSB75LSlyscK46KFRltgv0+F1aXGSersaF2FY5R4zxPsvfoOD207vbbZOWOfbYFBS4bUHBMePu6xjnMHbilJFJGKWwfNf+vCMsbA+jha2kQEx+2M+ZiS3GmRYiE7v8DqjlXC5NbQBWR/8/e2/+JNt1XWeeyjlrePN7GAhCIEhqAEWJliXb6tA/3+GO/qHDlmVKHGSSAEiAmB7eWFU5V2Z/39o3H+kId6gh0RFAxC2yUFWZN+9wzrn37bXX2mu3b9+ftNt3HrYH919vb9ylJdSIelak4KcA2jkMLJkalgIn3qkCjuA0Jjmp35Zhdc2kA3BQ36sa1eNT1LY11q2G3vTbJaHaQUZV0MS9inybmw+g+gsuT4mwEtRibwVUyl2TbJL9jty17kHvq2oVU3MXaarPEPvYOi6d7Dfy+/Qrlk0tdjbznueNQyoQ5jLYxuRPnkLsd4exU/qWCpSp2xwzPmR1qndtxtxj1bYdpg5Q9R4U4Jq4cxWEZ9W9nOegZk1b5L65A6mbF/jfCMyhiG9gzN1XmNkRbr9s63WkNhbWc4N52Ia6bI25rdG3rjay/ySoOkduMl97ZN5hkdmfLsCHAXWrG6qVr1hv3mMCeBlljepyPFUcjI1yZq4V4S+138v2wiRA7mBhZSzwMs+WgTiN3vFyoVaoWvzxgndsZeNTt+6kgqa2Risg6qd99vtV//Vo1XP1+O2691qEu77mPiod2n/1I9CPQD8C/Qj0I9CPwNdvBL4iUD2C1AKd5bJ4zE4fe9v5mm69hg4GEYbTyj6PEalBgYySLW6QjhGUzuzVKaANSNN2AwsN5WM5gpwp78smCGjsSVqv8HOGIQ37UCocEx0FxGW4MhIsst9zaulOYZX2GIQoy3OfQmcDslt3t+3BPaS/0IxTpJan85Ktzea0nOH7ZofxB0GYgHM4hdkFtMmcjiYaJcl+IIFcXaT9xGh0CVi4AqhWCxSZTE2QJEJlNsvrpAyesp8oWgmwOhazmFGjK5mTGlXZUxnMV8BSyavvi9myRY2yX5EFd8GxvRljrkuAKIhRZelXgCrbV82qU+cB67PpleqBu/OJ8ZKf68Bptu/aicRQKa6tBVCNKi0xHcYpxnPvEhm0BGl3AKurn5HPeBqQB5VWyDZmSu5Ahs72QASQ7rMLQwv1FmAVxL5y9MyJFKtXNadcUWoSBXD+lBazz2QnCfZ6vMhCDfYMCamqIQ3+tjBG7wQ0rGApXwAYP3nypD3G2Pb5ctxe8K3j75S6zi9Xj9rnlzDzMHSem6y551XmVPa5ZR2CVIegEYGcADE9OjmsstIa1+qn+za9R99+cAYIVabNugRYL9drGFZcfJe0QopRkoC7ZJ6CUtlax8a2PXMKp+cw2BMY1BmJgCkg1ZZKNa4eQ7B0Q23ttn38ZNm+eI5ZE2AzpszeF4yVzN2EpIsLYS/48hQB8pSoljst28rcLkHwxSAWyxk2VYMcxle2FBEzzKosJ8keegbfmVy11/BuOuX3ERL5e7dvt3ffpLfqGw/b3QtaO+EiO4Bdvdk9Bbghx7W2+ciHdS2DIs3O7673KhOIVFuAGYlwKSYCUsOg1/aWtR4dgg+RCDMcsKn76ydtf/VbtpN9gwWOY27dD64DzZPSh5jd2FYm90mSAx1Xx3jKkMsSOiWRA8uUdwkcVQq+Hl8uZcHsy+1zlq61EMCsDW/6LEVLCygPCGvqDWNrKtzSHX+9qfhszJzS27USUbkWIVYSCXW+PnfKOInEXSS3JnUYX1tleRTWteOxJ8lgX1QB2T6GZUi9ab0kSN/tqE1WgnxNogFDJeubTcyZgFFKnOvkFKeURYx0NCb5qCPBiLV+YP0skcovr7G5Sz2qxkkAXmpuPUdN3SLBZvsN720YvwOJyAUXYdOZlFjwcxkAWr12lfWaoJynqJfP8VwYsbVmSgvqcItRreIRUyOOj79bq3sjG51/ZzymCQ9+vlpTTo7b6hwsBJZp9cvj9EC1G4z+Rz8C/Qj0I9CPQD8CX6sR+IpAtUMuFUIWAMhvx3og/xbAYkQTFlVG1SC2mNYyvvBTSGwBqvAIBDO0j7HOrGNBJxbZmVVnsxJlFaNqKIM4OFl6jyyrOiOIOZVhNfju2pvsiVYH1IvGuMl4lOh8huusSPFg8GgwD5MzJSB7880Vbqza+5Q8eYwZjMzllNrJ9BGV9QMYbAmADORHHG+KmdLUvqmAVQNkWZE43dqSRvky5knVfgLGCaZYHGddIyRG4TICxbSHSXuIYjlOlBcbkCqzFdwwTG5Tst0MQTmUOnzBloLKWkcaqERqK+NjbCaQNSDj2DJ84hfwTD4j23MEvqkx9Stg2GOVErPm0+C0alUTqsueIoMu05aIECMv9lgDzJwkx21DEylwrtEPdnLd2//RPaDG/AnbMw+yql17Gga0Dry3DlP07Pz42Q4BdOdXQLVo4LC1bhOTpAK2YU1keZROa67j310D2rCtWXYFZg/UmVqMKVA4mb/F+T+k/+NV+/Lpb9uzy+cA1GEA6vPltH2JJJI0Ckzl6+3p5rX22Qvrjh0kZYiCa82eTCQIGk12ADgwVkqw7ul190hJTatm1dGznvHtR+ft2w/oxysTnVcFjAIbAnokwBtQj4zmsdeu62XEWI2Y0BnnMBLUdyz0ce0oNbYtyjV2tF+8WMAOw6LSA3VnbTbsl8AxZkyOAzfHdAg8YFhlu9awwK5n6zFdW8rBdW61BcuK9j0qEcpYy9fVPJhYkpW1RpR7jc+eD67bw/l1e/2O9+RL1vuy3cac7LULrKrun7c3Hjxqdx68Rt0scuk97sInj5kbDLcw+wmg4fxqKYe6rLUYE68yFSp5rO8VYE6rGnuzuiYFlzrk5l7ieUQdbxvdZYzutpuX70NWPuE1kkuAwbCpJsJkLQP86nB5TfAqGxgwWEtN3LPmFDeMQ5jn7r7LrHXgX+Y5cl/ZxNSPBlvXPev96BrOxnV9GxJgnr+qBRM1SnS9rg1y2R21p96rmh5Vf2OfDfCOSnmVlKc3q7Wvzpntb2DFAbwDthnbw5n7MMDVEgQl0ZpvAR4DnXmgWLu6wBxsu4bRBajaQml7peyX8eZeHmGWNT7l86wLz9d6Vlt35fHAMToLcdb4tr14OaU1Es9IkOqe9WqSTjOqfNRblnP12hbXyH2RGfhvhU/zXdrq+JRGtaIRlHPCu1VIUgoaB18h8AQzMs2UrrLaqirXqxGo1l3m34JUGdVO1hGg6mAf/80pxlXXgqprjV4na6v/6kegH4F+BPoR6EegH4Gv5wh8RaCaitLuSo6MaSLI37s6Qektvme8etVlrg1ydGysoE0QC8xkK0GH4YZtBKrCVMmveXJ51DJEoobUZgWpNTT4MpsOg8nnNd4AGvBZM+0GrIgxAYRjDY1gqRawBjauHwCEZN2mAIoBQFj30dt3Du31+1tYHs+t6sF0QLV2dAyQGo3o9QdzZZ9PW5OE3VSSacsamITxGFEa7RpkL3T2tcbW4FJGYEod6wRgB3YJUBVMel6ym46UzrFKAQ3zjZQHBNcBnsFf/lIgU0bU7zBzAbQdA5uQ0SDMWEwAWXJdY10BpCyfAb4GTO7XcsCAzDBEJUGO6rab/UiHZVTD2hUDIqNa7KhgQWzZgWY/FsOlcj1OEO2SiLlSF8Qf3Xx9e/4O3z+E1frHSC9PTBrY30MEEPtggSmgsZqzVn2qJ1YRfoFwWaCcrCx6B1SPbKrBtxLPANcuKA0o7Vg4X0t9ntdBICtQtVPv/I8iC33y5PP20aeftOsFxi7s4hIA8RLH25cYCj29hh3FaOj+3deR/r7WPn1ujaY1nUpBy5RGADkEPCq31mTJFkYe2m3sNXnEXOF3O0bcpIys+pv3Ttu3H52F9S+o6nx5XxUgy12V6wxkq3ssc1YgqsbF+6TW54sr61BhUAGpL2mls+W6tzKRtk5Kb2EBp3W0gh7Z3BpfWcQ6luNUMlbPQYBhveW1TCKgZMi2zk65fLPeOQ9b1ghUFW9OMUU7m2za2/cwHjt8xGtXOF6P2oOzbXt4MWy3z6e0qpm1u6+9gZz6DdEwn30BiPwSxvMJIImkln1ABaCvvpzH0lYEaKX/rZLfAqgxXQqWddD9pW6EmGxNXmffgNPLD5gHkmaAV4G6W8kSB+Dm95Sz5nXvEc2U0rXHe95acjZaAdjJH9Q6MmmA3Pv42LOmtOqSC+hGdux+dQPia8S9kw6huV/rGILhgS7N3HNbQKfMZUyIqA8WjMpY25KmALn3OOPPtjtMj9YYF+kuLLDdUiu61THYZ4ZmTT5DMH4rIyXPhaQdcxcTJbtUc+th3ozUV/kx5l/Icfdc7A7pr/sYIsmeoRwfk2CQaQ0D7w3OuhmQ2Bjx/sH6fq55yXg8fYrs91KX4GoBNUBFkhIBnn8ngnANrUgQXL/ctacA4xLpwmra84a67Bh4Jalp1TZJkRih6Sc8Sbsn9TgT2jvt4FSvGUP8sXlH0bOOwFm0+Rbi+lOgWqm0479J9Tyr8hSvUemvbsAmNL7iP3+/tyr7X/sR6EegH4F+BPoR6Efgf/8IfMV/qQtNKZ8SNOwJGxIY/k//4BsgCR6rjq4kv2WOVGGF4FKYOWq3YSyrltTs+B5pFyEEAUx9qtgU608Jp1LBpKmSR9ZIyYA+5jq2Ooj4C8BIoHaKujS1oLIIFI1tbUCPg+/QWtVzWDDoxclk1vB0wY0U8eeZUl6+cdxM8xM1ujqHDpFUnlv7NcUBliNGgqYMWNkvkkWDKWSMExiMsxm8AGDA2kQDIhnUMe+BPwC9FegOARWzWTFY1adUgFG1gnHzDHtZssFIa2XqVMeyL2vS/JLlynap/TpO3ZFtEjwV+5m6VAkqvgWcAmZ/N0g3ihQnyp76p99heAXGXnoXZOczgtvE4yU/tv9s2sYIEAJUSxYYaWJKjkWmfJBg9ZWB1hiDrdO/oqYNxmX1Kz4jtawhUbTPASadbXD9jFNvgeOD41CzkgDc9+LUKpDKQQsIKJlUtiogq1pGz7EC+WpPU4YzAWED+qKOv0XcPWufI/P95PEX7epaMyLBBjWp9g3lOEsA6rPrKUmKebu4/S3acrzWPn9OwgQ2fmv7IcEm4zFmME1mKOmVNXN1lry2mLWY8xTVXdLoDnKWMdFJe3hr1h6xGO/R13cKciw1tldcss8MtfNUo5B1UZLiYt4F1wv+8+TlCkZ4iWMvJjbWlEITKmndCVS9R4Pblfzafsb2KN6HR+Ak617bWMMaqOx21ozHxVapLzwYJzCJmZasGeCEYwgax4MNtaciPe4HkjDffzRpd/c/Zx4umedxu3+6bd+6vYMJPmn3uD8f3OUYs/vt5PzbABpsgp1P+rfubz5i0J6xH0H6UfIaFNqNm+eoUiLa3IzTK6DqWwGqmiqRTEJmfjKEuV1+DMq8TD3qnlY1kdumxU8lcwpQdjWlMS4SqHLNnbGw94VftudRzmsiSbO1JHaC2tleoMt7stm+n1OzrjXHyG0eia/gccu6k3b1iWe9+xCgvbHPKsMnELWGNFLruBLp7ivu9mZm3BkXW9msWZNbXJt1Cd4rE8/7zCcntCfpoxuwUuRAeyTQGk7VvSLAhX1V9s6+VzzXtgvGWpl08kGkB3E9n2CgJEB3Lbieb5xnxndM+YMtvbYx3OJ5jeHS9SXSX2ufGQRZXxluDZmGJC0GtPHast2O95ZLQOZRDh23dv/9YOy4zg33z46xz1nq2ByuFaa366p6gFG9oR76JZ9bsR1V70ltKh+uf1eEv8W1lp2eX0cmte6nKkfwrvGogtR6ph51O90f/Y9+BPoR6EegH4F+BPoR+BqNwFcEqlWXWj68/pNvZjpRGd8FWI/9U81ahwWyJvGV/MrgAdDIZ+RbTwlQ5Fbdw4LATadHGdDUkPLfdN0k6y4GghdNaCPDSuUgf0ldAHRPLsIajmHLwKLUlxYjZ2y2VsLn3nhpMj+nXyosKSBqwjnNqDU8o3fqdLJAyrvErXcZUGkgt7bhPazq/JYQkpYOBIYzQYnACpnefPacS8Z5hIPM6CFo/9TUuem2ybkIKKfUss4I2gXlAguleGO2mwNqI89NoWixxmMCPCW5JX8zOLXWTBlyAU6dZK0ZPLI7fj5OoAajYWEL1PilpFcpqsArrWgEmB2YrNo/WWUOy/E0axKoznDyLCMg6/0qgFOdezRNEjzFnKlrf+r7mVIBr8yS8x8ZbwFVe6qG/WSc9zgft8m71Ap+B1b1Z5wXNYIY/bySrRIcv2pREw2xQNWhKXfRGCcZiFYBb9ilBJz+KTg54lX1m0fWJM7JsjmlxbQH5B5GqU3eKQdYXn/8+Nftw0+fx912xDy6vwXM1hIQuocx2pEwsWXLl4sLfIm+w4q73z59RhsZpL0HmB7Ha2r/2zj/avMl6O8kyozDsY5wE9ChA3RSLwmTC65qdlXXM+a9u7RtuXcxpc6ZdUdRsy2APKkw5qYyct0ym9xZnPM14GBBv8tr5JSQp5wrqZ5OFq/ZjY69AieHRUC2tkcqoMZ15vilxWgKU8sJW8ObgFmNelQy2CcTwLtE7lospONbwMpESsCENYGCU6Tup6ztAeDWNf+jt5Anr36S9jSOzWsYk715sUatYLunYXuAM/CQ7U8mJDFg3Afz77BcYNluXnDTfkpC4zcd+64ktO7hvcy9dagC1YzikYPu2g6pREjfUc2VuDjY8gPHbwtqUzesQ67lgDvxnuSVc6JpVRI+JkQ6abYOykd2VeDoJScxxDYmoVK/SiLA19Juil8EvTLXjlv6sLJdnbPD3EEmays1H2ImN4A7xzPsHvWkY5Jksq2eg9JsP2G9Z86JL9eRoNRr9hnnOSxYk7vtnDnSHIoxplY1c6/7NEDSvac3K+vZZ9SQ+9r6WI3ftmtYSll1j8Pje0U7GgGy7xeba40+9cW06xpQt28yyXY1+gMMkIXcwOAur5Hg8mwVYG+oa72kdVHWBgkMWwQdvIDhNfcQNazXXDNAdcNzdaOju0x3PR24IlyKOW98rjuO3lpTVCoC8tSSWiKi3sY5X7bn3HeuAXnWa8b4ms+qsCjvagz1+LdC86VK5GRSu2+PKOiuVlX171TqIbq/a6z7r34E+hHoR6AfgX4E+hH4eo3AVwSqMkkFHDou4vcCAS/MwKEYztrGryM/ak1fYCPBBqAy4VSgRwdLlYKdRV6LwJYww5Y3N+0OARJCzWwny0PoHPBqACNwnBLYh8iTbbOvpcCJGGVLQCgDIksgSDwBFM/pizpBf2uwfEqrmWl6pO4ABv6+TZ2pGX4lcQZ9yt9oGshZ6sIK04D07cbXkfaenz4mUCWo4nX7qnpu1oQpWTOQ5xAE7QTxSOAMRLcEgUM+P6O21Z8GuWnLIgCEzRLcFqMqyNFNWemwUsgyLlI+mPDXQRXQRvlYEl1lpuHYBLMdXjS4ts5WGXDE1sqBQyp0TIKOoDHOIRyc8b4tK1KDWFxeVLmSnmGUlCoLXsoduIBr1bNF9ivgZsNqNdPRt76vEU5Mk5jXsz8tELH6gG1JMAj4wsrKSJahzrEjbvbfMSCBdWHPO1ZRbJV1dRyLDqJXL5CSNx/RB0AtbV1g0Nvkbc73ERJFZLGA1Gf0TX1JO5q1ksiwhwTTusDK4cPS66Lqeb28weV39H0A7CNktS8ZF5h11pS1oiMKjwWnmhENU4MIyPVznJ11oYIKpbOp8c3gmyCoOUqSoWPOlWZHQux21jD7esavgGTSQDKz/Ol+/XaEklQIe8sacJ+pb5Yt49dMAgsAACAASURBVD7Jdp0DbQemtuWmlW0EvAJZMedYZ2HPjd9NIsXkJvXXxT5W/aRu134L8Exs5Cq5B7lvAKpz1uoZ98V9nLP/8q1Ju3r6cxi7JUzrHqC6bHfnrHkufgoIv3dOcse2J4Jj19bkNVj375HTonDclbx9BsNa7GoBjs4F+JV8s3uuJLNT4KcahXY1izxHDgDftvgYSbH1s1UPekMt7B4Z6g4UanLH5Edqbv2oTr38njpTk0C+5m5daZ5mDJIYm3zOJa+ZUR0ycIgNt5YIHGXU3Zq9Yay2NwIstwEkI93dRw9ePVGnJLqShNHNmz2lvrNjUgOaYUd3mLo59iNA3BoWdHF5K+vB4oET6vG9/2VVvf/89nknoFR1MBwC4Lg9rWldUXO9RyngdTmvB7TMgtCSF6NbYd8eZ37OXUDyasBa9xxUMYxgWh2f5SXmR1feH7aeaW1JLmDH81hZ/YG66p2a6c69fakDM/eXioKMQ5IN9RxLeyTUKqlRzUpyposZtYp1c1A7w78DnI8taE64jy/tL5x/F1Tf8HwP+DTRIsta7L7p0cL49cw4JvDqXxpBqhkIv4phre/+qx+BfgT6EehHoB+BfgS+jiPwFYFqSXUTOCaE+/1asrq8ylS7XeBO/lvg1veKFSrRrlv4eTmXcKcEJToBA0wJYIRq8lR3YbcEtWv6RApe5QJicWPgZlsb21yE2eATMlEwpjjdkMU3WCv296TrI2qv1PkptbG0mjm/oF5SwMsphS0FqA5wIV1uqXwFSI2sO2V/u905xh7wvtYeIrWjKC+MyXz+jACQGlxZNA2cCAirjYqtV3if4HNMzd0UNk8ZbfVT1E0TwyXkwspzYzLFCYw0KkrMLTBxdAp8KFsVuMguKidWctnF5gGqHqd6ohb4ENgkEAxyL3fh+A4FtB6ZVdldwUcF1U7nJPWz0TEGGPnZgNJu3ASpHtfa2gDXMLLs2/dl6IK+im4VbCbw9vXoj+0DKhjBuOj0W7Bl7zPlhJO658a9iXFJaxzD9HTMzfFrnZXEtS66rvNYq1ho1fXk60begghrVdlfV6tYaZHbSEzf4VzvgBqftt2Ln2Mk85JWMzBDmNCsQXhhrXS4tU0Nq2vDWtox5zK6y/1520++i/T39fbF06dcku7E1vqZkEGE2NUND6lpNhliAB9XWKXEqX2s1jUJnANYSxYsqxX9ga7MSkkDTgtsaqJkHWlqRnN9XqVMp2ChrMnSx1bXYRMe3lmuh+4JIzAIUPY8AJtLpJhbkE3xTAJUEVixs55Tgc6afuXBSqg3Mo7HfXIuMqeahZVywnN2Ld7g7guo0clXKTz35HtvjtoP3py2zz//BaBl0e6QDLqHg/Y9ZO9e3ylJoTPA2cAFyT7oFcRxBflYBZ9/hzXyZq0bWswc1r8lsfHrSHZrrmu+i9B1ffmzk74HIepi7Ljci5z1cEXfVOoij3WeexjWPU7BkUALSL0H+On812wUsAd5pT4zrLiMdDcHIejDshYYisvvkTVNUqCAq6cS1YQ5M65NxjPIl6NsqH+OVJ3ngMvfJIWJmeP8uQ8TH5EJb3X0dXtroBG6IqddX8/TCsZje+8PeX4I9fY8M02SxEXYdQhYVYGhsdwOFtjWMDcYiN3srF/1tB0vUGaAMc85+q+uYD89r+mpiQSfqyY0Khs1whxOgL14CUBd4BRsLS8LfM8aUDWxhy3dglytVd1C8V+ToVkz1q5367lr9uQ/q2XMjn0KXtXGCFT9tyE8L2sIlTWPcJ8bGJvl3wrAKed7xbNJh3e/rkwQdTXr5ibPtFsCzOKdnH9RXByVUi233/IGVgHUUdXdvdL/6EegH4F+BPoR6EegH4Gv7wh8RaAqo1qZ6P8voFrVpbKQle1OXlvTF/sXxgHYz8s8GoCkKUEB1dQpKffSRukmLOoF8q9zg3sDG3sMEnSMiZ5nAMyZuJQIZbMh6297Bvep9HdKoLKibgvp22QGg3PO/mzfCYCZU2N16ww2ldrUCW1kUr8okxEDFwKb0YKsPyAVJkEmYgpwHu5vEVSxdxyBZY6sYZUptBbLwLHAHe/RlmMMuBWUeQUTgrfUiBJczQS3gDCDvgngdYLcr3qyMhKAVmWX1pyWZE1GjRBMh09jquA0g0adhQm3wo4YMAtcHFoDdeYj1E/XMiaAx96rHThVlus+CRpTc6fk0TXZYUkDXkF/HH0FoHw+NasewP8HSBNkxnyncGn6pgawGhP6n2JIdWtJfaq/8rfOxtkIhmtw/v2EjgeknUbZHclYYFSQav3qq7Y0rpxCxSVZ7pZqMJ/IXFBe156rkSaqlyPrdB0O6X/axtRBsjAOm88x1fklP58nUF8DVK8ADRsSCAuA3Bq2TFOXNfO7BlisD+eA1HG7po/qYfou1/Z6+/QJYTPn5xqhCS/zZU9Xx8m5QHYpU5zWNb9jxuytma9Isbu1k7l2jk2SFPDJ9chya8oTGS/rIuZf1hsWqxoOzeMFzDPnug6Hya7kRgHVAlu5Q2XAuLZres7c6NDLxwSnxfQW66qhklLxjIkAmWPnswJbZcEBg1aQw8xFNlwy+0Z7Jt1rz5CInqpEsD0J+/u77+3bn745a7/9HKfd3brdRkHw4BSmFcm7i8n9qUywN7DmPJXQ4BpgDuP0M39EYuFbYCNqTF3X28dtv/iQeXtS42gyJkW7Amr+FvBneQhyrFXGcXxAcmHxCetsUdejFa/dmf2MdaMyzNbwpt+nSQVzLDUHBU6rtjhuwDFdsm2N79dSd3zSJ5fXvFe9KSo5Ug7KuueWW7OyaeYvst8Cqrut7K5MaNUJ+8zwkwGPIYZZPzCwPs9Mglhvuqcm9ATjtiEKjjV101cvSNVxbtXqpwzQNCMTEO5YryZMIjCQm1zRqxdH3xGqDWtOBatJf5AI0GQpfWNZuzoJr6k39X6anFdCSjHEhAUqQxvCmmOurzkGz1zPbaMbOsBSAKv82ZrlsPAaNbG+Ngfkv4BVkyu71B37pDd56D2k86/FI/4r4MrQSVqw6XgeizxG7XkkzUJSt5JZJaHEX1akZt1zzYqdp/7rwBpYRjFSd4ucq+xsCZ0dZefARXOcj1pS/Vc/Av0I9CPQj0A/Av0IfD1H4CsC1artKTmV//gXw/E/f9kjVaB63LXBQTGqSq+OJjuCOTgoAgzDCABnpGAYGMVmqZq4nwMIbE1jBt48ueHbNKyJckN8hKmZ2ipZw6BkRHAzgq2R6TnAvh5gUgSmJ2wzPkOuy/Z3URbOkRzKDgz8RrKr4Y2tSuyZeiJLZLsVZb64+Z5qLgJYaWxre4Yx76d+dCB7psQO8I0bp/uaTa8IvgsgCZw0VyqjJANzK2xhIWABZoBh69LyDcicya5yzAAUZXkwHtZajWF300omctAKmv2pEVKYVwG2yEO5ojI+67USa3d9JwM67eUqDuhchMU3wkJ/ynIGBFcd7JGNy2uyqUqNBUUydx1ATc1r0DHbyKZ2GLScQf1D1CMrKuCs9w9haGXZOb8ZEs/5t2G5YMpw8lReHZThbMcFtHP/TdNZx9GfQSMl6XVfiUGN6jt6yxcCWK1fDIrgGwA5/SO+36rtVtQpLn5FsE2DVAGFw0ewvSKZsQKUXhGkX2uEY6DfSRpXh7P2jNrkL1e38dV6m8TGa+2Dz+RrZIBZL1ZZs61gXAMhV/IAQFyGNrKZxYwF9HA8QdIEoKprcGoUTQgIXlObLKulE3AZSQVQmRwJUOWcnN8kIoppr5YtjksmsuZIEKuRVPCU2wvG6D0JopJZNdi3zjXmTspc+bmVgc4aKBbXXrJpNeX587sJggBV26hYA64ygD9H3H9DDMVGJGNkg09JvpgcwP+1/fV3JvSJnbcvHv+CJ8WinY9X7S4u3KeAKteO9dIzEh9K7QM48+11MYZBjJzD9C5S8e+CiO9X8mP7kvn7AJzyGduBiAW2wi3BD0BoKKAtnMnF3OMkeUasv0hblpgJdX1o9spoU8JaRlEC1b11vMlxuK69j7q2NR1wVFbrRWuu1HliVWLI5ehS5D+R0fo346gDrzJ/151jbuJJcCgQE/wr0dXNtxQKfOeZUf1Z0yoHULq3Tjq12aUUcT2ZrBvatxRyeXENNGNf1hL7ubqXOyMltnc9+Jyync7qGqB67RpR9eHGJj64fvuawvbX5zkWP21X4+UOUrBOwo1klMk+GW/9lrw2u/6kfa31/DwTFyY8NKPi+k18CFpPBPA+h2GB18i/l8iB7cd74LpsDxP3Ae5169GV6sL5Mk62lymzL5NbsqIr7mOcACJhttSDrtYBss8dl8wY9w/b6v7u4G24L7YBqr7XtSnKX/6vc8fKv0XO3DGDlMdP/9WPQD8C/Qj0I9CPQD8CX8MR+IpA1SuoQKC+jj9/d2XVQxXQVxVXbF1yvATtAW4FpOyjqoTXAMw2LZpgwDe2i5NT3IB5lWAzNUsxyKAOi+0u+Pu2NXIFtwikLqgjhakzUCNQsR50gBTRxu+NWrAhoO8G6eadh8N2i16OpwSFBo/2AhzCkOreKfjZwnJs2faEfoED6uzsV3iLAG0QWkJwUTLeA8H6WiApUI0sjnNhfxNYpYtznYNrbEYYKRn5GbTJBHhe+z09HwA3cTC2dhVGdyYA5nsI22FAay3dXmCsjFIpMWxJ1TcaBBZjNoYx7pSkJf/0iAEyIg7BpQGr2whMisEyKLaXquDTz/qa+xVAOYVpYZoRLbmiMbLbGK+mX6fSUF+TZfF8jvLfgFpjWqNu2RjBqSDeRAXnEaBV4L0oViSep+9KBcGQfQwuKIF4HHwj/TXg7FogBaB2CLkDJZ5l1dkWikiPSc2h/HEEqwPMteYwt7Qm0Wn4ZvkhElDchqlPTLCa+k5ZKoJyAmzNk5ZILNdhVutvg+QdwfmT9UX76Po1pJDfRur9qP3ko2VMYXT+rbpnUjKgtyEyYFe00u84Toc1ErwXU5maQM5PIDqn1i8aAS/Bc3YDvly/uv4GwPI5QcXIGl+/c7leb8m2E2h30tJXd2JqIQUzsnyAFICjIFWQG8aWM/RvQZUM8F5DnZjqlHRWhlH2tcyqYJgxwIkMOEkB2Xjn33vGhAAJltGSOm3uNfJQU9bzmPrJGc6sP3znTnv7PsD/2Y8z5nMcgc9Y3xPUAGdZ7yft1H7Fau5dFryWdRu85uLrjjk5Rwb8HUDr60lguMFh+UHmMvOY/rh+SJVDRpDXTXacs7ZwI79BKru3JQ3gEDDlvXoD21jO1/W3Tr6CLFlFd6GpkHdB2GGZV2eKc9RYaZkWPQWGnXcVCEcD7Mh1HSnBniUHrKfq51r3XmVsjjXhgsNiFZX/q6youRWUVi27NkM+K20pI2g9YWy9T5XoblYms0qhUvJgj+ezxv3pBOw42JNX0ySebctteqYOh5fcJ7gfm4ogObO4PmXNq0Ypc6P0SbZHsC2cBJxRgDhegmzWK/2FT4JquS5lxwz1zdyEjODbZ6pscNVHxw0dF2j3s7hiHW5eUsuqk3IldxSKn8RkT0AKmOaZuJShdVQ68zAt9Jbcg/C+3FfcN3KoJCl0/o1NH/8uaLrE0xhTPvbJvq4DcB0LK19RzXA/ytr6Go1vsq5L6ZOsT/edaeq/+hHoR6AfgX4E+hHoR+BrOAL/CqAaHqH7io709/7h9z2CpTSRkVkzfOwy/5FolizL7LmgdGZQpDwrUtRROwe6XvD6PIEpQRpB7j51VOa/qfUkYDvTHEgWiTrByfS0ndLeQ3Z28xJOa7pus7MFTpQEVzh9Ntsr0Gbm9GzU7tzG4ZcAeW99meCM2lFBlCyRjMcGAHpAjjiGSb0F66rBUaSPMBxnc+gEmKHrJUGibpsyQF56aguVICNVRtqY9i0eEqCq9O+Gz9r2xiBxjyRxiJxUttR6Vlq0AkyqH+mEfR9Ndsq9U0BwNIYxxi1wEuiW3qrFqhmUprY1TFuIqfw8sm6CiBj2+BnQnGA1cuSuj2pCtU5eXPWRtU8BhOGcoOJYh1rgtCSoyiSPCl3Z1wDVkOYG9oJUA1711iLbrvovvwtob0Nrf5tBf0bMSyuSAAwD3TK8imSy+n7kvVBlMrb5s/ZV+ZFiDZVx1gscc/wwDr2H8QMGBfbz6oN2c/kRvys5dzyPzTINqr122ByDduXjgIUNTNBzkhZLXVRJGLy8uWgfXD7EAfXb7c6dN9s//oZAGcOZkVLiOE5zKayZ0ZhrRbYaVj9ja92yI1XuzDHp4VsQOQbQT5TadvJrQYrgybvC95RnT6gXzlwKV2TKc+cUa3esZXT/gt/IdCMlljUVBJX779a2MprZZKxKaryO0213VyrRTG0mgEim1fcBPGtAXdjK1Lnqglu/JwcTJUM1AJmT0DnlfhsncWSqaUM96ov2V9+9RyuaTXv++B/ajPrIU7aXGT7lfrKe1TU1ARA5FiZADiZBZEmDxmX2KuES5GqSBDbb74YUOPMnq2qdM/XG1W+1Ax+5MO55a1Od72hVdXsWdJKw8HqoP/daNAyy5coW7LIGrKamNAkXa3oB/DKtAnqXNd+2n1lrlNQB1chiu2XoGigzo1JFBPRGel1zdWyWovw3q5TtdwBOk1ImojRwc6ZlWrc8W5w7Tc0cjx2A13MZkRTwRhU43rAmZV01F7Kf85b5WS9gYDVT4t4zWSZo1cDJz+xA3Rta0EQ2ay0rJ7XG+XdlTaqGc9SSSkKOME8yCSFAFyDLou54ht5sMTTKmHn2PBNNoJi4k+gm4adrwIBnmqDbmoQNY26C8gBbu0ZyvLoGhsJoLwDXMqTVuszng3C8HL7X7OXS6+NdSyW8x3mS5/2lztLc96dss2VsKLDImo2VUl5PSoiaVZ2DuW/5vO14+BeBtUk5iYDbXr9xDq561f6rH4F+BPoR6EegH4F+BL4ZI/AVgWrHjCUv70e1PDJMsP7sKHt1G8GKxkjCnVTsBSgo+wrTlsBWUySDkG16440JOW7ZNiZmMeyZlP0UadkOVkTWY6h7K4HuVPMkWQOCNev3Lu4QnCH93b5ECny6bBe3rtvmCuAB8zAmmppgnHQCWNUraAZQHcBo7QIodOytvqb2xZRBOBDkyfw88DMeC7Do1U2Q9cqcblfU0CIRTs9NWJER7OaUYwhuZRE0RbJ2M61FZGdkXJUn2oaCgHwcAxHZpA37Zr+6x+roy7ECEgV1MmJxQy3jJMM2GRgDuJSACmg04Om8iIzvI080ti8VbGR/gX8EzAGlMW6qXqjBc7wmQO/wXjFuBOluH/DbMaphUGN0VAyKMl5nPVJTA/tcZ5ZAIvA41VpnGKMbTjA1pwalnlw+ULhzbg0i47j+OMg69YU5NRicIOCigcNGdTi0wtdabX6l36tRLkgwEuIZZk3zdzkEjq9bTHNshXP9YejMOLW6Phlf922wrk2uNcOyX5BOkQzuSGxcEWA/o3Z1Cyi43t9uH17eBfy+2e7d+y6M6pbeqq4ZZNwoB6ztTBtY5nWCptX5FJSN0HSmPlcZr8fuZNapG4am1hE66m2uJY2YIgG2BVGxdNZMC1hlQ6N4du7CiooFBI0F9EpSXEye68p1JxgVcGZolLGmB6ZCSLcLjRtQHjlx53RrX1VrWAW3tmiRXXVbpclrjHis8zy6/A5IHrmWPdcpCZY532FpOcKDs8v2n/7kQXswe9GeffFjJL+bds497CSeIXG316r9iO2dq2S42i0JymRVQ0vWtzWwWROVrGkz1svZH7NmrD/lDtgBUq9hVtcfpQ7WD+Wpkd3RuzU6YK+ba4bhTC1mgJ7zIRHLdcqmpq7Wcag1HIGo8taoF7rOm1ybfztH1oYX0M/yzD3jMV2LMVLSrTd9VB0/VRCsBYGTT7+YHJVpmmBNN19nRXM112R6n8ZwLVqRmj9Btvc+YFYGUTO27eYcya7PVqTTMIcNCbYAHB1ukj0yoLKWO5UBrgOAY8Co121yhJ+bDYk52+mw8HVCPqhBZu3c2Hs6daz2egWowu7ulp4/88s8Rql/vJ29KkE3pQ8He6YCKG37tMfl6UYmH6OyxYL0BbLfFQO34PlaRSAmdPzddGXBeGtd6bia+R6yjr3+DcoaVxVVuV3rmkpmqgAY0OIqjtOcjGlRu1ovlPu7v6ynYk9VOegNEOCcvVRSoP/qR6AfgX4E+hHoR6AfgW/GCPwrgaqBnNnx9CZJEFDiOVGLr1RLl0R/cToxTBZ4yQRUcKLEy1YD9trTxOaM/922/tVegTAlE6KiWQJ2wjqYz9HJdWq6JnawEHbAbqpNHY3py0rgJpCdny4Ao7AGsB/2K5zDEkxn9vXE+AaWzFYQ49MKZiYynYLJSO7I3gN6rf+ke03a14ysPdVgyfOEPUoze5kxw0t+3RJUCihmIOAJ8sWpNadhUwHQyBr3mM0MOIZBroGp7r9j/nY4dPBNvZ6MkTLP9B8EAKWfYQfEBC8Ghp181KhQVjTn7jiIA5XbdQrIkhhWAJ3+qAGvJftMKavz4z4EGQJRB7b+rxI3vwh8BEBH06QAVQGjdZSyxd32BWY7VrUjP4tVzd4KUDJ/9iPVZCjtZyqyL6DK6yfzt7hm+kAKOrI2DHyRBAt0a6OSwUbKZ/BZvGKQjH+6TXpnELTTi/Nk/kfsnsnbvqD89X9g6PLrivSDGNy3CLAQScZCp1Nrk9Mfk6CdQHcF67UGuFwiG78imH95c7/99voObNObJET+rP38k017Rt/JkyFmPfD/gk6BhbJ2geqMiRkHbLJu+T0tiASkMr8d0BbIuk0ZV9VDwrFxnI9mV56rINjTDJDqEkMl15Zt974QcHfMHa9V/SnrHmC+MuEQhpXrYrHKujmGR0ZWUBqGMbi12N4NY6mE0zWwBtjsTABwblvAjsD1KAkekHRJgofTm7Hmp9RcB7TCnr5+cQ1QfdjOBs9pT/NP7Ra9Uk9J4mgsZs23AH3E2FibbV13DIViW+1adU4qQSNza/IiZll5fjD3sOWDM+uO6Y/qmGkGtMSw6RqDrO1z9sUzR3dgEVl68XpPwS4rw00NKeMgmNRAyZ8BrCVXzVxo+MO9at1mlpX1pZEJ173h2IVpDeAr8zGBtn9roBQFd5eYcE5jUuQ8ME5hW20ldNTMc4/sYCq9/qgFBGCaLDnOuRcqsWQtq19JqsGqqtBY4LgrgEzShx6q9h0VqFojfXJslyRA95v9KW9e03PXdjXZJ8/b1RKgKAPLnB2YG4+5AaRWwuM0z0rvj4P3CGA+jLtrmPU+wDk9HH8k5RLgKBFulrz/kvlg3qiLPUkdLkZkS9UKm7Zixzr8uqJMVAhW3accZ6Uj9HP33xDrjeXN8fa1VVnOGKfjgFHrW/2bhCcmTXmsBojizO2/B13ixyRo3S/lhu1XAdSuMW7dcv1XPwL9CPQj0I9APwL9CHwDRuArAlWvyNBAZlSgaqTdBZevHBWtaRKkloFOAs3OHKlcaaMxJRtuKAFQNVTBROkccKu4T+ZVVk0gotHmLai826dsP7+qsCPOo3wWcGlz+xHvHwhGRzAOk5NV5LQJpOz7aGsb+16KPjnuKG1hdGdVPquRjBGofTSpqwRkTZH8DiI7to2M0Sz1dJ2sNwYqnivsp5GqUrvqtQlQhUk9BwTbamJMNB4HTNgOj+cQaf2h3NFAaw4AnsCopq6Ww1d/TQM7DWpkZcv6Q2JgDDsrBZPAtWMYq4pOMFm9TnMJglJHJcDb4NvehRXWHetcsw8BKj+VX8ao9wg86xQ6lqgYVV9yu2Jh2algNSCsPnsEqsoGC5hytO732pEuwAbQgs9U+9WG3dfJGNMb6kjblhYiBLkBwWl1E4qScT3Wp7o+XGbO01FIKd3kQa1jhGmbvsHHkP2tn7TDi59Sy/gp42CErdS3gPNRTlo1oYIf2NSdbTYItGGP1oCAtXPKW5oKfQl7/nj1sH25vttGtEw5v/OD9otPd+3zFxpx0fIGYCRLH6Uq12ZvVVv8yFYrXR5bbxoAWqDIEZgwnkozvQ4ZS4FsoL0Bv4Y5Yv0kB6yDdecFEFLD6VGyFro1k8C8EgbFqluLiYuqwDRSzaqPFWQqvawaZtn5CuTTQqdzB5Z1tYesrwl4ZW1tZ7MX6InzdQkWschMhf2EYQVMTnCsnZGAmZvgITHz9p1l+7s/A1CSfLh+/lOMlNb0V4V75h6auu6Vn9syRaWC7HZw2PE5cpyXrqtm5rxj1QUftnSZ3AGsUn+sKZetkHT1WX0Ie/5TfuIK7Hy7zpxerzPjV3W9utHq0utcyCgnwRPnXkFvAVJ/uI3jklJmXjzWoVq3mqnIWFdyx7lwH2tY26PaIM88PxkTJgG+QLgcvbGQ4qf10STGvFlUUHjDsuZtW+POcp96r7kPE02R7CrzZV635/RCVQXACXRKDK9rs9aYyESM/VYF/gJTEoAwm8tr1jbS3xv7U2vcxPyuwG3Wjx40POLZRZ0EAN35tr6dEgjfczyUGnNvmPzYm+xRns+6tje1Sbywy0q/mfst9/Dmih3z7Dmx/htjpjWg9ZJ2NRvYYpNV5A9zrdbR+4zThWAjUy177vOS10h90IampPW2ohmTYFjzTKYCOv82CDpLwusTqoC8aVCgMvsv0N09vWoMu3frgeEJ9F/9CPQj0I9APwL9CPQj8E0ZgX8FUPXSzGT/foDpa4ns+BKcGEC4a7PnsFYEQhVWFxOW4Dy1RLCfxs/0AIR7S9N2wxFtlgSLBh8TIsM7F8hlqQE1+NQZ9ESZ5YTepjAIYzL0kUjy2TFgb0rwBa9ltRIBp2AWUfEdWVGPal0q7FcUqQar9kzVLEk5re1cDHKrjYxg1oDnPEypNW4l5ZTt0ejIVjWHmzLR8bMDe6TymSkGMzu2XcF6zKjLm2K0dHKy4DNQwZzPiIBzTm/JMQG+LWgCVNPT0HY2XAPgVEbWmOpYNxrpqADRF4O6OvASZrTAjoyQUXRAS+rk7KMoGOpajHRA8JVJUifpdW9HZi9YrEBy9gAAIABJREFU8ij15feYKTmVqQsOZo7s1BrVGDAde6gKntNDtgMbKWj0gwS9r4yUBOZdsBgwyv+nuPJ6NVskwLmI4z5z0CQBss+wVcfAWPAiS/6QMth3ALuAFk989SXtZ34Gq/MpsbPgwPZDgZAFUg1isw6DCjPPB4JyASM+OYBV5L5KgDlFWdWny7P28eJRe7x5EKB65+577f3Pb9pvnjBPowvGHZl6gnbngDUQOasmSOXsW+mUcuSVmZMBtQZVqbfvCJA9D8dTcHJ0bXZMZR1dpyKB7MexT1GkZliC3zJYsl9uZNi8rvw2PVNTJ1jrp6TBABkuSgfgONqmeW7HZFnGKdsliOPnVgfXDrRpzHQjiuMrfWaVA5tw0sTHvsFCCpI9p7Cmc3DSKazfu/fWMKpvtJvVZ23x7KeYKFGjCji6M9MZWHDbMef25Y1M3EvqpN4OS/plYoDEuYQxD5D3WkSJtVD3A9QTtDk6OWXtqEV1XjckJp7/Q9ydTS6lP6r3VECqgKtMk6z5dGic8xhcCVSzVpT//s4cyf6lsqsCsdRtCm4FtA6qY8rf1n0LJ63n3MJWDgDiQ1UXcdVl/qX8ZIQDtr2ZvQSYzC1lCgBO+5sqEc5c8BwqsNnNdfoWe/6y1/ZPle1Gf7I5w0yJc7MUAnXGFGn1knr8LQqAmMQpqSXh4o5cc0tk6vY2VV1y4Jk0IRHnjexc+4xYIOsF/nIt9nW13r6TjAM019amOgYB19771hErjy+FhAZH3l0awd3wHF/h7rsNmmeOVlzTyqTAHlbVRIm9pXUZkLEtN29ShvEd2AqqNWjK3I/wjZ53DgZ2XHWEMWRinu23qpmSDW1clSMTd6lELbZWMz5ZWa2ZarGUoqdWekmF+69+BPoR6EegH4F+BPoR+GaNwFcEqgaOtqc51qgaCBhKV9BSDGXn2pnXbDVDzWACDow9OsBqwJNQPkYshhPFAhi+aKh0m+84pob9w+n3zPosXSTLtVZ16EiQSp3jiD/0qAxzS0A+1vmUjDxca2pYNR46f7hHFiwLIJMDkNXxNxIx0Rggw7pS9gn05VMEfja5T0BPexxaa0ypETNuViJqIC9w9dt61YF1reyvwfAqpRzNqJhi2xVs3Yz3pjKw1HANYTtkIZT/TmBNpzPqVtmvzp2jAWxx5I5KSO0xWeBM0BJzFgGK7GZkgsaaSjSL7fT6Ur+adVc1aMXiFAAK+OtApltUDWS1xghbJJQUoDurkaMWa+pnbCXidoU1S44YiargKPVqbleJh6Bqpz8nXgeMlBdWRvZSsCtQrfc7GbE7gQ093ODSuqddzSvWteSg1fKmwEHYVNGZwHxKb9TTPyG4xpjJlbT6uO2f/xyE+SwAtRxk63MCh2L1Ayv4qSTU9w3AZZBk2GxrUcH7EuCxAORfIyf/1eW32qer+wT4j9rDB3/ZPnra2i8/1/15hustDHzcqayFhq0StHay36noXnlvoGrwZWTecVAO2K/bzlpSnX2PPlNhEHldNtVxLhbfMXfdOCY1/q5Fr0iQG2Mvz93lz+QLSq1T7dAFa9m6S9kyjse9IUhxXGT9BeVH06SS/soA1pjc6LqtZLiTzXoMZaO2WBGwOs6yqXfm3h8oCpAAv/f6uv3Fd95qm+uP2tWzn6eH6m3rVLk/ZiR2bMVzlGMO1KPLqnL/unpTQ2xf4iQYXEK2q7KQWhADWMsiYC7T9oV01vl3qFuFXc123Nfrx+3w8p/a/urX3JfUzXovCN519a1pj1mW+3Z40iM194myZ9lnVRlVCrDVXEtnXeEP96+tk5TxZgwcPusoM78lU496ATWEiogDzGV6oPKa4DI9lpHnxr1Zd/PdWSfVrX05p9aVbgWqJgACUl24KjdUfSB8BSzH2AhAHHl2MJfjxUzAWm7wWoqiQWXA6oLHq8CV+aQlzA3mUjoF2/ZHt3FNm5J045jXHGIFkB0Cmsck1ATl7nuxwD0AcClL7HjU/cfaUalhHa2LmPkzKeOA7jYrXJHty6oqgLWoCzHnuoZVXfCdBYt4l8KHUnen6MPntqJeevCGVdWd94SZ1vV4hGOBbWw0XBKqqkmRLWUu/Nbpm//Zi9X2NaSI8q17MMLmrIfffXnsYmLrgdB/9SPQj0A/Av0I9CPQj8A3ZQS+AlB1UxlSgadiq6PMykstUFpMaqiPLijwddlXfwpUAWzaYRD4JQQJwDIsqaDlQGb+jP2c+QpBuDWmtnDRKTfSSJgmQ12lYkOYlQnM1lhjJIKwG17bQYkNCa7H9rMkaBtqcjO7aRcPAKpn5cjqMaeAT1vPxIQIUDCj7koWbEiQKVt8kDVAVpj+o7rzEuAZFFatljWlhk4V7Ik5rH0dEhwqVd7DqujaaZ/AqbQjgbJgS+bTVjRT+qPqDjyFVVXS5/50/Q27KnhEFjlGjif4FOCEAQqjUW6bnrIjL1so4FFuLAAo7FOBWJyD81sB24A0gss46goLwgK6z6o/1ZzJvwW5slxet/WwcbB1xwbObh/X3wKxEqjHWtWA4cSjddSS2Ro88yJANQF9cKwJhWM9arUpasMLiKDXAQKfAzANQg1U69q7S+hknqEQqUd9u7UzQOrojtQYMl9A6uU/02cT6WeYxG79WVMnVgUIhZj1WAGvVQ/sdgJVAUWAqgCANbMCrF4hzXxJEuL96zfbZ8tbAPk32qNHf9MeX8/aTz/GwZlzPNPMyp6xWYesszj1anKk7Je15DgGRIrei60TqKbe1jvGecx4uy7K6ZU91Njms8W8OhCpGw5LXV8Be/l/sa6Oq+7AMUmyLQ01ptWGpoCZgFiAs9IYybCfY63SN9VzsR2JoFnDIcdHx2OHsoCrzr9uMxL4+JqANsZHG1x/AaoAHOtTzzBK+vNvHdoP3n69rV580C6f/3O7N7/GCXjbLuxBDBMWlUKGw56zBXgOOiR7panXdGWLJAVAglTXi/XhAljBYdUdykQ6Widn75QUeID3q3O/ed52L/+x7V/8PE6/ghxZ09ShCuQj/a02MfZPzkph3NKeyvsp93cxibJwSchxrTd7lBORC7v6q94+SRQYeWXMkVKnhtrpELSq8hDsouxAFjvk21m74bXIabm+raZseTY6/rKkgl7l+bKeSrUBqTnDSq7dpDdrAcODbbU0hsq8As1o/ZJ6UtvZsHbtZRxDpbXjpi7Fc+rqaTWXYhrWK5hdny+ZX+em5NhrzKQWS92HrbWvWtdMCRtv6Du8p4Y3F0pyK3MR1p22Taw7195Am2XmdcfYLC5x+oWlT2ItXKey90pAlQJEmTc8qK7J1lMHTuoqTfIuQLU41VQe8NcurKxdV2u9W8uq02/aOAljMVGSIf4dHHX/nmz9e9UD1VePkP6XfgT6EehHoB+BfgS+ESPwFYCq11OAtP7hP9b8CDp9zbpVQcaxjvDIrBps+eXP+F8GuBiW+NcYd8dRihvNpRt6EChrTkMN4F2A6gUBsCY4BlEDsvlhDtIvlWNR2zoFlFr/GQBLBBoDE4GBzCdx3XQOED3nDM+s55OBwixprmMmgRcSP4HB6an1g4JOpHOyDQSuQ4Lm8QSzH9CjklzCt4CNtFCR3QtIFVBXixpNYQ666yJxdN/KmW2PcENgGHMYMRkA9RzDp7NTWtbDMO0ICg2kJrb5EJBHNqokuAMiYSBLxhdMp1eQoWtcbKtW1PJbQeXAIFpX0eCxAqDVIsUvf5e5KeDkuaTOVABE/CtwjtLUsxFQccoaQwkMPMO0y/Dau23cLrLgyJR9/Xi+xfYdefYwhJrI+MEgWw8gS5Qj5fWALtvJjGhptNZYyYPEozbXmE1T40ogTw9WWbQTwK0XUSD1JzCqMNIGzB0ATX3r8WIEQrk4EYvMYsdWJzGi/FNjF+sSrVUljcKyXt6ctmfbM4Dqg/bF6ja+Mm+1R6//x/Zifd7++weAIba7zZoZMSF6VwsiZUGV95YZlcDVNjRKeI9gNfF7jc0rEN6ZKJkQyJjWenRMCpfWek9iIa/VenGLUgbL5vlTJrCSFxuucQmTBlFWDsQG8EqCoU8XK0FQGWyt/Zu+K9asemtuvHeSC9CAqWTA7lfwa32oJkqu6316uahaoCUTJmNn4yvk+f48tB+9PWo//Paddvn0F+36xT/Dtq4BqhuYVesPrbOstXhg3DKf3LsuJIGYoFXeLIwlwE00lf6hyFIzmUxMxsbkSphmXpfBnr7dTi7+knPS+RZQtrlqO9j1zVNqlUl8WLMpSHd56GpcS+RYv4vJmsmKria11Avc+0j7T04wB3K2OmZUea7zMh5fF7NsUovv3IeAS/vq6tzrfSfo09DM+s48+QSvMMX5O4wtjCXgVzWEtfW2xNEgSSCbPAuAa8AYy4oeNI3ifT8bJQPjHnAsuLOlqWy5LYTY74bWSbu0VprzOgqPNbzlGKshni0pCQgjWk/hhbWuSqR1eV55vcwxCbcNn1/CqDouk3kZr3ktiwVy4AVj5XRY18psha1mHd0oLU+NNeBeF2YdhDFlumL7jeevC7Lb8+26lkNPHW3Ev3U+NpSpf1XsYuy/IoD6JNws4uB/joXPbNahvKl9jm1h43n4lDJ5qS+AvGypfBx7mOwA1F722/1D0P/oR6AfgX4E+hHoR+AbNQJfEahW8Fygswuk0xcPE4+0ATj2TjVQMFwoMFsHMViovo/F68kY4IabilQZQSSxbFFcRrFFDwBC9y/YKk6TBEzUPhkQjmcGq9WvcAyleHYOMKBVzJZgb0vGf6AEmGBRk6PxFHkwqGs2t9+pcjWgBYyqgCq1ZJxqTJCs97NBPMzGTkdhzm82p9UFaNea0RkyxlHqMDlbgqTUZHYSNCW9RmAjQPUY0Bn2EsbEOshI+WghYQQuEzunTuwUebBAdQtDYVA7tmbV/pQaPvkzwS5BuOBVUrIjCSVxiEvjOixQCcisck8AYVcL5+8d6eEMHWW/BtBHkBriLIwsn7fVje1wCjeGJRWkKofOzHWgtn4VRfCLl2u7ndSqFrgqxrRmvRx+/aOrpRToK/MNUGUf+Vmy4QBOD0KtaRijnb1VXTfHffDr6Fa1J5m+A5CibQVg6bD8BEXoh3F8jYlO+mZqniTagq2KntbBqdWWtSegU56onDXXoiy05LBbQMJKFsx6RkDBs828/fLyzfbl5h6B/qN25+FfIwm+1f7Lr54BSIbtnATIkL6VCF9Tr2ebooBUa6AZ1JGtkVKTWmDUOUxVncMnDuMcUmvazZGvF9h17kWhBfrzef7O55wjpcIZmpJqF1it0FwQpgmSMl6vQ2mwxkqpUZU1hVFVmSD4L0YVoBDJr4yy+6sxKWOdTuoacGodItwVx5X5t8ulc3RKDep4uIBR3ZJUuml/9c68vffGvD378hdte/UzQOoC599Nu4VjrY7WYVGFJTr0DqjZHqHCEIhajxlg4WXVNUUKHBhTSR7vn2LkjzeD4M+kA0AXJ+CTCxIYJDvSEmpLHePLX7GUfsrSuK7aY1u9yA46UmknA7BDnm/dZ14PMHYde57WyQo+TZod5b3cz96rY54Jwqkdzs+C2rSokbEEiCL1FUgKu8JzWw4QB9xiciOj5ctnjKDRJI8JKmssZSoFrGFzAXFxVyZpZQ9gQazPHOffHs3WtwqKfX1LgbU9YcOgKg22vnaHDZGfASRqPFTA1tvD+vuqm12kh2oxy7ulNarMAc/LDZ9b0VbG1TrD3c6yAOW+q5Vsbd1eKxIctv3ZIOtdXheLryxX9liAnUQeIHIDyF8AuiPNTgKT53HuR4FtcZ++wyoCUrqieN5x7ehh8qyNI7spTeXEXc/c/AvCPpbMC0/RPEpUIghUN/TcVjMQ1UfuegHy0Vu4llf/1Y9APwL9CPQj0I9APwLfnBH4VwDV37+4DkzECgmWK3ItObHqm1qVkxUyVB87vzuJXKrI5nZPbXdjn0H7BSJouIoEpNpn3D6dtVuntJ/RKdRAhmz/4hrpHNFSGhMQQJ/d5cj3yL8DElMrpmRNqRpRVbnwwngp3yXgOrXtTBR0SollPQWcgAPOyt6QMwCbErsVzIQAc356DWNTDPAURCiAM3Cdps8pckFYC9FdmEuCKVvQjGBUD0oFZWo0HRHQEcwPMVSyB+WAID3taXjNINzWE0MCRFt4yOJmtAjEhhw/rrsCRg/XAVJiRBgyA2qBYkrFEjzG9KjwWIHLTI1sj7Ljrrax4vGq0cx7Br5+tig+GZ4A1YDXko2G1wyt6X7LGimglGsImLZVjWBKby0PzhyUw6ygquonA3mPgDbsrBE33zlX58Hg08kCrN7gAHxDmxHfEpRgQjW4+BtqUr+bMTXg3cOkHi5/xbaEt/ZMlCbyK3SZoBvOJjpqvn2vA8WpcS1dK8cMVQSIuExri83hrK1jSARfw98vNxft5y/eaU9W90hW3G3n9/592wwetv/6yyeR7J7PMQ2jVvJGh16OpbGS1zRiPc0x+qq6U8bSGmYBmqflvHrp/Kdq9fyICQPNabpbkYDb/cUVmnGylY3DFZAaZrkYJO+VkqPKBEcEHJCqY7HTa3saJb8yqcf52OnsyxgcgekSifDKVjQBo6wrmFjZ+2pTo1RV4CpgE7gqzXXd2h5HAGXrmSVgnIQOwOnu6a79p+/dbu8+GLYXX/68nSx/Qh/VBc6/K94vGbKGPck/2HpkQi0l95QCzhQVxwm2gEfm/ii9LcqYtVCMWpxy05qF/Tlx1qy6Bqb328mdHzFGoCt6hwqOdkiQF/RzXS2Qa+fZUIky6zTXJIl21CGvMTay/t36VE2FhE5uq7xbcJg6WZ9l1tADyG055UVsbwC4KDpMKsm2jgcyrW4rcFQ+rCy4Gz+TDjF4kjGG1VSiy9h6X8b0h/VgX9cNibgqyRbMWx9r/1PlyybUcjNyX1rra2IF2SvPqg2GSRtcfUsci3lZzl2W2kFcpDVN1fZbcqFJlHWtjC7y3mtY1ZRU+MAwC2ENK9Mhcyp4Hph8sRbVh0sSStXbd3EFUF8CUl9Sz71E2gyoFqRGoh2YLki2luCkXbJONsyF3Gf+LUhyphx6fdYr7732/vPfDE/BOn5e839xQ/aYPrdY1TaqyRMJ9pwu1+yj5nMf8Os9bBLBhGeeErmnlq6DV4nVbnH1P/oR6EegH4F+BPoR6EfgGzEC/0agerxGd2MTepucyovqDKqLo9GSYfWRSTV46IJ2Ag+lsWNqmeaEErNYbSgFU+wFC0MfyjNoUGtQxRs2d9dJd0lt1Q4WSEiri+jt2/N26wLQYAALeJpOBU4axRjQACL48BQmdTqj5hXnX42MlJ8afNuf1ZpCDVBG1gjaAoIA1nYTUyKr+YVyXwOoWbZrsBgyKAGPcbRVWCn4k+FFXox0bn4Km0OdmPI+Ad4E6eNwsCSQ07dSJ15lojImtsqBpQ2IJVyDtR3bu5WhlBNITWrFavlM5LUG2bJ/pXoM0PSnzFvkv5xM3EmN5wupFkgVrAoUAhxL/hhw+UqyGyyXoNtrixTYsJKD/z4HnmN0+413ktuLXMP+1vmEtQUIFCtWzHvOxGsJGS9g8QQLqeWqOtB2YjubwS22IeBExtcmtDo5/yEg5Ftsz4TIli1+W2wq71foLGBT8h30XeWxHaUcCXBahFQgG9DcGa2cEEjvdwDdnRJPZJewsNZprmBnNwT2LzG9+dWL77TP1w9Ymffa2Z1/Tznqm+2/v/9lu8Qt9Ryr24F9W2XBQen2UZ2SGdH0yJpV63urzrQzoOKclPYGlAbFe2rFDqYWOGyjSQcTFO6jQFtyIAnEa/6UF9eAFuiMYZDYW4MgpbqaHSnvZTtrVa1LdXO3c91Ua5bqoWormxVOreJR29OEKVMGm7EsF+HIJgUEImt73bI6BSWu1QnregZwmrC27wNU/+5PH7S37gAOnv4DQPV/YKTEfQ34iRO3p83Y2FbmBCb1gBFaWFPGquoxXUc6dPGaaKmTcJ7EcUgFhOdR6+eVdNpfrCXv3HPbmPY1F+/xsLiTcTw4ly8+bssvf4zh0LPcG5HMRgZsGykYWCXxPqdYD6PRVT63Y+5vkO4Xc+25WMMJOI+M2HmwRIDWRrZysd6e9ybjF3nu2D90S0Lt6Bxehk1cNzvbCjgd//T15dljckdVhwyjwFlj3Y7x9P5Ij9uuhVCAYjC7iQvbT8moCnqpywQsrmPGRLKQG9FEiPeqMu0NoHSrGlcoqLESLKiqEw2jrq44T1nMPGeEgqo1ijmttkiMoWw+iRedqPfsqFyii8Hl0Iwr7LPrkEHdst5MjqT21npilQRc1Mb71lmMBNr17P1mTSmJFVa5gPVAsqFu25L7Klo3mWTqzhWwZ7wEqvDWKRDZMj8FzmvfsqprrJUQvkdEXP/y0BeZn7VFl8HLU6J74OT3/qsfgX4E+hHoR6AfgX4Evq4j8AcEqkqAabsQCbAgQpYr/FtAV2pXYRymBCg2j1EuNxeMCWxSl2RIolWGDRG27TaM1Rzgop/jWIaKgHZJkLXZGKDJTKwJ5nEJvjVtZ3PchQnuDaZmSBAPAC2NkgIaZLlgu8YCWP43pp3GyD6OBFe6laYGKo6fhfASBAf8uW0BsaHsoaCHAFSWY2DPztQmVtBjzaLvz3Q3nVMnR03Xhj6cY/tMzvSltD1Jx5zhImpPRMHamPMf6+opk2rNJ/uWcTu2tBDnKJn0RetEC3oq9fRvWZcSySZQ64CfJYeeVjEq5Qx87KXqhuUkW/JR2dMApm57mZoxoP5IoB5BqcAn4+B3B1QzryEtS+qbYFdCSXLMGkP36fHqpOvvOlyB1Egma6xjsGIA61vM+QFHZ5rQtsGd/5BeqzFfEaAIUpH7BjgdZbMBMsVcdQWyXWKkY95imORFmgSoY+b6lbruYG51mVU+S7JiDUBab66RAMMKLmftN4tvBag+3b5Bi6MftYtb324/++hJe3YFnzMBaHmurlAQh06/Mxh7e6lOlf5yjBB+gmmGQ1ZVVl6gmrYp4aqPtcbFvJYXlMw8Unbrf2XLMyZlQpN19HsmS0dX4GI/GfoAN9ejBkAl75VBi8zdfpuA0WO/1BWoLUY3AlaY1AVFrTHDkokNZV+MrcykDFh4MN7bAuZPSEKdYpJ0Tu3pHEWAY/v6+ab93Q9eb6+d07/z+X9pJ6sPqE3lWgCpMUSzZQ/jYvIjEl1AvompkzG/B6FzXwjWXcAmEDx+8IT3ahm3ndguxZpnT5p76MiQpxdpBpt9AFJPbv85P++GWXU9ri9/255/8t/a8gqZuIymYAv5tveR92I0ILSaSh5FBhO2shaqoFSG1ZpU61pNpPic4hkEA29NqaZPE+p0R+Nnkf57bl7CTXqlov5Iu5y6OZSUV6m0+4V3tK8zYH+PXHdD2xrzA86TjK8wK0ZcUQsItWThleGWCiTPHVhYQaPXuSKBJ3Aecd9UbXolQSLv5T+pd2XOlUCvVxo9+dO6znruFaMOMPT6I+8vdYhyYs/dftQaJVmrLxjUYXjrs1jHZPcFs7tcsY6ou09bKBNhPrdsQcPxlfcCc7O+SOfkAbXkeso8SaWNT7KqS7eNT55iVbCb57aAes01vOBdOPq8nwr+GGuVzHeLZ7D/9hS0NR1UzsF5nmdfBVv7r34E+hHoR6AfgX4E+hH4ZozAvwBU///gWAOCrr4s4ewRThlymPW2cYDNCAgTCLAmBHbnvCOLaMYc0Vx+T8uLsBfl5WhArhmN0sfTM+pMaX66vMZwBybgxh6PhCsCQeIymE8MlWSz+N8c6mZ6amBj8ALYnAmyOFaMQ4AP1MzN6e2oS+8UudtEJtbgMu6emqDYbkTnVoJIDZI4R+vyBBK2WBH0hWnUSKVzm5SdE1yMZU+VD4ah0YQJ+fAEkyg+tyEw9jymHN8gSqA5nl5GkndQOkhbmrEgNvV6Mhpub80qQJbdGfgVI9qBn0g/Q0+8Apu+F5DagcP0UWUcUvPKuabVSPZeQFJXz4DR1EDav1P5o4xohYyR9cp+egi+MwSh+Ty2zGjVtwq6E5h2jMjRAdXaXQPMuBZ7PK8joWd9dbix/siL7gsgQ+uRAQxmm9zluIBBo+jr37T94tcBTXV5HTIO+Fb+2UF25ZVhTj1vEyIG+35CaWJXCylLBSg9IB0+BrVKxbebBYBh3Zb78/aFfVSv79NH9VF7sn7UZrf/ot27/9324eeP2xfPdRe9zbUDVl3HjK1mXILUOetQcy/tkYKnOnl06lVTB23w3vVRlcsluTLiPZMq28ynhqqyrCZ4nHPrkKuW2vj7yLBW+xpVzLJbNa/VJ7XYsA2/rCNxLgCreZJsl0oDpb8LwKivu4/L5bYpAz6ytYIf2V6Z1/RTBUG5XrN/wK111TNMes7pj3rOzwFs2Fu3d+1v//T19mB+hfnu37fR+kOM0KgTB6ROBDkkmk5inOS6QZ6bKeQiJzj2poWQIBsgcaOUm7kSkDo7vpYkRK3bQQyP/L1AtJxa2HXmMkZPvjm624Z3/gxzoAf1UbTcq6vP2uUXf48UFum2AK8zVLKuVOh0Qz15zL/SL9SxVS3huPtcYOyQ+rr2p0h/w8CnYMCSB+tMaZ+jMkLQLqAVBMOsFlSU7aYdi1JhakQdQ83ZlBELUgXi2zX1nCgwdNWVXU76ogPKLuusZRlP96sjsnMdFl1W0+P53Kp2OENN5lKacEzUcO4ASHvIljqEZAylDZq8rWGcbVkkQJZp3ZGssP9sQB3PsQHJkhva1PgsynPCCxJawpIeAMyyssV2AjWX9Dt9bu0un2db2f1cq092fl8JbGvWytOXCywvYOtIrVn1zq4kWlzCkxjR8b1k6Aqu6Q4VBnYKo62CRVMltxOqIoDmL5OCOckcpVyVC/RX+YlpUMe8/+pHoB+BfgT6EehHoB+Bb8II/AtI9AgrjtDif3VJBgMAyEj1DCf8jGxJtaXRJMVgwbAhcleDBlkIfodzgFEF4FlzljAFiSDfU/bjXxBU7fQW3VEkAAAgAElEQVQccIfM0j6lK4EqoE4Ap5OlBkRDTY7myu80tWG/BP5nM01aAJNhLWHSkAduCdT2SjRhSWcAVWswZ6kNNaCr1hwGV9aXTdIjUwddz7bkutaVDjGP8bj2BdUoJWZMueIC1SPY2gH7tt7OWkWve0J/yQm1q7KuqcGy7QtMroYo45FAVXBxEWZSx9+RxjNiq2xPSKd5SupXZX9KDniEeont+cvgv1qLHCGoLwqSHPP6PYCtM0KqF6oO1ilKW5Vsr7uy29U8h9HVaTS1dDITssKeu7V0BZADdsPaCmKVKHfH8oegqQNDx/1F+idgDkNc51HlmbzGjoYX71StIeZKJ9SnBocIUBe/YZMKTKvuVTq3Kt+qsST7c7/WVAao+obBdQEapZYFv/lKLavuOqxXgZ7vwEpt17BFbL+ECftscd4+uPpW+5Ia1Ze724Dnv2qvv/Yn7cMvnrePHl8RnN9KH9+x7DyB9QTWf0Zf1SmS9SQVlGiabBGEsp7Gal+7K9ZwKeQnx04d69hkjUJYQUwI9JJ288fI91l/CeJDrrsOaswy5dYceo0SjTKrEpIaQuliLFDlqIJTa1V1vfV33xfIhiHl7+sl127NpKudud4CaAW2gtWwszBi1b9U0CaDDvgkgXKKgdkc4HY6vGp/BIH5t3/6WrszedFWT/9bm27fh3H1HrUGmnVMIufEtQRoPRHgWyM8xqDIonETPi6iUJGCIBhAvwUyGgLxelpcsY3MerWP8e6yvrUSDs6ldbRJ3igHnt5ug7t/yWce8KdrgHFYft5ePv77trn6bUnoY76mmZLsp/WorkiAN/v0ueU8CqI2mB9tqUc1kTQGYN5osMT57HgGeNp1H8M2UrsrwJUhLedt14aS67McZ7Pl+SX4QvIfpUSSKtbFy3BiKmSbGWtGO6VGJbzsE6sCIk1Z2LbaTFm7ugOYKjU+9ru19lXJ7YgSh8iETcjYa9XPAM5bSgtkVa2Rtaercm9SfhoyOceMm+Za66VjwVMcp/TxzKQcY87nZYKtQVeZ7fipbPF1XbOX1KxuLjVLovae57KzZ99a60t99glEd97f/LQeeGrLndy38ur4AjAW9lONlD53agn7Xf+O0xVvfRoIS49VatCFnNa5FgSt5jce1VrX+qSlGfWsPD5nqu5ZVrV7NhwfdN0r/Y9+BPoR6EegH4F+BPoR+HqNwL8AVP+lk/XjBuACBoGAbKFBHBK5vC6MMggnkCdmmIY5VdJl2Im5EUHDnABP1Z5VRcZnBuJwp3wezuoU2SDuqkru3Of1FS6dZPLPaA0yA5xOqDs9OxfY2QvTnpaaKvEeoHViLxcYzr37h1FQMnigHcYp/VxkRgYEbad8dqw5TMKlYhFSO+Z5EFRPkXTaU1VWL+YeBKInfM4gVkY1AVFcSItVFoDMZ16PcmJb8LCP2TWSUK/H8WA/BIojAt4h+/Gnn98TKGv+M7Lub0KrFUcuLr5ldCSwFXn52ZInHxmXIpDcMPgyoLDjtPk7jKhMmNLXMBUaNVXto6/H4TQmR8U6xGk0CK+kviXfK/BkABwJo2OnZDvXXdvIrB7rVyMB5rUAMfFgFy4GpAlu08u1ZK8JInOxojKSG7e/30b3/x0XDTAUhCpbvf4YGoUQ1eNZi+pBCwFzUJuZVh2qr2UFyQj5t0dQFhhKTVrKbRykziHYcbLnY8ANokQK7rYwibKMG4Lw50gxf/Hi3fYprOrz7a22n/+ovfXWe+2Tp+v2i0+eE3gDTGVRNbwCeNlT9XQKU8T30H6vXJi1pwLUgFUXXcd8pt45F6J824RBtVCp1jZe39FAqeTr7kdg4EdiIiaSzehVyiEGOZGzloRTMOm3IDQsaICqjq7Kf8sBOACWbZRrrnktjFNYLeCfrsHpPSrwhY2z/hD2baBMupYbSgFAKomZCS1k5khf370/bP/HHz9oF6PHbf3lf23nNx/CLsumWtetwy3XH9tgJLZ8x+V3CnADpAdlqyM/XpS65R2A54bvHeCC41sX6jrduz5tWOycRrZq4a0SAOfddjsysEp+uQ/ptTs+fw/Q+ka2d92uF1+2F5/9P+368lOY1Xqe7Lay9rK6JqB0nkXFIBmf/9lLVgmpxknsm0PvcPSOgtuEFImK+RQDMACsfwscU9ea+7RYzu3uVsyJMq+aDuU8ed37Pu7bfNZaTthR1/EJQC+mS1yn9aiC4jKz8tpMOFgHawsZTbcEpQJNnpjMb1pKcV/YmzX3BYAw2N260twnugJ3QFDH3zUQj90KWF1jK1oYyaBHKmwCi+SLSSXdhaMg0W0YcKpaQ4C8Fehi2LResC/MoJTx+lzZc94oi2PwlXs9LbrCUedfBQ28/NeiZLuAbfZ9kzY2AnLlx2nIlGe7c6BNkmDVe3zKvq+ZY9wAUhri00uQqviXqtwA+kqWupotSbFUw2eH8LYa4vRf/Qj0I9CPQD8C/Qj0I/D1H4F/I1D1AotBrcDAL4FIXEISYNQrmBHJOsVIyWBlD0gl9AM8nBEQ6d64gaUoDtbqTwIKgvZz60kjzSXLjnvvcnlOgCMgIEiGbp2fzcj6d0YvBjVIL9PXk0BmBns6JFDeE9BsCMYEXEpnAyTSGxVmdQYbaxgjkDDo7no2amAio6oJk+zollYlYVbjCiqTUSZDAWm5Plnikm/OAMpb2zMIMmUOqOUbjxfFyCqBjCGNIFUTExkBz1EjFEGhr9t3UFBaMKTqSwWEgtu6hoDKMDLGtYJPXgtQVQL7O6BqjJu3ZK9keMNYyL4a4ApUDTit7VVeXGF54KN1xGFTBaUFiv09sjyBbq4hlZ7Frub8ilkVVFWtY3BZt08BamL3yCKzP9t4ZBsDa5ipO99Hrklt4YQaQ/6WPT1cfYhe/HHOPVcF41PrTTQGGGCOT0wmBAQARCJbdKcG9RX0Zz9hUDtpsOA0hkrsL4wq2+MynPo9wMFapoltXiKN/M3lG7Snedg+Xd5Hcf5ee/vtH7anWJT+7KOn7Zr6vCly9IlsIfM6GSPfhsVX+jtisASdfo8ZD6XAI84nPVEzno6hrHRVH/olyJzYnkaQz98x0uIUA1S9FM9Y8NuZKfm36zRMuuE3IEMgqvQ3Ks2YJ1UfVH/KoOoYLVDVuVVQXoC0PuP27svhSF1rpPJVk7oT9MF03jAurnzX45wWUTMSLVPkrlSPt+89mra/e+8BHt6wlU//73Z681sYZh2vlZwyT96Y3puTM9YHSQh7qVLnm+bAspcmHAKWu4emP+3JiRxbU6TUawbwFHPuWgjD7gdEXgIRa0l9XagCe7zbAnSpVZ3CrI4nJD9UTPCt/PfFZz9uixdPqUm2ztM1JPM3j9S1WuMU2+kxTWXJ5sbt2Lv35iJ1rAJMDdPGuh9PdI+m/cvx8wFm1nAKKKsHq2zmAGmxNfFbwK5Mq4DwBHAto78HgGYte486JzGES5Vl2sh4fQPkwu7zJkZQypVd84BLgGok8pYl0Jv64H1mOUUkDKwyHa7tt+pT2bEBBKc2m5pSW+gsqU9d29pohYQ69cI1FybMXJsbSGuVF9Vax/u+kmY+EzcralAvYYQp+bZVTTHRWhrZJkkptcCQ9cb572LQBtCOqsJXK4GWBEzgprynv5WlkveHYl01NkP3o6M375FWCjTNEzj3UTW7qfIRwW7J7IdeY/aTu4T/+t1/9SPQj0A/Av0I9CPQj8A3YQT+AEDVyzTMoNclgLRqgY4Z62K2/FLQZZ9SZZnjk6t2RnAxI9BS/ls1Ssh2s1WB1SGGOnNr3OyvqnyXXqobmI0TXXwFRgDbABwAqyYsgoTpnDfQGoa3Td2gNYBk9cn6yxYOJ8vUEQ4GAE8lZrANnp+s1+mp9aVlQmO9lw7BggyBl+DqAAMywfzE6Mp2IJGXCjpScSUIrPYaOuZ6yYZfsi0DHX6R754pg+TYsiMGtiPkwH4ZqIadgYG19Y0yX8MwJb+2fQggltkgSJZ5SyKgY1AT2MeYx1o6YaNmJx0I8xxkWwRIOq3K8vle3EA7YGwQHHCpUO8Imbw2wRHjlRrVAj4ByDokO5eyk7lGa407uaqAtds+ssccvwOqkSoaKVbtn2MgOzxwDAESw3s/bMNb7/IyDFuYNYLOy/fpPPMZhyTQj6uQUbPMWqiusGeeT9UJi4C4RiWggtksuVra1u+96q+a4lvAqUA1gy64YQxS34j8VfYLeaNGQy+ov/vk+mG72t9rHy0etmeHP2vvvP0XjNKw/dP7X7Qn9JocU18508QLoDoakzRhbQo2JzFUcsy7XrWCTlUEMqxB/1VL7HjIOCV5w+saMjlwJhSSnDDZoZRTF1ddgEUsfMU/yjstzGmByrV9UmXNurWhvFfGS+DgezK2Sj2jXuC1JahVAJvT4HhbZJxKOGVhBbDFzgM+2E6wIePne5p/jZHMz7gJJ/w+iVnSVfvzt+btb//4bjvdf9Tak/+zTXeP2YYxivtxzfmJjOoMoOp9i/NvG52lvvEENn2Q/kbH8/HyvKe4YKXAyFL3glaZVbdJQqbkqlmQkW9XLauA7AYAa3/cG69XRg+QOoOtn8wedsw0Wy+v2/PPftKunv6Gz5MYY39bWtXYH7X60lat6lbwCihVmpzkUiS4MuDWJ6sDqeSR6ogIBqJekJF0vWqQJbDKKEfVkWuUcRQ8cTzdyg8mGHKNKjE0bHI/5eicuxv20uXv5VoH6zrIedqKi+ejKgHvufQt5pl6gyS5WhLV8yq9ZdlX8Lw8pBJwgK0Sao3PZG/XJPN0vd6sgYCshciWPQ+vhvO2hnV1hdS4BCUKn7n9cDtGQeK+rp9IgssE625MczFJcTa2Rl1HAc/DRjHVACi9rPL8SJslPQm4QGGnqTs6x+ZppIrlOhyt/6o4HyZ7kEnXvxgZUx0QrKvV40AzvhvGY8t4eKkyr+MYNvnk89nlM7c8APqvfgT6EehHoB+BfgT6Efj6j8AfAKi6CwGbIBWGIHlwwwJ9fIVZhlrVekbWVbg0AqimqTuBluDUJvCGRHqlwlElAJlTl3qOxHdP4LRbE4DIUMFwnl7oH0mws6YmFWAwQDo4xk10Mp23CTJhcYx9+zynMk0i8Il/BkEVjsDzedl5aJIka+r7BkQTWmkM6fmoq+YBSZ49WCewCoLTE1g2gaT1du73pqt3jNES0dzUFhvpnUjwjvNnfCoj6SxGWfZzOuPYuAKnBhHgLYj1K78DSnfWmgmIA2jW5QBMUBog28lIU2/asQxhMP3TQFRoH6mcQO53xjORLQMOwqoKHAXmYWqj6y2waI1uB+o0LvF9zZAKgFYQXoZL3TwrB5bVEuTyUmTUYZbZbxjfOkRAqycYglPDl3IrFlBnzAXf04s2uvMDWop8n53YT1KpNVLPq18CUj8lUFZ2rdyz5MLuSwloQFoX/mcBKwsV6NB+I8Y61jQCjlLLmtY1HYtahXui3LDPB7dnv9kGsLJTBgpAWGAY9HwzaZ9evdZe3tyFVb3VPt/9oL351l9R/zxuP/7Vl+0LfFtcd1NAquc+BHwJWGUQZ65JQGdcTxkMpb+epw7UtrHpEHyuR0AiCBmxhgR1AhyZIL9GSoEZK/ejEVPATweG/D2jHgZUo6SS+mZJcE222JEtDcDx/YC2+l6QuBGsWsOolFbAmppUPq4TsODW3wMhrEMU9MnIdcyYrWnO4p5ND1WUAheTRfvRO2ft3/3ROQD117je/GcY1S9gVE3cKLUvhQE3GYklzJOU/g6oPx4DWk2iKFcNdC+pbS4y8mmTEslKZL72yICh7wJMQZCVhJCR7ObS+Xbu90iGb7yOOASbrGD+kZPPAavD2d2AOq9vs7zEYOmf2tWz95G2muCiURZJHOW/Na6AvsjyPX/Pp6t3DJBUHVJmZ2O+S21QSZyqbHXNC8gKnCoBlgkt860yQoqBk7IHz59EgEynMljvnbxPrWt8jXimqGKohJv1rd5LJNssVRDSJXPhmAnaAHLIc7MSZBpJukUa7FqI5Luk34L4DSyq7KigdoeZ1tZnLSoDDbQyluzCMaxrwxIPgnp9ueAwPM/INAqAdQhWGn35JWzoZceDek/wfFtizhRnacE4F23CY6c5lZWmXTJJVlwoi6ajpMCu16wB5cMjJL+u8mJETfaMdE/ujO/GKlZyZyn3ZfzY15Kf+hJ7/bY0M4GoDqDUImXn1H/1I9CPQD8C/Qj0I9CPwDdjBP5AQFWQpGQOpgRRLx0GA4KuCXbK5sYAocRXCaFgInToHcCunfmbbBjvC2OFrgZdZ9SSXtwioCLYWV7LbBDeADKtKz0lSD5QQ2jtm0BsCFCZzDG3AUScYO6yRe5r3aeOtGOkt+nzZ7hFTeEFzKmGRmvcM42n5oBVW0wYxowAqoJUq2RnMKNjAqwZ4Cu1mYaQ6VEYYWEkkoIoz9jgSTCbb90y7SlqXV4CVGW2SIk57jw9VSs2jUmSYJOgT2Bq0CeDkpYXBlnja8DOIiA3JkWCQCPhwjAVvuU1T0TzlkTPHXwTAbmhDLSMVQXH9VP5YLGQyvdGGiqFka1aOcFqMUAFQiNZ7GoiA1oDmAo4lny4mJEiXMvEKMcK6DK4rGA7EsLUp+pqS6A6fy3OrMPzt0rCaFNJQOr+8leA1E8CXjJQrpswcu7MOsWudUXqamtNpdWJ21qfCDMqO6q5VgC5bJk0UOrzBCAlj5YaEtCEtQuYLonpDYH6gs2fCVSXr1Gfere9gL36ePNee/DaX7f7ty7ajz942j59RjIBMyDb1HhuQ5hfpd2CTMFq+uVyDVNrpsPi8zqHsmbT9+KIGkDapQkyt5XIUN7rnxPZVEF9mFjNeY6wh9N3koJbHVcZ1TI/qsQQoAEgIhvq38p+NVPKiJEwuFxomlNgTPApGHV7ga5mOkegqtutINb92oczpjVKrEl4zEmkTLjXLpDX35mt24/evd/+5A1UELtfwaj+XygmHperNjWOOtEq0Ua/z0XBItqShr61cfxNMkIWuWBqFk1WoOvWOfSL68qY8asaVJi/w5L5kkGPdNb7XTArGNNwiHUkQApbV3W2W8ZiOLrV5ve+10az1wLi04d2d9lefPrT9vSzz7l2QGqeBd3YcD97HpGyRkruOlbBcRx7XohhUt2XAandT+vUdzsdjavu1/1mnVl7uoWl1R1YFUZ6rHbAMPWcHttaWQCnJkjMS1y1TXrtqccfsGbVnfB8MblmciWmSbzq71khHotz8ZmQ90nEaHx0ALSGzZUtB4AurmRSyzlZhe7WtkRKk0n2aKhl3sNzBMNGMm0f3u21Y+s9qQxYIyXnZULrH9YYQFVTuBmycO9/W9VsmCvrcn0cWSct+5knvDLirCiSKHHwlWn12n0FOTHvU+wQ66NyNDCdWKA1Sg3mfMK5ukL8V0aGdQFQvQro9d8Y11QpQOp5Vt7A/Vc/Av0I9CPQj0A/Av0IfHNG4A8AVL1YQwgB3mmA6pyQYIbJyhUBkUFD8W0aX8DCEEAV02rgMabJx5hPEsx2oMNXhwRq57inntHFwkDWzP8a9mtySusagmIqnCgvPAUU4MQJS4rhKgAREXGMfGhbo1yXIDFA9BymzDpV2AvllbdOlRLrtGvdnDWrgugCDGnfEJbDOkPNlACY7DSlX24bdjIHSfAoKyg4VZqrQ7BBlEGphjhDti1Ty6o7HMM6zaYypVXTKaMqUyLTkFpVgi4DSgNIGR9ldSOBqiyOrNoRoMpAdeeqVLmi93gCVSCtoQuBn6AkdaUYQRlAxznYutaC5HVcgGn1gpWJqXOyFU+FdVV3m2PZ7sKYnG2rTrajSmMYU87CYYoDTPmwb+f3qmHNecEQ+aZjNj5/ByaVetT5I4YHUyrZTwDD4eoDguDngVoG4qUXVr5sYC5rKhNXjqth6MKOCL7NDPCCAy4bZGLEcx/AhglmXFuyZGFWBa1+w1YnEpeVJGDWvEdWFaC6JjJ/SVD/+fJBe7Z70L5c32kfrb7b7j766/bw3pvtpx+9aB99DtfDOU0mJGcEDYAwWVHnynXi+haAnSJNF6jKiIZRhV0dkvCIu6sJiAAb2aZy6D3WBBewLTZbabrrMQw22wZ81aUnIPezmkAJJvQV8no21ht2fVTXmt6kFtW6TVhTFAqaLwlWTY4oCZVlW+v4KoPagT4Bq68LAsdZF9x3jKPJDcHq2fiy3aPO+zZKgR999/X2vdfG7XT3y3aC9Pdi+BL2WJCqZJZxicMvABXjKbIUXAhJFGu2O1lwLibX5jzK/AtukQd37PK+Y/SzOD1h+t3uN5gYKQkWqMoYCj5hJssp2Juv2PMb2cIAbuShk1vt7O732mD2KKxiWvngJvT88w/bsy9+G9nr0P7K6Z9q25q63yKDlYlNUqcWeIzUsrwFRM63SSWPKeELW2ztuWDMfSThZA1tZ97ksyIGTu5JoG1CxxWg5Fdpsevf+uq6n+xpesJzbEhyoKThVfJQrGhJxr3kcgh27Xv+vuc18HvqUmVxK1nhc2a9tBertb4+ezpn3+S9TOIooXYuRu2aROEVbKvrYq9kGF3v6nLD60I/n00844KROV/mJs7MJi59DmfNrDFWkpWvZIJfMtS6rCsGvuHcY6TUgVT7rV6TkFKXsza5xPu6HJRxEveCpQXxCuYZKbDO/1AKALCfx/m3nml5dhwZ+qRMezY1Q9N/9SPQj0A/Av0I9CPwDRmBPwBQrbpLAaruv7KRQ2rXZodFQCrclqEFwYwCLL9lDey/5+sYJvEe1X2KVxNYVs4ckGrAT52o2+nWO5qRPZ8DUgF7qltXLzgW8rcR2fspKsKhLRkEbrbOsNE7dVojTJf8tlZK8DkBiJ2dXRNAcxz2OYDlkZUcwVaMBFHJvVddp3I3AebEoJBgfcb2B0DSHoZ0wucEb4arAgsZL4NCgz+z/7a3Mb4WNKbW0Fepj9X91/o+AYrMhqyqwdNgIAPoSHVumwmwZCyLvXK8AtYC9DR28ZxhKpQPdxK9BKmBOp6H0a9tTwz+lSyWxLeI0ZIXRqYYhrUAkK8Xe1tJBGvzrLHznNKHlsA3YFSgKviU1fCIYXQrFWFIH4OVvFcY2jHM+wH7gLWzt9vk/l+3E+oFDUBjhtSB1MPNy8yTX45ZILggNqybYFRQezTtKq4kbW7cj8c0qjcS7wDuUVZZEbzL69inUwYbd+XUYbJfzXrCyglUYZMAP1fILJ+taU1zc7v9hlrVj1Zvt1v3f9TuP/h++/Xj6/bBp0/Dlh8Aw7ammQPKlKoKvmZQp172mHMPG4rcV7B6BKph6ABISXCkMW2lSgL4/T1zo1LA5IGMXrF6rrVXcuqg/xqjoyOw4Xq1pkGiGca05L8L2ERZV4HrMrLfqm1dAljjEgxw2TJmbruSXZUxC2AS3BVwDXsuoOI1nagFAKf0D73Dmr5DneLf/PGb7bsPAea799vg2X9ut2jZYt3uULDKHAtUT6hJDVDl9bSpCUjNXRQgaGIj8uKY5pjt0cm7q0M+DpCDVXbSSSwclmiwNVxCEiyLqvRbVtwa1ezLvqTWSsLsKen1Gk+GF2129702Pn3QGQsBmgCzz774RXv++APOgzpQrtE6VOs9feCYTArItJa8A5nHc/ZcbKrlbHivCW53mB1F/i5oDAh3zAWfJiSqF231atVAyXmT/Zed9MHhOLgOBNzFxg4646aYRjGvqkIik43br/eH29dn48ek6iP9XE1c2Uam6kxlWGMgrBnR2t9dRxo52Z6Jc2TcnWs/U9oK1gRtc67ssUoSwCLnG+7Rl5+t24J2NMryh9QrH/tV75aMJepszZpO0mPZedDAy7IKHKY1kkpyi2Pz+iotY+rL7QSpdKRF3mvNvkZKMqGO0pB/YfxvKSkmUeXYz1igapIGhphPv0yFaz2NfI51CyXP074+tRvo/kc/Av0I9CPQj0A/At+QEfg3AlVZxGK4BKjl/GtYoX3FIrKu1Fzxv/TDM6RQ+kUQInNqhhyoGblv1bBWixGZvHkCcwMmA55RO79FG4gzW2RUGw+bzd/wrSx1OGMf1KcOcRnVvChySBlV/j6knhSGFGZHOe3p6UvYTU2ECJZxHxUc2OfUwC94zWAT4Jp2NtZEWV9K8DknwN7vMYyCJZHpMsIXQKQWkZ/pTSgw091YTJXwtFpuyLSMBdrTRbGtAo70Ui2AOsRcSfmirXEEpgamMUdxZJX9JUhXOih4LpOmAEflgEdGVZLwFTBWmud5Wc2r2Np2Mhr2CDI7AHi0BM6Il3mTI5D6SOsWCbRlU9y/0r2wvs5JGOFQefm/HHJNbUlYjSMF1MEa/LSfrMd1bYzpkTrROAmQKjN9kE3dPW+HlxgnyWjKsikRDRj3pwMpGJSRKuaqflHW14HlaI09c6mtkg5Wn9ZuaSunLO1xSYB3WJOqcwTMZOiCa2XlBDpKHmUbCcIJtF8i+72Gkfrg5f32/uKdNr/zF/RSfa998XKH8+/jGC+RwiABwQoGjKavqu1YOH8UrzFWitGO7DzvT5QDdxLeWmqa8NQ2x9JVAazru1hqpb8lG87VHIGsyZvUYzqn/y977+FkS55c5/26+9r2/fwbP2uwu1wDgiBBUhQFRSik/1xBiiRIiCBBgGtmd+zuzDPtrm+j7ztZd2YAgSAWVAiDiLpverr72qqsX1XnyXPypEUVj3B2Mcl9pLwCEG6yrTNcWTO+hmO0QN65YG6IM1bX9nEKbAWrgriOVVX2aXByX1hXJd1ldRPDrphpeU4s2zGFo8ecl//0e2+2984Ar7cftN2Lf9X2cacdYSi1hxvyAKdfmXPnpwpS7/mySJSRRN1ZF7p+e0ByzrBug9hlDrtezgC+Osa1BjQi4ljShH6/Yh2trnkMIx2BudLfPE9WUvBajN6tLDGATbB6+Pg7Aav2fjp2ZY1k+OLlhxgs0SONFPwGV94VX9U3rkmXcXd+quenxQPXnEDTvla32YJYmZF5VLJWLchxHO1RFcDmfGsrs0oAACAASURBVKf3fI/vmYdq0U6Zb8617iATh8TYQoor2z70buSSIXE/XLg7Oaa6Clvco4CXc9LzwwKDmLKKVh6/G1ys1ytYSvpePV+MyXIp6GZfAPXrGZ2dKn8dF+SKCktvkULZsHN3AZZ6Bdxf4wFAT+qvWRusK8fQDPbthed34njDPFWvU3dKh2FqPYWzY5x7uv6u01Nf/fnuxYLnqLDJlYTtxn87fz0skEVPkaKXfzcoXMadIPoPrsl6ASw7mOq6Zxnwimv+r62SzsI1aMz3Lkfg+nkLi7MJ/a2PQB+BPgJ9BPoI9BH4BkdAUZVQhE00LajJdsXvePvr/qj7nAx3yfMLsPoKu4o09ZFtCzTl94JtAawkD3Cd6cMrM6WaixfxXGckY54ss7dDkqmsTHnZEFB2uC+bQxJDcq8Lp3LHKSZFo6nyVucz0sdK39YOUkldMZUE2w/rHFRlcnuYOO3BAo0nMkQA1a7ndLCnxNYEuJLlEVJGQZE9qiMkd2M+a0iyfLvGLOb+KPI+k7tdmNMxbIIgfbMpUJpuKmmvzFSUBTWnRqYGOB7BcMqwhREFGAqc93BM3WM8TMn6QjvGDEWg7P4ojRS8msen9ywJsrJgQa6ANHlpeQQ5O9FtEMACBO7ukFrGOEpmTra2pKY7YWlNWCMQ5kt2F1kyvbJ1n4mu0kRiFNMmts/X8B5lnmRca6yEYEE2PPmxeXvuK5YzQj32yXEtw6Pvw6T+BCwK2I+VMEnn5jWTYX5VfYcCmXzBYPkY/cT5veYN1ZoUqQWg1n7IfGc3MqakM9fpVmFWrqZayn1lmM3C7WGNVNT7AOYBrDJuPs+eR5xwYd6WMD8LEvOLzQFjaHbpVT1pP519q+0c/Li99eaP2gXJ+P/9wQtAH+kwknNdfgesJV2A9zMzlahjHBSn3s48auhaoV81LrhhRnWElXUV6gN3ZWGVl7r209/qOVBrqUYSuesltc4p1dUKBrrScIxkyXxtAGkYU1mmmqE6B2DMkGsKXpT/LhZIfCMNVtpb8l/PVWW+CwDeBmAiSE2Pqr2NFmWUtTpwhFgNLFw4D5hiyf5o3Z4c3bb/5YdvtG+dUYzZYEz06v9qBxQ29qnYyKoOcfrd4XjmmNqnKrtqIUIDrS2FbHEiO+UtlZlaSx5/3iPXGo2SApbrGUpWoefC9O3Iom5g5FcALk2BAlY9pwUoNWP1JsBcQMW7MC90FynG6dNvo0R+HDZxDegTBM5e/7xdv/gT4kQJZ/0gICmGXo6KYr81WcoWxmxMkETbgYUarzX2f3Oepu808l0LWM5hrXVcZkqO3SrXWplArzuCzcxy9buvcx8j+/e8rfVt76qfL8utydENhTquVlxHVGMA1r0OWE6gN9TzN4yvvaqy6YDUNQZ0NR4KYMppsGFty75Tn4GUhgbluQPWso/fUHgLQDWGFGSMv5L4awyoZHfnrwk1kmBl5XscZw/TmjdaL7zeEhu2peOSO07UbeN9I+WVZa2xP6y2zLoOz8y+Z4J29xyvUi70sqfjL4VO7x2o9Zjq8JsrbuTEAlvZ2Js2zwgc/z74N80vO2AL3Nfv/a2PQB+BPgJ9BPoI9BH4+xCBANXq55H99A//FqhWkvBX37YgtWS/W1ObgqWmHCXcFKpEEBpU4VAC+ScZ1JKXxTVTVhUgqfvvGJbxjvuXJNpKhU3eNJPxtqdxBnntmP9Vksj99HiOcAYe0Pu2hwTThG164BzSA5IUQGUkuErV2EMcgAckNklqxTcBFjJcJoOMi8EcpmR3skC8deaoAi75RfMf93IHo6VpO4qE0P2JuaVAgcRUE6T0E4rB2BtBquxFzImUDgJS4lKsNJbPT48qPajD4SXfrzt5biXmgtQbNlrgGMddXiPQcftMwHyP6ms1Ma446u5ZQmkdb5XUyqY4/MeZpDV3Nf2Pmctax6g45OLATYCHGkGpQCQGGavBUoizaOgiZNvOcs1IG1lnmaNCyZmrWsiBF5fstcbIOKqFEURn32ujk+8VSM0IFj4bJvVuAUhVThjAImsm00WHs2AmsmwDzFfYM9+/0JkzdgPd8kH+INBMlh7mKcm5P0cKrBOMVKNsavUzBtXBKN3fAJAzvka3YHv1ZBDXAND7dgUDdc783AXH8fV60v786t22HP+4vc8sVWWef/SzV+0V5jEWMIbQp0OA6YBt3Qdwju0pxTbaGbW7bHtG1rimuvE02z5Ug2bBRhmubKs9xdtiQvCnTsACH/91zHn6aUO2lWxbMOzORiAZsCmwjEIzu6k50gKAMQdU19iVBsMKGI8E2PtkZuus10zJHlWNldKfGnMpHy8lBLqBAN+h/dOC1ZgqLdpbZ8P2hz981t4+oQ97/bO2efFv2z5FjQPjMuaMnyCD5WS5w+V3RzYVwApKhIzUBCsnc64jsrZdJcU7q2gSQGtBrPbz3rXWGU+l59ie5Ei761jfU/S4X87a7QJmTaYVKXAAoSZRAKkYK80Z0cL+W78YTpCUPvgHrM132OfoA1j/C8DqT9vr33zU5gsdv+Xwqg/U65CFAW+15kvmq/TfOcg137h6W2VKS22wdZ39ygXY5zp+Kg0HKejxFYBqr2pJVj0n7Rf1vK4iWsmE1xtAv7HwIFtI2vae20Mq8ATAFlC139bROygkWMNL5lAr87b//YY5wEqll0skwYgZNrCjyuhVpOyxbUp31yv8AeIWrHRfY6MV5wbC3J0rGFiu09eTFDV0CbNotwH9rmdIb3nfOJUr3xWeys5nHqxrqKS6GwF5ZNEyqrC7MVQCTHO/gHOlCRU/L4mRr2cQVHQ7yuG9nm0H3Yx9jxTLimGlc7ld2//qOweoWqjwsS2b2o+n+av/pvf39hHoI9BHoI9AH4FvXgQKBVW2b6rUfTdRKvD6V/f1mDiSLHUSrgI95e9bMuBiF2sczVdyYHkFBVnhX5V+Jv3cxfl3ivlSgUZr68oWR4AiZbcoB2MCooHKCLCnOUvkrFT8d53neMoYGkbZDDS2wan3YIq8DECp6+8USbAJ051sYpJIk1ZcgUnCnHcKEVvsHolOzErCkNjbpFMr772PmZK9dAJFkrXxPfMYnetpehmgSHKFNFQmwPRKIOIsTeF3ev+U0tm3GobNeFSCK0uaTlwkgIPhHDB3kVmmAxk4jXbEVSRZMXeS6VUmHSZWZsBkrdjr9IPGNMU+tZLJDjFbCXAE9RTLCRsVuR1gO/Lmkv7FYTYSToFdmceknxT2h8mYSbLTJxtzGF2cdSDWZVWWT4CuaZES368gb+S/SgEjiSynzoNn/6hNz77fsaUcO5D8/fqLdjf/qJjQTuZrH6oS7ZKHwriFTRXQuBNJ2wuEGoFqqs16zfTFAB2NrQRVUovGpNayxyUABpDql2A1suEN+wJQvfO5NNWVbNKeP/roVvSosmmvAlSH7QI26mdXz9v5zk/ae+/9Huttv/3RL67bpy/LuEsX2ymAXJnulOLHNAZKMsJJrVlDyoBlSctBWVWA6MTtTiFGTYPANLvlyCPDLOtecmFXTXoJcytG1d8FFr5XgE4Y1K6vlN9vXBMaJgFSlzCItp3KsMqQzWET50iABSEa2tTMzgK2MV3ivZ2lmnmqSkA1onKGrfY2svsCKL4Ohsh7USh879kU6e+z9nR/3qabn7bbV/+uTXjeRBZ5irjfJnL7jEdHcfqN5FfZN0UnwXyKD54nWQsCmFqiro0UJWKza5x8rJN9C0I0TsoaEhwST3uNBa6wqXf0rt4uYOztXVVKz2M3SHvtP17PaUvgOOvQLXjFerodPPj9Njh8lh5WVQ9eic5ffNS++ASG2KGgcSavsU3VNRkqmOvMPiw2ig62V/du8ay9rXeyrlFCeDLz+SoULNpFEeD5owM42+bK65yxN/Sa+lik/SlMKDN2zI3nbLdd9niyJrPOlbXzwZ6LAmWB5Q1ylHsKDQFz9zXrdc8CHTFYLo7DtnpNcTntILefz3DsvXLqD0UoC3v2vqagx+coFbboI+jVfMlZwzoP8Lo74mqN6UaAPrbAx7zSOevt0jmsFg7iTVynrzUGXqkSxOOz5v0yExoQvuLcnMvc82ys8gIub2V82fsNa3PleeEoMa9fbkv+WbTj+t3ZL/veTEDOWjiXVa0KQoyYbD9RKdQD1e7y0X/rI9BHoI9AH4E+An+PIlB/0f9ft68zpV/v69kCBCvhArpt389W/rt9Ix+HyQuzKiNQCXiMeUh04Jp4VLluGSrtkwQepGdSGEk1nSxqSFJib+hAQ6Bson2WXaIPE+PU1TsY2CnOwPv0pw5h4hwTM6EXVKZkQ2/ZiGRoSp/qnf2cmh9xv4ncHWzRdIKk18kigDvZN/swI68FBArwaK8DQPL+AFhNmGR9d25PyxyH95JNFTAv1gA7mcMwlrCwAhG2U3MU5XN37EuMcdKCth0TIyAsqafsxhDAOp7Y0weIEiiThAUQZA5rgdWMwolxkFLgYkNLTC17KJhUWkjiz77KeAW4dX23YZUBoJEdJ6nXNdckEoDWHdLIj/nl9vaQ901g8tnp/4RN29udsX/20RbITb9rgGqVOWR5ZY6ynRYYRidt/+GP2vj03WJJASeRbG9eAlI/ZBtYF4D+vFoQI5McMyLZN6Wh3ciaak7tEk2XQn1gl4sGMvhoel7ZTnt9iwF024yfqI7Poje1wKoSYL/YF4Cq40wCbnIWyLwB7GDi5oCTi824LQAhF0gmP7h63D67/3F79vYftNOj4/ZnH1+1jz6HoUuyPGr7jEY6IGEXqOp2O2KNuqAyV1U5sEUINtrfAy6zzQVSlEFuTZLcuRQ8UrT4ykTJ/dmerMWq2kcsaPSYFihNj6r7YN+pMZNJAzSslP1m70jeWf/XSH/tVdXlV/Ok9KR6hvHNkTZxEOYXR7rYq+hIEeWmMlMDWbroOiniULyYYJr0D987ar//7cftEWZn48Wft3b+bzlvdMlm3ydTepIBqkikd2RQt66/FiZk13MSeHKoApA9LQVFMaux56oFZqEifdtboFruzTXvU1Y8qCnsWrYVAKpB0O0CQMWXRlm3GGjdsQZuIg3OEBQYxXI9vt85aYcYZU2P3+7AGoAdJHbxxaft5a8/AwR6rtQ1Km0CnsK0Ltzay52tMj6diY/nYQCpZTfVFayFOPp6nXT9Fms52LMjU+WDY3G4UgJU06VPjAPc4+BbBmt13rlWaklvnLHK/m5nHQsmV1xvMu+WQlxz27wG6yZ8D89oj6yjarhWbGBko2i5QygLEry+pD8XBtr2hD1nKMly8v7rpX21FvksSjFubOmYMAsX/H5DPzBgVTC7d+B26wTMmrqgb9SRNyoJuqKWxUD7vgWgSs9dXyoFBKVLja74518JR904aEaG1WLATYoC1TDCGZS/J3EJjrJCoOqQMx/nSGaGKs6/7Fd8gFmzGXeTv1HdCCEl4PFC6G99BPoI9BHoI9BHoI/A34cI/DeA6n9v00uqZ+L61a3Gs9TN71KIJuQAnKRjBwFWOgI77YQJlIBRTI54FiJAGNXy3NWzUVnYKAY59oZh0IJhi0jC5H2MUtmex1tkkc5WHCKxHJD0OuN0IqMFABXjtLvD9AoOAbPhJtKwJTFbPXc6//pe0epGSmuPqGMSlLSShEtu+DAvO+T9RnyGTOiEWai7YfoEjM4YBIQpYdYZl8/Z5/NGYWqmJI5Kck0yOzlgzHOUzQpE3SoBmswZjADGNEMYKhmmdG9x/5D7BXS7AFmZJiXF97Akvj5gxeQe8FhdjhVlkzr3LWynJlLsl6yoiXV6XdmWMD46iUZa2LGpHssoeZmCS+yUOw7ooS2WXSBVoECpniMy0qvqoe4kqcmjLTzww2h02g6e/n4bH79fwCOsNPu16phUnxxQIqUtEywoEbvLtNlPrCMzj+VxP6Uk5WHNBJlBxrXWvoJvnRw4vaedWYv2o+lRFcA4wkSNI495vymwhkqRAwv8ZA9Ze+nLxIsUN9ULjuEM9mp2M20fXOP8u/lBe/jGP2kPTp+2X7+8bj/79BqZutvA/FAY1GPwmOZaI1hDZcBu7wT564F9fzJfHFvBm2A1fXzst5uqsVF6TQWabOuYnr9pegXdJ4scQUVZkBZ3ZDk3Jvz2ono/oRCbCVYNjetXBtXPiITXfbawwe8rANoFg2IFrzKq1wLWlcdW6aljbUoifANg3/Bal27cco0razGGYTH0cmTNNWZKV+0ff/tB++HbZwDVTZvM/2PbOf/3xSyz71PmG+9OqCZZ+bFag0R/B5m0PatxZc6cX4ssNRs0fce5hHi+CmAFagVaC6hW4SQbkhE0FiWcEUqhJeOHfAqAMce5ZMG3iwvqEoAyjuvNGtkq+6vLrwWJawyFatYoxwdm/OTJ99rB6WPe1eKFBYBRe/HZS5jVn1ZxI6N5LAS5LWUkl65Hnpfz3KsWD4X9E3xi6nYXIKrJlrOCeU6uFZ5HSvtdkjyHdabZ1W2Y5eJrZSnzc85h99NlIIvsiBjOjU6yfRswWgUPZwjfMAPYvlhrJbYE6Pab2Mk+88krlAIWfFzzO4BY558SCq6lnL8oTQTHqyUM7Mz48xylwFxnlrgEu35YJew146To615ca5JmYWm3zV4gvX21gMVnPXMs7e23ECl7u9RZ2PXTFS5HPLYUXAJgq2HBtg9jZpEF6bYyc/+GxHivFBM0b8SiT4Br9P2b4WgzPQxmPFsPYP9+qBIQ7voef1ERpMNwL/2tE6y/9RHoI9BHoI9AH4FvfgT+FkDV1FkkKKAyYduaU5hMdOX+AKaaIVjVbL/XKAb7sqy/K+UCCgWoDjP3s0COrKZMwjijDXRhBfjEVIRXU/FXsjtCMngniPH1JMNKJCcmxvRXjUi2MrNScJQUp6Sqmf0pwFMxJ2RWjitWst8SFvLLdkh7v0h0HC0CKRQznAHgcwgza6+hkuD0gOoKDHOitHZrdjPkMw6YyypwlNF1HEjmo8Y9U0ZAoFpSRt+jjIn8fMEG266hka7FYa18jO3is016ZVWUid4pBTS+nftpzQmUHSl3Ufc57G1YKGNTBjBl9FIJnj11MrBJgDuWNONHNK76EsTK4JLYxbioXh9gTJI+pNgQ2bBbEkbP/NsiBMnpwTOY1H/M96fVj5qeVLZv8et2P/s4wLjmaMKcVrNwAZJItHV4BcSEYbU/tXpVY4okQ5rVWkxuFUWUggYhd1JRN0QQU32pjpy5B4xG+muWLyjl953M2vQ51bd6h9TX1wSg8RpNYZaAl6vNfpvBcl3djtsni4ft4/X77ejpP21PHr7Zzme37U9/dYGxkn2ADM5gMe3T7ygQ3Z+4Jtw6zbYGuc/flW8r5U0PK/uqUZLtsybWyn095ivWu4xqZq8ae5eteK4zYcocVbZTIOoIGvtKtwAu6uAA2m62qgA8oFMmqeTCM4Dp1bxe5xzVOWNHNMnRGCohCjNbvau3zh7N75rfuI5Zg/ZVpmDBvo1w/R1dM5rmcfvuGyftAb8fzv4dQPU/tuMp58I+Lsj7pwBT1ltcf2VR/W5BIicfxQn3ccueF/xLsDy+Pu73AHb3oMB28GBUBOkoTTwsPuzAqmasS6S03K9jEMe6elnRaqxm9FXO2zXS3xvmsF7rhgzTuGePuT2ZHPc9+qOPn3y/7Z8+C2scR14KTq+/+AJ29eewzOe5rmVEk+ZGIfzLpbv6zwXQHiNBZwFGZbkpObjGM6KmesY9lzwHNC2zLzWMuEWGG0FvncuZiwrgsogVhlaHXoCo3f5lWlZuzDoN+7oA+zCOZcKV8V55X0fwIM9dTFgHsvWwlgBK+NQw0ALTHft5VWGw4CBLAaH1Wq9Na4oVynR9rtf9nbsrTh3aLOhxnZwprQa6frEA3MroAsoFqRRScm3ggCknD5srs8321rWM92VNdVewQFF7kOVClzx3bfuA47VyxTbOe8zmBvRyvSgbP77sB+aRDbGBP4/nr+7BBVMxSEtBtW4Ouymzv/7WR6CPQB+BPgJ9BPoI/H2IwG8JVE23ikXwz37V/bfg1N01nSg3yy7lrISpAxVhGxSkmZQHRDqiBqFpwIdJCfMoncknswYreUtiMQBA7GT2Ie8aAsa5qSIxTFpIdkeAgwHUwZifByQoY1x/ZVd3AbJKf010ZEVvTQx5WXrx/PzIKoFySHtNAGP6FECgWQx7JkANSJM8hTMbIRWOpFN5LwDdxA+mTUmtfYfhV3i9DsYZO4H0ThC5C6gTIMz5GOdoHtC/aAJbfaeOfDHNCuSKW68uw7uYRDmnNS7IGUFjrq7cVjApoKgEXRBSWXv1+YWYJEH0tZWZVV+dQCZGu5m9WCZIShXtkZMpzUxbGRtZoTCzJbnMDNcA5mK007cax1IY1SR8MidFiBrMycHbyCfp9ZsCUgWbSlwtDgBS2+yXvJZ9EZgIQAeH7NOWSeN981x/r15Fj599q/eC16CXzgXWXwJGBAS8d3p3QwWH8euoQTXeAbhlqCSLbu8q921gVWOkJNNafY6ONQmQCQDEMgbwusJsZgajekXv72uO8xerh+2z9VttzCzV54/fIYmetj/55UV7fTXj82HEkIa7PhxDcwBQNZ72HPvlpip11PV3DACd8JyYzbDPIQaz/i1cyLB6jEtCnP7XSLTLNCkGS0QignB3R/ZJBpT1lbB071WAszOx4f3sNfV5yn6do7pcO26EswuQqtOvQHW+LMAX71TuK4CruZRFAkeNOIdUCbizkIuhHVJYOcDA7A9/9Kh9+9mkPWb80vDyj9ru1Z+2B5ic7e8ftL3pKSTqsSdRMarKf1OIEIE7eqgbRZSxRK5LD3UHVKOy6IBqrlQucEGgTyp4U4DVHe6kwOmlLUn6/ZrzFPmyxYt7mDsZdCWur88Bq8sFTLKS4VpHSwym1gAxAfre8EE7g1k9PD3LulNdoJPv1cuP2otP/zMxATRyjtymSOXmbvu862pnkcoZuwFpXAcKmAoo0y9Q56894hSiPHeVB4cxRGqeUUM53+u6KcuqgVOcf5XPsl+qOMJA5zTXZdfRO1O2S4BbwLV46WJZfdodEvbNasI+C8oNTikIGtcn32ONBFimWFAskN3Q77qYex3zusla0Q3beHlVk20Hyd5a4OH34T4gecGs1ZcUfXJIvH7wfvbKSiCz2+lzFiry2jX7UWqM2kqBa3Wess4i90XGLCBNnKo3uq6QugI3oLU9q1XmjLlU2iOqALllVP1pGbffakspJlXg2kt/E/T+1kegj0AfgT4CfQT+HkTgtwSqAiKZSlMOE0WTqQI3xZjK3CgX3bKs2wiYuDhiQkik1Nf/V2VbFnKczBP3TZL9qXP8SGpH+yZnSGFlyASZSNhuNBUh2T88cuxHSen2D0nkRjISJHUkWxoulUsvoEFCzvEoALc7WVkTf5JdHxUY+bvgMT1YnXOmSbRyYfByJVuSgmzSAZs/1QU4c0RJ5pwreOMoleolFGiPZEep8N9lvibbE1YAh1FzZSK9j1x5H3eo8vlh+1VCGkVZmCS7iNviOCxQ5eeAS5PsrtdSMNuZ2cjgdJgGsGhSrDzWeY8alQgIy4Sp2R8XBrbYOd1DdceULXXEiEDX15ZBiay2IzBkgDoG00RcU6ccU0G4IAuZMj2r4TgiA8XZ9+T9dvDod9n2s4BlexLD9C4+bHeOoAn2EJTImgpSGJ1D72p6U2W/g6TTyJtYehwyZ9Wig5lutq+EvhU1nugmeTzymIl89Zo6RzU9ixlzwXO9Pz2M0EQaKOV7SYIFrvcbZYy6mwrOZBpJcmGfZrBElzzti+VBe7k+bZ+tnrXd45+0N58z0mR8wizV1+3Xr+jVY22v72VVOb4wqNMJBReAZjH5JSWP0RJFlQnrc+p80ZgECU4BBWyGbFy67QDVFlgSV5lYDZcsqghYPQIx+ikGu+TfBQbCgAoow1zJ5hWQ1fV3CRCVQZ0zP1Wwav+qfakaLc3Z3yXM2ArQGsdY3y8GS7wWkLcFqtUHXUDOQo49lmNYuROk9v/77z1pb53utkfIgPcu/k0bzH7WHqCXn04Z5TQF7Mmo6opGgSKFh0ifPZJWhiwQeU1JRSRrJN99LGy7zw1tWbfUKURDPmd73JWEW5AAmESiLADlcU8Q9vEeQOUMXe+/gWVdYhy0WM7bDAn02pjw+4xe1Vslr5HK0kGPQ/HTN563k4eP+BjBpqjzrl2dfwhY/QXMpMUPCytupoUuN8zrYzQiXeFEoFisa5yK3acsYNeDwEn202NOfJR0836OgPI5Ace5TsA+Mj5LtnOxoiASub/H3JFYSmM90H6m720xQeDtz8amHIVvWcf2sN5i/CaA1pXX88W2ASXIkTmzKDSIk7G1b3VNcWZNTJQa71A4m8G4z0GPMsWujxXuv7oGa/i2ew9oZT3NLyhhOOGKNT5g/d/L0vMa5dIy9SkEZUyQY8e8PhoJ/5IIVC2ROFKmihVevRQF5xqa6AqkZVoZH6QnAOtlxHGRRQ1Dq/SZfwiP6VNlvbtfkY0Xo3pH/MrVvpf+dmdS/62PQB+BPgJ9BPoIfOMj8FsC1aqAF6sqMDXR8T4TTZMl0w77gJQEf/2mAJckNclTx57yvIh3BUZJ9e/aIYn5dCw7hYMv81Gn+/QqwXSYXJubKknbBdRMYCWVmcoYTg90FnW0BTkp4OLe3qzktzCgAkuTRF8XN1GAAYlWoLZGHwCLMdLhPT7LsQwxGXIEBP+mXX+rIGEyggm1N5bnhJU0a9b4AwbDsTHFdMoO+8+Ek8cyYsZRHzqBljMtcK4kzSRStySaxRzC4Eg2JT935qi9cjVCRmZUua4Jcs0PNH6CGp1OnRHZ5b2yK2HeYDdkZGN+UkxKQ1Zov3BmMgZ+epRwGHYGobMec38B2PoMWSILCySZvmfXH1cupAIgjzP9vXuM1BHAwiYenH6nnTz+Edt9lFjvWGxwruU1AHX9klBV4SJJ4xaIRNZb7r4ZUxJQIqtW+xLZ6BW4OQAAIABJREFUY8bUlENsbqEMk70nEQ+bVlFJsp2fQzX6nGLaAmoyK9WZm8qASXtlVfk5JkqYLBXj6ts5YxNXWA2VWHOyqReM+jiH6TpnLu+H18/afPyj9vZb328nR2ftF7++pE/VgRgyzTD8VBYEqhorqQwQjG57owX/MqoCVdecDsBRRSem2bnsSRg69z49rZowFftaQLWOcRL8yLC7vQ/whFVz9mn3WDG1jjJR3quDr27a1ZcqmJkLLBYk9YBRWdU7TZUcSyOrahzsg80cUsGKZkrEi/d3RE0OI8f0AEb14cGm/W8/edbeOrlvZ6OrdvfqX7fx6sN2fHhMDDBS4mtnRPOus1Rxc75PUUVmtAOmUT90QKuQeNZAihHpKy+wXse/O/ZZsZ7rAif7LH1MoFo93TUf16fzfGbIQgdG6i0k2mCwdIcx0gqwNINdXTCq5gq5w4xxRIKiBa64K463B+UQ1/DHz99vh8dPOsBT5//V6xf0rP6K115nnda56P5wfDIXtdaqyoWw4XFpK9ufPNfe04yx8Rph4arOT02q4lIeya/no2u6wKRjdW5sH4ChdSX4s+AzYDm97rKKStoLyApc024QdtwrLMcTc6QbwWqk4Pa9+t6dooTjbrFEefBGUybkzhbYdrt5zVfz3XZFvGrEkc+Dx0Q6nVnX9Cp7aJbMnbXHNhOFbFFAYh6wipzdKTYWAgSPGxh9V5Kycotzuvt6ZIG93Mua9/qonobr+6qT8XoFvMn9X03SteAoxE2xz+JMNDiMl1IGbFFFAJu/U5ZQdVjeAtVt1aOWVX/rI9BHoI9AH4E+An0EvpkR+C2Bau1EdQfBiKXWbbJjslSOliWxKvatmK9KKrdAq+6r/5fgzVE1zsnjHWWd9o/a6Hgaie1gx56yq0gTZR5GzJOZwMzswcCY/I1wWc1UExknExgMcO6Rp8oo7uGgOxrb92kiBmORPjFuJD4jNZQwjYKHkQzYgaDV19pzqvvkXTsgId0fw6wCFJRrOgdV2SN6tgKIUSHCDZOIDmU57e0CFBoL+whlBkz4ZfNkRxMf5yoio9XlFxge0DfI2BxBifsEgBGkRhJcfbRbA6QSFwsyQs/wPiISHWvdEGXBNTokeb5JcMfcyDzfy2QF1FaiX+BUhqk8Nav506TRo7IFCeXu6hiNjKgx+eU/57vG4IUEcwjAPHr0Q4Aqc1Ixosl4G8C/xkW3F/8FNvXzrj/RZeAGaJgjwBLpCEIB0X45jiZyT+XCHAPBjH2LaSLuZKJuuJsfRFn7V8xa996uO5nsDBn1cY+HD7KfgtLIfKtnUdBV7GqNq5Fi1FhGpjWGO/bjAeReY0Lzmp6+2d20zW8P2i+vH7RP7n7U3nr7x+35o4ft1cV1+5MPXtO7p1mU/cCyqZgnTSmmsGZ0+t328DqyKD2q7NaENeWYJaXdGU8jg5ZxM64l+xhRHchK8RwfLzxaXHIKCPzfQkuclrnf/r87AWhApVHRtbdw/QoAe4XL78p5mPwTsC5hTwWvOv/OYFOLoQNoaLDEl/v/paSYNxEAO9ZFVrJm91IEoohyyGil5yeb9j//g7fbW8ebdjZGTvv5v277tx+3o4NTCkqsaY2Txsi8cf/dZY1YjHA/XagxUYq0GyCVObq1PzHeylrpTLiy69vj7i9VsJECTj+mX/akBrQKVO09FqAJVDnOmkV5fPlyHM2N4JzXLucAVpjVa4DTDKn32rggjV4AWuPGy/MnzIB9+vw7qDgelSLZUhTbO7/4pH328U+REjviyIuQMnh7RXUCrrO1jpEFi2KFB8Y510bPJY8zc0gxL/PXgdesqCJK/l59xyXjFazewVoKcKvnVcMzj7lgmPmiIaJ9XNduiz3lQJ71AEPsdcbrhQZvrrMwquxbJP18rgUKTZdcivaa3t7wGapAjKnbbA8rT73GcemG+Ko62MBEbwCumlgNJjL5FHeuVTBYvJMBl553TJC1oXKRVtYrm7qTGa8YI3GOCS5TTmJ3y0QPCyWuN85OXQHW5/b3EwNdgWsa6rYrn/JQx6J+WYSzMMPrNWkqqKsrgpNbZWX9fwHVr9zqc0r1tz4CfQT6CPQR6CPQR+AbGoGvAdVKhOv2V1Wcv45pBX2dtDPsafF0217Jkld1wCMVbevh3UiOqn8HINmj6sCBA5IqONRIHg8wSjp9aL+flXcSIyVmsGTKS8dTh74LJvkkk3p6oyThSg5JMoLMTCAn3tqf4KQ7Uu7l7bikvHHQdWQNJieyDOSxAoExybTMleDB2r6y4X3yxYnGSI6j0YFVbGV/Juxp2BP7wMyzSQCVA+8CWp3dauIcMxfBvD2ZsFFKV8sUpdjUTIv1ufaTZh6rQJXt43k6CQtSh/T+1XzT7czWLZMrSOkibn5OUmyf6WjEnFOlvMY2jsTd6ArlurB928/X1bh6iwtEV5+bMXQ8jeBGRlmGQrMpelhxHpZtLtdflZQyfOzz5ASA+qN2fPbt9GbuGQzNZ9aX7eYC06SbF8j/lHpqlFM9xjJjASCR4/F85cHpV9Xp12B2pjpx/pVl8j1lzotZiyFSWFShWjFS2XzjFMOl6t/9EsyGKVXia0GlA6owQfe4/97bZyjTap8eayzSXxlJx5dAJTki6WK5117CQl2tAKpIe19ujtrPFr/THjz/R+2dZ48yb/WPfn4O6CuGfw+TIGW/BxP6o5Wg0xwdea/4XcDZGWjp+msvq8A1Uu2AGWNfx1hoqsN1HuN+2VePq+Ck9l08J5iqpF0QsB1Z43clwAKdMkyq3lTH0ETWDLUlSJ3Zk2m/IOeWby+mmyFn1VRJYCrIMbhhwIwJAMPYy6JrwDUk5lNcod9/tAtQfbOdcb6dTTA0evF/crZ9mv7UcUbTUIJyjqojhzIftwOqyr2rqlLXhu3PYR893spgBa8Gxv+CTLvriodcSXwqF/Xd885+426ObgVGxrzAlP2qN+zzLeDJnt0YCDFrdTbHzZaike2Xs9kKUC/bvJXvcifrcnr4COD9oJ2cnHGdYL0SW7oy2/z6VXvxyS+RA5/n/Bl6bQB8ypJWO63b152PXQGojM0KdLa7IzbTdW4RLJxhXVu6OcnucwHVMrDKLFaLXcQm7Lm9ybz/IC7fFuq4Ngqa+WxHW0XKjfFSjJzCxLNdsubOjtV4ypg6zkU2Wedjr34qXlJ46Vylw9oSM9bNgnPmhtdRN+QL0I9kugGgBxQEncO6OHcfmCe8z3YYYxhX+569Jq6ZsXpDEcTineqMAYB2zmMLe/2zn1xbWVcR6sq+urbZj3l+LvlvPLPYLrvq032fdSEorzUinBWgLjvmNYx2rrY1qIbOc57t3wT7VPte1bry97c+An0E+gj0Eegj8M2NQIc+i6X4CqD+94Bq8aHFGwh8tn/4q5ewgKpJ2pZVVZ4lsDXd8BmYzeT1sI+kEEdJUJQ3DhkFM2gPHkS4BtsBCCZJkiAcDZHNCnzCOJHYiHOmOPPCqk5AoTIF84WJlgY29pnKMMJcknQpOz6YCA4c+SKgIH2RaPW4JKHkfUAE9hCK3IaAtQGgY0TybcIZw6CQP4zfqDZKCFr6NGVBIuG0cs88VcZMhJkQgKcXTxBQvaa3zFUVrcl6hl0godT5NRAkjGx0dvxGTHiqQFVwGPUjyW3mZWrIEiBCDMzi5JHZ1jgCD2a8H0ljZMiCQUGxSbJb64iMgkBJ9WPIxBuTtJo4J92VLfYtk+jW3MEdZMQD+mXdhxpro+SQeOPk+uDp99vk8B0YQE2ramzKzfKLdnv5Aa2CC2LM/iFxvdfhVRZ168EVpswvjmXcfwuM7owKyGR9BKB4f4HVMtRhX9InuZU8F9CuALl0C6gmxY39rSNLnKvqfSbMHEv7UjGBsSfVXlWfV5Jg+1SLlbvleRsBHCDvitEl50gez5kVedmO2iU9yb+av91GD/+gvfPmO/nY//CLl+0cJmkPZliGXbZ+AqO6z74rC1c67vfi/I1T9UWP7VPteqRdB66/APFIQFnDHdMqSLUoU+dZ3RKjsKeV0CvxFZgGuHbjZQJ7ZM/4XYC6skcVxlDG1H7US86tJeAzAEgVAWthDlBdOjs1cQxyjmRWcCK40bFbtULN1d20A+aAfvf5tP3z7z9tJ6gPlP4OXv+rdrjzBecSg0OU/SL53ZVR5fyVOU9Rwh5ox0tF0tuB0k4SXqy+142grbCvdZ3Z7nsVK1wLFheMl0xipOlKWl0j6Unm2EfRoNQb2acgla87wKzXFY/x7WYBOIdNpW/T3skZYOoaE6ENDsAZLeN6x/Sr7R21ORLhZ4+ftefPnrF1nN+gQM3QltcvAas/B7SiHlCOHWiELNe5xvxkkSIsMudpdokjtmvPaVx+T7t1XoqT3YyP4X6LRV6XfC4XP+W8thm4O4mYIDTHRmZZBloA6zzWAu72hHqtWa9pqOC6U2ZMXjcAkM7FhTXedLODY58lAOa6ZQzKNdk95NOtTVgEcV0RkyVKhCWxXMuQGn8LGrgnY+cdVnZ56Raz5ve55lIYuV3aXlAM+Q3X5vXMEVESrZo9sX2AdUphAaIMq+HKp1S3xpQp6dUkidJHYKnwslZ4ify3f7FcFdWjXk6/gtRFoCxgOD3Ddb9f88h/LRTqj1DGUP2tj0AfgT4CfQT6CPQR+OZG4Ovo9LfYyq1E1OShBLwlqQqNkeSgkoDOJCXWF6YZyoQxJiIZsaK+0DVTGKk5j6Mv+I0cpx1Nu2TUFIQke6BJEcBnBAu1MxX4wBjqigprFfkuSFDwJzu0BxiVwbS/SpnuDr1WQxIWDWym9LLujSr5s4eqWuNM8suBeEzy7M3HxjC7030ltlbs7U8VPApIOnml7qe8VsZrBJiYAKruYFJu6WmsXkwTSkGHbEkxnQGQJuEmg52ZThgBZ7jKRtp/xmMhF/msAFWTW4FsvWXiekNSeR/5nORO9cTtYTylgdJ45HzG2if7dfec+cgbKkeMYZOpZMCuia3AuTOCEUoJbsNSKuETLcsmY2gVMGQyTO/uweN2+ohZk0eP+RylqXYakwhefthur37BqA9ADKBtV5Mc+yuRaoeA1rTKhuGY52hC5ZxUGVT2Iw5SrIWMFDJwJNQm92FVq1+1dr2Ys6SXASsm9gViocxYduU4HWaym4saRss1CSi5y6xNgIvJtdJfk/CMLpFxE8R0QJXXupYuCenFYhdpKGMxAPvXSC5/NXsCQf+P21v0qY6RPv+Xj87bRy8cKwR7yCLZZftkQvdhEycwqhoiyayGtXRPVAKwO0rKBaEWTjJXVcaV5/iz98u+uqe6BRdQ7W786PH2WMSdt0veA83FagHfxcVt2D+de+9kVmVMASgrJJu6ty4ApDKrKwEFz/P9Fjj/KrPvyNTqIeQTbgUwxG3XNUaiP6FgM2RNj1hbP373oP2z33nYjunhPtu9bIPzf8P5fAlQxZcV5YL9qTKq29mpKVzImOdck2F3XWrgFXlCXTu+1qNazGT1tuew800VRheEIBbZ0ZxTFZgcU4sSkX4rBaY4ccd+i/TuUGks5nBr9K4aFw2mLmEDNwDaBb2p145+IYaCtyXM6p1916Pj9tmrS9b0BKD6TnvjwSnHT1M4er2JwXJ+icHSz+ld/aK2TSMwCz6qKAJYC3w5ZkqJb2FwCz8CSZUVHu/q13QfBKoeywJgbIP97khyNU0a0BfszOcoQuI8DihOn6px23oDKNkFfFM4szVAprLmLCsNZm2wDm46UFosvsefI+t6ibKAIhPXBvtUUwqJjBygyjm0BOjHUZpzRFa30eN9d3Od7ZPRvVMl4FwvzqkNzsp3tGMkBgDdGyToa8bXxGHalgQLJCm1WBhTlqujdHkJbDK2Rikv+8F10d9GnPNKhJ0c7WNlu1TrIucB+7JgX2fx/qU1IYyqZ7/OCTLnuv5Wf25vqvTVJaX/qY9AH4E+An0E+gh8UyPwtwSqAi5HrNg5tP3ZlMFEdlvvNkUgISXBr/q3JkvKagftJN9320XHrI5J0Ea815SvfXo0BYgbWJ89ErGxZkX0Sd7LhmK+sxdAQGKrqyr3lQy3+iaVRiqDG2B+5FgHWUdbVPfoPR0BkMRDOwC56dQkVpmtgLSY32JCS4Y5oH91iGHTEMAMMZaeUUHxgM8L+I1Erg5pDIxITEfKdgVNzjLstkegmhElSZU6kJbtVRIqviogPCDxdD/SX+a7eJ+AOrNKC7gWsyrQUZ4qg+zvjo4wGfcTSc14j7C8bG8xqbKSZdCThLNLSqVrKu8vljWfkX7J6uoK6+pnAhxG9CEqV/boHBy+0c4efhdJ54PEO9JVPnl+/km7ef1fMrZmAGsmgNsVeMqCjpEdx2GZz6FYEHpZE6Votrdsq+warxG8BKQUm+p4mvSabhm2Thqb3r3OCTkLuGNSAwVNZuP6KkAzfh0ftyGhhundUepLEl0OscpHpXgENsQP8ObojpuMqLlt58uddokDKupQ2KQh6e9++3jxoK32/0F7653fpb/5uH38xaz9pw85flQ9qKEk4bdAI2OqqVJJeMs92njIlsqoBsSGjafQgrRcSGh+X2yq3133FnS27FFJH7uDGcChtFdw4XH0W6aO5FjGCyhgO8CDuAkuFqBVR9JcYy6kBNN9vJqVI7AxFKgqz7RHW8lvlAsBMa4dHVRlppds/4LzlC5r1ug/ef+w/eS9s3bIefRg73XbO/93jJ+aRfo70I3bvlTNsjiRdgVw/uzaCGte8mUrRj4W1jxrNSdHgauvYfSt63OY9SzfBDs9lCGjC7WmNzLseRY5j9mjjImSAZJVXc4AXEvZQ0A7rN81bCm/tgXuu1ew57LPMpErWgl2OcZ7KAg+esnzlNaydt9+ctbee3rGDFmvUQBHPmfDjNbXn/2yXb78JExnVAOempkF2q1DwGVGR8G8l6EU5zJzemOcxLmXGcoCK3tRM4sVkMq1KHhbuSzntsUymdtM1eEatgFcq9bYw9zMYo0A0Eh4PdF4KQxprr8CQPbLflQYUeXtNbpGgKxyBBDJZi4ptPlaZ8vu2Ntq0SNFAB6DVV/xGa6XzOZVJqzjL0zrivfUVMxWiXticqMqgaKHnzVQTaK/lfJzRt4sZrj1eg1z9JjrS0nuDi0eznFNH6+jlcpnXDa1huZQHIkruXZemoZtzeF4dg3WZdvox6bouXCUUrhdQbruwkJT+Vkdurse4Vzlav30tz4CfQT6CPQR6CPQR+CbGYG/BVAVgAI0SCIdBmCCUHI3b10CGYC6HXKPvE3gEKBqumSXKUkuCck6Yz1I6NmK09wHHEKiu3+E7PKK11CF3z+kf5UeKFOV0c4x7wETB2A08UUJnGTUR2X8/ADleIOxn2QfKr2TFs9jQCR7ZX+YpkzKeAGh5E8HSIdT8CdhHJCUSfrt4sg7hA3SYGkE6G0kpGMYI1+zSy+aSZ2JrDfViyPH4UTfyy8CYNMrfh2kd9PolCtoTGMCYssgR6OSPXpA9zA1UdqnmVPa7dxGEn/3JfNW7e00bRf4MioiIyKIjfftZZ8KIMlQaOgSoEpSu2Wj6tX1eI2h2R52X2QiJ8C1EBDegqRRJlQ5sYmePar4FZ++145O6UeVHQMgZA9wSlnSj3pz/RmHZBZJtTNsx84FsidRNtSfiUP6dNNw6YzcGktTTr9sT0YE2bPYAdUMtLUQUkl3/vt6r2InAY6s0H0TbEYCaVItQ1p905FCZk5LMar2KiZzT98qP5N46xBr/6IzQnUnjdkOQHVJkeNiCZsKUF3ACjm2ZAND/Rmjai4G32nP3/tn9Ew/bi+v7tsf/+IiTKbxS3lgl15qtn+fXj1nocqUZoQoi8ItTo8qsfJLA6Yvx9C4PzKyvCA9rC4icZzx5rE4rkYaW2yqhkACUOOT3fyyh7WkkI4Q1Xna0SA+TzAhg3gB8q7e0wKta2TPmiwFw0uSOUIEVjJycdlWZ252xlQ798xKRWIuSD1lNM0//50H7XfePG0nMO9nuy/a/es/QRIM63qwz3monFvW3ONpADTIIjaOqrEokWOcs4j1Uf2oW5waYLVlXPOcOtZh1LPLHmtZxO6ykzfyeNdO3LNvOf4eawsTmaEL3LkGbNGLqjn0DezgfD7LmJoVjOAcEyHZc/uTN7CJM4D7GBOlvYOH7Zefz9sV0u+N45lYu28/PmnfZr/tZR/wOUPdwJfM1f3Nr/giDnx02m3ZrqgWItXmtcpRKdKkRcH1ErZUEO95uy0qlaxXOe+d7r6+TgVH+s7Z4a2kNfNdXSMqCXQGrtclimk497qX0kViabAsUNzibHwr057Zpo7mEvgp+x6yFiy0VTuATOhAsMrisqinHHfJebOxoGOcc1230AH4Z5TNms8vt+qODQWo3jiehr72Rr+3i3QzY0bqAsaYT1jGiEqTJUGk4l4NkvwbIhSVY4WlLbQfhlTwLPBkdXaFQu5Pm0L1sc6Jw2WEv5kGnOf5mEXRjKsJo/oVwP2KVa1V2N/6CPQR6CPQR6CPQB+Bb1YEzGjMBP6GW2WyqIz3kFf4h99Zmn+5Km3vqckOACdjbE5Nj9Jzao61JoOzRn5KgoGnZrviucc84zHPHGnQAgu1NyaZZLSBuezkgGfh9ruHNE8wqRRsF1ZCc6UhUt7RtKbsbQASOyRpI2eQAgTSLwrbsKsDJwleMQDOKRUYyJje4syKe6nyYQHDzrQNrfJn3AJjRsIImhMC1gCpmBF3LKIGS5ohVVJdjr0mmM49LOmw80kFeWPeQ1bYntL869iCLpUMo5FkKQYruhAr0S0GbKSEOX2KfgrxFBBj7jQY2LXlISsm1P7Ucm0tQGdKlu3jMYGefbWysDXEQQBjD1yNopF1sBdPqaEyXpNt5bp5LjGWnR2C6o8e/QDTpLf5bGS8MUdhm9dXbf76g7aiN29kv6LFAQDaAMCpk/JODJI0uyJBlZZW7qn7aSS+yn5re/yoMK7pXXV/ZVMBteqyPdbp7wvH27Ftlbh+tWLZFgGJRQDBSICqUtBOfh7kxRrpwGv1LwpcuB8Z6P2a5NXvMjT2dK6QMZKErwAJl6gRrxnXsaaAgFq0XZLgX6wZVbPzbnvwzr9s06PnjLCZtP/0i9eAHRitzgF7j77GEQA9a9mihKzwliXtpL0je6JjqCQgrTE0glp3zEM+CuNasm7DYoJu7OORGvytvLMT2rtm+PTtmJutdDeMKyyW/ba6/sqYLpT+CiA4hsWwYgqkg6vzQ+JEK6DSeElppzJQ1yPPj5syEmdAhU7Vytkf7t8ymuZx+9aT/XaK4+/h3Ysw60ecL1OMz4bI51OAYN/u04dcBYxdxxc5GzczmTzOArXq6azjWnLvkgW7Jgqc14N1fhTR6vbxc4oPFoMETwJUf+fL8ToAq+pn1dwHMyCA6k0H1HVEngFUF/ZPcu5er/zaozAx4Lii8UAe/ujRcbsdP21/9inxYh3ooCsgs/f42YOD9p23nrC/9LgToxEFp13W0vlnn7WXn38WsOw57Tma7QtD3e1n13fOm5eRkcWM1G0EYXUelEeUC8I1JDPrMffstHDhmCD3V3WFRluC0OrVz7UmdbTOUM0iB3249s1GMk7hxbmnni93XBucT73hOulonjC5UcW4nvhczgOuvmH5PVeXmcvLeCdjmn5PJLULrr/WfTRnY62Pua4KNFd8zg0M/j3n0O0SJYyn3CXPB+gOUKtcncNz8rMFO1Zg/hJZutjZYQwO27DhujTvWkocMxNm2Sum8ZQxJhYC0D0lxOzHnN+EqUBpnH/9SZFwFYc4etmnEgl7bdgyq66k7lrRPaP/1kegj0AfgT4CfQT6CHwzIvA3AKomVts/6m701vG3kpSvbmYy9hgKUv3D72OaJglDTZ7KEMjeI4HqiQmZhhq85piu1aO8L/2QGoUoISV5OiLZHwKA7HUTLG6UJrIpe47+MHnbh5U60CjEXjA+VxAswNJcBACxwgxHsJfZpybtytAcDwLTtQtAHcFmmoApC5YVrRZIOEVo1TFgynEKgtDxFFCLp4oJo2DO0TlmTALNjG7JrZJLE6lwQQJVEnCBSuaRdmxREs9QneWm6XtkrIzmQ4DvcnBlG5D4SfXekqzdkWS63SNcVTW0UUqYHD5sSQfZOoBTXYsmqBoxFTiOVUtQt6DUZFW5tv1efr7PMUOmp5BgRKLptrJN+4dHzEf9TgDZgBiFO2fXN8vztnj1C9iRLyggEJsx3LjTZgDb9qd6fNKvKYOGC256UMOYCkxqHEmZKBGDL8G4rJp0tgBFSbCGMjJJuqwa1IIm21tMcwJeOhOl0MpxfykmTRfYgDrZNaW+rsliW+8Brsl6kQLfL5EEA1wTHmaobnDyzQxR3mPh2BLYIFfsNYzRS2SLM1i3V3dP2/T5v2gnD99ljey3//Sr6/bZi6uAh7BX3LePDviQr7CoMbYSiAg4qk81JktKqwWsjHEZES/ZKJNqCzpj1mDkoUnc07mbm6EQjGT0ir/zmGso40oKw+c4KXfcOMcXsGYfqqNnlmg77U9VEiyIjRswQOGa3sENPwce8kHlDiyrWqyb7GsxaCvm52rY5Vzg2/bs8Kb9H7/3pD0/m7ZTJPXjzW/azuWftuMpqgiA6gBjtABVAKuA1N5kpb85zmnElo70MYtbZXyTUyNAzR+63uTAUn8u7qxuFl00y/I88WSUAa7e1chVPd7sQ9aHRlr2LMOc314jXV0wgggzrSXHeq4UGAyjsc8MRvFyOQGo0pPsCBYi+ezJk7YZPWx/ClAVzCqtLdBexYGnD87a+28+Yp+5hnD87abc5Q2vXgJWP/01rdBq9AGsrkfXbIpVvrxGyDTUGzeCSPYvzr8dA5r1yL7ExRy1g+xmWniRtlr48LqjasKmzZgt8WO1BFSc0laQdWclyPs941VsCFS3jr4loRXkrl0rnQlZnH8tY3kw2Gds7DKnVHAawyJQqa7P2hStdMjWQDv93RYkYYa5dt1QDNPA9m7KAAAgAElEQVQU2PvvYYzvZ8hYNKki5o5HkrV3HNC9c2UdmdQ5NqdY5t8OgTBu5XPidovcWFaUIxcBr+uRMyalNt4l6g636xqA63f/f63BkyA2jRcWVTVQqr9lX41Q215TtmvqaxeY/sc+An0E+gj0Eegj0Efg7zwClQn/tbdOv/YXmNO/6mXCIaehCg9MCvxJiTAJSm7VD+ljuwDSMSCJ9IfflQKfkQzJNWjcg/EJ1fB9kv3j8VEbHJBeTWBCJ0jBHCgvmwFjNxiUaY0AcQjI2iPpvYPlkTG1iu7o0nvkfP7suA5bNgMjZU91D7YhECMUZXmOrhkDohwxAiQGmJocmTZXD+GQntbxPmlrZHe6BzMqJ/SHUsxykBRUCQBr9qCjSXivJF0moEqAuwH3ibajFeq9/LUYKkGHsmH7zZxfWuYgsi06BEdiPF1E2utmxFHYntLglWKdKgGuaGeMiA26ubd6T29vmaOYebJlfBVo0vWwZias42IypxYn5rOz9uDZ7xB7+lGNXIh3mJH563bx+U9hpV4Td+TajuUY8e4wwLKAQxjT3YyXYc8FqSMMXQAj6T/Nhmf3i1Hbjp8R/Xp3rJxtCq4e1RRFwki5f1vQ4jG3h9B9KzBa0kcPeCXTIarzexUU7D+VVYVSK6kv/YrpVUUKegdQFcyaxt+SWd/RWye5qPxz7UzNOObSv8idM6XAm/32+eas7Tz6vXb65PuQgQ/af/1s1f7sw4vM05VAtldvRBydp3oACM2EHQsSYY6LT7eAYZ/qhBc4b9TjIGvqsrL3N+yqEQjzXK/PvghewqBWZSK7zI8b2eBOCWu4BK1Kfh1Po3GSvamrzEkVaCjdBCywT1eYCq34rmtreEtiJpBYExuBamYBR2pNbIjzdLAAXJer6rsPd9r/+pO32xOmzzykmLO7/rSNr/4zZmiYl02nHEp2RpkvvapKgO1LvtdMK73KVbxQEv6ledJ2KdtDnWMuGBVElJIj6zz77V2ypD4mACyJb8BpfuYLQJ4e5ABXCxQCVfYbx98bjvlmcQWbisUOrN8aoBgWFQb9ag6Lh+x3qQEVRZKHb7zX1nvH7b9+cgEmZAQVBTGLbWpFfK3H8+Rw0r777vP24Jh1j/KDATX0xi/b1ee/aZ9//AlS4zmsn4UJnbz5fK5LsqDOMY1qgnNcQYT753fP/S+NobqWAcG9vak1VsXYRPhfSgrP5iieLfSU03WKHC4mgK6PGfu7KDbsUbWYo9mWfdwWNLgqC/QtSAT+uUaNHcDyhuu325BLCeubc9UCh8fAesKKc2bNGnL9ZvQN59mOM6njOmxPLM9b8HfBGde+e8bj+DrAo73EzkylCLSkYLChlSATbFO0KQBuscU1IESewZkKVgeAdoGq22A5wR/c7kueoWlSJqayXpcys67b7u9RsaleHIoxrtvXin1fu7f/sY9AH4E+An0E+gj0Efi7j8DfAKj+5Y30JZ0O7C8wrZ2jbVKB+JvyLKEhoDCJgb8DWsK0WpHHHCMV8SFQ9hBOVf51nv5Ve+JkFw+m+wBE3kGwStK/ACjckYCaAMeYxkyFJDNAEPAqODTBSc+b8lD7xEy54nwKGHWUzaHgiT40DU9gzKY8b+AoG1hS3YMnJHe7PM9cd6ihiJ9FP94AU6EhLFf6XkmkxiSTozh4yi7RFUW+s4bNEHLJ4DpHM7YgZHM6AqePl00bgFoEJCadJnF+jsAwiR/saSSg5mDK/GTJwgQWwNFUyj7Z+hJ8Gquaz2miWCytrqeBbzGB0klUuaKC67B9Ju4xhKrPIIPmJxJwCgM7Qwxw6Cs8fPCkPXzyFjE/zDFMP7JS0Sskri9/BQv5ipfRvyfIl2EToPJZI4oHvl7woZnSLpLtzEYVqCr3DHvK54VRE6AEsZbk11v2oUbXFFjVQdnnycR2iCyArcx/imTV7KeYs/zqcfdtwqx2YDVAVSBDEUTZL4yQMl+/3zFDteZwyLQCZDR8Ie7OG5WBXJBML2Cq/FLKKKj5fLXf5oc/aqfMU90dnrYvru7aH3+gZFg3X1ilONiSSsNOHwDW9zPEtwClTKqMqqB1LKPK8Z7yPNns+E0JWB1n0xU24oJqn3MHUmW+KlR1zN3WrXhfYBqQniILu2VvH0+fIe9d4BYUgyX273IBONX5lQcXSoP5sl/VMN4AQlYCVPtaiYcy6Ipt9bXu0yMtUAV5tG8/Hbd/+cM32puHG/pVKe7MPm7T+Z8DVFET2OOt1FeQiqHWTpjTjkUVtJa1db5Xj3sVW0rm24HUQuZVjDCmX3dWqj2s45xj7fEtEBKWVWnr1lBJp1uYPNeAa+UO6erymt7Uq0WZ+nANArO2V7MdmHMxLgZasIALQOnZW99ps72z9uGvL3LVWzvHNFus8/Z2He62Byf77Z036NU9QuIqRgSw7tEXvXr1or365EPcbq/DqmYcUHqnO1ZU1jML1vurZzvn8rYCkeuJZlxWsixMyaB7nZNBL/Y044Wc/ZpzW+uhTnHhGgIUu2RsLail4TWlvlQOrAWOvH7FOVAGXLYGVPEs46xY7xbVdnQZ5o12OX8cT3Nv/zSbZK/rhsJPepnzntU/ajuF23oz5/OvLB7y5ly/BPduiHN5N3GhJiYUBnz9bcYgud5sa9e8jmm1rF3BqluzBIg6OmmX6+Qo++M1UGAtXN2ERZ0hTQ/rymM0JwBYr3hOgdny/81FImvnq1vd29/6CPQR6CPQR6CPQB+Bb1YEktLXH+6/6a3cfKubyNfJKIZ75HsNjS8uyJsAdTtb1dc5dsSqdom1yutUHnYCVLUXqoCq5j5KVQ+QDjrGY3KAi+qpyQ7vgMukpkKrhT2hJqPcT7I7jMzSnkaAreY9gEoT7t30p5lowVIhJR7vC55Mm/hHgj5mE+1TtYFKA6MJd+R32EdB8C3gy6r/znDVTtS3ZtqfPVt8DolX5HuRMZvosUcangBi90jKlWOaII2doSirpssw4GvK5wtgNzIOHQPKXIfIJAUsI4DNLr2oEoUr5IiCQJ2BTf4EZ35mJIK6iZq/hoWrVCzsCoA5SWmID11ckVzGWdT+W0fe+EVsAFVhWe7pw9udttvJWXv+xndx9n0nhjd+ztBEmqT76uLTdv7qU8I0Y38oL8iIwwgNSYztS7V3UVOoPWSeOv/uTY+pPAg2HUUDUIU1LDmnsXYn3OBoGflWbGsk0gZKkx1Y2d3MUa3nxQCqAy3ZN2Pg/sqabZfwVg6c+ztTpQB3QYxmOjVP1dmaZMzVoxopsP1x/CyLGEfUAm5Lfl6SWC8ALmvW0JxeuyXr7TWzNl8N32+n7/wBRYwnATV//Isr2Djl5ByrEMBKqdETsN9HzFwSoOa86GS/zlu1YBFjJZ5TANbQ0A8NcI1iU0wf2Xjte7C1bJbEWdxVS34etahnocxT5Jr13Igolfjaiyow4LUC1hc03+r4K3O7iJGS81Xp7QuTWmvS982sTYEd8bolfkrUD+g/FCSpfPjeG/vtX/zwSXuDPvJjesM3Vx+2g9WHSJ4t1FDQyXgaviY4/3pMPebcH8ffjCnqxtKEObV48TXAGm5NINqt6yxtTxZj0RU8wqTLosq6KfeNjKKAqvJfUXocnf0ug24vsqZR9Eleztvsek4cLIZwbAFML69hVTmGG64VC14/Q5Z79NZP2uudh+2jz2dtEsZPWastDS7ZDvDxnjluMMnvv/W0PTw7ybFxFNJYFn/2qr341c8p8rysWozbC0CsnnXPRQtI7p4MrRL4AqqZvZxCVKmkUxCjT7/G+Qh6S79iL3rOD86/FGf8DK5DjpkRwLrP9qobwkj/MWhad7NiMyeXD19zrJes7xvWt7JuzdT8/DinKz/me+brxqjKntCSad8S7w3s6BpZtTe1CYJRjcIcS72+hLV/JejkfMUX4MZjFzU25xifPT8vY7Ydil0pM9A/vIZd9fo04Xp7Z08sYNV1TXklf1+4IqZU4MAZdzbbwG9zzuEl1yH/wsj5v8JXfsV9cUAXCOf5xquY+P7WR6CPQB+BPgJ9BPoIfLMj8DcEqgWA6maKZiVfrmfb81NyNKBggdEkASYu3udzBKtfPdd3s4/U99QI49DeRp5jx+q+QJSfNjx+S7JyiKT04IDRH/uYHdlvStI8RgpsknvP6IaGwYnZn1LTIUlwRjgwWubG/k5kjyMA3gRQoGwPLWrYv9uMXvBTSPEEY7xvVIqZXarrqklgyZJ3AKrOWr1lu/ZxJB4zHzOjNMh1fK3vf+d4h8705J7n7/IZaZkM+6XTp268vhdgXGAiMEvCaN6nA6f5Ftwlr7M/NnNeYSqV/y0XJMV8jolmTHWIR20fUfZ+E8C4gdYhkmVRgvzlKBref0PCeodjbYgbXyPAHDFWwkQS1uiWxHty/KydvPGjdnL8mM/GiIpYDemHG8FIzF591GaXX/C+bAOfO/U4sX2C1JFMalhikniBND8HoMjGyqiFUUUSKUBJli5DKBsTNBeWrdx+O/CahNvig/Mla60VJC2WrTL6cNUBCjUiw986maf9yZq6hGHrGLcAVYKdOapbcAoAk1kFvJQLMMeRHtU7gJpyV5NlXXOXMG5zWKalPYzUZGaCVdbcq7tHbf+tf45t9LdgNSftzz++ap++Utqpuy/HiAKAfcfKeqesx4yjSY+qeKwMlCTJ7FEd8rvgxKLMUKdp3qRkwiUDDiAKCefIpSoPxdc0oaj9L8hSADMtul25yFEzW3Z4xj6t2KkLXG7nJP8+S7di+1WVBM8BsX4vp1+lw/aoClSdMYtMleLE/ohiDgqDEX3k33vzuP3Bdx+150eMleI82DBL9/D2E3rLkYIDtvcAGjsy7HzVMecrltud0VZXhChqPOiKryCy7Efx7MUD1jG38iIDG8jPfQVUE5Gg6+487Jx/06uqiZqjaQCsAa2yxchyNxzMOb2qMnoC8hmGSq8Xh/TrWuDinCTmi52DNnnzH7aL+5P2q9+cs6Yo0KTn3QIK14pOEuF2GUePk/Nj33j8qD05Oy6fKF8TsHrezj/5oM1hWLM9ys3ZvnLx9XwuB2AgfrfWt4xfyd9l2HMFFjx67UglwxnTSPxVSNirbITsCTVcAb8UicKy1hiY9C5j3nTjyJsAWrhHPlfJuFh+CbPpmlJxEThnwYtzYDejcuowZBIMN1nOzFKVu2RNaYq0SV+4cmT7ddm3BQVF1AZRPNAekEqMTLTry/7oOT68l47G4bpimwDbfAulvWJkks/RkMyxVrKqa9YfkLpAN8/zc9aR9WavIw3esB42rNGNjtYcn0uuXUzNzfaq55nBsSoDLoVPD1TrSPa3PgJ9BPoI9BHoI/DNjcDfEKj+5R0whaxOpkont3/0ix8tMGtaZM9qGaVkVh4VbfsjBUt0eSKt9f/k+nF9JIHi//skHyOHvPNse41GJBwn5LYTWEZBnrM+Jwck98w31IgkkjiZRZKXgb1+MQySUbJ3jS2QMgW83WDMsac7J4k2Dar0kMGuklCZO1lxV5k4GJmMSxPI7m3ZyhoJYzI4BIRa5R+SeOuaqSnJWLmrDbEmTHkv0YUJ2daFtCSLSjrHsJQTmUJNl8jblM0pv3P77EUU6PFwojrQNIVdW+NcLGNUsjU+yzmxACHZjTCmkYo6N9VfOtsqmOAOzxUQhkG5BajyyqRsbu8AY6YVAJFBI8ihH7WHb/4A86Q30hspu2oiPFi/ZPwMzr6Xv04/qrGRsTkAnB50bOqE7RkSm5Gsc2S74hASTFi0jCapwIYts3c1ICT9qj63QGl6U10zyoFdN7oDW1jY9imamIac7oCqy7GT/pbUtWSg6WcU0MRUSdqmgzSZqaqulaT1BimgFqUCvg68Cnju1zhYr5UGF+bZ8PMNgELQohPsDEfUK9gsR5SsWT8Xm4M2fvb7bff4+2z3tH32atX+lD5VbV4GSrMtt7DfYxjmQ9x/ZZhcq7UOBDsFRGOKbH+0yoEOzLp6BKtluFTgXhMcAcVdZ8x0YzLesZ9h3DoGNWn714CqkXH0jBLma9iqxYrRT0h/LwEDvofGSWWeZJ+qUvK8OEFYETOZViXArj8LKDq6HqIuOBvN2w/efdR+/P6j9vRghbwdGe35r9rR/RftmH5y+8h36UXV6TeMqmteqe8IkX/WQrUKpBe1EGmtAdhCAYtS8w6Ocr/ncPU9ehN0BdjmuAteBFDZ6DDA6UkOcOUaEPdfj68KhepLvmGu6oqxPAscgDc4ASn7nTkvlxFR1yg1bvicDcfp6v6wHb75u+3q7rB9yMgZ5dDDwT7HwL77Ums0Ch8eIo3a0m7AxzmW6jnja956chj5qkZUugIPdAT++Jft/NOPM9t1l8Um615zYAVP9pPai6tMvsyWlOynR90ioKdLDk7FTGm/5mq2BwTweh3l3N8479WyoUU2Y6IrcApAXjfGHGfNu6p/s4oRuSpHPaB8XDQqaPb0uGNdROVQVbBcU5Wbb5SFa7gVkO76KYOuAdd0i5BD188FRlXXXDMPeD9OcQ9L5vH6bmzT8srXwJZy/bhjvyPOpd/1lp5Vj6HrQBXJhjW4hgX3X/UsC9LdnzTO5m+Qa1nG1e2RWb1lH2RaEQNnXI2uwWgetH/iNTrF96zq9qzrv/cR6CPQR6CPQB+Bb2oEkjP8f7dxAg4TDpnVmqW6q0kP7OQNst4yvvDLNBN2M/2pBUZJ45KvnrE5ExLamfP6SDrHJLhTwOXZQxxHefsRGfmYH8a7JyRSB+UaS3YYZ2AAHLY3SWhNxnZIhmQolcVp5rMLG3mnmZJSYf6NAXAm+AKmPT5jSJ+d5knOFBzEWZPnKwke8p4dJBdojByxEtdaWRT3hqRVaZ2kEZ8lY5Zcij0GgiQxUwasu7BANVK/sBiyDQIAexY1c1Lyu8VryepI6GosRaS+DoVl2+JinGSSuxyN4+8mk0leBRbFati7ZmJn75uFAGW+OuqKjm7yxeiZs6ft5NH3YD9PAx5GyK3vYIyuZrARX/wZjOPrdqCc9e6abbAQAKuG5PmYJHkKU+MIG2XQzqgVyArGIvMFlO9opDMUsHagVKDKsb0TsASomWyalJeUr2jhLbvWMXDKGzO6xNuWYyu2KaEPsPJ3E+liAHcEnp1zbGSgzgSNeRKFEnrsSgrsmBrWoixrx6bShJqjnLEdmzmgAfBF/K+XO/R1YrTDmrpe78fR9IpCx93ZD9vk8T8k0d5v57S6/vHPX0RSmbm1rHuBmW6+R/RXj/mu2ZRuvoJWE239hEaaTsmwyrRzTMbM7Q1fJFAN02/hxfVTKXkVI5zzCXMUdnXLpVaELNIEvHfg1tfZq6qhkiZJc76/xjVIF2DdgBf0fHt/zeAsOarHcSWgs6eTWNo7mFmugCd7Fw8ZH/WQAtDvf/dx+95bp+2BZmMUVlavf9ZO9i55nH1T6GBfMuelLOqOLKTMuj2r9k6y1jKSJrirmPOvG2YVoBG4Zq9yfOtCJSArML2VusuQpec4I2Bkxz03eJ5AVaAmm8oYGo2U7GNV/bBmhufi+prRNIzCovhwNR8nRsaEITztEtb8aue0PXrnBzg9D9vHAFXbEfaGh+oJKFYA31g3A/qeB45/gnkX0DszOU7jnM/Pzw7bG0+OI+2OGRZxHLKurn7zSXv1KeNrltcAO9lOmVA3t9a+Mn3dhSMNdjcEv+ld9RrRAVXDYD+0UubUqEpxEKMmzv2oMojpDT87juar08cV4wgrmdSSiOc5yn8zl1fQLKNuf6oeZLyP0t8cA+/z83TFruf6HjeaHoUlttuddW45EnZ+9to+VNj2YxlyvN4B8xlV5rWTbVvA7AtIy8TJudXiftYd51JUBBZPdCi20MRzlpyPN/SSC0ZLSK/LsKfSMD2qK5hrCzkrnqPtEkc21+AbwTzPYxARr1f+2xW2ovrpmdVaHP2tj0AfgT4CfQT6CHzzIvBbAtWvs6d/eWd8TO/eSjoFqDKXSnp10jWRcJRAzd4zCTXFsLfRlKNGtMPjtQc8e0oCuyAJ1OFxRMJ0CNt0fGRlXjAE5EJWOAZk3QFUBcUm1vbEmayNYEXH9MjNFjCIalvZQ8GcObGJpp82AYzZQzpi+5Qzipc0tBnSS7jLZ5kMCQSHoFjlvbtI5EzOBrrx+pWk2nmu1OkjYTUpZ9tI/kxIhwJSEvPq1y0WMPDDfU3OWPMxBQb+4D5llqsJLgxLgU9SOhI7JXJ7gkDlx6axbG/mirI97vcQh2LRcoxYvJGoORfRxDCSws7ISumzgOoOo6INCOl+8rCdPv5WO334mPuPiE2NUrklLq/p3Xv54sM23XxK7HEAptnsbnWeflUZbXtTj3H7PeAxCwfGMCyijsvEZEcgFsmvZlQ6vir39EAUWFECWrLeYlbDlJmIf2mm434YV7+MW7dvWTNVACiEw2tCHRezkv0NUFFOWKB2J26/yiqVG2I0k8c7R1ikvlA4Ad/padQpVoMc5cFIgpU26n7rfMkrZkXO14OMpxGonq8BN6NvteO3/wnL/BA2agBQfdnOYekE9M4I9qbplsZCsum6AAtUNVDKiBpwXJhWCxRsrvGfohwQpBaAFbToEJxlEsDimhGMFqAoiawgo5jlLJCSRPOjxZFivwqU+n3OPl4xo1hW1b7EFQzrbA5okd0X2HVvZBFlZU8vsXEusCyU5aYpsvtD+lGPURn84Y/faN95CusIaB3dAw1e/7QdwbbiV8aatc/RypJ9qhz/FC5cCxZ5PI4eW49/9z2FBe8vAFJsaYGvbS2t9moLV7v6WiT6HNc6oTqQ+mWw6lhrpARtquQ2cXFczwyjo/lV9t+ZuXOKEdczx/XogIth1s1Ru9p90N54/7uMKLoPULVveo/1u0YSPHf0lgUyrhVj2VJ7PUMZVsGmekv32qPTaXvr+UmuWW7eLrLjEYBqeX6OydIn9HC+iiP1HUWTHc9hQaq7kYVeihUjMEx/eo2/iopFBJvneJ9xUxLbjV6JwsT5rEh8E0eBnW66ugx7TO3Ddnuq3x4smn5Rre1S2MqXBk1KzT2HVDSkMpCChsoX14pXJNsrdJb2/gnbZ3nSNbqmALBEXq00eISi4MYxPMTaPmf3yLdbwZzGDCuAnJPBXtNr/hagYNjjOniDDF3lSkYpMch45Tnp3w9e7LlRzsRe1wdAUuTcHIf0Vke7g7TbOd9sczkIYIoG01p/gxI4/hW7ul1TFdD+1kegj0AfgT4CfQT6CHxTIvBbAtVKiP7bf9h9uwKqMqZMQs3veOx2rwIgyXBEaNaxZzHKMV1iZA3PPmSqqtKxMr5QsrWLzBQQ51gYRmAMAaIDQOAB7ppjmRpHFSg1sycOsDpMf6iMES+PfJS0zlZWN41kXNB8APBSSmeirzxO1mqkM61OpSTRNwBT+1JHMijmnIw52KEnL0al9sPKm4StcUwOX0o5NcMBvGms5HtMdCIO+1X580AW1QStAxgZ9WKfq5iOpD4SXl2L/dlkz4TVvFeGMHNTzXL9HGKZ99CtWILS/lyBTMFiDZ1Am2EWbuMKahyQ/tLzyfRamCx6T48BqU+/3Q5P3wC4ytxUzzFWSO3XUIMvXr9EunfRznZewp7O2wPGb9wgkdy5vYIRlvsGvMKmHumGbKoLezOECRw6N1NA4jElnvbkZuN0eRWVcd89cdnlZ3uMawSNbsgFSr6cryqLGqDp/T7P2Jkom+JuE/QOqHydEZGWkikNODcmoYTKvEbaqTNWEpjKpsbxV4lpMC7PFbjqBBx6C2CHQYxAdUVf6lxpKEtyQX+fwOYcieir9qQdv/c/ofw9ZSuGSH+v2y8+u+bznaZp0YYCCD3EA/Z/xJfM6pS1J3NqUUI8owxYRjosf4oVzo6VoWZNso7c74FJOfsu6LTvOe3QiU5JNQWZmXzJ/bJ5BXBlUmseqixqqV4LsDo39TU742uVrNqbKsZSoip7lbFI7r8uyMTJs3GHc2JCMWZ/vMkaOJvctD/8yZvtO0+mOAGzBjDZWpx/ALu6BqgKinQuZitdpLr+IpffGfAFoxojpRR7XKeuv5K1Rt5bR64DRnWN2HKpdd2pAkWB2ZRuEonca0Eo6m9ZU485O8UxvF9y4ByFAqCyUKFkdQkgWi6uObYMNNHll0N/eYXMlJ89xr9B2j0bPWpvv/+tdk4f6yefv06hRaZ8g/z3VtDqOs+ecK1ARitbr5w3600Vh/9Y24cYuD1/eNxOjzU1k+LmGsa23eAE/OKjD9s1fas7yIIdYaNLb/W761Bc56WFi12vH7lWym12xlxIgnUKj3qaa5RfHvj7OCTbAy/tat+0x0/g7HfZ845pVd7L85R438aUzL5nYZ3ngwxxMdea0XlKpQ+Wz7cP1CJHZqSmGAazyfMnzmLmuSul1cTcOaquQ/uv7xxNFPvhTgNgf24Op9esmvN8p8nVOUCV823IeaLJmeB/Qf/w/GIBYNUoqaTDFhqFp2u2V7m9I4Pst82Ana53fbYzC7vqzVditcT/5VkjWObebb9qyhd5Xn/rI9BHoI9AH4E+An0EvjkR+C2Bqhtu8vgVs/FX7UpJf+03PMzz4Te7hLLMlgqkduAkP9m76siaPcbU0HuqxIzEYULyZ7unVkvp3FJRqtssoGi6P2nTAwyW7BmFuVFWa5JPe2TYpjXJTgAYyf8t8tTkfiQytM9hroQsU4MhqATBwYhxNbvOZc0IFRIqHX2dC5oeMV4LgziiJ8/nOgpny+SVxI5t403tMRzEiMl+0RpBoklOKvehR4otCgGoaQpfyugEphokBYzwHoIUw6u5SdC1vZiAQue9lrqvmFWPgL2mOgxHSpkSgKCPJwk6THJlWu8RV9ND6XTHu/FpOzx71s4ev9MG+w8CGvNFgnm5vAWk6lyLHJFnj+5mCByvkXK+ag+OZDsANcvzmCdNiOMhYGV/AOPNPoNPayymLq4egAwD5Th7mOPu64gfJccWDrrRJHlcCaCZrGDE5FszpkHQk/IAACAASURBVDLTEblkvqlMS+LYgRiZ122RQ8BZPHON+Oh6VWuMR7FDoYSMoQBsa7gTsx2YmZXr0tfz/kiA1RzqEHvvaBNBHAl3OeICXmB/ZFZXgJjrFdLQ1T0mOwcYKv1B2zt+OzH84POb9h9+dhHwIlsoYHRkj7NlVQBMkMTuE6wJ5kpKzItFrf5lgWsYdZJ6DZQi+3Xxk3QLWA2TzOlW7ppdkeGSzRKAdyeigCZScNcQi14GVcZLN98ZANV5qo7dmQHgHFEj67rg2HtfjQjxvvoShCjpVDbt+XAw1UxJI615e+Pktv3TH7zbnp8wfgdguntz2W4uP2iP9mVc2UoZwOAs/pc5qsWo3usmnSKFx7n7itrApeB2e6J25YhOvp1zqHu8hM7ufMeifwlUKwKpeUT6KyB0dqpGSrKpHleLEeg07D8mDtfMN11zHBf0RS5hy+crRxARJ1oCXqxhAA+etOfv/U77/OqmffKb13FytuBzC+DO+CU3udtWmTxlvEPW3Ag1iGyrN9USrj9nLz99tN/OKLC50p1RK1gFMbdXv/6knX+OWdlMQK3LdikuLKQJLi1kVD8vRZewpdWLvxN3dFUMKBpkU5XyYpYUh2/i5dLP+mYNpjAg+xg2tq4TjtoK+wnTuPZ8yPXO97BQAfzGmTinVN6rJNPWe4y80l/Xnu8YQzC1M+lr7cYaqUQA4NcYHhQ1MbejFGbRrTuXvXbmOpiRUGXOtL7UlVnnc5taOS6s2dUc7tOZt/azdmDaK8eE2Li9Fo7cVQszAtUqhgpOV20G0x8W1pgHnq7wAr7iHopUMrK5LtuOsl1P3YnUf+sj0Eegj0AfgT4CfQT+ziPwtwCqHaP15aZvU+Sv9oXaOmnBYZcwlNy3Uk+TO82WanZiEtAkFiSS9k0p6w2vqkut/av3MHeARhIryTmdJHUJnsDmTA8Hbf/osE1PJun9I9uKSdEI0Gr6kZktfiSPacyyUWLL/QcwkHs8tkbK6cgany8g2CERFzmYwAn8xtw3hlV1VMM94FPDIj9HLGvCJk8scyppNM44mfo8zU1kv5TvRsIbAGVy2GV8MYrRddhEVMdOjZpMl3h9FJHFliQxNGcnId8FaO/IZGp0xKMB3fatcr+jesK0xEylxgM5+3DjeB171vTo3TtuAwyTTh690U4ePCcmh+GqBebLu2l7wfzIX79GBrm8YJ91SVbKiLgR18yzvZcwgciCAZrzq88J5x3mV+t2RJ/qNI6/jjkRoOtQW7MzdzVRQuIawBkjJQsBAmfRbCcJhmkTJBf8dI+3UtCvSYCztDp5qM8M8iE+25cISMOsycD5+q6A0gHVMG7RBhpLWdJyf713lqoSYAFMEBDvvaIHV5ZV9Cf7xvNkE02eM9YFQAOegZ3cA9SPkIPutddIK3cf/aCNHv4gDOr5fLf9m//6mudYDAGwaLLlKBEk18MBzsoA1H0S8InyX74CTtk9CxqZ2JPfuyJHWH57fmX13Td3w0XjmVTySu8uUFGJeWCsP7jcAlSdCaqcFSAKYJU5LaDKd2fE0j/oax3NsuJxmXpZNFm19Cnqfmy8YKWmgNEDZOannHuHzBR+79FO+8l33msn+wN+5/NXL2kC/KA9Zu7xRHZdKb5yAQFrB1JBH5yWnctzN7aorgPF1mWju2uC50yZbNUlKmN4OlBYQPUrZUdJwXNCfVmwCJtaNHFJfu1PZV/uOIg3K4AqbN0C+fMScDrjgC2Rwm6Qus45zpdIT19znPdOnrbH7/+gffZ62T4GSN5jMnYzOGg3FH4GVGZy/ue0ldnOMqOQJoBiNURiLnjUbKxAnkzfQ5zhHjJzVQWHDLbbNmQ9zl69bl98+qrNX78G9HO9hJnMdSStB9u5x0p3PTY65HqNUTZbhTO59zv24T6zWF0b6WQO2C0wJvitSKUQSA+uAPKeItyGPtsNxziWbRlDk7AFiHodql5hC2usB9cTYNpZs567tiXsO1eabZKxdg1Z7LgRfFoI8RhkZrJGUXwGa64cjC1Eef0UrNIX7HHR2IvrOJtTxx3gv7pWRszn8rivkzNdw6zCCaPoCJXMOrZnlsMdoFpguwbWwOxS7JzDpToPWl+CGcW361gsXdWayV8F97xaUupWUepvfQT6CPQR6CPQR6CPwN9tBP4WQHW7wdvRMyZEf7EaXSNpqkevhq2HHiQZkE094sveVDnScugtkyWr7ThhAuLgb/hdadduewvm4gEJyQ6J8g4JnAmf42nG4N3J/kE7QJaqSZJJ1UDpGc/X8dFEO32Qkat17IYMVxIWtk83S0CJ8sRdnGv3GD0jBeT7mII5k5WxiGE8nbFqUjogCx3heqq0DygbmXEmbkRuLHr0eWVGE1ZVhtU0NqYxvE+clwpoFL4qk6T0f/lYxjcIqoouq4ROt13iCyD0vYXIAVMCYkBuXidzatKZAgBJJL27twBQeNh2O3rQpmfP29nTtzE1edCBWQ2NYAZxB/3ssrUvLunwInm3F/FotADML3FEngFIz9s+8rkJIPXwYNJmFx9FQntEcnpCL+JYt1/7eDXZYT+GJN/G3+JA8mcZ1E7q674JNHdkUmVdw6h10uTALIsEykDdn46F7QBsWKtQbiWFDPD3NUH70UcXuJeRVIoYOqqYrDBruY/kn0T53i8AqsY2kftKXQv00svq63gjzXcAczeAjQ0skKM3nOaieZGS8tkSgyXcmL9Yjdts8k578OZP2nznkOeOmaf6qn2CicwBu+gYWZlW+39lmwWpB35F/tuNq2FXZEy342o04XEvlaM7CiW9eH4VIVazed1199hlpCGXICVgPGGsG4/FLIfdm6cPlcQd4LBmf68dU6NpEKBgxg5prCRrutbJNf2GW0ZV4Kp0knIHZmOHyH6PmDV8NF63778xad9/9412rCM359/q+vO2O/+wPcM4Z5/zRDn8DhJnxxIpqXct3NufzP45R1VzpUi/U8Sp7a1bB7m/7FmtnXEv66euGJHzZCv/rSKQz7L4FBddgWpktp2ZErLuewyUHEG0hkFecUCVldqTOqNQYyHCPtX0IgNYL3B4Hj961p6+9+328Yvr9tEXrzmfAKq4jd84I5f9UM7tHNytHN2yicdLdcTAawTXq122YxDgX6oOmeDpdLc9OT1u+4zcsvAw4L49iiJzZru++OzzdvkCdpVttTDnWa0SJH3gvlxONNeYGvkV6XRkxhZkLMp5rhgOJchyiMqDvZ5WocMWgzCOXGctkjTN1+jJXrMNNwDHdcyYPApd4UIDbd3R0wtbhY8Fa8hChyOzJqzTKcdxIGPayca9RhvbFFEEqgG69rwCVNWgRy3hjFavr7ZhoFTAREnWX6ZZoKrcWOnvAoZV9luHdM8DWdX8LeF8HlFQE5SvKcw5SiqSXotUvL/jam65RmqwdA1Uddu98m+4D1Fyu75XTeFfJwup4Yjze9fd/eU63K7K/nsfgT4CfQT6CPQR6CPw/38E/geAqulZubH+ZaBa2bLpR1X7S2JVyWT1rdLfFR6i+ja3N9kDXSzLWkk52bi9Sx/qkwPnGpab6wi2Zh+QKltpr9sEts+E2DYqk/04ifJRbp1MVMxmZAXIVEY8bwhwyhfvrxuxDr8M/GOkimwpiaMAUQZXgKXzqEBMaaPzSgUPspgANKBGZvw579J/unGmf5a+TcF25M8AuADRGAcVQ5KE0h6qjE4pI5EgjDCpSoO9T2daGUihOq+HuYyLZwB4l9cbD8cz8NYmq7f24xpLEM1icxpn0p2Dx+34ybs4Jj9hTiFjQex/tNcR9uMFYOtjANU5Y0qS44Z5hC2dYJQ0um77d5fteOei5swCOp7CXF9dfNaWy1k7Gd+2M8EsybB+OQKq9Fkqd45DUPAwD9iPCHNDQn+vBDRsGnGRcVX2l2Q7eWtJlrMmjIVAtXMCzj2yaSa7FjfyiiT4BVQ7Ni2xlG0NnKunZZ90Ai4DJRnTewGq42mcrwmI2BHAyGx1DF0OB6yPhYwVz1tnTI0OuzqhkhQjh5zpAjwfti/oY3zdHrVH7/5uu5k84bFR++mnl+3PPppBHtILrBzcwxjzKJ1/h7DTGINh2iXQEdRklqoFEALpc4urh5VM76oFEMcPWfgwua9UOv+ln7PGMGVXt42rX/ZFy24p0ZQJhjWlz09XW92CLzRSsvcPAHtxVUxWelIFCfkqZiwOr/aoss6mGChNOAf2kZGe0of6u++ftB+8/YAihgUK5LPnn7b929+0J8cUeOyddr8ZzaORkr3K9y6UmGnJqncjiXKMq1iRUpKnRlBWHeNOBczPxcB5YpfAvZ6c2bmdBDivChDk/pqrUt+V/GYMEYB7ydgSZb7XFB40KiNAa6TA1zDhyp+vUINeLAE9vOclkvnJw3fas7febp+8OG8ffX6Vc2w2OoNV1TIIZQfreBKJRbG9bp2bH0Nwz3dVHJqeadjFWgrU43jdsAa9Fp0dH7YHxydpKbgT1MpG0th5/uJle/nZb9r6+hI5LeoGXmOf8MBrBteCgQBN8InqJIKNFKj8TBnc6mOVwUzMdOzlvCnXaM3glOIqIfYYscUUu9Y8uGCGqsrobdHD2IQdhTm9R06sksW5zUulvfansk0a4Y2UGfuYJks83yKd67bWUSkaUlvRVZrX+b7bfmrZ02wf276hUODadB3qXOxYoTXXphVAtUoxHluvf+6w3+mZ30G6jTS47R7ERXoJwnW9ehOiK/TFMisS4DngtJwJkO3f05uc/lSKE8DYMlXqAHWWUYTE3Trsv/UR6CPQR6CPQB+BPgJ/VxH4HwCqf90mCzgKeNSXaYagpFjYGl1TrJjphPdlTmCejTxvh1kggL1DOlaPkNs9hMWpsS+MxgDnnpwVUMm0SvpLhyT/eyT2tzKLSuZ4H/taBQI3Jkpi0RgneV/1surM69bcIQfd4fMEUJPxQYDuniwFCdQGh870GYq3cDndKhHtpfU9lAXvaYDEtsbFlWR+RA+fP7tPYJoATJPC8huuZHsLWo1g9eSFIkvPYs0JLCOVO5O4qCd9jaC5Y4lM752rY+9tgCoGL3cka7IWzIvd7D1q49O328nj94nXcdjgW5ksgMESduSzy/v2m4slfYqdELAzLhKgaMhyyDie491LzJRehcWY8LlPTw+Q3523xewLHr/H9Rd+KeNVyhlZeeOeY314zGNyL+oKMEUG7ixNnYaVgwpUYaTuo5nsJOAJ0HbNuP8k2Y7x6Qoh5XZULGvdPP4l9Y1sb9ubmvj6cElks+4CQmVPQw1Vb2oYUxJVjZYyd9OxJSXTtDhxT1xMrNcYwmwAEEp/ZXuUyabvE6D6+mrQXtwctnNGmzx694dt9+Q9ZIYw1K/W7d///JJN3Q+zo3uv03p2lTnzdQSjeoxcNgWOmOQUI6+se6wxlr2p7ObEokpk6PY/d6yju5YeZteteXvHM4aqY9cMI1/2sgoyA1QFEHH9FWDDUOn6Gxa1WLGZ40DcNwFIgJtgoQChLJbjacYc6wPYVF2wpxgnHfD1k28/b99785D+VNy6YdiXsO3Tu9ft4SFGYlEZcDxhzu1ZrrWgFNgvUVz1glc56WsU8JdmSnW+xB6s6MGumuF+Bo3me9oGLCYJzrtCi+OI0p8c6a9A1eNbDLkyW4Hgaqabs+/LuB5clK7nO8QB119icbXEOIvtOGeG6sGj99qbb7/ZPv38Zfv0iwtOxEmbI/1dIFu+cRYz+3Aw4UrD528ZbwtPEUe4b/yQrRdowsyPBFECVdlGR9mwBg6m++3JyUE75GQK4+k2sx4XV5ftNU7D5795GZCrPdfQloNI7d1vi05dASNOwTqYW5QRq28N0iKwTSwztkln7vQvS2WWcZcraHWDLZGyWxUEjorxtHH2aqdn3uG9LUIF/MUoyj5ahRwcV9cXa6ue2rUAdGuwZsNWEaXM55Qn1yikiPZl8gHCdxwL+1I1c4rUnmMQd2FUADcUWNzWHc4NPQV2ZWtZw7tco+6Yfbzi8Z29w6wrHX3vHF+jWRafJ0SVPfUoAHnj/Ks0WNAqeFXijujaCHx5Xf76+uouNv23PgJ9BPoI9BHoI9BH4O8oAv8DQLWTX3654ZUs161LLpOECkCl12q+arGr4SNS4a7qdRnplBMj8t+8AyYtPGcfEPaAJNeRNVid0Ju6C0NIogLLpJnRAIOayQGvJ1FZk6mbpMtb+mkivxCvOtua2PEcHTSr56+eZ5Xf9wV6IiWbkk+beFbyrCOoCbcyRlJ4XIdJigANE0a8BIzaywnYcg5mJJokWrIdMp1hLMJayI8VRqq4VPJtklkTJgp0/z/svQlzZFlypXcjgNixA7ln7dXVC5chaSYNZTZmMpn046UZkSJFTjd7raquLSszscaKWAB9n/t7ALrY3eqRyG6Z6SErKoDY8N6991348XP8uDWn27BVfoXZpo6aFfCSZTWo6sJohTmLI8Zx3MJk3cgaA+hnN0dlKQjffQxA/ZD+qM8A3lDP8fFwORznBfj/q6s27WcM1KdxzB3ON34f42YAfYNUrkdCYIDlyOOtVwFEhwCVo71dXgvIkTnjxHY5z5G1iAS+XeR0XRje6CHJWG1xXMGgCT6jPlHWWyMdjZQSrEZ9akhAk1X3vpbwZk/YKslR1aVmzWIg/owlDXtrkF+zqgK7eLxi8JU/KhevZMABWgUL1l0yt7caKIV0mP90/K3MlwLYEAyHVFHwhpHSDObGli3WOl/Dup1Pt8rZasiN9fn0RRk8/SEB8CjcgP8BoDqjhvXGhAbHrBHRlu7QnG/fFjTcVAYISu2fqhmNIKIX7Wmo93MMWYLJuCbjFL12BT7KwTne7MFb1dJJTLmyYjxUuyp5FhzAUhnwVzeNlQRjUwDqNcAtACtMoiB1BQjwM+P76G3JLRyGYVKRv+9hktSLekTYQI7zbz55p7z/qFsOMVgasT5ml7/mmhvDxss0amomULVWWact65QFqcp+nVtrFpMdr2WzkYiopjaTOglc4rGKWs3X+ljuNfdtiioTprtkhOoLVQuMCq1pbmBNBYAy5euqbcoKYywrGpVETyZIfqfdcoUadMbcz1hH5xhl7T16p7z77ovySqB6Ogkmdc0cLgGCCOTDyXbA+Q3cI2RF41hTXpu1xLaMMSHhXqUsWXMnBKqwul1ZwRCoapbVwVl7UB4dUrvKdSPIblsfzbGeweaeIgdeXl4yvpgyhQRYhpX9IvIXqkbS/Td6jwaznmUH9VjFNWFCJzJhdTJHp2Vd2HM0N9ZyhkO0L8lkwJqWS4Fp3UoDWloT6mXKNRvtapXg6iitdNwXOWvW6Muiet7JIEf7pKB0WY/WRVd7m4mhGwDxmjrhtfPBvumUYYAcyZUb1ulKQya9CbwgxPDUWa9IIG2h6HAsFT+UFgZVGuL1lBoDPTFemnNcdMoNdQ4C7VgrsqhXAFPvbX22oqcqKyBSHtUo3K2teo3FQmu+mhFoRqAZgWYEmhFoRuBPMgL/D4FqhM7VASe78du/fJ3cguwYstqaJTE442eNkxTRZuWVIi36V/KIMLNLr0Lltbt8/5jgrQ+LoPnICAfaXRxHlUta92ctVocgpQWzYcP6FSBEAGxPTwFkP5xUAbneDKCtkVT+SkBqYI/6DbBFEB7OqsrpEsxKGcggpJtwmnP06c9qmZ3S4QCmMhTKf6OWUDbDoCrrNpVDyl6ENauBqyAqYsSaJfJhjZCUdGZQpxTPoFKAYa/HULkZnCkfhNVUZZg9HRLY3YajMSwp3WcX7Se0m3lUDp+9LMPRYfR79PcaOlrD9RZZ4yv8Q2ZI/GQ+lB9aa6thT7AhwboouxO0zzGDoT1N+7TstCbRC/Rof7eMqFO9PPuKdkG2J8GVWRdmhi36SOrQrPGPB0k9YzBLGifRNkhLYPun3gpMZVHDXVmQqkZY1rCuV63ld7KnKR8PFjVAjGDecTT4jZg3v2JM0ywpW9pkcJxBOsG5UlClg9G6hqhW6W/dtsSfoxVNBWAFMz4nAwuYMLiW2ZlP4F+oafRTFzBAtOAEuOL6uxqU10vaKe0el8fv/ahctY7LZNMvv/jyCgMelQHJGjrGgrtuJEq4Z830WLN+H4rYYFeTWd1lULPPr+usrjfUqCpl5tkiJGtTk6VKgGqLj1gZjI+PB1h1+YnVdC6uWtPMqPe7AqwKVKcCV3uowojJwFYjiQwWZgrQZ8sS7WuGKAWG1Gb3URXIpu5QfPtX3/ugvHO8VY6sF2c9TGlNM0SZsIMDtmDbVktBJXuCAlUTTdELlHVWS38r+X/uH3VyqwavKW3O55zfav7jKB/uOTm/KQet6pVDH8/jkXCAOdf511pVQM9qRpMSzj+kppzfDOnz1aQHgMcsjMemXAwTGMYxa/PoxbPy7PnT8sU3l+X1Bew6x72yRQ0fv8CMaIWpkskFTbKsM3ZenDeTUGn+VNWrB1DMeZLt27BH6Q6sJFgAuFbSC9A7oLD55AiWGsbddStYtffv5HJaznAdHmO01JpTM450t0+bqm2Zc9hOk4CZkQLcB7av9lSTdq4ZL6O4TnQbz3EMFUtIy6VGlfKyHqxb1nBMB2EBJHW6AYU1lAsVb7oJKzUO42wLQ11rYfyWr7PcwTSDl2CdWJIldQBcs0tk5z4XFRpITjbe+D1KjE0GLjX2IjGkiuHWdenzrFPXf5QtkFiYzy64thg7171FHMzVNh4DW32kyXz+mDmeCUfZk9xD+WsSM2Bv1QnJlIk8KyA1GNhog5ZsbyP5rfbU5q4ZgWYEmhFoRqAZgf+PjMB95P/fdECGIgCPAAPZp+5ff9UY2NfqAjyqXq9JEg6oBPFhaqSETnBGrls3Rv2B8UgFII0IIWwgv1WebI1gEoh0CNB29gC5MJt9A2Ja00QAqukIAb4yTaWLxmlbBMn2MtXwJKSTBGUD6ga7ACfla/aetLYqOjrCGMlirQlQb+1jGNjSekudMQWWBIx8hIBN91/rYzswhV0NjAKD2ktUCbFgT8dgazdlTTN4NlCUUROvJk+a8sA64BYj1EFd1N7ytY72NUBlC8eC+dQ4KWXUsicauhg0r3CUbY9elJNnH5fdo0cARZICAYwJ4Hj5BFD1+Xm7XOBkKliPWkcixag/DEADwxMYRRZE6R0yXmq4euuzMrq9Kkedcxg13JdHo3J8eBR1qt2bSTlhDuxBC4EWRko9zj/bptqKJsGFoFSnV9nuAKrRW1WwyhiHmY49VwXdUdAaIFTgHgx7dZ9BdwbhqQKNSLkCMT4jK+8DmrTUoCY4opBctiJ5ILvGHBL4W+cczGrlCBvrBzOZYHdYE1sVQGvZf1MZLAGzwa/j4mQvkClay2hP1QkB9ul6VCY3O7Qx+VGZD56V+Q0mSxfX5Z/pqbom2NdASnMdXaRtbaRbbF+5OmOQNayaJeXUugZHgJ4B5kN+z8siqeBXV1OiMMLJZePcxWnzXp1Yw2SpZr38LrBaMmxL1tAijGpkS2/KGcDbx/z53H6isFQmVGSerSvUdMmkxYqxCLk95kkD1l+Hdb5PL+Mn9AP960/eK493uapZG3SWLQta0+x2uD7JR9lapAVAjZuLomJUw0jJc5BpDx191qnXYLTKOuT85wqqtpX6vs5OVExyDWLr5ESgNAstPR9ZPObZZp6CVYEWrLHSX+saNVFaMImXp8hsqTVeM5ALQOQVr7nA1XmJAuDxO8jnj4/pjXtOLS8yUWTsi6quWjOijdea7a1Y3+HQbIJMUMg/mewAqkr0H65n5m1VgTuNlno4aEcNNMejbFkD84O9UXkCYFUKfiP7z1pt8drL8bi8+vJVmZ1+W3aYC/dGpbDWsOZ1wH7khuS68/xNdARQdb9xNHkegJ2JLhNp7lmyvZYZKAOGZyQxJcu7Ejy6iGoZvckikwFh2pVA9CYkzNy7RQFSw9wtzKW4vq1JjSRR8rlO5coaadZa1FW7Vyr3db3NNVbytaxL6qYtIbclTahO2H/XmL3p6i2wXo6nzN1ZHqv2SNs74aAcva5h9q3HnpiEAaquuNbdTv0rEhJnEnDp+At7zB6XZSeOm7yrgNVEWVOb+q//ljePNCPQjEAzAs0INCPwpxmBGk3+nt/+8CU16yG8i4qj7/xhrwPI+48T0BZAagRJSuEAJLKpXQI+v9d4qBMZfmRZZMAVY+3o3su7zHxjaVKOqVaNxwCJo10CNM2UCJB7yH57sE8BAO0BGKBE0CuoJfA34AcobRswC5f5vkMQHfI8AvNtAJ9h8toepTJRGhhl/E+wDWCQDTJgJpgUSQjMtmQP7X0Jk6msNwx4bU6CFNZWIr43HVurAFxgZFCoQ3CwoQmykv2rar6qFhAZWFYmUMiaVyFVtZZN0Kwpk9WrHSS+O7ScAaB2dwCnT8re0fMyQPKru2piOQAV53I+uylvYIoEqbqBatBj8CdD6xjoACvbIWg3QBMUCVboKAlQvYTNvgB8TAD8SK5JCjx79IQa1YuytXwLUOVIZLM1kRKswAbLAAYZjYtysLkBWinw9aaJjnLfuI9MwgOgahAsq2qG4EHNYrCpNbMaOscAnXeGOzGcFVCNILP+SvlvtKCJXqwOukG2P+vuG7rFBDIC1nhMgJPgJhhWwA30aYDXdMJVCpu9VKewqRPdYWkHMibYPl92ysEz6lQPPiiXMKrXAI+/++VluaT2UVdYT2nD+enUqrRTYNODcZRBVRoa97qnsuZs7SI7N4C1lJQ02E/DJesOc2zE4671kFTyz/lcK72sAEEE+LJN3DR/cn69j1Y0MKoz5L5z6/hgqq4wrJnT/iN6UMoos16D+QLIek0IZpT8jjDQGmxfR3uaFycH5a8+xkmax4Zcg7fIyBfjX9OaZgMjnGtdS9lgzmXTZdL5PmpV7xIRKe2uzZQegtSEesmn3sPVer+pwWo+l+9LOXAaYjm3fm+NqhJv61NNTmQf1Q1s6mLC+TMG06s5N5UTiGr5qDMMxsb0V18migAAIABJREFUU50yp9ckVp5Sn7q/fwhQPSungPs5oGilARRrezvk9NZ+W6tqXbGGWFU/WHcEGVFXZ52cYi3X8NvEkLeQwDqPSFhb1k1rXgSD6pnu4WZuG5uDHfYvczOuVeZzOpthtnRWJm9xIYbab7N2eyS1OpF0y+SM69ShCf8ylBgumzD0Ur2gbDeya+mie2NbmRhS3xtev2GYdF3VOMdTgTOrPSuSHx6Px54JDVnadCSvgWn+nfA4Mp9i0s7SW4Aqa85kSDiXW1sr02q9MPuOZkpr5kpZtjWy0e7Gz6C2egPbrWR6Rd/ZDa2zllzDS469h1lXDzXNLWz+LZ4CssBz67Hpn6rA1zSo52A1qg6/c/7G2IgHXj1qVpNHJVlwZ6r0cH092FKab5sRaEagGYFmBJoRaEbgjz4CvwOo1gyGoVb9EoNBvzcjX7siCuQeviZbB9x/GXDu8wqdfvP9dD+FRVDcS5igMUdUotIxFaA5s/E8AUUvZMKGD9e8c6cc8BodJvsYFZ3sE/TINFjTN4DRGSnNFZym46RUUhwB325Zt0Sg3OXWIygSsPapmzNg3ES0n1VvladkvD9Nm5C1DmBxYW2jBoqgLGoGJQip0VOGFjxJJcVUHtmJelVkb8GOyawQ0BKQRd/DYDAkEZJhyX8pwwtjkqoh/Y3SOmsRBcAATcnUDdK+DmABy08QMPJE2qBsYFF3cQt98vxl2Tl+CdDucT4yqFkPN55uyq9P1+UCt842bHTMlg6cAQAy8rQ+TzASNW3KEAEogtfrNcEv579L4HbU+jYe7yAz3KU+9umjZ8HEXl/9upzgDjzkdV1ZZlgP2Z8te0v6s+YkygVhoEA5AGjmswKmUhzp/Mpj1g4LRoNVFbjI+ObYxroKoFolR1K7mOdQfx+soQ89ZEESzEU7mqrmtF7D1t8KUtMZmDlYEdwKaG1JZG/V0MryOPWr1jWGMzCBdfTA5LOW0cpEBhOJJMz7bNOBfbslIQCLfvRB6T3+s3JOayDZwr//1Wn5BrauZ69HvhY4AstypwEV0l7XJcDG+saebswwc6OhNaomKgA9kSgR3GimpeNqHp7nrkusi1xmLhxR63GQ6eJ7TbxCesr9SjlnuLRyDDJN1trKsjKPM2S/M2XAnKMmSxrqOC5rxiL6fzL87eiru0Hii480jKme3B8/Oyl/89ETjg8XYOZ9Qw/V9fzb8ghj6TugKkpyngXY0TtX0OpcWxtZs6i1gZbnVSUiYoV61jlHyZLnvKfRmMdYJ8zy8XwstKmRjIh6yJB1cx5K6Ek4BLNuza4y7gk1jLDk0zESUNjxFfWyK+XxUyTAzivjMGN9Pn/nvWA3P3v1pnwLqzfx2sNQyfkJub8GPigDvIKVctdz7RzVEmATCBKINUb3MHxszXmtYA/tSep1Z9/RYCgBqqSowjzJuTzAGfjl412cllFRaCQUNdewwRz/61fn5dWrt2U1n7BL4szMEPT5BdaMB0i2fpwkgwZxkTA0yeMTsUc6rrYH8vhN8uS+LYh1Xc1YAykfl3HVg90kVLKzoS5wQUWtKXteKFacH24CXGXAoZbJ/S3bRWmcxHFzUyViTXSaOTmDJokEo/ZRlfXPXtNrfl7C+EfrKPbW6ZmuzdalLqjJ5/NkS+N6YN8hOWZCRsZYdcF0My5LWNYtzk9LJVZ9pj7YY69pg2at6pQWNZHoCQmw7Wp+lzqoWoLNXTMCzQg0I9CMQDMCzQj8UUfg9wDVrHNKAyRDxrT9zwDSr/qt3t9L+PJ1NVjVAInoNXqqJqDVtEgmNT2AFXAlx6psTmsRg4ZoIkBQdUCQP7rdB6NZzydDOg/H396wHw63XUxqoBQAPgRkYU5jXZ9y3Dy2m2DflObZ5897Aho+0+BGiBwKtAr4ZDVngghbTmwbkBKgB2NAdt/fb+uZAfhKoBOSzGAkZFlhFQFmEkgBDoi7/Dxlk/EZBGxtwIuBrWBXt+AwGdH9UsYhiMQ8VoGmJ7IGqK4BQhoL3YajMefFL+iN9svh0WMMpR6V7eEuBi9IqgPsdaI35tklvRhntGogqFZq67iu+V0BeisgZisdDzT6bMqKBEsie5hmSs7hPrVcj7bPCHr5mYC/D+B+59lT5qBTZmef4caMnQwAticDrGw15NAG784DYJCa4qhDxfU1DJWs7UNOKWMcrJrgRRll5Yab0ucEp4a5iUX9OZMh9wx+zbhmABwsUbUek4OLFEIE/8kS3QfhAVxMjgjOo10N5xY/c6yAuACwMq+4uegQGzQbj9/A9AjQlcTS3hJWFcaNublGTnsG0DnDXGndf1SOXv6wXLUPQm75868m5SdfzJDxMo/2p7xNgANuD1Ml+/QqF3U8+3zfiRY1/EybpKxphXWtpMHh1OrZVBkY5cI5lc6bzGfVksT0A497C6DKP9lggbUuvykBVtKrekAjIVnVdP6dc741yBDQWrvYI/jvAlQHANR9Ha1NxMBI/ej9k/LDd0+ok8TGi2Nezt6UrfV5ORpyvcKoBnBxUYSJliesBFhDpcpgK660StJ9t93l/lC7ACfLl0vl/ssLK6/b2H/iuYeqjopJdT5lIJ1DMk2C1Zot3yh7ts4Ro6LpGAUHuQuTCJNrlAfM45Rr/XTK9dbfKx8CxndoJfSzL85xygbIs1Y3nIey/zBQYx6W4WBsX9xsRSRDbrIpElZRCx+bTLYaqk5kI/gTEJL4uGYewtZJl2m2Tg2vPEH7sGq+5JockrR4ckg/aWrElYS7GARjMvdTWNU3GC5dnV1Qv4rygQTNkGu4D1hVqaLKoeMeGRoVryvrkS1RSLOuuNYEllVCwOO6Za+8Bjh6W4cxmceUDcWU4ob6IiTzXoOh968SCpyh+1m4N3OckRzzkqyuSdddrVCIbArrtspJrLmmNqxRAeuKOnq9zTYMyDVS7ahRBWcvkF+veM1iSrUp+uDsv21phj1hc3/1d60AtrM10l9dhE0w+ToVJIJVEwQc/wTGdYJhXEJ20z0C1fpv3MM113zfjEAzAs0INCPQjEAzAn+qETDaMzr/zu/PDLz95VKap3zKbHMdFH4X3xrC1ID2YZ1PMh/JqKaM1t+V5kp++Vrdf6n3rNrTaFrUEdQR5B3Afm6veU42VRYKRnX/iB6TmI4IgkJmiix3W3bVAJkg39rUtoyFLBKBXrB8vFfgohy3F3LeELJF+w+/LMPySzlvD+avR1Rktj9awBDUrAyqOK4h0sY+kkwNQ5Ti2fpGUODLsnekQQ9MqA3qNQMhUBKoRkjO523bWxOgbLAoi6mz6oqg0bFJPyG/V1JHoHhLexMDY8bihsC/gyPx3vGL8ujJ4zJEFoiGmceVvMm8Wmu4BKQuaJcyLDddWOxgKAn8iQTXHIe1iYaNGpDkSRu7c5yyhUStlvberukpqOwVQLe/dVUedcZl0LoKdpIjCenv0f4+NXK/Kt3VOSAFMON5A2LD3IqBNBmwTWAdCQRBKeecRjq2p7FG1fYkLjvH0XkU3aecMg4q6lX9NhMg2ZLGMVMmWK/Te0Cap1JJtGN9PlzLjjPBZ9TZJTitHYB1/G1xnkbsAvQw3rGeONyrGAxrVA24kRveyPT4NK0vrpWMwqBOkYgK+C40VaJFzTmtak5eflLWw8cEyK1yerEq//jpBABozbM1uSkV7wfLJcuYUswBQNWbsmzBqq+RVbWONRynBT0OS3VmghzPMBIsFTCPU3PlyFoFSK2e9XtAm+DUJIbrZM7atJ9qGHbxswzWGHZuxvnK6oUsM5QOSOxh4wSpA1QEA9bxCKzZwSzsk/dOynvHexgnlWBUpxevuD6pW6YvTR/nVRNH0UO1AqnRhsh5F6gG3HmoxKgWY+wI0dQlrs1UGpiIqJ/3rAV9NUNnsiXowXw8vpL5FqS2BFHKfwXgAm9/ho1b044mW6ouqLfG4Zf6yCm3C6Tcc02UMMj6dsJudLBXPv7oOGocf/L5efnyCriDQsC1bV9gWW2TWtf2iGWChlGCkC7OuS/xRsGoqooKMIbbdyRRbNPrHpW8piBxhZnQArZ7CjgLuWzMnecqYLVUgX2PZNyjA9rZHOBOzu+1F27kd/g3pnD68tuzcnUK+JrOSDQtSCSh9OCDBiSUhJnuK3lc9XjdpQXi2G03E1dQXAKsjzCUM3Vo2xfnwz1Ntl1gbb1r5c58d9XJ9LuxWIec+4olFtE+yOmJxJwSX92ClZk7UADUFawnc5DtbJgfpde2EAJ4+xlr63SZ0yXyXxN618jVpxPaylRu3pGMZD/UwOuW416ilJhybbsy/HtiAlT36hnyYIW/c36eY6bkd7Hf8h2i/gfrqFpOzV0zAs0INCPQjEAzAs0I/ElH4LuIMw4mgSSMXIQX9pgzcPU+Q+QMmx+CggpMVO/O990zHbaaUWaWFUy+17pVwwgz2LavsetpP+RicEtljwBX4Nmlh+qCRLfMwAjw2AGIHjzi6EaE0bQkUCo7wOlxYO9SjDRa1o6aWTf4kQklIGsDPmu2wMDR/qkCUl/nmdik3oDQQK3P493osQpABjAEniLQCtYUhrAPo7qFBLcNII1elTKlSoWt/wyZZNVmHnCSRqN+ru+VVAIoU0OqsZPHacuQRMgJZNJQSBBnrS0gCCB+Qx3qVr9fDg9hUQ/pjYqbbzvq/gh2CcwcwSuC0nOC6IntHbZhWLu7AVYkM7w30JZZlo2L2rUI/D12paGya8n4QM4Q4BHcIatrEcQdAVIPAR+2qVHKq6x5f/cIsPqozC6+LNuL1yEH1n20y3m37VErLjWAJ5CPwro4V9k15qCHvFsjJev46jYZ0aZG86caqEpDVSCmAtp5wLVEtAKzvwFGawiXK9dzixrkmr4KYGPkL4udzEr22RSkZq2q7i1Zm5qMTgyegI2AmoK9YHqyfhMOh8emU2s9YX0I1B33U2pUT+cI1o/eL8PH7zB37XJFffA/for5zaXsGvNuMgVQF8yawDz6xJKmAeAMSa4MlY7iXCrbO2Ix6Zzb5bmocfXMgvGqAn7llFWqJ2ZTPC6wiXNNkFQLqE2yyJAuOB+TFQtAty1qZNld99e4rM5grRYApKWOtCHzRL5t0gVg3t1aYKZErTjsqkAVgrH88P3H5V3MfgaaaXFe0/OvuL8ux6MtXstZhakzix4AfhvXXxRLRosk2a9MftVz6dkl4KkTSPV5uj5/E6hmEqLil+/nu6pRDQBWSdmDQQ2dLWDHemNZVZIOG843geqqXJ7PyxU9hTXGsqZ7gVT+/JoVT1uWLgmZd999FPWOP/4MRhU27xaQus2c2F7JNlZD5mitPppz6zrmFcsaS97vOUVrf4Pb5tBVcnhCkWxgX7G22H0kTHGDIVVSXiscTCR4nebqd+5Mvjm/O/SNPtkbUL9Ku6NKISLEtDfrfIxh0Nk51+hlaSMJ7lG3OQCY3Y16JG0cJwFySrBDryATzLF5iNHDlGRfjD2Pu/9dc+1EIoRrRxY4sG6sQ1+S4DuU9jH+mQzUhC4/gnNlHK1FVZEND83/vPbcW5HiXtO6CtWB16ejFY7DsqkkFWrTt/jdVcuaOfM2nZBUc3/n+NzvTW6qRhFY61w8x91boJ3HaEIxDZY0VJqT3LyCUU3JL9d+sKmRxov1lX/nHia8qoebu2YEmhFoRqAZgWYEmhH4o47AbwWqNesR/Swr+/57gFoBqmBYzYDfg9cMNjPgtE1Lyi9rxsvwt5agpfA3DVNgBeI19MKjFnXYoiENYEUJ5C41e7OJNYNbZb8/KqMjehbuwxLA5MhTrjFDkiEdYfDSH9y3GQgQqqyNoEln32Bh+Kd1kiZOUecHaAyZmgYmvETSVCMSZXa7fYyKZMEIrATO4irZXMFqOMkqfdPRM6B1SuLEZdHGgeBeQKzj61K2NFhAAnp7jlJnptutDsLAhqj32pYZDjdeJa+AT37ZjVK2zog2PEcA1EdlRGsYe5HeWNPF2Kz5fM1wzmBRTi/pOQPT0xmdAAR2QhItQI7eqLKF8furALQKjD0fA07PXcBscGgcH7WXBIgtosnjru1pLoNR7cOobRFYDgfUyz2lThWp5+3VF2WXliWDDiBWYoSxsGWmwMpEgK2AEpTqwqyp0hAZMLrpur+qQbLnHC1rbFWTwa2BcbiGhqmStzoJUidIvK8Zoe8GljVQrZk4P7Ji4FynMTf21RCs5vch+wWci15SEsxn28ImkDvzaY0qjI7so0G1pkQLAmj+IyDuBFA9l5GbUUM4OClH732CPHSAlLRVfob892dfw9QAxnWBljW1dpkVHAkTe286bgPW+ggGMkCHfXp5nYxqP2TArDCJ5epKDSDqlVexbsmoeY6yWNn6KFjJYPuBBLxwxbwGm8o5XQNUp9RszgBvfi8A8jXOu2BcFUIy2F6XyLs7c64J5hlGtU8yaA+k+jcf0bZln+MNnEPQT2/dHZIWj3ep1QWomojhmzRQEpg7/+H07JGzNu7UFe4O9fzmXCZEUI7qT/etnB6Ch6xCr9eAl1glMY2685zfGjlZ33hzTfJFppLzvRGocl3PZxsY1RlAFYYcE6UVcztFcno+7wBb+mV0SMuhp48xxFqXf/nV6/IKufCGOQrZr+wwSZeRMgqZ42xoWrHfSn9d5lliEE9EnadJsuTv0kjIpcb8VMcaDHd1C3fmypU5nmYmlBBHvadu3ZFsMfHRLk+P6L+KC/MOk7FtUkwzNNb0knOenp/Rf/WstEDiyqC7rPmW79c0jt8fJnaxXmQqq2QBv8P9JbZuj1/zJY9Zlp6biYxFOIXbfsna55SY+wZd09ck6Txfyxss7QjS20TZsheOvjc38zR4UsnhGLCH36zY0B2jUK8kUDZRtKRNUrD+Kh7cy2VkGZc5tapz9j7Z1m32jeixGtbD3LGtC1QXXLNKmtmpScYBXPm9sqvRBIfjvgjp75jHrjhA/3Z4FiZQHQ3/tlVrKlZl89WMQDMCzQg0I9CMQDMCf4oR+B1AtT6Umq0yiJEVzVrU9LM0Ey3LmgHlPZDVeTblVPlYtkXIL6PPlP8RivO0klw/R2ZVNnWf4BegChWxAzDdwaVXqaUk14i61J0jgOaQvo4DmTc5BLPodMmzrccQeRtBdRxLBF9Ze5V5cQEkgR1BUS2YNNg08AomoHqPLrsd6l53+F1t2oy0CVx7MLeYSoI1aDKf8ZgQmQesLSMYJVCKTzVOCuyVJj6GadaZmuM3IGtzLreAtE2rnyGQjqr2WxXYVQ6pNxi4tHu7ANSDcnJ8CPjeDyAnEyUSFnhYT3h2MS0XE0RsMjEA2PbwCMmz8mq+It6HUTbYc2Q1L+GfQalB7zIYVANRZccyaMr5Mng2uBOsKBcdtcbluPWGuZhhmrSAOV4A4LfL+y/eLR3a08xPf4mkcB3mORCFMbVgk3Cste2KY9GSfQqsKdLn+z5AldrfME7S4CWkyzJUyiX5XuBayQHTcKdm2yoGLp6r11tdt1qzHw8ZkIcANqqRc+LCEdag1+hfU5pkUVsyqjBvyai6hHgOmeEthXLebqxztEclx7pgPa6v59F+ZAKTOraukaX+ZrINS4P8973vQzseEsxvla8xU/qHX11F65NtsiuCVOuDbdniuhGECjAFsfZZ7bM+dkjO9EiWDFnTPRg729oIXqOHapUTcj0JZMK9NcC9KypBhAyT4COSFSYfCPiDvfdqNchH+mtd6hikPUFqGuuE4VrzOvunrgA04SjM2pBN3cM0CyxW9nokW6hLVnb61x88BpSmXHmB8dT5xTflhN65JzsqvbkaYFJbsMS2J4qEQ9rPxnw6r7GHVNOVrJ7n4X2Cz6jLFpBXdZPVXVwz8bxzWev1Y279iODicg5NRASLLuoRqOrgLFDlhlR7BZiaUec4RYkwJhE2pj5VwDXjgroiKXa5GZa9k2flydOn5Qxn4F98/qZ8g2nWEoWHa7XD+bVZuz2YzU0YtiWI0/At+isz/ionwmMokgY5TwHo3A8j1yKI8jrN/ccVKxiNWnLroeM6TCWE82eP6Cw+1kTIOlPmM+TpMKysl6eHA269sk9yQ5l+l6RaT+M21vZSp+CzU4yJ3lJgTVsW1ABt9gUdcbdM3MU/yzsEpv4ni+o4y4CSbIjj52eNoeL4AXZIgDfUL8+V2EZbK0seULkg223DWN7w2hvkwaE+iUuWEobNjDFiDpxqfr8tfuJvAffuP/YC1mRJ5lRAvjR5YrIo0XolHUYBQGH4CvnvkmuTFRyJvuh6rQv5kLnkxTOUJgsTUAzQimQKtlkxzu51ns0Y477zApDnlgnXKsEaa/DhXhKn3nw1I9CMQDMCzQg0I9CMwJ9gBH4PUPUPt8ynDKLgk54w8Sc8IgZuKQlOjsA//gJYv4xCfFygWv/Br6WbfmYlC4vstTffb0bbNjWHBMXDsk8N6oigUOjql2xMXznk0N6d1FxZ9qh5khLdCHyRUFof15eltN6oOh4Ng6yFCt0r7zUYixYxydwlYEsgF26WYV7iZ8F4AShHSAG7spvKkHvX8X7ffmvwy330U1VK7DhFLZbSYJkofqeSOY7N4GutgyUg5QZWysdlD0MmaDArIBmOSnd0QI/Yw7J3cEQNrjWmvJ7fvVHGzBEvkC1eXI3LxeWEIBbQpHQU5m7T2w+DF416lL7J8kYZWiUPlW26IwplGJRE8i+YCuVxtl0JNhO2zRpFA2OCyC3A6KP2t9RUzmyIw5kjAYVB/fjlS3ppwj69+TkgHvBqYAxDEfWpBPCyRjKr0Z6G84vaVEBYsGqA6mBQw/W3coONGlVeFzJg3+jP9bKsEyR1wiRZ1Qz48yvZtXqdVXNbPR/1fQFughMKcBrS3wAxfm8xnjeBarYCio8yMyLDCrCxrtEaR9lUA/hr6jk3/OwsT2n7M563YSdvyrfTbSTAvXLw/EMkwC8J4Oldi/z3//jFeTnHhbkLm7zFuTvvYbrD+YfBlnWNglHXOKBHxtI2NQLVLuyk/VatU83WJwkUco6SLa/POOdbKWQCP5+zPjKXfs674GcK0Nawx4THFY6qK847JJM8NxeUWwtIQe4NYzCkd6pqhQHJm32uLdvTfPx0VH708lHZ5zid7wnAZ3b1dXlEq5p9EhndIeuS+2hLU9UjB5Narfvvyn5ryW8tu8yZzDrVeobr70yA1Y/d70NOr9dytRdFjWqlew8jNM2UrFNlHjFPWsKQatQzgyGdQKbN5gAfwJjuu7Y8mQKoTpe75ejx8/LkySN64l4CVE+RdgMMldvbYggQvkXiyYUOro1r2JIBZd0hsc0i1UhApHdYml1FUoD/UoEgViOZxbzU/mLKyl2OMXch9c37FftSzLcXcrXmbW3jLczeeL3geI+EwnPyVSc7JDzYD705FdZ12i/59pq2LlPa2lydlQ3SWahHAKuXAeeFOkB205p22dPExAJpb24o9j3VqM5zwPDOvdW+pZQGhIM4a39zzWdEbXBKgwWfmi+pRIk+xtzaJmfEwyQBbzGxyhXt8sixCXlw5Bfsr4pEnTFJjUU6YLtGZxNAKHNpom0NEFcSrdQ6QCj7kZLq2Yye3LpX+x6Sodam1nL4NfvV+e0lzLn9WP3b43xkyUH2Bv+ue/3ddtN804xAMwLNCDQj0IxAMwJ/xBH4PUD1nuVIoIq7bASKNQB9mHWumJ0AnZEur153L8+ra1EzIDWLX0s7fa+N7umHt31I0AdDSgDYJeDuEuj0MePp7+J2ObBXJy66vM8SyKgVRVrYJoDSFGlA8Njp6vQ75zMwHoHeu7WlASzRErCRsl+AAkGljMRK9jDqx/in4651n7IbPCfLucPx7MKmGmPbF7JH0C5U2QIkyj4ZMwo4wlVTMAtQsxWNBkJZc2pLEd0zMT0ClCg6M7PvcW/BKrZ7I+S6u2W4d1COjk/KLt93OVefs47P+kdLJGcc/wR2YMxNw5sb6IgO790g9731tQD7WqSWEjyZHQ4uyJGUVxs1QlREAGwQ58FrBKSkbhN9XtUkUqdoz03HQJqG2rYTGdVbzZQE+bQpaU/LBy8elXcfHZTp6adle3kF0wawB4D3GPMu86HDqDhUvbTBZ5roCFoEqsmwtTowUwLYcJCq6hZljXldJkekY107JiFk8h9+Zdiaob6zJ9tZ1dNVIWc8XsvOK5STQLU2U7p3AzZREe0vwvVWhlU2R4mktaop/5VRFfFJai2QzUrQbXRGZbwwXWVecFtG/vuGQH1770U5efFBuaKfKpiw/PTzi/LLV/OQmt+S/GjBHJMHYe3keWa7GVlT6zthKbkNqFUdEnD3Aae6KMvS9WI8IwOR6SFORzbcWU6n1iSukxVLTUOy5f6cbGpKfHE8BQCMrdG0Nyjno2RYgGFbmjSUsm+wrJyGSvQ1hi3d7y05vmX583cPy/uP6WwMCOpwfJPxOYDnTTmmVdSA+d8asFfUQDVodcEKB8fxy3xl/WLNeNcph6q3ZySQXLG+pk6I3TNdnlVtIJVzX6/8KhHhe5T+BvsoOHKQNMrivJT+XrLGp0AW2NHFwjZOzCHOu3PY86mMKe+f3Azoi7tXTmBTHz/aKW/PL8svv8CkiOfHJFWW7AnuT6oFFioC7H/LWDg/Jhtcm8IdwX8A1wDpcQlWdeK5lu833jTLil1QA6OQbCeLar1qgDY2Jh1+naNIViilZXOQedTYLR7jXOngWw5gwbf5ZV1k5Ec7HZyCKY2gdlgmWDMmDZb6SLpXALk1vZY2szG9ZRkTzKSuYVo3sM0C0xX7jBJh95tYX9zbo9TEWxqU8RpY1fkNgDD2EvbiSAx4PbkQSYC4CtnvHFmds/3cAKrMb3yWwpQoy2DPcD9XJQPyXzHWc+TKGn1l0jGlyI6riZU5Vs1zmO5Y/4zXEnVAlHhotITM95rr1yScZnUyrvZLXZm0qnaMcWtWzm7f8oy1qa4pk6KY0IXxki1raj+GTHI1X80INCPQjEAzAs0INCPwpxmB3wNUHx6QLxPWS36bAAAgAElEQVRc1hJexVUChto0w0DTME84Vtf5+Mf+YV+62hnY9xGw332WtVXdskf9Y3ebYAEAYD/Q/lC2SXMepLcEW13Ypo6MJYGZ7Tt007WuyhAPn94ASfbauwUs9gioh7y/CyKIMMd4XgYxnHiFxbKHBEJVPd5ttLlJUGfNaR/WZNiSTSXwtgbKIJssfBu5WItgS/bBETGQl+GV+SWsSzYVgEEUa+iF4ZNSW1gGQSvARMDaHw3KcPewDPaOuT8u/Z1d5JIaSRmAZi2bzIpOrGP6Pc6oNTMItezPkGoJ2CldjK6QkrajvrOW6dWlebbKyXpFwYtyxKjT8vxDRmhAyPMVW+PrDCo1VZqHnNQkA0NJoD+6PWWmptFjdBvpb5u6rmeA1B+885jat6/KZnpWDjDZGVqrSs9ZMBZjEmRpgCqPLZyM/R72LepTCUZbAmzYqXD0DTCjTFQmVSAreKuBqPxUDVTqZEidQPE+gVrKRD3qmnmtAUwFiMTqzJ9MSRgt+b6Q+VZgxnpVWbjoUelayT6irWBWAQRScLr/ilshYJbUpQomZB4nMnI8PSE4f4uEdNo+LE9efr8s2rvBqn7zdlr+6bMLXq9gHFWCQNVa3mismU6rOsV2ZFPRmPu9PTntqWq9tK1odKB2XJNoTqgmE6f82B9MPvicwDFZNtakbUyEALJUyiir1jTXBP/Kf68AqhMOfAG7asDva2zrQWU1v49xkCHnWhpgINZnne/DmJ7srMufY6T09JAEC8fmrxhfwbrDvu+H46+1yDCqLoTol1v1xfW4g2VMIJewLG/1/AqG4rEw2vLYc26TQfcrGVO/ctOqmfRqDVQJmUiyRN2xiYfKLEtExPV0Awt3PcPhmOSC5j5zwOqCi9TEg8BwzPdn8wGy0N3yhFZMBwc75es3Y4DqKTJvQCxzt+TWA6SC62BY7YVrb2b3sASqKhuci/ASCyOsFNbKeEY7KNnJSKRE/oDXa96WrLfXp+8TnC2r69PetmF6ZZ9V5kgVR9R8Rv9V5z9rzE2y7CHFPaKevMV6jt7GMJnbgMldnJi33T857kPW1dGIRAhAVjf1LRM1uOSuAH9LQPwcpnnB7Rrwfk3yZY60PfYkDY5Y41nfyq7K5wsBJyQBllwYG3qfWncaPVoFpCFszv02Ensce8i++Z0rCklNaN5opV0lHASVreidiqmVPX1Zn7ece5vzbTOuGkXFyPErVDUs6WtrT1mNnFZjlQEwrPyr2+pEAi5KMNj3+Gxb1NRA9Zw97TKYYOXAqkVIGnJDU8BPl15dsc4SpD5MtlYPN3fNCDQj0IxAMwLNCDQj8EcZgT8QqNbHohEKDGFVf5r1ngYltrIxXDKYMBD1K4Fr/rH31wg67Kfql2ABc50Av7BI7SHGSfysc6Puu0h/ewFUDa4Ai2E6o/MvrEGH4EKGJuxsCWMBA1gqhanSNsyPwXGPurotJMAGjgNYyj36jXZheiJjT1A+uZ7AUk4JxhYhq7PfnuyrgdvOFrWxMiNKdgnOtgVRAiF/t/1BlVPSQzN69wmKbT9Tt07heZWsN7znpr2DLJegHVC5RW1mf3cPBhWAurNPjS3mOl1bXcAsAoQ1cjEgnVFHN4Gim86nIXszQO1wntYvbgHk1gC8FWBekCqAznC+AiOOtAxaZW4imxmsL+NmWkFQo7xTKaifZ/2uv1M3TA10NDGZ87y9X2NOCQIHsKlbANQeQETAKpNyvDcsP3zvWWlfn5brqy/LYfc629QQbdvXVtmvAbostCx13IzcZZqZo5ZOWDg4K/XNnjxKAWWgE3QHcA1Gtbp/AGbu68h+27KtQaqBZV0PWPFvglPnuAY7IQ+talTTqlQtYrJvxv7RukZqGbDqGNFXlehZ0jlaZIQ8UyMcgmdlvxOC6ykM0SmMqqzq8bOPYcqPy4QavVOC6B9/9rqcUQu5ae1Ffa4mON7beqjHetX5136r1lq77rokO3ZGJEsYU0Gr8t/wIarSQwb/S4GqjFNg1ZR+auATMl9eKUsbUF4WnUkX6Oj+K0i9BuQo/z0nEbKGYb1GXeDaUJ5J2M97kVJyPfS2V4CclSkXjmVdnu+1yl98+KIc7I1gT73SCe2vviq7OP7uUBtoMkmmMSh1QVpIf+2V6Xx6/B5TAlUBS1KNeZ9Vmq6Vugduslm5wyRgyPZEAjU/q05G1EA195VY4LKpGmJFAoK55/xuADe3Sp0Zg2vGwGSDfUyV1urgPKOPp26/Z3PAaGtUnrx4GRL8z76+Kj8HqK5YQzOA1MzEAuc4NmHAerZ3sHNkMiG4fhM1SrWj9jzBYLaESZlvnIor0eXl7ue1wrURkllXfjXPcRomlmzPEi1XrFnN93qetQmaigCf63BtnnAtHgBUBad7GD21SR4ur/Ma1jxN8HhIwkGTOl2ldyk5GJAk63XZn6wpjiSN650xYi9azuEXr9iTxrZkYp2w1s3ZeDxBVjMf52uMjUgKyAab/HIM2mH2pFQ4k4QpteeoXQv+/UBeXQDVyu0z5cA5qFwwL4T013W9tsWXRfgsi23G2b8L0WPZpAry7RX74zXJI6d8hepkvkBxAuC+cd9zz4sesMw3Y4BQOPZ4u0orbT7DRmmO8mZN4hE/7OrvkKUr9ozNPtK5vlyT9Tpz7JuvZgSaEWhGoBmBZgSaEfhjjsB/I1DNmsEMqYLXiT/mwaLCQMZjwcj5xz2BQc2wpowTuWo8J6CtgSpBE0B1AADzSxZ0h16BfYClxjzhqEmAAzlA4CybCrMHIJJpCoxBgN21/yl64B7S3x7AVsC6hXRR180gcwBmPWrnRrCXox1avkhPyYgRYM3pfzOmzm5FrVMXJgAIGWZJ4ZYaFpQEnDJaUScI42TQR1AmI2yNoe1YdLgNcyDb3iDb7AyGmHoclxagtL1zSN2eYHUP45VR9GAMxlBQCRgSNEwIoicEW7qxGrBFrSvjKjgRbOs0GhJfgGo46Ab7myxMyDurGYkwVobFKJI3WxOn/FCmNoxaGCvfJ+tjzBt1cJUTsDLguYFjuOTC4BLgjW4nBMS4vt5Oyw5yudbNohwAoH7w/nNmjwD1/NOy37V2lbFR6qg5FBjFMdkCbMnc6vwraIkWFjFWAlXdqZQj3rOoAtZsY5Lg9a6faoAX5+shs/rdSyQ5t/yKM0wsU41MtqupGLo4P+WhAplkXQLcS5dal+o7vQfI2r9SZu4G9v1WiawglflZV0kMDY2sbZxpwDPfLq9xj317TX3gwZPy9MU71Dv26M9Zys+Qjn76LVLFFmsP8CaWYyUT6OsiC3sKk7qrg2xE8/Tk5RpQTjrghbaqSfY1q/na1v15BQlgwjQokE8A1ZCZhvS8EtdWuMha1WtY+rk9YAnww/1XhlDzJMErIHyj3Blwari+Dfus1H3QpUYVV2eZ1S6PPT/qlT//8F3aoiDHV8W7psXH5OtyTA33AKCqvJsXh4mSc2viQWmsyZjEZ2nak0DVGfJccl4TjgbMie/q9FbuFfmVZ1qzXJmQuGdefZd9O7PnZvRQ9d4enNQatwR6OvdyvhqMKf9dAoZUGkxgDi8X1NtSN3mliVZntzx6/i7k91752ecwql+fcehIphn7KXOmgdKU5JLFpu5DSrQ1xqp7qJpc6rnneO26NdifVFdb11mY+XhtJokvSPWMxbBVaWuAMZUlnl4wrSZLKjY2gauFpSailPTzRn7eB3gdMVcDEk19VB4HaPIn00sMjq6YO5IPMKB9wOEONeekxVCn4AIcfZ01o8NtvccezN7UJ6lmT9JQa8iJarJGfa5AVdfepTXOAEUI2Eh6nLF3XuImJvj3fJxNxLtRg3qN83Ww2wJbWX3PmfFrWx7AcSY4T5ZZ3yPVAGuuu42JE5MI0bpb8M8IadBlIstEIUkWr8Ml87oEUOsEvKYsYjzHxdeWNYx7dIDlGl8GULVWNaz3AsQKXK1Z5d203fE7r/v8u5QmgKkESoOph8x9tRCbu2YEmhFoRqAZgWYEmhH4o4zA7wCqNTuVoeFvfmUoIhOaUl//CUBlSgw7UmIpUA1rEQySsi5NkORrKnfOCBtkaAnoqPsatPkMWyuQ2d8/pEcjrKpZ/gh9ZAbFqxHCEogNgbnI2W4I0OyDanzcI7Dasfek2AfAJMjtETRL5linZG2kbpMyf31bgegivIuEESZXSVxHpsSYyn6SuLrO50jhMB9RcjbguZ6sByHONgZCuvoq2+wQ0HYAn1t83rYN56kdbcOU6vALOi03vT36LNJaBgbRCtcFQdeMgxgDbOawBssFGf1ouGqrlGRMov9i0CrpMtsikOzAeNi30SDLmi6BpsAl21lUvRiDZDaglRSpjVeyTi5eSwDn49Fh885cJ9kMf7fs4FQGw591z+TWvxnDKM4B7wS2ANauzr/UIn6C9Pcxhi3Tt7+KPqsjTH8GMEsd2AyPvU+iQAfgNFOKQY9j0FAp6lDDxZi510DJc7GPaiULjAljLm3pEjgkAGrFwsUD9e23rUsfS/Y9AU0NeSpGLoJOb8oMq9Y04QIsM5PAJrIDtjSRNvVnI+hw/2VtG4wD8tLkBpEsy3wOA0SsTJKhlNeA0m8XrAPm/p0PflCuaRd0BUv36beL8tNf4zDK+xK3AxVuR8Tg/ZD0DgGmuziEOReCHdlVwY+1qiMNimSioz41gUvNrGW6SPOarF0UvKRJV8p9Y2rFMbJugACBxQygOiOwj7Y0nMsMAD5HWUDflmBRBVJbMf8aZS0BXMvooTpgbp8c7ZUfkaRQokweiTLm89Kaf1MeUQO57QPOJ3cCVl2cM6lijWo9hwlE7+coxfb3ADTXfcyfwDzqjDO5kvP58JZy57vWNHegNZnhYMwFqoAZUDqg2lZDGmQpU2XeMLi6FuggWb2cyoh3mUuB6ry0+9SNP/0Qdq5ffoxr86evLgFA9t5E2o2s/5pzWvDL26xvZcAD5qoTNarZy3PAvqM02uRBGJzFGq6+quSZfUqjhtbjdl4FWFHTmqx4XC+efSS0MhGxsM7YpAMgLfcA60FJIgC29nFk3qGG32r4Q2r6R0jx35y+Yh0vWHPrqDPeJdE2QGliz9su5yNJaZ14F2C7F3uov18Fi31/7flM0k9X8agn75NE0xxOwyTWr71oOZ4JYzgmAXA5URGSrX9kYnVrj2SATCzA9sY6cI5NEGmLr+gOrBweAG/iYI3+OkCqezo362XXsNxRPyGIjFZXMs+CUkCurCu/Y4VztSLkBfM2Zb/2egiFS1WbKqsqJBW4WoFqmsDSD8HpjP3MHRC+lR2ONl8BaN0Da7nvQ5l6rQ767r7T/NyMQDMCzQg0I9CMQDMC/14j8FuAah1U/b7anIpFjaDTP+yyqXX9aujH4o+9rGm7Rc+KYHb8Q+/rvTeIU4ilPE0jEoCe4FdASkCyt7dDixbMlZD/ptxL06J7WaCyxiFupFv28QP4ySQpIlbSqlNqf0B9JcG9gMBWpi0kjFH8xX/Wb2oUY8DUgf7rEXTvwIDuUiO7A5uwTVBm4j6YEIJz2TfdfmVzb9R+IquL2kaOdwtDI9ki3X1v1fwSqCueXFCDtSGwE4xcwqrN+Vl5XpjZACAWuGsubpVQp/TP5gpR06V8UwaKxzRSsnZzm2NMpiZZUM/V1/klqIi6N8GLDwQo8TgzuA2WJmrm8r0GwL41mFjBVjiGGgwTTBocRh/VZMI9jq21kt8ZrWowA4r6XMYVWegnLw7KB0/2yuTt5+V2/hbgAthi3AVdJgp6BL6aK6nsbZM8iP4mYQYk25Y9UsNQKRhVxlhAHvJQb7atcSxpZRPnVEmAPY8I+J3Qem3eA9IEODEq1e2ek0vwXfeUdb3KSDlACVqjb2oYCfGzuEHgamNd6xxh2qN2NXqqaqwkoyVDae0dUtAlpjqAnwWPXRCgf00/1QXB/Mv3fwib/iiA6tvxuvz409NyMZ6GJHdDYub6Bhkw5y/7pQogWp5wjvZUHbB2ZVOtfdQBWHZOk64aqHpv7V4FU1O5HKDUIL2SkgbTnqcY9cnMt9Jfa1SVfDvPtjeZgzhWUZvLjfPWBdpEQ2eLbqIAGpm4fYzMBoDYl5go/eCdp1HfOOK2Gn9btlZvy9Eu17Lz7IXjIoBd9PrKfk1xAcY1n4mqmu3OedKmK4xk69470sGBU2ugmoxWcq4P9yTn6t40q1ossXYFqq0wUWIfsrWQN+shNSNjrjTrmVqvCshZ4mR7BZs6W9P7Fjmw8tHODv2Ln3wYfXL/68/PMcMaw44zx9aoAkYv+VxeSiKhG0kGr8+Qu7PgTaiZaBgyHuHCXEmCQ90RwDpBuIem/P7uuONb5du8r5o7RyiuWcG+Um9ZYSX71qfGlcDexNrdYl/ax0SpH71vN+U5fYJa9A19e/aKNbVi/dDeS7aVa3nIXuhe1mc+nR5bH3XZ5w6sRTbRZD1+yO9NethqiL09ZOTsUDCqG9b8LYBd6fSYxIyGYia5LpC2n1/Rn3aBjHqGwRiVAisYVQ2RwvQJEKrJm27XKlLCpInP0tVcWfIaIOseGb19TSD4u0giuJclYGde/Ry+X7KO/X7DZ8druU51+FVhEHkv1yG/a64smX1LUCpYlVkNpUqM3KZcahQXf5msb8UFuWJecw/xK5MmOUtVEq96prlrRqAZgWYEmhFoRqAZgX//EfgtQPUP/aVZX5rZ5xq4ZhAaAZogldDItP1NGC0ZOGdmGzgJS3lQsSbWVxGkEyCFbDdq9gCPu7CItEER3ETPSUCMdUrWkoo17bXaJsi3FtNALGrRYG41odkfwQARXMeRWMtpvR2B9T5s5y0g1Ybv1tMZOHW4CX8CNkfsbB0sgTlAYRs2S2Axsk8rEkzdNyNs1jBEZlKIScAkozYjeIM4gJkp5RI2YG/vcdl0jsqvaYEhsxayRg5cGZvnupJB7uwEu2tNmwGpz+nyWpeyeZ62v4lWEDqtCMY5lijlFLByLxMTDJ81b1W/Q9nTUASGOVLOZwDUCswIcCXclALXLqNzgngdNccE77JUAvoNwd8+fVSBpJhLWcuFJBTQ+sGTHepUn9Dm4lWZX1CjCA4dUKfap25Rt9EuY9hDDhyg276aMKqUrAVb6RiE+yvtdaKFSTovpQOwctHKYEnp4S1AvW5nFHrWCBuTIa4BaYSRdVxZnf+DB2IN1D/LvFQVbPF4SNOjf6rnXPe/FblTo6rsW0Dg8wJZwY5EnQbBYtdgNm330iE4BwTy+jHg79vZVrmi7cb+yTvl4PF7JClaAKB2+RcY1c++wcDFfrGstjV1kB3YKsdN+a8r0PkfIQG2NtW6Vdk66x+td6x8w2LthEg2RA+ZpLgH54kLazbO+a3NeExMzJUtV6BVJnWCq5CmYkrNrTu85hy36Jk7gnkb0TcY72nm8DbMeJQrf+/F0/Lh0+PozylruLr4kjZSk7IHg3cb7aJcsFoaO5cCs3pOg7rjwGqgmrDTn8MIy72hqkmu4XeA0wB2NQseGoPqXDMZlnDNrxrAClwFqgC2qFNlwpiXmDtdsOyjGiZBtKGhdniBEdY1czPbYKC0GpQrANaY1+8d75fDp+9Gn9x//vlp+ezbKbWYzDfzsmD9vgVEaX4rGB0CVt0jBJiqOAR+2RtZ6X6CUu/6sszBklb1uFFLzjlV5lgh2XdeBVqxIz3gj60z5rgE796cw5DxA77hOWNR7rd1vqWlEImOD56MOD8MoK7eMh3W0ZN8YF5JoUTCYcT1qiFdm3kfcc0q1Zdx1RxLP4B23RiZi9YWWBTWhwGayZxbGFrl1AJI67XnOCcLWin5JyGTtc+yqohFqG1NoypdgPUyuyVraD9i+9iuNCQDrLo3u7ddY2y1skWQJQqaKSFLD1ZdgzzGfjGh/pRB77Any5gq+11zHNf0k54jZ9BISYAfEngW65pzm1LWYf/UJczpFaULY4BoT7M8/i+besE/GdR0/w2d8YNrKWan+rlKaFWrrblrRqAZgWYEmhFoRqAZgT/OCPwOoGpAWQeAdTD43QPyrQ+dgLXt8eafe2EcMliBqrxh1BgKUYle+MpQgXq9im2I1gpk7ntm7wkdwoSEmtKOLWcEqbprhqZX5sX6UwFddQN4dgCWukYa0+4QqO1RR7mzw+sI0qIHJZ8xkpkiuLY1jYSBAEDTD2W8kIEwDEJJ3XUJZmyVEAynwRvBOjV6WwEWYWMIGO1HqbOlTpjW/i0B2sutfcIgWpLcDsp8g4vx4bNy8Oyj8rPXOPcyDhsYZEFZGkOpiuQgOiMOZBR1qH4F+SSglVm1XQ6/M5nSrGuLUD+AXiKzgOJR+2bgmuDU5w2MBa9hkBNslVLQdBpNBakGLNaMKRtOxsrAV8YtAkXZqCoYloE5AYzstMYAlAVwalEe74/KX3z0onTXeGfCqnLWZUd5KGMfvVQ5UMe3H8AllL2AcqNgo3ABTeXyG7Wq4b7EYwA4GZzopZqvudVgqWpllC1oHgLUOojMhITvyZUq8ypAyPPKrxr+RNOWeGX8i35ESCCz2JmfrVvN4kFloy17q2bxnLRksKmCVR1jo66OMZxi/zon8F4QnFv7+ZYlfkaiojs6KY9ffCjUY32U8vnrWfmHX16GaY+SSs/NljTOl6x5C6mzSYkRwN6kSDCpyqmjppX3eEqR6Eg5qadmAsO5N/hPsB7ILlg359ra1HpdWA+44HijLyffz6iLviTAl3HTIXbBuS2QAHMWMKaLcjiAoQPgKOe2/dAOgOyH776D4y89f/mZS6ncYKS0T39h678lvlsAnGDgAm1ZX571xnVd6j1QzVrB+4RCrH4eyesgkysmoe6Bar66NripwGucbvDG8foa1IZjs/W71hrr/qOkXddfgaqKBjJKM6S/C/rcaqQkcyoonSBtXXBN7z85KnuPXjA+7fKPPzstn74BqDKWeiJfAq5mUWvqGsf4jT1KJYdzKeAzASZgta44pymvx6i3j39eBs5ntZ6dp0qqH6kTwZYjoYFWzKcJJh933brmE5R7bW+RMdHoqsO63YU51LH50eGwPD3olddvvgTsUZ8adalTEiKaZAlKb2FVLZdwv1MhUUhEqM63xjwd1zMT5pC66FQ3cB1qDEcdKwX4eRYmBEhubQCUazJ1OgWfneImfSVTn6ZjuiuvWO/XM44SILpUFsy1ck0dt+A0DM44vyU/W8/qOZmwc/4EotYFu9ctrtiXSC6QVYw9QHB/w+9f85oFmcFramSXzPUKNHzjeXH8GsRNqM+VRZ3hVi5k5Ugj2em4ClRnwaJqHmcv1dqh3v3nIWDNpMj9XlJtKc1dMwLNCDQj0IxAMwLNCPy7j0AFVB/i1bqNjOG8LWZ+nwTY9xmICjAjsuEmuLBhy4CfsoUBYXcEoSEp1SG4csLcxUCpp1wWxqNrTRuBlADJ1hqDHaS/9uWUnegDYgkIg0XkZz+1RQ1WeMzwqQb7G8xB4O2QocJy4Kq7Q9FVb4AZDLLUI342aDTgkAnZVuKmqYkOq6DDIbK36BlJ9n6Aa1Nfsw+CdES8kBXcwiHWIIuwByaKRH5k/xfKJ6mhWsMObrZ3yeLvwJRys13O8FF55/t/WX6Gic7XU1uzwKDZZiHcTrPOdIvz28Cqtnh/gDCe8jWCEdm1cO3le8GkDKfvEVzeATMAiu/bBCBRS5hBcd0KQyCV4BdgGgGgLGeygbVkz/6MWdOaQExQNeecBeVLgvYtxup4+7o82b6AMZ3IBZbjnW75Dx/RvgPzqrNvPi09JHS7mu5EXbBzJcskC2dSgeMleASnpxss4DTMdjwwJ9DvBW4yrBpSVVLRGuSAcAOs5pdrM9mm/KoBe9gMhTQ4v0sJ728Glz5zD2g0VwpGLtpYVFLgOwmwS6Wqdax6rApylP+2cCwVZK2oj5ORszXNgtrGaCfCOJ7P2+U1QOgW9+inLz8pt71d5N63sE2b8nc/f1NOJwTf29Sngux0uLVO1/P3fgDIH7HOdwCrQ8Bqm3ETsCglDflvvF4KkpPzFCs1wEa6OlpxMM4G8XJzMlcwUbpau3aV/8Zc258T0D0muJ/giCPodNSUAV9T43eD/He3N+c6uo7rYkQCwkTNI+T4P3xHIyVMy2ThABFl+orXIA+2MazGSTCMOW8Vuxpy7soc6zekv/YYFpR63PeA9V5mWaUcAojW0l+B2m8mH9IAJ4FqYtuc03BsVj7LOr6dQ5Oqo2dh3wDEBTzzGeCHekpvK+bOevFxMOG6Ug/K0fNnZXD0FCnrsvzjz1+XX5xSn2r7Gq75cxMUjO22LCr7lADV5Ewf0BoGSiYYwqVZ6bIg0+tWkjlb2EQSL2reszVR8Kh8diobqoQThxvJOpNablhxlpmACLU6c70loJUN53rc0xhpgzs3e9iLJ/uhCPnq6y+Ya5QQ1K4edCehOukyb0OduUnu9XTq1jRL4Mr09Z07502ZcZU4yySSWaZKfsw1E5L9LnX3g4O4D9du9sc2kunl1bRM3mBVhJv0fAxjeWErGdQmM9QmGFap+rDtjeNuPeoKt+zVohuu5+6p7mNOsfcb2GLP1TY8S5IKoZXW1dqRkN3WcfsSJlXVSKgEqDmlnnrDNuLfgwV9WCfUUJMaiqYzVrKaKvX/c2vyg0kVoFqnWoNRx9qrwccftqj5XcnaB1tR820zAs0INCPQjEAzAs0I/JuPwEOEWgX+CTzDdOfOqv/3/aH2IwSnBDABwqw7teYU8x/NfaLxuw4rwleC3KqVzbZOvRp2CMgILMMNVUMdnTAN/mw3Q/C0ZWsCnU/92ZYYMo38k4zTGdXaVlGo4LODk+TBTou2C/QqxexnB9Ml8G4wrslK8r3OwMbOREFDPmsfqaXMSEp8AYQbZGA3mHJQ97XQUMl+qwRN62jBIOtoiwsNPezBCEDUEIR6ypv2gOCnb9gIYB2U9uC4vP+DvyynxMk//QZXVQxalCHLGgaBJ/tpcI8L7g3AxXMWoEbNagVaNRoKVsZAVwLFgmkAACAASURBVDdX69RsA1HNlMxymOtU8t+oeaukn0pClXP6PrGf7zMYDjbRzxG4KN/TARYpo6DbQD+CZRjENJoR9MnArMvjDkwbzEwfBu5weFv++nuPyvMDrJRefUarmjPGzqA3jWS6oGGTDbZN7WrQo0SbW5jrWIMn6BKkhtxXqSHJCx2NQ9aatb4hCXZuA9C4Jqta1Tte6gEMDYAq+1PXMj68Tipwk+RUrIMErHm+yZYkoxousRrx6BwbzGqyckoslY9maStjLhvt+ABUF0sCbceR9YIKkXpH2l8wnjMi5qOTl2UE4BlTpzqFMfrnT9+WL94CBlknqxtaDDEWHWWWnK9AtQ/g2YG50ohnyLoU4CgFdzzD6KZaIyoQglkSVFTsaTKpNeuctcvW/Hlsnrl31iCbYJkA1i7pmanTtYBdALhind9Q09eBgRN89khODEna7JPsMYHz8uS4fERv0d0BINp+qWv6687fkAgCMJGYaMmYmwUJoJoy9wCe0ul3/VPvwal1yfVX7jUJyIKty28rtrTmyq2/zKRZzt+93DdntppX5zH646Z5UtJ7zCNy0hvA+FLzKFhwiXLlzyGPBjidT1oYKbE2ccA9ee/9Mjw8KpdX8/L3v/i2/PT0llpjngdNnZGYslVUl4RCGhoJAJ0vEg2hAEm2NEjH6jp1nkIFErWfVZ25Sg+dgnnc69RXmzDSoMhlaa2rcuGsL6+uXR5PR2DApjWfnGuHtdrHTClcutkT331xyLU7La+++YqrZlJGW5Oyi1N6JOKQ9/aV+SLtHrLXuWf2SCQNNOyi3CKH3cRSzqPXYJSIV8mh2N+jjtwpzutU07gW+1eLcfN6DV8yarXXrK8FRayTy3kAyvNzzNqm7iswrYz9grFWNqx78Ipa1A1JsUiWqQSJTlHZwidcfR2fKLhXds8a5jHHQTm0tao6AC8AyhPKE5BxxHMLimQFrxe01jpD9OseKgtr8QY7Ovf+0y/BxEEmP5X/p/Nv3Z4mvRaar2YEmhFoRqAZgWYEmhH404zAd4BqfRCZWc76wPxjnrK9Wmb33YO1wpNARZlYtKDwZ3urKqtSymbtIcEd/xT9yiwod5QIkiENaSi/cgRo61FnKm8myG2hyQ3X2EpCGvV6BsT2VzXgIkAOR1SCuR6B39H+bXnxWNIuzVwETQI1enqEvFH2oEu9nU6q+7j9Hu/vlh1NmyT6NgQz4zdlE61q5oA1DT0wXEE6eA0tsAS0Gisp+9XMw15/K9iVtU3qAakr21bg4rpu7cKqHgTD+u73/gzAelT+4VevqW3b5ZxkE2GQif4WgsioCYOj7NG+BmdgpXeel48HHPXQkwqOn5Xz6uYa7KtAxbC+MlSq/W2DhSDgk3g1OL7jCKI9RNb1bTN+fFQwF9FbU9mn7VcCtOkKa7CIlE4KRNYZwDICwBwhA94n4LWn5l98cICp0n5ZX3xdFpffBEuTEkLxCmNtfa+MONLpNq8Pcx3mUgNoaxnDxdYa1eipylqhXjP6bQpKK9Y1I2Ifk1UN4XOsyxRQZsWiX8ki1kD1DudUzyYICOMdgVMMa3Wu4d4sosh2NYJVg+VocRKsHG+1FYiMusyqTq0ExrdzjFtkemzBYd9HAIw1vmewcrr/znjdeDMk0UKbkxfvwujAuDPnn2LKY6uaGcD1mrpIDblk5gQE26z9ri2WWM+7MqoYiXmduB6yrrmWZ2YdeBDPsumVcVaw8JVSIYyTiPZdq0G+8ppN9H0lOQFgGwOwx1DBa8C1rUQ21OHaykN2WVfrPXqn2h+4B0t+2LdFTau8//RJeffxI3oS004HoLocn2G2dUU7E2bGljQWsZqZ4FijNjXY1GofCaDqXpKlASlHr5nxZMnv5vK3AdVwW3oIVH21jFe9fWW9cbCvFhHXjGoNUjXCEtyYnIEJn09sbyKGpcZS2SrAakx7IUhm+hTj+PvuB2VEi6w3F7Pyn3/xtvziHIk3c3bBm6Yw6rLcMpABRDlH67JNMvQ1cDOh5OFWCRWvX9UQaYiWyahuJft175I1dV9J9273Fs7EBJGVASaZwmwooXnbD47rmCSb5RLMV5t561I7qo3bIS1pXjw7KK/fvilv33zNXjqm9nRGn1tWINdvD4bc/rcD5nZY9YXGXD1a0kRC0N0hkmReg+67blCeZALsuAZ9LoyvrDf1YnIP8nE3UczlZFlRlZQ133N92Kt2OYO9vxiXN19flNffXCEPRmBOv9psccP5KOOIBaBkl5tKex5bkxByX/LXqQRQBrxEYnwN0+0b2lw71uFPLxHxAs7n9rlmLqxdVbp/zXU8JuloOxqZVLlVnX+TW9X5V0baPy+YOgleacPFEcWZ5l7YgNRqE23umhFoRqAZgWYEmhH4k4zA7wCq9bFU1Eb8WNdH1SFl/ZoEtILT+5pVgx5NY1I+JUhVlgl3iSmPbK3gB9krrxDMDGkVo+S1y+sM7AzYouzODhfR6iIBqyxqF9OWHsBG5nEP1rRL0Gyf011aeZwcwKYSI8nm2YamS83kiLYZQ2rohrT/GEE57BKZKQ3uEWAbvLUItsv8kkB2ClbhRtBuKwXdT5e6ogJcF/SZXANYs3+mrpOyqrKbgBQCq9UtlibUpm6oM0Q4HMHuorVHjeLH5Zh+jD/58rx8i7FIgXkwWF0R3F0DZgRvgpA1smD7i2qeoxlL9PXU6ElGxXApMWswohqpeB9uoDEVFURVylrFe7Ki6W1pVV8C3IXGI5VraALYDIDnANU0QLE/qIyGMrpkF6xhsw0LZwmTigS4R79Ga92Y10+ej8pffYixzvKyjN8g/21N06RFIyCNlUgyOHfRWxUmx1YeAWKCSAsUTSICFjX6qlqjaTFrzbImKxcBsvJmnxPoBGNYg9WH4CZrHmuLnvzekfnXgaZgxnV5J/11hHSJjXrVBKpB5VRgpxV1c5rzVG7PupgSPN/Yx1HJLwyP9b5jmKIpzNyceV3QvmOMi+yC5MXh45dla3Tgbyynl0vqVAnWr2TIAKswSeE8TQKmA1gY9AAMjIutfiIpw/gJfgSz3nShtp2TYCdnPVsUGeTLwgdIsm6V05ZRdT59zmVSg9QZQG1MXaFMukAVKyhGiZBd91/A9wD2bX9AtTUsuoBmF9C6z7Xy8fPn5fmj43JAv1SNfVfjV7B5tCziGrvR4Zm1e2vSyHrGqDUOhFMlAvzW+UtZsPNYM6p3/VQjwfUQAH03KVZJfwMcVcmH2F2SFY+a45gnQUol/VVPqkOs0t+QbgPedfZFSqoEeGYbFYDStX2MwSfntBYq/ePy+P13S49esd+cXpX/8svX5fNJBza1U065RjayjKo+ggW3ltw5lO02qaADuXLelPtarxrsKocbyQa+lb20+tQ58mevRZUivsdrW0fcuM45ZkfEhIQy4gC0Vc2x+8OAPUo2dZvz7dtaiETRiye75fHxTvn0s6/KxflrkktT2FSdfmHKbTNE+5q+PY9JPO3y8xBXZx2cO4BuE3rh+BtS9OxzHEC1um5zLr0mq0REwvTq78L934Rgxq1PpmdwuUUiXHbI9fTJ9ZDU4Zp5+2pSPv3ZWXn7zTiZVUvA3dMEqFw3YQjHx5kIWpBE8D4uSa67NuB6w3W2Yr4sY4jetFyfc5jvK/bva/r+ypUu2avD8Z1rfcZ1u4RxZhenTlU1QypQ9AFGoBxzQaFGJEetWrXrqvWq2U/1u3/r/iR/o5tf2oxAMwLNCDQj0IzA/29H4P8GqDouBpwPZXYPxyrhQLJcggmy6FGvmnxCfvmdwZlMKvK49NclEAbuGIHwrEZKNpu3RUeLwDey5QZNwajKSNjSREILGEhQLHshs3pyiGnRTkolD3AF2aXYagcL2n0MRQ5ArKOdYTnE+GeAnHLbtjUAqC1MNFq3E4IfGNQlvfPUABIU2o/whhrUW9jUG0DqGsC6pKZtQSS1sscfgf0KNsVg8loWUnlbAALrRmVJhzCrIwKlIcHsTlnCoA4PX5Z3vvfD8ppE/S+/voJpVR5tjaNEpUGg8mjOy56h9ErVjCWYxgj2YD6jri1ZlQTw93WGAUSUpgap4Xil7NPYMtjYoGB4j46ZsjAE7YKV7L3qjCWjZVsaz8Xn1gT6mpBoarLh5zYstCyU8m2GuBz2aFVCQLxNgPzypFP+4/eOAK+bck6damf5Gpk1MmGNgHSrVfrreBvAV/dJinJsfG7ICnFhbjHvyoEDgPJ91qlm39VwAjaErOS/6hDvgGqwddVX5Zxaw9MML3Np56vy+/taNNedj6RaIMBrGGsp/ZVdZYCCYdVZ1UBZAJTuqtGmJsAPoaxskDV3sKrjuXW/SoBti9EGuPYDtO4c087l+DlzkP1W/89PL8svvrYuDsk4xjwtWhwpI+0yFvastHWPQFVgoqusdavR+kSS0rkNQJesZLhFRxKDa8TxctmwbhyadRjwZO/cbEdESSlgdCIjpWSSRMSGedzYMxbAekuNoyZLA1jUUQd3WEDqXt+2NGuk3lu4PL+MPqq7JH62eN/q8muOccl1RcLA+bPPJfNuvXWY7wRjer8HxD5SAVXdsiPxlYRcvK6GPTEvMYE1IE3p8l19arwwH8sv79OpOlhwGfBANtYyVi1pVAYEWM3+nnPmasl1vcDtZ049sYzqZAFjutwpneFRecS5bpH4+vzNuPxvv7oobzACOsME6FLZN3uRfURrebN7UdR1chSaommIFaxplSwLsyB+t4k161itQU4mPJluQZOGWfbNFYCG+ZUSX0+lkupHSyqRrwCWa1NmdUD9bRuQOmBiu8yHJQ0fvHPMHrhdfvnpl8zRvDzdtyevyUCehynfYs+7WU14bkzLqTHJp3kkJFRDCLa3qD/dQobfDtfmZMdDjm+dasjwnbaQgdzNbE6BCy9LE5LC97JSmaDBleeLwqR9zLnukRDBHfjNdfnlf/2qfPvlFYoO0mDeuD5C/st9JFqiVY3eAAlaLWJtAbRtebMiIUR2JIEq1+MMifHp7BLVCnJ2rmHVMB7qNr4H7mkXSH8nnOva61vulDGfR/dUEpW8jo7dJEm1omIt8PcB/pzXCVgbRrW6yJq7ZgSaEWhGoBmBZgT+JCPwBwDVOuDM4P5ff9WAwBonapWqljXmrGuWtQM1ulcOQ9br15pgekBgrlRxG6Ok0QAAB3ixni7quZShRQALANO4hZ9vdfbVjIn32lpBQPT4aBuwOsDpcrc8e3JYHp9wewxAhA3phpRWYxWCaYKONoxfm+CtbZN36iytUbXXohH8jSyMcjFbkSxp2UGtnkGuLKpMpFLfa+6Ne1fW/ikZRM4Wjeo1AgFwKP1dtfYJfrjRI3UFUO3sHJcPf/QfYEx3yk9oT2KtYjBO/jPuhL1YK8M1uBe0CeIIvgxMo00ELxKkeP5Rp0bwp0GSjplRgxhMRPqnGgg7djJvAtoApH5clFomqJUptY+rtaf+Ht/rZ1l3qwQvHDcVxcnshMQ42cUlgWJH+S9AdUjGYBeg8GR/Vf77j4/K+0f9cvX65+V28kVIQneHCbBC1gjIMd4Vf25Zi+mkhvuvklsDYMdDBkfTlnhRyn91+1Uq7HO15LfqxZlJEddkAu2aW0wwkyxeNhxKwBMGMTF6CVWzwjki6Qqo1uxcBXA0HwomspL8Rs1gSgl1Aba3arjCWKdsqxOWzJxeqrKpdUJAo6rZulcmANbOLuDhyQfYktl/sl0+/WZa/ukXb4J1XcE6uR5CIg3gWRF8e+7DYNbtRatbtZJSAW3ihKr8Mc5fQJRmRPkVsm7H27pHg32dmwWrJij4fgxSnut8K0AFnEZCwj6cBO1bABnXRRfX60GXdiYcygFAdZ9+xSdouj9+8ZzkT7/soUbYWo/LBiMl5cEtGTdb0njNCtq47m6jvvghmHFe8papgwqo+lPFOOa83TOlqSrwta7v2qk5zzPcf6vTjhrdqDe2gNhr2DWbrtVe09Hw1msb1YCDohnajFpJVRHX6LTnEzg0alYnJhYELHtPMFN6Tt35VvmXbyfl7+x/C5A6hVHFFDjs4KypbAPuXKPbJFVMqiWoFKy69rNEIXofi7osTeC1I0oVBjyn87inmvCbT2Rtm9jxfHVq9jqM69M2U5xOuDs7OkmQR23qUMdfFB99HuxyG5Gk+/iDkxjFN2/PS7vayxw/exwf7aJA2RVIs67YC7c2pygD3pQ2t87NFVPI55AwFDRHC1ydqJ1XryXAayoeOEMTItaaV9LtyBt4Lfubq3MK2M7m4/Yhux3tifkbcLt9XFZbT8p43CunmC79+L98XqYT5oFEwJxrSaAqqyqbbNmBbWr8Phh0zieex/BK2baDLZjd8Jo5DOvr2VlwpF7ZS69hxlX1wZza3QnAU6ZVvvXG3tsc0IR/jqm2f31UPu4YwbIGUPUXmEzSTLBOiPwBfyrvrsTmm2YEmhFoRqAZgWYEmhH4txiB/5d/fR++3VBFNlUJsN8rppJhtavADu0TaGthv0z+7iuP2+nvlC4OotvoRbcJ3qzz29hGgnfYS/U2ZI4pjROstmQGYCSGtqohQD7c3y4/+GCvfPjei/Ls2eOyt09PUliQLaIjwpMIuGVPZRK2qa00ymvJmkUopzRQcxwYsqrfYtQeEuBuAKkbwGowqIASm9kv7OsXAFHQSrgDMF0gHVRKK8u6sj3NxvrUPUKcPQIiWFXOvd07AKj+Rdk9Pik//2ZSvriwXjMdfj0KBbo3gLFrzJgMBmVQHSANduwpGwQG/wtX44pdsR5TNsZ6U9kXw6gkYTOwN7avpcHWn8qkGUjKIghUBZ3WLno+gl7HO1rTcL6CU+tWa+ZRqaFGL46bxivbAE9UoOWAIP2wtyz/3UdH5S/e2aOX6q/L5O0X4Si6P7xhbgE8ABdrgrcEXMxd28BdV2eb1YZ6Nw2Vgq0x0MXMRTY1ahcBb9Y7GyjLQLdIBkSfzQqsJlANYWRGrA+CyYCifkZEzYLte16vdv3NRzzP2knWT6hq0qpaVQ1ZAvDI1EXQDxPvz9GTU1aVdzCWttUI+ShjOA0ZcNYHz1YAeFpzbGCpdgCqrcF+JA4uaKfx9z99Xc6nvAjXayXAAhsZ5sUNztCMhwDVhIMy0YHjKNtWnYigJU83wbjS0mDbw9W56sUbTKuJDc/KeWf9ajiDfFIWFYTCGrD+2jknkUMdcVwfBPEIksNoZ+BcYpR0gAz4+dFBef/ZS9hUrlsVD/O3pXX9NqdJZIzENeSisuMa7PhEJdWOeYp5yx6aYawUku5q+7qbvhpw5+qL/wVzmnNUS50T3tXJhvpDsj9u9g6qQKo9VE0sxHzBGEPlgVnCOMmayaVMHIB1AcixxdAE2e+SNdc7elF2Hr0DtNkqP/7movzT569hyAF/JB4WnId9V5U1C+yUtiMLCKDqNaV6wQSTBknKfq0vDpUDN2XBumKH0ZgAN8s+s+2MtchhpJZ1vX6W16Yg1zOUdQ3gGjQs8mHGZMCcDgSrnOcWzx9TU/vJR4+oub0un3/2TZmdYbnL/ha9XPmUEazq3hBzrN1OOTneKwe0sBlgmNXaXOGGfM6SOCcRc8msTdk7uc7ZS+1Zmg7dMv26sjt3TqVMq3Ocl19co9WUpZaGo85ckNKRqF2I68nEzMEH7Kd75QIn5R//75+VizOSBToDy3LroD2DVWadrqNWlXvYbnF7kLV5Scfcbdx7q6TEFCn7WxjVje3EuH4c02vW92xD7Sr7f5jNVUDVtWSlqnWrUYLCWtxiXeauJ5iVaRWk1i1r6jVWX3P1zw8fr9Zyc9eMQDMCzQg0I9CMQDMC/6Yj8AcA1d/3khoo1FI8XytATXMlnYDhgyLMVPzbJaDxkTBV0jiGetE27qahHKvIFAO76CsJuImAVKmj0jcC5wGPKyvd3bktP/r+o/K3f/Nhefp4P+Wy9sPEsXcbWe8O0sU+9ZS1H0iEFAZ9ZvkNdDXWUQYW9WwE66boCWqjLQLBnwBVELgGnAigNfQAgxBAcQ9YtW5zyQ0RLFJAgOc2hbHKfttD6qFGvKZTpijHFsiB3/vkk/LkxTvl1cV1+Rn1WTdK6ZQP1oEdAd8c+ecGJipAOaciQOlzntEuteqlGsyKYNU6RM4i67o8j2rgKvmhbwmml/Ody0hINIXUkCAsgGi2JxG4+H4DT8GVQCvaPCiBDvMWQWrK95STbnMc2/Y15PERjOgBMru/eX+3/O0nJ6W9vChvv/yX6Ld5hAR7SFBsaxp7gepaq/TQOjyBarKqWf8WQNWAN4yWHtSoCnoEqjKu0UtVWatBfPZVTaBZA9Ua89RrUc60Ht00kwpX3/iqo+eUl6chTwacd7JgmMZw/ZWpMypWCrwmcIW9ivpHW54wrrcwQDe2JpJchamUuJvJ0kniwbhNrzv8LOMOI477b/f4GUyPLWNaIf/98i1rjnVg7eqAsVoDeJYtVAfMu6BFVYHMaieAjWtB+WcebUy5zBbfBJele7RqhOh7mWfqdXSXcGDu5xVQjf7ACh+RuM+RAlt/26G9iWu/D5Mqu9pFcWCSQaOdI5yzP3j6qLx8/Jh6VY6V6/B2+g3qhMtwLb5z+xWghgmWgMY6dKWsAjWPMFHZjUBVplUpf62qjHrTulAg95rflP5mAiEbk8SZ3c3nXeuaqtVQ1Bo7R4CjML9irhhw5KFMCgZYTq0JpjUXs9fBeAxg0QUYB9oFbs1qLwZPmKuD5+US9cM/f/WG+vLXKCFgVG8w/8GpeQ2jF3J2TNnalTTdA9OkSqWFyoGQ7FdKiGgzo7mbS18AawubcPvNU4m6cN6f5aAJaMV0YaokiDXpoIxZGOUexrW9xwD12L/6nFuXxEqbx5+xD3743nH59s1Z+fQX32BkBIjVkE5ZPJ/H6uLsxoCyGfM6AKzulKPjXtk/YC+mTLylFPwapnx+yntPef2Edck64NpVdhwJtqgl97i9Xn1TlRAKl2fnO9dlolnunDpBJpdQq4PJ0vAJLYyQAS865ZvPr8qnP/kSRnVdLi9LGdPS9BqTr2v7osbemotd1vRW1+ZI1GV6z73PftYmYDROurjCxZo2RNFj2/FzPijpuMR/IBvTADtZ43UCZBLdVW1nJufKNVklQtw5liQ4l5hQJVCt9416v8l2QtVVeLd35BXXfDUj0IxAMwLNCDQj0IzAv/UI/AFA9ff9ygSm9wAg0u0BJjTRMDzaolWLwZIBga8dADbonhp/5HsEtil7tJ0JwZzMkS6ntnIwIDZU0BFSuS+vs10D8VL5+P3D8j/9px+U91/uEXiRHye4spfnTu+amlWMfML1V6mlQa+MhVn9rAm7i6DCLEe2zLYzhDNV+xlbs8imKvetgeoM1myGvHNtXRSgsoUBkI6u3eEBrCk9MTm3pT1IZSmR/a5vBgAV+mkCRk6ePCvvf/I+sstW+cWry3KOg0hbeaQ1pQZeBPiLrr1XsxWFMk/HwxpFg92Q/BnsEazKDGQ5WAZOURNWBbAyaAaIfoY1XUo+bXUhoxpyQp4WmNqGRiMdPy+cf3mdMjsfM3i3Z6yssSNl8JzVdxVIDlZkHW18Tmhx8f0nvfI//ugR7Oq6vPn8J9S+zcrhiFYdPNcPKWEatHTsUyujWilAlYt6/soLs48qk0oQbPuecAe+kxpWRkoBUtM5OiWlycxX9A5HmExdymB9wqO/r5HUYEizJMPf+us3A86aRTYgrmpTXRsGuTCOgp9g6qKnKmgn+nLCeEWbIoNp65Ydb5IDrFfXyxydqBLgOUF6e3Rc9p++VxZIvNcw8K9gkX76JVJw1gRcdZjlLmDkN1u70Tu4C0jcllmNWmx7cgL4GS/XRLDFFR4NiahnHJS6bTaUmrpOfNDaZhMR2YIoEhA653JbssZnsFD2Tt3GKRUPXz4fYEO/1D7sapeboMnjeIyT7PdfPiuPD/cBztSHU+t3O7X1CWycbWmCFU/5r6yqst9WWyVFLe990PsWoG7CIR1/K0Rd34fU17PJx+9lwKa5hPP3JGzOb5VIEGSYp6pMscwcKN3OlkKADecNMLqBOd3M0kTJBMya8ZnS03aC+6zOzRuAzQrX7sHTD1F5HBeUqeXvYFN/9vVpOac+9ZQ69FslosyhvWxDLcAFIiPuvNs2JXqmOhaeH5MgqzqMnri24co601SJeCFk/+damB69VvlZCbCJpewrmq1oPD9BmVsWl185YA47zG0XJr/H4877B+8cludPd8qXX56Wrz97ne7H7n8ms5R0x7xiqmQ9L+fTZl30Adu7yLkPKaE4PKaHrwoXzu12be/ZcWlhLrd1c0Et7BWziUoFUzRPz/OIfqqVQZQ7frYhqoGriSWTJ44PgLb7qGwNHnN9YzRHouaS2t9Pf/J1efPadjWlTK50901V/YKaYU29Qj7uXqYqhPNMhYR7hrNP0k3VC1mhMf2Jv72cRA2+vge2oJlbb829cNS6VK/kFaiZFGMkPleAViW+AlVl2KQm+ezQHvBapb8yqsnm51eqF3Jt1v1V77aS5ptmBJoRaEagGYFmBJoR+HcagT8QqNZg9A+ROxm2GKgKVGUSBBaGBOlmOyAY3IN1TKmq5BrMqj0Jdc60FtUHBap6eQBabghaZOJsd2IbCLtg/OWfvVP+0//wfWSmcJrXX2Hk8wX9U207Yw/PfF8AnnAX5f0VsDPoCwkaQYiy1mRUqX0iyJE5XYXrrbVRZPUJjmzbMqUp/eIGNqCzj9HKXunvHuJ7RJ9UDtBemrPphHYL03I+JizSlAlW9XYLmTN9VNcEt9v0F/z4hx8BBbrlqzMcLwGrUZdZHeONplL9PYI4gZgtazx3zyNrVCM2Emdz2Ep3Bdu29BH8G+ymLC5Zhgzw04zE+lUBqiyqINqnDdiUzQlMDdgMrJchZ9b1VRdYoJkAHWAj0aXUOgx8BAM6CfMZSoAHBOn7gNGPjtvlf/mzk/KU2rfzbz4v68kb5KG3SH+RJcLOGY9H8A1gjc4lRWkocAAAIABJREFUgTf54MAwBruyb4LTlI0a7OoOLHhP51EZHF2EDIJNfgh67msdNSTKIPIh8Kl5t6xGDdwqdoj2Jg/rrOu1nJK/lP5mYkMJqTXMsvQh+zVBED0b+d6bg+kYskZMpKwBOo6rUmtBi6ZJ17bm4KPGCwLh1qgcPn+vtEZH6QrM8z/+9FV5dW7APCD01WRLtpx+uiRC7HdpAmebMZCBi1pumTjtdoU2LgvYSeXcwbUFu1q5PnvKwbTrApzBtuy5JlGCkxvOTVB9JSAAzAyYxy7yyDZhvazakHnrAl6jTppjeu9kVH7w7guur2EA1e3NOezkt1EL66QGy2b9sYx4yH5NuMh8Kw3NubpLLERyoZJxV+xvzaVmTWoFBgSetVIg2C7nzjOtmLr4vpJq51UQQCMST7ozW0wuQHXOuNGrB2kr50096prvrd/1Wp3MtsvVBMduERIJL/sZ7z3/BHedg/IVTN//Sg/Vn786L+cw5GdIfk0wDQCdUQds/TsHvAD0XQO+asYvmO64EDURw8yIeu0hgD5kwK7D6PWbkuC41qMFTeZcnGuv+0gqqX4AYIYKIqS/qh3sn3pDGQV7Gi8acn1vc36ysD/46Jj2XP3y1a9Py6svTrOuWrMmM1XWSgPUtmELgXJR9RA11yZvbIlFnmh/rwVg7WBE18clPdskxY4hDY0B0w3u3luoVax9jTGWmff6FjAzFiHtt/2Ol5tO7f0RScdDruU9EhoHjAk1/OyxV6e0qfni63LxdlLeng9hQ5XOZ0JyraGSdfPKnlkfax6zjtjy4/AusA0SS8z+v0vaKy2mt+XsYl7OFhwbg7tHaxyB6dXyKsAnAvesS63SHtfhZO5gC0U5D56RWbWBjQDXxFTWpVZU8G8A1UwKPkyX/Dv9TW4+thmBZgSaEWhGoBmBZgSqEfgDgGoyofnHu9brPZT8RlRWvcaPS2CaYLWWaSbA2ArX337Z5SZ4CBdGApIuYKSPm2gXQBJyQQMSQxtdRJXLAQr7SEoFTgbPH3/0uPztf/x+OcYg5KDztoxuvsAgBABov9Ro62KQmJJRww9lkw8htsHbRgaVQF02dUNQK8tiqxkUggSwyjfpi7p1iDT5SenvHCFTxhwJjZygcHx5Xi7fnpbLC3piLiYRYK04N+tSBanKPW9hkkdD2rfAlr7/8btle2e3nMHq/PhzjHQANtYdKm1dYWByQ71utIUIRtT4P9lHY8wQTgIEwsHVWJwANXoyBoDNOsQE4Pl9tD412KtqUmX1otbL55QE60yrs2iwzcTwyD/nsGshseMzV4CaG54XqFgn6ZwH78d8MfzR21P2Z6e7KC92NuV//uEJYIaquclZuYo2NUvam9izkfdYk2fvWturmGRQ3YvM9VYAFSWnaaIkoxrGLYJS9dqydDBXOuIGU1rVrMZoUK+ayDPXVM5r1vYluKnZD5dlAv2UelvrWJvy1PK9eh8Iq6pcxxVQ9T5qWAmK00xJk56qXjVctYieNYCRSVdlarsimVVuPBSk6xoQM6EmcgZQGBw9KyMkwHMMYbQv+tWv30TSQnn4nKvCXy0w3fK8Baighy3WvSppEY71iz0ddznvbMxDIO+aqEbgznwoEhrJKncYa+dZoGrbnWSU7Zu7pI9qmsp0cFLtIgklywAQpWcqQHVE31vXmOP3/pOj8r2Xz2n/pBSZa2lJfeoGls08kNep8l/BqnOk/FzX5rjudf6t2VTnJpnGu/nyChdwVaY8ORP321HFFSeTBo14z4Yn0IiEQs2sCjA0/wqFhFSkSQXnyJ95re6xAVSBJchLGQ7WPU7NC+ZnkjXGS6Wyw1E5fvf7yPB3yq/p1fl/sfemz5FkV5bfwx7YgUQmkHtWFatINtmjMbVsxkwfZCZ90D+uMY1sZDMtDZtNslhZe+7IFXtg1e93rjuAqia72Rxy9MWRhYpAwMPD/b3njnvuOffc//j7Z+0xhkpvmb8drtkZDM+8T8UMVwk+170eTYLSKa/nJIk83pL5RurL67Lkmp1NWXefC7cSQGkTxY8ys5XQIVGTS+6qBVWSTZxDqUKQ03Oes8zvNM+X/SyOexFJ9t98thX38+ffvWovn38oYzRBJTLoCWTL00r4GRdr+AWflJmHodWF2+MUvU7RroscXOTA6zinL8Omj2jtZVItCT6NhkgcnjG25yoLot9GbsusxvzL9ZE2SracWkjLLe/fAu79/cP2fhtjqpfbuPQCDpFbf/gwk/HX0y4O5lG9VJLFxMvYWmLMlpQQT2G6xy7zmUe8foDcd3fniDmkfyrnY1nJkm7rmidRAoKnM9W2MqN1T3Cty5cmKcBrAthjgKvbyLz2JmtwvGyPaiDM6fXEVn+vGB6HERhGYBiBYQSGERhG4L/XCISb+acfdv2lqi/rg8IKJovZCbuTUEDGw+C0gGkJ3KxTMytfgZnfwJa4LE4TwM5Z2ykbSGCi6+U8ZjpzNk4lIJucD+cQoDMJizQHiJuDmbBeb5I6yJtro/Z3f/fT9jEul6sLx9Sk7rTZkyfUSr6iRhXzJLGOdWCxrzS40U1SRqkYyGTsYVOVuZ4CVDXvODyeBVAsgT2WwgBMz1MvSKuKmYVVgi9YTwKpg/3dANT329ttj5YIukvCS5ULpvJVpIGn1FROy4wJ1GlHM0tt1r2P77TVTdg0ArDPn75t228PwyLbiuQQYHJCzZitSQQHfgtOlKQdISd0HJQQOs5Fmla/zLBqMk8ypX4T0J8AuONKHEbCc6weqgnSeIzEl0fNWuIC7KPv0ZhE1s3PiGGLssZqdRPA08lAnS+PZAZwsUztmm1M/v1PVtvfPVrB7/m4vX/+GCDznsCZ+i+msvqBElhbZ8l82EJjAnkptrG4OBcDE+p8GoZaNl3Ak8nrmDnXSABQMaoF2/s1dQ0EXa5HAWclVlKjWcWONU55LuCp4PpqhfuzQWnJhW3bEvfYbruJaHvt21iMpcDgwpZGXX/O87iVWs9cLGrck9nwTEmhEmB+3ud3U6yj5c2PcJOdJ0CeaE9fH7T/So9OjblOURmMkQR7nrO0KZrinKeoAaw1XBMt0JlhjOzfabImrYe6+VUaH6BqPbey0bg6c67BmiY5urY7ytoBJCYn9tL6wwQEjFzj+pmgtnv2GEB6CiNuMoK5Ywf3tzbbg81bAFictpFzTx694OMOmSc+QyZV068pQEn655jSKEY1CavIsTun37QY6u8lde8QnfeMav3s1yVE7X72wQRDsaq1RQ9SncfepZl9pZ64QHkcf5mjCdlOdKWnZKDG9E89InGgodJh5gpJ/4EgFT4ZpnVmaY0eqqgfOP6v343b//3Fy/b1m/32iiTEEYZp00rS05pFdrTOIT2LOTfl+ueAQq8jwdmc9dlOQDd3glHNlDRKE6zW0rT+vlQHI5UFbO+cqKRI2b2AyrXV1ag6eghHYDXP2hzX+CzX7TRrdW1pCiOlm2FLn3z7sm2/oDe0K9r3cW7ynDPWo7Ov1K0iA76wDpT3T9KexrZBVUZQ5mE6fM9jpDW/CEu5ttiWVpbbPG3ARrl+nYU613L+NUlWt9kpza9yrVVtsvN2BPP5bnuvvXn5lsTeblQop/YfBvg7Vqrqbfdzxv40J4vLr8s3PY2zC5JBGlcx7hh5ecyHANTDPWpQ9/a5BwOaTXjwnnld1Hm+j7u7rr6C0OwrZ1ag0/XmHeSY5Mch/VV3A2lVFZgAQj3D2j7l1eqjelXDfm0x/jNP/4S875+2o2GrYQSGERhGYBiBYQSGEcjf7R8A1WJqfihvuv5zgdQCon5dl+D5mkyqYYAglVou3T5lwFIjaPdUQyljDwx5AHF0Dk2ALUSa6cCrUrQRTsAGHsofR7bDANDIusrwCXYMmDZvrrSf/fJhe/QIALCA3JT61FlaLkwcPqO2ahtWcC8BoE6xysiqOaFBrW1dqn2HYO7kDAlv2wA43SZrjzEQtaczswBNJLsyW2PA4rt379sb2NPxHoHWIWENjNQJwavmHTISGlsKgdKDECAyh4RwGgnwOZ9tI/t1QOrDzx7QS3CqfU994pfUJ2rEcs65HhFcHc/hEAw4mwe8zluvK1DleA+UlhJs9vVtjvy5ksEEsfWdNIMSXgLMnn2JRFhprypWxjeulwSpGiYpA9bhV2Oo1C7KLkd2V4YlRtBxKq0SsXzWJJTGHE/snjMDay17MVKySFD32e259r/8fK3dh93ee/Vt+mtaozoDQLXFiWzPLGycbS+mkf1OICsl0jY6B3sKblg3MC+atdiPM4C1b08jOweQr3Ynnn1f91gGPZUc8ZAL7kQNnXHpJcH1QjGqFa6W83O3zC9FgfZTrYi2equ6rl0vvGAknR6qxaiGSYoLsPWqGirxmi6l1gVrMotMNNwtoIkYHTA0iXyc+QR0L+MmO7Ww3vYJzN/D7P39F8+R4Nr7UfAKs8428yPWj61KUq9riyVgRpIXtkSpGk/xvdsIYNJ3UkmvQKQDPwXnyizLL/vhKvNUMqk8+dC+wJjw4LUNuKAGl9ri0fRRW+UaUvqrYZkS79X5Gdx+77abKyu8BpiaxClVoOo4KtHWjTttTGwvVUkHG36UC6z3A69/EjJhwD2SPsHVT8DlKr4ErMWAuXmBtrwvdq8C1WL3+/tOWK8w4LVu0+fWGlVlv1rI6nTlJrCpJ2QLrH8UpPodebYAlM2sP7e36mh9s23cfyBR3r56c8D8vG7ffjhsz2XLu7V4Dqjz2MznOC9pKeX5dnW3SsAtPRiRWAvrKhi3Hpt/s/ZLhYWe4zu3I8+a87N/sr2ik2YJe16Mq9tYM6+pkmtK+L/syue1Ge5LU3xbq7p5c6795CHqD1Qi3321TZ/SnYDdC48VoC7TPB021cuuroEzSho00JJFFWae29M3jnbWvku3ekdDAq7MmfUwWoKxXOT+hMPW3AIJOCTQM9Yka2CUGWHnJk64sZ5Q435CD+p9akc/APR3uOfJWGumdYyEWkmv6DbrMwk1p0o2mm/r6gWw0qyOtAkZwGuSmipI3DfKlF3mc6wSRECbZSTrrHAXthWgKmPas6YZPcbVKtTySmBc+b0AdRf21J6qvg7vHZa1gKpsbJ/AyluGr2EEhhEYRmAYgWEEhhH47zwCf0YKuMySDEKL2TDQ6QNOQxYDOVhJ27OkrtDtDI5kaQxalbUhkoVFWsRoI5CAAGMeNomYKuhoEYmdLWysW11Ai7YwP0odVmRmyEaVxirxXaMlw9/84n776JNbBFG6aZ7Cvh6mju784DnZ+/3UmxrcGJyljo9geho57jksXoP5vJiEPR2tU6e1HMnatIY3gOsD3Cc/vNtJoLVL5n6s+QZIyODuVAMnpYV8WVdmoHoCgJiGVbWOzZpLz1Wgqsx2nvq+n/3yJ22C4O4VdVW//eYtcluCTByPjwn2jtJDtYLYRdCddWoaihwCKpT9XQJVpcFp21NmQqlPJZoVWPr8GFB1InMq+6eErovzZWVsRSLTquPvAYFemNRIgTUEsma1gFqxVgbgyhsTwqb16Xxk1wZ6BVTpVGK43jaXJtr/9ovV9tkmNWg72+3Ds8fUsCIhhFXVcGaFDWc5z1kC97QOkokLwOdjYEjszzgxBxsd19iud6NSQxlUXkv9qixO3GNFzx1jahDesayRlRoqXwJVnyjmc/tUcRYAN2C9xrIWi9qxcjlv17PApwMYMquydIIhzYhkUgnAM7DaKQcQ2VvV4FxDKhk2R0iWTqMe5lfmjj6c+wDYRYDQ8vpW2we8+fNjjHq+fUEC5HwOFoh6PpM1gkRAO8MVx2PPX0ZboC/Ffc7+BT4zmo0lzi9AF0AUNqsSDZooxSU2eNu1ADjF6dckRYEGmTtcXQWfmM/Mcu3Ipi7QsgS1Zz7/1vJS+wk9RZeRuypVnzr5gGphO2ujEg0FVGXEY4rlHObeUDJYH61NNHFQU+McdpOUO08PS4vp8qtgav2/Hj2XjjEOq2odYQdWlWeHAa+eyNZdRp4t2+31WcXa1KdqogRIBdz4eCijymteY0dnc22XpMEBrr9rtOBZx/xszD4+f7nf/ssXb9pTwO075abM2bkO1az9YGKltAJQEKUgz3NM0o1v71Uyp86T7KrbCxKdQ+dXoJoa85yyktlq7xItShJRrneTHlWTHnVE7qjUkbqh8l/uC3PKndn5/duL7bO7a+0IlvGrr15z36Le2D3yudEhOC6MyRR6XxNNnAhrWZWJ97ASjyc5Fba41otsbJIzAkH3xvtUpFhXO6O6hT5V+gvkPlGXH9i2v58AFzXr0rgqhmPMR+aQHrTWwMv4d5+Tszap5v3KK9RkGvOkeZRye2vFBbhekYe7rFVVAoDaD7v0RjXJJuDtmGCfjzH7Uv475b0X2Cq7mntBhqNvT1bJ0QO22Au0xTmZz/BfaWT289tiVSNjGb6GERhGYBiBYQSGERhG4P+HEfgRUP1TcWu1CanmGL1VhX/UDTv6+tTFDqQWiBVURDIXMAS7EIOlkvgiZkztI6F0AiZB7DzgRbnvPCB1DlZVx1ODOFkM26UYNBn8LWP8sXlvvX38yVa7dROJ2khHS0ASAbitNmQK045RsCE7SLCpjMz+pcfWodJywlYgAmPlm0dQLe+R5n54T6c9C1bFIQZrBHkjQKWS4VNaPMhSncIAGBAVQK2aPFkUW9AETiIFFkgIxj75m0dtdGOJthcT7cvnu+356/30KTxDIztG7imTHIdcDVh43djPYy/0UZJOn0ZxaEAsVkpNapmtJMiLGVT1WK3Ar6TVRwB1A3OfC6COYANlftw2slVNZ7rauqInSpJoyajtaZZgeSHX+EEpMuCcY1jg/DVVWiRx8O8/3Wh/+3ChTeMW+vb737YZahiX55EPwqZSWsY3DBNgdcpg1/pUTyIkKT+nD6dusdalMoaMRaS/Kd6zbpXXqqAv6ymTGEmpNb29nLQP82sFJggOUC0GL2Gx607ZY35btaoFUmt9Jumia0unhBdcTHC+aXfi2oGtOx8TvBr0p/4PJhJ56bnMqnXAsKp68jh8cU5mng9PZsMUWcfoUjpDBm6PznNY933AzTvMfX733YsGeQfLulLrSMm1btiMy5SSaMGqUlB70AqC2f+0ztjWAmYplClWrrHuXOqaLIZJ0GG/Sd2LT+kR7FqQdwqvxHnNTQhqbEeDMzPtSASr63PnMKutba1vIPulRtu+vs7b0SuAKmoAi42VwbIQAk4j1QZGpS3Ndbl/qhczD3W0PRztwOofueEVEO2/vHf0QLUkwJUgc21XzS30YJe1cfA1UOIcba0kISZQolHnmJ6pY42UmIx95L771D4KAI9oQ7NzSGLqdKHdfvSwrWysk8w5bb96utv+4xfv2jaqBrk1RijJKOfSZJBVBUnVwI67Dl3GKSMlgaIZmgklgWrAn9JUfqkEPnX3nbRXhUguhfQn9c0l1/V8UzXt9ZxEQ13/KHHbWnf9z7Pdgvtlu49ur7RHm4tt54NA9S0uugA6kxhc2zKu3GUYi2I+p3W3dae28NEsLIym17vHLVDtAKPOuyZjAvDctjNy68hxlQQ55qwjz68UKmVWZ2JEMyhzOTDCSrAzh1WmkHuTsmTrxoNyvfbcvyyvgoWap1PA7rnJIECkdfMCcZ3hZVz3x8jP+cy03bLBDO/3H2lJU6FhUI+Q9vqda9wxz9m5gkjWdB1TcSjguQoUrt/uNwHvJHHOMY8q+W8vWf+Xalb/1L+ff2ThDy8PIzCMwDACwwgMIzCMwA9G4M/8y2rAWXVoVZ0kaCXaDuNRjp9UtOV1oy9ruHxthiBObsBgYpReq8WwCFQNBXzdoGIBI6I16qIWlui6KohU9khwM0uAPGNtpyyipYwJmqxlol5yadTu399qDz/apNXCEoE2zCQtN4oRsx2KwaBgSQBJIGNrCeoCx+j8DmFZdqmfevt2J7VqZuyFL0qO7V16JkidW0jNpgZMBjFhHQChswTns8pTGQqDnSmDSoLT87QUUfoIO8p29z6+29Yf3IRNm2xvMAL58sk76qTYN4Dcbw1L3NbgawGwLSsj05BOFpEpC7JLtla1p5rCADpTb2og5nsJFA30OgAr4xA5cJxolf8SNBLw7RMAHtsYlu38+TzFrx2L4owCluz1KBiyJmwJ5jMKR5lVMYrmNnzQokAVBuOzuxvt3316m9/h6vnicbvY/b6tzyMhHdmLU+DNXAFWq/TUoNWl4wR6UuxXCbA/C9hjrlR1qdbwClYNosv9VzRQY1pmStnRJQjqQWqB00oW1Pr09AS4nqfv+afGSoEGAvGO5asYXJqI+YZJDXMXl2jGzfrHuP/aAsXf814BUYyreLQWmL6oY8yUHPtTpAIHrLMx62Dh5gOMtTYj/z0BeH7x7GX7Zpv6SZg9TafO6ceL927VKmuuQ/1nav6UZeaYTMQIZss11nWasj7xfx1xBxgM1suESGBlzd/EObV9HLePARkCBZ7Lptozc5oEz9LoDAnwefrh3gOk3lq7wXVEbaOuuHvPqXU8aFPSrbLgJBg6a2fmFak810GMr2J4dQVOCyJV0qCgTW+qVOx1vjoA1j3pzlVgUOetdLk2uzK+qj63st72vHRaGQHBVVoI2T+VWZU5PaDuUHWCZatofZX+HtCqZqxrN67M+xerJA8W2hamUfOLJBF436++3W3/+es37Tl1rBGGklCixBUTqpK3TjMGys9PqfVMay3qOq251hDLBZ4a1hx3txqThFLWX6BHMIsZcCkyBJXeT3xDgFypTqKa6OZ2hnvKKsO+0CVZljn3Oa7fERflp/fX2xZ1+7qPfw2jur/rfbisxqY6MBugKgvMeJlki5Ilta+uaRJFMvUB0FU/G8OkJK1k8esekbXv75VUOxcpYndjT8j15DZB1gGEaa/D9XFqcsSESuUqmDJ7V/Om5J9kU10HvlfTI97H9mfeo5g7W9AIUs/NECjftf2MiQeTLKy1c+9p/uUAdAs+j71fB1wiM+Y+fcLr/s3xis+MBcAy72x9xDVhHascasFbkyCllJFNZWXwzHuG7dT86tVD3Y//5KG/AosxHr6GERhGYBiBYQSGERhG4L9tBP5MoOqHXjFcVz3nfA1UEgArTFCsZusNWYUCpGDABBuRufFPiCq7OtIkRmkjwdE8LNLK6lKbX8ZYJmCRGMWyRpg9ZWcxz4gCVEmZEj+NVASNkzhW4ty5sdzWVzEBoZ5qBOizZkxmQ1mvsdaYoCf1ejpGHtiKpkyFegdTj6FAdJF/BpMj6kg9vhOCHMGIwdgcx6lTsRtqnpM3yK4IrASOxKD2azwhALt1+2a7+9ntdkIgu4sU9Ivv3sKkEQwt4CTMvpPpZ58C6QVYFwM4pYUzgLliFIr/S70bwaIAqIBq1Z+GBw2rwX6sE+N8xnkkICcwVPob2R1Boed7bOCX+LDr1Rh5qBFzBdHzUGqqBMUHy5jrgDMDhK37neFxkv2M2GCB1iY/u73c/qefbVKbaieLl+3w1W9hYQ+QkAJ4BajiGn6nK+gsktUMWQrmNKEqAHwBEJicJbkhq5peNkTxMeipJIM1va6jSIK7NxV7Z+B/DZBm5fUgVqTQG9dcv1CutzwpTrU3BQsy8G2dQZHGSql9RDp7AWgNTUQgzQCaMejqIWVVNekqcxiXxzEg9dBx1tgK9kr3ZYd8tLLZRhuPkLkjlWaBPKVdx2++RQqumVKOFeZuajXy7xkTBdY6p85TOagGV93ayCVWIFxZpUY05ZZaDHFGgYvG3qkmKFJFDRAdW+OnIZT1qcyfc2mCYYJzm8FkZxWgusw83V6nPvX2vbayaL01ku3jd/RPBajadxX36/Q0Mamg85fgTEbVuTOB5fx0eokcX4CpCYaaD78uJcD5fa277n81UWG2OxAbCOc9o5jiQkbFyGU+nBdfcf1qfAW1HVYV6ek50t1zzKPSkobr7oREVFQFgKB9WtDsI/k9RHp9gXnVnYePKAOYbe957ddfvWv/SE/SJ9Ry7jE35yxS3YL3AK7nkfRqQOT9qlQe06x1k0veZwIwPcPu7uqcTKW9UNfbmXMzARdzJevu+U7/Y4FdWrR47jrUWmeunLwY2RVbQwWgNVp8sQ+2W+bi+vnH9Omlrn/nwwFA9U070CnXoZZRdWh5NLE0ATBV3DqN07OM6jn1+QGV3l+8h3Yy3p4NFWhGVh4JeQdArSUNYOX+ZqbQ256H6/VszbRZk8yN9yKvB++tgr+SqCcpplxXWW/umQJU62JNAAhGBcLct5g7wWoYZhXcyra5gM64Hu0DLNic49oQjJ9QlqHcV+WLoJPZDiztpb4C2AN+L+Pq/hEH836FwcjA+b+cqkutJPS93Feg6nMHUldu15w//0usai3f4WsYgWEEhhEYRmAYgWEE/ttH4M8Eqn2wKatqEFqGHDKoWlJUPlk2Bykj9h9T/KE36+27CM8SwPSGTGayDVoXMFdaxsAorVkIgkYEw0sr9CMFpFSPQmMMa/N0j1Vuax2jRiOdbJX4QVyje3BntlmtVHjR9pMTtOqwjcbZKRsBHBNEErBNAgRlrqbdTqtaPk8X3FE621eN2Uj5Hs/n2LcSYUGBmfzIkAk2E9AJbuM8BDAT5spI8iGeqY6uCyvz7ZOf34cSmW+HBPLfvtpv39Ce5MKgfwEwwuGY+Zd9FnCb+bc2Nf0qZRkiOSxJpGA2PQAJHjVEEjfJeqQek+B5nPpTpcnU4sEWH8WJtNxpx0ibD/m2dszAskSGMi8lAzYh4GsjjFNsCzRNELtIZCxgdhKEgIvsa0m3WObl5vJs++TuqH2yNUM9Ksd8Sk3vs18TXO7G9GoaeajngPKXMaUViiwS0uYJg3OBapn5Flq1VhdjJQpaSxIsouXR/qoCfxmri4DUAqsBqjHrKva0l50Gq8lqOVgJQHuGo1/uJQAsY57iTGpFF1Me86+uBUqSIspJYRLD3Pl73VKRHmo64zq4sCc4z9g6AAAgAElEQVQQk3AeOTUsmy7TjP/hIYBIQyw/DaBKaXA7V/679RGgXIfpyZgq/fbr5+0NpXRjkjrKH6cA7CNNtRiSYzi0c6+f1M16WgVgNcoxKaErcMmNq5ZRvOBwnqsayGTKohugV3/Ic0Dd2L65sMQG+eAb5lnzGz6d+bm1fNZWYFTvbSy0R3ceIvtFxQA4vdj7HunvG2T4HB9UYAyvIv+VYrfdFM+p8Y7034RCruoaVVa1q/YSWNfc9CA0mwQk1FfNRuHWAnBKzq+AqqBbsCATJ7PPuMfwqsykzmW6qSNOD1XAzoVgR3MexnpsTSpMauaCGvRdJMAaYO2dwVpjgHb70Ucsp9n2jnn7xy9ft18/22kvYUwPYMR3YF5PubZOrEn1+KgxLmafMZdc1jwpAN17oocjOK1kl7XC0yTirEF3zmJ0ba9R3bv5VwZqzqlJjR6uF3i3vYzXsc/nOE8M0WnJNcWq4H18xjo17T/7ZCOtad5Rm/rVl29hIp13+/wCSi2R8M3WqPIQzyt/Z8YwiY1SaySxobw+suPq4Xom8xl5dSYoa6+vec5r1o4jec81IzNqKyDBcOpyvd8oqWXsfd2EmPXDbut6zX67GuqoXrynyiAro5cN99t7VJU1HNJaSFbcdW4t/pjE0Yxrjn869QpPNUIKn+r55Ro2ieXdTW6U+ba9jn+JZGUDZ7k+w5wWsDfxEYY5f6vqsZKuMqpeP8W21tef+afz2h6Gp8MIDCMwjMAwAsMIDCPwz4/An/DX9vom/XMDT4GCAaUBh4FkmagUpCxGS6Bq4IZ9SICEAQMCx/yRT02qQTThgoyq/+YJPEaR0gJG0ZiOYBuV+s4QhNk+oOKp6q8qkAsT579emsbzGVtD2INSdsOgXlMjAhgZvDjKsgsDnATBgK8KGovhECB7Rr7PmtHUCQavFrCd1v0S5sitZIWDrziu9DhVVyj4yvnLhhp81rme8WbZ4Puf3W+Lm2ttzO9e7J60z795h5kHwes8pk4G75HeycgxWhyvAWxeq3g4Es6wLQaf/L56o8KQ6tprIOjw5LUyTdIsSSArgPF9xwR6RwDXmJskMLSnYs1YImT3HbwAwGQ8RpzvPEGxDr+pwWPMlnlc5zznAC/rS7Pt0b0Vehp+aHfRJX5yj96xGCntvvq6jT88hxkmiKcnp2OsIZN1jpoAaSI1k/pGPk9GzoCdk5wAoF7Ye1GmLm1PrFHte3RK9/hdrWoUNhYkK1lp35amh5yFUDNBl5Co4GoHRDsX2XrF3/htIN3VduZnjXoMojuJKaZDxeAp9ZVFLSOfOM3a7iW1oNSR6ioN8DthTRwBdI51lgYkya4KdkY3HtIKZTPS3wOA6Vcv37SvSFpQ1QvA1AHaViCVHBmfA1KpdXb9pZ2PIJD3nCgL50VVuB6pjGFdHsVYCVJtBVSSTRNJMEphVwGqAJgxrKMAVPZ0FmWCx+r83FzEA3vxHDb1Vrt76y5JE69gZL+7XwHYqaumXnwCoJo+t+mDazIBoOrPsMS6fQtUe7CZ6z7Mr9fQNXCaualj9klXcdvNQzcnl/mFAjWCVRNgBT2cE+XMSvU7WbYMd8ytdGUWqMqm1no/AWye2C81/W6VjwJ2fM5Y7tKa6nxuo23c+5ixnmkfcGL+1eMn7Xf0UH1HD1IVENuYoJl6k0i2DvX02N6inJf3DlQbSnqtVy0JvteLEm0v3KqvLVVHnXP9rjh8Wdhydq75NNHgV7hjazmDIr0pcO1wvXpHXePamWMNLgBiN8k0/PynG0luvaPY+UuY4LEZERlLTZe8I/N80nuK13ruJTWwl+1lHH+BaPoZKVWn/jqLySSI2zrWMr5JD+Qe79pMTWowZjGouX+4n+656o26nXimgkynrNQoXrqyr6esu+xTTMq9SoffnnVNKQkJlePOw0x2dp9WQ+Ozqk81MaXyxRrVA6Ao6ReuC/ul+ndFAF33bj9MBvYIRYHnYy3qAUocbaJkYn2Hiau6+bm+SnFQqoD5+rtjq5skZPsvR6i//9TfwAG8Xhue4ekwAsMIDCMwjMAwAn+BEfgTgOr1T+kjS/+AF3PwQ2dEW9IIAhOC8Wd8kS2q3Ycy4ApIASn2HeTRzLdBgo1rgISwBZgoEaRbjzWCgRxRo6r8dQRYtWbSWMAM/RQArgK7cmrsQZeBk4BOoDqi3lGWVNAp82KgKGI6S/d4g3mkeLBFs+lZaS0ogSDAaSo642IFDCDjsApg0nlVmaMBtWBYxs3jLskuwRVBVnp3OkTsXsmyLIp6Ot1/Pd6th6tt/dGtNiao11Tpi+8+tOcwO7r+CntjLpWYVGbM2jeBiOws++1AamLBgJYCYMp8BaXWqoaV5b2n9oVVhsoLsmnW4qVXap4r+e2cgsNweLrMlwFk5yAsC204Kqu3BBJaVobK8M1wfqsczzLHc2tlpn18fyVyvFfPXrcH61PtF5+t0tIEULC/3d4/+zw1wrMzssQY9cAmzRJgp9UKz6MWpX71wvE2eDZREEZbiq/qH2XAewlw2KpIgQUDAqIeDAlaKzlQYNXX/erXag9Ui7HqouiAno63SxDdoVq2MWh1jCtorUWXCJsYvmTAOpFeWHcne+dz9yujqmGV8kdAkeMu+3PEPGusJItnAiGs+Pxmm11/QM/dOVxnp9o2wOjxd09h7nC+BhjZj3eSFkmBGSYqIqu1z6bHxXWDKkCTJterKmlBqixunY8rqUyHvB7smxsgF9YI9h3J8hFAzvPXnZk9kYjQSMkem7r+HjO30+0X1FTfWF4PIzeNOVY7+A6Gl3UJUDVrYTulHJDJmGlbOVVSKpWAAQe6H1fSqghtEzElVf7hVz8//q5PGFwB1YDTzIXfHQsXGOK1LrrR8KxLHghUZbpTp8rvlP0KUln/gp307OR8XbPWqULSUTs80XbHJGTW77bV27SQAqi+26U1ze++aV+9HdNDddTe83suU0AQc8vyOyPxcA6jOmmPWK4NZb9hEQPG61xnubfYB9dzj0OwwMoWT5H01+oMoPVektdl0C1fcJwK/CX5FAbS6x+VA2tq2tII5nWJ72U2vL2+CFC9lRLvd2+R/n75BraYE+P3XGaRB5+joJiM5LZqQq3DLqa6rhsTUJWg8cZinXUlAzIz+WyPx/tJt9a9ZAXmHTsaQB3lgVPENt3xu303+V0yr9akrYzc/xkOYyZ00ps1tanF/odc72pdz5D8njBX3ve9zwrCT5lIV8sx8+1d03v6PlCVCux4+B6amPS+1s2Hqwrf9kh9HYMz1pOVqbKptrdJgqpLuBZA1T7Lsy8X6/pdD1Qds74uvpKvxbb2ioA/sMSHl4YRGEZgGIFhBIYRGEbgzxqBfwVQraCzwrA+qCxgUH/c/YNvoEpNate+JowqQQThBQFCgVshaj3TTEmBlQG0/JiS2WJVFwBySzjkTiqdIw6Yp1/GLKAv8loBnFJUA0R7TUYSat2UtZpK2jRaUqoKjwvT4zaJJQSABlZiIdlBgOMMoEgwKgg26J8WwBoUE6wZNPo726IInGd15ZUJ8ewDXg1kpsjIuzljYGsGJZIyKLAC1fe1nGnPbG3B49L6ZLv/0zvtfGGpHXGe327vt69eH7Z9PgtsmWDNUZatNcazn6L9MmWQPfcepCa4zBQIfoo1PTI4N3izdlUH2pgsyY7wM4G5Lr+yZjr8Tij7c1A6h1tPOS6evGrAHdMmh0rXXubgBgzoCue+oskS535zbb599tFa2tW8+G67nR4c0VZnsv2bn63xO8DTxS5tan6D1e0LJNwmAsQ2yrYtS7X9ikCVz4HNSyEsYz9pP05BT/pywnAp4Rb8qKvsLFUnA/x76W8xqlcus569rwn0apUGvCbqdQGE/460MUF5WJSOmUsg2q9pn3eS6NSl2VqpB6sG0QJWXjOYF/DBsJoI0UzJxXCetiiaXbG2AawCImtXT9lGQClwHSM1XaROtc3TUgRW7hAG9vGz5+3ZOySMMKgTrI0zWicBSwLsNewKsjcpY+JF91/rJh06xi5Bvks3gM5pJfnDWoxMkg+1DU3OyTo+jvkM2eQ09ahzMK6eyzxmSivUpgpwF0gs3NmYb58+eEht8ix1yFyfR685t+0kGLwm00aI5EooQhjuzJMtaljnNSdcqx0IKmm2yMUD+3HyoJ+nAmb5qdsmAEBAJeg2uVTQJvPRs8bhHUkWCEwzRzCB5zDFE4z3OSDoAgMrJcDKmk+Q7ip68HxRA1OjihwUIHsAONo/G7XlrY/bwvqdHPc2Etr/67dP2zNUDy8PZtuHMfXEzp3jF7aO88Qsq5EwkFU24aJzuIBLcBYAmpp47x8ccoAc5yYQtTWNKg3HqXMG9l7jfUypcLXeqmRVcKDJJocGULbIeQZwcp+7wS/Xuafcxu33Zz/dzHve00rr8Rcvaa3F/DLs86pKNF4jEeKYxHmY5FPY3O5+4gGqGqkpqvuK99K0p3HUNaIrvW96m+Z5SgY8rWJhq7bdhIjHW2vQhFn6sSZRKDvMPr1HpVer0nhNx0z8uAY9V5hR+6KaYPBz0/7J+5LKjypPKCCrJNkEhWUPVY9qJ9SCoQJP2m8xTzmbqClc1ZqbCUy5BiPpv6BT6lH+mbi4uvbrcxCGZ91V0qsY2fr75nXkPk3K5E7N+zURvC4JzuEPX8MIDCMwjMAwAsMIDCPwFxiBPwGoBr50f5iLrboK8Ounnukw+6zbbxkqVX1W1UCWbZLA1X9+pfSy+1NfuKLabMCntvXZ5baysnRppDQHUFX+a/3mdCS7skwEfQAXg8HzTi+nlNU6qRnZCfs+Ro5YPRw9jjMBKAHlGYDUvqqzceuk3ovgrXobCoIEpjJFhKO2CgnxgNETjwsC35Sm8V6NnwyCgvdkkc3sE/jIuiH31PxH9iKMagAGn4VE8BFAdeHWWjvk928BMb97vgdrI4ipikkDTvP7RwRj1rgGFwAMPKY+zI9CN3GkfRvJ5xOwaZjka5rE2H/RNjv2SFVuZ2B3nDYRHZAPdhMkFjCIaYsoSlakM2uyZs6aunkOYI2a0nXGcxVgeRdH5Ud3VwOQnj992/Z39oCGQqoLauVW2oM7S4Bb5Hnvft/G2/+ImdJcQGq+2bcAVQm185OEAawxtE9YlrSgkUm1RU3XW/YiTrIFAmQV7TVaZj1djWoXjFYAKVDttskp1tosuaIJC+ejxq1eLwB09e3vrgHVMDBsl00K1KX2D0ZnQldUvpUmGpCnHQrxsf07XYeybjrCWp93DFCKmRWgbczrh4fIbVduIwGmZyeAk66P7enbD+1337+CYV1kXEpKG+xmIgYQOCEQjJlU1aaeQe3J1Br4u06d+zBwskwE47O0mxFUmKgIm8p5HgPqTvieIpCfpV/q/BSMKge9SE3qItvbY3MB0PVg62a7v7UV054F2jy1w5dx/Z202Du5KeYpWYdyZ7aFjmZKVcvXsdqpDxT9dCgoV30u9G4d96u5Xu1NoHrWtUyTTCj0kt+sdl6reajlX4xqnGZz3VFvqGKA8fbxHDOrc8DPSRI1ADbm54QEwrHJHfuq8tqhjtiYKa0/+KxNLaylFvjF9l77T5+/hOk+b2/Gk0h/Z0gmmFQ7hllVNl29YV1rmlvpfpux6e5DgrcoOPwSlCaZxro30cU6TjmBTKqgKEuy3Gh1evb3DlDITUeAE43cn3NdVPXAdSwfucVGdqu+u7ncfvbZzYzp2+3d9vvfvUgbnlmuz5EJwCx11gL3ANnYWWpaTeSVJLySVSo3sta8t5qjElgKOsOkFnTT4KjqSoO8AZRVE/1P5NwBlQVU/Yxszf6Kja33+6ixW5cnqySjTKnyef9aMA7Zh3X2HLfzm/KKtKwhAeO8yjgDcg+pO9092wWAOi7Wh/uaDGfV1CrvNbngz5otcXVSbkF5gnL2TlXRFT9068vjF3y6j5rj+ot3lci6KjtQImyf1gL1w9cwAsMIDCMwjMAwAsMI/GVH4E8Aqn0toJv2LScqoKg/0L0sz99XjZqPeNd2v3Mb3ydjaoVq3z9VCijhRLLgSrbcJ1xTuzmz1lZXMWGSKYUdlJ2cwVJ2GmbP2k2BaJg/9xlJ75UtzhRgQEhc7sB+dMl3DcSsk7RO9ZzoTVdcJb8aJI0ABQIzv6wrHfF9BpNkv8qRgJiAz9pC5aezs7pmyr52tZWa2pwr2fRMbP0hDVABvOxdYkHZVxlhJJ13PrrZNh9ttENA1wGB1O9e7LWvPxg0dZLADrALNnvgGMY5oNm5EIxUH1W/DNg0T0pfVF47JAA8JOA70jXT4M5gz/YOsjoyEQTpTltcPg3BxBEBvhV0ZhY552VA9TKM6iI1pYsA5TXqEu/exBCKVhgC2JdP37S3bz6EEB1R48gItK1bo/bZx7dg5dRJvmx7T/4+QGhaWalAlXO2q4m4ZlLGSdbUIksD5bjsIumzNnVEze4cjs/p0dm5yAasKv0V9HuUSkwd02LdBUQmB8I6yuy5tlIb6XlWsqSC7GJ0CgSVwZdfl2Y+1XT3MmitCN7XQu8US+Qc65yr9FdGz4GPoZK/0/lUZ+iuVlXmB9dZ4ms2MZCegMkDyGLes3b7EwLsEbXaE+0d4OJXXz1vr/eUuled6rlslkfItgVUU0HNPuznqfy3AM2Mck3Bq9LUMHqAEpbKdJhI15H1gQIsQnYA3QjwOT+DTdPUYQDtIrXEM2yrqmAFoPrx/Xsw4yvZ7+hsh5j9FUwf6Za4MevU7M6r763ZhokOqDofVzXDJgY6sBZjGyfkOjjN6uvmIzPQ/dzNR3d/KYm2wNQ5KPBdc1VGUdHzpvmmrDZzobOYTJ2sKoDmBGftEwyrmAKuCeW0JZfX/VfQKq69oDXN5sef8DhPomCyPaVe+B++2IZJhaUkGfAeYLqD++8RF/MH9s3u+MgyjUqbpJBunEucrGVKBaq+6HI1qabztT1UlUF3tajeEwSB/fXnKaW+lQSVipC0q6qzTo0rj/NdgmSR+98m4znHkD2kh+qnP9kI6Hz9cidA1YSFglVlv/Y8nvTadq3wswmiuPW6Tvph7xDxBPNlj+qwoQLkHqha2pB7SAc8+TkGSQLRqC94jzsLC1v3lZS8m8DptjVplrZiMV0qUyXP020FrScw4KnzF8h3ChITDKckFGIGZkkDNcbWhqsUse3W3tlBO6BueozRmUc2S0mAfPfYllJewWiRjwXFkcGb/qMkgm9BakyUYtJVpSPFmHqfkB31/f5c67MURI5oGZLV37PrSqJas8PXMALDCAwjMIzAMALDCPxlR+BfAKoFTCtc6qOaAktXIPX6AVUGuvqoElwXFOqgQZrQEExUhrr4SGWMsIcKgENHNd611Dam1xLUCQY1QzKgUUIqayEDN7KViUEvh2ED+EiEE3UpaTNC0uAE+ahxY2S9Bs22RlGmKNghaD09Sq3SrPWsBNwzHJfB4Sw00hyGPrbksAZ1FqZojgByTGCkOYhMorWWtl2JUQdA9QzmzODJjouyUucXgnSZvwqGLwxWAXuyYZuwkfc/22qnALIxn/cYmeGvX8IIcO4C8zBKkcvJGng+nlYF8TIuPk9/Q4NlW83wfaa8T/aU2GoXmd8u0j/rVP19mJNsX3VuqSUTtHbTJmtbyj7qD60HVuq7MI3cd7ItYRRjn8ZVekve2VrFXAe2FCzy+tVOe00wD23F2BFAc1hz1jeOztsnP9lsa8vO7GHbe/lFuzj4HpCjvBsjLWtuxZ0Sc8oS+WHKxqypdzRxAcviOer6O2IM0/5ER1l7qhZIFeDGfdTjzlqSxXc5ugaqt2XAar4ruXK1VnugVCDiyvm3RqMYu35kesDaA10HSbBqq5qOVZVNtZeqrA+S0yBHx9q+qnlajGoCccyUbAs0BqyOI//lCrn5MeWoa5F978KQ/ubJ6/b183cAVbgywR9g9fiC+tTORErJr0kS7ceOqWfNOTpsggtBT1cgnfppmTLGVNmvLL+tPzTJ0VhsUZA6izyUyj26EAFO2Zb3zAFabyzNtYd3HjKXs8wrQfvBS6blQxslScRnOVfWEsuokkhwPi40J+M6LdfbjtWOPLYHqo71j4HpddDa31tymRY++ANAtRi5Dgzp8Oq3tr0u/Nhi6/DLMcvM6bYsUNU0CZXBGKmvjwJVZa060p6QTDiCMZ2lBc/WRz8BZ82m3/C3371pX3xNyyCk23vM04eTufb2mP6qJKt2KHbdY/5PUFHIxgZcmgiLMoH5yOl38nlBl2yq7WvsoZr602JNvV9FOstjakQ9s1yXXofFyKp0qPsaoI6PmmP7Ge5v67y24bXK+x7dW26PPr6RdfaG+8jvP38RYKdQYZp1Z229rKrXecn6O0lsacXrLuDtoQOdwZ3WWQfQl9S3L/Xo29SYAEsP1mxnYqTA9KUE2GRb5L6CU9Futd6pPqwOmT2mPbe8sdx8mUf7rbq/mKvxT+n6CfczX3eMjmkl5rb2Pz1kHnbG7zFIAqSG+lUybaLEq7i6otqQpr5tReN6kSdVrKtM2ORHyX5L9VN1pn5u9VCt39W5++32vZlS3T969UX3w/AwjMAwAsMIDCMwjMAwAn/hEUi+vQ/+frzvqjX1j7gBYv/1L2DbRJmCB8FqPRYfUPVC8JWpTzWQkBHVFOWI1hkGC7a2WQKqrkxgJEPwoSPmMuzauX0HCZw1YYobL+ZKUwCvCcGXxGbqRztTJbLkBiRzGDH1INWAKK1flJbqsKkEL2wFQVucfUtGrJHTPAB0AXA0Z/BtzMTrYVSD5ggiJZPSHseAS2bCgM56RMkA2VYDMNrgCCR1WbVkkSGeIsCfgkFcWV9qDz671WYwizokYHsK1fb3Tz60XRgej8OoLzWiqaXqAjzOp6+NjVGJAJ1HWYUDewtGqmcN3nnb2cNSBBmdgafBuMFkGKiA0ZrqOHwGoHaGKczOFGO8SCLgFoBkgx4Yi9aUElSv0zrno/ursKXLXR3cTnv1/EPA1xzntTiDEQ+AaM4eqwRytx8st9t3FjgHwNnem7b/4h+J2w/Ss3OOWkhBvsxcZNG6CduvVWtZAarLLZpH5mceuasWq7RqmQhQLSbP56mLC1AtpiPgNEC1k+qFpion4IDaoJ9agT0kreclKy0JcH3VWi9Y1fFZdQ3I5HF+E4IjwSkBuG6qFziQpmdngulirSeQlFZdnwF7ySRPYFsPYffGJ9Yjy4iyHudhn1c18JkmTJ5s374/aP/1q6dJfljzeUGd6inXw1nqUuuc0o6Ga+gUyXA5mtY6LowsWCqA7VqcYg4E42cYQNnSw1Y6kfrCeC+gDLg4328rs/RNdZhBM4tIuzdvMNc3kaeTpNDtd/zhCesAmTAmSpp6leS3A6skEiZ1YVaefZkk6NkmGacrY6te8Pvje0yfMsl8dDJTj78kpdFb8O0Zel5dgqxjVCMBtmcqQNxa4YujYlRTLxyZKDNm39Q4/5oosK6x5KRmEk5IMB2h3Fy+udlu3sfxFzZVNcLXj5+3b57sMNsz4dzfj+fam5OFdkxC65jx3QEAI4Jo7/gc71zB1jFYsybVde1UiciU0laZQqS+/Ky7uFLb65LZcvatGvTcvKxXTR28gK4Me2wFNRJw8rjJtbrhvviIRxiaPXh4I+f0Bsny49+/bGPA3TTrc1ZGVdM53ue91N68qcH3JkLixOsv9xzBYiTiKjdKbZGewLaIMbElsOTzzsKOVjuwsK4dUA3Q9efMV/01ETiXDN1Xqia1b3XTy6AdI/fhZymjt0TB2vosa9e01w3nEjdgxtpeqofM9z4JojEO3IcXBwGhfuBUgKp13FzBJGcEqzr9ClDdRoOluoJlVcvVWLBaWRGBbQ9CHQdBa64i/q8+xzOrNjZ1b3Bte58oX4DhaxiBYQSGERhGYBiBYQT+OiNgVNUB1Z41vf5B/xIoddsfbyOkUv7b1xH2dT5m8GFdCChmkDsmHjM4JXBS+hvWgEBjiX8GHQal1oQuzcwjjzQ2BkwSFM9QLynI1SRJdtbaqeTfExhqpFRgb3oFoyQBJYzPiUEKL/fBogB2nhrImJ14BnxeWFsC0Ru8PuIzZ3EyNVgMfoo2VtmaZBLBvkyffSRhXdMO5th6REG3QymYJfBR9stp6fKqM+gMxz4aITHme/PRjbZ+exX571R7z7H/P08/tCe0ljB+rMC0G9aMgkyFp1ShvvLOPtY0oBxrnkSAlxpIArpDavL6GjN7pcqKJJLrGI8ypBLtFsPqJ8xxHKuA1BvIcNeQ+67wXIffWxha/eTheru1Vi15Prw9bNswfidILP0SV87pBMsBzVOXKuO4rBvwpxswpwUA33//G4xtXsISEvbTr7OIOFnRhK8wqiQgpPWUk/pLASyRteA1hj3WZ1qzKise19+OUZXec0TCOvF+5L5V31i1qMW2FqOXFZoF57P6KqDaA6HriZgCDeUQ3G9d9XVpUGI7C+W+AtxIfg2kjwJaY5pjz1oD/NT8dhLKlE0SaJOU0GBJBvWYsR+fj9rq5qcQp4u8Jlt33v7x++ftFZpTzZQ0VnKtnXOuxzB4F2GMrFOVnVdC71qvhIUGQT6XMZtS58lcTMVESVYMJgogZ8/hOPvCqM4g156lpnqZ9TwDoLW9yTpM+sM7t3H7XUAWrIMuc737jO1JN7Fu0zfVGsf0GBZM2zvVuRMgdO7LgmznIImCbo66gazh7Ae1Txn8cD5q8efm0D2UmVIxXLVeCxryaBsaC0+dK56f2z+1NNY8svb51TFgNUCH62BMf1Ql8rZpihxeghxwunLno7Z8634UCAeAoS9/97w9f3WAPFsDN1hVXH8/IP894rzOR6zHeczQ+Iynb3bac2TcOwK3XJ/d+frg/aivN/VHE1X2R9Ywydp4rvNiAh2SuvdeNzDyrYLL3A9M1LEdV0Hu1nfZ982sZRQMD9fa/XtrMUl7C1D9AqB6xDlMM99hYDVn8pHPdI7jZq3UxPtZkmreC7fhZ8kAACAASURBVBzGAl1TML+p/wSwW3aRxFn6q5ZhnWAyfaO9n/jWlBZUHWm1zSrJcmpLZWM7CfQpyQIZ2dqX55zFmqvQfcbAif2cmGgwici2suEnGLWdcu2khMH54drbP6DKlOvQutQkEDPypfSp5jMKgK0etWGNBljlGOxvNFSSZXW2aiUVi13A0331gNTR8Hrzy4tLRrUHqq5ttx2AajdAw8MwAsMIDCMwjMAwAn+VETDS74DqP7f/Xur0h8Dsj9+n/NKgdbnLPF+vEbRBewGn65LiOLemZc0c71pMDtuvkeDOpu7KgAmy5jQVAqiOqWcysJlDPjuj464AAQboQlmuLWisqVoi6CKonk4gDfCRjbNWTh43UmKAqrQoQVuqXQmaAlRn4HRh8UbIT62JLJh9wnusWdVNmODL9yWrLsPA553wLSiNyyXsFCzjOZGmrJlyVmW/07BOtsMxwF++udzufLzRTijY3COA/N3r/fZ7wOqYQM0aXAM1w6YYqxjKJXArsJV/PcjniS1PDgjO92EeijlU6muZHgCWQE9jn+p56K+6urKOmNLcaJV603WOQbMknX1tabHIuG7cWmwPYVI3V50zal93jsKkHjP2ykp97bJrrhLqSTrCAiggu9vDT262tXVkvegVd7efIAH+GqB6SAKAmkh9d5wLTYo41innkF6QVauqJpgQUuYuwNVenYBV6lXT/qQDq5FYxolJttSYt6SnVyYnSXtcBpoFVLN5N0ZXAXo5dpbjcX0VgBJEuF7q565mNdJfKfKSnQaIxqHHvpWMtZtqEgOLF4dT1yWvuTaOYfNOCLh9+ZgXNPQRUy3dfNgWV29T91hy4FfvqTOk3c8Bkt+TM42oNOtBonohu0rCIMyWLtLUsLIGz3ifPVrtsRuSGrmurZZ0/gXJcUBeb3WsJ5o/8fMcJkqypNYWL5BAMMUyC8B9eHOxffLgQeTAiI5hxJ+1SRx/F5jUaQGaiQNriJNtqMRBsd2alvVtggQq3dxkVL2Wax1XeqAb5QC0669cjf+lMD1T0bv+ei59wsDzK7n1BYBswvmgdjG9bHX71TSMMZFFjdOvZj38TpMhkwUFVgWG5jSov37w07awcpN5Qja/M25fUee5s8MckiBQum8S4JBrXOOr91zvx6g8Vm8ugc8n2vevD9oXfL81EaHKo2dUXb+C1VpOuf8I0tLfWSlw7iEFyLoLut80iZb0VE1depdQYS0tco+aZ5JvM3AbqakvoPrgzkoA42vMlD7/HEMuJLJzzPdIlQPvkUiNuZz3j4DjygJ4f8m9RaOkJK2qFVawaxhVxlugmppW31LyXgGj5QYxeRK86rrcXTpRMERF4PXAVZiWXqxClQZ148r9KW13bAOWMeI4lMhTSGwroSpjKGO8M1trkXRQbrxPuYbu2fsHu9xrBZR1KiY66++JALXYVGtT90nECFjjLq8bMEyp3VY9FTuwliOwWpv6V3oLn5X0V4VPsard2rtMljh6fb1qv26Hx2EEhhEYRmAYgWEEhhH4S49Ax1v8eLclKbyMsi4DTf/EV+b66nfX3+v7BDayPdZpynIZDJUZSkmJNWLyD38vCxT0KBNGEGwfVQL0BcBlsUVdPSqBnYHKrEwodY1jAhoDoQWCZ+W6SsoMTzy0GRkB60SNqZcN7K1hLTOTOMdGVufPtv6AcY3sF5MfQOoSLNYCDN4y0t+RslOOQUBMg5kYAtmuZQrjmUhtQ1JibHNCMGOgRfRlXz+BqQ7C9sAcAwzsIzrHMV8QvNsOxzrDOY7rzqc32+TKqO0iLX6O+++vv33bdpDsBqQKtNOyooJGY9kAVmvD/Gx/MkbkW1MoHX4PGZOS9hKUKaHT0IfgOXGygMCNO8meoeMS4HQTcHgD85wlPssgWIngPImABzA0d3DvXaZ+dJbxev/hoD1/tgM+O2ScCN04h5LM1nsarU4mNU3itVmMem5tLbY7D26GWT49etfePXncJk+3qX8dtzn0i7LjgTAh5ggHKXSVWS03WeuQBaI+txaSGk0dgAVJyn41WErNZs/WWSPperNnZZl2Zc0lcO0Z1gqQ+6/g+YCkYlRdz5e/juTaLTtGKPvq2ZPOTClsavVVDVCK66xMqyhUCWpfr2pQLlMkw1TJA+dGo6zefXZqnt6zW5+VzJRtNcP6/LvnOM6yzcQ869pewlpV2WsX2Twg9BiX2uOLeVclYLfag6RXJ8yohkgxH1J2nv6pOsBWL9tjATU/6/oruFuYBdBMM6cMqTLunz3Yap/cu2MFbJs+2QGofs/rOAQ7J4z/pP1tO9lvalVjagbLKFDNtd6brXk9OPYyeN08BRx1IKgDb1FAdKz3JYVaqZhuqgo4lDRb8NDVqMbQCtZZgOQ5ClhlBFOfqhyYGYvEV6DKaJgg0P1X0zHMeY6tXWVOkm6ZnG/rD39KTgSJNZP0/u1e+/b3ryLR9obiLo/Y9vAE0Mq47/NoD+QzGP8l5PAbm0swrly/3++2b9/stR33630mZQYF0mMU5jOVHlx3ts5KjXaAYq03r/Ne8hr0Ze2royCQVEXBHhbZ3wbXhTWqN6xjZWx+Sn3qfQyVBHfbr/ba5zCqGhAtMOx1B7P+2JyC12qVAngPTDEE4xEmM5jRY/GULVPguBli69xz4KUOzlr2HFR1KMU9zT3FhIy/L0a0kkcCWtZcJ3vO1ZRa+Y45jrSY93Fcqbt3hm0jxGCnrp7PrZY01Y/Y5weA1PckcbynjY+pS83asZcqTHmE8649z0qWlfth7PmYPJlg9qQMWIZ1P2Lu+ud1rTrH+0S1qelrVG0zpsy/RrDuDY6kf7tchzr9dkqVq9vK8GwYgWEEhhEYRmAYgWEE/sIj8EeA6iXv8Qc+7p9jVw1KqWWL66+1qX2Nq0A1HGH3B96A2X6rSgYNUwQXsDZIOOdwzF0iQDfwMMKapzZVtZq1YwJN+6cabMkGriwvAVznEvRYh2ZgNC3osd+jZkfzhHKJ+Qw2+BSYIANFGblUGtlrFZC6hMvqyswyDBO1qTCfi4DVWVgsg6uS3BK8GXTZRoWg315+J6lZFMh2LBHMwIm1i7b8sG6PNiTHBL5xDgaoGpjOsd8ACoLcrY822tLWSntHIP+e4/nNd+/bM+W/5vKtf4zxScnkKpCtJ2k3Y6BnvZgSO9ufEOAp3bNnpjVeZ5r5GOAxLgn5o5gsiZuOvjc5njsA0jWPCcSrs7FjvASV9ujBWru9tcSxVj2kMsLnT95R9zpOGxQZ10j3CHozimFXCep0mtU5FqCK91J78JN7bX4R8Ihr7OHrL9vx628YC6S/AH2BqnVvBVRZJQBmjZUEqFDoYaIi44W9i6GSjKqAFZAqsyoLlvrgGE9ZEFgOrAVUu1rBhJcFVnuZb4Gha4jVYwfQVSjrVxmu1FB36oFsLmgtkJR+ndZNUvd5FmZVKXbHniKJntCwSHQjs5ra4WKx3aSAU4GkGDBTq3qEY/Tq1iPW7XoMu+yr+mz7dfvu5WuC6sV2gDRAxrIcjeu8jzH9OaQXq+dmixrxgs+ns/Z8pswXJsp1FLZUNktgARDonHJNvqyMAKFTJA8wUdLl+RcffdTuwRQKVC8OX6UPru1qpkwsKPPtgOpFDMkEWzKnPu+lv7KqdX9I8saxDlD1hQKulbjqEweXiDVz1Ce/CtYVSHXsUyPIcZ8jZQ4r59ww/uf2seUa06Qnbr/cI9RVR/ouM2c/Ycb8mH6pyuAFtsfUsdK9JgDUr6k5wCZA1bXlvLzHKOzJly9hva0zJ0FmWxrO5QgTrMMxBmgAWB2+dWo+kOG8QU32g1soz6fbV6922z98/749eQ+QSeurYiJzPg6F9xLuabPU+8YVOIDUe0tdD5pgVZ9fFRA+Cviqztnrl6lot7kub6iE4Lns6s9JeN0GLCv7f0Mf1c8/36YlD4ZZ3He8A1u7K+7MZ3gk3bI+VwEQIyqnSCfeDsBaP8t+U2Oqk7g3nLTaKbdeL1pfK9Wyx1UMrSBfljWalSTYlN8XwPa/uI77PoFuJ/GNYZTXsbNMYs3kWm1X7/HLe+GYtbx7sp970ck7rPegw6dUYPDWI+Te+6e2k7FEQwMv5huTN6pY04pGqbM1qru8ZjKzxMHC0pL7+ttiUvsEievQa9wV2f+tc++CWcobAlK7xVOHOHwNIzCMwDACwwgMIzCMwF9pBP4IUP1jn9azWP5hv17X5/bu6opRKWZVeWxvWFFBZzGplUW3ltVtiomB3SQQV8q7CLMqa2eN1kiwwuYCw7FsiaCRrUcEycvLMKALVm7ZJURzG/YOlTCHlHRK119YUIOlKQCBLRvseThNHV7Ml9jpDD9rmrQ0u4ihzCLMEoztpM7EOg2z09AgyvUqeDlNjwd7WHayN16uxvaepcwHLII9XpW0GdjoEmyQKGPLZ8zAEBoauc+Nu2tt86NbbZfz2OE8v3pJkPnduwBrA2G/fEjQl3hJpoIAS9Mk67XChBCUCdINOH2u028vm5PZ6+p34/QLy2wd6m0A4QbnuUQwOmvLGPZsPeo65k4fYcqyhtRXMGtwu0ut5Itnu5FYTgPQdTANw2scqaxPZ1lAjsY9Dpbgx/rI2emDduf+WrtBP05sf5Fkvmy7T3/Die0DVE0y6J5M4oDPl72ZJqlgSwqDe8tNI/tVEgiTdwGzPamhkkA18l9lvrLjgtRyAs7Pqd/s16Bn1QGlvOY69BA7kJqawALZvVy6Ghz1SoEeJHWsW8eulkTYwFxGT9mpbEyopxoUaVOBkwwfLNtE57ocJtu+k8yZczSW8dPFlHWJv1KbX77RVjYeRTp6zOvv9o/a4+9fYNaDHJhrQVZVRl4lwDlGY2OYHo/kCBmqbWpyPBotwajKnFY7l96xNd1+WaO29bB3pckEt6MGfEaQCrOKVP3ujcX22YNHaU8zh2TyFNnv7PkOiSB27dxYh8r6jezd+lPW9GT6qHqhdED1sr9tB84yB/6+rvcCq/XVmwn1I1zz1aGoy61kuFxbJgpk4Bx7kR/fjrG1wj4Kiq2bPqRWmLGt9qpIfK1xFKzyfcpYXgBuVWNUD1WvY5QE68jU739au+R9r77fbi+/3eZYSIDp2ixQtWctiaejY6XAtf8TrgWlwDp3n2P8dYPrefHmSnuLBP/XgNWvX+3DvtY8x+22y6k4BNNcg9aMCgjryq4WNq5Hk21pP+V7apWWzNayAK65BySYbtnTmISE1/DPcRDfxI1boPoaoPr49xw7576kUVkSK8y/1yrHMaEaQgDZSXNThu3rHIbj5ZfS5CTLbD/TMaOXdG+XKAt4vZZYCMtqn2b7WHPsguJKSJSxXSXJfOAa8Dro2tO437qfcE+D8fb99b46Luvrj2D/9eg9RpZtwuF497DYWcYxgJe/CYe2icqa8r7Ea7DtAlVrUc9ZM0p+d+i36jjzlwFJsKDVJJNg1aRpnzAJpdzdB1yrPcNa94WS+1aP1uFrGIFhBIYRGEZgGIFhBP76I3ANqF7HrL0stw/e+wMxbDJP7+t9Vvn6+wwFevMkHw1o3Hax24FBQQWuBZGEnIBC6u18n37Adlo1oBG0zhH4pm+qJiSAyr0jsufnuKzyzmVqF1fmqCVdGCXo88XegGQSMDoBQzTpt4AHoyOlsqkNY9sRLKz1qJoxRWLM9wLtUG6wvznYoThuCsBgWc6Q+xmZnlHPJ6MTN14AhUGubUFkV61FtdG8QZYMr/0nAyRtEyIjxH5mZgCqPQAjkFteX0H+e7udAKh3CHpfEoT9Pb0bBaHiqbRmsBxSViKS5ZIAy5gawMk4poeq4L0z/jniubJG+3hW+wgPHaMjaNAt6unuAAiXARa2nBF7y3fMcCz37iy3jx+s04YGtpI3KYcWpD4n4LZmbGT7EiWlBpb29pTxCSiFDbUeMoDPc9XAhx6OUwdt48ZF23r0EDDj67tt/9nn7XjnKeMgwwPw5fPtmSrLPSl41QkYKbeuMZH8dp48AqGp0Wq7CFiVTZVBFagq/y2gWqCn62t5CYhMgBRYLfdZT7jWas/uXznLFvN49VXsc0XZMkOdkY9gKWu6AJPAJ46zvfxRxglZoiyTPTzjrGqQ7s/2XfUl6iYPAbG6+B7bqsZEB+eztvUp54dJD8DokLn79tkrmLk9+Bskv6gMEJQTnKM0gPUfsyZP2O8RLWqOMGdyHgp6h/fq6pKV/BYg9YOBWpFVmlSY43UB62j6mLVBYoE5/PmD2+3h5i1eY3vafpztP8VoSbk7O3XdWpsaA6XOtEpTK+W/Gg7B8PYu35F+Xsp5Hb8OpF6Ofx3opfHQZXKgmNYw1Jd4tpdm9+1CMn2MqQkB+9hinmQ9qgPLvUH574TXg1JrgeqBILXcsM0hnMl2M2f5nUwrdaerWw/b8ua9SvKwm6dfP2lvnr3lGGqtHWOidAYgPYP5Hh8zZ67y+DVxD+D+YR3rIcd8wOPi5mp7gFJiEi3145d77VeoJJ6+BSbFWMjzrppP7xuT3ie6mmzPqcBdclhBXLaQyt3Xi951HGfc83Z3iX7GvE8J8AL3s59/tgFQXWYtyageti8/fxlmeYH9zHT0qaZf09bip4hZll8DOOSyXkNxRCrDKQGk98irGtKr+77PTKJV7a+S2brf9YxotaIpmXJqbL2COKb+qsrcWiucca6a1nJqJxEAvS1L6lsF7IJp66n3uWaOkeyeWcrBuR/haO7fBsfraIyQl1rcpD+9Z/L5ZaHEnANUxzCofrpmSnCxbR/AK0j1G40Hv5MZ7RJN/2S9enyeQa/FKDBb943rwPbaLWN4OozAMALDCAwjMIzAMAJ/8RG4jjK7nQseCdJ6E5YfZY8rT+/XH3I8LHRROy2QW/Ipo10Zr+vv6dlZ/RoBKDFTsnFNAVWgXVjPU416hK38XlZV4OYR6gBs7ZxOupoUGeDpBKyD7Slg50JmyLpHAJpcrbZI02FHbdNAkxwicPdvHC9YXRmt4HZLCxblw7RRsd+nksYTwESBRc9Z5kpWQpCo5NLsPbV/BF4nMllEcis41Br4R06H6U2y9gIJgIl9XGcJYtMih8/f+uR2m1lfbnvs+QOB799/+bq928UoigGO+i04pzwpA5jCaAhyymkzMt+0n5Fl5ThsVaPc11oy3uKIbzBGW5hKrXI8Zb8TDjtBq2ZUgtRHsJ/LSOlCHPM+3X1fYe6kFE/psiBVwF9AqNiwsMYMnsDUr8j8APIzfGvoszA6bFtIIhdXAZgEjeMPL2jJ+TljvgtgN9znvZpMAZ5j9ELgPgV9N6G2WObO4lcPyNpiXJgva1UB/WWkxOvpqVpJleqt6pq6SoSkXUgCzh4s+ehYOmYdMMg5F1Pfn9/lNnVmWceXQW2C/w64pkZVtx73J0gFLHX9VNO6JvpeA/hikSRey+BHmbZ1qmAKEh6CpoW1e5hs3U8/3SPapmx/2G1fPcfUhyQLFlVIgmH4qPuWnT9TigqTekB/T2sm/XwNlBLoMw6uHQHpPGypbYEi05bpZm5mMQVTpj0JAJgGsNr3d21xqv3bTx62VaTfAtXT3adt6vhNW6FBrvNzoQOz9cOOe1cjXCY7veNvAdXeROnKZqsf9wxkv3ryeLWartipq+RAv7ljrTSzxrucl7u2QAxmxt7xVcuLBNTEgGDVcT+l3nsMoyojqjzf8uGTY5JcACBLBZQEn1Bfvnzv0za/ciuJJ2XBT3//dXv/hn1pVsU5nsNen1DwfgajbTubE1yCT32EZT1nfbHrbEfuoR0w9jOr9By+v95mqT/fhrl9/Hyn/fb7d/Q3LpOgkkNz9jCjSt57Sb8y4bjkdnX05Yer2ZKJjmLjXYpb1I3f5323uIfMs59f/PxWu3kLZ3TA+FsY1a9+/zrU8ILuz4U4406tasJrODWgJlCyZkSefG6ce3Wv7gyF8nIdZ25GXc4mSgoWaN2DTMB1st0wpLqds1a8X3Wta9xvr56NXDhMcak+YuTkrHZmTFWT6mVd+9wHiB5y3+iNjlLaAABPAi+tbHQEBlAC2F33x66HgGN7FY9hUQ/Tn1ujpX1+Ij3B+ifpwM/smf3KjFaytf5GdW7rOQoTV5Vo7f+Oletvl6Tql/PwOIzAMALDCAwjMIzAMAJ/1RH4A0BVltEAX+OIH0vx/rljMbTC8Ibv2ilBe2p6ehMlwa9BZ21TzJSBQr1P+JTa1tQaahszz1EATmUkCZj87Rws6iy2sam/5NCUrirXnQEAxiDJfSkjxfTIgG8aoDoNSFPiGxKMiGYOBtNtlwCUfS/RBVrRLM9R7wpbZQ2calJB5YlBvrG5AAi5qpJfgxrNUIzhzPYf0M/PvH4cLgGq69PU+AmO07KjWtaMCQJlHeeotZwWaAl0ldve32yr9zfoI6s9xxSSwZ32DUyMxlH5LE2kGAsDywrIrEuVkWBkY2ZS7pipWRUIxcSnoJk9UTcJam9TX7jAZ9lzMRJAR5xYbJ5x+elPbra7W8vptaisd5rt3r3cbc++/cD5wI527TRSn+ukJqirYDqmK/bqDEBXxiiIl12lhyMyuzlkpas35tqte1sB/mcwjXsvPm/ne0+ZN4Cq8lNXmq1P5mHF6XurXLsQdtUnl/OvYMjaVA2VdAHu+nbK6MkIpXelukoDa4NM58ZaNVloz1a4fgVWq6/qtXXte8O0arJSUr8eqOaxY4sDInweRqX4ywtYGtm99E+FqaOfRmgnGW0ZvzTT1eTHtSerF9ffYrudKmWkJ2wvMAWlIwf/LOc45uc9JKrfPPm+vdg9akeTSzFTOr5YQBYOy09QfgBQPaR+9VRmX4bRWjzqKk3EeArTrF0Z1WnAadoAMU+jqUNkvsrE/Q+gynnM057mweZa+/Tu3WLDWYlne0/aKnPEpcTxsDOUCSXHFqwqxefbREHmQmdUVQfWGya70yUGBNBdfWp/28ga6kHqD+8lJQ7tsjOOb1hXX6vxDkgw6eM8cL7nSQIg57TtDmyqNr5Oh2ZK5yQMdKfW5TcEn31rbVcDmHXseUuBLY539f7fcL9YCzQ5+LDXnvzucTvYcyWY1tEICTYbx+Vz5zVSURIJ9FQ9IUFwHva4knKuZqESHlgYubHukdGv3F4OgP0aN95/+PpNe769H+n+aUA+56cTsLWjnRuwCQy/UrsZjFiqCD9BFYUM6E2u63uA3E3uQbKmvwSobuLQraT2A+ztl49fhzFe9P4XJKj0lwSVtzD3mXrXks3mOu6kyaeMn8yzU1Sq+gKAqV3Nfqyr7oB2wKgb1phY6+rlZx2+7wk7K4vbeQPItsa0ybGXtvb97tsaah/dRwA53+xnjEx9j2tJUK2i4tRrKwoTDJGYVx81hztBN08eJ/dJ960x2zkX1hHXzgd40/cTWCdxH9NUybKNaZINuR9f1pn696dX/XjmlTz1dOtvoOD0CtAW6i5J9vA1jMAwAsMIDCMwjMAwAn/9Eeii+57V6DV3XdB4GbT/KQfiH3qZlcUuQ21Q0wPVAm0FACqQLrAg8OtMYoonzXunARqKgJX+GrgY9Ng/cNJaT+SfAsIyESWwJpBZALwmm2+wNAJ0EchNE0TP2p7GGlc/F+pj0vfx8XOAgUXa08wQ4OgWOwIECVJlaQOKO4lwGt2nLyCBKEDMrPw0r3kMFUjKqFLv5iMBmBzwIvtRxhqXYfal4ZFuq36WwZ9A3CDfwHjh1mq79ckW7C+gmKD3mzfj9quvMS5SCmdrBoNy4VNIjc5xU3DKz2k/I3tUkV5qtawzm+XA1gCoGwC9DT4TzB6QWt/V+Gdtea59hGnS5s0FQKOyUOV+U+0tbXJewwDp6BkpoiDdOtKAhq6fYmgPgXPVQ/YtdKYA7VVrjKz3Yhegr8Pvedt8eLstLNE3FzneyYen7eDVF8zlDmPsCFRN3gznP7Mgu+oHaoSleVIociZLEyVZVuaROtUGuyojPYF0O6BJoJnI2jXhgRZAklksdl8gVWNeTjL51MsFXfi7WJRKqvwQqObKiG6zgLiAqWfJJzhnayfjPEtwbYuaBP5pWWOPT7YFLIEmw/Q4rkoYDcqPqJG0x64M6iF9eI+QRN7Y+qgt3biDw+wpbGlrz1+/ad9vb7c92NTIfWH3DjBRUmGcklgC7zL9MWHgEi9Qbi9VJdmCU1M9k4DVuTgCmyCwRpVhpS5VALM0d9Y+vXevbawuZ/uTgxdt7vhd21jQuIxzMWEQJ2bHnGvMMQecaqR0kUSBiYHeTMlrvGrQf1CbmiEs6fiPgeqVaLm/B/VzUe2BwivKeIdNFWSJMsttOXWq9LC9AJgkIQBbfSaLSq2qwOtUx1/xbCdXPWN7JbtKdwVJM6yzGw9/wXIZRSHxYftte/L51/ze3svzvGZPUd2WLXeoGnQaYMHYybLaFqsH4h6ZwnfnBGjDeZ4yPqu48S5vAiK5B73aP2lfPH3fvn3+vr3d49hyK/R+JLPfm6aVzD+uwBoadeCt+h772VzTJA3uwnDf5D0Q4e2XP9tsW9SoytgLVB9TPnAGWJuvXFKUD3H9DfgvVYbgs9rilOmR6/uEsZFR9Voo9TFzaA7HY+hApqxt9U+t9ySvkPnxPuB12O9fMOplaT2su1SaW0yq2wr6qwa3ShoiGe4czY/sk0ry7xhgXtcZY2pi0kQccy5z6n3PkgTrWvv+2NNe39wYx7Die2ckxQCjflvhaiLRljX9tW131ZL62w+5HOkrYeqZ90msqpku8a/H2quBBqB6efMcngwjMIzAMALDCAwj8FcegWtA9ccg1U++/lof0P+hI+qz0bp+IvXs/vDXOwoMVjAgcHXb6k9XckvDg2JiCrgiAcZAZhFGdSm9Im3UjlxLM5iEjDKkgFB7nBJMzRFAz8ucdozPJFH4NIHcLGBymUDU+qZjmL9pgk6ZSD9PA6YRIHaO/QiK5zHokTUNUxqpK4AYoGsPw6pVIkwh0D8XABCUB4Qm+V6BjGBUUquMj6rv4AzHIDgJMA0TyvuDyU2h9wAAIABJREFU/zsWw9Y460tt6ydbbY5Hq6LeHZ63//M32+0tPUsN3GRWfY9sqoGWks/+9QSNPeuq7Hd/HJB6g0B2i89e4WOAhzXaYVQ5Jn7YWJ9vn9LDdRWwalAWEErg+PbFbvqkKlEWpOoe6zkq/e1VgM6dzwVCykc1twlOtBY3BWyyrAAjDJQ0VBqNMHW5ganS7Q1HCVCxU6zq4XNWBOAKMOX+Z0DTKTkV4MMYTTFv9lANoorsVGa1cwDGlMrfFVCyXrJzAPZsOiDUmytVP1/XnoAqUXfW35UUuOdPfM0ZqJY7V8FqwvAOqPrWkp5G5uv5Z03zbf0p6zMVsTFOglmNDJjgFkpNKaoy1QsNZ6gpPWMtKvcNC86YHQBade8dLd1oN2FVTVLss90Hgu4nz5+2t0hI904xVQKYHpzhBHyKBBjAKZN8cIyxEoB5RhCdREvVLst2J5HQMaqzyLF1+LV9zRzS+Hm+EbC2VeTWn96ndyrJnYvTw/bh9dcw8adtHbrOhIu9a2JcJcPGYoncN0kCx98EQW9kdb2PrWxUsVNBO0ka9ED0ilG9ZFF/cEtxTHX6FVgVSA2jajsgFRhJChRSz/gCSM+P9jFR0vmX8UQOesa4eZ2c4NB7wvjLZAuMNAhS8itwNZkwv7rRNh79jXxzpPOvqQt+9eVTxhP2GrnvCWN+CmCtcyzp8Tn1uAjbw6Cm1YvSWY9Ql/DUaHqJIwXmtQPmYX59oa3fW21n3KMomW3f4yr8O9jVl++qhjKryP6rPYvpyKluMEkT6bHDULWffs4G86GZ0ibDu8p18W/+ZrNtbOAAzbntINn/6jFAFaA+8pp3NXOtei2nwNRxVGLL2qo17Gu13s90hO7M1xz6zJb3hs60zVp8DZPiyGuiKHL3viyBY+7azPQOxdlBer2aJKx2NGU8VxL1MjHrpMBRqhSzahuavWO6naZVTdJzmbsTwKkjfcY8HBwBQAGqKk3Stox7rCZ8x1yHB65h7j/WpmpcRzVyalR95t8Wr18smmotXbKpnmz/t64AdBmEldS3js7t/f7XqIx+sLCHH4YRGEZgGIFhBIYRGEbgXzkCPX107W3Felz9Qe4CzkQefyybXCZLBVI1TjJMk82SiejrfHyv7Vfk73Axzb6Kz6r+quUYXAJe60kBLYImXrVF+zEBd4UIchdWtQJEaWOzADs6WgS86kbKl4G65kqzBIazGsAAds40AjK+ggFRJjxrPSbbj1LTCgNqACPrACgSYCrPnSZVr2Nk2AwhSJSP1W9VIHdhy48EYmb8BWrVq/VEOSyPHo8GHxxJmEwaZEQul9pWgu4zZXO4hd78eKut31kvt18+5//43Xb7CqfdfGYvAbYlhKGVNV4Gh9Z1hYHowCqB4Bz7XmUIbgP0RtafOtJsOytDTAw2T3B5B+blo4draUNjtCibIrvy+tmH9pbWGgbD5T4qLiGs81tGTWDq8Ri4KikMOK22LqW6dS4Nhnmdc5umDnIGoLq4WK/fhlWdpe2MrWDG75+0vZePAXS2RjlkjmDFdZZlPxorKQWewNRqMu1qZO9kU3UELtlvWqTYU1VJMLLMHqhGxp1Y0//JtLoea0255q4qUK9YsFr0Pc9S/TpL+NfDqmKY6lqowDq12wbZMSkqUCWIUncqCLAeUElqvjXAkfWG7RZgnVtbB0iQqbNmMrWSvOcoLWasdxy19a1P0tPziAWhH9P29nMMed609yfz/DwToHqieZHAiPPax+AnkkoNbDQHS81wQnqOUekvrTzEmVyTtq9ZoAZ4CQMl61On+f2DW5vt9o2b5AMu2v7uc1jvZ+3+Co7aKBN6E6VMOOuKxQAgqd62ySwEgPpYTG5NgOvHMQ4v1xFvvlY/9wioYFfPYPurK0ZVAB1QlX91/4hpFYC8XJGqljLtUgRPh3vpXavT8imuu2GudY3l8ZjXjg9l4/hoVQoCWJlXAO7y7ftt5c4nUWjbU3T72ydt+/uXXJvLzMsS7J29aj03k00dsOL5GQk058tElOtLxj9tV9xProqaD9ojk6dgGwyQlnEFnkRZMGYIdmRXMVp68noXmSotiaypzbS5LzFlMaveZ3KLzEeXm+4K18KCBmhclze5t/3bX97GuKyA6t6Ho/blF68A7uP0UZ3Mmug8rz3/sKgCTBNeZYbU94DW+CgmR5GweCiVSHRcLizENdnWMbwFcCsxlyvCmvj8XGCv2g9xXQW8mqiB6cS8qfpAC8zrTp5ShhhN1b3omHvCDm1o9pnDU4Bq2uTwb4y02/d479UTYP/gIIkF62VPNH/TgZrnx3zGAcqN/bColq4o1Ke1DcDV+2/u895HkzB1jeUMu+v76u9euSD490TDJWezT7T4vv7vVr9ecyrD1zACwwgMIzCMwDACwwj8FUbgGlCt4OOHX11wmUjpj4PUiqYEoKsBq4YCwEVeM2gr+W99m+PuDDvyx7+kvn4VqABEEqwbUBjoaoRhMAFs5JWSDPtlM3csi9qNtgzhgwEMwCt9CPmdoFCwOWWtqiY9MKcydVGFdmDUPqu2oNH5d8YaOwMwmVCCcWW9So5PCYyV3k4BOGetfzVI5/WR7KsAVWDV9bBJW4WuJvIsrVd0G/Z4AIoYKslYVgxX7Gva2wCejwBiC7fX29bHt8LCGvv/v9+8b//5i7c1YmFoDCzrvK2J82cdhWNKwvcUY2Q92ipB4SoBrnVr1qbNcbKR/fK+eYylHhAoP7y3BjAkWLNujd+fULen1Pc9AXNceyM57EyGnJEgVoFp9ZHNGTiGMKG2uymQZ+2cMs2qN3McZPFmZo/b0hLh4P7bdgOAvL55s+SMxzvt3ZPHtJl4TeB5yLHB/syxD8dSRlUjJeS+BVRl7zwJZb88x3BJp+C0qBHddvJf2b0AIePpTHQnJ+/apVyxJa4rg9UeePbrrkLWShX0QPU6QL0CrJcMa+emm0DWCcLARVY1CQBljXGktYVKmfsEUKWlShnkxI1WsArItKdnahxJjiwsUNt461EcZU1MvN/bbV8/e97egXoOz+YBP5UoOWH97h/b15O1ahuVjLtSSidBFrw7fk2TXJMwqsqBF1kUI55PAWCXkYh/dv8+Mnh7H4/b7tuv2uLZfttc1PiLM3VNJklQc5JaYYsrNS/jeuiv+x8C1ZKy9vV+DmcC/ZIgdICvrgWPMKsq/+uBa0G9AgjV91KzK2yULaysb8BqWMawg7Kq3GOoXTxHZn1qjWrMgYpJlVFNyTB1v9a1ahp0olMw1+Tqw8/awupmVz953F58+Q3Kgh3qGWn3Qv2vjt/hnZUBI/WtL6TWJuDEc8z3ZN8WyZ+Tq6nzSt247+VaE6xeUH+9dHutTa/B1pLIOmben5Acevzd2/YBA7UDFBIqb3PHi5qh66OsPDjOarXnFcocvLZvMze3uY/93d/eabdoLSTzuYsS4zFAFfSLLLiY6yhy4wBea7ikvlyHqYf1XlR17g65rWwE8m6TZJz3mshuNU6r83OqAjNd555vWNUUKOTmUODVpx3QTc9V96vJmwmBum8lr9HPYe5zMKUoEfYwUTrCCMu58vKlujRg2c/RfNt5HXNdjZlUa/S9d6uiOcZQa8z1JUQtrtq6YZIAGDJprFRVxFc1xRZylEFSgeZSXvR/p5xrge5B/iaVOsCZqfd02ZZuPQwPwwgMIzCMwDACwwgMI/DXGgGj+g4G+dADU/8o+7zPJP8YpF7Dt2FO/UOu0GwpbMoFwbGBglU/FZCmeqsLcQRwEUkK4y6fFegxoJ2P+++Ierzir/Q6nYtvb46QQMgMOY1paHxP71MCaBnSCVipvn9fyugAZ5qUTPC7OepRBaFgxgAxgewsgbbyYfdnwDtN8D1HexT3ofnSqSyZYSpB5TQgSoCqa6RN5U9ldji1WWWpcetMhJozMEaXkfWzdSG224eBsQ6bBkqJOQ0EAQAHRn+4hG59eisMsEDO/ov/AfnvvkycI2YwJ5AW4MqcxXCk5HD63CwS1C67GwLXUYxTLsKojkC9MxzUAkD9wf0V3H1XkDqXK6eB6Bg56faTt8gFCcZCZ3rc1Q4ogZvAPWdUUt9g89TTWVcqOC3kLwCq6jzNUzxO+G4Y1enpcVuB4j18/wogRK3qo3tgS1hRxm731ZN2uP0VIHuPxMB+AVXBD+OptHQSxm6SObN+rxhVayQ78Mo+LpiLsKv0Vb2gjUhqVo3IrQ/NMXbu06lLLbber3IFrqRFSQ9zpt06r/6jdfad5Dcy3y6QDYvUgdK8TYpK1tLo2+cE1wFQ5fJbFr+2UOF3OjHnETBl4G+dZOSoNb+2sLR3brCEBj9bP8MEDEaP/RyAYp+8eN6evMW71PpUqX2OZR9ZqoZKSrV1pD2z/UiceV2PnmAdq21pdGOeIjGiCfY8tak6M1uzentjrd27uYnMHTbr8CVuv0/aLVoRrZDkseemSYo4uzLOE/MLBVDj/Ctb1vVQ7ZyVdfyVUctnZ+UUkHXYPMawVB0TVwXm14a/G/P0qL2UY1ZyLOBBoNqZU1kXHp19oU82kVljfPdhv6hPLYAKU831ozy+2tN4vZgksU4YxhVznonpxXbj0c/pq7zCnDgfh+3J779sO+8w8cE86ZR7mdZSrp3j1AWjFhEpcf4y4squk9xJgqzO258F1vkOa1l+xTH04bCPWZfLuGzPkrg5Zq5O2cdr2kB9+c3r9oL68EMWQLlBs3FqxCs55/JyXXmnXuIa8Xud99/huvh3v6SP6sZyQOb+jtLfV7Quhjk3yeBMONSyj+6jY2rDanYgT5OmWngumZI3J+HhvcokCmOZ/ah0yForua1qEfeZBFZa2uQGWMeb3VVSQoDq/dVjL9dflSX84P2lA+EqC6w/VbZrCzLr7VPTzbjp+p5L2/ugy0D3X66t/QMNtDomlmvxkGRFPANYM8eRizvemC9h7Kb8N4A3KQYTDQqBbXPmdt3fne7KvwKh+2ylnF+gSl18QG0PVPt61atlPDwbRmAYgWEEhhEYRmAYgb/8CAg/CmXlq4s0ApH86oGqP18P7K3fKQgq41Bhp3/MCWazrz7rXIC2TJXMUPseHX7d7jowLplWhbj2T10CxCixKwORWZ6XhLN4L99rz1XskACQfhNIw0ZFmkqAPVqYo25Vh0cDd82VgL6Y9RCdp+4uIFVpcWfCY6A2A0AS9OoILK4Jw6kZCJ8mUJ3z95xjun245zCPhOOCK1vRCCDzuiY05SxsDWxquWAkgh26EbbGy+DOqqlDas5ufnKrLcG0+N43eyftP/z6RXu+By9wWc9FUBvXS8aVz5xhO8XTS0zPPAFqfJQFpzyftb7NWWW7jZW59pD+qBsbOigr562mF/sEx9vIffd2ZAwcM0G1xlG+scYstagyKOYOuv2lj6pAFSOk4FnmZxqgGgmwLsEhzWRgMVSiNcraTeopX9M7FTHe+t3b1KveiGT47PhD23/6Ob06n2W7OaSoUzPMAUiqenPClkbmq8y0M++hj2oBVuXc1rAqf4XZklW1ZUqSBAXielY1UFujH9dPGJ4++VKrtFj8flX1FkvFPNVKK1liMVG17up3fkVLWdsoGRagCjBgVgOk3MiWGbarEagGrAoKSiJ8RpAdXyDWTepVCfxteSLgnF+9w1g9iKxR8583H961b1++ajtjgP+ZTCuS39M56ratoRSkijxYr0rPu5ZIOvjmjO39q4CVRbGAzHpu8oizPqUd02T7GDZ1DTnq1Pk+CYuv2hxs6m0Wk3Xfk9DyaUmT9kC+6JhXH1Vdfx1rEwSyqblyoyhQItsD1WKvA1Sz+gqodsOZEbzEBo5q10Lnh0C1pL81ZnFAKpk1zyeseUzdL2sP0HqhPFSAYy9hQMwxIFWZtfWo4yMZRFsECV5l9qjbHK21tUefZa1dMHZHu7hdf/4YV1nBzirHbIU380G96qntac5kUaUnK5nnuUbhmnuEpkvmLToWuG57BVbZVnBnLXIqI3l9tLaAkmK1nXKfGvs6yobvX7xv33BNvve619FWkOeV5X77Wy9P7J2qWdoSc7NF8u1//tvbbWtjMQmqA/qMfv17pMsA1Xlr7XOkrINuqfaS3KxhnXgdz+iV/bkY6v4+XwZH1qWqluiSIMqpOyVHJWe8F1gnXokz+0bX3wxvkn2Crd+/01cMbqY+908/V5LcVls4WdtWBsApGBX4q2o58XryHiRItvUMbLFthzRUcmkLhPc1auvUN0p+w77yGUc4kB/Zh1UhMPedMckkdT+T9sfVMyB34HD2l191dcc+mm9H0J9dv7mgncE8Xv09vPbm4ekwAsMIDCMwjMAwAsMI/EVHwHQ4f4F7xrRnOkq6V+YTPfDsa3N83TrUK7a1RG7Wp1qT6h/xnlHxz7lNG8xeV01QgQOY18CrqiKqTLXvKeZrfmKFZ9SBJczrDEV4vaqFYA75nUDToMOKVt12w6oRCNlWZnFxgdY0xdy6/QRswPSCxjC0pVlYgFWCtdMBuDPx0LxkFsAz4nUlwGdQlcqGU98Fg7JooC7zamDGPgWg1qsaDc0il7UPaGpGQXaCzbCyAKS5bhuPq94vYyEbRZAL0jvm512OffXhBo6v6GQZ0iOG6b/89mV7DIN22NWgygYZePv5IwJQGdQlgjxDaQPUSbYzTSBwFcQKUm8iB/zk4/W2vCQznXayGd39D/RIfQJQRG6oQYxAwuPRDEV2JGDC53XIGYMyTCp2Nc8BqjHqIdjL8wBVWeMyWZoBDE0jHd0gGN979R1x3x4Sy6V2E2Ck7BrRMYzqN+3oFX1VJ6hTpWXKDCDKtkIyq1DkYa4mdP+lXjUSX8Fp19ID+hkQ6+sFYsPycWABSgESLicf84bL9Vjrq9Z41a0WcC9I0Cdc6lqogLX/7iWB/bXXAaj82NVPClgFUQGpgitlqbB8gqiuljItVGCOytCmgI0mNTLuAhlb1QhMJ2aX2tqtT3LecKGwTMcAmWdte/eQvqm4zgJOx5r9AFhtT3PKOjpCFqy7sSyexyQLLtNdDLdsKn1VrR2eOMjrd2/eaI9u30u/4DEtg05oSbOGA/QN5m0KkDqFnHIisl+uI1yxUyOs7Fozpa5FTa65a71rC6wWa12taUp+mgrGzEN3f0nGpuqeL8caQFFy5X5su+eR/fZA1XF1PAuomhjI2NJ2Ji2rYKl1AB5T43hsHSrXhc6/x0c8VwYsUM0UIYFe36SH6sdh2QVLu9vv2/Mvv4XddsyXOQ5ZU9y4zxcDZC9MAMSx20SIDGJJgQOJlOQH/FVdbU5LoOpMVGF3JwUGNJuYAIjOLOM0jskSxcCRbp+wLp6+3GmPv/+AFBgWUDaTHRxrJBQAXJ82z5xoqGRLqXWA6v/6P9xlLrl3sH4OYVS//uJlOweojpg3jzDV2QLQAGflut2+TKCFpSzVgO1e/H1WdNrIdHXAOaeOWU9rHxMEV9AuCQu5SrczX5HTTwXx5f4i0+4kxCbf4hDcXWE9WD5lXsdcP4cw5zFK6kDtMQ7AegGkVZnb7B63Q8G8fx04Rmtfj2xXxNqpspLQr8BMvX3LUsmEjYZ6B8iAq480aha2UA5cX738V06/N03qr/ViXQuk9qqgK0DfbzU8DiMwjMAwAsMIDCMwjMBffgSMoszZ54+xQNPH4pZ6tqmX7fZgVmi4XAFa/sDXs5L+lqtiwcliuQwZsPnguWCgz1DL8C0R2Gh6omFF77bq+93TglxpDJVKSlcBkMGJR4Vnb7n/Ck66Tzdo9neypfOLsEQBm5gjaYxk9h7gag/WeYx45onOrWW9IBIMPxIZn+wTbKXBOKA24A2UtjhdcmA3DAiNA6i9VJHWsu9ZmT+AgMcpi6ojsUcVqJ6gvdi4cmPlTGVKOtZPeL5DdDe/tdJuw3xOwHpZa/iPX75pj5/vtg8Eqco/VTlaJ7bI8FE+2LGoVUNqcDxDoLnEMY6YSo/5zuZye/hoPW1oHDj7o6o5/vBmPzV4RwSy9VXSOeWdBo+ep6SkB1wy7Aq6Q7T67auC2bj+jsPWTadFTTE3E9DNkxNHSKqR9AKM1umhuvP8ewxu9hn707Zx/05bvEE9rgzH0W47ePoPBNXbAFXa9wiQbJkiky17Nyp3X42TApQEq0ohBbokDiboOxpW1W3CpBbLV9SnB+vzArC1luuxOwuhXECKgXvVRPqlvNGH/udiyesr1YOXgKFcYDtgohQ8QbLgSSTEtrKp1qlq/hMChuvi8CAGS5GJ6hhrnR0/22qo6kwlX10fXB037rXZpbu8Rv0d2z/fftW+f/0KR1QCdkDSEdJ4CdwjQJTM6sExdZSu3yQfRAxVf5ekCcBzkb6oM9amErxrlPTx3XvtxvIKxwqb+u5rkh97bZ2lP6/Jkq2DAEEy2iWxVobtz7LZjjdrfJKWLrFqrtWecY0k1rVTBkSBosE0Be76Ma458LdX7PX151dj7Vg5nrYAcmwBqZoq9ex0zKpYh8o+BVyCU4DqCTWOjqkg6Ng2QDFPgllj+/EJ4JPrfvX2w7a0eS8ybLd7/eQlUvht5oH6VJ1+c1dE5j9BQiSY2QYvuJC7pjRaU+abBFRJyb2u64qqDE8SPq6KgPfu2gdY2ZbG72Pfi+pjnhY2s+sYZHFdCeLe7owBq+/ai1d7kYMLao84N79db7M6/uLU7EqWNf3f/8cH9MEl8SdQBeB+rZkSDuAmtFRWeAc1aeK9ovqyFoCMJNh7kS5OgkyBZKbKUghBoAPguFUv2qnUtjsVPVD1T0dOOHPpV/hkQbGv+wEB6e6nmNtz56Hf9v9j7z2fI0myJE8LgggEOJKzSlKkp3p6enp2loicyH24Fbm//MjK3vbuTLNqUjwrKzlBgpMIBE5/qmYAum6/dddcf3BkoRDUw/2ZucdTU336WGQAwALCiaU+n57RuLufECdqZ5ENU9vq7aH01vhtC4CKOT7WPKAmlXY2wFFeAFPKvkx1PiL1pV61LpMImGq7um//AT5H7+Ibw625MlN9DGwNyS/fX/yNoRLfS61/chZQ8psR7366CHQR6CLQRaCLQBeBHycCNdVg4ySSaedRM42aeiCB+vOanLChpEptJdo8o+6njjTOvgGlYVMBqjwTxjSvjXw4bFaAcjNg4b3sB+AOga/sjVx/JFGYGVQ1iNH/xbmSJOpfuFOAoyS9SqyHatHSV5Y2EpAZCaxirDQSOF0SKzfGjASzJSXeNgohAXZOFkA3lOnJQHWt/er+a/BqmTB1kDkiTIcwceIxPi/4R2mtEvgxNZPanmERgITXGwwiFSRtSrIK8SWyR2BUr12blDuP5LwqeTKJPo6gf9TvLk6elYlQ6iwgoaNUUjeEkanAcYj01+yqgKpYsFtKfB/c2yjL2hYMFcAVUPRepknvxNgAjOz2a3YYnJFaXrMc5JWwF5U9dZ7Ja/gLYK1A1a/rA1SP9Vhl76QvhGUdDfYVx23Fu1+uqO3J1veP1S7kvQHS2pXVsn73vkBpatqO331Tjt98qecOBKbk3ikZsGeB3JDLZE39ZeNu2xsi+6V/KvJtjTnsXu3nCesaOSqAAUY1cyxANcD0nM0T6Gv1q2ZUfZywwQ2MMsBEBUfUy2DVkKPO58zwCkPgkgwK81hup4+qQKoZVkCA3gvQUBsVOycB6GDzlWib+UOmqi2caoLZzVTj1Z9oDK99YnkzIHZrd698o1Y1b9RgFXnwoQDXwUygS+eCW6n42MLY92GYK7D2ogqMqhx/F+mjqnfcFtt+/9ZNzZehGPYnQruvy7oWClYFaCcL1LNqH9w/FRaVhQKMq7RN12SnPU2f3qOtj2pmic/ZpPxZFHD/Wp/aAartPG+sV8yrLtQclvmegwCOBaBC3S9uyrCnMKvElpjSOxWnXykDALBuUyPGVOwztakAoFajSusfn+uKNcBVL1V96t+VycY1l2fCaD/76knZeStXctXIz+SqnP0WUJV6hJpUap2pWQ0DS603Lad4Uc4bz4pzzFJPGFg+A97MK16f9wFWcXXW/upcWL+zqZ7KAsj6GKTA79Vn9Rud/89e7GkBIoZSx7QsYsVKsdxQKcNEJ+WSxu8///O9cl9AdUHvOxLb+PXnr8SOH7rH6oAeqhxGXYSLxDctrwxUuRr5YtTqTpnjeqKWHGC4NEXioZ8FfSaIEYBuMMpoVumw65iD83xdMYDnyud4BPCyTY9LBafpmxoAazM7Htf8PYY11bhT10uvW9QuHL/vSzd9si9wqjE+ODwsh2pTcyiWlF+7vesfTCr3G3TmODm7jmofXmYnr9EneLkT3wFkw3Zl1+skHPf/+X7J8iNAldKU9h3YvqtqrOp1IUff/XQR6CLQRaCLQBeBLgJ/zQj8AKheJJwXzBMryfxeXjkm6YzRSJJL8hSAJwwWSV2AZNgoEp3Y+mcLvBeZIrCnJjLnyWpkmmFjkxBs9JTEKaVAqnWkGqOxzS0iBSPRIBFB+ovJUXPnBTiOaT8jQ56emNUFsakTARoku6uTZRF1SjoFLDESOVHy52bw1e2WnHQoMLu5vCbgNJKk8kgAFEMlTJR0DPq8RRn6LCJPVXKFZHYBcCxAFQZVabiSUtq79MXWmKlFSku7GqfqSV5x8FXOrPoqMaZiqm59eK0srdH2o1+eivX81y/eylBJDIITuXnZ0PZG1bRkSE2tktARLKpyRGEMsSuDcv/eZrl3b12ssaIDSEVerETzjdrd7LxW+xn3dU0STezt7gkTXetSAduNOYU1TQYe1pW/BrQtB3fto4CPTHlGdjoGgCFNfi9gtFsWBTY3790tbx9/rWR3XwBb7Wgk790QQFq6or6qoHm5fB69+p1qVdVXVWwfvywwwOL1FwVOYbdhcCWFLWPJMTH1qaZLvSZBba1qLAGmXY3RtuMY5H3BpMZIqbYbSQT0G2ljjrYxKxdsX2Yoz1ZJcEMjBrIk2Bx3kljHDAYIB+BzYyWOE3ZVya7AK46sNrYBEGP8o+TbtZOrOHjWAAAgAElEQVSYzFgiCqsa25flqx+W0fJVO8ce6XXfv3xWnm+9cc/V7eOJWnlgJpX6W2MDvYsWNrRPYZwW1TfVYkjcoHV7IuZ6ImD08PbtclVS7N70fXn35ms5Rp/KQElNowRUF1Uv3JMDGBJ4s6kwqGJUG7tq2a/NrGpPofOFgMZaR9aZpRrmPIxVnW/tGtJyfe9dFgQC9AJUTYr7ehFGDZDTQ+JLrSoLACBNwKnYU4NVxYsa1VMx9yzE2HRMrOn0ODWWM4Ex132qZlV+Vgq+jNge/UzTSaoOzZNDAcPHf5Tsdz/u0+It9cu+I7NWvaoZVt2vc38Oowq7eOmSaDOvOqNyLLw4tc4GunV2pddqAJsZU66gmvOr11bLigzPZmJM1U5ZIEwmWlJVfP7tW99mPh/o2A40V8baR8ZxXW7N/9u/u6MWQyuq40dhL6Aq6e+Jas9XdO5zjYiEnxKBmD9xPWoAEiDIqpkfq2jb8t/KqLpWlBpglCTIwNnnxoICcgU8vdDDQpyvIQGsLAqcohZwkHLkKDFsLuzaVq6LyN4Z24Bk179Tt6/xPtY4H2khAoY11yuYZRydkclLV6PX7O7sle39HdVs4/SreeBjxQ0bP9+YovlY3Ota76+SZwApvsB8y7CcyqLJjPfo+sQ7L0pX+P5ClSAVhOtVmyIg3z6tbvWCafXwdz9dBLoIdBHoItBFoIvAXzECyQLacriTxkh4m1wydTx8Ubfks9XnJBGN5JG/DVxyO+ZH+XJ3mqC/JAE80uz+W2KbOtVsJ59LFWp4CDlcCqbSizRr4PBHjUXF1TZmLbSvwRl4GSCjd1E+hiMvvUz7koqOBWImkstRv7oq99KhgCq6OADgCSCB5AnSoxZm9pUsbi6uKWkXu4LcGAaSBAzzIByAcaZVUnaKRFIJ4YoYP1rdUCdFZRiSZRhPIQYnpWhnwzrEiTPcmxqC6LFDJWqH2v71h1fL5lXV+SoEr98clX9VneohDpcmI+Te6yUFpJSkzwIUui9sISMcmSrpWB89uFruiE0dV5BKDduJTEdeSEa4J8mvf6JrNUuRPo2KNYwqoNpy3iSlJLUBC8nEm+CVBzkM1xLa+RjmUTWpyEXd8kRtMUZbBqqjpVUB1Qfl1ddflenBnuIiIxPcmjf0+P2PPAZAmKkYvcMXn+kz97UgoNcg/UXeCwAlZLSlQXoqsNqTHDhSVAx+quzX8mABCQNVjasT3iyYWDLoI+Z+UwvU2ms/iSzzYgmmSRjzrnbkhh0M5qVYcPyNYXWxaUbV9I3AIQYwAHyYoioBJvlHvkpfVa1+BKjqfbBWgAGDVZJm7dfU5kpSDixfk1T6ntnSqcDOu/fvyuNn36hmdVr2pitlV0BVsEVjAhBjD2FfpRSgRZNa0SxIhu32HRrXEaZVmq+3rqwLqN4SGze3gdJ0/61qHkvZoGWTJi3hdH8jgCqxpz6b+W6Tq7CpaQuUem7PScyVfA1oyXzO+9QqtuvAxVUm06qiPLc5CtOYmUatYwA/CwA9A//IQ11geizWk3Y0lvrirKzripjUOUBV94mn634VY9hAgKqrXillVc9ZZMALS9dkpPSp5vxIp+iobL+T4++fvjbAtURfQBYTpVPFdjqXK7CAahZAGGOU3TK0qnWaHB173szVGHcDQf56biVG3ou6oGD2kHdhGMQ5oDGa6rklmSKt3REwlgLkSHOC/qpPDFblzi0QyucfVYde5tqSzvv//d/fK49uyXxOxzcV2/j4izdlKqAKowrLakaVc9vgMDHnGGDx7dTbGE0AdD1fqP2FkaaVjOlfr/0IwJsVpQUTDxAHjQfnaJWyM6QubTCbTUuZJkNnQaxJobO4Z0bVsuMAd++bFSgxSDqWbP5Q15TET7HQ2E4POF8iEd7b2y/buq4AMI/UaomlnWGNJ8wsYy5/Z/+1tsdqFi3kuBSFx4k95y2MLUuVYU0ZmcxlXtOY1LDKWWZMiUzKXLDHshbi/HrRrhzd3y4CXQS6CHQR6CLQReAvj0AFqo0aIFNp7WYugxRSMadjNcG8kOuFIa1s6vmXOAY+raYP8AnY5cu+ZkK+FRskbqmFu7/szXbRd7SCZVhS3H8F+/Sr2ry6DaAsWyfBAKzCsi4puVwEjFhmK3CqBBTAAyBd0u2lJfGvK5L9CqwOaE9DvZ1eSwN5Eh9+5mKSDDKRBysxHylrHwrsAuyQnsG2UO+KVIzEdCg6ExdhGtHDusIoDAQURpIO2kgJ1oDUy3WdYQy8LEDSpG0CVJH67Smx3vzgSrkhRoUkcksSvs8EVI+VaNNbMS1PYB4yAuogIukfh4ZJzrA8UH/Uu+qTuiiQyjIAhkpHSlpffi+QKvMkkkEApmEqYBmJM06/sem1StZkCMwLQNQJo5FxZMK80+wEhwJYJckmcTY1qO3QvuZIcdgtq+N3QPAyXlmT9PdhefWVeqbub+t9Yl8F4jBT2rz3SGY2V92P9Uw1ZnvPf1/mao0y7B94W0PXR8IU6jPdQ1UAfkEgFWMlM3z099ScQ5YKSEWiamMlvceuzalZteSUI7QcOIspEYpHhs3PecuUBpzyaJ3nrUa1yYB5ji1egCvqrBkfPw6DpvlkcGVTJT1GnapoPGpXexUYzOlVQo2qAYHGlkHWNsCwJ9So2rRG+y5guHzlvlyrN22ytK8WKt8+/aa83tkXkBHbL+kvDCqfO8McTLLzw/nEDNWQuezFgbgxL8qwaqLYP7h1S+Y7G0r6X5V3r78qq1pkuDKWfJyaa82bBdo64bzFYgCmVZa2I78GqGrBgMUgzjMvBiSGrvVlkakaK4U/DUBtXOrlc9/vaXJrL56064tXdwJwbEgVEyUzrYwXzr/EUkA1vWl1X9LfM7HUc8lBqaecUosKU63HTuTgGx8hpL86b93VRvW6V++X1VsPfL4SpbfP3pZnXz+r+4/V1JL2YUnnudrSqJ8qi1+0YeJ4YVtP52Kt2/xp17QmlwfM+HSJNNTmUgBVHUNmUc4tQ6jKrDZnYA1xWdxcKmu6DpxpIceLWJoPz17vl98LgO6o9tS9lc1iajh0Hvzn/3C/PJL0l4Wr091p+UrS3+PdA8m4VWABUGW/jPXq/rAQpQfMllriWw2Vak2vgSdXbz6HGDOt2YYenyreM81dl1qI0c3JxZqCrlPqV0vcAbh2AMaMiffhHM2L2ADnB/OecgSvaeS6wmM2TwI8W5WQ+tRDLYTR6GymMeV6hiEW28Z46fDwSD1X1SFV1xUAJ1HhL3HmrEXIe2LAimA7C4RUqaLKycIb3yFhvFkiunDzbed/AGi+BeP0m8PlfMt1PBW3xDVA9uLaUO92f7oIdBHoItBFoItAF4G/KAI/AKpsqzGlpgX8ZZ2/7Qu8fSG31xnq6EGAAN6ztJ/h/uXV6SRJAa+RYiVZ4DaglpXrZrZUwZO2Nxb4BPRZPlixA2kPKV9r6A6EVTdVg1XYEADthNojgceh6jQXxE4AOhdU20i/VXqnjgRwAKys/p8IUMCkuj0lda1KwjFaWqCvquS9I2pWLck803ZUl0etrJjDUyVUE0mLYTBhlmhfsyjJJXnL8BTpLcA0WMUJDsBQoJcfO2TqOOZ6wVQZD0B15dZGufnBhl93oKTss89eyP2SPn5gGMxFJGVUbRwuv3b31eML+uxHj8SkyjzJwFm/8mcpB1sH5cV3WwK6sB/hxpHAMQrsl18L6Hb/URLZAFRMkxpnwBh51GyWw054Q94e6f0ANlU1jySckQsfCJwfltWRgKrY1qUNgOrt8vqrP4gE2/d7+iSJev/y5vWycfeex4Qk+mTvldrV/FZAdkfjhoxYAEvH5t6q7qMqgIqhEsC0AlUzroAmJMJuZ0PtasASoBXGL3QPx6dYw7Y6ZQ1obQ7TPzx7MjPDDKY67nIrigZc2/mAIQwfwbyGAazxc49JgCouWJpfgC16d5qhoi4PAAsFRpJO7SXskz6Jvp+WrioZl3SVNHhxVX1OrzwSwwTYOC1PZaj0+KVYM6SQaplyPGMBB4ZP46TxPDjlfMLISwBVCwaAzx4yeEl/b6gtyv1bt2WmNChvXqg9kIysNhWmNd0fWbqu2GvxpV/dfkWL+71nAq19Yszii2uFYVQln9c+h1TNOXvev9YzptYHe/YHGFyA1hbHdi1pbCov9YH6b+IWMyUHmvpeQCoyakAqoBXW9FAATs/RmxbpL21rppr7J2JVZzoXcT6GUZ3Rd1axX7/3kV1/2WcA54tvVPv77L3m8pL2VMwhhjuny2LrVjRcSz4vFiyjhvGmnQ2O5AD1Og88B8Ii+2gNUmvtJcft3tIAUx2H5qLN1JgCKWD19czsM9cjFBOrks3f36DpraS+OAWX8mbnqPzujy/LO53bXAtH2gY1xv/+n+6WO9eXyyq4Ua2tAKp7code0bVMwuaLUQCQ6tctqMCCMJ66plDvDJtvN1/NSS9E6ZyDlYaNtoGc3gNLeqIY+3qUSe9h4rrB+zCoMkCl7Q0sNsCYl9kZmvOvXsCpiYWZFoB1GykDVd7Hw8izcWZOOQY8KYJcVuuO5ORMe66Zron0dkUKjJHSoea4HYD1j9rUcPgqq/D7kdNH2A/z6oVJLxjQfEhsuXnUtEYLzKVEpZ3v1SRM58SZDf9yzea7Ld9d/DLH+anXad/OXO5+ugh0Eegi0EWgi0AXgb88Av8ToMpG2xdw+0L+4RdvgGlMlUhAYtsfZhXtYHMMbo/VZKXK+8LRuTrL7w+w5af55cJ8mcdwAmgmQtkZzCpJCP8s9dJfM6BCmWMDTLGgtK0BsGKuoWR6eXFSltfV/xQGAHJISWMfcyUxQkPMUli9V40lLWwwY4IJ7Sl54zYOwJiIDAE55MrI12CvSF700EisxxAmSkB4WezTIjWStYOBkxmSR8v80saGPpensKwkZSR6TpzEmigMK9fk/Ks6VVxvjyTZ/c1vn8swRO0USOaor4MVVUwWSCQxUFKSelemSXckFVwwaxHwevBuTw6m75XQCUgi6yVRC6XiCFOPOqjtaOzgC8g02MxtJ3Z1uNlmq73LTKg1aSTAqk3FdEfa4zj/itlAajoZ7Ghc9sq6eqiu3/mgvPnqszI73Eu9GEy09gM2dF2usytXrxkkI8Lbf/GFzJW+9bYWZOgzxAGYFkGwqxWonmm/+8hPAbBmVwGuSIM9GBpX2I4q87XRT1g9GMGAqTB/kfbFgivz9+Inh877Uqea0WvJZ7vfXs+reYxFFhL/xLpXW9TY+AfAZfmqJgZ9cN1rFXAKo8rTabNCwg5bhXQ1brXUTws4CixOrn2ouQdoUjsjMYXfPHta9vdkjEVrGlrUaDLi54vpkvdau4V7MNtkcYb5MZHU99Hta+XG5rrq+15pMeM7OUhPVcuoRQUVOY81N2G4h2JU3TdV8TSLakY7cbY7ttQJMVSqzJLZttqj1vFuiwA19g5Vu360eDeGmvvtdmJ77vLLYk6NW8/MamVQ5fILYIcenR+pflDAhXpU3H/ntKYROKU+EnYOmS9MKs7JtHiCpQY4UZ86msi5HGCkQvFnn39bdt5LOtyTcRJsO1y02tKczFfNrILtBprfTBXkwLj/nmGIxexxDeSFaLwpEXxcsJLIv4kb/8wUIy3OHAMwteuDlcR6C61oqEke65q1KaXESO2ljrSNI+3rG/U//uOXr7VYIQWKHlvWNe2f/+leuSugSk1qT9eNbz5/rfEVUNX9JRhVpn8dgVxHWURhDhLvOE3T4zf1orU/dJX5WpbunY2iA5bUtaYssmjbHLcNkfSca4OR8LJdFmS4VrYaVV9kFH+j0Vxn8l7Y8wr7kMazjsMCDHXFWggEjOLuO9A8Pzg4LLt7ezJmgysFvKuXqnukRriLAZKVLrDFuofj7zHSehboqlkS3xd5ZdrY+PvFowggptbVnW59//zawAW9suOXz/rM6Sy8XoDbDqD+2cW0u9NFoItAF4EuAl0E/sII1GXuH26F1AbQyRdvM1L682Qz8lzYG4Ap6AwDixgdJYXh9TwuRlJSOtIC2CkShXy5JyEIUHDKVz8T0IWEle1TFxqmFZwjjjNtaWA9AEt6ZiQAwlZ4DEbTUBfzIiWHA7FMS3InXVpVu5tVgR7p4wC2Nr3R82uqexwKtJL0kI8tWAoLY0nNqWrUBMQAqzCrp2JpTminU/cV9+CepJQLkqhOAKlinJD/2tvUWSefEUBqww6SJlLD9H8xmAD0wo6c6MNHm6vl0Sc37Da8p4Tz1795WnbU61RkV/oawugCUmFs9b6HH14VUN10XIn1ghLDbbn6Pv9OjKZej/GS60+NDUgiswwAi4qEGdYk3idhVJ08hmzxz3k1rd+f/SUpJXYDJX8DmSn1ADYwoDBxNlU60K86w55tl6s3N8ua+nS++epXqp17r8/PYsVQiwJI+0arV8rmg4eOb1+PzQ7VJuXxr5X77blWdUHtVMCkPVhXjJTEpLo0DpAkVq8/VvsagVUYv7StwXwpzCo/zBmzXKaKU9fsRF2LE/hGN9DagGp6MObfxU+S6JaQtjrKvKQCWEsNm+qgzmU9Blg9o/9nba/CMRuUYrLESgWq6da7EudpLSzMBaSQUZLAG6iiBdbPZONuGa7dsSEQ4OLpyyfl1euncv6lz6YWP3x+yMFXUuA+LYK0b4diD0/mtGOS5FeyX8yTHsmFeagxe/rkD2UyPyhrAjoTxRmjJRZmkFyzUNIbUxNMSyDup0Y47YHCDnoxwFJ3ACs9gcMmOnaXzKoSS55rYDQz6+K8b0A1ANXxdexgsTJPiJl70zp2mCiJZ0NGjSmV5kwcgAWijgTcYdoA+7xVj53IfGcG46xNzIgt58XSWtl89HPtO/1RxaHJPfZ7jJTUa5V2NIBQ6n6PT9c0ZyWjFoPqxQ1fN9hHFpiYmHE19yE3sMU57bMxizKRU2TMAsI5iYifHq7SV1dT6g6KCSvDAar+FSSWudqdj8WoSxlySJsavf2dXJ9/+bsX5YXM0cZaXPtf1Z7mwQ0Zv7GAprY8T7+W2ZauG0u+VtCeKGZa9kYj8mY79Zmuy+figvGUwL7i67IAqywA9pHaWiKvOWW/cuToXlBBLcCQA1AZF+TqkWzHjInrhI4Zp2VYd82RVodq1QMx0VgFuIZRpgcu+1Krd1kx09yW5FdgdCZKeUfmSQdamOAq6m3pGuR6WD6z/uO9UwHLQ80lgOpU1yh6DPOtw1nPVQCZr7rUeh7yzcRP5L+wq+FxLxx+A0JjHJiFuvg1cL7nOn4h/W2uwIlz99NFoItAF4EuAl0Eugj85RH4AVBNYtkcfVOj06RQlyVNZFnAxNZmJoAzjGoDn/kibyA0kqnGvAJo2+3LPeowqYgxS6Au4i+gMCK2AD6AaqAZ9VeqRdV9ZFy8LlWvABTtmRLJmIfoNWIf11dXBY5ItiNt68PCiiVyKxqcZqFNtBW2CZi1g68eGythRwY8BXiQVClpo+0NrW5GsFB6DrA1cr9WvQcpnJNOkjVhKjG0mBadIOeEcYNl1Xbc5oEQUCen/V2Q3O/hp7flVLxQ9pSM/suvn5Y9SYBhTx1J2BixQiOBi/tiWu7dv6LPJumjdG9Wtl5sl+3XYi6VJLoas8p7E3+nw+eGLzj9WtIHo9qSbRAtSLX+IDHmxxE0q52KLBgkA1USOMylBDKHYuUW1K5mYXAoRnpXITgoV29vlPXr18pbgOrhdp0L+QxqWGE+Vu88kAPwzWrQK2b57XdqV/O1xuZQgFd9DpWI9zR2fbHiBqI296kutHYAFniFSQWIwgJWdtVJMvLfKsc0qDIbWNl7gIa13rW20kfaQOrlUyILKJlHDZCSXLelGBJ52qfoL4fW5ntjVJG/N9daS1mpVSUhZ0i0DQCW+1IKnIkFPBMAoF7V6To9dFV/CTjtjzfLouS/9DOFRX2/o9Ylz/4kN1h6TgJIh6kppD5Qc1ej4QQaPDwS6F/WYsyt2x+U62Kw97a+Vy/Kx5aKLmkuLYq5HmlOg+9xpobFNuCnPhUACkB1XCP9NVBlkrsWmLpV5NmpNQ8IrbWr1upncQKw43rjoJvzOeYk37GlV6bAA+DdDB1xhZGEgQZl4qKMu69AwolkmDDSYlAjn9brATBiUy2Xpj6VWl9Z51qOCmAVwJrBqAr4L9/4oGzc+3sDez57+912ef71iwAtxe1UNb4zGSnNzgRkqUfV6+YqJqA2lWMIuRbAntOlge3cbiypwVgFc6BSWD3mUWpWAbip1cwCEG63AXmpRQ8AA4iNVibusbwi0Eo9O3WrW7o+/Onrt+WlwOr/gvRXNapmNbVy8ewrgOqR1B3po8oyXtovwfT7QuIYeV84T1gsYRGg3s9iQ52XllFHxmuMbYluJMGAfq6bMQK7kP1iduSR5jMxZNLrbTzn6yFsvY6f9/M6rrkKog2SLPEmLiwoaHtacGA8KX840fVt53hfx67zwfJpoH8FzYordawYKHELuS9i4JjvwZ5mfwY6ABYz+cFBnqsQ3xX0W+X3FNBNC5xLxoGA4Ra7XAv5hzy4Ld62uZx61u6ni0AXgS4CXQS6CHQR+OtG4FJWXhNLw5zGejRwyQp049p4XftNv9M81+SUkVhiccR2YmvB+wGkJPjUOQEiWM9O7RZCrcgsmykLlAOJI6vZg7LSW9M71O8OIKmkF6hKMjJQUu56VKcc+O0iAaa1BBJTmEdkfAC3YdlYWRcoUg2aTGbAL7za4JTaUSSmAkVxyCSBIQkHoKVWlZYop65VUrqqmtUVuc8CcsdIUV3DFaBqZ18lb9RYmXnFnEb7YKBHPVhNPhuT6nK86k47XBqVBz+9o/6nI8ncZuVXv36mv6l94igWzNwNyvVb6+Uj1aWOBD7c4URJ3uvvd2QIs52+iTomd7PVccA2G6Qit7W7L7LftJFgn8K26nkBlTS+vwCrVXB9ji0CMxr7isOvxkYPLlBPKgnpwpA2PgKqkv5SG3n97nXJf1fKmy//VcY2O0n4qrsyALeverLx6lpZvvMTKUsFCgD4AnJHT39TzuREC/MHe4shlmXbMKijyqLaOKmCJ0yxAK21ThWpauopkftCGacONyxgFfRpjsQLtNah+W9bWGnJJ38jTQ9QDVQ3yjQoJSAA1ApGW/LM80qo/XSVr7KdxrAawIAgkeaSnNdkvkfdJfWXmM0wJ2DVBESn7j0pVn/zgzJYvqEcX+m4Evfnz74oW9vvzKgeTWHAWGQh5ZbJkpZuBmcC+lXDvbGyVO7IwApQvf/2y7I03xOLqgUcufuKwLexFgpfQmC5r2W/LAgQWxZ3qE1VvJG2C6y6hhfQ2uS/LB4QX7dhIeacv7lGBKjm2nFpHcTXAk8u2DHOc8tiuQsTCThCotqAKowqpmCCHtT+qn+mTo7gPYDWwY4ZOQATJPRM7XuOcYillYnid4xEWhJg1g827v+0LF9/UM1se+XVk1flzdPXGWft+1QA9UR1qVxlcPudqkbe/VPr9SxLZAHlnPu5DYvtRi2+3rS+oO24eYmNk7xQlVpdxwKQljWQ1CjrN8A1vCJPnWj/l9ZUW/zRVZch2PZHgdo/nEkGvCUTtdVy9Zqua+BCXS+eC8CeqJ51rOuQywTaYgAbJuLEmzhXMyhLj2FFORIWcur8NNvJFKU/rU2OOEHDRAJ0iW02gYGSYo0igGO0ljgLLQBOY3XAp8ApCx9eCLFCRNHSvOJYZ8i5PQIMve5rW1PGU0wqn30kZcLOCUCVTtooOFx177mTOtPK5upc1BmjutVad6rnd3XPC5fugxuhMEZ2C9xXHHk9kmEO1vJhA9Es1iIIDt/LvqXPKscbbQbX4zzf/XQR6CLQRaCLQBeBLgI/TgQuAVU+oNXv5eEkk7XosiZnAbF8cUcOlcrIlvQDRpO4uU1LlQ/z9Z/0rjGpQC5ceieGB+5jyte/wRiiYBKcMLiyRCqbAFVJ8I6UiCMRJIkjPYBBhVEFkKpLqtuqwF4a7uo2bKZbrWijAMyJWMuhQI/7LnIYMo7p0eMFHKRMHTMiks+xEvK4/epXidVcZkt2hlQStaL2Nkv6RfpLu5tIaAP+kEYOxLLaOMWYL8JcmydV/OOcvbItAX4AREVeGt/7n94tk6VJOZS7529+98ztaXAIHig5p2fq7dvrYleulDGtXQTiYNRe0n5G7TU4RnA3jDDtSux+TIRgBcwAgsmzfxnA9DYMrojQ1/iigYo6unkM3KFtcAPprsbBtaYahZHYVHqpUsM3Hu6qRnXLIPb6wwdldU2Oql/8dyWbO6mVJZv29lhIUB2qXrd480EZ3XxohtU5+57YrZd/ELA7THLMQoAkqQZPC2sBrDDCgCOx2nakpYZSz8Oi2gHYLB/MXmX37AIcdi8IIYsp+a0S4UTA/9rPOZjynmW/A7Z4psl9ucuCQhMtxrE2pBmAK6ZKjVk10LWiUNug1UcFBBgA0RPUYN6Uu+a42CSSfcBpf3G9jNYfapclQ9cp+W77rcEqPTZhC+eSSsIKun2QACiAwa1pNEdv3/rAioJ3rx+X/vGWJL9a+MA4TIs2IwANp6/pNwyZ9HdBTreWWANS05am596pOdfPYKiJKeZKRI1YIwOGZa1Mqk8wByuxc9QqEx1wmmdYuHKfVF7gfa6yX2LdalOJE+7JsKq8V3LdIjl56n51n5pUt6LRlQZsK6DqzjV6DskvfWddlikQelWy38W1qwaIANvnXz4u+9s72jcZKEkqfXS6rvM1/XipTzXLaqY1JlXNGMktXwyYKlsMa8y5DoAxURzW0otSPs7zIHgBrGlxbfRks6hcBwCsONfa+Zl9BCxqbCer43L7Psyqxl8b47ljMY6+jum6A/s6FdP6QkB1uqeeuRrPISypWdq2SJA4G7OyQMIYAIoVNJ8bDFl17WVRzeckShDcdqmpdolAGE/m9ykuwGJxfTYwBpbyIhmJ+2+r0WWkOa64AAdkct+/gF7GHNkv77PKQNtTLaq/erVPcSAAACAASURBVPSeQ43/rurcj93rNNctFv5QubA0w2WMYzrU4ozbz4Q6Ngjd04IY3yGAW39vcC7qWbQ6wN4sZKZkA0hKrerF7Mx3X75tmrQ3cuAOpJ6f1t2NLgJdBLoIdBHoIvCjReAHQJXPcSVjBamtnjSPX7CmJKiwUkl8LqTC3ONLHIaUetEkd2EcZGDk+3zR85M61GWxWzCYNG2nHgkJ1gkySW9bhiB6z6rfJ+YIQxMlN0DR7GWMlQCqbMXiY23Psl+SJvYMVlSvVLlqWRTAoy2NkxIl8zNqLJXIu+eqACl/R0q4qddzqxmYVgyQABEwrUrcF/Wasdim0VivE6vpFi8VZAFUeRxpreOijCgsSU1WK6VUsWqtVyVPVzosMHbv7+6UxeWlsq8as99+9lSJaAD8ghK4q1cXy0cf3SyLS5I5a3u0rnmh9jPIfYfK1ADZdvQFi7FQAOjQsac9RWSG6fVIdko+SeIIwK7wjDzVjAqjFSbR/yXvjDSQ0RQodf9UJdc2PlJ/zoHkpX2BV9jUpcE7A+YbH36k3rWn5f1Xv1QQdp2Yh3PCZAXTE+x/9uXMvFJGH/xc8taY28C2zl79qZT3XwcIsY+Ks2tRAapqU6MBcuuWHq60Bqa0UeF5gGrt8+men41V1afCAHp7zL3M2tRhZ94kMI1ZzQzNqLX5mkQ67WyIEGx/3Rzuvmak+Uu7GlJdFkhI1gFX9FWt9X6mvhRfgCrOtQBTknRLXDENiqmNkQDSS1hCgwBh9I0HZTi5GVAiUPbk+z+q/dBbm89YXqsxgSXyfJRktaf9WlmVm/SdT8rs4E3ZVTuaRc35yVjLO7QvgVFVyNxJCbZZc+aMOlT1Be7h7stiAODTsaWXaGhXTK0SS4At859JBFhN/BBZnuPTc4TWLjUNogbMmZEyoAqwsQsyLX5MMwo0oOOlr4wkv2dTfhVLAZf58V7pSRoNUDV7Vw2B7P6rYs4Tscwnat0znUoabaCKo7F6FT/8R523MqbS7hztHclI6RsBWhx9afezJPZVc4x6al0zbJrkv2IycU/zwk+ue54X9WQKWG3McSS/NlEC8gC+mB2WobdzLUFxvSuAr0Ijx4Et6710LMo2sj1qWFdlsHRX/ZYXZbBEhHwe63ORDXM8++q1+kTS35kWupYocXCdbKYYn487tee69y9A2jJgvcBuwJqzrpE2y5+FQj78RAAY5QbXNdQnkQ6np+q0tcwB4DJWabQcNUGVBQMsAb4sHLBQyDXV+gQffJNrRwIP8sZk7FSMeFtsOdH+HYhRZ8GG9jJcy6aaGzMYdrZk4I5oV/sDENU1xCBVbCqHoCZj2iXNAz135Gd4bVjkfI9E7cNiJCqeLK3kOygTOed6PJRhf2FdOyY1V8nup4tAF4EuAl0Eugj8eBH4AVA9T72dUv35lzEy37T40Pq+v7YDSPkyh4GIA/D8TKDEdv0CFBHTOnkFpAJWkcIi13XFn5ILr3brVSQQh64sSvsAEjDA56qYV9cSGexRlyowqaSxpX1u2l5fO1SSQz9V6kuRoSEDZus4/LL6ziFRRzpE77gE84kElTpUAU+1gphMaFvDsejIea0AEjuHDBOGeCxZ7mRRaQ8AUBn+ANYCVhWZKTBFbCMutRgx8ZhjhNwPFqJGmsddn0pkYFZqbeGCaK37f3ejLK4vla13cvf8w3O3KoE6uSLJ8k8+uaZesMipxTDISObpd+/Lztt9tx+h1pSeijaQIoXV55FUukWO9b2khbAKAc9mtpDVGrjG5srsagOqtebSOZoedrrmBQLakYhBtRMm9wVWh4cC68hMZf6iPqqLg/eWkd54+JFA/UHZ/uaXYlsOs30WLHAIpq4TUOdtCexeFQC7/sm5lLSIgT19/i/KCWG6YGFgSGFQMU+ifjKyX/f5lKHSXOwfdap9mQABqs7EsJpxrfJfM19ukxGnVrfFIEV1r1Xqotu8vwCqra6yOVNzCrZFlrCnYVQDOZAAcpdZHRDjbZopglEFfDJPK+rHPAkwa8AKIoEGDDDzY4y7jYR0Log1ozfojBhOrpXRxsfaTBZH3r17pjYz6lNbTZr6OKHSP5h90TZHAhVXb36ouuelsvf6czGR23b/Za6NFMMF2s4QAmqBbTqlfSZumr8wt31qVemZ6gJWxRtw6s+WMsJmSqBc5k0Fqa1+1YCWn8uXl8tA1TtY4xUw5PgAUr0qUnvR0p7G5lM4/O6rFlXmSW5LI8CqHpo9LeRgrHQqZQGAnnY2ANaTIwGRY8CMgKpa+EzVcxbp6fK1D1QX/VPh0Jhpbb9+p5rOx9pNnTV67bHqU6dy+z3r02Yr1zpqVGOGZAF+/Y3I1/vNrusv51LmSP1/ZTPbbPB10CHIdcwLNgBDzwtimnPMpxxyWC9wcb4CVAN6wYHLG4vl7qPrAquSpkrSHCUKzG0pewLe3375phyrth2hCEA18zOxp/63AWYeQi4Oe2kIprF3bSi10pUNtkSXBQAYVH5Z7KpXfBZTMFKaIU/Xrw2W+CQWyACiAFUvOuhzaW8jB2bGAJd0lwdzTQSQM3dxuqa2WK8BofeoKdbfEwFhpNssusGcHqpGeSYVgJlULepgtGf7I/09ZpEm8BcxbznG7I1jZoxqFAR1/Q0DVM3Zm9HxgkIdN5/v7o0cA6x8B7ZvG76b5DR9zq7mXd1PF4EuAl0Eugh0Eegi8ONE4H8CVGui9f9JMmExl/Vo2M18Wbfm6TFBSpuOmM7IpqV+wVcJKhJLPQIbuoz9EbWkJGNOLFwpZNFVuCqBHj1/pWzUpE7JtbIb9kD+ul4dRxILaE33u+Mq9822AWrIxBa0jUUlzfAjNuHQaycDOQBLBqzSM0th+0qKAI+LMitZWNRnyFwJkAczhVlIwF/aS8CoLkmaS1saWIG+EjAYWmTCJHHm0QQY7ZyJKRN/rYYjmc+qP3JcsxE1NTIBJhQLUHgooLpydaW8fHlQvvwjBi9K0gQ2PpYb8M0buJRK3iZ24zlM6ts9A1EbIhmopspywSwXPVsxjEoC61yN5QKzqySJxjk+tjCEFaj6KC9aM/BUWttkUcF1hKpHNTOq20P1k10QUB3INZb2NGNcfwd7Yq575eaHHwpEb5fdx/+iZBPGFROmMKlmKKiNBbgi3dO+LtwRq7p2y0m5pXzb35fTV78xSygEalB5BjBttZPIfgVM+2IHzwCxsHzcx62W55Cp2twK1jgyVf5St5pjhgVsQLWdXKmxNDvGmHhwjOwdvyYJrCJlRyvQJHO+5zlWgQiLAbTfMFBtYKyypRy7XW3DIMIYIrk8o88s1Cl0GjWr9AmFMYRVVf0qbrTjKz8RjsRcjNYqh+X109+X/f1tx4nP8zGTYOv+2vrVsnr1UTncelKmu0/sDDvWYgru1guwqorXnLYm7jTDogxAVeeP4m0W1bFGXo30N/E0WHVtKpODv8Q2iwAOK8sZdsStMN51slkKaFeWzMZIfP0489TMMuAmbD0A3+19kP0CngRMz04EEoiTjHUkKUiM9BewZPJQQHUmlvXkRDXsU8Ani0ICoAKrZ1p52rj3aVnUogjLY4zzy8dPy6vvXnnRg6Wo6VxO35IHz7Q8BvjmjMKt2sBSZQquVQXA+ISKwsDSWbbGucXRwCb6+cqK+1W1dteHmrliqa9jGF6PBbOApjZdIq8Nto3BEqwqkt+1TdUcw6wuafxQJ/AZ2s7ejloXffVaPUeR1TdgmrUEdifGaQ26XrSWyQfpOCq4jLRXjyE7R0ttPIeDsmChpekVRDOKGpsTtdGCsfbhWz6umBEXFlpg+xlrxR8AzkJe4ynZ1oxaVy3MzOh5S8PYqrClVdORxpbSDUKzr1IAs6cqwzhQrSpyafdJ9bVUjKuZzmwZ6S+77zNBx8W1C0kvQBVVjg2WDP5bWQtRD+i3KoK6c7PqmamJXM7zC9ffgOK2NFGnd/eni0AXgS4CXQS6CHQR+CtGIJlSBU1t5fli+23FOF/WsKSRBQfctP/TTzVf5ZjIxJvXCatvB6AGlAT0TfQPZhXpLs94hdtJfu7TxJ1nV/R5JCljvYvfocCqKkRdO8rrRmpHQ13rvtIUEhOg7HJP7rDeJjJhcm8SZ/OJLgtbEgOHQQ8JG+AXySxAb2FZybja1/DcQKYltJ1hvwcCLD4GJTsDMUhmo/RajE0GAlgGhBjM4BBMixqB2KzzpxUN6Q5ta4gkrRJIpQKTktiSrJLkAbw/+tmdsn512WzpV1+8MuC9c/9quXl7zXWnJKDPnryXU2lAKsZJaSnB7dSn8lmwI1Zjni/4h8nrKcmz3LemYCTX3OOFqd9sbM8lqSL9EGGrPE1guiNvBWAOceaVgRL1qdweDw7097AsL4/VE/YDxftt2f3ud65lQ3Yo72PXtvbU0oaWNAaCsKtiSvobtwRWfxFQVJmR02e/Kmfvn+pYqH9ElgpQRfKrv/p1P1XMWSRVdW2qQCpgFebVwNWutRWknoMrgGitXW2tVhyF1KgmvTWsv3RqJGW9AKqNiSFR5VGWHbSFy0DVYATAxWsJHYk/oDVsHMZGnrQ2VsLRFkAQpvpsqsdxuhU4hXE9wwxIoBUp+GBFztAbd7SFgMHtd4/L+1dfuQYWkIeBEp8wFHi/cuOhWLKTcvD6Tzp3VKun8acUdYiTMjXZ1PVq/tJexoxzc092n1Tk1iwA8FsZbUt+iaeAX3VSZiZTS8xCgmsafb5lhpmD9+0YJXHOnU9JO4mxp8xNPcr+c+yA0yaB9m1kv0diVPcEWHV9AUTJWOcMQyWMfngOsKPzZ06bFYGbE4HUE7Go1HYCAo/Vqqeo5dTVR/8kQypJp3V9molJfPanL8uOzqW5GFTXomr1ipY0UwFVxt8LJjquuSlAgUJM0XwaWC9fL5s5Il8hffz1eDzG9BsOSDV05TANVAG4GnedW1wfGjePM63nWUWrBos1YNR/uh0LaxB6bFN9iu/KVI3rFHFEsbCrXrDfCqgeilGF4IVBjbSfqVxhlw8qQI5te/OuC87+8oDNkVzUW2tGq6wXE6+gVh1Pm9f6bDP+bqWk48U5WvNkpvns+lVbm8OqJi6URyAjhoGtUN+GSfMDDJrifMzCzKHBb46Lmt1D5PMsQOoacgBo1fWEll/5vsl3BiUjrXzBMLQuhhG3Ay1nHvibJiZQGYcm382egJKbUiJj2pQBnOOewPplvzX3MlL1t97t/nQR6CLQRaCLQBeBLgJ/1Qj8AKgGKP45cG1f0PwlrUL2S5IMG4IUNcwDX9p223XSH/deYCmAk2ckxtKW54K02B6N5VxJ0wcEwbCitBQQ2PG7VVuGmUhNiNbEZCy5TYSMdwRMYVRpSENiAfh0jVY1WMon87lhQGv2aFdH9hAhsKW6JNzK9gCxYyS8tKihh6T0cn3qIXVYi0gj9TrLelF2wkiQ5OOQKiA2lgzXbsHuLZlV/wWBKCeOQgNIfZEDwnACIEmWGrtpZsEJfNgFasy4//FPb5WNKyvlW/VC/O7xu3Ll1lp58OF1J51HB8fqkbpddrYODEwZKQDpEMmr9gnsbQmwQUOSUn6SQNdYkBpWg6dWm8rn+nX641y2JsZ+2PdrAptUuzKiAIz0Te0raRsMZjrOE/WSfa8IH5aVK6qLfHRLwOF12fvuM7MwMVMKOOP2ABMmjJ5wgVaA3dv1xt+V/ub9ADkB87Pd12X+7LdmFonlGVJTyVLPBEYHcgpOPaq2S90qPVVpUTOmx6qAqhnCZvoTsBoWEFaw1VVyP0ZgZgb/DLA2uV+TdF5OShOLJLoAUiYHSX59PPRezhEeJo5+e4Cq3wsIa3WZ9AcFqJqVAqgCxmjDknY1gNVTvWaqOJxyDlz9RMd/xeN6crxb3n7/G9URbhussoCAUmB5/UGZLG+UQ4HU2eGW5oUUAbg7V/fnPqoAzfEzzG3MkiID1n0YVcyRbJBUW884Zulfa0MlPQ5r6uT+XPqLwZfmvQ2WMnkCIbjVriF1TgJGKuMXqW+Am2t75fzs43ZMcPutbsiqSeWxHg6xYlSRRcOmzo9ksmRmmhjpuiETnqMTenBmPJHHYqw0lGPyxqN/1v5vKPrDcrB/VJ7+UbLpQ71HMT3T8c3k9isth56f+OrCEUiDYRCbIUTSCqParpN1yC2b0Kt97tRzj/Pf51rctNv1yFgQthFmUjXCvM8SX/9jezwHG8qpWONm/Jg6ZBhVwCo/GwKrdx5syiguiyt7AqqPvxBQlftvIp/FRM9gLxLUkxvAyPnU+vi2eWhmFQlwpLiuU/U6CnLqOFn7VKG2toJbxo5+v7Nj5jbOvjnPGIuZAs+1LksVnNNZrKP1DA7FM1QrUrFYYiygavk26gEtyB3p81JXyy5oW5q7R7rOc623+kbGSUh//X2j3UbMC1Dlutvq6ZljAFMbJ+n1lJZU/tvXW2pWs3RIpLjIX65L5doU5/pUEQNOA2Yj9b90sUxkup8uAl0Eugh0Eegi0EXgrxyBClRrBlK/svMZF2Ant7OSjr1RDFO4B2jli5wvfL68qR1lFTrJiYS3duXlPjWoJAm0mQFM8o5wtAIeSjiOtGJu6aw/I4kN714XUPVKvZKjZd3GgEnWR3oMEJyEkUTGUkggr5KlsRLPBWrreJWS7CQkYgBrzexIyfR571XMkWROAkNKrR6tUOi1OpmoblUSYSeax/oM2oawf4BC1bOOBVYXZJzEa93uhYTdQFF7J/ALyyTlYRgsejFSE8oeOfOqzIXlpZEK8v6P/v6WzG8m5fPPnpcDtWi4/5MbZaJ9OxYz8fTbd2J/DlyTisyX7QA6kBdTwxVDJeS9AOIKEJznJjnFJTj8Ka7Albv2ECdBNlD13Yy7jYMIrw1d6n2bsSD9BRTLibgnlksjO5DB0oJY0knvjUZmt6zduqUa1WtyH5WBz5PfO/YeVZJbbinppE4VlnhALRktbpgPYkIHd/+h9CbrhggwPfN3TyQB/iJgROMa0yTqUXUbsOpaVQFU2FT3WRVjLrCK9BfWz7WDsKqWrjJGVYYJsKiSVbNgnku0TUpqX3N2z7NIAptg0dHxbx6LE+3F2QKgwHwlEsm8ljEmlknmDW5dvxrjJRx/e9Sq2hQpLOxcgKxHr0mOG3A2PRBwUNKteTFYFgiVpLcnYyTOy53nfyr77741gybkJmn6RPWYn5bZ3ssylezX549VBRoHgD31zIB6A1VaLClW5w6/SH6riy9g1KA0izEYKjnOMK4tZqbu+CW+TKwaZ8ezrnYE/5z/AF4cO47T9bvcTkwcI7elSX2qWWUk0ABYDJXk/qqiyEh9BVRP1aYGYOUaSsXwWOZJx5L+ppcxxj+qT5e8f3Ltw7Jy/+faB+pu1Yv21evy/KsXqmFtMmZcf5H9CqT2lgNeBUpPxaS6HU+VMCMnvgCqzMnGxvns9nBnCmFsxlzL+d1UDI0kTZ16Bbi+FtYFEYP2bOe8vY3nH+cOAJFTEmCuv/qM67dW5QS+bqUHi1hPBFSPDnUtrgsnbcmgtZJh1aS5X3NNgzll4ciS85zuiWc1W+KoaD1zjLzatasVurH/ro2Ow69/kWj74gDLm22zoEBgptqmQSoMrBYTZjKDO+PaqRU2L8yorthteWBXcRmmTluBHHG+KzYsZO5p3GdcE/i2Ua/lqVuG5frGYmdAKTXw8UJguZOyEADqgYAqfGqWT3heVm7+zmmuvlGKXPQN55WpU45HML2g+axO7ntxJne3ugh0Eegi0EWgi8CPGwGlEMpc/fV9acX9/DNJoFz5SApDBuJEL481uSRJZ77gw6QC7jBPAkYGTMJ8IqoyuFXyQQ+7IyUN9LsDtk6oP1TCwWNAXZx++eRV3SKhYAUd9hXJsBM/UkdkrqTeSt5nNvfJujeSMOpbLeutpi5Uv/IeWtawFyQxK4MVS3OR+i4KdA5Z2Qf/iaUk6YMtHSyxDWB1+qVi1EImtiAGdkHGSvylLyDvQU4JSHW9qJN7JU8CYrjuDpU4IUOjrhXA3WR4JJ3uvcq+aTsfilHF4ObLP7wq126vlrXry6rTOrUU+P2bAwM72tRY8ksskSzTRqe6+VoCjMKuJr1e869sj3nmRgIw6s6mYyNiEGmGVyMJYDX7Apj0BlwH1mRurilVjOnZuSBGVVWz+nx6G87kT/VG4HWnXPngTrl6d7Mcv39ddp/+KcCtSg9JtgduH0GCDMOnejqcg2EzYL7Xb5b+nZ9pf2A99fECaTPVYc53XluKysIAgIi49VWrWZbXwqjC5OHo7PY1mq82VqrA05JVAJS21xhAHSPjD2ixdNURBYCFnbLza6WVzZg7H27As4HWLI+c1/X6RcyRSIL5qVxSlVaCLlIrHfYQkJYE2UQNYMtADXYJYIapkLau2sw5NZlAfsxtzlbKEuyzFlJcVbf3tuw//5Ves8MBlvHVh5pzYpjefqUabO2fwbkOX5890CKBTo9Ip5H0ohl3X1pMqmBQuY8RlW7bPKnWphILG1rhBgxY5ZoQkIokNkw1CzapWQ24a2C1LYdUlo851dyNDeh1fuLsC6PMj2WngFOAagWo9FHV7bl68gqNBtTzGsAqAImWJnZIXrD01+1dTgVSVZ+KUdLqvZ+VZUmh3T9U+7q7tVu+/+K52ED2F/oSULqi81Ssak+uwGpNg3T5dJ5SB2qqif9c9y0FPkelWf/wwkYdcW5YVu/5VdelGvhEms3iRNaqbNrDQp/nn8Hpxfnrli5+DY/lXPU0ZE74vMzC2bWbq+XmvY2yr/6pjz/X4oTbzWQ+na8PeCfZPsdab3s7AYQ+xdm+FRR1IQVQCosLUJVUd6r6X+IXh2BKh8Vj6jlAZWTbVQfDPOLjBWT9a1GA3i8VARLmY3qusm/sE07TkvxSUcAYTlm0sTyZ96Q/7VDs+KHmyP6MxZrUz8610MWi5KnGJctF8TnIt1RUPHZHl9JjV6LffRhYx5mYxuk7bdPY53oO+t1NDiwzMa4F/s6QWsFlLZxH1TgtM7X76SLQRaCLQBeBLgJdBH7ECJC1ZUm6MiAX7BE5VurgIvUlZWhSqPb6izqfwMesQtMsRnykk6pwCgGVZC84+Y5VC7bPKre+/JEEu8VMldoBSHH6BdjyvolcfAHBMKBsNdIvScpIBP2KpB5sg1omPhMDJSyZSEh5nMQwDSfSFoG9HPfVx1Vyv7HkuiPYUbloDsSmtp6nuFMuLCMTRh6MDFhJq0Aj9YMwrQNa0+gXqa9Brfuwpon8AgBJ+xF32SR/6SFYq3SrHI4EEekwwGsk0PvRz25J4qvm9uqLeuOe+jnqYL77dqtsvcHdN0CTBDjAVAJG/UXGzF8Po54HxCZlrsPKCAPI/WjdD25XKWAkidRX8jolpa7rqm+v2TSvMXA1e4RwUgxoXwZWPZmdcFsgddA7FFDdkvx3W61p7paV6yvl5M3Tcvj8c+/OqRYn6EfJ+/Hw7AOYvB/anhhVeqq67Q2g9/Y/lv76vQrq9Mm76g354nP31bQhEkyoGEA7+8rRtjcSYIVB11gYvMLouI7VjlkBsY09re0zAFEeE2oqDV4DrAwczMZXCSsyx5ruB8wT2caqVPiA5NFPEDmS3gpoDTSQE6aWDjRgxtRgofYPBYyZHmSlBfCV2kCzirRhwU0V0GqWS2eFe4NKdr1+twzW7jl+1LcevfytgOkfysLqXc3lm2X+5g8CdbteLDIT50EFPCHP1DZhRqntZdHDrXwEPJm39XbMk4jbxS/yX8ur7QxM3bBeA+gxw1phGgsIllOnGVHqVyPPDEjPohjscOg76hhjjGScQGwsPdVj3EYCLHCKkRJyaZx/3UeV2BITAVUYOfp8Hs+03OGwYfIDyFT0BVbnC7Jlu/+zMl6/ZnOlE5n2HO7NtPijeu+XW1qTUP0pu6IrzFQGbpgpyXYqceP64bmQhYczvd+O0FX96+tlkKR/PEOqZNULQ4pL6lp5L8iPw851ih8AJ6Znnh7MD39M5lxek3PTn23mk7mCBBiToEw1zv8b99Z0KgzLE/VRPYGtZAtsu57f9eMsOfa+8IEw2e3yzzj6mFhAYR4qpl44IJaSzu6rChQ5LueRX6arMjXC1TDJwDO7ww7546gxPZUs2CJ5zVNAKODWbuY+3pgyAVSpTwX0WpUy0XVYB3eCm7Bey/WXY9+HUcXZ2e2buKZzJdHihK4bbi3Dvtd9ANhO9TjfMch+kQZnwbK6NTm+KER4D+CTY02P1Sy26jrisZfkXL85Mr7N2vtbRLu/XQS6CHQR6CLQRaCLwI8VgUuIJlDmoq4s7Rhi9cEvvejEVjlxT+qeNf6wR5EDBzqOBS4BpK0NC48i8eVNJM48S7KHGGtHSQCSLZIOoCjvg8VktZzUYNkVrZFyIfl1+xqb1jQOjNfjpMtesEep95zSHJ5ayAqVSa8WRSUNYEP0g4R4DFBVQj5WW5rFdYHVVdWp0eBejMTApkk4BqefqkHhTEei5Neuv9S0Sio8hkkFrPKYEnfYBtyBAc3ktrCtTnEso6zJvFnVAFkv2uv5JYHlj352uxwLqAKIhqo7e/l0V+1HABsAjPwGD4RRjvQ37KITP3JkQKckoa0tg4VuBuxJhtuP4UJNpP0+noDtIQls7IuT6ySzZqQBOTChGjEcfxHkwYhikjTs7Sqe22VlvFVufvzA8Zy+/rqcvPrawBJmCrOaxqI6LgaFOBVzzGlVo+Y7pbe0Wfq3/ylMKfMAGefWU/1+p9sAA2Ta1BVjrCSDL1xqYQBhchYBqDB/kQJjFqQBupCrgjCM+METWUYhEG7P4oDAgsUMLKF28x7H/NwtuIIWHksvUGLkYNVzhTfyWBhUM8p10SJgtb4H4FWlr3G6BaApBrQMMbNanX8xo2K+0OMSGTD3dUyDq59Gjov5zd6LMnv9G/lKXStn+y8F5t55Yp2JjbIbMfPRbKd2TWMGgO8NYZ/1AOAettp1qbhZA1KpV1XcqE1lkmJy5ddUN2UAIcuVkgAAIABJREFUrXvboChgUcob9rlnFGeswiJArWW1ZrWBGRi8SH5Tkyqg0FyCiI/NpQRUadcDUKVnqiTAdkGW++/c9bsA+oB5sMNUC0hTeqfS2sQlv7r+qHnyVBKBwerDsiZGdTBZNVDdfb9Xtl+9K0sbm3L+fS2Gj3OEK4ccgs/Wde1Y1oITjCpzLc7BWRjzmZdh9nhegLPGejazMl8jq1y4OQUbmHnKNwhaBeXuXcXnB/BebDlKB4As7KCfgW0XugOkcv1gBvNZYy10Lep6tStWdSrA59ZbdW57Lp4rGurV2xLjOn/PQXbAYwOrcfmlZY0WQvZkYCTGGrMk5LxTgdZTMduWWFfZsGX2DL/mFGzoVCULPladg1yLke0e25WZea/P1s4zDWYHSIhhxDX33WdVpkmSLx9qrqP8WFzE3VhgWfePdV7g6I46hpmFgJptp48q0l+BW6tzdEvXlAMAq4Eo31QAVbwS8v2RKy+/PHahgtAJodixWMEikxj8DpxefHF0t7oIdBHoItBFoIvAv2EEyNgN8ZJZxkAkUl+Sdb7GI1U0S0JPF3+xG+HU91QXU7863KkrUyvYDIQFYoZl4d8S0lzdp+7oSMxSvBglJwWQGigkYQJkYrbkXqiGuNUQR881kyaeA4ACbJESz5ScsK0FpHx1DyNAFoAUwAEkw2siTabfqU2RYEwxVVJvVWpJOcSBjJXGAp/8IOsFKEP6AfkWkVxSg6rPpNXNompVYVipWaVmlFi6HY6SLNhVakhh7jA78rEpKTPUD0Yy87Ci/qmPPr3pxAzg+erp+/Ls+23DJTYJyHXSaiBAKAGuijY1XO0xbZVE2KWCvEQx4KXUrjaDpYAk7mccA1hJyBlapcrIIOv4hnmpdWB6HqBqRg5GVPVdjCBs6EDJ4FD1qtSoriztlBufSHqqFjWn6t05Fbi0vBYTGstDA5ANDOsMc19WL1aQGCapLDJVGt76h/MRPMPRVe620903BprUXMLu9QU+XDM5iCOwBiM1qshUqbXUuMIA9gFc9IqsoJT9CNtXYYFZMNoMEWzGvZ0LAWCV7rs075Pohi0Pw0psbaLlcyTnDagmo11ZU+CITaUA4PxlQiimp6q/NJul97o2VUl+q9fENMj1fnrezrcC9gJ4vbX7aulzPyBUoG4usHq2/bVa+yjm3gcMc7Tvlndq7GDbkaV7boKIqPeFScU1mZ60OCkj7Qe4Ezfk07U9Dee/zanSTxUAmjY12j5AtaoXHCvPwboIEMTq+Jm9139xuaYNDQwixwNTGPDuel9qUQ1G9Zx6pspdx4AVgNqT2y+yaGJISx+57ig2MsZRLepMQJX+mzMxq1NJgKdiU2eqQV26+ZOycusTnRvUww/L1lP1n/3+Vbn64U/FFM51W7Jy5oP27QTX3/mK9gSwSo0zQ8Rx0iIJyXIrkdB+Vha54k7PhVZj72Opl8lWW8rxA6rakmAAa1hFs4EGjJwcFch6IYf5weypc8mLD5mN7ovMOzAeqxJ92thcgGa2x0qY9pUP4Vi8ngJTyOchLffMNWjlx/tQ66d57IT2MzJym8qFlw3gsj09EAzcBbiqDKDGzec1hlyYNAFKjwUUBVTdrkvXTwtshUqPNY4nem6u5+b4AWiR72QXSbde4esQCxUCmodiT7V/i1p04np4grOwFiYAqQdaJOMYmWFz91LVIoVeuy94iuFSrq0IenEL3rdpE3M+PVBRPBC91PzmPOFcDWOeiHLuo+ThvG4mSvXp7k8XgS4CXQS6CHQR6CLwbxYBfStjPdm+ouOWi/TJLWdcm9cATV7jZNNf5zFUyhd7Y11JvQCbcmXVlz18AYAwXoo0hSAJRs4rEKHt7lpSRVpQpbLeGiAShiOSXdjV2CfBsiqlEKghjRiL5eCnOWvCOABQaf6OPHhiiBcQ1ryAY+0ExA34nUj+OF5BAqnPoy8qcl7YU9or2EFSn69kakky0hGsCoZKSpqQAw+ViMOsjmhlg+yXWlWX9AHoOTwAJ9vTZ+GsWuWA7qMIuWWmhu2RPJ6V1SvL5cFPrht4br3ZK89lnjQ7gXWAyQybCoNCzWszb8KR2CyGn6+jY/AbQbTlvIxwNVdyYsr7633208sN9D30uNdk1sZLSX5TD4dJCgwNTC5/cWgWSJX8t2+gigT4WDF/VTbXDsq1j+/pcYnxnv+6nAGeAKi8u8prLY08Z4cZ9DCS1G1G+wjjpxG6/YvSk3utywM1XnPVYp68+IMWDJRwurZUo4zDr+WqGsdzuS9sK+MKUK1OwNVMiTZC+Xx9FMDLgSMKmdNxuw2j2s4KgAIxa2dApSXr+9g5Et0A0ovXuOgum072r5sBa2cClQaqjL+1jwAGAS7MlXil29LUmk1a2iAB1q97jdodGFb1SNhpTS7JqlXFOAqgc/yunD77L+Xs4H1l7DlIPo/tAiSq1BMApOM0DgKsA16HtPZZqbWrMNS8BgZV8Ws1vrCqdl4m3twG1NOCBuYU1jEy3+hiuZ1rRw2Cx7axeO6Pa0BUj9PPMf7VQAlJL2BdtakYSdGi5uyIv4oFcmFaGhm8agEDQIpp0gnGSchGAcNaThFgPRUztvbBz9V/9p5GaWLW7t3Xn6kP8UFZuf1xWb9xpzz94rFauqT9yVR1qrj+0rMWB2CLC5gP85Q9WG57eaytjqggz1EGZ9YT79KiEsZFgaWNaeW0rYsdZjYDlcycnhshZWEqgnuGkrrLAFe/wQAs+8M54rIFwp8P8nUh+1Nfnmluz6osHDAkcfdthk/+DGS82jCxAlRSA+xetVV6cSyQeiwpsC8XtIfyYk0WvSh9YBuUSfB+g2M9fqq5h8olta567jCs5kC1/gdiaw/164U914vraoJjMNcubR8TJthd6lwBqtSdsr9c7+1LoC1RRHKk5zBT4tuGRU4WQg8Bp+6ryvECOpvMlxhE/vvnjKmviPptMt+2iNuCmhh2P10Eugh0Eegi0EWgi8CPHwHEY0En9SdiNPOeShSUoDXJWQWklta2+j2/D/gSRiyy4fCfAELYhTCkSWJsfuT3B4TS/5TtAVwBtjCAJBgYKtGWHa6VGlW8fpFzbSvRsMxNiDBNaoDBCE/pw5qaVoAs9VuyYXKSZ6sNbRepL8xrnH+FX8SSrEyWRSYBJCXzFdjhNr1RwUkGatr1qYx+6I/aU+K7LkdZGNITJU1jvX9tbdm1rQBRpMHGU5IDk9IgTaO+b0hfVmTCTkqV0MOMOaZh82ALSDA3VdP58NPrYiFm5ZvfvxBRJCddelw62YVBDNQxMwyjCCB23Srb0Gfygir3g9EI/EoCbRGrWU2AKu8J5wcj7DY5Ni7Sa8yE+Y3ZR7fJwKCKSjBa/ABU9VfS0QXVp5IKUqc6EMOBe+/47EW5fu24bDy8o7FU6vjd/yPwtG1w48M32K4SccCwpdA14W7tTlwXF5ayt3JDxkr/Sa8TWLIkUUDizVfl9N03TqTPhqs6OAFVwDM1qxPNWQCUxrknV+AzeuHKVAkANhBTaIUljHGrWcVIyJk8B1yBKo+5xUoWQjynjTvSluQCfGUhhHmPqzGvY2HDWMDjW5kbs5kXINYy3GqgBHsax2AAKEA0tYWRs0buO6/1m67HFDizCRHPu5WNjltAvr90Owm3WFkDVRhVJPrGiUhuOT/pK8s8YHLDhgJAGezMqjPmOP1nAawTSYGRU7uHaupPHVdYa9hFwDx1qgakqBwq8wewrXFy7OrwOpA5owLKz0Epx4S8NwtdffeM5fjEoAJMbcJFH1X1OqWPKmY+qmU00FdbntSt8iFj4/rDo1E5PtU4TwGPmPjoE0fXyurD/6hpclVHOpaEdb+8/PxfvQg0XL5Vbn3687L1/F159fiZ59MMJpVFEZy6UZVoLtBU60xSYs4PwL7l8Z4XmTeRNHNOxeAoTsAB6P6LpN5jTahyPxOFszmy3ODOvMbrQx4X7iR2Qcz0XM45zY85Qa7elgKn9rQtADVY5Y9ie5Uw9MKMF58CTgGqKDqa87gXNlgM0VhQBsH3Ae1pjsWiGqVrfI921ZFUDKs/i/1UjOzw6+34BDgHv94eCwCK25EY8ZMjfVsI+B6LpZ1rLAdLkluLXT08PPD2RppnXJOakRJlF7Sdce9VjXva0EiJo6v+sRbIuHZxaKhpjjVXJA72d4c9EnTwh3pNzJLon4pqAVOyeq6ff3e1uvIW2aYGyLUo6qLLrOv5EHQ3ugh0Eegi0EWgi0AXgR8xAnB0rIfXL+MLdghY2WrzknBVc5mafIaBI1lPQh/X3/Y6wAjWOcDCkaS+qVllO03uy2o47wLIsiXuL6n9DF1WB0KIODji1oiE2O9VvkANEgkcIBNJ8IJelxrUwAXAI4kRyQz9S52n8ym6QeJigG0QJ1mvWJLlZfkLL0u26xYI+oGZFLC0ey7g0M3rI7ElUVoUmAW0LqjekhY3y0vaW7epqTJRclCYVW0KwEvNH+zrAKfamnCSjAFO00uRtjQB7TfubKrNxEZ5/nirvHujulQSUOpPK3K0BLEeD0CTfrDUciV/TVrMmCAdDmuaUUm6rByT1/F5jJEZ1/ZTM9nK/jiPrq6euNL2cNasSVofICygMwSowqYqXYyZkh4bHGtx4Em5eUd1xbfuKmndLaff/d8amP0qEa3sJeytx4Z9VnJbgaJNjAB13rPKvgLE1yQjVt9Q6lCRbc6nkvK9/kIGS5JrArYAEgBqAazBBEdapKm176ek2H3VtxXVrdo8CFkih+36zFprWT+/Ty2l2SuYWm43EAtDHpDg84CbbSwN1Ih6TWg9CCxERMZqAOpAV5RgxjgJL4Asclc2FumuASWvwTwJBtWLGpgMYeLF46lb9fOufRXrJPA4uPLTMKSAj51vy+mLX6a200APySaMOPOSGAJ6mOMAznqMQCJAajtu96RV/Sr1v0h/LdmmxprYZhz8XoytquQ3vYSzOGNZMKjOZj7EtMp+PeXCnDtGZog5Ho6rMqzUq0ru6/j4uDV/VJcqCi/H5DY+OAHrPvW6bEbn40ygBxOlqZhV2tJY3qrnhuv3y/K9f9ZCjgCoVBHbakvz+ptvhLkwWdoo1x58rPN3qTz76nE5ENDF9TesLwAIoMoCB3OgukAzR+g/aqlsFi58fLy+gcEKVOdVem89Ca/n3KoTiNnPOeC2VhVwJjrNJKmCXePa1GKaLuXTvLgBWxxJr2PAPOL8bue/52WdeRXv2gSK256fAcP+z4CUTVegWU3U5hoXAOhUbCq/7nWruXMiWe4UwybmL3OAcQLYMjYsRPgiol/3mMY4S/Wjmt8nGr+ZnKypoT3Z032xq5QqAIhPJGnnuBa0yIRsHGbW+p4KWhmTU80JDJJoN7PPoozBp6aG5rmgM9DVIJU5x/dC2FYLgLUlfgGk6YGahYUWoQvwn6tiFmCjFDr/FslT3U8XgS4CXQS6CHQR6CLwbxYBpQGLyrub1KnJoEiSSDbDBAWMklDVmjRLGklK0o4mP5E/8r4IR5VEW7K77F6ori/V5yD/sjxL77ecVo8BQIFDS2IuALUAVYDnntIPeNVFPUayhrMjIDN7K4mwEki2wXYNPgEyrLjrPY3RwJ6prwQv79JeubWK5Meqv1tc0meRtCNfExNKokY96YIkwOPz1iYk9Up6xCrApgJQ1werZSKAQEhgTKlTxTF4qMRsiKEP8F+MJ9JTtmeQWVlUgCsAs5mQ2KJFx3br4aaNmF493VZtnfaxsaW1jtL5rEch+4Mkmddbwkq8yVN1a0i/ViSZl3IvC9zqBqz+/DOYGmYz0tZad2cJJ8l62D9i6rRaoAkjpZHkvgt9sRlu2QArC4jfV8ufx+XGBxrFKzfEgL0t82//Lz0vuR0sJUydnWIjCefHf83gYlLFxzOvMscyJ9kfjdGNn9VaTAWBsdh/YxfguSSwyKJtsMSSh/qq9iTF7lN3CauqRYW+alZhVc+QBcMEAjQAqh4HgZDKIFsCa3Sv/TOQR0YJ8NJ4Qq2fA1VincFoBklJeMNW+6israxA1TXPld+yu2+ec01gBaYGuq5X5TFek96h1KoicwWAhOViPKhPBdTqOYNWtS3a/KSoCNN9agHyp8//a+kdSHLNOXkqoOeEXvHAsZa4CqR6/aPGw2NiU6rKEppdlQwYoyZqV5FVmxWvsmgDV+TCtLCpKyheMALkN6BP3AIIqCO8DNb7OLcy9oSmAlWOieOxUZRlwQLZGt+55L5mTgGslkFzzIoPhjwAVkCcDKMAqqdiSWdakcFhGrdfaksnNz8ti9d/KkWGpLwCp6++/a7sv3yja8SyfkdlZfN2uX7/fnn7+n15/VTMreYRsuGcT7h4px7dTHI9VyOVzYJKFTyYAYxUHmDJOcXNLFrZ8AdGFfWDp0PaytSz2YtnOR8qdOL9nA+VqbYrtIOVc8KA00ArzryejVUVkPO+Lqj4Tt22gTvXuCyksA22G8Ad6a5lwGa3+WidZ1osoSUNMt4TmSdZmu5zRDXBUnwgCYbhn9NuRvtLzWqU35w3XBxznnjtRYtZ0yolPtnjtq7sGk/kwTC6x2LQAfP02bZk2TWv2Xtkv4DYI80HJL4A0CPVNtPyC2AK4yoxsqEqz8VBnlkPlKUHKiC1mSL9EJSyhzlvL3647QrY+ngWE7qfLgJdBLoIdBHoItBF4N82Ako71uo3MMk51aQBnE4w/HWf+sK4//LlDdNQZWl+HOBRQYVvNaDqTEuvFiC0mDf9VJO4wXAixhWwVJJGopGKqdbcRgki4IpUzEluGr4DVJ366KVLkgvDqLJNS4zdUoS9TyJjt16ZP1EXuwDrpqQsEmH6gIqlhZWVXHTJrCimMSSZ2jBsCM69SuKp1cLddyTgQwK2oOQNbnhNPVgXBbrYdxstwbwqORsKsI4msLAAofySs1luC4g1OgiDer5OrxvUuiL93d1SMwUlfbC41OiSrHEcyUGTfLo9jVla3FmTYCbSqQ+zFNivh/1IbOjdat6H588T2SSmZoNcF8Z+NnlixVPnzCByUXqe4vgLOMRESQAJxo4xV7uTxd5WWR9/r9Y0N8pgZUN9T78vp9/8H8J5+kAADeCR+kbmEOYvjksFqyTtNclvINDtZEj6Sa4Xr5TBzV/4b52YZfb+eZltf2/G0GyWwMoA4yrFsicJcB+AhZwYQyyZBFnaqudho9270eMT+TTtaQxGiIL7g2aWGrDa2bauEngswuBXUiovre84Bxw1bgGojA4zOZJXSyFrAmxG2e1GassaA1b94m5rEBoAawaM++3XbKx+BeCE5OJ8vPmpQiZAru3P3wvEv/4f2i7vQSZM/aWkkK69DQjBgCcoS/HQIgItWtxD1WwpbWqQ/dKKht9lbTs1momHWLRWr9pkv7zPt3k/i1JRGXihy/M915QefV0Bp0Z0+nxLmQE8YYl7vs05z+sApFroUFuSs6mkvzCqyEvFsOZ1zFdtV4D+VEwdcl4KC+Y6708xkRpvlKW7/1SGK3cFVJGYnpYXX8qJ+uBQoEe9UpkzkoXf+snfOzZPv1Q7pX2ugSgecKpFPgq7HsDqayFKiAz5+VUyEJPJDPhLaxUvVNQFDaYw+2opb10EqkXlleHMhEr/4mw504q5xjFWBjRUfqT7AHQ/nnM+cQ5LG9a2Sr/9mrDazD0DSjsHt6O4mN6AXjv4sn6kIeT2FBMjOZFPqVV1i6TsA3Wmc4FNHNJpoeTHzwF4YnPGec7+UELBtRcmWuO0v3ckUyX6oKYH6wl9WmWS5YUNjgXFCEubumbOdV2e6nP3JQc/trxZY+0WZQju5SJMbapKD5D9xkYvihvOZmS/sVpiAQKgmlhk7y6Dz3Z+XwajHTit07z700Wgi0AXgS4CXQT+f4uA0oIVsqf6xR3Ak8SruSI2brKlT3ltzJT44o+HbkvfstIfcNnSgfj+yh3Xpkn5l8YvaZ1CsmlbDAGlBSWUAFjeS7KCS+aBJKb7WhUHqA7FiqTFjWpMLQCupkk1HSM3bMzrUCyKP8tOp6Y6zh02SWQmkvWtrK2UiYyMSJpJopIkk9MEtI1XtN9yBsa4aEnJ+5K2uURtbAWnoMKhwCwyYVrULEyokUzdKMwnNZFsx0xqZVEcQYASCaQ+Z3lV2xereyD3S14MC+vXsx3i7EK0GKtY2uca1QDYBqK8Lb0OhrEtBpAhgr/7NWE+r51zQVzyNm+7JsgGt1WiaEMVPstsD+BeBkoA1dozddg/0L7lcWpWh2e75frqs3L1o7tiNWVI8+Zr1aj+FwN96kNVBGyZoAGp/LswMko2nrmSDN3OUgE1lqqS4bOfisXGo9K/JokrzB4x0f7Ntr4tM/VYxWCG3WYBYoE2Qfq8M0l9+5gAafGgj4wVYyXLpTUXQPIAUwArQUT67f6QMEGALfalIumsNNS5HFOsdr4EN4R99U91rWFRxGNj4HBJpVCZMZtaJZWPxNXyXhJ95LrIWyuABUwYlKIQgFGlXQ3MK4/rttq22DVX7+mvfVz6Kw90W+89wlTp/1SLmmcBRmZyOW7kvhw7rabqNPfxC6Q6/LWNjx2TI6umbY0lwK5PbZLoypoa1IeBtsbB8x1AHJOlJnO1dJnRBITDnALALUt2CAxW5z7umCT1kKJy3AaqAqmW/O5WNpUWPQLoakMDw2w3YECrnZKB/shGxZ6KFe0v3y9Ld/6d1LtrenxYdt5ulzePn7qVzUzmSMcnLIiNy42PPinL12+KbX1e3j1/o5DJlEnuv0h/3aLLbtBVNs7aQZ2vNjXzFK1XOsvX0ykYYJrVjED0RqpnLlXAmiHIczkZXUdtYyOflopZ2zRhqqZHqTHPuXIx7+pc9ED+EKgG7JqBtcKaeacD8YpWzn/vASBccTQjjEO2HqOelHrUUwHVmQCpwSZAtwLaU8bWjtRhfS3bhdk3EOakZGpQcyoRrh6j3vVwX9vS/D3ReNNTdXqAwRI1r0jyWSQATWfdg/cCRvdlqhVCmLHDJEn9UQGmLHTyz+7xMKiqT9X4872Q+lSOm79bRLBOuCw25X7300Wgi0AXgS4CXQS6CPytRkApygQYpf1rrGhNpJympH40SXUFFH6EBBUZISlRLJMwrOB+jJZqzVN9BaxrmsvQbibbJNmy0ZKSMyArGRkyXjhQfuy4q9sk/e9VrUrrAdbRJ8iI9Tr2do2K1pqUkOi1f9MKdgAuJGc2ajK8iVy4oTRazoxVv7i8sSzySI/ToF6StrlqrSyp0/sXN8bqTyhJshL2DbEvSzL2caJNvm/GDQKK1X+cZvVXdZE8SY0q/VVNbpD48VfP8DpYWEuODVwVSb2OHoWRB2e7AGPqTaviNMDVEl3ySkBWnmtYtV/lg4AFgKmTZ1ri+FMBnXH2dV7qjwHwZgTDxPBEQKLBKxbL+qFdDY1+aEkzFHNKj54FmZIM+/v6HGTAmCoh09wrt2+8KesPPjAjN3v1B9VK/jrgUMc6kPSW452z30bPVVpXGaYAZBYomgCSRL+ynJRuit0bXPmJXIAfel72VS88V93i8cvHwjL03BREQWGM5Nrsbdyc+xoP6i3prer6YUApUmRqOmv/2bjaVgMV19cBGiKxJsYBKVU+7qCnCs7xOV8VqNPKISWOcTWNEoHt8VulvxUkuo+on4M1rWYtVdbr+j8ziFV+TTsWjIcAqpZK6xyToZBoZb1XrxtfVXz+MTtBUv/ud+X07a8MOgImqWHVNsym5tcMHqAZ12SzoXHzdU9VOSqbYa0yYANWAd0+JksAJS+YAEip4cz1A5DiPquu7+U1BEif77EFMHNMGEJVh2cYOo6P85WesvzSggYJMLEyAIJlFat6LEaM5/1+YqFtU8dbGdgznJEpGRDARPp7qgWl0fW/L5PrHxto8tybJ9+VrVfq24zhkha8TmSQNBX7unbjVrn28OOyv71bnn/1rRg+zdO++mhqO4BV15HqnDh1W5e2kJFzzwttrlONWgI0ZVbbBGaUCpbY8hhT2q/T7DGLDzjMhcGvq9dLmxz9kLJnJlVG3ucy/X09nzLfkKenBpsPyWKVP7CeT7CoZnot+8U9mB30FPb+tGGi1jQGSSzaaBbTM5X2SKpJBWS6hytSXBbyKmB1jSvbpVbcn5jeqzyPkgQFwwn9qQVOp7q+YhSH+RP9VC391bZhVs08c+1hHYYFQ32+yo/Locb9SKZi6G54H79T3N3NqIZVxQ34tF6/KPXgmFDjOAIwt2ZUcf1tP5fk6Jce7W52Eegi0EWgi0AXgS4CfzsRULq5XNOVJDX5ieQs4LWlUIAVHucvYKwBPkOl83fyjoDbbAOw2fhZUn0cfHmH035lash+G4BcOVtW5RhMBv0GI989PJNMz+kIUi89Bviy5Fcg01uPsVIcfltlkWqoMM6ovRpIUwKnMWbSe5SMA2hg1gCXiytKaidKwsXSzJVEUSPKyj1pJnWsmC6ty3Bl7H6cMUMyW0QiaHlvWM6+WM4FaiRpewL7CVBFWemkPqAroFbP43CsvwBWsywYoTjcQTGA7JB7Aad2IzbhxyMA1coKwKLWtzWGtS0tpGVEHcI6oqkbTOLdRs1jhUzPAI1kNuDCCTPuu2YCBQSHjJXqUytQBbyOxKYiBV6Yvyq37s3U8uO2QfH02W/kzvu1QFA+a0ibGAHIM4PIuoeWWVdW0wl3ZZnNGAJgAuTdW1RSzN7ieunf/Adho2sGtT2xd6e778vh6+8FWsXw4kgMc+pWNbRXAncpjtSpjjAIymdrZSByZICqWZuYBTlY4AYvBvALoE5daxhWGDP+wr5WWab3kDcF9PuegQt12LSdCesVQKr60vqy87pDPwkwY74SqmoqBFuIHJYFE8Vi7n6jVTYLIKBFjeo255LEut8qIFKtanqL12tt5+sye/Hf1HcUhpDzVaDLRjfsAEBEY2EGmOOH7Wbfq+QXuS914ZZLq04VaTAgVIAWeXHqjFmkoS1NvRYwXz2WqTt3LBpQ9aXzc89YAAAgAElEQVREd5Dt2ggqYCkMKq14qE3WrnAbUAqAdZ0mQBU2VayqFiVwA7b8mVgfw6ICXCNHndNDVXNkNtdxgt+G62Xx3n8o4/U72lfNWslLX3/1p7K3K0uduaTgsJ5m4lVfvrhRrn/8Ux/Py8diVV9LZoypkuKBfyz71jfQZHGIuZJzklH2+esxtAheu5YJZKDqOPA3AC/PZ75Y2q8pdGp0lmlowGvJ7sUlOeCVIWuLVu05rhltSZAjrNcRn795S52N3t5McWIxLHO5zkmDVi8b+i3ex6qoyHthL6lBFQMqMDlVzBlHjL3swks/VIPysLChQHVfn8Vinq9pyHf1KED5SOZXR2oD5FZimovHWmAyUJWSxSBT24aJ9WVI5zxg9EjXF0yYpnbK5njTfozzKdWnkgXTP1X/EuG4zddB8fcCwJZXwayG/77s8pvtdj9dBLoIdBHoItBFoIvA314ElFpskjbU5CXpSQOnuUni1RilsGCWSxrwhEVIosPtJqWKrNcMqgDFCSvgTlcArnk9oJF/VJ7aSEnMzIpg6hJQVmyHcaD+7alhO1CVJMTSYG0BefA5Qxpe1sCVz+QIhkrCYR9IhkhRYGfpoRpOTGBZ0saR+veduuxMLKsMkIYCKwvqwQhT49xdYJja00WBmrES9JHloUowMVpCTipmkDY4gM0m53NtqYAor0GSBnAFoMLcDnFNtTKy1tMqqaYGq7kKN3Fp8vtIfJ3f85mWDaeu0PWutabSqfCl1zNcyYMBmOG6nZTWbRluwRT6fgUsHvLKEhFz10xm0cJAFZAPeBKzOugDVAVK+2JUewKGSH4HOCzvaPyelhsPBQ6ubHpuzJ78NznzvjCr2ZPU16BHCwRnsJoG2fqM2qLm3AW4Hpelf05+a2LvvjIB5v1VSYs3xKyO1nSPfr8L5ejtk3Ly9nHeY4pbrLulxhhjIQWGGZQUWKwqbXx6GtPeSPtCLSYBdK1vmJ+0A2JcGvZk3AJOE10j2/ytlHZdDqjPGZ3V+F7Ue1uSa8fRNkqwYDyf+27L4lrVsK5mFasTrl1xJXd0qxoYVWpYLfmlPlevd62qjK5Uw9vbEOCCQQTIvvtMv7/PR7iGFPdaPlP74eNhX0FhOXbYUR+4gKqNlNT6J31Uq5yXeLkFTRyTDYANeMOgWpJanbdbraEXRirtbLMk2FAzqKm5hQkNUNWcpD8ux+iFiVqvaxZVjB69ZWFVHSed62bjAOsy1VE7mvlsUaAv9aFTFjWW75bVB//JIBQ29eD9+/L22z8KHMkOrLccRhKsPKc+fblc+eBhWbl2Xf1Vd8qLb18qzDqHxc5O3T/VllA6RMAU9egxTPM4VeZ47jY5jGRlO7nc1euk1SZe+2HO5NyyMV2V6YeJZN5RO+rBykvAnAavvJnpVeX+FYky9DalYsEHwy+9z0oKt8thSPR5gFlMkvwbRUW7buC225zHeT0yXjtoZ8XL8mCuB8h/Z7CgijkbQGINSDVraqAawMt1ikPEZAkpsLfFIWsfTgRy9w7kzau/PS0ezTUPj1SrinrFvVdNxIsRZ5EQGbcUHXuaDwcYamkDVpfwTSXwuo/ZmL+1zgQ/5QDspcy0nck3S4B3+3bCUAlf4LSp4ZmcdylXwRCuIns/2v10Eegi0EWgi0AXgS4CfysR0Nf/ur6l+eLOanhbbc8OkhiRsSOdTTJK1nFhBVTZOadFSeSTtOfxZYyMlBzTPgA4CliN3Unta6rn2RpwEnMlWtOk3ynNZKgTUz2T+nTuKBXBeAO3XhjXSLv4xNg8uTYTYKz9dApYzTRoFJ8WBpIVe4u4EOuXRHOkpE5GP7CeyIGHMwFQZUs2YUKWLIADgF2m5UnoBieeAFxqVi+AasCoMQuhEug5FTCjNQNAl8dhshaQwyrRHYnJXVtYzT7U+lCOYwhLC0iwLSgfVZNaWuXUNjduVWMWEkaGD0xSaXjut/EP4FEhiBkgPa77yIENVBmZxqQRO95Rt8ULSByddOo2LDbABqayj12wWD+A6ggjJdrTULeqPrMLEmevLzwv1z+6rZxfib/Mb2bf/VcRiDvBRzB2ABziBJtsR2V2iqmifTCzCQudxDy1d+wvji4kzBxrBTy0SFEtZn/jQz0kEIHMU/Vtx2+/KSc7rzxfB3azhfjTmKufKjWrTvJZOBDjDQij7yqsKsCVsGZKsS9pU+NxMCPNvjegmrMiXHsFeo21rueLt1FBzEVNHG9CLp4FocZaBWBwrJFb0g7EEmD/KqF3GxRk1alPRdJ7apYV11+YSRJvbRezIT1H8t5b/4nMrO4Z0M331Rv0zX/XS5EHczgxhnK9Kz8MqaW6esz9UitLT4sf6npxtnZda61d9WJLGFWbKrkNjUAsbL8nDxMMMAxA4XqBcoBxA9xw3LCfMMaVWUXKXM2kYO3pI2tHX2TPBrIwkTpWGyoBaMWK4YYs1tS1rgB2AZqZQOVshoFSTlOkvwtqabRy7x8NrGlXs/P8SXn/4oncZgHWUm3oWmGHYPafVlVXbpZr9x9JjjoXq/qy7GxJUDqP4VJqu5Hja5SYHz6HmJM+VP0CajNnmdQYMc0xc/JkYWQrEDdb2q6BXKsqqGX8ucbAKp5jJp8MeczsbMTnNk/zAlIAYtsPngu25cXMq7YvFaTyHu8sTHIAZkCm0bCvJa419boFC0S6jtXaXxsmiUVt5kk4oHtBCxlwbW3j+nnUDMSIcUNq7PpqprOu/apvPdQYntTjnx4KPJqRzTXT4FV39nb31KqGdkriPzXXp9pGZhcFCPCiNKGJ+oCIq1GOe6oCRVvouOobqJ5/X2me6V0BpvxSplINvXy/++ki0EWgi0AXgS4CXQT+FiOgtGTNorUAzUg8A1y5jxlRnFrDnpIwNIdeEq7wmvnyD8skHtKvIjmbGB6mlhVAemCoqtpToZfFs0UDx5b2A1H5FLY5RsyrJBdweqK2BrQ2QIKGm+NEUr2kLbw2SQa1SOwNDC7PATYBpH16JQKEDWTjKGxOFaYNGarAKgn1WEzqWMYq9FZ1nZ2SucnKQlmajMtkNX0VT9RHkOSMetLJiqycJBUGeCEtJT+lhyDg9aivpEgAGKALi4qslDTKYEAy2CWxVVdG6wKCxCm8JqCTVjMDgVhnYI6kD8WJ31Bgwi6/XgMABMC4BspZhsi7YEuMVyNLDJsa0ErSB1BtIxiAlA8wMORWBavpb8kGM4Y9myfpAbGpMIBDOWwuCKgONSZ9LSIMVaM6OtsqV9Z3y+bD62L1FA+1j5l9/8swhrwXcx6On3gIIFpGCkMMgwmg4baZaZJlktAcl1vVqEgtoxdUAGjtqT1Qf+OT0l+SBFgghNfMBdYOXn4hh9Jtj4NDpc8FkA4EVvn8AQmxZMD9iVqvIA12nSrb036YGFc8qtGQDZdcP8uGYBwzvw1CA1sctzyWW+4F20aQOKbnTgCCx6vWqBq0Ugepz4YFRk7PApAT+4uEum/UhaMqYBT2UW1a3K7mEqCFcXTrFgE4MVC98aZMp36h/daxneyWsy3Vqm5/YQmxUZBBJysq7JoSetenMrdqnSpyXhYS7PoLUM0CQ+pOAfcVqFp6HWY1TskBNwG7LDwE/Z+z94DPWmNp0Mr+0gcVAGpgDvChNY2uEZb7cptzjuMCwAbEnqleksvTmcBTXGgFOHX+wmieCrTCqp7JlXvl3s/K4tUPfVU4ESDa+u5rmZXtGFSe6RqCRPhEkoozLXZwfKPJsupUxdQLoG+92lKbqC0BprFfd+r2RMj0YQwrf55pYKDlzzSjmSuigWqtPQ14zPh7BgTZ1rjAeJqr9RUTQN9wY50yeXewp6ehpaxsyo7HhD+Lgp6WPm0j6Y9hUuTBBqS15tVuwcStAt3IjHMgvIZro889FCkCpAaTyHgBhmK+j3YFDcWKtvp7alhbrb3nVL2OmClloVDPz/R6m59pvmGgdKRWN5b9UuMKINaxU26BPPnwWPoZLdKggrEpk0tN8g/DpB0DzhpnHeuhVAW0N0sTrSwCxAiwXtMMjC8DU26377jOTKlexLo/XQS6CHQR6CLQReBvMgJKKzZJtZQGtP6W3CbBbjWokVfWzLaCQ7Ki9iWf9yVv4/9x+OVWmNfA11QfmjfSo9Sqqu7Nr4aTwUQpQNU/JM6+zZbTj5LkpTmujpQAw4I650vKZRYUoAqMzidAioUJBvS6hqumMch8F8WU2tBExinIjpcw69E2LN1V0rkoNnUiN96hXHzZlbS/SH0cfVOX1vV+JKUtYSUhVHLF6r52roxg7mAZaBFjpkGsrsDxklqlLFJDaYYw1KeNlQRiw5gmbQ0IBR/BNMIS4gRsDJft+m8Nl2Od+wBUl84CHNKLxsltS2YNtCqZmTGtgL/mq2FjiGAYlz61wgMYGOorYYYxUlJLFAHVoY6Wfqrj8rpcv62elLeoA9W+bH9ZioyUbLjDCLtdCYAV9g2gQ30eBwdbR5x4DaCZOUVGHKAD0ARotHpQ180i6xTQ6A0FyNbFrAqYwfhzUNP9t+XwhcCqmDY70DqGmhVIu5FZY+xE3fCi9lO/7u9aQajZVk+asLvMwQYw+n5dbKmyWlAXbirYzxyo48kRGFUk9qHIsogQqS9y0TwX9rQFPu6+gMfWd7SPJNb1q2A5PS9A2kPuauMaRhymVXJZA9X0G/W8kjS6SPpqVvLgmRyY/8Wg1eePYx0X7NQm1xpcTJI8GYktpko8zt8KQh3L9Kb1IFcJrAFqNVDKYgefwQIRB9hmMsNvWjATmHZUsMICna5Bpe8xDLBb6QSwAmQxj/IxAGzNqOr1Og9pRzMT0DFg0UIFRjwYHc2kijjV/cHy1bJ2/xdSLl/TKwZlf+ttef/0u+qeLG7tdFG4f1xOJOuNIRrn37is3/u4LKkH8L7A2IvHr8v+joCaTJmmc0zdtIhlSTgKBHBiloLMPOqYTvW8F1HqNY/jbNcnQhHtAi1vWJyoUnPeL8bW3Wxck5/pYJsfY9uwqOl7WkPLNTSuTFmAMnvP9Ls0z+qSlHu3en0ijHbqSQMgzcxechFOa6o6F41TFVPXocqyyCZKGCTp+rYnCa1eN8LdXMc41YKBrxm54GeFDfzNuSqwatkw5nMAVb2Wfqz7+j3C3VlxBzQfHsjVXQAVBQ29UVkgoy/txfUpPbSPAKVaOGPRjWnE62FYWcycWlrf2NHE4uIbKO2hwqQi9W072ljVnKrdTxeBLgJdBLoIdBHoIvC3FQHlF0h/+VKvGYaTqoqA/MUODwlgSBKAeDaVn2LUKphNEsC72IZW5QGaZjPzKP/YCnCRn4DPsE82UmoVq9R7aVcCKfMccl+SFFU3GbzyuDiyvMPJYv4BRpvBBlJbtpAqTfG2eo7P92PKcEaSNi5LojpRcrpwIlgtZgg2k9rPsUDlSIm3xZ0YH6nelIQKBsGJD3jLrWjasQAmw0Ig/7OJ00jwygAXpgIPIW1TzJ4Bsti9kRgrJ3eWuwagwtbAjjidbcBSHwGbagOnauBiGAuYda1qAI/TY+JWDZsa4xDyL/WuBiFVatwYWb+ZJDY3MsaWaiIBDLMJm8rnkeTJIklyZsAQ4ELsqoDqqGzLEfl9ufnohhyS2QnVlL38ZSnbX9kt16ZHVXKKc2+Me3gMoArwAfTAujNeAmMAzFaTKqdgZgOA6rxeFaAFkFXSXCY3y2BTLBgA2OSlmO/3r8rxu++UFyfxNlQWi72gxYP/l703744kubI7LTZEILBlIvfM2shik2x1t1rLjM7R0beX/tCMRhr2wmE3m1Uka8vKDYkdsSKg+7vXDEjpC0zWOR5ZKAQiPNzNzcw93rV7331DsamwhQMBsZ4WKiiZY3DF+MFmk0/rYUUOGwdVs4mV/U1nZ2YG1dJtdysGt6wWbq8E+xWk1g2J/g1IPCncYPI1ufxoK86w+dvjYOaU92LIZAkwQE0S3zjlAj4AqnLJpXSLZLEbS4E1XgO5HB/+tY2PAKib47+3DBiWtSEeLyLAJsIm+7wApoB0GFfGhPMDyAaUR1Le3qtMJDJud1jGNDmqXAsYN2XK+SZgjKr7gtl65io5iJSeERtcy/P0xZ4mJzfSZ9g0S5zFugLsXDcWYCtpLiVrKFFjYyiz6WLbxKo6N1Xtnjz4tGw/R/Yria+Od/bD1+Xy6G0WINSohfJZV5IKr/VZA0+DQS0iPfqiHHz6pZjUXnn3/bty9OrEOaquy+o5Ucv6AKac46pr0OkFsLQAzjo3AZAASqPLOvoGmxXI13mZWqhZWGJpCLm9+UDmNzO/LjwFlTJ0YeebFNhTkF1WA6QsLuXe4NxZgCndSbdXgNrAqdUDnneR/re5mzmN6lp3XQCqTKjIRV0YsAZ0OvUAB28kwTDl9KCuEbO2nHt1MweYwr6GQde9UeO9vAyjOtPCl92H9d7sYlZOV3F2J9U3C5bUf84yJDCTOqkz3ZMaeM9rcgPWNbQSeMXpnW+lfHPwSLvyV52ELlMT+b1LXFn+C3DleO1z9ePdr64Huh7oeqDrga4Huh74/70HFJ+ALhpQTRCewNShaYCTA3NWsiXZVZYoW7mAO0ym/vE7YtxEZckRyr6SF0pZGsBfLI8IWvk0QQavkj0aLlDBjo9X8yP1m2xV9r8AqJo1jV1GTJmIi/K52Dfl+BR+BwzzN0fEgAOWNKVsdDwF3Pe398uOStNQhoX4HoZgIqZ0oMCWABFXYJg06pU6GNTvlIjJay4PwznqvZHAF06+SNlsDaV8zv52XiOQQ7bLcxyLkRxPVDIF8OxSMoBgGyVFJmlBtX47WAMjmbmCzTLycVDVU3DNewnn8p5jYj5HAOq+5zwCmBy0+rUqOazAt0HUehphWgygwk7ApvK3STKAqdjTgYyUYFMNXGVqstU7LvemV6pF+UJKUTGtN2dl88N/Vvz3zgCPOWBnWAArUlsDGYANMlLMeJCQVlaPQBwg60Q5+ocFEuZegH1OC7rGdIr+EHDaF6u689jgyECAAPvsVZm9/8EePSBP6rjalErA1FJg/Y0cGHBKfqVL1tBWGz3RqRWIuoNhIAFk9CXMKME4HVKBqmdre+SKMSDkmcfrQ5bHrxqI3SG4yIFTjgREl3G6ITfTCCOmQgA6GyzBqLqUC6AWMEf+puqpilm92eg57ZK8sn9AXdUvzExuLr4Vy/3PZidzjcK28yxAPTVtG7uasUiZmSwyJYGXOUctVt5n/OIKzPEYvziBq93eRiy5byk5FnVhI+0FiDK8jB+SXslKDch1brQdebNRWEs2pVwNObl6DUYZMx/yUnEGVo5uT4wvm67l1o0ymL7rjydl68W/LkPV3WXubeYCQd/KRElGPn2zw0h+xZIqh9Rgk5l+Tfka5bXuPZZ8XWZUw2k5fXcisPq6zOa6/yhNwRJ1358y3nYMRnYOa+lXqN+K5DcydfcbXZf/hc3kPOrCkYfZ+xHL6vcRFSSdAqAaQyNv7jd91zTgzD3H6gNf88aG9V7U7hEVetHGlo5saW9kwa08TTWkzjG8r3puWhTA5Rc2dMP9Ue1eqe9JfUDK68tQ+1rrtaYY4XxYXPCwc3kIrK5gU5WLijkSst7VTGDzrDr9agoBXOcaz6XmwJnKW13pfsLCR+Yo52JuNfd/AVWcgbnL+x6rA5Kryr2ev1k4pZJqA6i3qoc6Fmhd4vqb6ytLAnROc/2tA5Jh6R5dD3Q90PVA1wNdD3Q98BH0gEKTB4rviXQqk+Mvdkfr/h1Zb6Rd1C+dqmwDmwMEWQEHOvLJAEWkt7FNajA34HQoeCsGUz/yXnVh9lmVbA2cC8kDOa/kdRxVr7EXicG8X8CqZXEABf0e4/rZAka3EE5HTEq1TFopoCFswZhprH0uFQABb6cquQEJw7Y7qhMJwHRpCwGfnem0bMGSEo8L1AJStbnyIMUEA1xrjqLBpdg56q7a+8igUgC0sYSUtRmpD+Xui5R4CRME1iHHVDsCqI7lPrulIB85KmVnYCcArDDRYSUSSw0Bxa0MjfsokkHchO2Y6142EnU7DFoT3/o9v877jhx5Mdv6JcfPCc6cR2g5KUEp+ZNqg11+CZDJMxVDTE6qQkP5pwqYSAas8RuK0RiJUX1weFMeff5UAyPAtHpdbl7+FzN9lpWCK3WusHsA6hjAUOsUdpNanTUHtTbcMlLt3aDCrFAcnvOoFBKsnKgXgKlr9AqsDnYfB8DSSzqHq9dfl5kknzi6ppxI9sk4wqwOJ8lR7Wlxwows3cK4YQzkOq/0GWPRAFyWT+JUXIHdLQ3V2lcHjl5v59MQiRsWkHEHVBkBjJGgvdjAKC4zmnzNtmhgFo0cTfW7HVUVdJO7iSnOBidgmQwBWJEBAxYwwBrtl/7h32riCUzCth79Q7mZvQ2gZ7yZrzCYHEuMMwsId7mqTNh2DgE/XmBAtWCUws1A/UrpGsuAWSzRWHMhktfqEjVtyUnb0nbOhfI0zC8ednfFAApnWYAquaeVRa1uyJZG63x7YvVwDA7DijOwzt3MNHm4AFdAUiSy/d1HZfjZfxSORhKu6+/4bbl4+UdLWXHtBXReK++UWqpr520DopTHeo2qYq/sf/rrMjl4VOazhequHslUSQZWAFUtctWEAp8m0l+XJVVZHMNSKyoAmWGZ23WZYY9c9642aq5Qv2eGWfe7ihpZUHEihZUNYQSdO+q88mzL9chiIH2aa6Bd9wF3TrnwB+l7jk85mLC8vIDaIC7AusZ9679jVhlfGNSVcvJZeGuMK6AUmS+v0aq1QCf3iihNwt4yLW5JY2a2XH2RDVtCjOz3TEzqpe7F3Av1Q54qQHWm+wmLlrgT4xDv5T7/zpJngCj/uK/LCR7QqfNMXmq2A4iynMn52QDN6SeMA99hbKOSQ/WbJuLqlqvaFpIyLbtH1wNdD3Q90PVA1wNdD3w8PWBGNTJcfpKbePc3gU0T3KaczK4cM52XpW2vPnBSBJAi8A2f1/jY5vAbsDoVaEy5GnK/yMVTMOOgNEZIetdGS5HNUSMv5TwAm2PyoWhf7DEFkpKTypEIZABwAFWOY4WrgzdJbZV755wm7c85qOxd7yMFRlaLK3FfQe6IPEaBy8hwkYJq/3sKXsfI+wKVBgryATq4VPb1esrGEDgCMhUa8bfkhDj7DmWy5OAVxkXAh3xRgiryVCdicgG2Bqi4zupzgObI5xpTot6E6QMw16AWCa4DU3BqJfJMWsF80Qb3DPlbWXhILms2Ng6pzKpZDwNZf8CfMRvifDZMoZCPsvgAqMQ1mTq0kfqqsq1eW6ovZwpyVUdVjr9PnqvO7NMH6gCZ1VxJ8vv6/w4wAby0uqbkRTYW0i7AmFHhxkuZmEigDdLM5qF5VqBp/WgCzsByxgJsA5BjZsBo6anYvcE98lUPDCIpPXJ9eVFm71S2Zi6mkYDVAD15wwDV8XYYQUrX9DVeyZnVUWibAKtJRPdZNdC5DcIrKMNIyFijMTS1Myv493VTFwC8jf+jHZXNMYta81Ure+pzj67TwMo5qAaxtZYtgAJnYOXzka9641pK+lko/xSgihMuwXotm9Lf/4UkzspVZXwv/iwJ8D9lXDhHuwBRuknt9kIC7HbY6zZPLAmlZqpBdICs5xVjAWsKwLdRVnVxZnzIQWZcvPBVH55bnEMdO7vCBnAjnXW+rcvSAGjJh665u+yDdROoccl97Wxs9jXniMkPbsA3YlRT21XX0INflOHzf+t7EXLh+Ru5Qb9/o75iNrPwkHzT5fWOelefI49SgA434I2W0nYff1b2n32q9g3K8duTcvzqrZg/OZBvdvR+6jVzDQJKl9RddtZDFBEseGWMIzHOxVW38WUaVjPrFQGqrRxNvK5QL2TZD9fg5BQH4PJZgKql/yZmuRcyh/g723mc6c86J11/2GVzIkNmHy5BY/pTz3XubgXtYtrZmRmFie7PSOthgQ2G6W5y9JHypkQNMmBfU1w7XAUeq6gCvCCFukRgly7H8RczuoXY1NmFFltQN+i+sNZ8XWo8Z7qfoHphUY+SNKRPuK6q/tmQST/M7Gttw+Klruz0o2EslwvfRjCmjCjfHu27DL8F0gr4joFNbd9zkcgnZeV2lrbZ2v3ueqDrga4Huh7oeqDrgY+kBxQK7Tj0dLDFF3kokwSbLdhyYwmt+mVP3CjCWyRX8VsETPJOKqOOHaRV5sWhQQAUIQy5qJBVdv4VEiC36MolT8KatjxWysuYBUCWlXjO27MPjhv2MDJgwI0DUAOZSFt53aJjUZk7YtTGNkTJCjrOwe1sKBGzJ5fPgUxYNjCIVd6LsnEk6e64GiYBHvoAWthPBVlrGCBYpFoTNPVNw7oOYUwFwibU76x9SqxI3haulyMB2LGAEr1pcGpgpjYrcHMdQoJAAlP922IfLp8CgCCmqtxzJUh9Hu4fgGgNfRv7BYNSHZc4dvLQsk1Cszug6kAVQE3giqSQw+n30EEziw1iU8Wemk2V628ZiK1WLioOrdPBcXn22YOyfY/am2ItTv6+XKt+JzLIAayoS8Mk55EamzY5Ug3TBPPJ+9vgXOoTqYDR7qoAVEABbQcsMXESpCdy5iy0D7Fh5NNJu+2SJD2xYmaSCHBnl+X81Z/E3Cg4FqiKAy0SYM02MalbkonSNzTzhvc1/ma0YFX79EPtVz5XczmdfwcTa6BaDZcc8NYm3Y5J5u1dIByg7ZrENU+1pz7NA4l1FigCUNlXlcsC2lo9VUALYA4mUj8bDK7YWG7Aoq8i/eUMFfgb/I0fiG3+Ul286xI1m3f/Q9ud0gOZS1w7LF4gs9aYSCbgPo2iIgCgDwC0lLnNwWQQWgp7KwOu0m4DNmsfAqCcE6ut7c4LCKI+bM6hR0kdAU6XHqL/7O4LIxZAZ1MprmvG20ZSMKmUGdFheS7QulFeKt3j5TAWamRU1nsqE6WDzwzQrufnZfX6n8UkXwgITSzvDQiXE7fuCWtMktSea7GiANW12NCp6gAfvi7+3GEAACAASURBVGAeTcv52UU5+uaHMpuR17qrxTUt0gEeDd5Udkufs0LA9Z/IyWf+RI3CBQtMivQ3rGdAZ8C3a6d6zicvHykrAD0gmPFp0v16AwS4ZYoYinl8qOvKfnyNcK0EiGZ+5RhNRZ37RCsnA0NP/ipAL+2in3FNtoJGIBWg6nYhHee+oOvWOapiuMG/jCOLPAa9SINdVxVpOWtTGFxpMaLeYhZiVudX+q6YaeFAUmCYWOfJ63pbqA7zQveUS+UfX2oxYqXvAyS9sKeckw2WzB5r6ur74pyKqdQP9vkYXbvNN8x53xNa7+BszPXJNSazMT+Qp/N3ZfXrq92vrge6Huh6oOuBrge6Hvg4e0ChwF4NJ1oDPwSohgoVLBKgAS3GAqu7Dgyvbq60tk1wTHjQgKrACIGTw4Gws85MBWdYlkb4FmiLRBepFzuOcJi9yD0WzW1lbXkvTEgAaIR2aYsBr+ExQSLF4MPO0hJkvztUcqV+p/4txdgAVHg9oXjkuttbU5elIWhjRR/JGeZHuP5Od6aSlAo+q+TKSDmsQ4CMwQ7N0/GQwQEQa84oMl7A64iSN+ShAkSrMRAAl04g9xW21cZHlYmFWSW469tpFVlrykQMxzo7JMGVPXWo6YgTQF6Zb0sy+VhebzUfHSrzumWZQbbuO2vzAuoJUGusXINnALKAkLs3jr/ko2KiBKgaKuDr4/jrxQJcf6/KfZlGP3rxWOZRlLI5Ltdv/lu5ufwxBJxAO7LSGPJEbqrOzd8+KVx/kQeHEYbZa4xoY8gc7SJTFVMd0GMKiyjdYISyJGaOmCPb95Wb+Jl2T0khqFYFwecn5fzdazPbmc0Af80yLQKMGCMWJ5xzTG1Vxk/7hiUHPCfVNAwv4Jk+47wMZANUAx3oy7Dd3t7BPy/XBZTKJGfmtGWbBNk+FV63aVLAqeNt3nOCIRMdoAeLGJbLgA72FBaSoNvAVc8N/LgekQAz4AL7O5/qR8AN4Hfyu3Jz8U1oPNN6AUoGp7oOnB9sCXvk13fnxvkQ5HsFI2Pl9xvtTP/UskPMR+Mk5h3sZWUEXRsVZ2NMoaqJEu1lPGvN1Hpj8Lyz1NnaWn0eUCvG2Hm69DkJqQuBD8AU58l1x7+pyiM9+z80rVQDFiB29I1+vnJbrpWyoAJXeq6FDc07DJDIJ2VerJbUYaVEj667yV7Ze/HrsrXz0DVV3373fTmX/He5Jq8VYyXuQmIDNR9Xym31vCM3lRrOzczMixFpEzmomSK5iN0flmfnHlgv3kiDbXjEglxULHHmDQNrRpT9eGp50tT6yHX/FQQDnA2IuW9W6S5uvZHcZ9j9WYM8Xsi+nH/qxYSAX64paqSucFc2MmXaaD+6T3phSJ9jcY3uv5Zh0mom6a3eH+Karn4A6CbHVcuNArjIf+fnYk9lnMSxud/1lGoxG0j2KzB8MVMfax6wP8rQRNorFlfXA2wr9/qZQKslwmZImfkwrQBSfmBU60KGx5mFLlh2jofsl/nKNxJsarsGa4d6gLpH1wNdD3Q90PVA1wNdD3xsPaDYZddhy90jbEoeFuH6Sz45p5H3jsk1VTB7rcBBVe8cRCDcBTSOFEjCfgIE5+ZEN2IxeVd5YQQgrJR7f9l/HhFv8RrbkUvagGrCPZpQmVIHfGEo2qcDr5JbSSss63U7U1KCfbEPzIxsYgTgxjwFQGmjHUlFJWuzvNRsXbE8d3d/qphXgemOPiegChtKezhHwBW1XY1FBFRt3gSQhaGDecW4hzYrGB67FmVlDfUeIGkLBqsCBtyFkR6bfa7sqeu5kiMq4DB0rcQEVSZvGg7i0C79UmEF0r46aia83Lb0XWO2CVYtmKu5bs11OHlqSOfCioST0f9VPxVGdSAWY9RTeZSeTGkI87UowN+PX+yVe4/uSyItKerq+7J5+X8FLBnoiU2FUTUgBohStzSMtuXIHMmGSoAa5MCMBRJMgC0gNiVhKEFyQ+6fWVXAeALsG7mzrskRdLsVvuq94c7TMrr/80hoqdMoUDA7PS4nuL5yOl4gQHqY2rTUxR3JWInyJMi8yS2OTFpzXc/NrDJhLKFGkpyFAXdSM11qABRgfxv/hzm17NwznBGogbEnDfsMEPMVQF6prwGAWwUSlrnCTPHbbkEBbjYY4vWAUwPVysDerE70XECV3TIZJocyVvq180k3WkC4fq9cVTGSdoL2AgKbkjNcDYOQ9MJE2SCpnqi19FxHANUmbW2TiwWE+lx9GPkyHcj8TRkcck8BO5wD5WgAoV4qqYCVceoD0D2xQU2Up5FRj5i85E4DlgDlFVgZqErSLfBjQyik9bqe+4eqrfvw11kwUC7r+uU/ikx7Jen9VAAopY42um/xfMM8A6gq/xVzpWuxqwONNcz7WPLh8f3P3IWnb95I/vu+zBcCpnIKRkIMm7pEKqy8Vs8B+hAVCCNoVBkJO32GIoAd2XhJ5+e1BktkM/TO7eRGxrj689mfr0E+V+9HAZjJTY1MPhvFETsLT14GZM6wT22DQ29K1OjuarcmdpjLuoFe78gLPshs2R7jLtYO4ugLKLVnF4sMLDSqPJDzVBlnyjZRtgZHYDuXicOs1xfbLC7FjVK+RtfPWp+7eC9Zr9QNLNpxv1sPlTmqBYgF0mCNOT+WDbMIqDlPagnlvrhToN05u1HagUecOxKgFZEw9217AOv4uYejz6Eat/vYwDSy4Bszq23e1mvQW3WPrge6Huh6oOuBrge6HvgYe0Chzk4NpRs84auelegGjT6USRHYAv+mlgBfC6wsFFC4JIs+ARsad9+UjyF4AqgSfvPqtXO0yHcE8saEg8g+Dr0pfG/WlBzDaDwdpGDCRGvWyDn1z4CYfwoOAcTEYCuXLgDiwHfkdXMfBMyV4U0oKEmtPjeCGVGwhQNwAkkBL7vMqs0Kkrf0fO/+XhnuKud0R9tvw8ApME3cZbaU4M+B0lAv6EXXYBULShQ4VCDmQFLutC6/Qy6kgBrAGcYW5qGxqkMzqtrGOasxYSIO5fnQ8soEswYX4Atkc2wRKtWgraV/knNIEForRCTidYxcWU1TOR+6NNP2YA2DAo1mlgHCymCP1ZPMV0JH7eNSf8/MphIqTifr8vxnD8p0X304EnNxKsnvm99k/UFA/Ebgx76qsKc6v8ZMNsDlRrtmZ2XpyHe0TBjjJQLNNMySWQJ956ymrc7XE6uFYrRvWTelM8SIyyhnJOnnZP+p57BZIAXNVyfvy+zkrRkj16tljoslRKo92Y4LMMAVsDqwexZ9qt/2dOIcPCDJZfVaSYDehwxj2GzGhM7kv4AVX0kVWOQm0JZYOJkE+Hf5cvqUQUFqqlrCayk41yHyT72HqRKgBfBaa6je7mN+rKeYDQFA2I+OticH4J1P9NlFuT75fSln3zhn2s6+TgJlDMRA1TxPwJqZVYOn9LllvMxLZM9eLalMHqfmW4T6ohpguVwNQJ9PM2aecsxTwClMqWTjAFOzhfyG/eb6RRLKZzBRwtm45eYCzGs+IidETVWBVABu2EV9ZrhXBspNLduHfv369FVZCaj2dCyXRdKcgr3faECZh5HY6m+BtKXmzPpasmGUBjrHrb3nKlWj/F7N2fnleXn//Q/l4pzyKsiHMQrf0uEBujiSw0Jn8SvzrV5n6hGWTyhhw7EoX2MlA4snVRXQzOq4SCNbjZolGJdJzmmTr1qZWNcZZrpwH9U9gB/uBZbVo/CA7YyLrRff+BugCnD19Z3nZrHZKXMTBtdAFkY17K0lxCzcsVDgw4Ud9XjZcC15rJ6bNmbKItGN3Z2NrkX6a3/zMKHct2eX0t5I/su1SMoDYPVK8/RSi1ooSTbqwNkS46o4p88tACaflttbmFPAKt8TfN/MqKlqQ6RcP5GrZ2ElS5h8G7RyNIBUlAaA2czn7tH1QNcDXQ90PdD1QNcDH38PKCaa1m/uD+VQ+dJPbF3lh16JJkyAs9y1rJbYE6DKP7aEydwGyCpIhVVNmBK21MGTwBJAkwC4laRxcOj3OVJEb5bHad+qfnkr0yX8mCt4R2ys7EK7CFNuBsBKTI48rFZ7dCkaTJR4zxCglgOhLeZa1T4DVQNZglckdxt/hjxRgqktAcmdA0mH98m9VPC5HdluAFIMSXhuKbBAzabmdo6mAagGrdoeAxKCROqnTuQ066BS7cVwCQfgEXmtLsVSf5zbGeBms6Yq7TWmN7NFfBmG1AYr7lmj14yYgVFGz8pUArfG5taAmD5Jvmplam+BKsFrgs1k/kqiR1mivhjVHsY3V/7t5woS9+9vleefHyjnVh8ZXJTrt/9P2Zz/OYwjTKqAqt1fqznSrcTXgWVlRnkP8ENTMeJBdqrfN/phHO2KajYvgMS/lUvH5MPpFVljT8H5RosL1wIdK4x1xOxtH35WtqYPHbwbICiIvjx6WeZnR5FpaqauNzj/ajY5X1VLKdTQlaPzeKJ54vRZWCP2x/l5+ofNsvS3gk3nBvuNWvLFob171lY1dTw8RlUKfCcZZlPgjIXrNYQGlKd0i4GpEXIDbAF1zl8FaMBI4vRLTVK6iJzXK5UF4vNcU65Vqc9Ongis/lL9LHnv7LXksH+n9yThZlGAqwaAyhx0GSAmrxgp+rzJSD1XWEBITvEt6IbNd/4p5xlwSi73xhMvk8qg9lZiWoErpkgCPjxMvsIaG7ziMA340Tla3sw5wBCSiFpBEZ/hs64hy/RW7wNYd56VvoCqJbdIVl/9TvPxa7fJjLFzcDH0ghWNmRTmRxuZw+EPTokbaVE9p4aTg7L79Ff6c8+mT8cvv5N8/KxczVV/VXLfa+qq8gMTi8yXBQvAaJ2rgNLgtQBUwKq9cj01cDlGVh+f9BgiQTpz90JRocUhmZnRyanVikSZq4PrBWMhwCT9ytoYCz3cVxmr5LYDTj3/1C88p7yMgTztifNTGF0Ac1tTAdjb4Ir7R+77SHUNTLVrclMBrq7BCkiFqQWo8qN9WGLMtrTZ72nfAqrktgJm5yp1c6Z8cYzzJixgAITVDzCifH8gwee4c+WpainF0l/ZLDk/lSsDEJ4SZXrPTCp1WAV6rf6IxgegyndLu3PlmuITXAucN4x8K0Xjqdc9uh7oeqDrga4Huh7oeuAj7wGFB+SotkeCnKzsEyA3kMqrCXIAqj0znBivGAaZxWw5prK0MZeJ9C3F1ROgOScUoErOESvhMItwnhXQploeYDNuvo7x9Y9SNIRtMKzkJ/EcACsYY9A5JQ/VgJQgJYwBsuSRAlL27/062FVYo4An4t1wvhE5Ju8UUDYSwEHyi3vvcFty5UnyGFntvxGAGZpFCvALuCa0xFjH0bbqp6oNJoq1rSWlkjsroMZMaaIgf4rMWIwrbOxETKLrqnKsWkcV2Ryglf1ZkovBkgGo8Q7UYTCptamN2GtAidGI8C0mShnT5NDyd4ScjVFodUH9YmVRCJqdJ2kjmziv4gDclyRy2LuwmLsvgDOQ+clIrz96vlsePsOQCKD4Smyq8lOvz3RMmEeNSc3t7Kl2KWDUANmrH/Wg1iYTbGs+cU5m9WBna4kTS6wBRgEWZp1wOK2FJ2HDYINuCKRdX5RFjhpoa9FhIifgwfaBz4M+Xc435fTt+3JxQs4ajD99JadpgZihgWrqrY6VpzqZyAN2D8MXDomZDKA1zTVwZsw8CAGmBqSmsevAGJi2geM555w509yPCdgTRANIkbEyvgInOOK6/Ez+9uuAN/dfYyABCpR0EZPN9s4j1m+ZKsny2AAPZtUBu66F3o5MlaZyAAYonUj+O3+TCeJ2MV41B5i/cVy2w+/dfEnt1Mhbb8/XwFZNBKh4TlYQyPjXbvFSCijfklMYXp2nAXbmF0S5y+So7WGeAUNijHnf0wQGFqAawAWT5xxVrkH6T+PfhyV/8jelf+/LMM6zk7L+4f9VrvQbtYO6rlo0Aahq9cHtFyDFsOgGRl5MKyASJ+C1DJYsUdZr08e/UF3VR27Cxfu35Uis6nwuXQFuwWJgYTqXK9WU9lzGUZi81yweGZj6xJifPA+rajm6c0l5zgIM86kylAZvyKo1/Zlj3A2pp0o76QaAdb2/+Ri8xg6auiLUo+9jOQauvgGOBpj0q35cAqsCVTOo2gaQmrZ5eSv3N2S+gF8B1qVK9bjvwbfkoy70N2sIXHt+nbaasvVnbFAloGpGVs8vzq/KKS7Ven8IgNbc5FuAPuC6v9YJr2BlNY9hSfEtYPETUCphsD8HWAWaBqAGkrIF9yktL/mOnlfb1xnfCKe+LvIAqLbHB195H7zaPe16oOuBrge6Huh6oOuBj6sHKlCtUWUNmisESkBqiW4LsgnpkGSygh22EqAHw+mYy68CSQMEA1Ujy1JBkPo3q+SR6BI0IQsLJ0u5Gl4nx1XBWV1FJ5c0kIDKncnPGul9+FACE8HKsiOjFD/UXPJhk6GKwzDBC/lvAb1mPd2KANQ7cybirk0ZCzBNBVQxCRlLzjreEXAh2KRUiwCmUwrpEedO1uBPTAxuwE4clQR4S5+9Jvgk5VI5rTj9km+KcdOWAuW+XiM/dSpABiAnKGR/MLCAKbcJ1lXHGYhxtRwYnAlQsrswQW7Oh9eNYI1AA0MtG/T/wo4AhpsqrmLXMLFNK1wDO59Pk4s6AEVmp2DSawbinARU+y5Lw8+iTKeD8vSzg7J3j2BTkr2r35ab97/TxhhMVWBKe3VeMJw2R6LtZkdpG6sXMEOAUaSZFfypvq2ZVcrX+ODk8gb02eHUuC51Gy2pFKDZVLMWj6KZMgmYAbNyfJ7c/1TjIECheYRr60L1H89evVIKo5hIYAvHkTR0IDCNsRKsuSXX6u9tefJsK4W7P4JZ0jgg8a7liMIO57ow4QVmgFkDrGZVoc5JxqJOziDXClRTrqUiuLBkXhxoeZlVRmlEYG42/QbQRPJrRlWAYSkA4PxVFoXIJwTkyQGYcjUK7Y31AInDw9LbVw7n1q6A3A9ivv+gXYhVDVrKYgvGVIwRdHIzAWIPPr8wprnO2CGLWTWP1SAn42i2srLIlv0yVt6OjyX31CDUCyIB7mb8mGsMM2yxamsCTq0g4D2XreF8dX6UReEzzo/Ux5EBq6Zr/5N/p4t/P+zs+z+VzevfWmLserswxFok4rxoC0B1JdnujYApOasGbF64SMrDWrLeyeEXZfvhJ84Rn6vU0ds//1HSVcGd5Z4+q2tcAHS+lAsw90EWUgzSuTa5K+m+U4EqjKjb0K5QnyMANmqTZoIW0ykY1KpyICXCCxkpD3SbF6rnzE9z8AB0FrTqwo839yMMZ2TvUX8YNOK6DIvLsOjvvC72WcAfFYfdwRkp3geoUmJGgJNcU19v+rdUHVSAK2qPjFeuN8uMWUSon18hHYZ9XWzK2dlluWRBhXuxWwczrPQBVCPq34Xy4OeaFxgnLaQGgAddV7kv8mBrO9IsO/5aTuz/88qH4LSlqTA3ufNzTK6DlKPJnOUzUfh0j64Huh7oeqDrga4Huh74uHtAX/97ZGvVL+8GWKsk0NAzUbiyOfWbQKSxrU1iGlhqhk7/htobEDWVU3lGziX/T6Th/ZndqxYYlncFQPpVvY3Ed6T9ietywFyzFB1eNJA7dgmbBLqA1YkMmJCK0hoAF2diCTKQ2TmqAb9s0STGcf8NwCZANQsr1ggmdLwraK06qkM5U+L4e6NAbgOTYxAjMNNYB2R8sJ5qOKByJLCzxjzEJU84rZSfh23blvwX86aBAM2WAjSORfkZ50Y68AsbSn+RRwczyb69Db0joOTRMHao4LjOr9Z3HgVjpOTjJqcSUPW/TkS3n38GEwlCGREYVSSGgIoBqNCLB2JR+RmIvailae4/mpSHz/flbgxIORY4+M/y8JFhkRlc3H5xgVULABSVLSW/MfmhaZ9ZSbvJAhC0H9eSVfBv8IgckM9CabK1TgC2y2xqwK4BgGW/uIuyjTbEBAagqvFYaNv1YK9sHXyh5hx6rJlg88tlOXv7zgDEoAqZOFJt9fMIp2Wx4YwR/T6ZShwv0cEAN2AnJzNhQAuesnU+V/BNDrJr5gIuqirAIK4Gxgbp+VwDaHkBkNKAakCbDXkMWiP7bUDVhkSUMbE7qwCd3G+pR+r+gfl1PVIF6EiCYVRhyWBcafLBX5b+9lO9rj46/aeymb/OSDDvfDyuQ8YMCTZS1jTTc8eTKteuywTVkjW5BnmLurgAVWYq16xeFwiKsVLYWudKCoSaLfb9wAjMwNdsfr3CnY9qKTBAlbcFTmFhle8NY+rFEOYVTK7Gu6eyRP2Hv0gzxChvflSJpPOXaasvQsyiWADRnERKq3Yi2zXjqfeQ71pmTAkWPV+r5NFo70XZf/qF5sLE7r/vvvtzuTy5KpfzPYNUXILn6209x9kYAJw6wTCTkZ/GGAnWlgmc3FuuubCrzvNky3ovpC8AjrCoPo8GwzzXmfoBpU43cDvDZmZi5P6axRv+5BohX5W+A6jWvFi/mX7DaCn5z7SL2sm597A7gDs1VmFT15SkUekZgKfZ1SvKAok/ltLEpZzYv6XDUqxI4mv1tq4Bt2+h6/BKpkgCtzPNSaDjEAZV761wEfcculGuajJS4UfJP6W9gNULLYC1ettIhNHTOHWEHtX/vNCnU0ImHPVOgCo9y3da5PTMNWT0nHtgcvfoeqDrga4Huh7oeqDrgZ9GD5hRNUBxe9uKNKxpgojAmTgpZsH+dtm+hkeUs0jAkFAAoBrXX4CmoaIxKkF3ysLAPBC0EHT5NzE2TKp+7PhYAxo+MxBbocIFASE+OvKxFMOJdk5SX/21LZbEslcHxjkbiWsN8AKlaSfPwwo1iRiiMUTCDvXsVKozlXESbASB2N7+jpgVGa0IsGLWA9Dagn2TIyyOlitFgwDNBPrqAVL5YFjR7zmmB8iqLQJfu9vTMh1PAz5NQqUsDcZKYUZhV2kH+yDfL0E/4IfcNR5mVxszWXEDB6IrCDPp6ywEpBtaaRpLBAEfFRil7iINjDTwFiwZrDAmcdIlF1Wckv4WcB3qXAcLlfRZlcef3i8Hh9sCdAoCb74t67f/RSBJ4MjgVH2sAD/GSFW+i7QUAGrlKGCaSBMwiplVZZxsxlPL15hRzYKJ5bB2sVE7zabWacjfsGyAAxu9KCDXmGDsgiBwLoBxPBcTP3xcDh98or5XmxhXjfhc5i7vXr1UEA5zRykh3JpxAdZ4yAjLTssMo8ZmunMjwyj1CWCVjmXwDFazuBD2Ws85b3CFnWA9Anq/NjZor14+FQF6RNknwKK9BnwJ25rzArTGydVoHBBn4AsoFyBdCZjxfkPAG7nhwpQ6h5Paqvk8YK+/80J1VQXoVFf15vI7gVXVGOV9Gx/peK5vCbMNUNVvL2B4dtVrqt0BkAbXXFX2zXMcm714xPlwbSL9zMKWWVuXEAIkaX65HioAldcDKII+YE5BV2EmDWABkC5VAwjieWTCbhh9JtZ8+Ol/kMhjN3P49NtyLaCafdGJMPnkS+tK15wiPxmH38iYuReldnFyNpUqoPdXS10rY83vF78oW7v3Ld89fftaDsCvy+XVRPOKnNaRaqtOdQ9QagLHMKvK9Zq7IPuyWZMTQVNRNbmquW95oY5urTRopL6ccuZO2GQq8OS+V5f66vXLp3k9NwCPUtuP74nqN/UVJWKa7Jf56jUGaqWaXeUz+e1lOufO55iWDQuUXgvMAmgBqwaqcuylXirnxz3LsvsKUi0L1jarSy0qcIslb38mwHklGAnYrYDZ58mIbwIe0dJwf8flV7DUjCnnyvNLlBpqI7msfCdgrhSoH42Nvy/0GhxswGm+D/I9xieYZ0h+27V1993lTu0eXQ90PdD1QNcDXQ90PfBR94Bil/367c0vggceAIQwAXfglQCqsakNkiL5FWREwlXBBsCTMALwB1Ak6JjwvlmWCljZM3G+V7iJaapU1zJfclkVLOrfCTlGBGsOQiKL/bA8A6CYnKc7+bGhmqswAGbj/psc1EDWCh78LOyEpcLOgwU5CgTDqEpyazZy3S87coSdPlat1YOxy9EAQgcCJCMYQwV8C4rPKyhDyEtQ5ZgdCalkhhOxpy5WD24TGBpL8mv5r5kLwCe5rAJFAJwKOgGnBJW8hjGNcZ7B612QFRYmgNWgtP7mRYe5t8ZK7T1eCzh0UNs+b3wUcx4zdD4E4BQmFaiXcjWwqchSB0OxIAKqu3vD8uRnD4vKzOocJMW7/E25Pv67gFDqI7oOacCAf5Oj6uPX2qNG4uR0wmoB9Oqig2WjnDDv5fNNmmqJnxg1khrNHjKBiOwBLwYBBOfqbQJr2B3lHJ5rOr+5HJSrpcZx56A8ePBcjLbyYZ1IPFDu3EU5eyNmVe6k5B8DVrdVM5dFCIbEkmyN92i0KXtKdTUWus1J5Rxr/5q0A4S3Wqv/27h4ljNiNJVOrmPplypQ9csVnHGGYFqAokCdwRuAwtJZxouFBM5dcw821SY5yeU0g+TtBRiW53qK/DELUTZMOvhl6U8/cW7r5uQfJc08q60LgLGxFfVXDVwa2M6iSxhXgHQ0E/R5chsZs1p71QA2gDRlWBpQjWlQJMWgmuQ5uksAlb4V8JlWZ1n7bosonqNISTUfAbkCrT0rAXQ9qhTR4Llkv0AVWNc3/yiw+o3BdxhDzI4AqrDdLIpEtss9jpIyGxshAYhhB1UxWO+vBeaYm7tPfyHpuPJ6dX5L6X6Pv/9juThVuaPFtsDqpMzmcj5HBqzzJQ/VudkwptwL+GGucs63124MwBpQveX23C9hXK8xeGJ+0K1mfHNdWiLv/fCuM0nrIknA2TU5nrCuPpz243qnKUvDwkabTxu7JecekAUSTo9rMyW6+IxvEaRkwKiqL1ZLACp54Nofkl7mImwqi0TuYtj3tJMyNHYV5o4hNnUhp9+lFoOQ+fpcdEwW+NYaf+6d/AsQFeDUAgQ/nB33/IXuQZdiW1XUxucY5Qu9S2Xn9EOg64VozwAAIABJREFULqwpR6zKDLsBt7nKZ5vXQluIzbzrHl0PdD3Q9UDXA10PdD3wcfeAopUA1YTRTT7FX4Q8pr/0wxc80TgyzQRGQDN563obYB1/8foS9sDyXxhVwCpWFxZdmkl1dmeN09cELQo4JmylQIy80m25cFqeq6D4rJwrV0kAKbzsrcwr6+vYlwBCw6ICjI1fHEYDjMGHZM/qszVvlbZSTob4LNCZcBXgSK4UrGhiN2psjmWkhBx3rOB2+0At3JcBiwIwypcAusj9hIEzUNVxt6khKYSMcRJAlX3sKd817K6CK8ta9RnnZaW3CRApjzIC5IDdAAOchMDQSEgJ0IyMrqllkQQ77vVWBOABEgGrGRlLa/28ygrrGwGqmYwmvRpgos/s5mk6xwEeNVIJFQGsFIPouzSNmFWB1C2BtsMne+Xhix0ZKmm+9M8k+/2vZuhc0kWAAHm066LCVgEOQH2W+SLpheGq4JTz45xgTx2NV/aVsRFYinFPwOBtvqOT1fQ6AXV1gnWnqO2u+ajX1grEF8o/fHW2Lm9nknn6dS2YTB+U+4cvlCMsebE+TuA7v7gs71+/F4NE7u1A8mwx6mJVtyea1/bf0ZhpPDBX2j3QOArzNJ6xXSI9GHRLnPWOjbBq/p4voaZM8IjXAcivzI2G1hiXgLMghZzzDcxT6pOYZbT83PJXrjMAH4ZKyGmRPMN8MyZgVT1famyosWqgQq6k8kOncgCWBBi58+by27K5+DptYOKa/YMZDosd0BWVgREJ7fIcCdB3u0zT1QuaiQUoBHThxFtdmz3hkP0CkJo81Z/JAgPuxL7HVOacmqpuk+covzm3yqQ6f5V+CkDuP//3YomRM+uOcPlOual/pwUN9se5kAaQc2H+DSg/Veswc3dA9gtQNYvpMi1i3yXptZxZr+McPXn4pecyTTn94atydnQmd9qJHICn5exy32wqoPhai1qGUnYRR5oLe4tJE3LcuhDFva8C1VvJtLtWbTWGqoZFjem0CqKVtwlISy555i73MDOregG4Zmk1U05jwr0K0Oj6qR6iAFCAaljU2kUsNni8dcUDRgGyLDpa/hsZPa+395Baw7A2qTDznebb5Iq1I+T2AqYbsblrsasXl5eWEZOXz32R5ixmKlWj+bnUfOUfhkkxQqKd3NlTF/tCufDHN1IMVHaZ7wDu/ZxQM05K2kj6LrMw3CsPRoQ81Tvpb52n9RPdr64Huh7oeqDrga4Huh74uHtAIQauv5Gi5fEhWA3cy2umyxwQEKQq7K+MZZhK3H7t6ouY17sCMMqUyFAw24CrCHdZ+ec3wQgr6TCqrgmobXDxpW4q4FSZTDZAIkBxKQf9o3QBJWoIzAjigLBbYs84DscG2BKEcczAVBhdoHLy5Chjk5qFOR7sLczmhCBW7AFtnOxuyxdGwJlcVf24bKQADIAON1/KzvA5AjxLzggcDVYiwUW2O9J22wrOAJw8AL388AgbAqjEiEntF1iN02YNILUrag3ywz5d19PYpQmxidETXNI44x1GyJg1iJWXGvNqfAGOahu2nEm/EcBgAGIwguQ5QJXoeaSSNMB7ANBQ7OkUNvUzySLvcTyNz+r7sjn+79r0PGwj50JfOMdUfQQwtRy4MqSABtg6gx/aDlClHAqrBwBX5hmNrXPP4In+quwUHUzJDQJjY5l6Dvod8xhGZFQUI5dv3l+XI4EKqplcSc4JgL23f1geP3xhxrsx8ssLZMBHYn5WYtA1/rgya7y3tQ4zktyX/p9s3YhJvpYsXGPEkLqzPZhmVs1EGu8A0pMnbTMoxpxtMuUyBr4+7q44+r4BB0BZGFPkzlX6y+KKGWQAAAxrXVFB8iugSl1VM47KS+0BYAWyNhs5/8poidI1lgqzP+qvsrBz76+Uq/pEfwvgnv5W+9TYMcnNlDE+kedb8VBzUxsMCOtL21k4ou/r5OOUDET5j1zNOn6wjTCUZl8ZL4BFBXXGvlyPyHR1Xg1UNlCqPcXxGNa4njOMqgAUhky9necCqv/GOdGwrNdHvys3Z98bGBrIalwMVD0mSVHIIIQ1Tr6oAKXMk1ICCVMgwDMspO5eOw/L+JHyX0dT3y2ujr4vZ69/EJM6KRdXO+X4QvmqvieSRw0wDbPK8e0qnMsyJWwAleT20nehN/N+BfFJFedck7tK19okyfupINX0Ze4xnIaX2miztw8Lb61FvRYozWSzI0hUO/tm6uX+x8IHCwosEDD8MXhyGRopFzBGsuESgBVGW/25EgDF9ZfXXU7L9z/WSpAGawxhgNV/qyuNhbZdzpblYq45qf63y7kWfWZyqr5cXAik6jMwqLViai4R3XVwaNdYcE5nuvdcuT62LneXGEsJs/xmyREFAVtmcSfuCFkw5S4CSF1rsfPuO60OSPer64GuB7oe6Hqg64GuB34SPaDQAqBao2gHATxPMJDfYbV4hA9tFkQR4wYSinlU8IepEdDQrozUx7OkF14zuars76qaZphAIwxVEG2iz3+H4Zwa9qpOocKMsQJK86MOHiunYKCb53zQYBX3TocxWZnHxGXbJWokwVWOGvvhADMF9qnvmnMlGAdgm5HVg1qnO/d3FcjHGAcnWOdfAUgdDKb0zBaSXQW/MKSwCzeYpXBkXH0FvAA3bDPZwXSEwB3sFXDJflxCxiynGDxKo+g9ykn0ATiVSaF0jfNf1YYW9AYfEaUmWk2Jh+SfGlcYDLlH8zD4hYW5G8eY+yQIjfZP/1XpnoEOpkkG/IsyFEjo62/nqkr6e//xbnn66Z5YR4EelhrOflM2V2LlMPLhJMm3dT6qUJ7lsAELkfLGICqAJDMq9G4YLz5j+SSglHclqwymq58zw6i/YdTE2BiocoqWyGqZwqwwbbhX3gt8/vn9phwJVJwvkWGC8zBe6pXDg8flyaNHkgFTIgh83Suzs1k5enukmpxzLTAIqGo8KE+0Pb7RuWpYNb7T3U2ZbotlFohF6WoJpvu9/tj9GVaYceU95gVsWs7X6wSMfx3NAKVcfmHJ2SOgoDKVFdiljihIBnnznQMr5WhsTiRWX5pMs6deYDBWwVRJ4A+g6iCffkIyq/ZPHpfe/V+rW+WGLFb1+kzj53lZx4R2MQdruM8OfZV62tihp84xTojzBYTpw7DcyHL9ea43LUBgXuTc0grGLSnWvhpxbNBEnitglQNwDBjk1JG1E7KeN6Ds8jMwyiw9Pfrb0jsQm8pix+Xrci02lTZYGIshGFOe6yP6ebfL1wwLIuTcMz6619gIye/AXnNdcA/DEEx3tEe/VImj+77mlhdn5eLl78t8Nijvzw/L6RWMKg6/MK7k5+peIWYVya/7y6y0zsB/p55qg/UxIgqDGhMknsfVPLnkNAVmMwwvLGHfoJVroRoxsQ2fo8889zmJgFdKcjEkdCnOvSwQAC6T387xYoLkz9EtDAllZeYCmAKaGCPxvhfg6EburOTxKu+bnkIG7HxVxlOgFmBLjjZjvThXITEZlrH9XAsrfVQJjLJWjGZLGVJpbqZiKmMVyXCWLLl7x42YdwRny9zzgq3ogYB7PqcKrN42Imj+zyfIR80iqr9b9G2j6smeX5m83aPrga4Huh7oeqDrga4Hfko9oLBFTjH+Ig/bly90wgFHefXvGuCxYo0xiWNrgoRYJwFFYTQFzxzcEozxCYq78ze5my5hozdcgr0GznF9TAAB4GJrgF842KyMj+XmCyCGbeB9GyK53iABr+wyCMgVeAFU2eY6CNh1VwGf2/pHq8zqkoeFJA4ppM8g6/OyOCrbApdDOb5u35ekVb+pnUqsCgaxI68DSXaMylNnNcb4SEBcYIyc1bgAi18RoziUuy/yXvYzkjFTA2XObyWwU0DIeTqXE0BgthPWR+dGrqSewzrDxsLMAmKDcmiL+diURCFAg4l2TmqV9nqXYVlhGM3EWTvMByrcdaCaYLWxuGFZFE67biqlI5SPqtEiG6w3kCwWNlVs4pPPHpR7h/Q/DN5xuTn+rwpoTysJqhOhtIk7LbmpAXKVIbUsNgDbLFeVNbpdAgW9YeqnentLXds85PwBA0xVIm8CbFi64FIMgeI8mvPrTw7L2/en5auTYTmabYnBIcBXeKv+oAQkwOLxg4flZ0+faAwxtUkuLCVr3r56o6o5q3JPearkIW9PxPLL2Rj8TbmavR1Jo5Fj633K60RHXmvpal8sRgDyDNph8CoIb+MLm5aaqRnSYLOE1Q7PGZcG6uqYeKTNvMGgCpg6Z5PhQgZMfh4mS3p9JfbKNVW5nsNSYqzknE7nIdc5Axg6EFDd+1SbXZX1+38QQykjLAM3WhNAE5bdcDxjZrBcpZYsqHjxqYJtIx3ejwQUoOr3rQutCy3ejcaXHFHnr9b2WLZapb1GbgEWZlNhWlsONf1j2a+OuiOw/eRvk3eqz1y/0YLJ6Z/0RkplpbpOrpWs3rBYxLxjrOL4C7gsur+4HBIgEUBs2S11ViNRHz34sgz2n7k/yM+8+uH3yru8LO/OHpbT2YEAGzmtkRRfI/XFMInaqQaV7J/jxFjJS1ksHGk7rv+sPWTBKBLdmKYN5e6NpHi9om/ZBpVKHJS9rsPQcAdjgSY344yT+5T7ANJfAT/I76oyMADmsuI8nVPK9OE6Z0hos/pQpWSuxYwuxIauxIbaUE7qEfqT/UUSnFGjRM2C+qqMFGytc31Zp9D9XYs+fJ7+g9X1LUDX+2IxKxdiUzFMQhXDg/s8LsDkqrb7E1cCC5oX5lvDBHOn1l7rPRuXX3qA+xrt47sC2CoHbEHYzMsoWdgT3zodUK2XW/er64GuB7oe6Hqg64GfUA8ohpgQCjnA4fede2KAIo/UTOV9YCcBV94LH5kyNDjv8iwZRnH+hWUllFhZ5pagMYYYhBUwoQFUzrayPC7HCxMLtGR/qf03dq1WQnm4DjFeAswu8u7yNspjNeghVtYnxAqu9OO1dQyaYD21/wE5ko707mRzgLrdLTGEE+1f7OVYDCi5VCsFcfb20XPaDIBsss0tbYssuLEfbBMDI9Ixm3usOGEZMcUbKMGja4qa4Uyg6tfcwf5/6nfq885LUxBqCTFsq4JX6g3CpOShnnAgzohkHwarRJ3eXV5zHUazXxUI52hhpnFrrQxxK4OCRBTgNlAgmZzUAFZA6rA/L/cebKt26j0xwDBgioKv/iCppeqnAlod8Or8SOysDGpPxkUGZpUltQGQG6uONXhu7CqlYCgfgrM0J8a50PbMmMy9mPIgz3ZAbmYNsNrYIfI39bdkmgCPt0cn5Xfvd8qJ4uEV5krabi02dSEJ8OWK426VTx/cK588OhQgZfGFMdZ2Kr9x/O5NuRGjtK9xnuqt7aFq7Or3VLve29ECCB5RkgSTP5xToL0CJownQNWsOK/DJgNkyc2tAN6jVqN9Dyf/q681wGEUysMUZpXM8iZBey1N09xwAYasnqgsy81a7JFBLKwq28O08tPyWivgRBI6uV8GD/5G7ZqUzdkfNY7f1AUF+hQkRL9Gt2AwmpWP2+uHIXHpGd5jUcGSVb1mtjPjFS00YDVqBa8hOVdWowwGNeAKQ5uf5OOmXBbtp15sq4HJJuRcAop053j416W/99zt2Vy+LZs3/xBQbuQVd9iK6Gr/MkaMgQYScOv900bNO8rqeM2BtnDeke8C6vq7TwRWf67pqrmpdl+9e1nmxy/L6eVuOb58XJZy/V1dqw8NUmE/6Q8YR4Ao1wJ9IbUHcmRfk/XE67XoUba8NmOOoiKYT3n6mqcxKYoGJIsCuU/7HuA+5aaXu7FZbS+Q1H0yzqZVAcv1Hm9JerrbMvIqYSen1Pmr7E4LQUs5/MKA3gJi5xzHqbjlr7okjcySUDOwWMect/TXxkvaH87DsOxcJgDVK8l+VRLqUu7gsKqUlWFhkUVBM74+KxbhxI3q70vgq1M9KFqTPnBqic2V2kJHndP+RmmmSXmNe0dyVPlp15S7uXt0PdD1QNcDXQ90PdD1wE+gB4RpRkQJNfC5Y1MbQEg4RKAJOG3OuVmtbsA18loFKg5cYTMJJoqyTWFaU7fUr/ufmFa9yv6b2MtAFBMSgieAqIJZ9snrSMIAwAc3Bw6wFOJ4X3u9PddsBaghlWP1n/1x7GtLhCMTM9+rIJH9weDCTIz0N+66xGhjASQkoIA7GDdzxJL9ukyMZLyDbQWLAkCwrQP9xCMIQEngifOlgmLAJRJd7XCimqsEmkiGt3Z2DDrdRrOMsBqRgWLSYxa2djl1UzkmLQfEsk1fjC3SXwAe+/vwcev4WwG08Z/dgdMXDGkfMKmHWShyymi8cUfAjE1c3DqidG0r9IDEF0A0FEAYjgRYBVYHvblyNtfl2ecyI3pIcE8AfCI2VcY1i1fup7CI2p8YZTsOCSy6hEmVXTY57MYMY2TAhvYAF0sxCXRjuuSTtyFR8lJpGgsQsHADB+X0m86RxQQzdgnmPYEmDzyObyXj/YejA+WmRlJ5terpObUvFbYKXCxdC3NTvnj8qHz56QvNOSCy5oYOv1JA/fqH15o3q3Kg8Z+I4YJV3Z1uyr5+xmLTyV1lYwhCLxC4vQwsuaoBC75kwN2cM+docJ4B5+08GlCtcNVALYDO2/pvbQMABZwb6IRh68u51+661nfOBTRgj8hnlcrAixaRzZLjGcCXRQBvz/yS/Lc/faHdXckQSwsOrseaprtPq3trW0jJfYINUtLFsnPL8qtRD3m6sGsGPID2yH8312HbXA8W4yKzjKAlwFWAaEykKtAAkNf8w7CrLE6EZd1IztzffVEGz/5t5ofk3NevNA8FVm8NrTRuTVVg4MiChhdHaBOSXsAzu9UCHG10rdO0seWvA+4ov6KLWPJfmU/pt6QYYgpn5fzlvyhPtSdW9ZFKr+xoIW4sZQfXFsdS6ZoMm85NebDMC73PleXlCOfoJm80y0n0BS+1xZmau6rPIVPfINcWkDNZyt+eDRkHt9ULNTTcA+P7nttuljYLDVljoK/v5p/Ze/JRDVgjtyXFwDVWZcJEfimsqeFtVYGY6a+S5dRWpWSQ7rcab5srcQ/lHLnfON1B/KYALy+ukDKoHVxzb8+OypnqqiL/pdl8K7h3PPkCxAVhlaN6Kd/3eAKbedW/lUrWULDGcyc9mjlvyXNYfEzbbm7C2MqSSf+PuVL36Hqg64GuB7oe6Hqg64GfVg8oLNhiTdtBUzOlyCk0YFqZrxp5R1aVACsFY+y96/8DPYCoyRS9lqB2S4CSfFNEpDCchAwEoexly0XeWSnH8XdbwYXZVrWmCYjDIQQAbWtv5K2G5RGYVeDJ0TFaaoxDcpbCWNrsSMEfENWMaA3wkP0CcANcAavsQcC4yjchJACMQ+UnDnf13hT337CkA2S4sAYYuegJOV+WqMJgAlS13XRHEmIBXeTC5DhangZoxJQHN2C9HmYpUt0mTQybGgDABn0BObYNAK7bV+a1BaoGn7SNo/CeCdsEfDbkcdgYpjf1VAFU9GrYkQ9ZBoJh2NPUtwTMz9QPyk9FAiyweu/hpDz5/EA5vAouxbAW5TbenP6LngvcAKYNxJEzAzZhEJFXqkH8jn66/h0W1Q7ArVxNA7MGdDSLvsn8s6SRyD/0m51j3XSYGlySTA0RhOs3Y7j9WJVXjsuP72blt0cqI6JNFgrwZ5JRKvY2QJ2JqVrIMIa/x2rvZ08Oy2eP75cdjW8ApGCSSnLMjt4qmJ+JcVcm9/i63NtZlj3Jn7fIQxaAtaEMjLnNsDkvFgTogwrGTDjCqoZpdTmbCjKqlMBjbUMpM3kt8K6LEpZ7Zrxc79RjWwE5wBUHXFhHASpKszgnFTZRtVSNDtiNAMHNRj/MKbrWwCbXFOCrhwR4vF9uLlRXVcxqjlGlqMxtg2t/sM4txg5Za7bzQoEHhsmHhJTFA8YkCxJ2b7ZkHlDFPqK3CD7HDKeBK0k2a3meWzbYQLvWVnUtWM5Jigckv3ufuA2YJzk3lf7xChHzpoFAN7yeL+0jbzUA2gCbWqqAGgNZWHWu1UB12skCD/VQR49+VQaSGnNOsIhXr74uCzGDr0/ul6urAwFTOUtjpOTSN5Lsar65t53rCgTjfFnsoy3Jk14zn20UdtfaVoIqQwDYDGhjLFeoBawg4c36udu2slkW59ojJkoZIxZuQqPm2olMGLOkSKkzJxhC8vF1rJlsipRzirnYWmDWoJMhFICNbBjTKUyXyHNFds/x4xtgAlfXKzJ8pNJsP1RON59dXFBT9bocL07L+ebC6RkrHXime81W9TMAimOUJIGwgKpyXb3oyOkBXjFf0qKKy88APnmH8c6CHE70ud8xP5EBA4Q/ZF9vu6d70vVA1wNdD3Q90PVA1wM/gR6AFjKyCYPKF34LjhIYJRBILlqCgMj4KldpoBhmFGBk7jCfEugYKvCTjZHZVpsR1S2uFIQQoBCmAhYBtHgIGyD4VREZBH02WkqpG4AlbcGYidAFptUSYAcnxGHhUJPLyj61R8CqnvNa3o8s2CGNAkdyWGl7pMXaU61nOsTtd19s8C7sKIA07rt9AnN9GqbFAFEuO4BYArzAQeXUyip2tK33JCedTCKHc9gM60ps7BeqXBIWz2Ylkftu6bgJZgXqyYu1U3DK2Rh+17xczodYFfDsWp+VVXXgDihOaOdgl2aBkSIZ5JE8SANs5VhaYmupML8BOuo/lYXYEpsxUG5qT6+NlY/57IvH5eChTJVGF9p2JofV/08g7p1BqQvXIimsbr89102tdVSdD8jQJUc4tSYp5QPDlbqqNlsyI5sg2h/g825nky+6a4xhbJiDmRKMF+/zhnBKb7ir8isPJM38rnx7fFP+fDK29PcKJkxM3lys6lIB9FxA9WqOFJjZJsCsIPsXT+6VX4lZ7atNhPuYKd3IofTNjz86j/PR9KY83l0IqGqRRMz6dArbrflB343UDqcj0kB+M+6ApvS/hQaMfZVZGsTc5utyQnmELQVUMGA1R9M5mzGUMf3lsdcPiyWWY+KwiisuMllaDngNUPWYS/rbg11q+3aDwDoMiub+3s9U3kXSVhQJR78RkscBmOkRQJT5yq5NEVbVBLJ3AA6N5nXGK67aANXkewLAGVfJagFpam9oxLpgUSXCGyhpz26AKudHHzKm7Ic6sakj2weoYiR1IMfmp//eCyHX5OO+/G+Sab9i8DOPvPoTBUNjbc3s6ggG0YyXF0myYHIjxtdKCuabgGXqwpIPHWAOWOzf+7wM739hMMvYzt99U1YnL8vbE5l2KVf1WszpRqwpJkqA1Os1+fLJ3eV3FClsw7hi+sXcy7j7nukFGo4XvpT2WzpMySA00nqN/XLNulaz8ZkWSfwcp2HGR/e2lj/sK4LzCHNr+S/n76TYKAycn2pDNqYiCpMwyEuxpMtqpLQQG7oS2GxmcLCjgHqbLGnhra+FHUCp3YBhX9UehpX3kf/CtnIvJZ1hrev14lgMqeYX93+XGNO44lew1P0GhwPSR+gtoOpCr50IqDIzuG+roI1YayAs3xssd2KcxLu4N0f+njqqefC9sr451Se5Fu4AfH27+9X1QNcDXQ90PdD1QNcDP4EeUHgiW1NDPIKWAM0giwZagZ2VNfEzwB+BHzBRgYWCLEoHZDU/bCbgEDhC4DGmzENlW4mTOAI5RxhlwLoiA96ToUmruRq+tFXJI7xzJqtbwNHHlncJeCiHcqDAGKA6MhubB8dG1stRnabHWenD1GUFhAEp2RZRMgZPcLoGd0h0AYsKgLdkCDTaCVgloLWMkG5QUEbrAIY4WdrNUs9HSmQklzQyPPWMmNSRQOxoLGAt9s2BHmwFx+c4Bmv0utpkPJMaq85vdSAPoxqA7BI2VVYb908+p7PEkdhy3gryaoSWWJ/AOxldkdTSEWF2CVIDiADJxOqU+Yk8sNenZqpAshjTrd6Fy9GMZKy0/3BXbOp9scxniuHVX3M5rB7/Xp+B4eIEiK0ry4Psd0vmNHZrRlqZ3MwwujCsmjswrkFunnOWlDuXs8oe6zy09JSmG6AhNWWKaXuXEAGo5nVLEmFdtx+KJdwvs9dflT8d98v3F6Py7mpkVnUl+anMTwNU9Xy2UIVYGCHO2PivVz57+KD86pNHcvql1JJyUiX5XQgEvn/3rmytTssn+1dlb6qFE0oPaWz5jQP0kHxVXyZhv+JczAoB58vrzL2sGEQmLBDTXJvrrHW5Hj8CSFP6JTLRyHABCTjq0lgmQYDjRuCtogOzrjg1F0l5b2WRsKy63gJkYaHqOLUrZrhTBod/rX6TMdD512LJ/xCm2/0e0BTWui4YGETDFta2GVgyxzL/RcFFolyvRYM0ZLEG1fRD5mEuAFhOWEemBvm3er/WiCUH+gaDKKTEzoGNm3H/qSS/uzj96nqSedLm3e/cT2Hy04cAVuZ0mEdypNuiR9hB8pPdDucVIwPmczmPgkyZQXNJqLCq/enDMkD+O1SSsl5bnx+Xxeuvy8nZdnlz+qgs1jgHi+0Ua38N64pxEqZKTFHOj/PXRXKtfXPN0GUNqLqNnH/t5rQjZXIwZvL1rXlFt5DHasMw5jz/mLj+YFtMcE/6pYDUALTUweWzcfq1yVodgywcZT7h5LuYyRWd+qtMu5pj2lQNvA/T6lRectl1/yMtYjVfmHnNQDJdBR31d8osqQ+pqap9zrTdyfysXAmAUkYsWaXIjrkv5ruB+z0PoKh4V2+D4gbzJcyUaDafvBRQzf0tDHqWPXNSLJWSPrK+OdOrXAt3Rk3euHt0PdD1QNcDXQ90PdD1wE+iBxDV6tudcMAhTYWEDZjCBCSQasA1tepgncJWItOtlfyIdipgJVSIYQkMwVhBIcwqwQ+CXeS+gNXIdCWX1ba7AquxY0qeJoEKxw5M5YcCD5II19IDCdVw9kW2G5OkgOwws8kgpUUEQjBnMVdKiyX5lCR5omNixkQpnZBdABBJle3kK5i1j4MvJUwUfM5BOcppCPPrAAAgAElEQVTdlKx3vKfMW3IxHRCCu5D5hl0lfif/FLBKwAiYGQmsYrhEgGqQ26R0lYmm/XwGF2EzszBClgmrHV43aGOQWJBeAxwNlWs3IBD8YJRiniLGF3bDjauyYGO6Kps1awSYJSgG3ETSNwSoKh91NLiSJPZM/SA2Vbjz8ecvyu59cvuUHyzDm82ZJL+zlzonMaPE/QBR5hDBv5x7byhLA7hnrshQKcwiDOrdT/JXYeFoGECWH8bKMbWZLdibxO0E47SdXEaC7uSomlFlvgBiqe2481SYY6vM3/xL+eP7rfLN2aiczQdFlTLKQoY+In4soUT6O1up/BFyQu0CpnUl1pVjfP5wp/zN58/Kgdj0XRxY1X9Laj8efVcOeu8k/yXFUXmrYlXHmG/BGHkxAtydxRCDUeNy2GbOXW23wVJ9HXAPsLpDC1lN8YQyGg+oNBhtoDwOv80Ux6MOY0dtVFNqMFS4++okYR7tYEv/fJCnyvvMIABavd4BbP3dz0pv/y80v8VAHcmUyJ+lP2hR2uOcUcqlcGIcD4bU+2IhgsUjvc5r+ombdBas/PGWC12JLYNy5odYQ2+jRSeDDIC+wXRYctoR69oA4B7GRpL9IjXfiJnbvPrvAkFnyQPl2rl1xw4vdws+WRxpc8gAlblHB3CXoM4v7WSxhvlYGd9gOy+K9Ma7ZfD4b7W5Bp/xgHX88ffl9Ghdjs4flXO5/8K8rnQ+zlPl/ihQas8vACyglZ6sc5cju+wMI652Wc5bx9OA0kxsWzxLagOS4zVGYtytnZcMpq8XSwbKANHO4cif/X46nEUt1xeGdXUCbe6d3DuSy0DZGYAqx0j9VJPxsK/IeAVQNzrnlXOPaVgMw8yu6nNrmTJRXzVkNGW2tB9tm3JeDKnctlXYmH1fKg/6XDV+F8h6zZ1WMO2WMiL1O0VzYeYyNgKkdYFuwWs2WFLZGn9/5BsrFnuA0VxDLF4OxZRzz58LrG4EeZP/3D26Huh6oOuBrge6Huh64KfUA/pm3yLsV5uNiBIw3T4CB+/s/lswDQgNTxoweOe2mPygyIANIgyXAmmVvWkWMyEkMtzE6si0XEJGQWKDqgsBKIIW5MMWeGkbVtb5PAEWLCplDQi82c6r6HrPwYlkY0RayXXlqYIyfXYMk2K9IsGMyt7AbNESBVRjgYqpQOpAlq4EYeSTDiXdHaq8DIBxo9qCMDswrSPyUAVU7fprJ15+U/M0Mj6MjwCvGC4hr0PGO5hk5d+5pAS//EYqS6yo5wM+j5NPBaojPg9jaxMl2BkYxXAGlh1zDOevJqLOONGfBPgE+rB8BOLpbQBsDFUiwaY0Tl9sKtJeS751zkMBhrFyTsejU4PUkSStBw8OysMXjyRzvhToFEidvSub8z9oe0nvLN8FR/ObIBl2lcA/Mm2/jsOq3wOYAdAA+AA42OJIyjPj6hyqYCZgraKFBlbM7CGbRnYaxt8lOwiIYex2nhsgLY6+Lr9/tyPpr5xGtdtzlaeZCUTM1yq2Q46qni9wa1V/8JzyNTzM6Om1Fw8EVr94VF7sa5bQx+qXiRjmciUZ8PKYUrmaKzHcGmkcJnqBhYORgZKRdSWKq9zZ48xAc3L6cb5qWGRLcGEkq8Q21x8gEUYR2SvnGgBn8G5QwyHSUXb4rbLajYCsy9DgnmsmlfMBYCL9hQaL8sGzHmAMKONB3d9DMYYjAa6Lb/XzjfsTRrvdESL1BRhVkyWPDYwZwA/zGuY1x2O/yae1S7MucpusAY7pF71/l+MaptGyX9hCu/XSRTg6UwO2uhd7fmq+PP4rgepn2rcgzjtJz8/+JNDqFYHbvGD63iyeG17BJ4tXNQ86EnjGIuDWZXQMVBkHrn1dw5bKqh/ZRpJepMP9w59pdeuBx7GHEdfbP5azH9+Vk8t75eR8X4sZIy166PM+/5HmGYt59C9AMBLgNeZNBvs0LU7i3INwxjWQ9HVMn7JGQXs4nIAuLCg1Tq2GAKxyHQeIutwMVzkqAxafUFlw/u02zulSd1WgFsDo/fOc1gFoMZjDEElAFBa0mTC1XNS1XoeFXc5w8l27NvRG9461gOkGozK9hjswhkr+PH3ODMOgCYkx5cD0fKn3uCsBUC81H5dahGAxMmtR2o/VCLVslyc2SyOrci4Z+1nvyvd40j/4FIwsC50ch++eG72/0Wvc1cOn8m/i7wK4V8rWxFDp9uaSed89uh7oeqDrga4Huh7oeuCj7gGFNNI3JlpNUOXfDhf1INjlbVhU5HIEWACdCkQq+3l3hgQpd1Ks8JoVoGlbXIC3BRZ5jSDCBksK4AjWCCmQfQ2pH1iDlkldXScQA6ACRGmOMZ4D+wTD4VIdkVnKS/BCuMIx2KZfJcJj5Zg1fjZUYGWQtc+JgtH9gz3XDeyLgYjnkEKf+5ICbykPSsxB5Lh6D7ZVTOtYP/xNEEiwCaMKgwrgZNuRcjst6UXyiUNsq4Fq4EGMGEkwLSdoHGG0ZIkost6UqkmNVqSEFXByltr3wOAodWd5JHhFIgko1AkRhBO0EwYCOmBpkP7ptz9PvVSZJEVKSq1D5ZOJUZ0MLwRUFRgKqE52huXp51/ot8ZcrxUcN0+/Vurg6zin1mnj/D5OgsDX1LQ1xbxQXXDrIgjMt4Gr2gZQTf0fB882w2lyUs8zwBjgh/ZlcSFgSE9d07HlYJpiMivU3/9cu1mV+ftvy2/f7pYfzgSBxJSeL4ZiVcV4If9VHuJShjczsagLvTev5koxl0LeGtbpcHdc/tMvn5TPH+xrXOT+O1mWneFVuTh5ozIbp+onsfkC3WONwwQZti6jLS1ssGDB4gWgIeBc48sl5hzdqjhg3gGCNL5RfmZBJSF7Hn5Gf9S81DCNGefM+8ztmBfpuXM5kbFTwgWn3+qcq+fUXvUe7aBbJbvGawAVUJH6TrLp/v2/0v7Ejh39vdYhzupx9CtuObV19HddMHBjK/AzBdcUGYAztQWZKG62YrcMCi1TzYKLAS1GS7zvWqls6zPKc7e7nr+u6f69T0v/wS/Nat5cvhKb+j+0vXIYKR9VHZXdM1YKBLwajPvuUFlSuxDTNrqc/mcuivHnumMBxduqnzDqMnPIglxKzAx2Hymf94XnNPe165N35eK7r8vZxbaA6k6ZLyYy59LimebYRjmraxx/qfdc2+ByM1ooAYAasNMEwLe2IUfWDsO1W5zrCTbnn469NjhNDmvSUFkA4J5TDaZ8XWSOcT+iDz1N3N08YU6zmMNBPYl8L6It1zIVW8uRF7DKZHS5L1x8Ya3JWb2EnY/kmHaP5WpO3iquwEwlFowCcFMPlnax/VrAdn4JII3T+9VSlVE1P8lNhRHlHs2yCefvK08LkxEcMB8AqTp2hZqnBpox2aO+6uWNjJj0D6u8uCNogcYLME1VQ5krvWMAy5xvhkqd+68nXvfoeqDrga4Huh7oeuAn0gMKDchRJZSouUqWzhLNtNVnIxAHZ//rg7CAQLyyRGYDWqBQA07DxRiZINFF3MsPGaWXXi+nFE2cVslzBbCyFr42GL6RzJf8U+WNCrxuKdhtxeEJTiz5DeeqgDR5TmtFYnzWNVwtMY6DJNurCI1NmWhtCqPwSWqUVqCo15D9AkrHlu2GBZxI5mtwq0APcGiJrBlSgZSJ3hNIATetZDRCUDkR2xoDJMAspUoCNqm5iavvXckIGM0AVTOkANNqNtTkurTBrGqTagLeDDJxIK6fq9JfwIMNcBg9E1iYSNWyD4Rt1iEi6aNOY2S2MKo8YD6GChTHkvaOty6Voys2VUZKD54/LIfPFKAPZKAksLZRKZpr5TAi/+3bMInODAiwmypmVDVANiBowMDGUGFR8zvlaFJfFZapMsyAG3ZQwRgAwXl4zCCYKJguB/T6Qf7ItrwP88Z5H/xC5XIuy9m7H8o/vZ2Wl+fKbZPM92KBmZKAqUGp3KYFVClTg1QT6e9yIyDlki86R0s4JRXW/758uFX+z58/LM8Pp+XBznXZHQUIzi5Pyvz8jc5gU6ZimBS7G6PDqGOIpbWKPACpDAZmU14XqSxZNVUys2pQVeEebdDHorpl0SGLEwThYZABBvnbzHmT9gqkGrAawAP48tMzYMWICQDO52EoWSFhzDzyXuLhPV+5Aqpl+rhslH98c/rHgDoWMVyrteUPg6Y8adT3bWGLQWc/lTlmAYIxsfQUsAVwYHECdjVANMwqixQsSAB8BaZME3IdtTmgYwOyt6bKTVXN1+37LkezefP3cikWu327AIBCIMZcbmfN27YU3X3OAgrXbsoicQdo5XN646leVzu4xswYs4vK7HqRLcZK/dG2wPKX+lPbq+2buUSp3/9zOT3pldOLHbn/ymFaQHUpI6W12NU1xkyMv83CAMEYClECi9dyHdtZmHltg6I4INNfXs6oZkteHvD9kOub8jdpollIA9ywrXEu5roOUOUaMjtq4AjqrfebmkbA8a9hOTFCMuDVEfQZu/n62Jgv6X4Kc4rk19NG+9BEh0Hl9Qrr9Tx572ay9epStVVnpyo/cy4ArAWdmebm+UpSbSTMwEquM0NNwCXMcxZRLDbhO0H9zlw4l8CXYwjuIviV6ZIkv5iHmU3lnpFxzDzmN4CW75MdbUNuKiVq2gIf59TlqtY7U/er64GuB7oe6Hqg64GfRA/o2112ph/UmcsXPgEaX+x86YtxuP07ADJwqG1niqtu31jZxnEmKAQYThWsbckIif0CL6mTx0/jYLwyDmw2zHTGo4+F3JccVldk1fsYKPEeK+8t5xQzIppDMAPgRZQ8xVlWR1tKtskT9sBnAgUIhrRHBdBblLsgaHOOnxgD/T2WOdJEQNTAGZCpXZCraBmwwMh4B2dffU6sYmR6ajsutPqDkjRsw/ZbYlwdwsPEIiUGwdTg0UEfgTtmPDoGzr48mokSJ9RHsmy34BbcRtYH9TBAUuyguwbXCWW9n5QiJRBueajISMO2bm6dacOienFBAenWUJLfLZWJGF4KpM7L3sFIuanPZRQFyKIPxU5QjkZg1bJdDmJ0FgBq9srjUBkz56sC+AEIgBRtZ3Y4jGotSOv54TaY6aIP7wJLS0ddloUhA8QATAFfCd6Tw6kwV4E02wzu/ULS5LNy9OZV+epoXH64HItJjfwXwmgmRutiqRxWAdS1JtvSQJWgWCw+QbmBoYCqFadrMajL8myvX3794rD85Sc7YlWj1gZfLmcCqxfvxUhdqayNFjn0Q/A/1sLCtsrZxOGXa0XjB3OeJFbPF4NW00c6v6b2zkn6PGOsFDjin3qeniAGU/RJGDaDKoFRQEuYZgAPwB2gigMPIIJ8QXIIxY5VA6wIUHMdN7fZ3lis6r1f63YgE5t3ylVda4HCm9V21bnm16wKACiw2MC4If8Nc34Lfq3rDFDM2gNzg5eSY8kVbDDpfbX7Si3JYyAupgyG9PDL0hNIhJHdHMvw6f3XPj8vANigikPUmqW+LdUc1Ab4AYqai144oc8sTaeEkhyJJeHvW/JLG5JHnv7IAlZOGYCtjx/8XMWhH2UeaiFjffTHcvp6Vt6f7pb5bCQn6YleluxXQJUc1GYgdk2ZGvXT2gZL9FEM1eIqDKis0l3P6wyxzZQY4wq03BSAqgE+IxJzK3qbfFBUAFZh3+43xkkpPVNBbGVyU1IoCz8wqWyHURM1Ts3c0qQK2pk71EtF2ptFMgA3AJa6qIBbjYTK2dgJHfCtf/MzGR+JiV2p1irO7ecLWSGp5i+pGtyPA1jjQ1B9jsOkqlW8U1tnoIqB0lzzQDBVW8PEAjazuOl7q9U+9Ad9hRlcVDxaTvKrmVXJX72xA3Cb93X6d7+6Huh6oOuBrge6Huh64KPtAThAhTF3Oabt6z8MKuBu2+EAtesII5LzGFlngqiYHvH4kHVFqAXnmXBUR1EwOFaOVmqdpuQMoQm1VOUZGfiooAaAua28MAAVwQc5qmzLA5CGPzBSXgI1tkE6hlEToBKDjaXYPo6HxBjGlUApwFbcro4f640UkAf8Uj8VVtdsggKosYLYkYyRtgRChwr6nDMriRwGOkNqZ+r39r74Wf3c1ZiMvBbwORbDhqQTwAhQjcsrMR15pWE1HMw3wFLL3yDhtcOva5IG0GRTDH1ghO5yUo01eR+ZnzWygfsm7zAucg+HSxjCnAKYLJ8N8CEANpCpQBXjpfFoJoB1rvO+ELO8KI8+e1p2Dg8EpFiEEPiReRKOsDeA1iZZBnyKaarIuAKsyqqbYYW5A0gAEkB5KduC+c1dXibBLSfKg2dpY5O44nSbt3RGMD8wdS1f13mYvM726p97X5Try7fl/eu35ffHu+XlhSS/YlPXmiOwpFfKS51Jkgk4XeJWKgCxErvKY44BDN2iB6RtXwyzIEfZ1vk+ltnrv3q+Xb58dl/laWDMJfOFSVcAfnmuWqvrKzH+ko9TX1W7w+l5pG0yfiw4wJwDnhpQhfliQgOa6qmz2FMJQI9eHdcA/zBk/mcwWt17zS4jwQy4SN5q2FRvY6AaRtVBO/VUuV5ph7dtXRsA6UWqvc/kcvtM+Z9/1sLEV5ZCe+cgEp47t1WftwswjCuLFSyg1NIgBmI0F4Sn7Wx4Vc3aAEi3tUMzpgaqFcTmXJm5MNewrjPlHT8og4dyJVat183lm7L5EQAtwMEtgfztalDV11zEwZdrMB1P32ehwABVbtS+Xs0uAlJ1/WL81Rya3R8Awdp27k5tMYA2AsR2n0te/kVud+R5ilW/Uvmid+93ymwm067ZruaVDNqqxNeNJMdUCyHMM7Op1JrlWtXr6dIct7GiDag25cVtTiqg3tvm2gfI+h6i/iTtYM39h1rIZmor28rqDN3cmGKOzId8vdBPeW+FIRImSnqeBbPsg/MkL3YtmS9A1b2p/oqjLxJzulPXjQApn+XYMLRzsakr9Rcy4pnK1sxVk3ipRZKrDXVRk7+8sgJGMmDu4/qbu3VWMTLP+S6Q5ZLd4TFV4lti45I0pHVMrYfhG4T/0+I7MTGqjCw4Nb8E9hSeGcb1bt7fXgDdk64Huh7oeqDrga4Huh74KHtA3/Ho5xqIaW3ky1+BnQKCgM8qJ3PASe4boUFjXYkyazmOW0alMne3fzehLdJbtmfPgpcKbqmNd1kdHFMvFWAaVpVt5cFrNhS3Rx6R8AJACdazL/Ja+WTW1JGkKWgir8yRWKrDEqbs9sTNukZimEQbMxHykCum7VdipihNg5vuENmvmFXkuv05Zk50FUBV8s6drTI9VFkP2BjYUgV3yOcIAofT1D7loAPtg3xV10MFuDWTJgCbAmpYDAJCmyLpNeq4kuNq5kgBIqxpah2GOzDzSi5rZdxMbAFuAbkOQmPEYjMYYngTzRWE2LgH1qNKZ73oEEYSUDYenZe9yXGZSP67/2i/HLyQE2wtr3JzLdne8e8EEN4bfFKagt8E+qJcK8BKTqwfVVraV18alFKncQhQJRglCDYF5uc5Nz2H9fFo8qjMjoFCanJ6M9jBWq7EckZ+AEIu06FFAQHVm7NX5d2rt+V3p/fLO4EHZL8LclOVjzoTUGWJYi3J6oIcVQFVDG4IuFfO482u2rzq2dBL+alyQX66PS+faMy/ePas3N9TjV41eYvcRslrF2JW52JYt1RiZUvjPcbpWaBhZBCUk7J83ONJd3DujAuTJH1mRo/caNODXJIA17qo4eAdBFUlvGZI9Vyg3UCePG36M1SY8/Kct4ps1jVYOSk+m0CfNqWcR8J5X9NmO7U/Abj+g38TMPROEturo4yNS9IwDlxlua7MzFGKReNqoFrHyP0Hu27Tq1y3Bj9IhX3QJhpl/nOvqVppQEwGWr+o6asjPfi1wOGnNlfavPttKacvM0nIA651am20RL4pwNV1iWsbyV2lXS6RdJcvCrjuMR+Zu2Z06U+OTB/ShCz+VNSa55z71j2ZTv3SCgGGYzNXxuQPX5Xj9/1ycTUu51dTlT2aGqi6Dmpl925g7KkLnQs2QNV55zCsyeNFcm72szLLkfHnB7xpUj0OURlj6rv6PsElUEvO0K+eBoBIwGqY6yDiem2yh8qcGiBrBys5mlt2rd2jLjHT724QmFRtJ2S+9IHZVnJjBVRT9xg2N2ZKVpXgEKx9zY6Vy862qie90nvzi7mut0V1+wVSpswWi5YsUdZlDI8bi5A8ALQwqkh9WchMBVVkv8pX1nfAjlzbcTtoObgAXhyCeT9e8fneElTWXsm35ojNc6FOye5X1wNdD3Q90PVA1wNdD3zUPVCBagtiat6paZ4GVmueluHeh8xrO6+AqPzcrWTj3BHzlkYZJS+UR7x/BUDFbGCmFD/IyNh4hGtNhA8spRarrTd0qIQgNZ+WYJoQXkERcDZ1XVHmJQPKLGXDToBjBTfJiSVYjFvwUEEs4JTPIVUjIBsJqKasDOVpVIZEYAZIiyES2GIoB9/tfYFeAVlA6a1hijC/Kt6k7INY2D4sHyBVgHbk/DFASspoAG5jgKSwVa8hC8ZRExMlw0trI+Pi2WpnAlJxG/Y+iaNNg2Vfll86IIUxUjsguhyr8VoFrMpJHQioDuyqQvSroE95X0MBrO2t9zIFOi27e6Ny7/OfydlYpjWE1AJSuMBuLv7o54Cplo/ag011rioABLYQlMyBAVsMdBh1ZJnkKaYkC5xpy4dOKB64FGCQv3VcB/AE5XUADcwclRu4WhJsxlCvwbTKubYv6e/N2Y/lzY8CqidyY13K7VcmSudLMakCD2ZSNS6UokH6a/CgWbBcNxChmQi+g+kzmGCOLMu2gOp9mUk9kBT4yb298uLp43J470DlabSogtRa7V0ujsvVmUymFFhPtyUNN/MYYTMuwW1Bw2mpZqQzC0NlJgfRl4f7iPEBHGQxKG65AMO6oGRAGrMi5L7BfhXs2dQmZlOuPer8UgAhCzsCqq7FWvfvqcZcA8TWOqaAtv2fqy//otycfFWu3/9zcKcXnQJQIycGvAK4k/fps3Ebwwzb2dn5jsozNEsJggLMViYwOw04tGFRFlp8gRk1qp3TQ7Gpf+l5tDn6gxZL/sV5uDZl8i0q+zBDKuDZk/za9Wk9D9UfYvF71PUlN7rNI78Oo6rXZa7m+5QXmWCEI5f3nPUKA11HW5ihyTUdYOg02sutTmVZ1qrZe/7u0mzq+cVEYHXb8l/yUTcqiQRIZb+up+r+o6/aIg3Tl/0n9zRy3yxeOfHBhmHkmZKaQP/kWoiDN/OLhRKmRpjTOHkHuOLWSxkbX1e+Xtr9gVOKWoW9YbKEK6/XjDgmY2hDJr1HGR7lm/oexcRtcmAvNOTaJTefHxQlsK7XOPyqHtQa4zbdHgCyF+/PdY2JmRX4nGnxBOOkDSVztB8YW9q/tDqCS4CrSfvA3Zf/eyETNjVmSdzXMdI78CIqJWzE1vrbAYiafkhaCNc2YuEjtVOO3Vb31PteRrZ7dD3Q9UDXA10PdD3Q9cBH3gOKN0aOfhKWEew246TGdvGb12O8A+OTXDSHMrcBS6BQAoXwR8lmjfiuAVnCUoExoTmCE5jRHWegBqzGpdcHMchTBqkkw6mIGk4JATLUQoIRl2HQ5gQqSIBjrpRtLfXVZzFjAqzC0iIzZL+2bNJz9ox7rwvX404p2Zpz0wREMWgaSq63M9kue2LQRgAydRLKU5jNrWmA7Bb1VCXpFZZ1bN5D3iugQ8mdUc1/dX6rZYmglBrw1Xia0yUPdoAJzzg1Xg36tK0dTKt0FCnciOCZ2qnIgHkdPEjQSPkX+sK4JyU9AJXtfWmXDcQBqPgiw6DSR4DawWBmFnV7JEZwOCuHL14oDe9JiHb2v7mSw+nv1CYFe5glOVGYGFnnozqqffJTPX9qTh7GNJZfJjcVsGXpLw6vHh2Abl28cIDNzEMSSYAOSCGY13gCcrxnGqEDAlzV+X3MYRy8A9JqDVGe9zG7+QuZPf1QvvvudfnqbL+crsR0CaRiqIS5zUIlQy4FIiCIPDORBGvglgIC5BCGjaRcbkDCloxgmJlbMpY6kOPvrvrqnsDQwc60PH/8oDy+f0/9pnmgj47Ux8v5abk6f6fgn1xfjKWYaZKTo3wGSJv91rxCGl5BhRcvdFzYW6Mfs1kwVgDXtMnXVfBsXYjgT33Gkl9YZj6fuWWgRbdhpMRkNUCtjKoZVo7DD4Y0tb8pPROk5N+9gdQCD/5VdvPmN+UGB2An02b8MG7yVW62HDl9NSIy0KtjZtCTMjngbgCbgWoF5wFr/MVvJOHU/qU9zH/tY0vlow5/rtqpD8XqSvKrmqnSlEaqm4O7NI3NwVyXFkZVx7DzNEBTOepiWQGklvwagHJdB6Ta+MtXG+ccgBapLv8x55Iz6ZxQX1iZ5zhLl+kTl6gBNDPfrn58KYC6Vy6vRuX8clu5qkpdoISN5ho5qSx3MPevua59bwSMRcXBnQrQ6fI0gLvKhNIKKy6ckwro5ZrmeiGXlGmQ4ltmLpkbzCewq/6A8eQHwOo2+/RZ0CEfVZ9lMYNFApsx8Znc/V3uRm2wIoS/BTKXWrzj+CyS9dxGPsvflc3lONqvHYmREGPORA6rrte5VC9LuZZdHQtqUsKGfxrnuebFtVUZ5LtqO7GtAPS2sMiVD1DFRInn52ZFBVDVf/TAtvoOzwN84xc6LtZMsK4wtK1oGkBfFVv1KkCVxRmMu/g086B7dD3Q9UDXA10PdD3Q9cBPoQcUckwUpsByOQrWD3I5jIgCRsOk6FmV2vZkiGT2IZoyb3P3aPlBAEYZlfhfpFrhluCv8OMl+49cUsloAaMO5BRwKKJNZmskwlNnpGLAhEQsoJhwB2dfmFRW1mkHeagwrwR3bAPxADDd0efJVU1oS5ATSIXsbmSDF8ow8DfPKeEA46jzF/JYykl1IMCyL8fRvT0F7nbajfHPCFApY6URTKieb8YKrIaAQJlBbcGyaj1f0eFEjA5geWhJJ0Fw8jYNMNRuG+5YCooBk86b0jYuYaXPDZAAACAASURBVBOZouu5Ws6XHOEeNSlpB2ZNlEGpIDUINYsIsIAuT+NyD2GHeG+oIHekNhoEVka1J5OSUf9SQJW8VEl/DyX5ffaJQLP6XOVr2AdsalkqD9PgFFMopL+0u+XSusd9nJaH6cjYJUOaaRKsW2S/gYg8IoXmj9uSK4Abzzncj2IY5IURzgEg22S+fMYgCIOgMKq90b7Mbn5WFu++Ld98+6p8e7Vb3s62JP0FjALP48g6E3sKMF1V4IUD8GwJo4n0Gsm4nIG166WONUL6q74cq9/2BOYp36M05bKr5ohoL4/VXz9//qzc01zoK/A2FySQenkWKTDjwzwAyLpOLusM6kNyWOki9m1Ckbng3DsWJpj5OnfGLsijXmftUmNs02eGF+6LXGnZ1lxcQKcZZ7Fdlv8CTqOKoG4pDsf8DZQGSVLS5jZvFWOenWdyAf65WMw/lRv9cKlb+uljBtTi2mt2knxLWLcqt3TbaRMGY4y0JcA0OuPuXZgVZT4EiDFnfQ5mlwU37gsQ3v9CzVUdTEmQy8nXPqb17DB+zD+MozwPMUvSecix2067GCsJpLomquegjgOrr8UMg20Wl5w7rs845zdtuzHbygJYrnMAma85a3Zzj+xNxPLu/8xz0texQPxS7r8nZzLuulKZGi2MAFYX+g1QZYHE++U3wBAAqgUTVrWihIhBEiCRPFPLdquREkA1Et8oMzJO2U5IL6oM92UWquhzwCk5p9f6SU4rio3cf27MsmKgxDjWOtYAYe3H++Uz1YBpjazc4BjQn0VBjJfYxvcg1o5gUNmGhQFqteo9gC05qwvlpl7peHMxsnMxrMxpQ1WZzLuCKvNcn13IPXmhey3HwC8AGI+xGX4DuAPjYQCzulBtbFhSfAb2dLcHpMLQZvmUa5xvFBZfqLGNYF/s7c1rnWVK29QVEG/dPboe6Hqg64GuB7oe6Hrgp9EDCj8O9C3eQGpYh57AHaDSYMogE+YizEwP6rAGmznFO7Aat1EAJfmtgN0E2axmBwwDTCXl1U/cHcNaJDxpkDc2TASywN0xpWkq2IJBCPMqYGiwyr4VnyowAZSahagSYQIWjoOJk3NfzawEYLvciwKzmYJgno8U6MIwrMl/pC1mVQThxQJuK8Cd7igzVgH5AMYT+a3A6VimOoDVgfLilpLULs1a6phiXlP7NAHTWAGz66i63qsAZnUKjsulgjuC1SoFRv5r0yYH/wSQ4puqkVKcSAGjyXWEVTVv7Ri7vlcJWz5nt1QFtj4XFgDEDiL7BcwM1N6hAr9h/0rtVCmavkDqwaY8/PRnyrHFZAYgqvGfHwmo/tmMsVG4Pt8j79TlZtJPd0EgDFdqvsZ1lXMAJANSq9Ov2VKkrHzujnO3XDTwKvsDeFcTHjv/cuY27+F1EBPSYPIz9ZqYGvJW++MHKk/zaZm/FVD95sfynaSYr5U3iOPv7HqsmbmlYByQKqZFCxCLazm0ai6TvyqvF/fNGOm22n4phexKkkjaMhJg3xmty95YLKlK9ABhJmwLU6r3Dg+Ut/r0qfJWp85LHRp8a34KwMwuToSlJa2mNBFgFRZf+x8JucLADgCqVSLMeDgdmTEzKtR8AsSyZNPWggxIctVFHNq6q0k7cy2yAEAuYdxuAKqVSTUIZhstesCqh4JPX67lsGtqjrfVaZLM9pWPCaC6fqvc0NkpEyDMq2XCtDEAMI6/HC+ArpVeyVgBxHgPINxGmPMGLKJpoA2VYaf13HOmch9+8ivNO+33vQy83v9eKwdidVmcMIurfSKfBmyzH4AnDKnZVJhVSX4toWbeVjCNNBipr97fGFjlekzCARcR2zY2Nveq5M/SqABZS6/Jh5X77w1lamD3xQZev/mqXJ3M7f670MLIxZVy6sWurjaaYyp9dA3YNesMS8oUxi2ca4XxzuuAU7v3ohyg2xgpQCXDBYNpQM5loDtzdQo2eGTL2vV9FgT0j7mLBJeDuZSRt4IZjiwYBtT3W9dwhk3GjAmQqs/BqgJadeF48cEpClkABKhyLO5vYVB1N/Y2WQzj+oQhXcnx94oaqlpAQla8RBpsx18dR4t6K5hWfXZGiZ/VXAuPMi7DxI65pLkCG4vL74rPOMt0afkvQBU2lTsCfsDc/6/NynON8K1A2TLSNFQqSJ+YFzmU+zupPe6+ZT54sXva9UDXA10PdD3Q9UDXAx9pDygOeaDYsEmiCGoAP4DMODtSMCYBHQETbBcxCQEOLChBAgYtDWiEkXIAa2QTGBqogX9uQC7P4FUxU2pMZwq4s3MFZXb1TVC7a29eykrkuJhsRNaFNExsrbYFiB70FYgCZBWwsEXKzDtsdu3W3Z6g7EBukdrP6EbOnAQ/GwFVjEyQ4OmNkYvPE+gnSxbWdVvAbefetOyMJVdWkDfB9ZWcU5WhmahEDVJfnIZxsaTtNiGFsUXOq77YovwMAbDaOYBdVUBmJsVJpglCnbPqGpyYJbEd0t6wsjCYBJdmLdRGHID9eefO1R8AEKyJASrgtHLkej4EXMm51jE4h/uf7L3pjyRZduX3wiN8iT3XyszqrqW72eSQg+FQFCDpHxcE6IMg6MMAwogkKHLYxe6urWvJqqzcYg93j0W/37nPImsAfdCnEROwyPKKCHdzc7P3nlncc8+55wYgwS9OAKq0odnauqI29Q09Ux+33Q8+jOS5SiMJwG1HwxhNYKqKLJPlE4hyDEMd6sCyRe5brWrSrzK1qs53751aSJeHzFAHJnf1kx2JBYWVK2ikwAKiROf8HIZH4FV9PW8Z81tdZtDx+trm3lMWy9O2fPVt++rLn9qXMKqpUdXpF6C6ol4w7r+wqZdXAAklwNarwm7dODeY/ohtblj7xNAxovFYBbC7sxVGU6u2w1ilE69MHgDUdIus6wcH8/arDz9sTx/dZ85qbjThEqSevH1J7fNxqaZlwTXYCtMqw80aS3JBXhMQZl2mCSGTFAyFzsG5Bh2PJBwq8VNfSXM4UZ1V7iA2EmrBh+Pi+HnhlHFW1Yw7nK4RP8fEkwkAgCxAtQCoG3QTq20cdx/+Zbs5/gZWk96q3ciqJLveK1woXu+eHMktEwj9EANuIp/tct/0dK2xS5skQGOOTRdpHaHT6obXSSht0jN1a59+rqfftqsf/p6EyVv24/jwYG0lpUGyxYSJRkkb6W+szLd68+pEHaAaA69aiyX33Q3QzDgrRXe5hVmtFid1kZioE1zXGr279+Xnkrdu7n1MT1f6Cyul9RLEwGv5w7ft5dsZrOoOrCLJjlMY/PUOQHUGcLT9izWqVVOawgTZaO+TMRZzTqrGU7fccvp1uGQ/63KpunbBs9J0d8JeNGRzvCMFrnuB60TwmLVhTkGwyzrM+WmEJlLO273TqTHxXPnsuIhVb1XXTVrQCDpNWngl2JeZ7SoJx33Y/qph1XuZgsA12wKUZVNPgJdZZ+zT8yIbtCaxs0SdcHEFi8o2p6d6+irc5a+MQJXEkcyo1abWpl5Ye2pda5cA60JgovL89iL3fM/1ys/gn3d9BcOVenC7I363NtU1OpSk9Etn/DaOwDgC4wiMIzCOwDgC78UIEEYcELIMRhPdFVEWrBt0aHSijLf4L8OQpPgVYSUosBW73GZ9BXklgE2dV77q95L0Ksmyjyqy2Ihzy1DJcJbQJO0MiufowRvbGpzspgGNrr7gEkEhYYg1ScUq+V7qCQWB/TP9HIGwIdAl2xvU7AJA/Lw59bHKjQ2E/MyqURMEdIldwCXnK+4kyNvGVGjnPoyqhktEtrt7CJLnBNMA0DnM6gZII7KzBL/v2FjrV40Oy5QFIKm0zf6jYVKUznVGzECPTbYApDPa4ghUS2rHePGI3DjyOoGoxJHbd5AbgxWfr5rHDQLBAFXOO7JfmVQC+glmSYUrfR2GL5JWgSr1l7PL9uBRawdPPySuJ5BX8iubego4Wb5M7W0kxpxnvHMioyxTJOe7utqKVar1TNWmyly5zcCsGix2UJPzDVVY0tRuEJPfDb4FTpEFGlALWvNCB1QC1kTlLE8SJEoGCY5vAlQ/pMflk7Z6/X37/Mvn7cuTg3YOW3pC31TNlC6vZxypLUJkVAGjgCuB6hIpsAAiwvDE8ALXaulT53fb9uZrgCrOyAKGsDeMoSxlCv5ukf5et/s4QT852G+PHjxsezLwAaXKJREkUlu5pL9r5SWqznNKQmDGWDsvAlJrWRnwzE1WhqDPpEGuoGLDTW74z+Mb2M+hfUmckf0qCi5jG1CSOS+nX/dZW/ldllVQrRGO1305BIfh9HL2OVlxWVWA5PUPtIU5x/XZPdxRvGYv/AznmeSW11E+slJFmWcBoQBYY6ewsQXC8tlJbnh5uB/BJ9fd4SeA499AhAFTfvyn1k6/y3G1WyScHivb3BkvyfzLoiqnF5z6WQLT3r+XflJhhsP6AmgnAtVMgp/F8fbrVbAaM6pBqp7x9zxcd8k85fhqTEmozT9oG/ufVOsdTubmAsD1p8/ayRG2PZf76al6Bqu6WgFaSZSs6eVrUUM5/poYkyll3Q3yXfchuOxmSqlZTbKggGbGNXJbx4z7TWpJC6zmMG03I1D1OvUOndrWqnktw7ZKKRY7nOVREt9akFV36gP2U1VJTJGUD6dmtq6LMoxzrmpsBOy135rDuh24D9+L5PcSya/1yQGqVbrhY4lcfwVotW3N2QrXZH6vFSTw1OBMAyT/kUpkvcR4ycSPScjAz/OA2z3+gsieCmJpYMM+MH2KSsdko87CglQXsn/bev13ncH4NY7AOALjCIwjMI7AOALvyQgQGthH1eC5mI9iP+uPuwCUjqTykQGTcVw02Geb4kpo8xE4WEC13t+lvhqkdGbUEMc61F59F9AqkDTQMNyQWVHqVW1jrMu0FskWNAXmbESQPnu9f6qtCKxnDUhNA3kCeVCUYNDjOrC6FbAtyxn3X57z/QUae4N4gi0Br8HNXPbS8xMo5V+BZ4HG7j2YWHqm2gJnCqjeWczbjm6/AMhNgaftZwzUNDPBaEdGzeOOZ5IhU1pByBggW+O9ZaRibCcj0gGy8mP2o8NwYmXBjEZQmjaxz4D9ADzC3ATVZa7i4Miwxnk4LJznI+wiQLTmz+OSVZ1cxmdG3sFus5uMmSB1qtvvNk62v37aFoeHnboRDL6Jy2qbMcY2CFXaKZaIY7EMafWA9GvoW+lzsvATt7UeUHAgw5q+mZ5PySo98wgJE2Tzz5fFPmGByiwmfLogvCL12rbXo8oA+rgh2L1dXRRYZZsJAGcD+e/q7fftXz//vn11sg9QBTisFu14vUhtqiOgo+8SoLqEYb2ATVX+m+pSTkjJpEyaq6QY0HIePlzctINt1QLODeNrj9WNS0g9AnIC800A5Q7jJLt6uL2dFjZP6UE7j3kSaw/2fU3P1aPXLwAtvE8RI0z3VDYxxlvV1mZq7TDM46bAJUdRTLjz7lUXKXAf9wJ2npGsXIefAS+OZwGfMKQabWWiBDyCfKdA6XR3VU4y4BIMZTKjOwTLjDGuqQmeHwIc/127eUvi4tXn5eqbi72DlAAVD0z5b332ZpxcrUssQFi0o/PokRTAiluxwD/O0JXM2YARnzz773I/uP7ps3b18o9ZC5EqX8OqioIxekrrFhMwJkdm/szVNNvrQJN1R514kinp3YuEWXfqzvKHoRfM5pjruqosjgNtHauAsoP9fqxZr35lzHwb+9z7DXkY2tvw3I3yVdrUXL45bScX9lSFUb3AVImf1yvmHmbfdSdIrZY0JEtwBfZnwWfunJVTqKERZPpDQGY95yzKoGoClddkaWF0127jPYb3pJWVcnKB7rrqVXPo2V88h+u61SU7ddA19qlZtb41DCppP1rMyKjazqp6srrvUpvIsqr4uFVevCypcdpeaWzFCQhUlQivaGtzzhrKRePnkpSRLb5cXnLd2sMYN1+SEcp/dWkP/uVwBaoax3mYJiPhXsucjmtGue9R/n+eVKR3ba5AtjrJGqn7R13nt6lNdT3nrGv+Mhh3F1B/bvw2jsA4AuMIjCMwjsA4Av9WR4C/3LNegWQgUkzo0CjdP+tCPOtUBZcFUItdSJBHAGA+u4dRFZhmm3ICrYAhYUoYVPdcQrLa49zAkEBIZtPtlAILfg3kO5zJb0qGhZwGJrKlZtHPCVAicAvMngROK6kMCAZ82NKmh/H9WIupnRpkGmhxGgJTwbFMrnLIGcczg3lJht8AmsBqtj9v29QhCgjlZLdxulXyq/R3i5rVyDl5bQYITRwkiyF2EBio+K14My7ABlsBFwTG1piG5yCYnAJ6FzuL6qfapcDuzOfjoRLWVDbWmLxkofms4XdnLaBUeFMsqhJfXxeUhgU0PgdcCVpl0SL5nV+1h8/2MFBC4ikyC5AkkDz+kuM6gU1lLsNWBeUGCFQf1QLPmbTUBRZ4zjoIICggoDNwBlMpdZhEa4/93Tcagbsf3+bKshZukKDXc1UHWcxNAGv6hspkdqCzgkURqDLAGwcfp8/l+uhF+/yL79oXJ3vtiB6qp6s5gHSWWlTb0UT+C0hdIslMexp+1o11SWBv25oyb7KFD+BQt2ZOj05E7QATmE0TELKTMHybrEDnWobWYN6a0xmyxjJfmrZfPH7QPnzwALaVNAvJBgGJEuWz06N2dvQ2ctuw3pyX71kIdGVNBfsmXgRxAgCDeIClstgJ2wVTCe4z+H0eHK6MUUk/M7phLosR3owTNPtIRqCSBGGrw4gJnEn2hAoFEPYa1IyxYNWZwelWJ+Dr179neVArqgGRUt5kGTqLLkAIeHV6PS/mRuY3xkR1bMp7M++syQJ8/C9W2Yz7bJe6VPq3Up96e/QNQJW6VABgJSYYa8c7DtNeVLLLvU6VZEskrRzfBrWpgtANHboj+7XeusBq1mVQvxeCMgEv0l5nnUxTZ1Rzw+oANuDJz697VqHJznDufJS66PTzBbxdv/oOd+yfYFS321slwGfcp84XADOSIjD61/aQjWkRM5x8gYCqs+7WjcZEidnyMfxzeJLS6pPq72ltpFsuIDU76uwpYLNKCGrbOO+mztppqZuQcmxbF8mcphOQ94VaLPUe1vPK9yHrtb1NHKUzTQLkUnYkeeGdv9fJ5o3JUGRokmCSyV0BeC+4PlPSwU3MGtglEuSlfVkZrwv7qi6pPPX65a3W81sisYJ5V53iGNhjW6CaBCcHLCd7gZLBso86+kHJI5s6fBXiv3G9KBf/2St3m/xXPww3U/fwbi//79uOz44jMI7AOALjCIwjMI7Af8sR+BlQNegdJLv+XPWj2h/V8/WHXOmqgKK4VwOZLp/tyKn4qNpXgpy7h4yRwWzHNwGXGjXpZwujFFmu7NbwzyPYupMIl/lSAVFZ3Av+71EYbOYolcnyenVTLanxAHezHV87fOI9OvAl5gSEeXwrAqYlwY/72IF52dzl/ZgkbRBQXry9aJu0oZkj9d0m+N1F0jnju61wFntYdlCbKKsqSNuijjMOxBqVEHBZMyo40SwpzIZBvTVePDezX4mQ0uAR1k9AukMLHOvA3NbvsiPFoJVxkgxuwHt3ClWaWi0pQpmESYlDMEBqExAqaAWS8boBZ2YOEH4Os2rwTz0mYPbg0XZ78snDNkO22lFtuzl73m4vvg+zGxYVkJVWHj3ID3Pa21eUu+/A5sqsOO/WEKaZbB7yODIi1SLE8zGo7VFtkS2FWe9Yj0S7ASPFpvqzskjlvhj+pJaS54bWLDFTKkaVwsa2Bgj+8Q9ftc+Pd9rLJbWosFmXMqdILWVPy0CpwCnQEmIKSTD7W18R/MNwpVUHY5YaUc55b2eC9BfwORW8sk4dZ4GdLVoKbTFnStavWD9+rxph/+0hE//k8QftGb1Xt5V2x1H2FpOl43Z8/Ao5MPJEgEPALZ/hd8GxXYPl3QNWlcOnDs91ZRKiri6/TF6U+de7NiMZWofUPEU2NMEzXKPi1TpmwUQ2SqKJcU0Kyde6TDKuPyQt7Ls6BUQ+gFU9pU3Mqy/qfYIYN1dVECDVwZTDF+axA9XcJ4b170d39UXUEspgy7V38sFftM37f8b6w8DrB9ohUdcbkAxw2bhmnJCs3wI4NVmLvD3te0yKyIg6WdxLZErnmBxNySzEvZufZ7Cp1kqr8AhIxY28S3l97ySJqbqzOLjB6x5zwKvSaM81OD+sZL48b5Iim3sfleTWtXh2BJD/BiC22V6+nFN/CXO/nCKB3YE1ZL0FgEpmyohWwqpwr2CRGcJ5OiXbfjqfHRKan9MCKGMoIK3PN3Gk6dFaEzE2vOptZ6yLnijRN6dDrWla2gx5iVxGgtRKEpS773BJViJkMG+yn7SsqGtEQJxL00QLn297L1tD1dy79jx/HpniAnq6p3sfXPF53nt9+xXPLZX8HnP3JmEjc/qapMf5TdWbeq/33qaBkgyrjG/JgEsavIz5120cgM/4f6TrAapZcLX+4qdQf5NK+vv/Bah6kfjw2AfgW/Mwfo0jMI7AOALjCIwjMI7A/78jQByz09Phxc6kVmtgusJvFmAVTvplnWcC3YSfJSGrelQfgyi46vAKCrqNXz4j16o7r18AtLAt/kigbqBiHSdBm5AsTo7Gnzxvjermz6TAfoqZdiuR/IyATACI71P+63cDKZlTK2zL+EUJsdCYfptuE+bs3b8pwd98HxBK75EJP9+cs2+kbdaabmqOBHs6A4zal3VOwLzYo3UOAM/a0mIyHDddPTUj0iynwNgU4yWfW8HYCUJ0DlaqOwEUpR2FjDCgVgfhbSTFCQA99i4b9ReZVt2FU0fbgaG7j+TXzWX5AqAMcol2qTGVhZshLU1QH+dV5L64/ApUZVnn21vtg08et/3HAmQBNdusj2Ngs6Ek1WmWgEp5acl905LGIDr1ssVCybRUOoJRjtNvZ7Ldn4F1DLMMJvkvweTAWtSyG+ZfWWrYIwFx+qN2kOoWBsYyTrAvk9Q6CvANtAlECbwNlO1vubGJ6+rZ2/blF39qn73Zbj+clTHSmrVzQ1ul8xvcQAWpMHvVogY3YNrTxPgn8wV4BbAqja25A3JzOnMk0Lu4lc41s+oGRGEVlaimFrBqgLcBsxtKdx3PDky25xvt8b2D9pSeq/cw4loIRBlUW3CcnbzmccTH2XfVOVMGbDtQP6vAqeZDmz6SqEmFY0Y7jyQtylSmlBDF2qUuUafZXrOoEVFqRDPeBXiqb63oS3R0EXDpeWcegnQEorxHUyal1fc+BSDtt+vn/4J0E4MtwU4OopJYxdo5hF7nvD9tcQaG3CSFGwsc/PL3bBzVwSZtaCbP/oYECS7JP/6OWlhBqiCxnIk3rmHHAL4bGielAkADpi4tH2pduU4FcLe6+873y/lXaS6/T6xdjaZeUyXf1w/etRnpcaayQK+PYZ0O5xTw39fzAFZte7X3CU+XydrGJS60r/9EouQyrWreHlmbirycFkkXl9Sr0svXSss1a+8G5t47V10NtVYgj7OW+oHUmvTO5j2SDYvB9HoS2Bej6fvjFByJ78ACF2iUHR0ONXWucRAulUX9r363d/QgEfaayjGkXrZAah62pIl0vABu6mM5Zv80RI7s3gJcCxVfKx/m8yIj5npZs/16SUIQAKwDsLJk2dUzTZWYV9uN1Z28zsNjE6DqIxA5ce73VqhixJTGNVawXvCsCRbv4+VtIFCtv0Eyspr8deTfV934bRyBcQTGERhHYByBcQTerxEgLLhfkU2+OkoqyFMMRBUn8ujZ/IpGE1bUcxVQVY1rrzHtdUIDkK19u1V1TRXSBjwSWxQrKhNaWXVrWYXHCXDqVVjQXQTKtJVIXapHKRtGe5lwq1WDqvRXaW3xqv4DqBFMemSJQStKjy3TDPlv8A/bKMmVsZwC3Hbu76Sk8oom9duaL/FaqiaVYsIs7uzbpoZaUxyAZ8p/CY6nOuIGKcheFICLtJeHrMSWADYuqTKjAtUCfTIhyvMS31nbao0i+4q0121lS/3JQB65n2DVjxmcP/1ZUB5QJSDNScqy2nrG48CISpmvINZPB3Rsba4ARLCpgKCDx/fb44/uw6bKTBWQvTn+E+cKaNHQydpUQWjht5xT5j1GNJ6jDEgP7MNWMf8ACYGmOMA5LSxSo98RaQ8oh7VWwMnVEPA0sEea+gRA9XUmyOp9QScxUtJ1t2S/yoGJdAGqv05N4vrypP3hj9+2z15O28tLDZOQYIZJ3aZOVRdWZYiatrheYbyQBN9af+y5cihrXgtBxPoTMG7DZM+nN22POlXb0Qxskisj9i5dRrsVp2fnTCYx1jmRChssK+ndXizou3q/fbB/QLsbnKw152L4lhcn7fL0FSTuGWMjuCs56gJW3BrWLR2bnT8AsDJgjzrjH2baMSswY/JFky7fq4txvzSrRDBjWbW9BSiV7QqCXTLWqPq7V5oPwWk3rHIbmWMfALzJ/T/HZOsl9aokMwJ6snrD6MYJuUtAPc5qb9VZ2kh+3d5kVyXEiqbkPwywJh/+bVQIN8//sd2cPOdJ22N1yjFOxBopUY9snXaYftesdaf2arZlFDtyPaaw2MwCr82VAvPA7dd1IRsrc1stkzwuAZ8AVqDazboCoGvB132mpNMFnvp6ztp27Gyj8yGg+IPUi7oWr9/+2K7e/EBt6hT5L5LzS2qjL/gOs7pG/iurf0WCxCSCeNB5Uzq+pmYzOYM7VtLPqiPwc5UL12F4P6gknCDTq2OtUVE3VxoSWWWwVbJe9yv7WtJw7xXushIzbqNDb+rdTUK5H94kEI2hUsAq8FBn7c7Ee/1r3lTL0L8Rdd+7FTwLYnN9Vv2sny87enFBLSr9VFeAU42g1siKV9Rqe1pKfS9Yf0LPXgyRdZHWMzxsT2NSMgkWrg32FKC6hjHVcb6SpK431QXOpWtMRlXGdQSq3mnHr3EExhEYR2AcgXEE3tcRIGx7aDSUIDD9Fq1TC9BM+MY/GLfu+luhV8kd1gAAIABJREFUg1lsw7fO4OTnkvFlN3kYWgvCqtF7BRBlUqSFkoynct9h++JCC6DBU2aL8vatYHYBSBU0ekRTmdVEuBXIWVvquwuillzYAFCwW/s18K/3+q/cigG6BFAeoQzpNpLf2U6xo7ZnoICxQChg4oYgWJipY+8Opkr2SV0AKGVUlfAGy9cIBvBVv8OqPSu21JYzPmeAbO1rgdkEfsovlQ3bn5XPjsy3g1y/WxfrMQWPijgyR8VeyZiCX4vp6C659uXs3WMyA4qkN7ds2aABCsAHxm9r4wLJ8jY9U59iFMWxTHUrZh+XP8bldxIjGsFAAf4UydrTx+HOuAuG+eAA175N6v80ohFG5aCqrs0guwf6pQrsoLTv507feBeTV51q5OTWZAp2BWlhVEMTVY2qbB31bzGFgbUJpAeoCpbXl2ftnz77pv3h9RQTpY12gpGSTKodFq8ArcvUpQozBan2uVSaXP1fbVN0ZS/JitsB9SRQuBS2YVPJS3BeBu+2RGI9aOYjHIuzqvWjBW48bleoPVlTg9qBqpJfZdqHuwft0b0H7f4ebY9g27cY24BvHFAvzt+0y3McTAFns/R11XDJuQOw5qGRU4HDODE7LZFUKwE3ryBoVaL5bk2We3E9obtvgKly2krB5OrVNztT41Wq02tklr5NkGgbIFgwTHAm+79ok93H7folbYsu3xTwESRnfRRAqbSQiRHnscBw7VsAUYmt3Co8yAVGTR/+j6kjvf7pH1s7weE3i6/W2o11nWEOBfEwaFl7nEfcb3f4XZMv1p1jLSAFdN5aTy2bOkP2KzjVUGmK0ZIOwILZnKTruLdQ6hLfu6RbjrcGIyrwbrpkr9OcbzS5BcQn00MMoD7lOY6TdXhD39z1j1/RnuYGMyVMvE6Q/QJaL5a77RJ2dbVifcVMyfyNyTjZVVYLYLNSWUp+vaf1YUsNMbsPG2r9t4oKEyuCzgKUgtT0PjWZ1hUPAW5Fd+c+I/sasGo7Gccuighf5u4MW5rl4Qnn9Nwv9a+49gpSrWfVICn1qZmOEkpnGB3H5C9L/r62tU1Hx/l0a2lJ+p1iMnV6gWiX9bTMdiQYlS1zLiYkV1xT8qSWdwzJDo/IvwFHt6fpiGpyUe8BvQnO0kPVGtSBOfVuzxyzdhDWc0jKfquOdfwaR2AcgXEExhEYR2Acgfd3BIhXDntYZmhR9Wnv2NKq+tRGCOFrBRLJbhudGOmULLgC3sGIKV0C2ZPCXKV+BVTLXEkYWSynexC2GjqWgVIFPEqLC9wkHK+2LwTf1p76Cb4jgRxBVnGvBG89KBN6BqDqmKs5B4AkAX3kwB0OpzaRMxDgCeZ4bXd7h/pCJHwEZOdK+AS/BLzbOzsxVTKmXWCWZDsaDaDmoJbtPRhXpYY9NE+taILAYqOnSnW7I2+koAnvrInrQWJXueX4lATD3NVXsalbgJgZn71lzVkNTtWj5tytXyxn4bhlKp0DgGwBXjcN2q11DNtGax57f8rMwaJuTlYwe42eqU/a3sNdSClALLLW2yXmPpeABN9rre1dmw4jalkswWdJ/6r3Jc8FeHfZr0zVBCAgkJZZdVQiO+0sbALbQco7XCxGxyVf7Cg4P0WeKMPn5/CBIetkVH1e519rVGX4YGfso3qLm25D4jnZB6hqikRA/E+fUaP6dqu9hsU6Wm8TINvSZIuA2J6qAAaYLetTl5gsecyuLEHsNccc0yNXvarQJA1oUQTAt4XMOjWCrjEApOMriySoTUCs8VElXwQJM4Glpla8VjJsDZcKZCrkvX9w0B7ff0D9K0kPZecCTRJFa+r2Tk8xslqdkh+wltj3wfCTcNCl+Q74sSuZc41q/HxBs0ClcGG34HFJZtJk7PhuvanXk/Levm58n2DW2s8Y80RSDeAQpIXig8lMYkBGk6vwA2pVT2AOX3/R2TQ/zRZIrkvmXjYtyRSBtPNb9xTdplMvndnmPdR4bmCe1AC+ty//S2uvMU+S3VQLbLlAAF0lb3QlnrB2N3Ql9hFHKdcp4FTJr62eZE1NlqRW1eSKP/MaAPV2ts/rtqrRYZxPt1WNyRWPJFPihZSBC1AqIOa4lWogoC+EM+cR9+kOwK3H3v+Y5NB+EiY3l+ft6sVX7eqcpAMmSm9ed9nv9W47PYdZvUilMUu57mRyiN6ZlAJf6zid69hESajVfO4dw8m4ypqn3QufrwrEeV3HZbfGO+1rIgvuUmzPI/mdLtfNeulANVcpn2WbmZ78KkBsrayMqr1U0au4fx653vkSwObezbi7L4FsyXxZI12OXDJlL9kyZlqdCERJPEYlw1+FczhSGFbBsvf6Za9ZNQ1qX1R7pyIUDih9C5tuv2zv67q5y6ZiwZS/RaXYYV1mJquPtpLfm4bhVxIx49c4AuMIjCMwjsA4AuMIvM8jQOiyb2jU/9j7zT/2fg3PGTgOLSQqFCggO9QmBlrxu7BR7tVm64qyZECGgK6CHCHBApFuIIwtaPh92iVuccQ1kAJs+H7jZuHxkqDadi+bPB/fYAPNfrSyqxX4Dswd7qlk3ZXzxj1XpiOAtkTHBodV8eT2sfkBBAA+AQtzg1qCvCW1VJqTBKhihjNL7dsG4BSmF0bGrP5ixwdAtRsoDWxHGA2BjuDFdjPuM6SkozZIkAU4Ml9KNYtBjRS490cttpSaXfYtGztFgntjXah7ECM62rYcEagG5cleWRcrqycotZ7M8QPg8NwUxnSK5BeYxr5u2oOnh8h+H1Nzy7Z7MrowEMdfsx9YKyTNkU7moaRT9qvzJ7KuvehN5tQTK8MZQatsqlLMCF47oHViitWpCUv64WfrzAC5pNzvmI8CSgEqAqXSOJahT1hVQIpAlYK+2zxImuAc2mb3kf7+NsH9Ekbyn//1S4DqtP2I9PKUVjRXN5rwwKDS0/IMoGp/1Vvm0bpVx1bl6DUAyYfBt62ClPH6T4C6DZiX5bTV0DRyR5lpXVaZC9cZQFSQai2p53wFwIrUmoDaXqkCVOd0D9m3ePGIIF1QNoP126dP7+P9PRjWWdtHAm6+4gbGaQVgvcQYak3ixJ63u9PL1MgWY6pE2GSEzL311si8ZWxTL1hJo0jNw7oWWAxe5cNjznRX0yegYK1nfSZvUPJTmerMjZJjgEkSBAACkyE7D1DSHrTVT7+nDQ11gCYVWJVX9Cdeb+wyRiQCGGfbsQjLpgBMWfzZxhlg/ZxjwrjMtf3BXyOd/QBzpn/N+ktdbJaC68o5F6gWSy2ru5G6VHMjXlxuyzHjFDzI061ftR5Vqe8GCR4dpyMF1lhJCbDuv2FdBaWCW3tFV3IpTGtPxNQCddzeJWKyjF2HndWPEiJSWrbbecLjWTlSA9Zu3jxvy1cvMVXawDBrq52c2UsVF2BqVc/ONO9yfXC3E0inTl6wJ1AtkOy9RJWIwNPXwpb2XqrBnXH59bouEzddenP/4XhVAXgtKf2O9DfIu+d42I+nkftMr39Pn9Q4OJcJnJ+TmmsTQILV3qtVI6TcZXnfmhrTqApi5KVpk62ISuo7XMe2rtE1WLCb+l23ZG0LLpe8//QtgJ7Xnc9V3IArOZiUR5x+L9s568TSjhOSFH43abnHGnMdW/BxCoyl2U2/o/hOvwYVj8+H6h2/xhEYR2AcgXEExhEYR+A9HgH+vh8Q1gyOn4Yag6S34GjBFEFeST3fZaqLuykqompUde7dSf9ShVnnkRB2x5UMkX682MlUn1FApu1eishQmCmrhNFNcuIVmAhO6xOKBc1zATDl/pt+okQuvldlnl8CSbfxq7gmP7eExTIVm2lPU4ee49GgpYOxOWAh/QQJ0hY79E5VyiqjteDYaB8jMNiBuZnOMVSCVZ0D7IpxqdqvcuiscYvBkmyX+46Lb5mihGEzouy2rIKiTZhaQUbVadbB21dToOum7k9ZasC35yNQNWjPp1UrFbcTqE5gUatNjTG8EuY1+wKkEujvHc7bo18+pr6WFMCCbXcAPJe6/P4UUyQBxI0MsgYzgh4LArvcOJLfsNCdxvUgA1IF49YUVnuPqmvu9FSFxrVmIkEt0JpTTDBeEkqZu2KNRYwGvBW0xsFT+alASYktAfMGBixh91YY7gBaBXUbsw9w/f2zAqpIVH/3+2+oUd1qPyyRXiKtvAQ8oQkl6aEcGBdgfvfcrgGsKw5mzrlGDpxBnRTDaWsgjsn5mzGuV0iOPbSpiYUAT8CqzLdsvX1JTXyknYeyS0+mJLs7sKAzgJUy7t0FLC7B+ylyyDWg+CYmV5o1Tdv9/Z326GC33WOdCVhlUa/X5zDEZ8gnTyASj5ICmsuaW6sd3W/pGPxXsmDXCOshIMdXKu2UNI74LnmHGtMyZaoAv9ZwgVTdkEVNAnOZ101A4o2MatqI+Llw0YdPSBactvXbH9J7dn2935aTw3ZNzeja/p0CnTDq1XN2kzWp2H++cQJYx5jq2adIiOmH+vqPtKL5uq4FgUXpw2v9hEmv62miuVdPdFg/Da3JyXBOM8BnZ/oCPAWkrkGdfm1RM/TzlWVNT1WSZG7HzyofrKt03WfN5pO8QDMiHEolzkrmW4eW9TqAVdesYBymdrL7MS+y/h234zft4vk3bXUBKwhgPz6BTT2d4f47pcfqdlogXbHuNsPq1rhfa66k+ZUjxn41WRtY0QgJ1KI7P64ufvYIrVsPuxoGvMYt8vOw/AVm41IcoMpzAl5bIVlikFP0OdnYUjakFlXnYd/nJ0XmXPf/SICT8OBnAWgYZVGzwLYYWLfpt67cP6/droPXGJWZbGPb9Rn9ValZ9TNWbLMk6bL02sozBa7XrBeNlGRSj61J7Qkg7+MOmID3iFf0fq+7Zd0JZVfTH/Znf89qQY1f4wiMIzCOwDgC4wiMI/A+jgB/4fcS1tbXENreCVr7s9Xz704fF8mV23SmNYC0fheuujeaE/SgoYIdO6cGygoQEvQACNKIw20xm4nEWLBAEM+/wblX4CagFfxqjuQnFGSuvq4Gj9vsqQJj3YOH0N1tKgCVodWISafVKVn5Ml3qda1hNuV6AQfWt/lFMLy3j3OoANeaQ+tVCXx3AHg7tKqxnlQWagoTK8gMk+r7jDq7GVKB0mIhZDG20ou0gwqltIIatvG9m+hMy3VWVrTAtQBpyvMlRZVBrfpD2TMDwsTQGXMZMYGQgapiwgKqgqfppq1FqHWkFc/u7qQ9/sWjtgtYlfic7GpY9BMgVfMaAs9InNW7GtRnZ2GnEhYb8KrBDYPqebhUPI5qLRIGTxOgmPlEhOpg9CSFAyO7MSDUCvgDQsPQygYJVCrkTICsMU+QgchJsyRYu5i08AC8NVxn8xDAGiAvAE5d+mv927/84Zv2zz9t0v5iu51fwcrL8tGGxvrUM4Grkl9HStbOdWBCQkbVI1W2S4JgQd0w+YmsDY9HGbWHY6/HjC1jKvuZOr2MUbFhYbjTcoa5sA8qe53xfR/NteD3GMYXnBrTpjBIBPMl5cR/m/HfA8D98j5tgw4X/A6zy2fdwBxfL2VXj/l+Ws7CgkCBtGvK9eDSyxgKJu1L6fr2u8/3ce5rTGCTdSMIlKHNdQRbpvw5p1DU6gaMacyhNKzS2Rg2U/Ct2mBr74N2/OMP7fRM9+Q9EhyqFUqG6jWT2ljGLX1nvRPYL5jbxZOn1EbTmHb9+p/b5ukfAvozsJF7O9Z1D4rkOxkfAVklvKIqEKSaGADM37rDyGHdzt6pyntVQPgdZjV9VU1EmVzxdxhYHzKvnndAatWUZ306IjkGE0Z178i6y8LscCjy6DKbyv3Q88VQSXbYTMbNGeZYP3zT1icnjOeivT3ZhlndxFhpDkAjcdJ7qgpUo08RSAZM9kuGJ1wTmg51AQMg0J+rXtsvjy2nnORWsaw9C5ZrO5eQMt4B9+dngbWlAe/Wat4bR2DWIJ+ZljYyoFVPkHUt6L3CrTdAVmDLd5NwtUwKJNcxlLw47Xpsl+RqkJn3sxkjQbCLy23jBoyc/xyZ/gUgVZga4zyTLK5W7gf+DSBN045hVF2fuX/natVyDEb1lvG9A6rl3GzzmnL7HWW/tXjHr3EExhEYR2AcgXEE3u8RIFxbEFn8HIRWAF1y3gp8B6hZWWvZDbPygKswRwKYbr7S4V84xSS5B/mVMFCTJFiE2HYi0U01KgA0oQWMX/Ya66O8t1rUGJy4H7PoN+0QaaF78TiEmtY7+U9Zr2G5gBaxboKc8LwJwo2PSj5slt5g1+2H/VjfOiPI9dgEmW4jQDx8cNhm1KXKXBjMyW4ewLLOqHNLn1NqRzeV9sp8Wq/VjzPVtr1NQ4Cp8l7byxDIG1CnNU3ko314HenQxBV4Bhj198UcR6AbFs89CxRqTO9MSwzudPrFCdUa1fTcVJrKc9Y03gJiZ8iHn/7yYXvw7H623UQCvDE7oivJN0wfgZ2IS7Bt4B8WqthRo97qK5rBzO9h2CMtNqiXmax1kjUT9OzGd3Rv5qrWTX3Po6+LMpApZm9AA9UrklnyMyL5RWooM5OfmXFkgliVpm7SiPwGVmYCUN3Y/Sjr8QpQ9X9/9nX7LwDVk7WGSbSlQf7rQ6B6zu/XtquBrbuA8TKYNzkg6BCS6Mrq/O4j7xYoFssHK804VncPkg7U8m4DVEPmqQ5wLNgs/Sy9mmQdZYUi88QtGHDwGAOrCXLgo9NTsE3VH66t7dPgRvmt7s3sxPVxj96tjw8W7cHBXrtH7949EDNcd4DjGtOlS5yC1+f07YRRnuQ9rEGlyJmLuu4EsDOeg/xPPa2CekFYXduFjir3IItn0sDaR68tWTVrglU9VHsasgEQmGW6tYUkMwwf440quR1hlHOrKRDHLxhV7SBIneaeUCxsklisq/0nv2RMkWK/+de2cfYNx/eamumSGN8iMc5acv2QNMhSysnkRlKPKDFg0R0rEkZpRxPHaSdRN22SZGZsYqak628ZKCk/8LW4AM8w3YFxDePca609fvefNZ3PG+5bHUEOiK8nvgR29k7d6NJYNPTUSH+SY7+F0b969aKt3vwEOEX6ewKTerIJKNP9l8QJzOolLsAmR4Z+qcWsUrsMsLOuM268gNOqU2VNwlKn7jNJibp3JEnl/W041H5sYYAzhoLMYoOrTZTD5ziVRsba0mym1FfGlC01kkuiIQC4VoprY0WdaXqj6gTM9yhCeG+Yc7fTsVkmmD6pA0Or23fJlDFFgkW9og2OP8efgOOyp+oJ61hG1bpUgWpci1mH2uiZrrwApAL700PVvwRen15yugRfWrLA6/nbpKIjf4usnz3h+9AGqS6Hd2to+H38Po7AOALjCIwjMI7AOALvwwj8DKgarA1RT3GWBTAKqFrlWbIqMtzIZzeQURoY1HusVzLIM7gJRMx7IuvMa5XxLuuk4nd20iZGSbHC4/pnXRxeuj2A61KwMDOKj2EXO8vhfqqfawHa4kdx7+W4ZFc1FhLYhllSkpqj2WiXBLlm6WMPxWdr+iK7GuMlzZYC0HB5hfHZv4fZEEDFoFzjkp1dRMsAWrdRXiirakBnranAVjApu1PAcoiyC6iGGU1dp+xsmU4Z2BUmHYCogKekewVUAUT8HNY1tazW3dbPAXKJUGX6rIXkZ+SRU3txdsZ1k9Y0SoQnANgDGLoPP33KOcjuAopmsIPrbyC8XqcudQOgHXwpmDbIDwit80lY64EKljP+BRhsaGl7l4qAKxTM4IWJ8RT6GsjvBsrOY5fyZh++3+eqL2q1sZFplj0L1cN3As60pVH2q8svgansnmY/SoBlbAh4J9vP0iqkZJQ37e9x/f3dC5gXJJbnt7uwNrQJgVk9WWPpEwOlhSLadrYk2ZGy0qoDzsLkREwQ7CHTXVBTav2p8tWFLVEYJKWOxukQ6XFdHtI4CeplpjzeLr1eIelcEZzf295sD1g/57BtV/YE9cz5zEvakrgOlB6n56igU1Kbo7M2dgboksV/dG+/PT7czTFtJzdkL0pWMpLgS3qOXtPqQ2BYIER2WICguRMJIUByAVUTGUpau4i/Mjh3KQQlv4K3jLXg2YFIPatJn2IQrRXdAoDrlry6OaBe9WE7e/syRjq28/H8oxng3GIc1V2SNd558AFzxOef/PRdO6d/7M7mKdfTOePCOt1kXgHgAY5ZiLWGKuEhIiqgpdxXEJItSBiZYIlMPckhFQB+dwCR+FJHq3lSrV2TL6gDAK6bW4JVHINlWgXuJik6AKz71vDZBY7jZJzkSV/ajlNv87Nh7WaWLSoFW9VsUA+rmdQZsuhX37aL4yV1qbDogNXTU4AqDtTLJYkT+qrewl5XvqD0Jo5Z6kNl5mXZZWdJdOgIXP1V6y58x/RyPQWGJtngmign8bt+toLYDFSdQ57P3NRQOleeVSWBzMCQqLDeVdMmW2t1kOn73Oaa687va9hVxzTGbsynz2UclYBT3y9b6vuVGCsTTiua02pv4zkVciY5eXbR3i6pw47pXiU4PLLwppyb4PWC+7XGSZesOXnXgt0C1UpEIhzOuai5KdGw52TbGtQWo/y3X0Pjt3EExhEYR2AcgXEE3t8RINzY7pHZwKoOoKOMisrmX5marGVJeottNTAYZFa+UgHj0IomgV1vyG4gMfClsp4FYsvB1y+Z02tr5wiMdwJVC8SYWa891rENwYqGTDKn1YZGP+Ly/43RUGBb1WcpNk7jGw5PIKqDsLKxKSDJdwhU3XcBYM5Q1mdvr23uC9wAsYsClTMAyyGGN6mZ1eAF5nHCcwZcsiG2qSmgOjj2qr8r2B7HYfSX6XVJ8K7JkjGjgVvYVcFu6s0KMPmVWrMY43hYVZu6ZS9Vic8AiJLybaR/qjWAAlTkoLB+qZ/kk7cwsZEgtZb22a+ewBDb5xOQmiF/SfD6XVS8blT9J2WiZKRMHnQm0fg4OuEKpK3pK/DqfAyMe4WKpdV0DAbZeJ1LrSFDYoPqhMb995I4V2/PUJUdlMiGCLQASb2fZxi+9Eut1jQ6/iqHVY4qgzXZ+yWGNh/yPiyjYG7+Dkb19y9bO10jtby1N67s6aQdrWBrAFnXMPOXGNosqVe1j+WWjJZH5bzIRnLOOi7vwapu2AZIaXrqRkt+mWCe53cWBeav+lw7L2vMZa7Yh6xtJMz8e3xgamSjvTk+Se1pXIyZpxX7cX0KSiOZZN9T2NqSP8vMypqhGOCzDwG7sqsPDvbbIUZec9ZURtB2PYD2a1yC1zggrxmntQCeXWi6lXpmpzmz5nXh8Bbbqi/RMFupc5TBiw612LqJTG+kuzDZYVgZd45tdQ3oWgH65gAzkz+0ZXGdXnNteN6uwAAZPkN5/CHuxiYkzl9/h0nUW46C6xxmdnfzqB3A7u/vcg5nz2PQo9lTZPyhq+u6rPwZP3sumiolY6NREmvQ9Zo1arLD51n0GijNcfoNUHVta55kmxoAbCTBSoM1XmIE3Y/rvN8Dss6zaAvcZQ0K9gL4CuwlHyOAtb4zX1wTuhhPkf86hjCT65++bedvXgeYnp1vAVRhVs/o5QuruoLpdzmnU5D1o16xfqgJE6fBtjO2hdHcqCcT6gJxPLx3FDi1fj45qp4xcdu66jzkzg2zL8FiZrpfx0mocZxJDpoEEEQCUq+SaOhjkaRMAde4AOvMC7PqNq5pr5EJiZTIfz0M+6MKVAGySsNt97W+IKlxgnES7XocV9/rPfCK+t2zoxPku/r62iqJezzGZpaAVEdV/3IAUPn50ns2a1BDJY31Uqeb/8u5njMi3sS6mZ5Jmv5uZcCVSB2/xhEYR2AcgXEExhEYR+B9HYHOqBqgCDxkTYefYSYD04pmEi4WUO1sSyqGNK8wqy1TWq0+ElAZpAculftiXgM2TgCImh0VfCwZKf6m+WfwMwc5ybTOeX8YBkNe3SyzZSP0MLO+DpQVXBrQLm5lUedtN0C6DJMqnHF/vrPXj/L9iiDXPe3CfOgYbIBmwOXxuC9lyfs7mLwAAtx29yF73odJxYxl13q3EH0ciSZHgAePTGw2BbRauygbajuZLYJfgatOln4FCCtbFGyy7ygG7bKha6z1qzzSd7UzljHFIYg2IDPwrZ6qDi/PB+wpz5PJMNIVWCH9HUyUUp9arWqM0z/46Fl79vE+YAfmkeO6vYFtWH+OXJaEw1ynXvYmS8w5BrAGvTq2ncUJE2zQ67nmILrRTGdMM+OhdGruA/l67mNwcvWZBM79Nc2A+nM1qD+XBtfgyOwJwtMKJGCMc+V7nH4xU9JEqepXL9vmwZ/Bqn6YOtnz81X7h8++aH+kj+qLFW1DWHO68J7GVMnkBKzWNWDBQDzy25JdapIUkBAkB+POnBzssqY6OJ0DiqqDkBJX5hzQv4Ou1uB/ZQ1ecFIZ1CxloGTKOH5rXZ/d3w1IPTrB/RaG092sYUVTw6n0lrGJXZkGTRK7AUiyT8WaVy2qzDlGRMiAD+nhew/A+ujwIHL0OYx9EheMxfICP9TT47RZWgFeZVNVAXj1uqICfGRVa1rTvkbJtHkGQaIA3PlMD9tIRx0UGCwZWq69yyVM8BXmQFx3AuptEiErGMQliYA113Yx8V4nGEnt7bbDhw+pYz1tb17+yDkzX5zH9sZ529+4bAebb9s+NdT36Oe7efq7XKkl1+8ycn8SIPakSFrouDp5T8yUdPIFdCrdDlTRmdqWNQLSSH9tVVNO1jKqSn43aGWU9jR5juO1JY4rt7eVqjXcAWiY/XLFHVqu1Lbe4/huWxjXfhILXPPbv2R/fAagbQXTfPbiexInrMkzjLxIkhwf01sVsLqWyXc2LP21hpN7SqmIK7FlUiCOuSY8IjCofswqHZSSD0663hdyb5Zp9r9cgpXISjIstaEmddgPk22pwiQ1qjllEXH2FdY29aXdRCkKA+Yhta3VS3V9CWAEiMbwjfWScgTuddkZnyt7enlhwqRqkrcWuGpzHaxOaBeDdPk2zuauudt2/PqinSBdv4hpkv2BvQcDbBlryzZWMqjVCTLfAAAgAElEQVSsE++fJisv+TltaRgwPNlzt6F6lU/hXhZ1j3d+17eO8taamyAS8JJASaJ1/BpHYByBcQTGERhHYByB93EERF2JNApsVHa6eLveD/Muqhly9QPzWsxYSYMr01/vHf7v+91vAR+/bDDj/2U/BaR+Sgm2ZE9lruB3ARbWr1aFVLEbBXAI6gA4lwROMq7GY4rGhL0C1YE9FT5W2CJQlqsd5MhKIA3AMXHCnXTLekYCIUHqFp9pYDYloF+kfo2RoE5w7zFCYkxtDrYBerCtFcwFJqa3qLWnkf8ShE35WblbWpbIDFEXWrK7ChrD6saESWah6rdSq2o7FN+rQUlIrWJlY1gSkkUA46jVOFdoCsgEqCZM1MnTGlXY1Zj3AHZiesO03n+4355+/AHmNap6ZTUITFffsg3s1e5OBfLuPAF9ySQ3lOTGQEh2VvaoM1pxxK21UevD3wdW9d3sB9gk0B++1zjUc52l6ksp8uWilfr6cbsu7fXzIxXmPYPkN3JfAB6PW4GqvwOItg7/EhDyMLju/Hzd/q9//ap9cTRrb9f7yH6ZN9jTCwDp5Y09eudVtwqbWkyWRlC1ppVed84MQyXWqK2JsqAxo6LRacY1R1pmQZn/OB4LTAu0pLtOFkmtvMeH1JjChn774m36Uob9dl16zoBVGaYE2V6JUZ6XwVIAUmdU0yqGk5NAXLCuFsytP+9RQy1oPdjda7sCVuulXZtsfwX7LGi9QlJrLesVY5b6x2CwzpgGZJWcNKZhggDXm2edE+mJKgGsVxvJgsslgB9QumRMZVpNyqxo/3NxWSJoa21lcmf0Jt5aLKjNPINJRKJMOyFl0zK8ypS3AaqHk7ft4RYP1unu6l8w9jqO03b16E2OpstuTST1+47X8JS5B3DdAD4nsKfVLkkK2fUq08o1HGOlMlCaCFZzrVqHbrsafzeZZC/WrgSpguOfrcNcXP3RgepdrWrgYe/x6xJ2zYqZqJWePSpTJYyCzl88bxensIIA0yX1vCcns/bm7ZwEgvfGAq/eC65NfrkqMjf9vsf6uFJOay0paytmbNYR91rRicef5Bjv7FUb9lSNAiN5I2XDAEXawQhGY9qG8iM4dkg+2gZIEJrWNLxFwyRZ1V4n7+lrenSNSkGjpdTQsn3qZJWrV7YpzO+S3qjKgIPhBdq82fVin9bkvNjn1ZLjoTXTGUmUYyTw9kvVOCl/BXifhnmCc93iqVyNX8AyvVdlVHkPDGy3tuIMTIJWLSpFHzyY68yfZR+6Cut+YI/V0VipL+rx2zgC4wiMIzCOwDgC790ICM+G/Hr+5Few5nejHwMBoyd/FnAKPAUo/iyqGoBKSRw7L8RrSq6UCCMP5NGroeSpsn9z37vsQ6jqvxJ7yY7CTHpEsp9KMJMdd29sYX1nQpGCoYJZfwvYNaDlVdnVQhoViFvbFedfjZSs5+Q3JcP244srZTYWlPkK4c5ir20jr5R12H+wC8BDJsp29w/uw0jSA1EGBQAhQxBACmsQYxFBDr8rEZblSG/U4LM+tAa4SnkFt2KDDnY1ZDLQVFJata/V3zUzEOkv+yPALtkhQaDSvjj8Ot7F+tg3NSCV89siwJsgHTVW39nbap/+9qO2wO13Rh/QLab5ZvmK4/+8zfb5hPlemSbZcxKDm0gmAQObP2ux4/6rdGzgtI04nUPriCuo143Ur/q1zlcWpp4bTHGcxc4QxuwlLwc4SysVEHMHZapT2wrwrU2VUdU8yZ6pBKcCuPT1tKcqjL5M4AFAdYJJDmN0SVD9n//4XfvqaBuHXxisFYCAesDTJTWp9lPl2Fcwf9avxsQmyRN7qtbnT2Qg3UoWkrG/CpDjd92Tt6hsZb41XConoqpz3NoyzaJbq/WhNXd+2Xro44c77QQ26oc3xxgblcxZpnXCea81EHI0rfXjfdusuwVr5JL1JYtpAO91YAKi+i/dIjfmwVyWq3P10p1yfPYC3lns4i68jUTY1kmI7JnTrDcW3JJ+s2eXp7Be1Xs2LWci1XUuuTKVJAtcVDMo/QU1IRooAysedJ+FOUahixHQjW7JuiQzN5eM6TUsZpxwA3QB0Pf3c+d49fo108uccYlcWPtqPW7WR5mC7QFUP5x83T784F57tPVdu6JdzTymSJVkKthe9yKZ8VwsSpGVvJJEqOSK9adKgFnHkR24XH0Ndi39UwWtveWS31V3KANmzU+UAAtUs3idZ94fJM9VmCyQAD6/Zj5qfcvyenFryMVZOiiuxciV+bw5rGoH+qvXL9rZqzeMOcoRhuEUNvX1GxIlAFfXis7PEJ5Jt1kaUGKJnpTThRdgFyG/+1Y6G+fdnmRIyytVGSXLt5/p8oI1E/UFx8e+lKEvLzHc4nisE7b91F3P7Oi+dZRGISAAtUUO+7/qcmYZ3Nw3kfsq542pE+cah+q8VoBUFjbbsMa9zQU0ewWrKuDkri69ptmO4z5FUXABQC2Jb133XjepQIVFjWeArDyvh1nl1RPAZvGjKzjUEz7WMhFLHrw/+m4lvoJUE4zOkQC130P6/aiOaPwaR2AcgXEExhEYR2AcgfdtBCKerWq3qvupjP5QR2q4KcioCreK2OqrwqkyRxp+q+0EsYYWBtrUgXXTo9oaMJna0goAZVWNEQWR7q8a2BQILsOMMlDSEfKK3630s77UjQWq5SJsUFuAUwBc3pAGk+4XcyYYr8BYJcTWieYI65jZWwJMg7AFzMweUspN5WwcwsEjQKu9U4XaSGQ3CfzzNhGFrIMuubI0sqIxPio5nNLfyOIKVySgk12wzmpOUD3UQyYA7tLfmfvqzr9hUINzghADhAK8CeoEUROAavp2hn6Voao2KHH6BUht0pLGmsYnnzzBwOYQsLQipjdwPcHg9+u2tX8Gm2pwz9xY32c7GoL2cu/1s3qyotdt1kk4anU8qUVOQF+sV62L4Uvw5nH14w/wqeC+HjJUBpL9986aBpT6XECskthqQ3ErmEoPT4JRWMGAU+pTZVRv8p2AFJZ0896fM2e0SGGpnsEg/d0fvm9/eLvNmqEdzZoaQQDrOY8zJKty6Ab/axjB6/TKxE+XnxNky07ltIAOmssADnXmnTI3LAWAqkRejZH7uOJ18eOc5IA9a5Uey7o7BoIFAePj+zvtu5/OkOKauDEJ4fyVo+614Ns5ZB9KfmN2JEhiP4LL6s8qGGU8UpjIVPFZc42deF43YRlaH1uy8n3O5siSF/w+hSlfsG63eSwAsvNuPCQLf80YysBd0DbkGiB6haRax2TnaAVYEaw6XUpQNznWxYR0ES9frBwTUYr1vtb4VjIiAE7gxOeumc9TzHKsl7XG1/G4Yl4FJpPUugo9Nalat2fTb9qnDybto0PchJ//nxlr2dNq11SyZCel2DsZUa8tJtoeqp5PQKh1qD7KUMgEjBLftqBOFbB6q0GY+/AaDbAtY6UNmVbb2gyGSn2NV3LGcwwaS3IkDr+u0jDOPiVglO0XhDle5Zy8MaNV0vQw26+Pj9vR8xft/AiYBTC9wnn69Gzejo6oj16Vo/aa8bu59poqBYv7FSwK6iPT5pHfPR4PRUMikzMwrNa7q8wQ0MaASUY19xQd2TX3gpkEXKbGvdfRD9ejYD/MJ++JMy/1pMp20zPVGuwkyCwNLyOkOp5K7aUEod/vPB5lvysY9Sv2FYY3igwBLCyrx9ZNoc6OkKXjXO3aNtGjjDf1pnyQJR1KdovDZw2y5pT85nlePwGQWs9abc+qZU39bXLN9mRG/n75XCXK+g2733t+dpsafxxHYByBcQTGERhHYByB92IEiCt2C1lYlxQmrGTABVoHkOK5GL0JSkpKVVYdVr4Jagu2Fus6bDPUppaMOPska76gmjTb899hsuCwCtZXBtIWkHRbAWdkuWFcCaC6Mc0MoLotSA2ba1xG3StgY4vfPYpqWeP5KD+jb6p75bXDjb249l7Y4oN/wlpdhxN4ERjvIJ+c48x6S7A1oy51/xGuvwSwC4DcDGfcLWSWMQLpDqAyoHHiNUbyiANYS7YXllTAmgBYdWW5WCofHhiTALGcgHJOjlKk4lcC9AGgemwyi8WgBbAAeAU6d6Cng9TNDlIRGbYHTx61Dz5+CmAFHM+VA0P8nHzNMb1si4fMEeeSAF03VIFqAEyf3xzzwKAmNO+zLYtSst/6KqOpel8OnEexUYVgC5iWO3GN0W0cfmXE3GV39428cgCySv9kUwmuDbRtnYOjre1obmGvdPgNYM1zglSPbtEmh79lwAGq1qIi/f3Pv/9T+5L+lXLwR5jZXFCTqsvv6RqJ6lWxdDY1UgpsusJA2tPMfPJKkh0BnQb7N22BqVZaxDCQst/O9TJ9UA3anWddgEvC6JdBvTWvHz7aZ8w32lfPT8I8Rx4cGa0gxxFccoTIgXl/iHlH26Wb1WkCQvdfr54+jsy1kt9qUVRXoGZHvm7LnLD7HXALYG4AWDOYM8pkOb5Z28VBWGn7jMec5MSm6zGtRmRIBS2AFd6ztMUKSYElJjgrxtpkgcBa0HNxWS18NE7ye5JCYVKL3V3B4J0Bfi+V1seUiWPWRMz+qyZcYJI1abLWWnbu0dZP7deHJ+0vfsG94Lv/I+1n0mpmyPT4PdLekr5mbbp+Yvwlk2piyEERxAokHUzrT2FLpwBVlQOC2sjYVS2YoCmgOgHAVpuaGoO6FziExRgqh+6Fy/n+bn4dfgeaZ9Kixe14zhJc1BqTxTOOA2CKHPbk++ft9NURQNXSAVUZWzDNGCu95fNIFF3bVxo20/p9P2FtKxrBr5JagWL6m/oZxZzWZ4lUld8yb8qDMSdae23wetaw48JXJLsmGtJCy6Sfd++69/bVFkZUkHt5an2z8u46H/dR7Wg0baut4/BrIi9rvsCqJkormNyA1FzjxdA6INe2tWEteKnLna5Ol1x/gNd+L9cgyXP2TrJkfSnvtUo17WsCSgdrpKvAVPutyr4OCdVb5OMpUUii08fAwPv5VcYy+CT0m9D4bRyBcQTGERhHYByBcQTeoxEgtJmHOqkOdYa+A0CtYLi+CkT9126vPjPUtLqtYLTYUIOGAjGxiOF7AVC/ypVX9hQQaC2qEl1Zpki5KkRfELS5fQUqZY0hC2qAI/C0jrVcfiv7bhfUBfxs2FkCF2VlAkOPxXY1B5P9yH0joTWASthkIFoy5ClB+/Y9GBgYKvHVLj9v0wpEJsK61fk2wa0IobdtMWBMParBosGhrr0Gralhq/OU4Up/1IDWkgQnGaBTbTdNGWpArU/dkh1LACjzU6xE9UosEBegmr0LSgA4aedivZgPHH4BqoKb3b0pLr+/QPoLgMcwSaZvff6KYPcl5lDUFKKQTY2e5knKHsMo9XlMz8k+h8ldDKC0ZMgFVOso3jGsnu1w3gaqlcgIY3NXm+omjngxKbWsjF6VTBawq0i/WhRVfScvAUaVjk7CrMLsCE5XZ3wnQLVeWFYL4DG59+8Y8F3Wx4R6yGX7h99/0b4+3mln13u0pOlS35vt9FU9AwiYEhHErgGqYVVdX1167XjbDzSSxPSyRMq6bU9VDbNkzp1XAYTOvrwsw+bzlkYCClNvl/dstV8/vddenyzbj2/Ocz4SSSY7gjMYC0TJVesamXfVe8uUR9KuDJI51RQrrV4cF110XQdJVAgMO3iSfUUOnprFgE6TNlXP7PsXsO5zji1sf1BHB3zCBNcawC1Mo+DMGtBMac2p5+madUSWutkCQmQHTzAJWq3LOTbJBx1iBS3WRfLdxJLmTLoL53gFp85xerTaOgfgykPn34+3X7a//TWA8sXft42LFxyPx1Kgc2BCvZeE2Q/gZD8mVzRISkspjlXpr+OYuk1fc41zT6BvatViq4AoqXBTEpw6VZ6PpLjOu65dx0ZG0EEw2VZJgrqdyA5XPW9+vlMCZAhYr6xREhgbs6d81iFr9bqd01P16McfAf2b6Z+6pk3SGjb11SuTJvX5YWK97piAMrPubWpYKJYbKLm9UYt8dz/4WX0or68Aqm6Tns39vuTxrTAWc040NpJlTf1oIfGwmtXGyHNjHzD+YVVzDpVs0kAq7WvczmExxZJ7UyXlBLLrS9YEgDiJk7RZcq26X14jaSTIvibh4XBeheFV4st7SGBopGQrGkddd99zWsv4nNtqpiSrmiuFNWRbMf0JqvHYUPpQ2YGqVx0SYr3MIAk153SQbDuf49c4AuMIjCMwjsA4AuMIvE8jcAdU64+6IKX+0FctU2fH7mS/JZytgM7obqjp8jdZuXfvLwdh4aRhhyLe3vbEgCaQ11DdYLS2CocX4IjbqiyZdVcDu9WBkSEKfFAqX2Va/VRBp6yu/zy6QfqbPqpEVbsb222f2jFfk4V1/7Y+8LMFuNaGzfYXbY5p0gQXV2W7ezCoM+v7+HmKU6ayuQrwlBYaJMJS0SIkgb0sG3awAan1RALCDA1HqIPvVurJOLfI6SrolQ0xqEyNWTmQ5LtgaJATZ5QNEH1NyW+COgJP5L3KPWXBJrrBbgJUASNTjHaefvIU2fI+zJlsqqzKW9pkfNtme7dt7yn70bpWKWSCdIN8wWo5I6d/KqC1ZqgSDGFUDc4j6+4g1cNNIO+7hmSG2zknA4s6gE+3830CGk+8gHdJKmVY/a/AqfWHBfZ5TVlsnH37axooUVsZdjWtaqo+bmNrP9LfG0xydPc9xmH2H//wOTWqu7SjOSC4ncHW4ChK/fIZQPWE3qWDgdKa+sqAOj5yxrjEgTfS5Uo2pM0Lv8p4a1Qku+nRyrQHqDO39b3aFAli0w6GOXl8f689e7DT/vgdbJpsk3LewEfHzvWPLJbz35QJVeLrKUcKzfORl7pufI11KoseNl1TnJJquhZmvOY6F/huZX2w/gNoZPEF1rJopKKoYd6ZAhpdfyZLnL/Id2Wvat5ko73is3adARMDHlPGv6TYS9k73mdfWtnpsOUc+4yHNb6WN17BoK1h8TT8ki2eKk1WwWCf1UiOBV0CmXp9j16qT6fft//hN1yDF39qt6/+BcxpzSHHNYDOFD52cB0qmg+y95LyXoEmaz9JJpNBvR1Ng1GN86+scepXBaiwqAG31q96Dci09jZckUYMjFy/hYet8/SzSGuNOl7debvk6pXokFndgJG+Req6sYH0l96+FH+jZDhpb7//mjpVwNYFtdFKfhnvN2+oXcYNWGba604XYhMfVwDZGBv1nryaKcU1N+CvEmMBhVUfEMZyfW7tKNeXa88EV8AnIFM2UwwPpR5zNq/o1OkKhpl7fcxkUL1rcl0IVq1pvQGs5ot9ycpqiHSbtVisbphU2xSdIeONSsBDyqrJNZH+07a7AfiuAKvnGChl7XPMsq0rZOBpjePVw9u8Z5/dUkPNIzX6PKnDe+7huadzjoBU3+Wd29Tl4OyrF0LVptbfL6tZ3yk7fn4P6nM6fhtHYByBcQTGERhHYByB92YECBM0Uyqw8a42taRb7xwTB2at7Izqq4LHamdT0LNC3AI4g0S05HLCVCtQfxasJ7woQyPhoxBXuCrLuitQ7Z+TGtRIwQx4NY6x1YYywKqqFdAa1lv/qsTXILyqbQnMqWm7h+S3uFeY0k16aupQSTDjfhH1Eu8CVwGqE+VxtiAJEwns5fmpTpnWe/Go+NTaMQNlGGGAqgyokZbSQ5knmTFB60zjEoMygs1N2YcwL3wHKPgWj0HDpk3lePmMYkv8KklwnVfOrUt+ZU4LqBD8G5h31mKTfpQTzZRg1B49e9ieUZtKOSIg1YCPIBGQOqE+dechwOYhn4OhipJHAeqt9bsGyVWYGWCQGtT8UnLIdz9b91arpNbL8FoxqAnWB8ya9jPFrJfTldt2F98Es/0tAaqCwQ5eDTrT6oN9yqJCL23EqZYHLWlucbANCxv5I981spneR/r7a/a5CEh7e3Lcfvf55+2zN/fa8foA5maHveK0Sr3qCS6r57CAK2Wryn4BEnFHBYikrVASCQbjyQ5wmBU0m2gQ8KWM2Od5XWnvkKhwc+tLZcYFYRpc/ebZvazsz58f371X6e/adcI+LBsWmMclNyAOniiGQ8p1daIWfMpGkmCJdFZ5rcypbrARWcaFOIwXx6kTsPMIRiyzIveh662tPxjjPYEqH2qSJeAiUtY+l1xT1sW6DJMz8Tq1FYhSVkCFbsBO+QWmVOeaU8VFGcAj8239Jusm7XGUfbK200vWOkeTKrD98wkthExCWM9oD1xBDmBIUL5DkuXJ9Hn7nz66bvdnyPKpU91KK5aBHS2m0XUUht+fPVBdcAWfrt/IfT14caNmTIDQme6+Mqlu50OX656gGYCq/VaTnPAaLaD67ksWuC/ogDF/9/pXCcAxZHPrqPsdUaUEtZr2UG2AzYlAdesRxs5X7fi7P9GS5ZgeqkDztU2GSJoAWk9PqVWFaQ3Y5Tid1zXS9OFjnVsZySuBagjDkv5WPXWtvyuMjmK65PEly8D7Gdsr29KwticA0/RpZp1FZptxLWXH9bKvn5wXrCZGW2vAqr9Uf9SqYZU1zR3Me1IWiQC2ZMKbKAdcG1mRvM9WN16eSUjIwCMLtj57SWJiyjm6Ti5vmed4EHi/Lmb15Pa0nW1gmuZ58M8hFqgqABakVuq0M72MhBLgFZWrJQM2cVS9t9/9zRLAarQ03JR+NrXjj+MIjCMwjsA4AuMIjCPwXowA4QA2ouFShq8CDcWevfsz/w6IFvCsSG3IWAtgq0a0oJa/V3/CYV9yoPVbVRKZOS+YKh8ab96wpMp+ZTqrBrUYhLBQOSbjmAJw1jL67ryX34tRtba1+qj6pdnSAZJgge0MYKaZ0TKGMR5lmSttAUgnMg4EYDtIfLdhVjcBmgsAXWS3BMCTtLAgwBe/RPoJWCZQlm2NhC6KwGLkBJ0LeksO/TcD4gXVCbR9vbsUy9bK4tlHNaA0O8/+YqQjA2swGlahmKvUp4ZNFQDIJFt/Sn0vYGDv3nZ79umHbY92JfOFNZLIDt88B++95TmA631G+tAAH/BiP0klkM7JIDfuAOVd25lhjkvSXXXLw9qoEazfHetB5tunPADP596tqzLXGkDqkBsZWtHUfsOMVJ8Mgm3lvgBV29EoPaU2dcN+qjGTYcydR4Lx2/ljDH9/FQmw5kZvT0/aZ1/8sX32+nE7Wu8xQvRNxan4/GqKA7AGQGWktIqBTU+HuJ6YXOd1RmDvXBlQi11mzj9HJw6yPtXzShJBUGTOIuC05tYeqZ6FMuHffni/PX911l4cLXm+sPkqTCJXHMBTYGuCIcDRelLZTcEdQ0E5bNaPwHQOgLYs0BpP++YKBuy72ZXkAbfOQYhygKuAM3kAsZRsYQyj8EQF9G7PBMUF9E37yKKm3jmf5fuscSzAsWFPSxlSmULW71UMnqo294LWPpeAVk9GQHobp9bqn+lMKlct2XQBO7bm2ltyHSotpf5VkGQSR4M0xuDB5GX764dH7TdPmKtv/1PWs9dcxkAwGlOjAlieV1x+01IpAugwqdV6xpMWlGqUVExq5L0wpyX/tVewsmBenyv157vS4YzYAFL9uaSqBb/K2CjoMcvd8ctyLdmxT/O6CZUaMBlQttk8oFb1F6xXQP3rt+3VD88BpawB5L/La5ySmZezUx7n8M1IqQWrzqvlnUXgMt7dUTdANWCQ+5vSXO9eqQ/1OrA+tcoJHH0NkTxGk2G+Y2ptPfcq7ylJGvakmUMlCFYanOd4LAGqGiMNcmDbCVX/WLN0SpBZny7GAGSuP68H5eQBqdVL9QYZssdtzarbONcXXssZMM4P0Gkt6gqw6tpXReBwWpN6znN1Fl5j9fdCFvWS/7NqMive72sqbD4Do5u/AiprunS+RiH3Eiy9+kQNybURtA536PH7OALjCIwjMI7AOALvwwjwF3yHv95DHY9B7/BHfWBIh4CtGIeCi0WJFQ/qz0M9UMVvwsYKl82ZVwBcVYf1VRyo8V7EhgGo1aqmgkWBZbn1VkBS3yuAFD0kXjXzLjiIF7BAKhuFSV0S4PvsTvhZ9047nAnVqsgAbfchmxRwwD+D+SmgVIApSN3Zx4sYADojuItZiaGT8a90mqAF1m2uuRKBsdLKIA+PRefeKgILAN0giFYKGsDDMXmMyu8ENgbgIh0Nl3RJLRVftaEQhCX81r0ztYtVhyi3EEdfHF1T46eJDr/bN3UK0P7wV0/aAW1BpjjCbgNU1+ev2/nr5/SzpNXOIcfygH3tdNmvjqeDQU0HazGhKagSliptPPq81my9Y5syx4mcK6h8F7n3SeiJgpKPF98uEFPE50TVCnMeANmOT+iiGicBUmS/miYZ/AtUaeNyw/ewq/ne6+gMqhdP2+beJ+x0ERfat0gt//D179sfjx+3n5b7HME0LVSOAAhngFMB2QrQeokM2DraKCkFAOlHouy7eurq+CsDqXuvgbtEUsBhZ66SOAlwfQdUI/Nm3p/SF/QJrY3+8O0bWLQ6v9T09XU/j0xYsGq9HgxT3F2t2YT1NnHh53BcOjrHaTg1qdarljt2XVl1XcjSOjWpWc5ac4C72Y1SbqXqbLcli8ux2YbGdM5Qwyrgdp2mJprtNfXyeK0vjaMrQGatsRRg1LrSNWOhk/IKALYGkOgELDuteqDqZnWHtbZymNOS/G7CzNK9NnW5zu81jLnrmNQRCoo37df7b9rffHrQrn/8u3Zz/lMSSHE91hgpoEVgL1j15LvbL9dPztfrRAmwoFTAGhftLmsXoNqGxrpXzcMiBeb7fL9Ml8LKDi7njug7oHrHOAO2CuR5qcvm1/0vLXMC4ljb0e0yj4JHpbJhVZ9yv+CcYC7f/Pi8Hb+hry3PX8JKy9xfXG7SWxVWlbV4S9JAo6WSRXs1CES5M9P2xT6nJTqoPqp3qT7XjfexLqfWoXkVhlWWG8UIIHWOgZYL1/clPaiDcPwAdPTtIDWOvlWPuhZsdko3ZQpBzbxPdtRaWS9pWZQVC3YAACAASURBVHxJYMc/7GkloOIOrAET52/LmkvMpEpazugxb0rpl7SaEmCuSUb4ZgGqfGnE8NY6B2Z6Zy5gLphVBqzZUt07qtwjLc3YdwC3/VbTksYp8lXUF/l9YFvd6+C9kM3Gr3EExhEYR2AcgXEExhF4D0aAP/NlptQFpwkY6o/64P5boXGBleqDWgysrxMA5ncfxbqVKYlZb8GvXJwNZ4rprHrSdAcNlB0Ab5hGnq9seYVhe7BgBnMVshDkAD7dR1VLFqit2taSFQsIq3rJY2cbnXwBqgWUCdoAvhojTQlyN2QuNPYQGBHU7iy2IVdgXPcwZQKkypYa6G36PbJcYy3+x7a2/JiirbWNzaYgNxLaMt+RobV+MXyIgCNWrr4Ck8Xz7rcAQclHlRorF40UTzTc6zPTizW1qhX4V/kXjBT9UDVNkmFUNrm5tYqxz4MnD9uTjx7bZQZDX5ED3QfffJ8ayC2Qzv4HKmQZYTa4lVGVYZJtAwC8Y0od5ZqFAqvFcdfrQzKiUGYB1cFopgBrgU9fKZmgXwWRfL9zqFy5zJKya19T+mvAqSFUmGl+V/Ibm9DqlboRQANo9XXllTak9DmZPALyyc4vYFQ/5hPmYUvfHMOofkmN6vmD9uPlHkEsLB0g62QFsJL5A1xcUl9pW5UA7S79XYcVxd0XNtxzti2S6tLUBFpHHel1HXcINU875JLJiOH6qHrWf/+r++nn+sV3tAQyyO/BethYR1jm3THLmtX9VpCg+y+9RWktNNTubU9L0js4PFuHGtDgNVKTENCR8edYYsLTpZ1ZV4591lWxmyZZ7I06ByAHKLumk1xxXbo+q0baZVgy95KYr9lHxkujG8b+DKClMdUlMlZZbB9+tgy/xyKj5vs0e7J+1N8F4lsAFOyEKDEFSFwL2nhO+e/GWfto/rz97W8ftZ3Tz9rqp98FoA4tUGTXlPRG3au0NQZgxeZVTWpPVFl/2t2A4+QrKI1xWE/MKCnONvZK1kyp2tjcCm6HREwt5Kznou4GNrWrA7oM2Yuy8FyB08gtBI66ITH3tyQobia0u9p5QtJphxY1b9vr779P39TlioQZQF+AenYG4wpgvSKJcgVTLRtdF5mMKsx02rt0cyU/JgZiNecBqWwjQFWimxY11oDaCokbw2KXWnsSLx5r5tNET9onsTac45gm1VzLgGYdco3pFBxQniwOiQqZVphSWXClvbLG1vN7D8xn5r7l5S3Ctp0Ox326ahfnmIhlIJE0y6Q67zFEKtWLnVJtQOMVVSZgXfbra73Hqvd0E4+R/3LQmuSVnVKVnMxcG8yRe/JqWuMEfEWta/VT9W/B4Ervz+PXOALjCIwjMI7AOALjCLxPI/AzoCqoMkg3svCPfDfUyO8FWqqxuvCjAMbAtJXMV4DjM8WE2rK9AK7vjt9nApKt1MwVUK2+pgLBof6oApVtQKotaKp2UehTmXcDp+L60nQm/6rxe0GiK/sr+hkAEgMYjZfeweySN1qXKrz1M68AHzN6pM5x+LU1zQ6y2Xxmgn3OBPC6JVg1/jKIk/HqQNUa0ykywi2AbQxqCPqsaR3q6yLd7expmCD+uS8ZLANCgegUUJOA088zKPTw+YwtQO4moCGBfkGZyERtQRIWlbAsNYs8t3+42x5/9LTt0VJnRouU6dZZO3mBKQ29R2WK57tb7eCXzAHnskGAfttb0kT621nUYjRNMlh32M2Ueisaa/c8vrIB6kmJgCwloc5OAdWCqQVIM20B4+EdC5wm8hWodlbV96Qdks9Zq2oAbI2qTEuX98YCNTaoeV25r61pNmSV3JYgebL/m4DVG457BVB9C1D9/RdfAlTvtRfLXdjK7XYG43duH0tqUgWqKxhWgUDadfCxmpbqGDxjLhcE9mm80wNs24IIkLbsXZpjrrUmyBSqO24FVHXcvW2PDuftP/zqQfvD9yftx9fU3CUIryvBefc8rG9NfbO/B7xi8MX5TGE7lf26vezngjVgz1TNlkKvub55T9x+I39PlXYCdfMprs9IfyNNruM22WPdqP+mYXK5ypERz5ACx6VY1j/SeK6NtNiRPfU8I8AMQC3cWZJ0+6+eI6F+fUECAAbbz0vvTbaZsM93S8JaXcFq1aaaZKh1aw/cJQzraZtcnToqJJVW7YPJd+2//8399nTzp3b+DfJf11Jk9j3hoytxmF+nrpcV2MdYFjVtZ5wk2VKu7dDf3SzJ5yILFrj6nTWOydIkgJZ7AdvdCl7vHK7r9l13Ls/b2lvHw4SKc5MD6CKCev4G8JZtZK/R995iSIS2NQ6/mzuP2+bu4xgivfnuO1jV8zCntqvxYU3qyRmNii6tXwWoUkOdGs+ylE6iwZ+9v5gMkPlUoh4xh/NtSaxJHHuo6kQtm20iy3ul4B51h/ciWU/Z1Dor9su1U8BQQGxNsS1mlJX3h3JmVQDM7fL8ovdD9TgKsHv/8356wzXp+3QOFqRKNlszuzyDBSWpVJeM/WJJcAAgk0w0+SaMhGWvJldl8KW6oGS8/vXwX7lH20+17JdM0hRIrfY1Lfd4U6H5q8VaowEOiSlqV3lPejLnlfrrM36NIzCOwDgC4wiMIzCOwPs1Alav9b/gBn/FAFZfupLuvQOpVbNYjKsBQMl2B+gov1lM2s8YtOHnboEbb98AVRnOMkSayiwCXAlfE3wIYK0rVbpb4MdPMjAxTJGJgikAiKYiNUFj1SfJuBqSEHsHiNpvdW+DliX+M5Av8W0Coapr5RmAyc42oQ7oYAsmTZmcrEDMaGAiBbBbgEmDs1uDsdSYsh/BjO1nrO/03LqpkmxUyYMNrpWBApjZTmAyMK4ujyvr9gQNBJEJ2VKjWkA1KQHrEqG+jLftbVs1eyVzm00J7gA09uBEgdyefPIMye9BjHfmM+R2x9+18+OXka3aVmfvIe18nnD8sqj2kyQon8g0GeyH7qhxDpuaVhkFRqs1TY1vpHsB9x2shkGV1S2A2qPfn62ZAbjKsPULIppBkxclEwygNcqW9RjMka6pW4tEWGaKMBUmtfGcUsM4/MqkWu/Gw2K+gMjDP0f1+0F6el5Re3p0/Kp98c1X7evTx+3by11Mf2Y41Gr+M49EVafjK0GPa5ABFqCe48Qa117rhsM62vNUWaNRtjWiGi153BoeVeojZxA859wZbsvQXtGS5qD98tFe+/vPX7UTjGQcH0FX1RvLgPqz5kysE4FGeo0KJnXlFTyaxEASy/ztcCz4eiXo1tzIIL2Armyotba1d5+OczDHJ6vscfm6eZAAHT5DcJu6WI4ogJh9+BmCmZr9qnGt9SnIreNa3cD+acrDvMioXdojlc84PodRBWS5b6Wp7iSmUEn0FADy8pRltRa1Eht+vwi4aUhAJ9cnWccaLh3e/tD+w0cH7bf3qEf80//OHANkBamcV0yuqC917lL7LTDVrVnnX5IxWbtpBSUItTcwc0e7orhbZ617XSrNr1ZMqdFOL1WBqtJYTae4RsOWSpNXuUK+eg1wBjlrvepS6zV+sN7WOl7Xp+cus8m8y6iuAas3HPf83kd8zn4MlV5/9wOAVBksDCpJAKsuLy432vExRlWwqxoqOYYrxjmtgjjegMzuPByzrgD03Bw6uBSw9ntUkhXKewvoyqLHzTrXWCXcsq0A3AniOSW5Mvoxakptq08rR2f/SImX9Fhdx83YUy+GORJnWVhBtJLnODx5SNa6Al6R/oYpTZKSezvX8ooeuTKfynaTqMy9pu4fHq53eFvSKAY26SggxTdYoTDwU2Ba+poLtrHfqtecCU3/Wnj/9F5vm5uzjWN/Yp/KfweQ6me9q5nvMzh+G0dgHIFxBMYRGEdgHIF/wyNAqLLXeUtD2OGrmLF6GAgS2AWgDoYpJa8toGp/vgK5qWm6qwXqjIRBevbhPqs1AqFbgKiBtTWkAscSyCJ1jJBXJnQIKtI84Y5V9TNLOmxdKwATJk1HYEFuYFRYVz9xFqDqd3PwFaUZOSubpB6VQHZ3ezetG5Sw2WtwC9eb1Na6ow4slM6mjjT8be9zynuU7RZPWmA9QTWMaVoqZGgIQQGiAp+FzI3bVaRHcF8SSX1uYsjDNjl/AtuFfVv5zJkaTd19PS/dXiM9FVxoqIRBD8zqgyf32+NfPOFzAaXIgq/OX7TT19/EaXixO2v7B+zrAceK7FcDGSWOqdP7ee9UTzaMX8kfE4/nWIe640H666AIxvgW2a+JgWzc14JJhWK0U3/apa0V1fsoVrTeX6BFQ6xKjPDUFezjDcGl28okyaZeAVJhYgStqYuTeU0/VZ8TqDLu9FCdzB+m9k+DoLdHr9rX333dvjl71D4/pT0Nksojayrj8ovkF6BhmOy56K7rPMdFt9d1zpnHGXObBAmHHAGtS8Jhki3yCIcaxX7lBMRbn8o8/Ptf3g94+8ev3gBICqjbBzXAVJfejuvTEChgogCvuGOHdbXBnDvi20h+d7hsFrMu+1T+HFazjKp0Be5Ky+zGY1Mm7kc6osqLJRcLVBVI9eEc6Ti8remXZKMAL8dUwNLNZUmVJjvjlwDVdWq6SwnA8MdQ6eRCFhimTJdfAGx4eKWZAc3F6Ib5DWgqh988YFE1VIoVF3NOGgEFxWnba6/bnz1etL/88KDdfP+/tuvTb6JO8BxkVQV0miHZB9XrSNl6alLtG+patV7S9W1NasyVSvIb+a9sqs6/XtOCUoBq1bMKVPvrSkgj2y/Ze65VxzoXhGtNgOYgKzUtYGaiIcZDJhuU7JJ4iQzYuuRLQBYPXZ6ne8jyd5/F8fflt9+3c+qor9asO9ULtrDh56PjqlddLwu82aNWpt5EQ0CqRxbkX7XrOQ6ej+w3Bk66A3fJbo7L5SVjXqD77roCkNryxk9J31PPTlCZdSV7W9myYG7ayqyoWbW/6or+xLKj3ietgb1GXnyDG7ALT9ActYDAGUBrXW2vls5xn92cBah6JOmKxHfv6aXKqYIDV6DPXXK9y6faJkpwekaFqjWqPhwG78GXlX5M4tE7vAZ8vtf1KrA9vn2VfZTy5+ds6pBhyGGNX+MIjCMwjsA4AuMIjCPwb3wECDNosJlwpfcTTBgxABB/ti7VwF5G1T/+BCwJMyu8KOQhAB1cfSuTXq8UW7gJQBiAp4BPIDrItcysTwk0BHIyq+ltmk9S6lvZ++tk1+VxhSIFqAWbsqYC1bLjKKOZYkwJwjHX2ebhZxlghbAkenNbg7Z9GI79fWrICLwEITr4Tgl6jVNlFTRDirsrUf0UBnVKgFxmLjAEBn8EjaklNSiWUZMZ1kRJYxcBgQQDxke2rllg5CQrVwyw8a+uvgR3AJgYOok6er2Z8uGFDG+kv9ZzKtksd1+5CSWbW1tLJL877SmS313qajdh4jY3TtrZy28IWk8ByNSlHsxxAua1hxxPDFWGvqnW9BnsD66+nUGKy7LDLWiruazkxABUM+oZ4YJCg4ww78pzYfyCegq0Vhjsw+i0s6dhZAyolebV6wKwCVJln8/KcT9hTQU3trkAsMbtVCDAe3X7TY9TQtX7fwV+eQQgqB6ir2FUvwSofn/6CPnvIbWUc9rUIO/MuWiUNGM96exbfU9lN9epCxQUsjYjN+2BPUDYeU19rP8SwNdi2rCm1TNUgttH4wHy67/4xX774oeT9tWPyFpNQvCY2bbI+Va2KFvvaMlEcZrKc00spIZZJp65dDkIUp1r++dW8qUYTd8/TdJC6WY5Tju+A8gUJHtFyujnyTC2VXsqUHXbGXXOLnVwca+zFaT26ypn5faCasAoyEIgvbRtSl+jK4ARGKZdUPe7TF2jiRQ/03Oqa0MFQOTaPalh/8wbGXHnmYdMqWzrwtZJG2/b9s2r9sn9Sfurj3/ZZq//U7t6+XdpC+U1WcdW95kCl73/qYZrXCfWY05E3YBU2dawppopBaianOl9VDPfgltBrMZKMuwmbmRT/Rx119UapxhJgarjKxhVQVBsbsmBkxHgi/elfpofI0mXTWWNClIFbEp2qZOeHX4MNn7YTt+etFfWqgLy1HloJ3WJ7FeQenYGCLu0xlP3X4Fq1RgPJRC5H6nY4Hwzy6ltLqDq4V4jL5Ytzf3Lf4V5cwXmOjPZoIN21l6x4C6JqimuFJPscNhNAOoScLriWrviPIbaVu+BKxjWQXETdpfJX51zvsh9lR4HQMs0C5gZmAtY9IENTcm0QxXmVCfrcvIdwPQqNazez69pPnPJ4xzJsMJfR6sUNUu2qRVBP2sTTvxbxUDPRkpX7c3tT2Fc35WwjAA1S2D8GkdgHIFxBMYRGEfgPRsBQsrDwIUCJ0Y1VVtaxkl+FRwtkGKI4aNqFsM+JsQob11/qiDjnTS4JMGCIRkhtzCscPvqbrq3gZFRZyuHFjMD6DGgd3+GKUbUaSnDHtJbT9CaVhwFmO2jak++AD8+R4gqALbZjc9VCxzkksJdtpPHPZwetu293Tbd4VWDXVgsA30DvnnqUwHRRPPuxzGazjUi8nMKZOTTlfYOJkkGToBM3YJ9Q5jYsEscD0BXMyfNQNapN3TMO5vVWS3ZMl1jtxcEtrOhM+AlAIBztVaRcZgyjguMTJ59/Kzd/+Aex42bKqZKF2++hvk4Iv7WORaDKIDs7hOC8HuyMIJT64uVRVYgXzJeA/NikUoUWsxaJSVqbm1vIjua+U/gW/0x62sIAN/Vp9Ya6nXMJhqymdt1hv6uLtXguANbnX01VREAxFRJoNqNlXpLmrCqkf4KCqxzFLgyxw//pt3ODnnaOrhJe/Hmdfvm+6/bt6cPYFUP2uslNarIf5X1qg5YUp96EzBjr9KSb8eglkNcAIoElH4p8bXO2W0EoisBBz+F2Q7g6/LQnwHV3zzZbU/uzZH9vmmvT6jPi9SWuY8M3EMv1srpXimb5DOtDY2EnHl3OWhwtC3D74MaZMctAEUzGYGfrHqMkHRMtrawEiOewIoduq/U1OY0ZONcaCXjlXnUf2i+lQap1Y7UdW8Cpl/mHnGq1amHXulQi+lP1apWAku58RpZ6hnM2SlMoK6/knD2dJX9FAQ5rSUdLq/vtLdJD1UZVYxubDtk6x0kzVvUEy7aUdu5edN+ubds//HXn7bti9+3m+f/W3f91TwJuXpMnxx2QeZuufW6TjWb4qQi+b0Dqkrclce+M0+KcVJqWbmWZWXTtoZrQkZVd2QHICD1XfuTWvZ+ruuyzHhy91MR4HlGBsxaT29fjsPyAGunMR66hYVMqxeOcXklg3vQtu/Trobkx+vvv2knr4+4D2nqhSz9AqB6prESaUCFBEqqrf9FYl01yHUZpbdssh9eryW/VZJrHbLzqaFSnHdjkjRcm+Guw3CbcNE0KXPEOdX2VZPq5sp44yqsuZJMKgBVoHqDi29JP9itjr4YJakY2ZwLnK3Pp23RqcC2t4thW+9xUUyEhlWmzuvMu38d5FuVCF/p/Otai3Q+d/2oYwIyOb7TiH5NztTfHJ3gy++galy9l5+zlX8jFAHj6w6IvWQ1veUZ68OV/o4gtVbP+DWOwDgC4wiMIzCOwPs3AoQ9h/lLHuYotIBMmEDFAK5Axzsmrf7s3znD5reqR1OG6yvlvlj8p4GkItzaqoIGfxc++h5dea1H9XMMQBYwZD5vfZLsnHWn4W55fivy4qpXrc9QEhmeIEB3rsNvassKT82U1QEqVsoleUKpsY8YznTJ8Q6M6wL57wwAOtkmQN/ldc1ECOi2ae0wuO/KvLnTTaWItqah9jStSZT7CvL6MG0IWjUvUYZo3Cs7RwwpMA5gSXDdzU8ci4AHWVvbiJScUCZM6e9CV2H2Mdmglo+aQhmoOQztdPOqPXi83z785EOO2xY3hHXn30fyazA6h/2dUZy4i+SXzi2gL+v0dPklKO+GMmlFk3k1MC8ZbNXkGYn6U8l+BwOlCvUKqA5uv7UShkfNQ9WgCk7cl4F9sTb1XE9yuMZ6G4oYK4WZcr0Y7HfUY6uTBMwyOT6nWQu/B6x2IyVNaya043n810g+96pVCnP+4uWL9v3zb9p3SH+/Pt9rP1GneorLquMpSDm/oo2Ns8FYzGHUwmzn/Bh3Zb/WE3OoKjhnmta4pqzx4zzSOkSgHoq+OJ1ih2RjJ+0//uowgO4fPn8d4CzCkFi8kw1rKOSc8kQBPwFnMZhVI1n9ULfZl5LxTRIUGg0pAZWhilRegA3TOgHkWT8ZE1f2aeCv/DItkAS8Ib9lQwvcCMCynnnNfWZftkAKm1utlKKELsybdXsFWNKEKgLtfrwrEwLIUi+QqV9y4jLZAhyBquxYetBq+JPl4rXkPBY48mcQHMDHe4HJolWbw6jOgBYH7WV7urhsf/XJr9qDzVdt4/n/wiYnYUTjTi2YB2hOpnvl+usaRQXh+VajWY5ds7D0SxWIDn1V3Q5gq9u17CqvaZ4UoDswr+mH6jXbVQZ9DAohenEXZx5Qmj6qlXCwnU+uIxcBslvbJyWBgkvuDWD+lrG6IdGjLH15ydrae0QLrMft4uSs/fDVj2XixfgtYaYvkKdfgOEvwFfXANVIg0m8hFV1gXU59ZBAShsgWwclcVPXZxymZUQjR+41qK7SLEBBdL2uK2/W8s9a0tR+vRzr/cqIbXWzBphe62KcnBMflNP3M7vKgKSerYiU/MacSTVF1mJ5A5hguGZtXCD3vkTab2san3dsNT/yGjCJWE6+As539cGWc/TCgLpDBZD3vwEm/Pi3ZC2fAVb9q2VSsvq0HrOncv4dv8YRGEdgHIFxBMYRGEfg/R2BLv01YKhegvXVrUcTuRjxplLv7vWwrwE6BUpKIlrutAUUqxauBJS+E4YjUOUivwGhwmLca/vt/i3tIWSNBHL8K9FomWkISKeAD2BGgLCZdOFPwDIBkWFPMaj2XQVwmnHnuKr1jcBlmZz8miDN95uPF3DIpiobTsmZIJt2MzPMlGY4tnpGyjC3djkiAy8BC1Ja+6xuwHBowLSFMdEccHs79Dk1sCfYFfCmDFN2rBuTytTeADQD8kIAVb1rtWNwYxgyaxP5p6unoGEXALqt5FGWhHPYsiZ1wsO6xd1p++jPfhG3X89xcnvULl5/ATtyFifTOS1o5jDE+x8CbvcZBx1OaY8R8yQDVg1nDLADVg3MI6jLHA9A1e/Cf7/uZJD951ofBu9lelQbyeoUiEswGyqqfq4OuvV7Xo8DsNsbELOPO7OaLgdWIspjkoBZMFbAIIGxDJU0JPWr1ziK3m7ea9NHf8lS2olE9QL278effmjfPf+uvb5+1L4832+vLjBUgtEqhhHTrpvtdgr4EqjKPA/nt2DOnGPnZhCR07AoMtzIsD1q6zEDXjiPOPayLVeQYOEhEuy/wbX2hzdn7TMcf7ccbxmqLsV1Va8ACYJBa2BdfNuy87Kigg1+F0jOAF3pneqxaSRELfKGEk/GSWltCbR1fuWakRVzdDP2NXupYXSaOTaZTvvBJj+RWkWBt3MAQCThMRfgRcosg0o9s2OgHN1176ewPs4FWaz7ssURlJAYAcBS1hg3YZ2WY9YkIteVNscjQA10CsC7Tu2mvVUF27Cp9s/l+S2OY4NWStu3r9uDycv2aHbWPv3wk/Z0n2v4+f9MDeQ3ZYiUZIFJhUW7AahOXMPuQfm94yS6d0hTo8pa5xoNOPPEZc9tT9MNlMLIcq6TAFVA67Cdn+H1EHlvX8LD+q5VXtSxiZLS9ReTfZd/8fwrmXJrDxp6jpohkxVVrX5xztrBtGv/yacwkQftxZ9etLcv3gYwrqhdXVNDbX9f8Bzr6badnQPj2T5sdhjSZDjyXRm3knhluitYXPu0mq0YWtAoxU4ts9d0cirOfZdoK3PWnTjuvhwTxysgzdLpJQuaJK1JBK04B5nw9dkg/WXOUI/I5C55TqB8jcTZNkO2jxG4e/816eQaMvlxHenvqp3i8iyw1Cwpd2dO5wz2s9JjsqM+P+EvAq2D+Bexr0oAt8gSNaFUShp7qmrLZNua/BXis9PqhuSN/VQjiQ+jOgLVYemO38cRGEdgHIFxBMYReB9HgPDswf/D3pt1yXFlV5o3Jh9iwEgMBAkSJHOQ1Krf3w/Vq1d3ra7uXqWSVGopUynmxAEkARBDzBHuHkN/3z7XAGZKehdZ5sFgRLi7mZvde81w9tn77GPk38OFCoILuAzsmoFHhRMCvIKnbyuO8qw2QwVLDBAGKDkMh68UGBpek1WVAb0NuNSx0X1qsKR814BDAFcAotgiecuqP6pAZQvX36pbHfqyBnommBFoWNcm6DBgtu1HJLUJ2qrFzBRjIYHEMpJTPlugCgOzMSdQhc2aAzg3d8pN2KGZpM5NWSjgJhLDEi4bPhm0Kv2dwVxq/hL87pEQ9Mc0SbInTsBSWQK8AvKbBrriHZ+Og7DAQOYUgW4YNUes+qUKVmaC1dlae/Dh/fb+B/fSwuaadg+L/T8g+X2TYHQDoLoDkL1xG9DxPp+TmlkCd843QDXMVAepzgeg2aTDIPctBnUArEF2HZ50QPqDwF2R9wBG66eP4iYH9rR+DjXP3Wk0gFVQaiBvz1R3IyC1HlUmyH6QvCaokVG1xYSBesj+Mo1Z01DJutWNG6lRvQTACMgWSHy/ef68ffv86/b96k77/Oi9dgpTtbBHZSTMzDm/rwC01vkJQOtRrKP1qpNuDGM9ouylSYtOqNeZyEQ5StHKGvwLRlv7+P5O++Thbvv86VF7+vI0ICZpGtdxzIhK7ui8CkYn7LRXwsKcCeI6w842vj4HrVYf3WL0LhkrWxJpzKQs19VZY93bwKSWsfJHQzukSxg5oW10BmFVrR+tbaeCXsCuy1I5sw7A4j0BfZ1ZbWuLlQKqxdhq1iSLqpGSQFXs1pWZOb9ynBX/qhCoxETmtLNw68o9cXLWZVaGdZNEzB5s6l3a0tzd2G/v333YPrj/Xtt69V/a9f7fJwGkGiBtlboyIGZCXK/OodflNQqCSNplqr4soQAAIABJREFURiNz9yQ41zgxWbu6XQyroJd6cSW/6zoGm01yG+91MVPqSbeiD/vDteqIsE+l2xmJ/vAcXT0hXhkvgJ1AVQdgXcLVRVtGIOC05Fp/sLXJbtu+86Hl1+35l98AYHkPcvS0AWKcF/RUPcWo6vQMdcrSFSIjKz5m3lIP750nA5zZv4C59buSJ85FgU+TAvY89djCOkeG7mlm67CwYU2RKOtqPtTVy7iuAK4XnouqFn6ujuxjXJ/nfSz9XZH/rtj+jOtwxfUoeHRlDTLeITnlpyr4PeOrACXtZgSVUbrUGvZK0HDa5OGMO7n/ipzGC6F6bnsfkVu1ftVtrUcVGNuKxn9/IgVmfV9ca7lk8rLqUyulOT7GERhHYByBcQTGERhH4Mc6AoQ97yUH3jmUDjIqIAqHUhWsFah1lq1MKkpspaC2xIsdktg3MYxZ1XS9e7i9gQkBJpLbHUKSvV6t6iekLyq/KH8UsOrrG+lYB6oeQ0JEXjf40lzDI7TiNWJiGJJIgQ14cLxNM3pqrASml7J/BIwGnDEyEiTo/iqAVQK6PUutlYznBqB0ZxfzI9jIyDoJ+DTwiDsxYE8wetmDvi0BrEGWLWsAqpH9up+0/DB88nyrRtWWNddbPmPgbixd/WQDMGVrU88J86sME/WiEtQtpXEwUPGphQG7fQ8w9NlHgFGDdoK1o2/b+f4f81kG4rbZuXmTtibvcRwYKa1rGjO033CnoXllKAzkh9rUoR61AGtJ7WRdO4jrq+NfB33Omqyq5zgEhJWkqL8iGM1vbxnUgnrMnwBVUxdBAO8m0PW5QFzZIBIIafehjBC5YNCQiN76OuW/GtsgH73euEMN7i/TAsSavnPq/b7+9nl7+vxZe7a61f5Aneo5vSkXtKa5DIuMNBAwu0pbEBGa7F+X3coA2ZrGuuJI0U14lAGRUt16yKoWu+U8y6QKXAW3f/nxrXZze7P9j9/vt1eHypKHq6b6p4ZNFi941WiYxTae66WsuWMGSHG4xBQynTNrpAWOGUVawsDSWWE9p9fpPEDVPpThpgpoikUFWtYiymhyXrbrcZ5j4sUj5KEsZEC546uU2LVGuxoxm0A9+0mKJrJTAZQMqgSh7r9Kov2Ou3CYOVd0Xf3eKzR7Sp13JPS9drMnIEooLQg647qinpH3UObYtjG/udWetnubB+3BzRvtyeOft8nxP7b24n8rULa5y7emR947vN44z+l2zYs1paGpeZ3vUgLUNRfHqMh+TdR48gJarglUB0p/BcABqo5jT+CUnLd6BLsKsr49/iFxJ+AOkuc9rknzX96TXFPKfXXeFagimb2in+olYNMkhPLfJf1nF/w9RQJ8896H7fWzF+3lt98zKjDF3AuUAZ8DVE9OWbMCWyTWJhsWOAGbHMj8ZtnWHXtgri/5rCQFYqrkZ3Fv0AWYNZMEjIC+m2p5yEMCUKB6Tl2pQ+y45lL0+kvf27pPFRD2PKrGWNb8gt+tRz1WzpsWMPoGRFCfhKDrVe1LaUdIDvF1bFItGhkd2rn++aqGM8wY40+aL+Z3qmEs+QhDm3UFYOf+fQpErcpUa1tNeXLsMWkqCbBvlWVWZ+Oeh7tQv3DHH+MIjCMwjsA4AuMIjCPwIxwBwpPbCckKiBYoDUYJ2nhXs1jCv4j/OmSsbYp99bcy5ClWdWDSsrfsqlx/0zgj2whMd/maAh6GIMdgpbLrArfab3GXMLaRI5Zzrl9pT0DANsGQJAYbSh4BkRPYUQHHCm3i2TkOowHcAqCSqhpKuW9dfgMMCOKmWqwaBCq5VD5rnSfMpC1owkS5HdLSdWsa08IiT8ccaQPw5+du2Fs1cl3blMhWFrsUPCSDBut6gQT4DBB2KYPI+yYEyzK71imG9EjAaBwtw2XpnfI5+mvyvQ3b++Fn99vduzgVAyyuLvYBqV8gkaXfpOCKY5lvIy28A2i/w7Hqggp7oxOqtX1hVCPvLvao5u1dAmKQdhdQHcBrMWPFxNXvtUQ6k8RacCbqLwNnJc71+/Bd6YXObkT2W/WocdKNlFJpa2dYDXAj85VNDT0URjlmL9bexe1XgODvSPwm99r6zZ8Dmmbp7Wnq4ptnSH9fvmzfLm61r45utMPFNC1qbD0im3xBO5ALGFXB1EKgKVuvaVZ632o2ZLKhTJacftmogIMO3GVQIw81WNaUhlO4vbvV/tMnt1hvl+0f/rgfUyNNs6rGuMBkwKp1lpGm8y3Y4pWVz/OVtEGvaY4pkeuZzyjJrh42Jn9g1gWqMPNKdP38snpy/SgHrvo+95hrRJbPayrsLjOcNkeDVL/kun6ukuLtifWxxeBWT8pKaAh4F5oqMe5pgyLDBdrRxMnSyZKZDow0rBdgZuX8mFMSNMHqeZyaJ6Unqf1YATirC8A886xqYBfX39trT9sN+l/e395uv/jk523n8rt2+e3/2japYb2WOU9duPOCioKLYx2wKUiN+ZFrG3m+LGvKErx3ON8CUr6VBGcSBe2C1vQTViZs/fbQP7pYWK+JMg+rRE31Ch5SMdZJFkNehaEFpYpBdjJZxyL6AFXGSqm65kMAThMkSwDnYmE95mbbvX2HhNSN9uq779vxoRJbWH+2W9BT9Zx61gVy4CsSBI7dYiHAFWtbp2sCoR+D14jzLXjsbWr8PJUcXkeyolm7SsxlVztItW9qijOYzzCqAbF1fZtQy7bcP9NTNbXz7qvcf1eYJrnfJZ+3v6CG2DVuUiSAvhIogdGCd47Ou4My3oPrw0h9L62tTSKzAKfMakDqUI7hmvJKDkOKu3QgafVWdYhju+Sx8vcxnsBlrGfPVNc8cxtAa33q+BhHYByBcQTGERhHYByBH/sIEJrdlQPp51HApYBqAZYO0zqwKVBSoKZAaD06wO1g13fVa++2NlhPf828X+iJ3zBfAlWftXazoG4Ff/5PWZfZdllUj1CBr1B2021iyiPMACASnMrEJqOvwYrGUAbVSiZ1NwXELenZeGFtnIwS28x0EjVwJcCd3jRgDdSCFa3m8bu7WD3N55GnZTt7S7Jd5G2RgxYoMHjeAty6nYA0UuVIEou99SGAtftLKqgEqoaqyohhOWcEysovHe8ACgJxAdIcl9+dgCfOY/2s3X90p334yT3YNsHheVvg8tsWz8P6rcVUhr6xe63t3Of4qbXVzVS5ZGSOsEhalnjuBVZrXis5MTj+1nw5ipWg6JNQUWEHoMNcF7MhnCneuf4uoNpliH2mi1kViAraZapkbHT1JPJOwB/ahvdUz8P0jBTYhI2T1VGayHPqH63lVAJpLaRayu0HbX33kzj5LmS0eNvX1Kd++eI10t+bGCrdaAfLeTuj/s96RidhYR0gAMAiSussBSrWIGuG5Ly7VmwlJJPq2CYQ53eNlnx4fDoC+x1HXQ7/Mf0/f/Hhjfb01Vn77ddHZdgVxpJRlkjtMmDHqVIEJe329TMCfvclkx7H4SQt3L/r10RKZ3xl8FjLW7Cp86mAs9BRjiqxuwZGBWpLCTGkIWT4+zWdOSoW2WPa9DrhQyQVt02OsPZiQM3zjlH6oCrbRLrqWFUKynOWabW+ttef2pImB4HoEk2rAKMrllOXKzCK96wyYOcekHqJc/Ml876xdo7o/yRA9TaA9Sbg8S8++0W7PYUt+/Y/t/XTP5BXkRHV3My2TRwXSSHrsatdTUl3PcfrZHsYYd/fe6oGqKYuu4+TIDX9V8v5t1rUFG/tfsKo5jrplHjqqmuQq7dqFkHeXzXZtVYL1PG3y1iGU6ckxkIX3YsVrCLM/goDqlVMkoRyqB/ufZSf3331BoCqMVIB1QBTtpHRdhv7rF6wfalcqiRB5jpzr+LXZIC9TV1LsroxNCoTpJhrca8RlPp+Ey2CTOX1rmWTQDHBck1zfQlqPaclhlBhaXObNdnAvJ4BGI/qejw5P29vFvuF//vdZPAoqDtKrLSY2Yh1qVOlzUw8fcvgLnobkyIMWxV9VE28K6xq+Lk2SGq4te9T+uvDdjSeB2lIOu++ciS43rx/uI1eCEqWYYnf3n+y2fgYR2AcgXEExhEYR2AcgR/hCBAO6PprEFDCrQIvw6NYt5L5DuB0YOJkY0rcVeFFZcrLQMdQpdyEKvAY+FaDrGpPsIv4VzMl93FhgBwZo+GGgKLEY2mAE9RqsKgUtndfFWzqEBygCuAjiLWFjOA1NYTKGQlYrTtV/XhN/d35MbVL1jb2z5jqgusbMS6a3cLAw96Z7E/AuYm50RRzpelsO3WjMhQb7KicPvVq4VOVGxKw6QBs25oNwI6vy8wVs1qh0uCAuYjRR9XfChImgEiZ36kssCwt+xK8yKb5cwbQ2QaUbNBKZL6HgdLPP0CSLLhgL8fP29XRlwAb5KB8/iafP8H8aYdy461bgG6ciXU3TX2e56lxTFrsvGNThzrkAjVDFF81cfWowD3zX9mFCtT7OYVzC2vii0MSwm0MQTtgTR/I+jt9J2PkY4AsUJVhK4Bl2xlbzlTwL56VxSm2Ne9XIixbJYXXwartXdrOo7a1+1Ekrtah+tQfvv6yfb1/2F4ubranJ3faKezpOWyW9akrW4EQ8FvvJ3AKYGWdzKgHVW4bibZOzrL2/D5nHfhT/GMbGYGCTKwOw7Jf8VPiHH/5eLc9em/e/gWQ+i1gNQCuj1lcnQt/BgROZcVcv71Xq4xq+l4atAv4eF7DowvAj66vukAngSFb5XJ1jcCqyo5uylKG4O1XbhIK/VoWJLteRbsB4P5dLKwEtUBcYOt4e34zNLi2xonLsdu5JiK9lj2zPU+WaF2bAqjIinutbOZZ5Wk50YYxFxA7tZEBO4dVqyqLun4FTybzypwrDKUis7239nW7DfTYBTj+7OPP2n2uyatn/0dbP/z7SH5NtGyiDtjUjdtrjTWtUiBsqfDfc/GatA0NNanrAaPVpsbxKcdrrsvUsvqa14UGY8XUZl1HxVH7qvteT6QE9PdrxOfTzsWx51sJBMA7g+PQu3Zdo7aNIZmi+6/1qIJPl7FrdamTMs6+W8iXd+89bq+/P2373x/BuGK6BFAVmC5IDig4uGDsrRO2nrzbI+XYUgvsMZuQA8xaoiALmpYz/Rp1gRbL3uXgglQNkjR86vPjeo/6Q9Mktjd5F3kt77nSLCmyYr+ZQ85jSQPdFe133pwctMOLw16m0fUYrB0VMOVZACDli+7OMTg6QyJ8ilTXYztnfWiE5JHp9M7dO2vUcg5H2X8D/HeD0Uvtq2yty9F9U6SR43vdXiAnPshYDLXxdb8akq79Aqxb1/gYR2AcgXEExhEYR2AcgR/hCBAe3Ojcy8CsFT82GOwU3PIf/wIt75g4QJ3AUaqQRwk8haC+tyTBQyN3Aw3DCTPnsqRKvnT4tfNdiX0NCN0LQE9Tk4DUYnCUfUUOzDPVBr46tWqoNO81rlapTpEAT4egMyBRYKSJkcErgTXaOdkDZWr2xtxMiwveR8w625N19O1IdGVUAbZrMGwT2Jec71BjGADj6QkmlIziC2ttXExcfI7j15Em7J1kD2eGnFJ5pNVZ52b+CQqrLUqxsgLbLY5nas2qRjnWL+r/AlBVijmdXLYPPnlAz1Tkj7YqWdL65OD3SJ6PwtyuA6bmextt5z0+DwnquiDV9huMh8xRWm4ogzQ4D2Ok97H0saPqSRf4LMgooqpjLwGpAMoguYL0dw7ABpTOabEcNfvOVsm7B3bUc30n+e7B/ZWunETkfkYK5mRbBaolpQxJ1Xs5WnNmdCz7E/xlcSSB9iXf54CAtZ2P2uTGpwFOylPPCOp/9/VX7ZvDfdrSUPV4fJe6VRmsCT9nrBvllawujW4EndYsa9PVa1MFczqqKtO276rg1frT1Kn2YYpoMoG9gBVYz37+E21pdpBm/+qL/fYGkxnBmY9cUcE8bqyM2wRFSdt1NHVYCzBUO4+E+NYrexUxEPZ3DUMvy5pjMzFSiQHBrH+brHFoaoZKjVB1tXWlytZ6CF4GyjE17PG8ZY0HMLblOnPNewTZr8OTC6LqKx0za1EzXwAIfgpUNXuKrF7ELpkYs6GSFDsEPi9wFdRX3STmSSgENi8xvVG6DVC1P2yDbbuz/hRbt1dtj3F58uGH7f0H9Bx99bdt7dX/xefI+um8TVKIi2M9vYC5hmRLB3Ap6OQ7zr8oCCLxTV/Vuq7DsHqdas4UYyWTOALVkoRnlDLJJpxqbHqqKes/iZZcH5yhExPWuO4xYVTThoe32JZIsGg9p/LZEMjcxWzjwmvL862AUHufylyvT2/jdXanHb48aMcH9AXl9XPa1SxlX61vBbRaJ5w+rymJ8NhKjuv9TDApEC4TspL7er8Jm9/vScPt1flYckz2SM2SjGS7zxPbC0ADwt13GFbu6Mh9YwzFHAiIV7Cqp/QIPlraAsY+uMyLahPvX5ZBxFXY+lFh6nlMkYSa1qiepUWZaQlBq87PKBW8F/NcalVZ/6Tc8m+I74nbQf5pKFArm6p0/ZCv/fYsjsI/nKf+j0i/J40/xhEYR2AcgXEExhEYR+DHPgKEPbr+Voj7jh3zGdnVkoENjOtwsvUaLGOgZzGhZb/yjnkw6LXuyMDKTLoQU5nvDs+mziutDABp7oXnN5T++lyF6dlrufwSDAlg+ULwmsy8zsBpZbAmLztPoLRJICtLqsGRDjHXBFbW0pVJSFVRGtjoLDklSLWuK3VNAIwJAG9TmafxmPWJROoT3GU2bMUA2ExoGBOVCtTTu5LAbBtQKFAVjRjoblmrqium7JnQWjYXCa+fvSBiPesGMrYCkcSxxlXHX+Pjue1tACMzXpiDKae42gge7t7bbg8f34fFNfI/budvfkeg/6zN5yQCPPYbvBdSfIv2KPTYiewxTr6yUDJO/h7pJ4Cab4FqzV/B/wr0nGXPUpDdIU+wVslX6zE87zwPQLXWRsGycgFOfXIcQAcgWyx7ufzKmPqz+mhmw3xbDyfrWnMilWTAHNdfAYCvhU3VVdVAHFdQgu2N3SdtdvMT/oYxx2zmhBrAf3n6ZfvqDbLA5Y323ektWtHA2AOqrIRbYaqU4N4a0hjhVB/ZyGAZI+W/MlAxO1ISDjM+1YE57KTHZk3pW9wZADclUfDXH91MDfWvvzxop4ASg3wD7Ljosr/gF56QlY3oOsy87yknYN8QR2BrMJkaZZ0XSn3DasqeyXpa08wsWUfax9v9C1jjKMxzAsSs+SQ8ZG4LqEYm7HXFj6rYrumMnJ33KicW3EZ+zg+TJzrmXtvHU1ZPwBnkWRO2EvyboBJERMVQNalpxSPLHvRT15sAdanzrXJTa1JjlibzhxSf78wz94db699xJ3rRbqIYeHT/fnv80S/a2uEf2vWz/8z4H3GcXo/cJ8zimIjJ30p/NQpiRGRQqU+/Tp2qYJX3wKheh2HtPVOTsJFZFbDWtl4jccXlqErA7jjW9eHYl8La//2gPCKSdb9d6/WzepfyuyBWx1zWpwqALHfOUaAqi5r6U75jngTIUwq8Nb/Jh87aq+d0BI2REjJhzZA0U2L9liNwzY/0d5IDvT7aFjXWAQ/gVQY0iYO6KD2bANYoOyJD5p7akz3eG+s15pf5WVCvenluIkim2F3U+aWVjdvhUCyYPTqGJ4UVd80WX8voWfdPcmyLsbvwXof8ViY1bWSSpIvXr9oKONYz6lVJVGS8NQOr7tozko8Tfrc44pSknBLy8iyoRKUpNl/7vn2rPVPOrZKowz1qSJwN5z7+HEdgHIFxBMYRGEdgHIEf8wgQFgxmShWkVQwrgBlkv4PgrILUqlIrUFPhQ9U7GiqXW6/PVS2VwYtbLGTM+HtXUJntSkLrNhMCtm25UeqL3L5qjmQqCvwOfG0BWAAK+xKoGgzfYI97axRmJtbvDKrsJDVsU5xxDRKVukm6KMcVCE8IWmXNLm1QT/C4obwT2axAV7ZV6eWWIIVepPZDrVrDblITLWPVc6VWFcZGQ6R19m1t7BYmLwJk4/SZPVXFvoIuot0lgOtM90y2FZxewyxN+RmpsPWJAaucE8CXeJvtqeGldvbxzx4CSkW8BJKHX9B88PN2Y48+mLswfjcBujc0hSljmDij2sJDB+Qcs0im+qeWyQws058A1UHqO1QGl+zTR8yrDGTfoklj1prpkncXSJXqLGfokvYWELWnosCzwGsAbAyTSkaoQVI9nw+KFHgtZkHFEA7BcSTBbic7JUuV+lUNewhkCeJnsKlbu4/C8BnUH9NP8u/++BVAdb0dXG63N8vtdoTk8ox6v7a+HaBqqWsxvcp8lXCXvHbCXE9l2gRqABjbw8xIFmwJXrPiu+MtxyD41NhGZ9u7NyftU9rSvKF2719oTZMaWx5LAMum+1Ra6ehYh2pLnNSRFiBfKbcMWwlDmvZHBYhFR76/HHTrioxU1+lk3Qj2fGi2pblQMbBimALIXhDTMLAAnbDhgqlKIpWosj6nGFTl6gLeYmPN1yR5UtKBGPrgEUWOoECopk060a6ssxTICtIAoOWu7aH2ljoh5pBuAnocC+W/AiXNt9ZlIKkZv7osQyVmiOuY9jTtu7aLy/N7N++0J5/+sm2t3rSr7/73Nr14GmftDcEnLKpGSrpz205IIOo9SNdf3XwzSM5Yr8+OkoALKrWoGUBBqq93sCrzHGAqMiuWu9jkqpnMcx2g58oIAzzIaUsanbWvgZKTpZkSYK/yMGYKCs+GWYaRPCOZorPvBfJf75jKqles0XX6w54tttr+Pq645nF0sFVmvprGLfiCREzpX501WUvHl7nsbWhk5O0xPHz70TGFym2xpL8rwHNAM8mU5an3UF5Tgs7OVhzz4hSzo/R/LVOlXCUOi/JiFsGS3qmHB8dcTyddpuv9QvbcMWAdATQFv1GPAE/PYcoFqkkw5q5dDtGk21jbtpfxRKmPjtsv9zLG1e0FtmpzHHb/dTHhaULTUT/i61X7Jv9O/KnU19n5c6Da137N5PgYR2AcgXEExhEYR2AcgR/ZCBCHDDWqBlZDfryC1GJaw9Xw/Y4xK27NR4URFf4Wa2OHVOHqABwNQCKV5DV7pV4CYKoeteSUc1xYbVVjH1Tro1LrShCjPNgvs+iGKSEz+TqGfTE37+dvs78bG3thN5cGvRyqYasAcqbhCl8La/2M1uxNSfCaHqkEoRcGX/bkFBwBCjUR0UhHiaWM6lQZLQBUiebQ8DRgwLEQqLLdphJRjZSsN7W3qkyuNYbEwxr0yFb40bqgehSyuKkElgki4FfGGQMmzst6wxtsc3MmmAYozS7bh0/ut/ce3QVMIKM7R2r35h/bzd1nbXuP9+/weXP6Q1JHK5u0xjlXH0mNlWCS0mtHqaL1sgbe1vJVi5o4HycF4LzJHJURUT0quCu332L/6u+BSa06sgoKa2zC4KQnos9Z/1Zy3nqfO5YZFWgKQsvJN+8N1hWoaayUyDtzvP72vWw3BP/oGwXKlwT750p/AVDzWz9rG9v3A+ZW1KjuE3z/t989bS9OaPGB1PeIIP/wfAKoZd2xxi5sUyOTJcsYwsyxr3YwU+ZPgOZCE0z63HYY1mKjYoikEsB5D1AtqevH93bb+3dm7YsXp+0P3x11QMl6lP1l5zKbAuGtyDCVEXemU8AAyFj0xEdSIVGfCg4K3ErOmTBIr96AWNlSalMFpyHXfF7BtuY6dbUGl/IIXEuCIlirQEe/UqsHrJ/VJcW5tng/ny2rPzDMrhEdkpfs3NY0dYWX+c5Kl2XA6lCzG1bR1RSAK6gvKWpAENsu7SkKKHUdrDvfrI8rajuFNVQRt911eqleftNmvGd3vtc+/fTnbW/CNs/+77Z19ruAadlQTZQ2keR7jca92p+yplPuQyZrAtBc+71OO4kkZcHq6Vn/Hp/MaupTy6Ao9dsB6o6Laoyg1XcOv8M69pqokap1nfVQ8vQAVZlNJOnXC8aIMUtCIC18qmWMJdcyqqdnMqkyuIwfjOrpuWwna4aa/bMzEgNnda0otb6AhV1a38p6j6Kjz136qobJVaLbpdmOd8ac13qCJEkQLzNBb8ofunuzxyeTKqOtNJt74TmS3jgxe9/QDM5tGa8LAKqSX1vSHJwc5t7u2tDELneCmCMVIheKLqnHjxoG1pQGNu0Q2e8RTHnuBIxhmSr5jov8m7ALE+t9e0h4wrXnTqKiwPTljkoQ98znvELye4L01381/KxLIHCt3n/rMQLVf2dgxqfHERhHYByBcQTGEfhRjABhz3bRLQYKCTxMoVfAFmYigLFaYxQQ6ZFwthHw2B7GoKssk6wxClPDq9abCorSbsAvQIIg0+e3NEPiPdojTQhEZr0fq8FTKQf9KpnjznQnNaVnC9rGXwlU7Y9ada9zpK5TgRoBEK1F2ZBPFHQS2ZbEmBiSwF4ZGcLBNsOMxfeHMTKgA/jE+RIGTSdeWc7Jbhm2rGMw45CEMbI+MjJaJY8ChHIa9e+ZrI1DAy2qsdGa9X6ACOPd9fTsFOZ3piJ1roAsGV6AkC6/tqvZ4ucdmNMdjkOJ5/0H0/bBZ484XsAyLWiOX/4RJ9TP261bOFoiS17zcxiXJlC1DQfSwXeskeZJskgFQhN0c/Y+V3NWbHh8kpVwhvl2xivh8I5bNwY0OA6iZBtb/BToqTA8XGEPEy2U639nrQimBAEyPfZqlG0VeXVjpfxeYDXBfmdUfc7WNAVqXXfW+6k/1fFXmaNAVYaalha3Pmmb87vVaxKg+v3Jov3d779s+wT7b1Y7bf98Ru3qFKBEi5rrGR/BWgxQLSYoh+cqF5gCeGYaaTH/9RxrS7a9YwOD97RGKgxTGJ3ff/For+3Bvv/mmyPa4pyWAsA6PYGL65ftBLwCTesSlRGbyDjXqdXzESSktrMSNwLjmDpFeml9bYHX1JhmsMoVOoA27Wa4ukwEdVAcgMPbsvYi7ayAfxBo54rsz/sZOg0nBaEsnifieOx+BX98fsY28tPqByv77dgo//VD/axFpLBMufpnAAAgAElEQVSV9ghQdHU4X6GDmSt+X9iqRVMlQb81yrg5XyKFV94tUN0DqN65fgaLuqTH7Kx98uQzmNV5u37539v60a8DyMN+o1oQZKYGV5ZVeb4SBO8B1qjbjNl1TvLIv0sO73VrzTYJHOcx7KpJG49uYFS9tWVgs4zrLuf/+3cSNSYNhntj/Z21apFocjWqNAB7+oLl/HldQG+NOmtWQyTNqk9P7Y0KOLZPLe85B4ie07bmbEnvaNa1bKuGSiUXFuR7TKHTY7CUOU6SrY4xvmPeo1QdZC1lEVaCItddtaJxTpSUez2FjeWYIxv2uJn/JdLeC9x+s9at64cN9zNWSoKV/VLfulgCPU0a8RXHdY5pAQu+6nL/gqjMs8Zd5XNOaxqAaiyUNEe6CFD13rHDvxYmG8t6z3t1b16lY3GuB4GqNaw2MbLFzT61qc9z79pp94GoB3zCYV2M/+YjEP3feW18ehyBcQTGERhHYByBcQT+o48AocC8A1VD7C53S6hTGe7INhMI9MCswtH+Wm0jE2qriAopSgC8HQhqgNGDcMMRgWMCkgKg1sjFTCk1Sv5WCOBtHZ1HQSA0hUGx/vOcIFCJmyA1XwbOAY1IdQlWbXWwRMIW+a6SWIkbArHJvNrKBBjb79R6VpiZCcCF7hhI3gicCVAFsQbuU5xzt9jG4VhTC2kQKCtq5KfLLntye4M5D9kz1sBEdKEZ0yZA8srAmkA+ViHWDr4Np4qxmwNecCLpLBrMAn/enHlcth9p7clf3m837tgz9bIdv/6qrZ193j64+xKpqydBEG4ADotE89QE4NVqw4B96BkpUC233wKq6d7Jxp1FSo/NQeI9zOm/H/JVLZjQVsDeoWzq9noAn5/l8FsB/bBeZLorsDWirp6psqPuRlbINWGALSjt4JVAOvJG5Y8+Z9AvQxlWDik5MsgFBknbNz+itO9OQJPOvt8enrVff/FlOzrbas/Pd9vL0z2CcQJuznNFaGutqpg3SRVWvgF8ZNdKclkzc5g3gapALOSq0lkC+m1rVU18CPoCXOv5XZIKP3u0G9D0Gxx/Xx1qFKUEtma7pNOyqkqL3W/t27EokyKlv9VjVeAgozuzPrR/joyl0mB3Mt3iOkoNqvJb2VUvIBIcyq07KDXgDwPr31Ex1EOw4TbFUlmzWnLfqAcEZoIsZcQB4rZfcilrulSLNi19GMeqw2T+AuZqzXSlc66v1P+GiXc76zL7tapcW7dZAI6zrdT30p645TSURMYcruzhxvM2RxJsnfnjx0/aowf32tX+r9va678DPJPgAqQqy8/+w1RzxknYVAsaB27d2nRrjwGitmVKz9QwqAJZJPG6O09I8OQq5miC6KvG/J0ypJjoGjzvSZ5PMdsObgnie7JGLXkfiMjXPS/uOTEHExCG7ax+stckrayNPoMEXK7mAHjuE/7NPeiUls9czGGD7bWq/HehRBep8Aqnag3DMsbJ35TUuI6tj7sGZDgM+3fKKvhMa6Bz6K6x0pCXDDntaQStuvp6zRVQvVD+ewjQ9kNSs1zXwJV14QBVpcGn5yQLbVVj2xingXu/nzOYqQ0JEZOTC+pSFfHaouaU72JKuX653r3Xq6OphFcpYTSoS1123lUSZ993ypfPHNGL9YgKVdOh07WblIG84dmBUc2i65M2/Pi3nvuzt4x/jiMwjsA4AuMIjCMwjsB/2BHoQNXjq3Dh3T/2BVTfsWv1Wj1TIsIK9sqcJ1LE4pPycw+omh6ovjMBe9Uw+dD90ZACLrSHJJZehXNNuFh1rFUnpwwywT4Bqhl36/p00g3QYGvlk4LIyDZhMpdI1IywtzRI0kyIusVNAIUmR9acWusmJI7rMGDn4oSQC8bA9jRb1pkCFt12i5YwMjY6jCqxW9Hz8VyX0oAaoKlgF1AYZ1+DOkGpRky6itqexriZk0ztFa43OZYwHKqQZX2J0Qm+xbozttsBqW5TE2mg/eDRTnv02f3UOK6Wb9r5q1+19/ee0icVoLdNKx1ddJA5Ru4oWE1PSFtxyBQJToslXSdYty1L1aU6N87COxOlwUCppw0yJ4nP+y+R/75dA2UmE+mn34KmAFUZ1Z7rQNZdIDQcHe8TFRK4y7Cm9tRgnecCXAVTndGSPc/zJXlUihimt9e0XicIF9Q41wIn6vwumcEbT2g9dJM1oYAUoHpw2v7pj9/ATK23Z2c323f0UXWdaq6zYu0ted+FQKPXHFfrmOpf6vqLkVLqhsvIqlj3au0S110nyxGxLg+Edo8a4k8e7MD0XwJUD6mRJYCXIeUcBLaepH8rFS4JcDGyYbL4X1rcZEx8H4wmi2IGkLqKm6/STBhV6w690lgXBS49hArINxjvTetVBZ4BFuWxnMN0BpR7duYsvXoL3QYsm3+JNNifJiBSq1iBvU7HjonH6Ptlos91n+Vj13v9eEygkqAq0CxwH+pzPacYPGUsZI3LAOsyzriqEwCq5xqi8TdA9YIE1NbVm/Zw81nbg201afPo0aP2+IPHbe3kG1jV/4aB2Ku0gdpS0k8SSDfqTRM2mid1QzMVIV6LkQPLrk53y0jJA7TuVDCb9yOZl9bujtiVOvjh/a4k4JG99zEroGqWoUtuvVJUdaRGteo8XaMmVNYEryZXYCQvAahDv13bDVlvGikvoHV5MQGw4kSNTF01hC6/R0fUX8O4gnerh2qvT41DdVjsuu5yRxVg+zefoeJDqXU5GCtcUOIrAC1nYMc/92Elvb5fltcWNABVTa68/gStFydUmDI3KVvwnsn5CmDtC3t+dEbNN7CTa1q2NCUVjlyslQcthkkMJcDVnkbp73lazAhtSczI1uffDv8dqO1lVv23IhA1TKyu7qoZYJZT8ZqKVYDpOaD3Ve5hniNV//xf9cbwGIBpXadDEu0Hbxh/HUdgHIFxBMYRGEdgHIEf0QgEqFZWWyA6ZLgHyCIQrYC0JG/J6fOzy4SR7+Zh7V0Y1WJQzZRvX+9U8xheM7DSWEmIqETsLGZIMJfWTLLPsleqrwiC+SxbHUwILA1aZGwn2wSl1srZjBBJrvWeRvwrgvULgvj0C2Sf9hI06N8ELIY9TeAGW0pNZxguDt+a1zl9aTYxNbH2yuDNoOyCAG37xoxWLztpT3Olg6kBrSMkqAhAUDpYAeyUujfdgv1cmQUlx8aSAUBsf8n7d5HkaqxU7FwJmkt6aRBJwxSCzR2CZ/tY0roV46T19slfPmg7mPQQHbb9Z79vd2Z/bO/fek3ZHSzRNkGtwbetc3AdptlrzJPCngpU4+wrSBXY+7dMoG12BBWpkO1BXDFiCvjq8UM2ohIGQ1riT1/X/KYYlGI+CqxWYFhA1fOq9jUVVJe0V6DKWMuS9k8eKL8AXoGq4Ee2qEtJIweOrlFDpTKXiRxW+e/VdtvYw/F3bYeAn5pU1uLLw9P2D1+8aK9hVA8XuKiey6Ii9wQUrDu/vEcJq2AmrYRk5AIcnZNy+826sZ45yQXn1TYidXpOu3+7kazph+/N2seslddHC4yUjgMKzpW58j3X5Md9O99JtpRxkYA3rWcEoJ6nAb5LmfGJ2y7bLMPaFXtXEs1q+SJQnU5kgXtqwfrgABCSHZxf1AZexamDLXbV4/TadXtlxFD9kSFrHpXerS59J8Jlnt+rj6/n6Wk7Xtajpv8s4xQZct+X7VZSt5vsRiUxBEQDqypQitLA5/m21+cCBKapD2gotcqXaGF1/926Omz3YVRvwhJvoyK4f/9uWNUtenVevfibtnH2Jdez9wGuW8ZJSbUSXte5WmgNkGRSY5QUFK7xEsxpWtn05ITXh22pTPLkd1/rqD6XQCXgrgeGdWBTc3UIUv12Xbu+zbvUFRQCXTmsIFVgKsq0VCD1oM6z73bdMrewpRc6UcuoK3udv88eZu3w9Zt28Pq0nZzOkLYLWp1bPknDKupUV5guZfoEoz3pIFC1ZYzPKS8242Ei7YrzuOAYAlBNiHBMblOJp7q3x1RJlpv2M7a0yTXJey6gci8BpRplxfCLutTVMffsU82viiW1x++KeerTHjY2dwJAqLDybY9X1opGet7vlQCfBNx23wFbSnHflvm3zZjcqf92VJUr14KlCrz3GDbVZJ9bCljP6J1qolHI6uMqYHV4DEfk387rcF/6c6b1B5uMv44jMI7AOALjCIwjMI7Af9gRIH6xj6oP/5Evl94KZorbtDvqAGIGFrVkWVV/6jvjpptaVQM52KRAQapO0xPVzXEhBTQJh3V09G+Ba+BQ4qMCDhUaF4yZ0GrG98jIGGjOd+iNaOBvUM87FtRSKWG7lpYz8CaK19lXxjXsLoGQgdi1LT1gSuc3yu1XuDzHVGfrmGAO05IERQBaA3XZtQnv274tO6mBZ7GI69Y0+rpBb69T9MCVKMYMyQCWwDMgJrpRQAPv34QFngMcp9lOMxTNSQzsi20UKs4A4zu6BtMvVXOlRx/ebB/97C7sbkPy+x0daX7Tnrz/um1vw0QAVDlRAnAljQbi/JwxLhrFxN1XxlogZgAP0yrIDkA16BOUDWxqlwxmvAeh9Z/XclW9coXiPjqTmnC5akfzSjU45Ve+NVSSNbPOOO9xu/7eMKa9LU3WRDBan+9utNTZ1EgsM9GsBQGuQNWfkciyhs5ha9ZvtMneE0LgXcChgetGe3lwAFB9014Q7J/Qi/JoRdAPY2UqxO8LA+JuMCSbuBkpbhl4DcygyQxZTaW61qgKTgUpHmqxkKUacD18cm+nPbg1bd+8Pmtffw8/FJbUtI/gtGS1gsw4+Xa9gPWlAlWWbpjU9Bz18x0PAbDsqoAjl1JdiTFz4jWXkSBxA0bRmuaMnvtwhiN40LhIUNLrUHlFoBpicJByehz8buudYubqWLOX9FAVxL4T38tCLwVK/NTpN4ZOPUmhE236tHYDpYhhZcPrMk7CqIBqTec5Zj4LAKpOtVth2WHpzgFCANXJ1UG7v/m83dJYafOi3b19u33w+FOuDfbx/d+1tf1fxdh3cwasIYngtR6QOrScMSkT06RSE6xNt8GkXAO2oEk9snJgXbl1yK52NempGsdfJ7QSAzWatq2p9Nm75zprmHUPSEsyJegvtbd+R1dua5f87enV7wJO1621pwGclhyg4d+gvvocFvXg5XE72j9rh0drsKnzSv3Yd5Vxj8mSuNfh6vfHqmPubY9w45W1DXY1ASMTzt/2rE1yLSoF8XX1tHW11RpWjgzbrcGSYNpXci7sj2SfLsAC8SVJmOM3R1xzxbKe0iJLx96kK2NA5dwWv7owadiNlQr4WtWOZLi/rvNvpcqow+V9AljX9R7/Vui4riTY9ZXOq7xOGiMQV98D79RCXbfyzH2l0jm1vsbHOALjCIwjMI7AOALjCPz0RqAD1cpEG0II5QwDzPcXyClAUiGJ4EoWtCS/tU2FHlu2hUkdJMwUsq00qgGk2UZAULuDs+N5WhJQa5bXi8lQQptgp3+aAYqmNYOjZCqVZB23CTzdxABY51eMlTwqe0+u2+7FPqMcruyYjqCqFk+OqG2SiaL34hwmcpsgdxc30Mk5wdBrjoSAeU2XXV7f0kwp8mHevyezRq2YrTPCsnh8MFEEtcp7ZUOtnd3CRTQ9GGUuiCajMLRmK9JE9gdFOrF+1r6tvuZ4Ge+GEeNz+GNXAyfY1PUp9YYE4L/8q0ftPXqnXiE13v/mV+2je1+1W7cJ6JT8po8I4y1gVfZrbaqtN5T+whQF2ASUaPSk869zZMsI56wSEcWoVtBbNaqenwxRwdHh+YJmJbdOtaNsaA1/zqMCRMFpl/RqkONzSn8jh0xGodZRJJIasyD57nVzAQZhSAncBbhhXEvyGgtbP8SnCJqzOGSqCL51a7YNzdXW3bZ962PW1F479SMYl+9evW6/enoIkzovFvBy3k4AB9c4S59TD7gg8JdNdJoHeXR62QJwXPOaG8mOz5H9mruYkRRwLWZUBH8DAwsY3Uaf+un7e+0GRkp/fHbcngFWAzSzBhwWfykJbIHFYlRRd2eOrD3Vx6ZEjJJvyoAL0DnQbl4q297jVIZTh98OPOeTAoTBmIyt+/H3JeNb1ZfDg7FyzXllq2rIBoJukydlSCY4rd6hZc5kPbiH4ZQsAaMe/0LjJE/OvAGfEZ2CSZcwttW6pxj0qi90e5NM6a0q6BA82ceT7ytqUnV2XlcSCgI7WwBOkXTeXX9O2uy0zRm3W3s32wcffYrLNQmZ1//Y1l//DceI1Jn1PkWen56quoQLqlUTWH+dnqk6+5KQiNpA6buD5AB0p98oD7w+WASDCsGjNRmQRJuTx34D7DNqdT6Zl94bOEkXXZ15v0Bcqa+ZqRgVcR14WVhTiqxZUH4FGNUcKWAVADrZfb/Nbz9qh9+/bC+fvWTzCUzqZjs+pB7TmlTW7gWA9wJn4JVmYN0kSXbb+43lC5V8QCJM7aittiLjVjau3NoEncA0d0gngqvVetkuBXYf3iPyXoGqN8uM07v3XlAOcbZ/2g5f4DbO/nJv5Jo9PuNv7uMCx5LwAl75sjdqAUw5UxnRcmr3uWhluizBftk2rTldK+Gv3gR+Wc2qTZ5r0MvdhmZ+hkC37jr+ZRLMshELev88sfZ2wY+/jCMwjsA4AuMIjCMwjsBPZASIJWxP42Ng3oohq1Cz2KMCOX4LQISYgKAOYksaTPAU8Angs3azy4AHF1lrUZUInqdFgdIvWS4DWOEuIU1vS1PMFgCBvnqRPRLIblg3CmMYEBzQxBc/BaqyGhoXRXJGICZjugkLphxyqRSPAG0KCBX0zueztofx0BaB9yls7IpWJhtG8DOOHbfdCUDV7L61VFvIhAW3uvpaVxfDJ89fSaXAWLgnIyx4MFAWW1HvFdZKJtU2Gp4ToFc2V8ATIx3jfEGFbFtAi+ydxr0GoNfUpt5qn3x2j2NeI0D8mlYdn7cnH7xuW9sE4NvW28kGcSz2i8QcJs6mMqsaKAXwlXQ07BE9UyOFlOlOaxofAwse+JNtSlA4zPHALVaNXh5ZHcWivhMDG9gbBpe7r0NzbTua1J7K4BRdKGMX3ifgRRbKCL5DYoP9IZAOOyUCkjUt0JAP9mdYqjKnUcpoT07K6ADojBM1qqu1bWSpvuUaVnO/ff4Mw5XlLFLV44sZBBe1qbj++lMoouxaFs4+nDLMMVMCPcp8CsisJXUaU6fa2xWlRrUzsQPZe4s65k/v41kKOPiXb07am2Prlz0NGU9AXVq6CAAEkLVGwm8rQ2XZpX8qz8mQps9o+pTKmpa6QNl4WigprY3hVEl+XTc+prY2UvKefI/jXLLdmJfFHamA1jC7aTkTwFbgMq1yUq9dYFemN9JRXs869hjYvghtz6WMnQRLnkNZ++i+rKS3WNwYMwWouM4BUdZpKheWWWYtLHSNRVZ6eXEKcNJ4qhyeL2ktNb9+1e5tvGh3gDymt+YoBT5E+nv39q3WDn/b1l/9V+4xZyz7WRI79lQNI6rEmvtD1rpzJPhU2ttlv9aZlyTeC5M1EMmwQE+pcEmGa30XW1ztmkz4dKXEoPvOijSRYTahO12bNDA3Y/Gucx3mv4zBLOi1tloQG+muzr3Csp37HM5OO33zqh2+esMYAVBPJ+3ggGTKGdJxlABLAKqANk7L3K9kYct0jGPO1PK5sqqWOgAi7Ysah+Gi/wNS4/TbzebSHicUft3FA96V9XofZHvvab4YiTmvCVyt2z95ftxev3gZxnR3h/sPy+fw6CDS37pCNUbSIqkktivm+DxAsq9T11J/X4yd3Dc/Ba9+ez2mGCIsrClNYam1rIJeTJ0Yr6qS913u188VwpaR0/gYR2AcgXEExhEYR2AcgZ/2CBB7vCdiJOooWWgFAmUQUsBGYGYrhwIbGopUDztDCwMG+5VuIe0lYGQfA/AsYyST9D6vWNAoyYDa9wwta6oViNWtkZ4ZZPOOCYxIheMAzV1grqzhcTdrge3agHnU4ONC85IdtlT+e2wsagCrgRIBE+0vNgju9gB48RO2BlHASO2owdDVMYARo5Jz5ajbdJPdgbEliD1bLgJ+N+a2j5F10uyIz5f94nOvAAgybxMC35nyZIK8GMZ0EGbUr2y0+jSyOSDIz11PPR/mSRrmEDgLDAKKZMm2LgCrG+0v//pj2NQdQPh+e/3NP7XP7n/X7t1GLocN8DpSRmi81KZqkhRUpDGMz6eOUoZrkPoqaexyYJIKmgnVw/E2OFQOqQtzPZs2Mgk9f/j/mpFilCswL8m3vw/SX4FqtS0yAF1nDK4MVAnUlbQmqna7AE+ZFQPa/rlpZ2FA7Ruc7Q5SpebKXai2FQAAcDSAUVa7JGgXmG5u30P6+3G7YG5OlrA0LMXfP99vf/z+mNd9DrCPsyr0c4yUzmBUZd+zogU3ApoOPj17A2kNhGbR0PJQ5suxidmUmmqEFHOd1Pm1du/WpD2+O49c8rff0nADll/CUdAoQ2myZKGjauTCjJv7GsCQDKXgztHgdfuUxgDMtc13RktwYSsfvmQ1Ay5Vq2o6wzabHNxEgyUPsmY0ICM9iwM4eS5Ji8L+gh7fpTqhcGi5HKcvrABYKbFgmg0Ex+m+yfvi/OsxMOZnkZgC4NlB9mdtYgc2Q/JFF+O0yxEIBagWwDYJICjS/fd8iegTBYISVaXBXpHTtaP2cOsZTUf2SSaRHCIB8OGHH7aH9x/ieP1da9//n6yvI5I4KCKQBgdcoSqQWY2ywHOP2sGaVVtEUZ9qMsL57PWosqgy74LbQRZf10yt/IBXF6SD1mX0w2vOX1azF03kzLKqDhDgtRtFrUWfy7UY/XaBR+W/3IpY4vO2eesxYz9rxy++aEffP2d9KE3fbQeHrM9TVB4oBc5ZuyvWqux1mWk5pzK3XXTQmevhuJLLAdTaIzX3Ww3gNPviFm4v3wBEkzCMuwkIEy5htUkApUaV99S6qevQcfS58zf49PJ9fIR50uVpEmlz7j2H50ckfVyXjjXXI8mDustbR8p9N6xqsaAlE/eqt7ZVoFkJAZ/r/5r0qlX+JelO7t4KBLFHtKKpimvZfe85bq9qoxjb8TGOwDgC4wiMIzCOwDgCP/0RICS70/PsJeGtEMKopWRdJYgzpK66NUGpoYYiXsVliGoJMul2F9dGGStgYW87cw0wNUBNC4MwPe6lJMJpPdBZyUBUA2YAVTFGsgUlS9WFdwrjuQFAERCGISHOTKAFYlmuw+Tp1Aprsa70NRJFe3WyNWznBJA7gV1b43WlcZu7msnw+dZEYeSytC8kDM1MGa9SP/tp2gonYAygTGGcUuLLTT4PUCkJa1A+AwjOkNTKlMqqCK6U4hnkCl63+Fxlx9awRh5sUA8zMQGhzvmscJuYxlibqnvrvUd32i//l8eA4cv28tvfY8L0Rfvk/dO2vcv2sLtpSYN0OQyqjKoBdq+7KwQjE1RgCsjDr7LY/s12AapCjKrVfNuWJtGpL4UKrNyEp8JxCmeLLS9wlucFwyYswqYW825iQ1lvL4QLGLf2UFYvMlC3SRDsIMmuGvH3JSeWNRgNOPBlfur443sN9JUG+zcBtYjJHpMCUA2LprsPcWd+lLY0J9bxUff3L9++oF70FGA6aaesl4PllAAZJkjpM0ZKMpMJngUwkb4KysqYSIOsaApMKiSg9/Ncu9Z/lrGSQ1E1p619dH/ePqCN0RlB/e+eEZ4LNr0iAvzeMbQxLArYd00X2FnKeMVgx1PvQCJGRTpPO4/1OWFkGSHBSrW8qao8j00VuObPgtXMlUsvQ2vNqMCjxtv3+pAdjdtxrqtaw7tcWyvG1+NKX1KnoU9PIKl1kB5er5UtsrvWQyqWh3XhkQXAsxoi4ZaRFKgi95UJD2tqL09BFWBVSSwO2iZ8VkrmATZb9Im6ufam3V47aLuXJ20bMPrho/vt4aMP6I980ta+/y9tffFd3L9DksqKb2N6JqtqrWpAqvJfr5XqqRrjJJNcSUpY4GsCyfc5xlU37nUU9nRYmw6+13Re11Co5qDyON1YK+udNR68yvnRrsXWNNLPb1vHyGBmU8Exx7nzwNXVTl58105ev0qP0sMjJb+A1bNyAtYU7GwBUB3Ml2wLxHN5MPh1meViyiUzXL7Wml6SSQgQNaHi2Sjr1czKsTcpEsvmYutTy4wCJHJgcyniYNavhkzxPXNerFMl+3NG7ew5vXOWgFVTliml8P6TAdGVnCRSr0s+49pfgpBlWCMJ975un19+s7XMUvM49jJIhgW2SXdizHQMkPWKUB1jr+0yZfJVE1qcm9dEGtT63e9bNTI5jn/93NsXx1/GERhHYByBcQTGERhH4Ec6Aj8AqhWIFQ/qI+4s+a3+r6+vr+IRSlwgUDVQ2sF1VWlv1XMV+FSmJotZWXPCEZ1CrVMFQIRHiiTMrp7V6uVCyWgAbX1CvaUC9kgmBaLUktpDURBobWnq39JXs8DwFnVdcC1l6KFcF1Dj+62320Je5zGt46hrsC47tkmQfmkNIV8ybRtE/lcCR42hCA6VKRrQ2VZmHTnx5Yx8PjVyopmZPVgJQDcAEBu8vqVBi+Ok/BFQG/Cq847Ml1G1sfumzsRKNmFUDYAFyMTPsymfD+v65BeP2qOP78GsvGlnL3/TPn3wKu1opsh+N5UhUzQpUE0QLosk+OzmTmF/ImUtoOxoK/eVNRWgFTgZGHPf05nXTGyXUws0uqzU2U0bkuQremCcNWDkPUh2PSnr9KwhtQZVJl4JqMF6GWYJeMuQxqi6ti3Jd//cRNo/AAJuQwBt9JzSVwNn/1b+S4bgEmb0GNC6gImbA1I3Cf6tQT2NvHfSfv31s/aCXqrXANM3BP4nANWzy10CXNgsWwpleEr263hoBFRJGc24yik3ztBd2pqWNGIZkwqdeUtChR397MF2e29v0l5TI6iRkiykMnHBra1iCsQJGj2PkkA6M44eBFhdabJX9rCMfLZMwKwVTYrG5SMz5qhFdivY9A9HOCwAACAASURBVO9imifMi/1ZXWab64IUtvHCjPKhmE/ZNEGsINSdl/twSYllb29SQ33OjpPCCFqpK71SFMXsRnqco685KylyVSFG0u05D3kGQbXn4bnymbofO1c+Jxuevp0yrjJ6rBedaW37pCTc1NDu2j7GOmdt54rfN07bo3s32+MPHyehc/H937TN49+SRCKx41xZo6q6wGuACyl1l3xfy6bqiO1oq4Tw7/QYVi7POcYh2GSN97eqVc355RR7IsV7WMCqQNXnRe+evqDT3yu5EKm7qg5ZVZ/jXHT+rWQLK8ttaJ+0vvcBax7W//m37ejVQcoUTlCIHB7aMxWpL+7jF9SwLlbU8bOe/TDHeQm76mu5W5p88CN0Fu6zUSlFkoaoS1x7YbWrf1HGOPJfjs2afo83Jme5+EzmCbBLsu0OBamC1TIP9tiZNwyUTmn5dIkzsK+bfFJlImubRKFSbiTCuZczXmdL+qVeItu1hpV1KGAllZixOLo+Sg2q91fE25kfIWyBVRvN2PLmgupTLZe8K1f9OiPF5xaLeqFsJo8/B6r96fHHOALjCIwjMI7AOALjCPykRqCkvx0RlguogU4ZHFWYHGFkYZZAS5vKCAhjQxkGNXJfAJFfxRwVaBUcGqzY1kW57/Y1NYOycMoS827+D+uXNjBuIcBlf2kDkwCKIEzHSFueEJTf2N1p2wTXxIcYHQGBBUcEwJuwaROBKfu7JKhdELRNADVbuvUaMwo0NE3a4R205zBA20Rqa22qBNFUNsZaUx18AQ6rBcdDcOfxG/xvGRiz/ZomLpqZpI6RcZJFy6GW9ZAILC1PBA0AAaXIgljP13OcEjArt9SwZk1jGFijLVja2/d225O/+KDtwdAdff872NRv2oM750ieafXD+W4gRV5D9ruG7DGSYgNpwZY1dwGr3b00LKHAtLNFCcadk3CGNbdhu6oWr4xiws+8i/0yFwVCc0rizLfBYcl834WKRrX2SZWG4adSVYHZIP17y0Z1ljSAtbNS7ifAqAL/HIPBf3dKDesbICANJzsL4wTgO1PmyMfO9j4k8fBeOwOgnmNkc0Zd3z99/U17fqjzqIAWY5qLbcDqNiCW0Ji6RetJ08s07GgONOcSNlEw55mzNmRXZUVlNzsBVfXPMusE7O7nF/S6vTHfai/2F+27fZxs2To1mXypNpVYdO2VDkFZdiWASlpabWq80sTh1lMrmXW/AsaBKQvIdcR1Xw3QK/DjaE03WOPIMT3uLVlVJbgyemG9ZbQElTV/EvrpwJTcSdVfzkl87HD8Z7q7eh27OmSYZe5y7TlXSnhNEPhdyaW6V8hE1/gpM7YfbCB/Z4ArE8G1bzsT5k65byTBznM/h0sMlVaYKKmL9bm16+O2t34AUD3lWkapwfMPb83bJx8/Suum1et/bhsH/x+y+RPmhUSRbtc6/3o9aKAUUyVP1ASX14h9kDUc627Agta0sgFoeU12JrUc2tzG2ai1XaKOzmQOrHF6hdZdUXMo5b32S70uO95KzqDQUOqbdsJO1MZuW8c4aW1ru63ePIdNfcY5sy5pn7S/z1qmw4qM6cISBL5XOFRrhSVYlKG/wEhJ19+6t5SkWIffrIvMb82RUt7I8k109HtRkjyCTepXlVg7xpEBe48Ps1r3LIFv5p2/CqgWW6txmaD7SobUhKAydhMffLY1sReWV9BX1SGbUjZh7f3iDC6UUoqlv3PtLmFJrVld8X2hukZZPF/+C+Lnaarkvd0ev7KtZ/ybcsSzKwFx0jqmzASuR/yuJ/A7B/pM1PgYR2AcgXEExhEYR2AcgZ/0CBB6Kf01WDMIKyam/u4gIqc/sDQyFeXTWCGrUKdYVl0eFXUNgZ7g1YjHeiPfX67AyNoIN9xWkGp/vADb7KWYN0Fq5dNV6iF9I4BZRj5GII8sc8eWLAZSfJQ9+jZhIqYwtXEzlV2SYbBVjF8Gc7aLULqomy9AM9l82VUktWu7nA3SwA0ipdTqAbbdzZKAc12psDiM73UYT3uy6g47SU/UGq0wFhxMObQSXCWiLJdVTZxmGDgFxAJKJWLmgKUJNbICuTWi2U3AxhbtNz767GH78NMHBKdH7fLwn9udnQPcTmGrMXVS9hwWyH0pY1TaGAdTBiAmMtUPMhLIgGLBlYxhD8AdY9icYrEL+cRz2JNw1MMa/TlQLadez7JY1pqTqjPNDHdwW7K80guWicq6LFuvY3U+y86nZMAZKA9ArNNZm4qKCywla5Aa1S4H9kmDbB1/rU9lFxLdSmEne48B7nfbyZVsqmxOa7/66rv28gRJ5XLSjs5g3jFROuf7EvnvdGsORtE8qdqzCBR9VJsah8cj7fJy14Ly7ayLuhIm9lgVgHIcO9Qv//zhbpx/n748a98flbnLSnZU0MdCcJtIfj1dgbBjLgiwBUxY9w48+AAZthUbWrOscVPHH2V6k0QB15HMZLS3jtMVjCpgTgzmNra4iXFOXTnVGqiE+uK2MKkG/2FfS867zVqaYyB2av0v+6xWwgVU6xbwjn1d2cszoLfXSzqrhUWrnY7sXOY3WSE2retXLyHBu7WqyoBlj32bYF+57xWGSpc6b3O8WwDV2foR1e/HKCAYI7bZI0nz2ScP2y2u1eujL9vV67+lzOAgcny/k1DQARvgem1f2CRt6rzDoE62k9CJw6/XCGsgdd0CVs/BaybXQWdPc3EUWI38t67yWu+FFvv4e0/hXKhnt29MJPX+LfA2+WIdKTWy6zvvs5/tdnGC1PfNd+38BNh1vt5ev6FOFXIQApL5MvlBeyXqrBf0WPXmsqJUYUHi5cqbnPNoT9NgzHLEde2mx6n1rzHcKtVJKg/6vPi8zsGqTiIDVh7MG3Ob1LAr66CAbC5Jxk22OwZeXps6DeecYT1PnSdrbZfsj9e6cVOkw6pO0KCb6LMn61KWFSZ2SQbmHGb8DTXH5/ReJUUXs6RuuRfQWt7BZaIkiPbrcO0kANzrZck90rV/imz4HFfo8kTIQY2PcQTGERhHYByBcQTGEfifYAQIT273yLQAY7Gofg/sSQUGxbbCUPQaVYEmvEbn5Qz0DKoqmEvPR519CT6GNgbCW5u4x9lUQJL/inkt1imCtwQm9VV1qhcGKwRmBvtpPdNRosZGmjSpxjVQUvrnfoAjHEfVHsp4Xp2X/O2S/XhcOwSrM1rVgF2Q8161bYDvBoDDWsgtQI8ARZlbpHIEZRf0KVzRCmQGULW9zc4efQ6NZ40cO4hI+CiTko+UQabtDCzDNqDW4DzyY56Tid3is9Y2MHqS+SJE27253n7+V4/bjdvb7ej179vexrftvRsrPota1j1GbMcgnLGVCWJ/acERd1PlvsxXjJXsm9pbcfA51qUOUt+wRRplJSAfgrxi7a5lXgNe+3yk/rSAzuAXWwSg82HQWEmG7CWMq+x4gY4wS3k4LuX8GzlkZ+bCmmV5GHGzh7Covr3ko/kcg/IoW5X+9po/l2KYK+sdy3hoRQA/vfExrsp4xOqKSoLBmtR/+uOL9hIp7hHs1IEtamBWVwDVdZitKT01XU9ZcZHC1vrbkokTuIZhsi5VkGzQLjNa701/3e4GrPz2DpLfzx7sBMj+8flpe32idF3QJltVkt2AdkFBAJ+nVD9TWjzIOFO/6dIptsvPC4CW1RzoUI/LelWvJd4sM7kJEJwBhk3OuI1/pxY0a9KxLbQigEoXFpM/qVEV2BbYukniw886xYSnEhK+r6754hZNZhQgvWb9RNrsqyoeQq6VQPhCwOTx8nPd57Ku6/xTWqz0NMyq9agFtAROMqr2HnWet1gvGziCb2Ggswt7Ngkr6XhstE8/ftDu3yIJtnxOP9W/gWl9mTrVGE9xoBPaNq0xtxKe9lEtF1/+sOmq7r9ROFRyR6fsddnXrtZInWok3S6GOt9g1Q5OSxbrc/26sY9spM9Vo3oF0lxLPTzXob1TAa5r9iRd55h2H/BZt9vVGT1IXz6FCaUjKI6++2/W25vXmiRJwLrOUIHwLau6IOmmy++SPs8X3aU6lw/PxaAqhm2eSiU9LE+w/lSDtnXVIDL1nE0A51unbCW9ynwzkUnw1c22zlIG2H1VDXGBU+c2/W/NPWjI1HuyLk+oLVZ6bNIrtb5l4nal4zl/y7La3/ro+CjlF4s1nIOR/HrsNAcDZmqcVfZ8udN3ebD3Uq9Mgesp5kzWp54HvpZDwtnacTu8fh52tZznx8c4AuMIjCMwjsA4AuMI/M8wAoRndwlNSpbY6YIOEyurXWFnARQ4wR7IyoUKO20bI4dZ7FznIvJev20LM1gxTQATcq665QoElA4bKG0a5NXOK5Dn/zKwkm9m1N11sv2wRvlSckdwHokt4CQ9VwnSqrcj7Coso4zBNRLRgFWcNM3u61BqjKaR0hQX3e07nIv9S+1NCMtpgG+Nq31PPZFLmVj+uzgHPgMKlODu3JzTj3VSDJLHm0BeBqKCOoM7x8t6LQGwzqUC/5mGTDynVJH2pgSaMAsEaXAG7f3HNwGqHxEMwqYe/3N7cOu87e1gAsUxzfisTUG1QWiKEWWFlPwKrpQ3Gmj7LUskUPU8qjVO1Rj3ILyDlmGUY4iTR70/6GpYAQnC7WU7JCg80aBFvmuGE+LGNKlL8awhS8uKRNVh74pFlVpy8wqK3TKyybcSUdmiDFw+M5MuHZ0I2fGvINrtr5T82vKEv1ckFGxNc7l5s53I6gDMz5Br/8MX37enB/ZPJeinN+VSMxrqVTdxhd1YZ+BdISY9slaZJwJ+6zyrJtWazgKZMk/ibjFMHHuZ55lzZ9sZ1tTDO9P2BDMlh+hzHH/f0Mg1/V9NEnjevBCGUuarg55A5A563c61olmS7L+spCtFqbE1hpqB1RgNtaIDUCnWyZrNiRJtPk+JskypINk6xcxb1qXJiDrHYNNc5QXu/O3ezVk+5wxGrRjVko66rVLMpFEC0ACpoJsL62TdtWfoekktYyWi0ifWvWYIBOjOvaZRg/Mv25JsOLM3qK14Uh8JbGGQPbYp7LB1iNN2AJw5ajOeX3cM2M+TD+61h3d3uDaRf778f2iO/GWboVaYonIwObUFo7qO+6+tamKWFGTOtZG2TdavVuIm/YNhXmO21NvSxEQpQLTk8H9yHWQovIZ8VFIll0TqjV2bOudaT10JmQDVgDg+a/6QW+Vd7j1ArlffwqjahoZ2Scfz9uYNzr5nDhSMP0B1AcN6EaM47lMAWWXBglQ/O7W0Xh4m3PiMAVMP3mU6lHsoKj28J2bWXLsZ42QTcr+8EjzXIkudsGBb5Uquyy4L1uRKFjY9qJk8e7MKXANeOTfZU4Gota8XmNh5L9varcTjEgbV57Id7zs+wQX74hywqVzXuTUFihdBqOa6j5vQ895oosssg0e/5H5yRE2qvgbO1wky4EqPXfHbMXtTAixYHZJib29b4y/jCIwjMI7AOALjCIwj8BMcAUK1e4bNCXKKxyx2M+0HKvRJqGCoQbievwtyEnqw9UTZbULgArVdYFoglGCsKiGV+QJSAaW+0zrVbnoah+BsF2mqATP7BFxoxrHAJCYmKRqLECwZROWYetQYB8wE1r5HpkowyN+YH60TBBqgXRKIn8NmGBDvULMWFSwgcBvQmZo2Y6ewFLxOHahAQbJwfcEIENstCeRkbCeAxon9Ve3TKrNrfaigRumffUkE02mpUiZRcSU1Xiagm9oWRekoxkiQLQSVBm9LpJdr7ZNfvA9Yvd1O9/9IL8mntKPZaLsEgGCr9HJNixyDcH4OYLUcTgWZBVIja+yANQC1yxmLLfXQiseohMQgYyxQIhApmDF8C7rK2KfWhIApFMwP/jYIVjJIoBwKRofTQf5psO57q14zWYhaUHlOBq3mre/WYDpmTAas7s65LHmh4DVGNcoRlZFG4iu3C1C5+Um72LxBWxrbwmwCuJbtnwCqXx/OqE2Vzd8Io7rUTApG7ZJ1mpXLnIe/ESDpCu2ayvgIMQXoMveFmx2uIl9lXp1D/7hsH743bx/dg7HlGD9/etqOqPN0fzFjcjQFfQA2p8FERsoVXaepjS05sGtIdtTvApHmIYpRTV9VgQnvLYBfiQTHZR1Ql+/MmhJisRizJIumQZdrUnDp8FpfHaBa8m6PYahPfHh7zlgukZzKBsso9ytfVs7fzRnIwDGOXHnFuNmSpgO7GqOqjQx062yux7LpMXDgi17z6EnIqp4CdGyJ4rEKNi6p69xynJj7ddYSXs3I+E/oHwy7Sq2jrq8fPLzXPrx/g2sXwyoY1evDzwGqKCdQJmzq1M11sSF7mlrUUhvEpYx+q/Ycjkw+ztfUowtS4/hcioT0Xu3zUeM8LMtkx+qmkBno6zUaf+chNHjcfmX7Y6rkujapMrnbNnYeZewvkPteHNCHFEB7fLqJy+8UsGobGnfJ+rTWHqAqe+6t43wxbSfn3PtgVsMl5hovE6VIpLtsPWypiQDuPd7jvGflXuYVF7a6alLr+lWV3x20M9augX6ivjdz5PUlCC2DpYhRSCpoluQj5+ZrHYiu6Bm8gWx8wn1KsL84od4YeXDOw8QR62KJsdSxbYj4MvFo8mzRDdcCUHO96epbEuBafVftZXsdLnWO5GWfxMUxv1tW4iELXOFc+T7IvWR8jCMwjsA4AuMIjCMwjsBPewQCVKtvaiBM/l9hRLGkJcsdpIzWd5ahkqGUsNMgIqZIb017BglhMThKfmVTBbfJpvNpAlXdgQNbze4blhGExTFYRpAvgeoqNUp1FImeVPPJRBBALQkSAy+s0SNAtY+reOlCkyL+Vmrraa0AEStQzpzAdHeH/q8ARSHUuixQAm/OQ+YJVmK6TRAr7lPeSFDt85cwdRNe27K3KnLcTXquyrr6GZHgCSpkHgKyOD9li2moaQCJaQ2gWLllpL8E2Bv0fZ3wOdbx3bm72/7irz5EVgyLcPi7tjM9bTdvTtveLmy1Zk/U1ApSE1hTkBjWJD0gDTZ9rUBq6U07cHWQ3vZNrYC4XH+7BLWDnvTJzGwXa1dgyPdYcypQreB8aM9RgNXgUHlgr0uNq+9Qf1p1eyUJLmBb/VMFZs67v8qoCnAz45nTOAOXHrS/xzUho1psUCJ4gSpjuoApPZMhx2l6cusTetruAoasDd1or6gT/c3Tl+0V/SiPV9sMmy00rtoRoHXJpF9af+yxJNjfol645iQmSq45hy8opBt71eB0nFJtPzahGs0bPH5vuz28jaMwwfzn32IgQ3BeXkmCPNeyQK2YWfdXK3oAqp5+VfFKZcbJN2C/GFfHPQ65jp8kWJjODvb5hAnu0Wu6Vaf+Fbm6RKLAUNar18jaXEgWy/MxQZLfBMMBX1XX+gCjohMKe2U6Q8T3FZD5Sk2tx+bsluy3G9nGWMn2KQLtsIkmn5Tl90SG9bLeG+wDehZWL4gXQIwsVEa1myrp9HulkU7O31YvgFTYMlIObQJQnQFcNwA299+73R4/vN32pqy5/X9sl6//PmOwwzWU/sQwp+teGzKpqg0EbPZhntBHVaWErt38HZdf10QYVoGq141gtV8XmQPlqB2gRiY+PBz/nrDJ22p9ujaVvEfi7jko+d3+gM+kv+7xfrt4/TR1uEvA6P6bDSSxGinp8NuTaBET4PoLWFyQGDtdsk5Zq9esZxMVdRfmvREXvLs+BI4urYBCtk1ypV9fqWUN8Cv5uN8aMOUuHua7koKqHYoxLVDrfgSqCwFnzMtYgyYV3GZI2DAM1rQ6RDF4Y8w1Vloi99VwScbVRITGdT4OkQCfLG1wXYxqScvpx3t1luvQ1mBLEnbntCbyFa/Q42stljRfYkw4GayVSFzWPUFbJR8XANVL2NVB4fF2msZfxhEYR2AcgXEExhEYR+AnNQKEDkp/BRfFaFa4/o5he/dc9VClcvItLC32tBjTYk1tzl71ftUpVKBqz1J3K5NlADVA32JijNcDgghctmA+bAfj0xrT6PhbgXOBpsh8zeDDkHYVaupXJ9Zo8bzGIQZYtk+wZip+t0r1DOZgNWUAbFFj1G1rGRmQFUG/xz2FhbGFzBos54QgLMxPiJ9Ys8Cqbrb5jkGxxkq8n3pR29TIQJxDkRg0plBOaZ2BPF8CoTnGO5tSs2LMKRJiAKhyxRlx9Kc/u98+/vhOWxx9RX3e83brBkwRTqxTvmewr9bOFhLhTGKeZIBtkaPyxpL9VhsfkYatMxw7jrE7lgYchgmvwLHmUga1+DgH8U+Bqs/J9nagyl9DzbLBb0kgBakG54MDcNWYvqUhA0J9OLEOoPi0zF8CVN1PgnCBat+Wn5FPpqa1pOFrMjtp9SGgk2GEcSKoP0H5t1rbbbO7HyOJ3gmoW+L4/NXLZfvDd6/aGcDhGGbqCrBwATjVFXiRmr+SFwpQNvje1lgpjKXApNyAE0crQ3XEBLD9FDz0tDRi/E08PLm/jXR20vapTf39d6eVTEnwb2sa94MaILWZVacaAydeT31oUZUF6wRtjmg3xPFQfItJj0jKw6DWFTNchxuspYr3nVUY1CyLAqrKOh07wWUdfF0vnWvrrC/XJjLy+ygK3hxjgMWxbHTzo7oHdMatH6P7uqCG0mnwOrSnavq62hTVWdRdN5rYmnX35XxdINP2/DO+nMc515OSVEH9hdsGfQ39dkkKXZyyr1OuRYHqaZuzvrZYZ3fv3GgfP7pNTS3JgLPft4sX/29cjreVxSePA3Nqj+EAVa8Lv23hZO1qgdOSyXdJ8Nt+w8W2JsPg9VS3mFJ6JGHm+hyoR09vUBEUYE0SRemsagDBnuc+f8BnUpe6OGuXr76hPnU/47X/CqB6gBqAJIq1qK4nTYlkqC8BpRDb7eSEtb2gjhqJ+jrr0/mPA68f61SavOiKjQBL10jYTw+8kolKd8Ped8l5jJY8xuxAXE0Kg79zL+HvFeZHzkOSJYBTyx2Wx7CjSHnrls1aiJzagSkg6z12g3p974cxH0PJEHCrD4DzDlhV+bFBIujozTHAXKjZ3X6TMKDhDH1xbVl2TiIiUl+UM5fccwStwF2ubytUFyQxbFZkiYicvsx+KTxkYi/gXkcJcC658TGOwDgC4wiMIzCOwE92BAhx9gxZDLUrcBPYEOD7MCgwBCI8z/+roYzBhu1m7B1aGfpEwLKSfG0LNjuUNcISQFaYPfz/3Vgm5Cs0lVe37CFp4NsNjQxelNBeAh5kizbU7XpMsrFpmdGlh0MtoPsSExKwXosQCO6oFC2gJkgChAaLePwaECGxq0OrOtU4h04I3GE+UzIZwKD0jppAAtydHfZmL1fkv5s6ALvf1ITBZiHHS+sb6zuV+crUCqIBxhPev4Eh02TTWld/X28378zaX/71R7TbuWxnb34Lm7poN25Uy5AJ79kCDAtUE2zLFIXBreBRye+17FB6PXpCvmAwbmDNeXWTpKpFDezKefqXPPjb57NxZ4o6FHqXAXBWBI5VJTa8T7fiKxiv9E6N04tSXhMHSl5rzAZWVdY6Bj8eQw7F9xul13NhoKlVHJ6vfpSV/rB2Lja/kQoTRDPfZ9SdnmBudbV1o81vW6M6hVEVOE3aF98ftS+fv6YPJVVsuqZiorS8Yt2CZmRTF7qqamjEvE+QiVpHrEFSgvyAMAN8QJ3JCkfMNcHPsKKRSxYguE0C4bP3d9ptjK5eHCzbV/RQzRErIWWklKE7ypobFYCtvwNUYy+cP/NtYG8rD+WXMpZxUBXo6siqKZfj4fXjvjO21TdVbBWXalyjrQcVGA/sWcg+WbB+3Q3HFSDVnXx3ScTcJWnz6gjb2bBsxZ56cNWqp67J6qFqfSqQmCXgZ3ncNYVWDnpcytD9W2XCUJ8qUBWv+nrVPK4EqLaq0VSJZEJqmmWBe3/OqQ7ea4BUzHc2L05oOeX1vmx3bszbZx/dbXf3GJvVNxgq/VdWOOJv2dTgTD7fvqmF2Jlva7htXaN2XhXCAFSrhjUJnjDp3uM6SA0dXqA0YtkMcF03qVNN0qDUAsWeVk216zJOzgA4jZPWAaoZtwOMfzBQco6sOX3xHIB6VsZJqmkdl0tY1WJNBaqb7fU+NdW0p9lAnuy9xWUn2xmRgtcRP60j9fqohES/b5rI4Nytm7euNKxp5YAKyApUc5lX4sO6VBN5Lqj0szWBgAY5EuDUoVIhCtPu75s4Q2/BXPv76oTnet3wJgk6zZtcc4Jdt/f2E9MsZMEuEltznR0Cek34yToH/DMOSLvRICQJQMfVfAs9z/h6df0mSoNt0pymRE2FWJlKN9fc12iIU8kWZPwXCIO5QfDuMgOri2p8jCMwjsA4AuMIjCMwjsBPaQSIaXYVefVz8h98waAN2QmO3sogAUWR/MrOKdAyrCt+tQJxg4diUQ0xKsMfSJn3VW2qwVExSKlJSiBYgXt9KuZB69UIPmyGOJPgy0Db14y2/GSlvzpKJkzWcbIHbNaLhvkiYtoATGTX4KmJLW7MxRsU8vkGf4FzAJbigUt6fAlAXQOg6qAJpVO9XHmnJk6SRPZanc3nxaTqOiqAtuWDdWmGSRpyir8wXpoAMLdinMNPGdjtInv0fJkhi9N49N77d9tnv3hE9Pm8XZ18zfPUzSL13d2Bs8bpV3fgdZgLJb8Z0rBFxTYHoAaoKr/rCYbMQwFWx9Zo1TpNHwNoqWC8s1yBVwNQ/ddLusCpJzW0qRCheIJKd0se7AxnXFOrOhhu9fd1aWqAqoxpmKxMaupOfRThOuzTINr4m/8ZnANS19Lqo+ZVhu50Cd9G4Ls2u4X090mq186pRdZc6YsXr9sXz/eR+SoppN2Hjr/UuelsvDKpIXPF+0T71vSlTcZbVlUQ5rCy1kxW8HvqNMWoARMeeoG4ezem7dMH2yQWNtt3b87b169Pi5nlTXF1jju18l3bwSj3NTGQrrCsLUGdSZ2q0tPFNT0zeb+10CG+eFnmNsBeIO86D0tawGBLabG78JgwVbIPrxy5n1cM7N2EdwAAIABJREFUZmfQZNYGabPvddl0mest2MgbXCNvDqn79DOcq14PWf01C2QrG3f8Uk8ouEotckmaMy5vjbhyNLlnZD6TWChA5pEGRKfGtZg7t1UVscJwJ+fENtOAQMDq1WGbXuH8awKD8fF6+dlHt9sHd02Xfd+WL/4776OFjbXouRGpNlBKz09qycswyZY19Z32NEqBRVJeP0rpw7r2/qRhW8t7PPmDOEqZO/EaEgnr6Ntl7Vmu5YgdF/SAVBM3vG3nA1jEXdhU2MIXX7bL0wPOcau9frXRDg+U75rwUg1SvwcUsv0Vx3VyglXUKbWpWvLymVucTwhb1RmOKgemY3IY3oDmSi55WCXr12GZtSSbmeOXia3rJm7bngp/hDkVqLouOWcZ2hVqEJnUODF3o6tLwSvmSBskxyw/WB7xHhNHXdliKxzXWe5/yr81r+Pr+ADLo8MTxsR+0oyra4YSDe/j6dWq0oDa4wOSEcLV0lUkNRDW1YpU/7KwRCOvBe8/RQq8AsTCw+Za2Fq7yZU7A/AiKebvywDWsV41i3Z8jCMwjsA4AuMIjCPwExuBzqga+AzfBj46pBpGDFYpspIaWsgiVr7bYKhkhRWeynAK/SzPHFg0A0CfS3/SIFLqTouHSY/JcgUucmBKYDPHACUtaTROsm7Q/qeAB18LRIaRQBdG7Rtyy+4sGtY24Lb43biiAiLUUEb0yCZL5GmyUxozFctAwGPQal2g4EQQoNQOsLq1w3ly+rpSpp6xvyaLOsMt2F6oyjtljQOoCMoKcnfDGnEujOngFksJHbE0jqYE0TuAUImebUDCRz//sL33HizK0Repy5sREGoQ43u2dwFRBOgyw1WbavzK+UXrqBRP1qhMggaGqNjUYlQLgA7M6QBUizH600cB1z9lIxKCZvYjAdZtuVBLgMM1bs0Bnjl526sU02St6XqXar/9nABR96UxUP/kyCWLESrDlw5ko7OWYc0mJa00CQBjKsBZWaMKU3oKe7OOo+rmzScAT8aP5wWnv/3meXv26gD5IBLLyxl1rPZP3Qk4ddf2NgUOxVzJAXXtuX7DojoyHJ8YJ/XAAW/1XLXVGRx7W3t4a4aR0jbJiuqh+g1AVRY00l8deIP9C4yGpbX2mu2zHvr7AtwcT+tRkZYvGTdBg4rYMjsSOBYbGUDk+3pdqCvc47IljWOqnNhSzKXGTNKekVcLikoNkXY3A5Dutbj3bnANw4i9PDjpU+81X8ZMhWj7PsIoFiq+sF47br2CfteItYqA2DCmJpQ6I5m1oGxVgFWsudeW7sZRT8QYC9kn87gCtGx0C9tN5eMkQDYAJtPLQ3Qe/A6QXQOIf/r4Vvvg/oQ61aO2ekmd6tnz1KnGrDsGSUriu/pABjVgFZYV87S6TgSc1nObKBDY6vzrsbu9tcw+zFTIsHoDcykW4MujaOphAWfNlsuvAJZNprdRa9zNmr0+fkUd7VcwjfQEPdhsB/swh2eCQhNsgk9VGJoVIXG1FQ1g9hQDpSVqgQuk7Y6vCY0Q+R4HxzM49xZVGujPWvMNtrMpibBmS0nC9WSEbG3M3VxmnpZHHQl9JRX8W7ZzYE99zjXjcQlU3d4RKNFFnXsY3aBel3fdR1WTZMz4kFOuhWMaxOofYMJQtjtlAa4tGVy+9B14efkGsHqYfwOuSIRZj63T71kMtbzXXwe0XvDaOaBWAyXXm6mKjbUbrBEdhEmywKZShf5unvoMjT/GERhHYByBcQTGERhH4KcxAgGqxmTGPak/DKS0D2dy9glq8nfMRQgW240EEyuNUAgpIn/lYUC+0KDDAF2ZYzgrwS3AkvcC7yIdNiiJG7AgVqBqIMY2Mp/z2SzMy+L8vM1hV6cA1wmsogFWGBzNSzAdMXiXVV0F1QwBpOY4mKMYDoUjXqY9hS7AV7BzShU1QNq0VpHgXQnvSpaAUxNsWpfl508xyVluFwNrLaNHLRizVc6UWrgbm9vlvss5zgiYJpq1pK1KBZBluuMYIBeWsZsSPPL3BNnxlBY3u/M1AOpOe/LLjxmDV9SnPk1d6hwQrJupBqbz7bWAWc2T1gDdIU2kGwWqyhnTH9K6PJ2Hy7m03lSsatXXFdOS+eusd5/U/r5hAXcGJsisQGvaygzjKlOdVjoGp4IQZXvD3zJLPtcNmBKU+ihUmvq9/FpzFMCboL/6joYxNegWmBmV66Ka9jT1NuclwAaAapDv2tLAaDm91zb2Pmaet1hzyCn52M+/+gKGkEB5NW9HlzsE8rbrgXHVAVgWKdB6ypphxTKO1jV7DAb2k5yjbKrz2iu0BXceKvsW7KkodV09wi334/usS9bVV8/P2rdvlpEQ21PVXqcOYZjMPgxu67VlvXI3h+7Jnc7Ec2xnBPvWqRaqECDUNVUMeeBCSWX7l1Jf29D401YyggDX94rrQ/Ok5BR6MiCbd/xlWkjzoPep+1Sa/uKNAKBa6aSdjtdiuUJ19WtPdmigFLm2c6jRz+DsbN159XnN1ApQM3GVNMk167UIwD0H1OmE6y3Fubame0UvVSAcIJhzZgy2SIJMWF/bsGW7AJH1FUCVv58IVGGx92b05Dz6bVvuf5k7iXMom6qaYt1WU56EmSBb06xzndpjOPXqXkPW0lK2oOSXa0h5/HWY1QLYBd089P4zdKTJmrqfvU3WxOmYcxG0CVQ3d9r67ociXix8Yf5ef9lAbNSjIq1+SZ0mOOoUx9+0oJF5Zf+uxhX3pAvqVM8XsIMafq2oq5bB5rU4U8vKm9Do4JQ8S4Brrpte6hDxgW2b4rRbiQDn23uq6+EiLWdqbpIYSlJPo2JVEjK7XbpLkWyBUuZWkGrfYqEhrOrlOQ7M3JtMBFwiC/a+m9ppdupnZLrZdnWGERNS8jPKAgSkGyYCBKCw5FHE8PuCuTy5Pm+HsKNpW5NnhZqypsu8y8IR33fIswtYV5nUKk3xehn6Q7tv6qv78/1iGX+MIzCOwDgC4wiMIzCOwE9sBDqjOjAohhwl762Hf1fgZkgB1OJLMyUBYUlHTabbC1XeKH3ystU174J7XcMchPfo8qs0WB4yW/GpmibNYDlmGAu5k1SE8R4dJDUBETTObgDICNQWmr7IVhjGCWQI4JSQGQT5uWE9w1EVW1tHaxAPzDRI5UvnXwNsa17TdyahadXX6dyre+mEdjDr9DBdQ6prvekF0kqP3+DSY3Jf9nDcAuRG0kyQvGOLDOskCe6MgScwp+mfSVRpTd90T6YOMACimMKO7lLb+Ih2NI8Ivq/OnzIux9nnhH3O5gAoAm7+5Fg4agNvpMOFRZU1crCwRTJFttqw3rJk0sVoRMLpEb8FrY5EjXeBR6kQnxvmtF4vcOqvndXMH/wua52ZHtj2AuM6974FswGnBr6yNwXUKvAvtjWtairKryA7bBTvTWBdn5HkiMyaDrRJmAgMOJ+oj/lEW9IoTeT8FkomZ/fb9e5jXiJ4pufkCa9//tWX7fUxRkqX25i1bAeU2kvV+krlsY7TJemSC8Dt1IQFk1WrwDY1pQpwaShXHeSIfr5Y2vmUxBbTfHR3uz2iB6+E/JcvTmAll+npm5ER+NYMFLMlM+laDxAUqFbblg6FcqXFBdueqlGXOh4lzRwcUgPiPU6ZSb6qZ2mt9ThvO6VsFpDMczkW8b1MVw14dxOuZJLj8OTejQDP795QX8t7lCvbVsZrI4AtvVDrapLJdT/hZwWpXX6afq2yaj7vkciaDuY+OZKSQA+S36VsXmfKvd6yBkhwyEy6nYB0akILYx1msM2uTtqaAOr6rH30/l77+IPdtjuFRTt72pav/pn543pj/evEnFZA1nBz7WmspPT3eh0AaY8nB9/EgaA1MmDBv/WqTorS+apZfcugRvrcZcyhNJ1aX68kgsesqZCoc91z2H6fvqnva4cLm/q6Xb75it7Lq3aAedIbZL9nmH8tKAUWhLq2BjMq278slzTkOdPsizpqGFd736b+vku/cz3369vhNrFW16kK+p68C1gtefrwSE23YDTa9XL9vXKBsVjS+3moXXXdCEYDXFUA1HosFQEs/SnNZTBX0sVXdccFybyYfGkSxnvDCrPfpS3AMFQS5MqQKq32uJckGi5tmRTQSr0pcyooPbUXKvuxdc3l2hLx7iv+RZmTnNiFQT2DTX3NK8dZ7yXrHc6u7u3DPevd8z84+fHXcQTGERhHYByBcQTGEfjJjADhxM0UB1YbEkMAZb1mrocw3kB0yGgLUA1ClAADIgmkBKdKHycAgIi2ErwiHkZ6ucN75FVXsnA+C6MhQ+nvSm+3JwJZ2RrdSwk0lQoSwFnrunHTFi0wYARBV8joUgVlVB6DEZ1SCXOoc9uMhHMIYMy9VzBVZ8IRESTt7NL2gfM5PaIRPeeqm/AmgFfzppJH2vOUd2MeIqu0CTi8IPi9QF4oAIv8mPNTkrdOLemt+V7ZfYQ9Fd0IUuxeqaLQ7bF7wUBkyvZT2tFMCfSU8m4R7G3Teubjzx4i8QW+nzxte9akAtata53p9qvE2HpZTX0EpsbR/AzTY59NjlHJ77XOpr2HagVuAtZBqlnjUaZJ4tgh4VAJgTB1bx8FVOtRwLQe5erauTJ+L6lvEhZhZ95qdAOaCqjmUwt0DkFmAvwC7sVQdUAmG5M1IePIzzjBSmFKufX6WtiiQfYo+W2d6pKkwDXA4Hr7QSS/AoxD1sevv3wGUNUxlMD/ipq/i3n6qcrUbwP+bWGzRBLsY8J4msQICBPwOeedvAw4EBT0dSaTZE3yGpSWy++TBzvtEfJfmcMvXpy2lxjGWLO35TkytuKfGvOSO/qQIXN6ArZZK2FZ+zgPbKTnFidd5fRiKwGt8t7eBzVSzoBBpM+d5TMJ4CeIbxcZ34u2o8kQn7vUMTlHVNMrCAngZo18+uAmDrOr9pwa2w3Oy8slKgM/O0mjAi0ea9x+nZ4oC2T6KiERHlLgFumv66l6vzJlXQEhSFdqXxhP9i39YQVYkXQ71/ZKhVuzV7FAlTUnU3pz44Q6VaSfSPbXcYj9iDH/9OOb1AVjnrP6vp09+wdWMAkCwOlkq5hlfglIXacQPEZja/ZRVXnQEzkmdkpDz7Vj1sFEUFcjJLkjIBfVlzIh61nQlXPj+Yyvz3F/MQnAiQZE3viMMUNiTM/QqzfftstDVBIA05evrU0FgHqvWshCVzKkWrjIgm7SW5W+qWeC1A72kzirVIdrymtD9t9jU3a9iqu5E1q9nCOrdo4Ezf3KDoOdREDNoadlku0SqbWbKk/3a+iZugBUp74+Nf517Q8uwQLP5SlrRBdfxndxegbLSrIvjC4GSCQQj2BRNcdKXkssbDsu61pZX0enR/n3wcSmkt9zWNBTzJRMXNKUpj1r33G/PmdflyQnbvOvhazyJWzqS95pr9Qfwu+6rv708cN717/1+vjcOALjCIwjMI7AOALjCPyYR+Ato9rj2QI7ke4J4gwVBvlvsXUFXMInRvhrsLYlG5nWNBVa+AriyHxbC1h8nHIwgG6CPU1sARFIZ5Wm6e6bNjeRFwNyt9kSkGrAfXkqYGN7gFsxtwBbXCkX9u3TmMfAP6FbBU/Gmqnv6qDL9+9t74WlODkBqGLSEmmyn8WBpc8kgdUaUk6wqOF2GTjp7iszwL4NwEUgBr07BL835rttB8a3HFVlISpKC4vKwUxgPa3T2kLyO6cNzTYs7QS2dMo+b98G6Dy5Q53dS47hFIkv4FWpL6/PcdgURE0EqgCIGPkGrHaDKRkj6+9iCFOuv/aMrEcHqjniDlzzfM3iW3dl2aUuJ/xTZrX2UvNbDEsBVxw7s+/OmqY9TYHV1J+GUe0sn3VtAxvrzt7W9YkBgmACSLPvgLJ+3H5mZ1nLUbWYozWAqAH3lYw1+xLoyD5tILVcB6ieo6XVSOkANuc3X33b9s9h2gGnC2pXT2Fazy4AKgrQSUJcw+4rqa3qUFlE1pdMuUevm675mUjMa7xy6NZRE5T7msdjQuZnOP7eo9ftiuP6w7Pjts9nCwhcuxPrUZmStKXxkwWkWWvW4tXzfnrYSHfPh1u76nTECCngtNrYBLPzhPuoNVi1nqoCCq1UXWi2FUMBBGXwNfnKcHZ2e+DaZFMFNbpX/4J2L/sAkO8PkN6WhXCt+W6yo9Q7rrYBqA6LTGqZKsWFeWDQs/pL/jvIY3U7lvUd7gXBd8k/AGI5UEGUgCb1ziawwlq6LpBQ85l6u+4BVHcwVVrD6AftaXv43rQ9+fg21xwyUmobj5/+7f/P3psuxnFt2ZmBISfMHMVRw1Xd9vs/R9td7rbd7a66kySKIgmCJOYcMPT3rX0CoKrs9v97IyEIQGZkZMQ+J4J7nbX22qgYTqKASOtU3X69FHAzRqfKIg+yX+tTkcdnBSLstuypcnABYNW0xows4LTMo1yAq9cFrbUI0F6o5wSHytYBcMZhffoQPPxN7kHIPmhJ8zPYe9Gdn611Hz9WO5p0WEK6HjbV9jwsvF3RouYSp9/TMxZVALEyqZkx3Csz2vwnULXGU0dfx+GKfs65D3lAPQBVcv3VwoA1qk7cHH4Wk/zThYH6djDLEbrGRFZbZjf7dVsAb7ZLLGRMWRhQFcF9K+UROP+WUiSCbY6dhSHuw/aqvhG4+9ncr2zhteAefX5+ljZjN+4LNLykBvVi7Ryu9Lx7f/umADn/RpwDSicsLHg/mjO++KBzOF+XEfyvAGvdu4bHEIEhAkMEhggMERgi8PcVAVIIGNVKTZIo3DELYVX7XpnhTwqosjJerRuEpiYXQoHePdeUtUCrbKqAddNkMEwr6a0JEknp2NpPwVaSt6p3MlGyDjRAFZvcqZJaEjITqxEJ6OYun0K/TJBKN7fBvKwOeexqiQQ4bWqKoZPrFZxey4Z4lLKO7MOfMRORwTHJJwkU9k6ov9qwQb35PWB1iYTPbn5jGVYS15ntInSOTRc/W8wAwKmB29nZqnrAJK+20SlpprnxiG1kz5Qk7u7BHO/q/ut5UR/4+nG3Tw/Oiy9v2YdS4q5jV4BZtrPHKoerfDhAVXoubr/NLCa9VP3bujsNYUyqRViyLgVU61HjdT+u/yuges9M3PVLbXWqMc25Y0dNYgtI1sPE1tYTokqOMSC0FjYKqfRwpRYR8j7r3wJGS+Yb9ioWp76FcclzJRmNTjZAtRxKlf1eKirf/y6GShck/Cva0Hw6O+3+5c2b7vN8DICUUbUNBjJfXtPsZw2QeoueO3MwtX8w5MQ17WL8fP7WnbmtqES+qPR4s5fdOra8d8L4/fhip3u8x0IENYZ/EqjCMJn4T2TdIzNnHmtqwy9pNRPpb/QABfQ8t4D7YjB75bYup6kh5D2RIqf9UskwI0ZNC5pWA+rfhax+N8brQYC8VzDosXNMgpDUFMpu8ruy5z8+P+i+IOn8DBumtDjq2DZfyvy3ahjrvUJdF5is6fV69O+aE6mDzVxzDhZjWIsbBXDTB7Rn6fj9UpdYbinWJt/Yh1ewJzj13GSKrSPn/dvrF3iRf+nGmCkpqX2wh1z5u8c4FVMXv7Hozn79T93t5W9p4TSihn2UxRs+MNcLSoPxDt8aKXEviNmSZyeilWn1fmAtrteXINbFKI/WE1cxwnn6q+Czzd+EuTHmoM7q78tjA6dfJmJaKd2ef6A+9W3Y0uMTTZSonebwIYUD9K9cbLFWPmAV4yGY1PM5bX8wWtIQLJLfSGZFqc6L4khjAMc9cglQTU/dKJWNcC08+FNnXUlea/GLDS+WPCZLbWGjRA6lUCihhdeVzG4DhG2hxPrU/EvA52u2lHpVL0N/txi8yYddkCjn52JsIyn2i1jYrmaJpPicpseWXPia9+jLiH7Pu1/5+nT7DqHvw8yXCzjUEQoc/31ZMO5c6W1eF3Av0Po1WL2/X7UNhx9DBIYIDBEYIjBEYIjA32EE+Bd/zyX6lqb2QKdPQMux0drSJiJMCMont56r3zVNKlbThNhnBKkTkg8lweYYpunXjcnURMm2HdakmltXimu6qEDX/Wi0VP0uY3ZDS5gRLFbag3JItkUwYdYRdnFGMqSxiS8p6Q0bnGrW9Fqc0uol9aOYmZhxCSBXJMljjJpGAMKAYT9d9gvAmubzMCw+lOntw8buzDB5stbLWjpempAYz+ipOoo8zyQt6W2S8pG1pbAKgkxZrMkW0tEJIIcw7OyOu5c/PGYfmIlcngJUx8iC15ABw7wiKab7DftFzgggWhdEeb4C1QY61nX0UXYnyOf3SBeTubb2G82ptMaqhx49mGnMVTL6WnT494yqcavtNEm6Sw6pG2sUzN0l0NdJCroUgBfj5FubJDjvbp9dtE/ATbn5CoR6ZtD3CFQ9ppL9Ok6pqWvlaTewqPbfvCRZP0ckOD34thtvH6TVx+p20r05Ou/+9e2H7nQxxjyp8K3yzuX1LHLfa+Zh2Mc2/i5SCCojN28MWxh4DqP6mDZDI48jIK/A1xbM0h+plXwIUPVY/vTbaXdCQu4xKxmfMVYyk2W2KvK27lPX6rquMs/ySlMQBBVWSNMbMyOinLzqYcUQi4Be5cKNLWvXUpHV1arGfqce50ZMlkrWGamvKgCj2rNrBEYZ8w/Pdrpj+l2ewgb73ki5c2ziNhcdvFZYHCiiLX9es1gQ0jt71IHV03PBR9wnY9hfd+wrMlJrIevcPDWvO8cwklSZPRjUG+bAiH1sGmfnR/rxXnWztTlg1TY1SICpc9ydrbrvf/iG3rUs4mxSvfj+v3VXJ38BoJYkdUwf1QRMdQTy31vkv+swq2ld0xQIdZ3UNePxBnwKUmOm5Dh4scmy8lOZbpQfxqGXsXPeMQ8StfHc+g717M/a4MEvUpt6c3IMi3rbffm8AUhb6+ZzwJ6yXs2olPsuBI4dC23r3dk5jOsC2S+LLenW5P3Q4w/T6+KJl1zVgqaulcFIDbElAV4j/Bf2XzDaGFP71ApSPaOAVCaQ+0iZcaTAXgMlv+57tCbuAls13r3TcdtGttW5ZA2rxkxOiDCm3PeU9i6VDXtt8IHW7ceBmOdWLN5Yv3oOSk+LMWaRAPUcR+czfntz+zO1qh/5N8L+3LauYSGS63iu029a1NRCjvLtij+LGPnXxUZGLkhaSjI8hggMERgiMERgiMAQgb/3CEhBkJ5Uy44wpklWKqUuqFPAplLZHv40+Wies/2M1kmC1QK8acdBMqX1kpLIYsuS/wFeYUFgZyYwnGP7Gzb8VJ9aybp1panvMx90nzIMsCcyn9Xuo9qKKI+z9cwtks8NjnsOhTG/wnmTnWLFlD6AFMumLnatNx9JywQYVkCiQFUWQndLE7V16kRvZ6ROJoP2CuTztwCkEz9bR0zlbfZmJSnzefNF2YxNj48T3ADgTJH5Ci7XrZ0TVwIsZyR3YN3u4Tc73TfPtrvVySEJN/FBcmz/1Nk222hWquMvNatT+lxuwu7G9VdZY8hSJaJlAqNbaUkZZVdbAh5mtQCqANFvE9Z69AxEz0o4QrVND2MzSMHyjkEDrCFERV1QQ79jUguk3Io4BKEBtQINd+D7i6VJytwYtUgpwz4LVNvPIFF3LTjiv1bfHCU1QDCgQMDEZuTFmCatdeewo9OD1zDhe+k7ibdy9+d3J92/vjuOcZLGStZJ6vq7xFRpgQRYd2AlnhrwpAYV2ttFEEGqoFVAF/aQzxFwhrnSLEbmL0BVRhN2nPH648s9pN8wZswZpb/2dS0lAgsjTaYr+Cv+tIDkTBm5ADL7yoneXUtVC6osVlZeR+rWi5VtNTxaMD/reIota90+C9y4vyh9a6kn3S0Ts6z+ZF/h5ZoyQYCyw4rJa+bh59PL7uTcmsdqz9MD35Rc+3ck0E4dgRbHKFgJ9taxOxOjgKqg1GsjANpta8FG4ysPquorqz1NmfgAfgBU1qx6nBooZQFBUMbv67DyLDdw5zjptpGJTnCR3d087374/nH36IBrYwJA+vSXbnX0X6vnrcqLCZIEx9P4AUxvqeNe3+CCkl3lO6y6iFrgan1qTMgqmjH+sSShX8DR+Cen166VzP929+PYoorme33rCfvfzznc2jv16K+UKQD+P3fd58+3OP0KUq1NrXY+lNMDSh3TDWpTqU89g2VFEux9J7W/sqpc646ZxxqQHzXA/ThUHWnFNIfo2kVcfVutqgsBGYUCudYTZ5smwc/9nedkWa8DTGsfsqZhRZ1nnh+fIzAV3Pp5K9t7KQv22uWzPcYF8997r5Nng/uo8msXl/QUWJ76mu2H9HivD/l086k7QdZ72L0Pm1r/IliRTHsn7tWqchaMuUC07lca1qGCCLuK43p3wK38INLgql/1XHt5cE3V4TFEYIjAEIEhAkMEhgj8fUWAjGBcQLUlancUj3AzjEJ/wj3sMZEIFM1quq/b305gWDydeyORItnRzMgEpGpeiz3ShAieFdakgGq10TA5rnYFYWg1deErIl2SnWLDkGoKYAMwbOMC4LUmrd58V191SWsb5b1CZ3PlJeypyag1qbKzI+raNgCkafEQ0xF2cSn7IDtQAFYS2CaNY0yO1thWViw1foCGGyg7k7ItDJoEqNZ5JZckGRMzTmFNNU7CrQlTF5kwGFX2t01bmtffP0JKTPJ2+QWZL8eB3HTK87aimcG8btrCRlBLrWoUiwDk9bTCaeGTams1d2GFIgG2kFWZtpF327Zxhq0i2gPVvn1FMakt6Q3IKXBadYb1ez1K5rluXV62acAyYKQ3XpIZLRCVgCczLvOtJNX9YZg0h1mt91qjutZ6LBaRw/8CYtkubWnqCASYMqdn1PJRItddIQvfevCSRYj9AFP7pP7lt4/dzx/pscnAncuyytgBaK/XtgOgVoDVFYygCwnVo5TEmFhuMmAaJMkiuujgrPYQAiY9c481TLG1tzfdwc6k+w8v9qgn3uiOYCT/FUZ1CejSaVegKvPahy5puPWtfI+tNRSfppa1zqvARbFjuv5abz1hLJUjh5Xa+BYLAAAgAElEQVSNRFk2q6CHx+fD6sDqYdnArocnLuV9JaGtxZ6sEeSD7kGxgHEfhcHrpzvdOxx/TziHmD5l373Bk9s3lUFOXYAtcBKotGnRtrhyXghcuC4FpgXwaqOA9Qx3AfGsc7gU1Zi+yJ+V+oZpb7FgToyoW90EqI7pnzkFxExh8w+oWf3x2/3u8SPdsYkLJmTL9/8M7hRcYWpGzXiuA1G7Bko2L9bRNz1V/b0YbRclbtLWyYtLpUKN261/Z+72i3P3Y5S57fMCSm8WYSDZ986LqhNHCnx9/L67+fIbxkPXaUlzfEwJAW207Il6k77Q9jm1TAEAizz97Jy6zAvvi+JcjY5cCHAieth1TFf2oc0xa3Dl/aoWkrzKHeJ7AFpzI4qPtKlp9d2CWqXiAcJ1W6h7rXNcplQlhEZY9pm2J6wuysbgHvj6Yt5v3TGvq1zx1U0WApT3Li5ZwFLyzg3O9y4v2OZcAyaN7gCrfBuzBQz5Lze/dl+Q9R51P+fe/mDtGQyr9apHnGWv3ujnqv+CaKmnCR5tivja7h4BVQ+6z2sfeZ+sKwuSdxLhul6HxxCBIQJDBIYIDBEYIvD3FQFynJ2WyvY+pGVxcQ9YTTwLtMq+9AlBpQYFipT+hsHM++7BiX/PSDjWW09PWVafs3p1C1mXjsDX1iom/akkzEdLzWs13uSbIxTAWn+q4YiJvNJNgUZvaGvyNSaBkgVYIT+LqQ+701TGHHTE9gLddXurmpeaTPsJJI/XgE8Z19QTknSFHdCXBdC6CWjMOZl0C7ZIBpXgTcLaWFsGL6NMFxBkneoMoDqFedM5OEQ1CdyYhHr/YNy9eHXQraBcpvxtr9Q4/QJGJ7KqO0qV7cdpG8j63bYQa7anicSXz7AG784cpqSOYYjCphq9ZgTzO4CaFL3N2h6E9uC1f+0enPYmSsXKCS5LslujLcgsYJrgKvtrZkr52yRXs6o7VravpSwGtWpRZVZ7xrbqO3WNtW5RxtWEW1Bwr7zEeIZE/hygeqmkdboDo/oKxnQXthQWhvf+Ddnvx8+nMfy50BnYmsCbLaTguIiy/wW1qjcYLEXEySFsAEwi+3VmKy0nxikFTpwcU2W3JfO8IxZ55TG1xT8im1Xi+/540f35PS002Mb5UNJbAYEAJas3YVgnOkMHaJSsuAy4qvYzzsJGtdZa0o8VcipzUxbO3aQu1YPI9WeIlVIat1oYqOdqPCIRdv+5jIoNzjlkEcE43yJbnnQvH+12bw6RLcOoutgSEyUdgdvVm561wdwuOPXHW3LUYulK7i4IieUQ13UBVWPh8RQLm/PK2kMBa887oC0maLWgEQfjHCfnBbAZMb8YcS4d2jbxPQOoPlg/7X54udt98w3LTxNA0yXtSz78H7yXlQtdv2FU1y3udhAFqralEZBSp2oP1bJ0dhHHcRCkWt/N+KtQaFLgjHvGooB67iuZq20hrQLCg+ObPKCF1ZOKO+ZJ1x//Qo0qstYzetO+5+gxUVJ6WxJwYyPbyPPUpJ7RjuaS+tS5/aB9nV0oCc7ijFeqE4B5IrB1fO39nFL0ttDhPUeX5Eh7o0QohjMsNkAyrWb8VAG4TG7619ZCTNyW2U4wa813Pyc0avJg6j0lc08tMr9koSSAt3pLC1bXlXrztWK8vC15L3SeXmDOdT1n0UVWFZOl8xUOv6gxzhnPY5jQj92H7nP3htrUR92T7gV/v6c1jezq72tQ9T9Q7YATAN/b2jalpMNFzxOAbek3imkdHkMEhggMERgiMERgiMDfbwRIc3YL0SW1LV6lRKP9CrWJjxI0M+gCQ/VKJcc9gJyQVgpZfa1gJyvvvEeuVQBQwBbGknQDXiTAFujYIFQTGVubxVekaUmvFeS1HqkBngWYff8EaWeyN5MvEzz+N0bWGJdLaqvMsnQWlg0xqUrbGJNWE2iyUD8jklqdY0m4BNGbgL4k4YIWjY22YTa3+ZwACWuxAKkmTJg6KStW3pteoeIS2VTY0RkGSZMZsmLAJhtH4mt94RPkltu71MCenXQHgNkZ204ASEp8fZ8s7JjfZVQtq9PcR2ly+qgCZoshErTKAClXLIBQILZMlQpq1FhmPENVFptdEsIal/ruwWs/zvWz/i/bZe2lwNT3tueaxLdo6Jot9wysiNNkFvBwx8oWeLX2NAmwdW6hd/ojlK0SlJoR12xSAlnZO3Hlh71Sl7Chc8DqpYBnSmugvW8Zw20AKXJvmKi//voO0HXOCBFfWNUL+qfOqU+9YpyuiJF1rFcA1UiRwyDKAFlXWeLnkXE3tjKeTgr+M+H3MO196rkKAHX7/eGbrYDb377Mu59pT9PHtp+DxqNnsMYuUtj6KPsudsy1hiKulIGWvNczd94KZJWKB/sJMgR5Ybg8BGJtDPN+z7RceWXEagGhLgeP0/3XWJb0M1deA6qP92fds4fb3U+/HQOaAKqAOD93FAOnmjPV07UONHJQhzasquBL12dVBF5j5WostKyPCWxtc0jjtQJ+SuaL6auesdZbytLp9LvRA1Xeuw4YshuzrWfGVDGOYFW3Yd2eAmdePd/pnr/Com2qw+xlgOra8jz3BFvSaC4WKbz1qmFSuR/BvvfmYwmO4FQQm7pkVw5crGgFwc2IrFqzOECOAcfYAF1vCuW5b8Cmdps7ufa7OYsVh3+hx+h19/mTbr8sIxAigeCKOesijHex5Zz5u2BuXuJKjSR4RW1qHM+ZvzKhzn9j6KKXvV4DQjkOyxucExkHvlPhnMuoZ06Nc413ufbWvMgCEBNoqTTd1xsIdQXCue1CiBte2QKKfUUN4DiGqa9FDnfS9129RsorWHWRQRn3HDMuYzKmpdYmCwSR/DKfbqjrX1L7fEFt8RnOzfZK1eVX/4BLvt53v3S73T53/i0g5wee+eiR9zeEXAvleaBc3jv9FmD3Iuoar1XgL0eXK/Nupn315uHXIQJDBIYIDBEYIjBE4O8oAvyLv9fynHvZWw80+5SzIEnVsFrxeQ9UfR6AhaNqz6auB8yGm8j2roKb6KaxDK8p+7VOdfOWn1a2hg2sxGgkUPSdgCTSorzfFjYmMlSfFnvAX0Jd296EObBmzmMA1I1JPOcx8DA5w8Aox1pS0zESwCmgM4YfkVSSSJJ0WQ9bOaxAFdMepcOys0iENWJK6xplbUh2b2FNZyTCGkQJdgW/4orIf2FTp9QuTnEnnmCIZD9Bj1XwqZvvYwDOLezCJmB3FwC8jXx0Zm9VgOhsKtL1GNgWdnUCAN5UBqrZk6pe9qUdsOyQEs/QVn3dXXSbJrJs2GJSeWuNQGWxdY5JvnsU459hj/pHW2LIczIV5fhsTaI1c6kHSz1hsavuNqx104NWfSKvKweNnLOSyUr8RVzWvJV0uGTCtQ+R1lrYGl9p9YFuRp9cc1Fr+q6QUC7Y7tykfvywm+2/IljTAL1zEuNffnvbnc0X3SX9Uy8xT1rh+CtgTQ9LQQI11HP6VpbMVbffBlTjzGxdYPVRFXT5nfkeANXAA2Pr608Bqq8ew96xjUD13adFFmec4AIxk3/f3S/zGGprUzcDPmx1U5YwaUmTUxf4keDLnvYLLg2sWgcqE7mMHLXMccLaWnfqR7poILvpEMf8x2OsT86MSF1tYZRSJMjQ3nbfHGx1jwCrP/12guusjFgtIqlQ8IpzLcHwr7PP8hly8aMCUQyvW8mqVb1vZo0scptrqTX1erIW3OOWJQ8Ysvcx11zqNbn+7J3sfgT2nOemzC/zYxMAvEmv0hF9VCdIPHcArI+BNC+eYET2LXWKWx4EHNuH/9zdnn2MWZKANCBViTXX5y3PrY23y1AprWu8hh0D7jVq6lV4tAUeQWE70bqv9ZjJa0VwHVToXJVl9Unmzt7L3A/joHt+1F3TP3V+SR3mh647OdnARMlzzZRPjapxWmCsJEi9gFG1Z65jJs7N7h1bzz/Av0oUUuvrFSwj37enChMv+9rWe2J8pRmT9zje74JArkfvodU6pnfkLUa55rX1o72BVoBquw/cn7/7rc929inzXeG0LpPrpFp6reEY7WLKOn2ffftCB+mA+w5582X3+epzeqZ6NC45XvL7gq8jqlS3YEkvKfafsxCx6D59dQ+qX5X8bgNmNVk6vT1kltgiS1dgl15kUr8Gtv/u7cMTQwSGCAwRGCIwRGCIwN9JBEg7dP01Ram604CQEkm237McH9BYKXNv2lPApqCq7Gb1OJ3AXpWEstiVgmu1h5ICs0oOoHI7oWpI0Rhj6JwLxxpTJ5PqpMsxafJzbBDfpyd1JJq6xGe4VvZJPKcwKamNulkESE4Bw75XflYQPKU3a85BF02yxDmgVPCSWsVWC5b2DIILTXYAiiNAp5YgV9aICTpxIJ4JqAUNbgcDKoC1FY31ZZsAzfFMB18YPBK58RQ29emUv33PklY01LcCUHUDnmmmRKI3GrFv9mEP1Sl1qmMA65jnZSoEvMp/YwVrwkptbvqoeh5JzosxrURUpqgHn41dDTEi2K9RyP/zwwS1/r5/TWAqSO3Hv2dtGsrtGdUGVMOgiTADWBogDdNjYln1rVXfWdLOSH8bSG0Qp9CPtcLmwDG68uNlWQFCANMlkknF4conz3RQnTzuJrsv+Miq/TvBYfTX978BWG8CUs8wUJoDTCNZNllHw72QfRXwAhBc4CgjJevzytxI/FK1oz3EZ6hj2lV/y5b79+ODUffioYwcQPXTvPvwmaRZhp03V59XHUwbUBW8hWGUrZUVczv2mPMsN+B6VMscW+/IrjrvbHXjGC1lIwP0S0bq2Mp8KtGUGbvJgoxxLtYzC0SR//5+VAuIlAT4GX18D3Yn3a+HZ4CmYtuc+9bZerRgm+zPGaPM+CbFse0eEIbU8eU8uSL9LGXJ7t3trCO3zU4+n2/Hx8WEyFTtoWqdK8csIxepvfW2jrPXvuw547VpTTrXCZCu26fP8D5AdRfW7dH+TfctjtnbmpWx/SLOvz+lNc0a4FRJf2pHZVRhWLuRvVRlV71eXMhBAcFizm1cdVUh2IfYeJXaQNazwGjFuXr9is6lOts15XP0Tl2fPa7bo8zw8a/d7cWn7uzkpjsCqJ6esaiCrDfigQg7dOwFvF0Aus6ZiyvuSc5jo8bnXVuLGuLWa8BVB4+1FjZKSs1YoKjI/TfDzme62Oa6UR1s7jNXzB+/M1/bwol/h7mWrXY+axDH++cwn163nlZMlb66H3iK94y851COv7an6dnVJS3B4hrsgoO9VCmdmFOvmr7WBOYUJlWpry1pPEfv+5dIuPH9hRs/Dl96hgjYfyfmMUbq71k1b73y+BciP5fMgzJYqgXLAaTeX9vDb0MEhggMERgiMETg7z0C/x6oJknrZVUmEA0IJSXqf//9inYBIVhO2E8NlJT3JgFXclvpM89qaCSTqrBLTtRExHrTCrEJsOzrmFV0ZbjWlgaOCiiagUx8HmVc+JwNGLOe/bJWLtLdyPdKHufnup3gZ0Gj+SRAjTFT4uu+lzS0FxgU7C3ZshLfgFT3h5R4E6MjZWuruNxSg8pzM5qfBsiEmFF6xzv9HQmv7JzM6oz+rAGv45vu0VOkvoDcTf7eouZ1d5d94PQr26pEeKxDcAOqE4CqbTemuBV7nDpqrrOd9Xdx/uVvW69EBn3n+lvJewyWQmvcj5nn3VcfVpwr3umzmZrjPuHNL+zFvqhAc2tPg089tlp4EGwKYgNORVLuTLlvbVjfATJm6WbSjfrx9SY1TE1rWJ+SBOctJsuwpnUwfkTVqyqLXPB9Y0LPuWmUtDF9TO3wMwCodaFr3ckFEtz3h7Sm2QSoUv9HPeoFzKqHtglgXlzb9kL30PB3HLs9fAWOFZm4AAfzF+PkG7MA4fyxZUjoQdnJNUAerN4jXGTZ95uP8+79lwJrAYG5JCrS6SfJRrKHns8WbLiS7t6cLIwqH9ez0u5PYLME0UQqzuvO/6g/XQcQsAbgirvqKsxiS4C/JjjK7NvYZpGlroGiW4vN9CQ90m8eTGnzMg1QtcWO526NY2pVfZdSecBTMXzqsX2XrLqye3FbY8nZVlY3Av1a+eDholHDcLmYBNiNSc2wu1ihfLQWJq5hzUs4TDxaHeSaLtrMwSkQZRuQ8nDjGPnvUfdg57L7jhY1eztl3LP4+Odu/vG/p5ZbIyWl+Nafrk0BqJPtAqqaHTnQcc/WFZixS113tagJA9sW0nIB5zzqAqmFF8NrHIlTFgo4zu3n2XdYVqx8bz79hCk2AOzopjv8wL0GZ2olv7al0TzJ+TGfbwJg6Z08HwFa+Rx3mU9x/iHzFcTbizVj7cdUqUUAvKUAFq6LrwWqrfdpAGama+lfAko91tzjeF6GP4xwKUqydpC+uowJ4DLj6++WSTRVRNQWDSAHE3rZuriAiVyBYoUOsKsuNghQL2Bs/eYzlkzgJbL/c5hwTZKWMJ8CVXfjgqLP2UX1invLBeN5AUD1/s9yYZs7/6Mf9+PRLs7/n22Hl4YIDBEYIjBEYIjAEIG/twiQ1uy3jOwrGqalapVOmRabpJo4FacqAEndZ1Jbn7VrKolhe10gWhWmSf8CAvVwLADbgAEJmg0IlLrRACbbCFRTzxqjFhlWJbbKH5EJJgEmsaLPqdI9AXEdm59TCbfvXgPAjkzW/ByAmLn6NVmm7r9C0TgI8zPcAy9OqIPK87w3+4fNSR9Ynp9uUfsGkLxCrmtNq4n7GMA4o/5tDPgYw56G8ZTBEOBj9DKCcd3GXERGNHJkZL0TjJMgc+P8OwLoblPHmhpV3j+FLaUVZOokJUsDUAW1AaxEwCTV3oUCKR2AE1B7GcIWhRkyg41utcWjWBkfwavtPBttkvjfATR/j0S02JtCjQIRZb8mkA28JWKFmgpc9pl2q9Ht0+6WNKduVZOsUEplwpKC4LzVGtbeKbn2FSapka01YKKYMiWak/hfCVQ58TPA7Gj2BGfmp9SmClRH3cnpCaDxC3Wpo24OSJ3j8HsBi2ptq7n1/GpCwmx9qodgnXWZccmCljGXwKVYwDI6KpY1+gICaHhN0p0bLx5oRGTN8kb3C0D13Rf6yyaeBQQMOJgx89EYCDZ9jAJ43Ref69wMkvC/SsR746TId/08gaqyZI9JKBfQWDgqrWr8RGJ61fp9jmD7Y3jFNn5WjXvtO8BRwJI5Dth+tN09BKi++XDaXSABFcALjKbOY4dBAOax9QDXQYs8voC2YLNhN8a3yTBlK32vr/PetGMRZfNwW2tSl7rH2uKGAk5BmeDIq3AzDLTtpQrwKMnfkFFFJj+6mXePN09gVo+6h5OT7vs/POke7O9kWl7BZM4PbVFjvS5PCVRx+11TBjw9QKELmFTem+umalMLqHJcUSQUUK3rpikUGsjOFZIgFODLPSsIUvtu3H5dmHPeXhwDVH+Gbbzu3uMJZI2qTOdSoMoltEoNKgwrAFXZ7yWGYFcoBDRAS/sjwWXrkUq5bmIeNrSvkXW+cL/JPcDx5XAtEY5Lb2NJXThwfHvg6Rill25jQnNPZu6VJLguXetJy3iJccGh13FX5qsiJIssDlok8YwM0vqYMemS7sxmMcX+qbamuYFlvcHlV1nwnPvrMUzqp5svwFFrt10oLCO6q7UVz1hn6oivaE/zNpWrcVzOoujwGCIwRGCIwBCBIQJDBIYI/PsIkKMctPSsEst69KDV5wrY9EA15joynPVsEqgSCpaZUsklC9S6pUmo8l3lXgLVPBt8VCzrZE0IWyDVvqu+W6muXwGevGZKWzwViS6Jjp/oa3K3fobPpj1IEspK5H09Zi7ZHyxA3EQLoq7LGvHbSLMOk0+TvrC7JmoygbQc4bjGNDZdhx2NtZPgyvcgnxsJUnURBmyKoDdBmiMZT4DkZgOoExlV2tNs0xd1F8ffCUBgMuacNq4Bo0RLZpZ9C2DtnzqhZjX1qhosSQI1ttX9FlskneaJSd36bc0qDFKYLuXHgkoDWyDo66FsHNxX49oziTV+Xz8CUgWrAMqwhYXAmr9MY5eMRcO1JZMsKig/2+dbe+g+dAH+Hc3WWNlbmJVIggNM73ZWxkopMS7nVHJqZLuw34DDC9l4gMJ4+xtqVk2+x93Rp6Pu3dEXEmVklcjJFxgoCVSFLwvA6xJAW86rxobxtJ2J9aICPkFqgF110czsDO43gXZOFEMYxpINXjycwUgq4e66nw7n3cdjGUFnBcBE11rnIAsrCZnnZpDERe5JBt7k3ymTwuYKSy8bFowWUKxuwrrhRjHANssGMiIdDkotaapspfO5HItrwSF9TfP5bRHHIWTbqlPtupdPdro9arUFqpcxHStJqYxqiYjrc922SoqbFLUxaoLwgFDin0WI9h63DKbLXCkGeKVLrAZMkcECilqLE8FVxaVngpG9h1nlXAE/1/RCVvo7BrDurl90TzY+dg83v3R/+OFR9/DRXh3b5cfu8h3Ov/TGFdyv9UB1skOdKozqpvWpdX0o/13HAdga7jJXsiQgAxFAJvBMdJy+NWSlAMi0LjfwBGPEvmdP8/npB2tbGnoizy9uut9+Vd6bbjUwqJ4vd0l2sQCczpH8nsOqrq6twfZgnQ8aEHG30XU8Czl+cC0GCPT9U5bfOvX0e5b9ZIdXtsgSDUe2XOBRMyaZUbdR0RFGnsUApeeRiQt+3aeLGzx/Bfh0IUSDJBcPrM9PTTEnttIwyabFLpq4gmZMsqhTsu8VLLJS31udhwGsK1ocXV5esoiEsBfTozlM6im1p5e0pNnt9sKmWopxsnaW186oOZ3j3Tv0QP3dbXf4Y4jAEIEhAkMEhggMEfgfRIA0Rka1UtRiKPvHPXi4Rz79NrV15aUNBvWmPUndq74oTCc/twJJrQ8s/1+/J5qStJYDSoQFsvtr9EPkp1ZKWfkneQ0DFTFgA6m8IJ9bCbkurbFrynHI5AZkxRVV4AlAgQmVERW42tjjBpYmkJbtY+Zkv1UBqIxvZMc6xxYQt4+qZiGCh6T9JIiyDvZiHVNfaj2ijsFKhLf3YFmpQ/X5dbaZ8rvA09x4n9ceP6E2ENnlGuzCzQ09AFcXvE5zIGpgIW7DvirzjZmSjr+pebX1A58jMxTiR3ZIs5XGBqVfpOeubNEEvJeXtoWGBi7ugWoDnpH41lgXlL8f86pR1RTJ55R+euL8Z6KaPqHEIuxrJfG9RLj6yd7vf93k+xqDlQaqIi9MoaU7E6i44OB+gIc+n+JN/oSBYgDyOb5FoDpnjHVKvaDOdLL/GrOqJyT9MN2A17fIfo++nABQYVQZywvkv8LHDhb1bDFNfauOtddsK0gdtd6p6YsboyJminJaPtZlD41rRCsBi743IPGGXrgb3evHU5x/MWni/H86XHQfT5aZw9Y7K/NNa87EtOots26QmVe9SkcZqwKB6dXafo87r6A4ckzZLP8rkFxsa0nZPcY6bhlL5zIzGjZVVjKS7FwHDXwKsH83rgWEX+I+vcvqyJv3SDEBhXf1rA6dx8M2Sp4LSLtfnhD4pBZVOWmxgDJ/1WZHAOP14rVex1zACHmu4NRaRtlTTmsJirNdiiCpQKHnJTDmO21vql/nDY6x4zX6ZwJUx2vn3bONw+7p2ufuxx8OMCV7kPO6uYIR/vU/sc0ZKoVagJBVvd2Ccc11YX3qjPhYgMxrMqqqQpAA31KrKvjqwWoxpM6Z9p257W1RcFeMn5LkNWTna9SoZv4ah8+/dNcw+sefb7uPh7j6QrAvAZ4rwKTxuma+Kvs9OdXkTZVJLbzl2vHeBCGtmVHKYFU2OPRtcSJ1wsyXCfXsyn9lpecAw8UlY+5CS+ZpzTWB7gJWU6CbcQmjmsZHBbK9ou2B2mpZV/Ny/u3b1mQbrzVb7aT2mfPW9VrQa929ig5ZXV6bY6Rkbao9qAWpF6gK5lcLFpJYlOJLya9Ov9x1E0/P5yIy4CVi3+Pu7S0OyVFrfM2ktpvM3XwdfhkiMERgiMAQgSECQwSGCGRtf7cJNstMqfiYlqAGCjbZZ4tWvVJ86dcQ5741iomY4FFwpfwL+WvYT+WDJaHz1WIDrCO0XkzIcoPDpy1rUjwYcFo9UIUaVbMX6RnbChRUi8p0Vv1VSYuna0h1A0zK+MPsSylmYDh/a6Rj+5HIGtmPYHq2vh0goYNlHVMa0eQsd7d3MUcap7H9FQmarJj9WK1bTZP7fIbMAwCKnqtbOzTdAQSsy4qOkfwCYJUFy9jtAXAOYFa3MLLZxXnV2rrrFUnf1QVJ5wqAiqoQl2ET022Aa1SLJK9j9MAlU7X+1Vq7+rZOVcfTtTBETZqdursanap/rES2hyz3QNKjrlcqce5HsmTUyVoD0Ew2U5yXmZJM2ng3SauyvdSc+loMZ0iGQ0lZc1i2pzHL8WDKuaUS1NZAMpJg954x8bP4ndq+bBIWkOQf4HoBSD1HMrliLm0dfAv7/AiWhppUtv3zr++7swsluCTjjO/lDW1pkBxeAVTnMFipZYXdiiMvAGUdNk1WPDXJur9yvClj5BxtJTPWcMbevZGm1kPmcovx+g5TrIe4Oothfv4IUD1mKSWscOtfyjhX3WiBeEOb3sFphdNArOwl86jqSA1HMa9xzhUYBbgVEAxWEqj2jr+NCXYbsX25AOss3MYrQ3of02DMAFA/pox5XsOobrOI8utHzJRgxgoY1ZluZB41J+smP/XNqSb2I9jM8xMYVb13AdW6CmTIm9uzxkw8PweU6mhcLVMas5rWKNZOOo+ydFRzwOf4W4fZq+W822BByaWH2fq8e7R+BFB91/34ert7+vJZZix77y7e/nO3tjpigUczJVvS8D3lHoDiQZn32gjnX57PteLrjP1tnLNkkds1EyVCycQThlz6ssUGrcnWPXHjt/UMUn434PUWZ9vbLz91y7PL7tPHje7zMb1+T5XmArQFscywc11+z2H4+WmLpdQKhzX13qn0ty4JmdI2BCXtziJGtSpyMcv7TlrCzHE0h8kMa585TO8AACAASURBVNpY/8wRa0R5Lfe8fh4RTxf5PJ04BdekzPt1/V1hqFQrIoytzGqkwi4o1LlGvp6ygJoX9nN1AqzCeJeJ0gKguqRGdQFQrXly3Z0g/3Whsa6w9e7LLbJ8vlxcPKRn6jl/XyMObsUX7QobgGoLxPBjiMAQgSECQwSGCAwR+CoCpBe6/objaQlUZWtVpdeSt6TPJTO8q0uNBrHAYH42Y55KW1M1JicQLrWeUV4HQ2giHHazAGHf1kZZr+kbvGQ3o72I73P7pW0wGuO0whSpalhhPRuDY1Lkav4OX7u4u/o5MqLpXsgHKys2UUOwRu9VIDPAZU77Cz9r5tc6DIxAuTK5JMuyZALi7ekOgJOWNtRjXSwuisngs20/M6NViW9aF6QCSEcwnzt7290MxLmBOVIYOkGm5kfKmGVJ08sV9ph2Nc9ePeq+/fZ5Xjv68BtyupM4mj7Y2+j26be6aesa29/w3dc4biAlztik5k7NsGDVZFNJaDGrMjXJLk1gBckZ3ZYIJo81Ce8hmLsr46tey1tAVVDZ6ktBOvdLEk3eG0BSAC01Zqn7LXY1qbFaT9vbBNe29whMIvFFCpwXxKsmxgI6a4tlYHkpJjE+r0vvWndGjerpEjYVoHqDlHP3wWsY7QPkwCMY07Xuv7/5CFvl2JhUw1zdbqVv6lIWFtYxu1V66rzBXEdnWBcsnJEVCyAF8u0Rv+scbU1gzf9y8S3JLMs5SLNfP5l0BzvMXc7pFxjVo9OSW5ZLtJcBwCwuqn28lYrLvAOys6+6YgSMmnFlsUeQqpFQwIHj5ZXAHLFljuyfLJbuqgHDjnUBWVdqUuvKuwR7qUXMwo0Av1xev24/ZFT93FePt5Gbb1DXe85+m8zX66Rf4FCSnzrJHqhXnfet7rQOTzuPAJMsWLgQU0DZtlKRTQvCbCmU8ZURrmvLvqHl/Cur6sKE13+xtLmWjAPM5Yo+qdKNGiptAVT31z51rzZ+6n54OeuevHwddlpgfPnh/+q6y/dcIxqXcWeY7aZG9dbFBq9VgKry+Fr14XqZULdqyJTeZi4omee+lEWW9hB4ey/LIkqNjasCMWraoj4Vljas9/mn7urjXyL7/Xi4gVkSgJR6Tes+nQpXK5+jrvqSeRjZryZK7M845vK032oZGt0Qq1797vUua+5o2q6qFix0Dq6eqC70pcxAHG1Nr8dijFuLJ0sAqv5Uky3nf1uIyDpTaw3UHHsNRuryBcAuJmSNilgEu7fFQV2+2kPn5CtlwWy7Qj68oJfqEimwCzlj6n/PU6N6lHltn+sp7ttvbn/pDm8/4Lx9ieD3iOnLIhL1qXWfGR5DBIYIDBEYIjBEYIjAEIH/eQTIdx5A5pj5FbN2z6hWTtcyuySGBT5r5bx+71k233svNOzr9mobH66tCxmV5/qu9YjDTA99l7Wrfvmcf29TS6gkt8AqsjZkon1VrNsW/1ogd4GU1r9SBxvQVaA47+a8qpNqgWKlwDr4lqMw7WFgYDVyKiFsY77CJhbjuhkpMGAbIJr6UCR9STGpH53QpsSfYccAI9Mdev/BqM5gRWVTZTOsLVM+Z5JpYrkJgN0C6MxoTSOxs7M3654+fdDtP4ClAYTPL05RxF7Qwua2OwCwTmBuxU0BLYDTtLTMmkJjVWVTZVVJxK23DHhoCwgm6nHxVJpZg1D4qY1h8cz341ubtPEvmiYgztY79dpXUr1ktCJNAWcxrpk3/q4LsDJJQEsB4qr3jIQySW/VJxZdKNva0FvwqaCgQJiyyYVGNLzlnOTe75uNGWz0D0it90iOAbC0V/l/3x6yiICxi/MX5uyK8bylvlg29QKwUApP5bmCeGcf84d5oqwyslPliVmAcCEBsMMbCnb3izAAWV7bZiHixWOAKosJAaowqkenff9XWTBZSx1ta4x6N9aJjrqCh7vYlvZAQOdnO1xxszZGCWn1IR27GGGI+Hsp26UTsnM7rH5da1kEcI5Tp+mblQJnEaAxcsa5H9eYk/He10h/J0yqN4ewXMzLgKIwuLVtGF2BUWSvTrWyGvMRjj3tZpzPZfDk5xYu1wRJ46USIdspxfpUPzckXaZQGSoJrq4AUtWT1fGutjWbbf4sZehgVLHBAuwsu/31T92LzT9333/DGHz7Q5H77HF59H93y9Ofuf4wY9PV176pglFBZdrWWKdazr9Vzz1h8UawX4tdUTswV+6jVIqPmp8elqxvHTc9kbr1raf84bgwHl/e0T/1DeB0rXv3jjpMeqfOkeVe2etXEzD6pp7TkkaQOl8wL10wiZK+PkNn4HQX8vxdGDCuAncVEwmWY1I1yeu6FFsfmt5B1qEKpL18jFuNR+5pMrUefyyiax74WnqlZjyJv9LryH4Lk/p7mTHx07pW35a1rHpeiW/mkfJf7zfOQa6RFYBVIyYZVc2V7Ac8v6FXKiZYnpP3TluMnQNK392+4/8nNKT5LYswv5f91r879d0WePIpw2OIwBCBIQJDBIYIDBH4R48AqcxBAVUzzIZoCoi2lgaNT5PniSzQdgpJRStpKTloY1C/khGWNLgl+9amBkSWO6k8ayXuZZAkeBAyFmdbgGjCNlsAVvdga5iqwMOdNG6/Jujmj1Wval/WgNowNO4tfsKwZFa+1rkECisNBRD20l7BrGZOgplyDC7XS6thfShZNmsbI/+NwYznDzhNT0yce1O/pRTYmtTtKbJeYO8WxwwLPLYfJvLggEWjpcEMx6uR0j4gNGWAbKfU9zFg9dm3LwGwk+70CyYxZ0cY3qxwOKX3K4BFmbAmTbUvwYCo1wyWn8gcI3mUGWrjJ3DNa4VM27DW8Ru7kvuWlLpxfJUw++rXILSeqc9Mfw7ZUVFYqNLsI1jYVwI6y4gK7SZvQYoosyorGAzrc7XY0dOcMebKIck0CXLbrpVDYtZj0m97mguA69yEexPZ6oMfiftOdnFyPu9+ev+B1jT2UAWgWr8p8CC4Z8tyANaA6Jq5Z82gIOMGwCorXsSpMQluqX6VPJ82NS20ge0CAzbdpvb4BYzqQ9hwD1XX388wqpGkK9d0ZlurmtpAGcl6b9jwOKYarzL8CvSLxFMJaoXYOldlxDKW9l2VNROEuB+f96cAvnqeBgkHxAqsx9Sppu1IUIb12DKFJR1291la4jhty/Pt0504V7/5cB7QKXvaO8X2Q5u62IYulS0Lhu/WFhzLdm6R8NaI8hmMd+ZFAdUrwW7AV9veF3yfrKpgtcmBZfmcOwLX1IDH/ddeqvNuurGgr+qq29s4oU71r933D5fdy+9/5Jzr3rM6/nO3+vIvAdNhVQWqXgu2phmjlJhwsTmeSn+RB3tnMC65dpgHcTIGwGZxp2G7OswgxQLqxDyAGrn5+uRJGPB1j/fT37qb06Pu+GSje/8b8wowKOO5ELBSgilQvQSgLvPtHHR/BUqNwWrh0l9FLnfJHsznYhEZClRlfpk/AkTvH9a+ohd2THxP+ps6R710BJUuKmiO5DxwjrCPK46pnJYFqR4D+7BeNcdTYxGA6/PRk/M2mFz7pl4DjDU3876zifGbJQdZ1OGYFpRCrC41VgJ6wq6ezU+7kxUmScaH+2i1GFMls04n3NPuTfcW6e/PANnzdk8xwnVvbHeQxHx4DBEYIjBEYIjAEIEhAkME+giQyuy2dLan6wpcJn1KPlzAsZdqFchx28aq5VXT7/79tes7IJv3FgNbIMlcDXAYcAtLEFBYcuBiYuurWtqUq6+yXT9NNlVwOQWAWstaoLIXGpdrqZ8y0jiHr4Kv0i8mTNUe54pE2HMY2aMUKXD11BQUKDsshuxKUGV9FpGxl6nuv0rp1mRSqUUdUeOn6Y7ARnffTQCp7OkU2a/SX12RZa+mmLwIOAQTYSlMCpHvjqcwWSPcWmEpJsiDZch2D3a75y+fIm0lwYZFWpx/7rY2LwGrgAmZ2Z5RVWYpyOGYAzNNupU32qomzwmCPOdEOrWPSYbbusLvWYsCp1Wj14Dq3bg2liPS3jbWLkQko76vU72TDDegKljxaw2wekuf2gIVMjMkvbJvPRBozsGZXjJAfidZ5zNMqvl9xTEtBap8n2k6M9rrdh7+gX1WLfLR8Vn387uPyHzXqVicZtZeAUpXyAvnOAKnLQ2vLeO2Klh1daAYySIlqx6wepfmrwZejW8thFRGjyQdoPrDM3qQIvs2n//p3bw7vShpcFqKsLdVDKUEDcWK9kC3N7QpeW4BSAFi5katGaQ3pfWcyk4For5mvBa2dHFtQnMtwUv/3aSZHrXq7zBkCaCOsE1SWlOFcxM0g9vY5ytqVCcsrvxCH9UF7JoS5HL5LdY38mSZt7pSS16c+4BnWLWqPrJ8IThyTAW7oKBc520MdVkOkI2RVcWxnGttf9JqyyNb9XrzHO0DqkYbdhxGHrE31/mCRajrbn9TQ6Vfuu8OPncvAKobAk+B2+nbbvH+vzJWgHMZUxhU61LXpkiAZ3uR/Ob4Al41V7L/cCjKAqneg4hFTcqSNuc6UJ4bZ+OCkZ7D+tZjBg3HYWJ1c02rlcO/ddfURn/+vIn017UZlsw4rzlg8uyUo7+wpypzZeW3QLVqfTMrdAQWNLq4lmuq5lFWlIhJ5ObG1O0dHyeJID9DULJuj9NYXseEysun1Zf6d54v9+ib1obGVjjef/yMvg1Qeq2ynf2YZVqvAJ7XAE/vVzoJK3EeCVBTJ9viE1YVoO22trlhkchxu1zQlObaPqk6m3Mv5B6veZbHrQPw55vP3dHaITLgX7FWsn1NLQa0G1D7+fVzX708/DpEYIjAEIEhAkMEhgj8Q0aANMka1aRoSUzvZcAFWE3iSsbYNI3ZTlDpeypr9TdrV6vur2qiqsa16jP9bilaPqca05QUuGpVtR4RePZ7K7avmtroAiwjilQ3wFU5L2ZGra+r2/UAoAS+tsMpWeVNk8F6ZOn0itS3l2TOADvrspAyADJxtmUALLivJH8kXDlSnWJJcGUylPFOdnH83YHvhckU5MqojnQAhhkV0M4Ap7KusmXb0KfmwemCIatmYii43qBPJNhSls42Nda4jnnPDBD0DLOYp988ClhZnp8AlA+RApMwys7CdAR3WqPWgFbRgX4Ar+dnAYv8LxJQpb8CZZNeB6sxGAEnDagGiWSHkTxXTAUXjkhbqBC4Zzs3ElAUYA08yi6b82vACa8J9q9092wMUeGcwgRKVFMTpz601Qc3Ris1dX4q+7bGVHfbOd8XmtHguLq7/6r6oXIyh59Oup/ff0496modoMrnrjRZosZZ46Vr6+FsWwPQtX71CsB6A1NrrI3vjb187eNrGWPmeTFcHnPaevgXCwNilhn9dP/wfBagan/Mn9/Pu2NqEiPJFV805rMRpAl1D/CyVCAbH2lmSX2dOxMZKseHL02KBLrFuQpUS8apa65lr15NYYEzpAVYlYpGLsqTOvVGoRBzK4Ggce7rZ2sJSGfp17hPy9j+/AGgyo4DfPOZtdCThamAqqqDrJlQixYC5Z5NDVun8yufIRv9NVANoM11FNxVrHMPSpsL8N2ePT+uPd2APQKdfm2B0t1cIAXGZIya7r2NU/qpvul+3PsNoPpPrMvAmCq/ndOW6Nd/5hwuuQQ0MduC9cQ5HJAqWL1tbtnpOZxvAmgPVeZC2tbUANW8z4JKAULXgmQ9A1hdlEEyvLb9PDXOvuVmft6tDv8CqFt2Rx83uy9fiLutZjhhVOjdl5PN7vycBRKA6g1zTpl6XJNzDdR9VrCqwCAqXUfO+PjZAuHcb2s7f/R9d8tQTRDLWMtMK+Nlp1kwSK0rUU+9Ksy+QNO4244mDGoB3YDYJv9132ljkx63tq1hHC4WNVeVIPPxo22NqWrxJWA662LejV1TKEOl+QWNZ1iYuuYass+1+hcXBY+vT2kxZBEHZR2M5QUmSm/5+u32Lyw+em8YHkMEhggMERgiMERgiMAQgf95BEhJqj1NJejlhNmDmeJVSqJbrxd47VnVPp2q7XoAWwlggVQfJEKtZ2ZLyfKawFaWs2xr6lFVg4K5NBgx/Q6gdUvNbrbgWM2aTPQFniZ1G5FvVjJNqpQv5cFC4apFLb5XKfEUKXEdM2CFFf+YlChPC2Nhomz6DItFsuxnTmlxMRZRWk+oXJFkS1A6xZZ3isx3ZANUQQf1i7aokQUbkcSZ5Alud2eAYVvliB/5DHttmsaxM5jUjW5Pp2DYWXusjgEmvDVtbZ49f9I9ffY0+18uvhCBjwDaZYyZBKICVhCWKKoSXxmiyH3r74CfBFD2qIBsWss0kJMX899XQPV3c6RPnKsW8a7GNfOgQEtqWGM4Ex4uP3uQVwmzPVRhVJR0hoHtP9MpwbYyrNa/NUOZHjbb1sR82B6cOqVqiyVgncOGblIjuL3/vAGqrnv38TjM4Dmy32vGMywbu7+4oj71WrDqGDtfYq0V2a+1rxkza1Fh5mS+NTR1SaTYs/vzNSS2kvSMZ0ivZVT3GR/B488fYNPOWNxIoWaderB7wtPmnTLJNh4FzPoZpoS3AEj1c+U8QS21r3L/zdAJ9gx1AzAeaxhYtxKoEiNrQUOqs0NlnDUWgsc2VE6VzG8Z1Q5GFcdpANsvSH/nxL6Aci0a+QDq5xjypZSU91mvGpU5oStJc10ntmH1NZTHPEr6Xc7eaXCUeMS12O/UewqmygCo6lMLXKlmsH9nXIO5xlwUuqW1EXZaANXrbpvqxkebv3b/tPOm++6HP4A5YUudcQvA9q//O8DyPIwq9F+3MdtnsACqglmBpfWpMqo6/lrHKqvKAlW/6KLkvFqbKq8tY7G1AL8MYwZVA6WNrZelWhAYnn/pVh/f4Aa+6j4f3lKnas1pKdvPqVk9BqheIv1dzHU/tkqeOZh+sm0OWB/L1wozK512E3kxs+xmIuvftWgigI0bc2T/Mu7OUWtha0HIsQgDm0vSg3YNCMDZ3HmdQFcoGzItHS/rSmVDZf2ZB9aYXlPrHTfx9nn1OX48+/d+E1q+5re3G+936ffL5FtQqxqgSkshez0LVC+XmJtxnAtM6/Axzx3cs1o5tnz96fZfuvfdLzxTapq6wobHEIEhAkMEhggMERgiMETg9xEgHdrP+n0lDCZHfYZbALVPX+t5Hz5n4lHMaA9ei1M1AaykRLhZ+/XbhMSsr4BoAVW3FzjGL5b/V11pOMcA25ID+5wr8mGNehaVXQpU/bveRdJHAilQjfRMqV5ggeyr76962b4WdQRg1ezDzygWSZhlgl4sqn0ARWfbtK6ZkeRubNnz1UQTJhQp3NaMNjT7uPtCl3pWY0GqUmLNlWBWTTangMw8TwIc9o4sz2P0IJRxjtj2YHcGWBXg2mZECSqAmuRxFznxw6cPuwcwq5MZCTjsUnd1BCMGyyRAjZS4flZ/U85WOWSeF+GUzLCcgAW2JQHOdm2s+/QwBM9Xj0YwZZwMTFraJI/0f1+xrQGpJstllHTf+kbJIH8LUm0UWcV5yeKLJXJX/i1IlVk1w277T7Lut7WpjCc/lfL6+wIZ72zvOQsE3wBiNTTqureHn7u3R0gOAaRy7oKza87x3HY2AFWqPTNvAlQBqdV7VDbNUysWUgl3epwmNh5OzYcQ0C6EiF/4Ywdjq++fTBkbmDIA3p/fnXen5wVyyom6B3GynK3XJfvUVMv9BoOmCLQumZLUlsOu73VRJSF1W9kxmdKAkwK/ZfzjkNf73I2AT6Yu5Yjt7yzE8Lqf64eVa3GZhckKawiladRbamw1cI0s2ChlmGt8w2waM8FwD5QTI8/DMa/nA0CdZ3fsetU7OqAC2B7ULmP448JGm0vsQ1Ct3NkBT32kBZS5TdjehVZQ1JLL0k+5nrfWj7uDjbfdH7d/7n78/hWKhkcJ4i3gaP7rf2SuHcdQqZNRhUllklQ7GuS+gtQYjqUtjYC1WNUKrP+ra8VxdMEg8981nYwX0VCuP9nHUfgb/m61nMcfMFN6310y/l+OWFZDLrtE3rug7vT4mPl3zmIGf8uoyugnomGSBZnlRO1nXrtI09jQhlRzb4hc31AFdJZ5kj2WjV8YUq6t+Ga1+VF7q/cIUmVGZVEXAlR7nibGMrpcR+cw1qf0S6WXqveFqnutundbXW2wYBaTJt6XljV8b7j45uc7HwDATrgVBkqRqwM+F1FOGLQsPXSnuP96D+UOFg8BSze806omcR4e8fXn7k9c2/TzqUEYHkMEhggMERgiMERgiMAQgX8XAVKLvj1Nj1h6cHmXU3/1pt+jGq2NhIzFUhZMlck0OSF9yf9LdFhur1W3WkmibKpVo1VJBUhjX0noTVySY5vetbYh7NWkV+gbVioL/NU7tWBAQeICq366f5cr8BaAdBcgoyzNVf6+vc0IdmTDuk+SM6VvK0DoFQmyiZbr/iaqwFSMapCu4c4rm7nO/meYJml6ZC9VTXly5porJQHm6GDe1kmuN5X/sn9BwURXXkGxB2mLGt4zJfnbY7/bmDKNR8CsvJ3nSap1mLVNxe6DPdpxPOl26L0KPwMg+AiwOC3XzwTRBLsYU4tQA1RjvMJrYWEEGwVyYogje9eS88KMFfu+htJn7luafJVAtqWM6qtqll1sWOIe4KJctABR1TSTBCtBxb3VWr/Uxglag7EEjQJVnhe8yDJ9tVSSnpu8tgRU2kRILDuXbUTau73/HXF/EimwcsrfPnzq3n8BqKY+Vel4scqaKF3Asvp3OKrU/iE/5NuDKG8an2eGGBP7UjZwIMnrOMlSjrOo4FvQHSD5/Z4+qttT2bGu++tvF90xNaqRjgvrigAL06SDr/vcJOY+HQlsCyfKzdoww1eJfeLizG7KgIS4AdqwkBnOQqMedw41jGpByzJ4Lfat6rRrnge76MYb0LrGAstG9/yhQHWNPqoLgEz1YQ0oSpxqYaL6obq4Ua2d6k5QALjfNrNHcJ2fDdhl4SKTKO/LtyqCyFKdG3VdOvYraycBXM6BYO9IWK2jFIRZoypQxfWXObfNnN/a+NT90+xP3R9fP2aR6HmFkDk2/+2fu25BL1XcfteQ9/qTQvKwq2uYKcVEiWsYXXAB1L6VU0amB/31sy9bqIUT60Cdo8QCyfn6+EEZXAuqP//aXZ98gjW96T4faYykidJad3KCcdAZJkpzlBDWpqIIuHZxxHZXMWUyNgJV/5YBNS7Kx6su1UU3F7C8rvNa6k5rUWNdKbgfD7CUfc6MsRVQWFRiWO5sMUpaoj++BmiuoHkFlgLX3qxMABvQzH7qeFxD4n/tM7J4x3tl+K1DzfxhwU1AK1hNP1z2IUid0wda47nMOiZh6mb5+oRtkj8fdo+5hhcBrRO+BKwr1CrnSLXf0lN1dXtsk6EBquZuMDyGCAwRGCIwRGCIwBCBfxsBU3CyFHmnYkJ66WBt2IOVAoMmb8XJ9cmr0tdqONMgYKCo+1gmASnjIiFjpcItAcyzWiVFwKuZaRK4SlhL8OvRmOSY7MuoKhlLi82kaOXoK3wTvLpv3+PvS9sqABRltYTOtrrZZcvic+vz3T5sK/WkE0Cnr4XhWZi8wzTB5HhWM8DRGCZm9nA7zr9jDZLYfkIbGpk4GZgYOlU2mUTX3oeyVCacMhGbJJiydVPZnFb3qFxZE6Xd/S2kvvDK5NGyXWOTRRLOKb8LfFUa7tG65tkrJK98brdxSd3eR4yKTqJSdNvU4bXaVNkiWVSB6Y2Jd/SlAlhBh2jiPiG/mwhh/BpauRtXsUaj99o0yPs1omrApeaAyWljbNKXpd4jh0nGHIAaIEJC25ty9cxdmDTrO22dYbItO8QuA1Q1EAJEzv0mJ7cfZ7ex3W0//IGFgIdhWucwVr++P+w+ntISA1H4UuYqQE+58A4zr5x+bW9jLWq+ZQkFoS4KtDmfWtSgdyWrJTsugyTGzFrWsNM3ANVR9903DahC/v30Yd59QTLp+yLPDNCpCRopqVdG5sR9mxbPr0Bja/MiQ8bvNe6NJZftDe5vx+QWDchmwSFMZQHXKBcyDLVUFGDTmFjVBj5KNlw/t1EDvIZRtc7xl0OuLoFq5L3up7HluQb768QpU+CySkzrGlZK7Cayz7K/OdKA3ZKM1iHVIkZa0aT9SdvW+Ar2ADo3AKk15a5N1prWNQBVv12YobqY9jRzrsOLbhtDpe8n/9L98IJ+yQ9eFfPI1+Lwv3Vr80OAnNcHyofJNkAVQyWNlZT/8vxt6rfLGdsVhdxuci2U+iAhdtEgVHte5CD5ljbmsT59xPVGzavxFeR9+hm57BntaG66TwJVgN3lxW336RNM/jntaACqq8jMuT9Zh+r6jvdBQapz0LEKm1rzXaWG8UmrK43T2jjH0Cm4tRYpIkQQ5KewVaaVz2Alx4WK4FQ2UvK7umSR0FjCvvr64ox7sS2ylPc6XuxfcJo+xtancizev3yPqypZtODgekMlcHU3x2Hbz3MxbAmTrRP7VQzUYGn5ukIFk/7Y3Dv9MsbXPCcw9fcJ12ixq/Re5eo8xgl4DqP6CcCqd/vwGCIwRGCIwBCBIQJDBIYI/NsIkAIdJBu6r5+rhNVHsWb1W2VwxV/Ww78FfbJUSoArASwxbdXKlczXbQS0/aP1TkynVOSccCZurftv8TPl+DtKHVftpX6rz1PWW4AZqNtqvZSU9UcmG0oalXfaV1WgCtzM0d0xTe2MRtStjQIAS8a4xBzFWqubgFzMkJAOTnTyBVBuw85s2meTelKZhbCX9hY0BY2MUzmq4AsjEYr5bCmxPrY3pzWQylI9J+pbNXPx83XGpEZVMyV7Zm5Nb7sZbJ2GO9a4WpcmiebZ7j+mfc2rJwBrZcSXANVDksozTJgAuUiN19m/ZjCyqakxbvl2GDBRmfSgvzcwXYN4P5L9yBSj1GiWAJTKjssRuNWk5uDbHElNXUk3b5VuakblmJCs3uAAmhrU0IkFcAO+QhdW388A1ZYsh/11nAUwbKK895x60pOl7CkxxnF17/EfV4dFWQAAIABJREFU4uqqhPeC5PonHH/PzmmzwvjOqQX0HK9uZ90S06ybSLtxHF3BcMmkRiJb7quBqS6AKHXsQZKnHcawzTTBIzFQju0YHCDRFqhuEfMVAOAnzJROkXz6/gCz0vYGZAgRxTnjgCJY4bDOsswFiMI0ck5Kmh2HKfOoPrpknr07cp7sH16ljWkLGFXO3VhLwyoALkMn+//2oLuuSNcrZDW3WQD5DlbYmtxfPgIZMADKmAeEfn3d14JR5o91v8ZEgBNAV8cBoV1Uqs/nOBuoE+PJ7AXwNEa1yVsFRp6xYEvJq21TNoxLTtNrR7bQ1jXUgrPQNQKkjmRV184xVDrrno//Si/Vje7R429LAs9/y+M/dbenvwSoBqzKqMKirm9ux1zJhZxbjZaoN/eDyi27pPApx2/1u3U5GFOlzPzhYkFANOB3+piftM/SZE228ehvANVLwOmqO8Hhdwn5e0698tERc/Zswj1EBYg1wxoqFTvqUprzLrPEy0KgaPyURbvYw7kLSG115b2lnyPVxsj3aJJU2DkA0y8GZGUvXI88izSCZmAi9zE/0zGRUbXfqSyq9wkfYUXtfWp9qnXKzlPmiLLgaxYPsljDuaY9Du9ZYm615HlrTL2v6pyu5NfyCRcIL2k5I1iNGrktBPr3Wu4TzMcsEqm2qY7ZX4Cp53wpL39/+5YOq4f5N2N4DBEYIjBEYIjAEIEhAkMEvo5AA6r3MPReStsAy7+JV8GXPoGuRLggZNWBJsPLs8W6FOwscNmDo3pHgWNbyPSvpRcq71cCZ8/TdZM9kh3ZzarBalRVWBvkwmwjJ1tMqj0Fb7r5GkkU0GXEthNe1ynY/VbO7eeZHlW96zqJ1q0Jbw7tXtIW0yT3DZDd34XB2dvGQAlGxjqtXiopGcPfghFNlGJuA0iVhdARWGb1RiMlsaKAiG1lSXcwc9m0Xg6gMYHhmkCnpkUKYGVXGbBSZA5HJtnaVpPl0WSte/zNAd9PqXvlfSPkdBdHJKHn3fbuBt/sQ6ebZrqS5FuGzjCnMJdElP2W+68n0MYvoLTAUi99jPuozxjugJGqUw7QypczwDFOxlzANvWH5SyasfV3zHDi6hswI+vT2JrqR1MgADAa7Bq35ZIuasjj7i5xSz1f2ZZGppBxmx50+49+wKxliiwYppUejz/TQ/VMeSJjecVYUtHIPJjCiNsbtxhFDX/Or6otyXqcf5VdClKNr+1hrFUtoBkXXdmptvggrErrGt77gLH5FpC3Rfw1wPnl/QKgKpCp2e55xJjLzwnYZdyiMfbzlEYah9rO2AV4JNSw7zJdBDkGOe3KaLipxVR5eY1ZDY+SXSXUiuo5BlBjGNbso6S0JTGtcezB9BaLGq+foghgbv7ygSYhANWwrQLHOovGKOejcp34/vh2K4F1lJzXmTUlMc4UaaApS1UBqk6JaA1yjLoZ5++A+ZLAuqCTlk+ZpByHsmWBl21UWNjYvMXJlzrVTebDBFCzh/T3m9Hb7ocn192Tp9/nOrE18/XpX7vrT39CnorEdwpIncKmIvtdX5dRtY+qrrWyqSyW5SbgQo7se/vcLAxwCAGsbdILVIPW+MZIaX36hPcxhwTlS1qwHP7UzU8vAahKfte7k+O17pRySxnV+UJgxxxhjq2oUY301/PNva2ks5EP11pNkGfgO78bA0GqsvEbW9gYc9jvLIR5+QhulfAndgBmnX3ZxtIDSxgyB9lG6a/XlMdb0l8ApvM6RlI8R9/TJQzp6kxpMIst1MH7uQvOaUHLHXekWiNtu4iTQNVDPce0asG4OK4uAm6usXjHF1BYUW9M6LzDerALlguNsfPD55YxqMvKAECVr7XjyIFPkP8KVH3H8BgiMERgiMAQgSECQwSGCHwdAVK3HVOkfxOVksfW4+uf/XaVnvqoVLXqQouzrKQsaW6y+Ebv3X2C2whOa7XdlD59HO0fGdgJ0ygDKvBzi4Apk/D6vXqjCgJbnSoJk4ZJJlQyV7KpAVQCRJ6P6VJ6thaz5P79O9Ja2EzB21UPokz8rakjqSrp77h7sLffzQ62cfXlU60/VfZIcico3gi7SqrGt4CmejDKUMi2VkKvXnmTRDPgVXwKy7pBEjgjid6ZbSXxXyN5FLDOaEEjFt/k/ROTT85JEDWi96qmpo+/edI9fva4mwA4Ntcxkjk7IjG97HZ2cBA+0NGU87xrXdMMYyIJFMNy3GkW2uCFCa/xb2gmfSV7/BqgZVLM5ibLjTVMPh+31gKqynkLjJpoy6oq4XO8NcYx8TS7TobdaulkzwRpBVpzsmbXYdyyi8wLMCjgEqCKKdLCWkYdm3ce00P1WxJeZZUYLNG38e3h++4YsCj/ZkOMK8DJnNrUFTLgET1GHHUB7yV/l5s1YBaWS0wyamyn9Zp9H92whgFSJYktpO8xr3ePWAwooOqCBGwuQPUYpqoexdCVfNYWK3VasrEyuALAyMI1+XJdRGBcmK3mdrCLBkQllfU51x1SgxrTp3L1zdXG3+5DYBriLxRbu0rDgjumFV4Pv1rKOOzUqDJ/XyH9tT765/cwgszjXL3R9daV63WUq9/PyTMea5MYe6ZZ7KihS8GA5y0Q9+gytrWMoTzV/abGlrjY0ifHZHz81GbUkxHPQocmXHX92Ud4U9Aja5dr8azbWz/qnmz+1v34+LJ7/uKfWNixVQz7Pv+lW3z4z7SH2qV+Gcffqb1U+ZYB1UTJ/qq0oqpGwo6TQLXNdY/HuR00r6Mv55ap7cR3TvLHaJf7xNOAray5XBzTmuYnFoqQu8ZR97b7DEA9/LjRfcFICRUvQBGWlcWU67SmUVJrvJord/YvKC/ZbTHVtSDVViEi3y+Jtz1NZTvrmvWzYkpF7NPD1NZOvuJYyLAr3wW8FlCt/blwdgUwzRxwUU7pMO+dn9ALFumy+4nsnLp4z2l+fpF7hW7nVywSnK8u065LpYos6dntCf+/7Pa6fRYCvfPWfd55SdFE7iflA1D1qi48OVOWOAAvYMgvWHwQmC9ZUDwNs3rK52iDN7SraTeT4ccQgSECQwSGCAwRGCLQIkA68XUf1QIoBT975q0AaQ9MW3bdUlhT1a97pRbb2q+j93Lgymz9r8RhWie1tLjt28+MLVHEwLvYGPk5pIKRBBfXU8cgO7vFSn7DVKzsl/OvD8Gj70mLjHYGwlqTKf1fS0JcieiIxHSMrFd0tkDWZlKYZD1AoaR4Ov4+eEJCBpuqZHAM2Axzmv6FbA/bsUGCpwRY1tSeqtV4wtYPdUy6bSr9FRAFOWiyRGK4Qw3dXoCqbCtgJOxbvWZ/Vcpng3Y0ZbJtjThlMp10j1887h49eYAxjqBh3p2dULMKAyVYncGubgB2C2FUgmugrFdNH1cZ1xb5JO4CiwDVSizvTZX6BYKcQc4nTI5MizWnjkkAUCXzGuEEaCDlLLSr66/jJkBVEuzroY+yv1vNYEy4w8aW9DS/smkxkwUwz0iqz2H9rgGnOwfP+H4RkyVrDs8vLrrfDg+7Y/DwCnm3Ul/B6uUVxlkuXgBUPeYzZJgL9hXpJXMlCyLWD2eOyBqVGVakyTG8aaxqpmy1UnER4uHeqHv5iBpVGFW3+elwTnsaD9gYtZrNdn6puVTWHHaxag8j4XQmOhaC1caQ1hwR2OmK7PTzQnExo/Xz9SiVE5erU75cwLhbPAgtV/vsTal8RmY16s9caDXqOzD4Lx5NWCRZh1GdE1vGgBeK5av55scbkzCtxiP7rx2lbY478rM868yraouT/TifBG+NmY5kOMC5alyV9fbXbQx9OHF7lqYuOUw6x6yCwBpxgM2toEanbeDM/uZR92L8tvvx4KR7/up/YwxzAQC23neL9/+R60R37r30Ub0d00vVGtVI4TVRakA1SoPw5W1RpiFuTyoKhLaCkHtVzdm1yQP2SY0qcydxxe336tObtJYJGGf+fYFRff9uhJkSjCqE5AKgeh3DJFlO41NANbLiNiiJTPs9cw7W03jE3bnuHFW7m4UlY151rSsbtfqETLWtbXJvbVJwno7018LsKD+U+CoFrp6qAcgccyS+FywuAlQ1QXIsZFQ1SZLlVn4sm3vBItj8BklvWyyEP8a47CKA03uHipY1rjXhsg3B7D1tjapnoLO6hxlTPe6VizCuK0ZykXvkBtfrCUD1C1Wqq7C0A6OaYR8eQwSGCAwRGCIwRGCIwF0EyCX29XnkCUGEqUVJJuUje7a0eKaS9BbfUomTtkcmYvVs1S8VoGzZbAOlleiaiH8Ngk0WCzyYJWuoYU3TiBrDrbUdTFRkXQEstqoRKjW2ys+gOUzkmH6a4rOyXroNm2qS3CfSSn+tTjURTJsbwFnV4sk0ATxtYaHpCRSYkk2dSD0W2UwTwRGgb/fhDi6/yIeVIgM4lfR6HgILzUR6d19b1diiJjWKIeM4ahL9MUzpiPY2MW3l2JYbSJutT4XpEdhOeX1Cb85in+3vyWs8t7Ml0CSRHwOUePOM7U34J5g6vfzueffg0S7GTgKis+7iy8ccy+4+ta4yqzkAc9w2lvlwpcGyL55bgYeYLPXQIdlwG9vGltdAm+Aa0xJ7FuAs0xxdkG9ITMM8yaImoXVbgQ/bAKBvYWR0cvWA4vrq73526Kn6W2bp2n6n1vMJjojhgnlxTiJ/AWOq3Hfn4Uscl5+ExVLOeQzz89vhp+6M92iUo2D8bDXmfZ6DjDnOq4CFBQ7AGildwc5e2YuVKTdjYUCm8gbW1gUE+9gGkDWg6mfciqCC36xTXadGddy9Bqju6PpL/P6GdPaY9iSeSw/lytW2KQUC8lAACDyyECCbKjtabHmBEONVMRXEBdC5AMCzGnA550NWZyxbjbU/nWNtvjjffV85DHsl19gqI7ZFTK5GWUOe22EBREbV89UM6vgcxlJps2PjWLQ1KXft8SYO7pup464iRQ2AKsicmm/mk8xprgn3IfDpY5lj4+8wrSVtFrymL6sLE7Jv0T+7X5hAe39aq+mSA0AVFBqWfgzrtrP5uXsxetf9cf+we/4aoCogNXRLgM77f44KYWNGaxpaydC/htuXbWms9xSo6k7elATKX3N7qnnCZKtpXqHKeWYEsmpAbACp6+ODMlricXWEkdIp7WlYMFkAAuf0UD09Xcf9d6P7eDTGTKmAaTn9lhP19VUt3mXNIJNFN+BizjNnVBQAOjNcmkSl3ZPqi1pYEtCmnFmGmtWcSMSZX7L1SoA1H1P6KwgPSG37EXRq9KS8VzDqIFxZs3oCeERSH9mvTCwLBNbny5zaUsuxvJzDftJ2Ru1I3XuVmXOtqlzhtzl1qT5kRlecg72rve77e3X6EnMOioI9Z9UxMq4XUd/UPd0ijdPbLzz3JddN3Tvux6JGZHgMERgiMERgiMAQgSEC/6gRIC3YU3hmFtRiUMyNj4KV9VvPaRaw6XmRr38vIFuPArH1s/qq1v7dS298VEYzBY4K/PnTtFlH3ym1humfGomqSW01QrD+VGgqCPU9xVJFbEbyJAujtZOewu7HY2igLMdSx72e+lSNiQCRJK4xlIlCtSS9cd8kydWsSHfeTVhTpb+yNlV/WkBgQdIo8NiIeRKgGIAZhs7zEajxm61sAnRbPeTK+k3llfZcldVlfyPdbeLOKxNR+GWGG/A2Bj4TQFXaT1hfGxCM/RVta57iBLyzRyubbSWBp90F7TLYVXfwqI71DpR6boKl1jvyzpm2xTvnHua16niTOJuYypYlcfw6gy8ZaWaG7E9YGhNr4q5hkiPi9mFY+TsOvrAv0T76nKdSdYtrsnBJuGV0TIZ16a3WL+5pQXK+JMFPD06McbaQ/W5M94uFI1afTy/oBXrWnQFABeQm+acrZL/ux3ZGjP0SkGodcoyyBKrIMQVmO9Niz6wjlOH0uQIQdW7GwPdEhipgID4PAarfPp0FqAoO33xYdl/OAVZBNgLKqikUqLmPzG73HeCpTLc5CSur5Lu2qtjGVMefOQY/19pRDbWqBU21jVEFYBucAkziXPfr8o8smZ/ja3Hb9TrR8ZUPKTaurq3dMKpoFmCF//oOMyiOX0mxDG16o0aOLbAuxreMlmoO5LPC9vLt+OUwGvNqvDyXDHEBrrCHOR0dnJH+CnpDUla9q0sowWoalznfZN3QfBdQ1UGWXqo3uFwztybrZ902ZkpPR++7P+790j1/+R8ApQeRzN8uT7r5h/+TMWKfM5hUapnXxtSp2pJGsKpm3t+9zyihBbjWcdWiTSS3uQN61TagmoWUGkX7p64j/72rLcVI6ersCwDwBjMlANsl9alno+4UNvXwiGrac+Ys87YWPYxZ9fCNcKEpPbJG0zOrgvzEvQbV9aT0VjUOTZWh6uBa1jPXlu7kMp81ZleCUUDmiHuP18HK5riOn2wzDGx63aYljeCwYr9ggeIK8yeVIYJcGe0VjlAuIiiD91gW1JjLpuYulqVMx9jroea2BkpWl1LVGq2KjGpY1MwF6lFz/3AkZVnLGX3JoqMHZ42rX7q6cwV3x7efMqcVGA8OwAnF8BgiMERgiMAQgSECQwTMGrDwaevdVUt07+CbtMaULoEqoCrjo9SsQF/VmgZG9il3tqxH+JZ/83fPuPaooH4WpFPOW2xH7I9gwdzDbA3Wk61sh7BIu4NmthQYVal+alFlPNlSENuzrMrN0hM1vIamH5wdxz7WrRLQOdH1F1B3K/BcsK/U0ZWpzoSkbxt2wRxX0xaNi2czPIppTRN6tOXs62xvUhaXXiTAAauNmTS5tQXOg71dmAoYUY7/CpmxLIP1rVvIEwVBxv2afYzV+AZkIOVF5nuwS59VWN1r5XdKaQmnbqdTmJbH3zzqHj9/hAQYsEvd5OXpR1iZC2pV2e+2jF1zJpZNM+FNsl6JblCGhZRZBCgQm/6mAUQNmGYMC7T2YLWgq6+LOIqhCYtn/1mZ1dSjiduq5vD22lo5mDHBja/F5Zc5JOUEkEptqn8HK0QwnfifMRYLGB/Zejtn3G7udDtPvgWA0HbG9zCWn6ix+/D5jPrTqtNz4ghUFzDygtRL2FK4y7SImQs6kf+uMFVy4cP2Py4c9H1Ba35XeMzT04/U5Nwavxx7R43qpPvDc9yfYboFpG+Q/p5ckFarbG5qA+swBeouoUTZKwj0y0vGeaqBlrJaxiRsZVjFugZkRGX+V5GeV2sbFzOqfFNjpnKQvlvYEdAKCh0eQY3bhyF3zKj4C0NXoNKzE8Tuwey/ekxLJhZG/vbuojvF9TU112wn+a60tK9Zdl+ylP2j4lGgOaCtJ989Z+eYZ6H8u4FUA+o08z0LxnsOsBMAp2Y206eYutSECl1k9eyhyqKG6oxNZL8BqgCmMU7XO+sn3dPx5+777b91L1/+E+a+9DXdtM6Tq/z9fwHjUdOq3He2D1iFUU0rGu4pXOdZpHFhS6Boq5qg7J66a0qBrNLILrZTC4jmot99VjWuad0C7Pr4F0yHjqkDBfDNYQlxpT4+nhWr+hkH3Evm26Lmru2RMpzUSPt5mnClVtn6YudtM9cKg+qCm3XuejZZv0u8vMzS19QxTfunBDkS3bv2NmxzhdlRgW4uK0CsDLpzTSwsGNX11/vBiPvTkhZcc5QA1zoDY0S2ArTmmgaZZ6EuddK1YLdIPWldF/0jkSNUp2kt8ylzX5iqysWFQRUWAtAwwpyTx67Rnb1Ua9sI7ouVtVkNMuLPa0dpZ5Z/X2K2NjyGCAwRGCIwRGCIwBCBIQLJObZJQ+RlTBAqjagkLvxCEqgCk1Vf2ifK9bOveewZ0QKtxaUIuvps1vcXY1EMq4DGBKnJ8fKT1fgmr5vh2iqz6mq8oE+HXplUW8cLesq516/1ANmqDBV71XEIRMcYIdlOQSbWpCuw2do/fyr7BaSOJ83JF6BarSI4W1i2Kw16AFgBFlvIQ20DA2gdwXCOxyXBVTY7mwFaG9gSqMom2GpGI5JII4mupklKiO2nalYe4xpqWzfZbsK+qo60RcberEk4AeNI+XYBtzO22Rhx/EiGBYwms/aQnHA8TzFWeviUGtqZ5wTDc/qZVifz7gCw6jZqNstgqYDr3XCYkwc19PVvJvIVw/us9D47rR6ogtjGPIYaNZFu1qUBqMW5ZK7EPAleFJYmbWucR9H/KUE04efjBDitz2oMgdi3ufgS9omSOvqn5iADXNdgz3YffcfxjyIvvYK5+fDljG+MWJxPAXvXGLXsdhfX07S2uUI6vqbZC/tVDbkCuF5jwiRInNjbtpnneMaJfkBMMYTuzvDIAtn+Q7Ble5ofn21T51lSV11zTy/ggATazoc+m29grPZZt5i7GlUBRGTApS8ok6ICqnVd+Fn1eWFUpdcDVhz3Apu9PDfRFmA60wyt74m026FBuonEM4TwVzWPBwLVJ8xHzv9X+qieAFLqGItFzZqE15FzJ4EooNUvLzVdbM2S9r4w5Blh3+sx1VjHGCqg1bGsOFUdbU48Sx4BQSlVZgGH+SJAcq7Z3mgDALMBSF1HJTFdF6h+7p6MPnYvp2+61y+/o2XU0ywYOb9uPv4XBvgS9hM5sH1UAazrm4JUvpX+2vrIhZjEuc31dt315x9WVSAOeCzm08Ucrk8YVR2DnavoYyP9nZ+dAVJlNnXYve2OPk2oU6Xm8pR6aIBryq+5l6ww7rozU3L/jlek2/02xYZn9K1Vby13BPGyoIn3nVN0LaC4kHQTZ19BfV2uZciksZNAs8zpch/hy5rVsLPt/jSnp+rlCSoHJdkAZx2B4wzsfPFeqXESMRVWhpsPQ+qYlty8ZiuLDwh2L6k4dSujhc1Y5OoXt1ax2kObORvNutvazkZ37v5fFmW/tYhoveuXjtKFVqNaC2FfIeO6hIbHEIEhAkMEhggMERgi8A8YAaFUywp6mW4fhWJiBJSVhvoot95KqnswW2DzHui6nQBVoFq7bv69eS4JIIAtjrF5rQe8k+zD/docXhAqUHUtvjf5qRpAUYRYD+aQLWcYK02lIXJksAAkWT73CAngAtnpydV5jn6TLMlWNWE0PBP7I6KVtcWmybRgwt6tYuglQGvOeyPntY5UCTBARaC6np6XyoDpgUq9aMCxNWAmoRyXtafjVqs6oe3DCJZUiWLai1jfGgwgWybDoXuvhj4mz7Jw1RN1klYTClirB6s1hVPkquvKGwUv/LwmuZ9tz7rv//Cq296bBaxew6xcnLzvnj66znu0i10Lm1pGTfk7uk6OIz+bqUyrobxfhOihhz+/YlHv8sdkxwVUizLKmBSgVUrI88RvzZ6MAJAkqCbdOs/olNRI2pjoCFZh8qzNXJqAG3/isLKGLiiJuO4873YefZu5IUu1YrzffDrp3h1f8LIO0SbwJL032wDVTRhUAC1zQ1AiE7hSgrkSrMg6AvI1xqJlSUNXmTseowxiXytcM02210+1RnWTGtUZBlsFSX85vOw+I52tvrPVgMkxDn5znjaUWu1vfLYARNWWOvEdAwFmtTBSVhvyNvLOHjDW4kF8ce6uJcesGRYJYANV6zgd13hy8fylIIR4ZiEkOy6w/SKuv+vd26Nl9xknKueDALhKXmt+FsguVJF2RQLWvFbIKFCi357PFVjlupJBdXhl/XhfgXx729b1kdNWBqoXl4fLdbFqLYxk2WXjInNXUg+wWYPR84Kcrp93u+tfuscbH2hR83P33etX3e6DV2UaLU93+P8w144Bqvtx+g2TCmCVYdXN965Hb86r7k21QNRUH46PgDFhas/nAFkwmwKIHV1PfX7WrT79AiZmyQw21fO7PLtpRkpYPs1pjeS8BaR6WoLUKxZcdOv179y3+hZSIWj5jKwPuihRQD8QPgs6Vccp02zYlbvnGiOuguPVHNs4ri/Px/uUPyPxjSy7FiwEl0uvr6K5M37zY4DqF65NroOML8/PP/PcGS7ArcWXP5VrZ/HoTi3jPJQhtfyCsQl8venOWw9VtAZRrZReRAhK3WzuDFWuUaoD50AtGMwZ2ws4VSXrWMI19lY5MG1tsl3/b05dLsNjiMAQgSECQwSGCAwR+MeLAKnKyIwsyVhfw9m4jgDSSi5kP3tgaiql4UbPlib9zHdtX2YcJpDyngE61ibBbt6ztT371n+i7y/Dk4KutpzRRVJmTPlZmfHcf5WkcgvoKUidwZ55zBctRdIV+CB1Zdfd6RX2Hfy0TY3fAoG0qEmNayXj9jU12bsledNV02Q64DauoSW5nDyYdrM92Ft7p5IMCy7DDkUuqByP9/GmCUB12voSTpHvyoBa65peiNavCnJJOjepjVXameSVY3E729YIYkfIFgvnVEYvUzGiVnUMmzca3zNTJqSPnj7onr14Sq9X2Ffa1lxcnHCenzu66jSQanLeZMACZSXBDYTkQxpwvQOpOaT2fANHHkkRfw1h5m/7oEodyaa2ZNhx92/BDUD1dgXQMHE2SXbblW6hJdAOExcjpXIijew1QFW+3bYe9rV1oYJFgoPXmES9rhpQZYOsLvz18Lj7cGqvRsCo58QrV8jFFzfKf2XTWfiwNtDZw/ZKfzO3BGV8Ka11ESCtZBLrnGWS/Ehc/SRi3+sIHu9Nu1eYKU2V4/Iegao1qsEzYWMrlJnxMmaRWPs5jn2/9xZbMUIDsmHYvVqcQ0qjg5OqHtn3lztxHWSRnAVk/V+sjTx4gYzPZDwdE0GScudixDL32G5ve+OuRvXdpyXy6XIa9viqRVRTJbRLPbLTLA4VPPVnGD0/XqDVAqc4tZ1OgWY2VMKs5FewHDl9i2lAE9/G1r1a75sWNgGqtcghSzqyhyrXszLgDcDQFtLfR5uH3TOA6vevnncHj7+vz1Sy+uVfu9vLQ8ApZkoiPuW+462SAqeNTak7KnYV1zUXb5p6JK2LPPKMRZ185vcm+5g+rvdoXoS8/uroTeTefgtUP3286T5+oIHOGUZesPlLFkRkPK9YfFksdf+t8RHotxlWc9CnXaCBdTWimrRuAP9ZAAAgAElEQVR56Joehd1sdatKoaMD4X6Tem6uo1wXLo5ZY8pO4xjO+Wme1LdYKgMt29O4kFAKCK/BxSn8JhKD3KHZx+oUaAjLegF7vSTm/YJIcfyxHo+Jkq1mqv1SQddePcE7s5jo/do7d2pPw556VmlQU+ed92YCZQlT2brmd32BSNWwLql7PQbEnua9w2OIwBCBIQJDBIYIDBH4x46AqXVb1i+QeP8wQa7kvnfsLVhZSVFLjbO52wV8NHZUX8iArP75OJPYczKpbvtZvxe/qVS2/yxfb5q2u+eKjnCbmCfxm8nSFNZsG+mvQuFyldRhsp7fpa7MtiM2q7ctgqlVn0wrDQbiNobI9iPTOM0qFQ6bIVtAYmkCGOMfAObW461u9wCwCvgUSMasSGfPHBppm66a/Cc7tUkN5Jj3WtOqKZP9UZX1RfUrQOL9E9hcTZh6ZkegIBIRyFqfK9uqC/L8+qIiBJM7g8G1HnUDqXLirhswNbHPXj7rnn7zEGMlwRcsyvwjhjknfH7ra2Nibr9WTYMEimGTauQatRUA2Y9/AdUCPn16HawUuq0+uzShBVTDpMqQhyVnFrgd7KlA1RrUoJq4/UaLmnkBLcSUcE4UMBSgLHDwJfcOADKcSxLqJYBz+/EP3XTveZn9EB+lvH96f9IdXcB6cy5XLDSEbWXBYnFDjSp/26ImoJe3+DxVnhnT6vFYEkaZa82pAlD7c/YMAqpykm3G3naPAKrfPWHWMA6Ct7/hmvuF9jSqNXVxdvgyx3iXIDgMJ384D/wpIPPzC9hWraZgVUAnqDVkK4GHgJRx1Wm45rzztgBrX+sacCrAa2OY8CvRtCYyx1zsmefh50ZGzPcu9bXPaE+zwxz68GXZvec7x+SINPffOxzcLtPASbGl4+oUDeiuXrKeYh6RCRguj6mYuAvYvYVtnMIsAl6iA3b6WI9bP3PdBKgCUjBSEoTlSuaE1gFNaxgpIdzmai6g+gDn35fjX7rvqc0+ePpjzU1uX9cnv3S35++pTd0KgyriW0dyXy1qAKq2humZ7B6cNulvDqP1WO2Z5xp8jmu8yz6f5LxSS/3lHYzqW+Zl1Zja7/fjh7XuiB6qlwt6+FIjvRScAgBVBqxsi6SrcEBqK4/gb8dDV+lr6lDDLju2yvB11pbVFIQqQc44CvWcc+wnMmslvoJZWMtmRqZ7uMDWMak5UXM0JmX5y4UUDeAEqsiXuYDcfkWNsgxr3IG5X1/gslxLdILMWpAM+GQs5muaLdW9EYs3tmEfLIrYc1q+tNymMWFqTcVcQKjna371nOqI80i3bA7UY1upruFrCSA/hVkV+K74rn9DhscQgSECQwSGCAwRGCLwjxwBU8+kof/jR886VPJSoDJprRli3pI+hfbszPP3MtFKeIqhKELJ1KffT2+AI+QUZtJuJmDV2iVMNWh5UDLD+qwCwn5G1VSW0FhTJdrHyKvCmJjumDItAZuCV1nVgFpAn+YeHs/K5J0daLaEWDbnFOYMYBOLHgDHJi08rmVpTBZJpCOdw7RlC6Cysw9QtVYVNnRCfasMqO6/qybTGwuYkrRbqwoYBtROAKkCVZNyQYP1tgKZsftgG5NM611l1gRQPi/wmLZWOLbBEUDbBmeLz55yfGNYVXsWlmyT5zF4evndi+5gn1jA3o6sab057LammqiUxNQaNaW/QRq9xFVUYsLYkvgCpaHXWm5dwOquePFukgiCQhNJAQk1A1xjhBKkw7HR/zLbyJbC1thXVUASCOjQwlzH7bSBHpPwxarVk5JwC+BiVARQ3Xn6T93mzqP0UJWNumJff3133H26LIfTW8CJnPlcIyVNuQABK1x+Bb1LmTDmydXNOK7CsoujSHSdG/W3SbzsYXbGex0LAVz6lTqL+PlwdxSgKoAUn//t8KI7ubTfpwsHJakO48QY961jBA2pheUX2WDDkRnN55cbcEkjDUOcUWNmI4AV4JaZUXy77P/aA+rCqAF9/gie9He+BfJx6vVKS72hQNDFEcexXH+fPR7Rv3fUfQxQ1aSr3lu9U2sGyIZVNHoDpZoW9XDMrFUuJFvHUsCml787xeYEX6Day4DTSzSD5fEUoyp7GMDr1ew1JFBt7PsVc+YGE7FNrt2tNWpUN066XYDq89FbTK32uoff/JDPd+penb7ruov3sJ/bXKsl611TAgyrumatahyvddb2UEXJvN5aUGUhyhpWY9SKaks4wN+zB3zTQ7XVoV9/+pU+qoc4/QL2kPQ6x979toGZEkqG+YyFBhZKkP6yNhb573Xa0zB2zLsqW6hLqW63Ls743e5oWXgo5jMMs8eQsfZac3/GqWCfzr5LjJD62lTr3QWhWRTKEDJusr72rQ3TX/XL18jBF8qWz1xA4hrB+XfB7y4QLFkUuMS8Kv1WaycNXAIxra0PYK596wrg8V+hlPE9/x9777keSXYkbQZECiRUaV2tSM7c/93s7rc7JLuru7o0dEoA+77mJwpFPpxv9++wI9FoAJkhPU5EuR0zN9/wvPb6K/j1WVvTiT7LrTxF1ULdqr+rYtln7QO3wL3nfUIk7czancGinqdNTQHUYmz/u3+X+rE4/BwiMERgiMAQgSECQwT+nSMQbqNS3kpC/vH3PjvtEwZn2F222eAmHTER52escU1XyljHzZYL7Nd0uu2jkuAyV3L7AlVYygBV3SBhefjWgqPWNe0h2TQBN4kLGK42B3KrOgT7raGSCa+GS8WYCqDJVfnd91s+nSTe3qolwbW+sYFftj+WsQQIerbzC3oIsr/lGPGpNaIAPY2VlN/uYtJyAHsjW5Z0SqMYEi8BrHjChF133m0S5BkyYJnQgDYBirLfxnDZ6kYTFQFySUzZR4Bqgea4vLI9zUhutgWrOgXTkgaJ7/YOsdCYRYBEgnv/8f3u5eunsGb1+QRTpcnOJ2JAgulmAlQL8KR/atjSBlRNfysrFtHe1bQmY6zJhZa7NpTE0cZ4poHSltyWY2fLxK1HlS4yyQdwmHnHWMl1RGaa07TaOQGLm1gDROe6qVLTJwO3Rra4hePv0dO/RNZpSZ9tR2TJf/79Q/dFQ5uwU9akzvgdoKKBkmkxu1pYI0hMBbEr6lZvYVbFJwKlAFDAiECy6jNrXDpuw/5xzpHtBrx2ANWd7iXSX1vLCAB/+TTH9dete0zFeHoOuZMCOmRAjWurC/Z+CFAtCW/vqGuNquyrILN1LAmoSc20xlkBj/5st2c2LyAuMNFfojBoDQmXM28tX67FBRAPaHn0EtffI8bxl7N1p/y35LvFltaNWY+E7DYAuOS/fpYh0h4F2XxtNuPA/ZSpVAPL1kdSQ7kECRuv3vgn4TQWrmdrlL7G1X0w6SFYl10XpN7iJj1i3E+3FrSnOe/u7X7unuz+2v34ZNY9evGnesYIPi8/dLdXb6lRnfF31aTKqir//QpUAUlxxs0VaDXa7bFXz5Y2/oP4C4xvzZ5QpnqvGaYB1j7+3K1P3nfLJb8DMBdLgeped3aq06/u3LD4jLvVkhHI2HNixJpX+ynXiDKe/X1T4+HGHqvBhnUN0ks3txDuxz5LEp9icBNfjnXJBI11splcaLW2qRPOHd2k1rYnShsb70lv65p0UDK8wfHXZ8ya7cy/UOft2GN/81tAJ9uxFMFnsaBTOXCxoWwXQOpJTJDW+xzxszCoAFbH5Dywc5OnuZOIVqvKkZ4AVH3a6wq8x/s8OTMR4LGf3NCehjY3S1hzed02zcIR9zWtX4f58MsQgSECQwSGCAwRGCLwB4vAPwHV/uz7JLgHrqZYvdy3Er2S+lYSXexq1bOWKLcSqt6NtVK0WsbPfQlUfZXkN9Dxa+gLWMLCBSZoilOM5C3MYm2jvgqslhjYnqvFs96ELQ3/KljIp9W2RmCSIzcRA0BoXJS2HmHPAAawkbJjJnfp6ahq8wBgCvDbIsHboU50B1MjAek+0sLZhBo2e2KSpLkXQWiRxuwFea7S3ommS2lZU7Wufd/WGNjIxJFATgBauy3BTrLJ9kYCWEEoCaGJ4GaH3oS2wOF7inRzMhHMFPOp8Ynb++7Hl92r548i8dTZdjI+67Y3n4stCpPqPk3Ye8a0MvXUabaEN9JJkVs0nn7QkEmGggBJV9aGyFrS3afh4dWaA3AoHaWK0pqR/gpWK0GWuVJinVpgpb62qmly3zkgwFaQyoAFcdujo+742X/AlO2VTJTYX5Jgv3n3rjvhGi1gz02N4dE5bNlUJ00ASKDaOTWDtqq5AaAuYL8cq6M4LosAdF7FrdQ+ugL5yFY9475u8k4O69g7BNxpplTS35vu10+L7jPS34x5WVrjldMo0JaaUr4yYZHY+l4bG/wQqApEbLcUwOJ35g0c5wU0BbrjsIEG32tcY7qVL2bfwTgybn7DfGVqSWBjrNplzNwA8XACw/Y01qp+Pt3EUKmfNqoJlpIlu49e/OwhByzlpq37+m7Wwl+rx2fJjUtyXOxvschzJMA6yRborTX9OK1T7CncJiu2lEBjoiSQWjPLoJHSDrLSCec0xvV3b/u8ezgSqP7GdRjTR5jJC+lmv1cnyH//BjBlcgoGteS/3NvUi6efKmOEm5d4Wvde7Hl/PpHhOvnVjiMHmRkFxsWMHqq71L3qRszkyPrj37rV6SeYSoAo4+nyYqt7+/aQ+lTriwWnTJgwybJcVB115mlSqlyTFf0kRj/3U6DVOBR8FnimvJuY3Ual0eZyokpQRUGclbNb180ykQu3WPdMqMNszX2xVn4MW7pZoE5hHOyixujBqi6/3ocbVA3Lz7LDxoQnrq1+UEIYE6/rHEfeMktyQoMYaFrGMY0AqtWzV/cA2VRlvjaYKelwCez9HCdu6k7P4Ew1vvMp2LfucvLNOtVT6umtSW1NeBKHgU39+k/h8MsQgSECQwSGCAwR+ENHwEzPlPGfgtAD1G/f/qr9SxJ6Z4x0B2AbJdNW+sdtCDgLrLqvvh2OSUlByV5beCc6LHlmAdlar5cOu59KpHXqhQUNm1s4wLX2G8cq0xhpL+9ZF1V7ArIKDNM71CS8QJeAbwcJXWpJeWPtuvw+pn/mGAB7k3YQAAH7mE50AqZ2EmdRgaeWPx6L3K+S4S3AkbWiWwAi97WPoYtgdULtao6cJG8Km2rrGBNY5cCaMMnwrk3eOQLb4ZgYmgxeb7NNLtN26hZJFFOvKhh1a9Xr06T/3r2j7j/+9EP38IESYCI+5Xg3yCJvrgLwAj4jNSaeX1uQFFgtIKs8soxlCqj217BqhKNJTrD80UBJ+z3XtQepAtDIf8swSRByS/1bAdVKtgMITNKVWCtrJFnn14BUpZPpzuHVp1/m4eM/BXDK/nnsZ/SF/PvvH+mbCgcDEFlyxTe3su7KqgWKJNn0TJVJTU0roGGxLsZ/hHdY5LjKMtm/DsDW71YvlRqGwSr8T5a0nIAL5H1Pa5eZY4FjffN52X08K3lzJj0E/238ra1zbpTmHq7PIxnsnuIMGLWOtcBcz4TW9E4bxAlvgUKZ9Wpn6nHUnVAct9dHJsw4FrA18Y/zsHLnHnQSj4SaN2aoBZ4D8o4BqqcYKb35SKAj/84QKCbP+yXM451dmttSDp32KmGKy424weSspzutCoSMUIdKALX9cAVxJQmvVqBcg4AcGXQmYPhlxwkQ6yT5XsnuMWZ0/Z3A4Pmz+qgCVJH+3sP59yUk5/Pv/gz2bDXY1HHfnPzfNbZHOP061mVU43atEVEB2DCtiTLX0PjGvKpYVltTZUwbXYEjNe7be7bAYaLM+OH4u3oPUKU1jQznivF08mW7e//+oFvgABw3aoyUlumjaqWtclzP2Zh5HMXi59nV30J85ue51g69xuwLVK1f9TnUKxd8LxFnm5FYux0nspzwcRxFKl8GRDKkGjLNP2F0tID1py3R5ADQbo26QgaYbicXUueKBBxsmtea9zdMMBmDFT+XsNoXWxe0nCmTpbRr4suJvokGcEjSfUZtmBi6ghEVejqOfcqOmsHd+ZbCXlhx/haoOogt0ThPF1UmmvjtBsa1H9V3z5w8WOrAhtcQgSECQwSGCAwRGCLwh4yAiKQQQ6VK/5QcNDYtoWnZbH4Wq1mv+rvW7d/z/T4prG0IFes9EyEzI7PWnontgW+1LvB4tNyozyuhryXKL1J5cCV9NkTwq1xf673byH4PNEuSbGky4dpS1dIqB94noY37ZkCeZi8keWaKso8mdAC9W01taOkhKJW1ukEyt8svu4DOMZLeicZKYWzE+pWg6WKbPQl+bIXCfg5hA60tlZG1JYcMpy7D1qeOlBTDptrXdZfjkhO+bpJG20TEhVZZoAythjeAHmssNQIaAVS3qZ+NrDaM23b36sWL7rvvnnWHSFWn5OyjXZLA5bs6xjBNsqqtXlXk0zSe1We1UXB5u5jyXI/UzrXEMbmj10QqtCBTgVZlgZUob6U+sgCqEt8twTd9ae2XmXY1JNSCKWO2hkFNK48AVVuZkODTfsP6ug0J/vToWTe7/yzpr111BR6fMYT567tPMKZsn8mF1dYeSTXstkesNBLGZwGbmlpR6+CgxucwYIEoqkJtAwTNJCPd9zgtuaWMrT/7etPGfHLNDpHNfv+YJhxIv43Jr4C8TwBVJbuCLlltR6jtcgVbgZIcS/rqEvOSARdZZ/w8Tl81yWCLmpogKRfgBpRl+/n2M9nUXIEGJnvgWtLQkgLr2yMA7msXHS8xWUJC7c5nnMMLgOoRP09hgz0Hj71QZ13fqCGc0nEMOHchCHJ4K+9t19rabNf5B4mxstLITAtgF34GqAqI4tbsuRWzGkdjt+kEhcjJekklqYwNJ2Y0AdoKUIVVBaxOtxfdwe5p94Beqkc7pwDVdffiNXXLOHDHDRfm7+bL/1Fje0wf1TCpTsg0gzd/z3vGxjHRnlc5HvtT1TVP3HOjywrT3maGkRITTQGqF5+7JdLf1WXV9c4BpJ8+jeifuh9zJWtWdfldzvmJJNixWrEtWbEKglRuyprmOqoqMAY1EVJsdY6gapUFqsY8QLTFWuArm8oxOi6cfBCQpt4UdtRldSP3Uq64Ry7fnedqjnEsHwNWe/ZVlYOsq4zr6tSC2jr3je2muDb2kL64voDpnMfsaN3qU2VWlfrGNT1n4/PU2n9rURfdHPZUAyYVLY5W3X+vkG17PD6jFeXLaFu3urQ9Ddd34bVDIHw3CWl0auKxDPkGsNqCMfwYIjBEYIjAEIEhAn+4CJiOtvn9AoT1KrbmDsD2cSk2okBn/3kBmv47jqpJ2pNytRX7elT/TLVTS0DcnvVQLt0MT7JGVWzegecCrszj5zPTpWJ0K1XyE78jWWTfcKAYKo3D26bCivdMlJTmKmGTW324cw8gN4FY070TngAQ6v5cFpq224FJ3aY21brVKTLfbftBQj1YCat5yYTEbwSADfQloUwDDM5dFsW0/NqepwCF2Qh2E/ZU114dgK0zVb5bP+2ZivET319ZKhLFa/tLRvpXSb9y5g6DJPuzTlinAK+GOwBW+6UqyZNl4TgE1T/++TVta45wAYb9xQh1G3ndzfIkKK3q94h3+qsqSWyXSPAmu9T3XPXtKt7MEKkcuheE9ogrusVckxvY0gDT5JXWrJU5TpkuKWVsUmCzfClT5aIwMtanrknKbU0j0brGUKkYVt4DuE/plzk9eJCDvGH5a957T//Uv73/DEDleHVmZlJixfc1dag3nMfquphUT9F1lrivYnCa88k5Ahzsq2uNsQBSFjLyW4+d62binlpBJ0w4VcfV8f6k++4xfXuZwDBmymY/kOTH9Mtr1OTf3hcCNEFytAZOhoSFlB3t66ErrB5H357GuYP0fPW6h1qr/cZFWslvu2N6v5xi5VoSH8LbcVBg020GhDenaceki04B2QGqsMNntNYJUM2oL6Dbz1vkWsvmeuzupcXGKaaA+XyeYKXeVwY7VYxtwiGOvgIYDYesrWxHmuuqo2/AbzGsTl4o/V4JwJjssB2LQG0XFcEYIKOZ0mR71e1vn8Kmfoqp0svja3qp/tSNuDcDBAFJ1yf/V8b1NpNCgtI0lAVkRsJrYbIgyfPRsdsj6KXazmYJ1Pxu1QdhyXeRku89CksfWfrph+76yxuccoFqyHsvzqnzPZ10Z+dMkswZcwufI5iBAVKVBWuilH16d6QGu8mmnUjIuXvPss82R9i3KyrmuUl8BZRKfL2WnKdtaeI+nHtScyQ+x1RpRU9VJ3z6UgalvYuTebf8gis2kxK79n/mOZHrqUsydeAL1pvj+HtB/9SURGTeSHmv15vPAZBzQKbPWa+VtaeyqbKgTcSca7mIeZLA/KY7Z3n0LdyJ1KemttU6W2XFNUGYqctMyAhu13CwANkwq1w/vp1WrOd+TUjW9/AaIjBEYIjAEIEhAkME/qgRKDyZ5CDZJ1+9jPZbM4t+VtsktZfi9iysQKGS8mIq+trUAjCV/VWbg0qsk+4mOc7nJpJuE0BxB06LVaqXQLb2C4cZkGmypDOvW5nCnikpKzat5LeVFBUbWCJjhXi0idH9tdVcHo8PqDucwUKRlAFAV9Ry5XCJCKpRGFP2hVvvWNbT9hYc9NL+jnw+4zNB7pT2MwEqyhdzprAI1mTKgrFgWn64vg6kJHUTe7BSRzeZkMwh7bV+dYTct9qkwCS6ExI5L8oKVqPHITKqzg3sxfxJkCmRWO61UyTASktNjUV6ssOP6K36419epbfqdE9WmCgs3nMIJJ4yLiasAapNApyIichM5gWyFcP8F1QioqhkvwdDqVf1AFMw6bXo6w3921ja6gfwKqZN4u17gkCS4QXHISpkMkHp4po2NZrP2E7GGr8CiTqC4ur86HsmBOyJK7MsIBx37z6fdW8+fepWHOuNEs/tSQDs/FoJMH1UkfqmfJHzsVbQ8an7b3qCKldkXwFyqVOW9fS0qiVOJLoZoAXQc0n4897+uPv+CY2PlFvz3u9fVmnxIluYGMlmNrAY0XrqEnlfNq19uT+vlRt0G5EIEwdrB100tYoyr1mATcZ8qyZjAiLFiV6O2kTYx+DkXJsCMJkk4ZiU1waosk5qGllO6e+LhyNMlWgfg1z1l/c6vopx7bVqvGSaC+zWtS9IkrkGmds2IMvBtu6/qpMuma81x7Kk6d8qGJExdEmvZySuxT5/hdgC2Vx75eseKxJTgGomg2xbwvgZw9JNZFRpT3O8/YlJnZPuyf5t96fvv+8m3H+5RoCl27P/px4fSnWV/nLfhQ1lXJRL0Tfj22dKpNeeARMjaVdsUNvjUGOiEfpiHX8LwVGf+iv7eBfX3CtU7Kdns+7yCqB6BpReMFbBWZoobZD/6jLtBElAqi16iH/2pjoi4TUWxK21l4kLt08PQV3NO1X7GGXxDsocujWl1qrWZJBy6gWGb/ZSXfPsklnd9TnjPpVRMzOzuWRijdrqHUoVlLfb8kq2WtfgBWzqBRM+56uLdu5N2p3nGPcC10A1Snr1clwIgYvtzjPVYoeqz5ZhdXwW2+pz1kkgYupdR+xkUSNN5vnns3gjG8yagl7lv+fUtfrJDcBY2zjN9Wp8EOT+AZizGl5DBIYIDBEYIjBEYIjAHy0CpvMtFe/rQcPJfJMkFKzsX5VSt4QuP3snzWJPq3qqgZokGsWM5r2wrdY7KWfrPxPimd4IWF2/337RG7Utk6dUl4bhsK1IpT1d2h34fmqlKo3P59ZRRWqWvRWLM7LNRzsewdgRQFXp7Zx+n/aw1KvSJo9goUh6yx23mNJtkmqZC2tH92gHswfDJnu5qxmPjJnSPfZl3Z3MmRLdSCRhP61VlbXYA6DukjTaumYGOppN4R5gfwTYnotANUYvALbVjaCShFWwIhOrRJik27PRbEogNrZHKy1H9gC61oxZp6p8bw8Q/frHF92LVw+pZQWI7ZMcwkTdLD5FdpzrEQ1sq/ELMDV2REujqbCUPVDtRd4FSHLtREcBNLwinxTc9XWZFpf235ri8JGSUIBqFjNTX1iv6v4EjVVPZ1uPhW6qnLvtcpQCXyObvvf4B44V5jv4kYkGEPvbD5+63z5/7tbE7hrwfm2LJEDJ6uYgfVfj9GudJjLP9N5le45OwVD6lEb2W466hkFmOiAwkwRV91kwrExu3PfxPu1pnuzRt7buhbc45n44gWGyDrfdIpHppvVKjdxyUq4w+XvmGHQIVrYZqbN9RqvlSA8Cq69rASvrpSMZ5mD8mUmK/Fe3bGpDo8t1cQFh/VTML0ssUBU0aqTkuNJg68XjMRM09v287n5+C0iUfZWJjBq8ji2Mntvg1jMCBfBLptzLfSMRbucUMJ6Jix7wA4ZSs1rrCkRruBRozekpV25AVenzdcAu0noiMYKNv1Fuyt/jSH+pQt466Q6R/h4g/X00u+5+/A6mfe+g5k9sZ3X6f2ZypGNSo0yVBKqA1kye9Reh9VO1xjZxdgwAKgV/YYprUkFgujWhNc0UJt9zthb63V9pg/MFUIqT7dWoO7uwNnWXn7Co/FT+S2tg4u2klg7AZTIlUO378iZmja03Zl67GmlOajRlhDH1EJRMp77X8VFAt99eZPEcU1rUOAHAPWgtaupxZSxlsa0/Beju0opom+fEDpNkXs8l4DWSX35ewQ5frefZt9vPVGHuca4Zk00LrkFZHnn9OBYmDzIBgbmbjGmNRI8fp26WtBo1HbF5znrPOYXo5RHY2su6praULsuBr2hGU0ZNt+mxXc+DAHYnHsKw9pOh7frVrTS8hggMERgiMERgiMAQgT9IBJzzDj9SYLJnPisJuXsVaCwAW7RjE3K15Xrg2q9RNaxlx9IDndrCVzYlYDUUCO8Wm9pLynrgWqlTHZsVTvWi7lNAGWklyZC9MPncJEqpmUBEf8kp4MXqVUFdHZ3JVAOsQlLW35/spU70ckUtFizEIbWOOvWSaRVIFWSmRpD9IU+9hdGwLm4bQ53pjG6smLko3Z3oHhxZKQDJfsNR97cAACAASURBVKHIFj1sJcIoEQMOZVMnYyS+rKtxkm6z6ZXK8ceV13rCZKOwEwJOErvkrrw/AdTaKsVGPNuh0HpwwWcQEPsAyzHne20yKHMLGD66f9j9+J8/0FsV4yeMULf3qGHbfMK9mMTUeLjx1sMVW1W2aS2pl0PQJzq3t2TFLdLAyFFd06S1SboFHaHbBGuCVxnCdaYHcp0FsX7DmqUXpUmwoBWpdd5ne6lTJLZXMEAL+pIm8QVAX9maZnrcPXjyY8xrZKhuABUrwOevH750v51dhrHewEQvcXW9hi9X9K2B0gYWdeNkRr7LaTScL7FN3ahtXxyXShI1qbKWWPAi+NMwhoWVz2Z0et68f8SEwHeYKem47OvDyXX3AVZVyWoBDk+n3QcE0v6q1qdm/Z5BK5wZYBjpq5JKgTpAshhYEWkNeTnyANUGXNILNZMmdQ+s08vGTbuN+un1yoSMdzWTI25b92OZd8eZDO2LB4wNpKBOCvz99wWApNyjw6i2e97rmwmnsM7ym8WQliFUAWKPMafr31WMWfe756Wxj0ZJgtQGpmtZh4jS5LpPHTJpn8JYyD7SYsVx6DhCtqqslIVmOF4fIP3d7z7y+1X3dG/e/fD9K+ouj2ujXL+bk//F2MI9dnIEUGXAa1Zm/XjOqSa7SsruidYkVECRh+7ExNeJl4phN4VNHcPkCwQpC1j+9r+69eVpZL0np9Pu4hLjM4C2EuDLOZMjtqVB+nu9QSVQuDcTBDdpIGtMKmYxQ8q1a3XFXhfHhQpjYxLpLd/NYEw23Humd9p2rCy5T2zhcx3HsQb+MhmguZI9oJXd1ySDE2Ne9woBLsynQES+ZWeVFXstMsHCjI2y63IiZtzYVzWcqhMOZfXlV9hUAOwKpru2iCLF+tSAS55L9kd19HLBfQ77+SWgdsVkQt2JZab04fYkVko1MVk9sbd18OYZVq3J/NmXjtTlG6TAfRyGn0MEhggMERgiMETgjxEBU6SkxQUII9z6JiHof+8h5L+SA9+B1n7eu7bR/1UMa/1V/U/vQHAxXi3N5/1KJAsEp6FLttOzqo1OSrqzDQBxxl4xsBA1vUaz5QILGuakIcI30kvNPkwg9wE11rAKLG3xIKtnJjmSrdWl1do2t2VrGuR0Mrb2LVzTt9OeqiNY1YP9WaTBglEdfF1K1irpnC1QALtuZgcWSyBqmxF/H4Msx4BUPk69qS9rE3cAsJo0KekTqAZ0tBrRMce0p2twi4d1X2HazLkJ1QxwPW0uxubbIwD2FKOn56+edo+xSIU4pqZWQybaR1x9Digt1CNQ42fL5zO5kJYXbNSN53KwwdSwmUm3aYZmONPwKAsVaxQzJdmRJq8OsLEQUVvRnlUDpNrqw2WU/5q0yxQtie1KQx1BIic/B1SO9590x49eFbsUNh2AhWz35/cn3e8X85pU4ByWyn1vlYHWpMc6jqOOK5Nv2T7Pp34XFAhwA6w4PAFgeqt6qvz0NPQe8rg0uYlqlGUPqOt8DaO6r3Mz732ivYtAVcCoYVAMrxx7iRVjiY3KaLr9m7Bo5chbzGj1YrWuNSESFDvRYX1igEerZ22MZRh7jy+Mb4HS9MR0rHljifWcGHH+po3/tLFRiut4qJPIuej6e/8IcI/E+ud3AAiOPWZPTiI0athRbFlrwKsMXa571d7WfV2xyz0ScN9+dyznmOo83HaY8YCfWiZyZeXfAeBKkq3V9BNBHSyg5lQA1evNgqG3iHmZ0t+97ZPuwc7nbga7+nhy1v3w3etudgjjKTa2ty1AtVt9Sb/dLVy2udFKAvwVqBZSzgRNeqrWmO7b0qRGN6fHuflcwEhpa4e+rMb28rxbvwWoLq+QTI+705MJrKqMaQejOunOz5kgwUX6GhB7vbEdUjM9auGylUy1l6lxJThPrJ1z8roXBV9jtULRDLKICUg/dd5eA75XyHaXMqnG1EkOe6IS45gryXYKYq3x5ZlkzWpu48jVZXepXaUdjUBWwLyGhV1F6SCj7TPB5ybHz2TTCnZ6qfza6+J4c+fKjwWprbbUiUG9fK1TPefLY9Rd3fKLMdvxp6B0zjPhGhZ2F+Mqz+8cJhWrpjYx0usWqnGZy9eEqNLimmDw72p7JoBtA6mG0/AaIjBEYIjAEIEhAkME/o0jIFohd2h0R9K6xj7kpAVS34LTBlT+4b2qS/VVLGqaihRb8XW5Wqbea5l10pg+keyFj/6NeMzWMMnYqr7pq5VMgJsECkBMaAgSXNtGQa40ksfqmVri2GpcP6NtidJak3aNOzy+2dY0YDUJIV8mVQJe92cCLWAVTI4PsQaZCYd3Uwd2cUabF051Bpu6d4CT7ww2lYRQYGvLkzI5MSElady1TQ0Jo71Xi+rqRhgw7Y9onmPtnBiLbXku7nobEKtkUSZKViQ9U60p4zxkUw9hicapKW1Q36RSZtC+qvw0oRdU2C7HpHUEgN7Dmfi7/3zeHd7jWDnd8YwkcEVf1eWZCCQgNUYzouYY5wQdZwdhd92W+/TVY5Rca51ZTSRdTWasWFWBh+6/xjTXO/W7jAeT4XZetiHRTKlAqjV4JsoAJ96eX5EEw/RdE781zOnB/ZfU2T7FDMmRpJyQVjRs7+8fv3TvcK3d4hzd/9XNpLvczML6enTWqcrRyBTeCCB0eiXmjRyNoU7ktmy3epMWuIrnjlsQF+RH1W56elMY8deYKen+63ufaO/yDvmvCX+Uoyyv1NXVxxh0eW0KgDVWtCHFsE1GMGHUbMhpFpj+ANViWrNOA5cFHgukRnNgHaOXQyAq+E/NYrGtqUGUjU9rn6bszrUrhYPM8TNqVB/AqMrU/fIB11XmDIKT2qSIF9r9CHCr+rz3Xi2w40m5L3dbDG+B2h5u1GCpzyX80tKEax8G2PiI/LzvChVWPW2eQhqIAfyt5xTAUk99S3sUFQSjLdrT7JxgpgRQhV19ODrvfvruRbd/71EdvNfvy3+xQwzD6G2c2Rt+btlTVQCeRepZkrGdn44J3nNiwOOXta+C3fRf3Z49S4sa43t9hsyc1jQCxNMz+vhewqICVHX6Pb+YdqfnOIxn8oBxFwK1ufGK4JVS28s0l5XfBa1B9kbWexbJvgZHAlJmSNKqxnvK8ak82htDUM+13QBCV7r7fiOjX14AVLng2zx/ZEhlX13PCbjUxis1RwWQljUyw9RVW/d6Y59VAOvVUiMjfof11Hl8D7m0z9R8Bxz6xKyn9kp3X3urBmiiaIipHgoQro/gNWw+/9dMKfXffLrm+sm29v1T0a7kOZypSO57t63tUvbDOnC9wu2g8rpOBtTRLMPay4H7UTb8HCIwRGCIwBCBIQJDBP6dIxCoVCfYs6r1Vy/YrRTF7wIf9fqKWr55r9bqAWltz797+W7/t8u5rda/0IQmRkq1fdMcuVDNkkpi6hGkwrABVq2TFIq1Vi5hUiuh8pj1nPTonPc3+UesGaC5TL2V0l+AZpMFV9e/VDEG4E4AM4JIGa4xDObhDPsldLM6bpowLk0IWTJA1lrVfaWgyHllZdlw5KLWxsK+xV3TmruWSN8ABqcjAO4Ox0NSuavjrGV0JNluS/bDpNJarltbVpj08d7hmLYrkQUKvEuurBI5jprEzdY2yjx1STWGypF1N7bG1r6rD58ddS9+eFx9Ve3cMYJVnX9ggzgnp0a1Ev20rGmutDFbIjEWDOV69nWTufSilCbpNeqNcU2Nn4yq9XEp+BRAVf3qFoBDlidSYF1tkfpGshhX4KqhtLXGFazqciV4E/xsd4cPf+qm+/cDXtJDlROfs/7Pnz53n+esyzluYE8XTEasnJAwwefw1jcAfictrOnl5wopsIBhl2O1ftgJDs8rskq+dgT9OccCiTLcuRtSYFsjaw/G+xVA1dYuLvnl/BqgygRJTiVbcc0Cw4KDxkS6ftxWA5AKBPb3Vo7BBD3L2Jqn2DOZ/v42y50niBaoZhu5XKlFzJSPYDWgURa/HJPDYHpZeya2AWjP59kDgaqsWQdQxW+VazEOG1d3ZEXg6+5zrE34W8DBuBiWr/drYwETvugJAixkKJ1gkFH1GqcPa37XfEpk6mJlDuQTKKZagKP0Kmb9bdQPtjLaAMqoqMX194zWNCe0qZl3j0YX3U+vacH0ADDZHjHXXzBTWn5gskegykRE5L/0To1qoTHoX8+tJqTqTB2fTrbUYzCxxPF3e/8p455JM8/h5F23+vxzt7i67T59GTNOy0BpDbg8PZ/RqoZxxhiL26/xV/oc1rIxof7IUGJ/ypodd2F2nQXxMKxV5lp6X+S6efsIfGt9ny/+XNE/eI6BUlYqDTgsL08xgPANP3O7KSt3DFkOgCuy29JIKUDaPrXUpq7nPAm51xZub1mmRS5niYGTXCvqWzcsaxscxOF5bjo2/dKhd+43rWvKd+AW4IkhEve+bb98lvb/PvSGdj6hyz9AU6aaRrSmfsU2NVPyM1vayLgKWt0no4Gl+1KTHqj2taxtgA4/hggMERgiMERgiMAQgX/rCJgxhg+pV18TZLLR15n+I6N6Fw2Th/7Vg9Bvk3A/831BwbcsrQAIsJJkt7JMvXpL1qXEi1YwpC0lCTY1cv+yCu6vmLCtOGrKNpYkrCBASYR3OgySZEBpbVHvIc1t9a1WHe7DtlGZ2i23190ZydaI5Ejw4H4OYFqPYDxNEiewqUfT/Ryd29FUpEAqxxD8BdMpWEVXu4Uc1LYmGqXIio4xMDGx3MBW6M57PSIxk+GE4VHqJ4jcNYGm5Qxv04+1auZ6Oeh1XHx3uqPdWXqw3gJyZVo1iFLSu4VBUgTSHEf12ASQw8huA1ZlYjWW0sgpjsPk669+eN7de0SbHB2AZ0Th5guJ6kklwMnXTXy53siaA0rZXtrUJBl2u55OS6yjhTSr7icrahmDoqSzsuWmRfU9M3/Z19B8JtN8BpsTwBKZq2/r/HvdQVh1C+r8BAC3JL2HT/9Eko1hjkl2kunt7gxW6e84/l7KTG1Pu/nNHgmvbUqKVRbQCkzXW0izeW8DaF3oAswwH4GIBKS7xF8AG+MmQIpzBH4WljVUcpP8CqDa3THlGr96BKOKEZFLnF3cdO8j/RWY11j3TnJeJqC0yV83sGQjGW/ltU1m7OLxoHI52TLDTwjXxCdcmixbflpb2oAqvwTTtNpOL4/aBct9XSfy5YBdz6MBznaJehMmD+zJvV2AajnS2p7mirYqSn97EOrEiSdUT4IC8Yl/w3WBc5FT52Aacq49lulSvSdYjvQ373l/eb2LTa0t85XuI4Xi1vYD9Ytnw46tjfgpC3+94blwM2cC6rw7xhDseHzW3d+GUX31hPrl7zLPltrnk78x9/KuWFTZc+XdMor5u0oJIs/O9fT8Cyz2LYJTL0trmQ0AdJtnwOTe0zD4tllafP6F9jS/YJ603b3/zHhbc31gUy+vtmFUxwA73XSV7Sv9tZ9syZe9wALwGgsVwG0nFjRYyrW3pp3jb7J4fwa/OoZhTgOeVU3IynJ/KIFfYDmcul7WT12pjsQAztTSBoymmRXPJhQnuDynPTLX1+Px3jPOyxOg4DnMJr1W7Zk6BpD3z41b7tmVtauCWn6/CAht7cYE1I5M9lNVqeX8q/GSTuy+lBBrlJSJv2oalrHc/IMjHfblvXzZXH+ddDyi87X3n0ZNc7a3jMGS/ya4tq++//a3/+7UWBpeQwSGCAwRGCIwRGCIwL9nBJxvb9nmtyd4Bzxryj+pBd81K34HPHuWtZf/mtAUyC1nX18yGr0RUg+IXa8cHvvZ9wKVjUnKOrW/sFBSiLI0X1lak52S6t4ZbNSxmB5ZvVrpe9XE7gNVTdL7/pYqXV0ani/7KKHyDqZEe90hkkH7lY5p62Cdl0WTAsjNtkAVAKmTbOrYZOdY54jlkVImqQaUyGJMqF9NP1lQRJxlSTangsAGLhIWDt3a0ynfY4CqACFJp8kmgGMPYyf7q4518kw9qtJNa2YxUGIfHmNkw4nLdaSpEw2ZOC6vqCBVJkUAee8+rOr3MFBHTAHMYGqnJIHLT5wb8sqUyRbjZ1JsqJPd9gWw9l4VTAUsGs5QYZEbhn4KMGpjIyDFRLaf3CBOAA2/01szALcl6gGuhaSUPS5geOYrQGrqGtnN5KC79+RPnBkmUb7huCMWn2GEfvlCD1W2tWZi4fJ6EqAqph5x7gvkl3MMbexRqxR4vgJAIP/d4aJXH1OdecvsJePFEDlCBYVKhdt5+nmBLgGYJY9If6nv1P3X8z2HlXr7iQRduWYD0UrWrTcMcyhYkzEUCMvmNuY65kqtGNa2MDHQ8dTarRGY0WoV656ozzwewZ9hCOtnRPhfgHQDuv3x99NCfiYpl7P2Tfb39P6oe3hY5/AO1+Kzy7pP/TstZnppcQap7G5trfqAus8g1DwFyunX8y2gmi8+qLY7CV0Ais7DWcN4BCgqb3Wo+JtOz9xjfMvrMn3A5zr+ljHXBlWCglCudHdEnerR7kV3f3TV/enFfYDq84ol7OHN2Zvu9uptsalOAmX8U6vqLITPCo2VvKYtHgGBntCGMTcHIOHae83vfj7aO+5mx08y7m31cvbuTTc/ex+zalvSyKIvaUVzOYfhX2DwxRi7oTZ1Yw9gFQJewnZvCCod3z4bojYupJ99KxOOVNjnnKqSNgkUmS7r+DNS8Nw6XgvWAWhq/OaA792jlSRnksV1NFKynp12StbEZ5/ui2titG1Nc/XpCqBqzX3txxZNDoIcs886a1m5Z89urCZFgcER932qC5jKel6VsVIYUL17edbF2E5IyWSDE0f8JTe60hgueyc2jJ+wqgxeAe0a5tzq+5RiZDTYY9Ve2dUgx6d0AVUBq2xym+nIe8NriMAQgSECQwSGCAwR+HeOAOlJOJt/OsdGn+TdPu01QegZ16TJSVgrDRYYJg3Jz681pVnXz/zpPkwaC3QUKDVhLklZgaVQd7x6KbDJVRBUkrm7952978Fxn7i47xL/FvPa71Oguh8mwOQn9WwkZL18uDf/0N1UYLgPBTk9nBSAC5VY7WJ0UE29lE47JH66aWqGJGic0qrG7ZoMKr09ODxEEiw4pi52qXOp/VMFt5WghmUEFOo+O7XFDNvwfR1+r0lAR8hZtwVXcsvUywVWmKSOZOd2ugPBNPWjJqoyPiazY96f2gZHwOU3oGwNayzwmMKuvPj+effwMUwRh7V3aPTPcTP9UtdUFsfYK/91OPAztatBSPahbEDWK1fYMmhpSzmnDGk/fsKmFmMSOCKQST9VWbEC0JH8whbFCVimiXUWS/h0clDrGDewTZBH3e7B4+7o4XfVXiWA1hjsdh8vrro3tKZZ2KsRs5srgOoSgyVHh2BzRezm18iApRz5e7nWSdRhLuNITDlPmUdjb6cZR4ysX4G5At3uT1BbY7EMicZMNLx+OKWfahnUXMxvwkjK/uq0XMyzcee8rWskNo5eD31izbCTCC71FRBXTbFfq4CmEg87zlPOqRt0P1HDb4Jdjy7gs9Wl9vWqTpx4qVLXWtAx47baydS18Bd/ff5g3D06dmJkC0Oodff53PHTLll+VAziQOzlLzq9rpufNkCdORKPJd91pAFUrLZpzGmeCO09gac9fmsXPQCviYH0HmZDMqnb3mOCW8DYdYy5ZFiXwJhL6lS/MJl01T3YXXR/eTnr7j96Hqnr1hjVwfmb7oZvwWkcqrmvtmhvlMkta5JhDQsdt+cW1+zaiZELJjIYnhEINBA+PXjY+e1rjTT25O3P3cWXMwyUMOoCkHr72ppmAZM6XyJhxWDp2v6pvO92cnn4ad2tQHUDOLwRqCoJV54tYEfmG1Nsji8S6Fwf7xdWjBReEFnGSFE+eO3b/bbh2MuECQl3tm/MrIu1Tc0aJpWJNp5JdcXEv9XrdwRwrR6qMKlMUGwubWHDMhG9sLTX2P6stK25XF0FpOro67W12ELgaQFFMaj6AlTbmTk1qoJXn1vWqK5x+BVwOo6EsN4fxWIDO7m+1fCmAK31qJZr+OW7SoyrCY5PbD0FrnJuNWn536l7vh2/w+9DBIYIDBEYIjBEYIjAv0sETEVNrZII3c1W9+D0KzfzzWc929kDEmGUoNEZ78Z8Nba03qcHZlJ2mZLeTKnfV7ne+hKwVopcLXLuWNlaVplvLVesa83Q+3KflcT42TZMZJEQsgwmTuXam7QprGoPjLN0PpW1NA2bktDabkYTJXuRylpY57qy1QZJ3WKN8QgJne1oRgBVW9tMAIF7oL+QviRruzc4Ah8ewMrAshLaBfVehlcJpRLLtLdRzofmV/AyVopKUg3WgunkWNi/rXWsPxWkaUrS88yChhk1sfvU37mOlyw1jw2Y7mriI4MbUEMKCFBNOxYS2uOHh92rnx5jBMV5wqqOJ4DYNX1VMa3JAYZa9CD4CdgWFLr9sFMCVa/C1/+14SDgIDZJIP0sACW66Fyh1KSSyIZlDZvK27r+puGk0k9Y0XxrMqN7rgwlySyyytn9F2G11i6XJJ5ryDF9Pj/rfv3ysTtH0qsr64qfSyWXAb221DHhpc7Y2lTer/6UnA/nJ2D1eiq7JmfPaNSdN6NWKTJfYT49erFjC4myTSXcL5H+3geoCggvMH367aNmRLJhJdMN8BQsyhoJNGxFIsiVwRVQhcmtMH99NUAZh2FBS8BdQYxm/5PQ1nfdYQGDAhrGotd3JHufu8Dazro3+l6onsMNKoBePv38/gT5r+ZfHbFcdx9PCuTECKqgaFjesJ7p+Zo5iTBgxZi2O0+g6n7COPN+2Mqqq0x7mdxr7rvqVANmW82lG8xxNrAra5na3MSxmPobJzgAqluMnV2NfgSquydMJl1197avuj8/p9b20Xc1ucI9eHPxFqD6G3EWkHIakf5SQlDa14yB9BnNoCZ+sqiXtpMpljVgPf9jcujek9b6Btbv7KT78vub7uKUnqMLgBfg9pqbdQlAFbT694IaVd1+U2/txFbm/ep8w3LKqFqbzeSJoFNWNKZKGjxlsslTtk7V+lXBomZlrl/Avlh6J1Bk6BlXANNSV7hPtg34TJW+Yy7mS6o3WsWxw6SJT8K4C5phr1cYly1ONWLiehEatxtwrOESE0maKynt1a037tQqEfj2XUsL6nMrSq0mLQM1n7OOB82WooVhTPt5xq5y5vxLkKkfAKuttJT2Oq2ITL85mvcQNYwzwuPb24s2Lr+5Z4ZfhwgMERgiMERgiMAQgT9EBIQ6ppMtFW5sQ4Ci6YU/KwUulCFTqUSrvBp9fSvfrXVkNM2MSlAr6CwJY5AMvwls3K6yrtpffdU6CFtbSmTbmTquG5KakpOWFLiWrWMrsNqzem4HyjAvgbGpE0CEXdecPS7B2iwBnnpoHmsmMjWgYfqo7sHOjDCb0TDJerMd+mfa3sEascvlJXVbGxgy5L32aSQZFtBqvKT5U4EG0i4sdrepaQwLGxxQrUkEtVOko2PAqmAp5jsNuSgLnmLONGa7sr0C1FvMWVJTF8bMXp+sy+fWuyoBTn1jY1B9bwvG1l6qAlVlpZ6329EgahdG8CWmSk+eHVPnCmjmMlJhx/GdFphsyMxzClDtAWpavpj7srEG4u5YVec4YnPayKpGJbmGwMTaVOsNKxMPML0ViVKLKVCV/VlqAgN7bKK8gGW1N6VX7ggQsjM+LhllRYoY7yBX/dz9zvcc2e8N12uN7Ne+qYJUqoZZF2mmIFUpJj+rRyjbF0CEzfS9BhgdrUqbA8YEnOKbAqqeQljVDDOuK+f+DDbygbJZFllwLr/BqM6RT4rxAroc7QFfJXcNiJMdDhgxRowB2epcVBlnQY2/1x3TuyVV25o2bdOONbLMBldDujUQI7C2z22uSXSlBsweqnW3yCDncnhHsC9B6nO+Zd+/XG66t5815eqZz/CiwWsBkspLcz5NhCzozY4aGA6T2mTAGeasH7BXO4zjr7LeFk/fS3sa7uX0jW2Bjiw1Ulll4+X46hhROCroHSEPpSEMbOoFk0kX1JJfdH9+jFHY85+4By0wJr6XHwCrv3E/lcSXgV81qoJTkZh1ye5TAK1h1znjxTkk51IaY19GVtSd33/O2NsP8Dv78L47/fiOPr9l9IVAggkIOrzC1AtYV7w3n8Oowq7Wmdc1DUgVcIpaZVqtS3VfLsMF9LPE1WNN7Hgvy1iLap1rTf5U/9ya2cjTk2WWyN99OVkVNtb1clGU0Qt4E+gqF3D9fqbLzSit1xgOoLpm8i39m/mSadUAarWAbeW+lfeU7xSUrpkwcKJI0CqbmkmwdEGV8SwlTXotsyNdfS9hQUsUXM+GuFXz7ZoeoyUXqfm373LGkqZP1ni7JT+tfsq3bK3a1AyvIQJDBIYIDBEYIjBE4I8YAdPRlsYm0+G76teSPH2NiOmEiAtZHbPf9bvJS1+H6oLqx1y36kNra1WH2jOtVif1PJF+kpXilitnGSHBJiLTVezqOya4pjI2i1ciqni3DJT69XoWqgfA7lOgWvLjAsDWRV1z1GWy5HZuNAUJEJBARJYL2PFIZ+xfkLl3DAjSeARnWRO5ETWo4KIkk4KrMBtRFG5Rs0h1lW1lPAsBDbI7DY/MDRe2pVAq7DbsoQoTOoGRO6BNjWDy2mRcmSILj6xXxWV4nx6QPfCwfYNtNQIESeQmuvmmxpEoy8w21sQrOGH9G52Gyb7Tr1PAKanExq1n9c+j+zPA6tPuEOmnxkqjEdeDdjXd9XmS2STyLphaVZlUQZWA2JOr/darEudc1+gcBRolqf6KimLeouS3H0gcJEDUWl63EjaVOk9b0lTNJdd5DUdDEn1Di4x7T//CbmDKTHBllzMetro3X750H2G58BhlNMwYUfS6DGOu06/tinbSa/X6usBrKZg9Xn/xlLgOslEynG2UuEzARcBpgTBHmIx3zIUIgD1Rn92nBymTGKn143x/xTVXMyLjkmkYQ9HMh2KoY5JuAs53o8mSwgAAIABJREFUD0gn1g16Lg24ts2Dq4I0Gy6WkS0mWca3jqGxpo29rW17WdiaH+cuLoBUYLPdvTE+EiAUc/jweLd7znnsAVTPkC/bosZJkDB2aQNUdeapVZXl7elfAV7kvwUtjKkSaWPWhL8BRjlPl/M+c54mbGWpJTJ5EfqyGNUaRHWe8trX1KTqHitAFMSkXlVJKUB1Bou6t3MFUD3Dtfus++n+Tvf4xQ/plarD7c38E8P4DdJanj+OWeuRHcdhU0v2GzdrznMVuW8xwILC3olY0CpLP7tn7ass6ab7/Ouv3RljLhMofK9h0BdLxh610E40WNt6ZU/VdTlJZ7g7cSBA74Gq5+mtwmRXHH/9U6Aqg+poMma53gVsw6q6Nc+hMdXtndwz9lIV3BtH9xM3Ydboa5TdT2LYpOg169BqXFlep+AVPVQ9FmOnPHkFk1rbptUMYHTDM7L/d0DAGTdeGFABqOPfdjQrGW+vuZLttEBS9luVq5ZZWLuaZxlnuYwZnvexlafWrNb4TGsm/w3Icj7jL/OzJjJ7qe/XwdIGzfBjiMAQgSECQwSGCAwR+CNEwDl7M8skWQVAik2940l60FoGRsppa5mCkfXyPZ16eybW9woGNC4mqU0BW8Gu2yxmtf4u6TAQj63YIbVqCWsWvpwmdYtUaiY/41pWcPrCViifz5WJJfkRKAtAYToBLh6xdVVCAFNEkyTfDdPK3+5LYBzZJL+nTtX6LoCgfQvj8Uprl22A3dR2DxjAzJGvWm+n1HOf9jUTZcIyptcyl7CzrG/7hQXJn70KVdHuAAwmtJbZQd47o8WJgEj8YKK4AwiyRc0YWe8eAHFMcm3iJ1ANiG+YQ/grw2XkbG9jOxKBbripeMZU0i9jF8ZWVaRssfWafLbLMTx9+bh7/uIBoJjPPOzuhHYxGCuFQeOY+gSf7d9GNikjU/Wexbq2WuLCHYXOpKZkwwx8YwirhU2xSf4ucFHeuBXkYjJOMiyjSoxNugX/a+JqveJo7wgjpT8H5Ng/1a4d9lZdkcy+wUjp89kZm6VekNmDqxvdQsfkuYCHAFUBhXk/4yLu0ALUYlFlvD1G6wTHxDyjlW2mNU1yfT8tOW3VkrpOvW1sUt95VJJoT+8NQPVy2VjkMF8uLNgQvxeLLtATmykF9uU1C3vGRjXjikg7gLCOo76q1rHMvwqABqgGz7Ra1sbSh/X0bs1dLDguZjjaAxnbFLx6+QrMPDzc7V48ZHxy/pcYWP31HTWIfB7zqFwuZw2IW5BvgZ/q5VqSVluWBDx5LGGh65w90ExqKP31RCPfdXJB8OwB1PkE7FrfnCujTFhyvepqtwCqGSeC3BgLadDD/bqFmdKOzr/Lbn/ntDvcOe++w7346fPviRnjHJXB9fJLtzn7OX2EM/ANXL5VGnzVvqaW1LrUAqiN2VSV7jXis93Jcbf/8EnG+3q+6D6++aW7PEfKysSHUm5Z1cWaSRFcfjVfWmGgtJyrHnCyROa+DSXHgHW21od68raNUfIbsFrOuWH5w5zWRFQmS2xK6+DyPuS4nTy4UbWQy8fY5ppppmSrGs3aAmp1yRbw51LUM8DBHbl5rZbxaxg23ExxF+c+c39+vga0xnWZY7O84YpyACF0pqO4VnZJXdA/1WvfphxSoyqr6l0kLM37KhgaU762tU2AreNeqXAx61e4sfs89gncOwC3x1uN+zzdVOv0xkl13wyvIQJDBIYIDBEYIjBE4I8XAXKDsZkRZy4bairbS61aXWJSVN/3/0EdfFedaqVBfgs2S3Jb67t0D2grUSkH3gICBRF6JhXwl2V7oS7sI58LJpPONrqoZunpS5ovj7UyQvvvmbyfdmcNkCLVJVElFQ9QdV/Vua+kaErOFAQXZwtLCZDzb81A7Og34ZNjWJVdgGP4DhJ61YTK7DRNMhlfa/6SMxAAATZw5QnzCrAcAT6mgNcxssOUZYqabIuCNHfCNt2est2pSWRktrKfRJDlRyTcY4DqFDZHma/nmd6sMIQea9g+k0WZNuTGOxyTcrmY6ET22Sp9zYvtr8qxWL8o8yuTaIuW43uz7vWPz2FV7b9qD1daSazfsy5JZ2TIDZj6e+vtqmlLGLlCIAV6Gugrba4SP5nROob8J0OUYj3rWFuyLfgwSTfBNlGGYZVBXSo5NIGX/eP8NLI5fPC6HIBladQwcy5X/Pzrx4+0hrmINHlJq6Evq0P2wFXj7xVgYWXdnyCJiYobrkeBB1sC6b4r0BNQlZlSJeIlb+0J44CoANWKuadqvH3PHqRPkc0KAJT2vnm/7M6vGjAL6i3WVhQnc+9ykZBz2gJVx3JYrzj3yNjWZIvgMm1zsnrPVpf0N3ddtle3T6Sq7T7ayTW9A9zVJkeQJ/ASFGbzzbSppL8PAKq22TEec+ps//Ye71UuXzN+rXMNOC2WOSCqSYt1bP3q+iuObOeRZTIGvSur56s7D0MbQOZRtKkvZdHGuLGq2yyzyjLKR2XmlQVroAVovVlQn8o9D7gZYdgzAiwdUqN6sHvZvT6mJ+yzn+Ju7fjeLM66a1rIjFA3BDB7QpmAKGl3XRjAJ8ZHa4yQ9PyqCQN7nkr2AxQZL/vH92FUHyUO84vL7uMvb7qrSybIkJcLVBdLXH4ZZ9ZVb5D72jt1A3gtkC9Q74G99z5PHYFqzRWUrFepuz1KBancowXafT6yf2tZI4VnPNTNfrcNQ+r9YO0q6y9oLXMNWE1cG/AN+HYig8mwTDqVK1e240GkH3ObTBDwej9nkgigGlky+79cXFL/fZ7nZEYax3d6q5iXVlvE0melE3uCVC2V6l+FmmzJvnOdFe2iNsjnpW1RBr5gmxcxR6qr4SRGTSCWqVJNj+ryK1DtAWoPY2ssD68hAkMEhggMERgiMETgjxMBEUDSqDvnXoGmKUO1dehbvLS5ef7uWdTe6kWQWu1n6rMCqsWymoi3DLstUb3xfM/1oPRSk1qAsiSEcmhu0XSob2tTTKiMamAq/Q2TxLOZPZlT3lvYe4+lzEnLmKOXDhd4Eg6X5Le36wAQFdTMkaXukG1MYObu0b902ySSHdxgUDTBGMlaVBlVD30drepdm5NqPyIoEnBgeIRz8AigCT0JOCAJpOHpSDkwSMQEdAI43dVlU0PdKUcri9pcfFODyu8Tz1TprVdCZtgaTGR1JZnUlKlMfTRw2qY2VfZPUOsVmIKs/erNcKy1FDhbwzqiVvXF949SqzraRTBLrep4+xSmk+8k98WK30b+Ky0jyNV12belZVrym1RTFswfZX6zJXOaxcySBapmvyxnsqxhToCqTJDJerGq9k8VrM6RHa5h4ASNe8fPAQyPMUmyVY2sugwZnTRJvP/67j3JNLVrOxMkvvZIpT3NDWZWfL626w6gXob6GtBxi7GV11Ggus11VEYbKCjD6vn197kJtqcmSP/6Xi3nOQZG8MFTGNXnD7gyDbz+/I4WHrinuq1MEogJBJtsRwMuf9dNWqAnIKreqG6y9pLep1EOFIwrrCdg8h0Bc9u/oDGAhliELWafylidhGjbiDt1u9fC1gmMHSl+Hnmw696mD+yrJ9wzvLcC4Pz1d4Aqt6zL1aEVqgq4zK8FFMKi5pcm/uW6ROqcZez/WRMZfXubyH51P45bdo3ZYmZ91sig137spbvUfKmBV03H5OisVd0GmDL1wN9L2kItuj3qU/d2NqgeFt33R6vu+bMfua62ImKLy5NuffKGCSYcn1UD2Be3d67Kfj1WYkB7mc1Kt9xwx9WbFJMk2d8deq4ePnrSTWZHOe7Lky/dh9/e4oKrpL7ceq8AqhonCWztp2pbGZlVQbvb/1rzyj4FlV8luo29jUGSjKazCr20XgZZUM+MgWZGynY9h+qt7C1T7r+5Ht5K3GvLK03JalLxVpa0gVxjvcMzJbW4rcVNxlcNsm6H6687sH1UNU7zPP1WouvM2uXVZXfKs2DB5ICTe46iyxuMpGC1fQYd0J/YOvwV1ya12DaVbi/BqtfRZzXV/FHDqBmIiy8HTvVrvvp7ymecVzsOwgG1gtShBc3XgA6/DBEYIjBEYIjAEIE/eARqqj0paO/Aa0JcbGjJduuzYkprlvvOvdfPBZsl3a3Pi0W7A6p9nVEl35X61jZdF1gnr5mt3u1DwCKEBFyRQAkpltSpKf5Ncpv0R5AJMwlQxR4oy5zdauVxE5ZVVtXf+2RpAnDpGVW3JBvQV7HKusQbGEAjm3lArWjRMNVTUBOkg0PMmPgsvU4xI9rlvS3rT1lmolswtaWmvgIRXYRlQVfbnDsIICZKyoMbQNoewxopB8ZwyV6HJqUCXcHmdDyh/QwpnPWuAFjPtMO9tpdYppa3saSCxnKpLUleASprWZ0EkBAtEByDIB1iA1q67t6Dg+7l94+7Q4yBODRa1gCqrj+yBkgvdXFeUlFWfRdgKqbVPq0C0/B9spP5U1kv2+jbjwSblrRSqqatEinnLWhSZukWkKoMcol0VrC6IqlW9uu1PXz8A71lDwJ0VjFJYmxQr3rK539//767gA1akSxbj3rDpMU1zOqaq36t+y+AY1tXUuuRAbEZKwzPTAwYS4Jgna/gzdy8wfKS+uYvAYeAsZi4yFs9e5ZV+vvyEUBIQMtCSn/PqLENoy37pewyd0gxiV6E8LIJaMl23XjqZv3QsS2mb3dZ+oi2Y3MGoIBgQxjtLi0H3aojlVF11wG7Sk2bpLatkfPIMbRCWMn9GWPu1WMmXQQp7OCvv9OChPZAgj2XT71ugHWdSZ3TXT2sxxrHYU9PeWyruYxEurX3SbUhn8uohlFs59+4t8a012NCoLpqpjpOYGxZt8257zK5I5OqK/WWgPVmDlC9RBpPvfnuqvvuaNm9ePoTY5zJiADV02558gulpSoTlL0T+eime2bOc7I+tVrJCBiN4kL337UgjfuW+vTDxy+YE0GlwbF8fveh+/T75zCmSv2d8FhRi7qGSV3ajgapvyB1Q4uXurStRreNIW8HQWHqhmXFZT7F7Q4X4bpMtYdnXSfLCVTzOV8xYTJEcQl2vao/9rgC9S0/cHmeQUp3N/RSXZ3xfOT62QP6qzw7smBLbls8eO4o+11ipLXlezXTkIvhcV1dLbpz2Ol5ZLslS77kuXoBq+pY8tma52KuWX25Xtkv1XuyqUp9lffGbTtbUgqsRLieVD7ZVK/4mQ7A1ZNXhtgSkWpRdPdvSUIxvIYIDBEYIjBEYIjAEIE/WAS+Aar9mVcF6Lf1qgVa+8ThW6DaG25U8tGn/W4JP9wGSPta1jsmtlLgHiYKJvaL2Sx6Lo3j3UvzCw1oKJDaGLuAXCSygNSjpE4Fsq1+Mr0ScFjfaYIdthOksoCFkDF1+zaaN3WKTFEpG2An1YIkbTMA0ewA6S9I0nU3OteaxOL+K9iNJHQfhhKH3iSgfO/vUKcKs7OBRQshGdmr+LLqxqYAT42SBKMCgm4Mk7nPnmNKCiAFAMeNFiB4CMWp+ZFmSPvKezn3pY1FZQV1cAoAsjWF3wILmVSYDxJKf4/LK99jjl+WNqxrHInLAdaPJ5zL8xePuqfPDmmt4986H58BHj9Xcp+6VNaLPFnApgxRVtMYNamiy3A8ymyrrpD3w54VGAvgS71cuXsGaMuqSgkaN2Jlgr2EDRKoBtTYsoOrefT0R2Khmy9pq7WZnJcyyZPFsvuv3z91VybnqV3V6EkXXutTXR635dRPUlMHSN3wbUyLSCUNzhBEpM45hUE0HqEBC4hZX5eXwE8Q4aiWneQtWdQXD8fppSp+F4O//bzqTi7aPcAG1tbgBn3JhNX94nb6tjVFLpapTYEDYhiMW3L41KRGllzHLOPpZpxo8Fgi53XFAElb6fTS39pPmeq0ySQnCli05MAlR7Xn6wy27YcnTJwwfjyHnzFTuoIxtIes28xdye91/AXUNXaKMU/k3xpVFfCKoZLSUffgeTg8cwuXZFTJds45TLX3gshb9p17NNsroGqN6g1j2OufiQ32P2JZ7lo+74HqJXc57r8YgO3trLvXh4DV5z/GfVuV7Hp10S1Ofk5N6ghJvJM0SoITBFGzWNT68tSnKgeXSdSx10mgul57s8Pu6PHzjHcNiz788nv35QP3hXHk8w3jbaXbbxhVpdSyk0yACQYjdzbYta+skzLb6qkbkJlxbv1pTUzFJVkmlXthNUdebJw9bgKZ3qtspNrZ6ATs/qu+1Vfa/sC+XsOsrmBHU/fanIJ9dsiw1qOiSgy2UFIIYl0mJk/e5nyW5fhbgyWvi/u42NBg5gaJboapkl3qVm8uA6BVs8QToIFOr6un7rO3nyyTOU15ghOcAbFys3ZFtaeqYn6nKKfZdlrbcK3LiE0QXiZKddd9O8lZt+bwGiIwRGCIwBCBIQJDBP44EfgGqCaj/eYl+CtmLolu0pQCIMl4AkhaD81KVRvAdXklq7ax6bcpQHTZYo98FXtVtbHO09c7tY2qDiyTjrBg2XOBgOKsZEBhOZGhHQBQlOum3orjWfFtG4TUyTWywKTsElbGGjvrSEtgXO6zAsHe2EP4apJ4PN3v9veQ7wL0ZN+2cPtMbWiAF8ATdHcAK2ktmOcwgvXbJulVTrhL8mpdqoxDgB7L23N1e6K1L3si8Zzi+js5UI5rL1VBCeej3BdwNgUop5aR5WZIjQVagin9VNAhJ4ICUl1/ZWPLUZX9WtsKcN/EkMaerTTcYd2N7STYnrW4YQ05ZFnY43uyqg+7I3rGTmDZZFW71W+cIy6wHEu5/wpOib61ql4VAYdhDbjyUMzGA0kTh6pJtf6wHyeBeqmpE8TmfZGLckNjRI3kCkOlFWB1BUO0Qcq4g5nNEYyq4MFtaYMlSN1w/B+oGfzbu09MOiTL5jOT5nKbXtuiJslv1f0tidX6FlApuA7bWCyfyflenHfLXMnvGGkJWgMcHTux0Erf1UqYGTesJ1B9+UBGtQDAO4Dq53NlqlyfJoktj+sa48YpMeG/khaXgVfvOG3N8J3Y2HVqzKbljNJcjYl4y56vvmKCw3dwrrW4HrPHkp0VyJUhy/Zlu9sxRZLscXG77TEOXz+2X3DsjbtfaLEj2B43CXIvz+1NmWRJxVZ1L9XO3J6fB7i2mszAlDYW6glR90rI16xW967R3hHIZvz4GHH7Xn8BE1cbibY3jVdzGyZPsLp9e4XC4Cr1qztITQ+Q/j7Zv+l+evmaewReDkn7Zk0VJYyqsnPdmqM04B7JfEAwN0fAfbygLc0KBtW3NE9SwtsD0f2jB93Rgycx4bo6v+jeAVSvzmF1BZQCriUiZICqtdSaKG1g8K1TrZ62/Bc5dN0NkV9H7tt+t22MddkuG7aXcZr6Vc4dkLhukt8wwVzHSJMbGy0gXXuvpN9sPUGzLUEn6oLNOQCQ3/N8bs8829j0rPvOgZKCYm+tR/V+3D2y7oAesKy7ulxgCgYcJd7GKcASBUue+JzHfEshrz1t/Xi7m9+UJsWJB3UtsqVLnjMxvuvVA77blBcrrpltbfqJR8sSfOYW/9ozs7a6cf99f+7+GVJj/+7VBk7e+Pb3f15u+HuIwBCBIQJDBIYIDBH4nx4B/qXfLbTx9R/9b8BomMsmh2wgsoBq0r8GUCqRr+UEUoF//F8AUaZL1WqgGJpK4wQFVo3ebdvPdN2tn4p+I8ZN0qrRkRVPVVXmFgFqgOg9ZvfHJJV7AFVn+s04NWoxjTKJchZfJtLX3BY3whgTfL5KjFZsQECzSXWDGAeT/e7waJb+qDsko5oBCQ7myFaVxAkK79/HmfbhMaAH4CJIlZEAcCkfjqyQ7xghsaI1Y6gEkdrBpABKJwDVffqpWtto2xONmtIWB8fhkE58KQcWyE75HpPUyv4kG46amGScJLzkpiR27oNjmilNDlNUBjoC1Qp6tTkJMHI11t8HBFur+uAx7XVwNR5NrZv91N0ioUy9YWrk2Keb6FvVGPuiAHMlCyFVMptsvzm2Vrsa3yoGTfOYIkeKaUv2LtMELSVA1TV1DmCV1dm/96ybHj1L8i8bGwYP0L0EwL8/Pe9++/AhTF36qm5PudaCUwG7vWx1bx4BUt2VsXFSQuBaEy0xezFWgn++ysCoAF1JmQ2xf991B27wMeZDT+6V9Delu3zLqH48rRZDMlExahIkhir0+EvCGYbfcSYTyy7WkYIKQEuqLZMp69azvLLfguS6bjKnFXePv5fd5i4IuHQM12dxMOZ2LlbTdQSEzQzJmDmBAep99Yiaaxg2z+3Np2XOIVJ7j1tA2+7SgGzHTM6jwF14rq+MKvttzr5xd/UYwkoX45ohITRtqDRhkT0LqK3PbcujJFbWdiuzMRoNOVnAFMQ2ZkrURu4CYIBU7phj2SABFqiuur+8/o5xjJO2bPD1VTf/9HO1H9I8zLm0SNVlgTMFEQx0dY4JF1LeyICXgMzgItenfvfBM2qjH4bdP/lIG6Tf3gFkK54e0wr2dE1d6oZz1kRJqfm6GSkVm12akphfyaLGRKyelTGWsmZUV18vrc7Kxlc2k3sg8gGOI0ZTwnzZTSZuXN6fGiV5b6e9jeysf3PPxPDKe55Bf01f1GJwNaLiCbvHZBXX257OxsL110p+nbDDFMyxefkRWe/8sjujRVW5o7dnuM9dlScBoPKlqk+cPCxQ6lSf/ad9Jsf/NxOEtqEp27rA1ihgalKwRk4pderLK+L2/MzRc9WAasXrH18DIP0XQRneGiIwRGCIwBCBIQL/9hEgA8D6Na9ealUJ192rwGS9Kgm9q0st0GpNUaX2ZWJUr76nqsv0jr+V4PiZ0uCqTTVNcSZduCF41SypZLZ92xgTIXvyCS7DIplO8flUljAwG2MkwGoMYzJHX9IxGVJ7o+6wnMfVG9pUclX9/nwJimf2WiS7lRkbH4xJgFlPUAj7Mgr4pPZKid4u0sMZ3V4PprCRB0h198PArflsF8ZlmwRzaQ2mSEbE6DwAibP1YDPWE+SlZyqsJV4/mCLRvxVAfLBPYx4Sy+rpWP1dp7Bf+wBhAXPMnaiHW8dJVNbNPqfmqNW6YgeQBt5lXZkaIsQxm8AHoMXYxzpEk3elnUoPAV4YKr3+4THnodTYGj22tXgLgKD/IcebvpMyRTip3qTFR13evuYwQCjzALwZIOrEgDJf+1/2QNVEn6NoCbYgVeCaPpMCFJL0q0vsVGCGDNfho1ck2A8DXFbLS+TRxGlnjwR41L3/ckpdKP0yBa8A12udfXk/NXtcZ42XVgR1QeuQHS6e7y9pJWJtoVJph3FGT4yIik21TUv1/yxwFVAZh+ACOz2L7jpPjpH+YkQkeNT0590X5KGAPMFtvG5kPNnGbvzJCgwpa9wNE13JtneDpHKAZQ5IwCKrKMCF+eZ4Aopg/+IaHCbWY1Wi2o5H0ADzuJ1xzd0X4FLbnABAPb50d8lXnVPApuuxvZcww/tTwTOs8Mmy+/2zEwKOucZ5EseUPufvmlgSiAmilJgLkjyfMKFx9pXpLHOxap8j7mrViJlgqQmbYlY51oAxfue8PYPNtcoJ3rH+km2tfR9Gb0It6giZLz67xIhnBEyeJzYBvD7bv+r+/Pr77gD1gwzqZoVc9ePfMokw8ppG8l3ut30vKCecruYYrwFQ48TM/XqNjDx1yFyH+49fM2FDbTRj8sOv77rTTydcC4FpAcONbr8wqCvGlH1V036nlOw5/jz5mhIgbsdKt9lPrrfgPq68LlNsq+DvRrm793wmTjRf4/4Ou+r+dCSGLY0KQeU8nxkj2NVIdiM5dgKM/7m9C8AhjGl/NFFAODnG/e1rg0xYFYPDRhM3Z8VOPl10XxYnPIFpP5Mvpfqla/GZW+LcslVy4tC76rL1wNbYzmvv81nWVEzuJOGc6+N2fA4o/BXy1sSl5SA1Keq6vdtv1aVqsteXh9SjZngNERgiMERgiMAQgSECf+wIyPP01FgSnAKj/iz2sl79jHb/uZJgU0xT32JL/Tv9LL8ubz/TpKG8b0pW3wVjqyUNMCwz+ECVJMS7JDL2UUV0m9n6vlm8NU/aJOnq67GZMFVTGWVnJXnbZ5sysR6RINRjdl7flKuqWF32brbehEoXYD8X5CqbVaJ7DXZ2G7vUo8WVNTpLktLWv3CDzHD/cNbtH9HzFYfRJOAeFYvJ1tpuQ1mmsl+0gGU+RCj3NHkBoG6RIKZnqsiQda2nO6R+dYob505ARp2XIOKANjcC5il1eK67IaleIumTgJGRCbnJPnyNAGh9LaNuo71Y2z6xJscbjGm8tNbDRiLK8R3BGn/345Pu8bMDwDAA3UumqdI1vVWDevnP+jZY3VuBcRsK/VREmENbXmQuosZMOft6gBXrYlD9xZ8m3NWeJv0krfsj2b7C8Xd5hcQS0Hnw6HtiMgsjPceBdGd2ACDF3ZcdvaOH6u+fvwBS9+ihumdKXaCTrzUS8Cto66VgAtmvQNKRspFpjQw24Q6oCRPZgOqerDa/R6otgRiWtbZZFKvrCfB2ugcHu93LxzD9rbXNh5MCqiHTAHdh6l0l4ypQLAxiSYoTjYDQfjKnl4lmBNecTzBVwblaSoY2ICiTEUF6Aa51flXXWiC7YPBUSbjX11CH2WvmTb3Wlm0+wxTqaFY1op/OrrvfvyjrLFY29wjrVquccs7OETuGsr2S/uZ0+F+Yw4SpzjjL53jK6dX3e6a4+q5Wz9yMT7fj7pD8es+ldllYBPobUwM5oh5VxjUuwNRMbvOe8t/J1lX3ZHbe/fjqx+7+/lFitllddRcA1W3YRNs8eb1UFMiw6mbdG38p9b24kkllzPC7409AuQvgPX78kjgz1q6uuvdvfu/mSGKtlBUwXkeerswX2Jw+qr3Tr+crUGzD3OsQNtnrQjzSTqbY0Ag8/Cx1ok44tedR++HlDcBPHXeB2zVsamp3w5ozEUOrnDXffS1wACvrOEmwzT3bt4TaoE64pkex6+3gWu5jfmO/VEyXqu7a8oSb7lyLcIVUAAAgAElEQVTJ7/Wc4Wt9/zyKEQ9HzYHP5mrsJbda4ziTPz5h00aolCk+n89ZNwoCZb669/oc+Mqk+m+K91Q/kenUic9qR5sA1X1Wecj//lWlD//4b9P/xyrDx0MEhggMERgiMERgiMD/2AiY/ibFLYBabGUlAndtM+p3E4++x6ppjH1TXa/AY61fNX0mJH5evImJSL+MqY6Q0ZpUnSlBhZGH+bnbrJY0rr0jeEyPVFsd6CNZ0jhTWWEnPGOYor47qg6Se1u0KSF5mrNOLzsz2fKzSrwaePBITbJNpAUsHhPAb0af1PEMBk4XWpI828GMMB66po2LSZ8JpwBv72iv29eZlwx5o8SYxHMEEC25ZzmobgFEr7eL3VD+N4UZncCQClI1V9rjOwCGbcim7gGSlW3aH3XPHqoAdQHqjOV3eW9iPSyIQPMhk2QNh2Wmgof5fYck2sgqeS5PF44DWXSYQT5ZUqMrcB7FJIorBPC0xc0jDJW+/9MTpMjKifWioVZs9Y7jVz/MKeksG62rYDXopUCKL/9sQLxqFd2vMl++4wZrfK3Ds+ZO2WYZLpmIJ1Hn50pDJRNoft8GLBw8+I7ztGclMuv5RTc5fMixY2LDpn7/9KF7d3YFwzplJM4KqLp922VgpDS/FpgKVMXDHvw04MprkCkJkvmJvWU5nyTjHL8g1Trk4v8KvI1jHqW5k9JZKrWVTvJ1tKdslmkUry/vvwekfjy1rrLGVm/AVJiUPUbrKrCs46waU6dG6v3AszCfVX8qQJZBDebP9pqpUQPVHnXkyvb2FVzb/sQzaUDH92zNU2ZNxdIWqK2/DYWKgafHo+4+NdK+fX51jZxaozLlywWoit2rCZj0f839WK1XXCYgPxLpmiS5ZlKnwKhDtM7TPqlpBSU7l9uuam5rGwKxcrJ1L9qeXQvug+xoRaPLr/dOAlngdgeGdVczNFtIAY0eTU+7n159x3ncgy1nQQDX6Ye/Mr7su1rHY1sl78W0esnjKQfYnV/Cqs6pN4VZzaGw3xmS3/17T3IvX56e0Zbm96oTZTytZF0ZgEp/df29ZvLjBldvr2VNFrBpZb6RM/cgtVjuMKqZvOLckOeW8Vi153H5LSZnnGwp7rpiH8ZVtcESTQj79h5M/DATuzplUi+1q2zXyR5b0/Bs2qWcYJuJrhtb2RDklIMDVjfz0L2535z8Wa0EkTxHcFP2aX4FMPUlBFwxAYCAOtfN8Wwf57itc7xhfxltqk8K5hZAtcNqr3hR/uvzZ8uJutx1tprx341+8lPjM55jrRyj2Hqf/QLVu/KQ/vHyjz9DjWc83AHaPOj+9eLDu0MEhggMERgiMERgiMD/+AjwL73S35497SFIgVbTF0FOgVTlWS5nMmVaU/VG9fo2WXBZt+PnxcdUQlIgVZMlpcMFiCuBqSSlZtxlSgOXY3Lk8j0EJlFrQFnWFW9cEiga3zcRb5nimOSZjEtdaAUF0AMM7yHf6+thlbCVLrUdupJFz9Nm9spnYTxNUJfUo16bdCHNTa9Tex5axweSGMFQCDiV3wqUl7Ae7jLsoyCCmk7PwX6HW3H+VU4KX4zcN31gBaO4Bpc7KYDU9jU6A5No6mJ6gPOvhjNqdTVU0nBpm2Q8hJqAgsR3wTHaF1NM4r52AK/Wxyrp7RNmwxEAxrZMqS1r9Tg8bp1lBTzT6ah7DVB98GzG71whmNWd288kw6ehIAWiSZRhVcv59xukav1ji2W1z3GHBUjjQCoqablk5Mc984f0VzMYQarJ92qJrBugOjp80O3ff8nxY2ZzcYr8FZn18VOSZbtp3gBU33cfMC+6BoAu6aG65roqZ7ZnqozqRqMs5d+6zfK3abWgICCxjVlBqdJQx4ux8kvgWfWTBRJKaltxFuAIdozpEZMFLx55Paqe88vFJvJfS3gFwZGeCxAFVgF7BQar9BPOSKAW+rGCki+PNR+X3Lja6NSxWBcasOeQbeuExA5uKWBcTtluQDDs8bZxkj3UWtWepoa9sPPR8W7YYbczX9x2vwJU4yyd8VKu2x57wHoDm24nl1Tc4zDInIXAlr8F3/ztceZo8hgRKJcbtEF0OSW0AcNxGCqnZzm7astDzASv6Z1aJm0CrgJvmlnZ69OazQWGY4vu/kSg+rp7cPSQiQUfNfPu/P0vjLsCXs7eKJ+PM7I1yQJX1QdeB9jUM2pVL6+YlOIe8p44pi3NiImSFVJb29KcUqNaNcaOgwKbywWycvqoCl5vNU1zYsia9yxX9aPVVqYAeYHgmiDoW8sYwHqvnlF5xjoR5ORI0KUTW547kzeaLDnB4yBnu6s57Oc5LsiOKc5rjTPwRsk8ct5dW10JVFVcpHaV5w/PpTktazbcb1U3Xy2qNJ1bAFBTb1rTPXkSy5uukO2mdKI9H2OQ1Or+rST1yRYrJR54Po/hYFNi0dek5jnbzMh0+AUKJx6qaO48CzKa8l2taPoa1kwf1fXLOi737b9NflbxHV5DBIYIDBEYIjBEYIjAv38EyHloCvr11YPKekvgWL+ZSldycDeHHd4l33ey3rterJUk98lGD1zLZEnm1DrVcIAcwdrm8ZEFKwn2qwBwmSbtdgfA0uqaqiQWwfA2vVfZ5MXGyioZFJe2dkqnypKHXfH7AYCWCjaAavX+K2fWslESniqyTZ/SQGVYCZadjJCVkmDN2bZJmvvch/HUtOUGxnOiE6/MHPWkU5yBlzA4F3McR5Xjsanp0YRtsIw9PslUTep36bHaBJyAIkAv5kBuZ4qsdzYGdKO5FbDuAX73AK8TQKFSvB1b5bDMLghTwOt+vSCyhCb8kfjaskYsEDAjQyhjIRPG+cQ0CL4CwGf8NB7eISkOQOYzCNWsdP/pUffqT4/oq0pEUOdNJiT7q/dkwybJIhyRmNlxS6hzeQRJ1gwX5DLJvk27Gr49b/Zvf9UMIMGMDGN+cTgVm7q0tcYcBgfwobxyevQEZgsjJc7r88cPTBIwyXDvMaw1LDnbe/P+Xff5yro8AAVA1PY0W7DPC9qF3DRXY+1g1sgzNVW6FVDETKhAm8fv8YoLxmkR4ihogJXPegweGa2nHURQN4f1mPtch5f0IB3ZGoj3rziWdycl/U0LGu8SYy9YD5PZy3SNlUyi9Zcl0w3TaRuR1DEK1WIKXTLWgBlZqSYrjyS2pKTuK2DV9ZW11qYLajSpckIuMxowWS9l9H4s9HvIdX50VBLhDTXYb94vAKzWMXtZXU5GstXosrzno4GQ4Cd3miw673sMFSsPomTBiXTAkHMWgXIFNROXVrdq7aXjQwAaeT7XALMziwA0EcqI0rBHkOza6fOiC7DLFFA9Gl10P7x82T04fkDfYMf/khrVX6jBRILalA1jrqnXOY7OOR8BmJMrAnQmGk5g5lEiTGf73b1nLxPF+eVl9/7nt8jOS8oqEO3B6pz6VhlVgao3trXP4R5lV2VKG1ANc+1EUt8XleukqkLzsCgNWj10XV97KVffU52w4/Qr8879oex3xQSC5mcC3TWTOhsk8js8OwSqV2md4+yCY4GtOcmmRBmnYhUhlwLbFa7JuSxeh6oVXiGhFlzmVoyipdrHKPFVRZK7u90zWYav09uLcKdOtakEKLDqtatnJyOoxlz+PcgW8n3bXWQL5exekzD1b4mTk1WiUX/3/wwpD/b3HowOoDQhG15DBIYIDBEYIjBE4A8YAdKjWcsQevbiH+uA+tSiT3krESngWqAwdEZLQcLttSTDFLXV+iUdKXlbQYaeWRWYhn9IOlsJSl/HKkgGOLKszKhMpHJfZX37uL3695J6NBOt8IZkVoJWkyY3swFEjWHYDmHfXEc2QcOXSryUD9e20v+Q74WSQw2MdgCVJFwXSOOUvFnrJpBUomv96phaUiG2xkiTmdJk+gyaEGKAIru6A5iZUFs604VY+SSfTzUj8vwDFJXjCkpZBjnwwQRuGIAag6UASJPOYjJHgNeJpk4AmshWyciN4VIdbGLLeam0ResqCxbZsfsJaCj2KICCHfccuDLJEYmxICfsHSzThHN6/Zdn3dPntNxhQQ4JNkpGyd6JBY4CYJRYNma5QJFscUtLwyT50shHas1MF7ARBWd/7Xk/dXnWpsLBkHQvw6iatDIS7z/vJvv307Lmt19/6yb3HnYHx/fDUn6htu4XHH/BtrxwAab1zJqfuv3amiYAjhhtGCVLgKqR8PxkU5Wjbqjhta43Lsx8T1oLk5KZS5vmFAPorOFzIkAgW4yo7Dhx4vyV/mpYJGZfLgqopldoJNaC0GoZlBUz1mt9f4mBjvWZMqfszxrKYuLKzTc1tOxDULPSBdbx2di6mPM4hom/1yhA13mDdnyZ4Cnqtphwz6FJTvs2PGH++PgeMu8n92o7Huqv75lsuSxGtRxySxKd6+79wkoaHAVgN+BeDsoFsJUHu7JAyJVTu5h919gJ6G/HL0MrSyiI1ewrplfcx7KoOwLTbKuA+bYy4tQOE2MmW26ZFBLYzjBZOhydd6+fP+3u37vfmhJturNPvwIGaWkj+yobzqZST9x6k3oMMRgLuOYevxx1Z2c8Ix4+7fYfPomx15luvxgprWEmBee5BkwaXAPor1Yjxi0jJmyz0l+dc5urcUzCBKHNKMn1Gce5S/KQY79x/i0wrqFZbtF2vdTyp6419KuTUDxNALpK4qu82/cY/I4T3Yz5Wny85Bar3qtOKvkoFiAvT5HNM3G2JBbuP889Y0lc4WADSN2zUfZ6+PdGV3RuVgFrni5O8vikj0szE39MJirx9UmyQA58CSO7pu7d51/5/MpkOzi8191+FVvYcqaeVt6TNQlR17eOoQe0d2C1Jg4H1rTuveE1RGCIwBCBIQJDBP7IESCl3BfW/YvEwbD0s91VsfSVXkoy02bek5z01j3FABWIKraggGutaUokTLR+FViS9Xr2tLjckoHVOu6vFwKb9+OaC4umI/Ch0t8AFcVrcmdloqQcDe/PiNHc8xQQcwBQ7dvPmLC1SsQAVfe/A0DcASiuSIZjK6U8EUndRZwtZWH4nPVWu8hUUUnvw5ge4/S7P5uF6VyTPM4BqktkvoZLIxcdc5UKCxr1N9Z99FrZofkk4HMM47qHvHd/F+jNZ7aRmNm3FZmx4KGXjMqyjpGb7kJzRrLK50qL03PS9hMwsytr0tj1buTNBYxkQGQAq9clFcE6GntlTNRl7ezdqkxZoxqOa2d00z1+db/77s9P4jQ8oV3NeIxkbwOraZYcEMcVlPJDJplrGzOfAjU9IOsnIoKGmgTS3pX1u8ymoEOwWoyqvR4FrHNAqPWExw9fc37T7vLiqvvtzS/d8fPvu/H+PjJF3GmpTf31w0cSa9mrAqpKezVLqqkSry3AYXuCE20xXmMcY3dItFfWvLJO2KvU59ZkwJgYTIirTLUTHXkFYLfaz4C/BrwAk0qzv4NRNUaCRMr9urdIf1OTKTh0DIdlqztChJEkPeiuJJ9+lnQ+CLMARIBxypkFx3Wpwj6G0Ss2Mq1JyPM91hgwe+0CVksynOmA/KwdJCYAwrQOYrmA1SbPPtjf6p7ed1wViPz9w6o7Pa9rlGNnM7XN+jyuwg1T5BxbmJxUSRug1F16jJ5TDi3LZ8n6L2PNOaWVrtgWEbMnhfMpVwQg2RVXsXZYuTCpxch+la0CUnX9VSo8w2TpaHTSvXr6pHvIRMZYwMtNcPb5N+5f2kd5GDElclJAObwTCzKrhtwJtppUWQM+Ly8m3T4GXrvTw9zHH968785wl05HpbDIng9jjjG1sDXNhkkrHbgF/QKxfOYJiyYr3omZDr3Kqd2b4yCfe0xVn5q5jESozLC8hw1U9V5VOsxyAvqmp85kARM6YalVBnAy6YmKPDjg2O223qtzGFVlw8bSZcPGAiwFmjk+jzzHz4QIoFNdis8Mey47Fi2DiFRbYMvn5QXgZ95nOAXTV/UMhtXP6vp68H73ihp/98IKdnt/ggKfNZXST0rWcK1/ZzLa+jeGn0MEhggMERgiMERgiMAQgUCrpCR3s9vfRqUHqvJO1UqmZFwmIcUWFFTxu2dXv12/B5wuWa0KKlnZD1CtqtVyf7TKqVKVWLe0fTSgxztzZu9HgDGtlu4BVa1R1QXYpGcEEDPBMvFzO3P2BQ8ZNjZ1pQKUlkRVaggnB+OZmk4ddWEtNSIJE0mCdwFQurqFmRHuWl9K4na1zb4AcAf7s+5wb0YdKWCbw1yCVq6Q110jCxZYWn8qw6FiVqgaCZ0FrGHRiCNJ8z59WvehLavVTgc7i5kSQHUMEFVWGrdSk2rZVxlaQNzEVhviRI4zgBug6llp8iKrEhm1ySuAe4kRURivHHsB7W2XF+S4XWWC1p4SO818Jxg57R3udD/857Pu+IEOwEiYp0wobN6BIS4B3kp/ORdqbHX7kZm7e7lBmVWHBifrDqR5w3RzRWzJYdZvZi5UtFZO11NBqm6oJN7zK3plaqR0/0WS/7OTL93vv7/rHr76E+c76y64Tr+dXmD68zEjhmrWCLU1tbEtTZlYAR6QAQte15gqBZTGMRZwhAxbcBExOoeYFiaA7mkmFJoRUkC7smWBXTGqvtJTViDB6ezBaH9He5oDDLYEqssl9Z0fNa65Y5ZlPMNVWQ/YRnuI7RQx9yxoufXKmuazjHnZO2Pnn7Bi/JR5dLCm7YvjNscu8BJA1p2iebTssGM5y2UCwX6+4qaSu9fdybVvoHefWuTnjxirIDq38+HTuvt85qSGYLOYtnK7rsOpvqB133iIAaX8bvwCaFKL2htUlUS5DKE85gKdAWwyx8qfI+9NJ9xcJ+snR9xfI2WnnpcSWMF7QC3TUWFH/VxpPxMGMKrH1Ki+ePQEB+OHYUm3mDA6+/grl26eyQfrocPOCv69xta8h4nUgKyAskD0dvu4Gx9/zzGMuvMvZ93bv//GBIT7bqxwLgHr8fcSiflmbUskx1fdA46LApjuy0mYik+AZoyoEsCqOxVIMu6VDCvzle1P2x/f4zu9ZWtzBVa9T2TgEzsmXACqsrE5D4cpA0x5/fqKSR9a06xsP8PE1XyBWzHrO5HlBXMba6TRMVTzWGN4VM9azZLmxKw4URlT7gmep+vUpeLfi0zYU42DOseqbuTDFiCVbWWopi2NyguP0wkxt9vqhHO1eiffinm9Cq4OryECQwSGCAwRGCIwRGCIwP8uAoUy/iFp+OcEwqQiAsm2nWJQ61Vc1h0D2s+Wm7RU4lqz7KZEJpkmLaZCB/zUtddPBRc9UK0ku2RjJT0zwUzymkSowNmxQBWTpDUMgHVTxU1cw7PaW9UasjqOCevm6EgMJ7pryv60ZGkP5k0QpwOp9WGCzB2YTtmhq8VFsSCeXWorqU1DWjfCWfMQoLrbTFp0e3V9k7db8H7KRUEwh4CraYBRS/xJ5nYAeYIYXXetS50i/RXtCI6UAY8FpIDcqe6+ogwZOjZgUnqwC/8b111dgcuUKfEVeKw4BhLrIsuIAgn7GnbX/ZTBj21+jFoltomhWWrAM8kswFfWdgdn4xffPehefP84jOouLOvu9nm3tQQcWiPLcgLVXvZYY0BmtZJO6xZrJBVzWiCFz03AW7uaMFlN2qhceW0/SJLxxWIOc4qE8/BxAad3b7tPJ2fdE4CqPVTPif/bLyfde+pWORDibR2bEwv0TqWOV5Akg6opjjzdKu6/Js3Vo7ROvI5X2BQZNeBur7VySfCISZxurR/0z4ypOp+QWiT+M5jUH55Nu3tIpVPnSD3gW4DquhkZOdrjcMtLoFsixpJzZu+ZrKgJEaXE6wDV/n5rjKggh3WXgLoVsfNIZH8DEvmfLHBaIhX6DbuqXNh2vbLnibyn7BoB0CX9/Or8C+gbs/wLgKoSZo/wM/Lljyc9UC32tgZvHb8nVYRg1Xf6kiS2llpJsi2Twjz6Af+Lo20PVGtEFGhObaZArdBc7lqBWmpZuV9hwJ3IsL75mp+CvbnMO4srDebKst4KgLzp7k0uOYcH3dOHDwFWIuNNd/L+DT+vuD+UrnstvSfqaZIDMySZsOFciZuTPbOjFyDuR7CpjLtf3nVfPnzmfWW59lqtuly3s+b3NUD12r68mSSpyYWML759rmQCJ8sLTB3/NYEhmxp2GBApKHXGScCppDmgVjCug68fOUHAsWfCQEY8da8aUzFerjh/e+vyDKi2NMaKSY1zSh4wTZJF1ZhpTRnCElDrMyJjIoy4/Chx1cQqYL2cruVZ9fpdE1efeDe872SgY8CJwCXPWMGs6hXPZx446yRDlVCskAyvAKqllskTk//fAdV6rw2m/D68hggMERgiMERgiMAQgSEC//8iUBl6Eok+ifhXyYRpSdJTliwA0AOVylvvZMFVhyS4q/lzIEESVdL6vEPX0LyXBDywswBp6qTC0hZQrdddHax79shc/mjroNunj6aJ1jn9FbEyyvHPOLY9wKe1qdZaJZlqSd8+ACdJIcuNbUWDIZOS4RWau3jC2soFIHYt2mqMjmZKJtUmbzewT7M9/IZZZo0jsMds8q/B0g0M1Q3rhQEjPIcsdzzjPN2fTEqTzioHHu9ipKSUV4kwCad1qILWtNEAxOwBGnX4VYoq82E968RWNaxXNasj2FiaRHis7M4EdwWrWj0zTVx1nC3WNYY+yF6jag34Kujl+/Zf3d6hfpbtWbfq3/cfjLof/+NVt3/sJIKgGDfRG0yVdkhCYSBleuMAHNawbK+q00QBoowFE3iPw1+LbquavFxPAyJrBvARqHLsSn8FqnuYKI1nD/h71f32298BatvdgyevuyVAdM7abz9+6j6d6kQ87SgNrTHC7/ZY3QBMZbnGQYm0Hdk4iWErDA2VaiRFAtmzhU5McB4B6Uq0U4/ZYCnbjvy6eqpk/TjVAjxmANsfnyH9npXDLrig++1z1TJmP95J7Vbpaw2LuqpopVZV1psRF2lvgFut2/Bf9iuD6LVd6QDrmcoAe4zf3Joes9JbGVXncpyMKKDkmBfrFIMdkOqEiGAx0tByfn35eBeDsGKYTy9uuvefqzbc4yyDnRLlZ8Kmgfw6/DaK+KkS3PU1/AkYyvI9SA0PmGvttlJj67YEZwGygUWRCwvavTOn1KvuxoQLQCdQ5T60/rVqbauf6o7KCtjX+wDV10/udU8ePVJXwITIsjt7+wvM5CUTEOg/DJqD0+A08JgWSgQnSmy+d5CZHz1+xSGOui+f592v//U+kyeZjOG41hmj1ZZnrfsvst8bJMCadEUKbVS9hg2YB5RqOJXJGH80RtnP49LNU4nJjToA3rNVjOdqixn2IePsuk6A+czRUMmJHtdL/1No9l3KBCxXsDXNtT1W6UG8+Ay7qdTX6839vKD/6xyTMsejkmcn0yIdh7FOP9koOewdvOmutvTtpY+qV0mDKI8rLKmjlDrYW/rT2sXa/qhhx8v5VwDs87EslpzY8+r7XOylvsanTRC0584//jtT9+XwGiIwRGCIwBCBIQJDBIYI/HcRMPVs6e+/mvWuhOpuVtz0ppcANylgY7cqCSmDn+Jhqh5JNrZerT8jst+A1Mzcl0Otr8DUOE5WElswV4Aje6hZTrFPdledUXdq2xlh7ip9VnENZh1SuIBQqxZNwpotSICZ75UtCASKzCsgZ7aD/NgkMvWALB3izWS/GMKwJgALHXRN1q0rFSx6jNfWi0kjAVpwd4pRko6b28hDJ/RiVSIsqxnJX0v7PT5b10QGDBs1RmNrP9P/l7137YokO5J2A8h7coe6d7c00sw6///HvOtda6SWWtPddaeKO2QmCcceM99Q6pHmzPmsoISAzMiIHR47ot22mZvTmsbJKUBeoHFLkkpqSAFTgGfiOFbCOR/P7D480+doaWPjFCWrblsK+FNCSxyoV011cIGXR/CQhB8gBqCib+sUoArY0fnOdx6673//vHuhelWuIsrBwda5fFoEEJH8Ih1GBmztaZifALywVY9rHpb61lWnRY9pPlNy6XHCWBUXGENYIOpVZ5L9Dia73fXNRfdOQHUw3u129NqNAOiN9vfu00f1v5RDsK7bQudAaxrm4logA6kvNaswa7Cqy3sBWGpXbSITZjpYq40VgBcZ7oQ6YP3iuUJNH3Gr9zyXqdczaKJGdaP7/YtRt7+dhRQA1LuTsJ9WfcKi1hzCZAa8EkwSoGpmT9ce12bmVFjHMHCed8XqgtvY97J6mEKyuY5W21Evyn5hhWcaz0BoMexp9mV8alaOeOe8bc7FeCEkq27x1bGY+ilzXXWa6rX5TvLfSH/Z29MjwaZcYCsWPXxyudzs2NJTbYrxkBdKNGY8oNqCkCFqAWxjNzOpVc/K+XMfme3jeUCNOCZIgFE9DXi9gVb2i/xXhx0IpOpqS/p73X3/bLd7+fyZ2VaA6sWv/6VFj6tI6JHfA+a5hgaBqSf1vHU98VpGXc+6mXqn4q77+d3H7vMH+YYvvaoUcKoa1pXUCpzXvebb+l6Lbm5LwzVlf/7FRlFmnIlce1yy2OBVg1x/GHkAOfcs4bW0WUZi91qocV0qhk12CYZW5X7EKE2f0dhoQ7O6iXJkoHufkgCk89SoLs9l5HYq9hSJsE3YJM/lM9pvDiSJuup7GRvyXkv/61l4I/ku9ak8eylvGJQ7+o36qS7cX/XeJRBxCMasLi69OIvz96U+f9GdZaHPFcYX+p1Fw8Qlz3DulSya9F99BPoI9BHoI9BHoI9AH4H/PxEooNqSiG+TCdLClmSEGw3fkoYTLWMNMMW9N8lLwCmfa3WmeSWfBFwkyc/fqdHkd/fhq+TmyRGSLcQ26l+cgVVvJmDCJ6lXhWlstX28avZTp5AG9Kp71HZz86wxuKnBuX6VZGs+UD0m/Vgw3JE8dSk2j4QKgLNJPSbRUWa3oM+nEkH3HxWbQWsaEk8n/VPBQbWFoF2E+z4K5IyoN0XCS1ZIYgqAobdg0Y6wkgaqkhqb8ZKk1HWpBSABvZYCa8tmHVMAACAASURBVBuAsVlVoUYkw7uTmX5KRiyAQt6/okZVY1u4ji+J8qaS3nhuBqQBEM3c8bved6sbfQOO3U9VgBTQpi4d3eHxtPvuD69UM6tjCCyPJjJTWclUSWxX6lTz3ahDQz8AocMLYNJ2zfVX53+P7NdabJLmSBktlRRgRfq6sOmLWOLD5wLB4+7s7Lz7+OHXblttaca76qGqvV4q/u8+vu8uVYN3LxaMZjswpm4boiWI2/XMrr5bQsQ2ghHLCtNKBAAEALXIncMmMVKuK/Wp1GnCxAKEAIq08NmAhfO0zYIKQJLrjwnT989G3aHqeXmf03r/RXJIpNec3yNerEUOPl+7cu9M7iLk2DrOEqMc/jaQK4CTyxPwZ3AW4Gy8rG/ihRSVf7QWGnvxgGHnfPiZ/qbpv2qgqr9t5qR9xmCLe2ize3EoCX0B7lv14vz1UwFnwuBxIntPbarv6FbL6+sNqc7VzuIPcla7v1ZdJ3Hks7V64SUqx8dMe+arXWgdE5hANtVrAEIpHLiqGCwBJtkWYyL3Y+WEtI+RwOp8eN29Otrr3rwAqGpfcrj98uvPastyHSm04mPtB/eyzY7a8yxM70gLPnvP3+j6TLvL09Pu5O1bs/hXV4K9mrKw5Hd3+p06agNJFAww9MS2WrA4VkjeA9DB9JxzTj0LYFFRA3yJTzGsyICRvVPHqkUawKtZWYzRYC0Bnag1tD0yXurmicFQi0oOPvNR12x5paemZL+wqpEYs7AmMK9nD5shCwb8XqnVDtfHhki1YHhbLr44pfP6ZEMLawKqOPhiSLdg8U9/XQNYAe4srtQePI9hVLVPnrM81zlLRMR8Ps9qQK0YY/9sC489WPXN1H/1Eegj0Eegj0AfgT4C/6sIFHT5R9s26qQlnCT47SuwJKAzvVGR/wbAxv0RgKmU2MlsOkKmvpREKbLC7K9gg6W6SVrZd5JXYKY4R+83kjMaw6ThPMenx6p4NLWrUAMbZdYLAc0b1VohRuPfVJB0T/sAmJr90z9Y3PBLAb0YHE3UZmZDAOBWpj5UcPnMkPu6YX3qxaiHBeSMkN3CQgpIUg+2gfkRNqPOTmHqYEOR7wKYUqdocMg/jcHOq/yUgdFI8l/HBbdfWtNQJwtZyQcEBAaY/Wgbt7PROGdidPemGDEJhAG66N9osxeSefovFssDYKkrxL48hgJpTviRFBtrYgClc9KxAT7atb43uudvnnVHL+SmqkxfKmYZ1XzRR1SvCngvoGrQW+fk2MIKElcXBkbeawDWjJX4AOAesISREiYwmOtIwjgYq1Ou+mECdD4KkH4VWD0QiBjODwUexOqILXsnI6VLkntJvlWBKyYdSSPgAKAqWbevJdeM66W/tajANQTwAaow1Mk6QQyl4vqbLrquG9VYAbPIaTPzs4jicwN0AHi1vzdHg+5o17Spr8GnUzFL17RvSd2eFwoAeQaJmm9ljAXQNY7h4MzwMtqJlBbX39SjNmCY2kgAi16tOSGizPtnHiJvBRCCI1EpY7iVGtuwd/fMscZ6es8sZARMMVNfHGx1hzoPznap6/DLBy3uaP90IPKc5GRQFRTA9nyra8r4PU8BU2BASWS5e+1+y3HqdjDQBZBWRAFSgBauPR/k/nK7GP3DWMr9Qz2hAati6bTwgGz8zo7aqYEmTpOB7u3hont5oP6/z48DFGVodvL+v8Q8CqhyDwJGOQ/FyoUJPl6uLKzl7vGrbmf/0HWhH395212cXuh8trRwInffmwBL+tve0X5G8aHfKgsqa91jFDAYcnkBpi46ONz7Dwh3nNv7AHpAY6k3UBAAIJn/uE7hbOyaVW3jhSWN0Y7Y1aKG9wCtA7mTMxdXAqh3UnSsr7WNjJSQATMxALxSynfjHS3NAS4FcG+v9DwUy0yrLZZG+H9mPYypn9aaFLf6XU81va7FH9WjXqvmVMt2fuapc6uh7a0Ybz7r2SE2mVZhIy0GUcMKX5umN4Gp6dLK9hgupUwisuC4vucrc6H/6iPQR6CPQB+BPgJ9BPoI/LMI/AaoJonOVwOq/N6Si9++Z4GovgF/rTUBkjHAK2kiMuGnvqvNKTgSYd5nO/6FjcW+g+SFVwJ7sPWQy6ZTLGpQpzYycsqvpBA4rPRcEl6xjTJHurm77b6qbQJ1UyRVAFFa2QgGef8kaABb9sXp4ThsV+Cq+bQkVZnrQm0qzAeXiQ0JYFIwAQ96ns4lvRXjSI9BalMBnMhtk3dBNxlNKOnXEcV+qtDTqlNAKsezzFcsLKYorW5xQJsc5L5I/tgR4wO8IvXTvqZytD0Y74hRFfD2a3EiJQE2q6PtqaV0T0slrRybRBopIL1bObdc3WzvhFjjhJXDXGeoes2JWurOJGOe78y7lz88F3Os1yRlHm3ddJt3n42INgSmH2DvjPZK6u3zbix7zReGYTfYmjtk7k64w5wBalyzp4QcE6XhfNeupr/88pMMdO674zd/kEHVzOdzA6MqoKquG0qsp7oSI9Wpcu7MCy1ciOm61+uATGSkS8mAqc0bGrgmJR7ABjsAWTpJqW04feTXXKAhTDOMJ6GxYZFhV6ToBoRbAkeb3fFeTLACVOUSLbWjjWwbYQSjCLsFM85xeQuQwt6yZmKQHWCfVjTEInqEBvDTfqbJiWHyAN38Tc3phDpmxqdvzntMDbG2Z8ECmTKnxOKNQbDG73NSzCzl1V/0UT0WWOXzsIa/foZ5o51JQL3jABC1LB7AmSdCIWVvt6n5wxhaDekji1qAlv63Ad4AsCwGmFg1iuN8I/V3rTXnwZ1uVlVMXDHzrgc3oIUtB/CJQ9+8lRnWWmB7p/v+hWpUia10zV8//qrFpuu07OFeNaRkYQKzKYIlgCbRBHL652+0EDIaqxWN2NT3qk0FjNqUTDFcaoFjwVzKEhtzdLWiLZL2Su9UnmkA9KYcaI9FryJw28X8aFMyYZcsIDIAm2vsAG1AJ4G7Repbt4drXb2wgzEVwDsOvizkGP4K3OZ+0/y+FBQUAE0PIJhYfU5lB8yvLd2vAzH+D/rs+kbjljz4UjFZKKbh8Fk+RL6c7eFYWfhz7ar+bWpx4EZAlbr/JvodaFEI6Mk15InMSWbJcEttaiIe5v4B1LIwAfMa+yX2HviqLrT6HB4EWczI92//u9IC2f/sI9BHoI9AH4E+An0E+ggk92zptROQp29ebsD1nyUUTd5LAhX519NXgKZz20pIv30vXGrcfQNcm6S4rbSzL0S/gMwyL4Jfpd0KEFPJkwEtLJheoe6UhAupGqv7AWSGJDJfUvsXMwYNGivJUiIOgEOGu0GdH61q9O3+h8pmSfKR594puVyq3ssgQFklUtzhtjhaJYQLtcyg7G0iSS79UOlpukKaKLaUXqpTMb1QU6tNtX2g76nAZmTF+qYXp7YL9cl4NFqzqrjChp2j3yksK+B8ezBT70jJfiWPHU8C8g2OSPoLGMcpNaDAtXkKw71MkmjFQjseEmFAEsyhwS0OogDVSQFWuf3Ot/VZscVHLw+7g+MdM17jMcD3zK1qcNBxzLjWrokLCHatqhkl2J1iSmDjyMQLrJhFo/aQZB0Wzs6nYoAk8R3IKfnqUs6+7/9mxvTg9R+79RamSF13cXEtxu+ku5KRzUryxIUY06VAOoZBzLvb+zCqxPqOWkItbmD0M9K5rwUW7sSCEUva8vAFMxogFukts4T4wyoDAqMSDtP56Njr2QTAG3TH+qbFDazjpzMZyigHN5vG+aKyNQ6pmkrtD8YzaXkYM44ZmWjqWqlFxfnWN6PpyLCpvGCfIX8FmHLtGKudgEOk+Xeuo79YnIBRL0Bs8PgNNijiX2wqoJt+mZG2fjhZd6eXGcMAgykzywGqbpFi6QPXGUYtINrAG8kpCzyA6DoWp2BJMLLZRNHnFGCdwWyIiYN5pF6X4zNG9mXmWaBzA5da1zFrdcLO3Ll2AwHWkYAq8uCjvZ3uB0l/YYFxu/4gt2ikv9wdXL2RBjJC3s3OYZNhSDVv9tTSZufgoFuqjcunX35JWxfmCU66MI8sAKk+FYnvGtWCWU9qhLmHWCirBRCud2Ov67zMMnPN6pwidYZ1Zh85ZwyXWFCAWW1zrd1D1Jnz+mMLJ8Cse6SmDZJDickTPVS/YWA99/ws0HzQs+kBt2S5jmEOdXUm2LmSYRLSeM9j20/h6eunpGuFbaDFnKMulap/NCmtVzZWeAs/jaUDcf0/83FliXee+qhHgKQAVWpZKeXgOUxna6pbkQFHKfPtf1d6RrXd3f3PPgJ9BPoI9BHoI9BH4L9HQDmGEcb/EJvfYNn/tmUDqyQsgFW+nfroZ/rqUYHKVzhNfrZkpdWrhpUNi5p1/vB/GCbBylocqJ+wYvCgkvxKhgc2IDnC8RQZMFtV5Z/AHUfP/tXcRcyqwCXMgFstIAtMT1PYQZgyyxItc0wijUMvCTsSTWRyMJj51rHUpgZnXhhVzm6E1NdOnErMtD01rIDc2UQtaAQg1rSnUeI7oY8qCMpmLjoSGbYGGjddjYHfuSJmL2DJJEtWAelUdXQTgV7A1VBs0FhMEJFkpDBxGI1Gbop7McAF5kcAHgYJ2Kd9TyTTA2jYYMYyWNq0AHDkZjynbY6GKhfYmQx2tiQrne2Ou+++f6H3adujpH8sWfTNic5bx4KhNVCNwVLqlOuL6VSGMJYZO5lPX9XqWmOTHBTBa0k6ied495l2Ouq+nnzW9yfVoU67/Tf/Zidf4v/p62X304evWhhQf0e9thCDioAR9LShc72jbQhgicUCGd6wCMEawMCJtLb1dMOcKvF1HF0TnJETEzskh4Q2cHJrHzYug6VS7HbHu6Pu+YFqhiFh9Tb9R88k/cWhl9MlNNnWFbv+mVkYAbvBp/5KrWlmNmA0dZjss0CQ661jvERIAbsZY6tpDVPIveb6VN9YrsqN47PHn8891s+a6Qw43pakG+ff1MjqPAS4ORfAToyTYOKRllfNpGttAWF1fA7NmGhLpNdWLEJ4/HndPUQBuT5XQ9PcnQZXvJqWNo2NZcwsuKxgDpFrC8iuZQJE7bjl49zn3NNa9BmpjQ3M4/7Otpx/j+zwu9R98P79e4FOmSmxeOX7X8wzC05marlXZB4mN+7DF881oM3u/d8+dDdXXz1dYVE5Aa6FWV2M0ahdNqjEAZgaVd1XZllZ5CgXaUB8AfQ8ORIHg28iRszdLziMKX2O3boGQE5cMiVqLlQtq87ZzxJ6p6pGdUVJQpmQsT2X+k6yXtey1rXPc5P9abySBgNUlwKzN6pPvRJIBYg2+pa2XBx7qVrfwNMUbaTFDHWpANU8JwGnQE5g60D3El9sj9wXR/X5w9TA904GWKhY2CPlF/y8lbZlLbOltKtp7Wvag6L/2Uegj0AfgT4CfQT6CPQR+J8jUEA1laJerve3M22nXX//9Y9eb2lWY1VJy8OjBLSaC3rce6tnTepK8ho5Wr7suWqgmrQYoIvILPWvgLPwpHG0zREjreSzAAHSK7Jl5L6ySvKe3cSeLQVUVwKqSNUa0ONz7CNCuLCzjDfyUCV0JjHuJPWVnBQnUSW+OPs6wXe+rbTVbB2JLsCMOlUAhbiHqUCTQB/vbSlhxQV4LJkxGTe1XfdIFKmno1UNKInSR6KmfQOkxgK6UzGo4GHa0SBnBWRRA8tPAAcMbsAt4wxoDyANeHf8SdYt1QS1RNYKoMJMCNOZ8QTGkZ+SGKtH6EBjHukcn7887vYP97Q94Btm56v2tjSA8QEB2DCqTtxBKbUEYaksTFtMYmyUUz0fYaDSzkNjV13hlkDpdPe5AcLHTx+6E4HSodjVY0kz7xQvgOrPn866v344E2iL7BIDJQyTiDEM482dalbVhof37wRUSd5ntNYBvONGSuuWBr5gTqlP1dg5D7OTOgMAYWO/LIEEALAAUDOxAdXDnUH3+kgCyPLK+nJx3/EdRjVA1eDB+wuH5JYwRnV5z61peM3HMJI0G0mo4jDLJ2FZAUppg7Tl2LZx1Wd9/wTA8tP3g3YHyMzh+BwzIKCpMZpM04nYc+ptveagrwu1qDlRL9UwwalRtfSdeksjaG4E9lH1m3UubuNT426dk91axqeQGBis+hZnHwCWuFPHqRoAF1bYTrhQ6CzUcEfST1WLGQBW5L88BQaoE1j40Ta782n3u5fPzZoutc27dx8MVIeoALTtGBUDixC6/1baL1f6SAzsRPL5s88X3ZePcqyVKmItIArDyfVj6prRzOpGAK5ZVR9d3wVUORs+YrTJHH/88QhUCb23seTd6wg+b54Trdcqx0ntr+9UA1laNlF36tZTAql3S52/WFQvcHFtGZPa1eTm5jOKCTJ3WuBc6rkioyXXQGufuP9e314r1jpPO6HTbiuzxc9Kz7Sca66QpPaW8956HrDIFwiaGldk5IBQV6taucE9yf2TNl+Xj5JhtsGQiW+AarkQe+v+q49AH4E+An0E+gj0Eegj8P8dAWUn6lHiNKWBxqQrAaz/7OsfAVaLVQ0jn8BuA6qkNSR4/JwaXrbk+WnbsHJPqS3H+Haf1JwJLJZszTWo5lsDWV1Lxmq+0qiJWtccqqJ1iHSP8yBZddKV/qrqCuh60dSvtWQrCXnsjTLSLdGH4AgYhcmM9idiHoXoNlTPSV63pQQXtsSmSkIIONpSa+oehErohnIWpSYR2SkMLbJdHIFhHxZKSC1jxr1XoJAdImceaV9DsYuYNk0FVDkebMrYbWqKcdWxVhxDSe6W9kvrGjJhwK8GYuAylRTWljL0rRTNei/JJG6vU7X2oZcrAAVZLywjrOpoRH2qIgyjSn2j5L+z+aR78Tv1N6V+VcBm4/5cGemZgbn7pxrMxIkU6W/jEH1NASlmAwEnkVQ6YW8uqkqaaU0zmh90k+0jmdjcdO9+ededXi0EmOfd89cvDFRvJcn867uT7pfP57qyAZ3UGA4A8MwF7f9WQPUGSbAYV9HSBnUTsW6RUcuh2Uw8ID+uuCOdoOWttAIyGKX+MC2KwB0AeK6bTcG8UBE2jPz+eHfYvTlWeq6YMEO/Xqy7k4uASLWlTbqvDzVmEYCGBDZCYi5zGEnar3jTWkTw/KVWFQmwwQdO1IDV3J1mfcGLWYfIwkPTFLN3r1SwwBHG3IsebFcABNPbgK+8PtZ2L/cx7ApYvlGPzo8nAdAel16zqtvnzv4cCI8H8Mz1dp0u92xQlhdkuB8WAC0i4kFxLz3NjNSmSnJKvSwfKqDq/Ves/BTQMQBbAElA6oN+DpCxU/MJMNOn9wRUf//6ma4nvVwX3S9vP4pBvDZYx8ptpgOMMVnTxUS+++x4vzs42Fc7lyu1ojkRwyqFhQAs/VI3qm7aEmbYbeNPACzTF2unerb53HP/hxn1EoDne5hjFqz4k4vF+JEScy84RAaxNlQzEKf9DPW1tOjJdblHIYH7r02k9L4crqhPxdnXvYwlffD7qj+1BFlAfiHWlcWJ9Y1Y1FOpPzQ3KS2glGBxqbY95+cyTIIl1XWxLD+DWdMSyMsbeVZwS3M/nT9cyDzp1s8KFgmXNl6CLYVZvevO5BisbtAGqnyaPa4EhLFVWvg7Znj8tyCGStcFVr/tsZp49F99BPoI9BHoI9BHoI9AH4F/FoECqmEbnpjNllZnxT2AsX2RgjytwH/7GdjPJgNNZRj7QcZbUtHHz5kb0n6QkmV1PzWqEe+SHANmn8aUetRNgQ7AXDiX1M3CgMIcuiZT22B5BCCd4AKrhFCdT502YSUCUGvmIeyRzwIWATGRgUb+556qAncbAkrk/EsYQSW6tMMZqvXDQLpPakftAAMjAnUHIapEfaj3SEAN/WHsMOxBiqisfyT5LmwsII96V8teBRpJKNkWUx+DYcCn6l6HMk2K/DTslllcQJ/+sb8YM1ED6aw5ybCHJWgmFsgsMyzKpmrhtJ85da5q7zK2uzAxFzOln7j+AlDnM4F5Ka23lOja3Emf2X+2r+89gWZkx5oPZlV1TU3VcY5FLdZVeQSnZggD2BwPMzzO5FP3SGsOZNLbAhrTve789Kva0nzsrsUiTWZ73f6x+lvqCCKHxKZ+6t5+kROpe1jqmqh2dUtxQ0p+D0suNnWh673WT/PnOq5BuOKN0RWzDYAASMVUqbVacb/UWsQAexhcIPUt9jVMcT5r5kz7OZJRzWsxkROAqj5zdiVp8lnqLA0k2co4Uf/HuTOfPMvDmrqmU+9Sk+r5q51YzsucRnpaMUMSC4CKIv2p7tT4h8+xAMI1NCMLWxfACUgzo8tCCr83Ey02K7DEDpgdGEONtQDBF8d694n64YzfkAugCtvH77jzmgyklU/JTP1YeAKkHE/llGI301fVAJf3a38+PveWABISWkBcamCzDZsRFtep+hvAyAIHdseqG5cpGXJu2dlKbgyjOut+kEM1LYVWqmX9268fusvLGy/cTDH+0T4oHCDm2+q9dCyZMO1evr6XjFyy2DtqniXxpcVTjs2c9BSo82aRgZhgnlRmcXVeqBQYJ8+FVk8c0rlEuGwHO96k0zWPuFYRfVOjysKN13ESB10DalPDxkteq7EuryT7pdeqak0ttdcF9j5pVaR7Bbn/ndx/H7TQYNUCrxfqZYy3Cwlwb09VKYoXelhN6vEZBfJ/nrG4/eZKPXTXMl261NY8syiP4JlIrSnvhS2VO7SuobQeVIL7OcziH9JgBL8et19jeYd3G0htd0ExwZ51bTG0TUy/2H/1Eegj0Eegj0AfgT4CfQQcAdLZUBkGhklX+Ep6jVtjAE9SOV5rK/L83djTgM0SH9bnmxNw22czZArASbrWwPETEG5AFbFuA8iRAEdYGP40TA7gNB1DY8uETM3vJjM2o4rLL8kTrChfS8kGlzYOCZM2kWMwMloQKfuz4yZwiLpTu8JKIifn0Vu5cAIkx3L7nc1kzQQAUpJKH8TISvVZakzl5guApHbPtbACnjBtyHaRBN8r3FsCge6lCsMpt2Kze2p5A1sC6Ka3K0yl3XrtGqurgf7XlwBjI+otnwBiKgHljAr01r4ANr6KBinpycgxpluTbmcslsQgE2MVJf4GxaNuWwBsNqUWVaAE5sYAWwyW5Muvfveqm8/HalWj/d2dSoZ4KdYGR1NAUdglzrfJGp2MA1TROzKykvt6KYLZZuCn9wQuRztqL6Ia3C8fxaZ+/SI2TnWEe8+67d1DXSuxpcqt/yxX1k/nNzZFElzR4YgPBkr0U4VVlfxQLDR8OC1EAJaUAtMjlTilTUucbNNvFFk3rwWUATDMILLeQF1rzVDXaWojM2sFIg/Ve/S1GNUprJXePxdIeH8KoCrf67qbWuIPIINZc6sWy30DKt1H1YA6YDPwteTZzFPFzEBVP6m/tYkSA3bQYcK1GKE5AoPql8waA91rGYnzKUDKNfAxHPuAQo51tKvFCa6pF0DUS/Wj7g3hiBCGQY41k+ruB5QFKLllD8PRtHQsAWKwwIAoy3p5zxOh7lzWdNghQNXTwj12XavpAeaYBuuWRqc1DduzcIS50lC9fLfcY0efE3jd1X34Rsz7SPcUYO6nt++7azlbzbkPmfuaS2ON60jM69HhoY918kFzTKsfD1rIYez6mP7Ocw3DozW1w8RD4zGzClDVAgimXEysPFqqThd2FeMlTlMxMLw0Ggfp0jIq4N63IgsWxY5nISGg1P11wd56PK0WsKecM6yt5ojcx29khGTpvHutFljV84O/lxcCsexfIHZ5zoJgGZTh+gx61/W5vr4UW35pkHojJQf3aBYvMlOou98SCAdYLiiLEHt6I8aUc0DWy/VrjucAVJh5a1D0GQDpUswr5wyfSl0rZ98qX3H8lZAY+Fv/PWGw7b8DiUv/1Uegj0AfgT4CfQT6CPQR+GcRIO2o1DoSsKS5zV7DFIi+m1Q3YC+Iia8qcCtw+wQ+eZ19Ra6affDN53kvdax57Vu2Ns6/T2ZK6dE6kAQNcBEzGqfkSq4CV4GcZkeRdpbQETBrwGe2IP+oz3Lyh0BNCRfJFEfiPWpQ2etcTF0DDWZwyyiIOi+DCgHHqRx3MUka4hhMcu4as0RjDeYX80jto91UcZFVUgizC2AyGaT/G2ofGDAxZkAprCZgcahWNmOzuNYLm0FxhAqfhKBKexJqWi3rrXpPMlaOAWPIJQ0gAQxjQDPs9gbbYV5hFQWIzeFJDgzI2NZ4dtRyRx5NYoSRAXNMwHtA7vPvnnV7R2JVVb86Hl5Ldnhq8NVq5iys1rYBx1nkgNW0UylgvmXrTuSNfgwaNtQXdjI/tpz047ufBTKuVGt6123vvxaAPTKwudICwZ/fvu1OaB0Cu6OgUivYaU4AUGmBQkqN5LmT5FuWVWKsaU0TwAVYs7wZ5hlKtXAE18hstWdgZLWEjrB7UUZ/w1h6+UZzbaVzoFXOzmyz+05Ada7WPWx2ffPQvf9CX9hIhqs8t5hCnWO0xQEUABoOWUDVZ8SiRt0lZkGRcGrbBYBFX7SkgXFriy+tXhQzJzP4vt61nATAKuluFiNyp/KdK95QNGy32PJtOeDK5Tl3oM7jM62AUBIE0NqJ1lMugNNPBWSsTUJMXSTzjGPod0A14350GiaSMMjFEDZ21q1bDJzLJMkjy5gaYxtGlXvLHVr1E5OoLMhsuOBz2e3PRt33L1/ofqO2ddH9168f1Tf0Sm7b2o92LRysbSQPlnnSWmDu0/vPcdrljLk5qZGl3lOM6sqtYni+AC7DkANcfT0tHa5HVj37HBdvj0JCMXRoA7LNrCLbhR3laDrXtN3x7VvmV4pmMdNm7LVAwNhwHKc1TWTBtG/Sgb0gwBjlhmzGVttqBWctwM39xYSBceUKcZ5rjKB0eiuB+WvV7FKfigvvtYAozwwW9LakTknU2T113zwFMVKieEKuyhjU4aStd68FXGlXY1VK/YM9vQKkZlrr/kj9q+tYWRxzuPj7Uu83oNobKvlW67/6CPQR6CPQR6CPQB+B/1UEqHGAKwAAIABJREFUQs841WhS2/Y5p46VhpDKkiSyXQOpLQVuqUrbB+xn6gfzxWdb65onQ420rGEfwMywsfmbhGvhz8clmFb01Eo9gWKYT45GzVTBCm8ZATC/yUxHiRgtaWgdMxT7dqfar1slszj4LpTwpstfWC2OiAx4WyY+0CNuFeIEPCm8mS4lq2MBydkMJ2LMkiK75WulLBb3XYDlYBrJLIklrCMR5G/a1xgMYXI0kWgO+S0AWz9x951qnBMQYkUAZlTKRH/ebCygQOAQkG23XgFlgIMVpGZbip0TWCZJdRSQFut7Irnv7nAesOPawjCFG/QNlaPvruTMU/rDUt+IUXGB7bCxAmeHO+o7+Vqta7TdVDFbfFFifaMaz7CKXDbDoDY1DHJgqJSokuyT7QN8GbGlk5lKw9muvg/VluZKvSzfdre3VLcJPB2/6TZn+wZsXy4uuh9/fad0F2Yc/1bq3pD56prSLoQjm5EUm67Bb4k1DqMNwGBBAwAKoAPYBUgCHqhfDVDNUgrXGwW3azZ9QgEYgFT+ZtyYIE0xIZJb7o5iRDgXAjnvTngvTrORcSIjTc2z3ZjBvcXG5ZAxDvI88WzK7LfAkvlYn4fdg500YCugCUaE9aWWGYYeVh7wYkaYARFf65z5G1n4kyTZCxh27Y0keVc9c492cx4Ays+nD92ZTJW8MMLFBKx5FSbfBmI2cM4CBuAUx+lcUN2PAlWA+cCUfCXCrljNAoVBa47nJwytZ/xsYSEAgJd7x9eU371v7kcxhrpvqU+FXUWQuqN5+8Mr9VHVfF+q1y41qiu53LJgsNBnR7rvf3d82O2opvnTL1/d5mjIdYdNpb2VbpSwmXoeCODxjPDzB6CKJNcy4JxBaqtzTp7eXBEHLtczYYqM2XJvA9Pca5ywAb4/nAUgtrWogF60yKkl3XV9qsYCOF0JrGaBoOaSe7kimdY1AMDq24CYOmbJmI29tc3ifNHd3si8CPZTJ7EUAk59KRWk1Ptyp7CEhyEZbH36VnNqcfeNKRLLfgh/uZrIfWn7tbJkm3lKn1TYVI3Xf8O58i89Uzlh13XbqR0jJa5/nth//+XJ85vX+j/7CPQR6CPQR6CPQB+BPgKJwDdAtQHGljbX2wVQk07k/59AKIk2SSbfjZFtLWpa+sPfrMxHwgpbGpCKVA2gESOPvJ+aViRjgZ0CHfoXX162srjVCRUglaQIeB3xIAJh7JZUv2iDpM1urt8P9vfk8jlVbdpazqYX3cUd3ABJW7wsbfuh/00kwd1WzRuSQcxJXAtKUqjvmQAQUt8RwAzwaXOUlsD71ItZ0hihuvRZO+tKzouxEkwsYJTI0jKGvzeVXXucSvZx9p2NZ6p9jbzQibFRbep2jSRgrJATK0kHeD22TyF2VtQlenxj9APQ5YrsSFZL/1Vky5YcchW56hozLKPr/oYyNdK4ZwLiA9XQKr8XkIvcFGaOvqovvn/ZHR3vymCJRP/CrCo1ngGqjLG8Qw2cAmbWkjK6TQn//HqxVZyhBkFbms3RTnd+8rG7+PpJoI9WO8Nu9/n3Mpia20zo/eev3U+S/q5Vk3ovZpg6VVrQrCQ9TN0gEA8WcKrzwLwK+W8MrBhac9cFoMTFlnDCcJdEHIDnOZbYud0K14UCTe+68Z1hFJkDb463DFQNIjSV38qEiLEG0KbWNPMj8ltfHqSsvORrEAACax25b46zcL1mMXL6kDu1+J6LfNbMm/epa+w5EJjNXIAtN8DMrRDWLocLoKrz85KCAWPXyStLvUibDPpB7WkEVr9mISQkeOAFYNl3PqwqTCfmUA2o8jrnyx1dBkCF5x6PHRhUoBMQZ3AXsyTkrJaJcy9yHD1KDN0BqsZzAHdqR5H9UtcdBLmhnxPdL79/ceQ4LMU2vn170t3KTInTxYjs+f5BN1Vcr2XEtbgWH8jx6KWqXeD6TIxoP+N5iuwXsy8WBVwXG6BKT9WsuxSgopUVzwZuSVY23Dg30m/LoTkT5MIs0LBIUNe5sclyUsv94QUbAlGmSto+ddBMlkifvYimwQJas08NiD7PGCx54QMmWU9LOQBjVrY4E8spo6ilwLz3aydeVmaiJGF5zk9RjbmZzFmmXc91wOfKCwK4JWNCpvY2MKyAat0TPHPpp3r+IFWF5xOeAOFRtQzo/edae9ZwInV/MuNvmCGPf+dE27b5q//qI9BHoI9AH4E+An0E+gh8GwHSLae/jdEMi+iMWt8AgUfNW6WtfDzS3UiF+WrbNJDaAC29TmEbSMia5JfUm5V1PgPMnHk/HDcyXFKorOjvbsycaJFAkbyOHmAcldC7Hoo6qsgOw/ymRlViUiftJFLUp+6KJR3IQZf8Fsbnck3ihRCOJA6YTTa8KdZlKjmngA5JndwzSfyarHZ3OhdYw2ETOW9gcUvk6cFKz1SSTBLToXqoGpIrycQgideQ+Q4FVAGw4anp00qLE4FxfZZepaMhvVcFXCj8A5Zg6mMaMKDCfTF1svZTtatswOumJK+WdcLe6JM086GVDYwbPVh3NucC2mOPmWC5ntD4jjpHmEYSaiX+qv8bCqROBa6nYoUNygkubJa22zva6b6TA/DOnqK8paT/5otZLpJ9x586Qo8JzS2XV5GFAfI5U5/Ypl0BFg1isv9C5zXsvnx4211fyNVXSfeWmOXt5z8oziPJUO+6Xz987t4KrK51fe6ULN+uR7p+Op9Wmwrwt2SXBq+0pqGND0xjWq+0el1LgKsXS2vXYyYSsAgucq1kGFAWEGCsiSv4xPE1E6iaR82Dl4cBqoB9sMXbz2KXkGCaBQy8c5oOo8pcAbxa+xu5LlssAVt6d2qXZ1yHVY9LrAr08Z5dfx/bDwGqEseBrhl1ysZ7sMDaFnbVl8vAN8DbdzXnzUZcBWPngCfGOdQ1fnEIKx7C++wK+a8WQgwSc8GYv15s4aP6P9eQsijC7rTz1KsGGHNOvM8LxsZAmbY4wmvc2T4HQHtqdv1abU+/VD7udQ/+6XXckVcwnjp5s8OSq/s8NPcAqn94eWijp6Xmyi+/nHRXYuX3JGM/3p27RvVGwG1L0v0NAT/qUSWqMIOpKW6zqbXuN2pWuZCuFy1zpIDUb1hU973l+NRmM2HqHqSvKp/zdSvWmdpi98XN/W6Gn5gSER3PbD/XB8YcAGo3bO6hYs4BvCxaAFIlBfazBYwqwHonthQTJuTXD4BWuQHbRVr7uPysWlQxy66X1YLWnYyRstChz+oed+19AdU7amTrX6vJ5joAVO1arS1hSC8FShfsq+bCuQAnrr9ZoKzFGT9FeabntTwAAsh5ULIw+dRLNf8teJqh7cHQg1ZfqP6rj0AfgT4CfQT6CPQReIxAAdWkuPlqCS+/N9BaSWtSrUpISGaa4VEgX1L6xnI1cFpOk051AzRJZpzAeXsByTJBSm9TVukF7pQVz+nhpyTpWgkT4AEgavmhkilkbCRdbJ9mGGrhon97G3OPTy3uu4mALfZK+FHmbMTCKUGLuI3EMGcLXJ6oPhXW1GcP6GCUyqoBdhMVbyKTg70YYJaEkRDwHvarmFMMX/gaa1tcc6lNtPumEliAKAwd0kLGb0YUoGaWFskqYEGAlz6tgM+q43TbG1u3woKI+VHSd4v8rhkXAbSMOtlEVwOZr5iQiYDpXLTotmpAAdKutdV7AST6jLZl+y0AD8V1AC4lsvdbMqzRuc1V+7ctwErtn5NRYiC58uvfPe+evdgVkFXoFgKPMmmxY23VoNoZ1osSee3BUspKlGn7gczQ6E7HFos8OXgptmghF9ZfuxuxQoCR4WxbQPWNPjXorpWQ/yQn1w8nArEAVRkmLSX3vTNQZc9IE6nxTdsgWVfZYIlrZoOqqtM0ABGwiJlSalUdVgPS1GgCiDz78K8qoMrQbaDqeZKvsQDh8wMtosAs53bpfpVb7gKgwXnrB/tzr1QDsACUBvzcekYjXQhkMM5p9cTl00ubCEWOyTjp/Qmoc9tajQmZN9vhaAwjyHlxjs1cLM7QmdPm4gGk2v7vbNKsUQUTwcSqRc0RMch5XKne9u2nSEr5pNuqWKKbYz7VrhppGZQCIkEkQA8YUUynDOK8h5JPe7GFucH5lTkPjCBbAVh5Hnh/1toaoLrzjl771lSqxduGVwK1Uw38D68ONJ81DoDq23PXEs90j0Kb3qsH6VBzaAITLGnt7S33IzXj6DiycIBJErWsrjXnGcZjwQZKYVXb1yOAxm2bBaiEyPszkDRdzhcAs+qzOWfjzwD2JwyXhQ+287OmFjxslmQGuVhWgKnUHQ6Tgr+6lV2RmOF7eqraaEvnjaES9bU6MkZSgFnq15cCmHeW/WZRYcXzS89BVCcwqig2AK58Lu2DuKG4FhgmpTRiodrWGxb16pkJiG3Ov8De/Jciz95vIpXJxMluLCoujK/Jfj2b2gytICZu7Vnxzc76X/sI9BHoI9BHoI9AH4F/4QiEGjBgrOSr0owWk6ScfDndru+WVJCS//b9MLGpMW2r7nye/YvZrLQ5P7E8oslBMmWDOES+tIwpNiq1VfQcVX2otiXZZaWf1/ncQK8H3AJZNrttQAxAgPQXNlPMG60T+H2i98gXAapsz75GMG/wt6pXA+htIeFjtAAKWEqBmpFqR0kG+aK/qX1Y6E3qgkediUyGYOkAIzBxSH4HMiii1gxWkX1zXNe+utcl7W1knERfVZg7J77pSzmSoyfnatBuZWGcOS3fkznKUsDdPVuLfYGt5rMjyXZtzKTz3ZEEdi6wOnXNa8AuUmD3NIWkLfdbSEhAkBNh1c0B4YVzVYcpsOuWNYC6gC22PZCh0ne/e6FelNpI8t/V9anlhxHHMpUAOWHCXJVm0EHuTU/I9H01zUIMVJ863X/e3Zx/7c7EqAqnilEVqJBcc//FK41lqzu9XnV/+ts79Sq97paSMN+KYac+NXV/TY4609gF9sWkBqhq38RMMQeIYdBj0FQADmAHOAXkMRaYY2Yf4MA9TR0rQHzck91GBjaN17T9RO8/E1DFhChfG937k7VMnxpDmDsq4CJsmnu0NjmwgavS9mLQYL4tM9brgGXGgSQ2oDfMpFsJ5ZQf7zdYZL4s+eUcrSLI9bQLNe8FTxYoDyDhEjB3MLsiLs/EDksE4O3oKfr2M4667KQxiiBvgGPON907A34Y5q2decPUu/cp1zswznM+S11RETjm7lWL4VKmAqCTcXPO1LdinsRrfBMiqXINyMxIFwD2tdf3RIsqf3y173vuVhv++uGiO7/Sk0Eu3Zsa177qjec6jsqwXQN6rVZCQKSRWWrGgmRb9xmnQFse4oU02c1TI73N7MEMqYyRuBbU5vKceJQD1/j8eKy2QnUNHQibRFXcI1Mo6W6unecKMXBNN/HBVAkjJYyR6Kmq89XY7sQW017H81H/iOdCbtjLMzGcLBoIpC7uBE7pUSyQyU8vDHFt66nXzOUAxCux08Xz+5kZXhTjOIBqXHxTiKH5Ksdg6lRvBVaxW8pTHtaVJ2n6o2Zxgq35Sr1vVDm81sBsU9LwetjWgFQHqn72P/oI9BHoI9BHoI9AH4E+AkGZRi9hQhsQfQpNxIt8Wcz4D7fJbr4FrKTJfC7JSeTEJOgAVaeK+gaMYUyUBjOR/sJ0AahSU+XktsbENrIb8jZJh5Jk8TmJaJ08kwxlrT51q6zj05fUQImaNps8JdlOagS4LVMjeF1ktMUIwihwdPp1DoXSDDphepT8bsKY6mcycUANQKba5Og9+p8OBVbvbD2qBA7ZnukZzj4SZ6TAMK3UuSH/JcGldm8s5nIi0OW2KJZdRl6HqQ3nzOthSDWOMtsBnAFK3SNUdZtIft0bVWztWCDO9YT+hhWrzyqMmCEZqJJk6udaMdocrGX2JCMnDRpANxZ7yr5nOq+RpJavv3/VvX69r2Mplb36ogT+xkA6xkDUG2a2RN4Jtgi76vpAejz6Re1XbWnGAqsXX6hPPREzJ5mm2Lntoxfd7tEzSvm6k9Pb7v/+KBAr9uhO7PBS1w+gagbKwybuMlWSA/BKdasscNCqZGD2TzGkVY9RQICWTbNYeNB50R+TeI/opWp35ywIoLb29QT4AbhdM5q/BzpHakOf7W11BzttYWej+6i6zovrAFUPCyDI3OA2KCY8jFxAP7gUoAoTF3Y3+3KNI+AYwEorG29biwCVxHsuQGIqBozHUm5mFrgLObfPJf1Uza7qDTvsck940cDh8B0CGXqsc9mRh5j5RB3z/RcBlGXu2PSVDQBp7W28wFPGQOwX5tjrNb4ts8jD/eZQEEMWe+jX6csAw6j3QKBeH2Ok2b8ZaLOsMHVRXIAXMatCkmqQy6s+Xu7eieqq/12M6lgX7VorHT/+fNKdqp0LIJzY7Gp+y9i4U8clOeSKUTVQRa2BTJ2az5guec5iEsX4DVRBrnnWcV4eJa8XEGXAOR/rDRxUL8LwCchO9Tc1y8ong0PDnvK0w5zaMSJmpZ5gFz5umFRiBCDFiRigeifNcmpUY7aUK85nNGwxrMsLVY5eajlO6oQ71afa4dxjq9ZA2hzgybMk7b3qOvF84TLV/ni+UIPKvSvIa1aVc9Ayn17H9VdgFbdffc8wqpNihbIMFCvUqMKaRuabrzzrmdsA25i/4QCcqHElKvCPn6gP9j/6CPQR6CPQR6CPQB+BPgLOJR6BKolDEsDGIrAanteQ7/LlNPSfBK6B1cDOfDafSTKq3if+5vNIbNMFtUSKBpuBjGHjDFSVTA7UgoQt+ZvtBb1cd4pM95L+pvqG2QSQjoQAqAeFFQUcbolxAWjAsJBkGUDoHxJiQCkcAuNDVksrhqFfC79Mpm6GVwwnJ+J2M85olewJWLpfKiCnmRGzZ2S1MKrUncpFl4RxU+yUgSotOWx6wwhiqIRqF9ffIUZBVTM2GgNUYWADVG2qYhMlZKmKoiS99IdFvgdVthDLCmAY49proKYaWQAArXQEMCc6r5jpxDzI7VDAUDClGC6ZKQQ0BOhs0fR1JJHgJq0wYFcFyrbVf1UAmt6d+8d73Q+/f95tbwuI35xJingaSTH1oJYs4mZbQj6yZSfyJOqpV3V9o85vfvjcYPLyRL0vb8TRKBFf6Fz3jl91E/VQRUZ6cnrT/Z8//yomR8cSS/ygz63p3+hWRYw7UumVmHKAqg2kFEdhatX3AlxjqGTJKREAbNqtuWpPYR4BErSz4ZIX8LNJEZ+rVJqGoXxWuMcM5qGcco8E8Bpg+fD1vju/rDrFmivtPYMU4sDcKEDg61rZfHPBjcNw5ljYN7BS5LtNjuxwGjvCVnP94v7cwCS1q4ButrPc1+eUu9YgzACVr0AGAC8S5kMZKvE+x/3wVXXcAt3EjcUFLyHVUyIC/4CyANcAyJyLkZeBsQ16tK8AYxYHdB+wSAJorzpcDy6zw/P8zuA3i2EGs7CzWq1AWtxa4DRWOjWhus66v//jNUB1s7sUUP3Pnz53l1dqrcITRseda4/bOs6Ic0PeK+nvBvehZw8S3QaTBY+pTWVRKTDS9x3vInn22QF2OVcD70Kffj1sKrg2Tr9hgD17fBFzlo49cnQeJz6/ALlcnCgPfF5eHNHCmhjiOzl14ei7wg3bCxtebrCZFYZKLgHQ66tLgccvV6pPlcmR5fWRXN/p2dCeWbkHWLBpgDH3phcoaj7AoPKcZdItxZ5yRThV7dkGdCudZJrXqD6YpygtbjRevLqBsbzTlgAbSM0zNvXY6FzuO7W2MovqpRDHtv/qI9BHoI9AH4E+An0E+gj8owhUCtpAJmlac+hNrSnCL1KVyrj+hyiShiM1hS1tVi5t8wZUeR/GhH3HwxfgxAo+iU3sa5LkpR8fJkrhXAFhJFaAtN3Jtk2LkGXeKkG9WdPOppNzrhrSiGWhhmsb/lVy2GuZi9zcig+QsQgMAWPDZGlbLByJMekVLCpA2WyuRwfwEzATSHXihbutkuGF5HhhRpWsykxnqPebJLLyUct+R2Y0w6hmfzozgWeMkpzca7A46SIBpp4MIxy3IdE/QC7gixpdgK1lopLl3lmfmHYkdg422NX4lOHSagWQxj+7C4Oh9NmhYtH+WfpLlFybGMfYOMWGtUP62wCs8KOkzUro9Y2z78G2AK/2Bdu4PR903wuoHr84UP6p2F581MaA5bC/6S3JpULWGHnoo5up3qDucmso4Cugulzedldnn81AwZzpf93Bs5fdcHvHwPzLl/PuL7+8687uZ91Crr7MGWDGUuDfdls6/7VYnTsB2TV9dQGausYA6o0tOR27TtW0pusNcTJ2W5rGUhZyIzYxJwJNIN8OmOfL0MVANVJaFgFgU4/2Eju+Pp0p/ZZjrqXghU0MFvh8AV5eb618HCKDnUhKbfhkFFqv121jyWvVQdMv1XOntTlBHlvuzw24DgDeSLu1a84HkJr2J1yDjNVD1mcNvIQX5rON7ugAZs/+V2oHtO5OxTxuYlZlKW7YYSCFnZxrnJzbncdtyBfwXE8JgNYDJkOBoTY7gsEEkKU/qn8tIASazvkbTPm9MPAxbgoz74UiA0VOJqxtpL9H+rnZXQBU/+tEfUNvuxFgVGBubLAaqzaA4AYtYDT/NopWpv1Pe665FY6fMLyUcQaBR9PhxZw6d6tMGA/vIZqwSy8fC3ivzQx22ceGDca0Z/ZXCgbi5vICa6XzTDGuRXIMSLcEGECqRTbVplKCwP2LuRJmbzgVG+fStuZCbKrkv7d6zi0l+aXefbSp55tqVHkG8dyjppRrGN1HznrDte+bj+CT1l2lRPZ+DFS1XfhSyi1gVrMwyIJhugzTgAY3YCAux4kOhi+eR0iDqXsNOL3UOxcV5R6k1m3e/+gj0Eegj0AfgT4CfQT+SQSeMjWnHIBMwGTSmayOk9IAVvn+1jSDPVY2752TSKnfhUEoXy3t4zNkZ7Sa4VVaGDTprxCR87es3CNbfQLHpDsx+6Cj32hDtaxKnkmNNiXFxeAIBpVE/lw9PeljOlcbmaF6K5LxzWW+M1aCeEuih3umHFNIPiPovRNQFQOncTn9gvUBGOofguQJxxJDOZpTE1uy3ZGSRO3Lbp6wQtQyim20JBRWVKAVOfBE9Z2DkttGakcbGLHCtFNxQgsApAUMgDJtRWBm75DrGajqdcCjjguQBVmQ6q2UcLbxGWsYbFJTSQ9UmA1kmCvXqsacSeOSiy+BHQrMtT60gHFqYG02BECwHBjWDgZOCSgutHYbhvkEqD50OwKnk6k+p+1Uetu9eKlaVYFV2uBcX5x0D8srM5kGFFXb5xlhVgdwxTkDaJKYj6hP3TnoLs6+qofqmRcWVvSSFCA8fPlK11DthHSSHz596X5697lbDLbV+5a+qQLmSqyXAhV3zBWdhxrr5HfitQlI5XxUs4qpks2pAvDIwEe02oFRNbCPtDfMJNe9dAQ6R+S9jkloVc/sxqKxMLG/syFX2QKq2u7z6br7eh6AVbeC55bvAssrA2DNZpP+c80LyBqMFAhzTTJj0i3D8VzBR+0kixEaE0QdzJ/BH07HBbijogX4BkgPmZOuRX7CRx4a2zXMZLmqNA6aI88OUisJMDkTSP0ohtjHByQz1zwWPh8w6Yj4WiPljpTecdR2S+834C71kZlX/uaO1jwGqPMOoJdLY9bXQDesNKZa3Ge26TGTWM+IqkuGXcSVe6zr+G+vj7qd6VBuv6vuP//2RTXP193U7kh5OvFEGurcJsRbCyJ3kjUH8GZOEBSAq42j6hwNGs3a8u1T8L0S6J15zMBd71vGS4BUTtdA2y1tIuGN9jdzgQM8GY/xewzXMB3L6/wtQMn5um+rqj/l8rsUo9rKA1YCqMvrGCyxw7VA6+JMMPHyxsoEJLtbWmmaaKGGWtcVhkraNy7pPM+bbiVP5ZjRXQpmIvnFDZ3nIDOB379tBwZQxVjploUgLzG2BUmA6kpLmbSnyX8fWDAxg6rj0gwMPpbfHgxSf9tLNaHpv/oI9BHoI9BHoI9AH4E+Ar+NAFlUpeLNlbdpWSP0C+DkZ9x7//uXU9l6L5LeSLp4Lb+HpUUKzH74G9AKeEprlcajJglk7R0wmySX5MpOlfQv1D+ApJlDUiUBQJCgE16yX84E1kwS0TEgk4QJGaMTQCX91HvBLGAy4rMKiwn48GiQ1MITSDI73p53k7kMerTftKtBnqjPkVjC+ChRplZ1CwZV7KvBpZAcUsyRgBLsm3xaXCuI97DUj06ObUZDLamYU/qi8gULTELLMeJUS00cIFFJY6kDARKkkJglsVMbJDFWpMAClrgjEx+ACIgyhk11bTgvEtCSBE4Vt7HAuBNrelNa8gtaEFDW58YeDwAu45mKPd6ZI6vG1VitanYm3Q9/POq2D7cVm0slyV/d3qXJPs2schZIdAGqsHLUBJLcK6Gf7z8Txhx3Xz+9EyN+o22piSXRH3YHMlLa0jmtNbi/vXvf/SzH3/vRXD1G5WS6Vsw0AwAIa7GoKzkAa8Q6B0fG1i52vtWCRSSrSHuRUBNlbQlzSuzZhutl/FDmScF5WQDQL9Q4GqwD9AuwmmDTOezKSOmZWEhvo/P6fPbQfb1koaWWcgwc272SxRzcpvnNxzTOCTgkUpi4GjzpLY5dvkF+73YZ+S0gGzk025ox1aII9bi47FjSbEwNMkXW3epXc7e6XtK3R8651ZuyaDDUB18eBcBz/OubdfdO7XZ8Oz0+HQCKjD7X2Pcl73P4uqt5GeBs51/YQDOOXKdsF/IZAJy7jvsbttT1thxH14m+n7wGEKVOl28YUC9kZUL5HAxUNUDA+B9eH3a7s6HNlH78r8/d8qsWTYI4DRg39E3L2zn7WAD8dT8riMiqvejlmIW5bnM1UvlIeTkBu0h7/Y3t8jr/DHaLAbbk1ipsnjX6vGMOWs5ca9Jr79eh1Hv1LAHtN0bZMuIC0sjlF2KIeQa5HlvjXKodDT2h/ZzQOa0EZFfn+hZQRTnCc2Co589ihiwDAAAgAElEQVRQz0AWv1jgYvHodoMaUup1U5JBPTrPZOpSAarIez3PogOwTDtaFsszbKx0I8bVdfK692BTV94HfgKSi8tlOGyqYq1FJe5INctRz1U9HwRQtZyod9Qb6B/+NyTztP/qI9BHoI9AH4E+An0E+gh8G4FvgGrrgVqsj1MxEpEGUP8RSGVXSeryFbfffAWo5u+wrA34AguBb4JLBTxlbgPb8lgtxWr/kwux5b82w4mEjfqo2YP+H6dX5VVrgQBKKwFZrvXkd0mDzYrRjkKIEQncg7SlY20DQLxeIxm+sbRxpsQKAMyIqRd1T1Mxk4DdLUCg2Jr1Qr0yxWRQ44YR0loHhMgbzVRTqmMBBJAjAhpdi2YHX1hf2L7Ui90tldIpjIBI5MF2Z9X2sMCGzNTImd1M9a4NfvS7y1FhTwu8h+0kGQ6Tln6s1F5KGksyK2aRqwUo41hhrPV516sqBhrTTC66gGobLIWScyxgINkX40g7G52j2OT5TMY0E2pkxeDKDfi73+91xy+PfFVvzz9LoqhYeiogbTbycE5qJ1OSds80kvnUpy61aPDl03uzZzj0YqazNZ50R89fG3iK/Or++uFL9/Zcibr/phZVABZgWudzd09tL9eZ+aToACjIs8tQCBhoZrBAqF2dYbFhVAF3AIjg0VwLb5e+rJDKBmfE19ejWE6Bi5ni8OKYaxw58KnqUz+dFmXJLPI6TXqyuva0FiGIDvPTIlNdVK4wwI4erI0RTV1n7qD08mzsJMx+GEiOiTzZtbTaDiDFl0fJmLKW8fj6kxyV4+acDFypt9RnAarTcfq0oih9dyJ5KaSdx80ljXyYc/J6Buwr9Z0+P43Thw3byGIEbZgCNMFiAC+uQVhG90Itw50mA3bUeUyU1HcJm2q2VseFWawxWGPhOlButgDjP745kBmUJP6qTf3Ljx+7xdUiklrXjFKPLuAkd9sxf1v6G0BqR2WmvWMWNplYY2jEOTewyiROSQIANM7Vjqc+HAAZsP4YpwLmvg+Y7/qHyZmvJ9eP/fD//mydS51TY/7XsKp6baWLgJOvt2sLZLDCMldy92vipQtmoCq34wV1q3VvWGaubxjsxSrCXD9PHP2UVfAXTCmcJyAzS4AFVOn3qt9HesZyDlcCs4BgzJPCLaONyXOGfd3iMsxdqHtMBRg+3vnDjcAq1ksX2o5vgGoWPHrAmnu8/+oj0Eegj0AfgT4CfQT+eQS+4UwaoGzg9IlZfWJIfwtWix5y4uFUnlTF36lfSi1qAC9pJrIv2Ez2TSKE/BYnX1boTW9VRRM8Gf8Ap5HrOl3ElVZJ8typUNq4ADrPHq5sQDLRq7jVsj3y3RkgktYyV7SqEdBUIoeDL4COZPpmjZBN/Ript1KCNZPkFPBLbSOAYns2Vc2pnGa1b2rfYDfWYjRGav1ibKQauYkY1dl8EpAoV86QMJLHCYjuTLfTygKGybWCOhe1jwA0jsQojgWyRjj+CggCVKnJY3tcd20GBRAVYnItnBJQjKIA4+S4Br7U7wE8BYinGsdaMl3YSLe3gF10rRoy3wAyDKNSgyaWCUdgQDmI1OAo7CmusYDtB41jqM8BLJD4TmWduqt6xjFj0N/Pno26F98dddPt7e724mt3e/nFKWjWJ1rnTi1zCOCv7URqtCH2eGKgenF+3p1/kWsw56hjIn8dzXa6/eev1Kak6y4Wm91/fjrpzlR7CHtKDSoLAGtqJw1+WNwQDKH/rC6GogAsNcPJOcAQlpjUIAuGaKT4uAUNrLfiaGugAiVeCDDLmprWAaAMsI1BU7FpJjAFumYCdQBVGGa2U/ec7teTzG7PeI5X0ttWnmhg2ECNtmGeAIxZuEhZb2okDUbrfm0+3JEGswATKbDHB6Ou75FBdGqfAdRBrvmBQRTHbxJbXvP51k+DLMXleH9Dcz0AGdD88QvgxoMVeMuCEftwy13mj0nIMLC+5AahbkgUoArIcp1qiEMDqjp3A3IWjahLl7Sc+3ldzDLnwMIFbYpgoPV2xsATpOo93dfVGmhdH6HxP8iBeq72UDcXy+4nAdVr3eMg5ztWJzSPpNLWQpQAI1S0mMhNDYj9pg2Q4kN7KDOhGqPOObLiQDHmihdwuDaec9q1gKJVukjMGbuNkzhHXgecZtGAIPM316jJzwNwv2FqGaKl0gGmjiNqjZITA1jNTmugmCvZNdtjF2uqw1LbjSvwUu7YMK0spPGssHu17kFitdQz7molkyVLdnmeRklSVbHx9gVQo7pwIJ56TLOwhUkdzOy1QOfKhb5Z9AOI5oozb3U9PSmYellkY/vLBx3b1auM68pANcsZMWpK3So/PSNrNvU/+gj0Eegj0Eegj0AfgT4Cj+lUyxBIFirJ+rvkoSUR7f2WnrYEI2zDY4ZsZjKGTE3uWxVu2mtqXYGs+Uxa1WBvxFf2CICI6ExQzuzDo6mSEiV6qcJ+kvoAWABkJEKWNeobRpF9j2WWNB/JUEns5ya9TpTULlVjeuf2DjkarRbcf5XaVyVpe5O5PicGgWEq75rvyZBHbM1SNW+3SoQXagUBqwIrNxbANPM6VcWW6jdJeMn0GQPumEMB0YmALokpyaSBp95z2xZYrwKrACO7d5p4BYAIAInN5RwHSrhhyxgjiT955FSyVnrDwjTR0/BeCTMM72CgSGFaIyC+RU9YgTdkf9ln3D05bwA1QJn63YkANyZVhnRKojEaAuzAtG7B+gJwMVmCwdNx9gQItqWjRFI831YPzle7qil9rrEsu/OTt2ZMndi7xjMAmESblhkGK0rGpzJKmu7sd6cnX7rLS2rWYKB1zfXZye5RNz84lsx3ozsTwP3x/Qe1pqE+V0CVhY9iJ7HYWsvlF9tkQOeDgoeh0gPg02AyNZ2euZj4cN5mlAFunF/OM71UYeYYa4sPbDXLImHCcswsq5DEc4VhH18dC+zj+qyXr2667v1XgYJHlq5uB44HsPuGUY3OtcCoARoIVnOGQZYMFuBK7CwfrzpQX0PtHxAHWIExy3lE3sxiEiy7030DhpxPu6vMdnNvPOIBzodrIjMlGUMd7NIiJsCSmtszLe4w7juBN8AsO4u8t8AwMwrQZQMhjt7+zpjXLKQAeiTZZgzNLdghB4R6vGGX2QevsyD0yJh67HrXdd2aQ8QeoAc7z/GQ8uv3P77Zl3PxSLWpYlT/qgUTyfRhRTkREd+6n/VccIso3be4den+3zQwYz/m3CPHJi58jJ+eRGGbPYcMuAHI/GySXl4vRjWbR0RQ8c0uSiHh3SNFZ8552ckOwwbt7NsguJjaWpCIoZQWDGQGt9JiDeC8sbyrG6kMcEPGcIp+qwLg9FK9k2yb2vn2RF7eqTr0jrrVWBoBIgMaGZyUInrQ4e4L7wwo5WUv87FIo/dV1GCGdCG2NIAzhm7NnGlpGTfzgoWdpprheQ2bei0O9dIeAOwYGybqUx/cIzs9qcOwtv+e+KX+q49AH4E+An0E+gj0Eegj8BiBSj9b9hqm87+vblcWZ76I1I20uoHaBjjZprGq7TWBB2eAWcfPZ9o6PGOIeVKSlhhxbIov3dyQw6vQHIlSkpx716SmDjHOt0jWAKp8kXy1+iiSwaGAy3hr3M3V0oRFe+SqgK+rheq0SPj0GZKpKyVgdGvlC/nvLk6xgBNl7LASk91JN6BOVRnq4gy2lLo4GJK47locp2x4CwYUmS0MpsCr3V9hRmdy3iShVosJ9+pUgm7Gxi6figZsKswb24oJtQOw9g94hIUZCqjGGTjSaCIBw4HrL66suG1i4GSn4zJjMhAVSJ0P5gaIllSrQDbHB3zFeAjGbyagCoPc6imp6aW2bSKwG2kpCM1ZukHrtkD5jhpTTob6eyKTpb1h9+L7l+q1Ou3Ovr5XonwZSTL6W8CNPrpSMo3RVZJx7WPv0L1pv37+pNZCujjIt8sNef/4WTfdO1DyvNGdKDn/6f3H1DyqNhX5L6n2nc77QUk1abQxk84LIIssmGsA+EDCSczM98OSFjsK7IAtnmJ8xbIJ9YcFNhtQBXxQ58y1NDjlfw30unaQmt2N7odnAqxiwjHZubrd6D58yf44ZytxkYZqLJFSRvrM/9kwycCX7Qrc2RwqjB2jXgKGsgu37eEcMA4CLC0FuLz/Ao02vwH4mfwD/uVezt2ZDfn/OBTnd38xTv0Fg7s3Vz9V1dwyfM7v9HzdfT6PQzb9bWuX3jegGFzsFkiu7cTgCcYeWjhg2soBWqwUk9oOaSYcAFho2bJz6x8i1YXldI/Von1dt2oJr4CW61lxvwb8BjBy3H97qcWSnXF3LROlH3/6IlAHa5p+viyXub5YH9gArOq9DUlphxUvR6PmnhckaqDNpdoxMyiOaZQfNx5e7kVX4erzlkVXkHLtY9QV1MriVGpyKUPwfVCPWC8e8Emkv0i8uS/rPepT7zRWFscwlnI/Zj3D7mWOtFA9aupaE4d7sciLMwFQwK/2Z5ZV7sCLOylAzHQzOpYJVe6gp0Y6V6v3LCZHel93vOcp3VPjDYzrOL6+6FZUtyx21NWp3FuuNde1VXnBLa7CLDh4PtfCkI5DveqZ9i4v4np6Mwac4+MkHHDa/rvQZkf/s49AH4E+An0E+gj0Eegj8PcR+A1QbUCTjZJcPQHNgM8nEPuY1jmxeWJVkygnRWN/7TOpbYrjb9tvA8glr3OqSHpJzSg/gbUBuAiBzbAAtpz10//PvqBhc+p4aXOzZUOPsUAjSSE5NOzkUswfafEKJqAkblbxIZVDhCzQhNHQJkwItVa46U7jVAtTSz2pW6DA0MKQahy0mdkU8MFIqclKGaOBJhJjgV4MYoZiSY0wYEFwxuW4AF4YPjGiAFWzkERc71t2pzgN6dkqqa1lvpyntgE7GnYIUI0kbR7YTAmJrAApYFdAdaBzofWEZX5bOj7sY8kQDWa0E+SvANMRAK+ScMYyEZAcC6ze2yxFYwGc6e+xXI5nkojOppJWSwo8nd53u0e73f6zZ5Ih3sjF95NBCDG35JMY2700yT4s8+7hkdttnJ+e6FoAqlkIyPntH7/oRru7Tog/qebwb3L9xQ3YNZE2h8FASQsBZa5lHGE5MO6/WfDg1ExawqDCQtZihvvX6gMTxXOi69XqCtkWhtiz2Yl/rrWBqnWuqQ92BTOyUX1gLID6+kixELPKJbsRU/fuBNlqAU8Sd1NzdXu1nSNfBswxJw3Ycp/cYfoT2ONYpadoBgQYYfHCZkkwoLl0AXwG4aVN8K2LG28Y4KZasJEP86aBQ6OWgOj6tZNyvXtxmPgR+8vrtZx/BZQ0zxlLg7j8dC9e7oFib13XqRhTg5o+n3ELNvAiZOy0zpNxNMddwFvCm+p0CompU6bVi9CQxxIlKvcfoBRQLAAGQw9uK2BHjer+bCSgetX9+S8ftFgi51oMs7j+bm2js8Q4iW4uYh8HAr1UXebcMzfz7GDO5LiR6Lbfa17UQoJRMtcpNHJdo7DOfASpb2N8E/fEIxclgfBihZ9ZoN6wybVO5/0hIwacIvd1fTznYZMlMaei72lRk7ZWmsd6bSXJ71r1t9TRw7DeC6je3F4rZizDMZ8BwTGxQu2BEoFj3mGkxr3nK8DSnbavZ99Mi4VjLf7wmVuxrq3GGLaVmnJKLK5V489iGZ/2Z/UP5hbJLwuJnCPPW7qv0hk70t//Taszh7j/6iPQR6CPQB+BPgJ9BP7FI1CZ9BNgDNfT5FhJ1vLF720lPPWnSafDrqYe1ev5lWQ3x+CWBrItCT/9MKkpJIVKyxsD2g3ROkqMSNT4BGxqqpliAuJjKPl0Om+mKi7AYWIRG6dpAukYv++KJcDk5S5ZfSc/Fb9HZRVwlZ8gWBx5Z2JSt5QQ20kYKSnJmADkRAnwWsVgSOvca1VgkvpMt4QUOEHOu0mNm1p8bMGukThylhgpidHltDA+4TXkvK6vM5sKQE2f1JguySVTQBD5caSFSSBpv0MLHEDwyhJaxQppH+evxBe34RHteHSOKzNNSsSROruoUmALllHBXG0qedcxYZbRoq4VDMuEAf3aFnBugEOvVzF3UwFVGGjXrmm41LEC4jFZmgmcAlYnYlTnO7pOisfB8+fdzu5Od3byTgnyVSX8bkbihJvrCLgYT+fd3sGBQOqpJJqXrr+FVb+TPBSQtyfH38F8LsDy0P385aJ7f3ruyjqkvWy3Vt3xyr8j1WYugW9grHgvPR0zS6u3LPPFNZ9hwWGFka66l2oDDpZGE5bMMgMQrj8zGvbw0XjJIc3r2v6FgCrMKjWqSwGht5/0U7jeAM59gQvotLsHgBc0ZNBYpGEBmcBKQJlls74dAZPBL2Ffv9ljLQL4PACcBq3eyNfZAMjHMXZ9BLXZa76Ii1k5bc0aykudT8Cwul3e3ncf1KKGOlXXYBISz+uA1PyNRDrAnvlXm4WltVy3IcDEgWsCOKWPbnoC53lAPfWGJKjEDUY6NZtZ0+EacXwWeyy91RsL3QfCYo8S4T++PlCfXzGqZ5fdX/70TkwiLZponqL5oWMY4Gr7iT431iTcYuECKTH3MI8zDLb8yMvTJCQosatg+PRTd5sLwnWpgBQ1ajkyp2uGX59NyPzlhYl6nuZ4ecJxnjHv8tqVn4FedLNhE87JWigQSA3TSv2s/hZA5XtNETd70QHXer4sMRy7DSt7p+DcLsVmrgQuG3vtU4FtB6jqmWvaFoVCoKW6TFf5BJfSHZpVYoEPAK2fFCs9BLxMBvuq+4zTPpOb7wXeAHWm3OvoWtgnxko8X+MvgFETsl9G/Fug2qJUwep/9BHoI9BHoI9AH4E+An0EvokAqWylVSQNMVB6YjwbMCWxcUpV77d2M2Hc8plvgSrbsr9vvyM3Sz0qBkG2SHFSnRR8pv/HozOJYThOtqsE0sdpwDTANZV4rv4yA0n1KvuivmqihIrV/KVYxvDEm9XrL9mi2Q/9nFLLOtCxSeqo+ZO81UQi45qJhRRQpKTq4VKyX7kHD2jdYqYwtWqbep+ME+YT1tQSQpgtsl+ybZvKBCjBjAGIWquYBzNigC6BbAE+GGCSYcAqbK1lvwKH9GldIgUEAJEvaxtqW3EbHqmxqV1pkUlyDmaTBDJhNDiuxkIrCoN/S4u1nepN79zbktLdRNqtawB/Nf7Im/We2MqRKUDGAyMpJlaXnxrVXVq0yKBotj3tXv3wWmYu53Ly/fSYsKflB9c5LNNse1ffO93Xk882WNoEOJMw63xWun6HL19LSj3pFgIDf3r3pTsVqwqTGqff9Ey1uRGfYuZaXhvn33tLUnWkYh29EMAJgkt0bC8IlJw5bXoC/jAbsuFNsfwpx0yNKwsFIe9LG8B74DJt/+JQ7sVacxmozhJg9evnBzGrVZOq11zXWdJPgh/gVXdE7S/gDzBd5jZIgBmvBs2dyO/qTuN5DzD3UJiZltTiwMu8D9jMvuKEm7rPgKRN14EGeLFQwpdBefB4WFAd7Pm+gLeuK3PoVmCSmttbtXMxA6oAGijDpGLURFi1f8ZkZ17Lw6PBYP7a/KnqNxmxWT1eF2IEYzUFRLaBWY2MFmYdBnzFqkaNHyYRWTD7XAmw0lrGLtL8rQD9uxjVF5LoX2lh489/+uA2Ncxd1yOzP2KF/F+fm0lKu4nRGDJiA0vme668F4jyIHsEmUwcx1vfj31WkUI7jpGymxEtMGmQ2hYUcstU3FmEyDzx59o2Bdb9w9eC+mOch+n3Km4SUynYXYC1QCsuwGsB1VwAxrHR3Z6JOb3EQAogqWt2LWXD7YWfFSzccXY8RzjG7f2tBLk3fhZy1wMmgZJX+sddOnxgqY6nAe+z5BEjt/aP5yrzlTY1Xy3uvXFsmF8wtWZRNTTcgWFWKclQtar2LLcxR5IHa+pTa/nFz+7M3/Cv31DLtV3/o49AH4E+An0E+gj0EfhXjUAhSqe5yZacejTH3shNn5KHtk3bvsl6AxazLb830Mort/obAKl6zWI/W1qSFJsEnP1Qz5q0MNWFpEoTS4BJYmkaHyonjFXSI/7F9ZSkCsEwzr9s10aOJC2jaqv3yGFjLDIVOKIKC5aAWs+h6lFnqiuVe4iTYdx4AQNjSWnvxTKBGixnrXo5g10YT22DhBb2zb1VBVrt4kvyB+DT/pGSWkIq9nIk9pRM33Vv7AP5L+ZGtL1xuiYPWyS/SqJTF6jNlWjbQZiaTX1TazrQNsh+MXLCsRYDJNeoEkWNEcZlQxm7mTBixU88n2DAAAfF9iQxxUAp8lj2zz6nm6phFUBkoDB3Y6TGGA3pc9vzjW5H4GYwEojR95vvxaruzLvP79+rtclt3GaLHSOW7G9H9ae4g36RkZKZSsA8LCJIREZWh69eKRij7kqJ/4+/fu4uJWVkRw8A76pDBaBbfuqxA4iQVIuhBzwYZAIKYUwD3s1G2Vo4ctX2WQAdPUTt7Au40/l51nEN9Qt9S4lpDJcKJBbTShxfHASoGoAqXkh/KR1kv5taCHDd4hNt6nHxxUvM3gFgxVg2EmC/p62o6zR7xzXUPlz3CgCFLdUHLNnkegB+mf2u86zzBriWrJTjcB6WnsKM+3g5x8fjAY6QGWsHRzv0yk2NKQD545k6X6rtDtfQoJG7VOcVz7CMg4ULRrriYNQvAqoMmDivmD4RBr5dr8rizuM9zLUDiDVqMwtS/C+ut4kB+2p9S6nXXXAPFijjJ66/L/fEqAqo/ulPn7oLrRb4kuqz8ua2+oHrPxDAHANiZfKEkZElwSXvblJqX4YCql5csdyW17J95PGRk/uZUufq2uMG2byT1OGiWoB+dHsePpNVEO8vQutcc9f1euGLRQHazwjmiRn1MXQydwKfd+qXajCtBauHusddw3qhxRybRdFTVezo1XV3rXY07JlnEFd8KlM5nlmL9bWfhi4H4L6glZf+aS/anudtqlJZ8OOJipiXqlUGwjOM+YNB21IM+I3kvdS8Mi8wTjpxr1R608LUppEYsPhe31rCqfik72r++6I+zr5KbRGUo8Vwqf/qI9BHoI9AH4E+An0E+ghUWmYhaSVNbbW79T/NenlWugNgk2ab5qmEI3xltuM9to3naAO5aujhxCTv8026RMICgLW/qj8T2TBAFVkvrr9zMaOYE1HhZJ/flK85USTZA5wGFPOPBIuRp9uq/VT1M7+R9CUVAwymJst1qdq/P62kez6fifGbRFJHf08zIhiLCHiSaCuBRFroHoy0xyhwB31jh1BIVElxh2I5SZbZgcEEYFf1mUhJSfhgNZOiJpQAH9rU0C4GeeQN7W0w/ZF82KkkybVOAOYVcnMtlmyAXNcHxDBG+616VSTEhg+AkyAVy4wByakvi9EQgBG2maTSbWu4YiT4sGTU4zJmxH+AZUyHiC+A2En2vepTu257G4aZmsuH7vhoqt6qr9XP8rI7/XxiR1enympvYsZb5zff2+1ubm66s9MLMcWKk755jxrPoWpTj1+9UIudoVrSrLq/vP1oR9p7j1tsKvWpYnSg/8xIE4tiSwGyltMa0CHfxsE0yyAOhVuhpI7arLPiPRFTDdDyRfB1AuwLoCKn1U8T4r5KdZsgjTYAibz3mUD6ttr1GChqow9iIC9uqm4UF+d2i5h9YxyR6PK1NmAM4Pc8BnTq/3jX7LLmVhnXBsx6HuKsCnsXptVMcAFXxmCZMkdiPBy/WLtHx2Hj8WxjEGPm/glL78kk65BeLkxJjVO4r/sssOptDIwLqGr/d9UDFuU2c4req4DXZpYUjjKsJSDWtaAAbNjICmczGzKLKDlqQHvuWZsLmTXlfDF5ijswjt0AVYP9IMXudy92u9eHUzGql92Pf/ncnamnqK+TNhppp8wwYrahoA3k+j0Q0NvMhw3jiK0XDRwWB9rXJL1n2Sbg2S1x9D/PgqpXfTRM8uJZxZIT4R7x5ixGce4N/eYZ4Zv+8VjsW/ch4LlMlei3vMaC2UHRwpTaYgFKGXVjXb0wINkvzKtVGKpRXcj5l76rLPys1CeaGlJGMVXPZAZInIGBLN7BgDI+ngB+RvjZSVMxOFVKGHD31X6oe+fupxacZyngHEMl/mlsPJc/PXztTgUyo2/hKa7rpNdvDTz5Fsh+ZFMbUOU5xbM7hnssaIrz9af7rz4CfQT6CPQR6CPQR6CPQKWM40rBUy/6tMLN243tbPWkToW/SSa+BZlOo5z85KuBXn5H0ktikgQ2zTiSqDyJ6xos4Jj0VxWABNQ54SOZh02MLyVHgm0c4e6r7ZD50tcxjexJokjykmganDglDRM31mcYB7Wv7DndWnNW22NVZklOC9vH/qj/xCjpXuYyC7WE8FZVP0dPTRXAZluce4uq2tBnxgKqtE1BPgpzwRimciCmt6FxC9+weQBkkmSzoZijUKen5E8mKIDQmYAqRkicNz1EJ2I46QIBONjgoKbPIhN2DSZutnptRI0qMljAT9XRUs+IqQoDQAqI2VKzotrAuVTjpF3FFlJj5MgkkbBQ9J3lDLycUQJZthutFSsJud2uRl7NMpX67odn3c7RvHv/6zvLFbG7Iq5buPTSckeuPRdnSmkFGMyEA5B1XldinOaHh93zl88EVAdynL2V4y/GTPRXhZ1Wkgxg5pzbwoYb2fJ3kuMN1dHlZzHLjNoANJctYFAsEY7A+mMsBh12MOZAkYACWHA7DlOrGVryzZCjATBhNju1c9mUWy4sbe6YT6f0Uw24AIwEqAL+jW78twlWM578njpY10J6ASFghvpOtceMs63+ttS2UnmDXcWKfwqTPwtbzbWh562l0BzVQLsWijim2dTMcTOUBRxdV1mv7aju+Nk+1yTbnF2rn+ppc9jNnGWRwnXiJSEG6DPGJSynNsEkjDF6XMynYj79ZKh5n/pO5nRAM595eGxXEhDanIMNxgDmNiCLYzaq4IDv1H+/Odrpvn8+V53mTffXv550JydXfsp4ngPMPbDUqA9gVAUCqV3lunv5DbbfzwhsYAUAACAASURBVJeC8BUbS3oduwKMdgdm7hTAr56mvsq++QvYmkrPvOKrCGkzsVyRmFrxnOSeywYG6IBUmFQY7lJbWHWBM3Y5hVv+r3OmLzOLZhw3de/a5ELQ8Ew1oNQH6+/rxY2Y1Us/j7mXOSwjoxoVqyMAai2V2Q8ANYrnSbTu3i/y4Sz3oOzg8ym/KLG0nxdXYlaRAsd3XQysri3tbC7s+guTynPTRRj+mRnHF89hfAjwK+B95MFu0tR/9RHoI9BHoI9AH4E+An0EHAFlDbSO5ytr4Um7Y8YT/oC0jwTC6bq+w3y23wMFmvSNpIb6VT7TeuQZVtZ33stnYn5TB6/LwX4BRlO9S91hpIEkSDCRI9UjAnRJiiJWpYWNmDqZ7PA+yTG9RUnC2ANMaRIywJK2J/HV3ni9cIQTOHJKRjURS4kMGMA4mYh7HQtgCc1cnyrpul2oJlRS2JEEhQVuLGWExfMewXVKegXYBnILHk0EzIQyFtTIav/bmzJsEoPI+di0CIQDowferFiAgGAnvTcYFlI4ZdjUzjL+kYAqAIS2NbSnfAAk6x/unmbcqLHVcedDyZe1a+JHuxGYWtqywIS4PtDMY1yIwwoFWFDLugWAo2b2XmelIGHw5No0xqRNV6otXcucaaja1JGk0VNJn4f6zETnerA/6X7491fd1aWMVgRIN1zsCwignnZuEH365TROsgAaZL061o0S7oMXL7qDZ0eqnd1SfeRF9/OHrwaQAHSE2sAJfqcNDcsLBqyuV9V5GKRW/S4zyU7GLDZwasRa6bBjJVCF+zCgHqdfxyFyZyfpilWku5EMD0rm3IAdE8V9S7WffUll91Snazmx/v54KhOiq7SJMTDN7RPgB3AziwcoZlD1pmd9wGxMdxRfZK/FwHmRw4CnZOLIk7n+ta1BCqBLrwOeLesu8Ok2QTDjPmaO8chWmikM2DOzp6+xrufLI1jmjOlK5jwYKi1VrwqgMlxhnL7Xo5XgELxncOVtuJkCRTCYyiJNgJTF+gbsmYMG/gaFzA9UCqWn0N9mLwH2nDn1u7pmZpkxVjLg98F8soc70+4Pr3a6tdq4/Kz2NO8+nAWoMj79YA4zDwxUVec5FNCjjtlR9dgB+rknWp9TR8CycX4hapn7XiAiZCwiNEdhU6R8AxAj3w3UY36lpZDj4uVA3nDQPScsQUZerH9cN4zHDPa9vfZIz1x6MBNnbbDQAg8sqg2XALCW9msxTGwqhkrra0Cs6oBVurCQ/H6xpvaUOwdnbJksuT3NjbqbAgpxC1D7LdWl0oomvXgzcWFSeVYw1Dw/c73a2JH38uX+rJgtaRuEwPx9q2t5ISkwda90XwWoRkkTSW/+e8KxoqbJFyZL6bfaf/UR6CPQR6CPQB+BPgJ9BFoEQErOLqtCT68DIJFjJWFKWkoikQTrCbAmHXt6re0S9pTXG0PL6+a1KjHh/cZh5tUm/Y3EGAgy1RZx0G2mS0jTcKLkC9Y09Xnl9uvemqzNA1bxmJTzJ4kY4NWJFpxJjmrg6Pci+UUajBOmW9pIIgerJiTQzVTXRaKGsQsGLVA7ANXRTEBVqGBAixOSeCWbSIPjcZs+k8h/N7dh6DABCsM7EQNIC5pHcAGiAWzqewjjKImjWVb+tvkJbrJiGpQwIueFcQ23ge3U2E6cGxoDTsQkpfdlTrQtTe62DInYLyyUmUQzqAIjAGViSuKu4691gsTL7BFx1zGmYj5d44nGGtBAwgyLRfwUmxV/bImlET4EyI1wAtZ+Z3Ighsg9eDbrnr/a7T6+faeEmfpkba5t5ju7kimuu4vzSxsfcQxY53t96FZjeS4zpvn+njnYnz+cdu++nFvei5My3syF83T9YFIBp1CNYfyfTIIAdkmGWx9V5ImPRkow3AAW1wTHKdeLDhpHEV2PfXIZOCY/uC9T00vcDIsLmO7J8RiwahCoIH0S+3hxCbCueyYkm4EsnjtIesOgFrgEGNfdlbvIfFsYRu4KM3qwWoBUamUDDEeam+x6pevja8unijHlYhnXck769jpIMXvcN+zXdaQFEL1Yw+B8L627V0dcRy673LYxVDq5lwMwu3sCEI1xNSAGBTJuAF/dXyGGNwxUkak+1ncWIHbdMh8IPrbklTsa5hJnWs97MYcNs+B0DduICRNsKotDrc/phgYx16LQf7zZJSDdh3dn3S8/nzom1GTSIoinGyw0gHAiWeyWtttkEiiI3LuAX+4NgukhMTTiVkZaZsLrn69YXcsmnfZJgJ7N8tpOKlfTcW810pGzIp9tDLuJVwAv17tqXVP7bkhvNPzAogX71oa4+a6Q+hKbMm9irO4nK1fy1aX6o1JrDZt6cuMSheWdfqrXKaFHonspY6N0jtazUot7m1IrsAiFD4DvfysYVN6gbVK8keejgTT/tPOBt+dJq0UjgKnZVP3TohQA90xOwF90JOpeVeWsvQJAOacwzbnwPC8x1eN5xPu95LeC0//oI9BHoI9AH4E+An0EvokAqW5ljaTRaQMSoEpiEZfG4mKcgD2xqZVpPu6sJbOwpkk+H7NRS7wa0LXQzu8lWWl1c+woKWFSRmBB2thwTH6f6x+J99DANIDVlVUl+42gDgDGKv9dN8Fox3sVwLAxkUCnQCls7BiWTyCPcdyqnotseyLAOJHzrmV7xRJFfymGDtMiOf7CoALIYB03V4CUGCiRprk+UoZIAM57EdUxssk5jXWsscAxjCkgcyj21v61JeN1HakyZtcaYlIDIwX0FR4bDyT5LRkxjqAWK2uIvD4ZqA0PdWz6B/sJ4zsVUKbGlaTf5bAk0QBbGztl0QCg5yo1m7yUgZPGuDNOjBvTQ465sksqSEnnZIAXeSyGQzCMxIZvmF/a+7z53aE+f612NV8MvGnpM1ZPm6tLmbmQeBNAHQM34weNCR/Sl7//wTWstzrvH3/53J1fqdZQdb2AbOS/BlieDbT5CcNqCy1Amt1nU1eKgy8zKmxepKXEBUkv4JW5xZgBJ4BIA1vLZtMr1cwafyfEARMGagF+6kSkz8gYSvW5h7tpT8N8OTl76L5ewMy1ec6OOVpMqwCbhi4GsvlqxKAnlRFSyWcNVGKsFFOhjJNFFPtPAcQ0rlZz6nMw3oyEONAzILWE0T5e5mIWKsxKcp0f5bkyiJL0d5cuUXodvPT2870kwAInbOf7MmNOnWJkrDD9HrdBWo4N0GVhAZDteQMwLpySavE6vn4CPtPr9ul62Vwrp+3rB2OLMgDASnsaA3LmgsYBc/7/fLfXjfT+x0+X3U8/nWSnsJtIfnN4ATgtdwio0lt1E7BbgN2KCsu69XqB+jD5uU+aZDvnS6Bz/gbbGYrBYjNkCnsaR21YWbYL2Iw8P3JtgW8AuqdK5jXMLt8xecq8s5rE9ad60iELrv6qPAM4Hn1nzUTTtka9VP28UW3r+Se1dRITuxKIxOmX5wgg8urhwj/d2InnjM5bTxCNLBw09xOtaniWAUUDVNEv1H2mbdIELCZvl2JOL+0YHPpbsFhewHId1j7UZVVba1HKILUB1TzXczyevcTlW+WNQ95/9RHoI9BHoI9AH4E+An0EHAFlDnAOySLD18WJMSltpJsBr0779Vd7rT5eiecTKG2vN0dHEthmwtRS9IBhalcjQuSLfbcaJaf0+icQZtiRdjX8I8mZ4QasBDk9VgXuXMfIyALihjCZWv2/uQ8TTFpL1SuJ/aJMRGBQ97bkESxgtxAbea86O1fNAqJIHpHwwfrpbyTAoxkGPQEJGANtansnXEhIBcQIG/ufitGEVeLY1GuRUFLzuaX9WFaMpJAou4Y1NbiG6khuxWa61ynHIUkF0JpNjWSYWk8DJ2rltM+x5LuubSwmBLA7m066sQC1W65oTDAkxCVtcQLcYV6ccMMWAlKV8CKBnaiOFpkwybuZVifkAsFKej0fBjgP83Jmw7bih4yWhYGBxk89q1vYzAfd4fF2d642NOLWuvG2lhN0bldXNwZ5nl+wforBCjmvFgfe/O6HbrQtMCsm6M+/nMhgSWMWq42e9U7soatdYYClecYIKuZIig3srGJgYyHmkjYLWIu0lJ92W0biW8CaMQY0BgBme+YbtwNxTs2nz5naRJhVcnvFK269cjyeb3bHe091m4DUL+cwa7ljPNx6yIRMzFgCYAK8/BXc5h8BdbwP0IO9DsCLU3GAJ/Lb1Hsy8GCaMMMcM2DK5+3zynJPG5ANgqyHLrDFbvjT3zJTEjF5JPDNSBnfp7O1zikD9O49Z1JHmmNFOt1AaFtk4v07fd5ViwapkcSyFz9pzBLnvGE0WVTgPQApvYDj6h3g2qS/rvXUh6lTZQB2fQbc6fz+7eVOd6R78kwS/T//9ZNatOi5AFKmHtmHSw3oRGAPM6UNUH4BdY7LfjZ0XO7NugC+1g6zQbQvfuqLmWceTEl8+RvAmt4zAZa83y4+TzjGgeqiJNgG3mXoxJzDJCptnLjnuRgsINS4kQPTqsZgl3syEmE/H8zGAlTFX56qVQyAVo/nq4sr3T+XdkrnzuU6YJx2K1DJ4h7XidmObRLSeSyWYo4kflPSXWbAGEkwy4B6ZvgZq39+3jCHNcRrMacnalID8KXCFXMm6lKvdNQL/eOv1Kc6ijWDmqeBI6VX4xOQr8e7pf7uf/QR6CPQR6CPQB+BPgL/6hFQdqDeIk4fmzSrhaSW9Q0oSVZ4H+dJEotvjZJ+G0ISDuS9U38m6SowoxK+AsMx0WhJcBiN7DciwrCtfCET1eq7c7/8A7CSRCFdpe407RTEjDrduu92BLgwWrpZ02w+LAUytQhFw+CSlMIaYHDkZN61agHr6YVIXaPOG5Mj0WgAy7WkuJRdmhkBHM0iKTZogrHTWGBFk4Ip4TNDWiI6kk/tV1VhZoFXuO9Sz0pLGIMsRVnHm+MObBZR57IpVlisaVs4IHneAjgxSoCvjmvpMoBWxxlKXjyTdnM0wXhIyaiMmLbsAJtEkHTTvCHAxrWWAokGRwKpYlNHAqmWn1IDpyQYILKQ4/AK4xYjn9QLewlBY50KqEbaGVkxbWA3VevI+Ofqbfmg+J9fnnc7+l0qZUsZNwCnJOpEWAsAC207FkB9/ealpsxYvVNXak2jOlbV3drBWN9rDXitMQLeUrcZALaBGZMBQECcmTCNZ+BesgXwfOb6B9bQNjBwwenUo2aBwTOfuuFMN8t/R1q/SXpdMlozpQG0/D9djI72aNfDvh86GRlb/hvCOjFJ7WlYNEs+Pd0j431M4DmZdgfCQJZE1tittg2wcKg9Vx7BqOuZWZAIiGdHAHLXphqoQr9qDAXK7o2S9TcSWhY8+ESBYWS3sKkvDp6eBhdqT/NZ6s2AyoA7fvX4AYuAf0B1nU9AeLaPxDc/3U+3QLKXCAp0ui4a6Woxx8HpxI4xA+74HTYfxjFGYwyD6WwVgOTJK437zfGs+35HEnjVaf5JjOrZ2VVqvEv+69mmY07196jAXO64jJFzGDCWOnYDiu2u8dUy05nzZ9zRoXgkbYYZkIYBZ9zsn2sFkI/TdsBvky7n2efyA4FngCq7Mtvqtjhhpe+R/wNidQ86NrDZmEqBSOtrKfXB4stVd38TmTStbuilen535kUqjkRtKmxp06vYdVpPIvbCswqoythc71zPKHpMT7QsGI9fmPX0X7VPgEyUAKbicj0K2NRLMbiCyN31hkCq2NsnVU1inStXcn3//fcLk9nmt/8dejzN/pc+An0E+gj0Eegj0EfgXywCcCLJmP4uSXhKKFJHFCCbtIzfv2VVfxux1oMVoAoAzZq+69C8KYxa2t9kX3y1fZof0usxVGrANU0mYGUjZAz3FcOnNFWITM+SSP2EldxWigVXDDO4JKmtpKhxZ2MBHPcPVfI1VI9OpLGMJzI3pKkYE1VfUoMRHVuJ8YP6qbr2bSZgdhiHYCekMItKJg3KDXQ1TuS3lpVGpgq7yW9Nuis0ZKnwSACThN0+mPRZ1Wsktsh33RZCDAoJJue6BWDjWhQwI3m15JnxikmdyEwJoIjBEc6woJIwOWHp7GYsIEdtq9vwKDZAZ2SwoAzy8aXAKYG28yd9G2HEtKuAfYAc7DA1uABWAWvTffq4ppKlt2YwdR2mg+7q5tpuxJvaB68NBKKbK+y9WNaVAO7+0V73/MVR9zAadR8ENn5RjeqaukKNk3pWUCYsqg14DNQs+vUcopTWTr9E2CwyMWy9VsNyO0U2gA3MTG0n48zCgrFTAQ/XgdJuCMDFJ4vNNKuZK+25JkzdHUkqi/kQr5zLJfeTWtS4RjWbeJ8cn0WD5vLr1/m/oK3MaQO0Vj8K0Mss/1Y6zjaArdYL1vsDqDIuM8TEN4yt61Jr3Hat5VoSuwJaBK0UuR4Nv4MBJzLHenEUWTRf9IVF0mwlbbGgYF8zoOzWJwoACzjjnAxUvb+AdeS/uPa6Lpa4+54EgNWThN8Zn82JEnMz9gaDYfRRR7hOVfcfbCTXvklqOfKe+h//h2qjHyR//fGXL91HGSoBVG1gZeYyst4pUuGVpKbaTwA8ABoFRq5KHIizSJVHU9jpMNTMvcZIM766kJxTyekt3TWbGh1HgGomgz9fbKv312Tn2myFiy/3GeUGyHvB45YulxyYu1+/u22NLsb/y96bd0dyHNmegSU3AAXUxiKrSIqkSLX6zMz3/x4z58zr16JISuJSrL0Ke2Yigbm/e80zITYldr8n9R9DTzCZW4SHu4VHlF2/18xQTrTrknYXJ9RZlSpEY75W7eG53p+cnwynqxPxmyzWKRRCNqTUjIE/iZI8AVlGzNwzgGYOEcrA4or+CLVgSZAFQYIL2MP3U0exBqDCqAJSkfuS/Zfaqarmql+Q9DYw3Y4Sm+bfgJyXn3+0BYC/8XP/ulugW6BboFugW6Bb4FdhAVxL3MRyIBKXFC8NZ4E4Ih4BSnG5cMEa8/m3Vr/ZspWfsbit2mT/uPtt5RyoGRCckjWJYcKRgUmMoJdjBqwmpjTbZOU/ST1wxAQCxaI2B/EQeXCBWeLocMJIpMT+5mvF0hKTCjC0c+kkJnHZ5mprWzK3PVFM1De1UwrIIcfLKclYdHQB1a2j1Ac14IM1IiMnTjEAk5aEzESAGsQaLOiP5EBm2vQZBpXjw2IAjMk63GqejgXaiDcd6/tLxdbhvBNrSd+xiq1EchY702pb3jYS5BEsLRl5YYrNeEnSjHxZfbKDutL7kiADq2FT6QNtY1q+W5itgbHSeZdjnGqrAR4wvlOVzTlTAifA3J76SKwpYMJlXxiP5LMsGZjdA+AzgwR+d6n1KiBNaDAxjdfabzUbDe9/8HB4ILB6LcD+p1dvlMRH2UL1nnI0BiSMGjvqnGwR5wtzXTLX1CStuQlY5xhy5AGlgEiAPrN0F9muZcvFyCZ4N5JZ9tcbMueO1WcDfI8gGXUz8cPEugQM505T9aFqqVLmhseZ2KyXyvzLtiEwGbXe28ScoIiL/Z1WUGjr+qquKBZSHBOdxE2ANBi1AFziW53zuFjjugT0/aiVINIrfYdh92iwDUezzdJfS9kNVAPCrjWHr4oZZB9K4mCv9+8jAc8+wjvDGwFVapf6fOk7FgIAUiL6AihRBnC9eoi5HzB+gzYdy/mYC4RiygDYgFZsg0TY1yzXD0CO+VxA19mxWfjRMeifcJoe7d4kizA3NVdJ7PX7Dw6HiZjEv4iN/+47ZYzmuM6iC8iFnRVQ5Rqaz5VQKSVpuCcwqJxuwHuVYwGowX4aWGYcMWyh07pj5nxmkShAN3azeHq98JN54InBuOo+w7zkC2tOtMBl+S+KA77FPthPkt4r1AxkoaY2qjKPY+LIfjUmTWiY1itt52y/moNLKRLmAuwXKk+zVPiBcv86I6/tDROq71BhoMiw2Q1BkV9n8cvcqY6fhEksquli9SWQfwHOBULnYlPZDjkzd7w3N8kkDIS91msyvnOyfu7fh3b/r6RRHnHsl+1vvy/T9ZdugW6BboFugW6BboFfpQUKqOKI4K41INgkWYDNAI3ArJQYiEPRVsMbyG0OWZyy1l4gRNjKDSDGTUQOHHY1QDUQM45KjpcHiZhSygCpZ1ioPMyK6TezMHK3AlsTrwrbF5CB3JaaoZEfksIIvlbwytl2YQZ5EBuH0xYYnqQ0M4Gyyf7MZWV2JVMlGG11KkmqMhxdixm8gYyG1aL2pp33KwElkiKRzZbfGB5MFr8FrARAshtJiBQ5K3QAg7mj2MsDSZa3AD6ADnnfeyoz45hOgQKaApjioPKcyNHEsbwqwLZDFmLAmYDqxJLisDmwawYwAAqIYuwIoAc48bVhRvoMaiMu8gpG1UBKQMCJZ7BuzjdAdE8JnHCszeqRQVdjgGUFIMJGOiqW2q/MggqgxLIjZf+F9aW0jlN04SurDNCnnz0eDrUosNS2//7DW0loBYIZXyjh1ONEQk1ML0w4AKzKhkBYGagC4g02NR61z3mA6YWJZc4Qc5rPxUK2eETmUZWyId52ioQbu8AmW+MKmE3MtllsZqZOJaD7kRYqRAr75JxfXA/PVEu11VsNgKkrh1NvSW/YWwCPQSTxtsVWG/zVVWJGU5+t3C22lcuhxaIaIBqY1vIR51nvd0h0ZYAaIMw2nnaZpr6ivOQEaBFI5pgmX/V3pQ0xCXLmAyfXJtPu1vDynZLziC3OX65SQDX9M/eo/TkWb3z1WMoLAM01BNhLTGXpMopFzhFspTqWGD/KsdjiBfaZo2bSqS1c4MwLBcUI6zvkwDC8v//gYLiref9MbOrXX71UHzP/GCQsIkB/BBurEi+7Oo5rwnpEnI7cwwKuy+CcL4NCkGfOvzcD8Nu2xbw2XMWAGGtbCCF21/aou54R6IYpdawwLCumJFkZ5WbchrZXPywjlvwd8E4/KVPja87xrZH4GmZWqRpCZOn/tTIAz9+J3ZSSYanrGJbzXECyLdZRQ5XFNIAo1/SZfmtwkhAGrluHMHBfZfGp7scuScN5UAyrC4AVsAUEv1G8aiqzitl1pt8We/pTxrSB0nZEFh+VKM7WTcjH5t+W9u/O7UXOmKg/ugW6BboFugW6BboFfh0WwM23Nx2HIZkYkwQDANcy+OJARL67SYDRAGoDlredkjCiceuL9TMzGqAbPhC4aN6j3PO2os6+kQunP8SqJunHFpJcMxZ2Lw2wUhgmvYYBiPsI+IKLobyLtrOcr8HnANU9MXPhDJDkplg9jGM4jsTB8utEpV7GR3sCqjoSjIkcRktCoZ+oYSiA63hVgTCc4pHQF8mGrwUMAX/EZJpfxAkWGDDLB5KSh7qLzFfMKQBxW9Srpb0CqjCxgFQYVlivHWqhClQDqCgP46yfRi1hc7a1HQDXzJmOOyX5k7YdC9jBgJmlg3VDGmsmB8BLWY6kVHFZDfqkfrTkSomTK+mlYydJMkRyqTDezcZ8R/6nEXJlxiE21YDfQBUfn33YRn0khpT+qG8LnZelth0fTIYvvnii2Nqps//+z2/fDMcXWnQAPDreVzJHgFYBA5juVvvUElSAkmOBA8xH6h+AmfPB8TlVBmpsx3gBcQCoihe0XJZ+6/sx2YE9PkAhwCQsU2pqBlYlPhRm8UZZclkUCEgUiTU8VTmXlqXXEKyYVCMywKGOaRDW8GqxiYZHyHGZy5QAMfiuY5VPXxep7dDGk1InLEbQHyTZOZA5Kw++gUHAT+wAu0tM7c0VIDmgj/5xvtnxUEmi7qv0Dg/m00upaN+ccD6R4HJs5gV3g8wCFgxa3KxrwAo4NZE/fbBkt4CqYWH1y+dl3U9dg5rXgFGrGzhfnBcbTSBafaP+rS0E4PV3AXhse6Fr8tNHe8NHquP7+uXp8O///ny4UF1VFi1sA7U9YlEFgKptt82whklt/B59i5xW77w6kDsG0v1mDI4LiHQCMy+WIKenT22u+Szld46LXWHHc/oTX+pnQDdDZdHCWZSrLqulxrDrqBmQ6bI38baKrfX1yTHVz+WZWE1obdowGNdmkv2uzvIbjCq2Jysv2XmJ6WdmJLVawOip7vOnAplMsSzYZe4QCsAdGJUKcmiHR9QCIHeMaylTzMTq3ANRj9WGYLH+qJuq+GC3BNBsC56NPW3/nvCZO/dBTQcY2CxXbvIU2GL1eW3BnIv+6BboFugW6BboFugW+FVYQN6AaUFDMxyD4j302YK4euA2N6ejsanNeWie5waoAnpJpsQWACE7fGspWHhQwFLaJDNv2sgaOs/Gq/A9QDWsKkmVKKnAn2MPcQQtQQOywpxlbZ72YE5hTQNR27j0veNFE++Z3/k5ziS+qdf0i7UlKc/e0cGwS3FJLEVcpmNEYfjURyR51fa2GFbavZGs0CBF4GkHWbExqUDZlSR3MKEwl/jfck5xHmFVRwKrSH7N8AA8tM10qpquAC6BmZ2rlNcBuBHzB2XlLsKaknUYlAIGwCZIfcWuTgxUtT99BNPCthbrCFjkS5xV2xBHGRBXwYmu5+j6lgGoAHnbTCARu0VsW2fJjK36Kwkvx1jdKI5O7bkMjtneArFNxgtIBOCrX3N1++je/vAvXzwedmfj4a2c8S8l3VwgrQbcqj2iYhMLmTNpRpVxNYRhoJ7as07TYgABOG7zMlPYUc0AdeyEjNv9cxeTFbh+azGsjfVMkqZIVv0ogMX2798lqRIsrWaxgOqPb8TwgR1gGyt+NNsX+GIMZrprlgMOYQf1fSTOsarPC6fXMuCcI8t5bdI1D+jvAlTzG+WCnIAoUzpgVU8Tw9UntnO2Z4CxSwWlL8RyMo79qbIZ382+jOPdmWJvjzMfwhbTn/BfzOGWrMvJf0q+m3I8uZYBS3zvu0XNCbfjRQA2YTEiHWaumVn2PtgsigDetpI1BsrMSaTHdcuhZM2jo/Hw+aPZcCo28cuvXw1vX4tFZAO3owUi+opclkUeMZWUrRlhNzO/KW/UysZwaburoU4zXmcbzjzyqocaaJmB28TwDPXCRjGnx3jkxwAAIABJREFUBrvYLVJsS54r9tSv3HfoXgHXNrlcmso2K0aWkAKD/VzzyHyvxAy7nizbwr7q2lmcqmYqzKsWehZ8VtmtCzGmxJQ6/pRFKf2xlEAW4BOBSqJNCZ2gIyw9eEHMi3yayyw5aAxT1VzNUmAYfC/q6Z6AiPhya67aqZSpgZk1vGUyebvM6AZYc9/PzMEuKj1lGT/tEtNKor72b0tjXOuai4H7o1ugW6BboFugW6Bb4FdmAXkMYwR2HnaAo9fXcev12pyL5kA00NfA5G1guXEqENtKOOt28sRdadl/E5vVWFMnHsEjrvX02L85M/SDdlrcqqGIWwMyccSFVvSRpSmi0wDSWX71x3cuY8N28jwt8NUOsCzsZ8krYM3uU5x15HG8J/GSHX2hnv2jO8N4X44asY9wrNrfUkZKXRCfClCEkTNzqp7LqaQ0BqwppW+QzZqLvpZLKOdw6vIviYcjoZFL1Ai4AS5hTJHDUmOVjMMzSWynSvRkpx+nFtCE00y8GsyO9oNJBbiZORZiA3TRJkwh8Zp8RmY4IoESdUs5G3J2zUo6k24Ez3jmtOc4QdgdXrUfTjClJ5w4SQ7ruBxZd0m/O7mPjrs7QZpL7U85y7YlCCiMr5lUvHezuzrT2IqYWY350aPD4bNPHmk9Ynd4qkRKf36qjKEFyjnPLnNiNhU2NEDALK6PC0ObMkEG5QVevfwAwOGcr8EoMasBpGHaABsBqs76Klt5pjYqEgYasMkxau4YgHjgYc3ev6eEMwKqHGcuKe0zAVVhoAATp4VF+sqRAthdj9QAOkjV8YoGQowzYM6MFRJSvYekh7ktzJf96mGmN2II998AHWDXjovtiQ/m+gLh0A+bJaV+zLDyLHmy55c2G4khfiSgSgkfPp8qedgzZTNeLDh2wFaYvgBK98/vcxE5TrO1GQS6Pg/ubd0yXMLFj4ByS4PpphnYQB7+4xrNLmoMu5iJBGTnuI2xPZhtC6geKNnZcviL5OPf/6B5RHwn14lOgoEqR9N328sFVYic6dep5BxDnrhQLxaYJeX8FbgGnHlRIQtJZtXpD4tmvDeqb8tt6ZeH6hPXBh25shcHuOZ8HfMF5y0nJ7g2DKtlvgWyKT8DUPXc1PxBJryCcW0JqEi0JEp/pVh2MgLPBVgvzxaKI5cUV3WjneY5V5CTKwFAk/iIElrUWxVDasVEaqTWkpDHwf2Tb7gn5qxHA5PFF2lvJAWmEM47A2IWHTnpSXjFImWbsbnDt8R6mUttWVF6BH0GrJb0em3BMl9/6RboFugW6BboFugW+FVaQK7PBNdTg78dC9TAZRx6g5tyuMo9tNtTLmj9GlckD1wbpL/79Qp7CoABCNNSq5l6+5jNqds4dmFSVTMDsLP+OWA1W8WxoUX4U/qU7JQAWTGV1BoFfuCQ4jgZhEQyHNlxZHwwpTiRHMOOu5xvWBVA3HgyHfbv7jsDLwwnwGUpZ/hKT7ICb00AQABOkjJpn0psAks6UWrYdWkO+orDjEwXmwJMihGlFusu8Zuq7+LSN+ol5WL2x3vrpC70eyGpXwAgcYByGrUtQJB9nCGYccGkCgwDTAGQlp9uJ1Mo/jhsWjLjtkUIOb6wQziOgPA1C5WMni2xC7YjO/H4JnVWLbUG4CmWlMy7CntVuZ2QTdgBgJzYP8BkHH5AKmOFUb2SVHhLNV8/enJv+Pije8NKoP+b5yfKnHvuPtJZ2DSS6Fxx/gHpgGte9RwRS1rsJIDbNjBwBWAWC2b/P+9TcgaGGUBajLCxc9zysezvBMCAc8CRBoH82PGXBSxJ6hMsAYIZhkcq5XIwS38ul9uS/iKVBMQGxNXoDRD5zscqQOKstwCR6is2C65J8iQyNEfSG8BGeRb/CstqABVX3+8tk82V5fjnYlrZPlgxbThjcn3nUqX8WEiigUim13sCqlOdS84DctznAuCnF7C7UTFwjYT9LPa2QDasqiXCNEu/WAIrxpb2DXCc2Zb9bUnPFwNU9uW92nIW3LoNcEy2a9l3W8KlQrcGkEiLscEnKlNzR0b78ceT4as/v/I1ChjlDkfWabehhaRdAbyRxrXj+0LNTU5AG4/NFXichYqUkOEm4SRINaeyIFELGWVH5k8WFjLv8sh5cgwpaog6J170UJs+XcwDFhH0uV2DqDNcw5jvYIL1uyW3AHDmC4ex8XR3vVDpGfURALtQHdmLE5WLOT81mE0pJ1hSsaDXRJUGdi4FMmFckQOj1Mj8QOaboIrErwNSSZOkEjYCvZk/CQPARkh+yfh74gRLirX3Ul8CA5IvIJMskuOEfuTfDvrP5yRgamEhZbD+0i3QLdAt0C3QLdAt0C2A/0T0VtEhzWstFztebFbIE7Ma17t5uPHNGmsa0MlaernUegVowojiYN3OAsnxqOnXgGoxXHG967TQLuCTMjcNnCZZDM4QjlP6gROWNXw7QTh9fLs9UTmKXbGqKkZfYJatkK463srIV05ssZep1YjDpm2UlIUjOhaUki93VOpGklMALbGPsF+wpjB0gE2kx47xwpGk3qEczLFAKkmYGrsL+DWJVECLTq7EdFD6gfoYJFWaCOnhJDIISuyQTRddKyCb+qlOEIMzi51hM2FjpS0GXJDQiEyeiVkl8y+1RMNCGrwVGwNgHZXU1ecFBqyS8jTH16webuS1HNP4wUlSJDYVBxlgaGmu0QhWlxMsEAcbN3ECpJwLwJjjVh3Lq/GKvroGqKrfN8pCtCug+tmnD4f3Hx8q0/K2ZL9vhhNlLYX/XsrRh+VkcK4yQquAZSejYtEB08AgFkOqz45rNfCLNBon3omSPG/VNxYDAPCcecCL2mP/HR2HZEucm5Rz0TF5b5Yps28NDg28Ap4eHkm6vJd+zcXw/fAqiYZSiqTApJsNO1mnwMA9yW/0ZQOqtMg+vBqw5dwAns1fMR4zeGHunBgM0G2wHkY12wYU+1wGB0WfYHS04bA8TAPuWMd7FFi+e6hY1b2K/dZ3r8SoviZOldSxtI+cXQ2A3WA/zdoWuM5xwv47oZnbL9ZVHUpyrhy7JS4Kjs52uQ4lTmXC+G6QwRjeAQyZC8U6+vzSpsrNEMP6/v3p8PhgNLx+cTb8UfJfWEXA6EjXNayqe0Z5F4FVEivxG+fEHGLQZa5R98eHz/QGKDorc4CrJe3+JfPCr7XI0c5Tw6huJ6sFa6lu7qgB7MTPegGtzsN6nL7/6K5J8HNZMIysAJ/Aa+5xAcNXkvkCaFdXEvlqzJ5T6u/FKwlyzxX5TRC5HmeLU11XCIGTuOlK9x9iVAGRsXburdGZJANwnXG9S4I0+sf23JP4dLx1MbwV2J2rVa4KaS7omdvLWkgmNSAWYMrihWPkff8HoHIfv53fwF3rj26BboFugW6BboFugW4BXAgom0atNJCIe5XkGnHZbtdNjQx3E8vKdoo18nYwTnFUNjX0kOjSPs5VnMVwK43SaWchjl+cU/4AuGIUnfqIdLVxbJ21V/TdpUvUwxYAElNTldbJyEv5ejzH/RsBzHV7SEi1PexbMbJOlqQ4KQMfgRUcYCR3rilKLU0wpCS4u/vIcvVc6juAj1hUQKLrtJLkRY6yE8oI4BrWwNYI4O6SEhaGC6miwXRJYcuxdUyn+nRtdjCgcspYLdeF0QOQ0V8BRNgp4y32SUwiwJTxGqzp/S4sJeakLZ6cKc6w5cDuiNsErJm5xaEtmamdSdATjqSBof5K7khcKHGoXiaA6eOV2qY4/+CIioucUG5HY+bYJJ2hbQAznSAJ1Eo2vVZfYE93RNnt3ZkNv/30veFIks1jZSv98ru3LolCrlFKXTp21IQ49ovcl/47OVPJeJ0aqgFmwCvA3NR45lXLzgpwICMxiwspUVNASv0fC2CHYWf/xIXiosPu0Tb7eE6qXeeiqsbvH24Nd/czW5cCBj8qmRKA1Yw5bRXQaUA1BColigAYJMXRFwZ5XBnZr11xVoViXiO/LADx8DKRMZuSZqkckWXnXCWyk2W/voLSppPzes4EtLpTgOACfJR/cYIkt+mT7t/J+ntfYLV15qVK1Lw8Vh+MJwqUaWGCPrp0DXCkDuRkR7TInKvFDOY9AJ755SnlTtSCC93yOAt0kTXYktbYKKeyQd0AMMCuMw/Demt/1LQLMYl3VDLq0wezYX5yOXwjoPr69Zmv/10BVZhVLxTQAYG9bfVl15lzk9rNiml/aosCBVLLcMa5BUodn87iAGej7Gebm7XN9ePvs56xlvCaTb41GthOLjmz5DTuZF/sn4Nx/S0udC8D0Ko9x5KbNc3Yea5k/yWsK/c/SZrnFL+teX/5SmVj3p26XBYS4OPFse6bunPqPfcjztzc75PdN3H+uQUkZjogml/gQ2H6iUuFiUUSvJJk+K3iXE8s201JG5baopdJwiWPxO1ZLK5nkuWRhonFykLx7nN/dAt0C3QLdAt0C3QLdAvctgDeUXn1eGGJKYqcFse9saet3IBdoHI2cEGa99ZYNBwukjLxjNfL5zCncUriSodTWHvO/q68OrvdPEngQQ0/saroSs1wwQwGnCUFCKl2gHEUpkmpGXqAM0bzgFqc6JnBrmSkisfCRQKI4FBN1NYMKavRZAAXzrv/BF6IQXUCJWXR5T0MByNwUiI5f2RQXaFNFcii97v7Ar1i/PR/yWBhX8Uc4qQ5rk5ONSVXSqbZJLsAYoWh5pgwtgAX2tWRqFcKmE5kF+wRQA2mNYmvcFwZF3VQZzsC5WSsheEFVIJQzQhWHC54EaBGDVWGi9SVmFE72AEPSYBDRlVZVk6o/XEcfeqXEv8KSLX3jYOe5Qb/H9AH8wuoF1B1Vl1iA/X7rsCUa0XiFgvwUYIGNnWkeqr3HxwMv/nkoaXVT98oCc73J1nOYEY6g21YamSLzqysV1hW7E/8rUFpUVdmkpnN7KJjNIY0NGGAGpJgxxhjS4A+7bEt6wkcx+egARSSrcaBp62WydVAtrDI/Ttbw9FB9iEL7Y9iVOeLsMg+P4AjrGXwXDv5MwsNAJFcivyU+qKeibEqeAq2W20wJ6JTiJQW+wCMkCunBBES4WIgCwwjrc21xsY1qLJDYiqxS/oQ4BuARvt7YvgfKP7WslztL6wzPBerSgmbmJvxkGQLma5AosCTe+eEWQGuLIxYgaC+GxTpIKkVi+w3IDyZhOvcOOssgLcYUwPb9VQzmxuMSbwmpYMSw2nlg9q81HU4Voe/+GB/mOrzn/70avjh+2MvJo0BqsxFEpxRckmgFuvsIIstsGqlQNmpyYzbskGYbiZXY3YDaB1/nVPoR5Nz2/L+ga02tichU2OcnQ3YUmOAf27BXLeZC5EpI2uGLXVcaz24rmgHZhjg71hys/OyugrNXum5FAsLKL48Ec8pSTDbL5T06Hj1zgt8nELizmFULyXZ9Z3f5yrMP/PDr/7LPZvkS+yLcJgdWCxE1QJIDcPKPZYlwNxTiIDNXav9e5F7S+4E/KZJ1ZnUW7Onv+0W6BboFugW6BboFvipBW4BVdwIAFCc7DwCVDfS4AIP3uY2y8p2TRqcbcKs0l5LngRQDYv6H6XGG3cPTpHjxklMbdfUUY3XStoknCdiUXnySP7eifYc29nEgXILcsQRutEb0ioRDYXsjT33tP2+QPAUEGy3NTI1w7qSzBp0KtaUWFTAEXJE2AczijBz+KB4z5L6GliqxMpkV30hXlSMKn1o8WYwkE5WpP2d9IbP1msGlOH07kr6m4IUepJUScDWDr31zCRMIrOr+kKpF8whc3IMJMJTAVW3AWOqWNecxoqx4yybTQWcpd4oJLSz/zJuwEM5/a7NCoAIerHFW1ZlFggsBeZ/MKOUoKFtg8kcdwzqMw6SnZDmCvAjp3bOaHVgpb5vw7oKyL//+Gh48uG9YSoK70/PLoZvflRMHQCLKUMZGY1lBevHR7OpOo8CvgB+J1OqMQaERmYK3nHJGQAcgLyAUGZ0A28BZABXYl2RzFrSqd8NwzmvZjkZXzHTIc/WmI9zD5t6V2AVM2KuH2BU57DtMT+gbZ2cCWaqgOI2MdBGgTXv1XYkr5yz9JP2FmRf1itgr8XK+kqjL2YsA1xdT5W40WrPcZIFocz02R65mmk/2wUcLZ2UKON2DVC9TgRUH6qeKiwttj+fI2sWUBG5Z/ZXnQvWTemZheXOWd5CssxenCsDOY7nX2oBwjGsMYSXuvQ/5p+tXICtyZ4Ze7MflVhcM1WguNUSdnZp7cf3xJBy5E/e2xse6Hr94du3w59V6ogyLxP1caKOcK6hX2Eg6X+yAKeGc5GkG6kyY/ScSf+8iMHiAn23zYzoPCHMetsuAd00BpAPGZu5SJ+jUEibji3luNYM16IGnfJvuf6sdqC2rIF19YXfjOCj5miAdnkxd6gC+zqGXpl/rxSr6vcqoUUZrbfztwk10DFPV6cuXcO90qyzpf1erXMXYVC9qOdesrhw5TRMF3pyrZOAidqpJFAK5xp5MfOIBULOsmPcPRsCeD02A2WSLsHC3v43pAbYX7oFugW6BboFugW6BboFygJ2yTfAdAMY/xp4lmNrt3BSK+WtXE0crqIQ6j2fWWGnICPMKB54S6bEa3lr7sRtZrYB3MjDQHFKDeTXRLA12TFHLKRmNzt1Vl2HtPJWkqE27I5FawaqqQJLIhE+j4cDbdNkuamemXHacbWTLV5XmXsnKp0CAISFoNYqDp2tBrhDikqpDzluYxIgjfaGaw15W1lwcf6SIVQtE6cJY4ufaF8RUAX41Eg03LFQwVRAdbGid2pXYAFp8ByZIkyFkCXbNamnJakq2OpMncSmAtSEYADKU4FF10uFocP3NK6Uo64241gD+mDhIv1sGWdxMN0fQEiVwLETWjG4sDRmxhiHkZMapnwO7KRY3ZGSOCHXbXI/x8lOYFGxnWYB4GWi2F2xqYDQDz+6Ozz8QIGeGvvX378Ta4ecO8wmfi+AM2wsIEEzSSzqVNtGUpuFC8CQ2S1mAZJjo8nGmEY+3OJRzeiYLQIogpuxXY5j+3kGAAp9AJ83s7TeL0xpY9kAdUcHKuUi+S+mADs8hVGFcJKtsXmSJ7WrC9tldhF6y8EcPcs2ZuoS84lC0vvouWQBhL4CquibXh23SmIoLU4YpFbtVOfAghXkM+1hnmCSdcKfXa9uAPjCQib7tNGgJ4mvZPqtcd4/UIEpSu+wvebC09dJqBRJcq53wBfMJh9ZvDC759qwG1Dv8jIwhJ53AX1OMmRwxkJOGH06m8UCjNRKT7WSNwDU1Dl1cjKzwNnPDCwx4+7LlQD2bPhE8t/jZ8fDH7957cRCU5In1aKBWUy142RfsP5mOTXDygztDNN4Mv/WIhZgnPnId44tpqttFq5vHQVU2Yd+Zjb7MqHfzFSfmLJ72Tr3iNjUewJqUW8AUmGhkUJjeF++kQRzP/H16EUmgUJJhG90kTVATBzrSjp6EkpBKwNYj4+Ph4sVNUu3hotr1VdVjKiBJgshnmGZANwDuAtx/+SqWEjq677rM4t9gHUSKJHnl6lcxcEK8CaB3VLbGtT6+mVJEdjL3hyfeFVe1yszOXZ/dAt0C3QLdAt0C3QLdAvcskBDoD9jlPYTry0LMMwmjCcPnI0GQJuThffG+4CIG4lut8VdJqMjrhgr6Xn/18C2SdtSFiey44AG8nKG6S1HquBE2//2ACIDHquHAkP6g00dC+CNRdEBYecUsC+W0PUCC7QwGkNgkgTpvRMDkZ1XDr1llUiABVahxJaOnyNjKP6fWhUYI7ESjuk29UsF1gx6BNAAsa7XqUZGgDaXgwkwJWarlZtwhtugrzh+yHOVeGgF4ND2M1hl7bukzETRdYmpUySvStjAJlIHFfA3GWn0AqqAdrZoMW9gERIuWWEJ42NGsoCb2k1CKDmlOOj8GYgHkNMnnw0cbtirAm12bu2zCzipHiy2cEmUOr0G8bLbtUCV43/Fhgr5G6CPJaf+7LOHw13Jfy9kv68Un/rm1JUbPR4QluNTE5hrYMwCQTL30h/DyMwK41q2LxsCLmtsqStajJjjXDNHAUtsn1I2YVQNCAHxBRTNyvp8BIw7/LAADeCMhEOPJJENEEEeK55I7CNOfSTXGIdjGWEEIAPY3OeAXxuXV4MXteO4VQBnPjtZkfsQ8Mt3zlxsxhJb1dXmy67YU5g/M+K0kyfzeLu+w8Ym99pltz6/TU4+DHckaT7aD9uHrPnZm9VwfB6WkM+JEQ28SvbiMMiW93K+GKfZ3hp3zSLHKltuWwD+J3egNXtpgEP9YUrjsE/VUgVACdCHTcz1QXwwCcw4/h3J73/3RGVqTiUl//LFcPz2fJgASAF39Fb/7cKkuvua99rXU6xYymQGT5Imx3C734BFwLbeEYPMcWs7n8oWjOr5QWMNtIeRNFvOMWvRhONaOcDCAiZmLpR9GBQs6hXj8apAgV1bjJPG4lLmq0Ep9xPAOvclwC1zgO9oQ+D0WiVrAMwA1XNl1D6+OLPcVxVWrd5Yksm35jVQGpXEqkIkCKhg9sG6JtrU2Nxs6pnK21CWZsOWJl8AC4CU8SKWNUm2tNhmmMq2SH5R1rDIGTVMf3QLdAt0C3QLdAt0C3QL/C0L/MRN/Olm/AxINOTR/2E3eQLrWFfH2YAh5RVXK/KvJvENE0rcKI5J4ip5BoDaxdX/nc/VzxJeup1AiwBeFcsoZjXbxq2PQxyoghsFAEZwLAbULK4Svei4M70/ElgGqCK7net4MISz7Vlktsh5zRLgvKZ0CQDLLAH4wsBEAOkAmlROm/SPV5S4QG4rcEbM6JV0idcCliRTMuAhAy9gQrGdZmBhZpEEayhXJC6BDanew7IGcmkU+h9yX2JnSRaE70pf+WMri4INbAIgcEjJWmypMU+Bb2JQ99SvibIes50tTR1UwHKxrpYbqx+WJWuQyInpb+IHkTYXR+IAW85CEueYMcMeTVoLf03NUwAgQFIxkzuUnlEn6aJtIaCKPa/1nEsODWjlTN85nA6ff/7+sK/XV8pU+s0PYntggThTBRrt/yPZ1L5mcPUFmW45VhPxGtgjg2VeIKF2/GeSPuHEk2Cosdoua2OKGVDDODYlaVqtV9uoZnFiWjMzDY4bUNVb4kcPBeQ+uA+Yzzl88S6sIw/LKDnHxcjl2+BSugAQzSzeMGwBHPlceDogzOCnoHkBXS88MEfcHnHTJen1FZ2xsw0LEy67w/wymweYIqGUca3t1KC867da8noz7Ksu6XtHdDQs6iuN7Y0y/xoYCqwBIK0sUEddD1bH8TEdmp7zz9PyXexR7CkLPY7BpD/NHgbxdDtgnKdl8zxJKDSnBA3ANEDqWvMrdsqcvBCQNcDXjmOpBj7/8M5wqEF/I6D64uk711PdBagyH/Schpr2dev0Y+wKmPX9BCDa2MvoLGwfy3GznREr10BJlR3uWyc4oA+QeQvIsyjlluh3FrVoK3M3LG1bNPA1prhUwCoT0VCZRSidYLOrAFFYalppgFvtWJLMvcxyYWJY04cbJVhaiuYnK/Dp64vh8vh8OF9dSPRLoilz+j4P2JXMvcStMmLuA/ySHMFOrWZ2le+JUz331tlnpba4OwFTp7rXRvqbk0tsK5GtZP0FsibT71+tkPg89ke3QLdAt0C3QLdAt0C3wE8t8DeAKl/jZ7TSM04/o28CPMMzxeHKKwk5woa274CJmygv2pPM1plinWIHl0evKfK+yRQcyCZ3U68AT9rFldzTvipT42QzJEhihT+ZaJKrEqcWhhdnM2xioAz8r+S4xKI6qVMkbYa+ktnSXzN9YhUMkZwROFJXxgVoHBNrKo/7Sk6p6xcqWQ7OKMBwvCcQplfYC+0McjDYhL4CwLruIbGh+hK21WpcOY8kHsK0JCgyOJTDaauSuVf7UZpmipzX4zJStmMcNlgWE0CpBKwepRlb9dPlaXSsA8WrzgRUYX3M1jjDEACdvlMPNqBucS3pHkBVIDoxkOoH8Z+cX31OfC3sasrVGCS4D5TEqVhR4lZ9nGLu5FCT/9PVekB3ZKaVXSS+HBYsAGBPfb73UImUPn0wTAVkf3h5MfwoJ5ozaP8cMEYMsAebMiyw2uGdiF2txEmMB/fZjBR257SFLaaGbpu17p+p0ABHY95AEo29gCPb0N8CLABuZ4wGKFeMJwdpABkcckdg7vED5ktc7xdKOHQm1tEAHTyMjNeTtCWqyqk0ye6FjAA540c9yZkD6Ez4Yq5BgzovEATM1VRY28Hlc9w/kA/bAmh8YRRQrdJE2hfJryXMXqRg8SMsa67iAkwGUlZjq9yLribRy5yT04uVMv+uhnMB8Tkd1bxwzCdzvGKVTRxzjXrw+k8JnpKASa1re8A9QCeQux0zzGjkwLzGwoBgM8qwgeoA2YXNFLJtMcOWFBdwBgASh8neHyuL9If3psMPf3kz/EnZf68lix0bmROrqjFhWicMa1nAsQPyYY6P1D7J5OhQMG3Fm/K7p2QWEsxqFouZeFUj/8h76wI14POqSO0LmESyC5PraybMqhcRvJqg/xyXqn6wgaeCzqGUCB6rAGeQfF3b2N+gm4xKjFE2IwGTQDgLSADr+fnlMJcN5kqudHGsUjICrwsxogBqktLRPiWnUmQGhjWLU7CtBEqc+xfZTjetc5W3eadv4EixEVBVRW7cz21rP1gUJAEcy4QJ82B5MIuVGKWFjHiXnzz+xj9HP7dp/65boFugW6BboFugW+D/9xb4O55BGIBwfSCASHI3j/Kq/AVAAXAJnEmpgrCsuHVsByO6H6BgoAq7mmLvm23atuwLQI6sOO3iAM2qtTBVYRiTjRgWNQMRSJBztivwlGhH9tRvMKJqEwAbKJzPZocaGwzbBkSDJWK0ckJHZKfVE78b5+/qkrIWsJqAEQFVsYG7BwK8clYhV64d8xkHlgRMjicjBg7ffCpZsuJWt6+q/xqiM+Wa3YIJpL4pfQzw3ibxUILxFI8GcIsMz1wCb6kCAAAgAElEQVRUFc10qhIzYDooMlZtQzbjmUD4VPGy5sbUsW2xrjil1FNNLGckwABPHk7qBABUHwDJnOd1xloBH7fjJDg40yRUisTXsZzomIshoc/Ug93SOKyN1udrMsHKqb5CBq3EVOOpzods8+iDw+GJYlSx1TdPT4e3p8SviXPhEAZzYeUsWQXUqS2kyWaSPdxWNob+FdgBfrKvfgOMA3AD7hMT2FhGLyDYjMT0YtvMYMdIYk+14SRL7En8XlHrlrMaOwTM7SuG84P7nK90+oWkv2eXWYhwRCKAAnBTQDeyUi6JHIM4YUAgGW3BOE6cVLHDYbcBPel7JJ10L8s/UYoDduk//SqmboXN6QNMXC6/zOgALC/fGPClVmz0xgWI2Kako+z78FDKAyn9waWA02evV8O7M111urQ5L65bqzYXlrVWtmNsr51hPB1Pyp0A2ayJSGJPuUbpKwCNRaJi6bGo2jRhaRwG4AaACTDBwhIjWgsmSFlpr8XwMo05lusb6+/hXdXnfbQ3HKuO6FdfvhzOBc5mAEOy/3IuOMeKU4Wx9zRt9uQYZmo3S2ytJq/PY9nRp9DnlFI5m/tWrKux1iAYR7I5334W0OYwlmsA6gNufR2zD2DWyaE4P7nmUWtY2s04mpwapYLZW9mHBQH6onsGmYJXkvxulSoDoHpxJlbzXOcO1YLuY7DJC9VddbmaLUlyTQnrOtV90xyqFrYoYwNw5Sm9g+1C3eY3KkoDQG1lynLPZ5ZpMbIWGfk939F/WNQm9W32shXd5l//G5BLpD+6BboFugW6BboFugW6Bf6TS9gAy4CZPFscKUAR2KfMK3ZJLvwMcGlAF3eLeqjEqpYzZocV4+OCtZgltgc4sS/AM/Jd3JxUF6UmqoAU8lYD0YUEZ8oSa65OUFWMa0AebVN6Aecw7Ckxn+xL8iGgYOtZeFSkgEoC5Oy/sBgAxpRYGUmmCmgDtDh7JnFjlctyV+CPJEs7qt24RWwm8WcVN0fGX8q0mEFlBHLyd5URd4Q0mHErMQygbixQR89gKsh061IkJStE4kuGU2calcNJfVJMb6BKnJoYXBjHBelQ2Y8+E/tJv7S9S9sAGHByAY4VV4qT66y4WJsYPYAOzFBZ2+VvApVtTZ8n/OnGWjr7MOgnvDig1elV1OFdjY84WKFKA2eACeBhpbFvibocCajuKJnStpIpPfnk7vD+B3eUSfZ6+PLbk+EUpghwYtAOXQXoTBwm6yQjMbUzJ5+qGVhgtIEAuu8SNXSX3fU75UpYcDBhyZwAk7Ed46/jAGYbuMUoLsFjBTvxsLjiNZc9fuJaqXUZQLWnKfrBvTCqNPJKtUZP5JO7RAeAsoCpXXOD77ymNmrmxkqByGbyPCnJTJtFEgDO0sxhJNnOOJ2TxIZBc0AFxqipYVl5zS2fXMVZO1Ny2cuASX8jM3AB6oDEsNSb9sJaJu6RZFGHymzs4+vzU+JULwQIdR1gZxY8AIwk/PIxWRwo2TbHI/lR67JBm8eia4F4a50PxuelElPILA7kynStVBjSoNtKuJS+8t1KCcdIrrRoyaa0+xKgqmRCMLKH+6Phiyf7w7au2T/84fnw/MXpsKcBTBx/jeHVBxIPkVnaUndM71UAo3JmTMB9bMM1ZFYYQNlOAc2wD+Pi2rIN83TyI8ubkSpnB98bDHXDppqAjeXX7QD6vUBRMmfHwhZrzGIHY/N8NjDVQpyvhxzjmuuHkjWA9rkWfXw9ebIJ6C+H+ZmYTyTAiqEmIzD9odTP2c25YlYvfA1z9XDGyNabeyO8KLGlVD1dDCfaFltcbp3KVKSmszX1mgRNkYlwbeW3LDKik+DfhbYoWUy1Z1AL/Wj/rtwybn/bLdAt0C3QLdAt0C3wq7fAfxKoNlbVLr+eLmhgF6WVoWnSrjgthgN2XPg9ILWtpMe5yWccmsjCwtbGmVaKID1J2oRblMySlg4j65WM19lpfRTkaYmh4vuDG8VICXTO5SgRa4XTB6DdI72Sfo+Dn/gu1zrVZ95HLIyTRqkGRVoJ5M2m00guqzTEcgVHG2dzIrZyNFN/ZpSciSz1Bomk6heuxGaMqp4qHjCxrJb+As7ZFqBIcidYXiEMGFzHMxb7ZcAi8yHlc+1VJMQCqRMBvKWkjeZ7AF2MHga37GogJKCwp2RKY9psTiNnC4lxMZDlfxvIteQ+zv4LOOGsAQCRIMP2sl87VcYMAW2OHaVdLQBgN6MV2pfceAfmhxqyMLP6TgSjgKqWEgTeR8h3Sfh0b394/On94e692fDmeD589b3cYNkagGpyF3Cu3pCAykynQDlMmM8Y4NXJgSL59UJAYxkLyMAQj5EHs29NN9fINXBsUllYLNpFpgt7Gxu4IBIAgBkO4wYz2f4E/uyIhwRTqZxheHxP4JwFCX3/6ljVIc/DfGK3Jklu4NTJkzzncnlY5MoiAEwnbQaT+2gtLhUQAuvakiPdBko0Y/ZYfR8TS8rcKGToKeVjpB8G9MVkAsgAjSYPi5GPfDnbAVKR6e7PVE9VWY2xAED11bur4c1ZgBYPjgvpT3kY5iHzqD1M1MZc7oPjMOuaTSxsjhFpLExyyu1gHRjbKyS1xs8At805hlkFtJvN1DqZQTLnHeYVoKo2p1IuEKd6JI3v12JUv1eirrGMOAWogt1YpHC2X19NLMcEpNIpoz7mhS+0yGc5N7CtNY42xraI45G1k84IzCADIKPwYMGA8XAsR/dT/5ReM88dd7opY+QbMrYz6MzJ5DsnqSqD0j5Zjonb5pyl3qruoxojsa1sR5gCcaksiDHouRQLK323kmThWjG9ZrO1yDXXfW0uGTC8qRecKk44d1XBVct/ryX3vRhe6v8AV8bLtbgwU8pIuOd7RjDb1n3mLhsRMYuXANXcP7LP7Se7/HRmr6dSf9Mt0C3QLdAt0C3QLfArtcAvANWN49lc6AY4N7GqkelmxZxfG5C1q64/SX4FFDcxShtmNqI2nByeYjoFMuO8t9hYCwf1XYuJDf/IfgAxwCfyNP4oRzODdUUeKEBlSGmgSswZMs4NKwyAQSJrPkOO2VRMq11kgdsJZWu29yxRxXFbKnnS5TWsAtAJpmVn2BvvDTsH2kdy3inyYMdgimlQHNhSiYEM0lQ/FJBKZlmg9dV2Mn3C0iI5HWusY7Gg2I5jAyaRs64gIfCZcXaRnTobjtxbACAWNXjEcXfWGstKYVZxKCkRsz86UNsVSanxmx2WTYgPRnrMOHCgKc3iOEAjpSwROJGS2jcvqe9I1ORkQGa34sSm7mPiEF0LVLtHMg041fbVVwA2oByB4A1ssuS+U7GqV9p3/9Hh8OFn94fZbKT41Mvh6x8vDNSQkqYmKOdCfYHRxgYwqmY0w456ccAOb5z9TDwc+bwHyAI2nQQYkADYAXw4LrTFVqKSDOu4zsZqUCWALNa+yL2AVbeTedtYUXAJJPeTB4D6fP/mdGt4q4RDuQ7isrdars1BN1gDFBlIBjhzLMASJXx8lmPWSMe1LeQYgBCc66WcGnLKxJRM3YOF9StwWCVyOATzjb6AwZinAE2DdjVEsibatko0Xzm2ltqoM83hh3czF8BMZ2JTn70VuFGcNuAX6XcbD3PH/ePcGfNlkaCVQWqMboCtQBRAyWA2AJD5WEGiBpyWO3P1gx0BacVo8n5BIicn/9Kdg0RKAF59v9R7L3aoqccqUfPx/dnw43evh6//+NLs6lg7MG+8JkTZJwPRAFNK1ngdARk2iyaca55e3LDhc48w45xzjHw6pwJVQ4wHY+yzxNiws+dX3idpklcH1G7i02Gd3fJaZZKFEcepAkZhUonvpb/YFjk1mYCxv2xwJUWCkyUZqKZ8Dws1hCostHC2Tcy49l/ovgQL6xI2YqKZr7R1uRD01P2NBT3fNTUM91PGII710hGqq+HFzYlK0pxri8SdsiwCzxrGlIVG7vNYAyDLO0IPUMaQ6RdAmzCDv1bm1Ff9pVugW6BboFugW6BboFvgZyzwnwCqkcqGrwFY8RnwGKcj6X3ioIQhxU1pCZcAnLCjkdVusgOzPfuGUQ1Ym9q5MfgKT1Db8w1sqCO19ApLi+QYdy4r+GwfDhHGFX5UcZr0E8cRJ1uOVyoB0gtqqAJ4t1WuRtl7DX0DziYCyHvKBjwVM8h2yHFhL8lqei0280Jg0JFYYlS3JS/cme0OMzGdIwEwxr1QNuClSqy4LI0cREuHHQMZlgEA4NqdxJKKjSThz5XYX4DemERIJB4i0RHsJV44YAP5LLGlznQLOEw2Ytc7xVZIjgXqYGBpe7I7M+BzrK6elNmx9BmHW+3k/ISRdI1RrGxGFECYfL8AbceC4pw7SU3qIDrRUu0TIIXUUwDYtVw1N5ANw5oWeN6V1JclBcrsjEU/UpJmqb7dfXw0PPnNfbNoXyk+9ekbgCoMc8WdlhPuzLiAISSaBqqNqy/5MttZahrwwPmO05/yLUmsmzEit21SXCdnoo/8YgCU7RxzyQwD2CGbtfw4gLHFlzrxjJ15jUlmIuvv1CBxa3h9em2gahBlK9NWQF3UvmHAfA70hVlifpN9zBTC9Hle55i8MncBqkg6I/1lHAGsjbEMwGefjNEZiplDOeSa1eQjTcDO+TiMg+0qDtbrE7CHlu1iw2G4J0aV88J4AZDPXit77GWyJrfszLTJNWLmVm06KRRzDFk156fGwcKAk0NpXyThqQGa43H+uL7NjlMWyVd1gSZjSQB1kjPRf/pOu1eUYVFbyICRNDv+VZ+PFDv+hVjVs7cXw7//z+fD6vRimJAMjbsGzC1gDWbT4JEDqP9Gl9wwCrjXHcc2b+ev9NfY34s4/t7LJz7fHkvF0NJ2W0cxfPUYWgbgXF8wrZ6DtT9ftlqzmb4klQqYzmJDyYptt9RPXV6yHFTqAiYKQ8DWLuuj+XOixTaNn647kRrAX38A14VoaaCocgGvzwF6jW3dM1a63xHDSrVVnnCrqE5IsgSzyp6MG/3DJqs7wDv/JkQtA5t6G6R6NthWefzCP0G3tuxvuwW6BboFugW6BboFfl0W+AUvAYazJUli1Rw2r7GAccx43MD6afV9kxyJb1lNB0gCWtkHJ90VHOOU2dnHy8PRYRuOFdaKUgjiAPQ+Dk3aYeUeJwigiiw4UHntIBoChGejkuodCX5nAq08gLW4WWS2DFxt0PrK8aHIgPkGRnZPIBWmszGXlrICFhT3dXJ1HvAnJ25LGV9Hd7QtcZewFnJyl3KEbyStI/ERrJ+TtRB0iGMMc4QM0OymxNCSFwNWl6pZSGInStLsSh7Lw7URw28EuJbDzzcpBaPzABjCiYWVQaYnx9Q1QFWaBtBLyRlK4gBUR3oPmHUWTpxVnS8sbTkyx7OkF1CVsjiWCtthDlsVUIqDnwy/lgPiOGv7fcrumF1F1ivAhD0414A9SX7pKyzqrhhV4nZX+vzw4/vD+0+OxNjcDF9+fzK8PUstx7HQFk+Ot0syI8ZuSS4MEn3g+CUqB7gbzAXoeTbAvmE1gQ2YbEtRDTKTfCnQL3Jes5lrhios1tgxyQKQ7kcYWS8HBBnqOA3mN3tsDU8AqrpEAGhvzlLCJeATyioA2XV1a86FTwsgDL5NBmPAlmNMWZ/wuXBX9X1YT5epYT0BMFrnw7GOLk0Do80xw8CZHYUEDLW1uVQ415xPxuKvGVexhG67FkDMdAZsE6N6IAmwu6Z9n79WHK4yALPERGkbs9xkKoadZmEI0K0DBPTH3ol51VPAqEmEW5IhS4ABU4Ax4k/pR3U5IDCP1m/LoGEGAXcAMgG9Kwq7chyzryllM9E1+YWSdY305R/+7cfh3PVUAaORd2/TF7LjMjIDXwCyPoHz1JfKQ2QjZvSZA7lnhdVmsceQ73afmTFIlUu2m94b1sa+AHQAt0FyFq+8bS2GGMYVGG4lk/jsJE91y3PsL+yp9r0SSL1SsqRthRG47JVXL7S4pW0WF/rtUmD0WHDz7GLYUWw4i2eur+oFqNVwcaVMwPyptiq8KvcY7m8s4AGKL7ZUcdXSYEFUPldm4ABV/k3QPdb38rZ4GVuhZdFM0fuW5ZfO5/7+1zVUf+GfoM0U6O+6BboFugW6BboFugV+ZRb4u15CAGFiUcu91mskqHE6HBXn95H+toQZ/M52cc/lyvs9stPABQAv7jqQBrbURWEsT8XhAVIBV8N5tWOwOp/VeuTEOEhpg+MDihmKuR39TswphRKAoTtuzayaj5OoqVZCQ+5djQQHVgypwO3+7r7qkKp9nFYcbuR3cmwvlZTEbBv9VNjtrrLp7EzVqphQvNW5ZMLUMBw5QFD7kBiH+NVycAFCY7WPg+v0TnrFdceBBQSOKWFD21gT5kXfTySb5Ttibl3LELCGF43EVq84sTiMjlsz2BJzCfDVK/GqBkJsC26quF2OHXsV8DIbF2tzTANhe9GAOlco9RkPqApzQ31ENh4Tf2p7a1wkkVJ/Ad2Uxrky0ycjKFaQEjX0eVuo7vFnD4d77x0Mx8pC+tWPp8OZmB+Yx2SwLTbT7KozCxkgAVTMmnLMApIpy1Kz0RJJgE5YUsenCqw0YGsgZ7AalBbGlWRPAl0AFX1tqTbSYD0nlKcB6FrKmTG3YzXwCxZ98gD5tzdR5uIbPw2COedenAjD6VhXmxT5JqCymFEACq17+8xmn15AGGMGyFXyo5yFnBcebfvE0qZNJ1fCFtoGZtMRsZz89Siy7zoxUDW3coHegFtnG645u7+3NdxVvViDdQ0Axvj1SYBzmOLEE3OOrKIFtKgdL17QR8BndRsA2GJlPQbGiMxY35NYKXGdAXMephnJHBtbmF12HCrXRlhd5xIDyPl9EmYBVOnbb94/GO7v7w5/+uOL4fXzUykmVI5G18nIKxq6m5wLfCG91fvdUKYYPWwwlzBdBLwWVF2zr5wvn7e6ZkpynmzK6bvjVJlqNT/zmjkKsCY+1Efk8PSfa8v3mrD1/OikYsWw0nZk+MSjUhdVKY/03mBUi2gsrO1oIYiFJubdQpJeJ4A7lVT7RJl9tQ0ZuVkwWirrr2eG7HFyKa5UZaq4h1w4qRLjLxZcnTgTo0olVCJWzwRYqZ8KqHcyrFr2i0g79+IsTxDvnyR5Cflo9/OoXzJDalK0yVzf9JdugW6BboFugW6BboFugWaBX1jONu/mbcOKNhYVRyPOTPgdXnF+WsKM7NGY1HIB9R1AMdl882jJN2gLsNNKsEQO3AAwIDicRAOmaTvHTsRpoxviOvIQ8HMV1bHZgEBXSU9Lnsx7JKu0CxRrMY/IgGdbiIMp6VJsIr+Xw4wHS/vbkv1uKZnSruI+d/TEeV4IqMJkIAVOPKWcPjmHxG/ihDqBEjGtApFk3MT5bgAgTCdMIAxFHGEy+I4F/AACrpNodk5jhvE0HVfQ3LJXtaXvZ5L+zshirPaI8WSbLSGZCXJksskWS2pJZvBUsuACBuixQXN51/YnAdON0cxZtVNsRjJQF2nxSCVxJhMx0lOlrhKr69I/jA+psgDjtV5XAqqTo9nw6RfvDdM7s+Hp68vhu5dncnoVzYZEWm1y1smsm1hSGF76UrGUABfJlwGSLrGDcw+gqGnpUjYGn7BqAvVmhyMBNgAvQidgUOeidrT0mTmsH4g3nhrEhqnNLkFVxmoMuuhRACJAdQIQ17l5p0RDbwRUG5Po6cpxk1bW39MSQDVNNvAb6afxrQCYR+x4x1wlZs3BPwZv9VQDyDobWDfApt+yjwGNjxPASScsXa4+BFHWgN1+wDNgk81dMsbAUMJ9XVoPjiTvdtCuhJzKGksZnjmZfxsg1knzviCsmhduqMAm31kfUAsCyKebvXkHUCMm1gBPz2Q45jNx3jn/bQHCEl8vygDEAXxuKXHUboPX7P/gaDJ89HBvePnsxDVViVPdlYSf6EkfR0AVwIegYKfsHha85MEGzLnLuNTOLZs1ltVgFDk89wo6Y4PT34DnTJoar/ZvMa5ml+kEh2BbJ/VC+p872fo8sw2g2LbOMRyTClBVfKpjU+mzrhWezAOyIi8XAp/K7rtQtl/K1SQuORPapbZ0P5lr37kYVadLYqFNiem41p1Uifml7862zvQaUH0h9QewlVqzjnXmvpQrw6ESQNcs6bC82GqnNrCacmHtPm3Q7lb/Xl3VzP/+6BboFugW6BboFugW+HVa4BeA6m2jRJa6eTR3PPLeTQxqq5dH05HU5tGAq7kuA7EtJ01qcrCAzgDU2zFNOEl4iADl5tjwexzYBqBZy08NvwaazS8KFhNvKsZOfVHu3zCYbq0y1uozUli4V8s+gdI34iTFfNrZtwMG+CXmFBBJBlSBINg6yX/H+0riNFYcrpxNEpPg1I0ksXMWYTutAl0widQXlUO5KxBrCSwaxqoggXwz2UbDwApBOU7UZWNsvji9ZlgseY0k1nbxBsleO5ZseTraS1ZkksOYzYPNjFzZSYOCL4OTGiCFySzsRA3OBNYVY2VJqpgoM8nZsWUy3SQyCnO6N9kf7h/cNbMK2DBTCVCVA30jtLZUP+6ISf3s8/fM/nwtNvXFu0sDOSfTMaBJv8DYAHWAF957MEjY5zVryNk3cA8AsCwbBlbbUq6EMYxgqYrWMrtaoAEgygICzCoGYdxINgHHIp38CLgD8AXIJvFSQD19oR9PVEd1NgmIPVbGX9jG2w45hwN8uGBngTeDkxxifS54T5+2Jd81U4istoCu56FZTgBlQJbBmX/PSWFqjGXfBsY9TqYU5xUG12NJn31U2vOwsgRkIFw4awHQ048AWOJT7x8qm7RqxvLAFC/eqjKm0jl7lsBgIsctIAobbzx3ixUlO22SNCWOuC2QxByJyXStVcC5vgNwtnF6LQFQCbOpHQGpTrbEE5UBoJoaogbXPog/w6ruazHpsw8OhhuBuq/Fql6+PhvGXLs0SQwnZVqcgIlzm0RLXohhAQSrJIDW6NnJzWzSsIYGWkapOQeutyoQ3cC+rYoOmnlVZ7tBM8cAkyypxuxjlZJgfX16PBm7s1LrD/AJAHZf2L/iW71u4mRUsg/ZgrUIBoAl6+9cY+Q7x29rjEvJ7BfE9aqNi/PzgEqz3rDR1E9F4iuuFDvqD6mv5e8atXhZMaxqlzrSNYeAoe23c5cLY1ERGMt+sKpZcGxhHTXt/V2seft+v/m1v+sW6BboFugW6BboFugWaJjlf8ESbddNDGoAJSvk5WG7VVwsPH9e7bHbtQnMDZDbrK6zX9boN6CVNhpralFs/V4ZYyoGNhCTRE8Bu7SMKJU/O7/qE2AUCGnnWE+iKWFQnVjI3xPDFhBLRmG+i+AW5oByEAGQOPFkLt2Z6IgHYhFnewaKc+R2Sqg0VjZbACngioy7dMmsi5xkgCixm5aaUqamPPEwHtpUYBi2FBY0zFdiHFvimhskqcSKGp2REIassWE4AYXUd3XmXvxr9dFMLuVmnMQJVjVMpC1fZmaE+RAQsRIAANynLgdsXhjVnE36xZv0q2WPBSQfTO8Mh3uqqStgAtAyKcb4LFMW2BTz/N6H94ePf/vQZ/kP3yk+9WQum7TY1GQwNhCFVdVzipTRiwMcPdLxgE+6FvYwICzTCWBuW/h7pLCRdgcYBhoF7AZuNOCZsWNLwG9AailmvRszhrYBtpHvBhw+VozqvkAc28OoAlR9DDvymapux9OAhmAuqz8wnJXC1ws3MHs6cQHldZxqgybY3UmIivn0MQBJ+jMDnXBBPwq/+8qxhJiueFyckzqubZr9A1QD9paw9xwOkKSdjnRKDyX/BczR3jMxqu/EHNMfrgUWJMCI6WOY+baMxVhJitUAKfu4j+zrw4e59WJAZc1NqaQCgvUdZ96YUU+A1oJYcC5W9qeUjYF8YkMBqiQpAjR/8v7+cG9ve/jyS8l/v383jJH6Yg/2EbO4rfc7zJOYImxqyZZZfLIRzNYCQmvBoiZGMvy62wGojiNO7Gk7E2ZBPU+brWGEAdIsVIV99FxEUWDAq288t4OR2xyiz45Npe/MARQDPnYWT2zPJgsmfhV5sRhkMiE7QRVzBwZVZWrmc4Aq90hUGonzpQHKXxGxSqwqdwBf+zoTnkNq4FxxrEh/AartfFrmq/vF2XCsUlQkV4rMd5PlnWuBRcb8m9BAb9hU5hnfx4790S3QLdAt0C3QLdAt0C1w2wL/G0C1NUMTsJGthExzPAJ8NsCzgdMm/WW7rLaHLW0PPrfkSZfleLekTjg6DciuK056/4DhhlfCAKj6qB1mMtnCDvAKjxrQcu3MwNQcdbxoA9DOPioQK/msqrLW9/ADkiPLKRyPFW8rx/Biob7JedvdUwypKDiSJ5Eh10NSV4gHQ15MfOhqB+YnIGEXkFqSU+JSYTpxEi3fM/uovuJ8S7vrbLMAWoAmFKMBTzL6krgmZWcSN2pHuBxopLh8T4kXl4kRIIY4dEkaarfADGIhI7WADCdt4ngNqJpNKucfm+DsGpiyHd+nfxyXEjiH4zuK1dyX7Dms88oAClCkfsCo0m+xz08Un/r4o3tKyLMcvvz2eDgjXk7HhgklAQ8ddUkTfYZJIqmRZ5FlxJtMubB96xnTwCpOP/ubOU4tzADSgFb/uZ0GCmx6nzvACcflM++xKabywxMmQDWS543AHKB6R8w6vYFRpZZqe5i8demaAq1tgtrg6Q/G92a07fkbJs0gn0MbsIa9BLxgh8yXTHZjdMAVNrslYHD5GF8F7BcWNuVwqk/FztJ+ZLUAwSR0siSd/QyolUxJ8dgPxaoaqMo2rxSn+uINV1S1rTfIp7FCRASJlW1ZmPkKeTf9sJIba2ZwHkPKtmzsFkY5DGaSPYVlpo/UbF2oPI6BKGYlVrXY+0hjAyrN0KrxJ/enw4cPp8N3kv5+//WrYUey2S3tCzhDRrtDnwqMGsizSMJcpWuWGAeAAvxoty1g0DXm1brW6Rqs1nVTk8CSYbWPbQDOK4FBS5vVTxQW9J3vCdKUFzMAACAASURBVEpubLdhG+Onj2UrJ1gyWGZ+wMYCPstmzuSLtBo2NbVUbRMtml2J5Q1ojWR4Ibnz5VwC3uulWPKZ2+N7RrMQEOXPYmDJgDNDM1cBrGT+BcYGxG4CMU5duOZt3VeZhC7W5Xlayxf+LoC0zWY+N/VNGau/dAt0C3QLdAt0C3QLdAvcssA/AKjSmhFPNdsY1PLvfxK32hjU5rRkbwAltVabRCxJNyILS4KmJGQCZOLskGFS4FWsZ3lHdeys0mfVHvAMCGzsDk57XHdYViAoDKtZVgO8ZD/FIUuiI4HIYmDjxM2dQXeiGEwcN+RxsAzXlHxRjCLDH10l0dIwkoSUWFR9VonWlLmBtYCRFaOKhNiOrpxip3cqsGFJNCRmA2ok0YHtIYOvji0KVr8xCgFuwCcgx6AX53gzzh2BbCv9RA0CVJdybIH6SIKdWIk2AJiM28/Es1piCAhDCqh9eEZZ3IAqIBp2GebZIknFlo6Gg9091W/dt5yX/jkZD+ARBxrnXMdY6Dl9sD98+i+Phnv39ofnKknzp6cnLjcCqOXYI5hVEr4AdECZFbfXJL90FRCRPlbSIY5RzBMM7AiZdSCeGc/G+CZjL8CAqZI4xEAN4lKxU8YOlmuxrtkkIMozx9mXOVkwe2HJ3r+748y4vD8WofTqXb63O25waJ/efaQPm+vEU9Vzjh2cvMcigTCMPANEKrMsmBaQ4s0DUGrXxOGyOFJkN/U9E5fb2LwAyFbiB5YdUGp8xvEgz5n/Pjb75HKqtQoni3rvSLbVFOQKPVOc6tNXgMFsx1iXAC8+cFzA3lrqDBuOtBc7YHe2QaKqvYrhdZkagFftn/mHzUCnlZXYBgToKU5WoAugSvgqsnTmh8E9+xSbCnAGzB3u7Q7/8tGd4fTdxfC1sv/enGvBSZJY4UWPd0ftbEl5wL5J5gXORvarV33pzL70r9jMxIjH9u4bHc2wKybYA7VNLO+lYRQbXoAhWVyxmZIue540MhFbcG02VrXibN0u9yWxpLCoYXUzd82sWxLNRvrNYweksh1MaZJFzSlP8+bSWcnpE+EJzI2ZYslZePLCmGxwvkTYq9hWEqV55uU4MKaXut+9k7QXSMq9D50CdyLuBSf6hUI2WRZp9+62yNgEz7lvpxxZrs/+6BboFugW6BboFugW6Bb4exb4BwHVuDVtBT3cUMsE+VNZl93RcrYaKwojCtO6iVkt/kvf4fDgOAG1+J2Vftwn9iX7bwOvzfkxB2FYlhjZcoD9LpJMJMEzHe/Ar2TVZY8wRPRuArrUGyBvGFmBOOL1SCKk5EZ0g/Bax3wyFIBosZS8ByCOFae5o1qU10g5aYeSFRyHciJk8rV8N2DONVIBIsgRtS0lcVJDFGSGgyvIDDOKjFfvATDbgFS85cb+sCcfkQGrffrcEgKRnXNMPCauJ6ytHOaRY1pLkg3AAYSBdDROaruSCXQtrfXZBTQznjiYBvJ67u0o8ld1ZWGKheS9tGA3F1aSeFEdD5ZuISn0nQ+Ohs+/eDRMlaHnu5enw7fPlailwBG2nKi0zWhMndowqoBdligiM6bRMHWwpGap9DtMrJld9ZvEO45ZJYaO4+s9Nmnsb94XW8iYgjkji652PDaXfImbblAK68b2VTMm4MFmGD64tyUwFDbsWHGbLyWLzXGqba9CZHklDebhTNINnHlkHMCbBnCxja/OALVWnqVB18bSso3J9hoMUtZmMx+HBQXK1gAjwFheFDCXa9De1K1hcGFVWaDIQgAYDCnwrhZIHgqoSuXu/ef64elLXZlaQyKm1qDMDF/YYY8jeM5tOebUixfZH9sA4Ayw9CFsKTvmqm9j5Zu/6l/ZBulvQCzXLcl9kjxrseBkJZstrOVSbCIxtv/68aFB7R//7ZniVE+HLVh87ER9ZFhSteeYZWdizuLFNvHjubyKycz1tV68oNSVWdsCi1kr0qcwqutYUuNUFhIiZee3MKqwknxmg5xsLyBgBSTEDC+rErbLiuRJreZqMfQtMzfjXwl8m0mlP6iK+azxAU7nx2JC35w58297jLRg5nJTLLJpUeHiQrLeubZROZrMd+4fhGkMkvxeDG8ERo/Fp57ofZYkyeybklcSE3vcAarMgWT6bYsyLSQkIPV2Zvh1d/qbboFugW6BboFugW6BboH/YIF/IFAFeG1ktYEr5c3/rOEBAgBUyc8qUZLZSPbxf7g3gFRc/CYR5hgAVbuS+v+ensSgZuU/LG1LtBT5ax44x6zmw8Qm3nUsNhaQOhbiROrJEQFy5PsdC6jCMgDw2Jdtxspq65ZwtEmMJEDlrMEkZZGDO9nXnpIAB2qqR/KMp5LEOp4VBmMJCJDDKcfecapQYHRZoNZyXzmUSPDIZotXDSB0TVNlCN4Vawk4w7F0CRV8WzvALUY01qKUDECU15HqtKa0hzsdlkj7uMYrQFC/jQQwnTZGfbLUFbCmzS9XkveJcsr5CCD3L5bMwtZRYxSwK8iv9twPnHCNA5DkuF6YKCd4EVDVT9f7s+H+R/eHz35zz074n5WJ9bnqOwJGYdyQP04EdnfHqcFppz5HDxNp4EON05SVaRmTAarYiQexhlPsaYCLhLOxgk1+GwDQAKobBZDpS9qlfBC/wazxBwN4O3aRzTNVCkjoLUzj3YMwsicXksQKqALwfAwfK+i0JdSpSZTsrh4WACiz3PPL3wUownqFbUytUVuj2qshe64Bgta1YQtUW7RKEiV+51gFHHljJq+BX4ajJ4Ayx4d1ZrFik9SIHe4fbg1HYo69lqHffpT090RSZ5vQ4Dj9azHMTmblrypWmWu67jauJboGqAF2rstqkMi1ClvIYPktQLcxj8yVli03cakwu1eSkAuoCqi5NjDtCdQtlRWX3Nu/fXJnuK+ax3/86uVw/PTtMBLCRqbfGE/h8GFbn81qy+aePbIHhzcDDENZMeS2FcetBE4BZpHXmjy1PSPNNdi0BbLw4trKgGuAKicVUE2sqe4nln5zP0GKq/G0zM2Jj42k17G1Xniw0d055gv3IIA64NQSYFQKTpgkdhTJ79lKjPLJsNL9xbWSOZ7uX55pmhsskF1eXqqmqiTBYkstaW73UZ0ToOjr67fDuy2lS3K91UiFAaleKKj7c4tFjeyXE5gFS0AraZluy3+bpWra95dugW6BboFugW6BboFugf9ggX8QUI3ka1OOhlXzn4s/un04u2/aB0mv+aranz42kMIKPIABdo/2kPPyaMA08tMwsa02a1vZb3GvOOaVHKZAMEB1W3GchruS0BInSu3RmUFqYl0nziBMzUVYOoFQMZmWcOpvCeLTZpNrAVE5hGTV3X9wR7LgsZkiZHTIgS33I65OTuRoJRArz/cCCTFgUwwjLpzljwBVGCbHwOk77QdQNptr8BlgOZO8djYRs3yLpDYA0n9jyrWASPgI+ytW1eyry7ioUcsGyTosOxuoEkMboIqcF4aXwDyJAy3ts/TR5V0ig8bmAGUDWtmaerCwvK79qOZJguTjk/zIZ1/OLhmMAaIA2IP94cNP7w8fPT5S7cbl8O2zUzGQyKdRYirJlNrak3QYwIid7dhjm2KqnRiJWFbLb8P0YSsy3bqsDYwqnyvWz9wOksaaMc6gjMMvx9/xmzDZRln4/xq/2qUt2tiWzYmF5GfH9jJm2DafL6O8upC2hod3huHoDkmqJIkVUH35ri3PZGEgKwVhZVv2YdBFFNfMzfD8hfNSu9doNcwewKzVU2Ubg0zvARAqybRL+wCwN1dGEY7JJJwjNFzu4/KfM+YGJwYc1pzjUnNsJf3W/2AAjw4EVgXKKRnMzq9OhuH1sVg7QCpgMpg16gTtQ9sGUiwalGTZ3/FgcUd9SjWXLOy0xQPbl+Mmz4//x3tLgfPR/XUcKtlsNbq5FnkuKcFiObaAlc5zQChk4c3w3t3J8PihyiFpzr349vUwkfyXREpsAwPtRR/1gztIJYH2kfjNGMygMotlkSV7gGusldI1GlGds5TWiV14TemoLATl/sDAPPFsrCbHz8JQsvryO+0kxhQAynhsYc+PnVYb2aBUY1GmX2cFVpIpg3oDcZXL0hhhVM9PzpM0DiDPYoPnT6k8bDcSai1VruZCu1KwBolwW3YbJPo9G17fnDlOlV+BqxIU60BJnre9tc+NS3uRSZgFxlp0tAFbqZqc24DXdg3VV/2lW6BboFugW6BboFugW+AnFrDf979vlQZU44hkhf0WmlqvrN92VNpRAzQBrJt6qGHysjIPgxrgyt4b1jZua9x5mFwcJgCyoWVtfXtk2c4pZmAu7DTTT2IaKV2jWEvVT8W5RNI20We+M5QDyApcjifEdMGCyKmlPI3QGUB1e6r9VR90LPCZmoTlqMrJ5DFTRlzkpUvqEMoZbOwlDKRlrAYNZNZNBlDH6voVR5J+inMWgN4f7wlMKRuxzRjppJ1XfTGBobVJALfJZEy/YSoDFrK94yw5bkl3zTrjVOs34v3ohzPhYi21OYZ19TZq2swqYAWQKjsbwIWhM8iBqZGdgB5LWE+cYtlpoWNt3d0ffvu7R8Oje3vD87epn3oBC1TxiADHqYDqDMlvSaktx0QWDYDQK9l+bbsCr2GZSdzEsHHCtbCgz2ZEzapmGrR9cPwBxTyIZc18ShIi8JEZbKxN32HE9EdbzgoLCGQ8/uO9EaOA6tZw905A9bszAVUxqomhDQtohhbwDiYpIMh5hiUOcGWuhGnj44rBcFwkmerqojLaNlTUsF7imzmftJ9zYGnvrSnvbQuo8nUu9FyD1f2qPwpILQAMNitw7HGAyfSc6JJ6eCQNgxT6zOrz+dbwo+JU0z9K1JBcCzuk/FM4fhg/2dmAOPGvgB+XmsE+7kns4ARYxbJ6dhsAZzDOII18uHrPAoNLqiCnB8wJxC2oKQoNrPbIUk2dVwvHNbCJ5tTHyv4717n/7usXw47kv9TUgaUkDpUBOB6V9g0wszDk94Bh5gKsap3TxJ3Ghh4XyJM5aYYTBrhKzzQ81hYe9LuZZMWnWo7O+aMRzl/NWU8H26oSJxkjw+hSPib28CKMwwUkvyV2lrGQOAmgakSfxYErMajLMwlzlek3iwUwr+JBnfEXu6sdbhuh8f3d8kr8KaDXNVVZtkpM+qUW2CQM9nugqtKg6f8XdY9mHFpw1LnOfZjzAMg94+z5/V//e5Bx9Ee3QLdAt0C3QLdAt0C3wN+zQHnK/wwjtaYNedbOS9ys246L3TVvkzhVgCZyXv5E21gyhh8F88qDbVOGZsOmAo5gXCXp85H4f2N17dZV+8BO2kFqmULzyfkrUKoERHs6vji+kB1y3ki0tE+8KkcXQDzYPzAjqewidkpJTmQ/TGDsRqVqbqg9iF5QTiRMxuXFhcHPbDILQygQshRV6ay/OLmVnMdOOhCcmDG167qq1mvG5dvWMaZiMHckjYVJSbIfvMyAXFxCGFGkyEiUDVQBCdUelgX/mIcj3tO0YcBoYHp0qJeKS0WWCKgGoKaOKcmNGqgTSCUGlsROgE+aKaDqTjlrb55LEt9wXP1+rv1n7x8Ov//9o+GOsiQj+336mvNK4qUAHeJ6ARRTkiFh1mILwcgjZLkkoeJU4sizp2wGKDWYAkgaOGRWAHDJgtsyLecz9pBjD/tVsaG2IXGtpVBMiC7nsZI1aQRmcGHKAJfY25pcjp+OPDjcNduIHd6eXw/PXivesU6ccZaASUoHtTYwNTZi0J5onl8BPZH4wuACzOkr9UAjAw74MPiFqacJThuss/uGhjMAuCVN8vGDW3IN+TVXjRc5+AQI03vWVNLf7ONrxAA0WXQZH/LfOySOYhON4fsXS0luG7AtZhTAVlL6tJdJ7JhN2GMAFFl3YSAZt3TsTpBVnQwYLebScufIom80gXklSZMZVWf3DStI25cqw2Kgqv8ArheK6YQpBe/T9pNHe55733z9cpj/8GbYQiYrkGc5OaoFwKYlucS8JnmW5b6M3UC12MUC5BwIJULLbGyWvMB15NoBwJs40gByRmQW2jCec4kSos4T04FzyK/eRr1DUsxJx35tsUn3H7egz4BRy531h5ID21Jjlf7OzyTSVd3UZYHyZd2f5gK01hpwvUgCDNMLa478d478VwtqC9Hq0lZY2Mvx56hafDZUpkb31rc3x/oNoBpGdVOOhm2iRtlIgDP/+qNboFugW6BboFugW6Bb4L9igX8CUG3Ak1dQnGGFXZy8t/t665XfmkwMAHpHWxO3Sj2+d3q2LJHsAww50FOZd9eMbZP64qwBViM5juPEvtkPMa8zBRuo2l3Ue6CmsvNSyEZAkO8vYHCR6uEuy5E7ulGyIIHYiQAgQAfJ7mxXfKukvJbb0jaKVyVAgo0kttPZWS2lg2mRIy4HGVmsQSBtkHTIrKsc72sBP6SbAmJk98VMuIeOQ9M+BuxySEdypieS844qCZMzlOo9/j1gD6dzOlJBHWJpYYgoXUP8KPgFOSHtGNwCZhKLiuMP4CPOlJhT+svY/R3SXgBvJRoaa8wAWtdnZe9iNs2Lwe5ZIwsbij125ewSZysgKsQ4FxN994PD4XefPzDI+OMPx8NrsTwwjVY5AiTJ2CtU4dIgIdTdD9pGQUwsahIcbZhS9geUZdvMMAwCKAXUerZlyD6W63lybkBg+tUMoLOxIs8s26g94jXpJwAQEOuj+jhBymFEc7wHh7ey/qq26It3ob0CmDOOsJXVR95DyAF2PU6OlTZhUx1XSlfUPkAssam1Q10+67JALDiY9Qw75iup2GGzkQa4WaDwdCq61VDIAC/XooERyYHM3gMK8y3YDaa0lcghu/E9scc+/drn+duV68Y6wyxyXst4YxcvYKAWoCPFBDY2mgQ/7p6OmQWA2LoxprYZl4cTIwH2GESAPufZcmgBMvIRRXosBlWMKqDe/Ra4I9st15s1F2rngeS/Hz7aH/7y3ZvhzZ9fDdtk/1U/dtSuy8IwCLGSXGtemACgC72zlrBtoBjQ6Sy/dQuzONqHTKy4F6qc8IjNc31brWA7p29JIlU25BpyYnK1WwsSGC9qj4pnLcm+562AqKcCzeozABSmlUziBu9kM/bCj2yj95daRZifSqILs7rS/VDXF+d4fiFOVMoOGnN8vibq5bVArdqfS/bbkiO1OzVKi0XVVmYKXYptfSe2VHBWn7izIPeFPW17/PRe72n1Nx5t27+3Tf+tW6BboFugW6BboFvg12iBf5CXUB752lFp4POnEuBbJl4fmTcAPrx2vLYAyoDX5gidqmXeK0GQgGy2wylusCWwC5gZgNqyBxMrBTg98O95NnY3gt+JQO9Mr/iqZLykoD3JlIhVBTAeaIujbe0vD/lc8VtIX5EIAwj3RjMFRcoxFtDZlhNotlJHQ453owwtAFlYsSuytQhU4MwTnzqaCpAbBCRxCZJWJ02SpBZJHzGwdpaJXYXRkTMNC0qJGnpNVlOSLhmoWq9ISiqAs5hbnGaAKk4xYIc6kwYpAq3IlTlHpqj0dJIiEhcJJBN/qsZcTxRAikyRswBoBSQDVClhQ3sAk2J+nKkUh1ttW7UKqlxrafWdQOpiNh3e/+ho+Ozje8PpxdXwh2+VQVSZVykLE7koCZGSvda1VA2EaCwAUbmkBNKVbKnkuoB8l0CxvLnmngxKX3mwr2uiMsyKZQWMOJMyOKNiUgGnThS1mxqgnkVsgvxbwGFsuXEtohgogajC1wOGOdzd/W0lGcqx3kgA8OoY6XT1gUlVoNCz1QgU4BwgYma7nQzad4dJZATICaMaLLmRwdLfxKdmQcEARXPE9jMyLssVQxlFeFhdd6faA0jBonKebZbCX2BVy1lliEh0sRcAS8tDWuO5fzftMJQTSZ2fCazCPIrQDGtqSSvAP+eVjVsiJMud1Zbjf90rwClsJe3l/BhYG+gFBHIuGubLEkXqvgpjJimRjon8mAy/yLr5jShpA2cvSnAub5SxeHv410/uDq9fnw3fffNy2HmnWkKKU4V5tExe+2xTpsZJk2BHdSjtx4wCRDt5EicDCTLGou+OTa1zSL/pDyAc5t2LD5zrgFO/N5ilwVw/7cH9wgnKNP6WZIrtPQaDUY5VtVM5l/qN2NWaRl7UsDQasMs5IwOyJLyn5+fD+bnK0pBUSScIpQaHXQikAz6R9zrxE4tqXlTMXZSa0YwKCAqzyn0QO1xpOxIrXSrzL8qTFPMi/pQQDRQSdS2u/x1YD7G/6RboFugW6BboFugW6Bb4L1tg7br+l/f8mzv8lD3dOGSbXeJQhwPi0RIpIVKtki92uHmPM8VqPWAWEEs8amNqYWBTQiGQFQa1xUjxmZQ+tHm3jhMWgQdtjQRS+RNP6eirpYCqa5SS/1cOJq0fbAnG7s4MjE4Wp2Yn2R7ndk8MJiwn3+H4ObkQCVM4Bpl0yQ5cMZc4g2YfwYaSCRtkkGlUDj1sqeMfSeiifWAxSSpjcSTJf1wihDhZAXhKixikiQumZA1lL5Djipm1bDhYKnJPs4FksgUUyW4+NQER7grSRYCpYz8jAR6JSbV0E8fbktrEszoG1CVy8LjD2oTJre9hifX+yiwfCZvUphI/3UwU97u/N3z6yb3hyeNDAbn58OX3xwYXxIk6ts/MaOJzab9JVekEn8eMEdDoBEsFXOSlR6IclhMH3PJaPtmD5xG2PSCNfcPI2fYAGkAa+2hzsuZ6zNrLCVb16sRMniy3WD3asM1MHA/3lPH3cBYH/c2xYlSP9TugsTHOBl3VHxYfzFqmfE6Aa2ZvWLeGIyO7TYmT/N4ekXwH9KaOZgErzoMJ+digAXhLgT3msKgeICxfXQkt1pUvvJQDOIRcBJhlxhpo8h3z5KHK8UhUYJDENj9K6kzVEzP76iusnPMMac7CRjMPwsA3GewGdBvwBfv54dhjpqb7ki+TSGljg/QvdVvZmWPOq1yNy7dobho4C5gRt8qYLF3W8f+PT+85+/X/+MPzQSdqmMIWF7jb0oFQY3vJjLlAp+q4lgXDbHKeYGlho/W6ZOCeUNVnJMJqx4oFbMAThp59YWOZjbVaYKjLNUR9VG3nBRMAJ6CW47B9LVhcMw7bivMHs5pSNb5vtsUPwLFsvxSTeiWQerlQuRkxqhfzuWugAniZF0tJopckWaqESLzSM/6fqcEdN3VW55Sp0v0090QlrdoiTvXU8FR3LW3LO0Bqys5s7svrmbyet/1Nt0C3QLdAt0C3QLdAt8B/1QL/BKDaAGhW6PO4fZj8HoBpUaI+I7tN5t5snVIyYV3yGskuLhzOJ+wq8abEtIZZTZ1V5MKAU4sZ9Qxo3RmOyu3NsdNmGNVdyXp3xJ6SOATnbHoDGMYxo1c7w90txaUq4whAFLeMsg1JKQRrp9jLqZJA4Syr5MWMREezlLbZHqnvlgQnztPevl5wDFfgM0AZ0kc9AYJOEOP41SRy2RaNeKXPMCnja0FnapVCOZphZPswn3s6JkxUi/W0PBkWCvbKQZcBLbChSdJUwAhrwuJZWkv8Z5zraGWpkUipD0rsIHlOAipYV7M3Znyb3ZHPCuAC2AXsrgCaPkuyu7Igr6Z7w+69w+Fff/tgeHB/b/j+1fnwpx8F+OUQE//ppFHaH/w7MRNLIpksZAAsAajErqaGbEBtpLsQt7C9kTE3KIPfblaKGaDXZL2NjJuxAwY4b27fYDKzLhJUkAUJamwcg2SX9QFsGLckuZLPnQGrJKWSwh5C2Ov3d4pRfXNSjKNnYB4mfc2YYtu0nfI0gGSOGQwS0Aag0Hw06MsY3M8aV2S/6ZNxi1FOELalsQDWBtgBFBpf4myLu2UeGu8AcmyG6l/YZEtMFQPp2qfuNsAoJXJgVh/cVYZr1Y11wh79PX+zcpka2kd6S6wj0lwa9jpESYAxbRjinBvbBZsSa2obbaS9vsoB4WUXjp1znH60REscxzVJeaodSuJYmovtxDiez1NXFEEDo//kgwNJlyfD//vHF8OlytTsiVEloy7s+TZAVcaaMtc4VlLz2mjbgFNLoAG9Oj/qGDG2V8TBch486XLppGZvgL0ZWQB62SSlZWiUsWX+zQUkaTcLCYDsJFGyicp2NyRf8knjfhAG2nJhM9M1pdR3AOjFkjhTcaIXAqjK9jtXYiRKYnF/IjPwQqWnEgpAIjPuaDpfJHkzV1oMutrk94tiVidkXNLj/Aa9ybnnpxPYCbjeCAQn3CLqmcyazYJgjNgenMWMvz+6BboFugW6BboFugW6BX7JAv8EoPrLh0xW3mTqDW+5F0dMj4BMgKgcHjw+f92ySZIsCUcIR0ksZwHbjfMTdiCuW3OHgaSTar2Vwwm7kH4oFtPt47JRjoaoVbGXcs5IpjQS2kxtRgBkZMPARFhXZ8tUciUrLheS+oqNpESN8y8hBUYSLG/dyVqKaKYJmFeXcYHZAkxJowt+xG3cBbgi6xV4vKJcjNgTgBVA0IBTYNFJjhxDmhqwOMO45CCNqHnVtpxTg1UzLmFw41QHuCZrLWCC2FckxbCMzWayhvo7U61ZJMOMI8xkpLqckrCUAaWU0zFtJ9kvmX+9RECsHDGyh4fD3nuHw//5+XvDVKlj//z8dHj25jzMHWeSmrIlAZ4K6CJ9DhjBTjKv7DsmURRJjwg8LRDQMvkyjMbBx8ixaeG+JFlqAJHjwUYbAJSsWBv4/BXSNbsHcPCaiRGdx+n+2l7YIdgQu98XUD2SGh0wfCw16VvJYRPTmW0K/audEhfDiPM1JvNcryy5toeWWoiLNOObskYN3JA8qY2LfYnltS3cxbp2DMoLuJRimT7YBl6zKAC0oaxdr3dd65XGHBca+7teKFcSsbIGgoMSEm0rLjdSbVp8p7jcV291rtU+4DYAGxtEouo5Y1CeNp3l2SONzNeZe8tWLfbWp8OS2RzfEl5fK7SReccPJE0CqFI/FYZzUdl0aXAOo1rxoiOzrNfKzjwePv/ozvDtDyfDD9+8BobJ6QAAIABJREFUHkYq2bLdYll1DOKkJygBXAomMmUYUgKpd8Bi9MPXWbLyJgY28zhXQs67WU/6i4zYCx2AdCTIsLLYBlTLdcsYuOqxT9hxpMNk+WVhCKm+7z3Go/weu/qpsQKUOYbngcZ4vpQkV8CRGODFqUCp4sCXipkniy/H4TlX9l7GwPVOfWcA6XxrKfh56dhT4CYMKnJfmFXPSs+zqFjI+cv+m8VA7rncx9slxGcY1tsLlfSfLdrs/LnSZWzTH90C3QLdAt0C3QLdAt0CGwv8NwBVDtEclbaSjosu6Zgdl0pIZKcI9wfQiLNjaOQ9k1ipOT9sA3tKYCC/m4/xNkrzYVeqXPUCsi2bMP0gfkygTAxqQKq5toC0pBtyD5w86YYqo8omLAfQPaTMhv7WMZz61nyN8RlSYb1KfjtRnCmlWHcEsG6mGg0g0MgmwGUX4Aq7qa7j1G8psHMXL796MNP+ZPYl3hPAgmyQzyPJaGFdYHcBjy4PI8fa8ahg+pKzIv8DfMCiGAyRrcXAlFhUjgOravTm0RKDOSKuVAdE7hyHG7ZSIF3HMtML4kAmW+2Y8TVojULyBrkvbK80oQAip8qh7wLXSpU8PHhyd/idaqgiqf36+3diHrXgoN9JFATTO1YiqiQ1Sk1XSppYWmsWlRI01Ikl2VIY3YKem2nlSZJz57H5YwCCR9kANaS2GcbY1q6zj1usoj4DDNnHZ8S4LYAL22C7MIQFVLXdfYE2YlRp71jM4mtJf21cmww70HYAYL7P7y2JEKbiKzO2xC0LuEV5LWAD4GtXhcftrnmxIWDbGMoA0OsRnG/bgJ2SYMtsnZ7OEMw5N1ZtrG/Gx+ZmT/mtEhgZrAI8AWSAVj0X+gyr/f5dLW5MwjZfaoHm+5eSnMK4Mod1Gc8N4MSYew7zv3SctpOYN0wgj8aON5iTOwTnDGTdkikhrU/fWm3SlgwKNjRgNYAVEAggRPprVlMDsXaDWsYCfv/X5/cVt7kY/vCHl8OWVhbGxJRSgkYbe65hOs6B0SFAFYZT42GAfh+w6gzMSH3ZqmyfxZ+MiTPXYlo9ogLWruVbc5UT7jPMQgjxsiQz8znPdyxyubYqY/f460QjCdd4r8Sa0gILWiuBzYUTuSFJFiBVEqUrMcoLMannl4of5Tz6Ltnus0mKBJOKXJokSifiUJ31XMde6Le2xzVKD12T/JEtXdGt3BU89tIu1H2bmcU9GDnw5hyvT7avOJ4/99tmq/6uW6BboFugW6BboFugWwAL/DcAVQ4D4CGWEzAZIBn5GEyn+S67PHnwO1AnIHIDQmFZeYQVJTtw3rMFQBOm4FivKXtSLruPkbI3bLss9oZkTTC5ATQxQ2sdrnR3uLO151RLOHCBkdkGkAaAdWvUHNVnS34pUaOuU4IGKS9A4UbO/EiFJ7cVk7ojKS+yQsd/Wr4KEKisojIL8YgwuTMlHhoJ8GEBsu46kZJBZsrEkCaUJEs+BNJYPsuJxAmFfb1WNs+VzYa8kIROSUyFD01Ma0rgVDZWfTkSkHZ9VINlOeuQPYBzQDDMsWTHyeZLGwF9AaokddJRAUNkLVafdyWDBkggX70BDe4pO/PB3vCRkth8/PjO8ObdYvhKGX8vcPrr3FpOLNvt0obsAosIeJ4JvBqoeozIkwH49KHOVYEDg0HAQT2TRCkscxjNxsiFFYWInJhFDfsFgwtRW9WAskBQHG0ytIZxRU7txE/Vpk2s9/c0De/BMKrhNyfKgnvK4oX2sawXhvgWYDRQjX0New1CCgiS8ddMHGcBkONJ5/PY4nI9cvpSyKixjE4gVKCwcLDnqkvo+DoiZpZ2AoCY8usZX4sWBk9GHsyjjazYDChAGqZUGIfQyA8k/z3czyISYPbb54vh5FJ9x9aAW+Mp5l7aMYPnRRbmDOAz4tP1tVcMpM+J+1dKABjNYnUNyC0/rmzF2q4BVOS4Znz1XIghnSvLLbGnqR0aII50l+vtXz+7NxzujYb/5388G67eXQwjgTqSKO2qcVhqzjnlaIhZrcvIYyQjsAEjIJF5QV9gXX1TKEDO+7qNGayajU2G4mzJ+8TwMpcNqgGmJE2iz6B8ziPXmk9VVieSdDjz3O0Um3ulREnK6Ttc7lJSR3Oq+n+pZEnLS7Un1nVO4qQL3ReoNQusLZUF94aFjndBtl/9UXLmWPGnKk7jOzLA14mg1mEYTdYbeJqFQ0CvoX2MsL53t/t8wH6M0u7vHlJ/dAt0C3QLdAt0C3QLdAv8ogX+G4Cq3WS5K/AaAaFxWnBskp03DCmAKszphhWl/zhrLQ6qgdQ9OeYCQZZThulcyc26Ht4C1+wc5XuOmSRM4nf0GllagG1jchHyCswW3cSeMLn7ap9swIjjnCUWNtHxm/Q0DiRON6zjWCCUDK7UTiVb6ETg0RJBahQejFSiZTXsj/aH/aly88IkGlSSoRRnWM64kqVsiYQgSdN0fzrs7WsftU9iI0CbyaUCrKl9qOOZEURaLBsSn6bMnitAKiDR4COxlNNdZTT2QgFMXaS+sLKGQwBAsZ4uO1NsKiPDEYdpNEAGTAFUy2lugMhxeabr5MySAEp9Gilp0joBkL67OdxXfOrB8LnAwf3DiepunqmG6pkXC5D3AuhJkIR02NgL8M3Z07EApjBgzryrTjmZFJJpvTcfA2j2ckaAIHuaQfP+gEuB7ZLHmq00KxiZKzGbTtrELDSAj5w32DAZcisqsJZLin11J+Nw0za2uqsaqoBVbAtIfSspbJu1mWdhSJvdwkEVUJTNiXWFaaZOKKDQ7FoDe8xFxsnObjYALgl5mH+RGTuethB0K73D9wHDAdpOVESqaQP0gB7LT6lLum4+rCfy2pR9CSgEnAIUiZmFtXyo2rHviVX1WPT7D6+WKsuTpEAGvBxTv8K+chhn8MXuVXvXLC3zz/G4ZWvP75KSc149vzLFONOR0gawJa8QfZTcVcwpcmmXqzGYXkr267o165IvjAOWdXV5benvbz48HP7vf3s+zF+fDjPJZ0HgY1hT7iOwq0xrHYy7B4nMLK/VhLVkV4O0JBujGEzG/u2cWKFhwAhzSoeRN4flTTKrLELsamHHZWSK0W3MrecOydQKmLK/j8Wc9NixG/OFcSsm9VpZfXVeqaFqUK/+wKhSngYa2gsel4o3VY3USy1ksbjm+cR9SPtfKmaVWNRz3YBOlc0XCfAmBGLsyFUYVAmE1VBiUQO6uVdz/riPtiztLfSCVxYWebYlkQ5Uc3fqj26BboFugW6BboFugf+sBf5JQLWJCelGQMR/XFXHleWJgwiIjOMb2W8Yt8hzcV5hSVP3FCaVYixpE/kpjCKtAIDIDsz3mwRMYWyV4MigpsVP8Ym4zKl6MKOKagCC4+fiXAkWmTnkkZ5I1lv9MeOG76o/QB4Jh7YBf5Le4RkC7uwLCrxtTcUiSYZLhuD92Z6z+rq0Q2VVtVMKMFTXR2IvJ/uTYV9gFYcfttFxjMoGc13gibbHTqAEGOZ7ACcOqSB1SQlT8oWswONhtq0xuvZqxNTEuwJWE6sqQJj6JX4C2Py2ZI8BtmhwG4AIm9dkv/jo5k5giiey2MHMEk2S6ozGsum9/WHvwZ3hd7+9b9DyFyVReqr4VEAGCYvI5uu4U2TL2NnMZuJgnTlXthrpIDCgAFdidyPtBSGUE17MqQFPxYbyOwCvlWup4Xgm+BE/Pewo55YEOnpvkBfCux4B0JY823oxFfsiE2UOHAmo3lUyJYDr61Mtl5y2fWtjcAwyXV4NNPkc8BXEHdiKPVp24DCeAXkm/Au4tbWBdjkZn9MfwCbAzWGBAQRNJUrfsYOBrBNgrTdhTzO+dKF9b3mtfmH+pUxNGFJsCBCc69weaE4/fkg26YDGt2er4buXgjSUTGE0a3B868rHtCW3znWeP8bQYrW9NVp6L0IEwDpDNeMp5rnFz5qJVB+JRYXpBZxSsoVawJR7QfoLwPQyl/blM0G2T+7Pht9rPv7lu3fD62fHw1jS2JUktGMzyiSSQnqOZZD8a39sagMAlIkZpr4qMt0N8PI5NcjONeW+w7yWDWEzybaLPbmeXLqG06BtAKo1wMpj5sYiLSYjscbl+YBCoQVQa28AOdLdKzL6wpaSzdeMbCT82MBzg7ueshPDsl4uFLMKoHXYrfQtWtyi/AzZfC8EUE8Vv3rme+21FupQrWwPFxzDdywAagut4AwCVLFvFgIzu/mO+Zwa1gGr/dEt0C3QLdAt0C3QLdAt8L9mgX8wUA14/P/YexPGSJLrSDOATOSBowp198HmoaZEitIcO7P//z/soVmthkez764qVKFw5oFj7TN7DoCtpshekd3VGs9iNvKI8PB44ZF0c7NnL4+vm2m0DrINDGpcfLMqz+SGSa5nhf48U3kBUk2YrrXST/5pSs2wH8/YfmzI8IeZV5jUmojf5LPGtClMKpMnHmETIx+GbQSwUh6GvuBKGpbHOYL6F5FvJMYtZ5P8VY6EaA4AO7ftEuCPCa1cegVaZ8pzRXZ7pUQ9AODWtgTDktkym+VsR+S8QhDajElTQjFxGxfaTjVWp7tigJnMwoIBMDgNl/mAucHIBidhfYjxEBZMmmw6doTELE8A6XQ0M1A1K8qVAUCI7d0SA4wE0P1gOlrmOi49A1AkQjBMegFY5HpcEh9klAZ5MK0BakuYV4FUpL9bki0jAzYBpNeXYlQfP9oZ/vZnj4ZzAYXffaH6qeTOaT/kpRNYU0l8LQelLzrUbJq8PDvuAgh1vInYVJhoGyjdkVkCXgL+CrHV2EPWyCcY48DexRwVCbF55YBFS4YdrEiqHTiY25gt1dsAevoB2CQuBjEsBARuYaa0rye7vD6+Ho5kpoQE0w3QJLjLe7ZHSXkNawqwCIwBAhsjyYi9BXABnXQx4Cbn62UHg18ubLAUbeRIOTbg1A7ALDjQD4BlTjOgmzazqZ2WIVxRqzbG1/mP5GGmq2Z+17DSGjvvPJRMXUQa7OtSeaq/fylW7hwToByP9n3sWgCiV4B5cmIZp8l/TAxbXNkm/Q+j68gpNmxjgOi+xPQLZpDApDwN5Wh0HyD/1fuFQNtKANB6CzW4NvsYtcO92Xj4xY/3DXA/+fjVcHUsKYNA3NgyfOTCkQzTTZa3RgSWawNIBTgaZAakAt59F3FfFHvv37SsLoThL2Z0LekwEl/f/7ShuFAyppWucZO+RnX/sZ3O4VIg09J8LXpx8cidvdZ9s5Rk9/xSfbfsGVCe8wS0Mi4AqnEIVkwAscpXPTs91zkgPdY+5MPqH7moS5XlQkR8dL0wIOUXkd86uFSAKp+Rp3qp1/nNbowp9x9qjamikN/u/IY3v4D2m+tw9EePQI9Aj0CPQI9Aj0CPwLeKwF8YqN5ONYuj+VpnmL4yDZJs16vw2kqlEaR99eTmFkx6mqcnMAr2NDmowJkAVYyYkjPlen41SfL02DNvw8q07++Oa2rJJLDJjWk3kmS4UpgQl6jxRLQkm3rVWNRmQsJ7ckkbzzAnY9VAEHYh/ALOvXMB1flI32pijBkS9VWDPsqICEdPpMGYGcl9aXOp86GcBXmZc7GlOCQhzVW5G5xxOVtn2GrSCtAkNxVC2kwTZSvEjgB+cSY2MFGf5ptTgTXOLU46ADUDCSLJbNaptDpfgQ2zrgAfQCj1YOkquZQGO2G/YWyZ3LpMDPFSqNcgAYHNLbkdj2fk6ooxBpBsz4YrSYF/9Gxv+OmP7g+v5UKKkdISNsrSSFhT6sMaNXo+DyjHWAm5MywxTTs/Vcd3bm2BZGMCu+fmH1fQ5kEGCZH4sq0ZcY0HixUN3HL+jT1FahtpbBYEJromliLrbJmOezuuqwF+QFfyEmMkRR/IT93fyXvqqAoLRE9MI2x7w87e4GIDcoO0BnAAJdoW19pafrm5fZKvyln6Zsk445q0Y/gwAZOFidx3g1GudZ0bLDFAteCfJcdp8xaotrzLwKzY5VhqaqAfoGqGVQd6cG/kGrIGSNRTPVwPr44vLKs2wORaOUg5T+OwUNgGU3YUrmMHrqYvbRvarOorkS0zZvW9F5AEGBlHvru14LE0g4r8lzYFVJXvCRB20Se9X+t7gCr7cff/XPnSD/dnw29+/XI4PzgZRmJaR85BhV0OkznSfmMWQmx4BiAWwAMoYxTVEoFbpzOEb8aH41UKCJ8YmBqASDtq2wZpWtzhegJgfUyuGecJsLf0m0ERcyVHFBUE8QGE6rfh5OJ0WAFiq28GpDpHL95oI7OsZwKoAvAA1Qsd50KMqscZvyTuJONN/3Q+5LoeC6iaJfUilOCowGlSH7IduawsXjR2Fc8BMvajjElpsKhZYFNbikfGTn/0CPQI9Aj0CPQI9Aj0CHzbCPwVgOof6wIr7zuZKEMlQucAAwRUWy2+29IzrdZp5GtxCObBe6afOP4yzaLIfBiOTMCZNGEGghR3xxNb8qQ0rat9w9YGrHJ8pr+woffdHnlYgZoAPmqpSmarWjMAIRgHmxMBsNXuQmYjTOCmyGfNEHNUsYqeUF8JqG7JGGk+zKcCb5L0esIviSZgEgbychJQuiVAi1swoCp5aZpA0jUIU/IyBQA3xTJiFUWdVeeVUprGoDxRoMdMhAElgExDUb3eFts8FViNlDb02dryYPI3Bc8peaO/ACHXXjVwIm8UV2EdwYBQnwMsmXpa+qjJPpJkPtcxLpAyUoZH9NpMZkqbAqqXKkNzsT3XOU6HX8jt950n28PnL8+Hj5+fmm31AoPZ4jgQR+4b6S5laGBa1SEB1HDoqVvKOaRGKI+U5IlE1bZPVWYFEHHpPEtkoGH1iqyyXJfjoja2lFWxSD6lPue45T5sJ+WSBgcIJ548Wl3TBhQf3cf1N9+/kpmS/G08xrzOwrhsQDUD2J+ZcKVfBTxoGRBEWiGdzfuwqMFCkeHCPAd8huW9BeZhv3nmPmCXLEi0uFjBrZgCjsLGBiUWBnXb3tnXB8AHMw4bXfeWvgMbrrip1J9tOVo/vZ/8cEqvHJ2uh89eabFEY83EfMnI7Q0L0CmW0TJ9m1RVnLTAkNqqxe7DKOo7QPuqkCqXnGvXmHGMk+LwC1AdbM61FGO4Flilt8haXT6JOBgcXoplFbxiHw2K/XuT4b/K/fej3xwMX37yZtjjXmNsY/KF9FcniuyXfm/wnhgAGsGxrb5qvg5obUHnshdr6vvGbSSuAEmDRfJpBXo3tPiEoRKA0qZLjGMvrAhkaiAgL6Z+sT/zsbn+kjALpK4k9z1biR2VSZJpYg5B+64bmwGApHgh9QJuwmsBd8CljZ3UmYXYWJhUm6LpHxJiVV7VbxqwNAs+rhut98BS6j23GtJ8f67f03gJtLQNTpGBn7zV/E73R49Aj0CPQI9Aj0CPQI/Avy8C3yFQBfDtemqTiUykvuFfAkybOUcYUyY8MK38bc6SNZO2bDdy1swSY+IRoJq/1zfbMGGE5uLJ0XLcMLGZHgtqaH6ofVy8ntkn9VPDlALqBME8eYu8DSgrV15yu/RvJtB4X8DZJiqaZE4nMiC5UL81Ad2d7Ay7MjOCEaWcxKVyTc2YSu6LM69gsGuiYsaKWRDsDWCYCSLgdGQ2FpdfbQ/IgB1zDh8Rot/Mg8PGGA9pk4nL0aiPAsS7YnRt+QPDgtS35K5EAUZ2olI45Lqa7S22jvPE8ZfvML/hcLi5MlG1XBDGRv1Ajgs1yNSU+i6bcwF+AK7K6Fwpx3YlRhUZ8z98+FTGv2PJfo+Gz1/rGtCmdyl2swBiDHLUfxso4ZIcs6LGjMJ0NtYqp5qrF7CeP7CGtMs1XlNnUperlasJK0oeLixumLaUF6n8TQAsplCW2MKmBmFaEE7cfVC1aUChdviP+vt4f6Q6qpFrvjqWuY/cbw1A2desZRYgWukSgxecV+vcAicDApHR5jBBqwGnaS8AMuDUXXObhS0LWLtEEaDIYDLnnvPJuZPLasMixkyZLdFmnVpeOEdVd4jAoOXIBqqGxC5BA/jnILTx7gNJ3BnLsJaK9+9fSGdwgdTdQ9ALRa19wGMrRYPU3DJ5+q8N+K5JXh1zFkD09dLu0ImdGWF/FyZ/JQBGe2x3ttC9KJCKmZmPB2iHLdcLWEw+Z5EFkMp9qC4P//svHg/PlaP6qeqp7lHHF9ArCTAXYtQktnSRdrhkltHCLnMPJMa5NgRE5+NYFewn9qU6yE0aQ6XVUrJ3itFS/obxrbFvZtNtc25Z2LADsAYv96bvbLbRH3JKkeKSV3pxLkku9VYz3MMmq20YWsuMyVnmvHH8BWzjqC0GdgkoNXOaZTquLikMLMSpd37t9AfFXDZN9fuXOtNEl2zWtVMxGmOaVIpboyVe8zvalkBqgPU/PQI9Aj0CPQI9Aj0CPQLfMgLfIVCNy24gFRNQHkyXMmXKI5O+2yffhQXNs20f1vPufgG25pD0l4kV3rzbtVdyWDPd5t/Ck7T0gGk4JWyQFKee6obA50hMalxI+VQmRy6vA9EHx5d+wC5MkdhivFTHBpSua0L7YLxrp9+RJL5I8GCorvWaSSygArZzOhZAJqcSBsbASdwHAGeuowqowsICKslvtTOvZrKwVQaROj7sCufsUjYwqs5xU9vXU0t/s41YlU1NwO34m566KiK5rDzFrDKRNSBR32A0kQN7og+La3AkUCpXYRie1HFFYhxJ8SWlZVTyA8CK/HfjvtyFVJZnR7Llnys/lbj9+tNDAbmVGdsNzKYMKKmjGuBISAFegEXnrgJkAXTImQGgSG8BP8zra7QYxFpqmkk+LKNLt9DvYiBrU4NLWESYNtrmeMnDjXETrK0Nm/xV5LXkbBpMsa+vecAXW9Aftn18U6rlejh4czUIM7mDBpEsDJS5jlutjm8g67551GgCiBZY9zjmXGEDjVmTW+rvAbO+XXgTdtVMq0vR1D1iAJUcX0t/eRIbxyog+A8eZtOzAIGzteW9JT+1q7CPlvzPOOvCgg7D0/0ty38NsLX/V3L+faMcXWN4QD2Az8dOnrDrBnOMnFEB7lxT52yyPWehBgCh3EftF8ElgNlT23FsnH7JQ8UziPznlKfh3gWsA4qLhaQd3Xus88S5NzLwn0uOjqD+d5L/brOt9r9SfdVrmEzktrVyAoB1VR8O6lIyacPPAqtmhJvDrsOVnFXLmH3dAtIXzqPld4j7vWAibQBUSdxmjABWOX4x0MjteSxGYox1/7UFo0uZQNkNWIGBPb2Us69lyorPUt8tVZ7G7t3sXCB6sTwXIx52Fe6UB3/PcP01RJVjsn5PuAr8LjitAMbb/1BTULeV/jMeWBBsvgJZ4PMiTHQOGWf90SPQI9Aj0CPQI9Aj0CPw74jAdwhUM9HMLPvOpPpmKpoJXnSvDZC2M7s76fn6/ry/u6oPECM/FZAKsyoTJrGlTKSTA2tKyFDtdr8wX7csrTNNtR+Owg3WwW6Ef2XSRq4q5WSYdAKJMR+BebuWedJEYHYkY6TdTUHYbR1HTCrgjMkdE00ABqBxR07AI9dMDUJphj0rXH5V0NTcxOjCjsFTPV1TVZNfjsscOGeEaQxOvoAt5LrqofI/Z/DAkv4ymaRe4lLtkD+KwZNT7Jiw6wBbMKuS6G6IejMIRR4rQOPJs0Dxpdhdyu1Q0mYlZ2Em2COBZiTIYwH6TR34ilxbsafglSvJf8dP9iUDHg/3difDT370YHgjVueff/96WGBoY6Mk+gsQJRTJUzV4JL6YQInyouZsBmcYx+BP/YcYGzNEPkz5mltH27CuxNEgqVCmFyMMVDOeYPwMwhUnXjv/tJx/3SeP1DLI0ZtbkFqgWN/BVCJTfqwc1b3t9OnlG0lQNUfHqZijN2svuxEXEM/o5buAVfqE4RO5y3lkP0M2bxLzIoPHNe1kSaYZW7EFm1keXUwpx0pObQN+qQy7YbSmz3Wh2nfWNDCucA6udjGPpcPJj01pmLjEKjdUxkmRBV/rvOX+K1Mlg1Fte3R+PXxxEEfcSH0DimnbCwxGpOl73H3TD15j8JPUz4Bul8MBPNZ1BGxT47b9gpBvyngCqGLwhKEQT5cuBeDSrAGkJLBiKKFeyTuFqQffffBwNvz46baA6qvh8uTMpklXYmWRyl6LkQxQBECK2TRhGDZ100A3TC3n42vHuWhzy35roYNtXBe2fuqIJuCR/mQwhmn3U8DyxiTL4Dcg0mBfeaUXCszZSEyqSslwAJhW5MxIlfktspnSmV4JsGPOBnu7kJPxBbVULd8Ou7yW0mN5RYaq9tHiFQqLMwrS6PWpgCqtuYq0693yW4XfL5VVsxhGTqrH2g1URfFypudd06QOUOtG7n96BHoEegR6BHoEegT+nRH4HoBqm8j8sUMDII1KmB1msnvzCChNjilMXwOebXu+z+sNyYwBnmwD4LS5hyRvebTaf9HN3WbIsS/bAkcDVnlEVswjbC2TOYBgeNTIcKcCbVewg8pznOi1jDRd9xM2FRYUA6KNbU32yAnVBBzGYiKZsJlMM1m42woUkGMJ0BJaWGG0okPuzHcEDtWW2THtp/Nhsgj72XgMEA/vAZ7k1grauoe0S63ECwFVUoPFVebcbCQk0ChjJtcsBejgJgwTxOdMsg0OUm7HTBbYCcDPcVQiB4BzAamqcx6JPbV/855qpz7ckyR0ZCOlxypR8/nB2fAvnx0qirRdjDDAsJhlGE0MlFweR8egPwDVsDRhd4LbmnMvzB7vAtyR8yaHNGCr1UENd1eApV4DDNW1GCs5jzFthAENcHSuL+ebi38jO/VIhHlkJCDt1POppL/3BFQBLS/EqKJW9XXSVvQmjGD6cVN+pj53vikxA1TxD7AD7vFhAkp9WnyHIU+dYQBOy4EMcIVRt0Gzj9OAqo5dQMkg3dQggay4ZMUixzCYzjEbkDRYsYFQ+rcym+oTMnvJgsB7jyYiz4MgySv94pWcYskHNRjNYgIHaOVkSmGefvHwmGJswWJyrXJecUF2YMIKTUViAAAgAElEQVREawjcra26ICfV9HZijgwWVtUSWNhbs5h6YtykvrZaq4B5xsdjKQB+9ZP94eDLo+GVns4L1XMTpGtWlXbUEOyxXm/a1IiG0yfnlhbrGZE6QLWAJ78XBuE1hmlG9zMuvt7HYFyAErCLXFn1Tc3OWpqsHw5Cxr2gTc/Egp7r/kX6f0UtWBhd7h1db18fM8f6ey5ALgdjrh2LQOSrriQPXqttZ6XrIq6Um+qFHvXVNV71ilz7MzGlyH4DQTHR0jXUP7WoPZMykVSJdofhDcCTCwN4zqJLf/QI9Aj0CPQI9Aj0CPQI/CUj8B0D1ZqZesrzxx4Bi3n+4SQoDKln3AUi79bqY1KIqZGnudoCwyXKJjQOV/U73V7bn3xWHoY7BXFgSFVixZ+EYc3xMkXjyYQtvr9x4jXw0esdsafUJN2aAsC031ITYuW+ASmR2drmZEaZGpkrYbp0KfBnNpAZeEEyAQ0MTZDUws5ci32BId2TfHhTgNIAShuP9ZpuuXcGkPyNmzBAEEnxNk7G9W8pJnR5JZBOjiwHY7JOhqzA5lhg2fsZVCB9BXY3qWgYWjNqOhZuw0QX8IrBEuDGRKDMocYCqtcTyaf3BVR3ZCIlhvXDDx4OU+Xa/kZuv5/KXZW2LKR2TdT0d0sM9Jin+r2FTFabTO8YzcTsKMwUQNng1u8DVCmbYQkzNVYLlXmLYrMCdTPeAhoDVKnfCuvF9eM6hUHmlDCrgmnGQCYgc+R8ynDujZ01cwtQfaDrIwNpPHYAqhg5YWRMO56+Y+zjBYawkPbasSS4Rp4x3u1tSDuANEBXEW/pNbFuLJ+3DzjGHItrb+Mpg5uwkLC9lsHWuUf+GyDqUV9MpWNWnwf3AcDzPSyuAaPzJ618dWkhABkhQTa6vzsenshUiS5xvs9fXQwHcj9OPndQMjHhgdOwwbZjXb8BBZycM8x3Ok+YW+eVmq0MCDZD3O5u7a90yxg9UTfVLku45VKWJYZf5IL6CIB9fYFcGcMlACyLIDNdu3/86QOtXS2Hz353IOksDrkOvhhVjSmXs4EGBvziIIzsX/23KiD9dI6oWetw7nFIznm13GgDUCTc6oO3970FO6n+gvoBqb62Avpnyv+UGxeljUcqR8Nnh4sjMcIChervpWqnOoWA3wXKQSkn/Er3tNlayZYXb851PsiG6R/XTnoL/T2/FmPMAh/D2IsjuVZaChtOtXh3ZtBJTirOvvx2qn7qcKjXMaHLVWT049bOteXzlpLR2NQsGvRHj0CPQI9Aj0CPQI9Aj8BfKgLfA1D9etdbF/gbSigF5AGqTIKqRqinUrCdZbByAy5533JW24q/KwFWG/xl0hqnykyeGyvL67LY9fSNz+3b636oyIzmyTgUI3k79Xejmqwx8cvULA6XyjYdHmzuDTsyT8KIiKQ48kuvJSeMXFZP2FZJeNG8AlYAtGZFBfYsC8Z1U587/zP0pQHTXPtYmioEYQMks53trGFpFRvnxMXoaQbYZDsBCtyLMUu6EFgFwBgYM9PmOPSp5LsGqWZrU9bHOWjaD4a2gUS7lOo7RILgU9dT1WT5WgZKGwKr17uayO6JyRa19+CeHH+VnwoL90+/ez0cyoEU2SUSY847ct0AYnyZmHRzCWBHp9q/ldJpgIa++RyzW8Wev559Jz/XdrrJRW2C3Yhws12bRgMkAW2wpja3MmgOEwn4scQagyiOgpxW/7xPgSqDWxYZNHSe7Yu71wIEMtXnAqrODQ0u8zUqtWuITIPIHMfsIPgOIMUoNFiEeQyYtZESG3Kueu+yJVyXAkK1tGHm0k1VLqzPV+8B0YbAjA3HLFFw19yxkIN874+8dfuP3sNSAkrLIMgsJfHhc0LuewoVwObw7CFO0dn51dHl8LnA6g3wb60Tv9rnpkZqo1V9QQFrAMmc/wom05LV5HpyZR0XfgEAqmJvW4wAgW1hAuYUWTDg0Ayn++8TMWilTZclVhsfvLM7PN6bDL/9lxfD1ZHshFr9VcrHGKiWSZl2tZcZ7lxIlMmzrv76GIwt0+K1EGDQXWCcw7IFn3FtKxfYoNZsanJp6edStY0u1Ack+pS0Oheb+vrs2Lm4jhnXVJ23WZJ+V1hkwj9uRb9PJBE+FXp3DaEcH3dfmyPpft0dS+VwNdHvAIW14EOBqQK3MleCc2VRg4qpxzJKWui38mI40n4oULjjSW5g4Y/RhRFT+w3OfZbf6G9iVt+C/3vJrdgfPQI9Aj0CPQI9Aj0CP8AIvAUzidaFyGp5pIwNrxuwZNqFBI1HMTE3wWZ/2NHIePOEWW05p5gksQ8yttP6PpP4QL2A4vSCCZneu7YrzIPabaBDE7pMl+ExMRSBARSQ5Z2kczCUD4f9YV8TQib1I5XvYPNL5Wcyqd2WCy5AamtTrsAjTR23BEKV62nmRdsxWVxrEgyQHJNLihES8koBzS3qqGKqJGQ00+eR5QJexAwJSFpiCEsD+FR+rMEmzKAQsHNWBQIN4TSBt8wV5s3kZnEllt2KJ1Zb1Cy1/M8hCktnDob/aV+lSQpQG7+ZGR2L+RFaUW6uJsH7MlESs8p2zx5vC6g+loHScvi/fvNKRjICCK4nCziPgZHjqT4Aqjg3gz8bKSVnNcZIAXgue2KJbvJQTej6mjUmLo62YZXbSIGxrjqU+sy1OwEfsErEB2m2ZcMsGiTX1ewx8l2b3UQK7EUFhwCgl33pP2m1z/YHuRrLaEq5m1/dANViDumvwVWNW79I56xmpm0dL/VGkyG9Qr6KzBfcA2gz4Mmd4dHtk06Oa2BUWH3n1JbU1MDVDCRxrtI1jl3yK691cZ0W63587X4yHacGtFDieNXxYbCdN+p9A85yF4lVfrjlcjW8PxGj9+kLZOsBagbnxZ7Sx5SigQWP+RexRfrrxRDY0QLpMJ+RIIdJvZHXqh9LmzoRH9jTWoQIDjUTnRIwPCn9kn6OKV8Eu+21B5jRq+Hh3lSs/97wkYDq2XMAIYyoGhJzuUluqpnkXHPyjjdgRB20/FrA4FquC8Bm35t40ZkGWjN+E7OcP3tbwmvpL5LgAD+zpSvVi84FVc7vicr+qKQTJkwsgMx07+jniX2FMIct3XtIgjFPYhuky4DfC+XkruQQfCa2FDDKr9p8c1taEW0Pu2wYmqzUTWo4Z0Qa0h7om7PhjVnTBj6Vha1vUZqkHFjGMCA25cJq+aDet/GUVttdWm/6nx6BHoEegR6BHoEegR6BPzsCmXF97w9PJTX9cfVCTZyYFDEjjFQ3kyNef/3BfhgGARiZ7EValyk4vEnazXtkwrRxt8Zf2NTkXwW00lbYGUMEw12SO0fkuSLfczuYi4i13MDgCJYxjsL7w73h/lj1W81WwjIJwChPDBnjRLJZKra6TMREfUV+KEkvjCrbuySEThNQOcHhV6CDyTr7wXyClKaUjMGoSRNZAymjp5rEVx4nNVYprWNJsu1sC/ybpQVwBQzSP0+dDdqa0BljI01cAac2N4LFjLWP1ZvFaoYKDAu5pfqpJEcuVZ7mcn9P5Wlgm2RW89694W8+2B8+/ep0+KePDgUu5JDMuanG6ghtrUdeGNUtclxpj49xNDZbWcsCBUzbBN+yYdhHhgJgrwawsRCgD9BrZhWgFHAGw9pyJe08q3927XXJG6NFHzslc6oECyPHgDSjz9PuApVuXtshr332QMsqytE8FxB/eQx4qjFa83kwH31LjwNS+cD99TnDeLKBegWjarltMapmxnKD3jKyYVbrFNPvJt2tUZyhAJsappmjch6FrwJUC4+GfIb1D3htatsGEhPHdJvYNSBJp5oh0/17qkS8k5xKMNfnB2u5/4IkA8yc51r3Us5HAAn23+A5LLKBnxnPYpQrR7Wdu0Gt5bZxQo5pEoJ61ARgS3JVEy9AI6wqkt3IbVNX1b8WhdAp3TLXuPs75al++fGr4YVcqclDxVRpQ0AVgGvTL8JDjioHqRI3iU3YcbOkVbLGLCk9aMDUY4u3twxvk966JrFlxQKXruEqkIrE1xS8ZLjr5XB0dhIQCvgE0PKTpnsnoyhSbtpfKq+VXybSDWBll2sMkMhLZUlAi12AY4+DaEIaUGUrctnH+g1jTJ1r21cCqecCsVkY5DcVoM9vRUu34PcEVhUjpfbIwkUrO1Yj1n3sQPVOmPrLHoEegR6BHoEegR6BbxWB7wio/rHDGP3UM2yl3Xadi8okiQkRE6BMmP71g6kXNUwBqsjPAIwtNw4m1dmNNami7AIg9TZ3Lt8zAVOSoZ/0BumvNZmeYOa4ACmBP03oLjboE4xrmMZkUGJRtKWezOXkSz6pPke+R+9VNoJJtAEDwEHg6JpcUTFKs6lK1wiEwsgwqXQ+piS0lJUhBxZRHq7AANXpiHIz9MFT1NTH1OfBEMUykvuqo1JrlfZhDAGeSIaRK7IvjJJlvpgVmdUL2DWQEBDAXAkQCzB25OkbMbP5UEyVOF9DW9jfuQC8+ria6xo82DXLQ5O//OnD4dmT7eFfPj4afvvFiZlBjjvVtuStRlJbJkrui+GUc1UbW8kn1FTl4dI++mtZMGYxGOUAzAAggB4dNDEEuFVcCghvYtSjz2HxIp0NgwpYMkDkn4ch+ai1ckOsAKoKWnJVmaqH2S2FsYDq5vDuI40eGWZpPWJ4Kdmry8cUC3htttIUXIG93AcGg4Ad4lfSXLZpBkIeoaQvFkIM2+gL7174irdarMTQTHC2IefXY8LNB9KYtG80s2+j6kOB6FY71r1V0nEYQPoI0M19R19MNrK3gRpkeNDuRE6zTwXYW+mY54fr4cvXYiV93jFSSkZxxRbwBKtOfPW0P5FBbf4yVgxEq2QLO/pa0T8D2Jwr7SKlJQfW7zFS4u4s6a+Pa9Sfes0AeoAquagwnECuH727N5wfnw+f/OZgmLMwZNY09XK5vlY0m75V+HH+5Un+eFZGbuS8uUZ8XmwqeJMyU8SYseo+BbTyGRcTkydK4RCbC+XKXjKI6pqcrM6G48Wpap/GDMoAXez4BQta6jjmWSwcWC6tf14QOFoP58pzvSBVQfeXs80tURbDKnc3MusxWEMQfCYgmorTW1ZynOnKHuu/J8pNle0SV7x+L3nNltSS5jeV3jYQyzVhu7u/qe13uv2uJ0790SPQI9Aj0CPQI9Aj0CPwbSPwHQDVAJAAxEzQ/nDiwlSQKWPLe0K223JRAZ9tst/a+DpgBVgGqLai8zkOcmBAE5PHsio1aGDi1SZRtibSe+S/bB9QYbBKuRkDUknx3B+8dJEF03tqKSKDYwIMpFQZGgFZE2OaUFMblZIy1OHcZNLrshaCORCjAo7UDaU8Da83BGopFeEJLmyggNzuhqyQ1B7lIaaS0mJixNH555zWMuOxXNYglLNgUgoQC6tsQKX2t1R6Zi6TI0BX+gNwKWDG+dKHAmwWS5f0+ErHYQK7VN3FK/XPeaU6L8DeCN0wQJ36qervFWyqpM3SwAo8C4iqNM1/+vnjYUfOqv+nZL8v35Cfqr4BOLT/RGDThj1EXZ/zntjYgdfgMNJfwCPvG3hke8dO36/tuloGUAY9bMsWsKUmKwtoBWx6Xx80DGEwFoA1ub/E37mQ0foqmqmxykVdwUixf4Fgj2B9ptTc4f1HWnAQUD3R3P2FgCq5xQ2StT4EONZk3YjYzVa5mAxHFgmcA1qUrI2BwDz8M3AMgCziPCDQiymA+chMWcAYS1Ke/t2C1FIEe1sWKigt5PxO+uB4B4hnbIe15K3Nijh2big/Lg18kMhyNLbTuNafZ4rDtmr/AmaPzi+Hz16ItzMzXCC3Ylii6CgCOG/D/5x3K+OT1wC8HN8LOLXQk3WGgNEVB1B/tQ4U91sDQekd9EGYXJhKOhDHXkC3sJ6+B/jp7hVgfaxc6kfKU/3NPz8fZmItw7jmjFlYslwZmpinPuZ+Blw2WTMgkuNkXCUH1tfTRlZ1/ZwrG7bYTsQwrJxg5dD6PM2a6rfJn8vt93IhoKq6pypPk1NmfMhMCRBKHzjnchHmvrpQWZ0L5amuVIImCo8s3qAM4Z+VF1wrzsc2WMBRtCGAXzHgAp8nlvuSIhFfAIrXxCcgi4f5fcyC4L9+fBMw/Q7+7+UbetI/6hHoEegR6BHoEegR+I8Rge9oJvHHDgP4ZBLEBIrJDxOhJgFu4BIg2SZBzdzj7tSZ726B7u1lCUNbmX1+nclWJvCNKU0JGgv8alJG24BfwGvYWCSO187lAqiyHRNNSj0AZGOwRE1RHqm7qiNJpjtXQpnlpWrebKxkfkx+qZ86mcqRGDmm80WR1mLSEsBJXupUOaPkmwIyYWEb97uJQ21jIwGisKZIk8vcCRliRHqAQdhY2TwJrBrIMdEuEEt5Gv5tYugEUDOzGLMlngDVMzEvK5mvMHd2W7gaq1/UYmXSa4Qzm6h2qqTTOwKqM52TQPV9Tf4Bqsz3/49fHwynSwEEAVgvRWii7txW8lXVIeTRsKQAYdAbIAXmi/MKfg54hVg1p1aoywwfywcFUpmIu5asJ+jFZnFVnc+Z9wB7S0jNxkVqClttoK7XHMNXTy9EEvo1KAxiz0C3gHzGg5Y3BFDfF6M60d83MkI9UB1VHs459QsPoYDGMg7KV4m14SEgxedo1GiptcHdGmDKsQMUOZ5rw94B71cwiYxW8pcrVvGkCsNa2NMxNNHH9S0warAE2LQ8OOfD6aZnkd/CWhu0ciqOR84l7rYoAXIfAqr390bDE5XqAQBiZvv5q8h/Obc44XJ+tUhgOMzB4mLt4xm0luS5VhKcu8q2xMdRACYBuOLui4GVnYz1+coS2gBcpWra5ZeSMJSCsnBVX1BP2KBV/VlqTK6Uy7knBcOH7+8On/32YLg4PFft4SxIwMZm4UN9E4gEoHq9i/29cBCzJ8r0IP9NLm7YVE7EVlwAbkap84ILxGo7xriBKpgYl2IANzJlLQoh9+dz3JzPL5bDuWS8LccV9nSNKZoA9krlaFaSB3Mw7mNKWV3pnC71Pfe6jdo4hOLC/hPlkJs5XZ8btPMd0l9BYYNSzJVkJxWDJd35VwapchH273LY7G9WtdRX/U+PQI9Aj0CPQI9Aj0CPwF84At8RUP1jvQY2JZc08rGYc7T6pdkLcBkDoxh4MHHmeRes/rH2GyhlW9pF3puczbRhDs+T4TwaUwBQ5bh3JcetX7RZjK+A6qbyQQG1rj2qtsgPxb2XNmdiRUfUNdXMFzffK02ayYidCOxNVaaG+qNIXTfI2dTh5psz1308l1snkrxtyYgnY7Wt7uHkS11WylHYRkfIgdqjgEeAKhDXUlNOS93mGHb+NY6PZNflcyxdBZwEuIRdJQZBgpb2wrgJ/CjbzWyRgQLlcZAP4zxM7VUm5Grveq4+i03dcK4qtWS3hvef7Q4///GD4fnhYvh/P36tfdQ/ISgm/yu1B2BEAkxZGkAquat0CLAOqIFN5dx4JJcxIAkAmxMKI+z+671LrhZL3IySItu+BW2AjpTEYcc4x9JoSoWUSRLtqi2OP6XRAsOuaVqjxXmrXEu9B6i++0j90nm8fqNSIseYYYX9a3JqAy0Hlt54peDO8G0lZ2LMZIde/V3LseoCV1v6WSOzSWMbUPX5mzXFGTouvyl3BBgsqbEBX+IVZpJ4sUvySY1Ngz7zNz10HyzzRZYKbjLS5zzSXtt3SQmdanuqMf7+Y8ZHQPJrscvP32SxKRJdjt2MojL+WskftoEVNHt5h8W9vSp0Mfco8eAUAKrgOzPLuhpxCwYoRgJ8LtC2NqCOiRLAcuH6qLpG+ux0IVZR4HCmjvzqR7vDmconffHJa43rxAQASry0DOP9YeOvlAMKSDTLXewo/TCYZRSxkOCrnTGWIZi/jUnN2AXsQzfnc5hRGyH5PNIO+wNKAatLGSyxyEUEkOJfCJSuTsWuwvLSV9037H+FwzgItMAw98CoSgNt6j5bqETVCtaWX1OPrTgC08haFC1A9USlbAJUw67eKmFqIPY/PQI9Aj0CPQI9Aj0CPQLfUQS+Z6Aa0JdZPBOmTEMbeM20GSAIUGWCyMSJzxpY/XOjFHaVdgNKm8yYY/NZzJBumVVAEpPslFxo+VkRVbYnrwTAoEvdNq1jsLRlKR1nAVj0nNOFKPFBCQOKZBOWcy7JLOdzRc6ZTIbIb2W7lZgVQO9M5SdgMMeXAk6AXmTC1u8CRFW9VZNny38FkgGR7GMQArNkrIQzcaTBSI1ngNdCJOS58XnBPksVQTH0jddMfvEMRSJoxhGJrI5p6S+wGGkudRy3VZJmLsmv+uraj6I1/+YnD4Z3n+wpN/Vo+OSrY+Wk0nccR8NAwdhuYTYlhDWhZI/pUlBjGClyTAGwbTGiGdAYlCoGgLLkLAaUGRyi6jVrWI+SAdMsLLeBVoHZ1l5MmYpxZVQUeDWja/AbgOkyKXoN0+YrbeYXAnlzeOehttUQODi8EqtK3wKIvR9AF6BUxzXCAkiiDjVmjbOuWVwjt+ThCocYhDlF0yPudimlgeTw9gHvYdAYhhGp27GXHYsm9TUOdm7BKUR6B8jiiksP2AddqcaRWWfn3AaIOfe2mFlClRTSMKw0+M7D8bC3zRiUdFWg7osD1e/FgdcLA2zawBu8N2M0EuKA4ywM3Eiffe7JADeQbUZFFRGkvq6fyilwMYiDt0NqL9GqgCglbmyABlupfqxw86XjYlbPlDvOhdjVfh8+UQ1kAcH/KfkvCykeT2qYO3vGuNFhvKBhw6MspvDAqAnW1hZKBaRHrjUVsJjP1H+upbbzuVlOrHN231LW5pLv1HZjnm2+pD3Z53S1GBYL3Yn8pniRgNI862FxJKUH1wcGHnm6jJhowwsY3GeuoSrJfi2SsM2FFsC4jpZbe5hwHH5XU3LqTCqRExkpreX8eyv7vbmj2uDpf3sEegR6BHoEegR6BHoEvpMIfM9ANZPR20dN7PxBwF/4k2zTnH2zfRizP/1gX1dO1LPJixsjGwDb5MbJVWX7ZrrEFDQF7QGrqSUI+5jc1LAjFtP68wnMqlhMJpVjTSqnAmd23wToFJNqykZ7YJg0F1i9HGmCCkgwKEVeS23SGCFNkb8CCg0+A2YwakJGawCrY1OKxkBV3UYyTD+YEOPsyQx06hI76r0kxDPlmLZJqqWcTtkMMDR8t/yUJ3mz+BvLzkmTWfoDiIUdxlXYpUWQ0Urqu7GtuqmSMTvXFUAqwP33kv3OlZ/6zx+9Hl6rtuNE54nEl2OQV+i+UqMVZhbgqVDaqdcGQQCvlKixqywMJgCMYwJU1ZUJzqcGgvQfAB3XXibfLr9TzF2raVolRW9ALG22Oq0GQMhTmbjXFgAV42b9A3PapIl+cXyuXh17Lp3oO6ohCov54lCVek9xHU7tW4CXJZsFYAy3cBCG9bYU1APa5xekBpIMvyXMJGY9bGvyXNNOuztsTKUvjE1hU33ONJN8XICqUyU5BxYk+FvxabmrGdMFVN2FML/h6wGUxfayidqyzLcwS0Bj+gygRmbLB/fvjYZ3JP/lQZmdrw4vVV6FfG6xhr5dc0fHjClgzDxtgVKO20rZ0F4IdAtVs311wWwmiwCcqlnfjFuX3oGlBMzpgAuBSthKFkcuxISy7YZzWVXiRp9taZ99Rfzh7pbSq1VPVUD1WiDQCQNqQ+IFScAj/Q1RqfNVzVKkuq0mqllczkN/4zsV8XS7ppZd63gXOAlznlwrwmVpMuV4yJcVAGZ1IpHXvVfnSj8l1QVgL/WbwjGRMi9V8mp9thrGkl/DtK4ESD226p/vf+W2Xmo/ehO7Jn7JVo4lzuFch/VGftsYT0fkqF6faAtK01DGy7ZZ/r4/egR6BHoEegR6BHoEegS+jwi8BUD166cdpiyAsU2UknUZwWUmV//68W+dSgO7d8HtbdsBsuFv8gAuAFpxCuY1UmBcL+kD7CsTPUrZxOm0eCxNZjH1YVtNcgWsxkp0vAZwqcuaUw5byodzTqWNlbQXpkKVt+eSMTBWAELksAJ9c/JLxcJuCLQwWQWNTJUTOlY7Nm1Sv6iNmLzMSAoBXTAlS/LxmGhTroYaqZXPKgFx0AsTcEkLeSArNiQ3WwsbR2xga+h3GEIDL4UPkEq91bFA73hvR2BVpYSUc7spZvRajOp8Zz784989NRD4v5X350I+Aq8TAVsIMD4Hk8KiuhQO7KWAJw6rgK2RYtDqoQIYzZ4CLN2HMKd27IUNUjeRPYMiAiZT2gZSC/CU/NYCcgajBW6QRJqNzgKIy50Y/PA5wDf5sjBYAGNiYaBl4BIwDPjanY9UQ5R+Cai+Qm4azt2CcuuRA1isvgU4tsUBSz4z0tyWX9+CLxOFznUOAOMBS8j53rgSExuALGBOfW5AtIFox9JjM8ctrOe2WkkeH0M7OrfSx6wloZCbNyCbblwaOAOkNVIgI6tffE6uKNsghX7vsa61EB7n8OrkanjxWiBMgMykp9lEFAPkSEa0C6jyPcS10Sc+Tz197b2a0gIYsGzWu5hv2F7GsF1+g319P3mpSf1C6ntGLqfAJYCVoOPcy8ZIb/fERu5qzGPo9c7TveHT3x0MZ8dnvrspGxNXY7GVAn2YZLEodUW9UgPXHPMSIzTdKADV5MhyobmcxfpzfZ2HyoJIAXEWARQTap1iCtbAqtlN4sB5mPUUyBYziqz3XK7AlKzxtVDN3rXK1mwu0856fDGMVWMVihspMu1iAOX7u1QBLJidXiHn1f1OSRpUEzKE43Oeh5L7yr6pQCr5qU10nnHaHz0CPQI9Aj0CPQI9Aj0C33UE3kKgGvDwh6v5THCprQpI/SbHyW8TtgaEPWXXE5RgTaaBTlgNPgs7GRlyg818FmAaoEoeKxPjfJ6ptqGB80O35NgLwTVdiVnFMEn1NqdiQ5HhkgOKBas4yGGsnMTUSQWUaooKcFPO51wGKEh36c6lchbt00JeqyalgFlkhjOVrEFSHBMnkIZYFk2WV5qkmjlE/AUHkKYAACAASURBVEdJF02YJ2JStkcClQJiS82GMUpK7mrKzZDvipSQbDgbAgFOmfg7t5OJM/LQsLkjgejR7o7K08hxWf3cFLC+EvB8/GA+/OLDJ8Pz12fDP32qnD8ci9U+QJlJ8lqTeUCqTabUpuXLCjGgEdbVmMr5pOTvhk0logDVlJS5BVSAs+YOnAIkdUUBVIBq2lQsnQfsZ4AObJkJ3MJBmPYE/6TOLF+EUQ3wMcgz4oxRExJgthdOt9wVYPXVK6Slt8srjdlt5loezxkaYRB51t1nJqzwVxnI3kh3YUy57gEviYWZWr3wGTN0APBmZAMYLTcGqPqahWHOoe+yffQnslunS1qCG+atSZV9NI5t6WqYZUvwS1oMm3ilmFAyxrJVHf/p/nh4uKNrreMeSV772SuZ8yh30nFTP5ETL4V0GbtmZgFynAdAFoDoOInF9yIQcImA+QKkRBEXlsUdRrte2szIjHNCGswdsEv90VMB1bMzCVu9ne7P1MIZxnLH3VanJpQu0kfvvf9gOD48HU6eHzov9UpGSwBygOBCoJDzdEkYLjIXqY5h2e4FIyWMrRlWO42zFpS+O0+WzulWXmrBaY3BkUW3gMkYVgF+7TLueFf/ke8KdDIY2Geh1/T1UrLmhXJUcQpmEelqFLBLjqrL4CD9FQhdK4XAY8Y56GSdykiJ3yMW09QvGFU4VhYAzlW+RiJj9ZvyWzCq/P0msFqD1ndbf/QI9Aj0CPQI9Aj0CPQI/PUi8AOZdTBlpraqoU5Fw9Pbb3h80ynxWQOod1FCzZA9jScXNgZKmkp7IrohN9+WH5vjAkjZDvAqma/f015jbAs9mJpS7qUkrxuUX7mQkRDSP03KZ/qM2qljlXC5HjNJ1WRQ7M9Upklzyr/AyuI6K0CLaVHrNhPiyEPFiMhhd4rsVoBBvKYYTk087QDLVBfmKL2/1OwYcDGBTRWYRULMJBUA4yqJZuSKxSWfFTBpzB2AaEksh6xcWOcowlpS51XAdLJDfqqkv2JSRzJUIkI/fnd3+PF7D4bffPZm+P3zkzDArtt6a7QDiEJOzAQ6TGmA1RTJM9sZfAEMImmNE3H1iy8L2DWm1SmhsF18jhS0gIzBJgZDAHazsQDSmPvwsDtwgTVYvzgfZ3uAuTNY3VacW13j1aAQYHc13NvZFIPItb0anotRRe4aUNtAZJMyl3kRoJ++5gwydo2bAuCKwPPfC5vgCERx3rVH3F8BHpHE5iRYPEhfDWoNeMNIGuTb2beMkAqqumSTd88OYKsKyQ3oo3lfG221BjgZqNJr2NGUhAFQ8SCarfTKjuTQ7z+kvNOm81O/UD3VozMBJrPbkQo3iW8rPWNGW/+hzzZVYqGigWTnZdLTLDDgKhy0nsUCy+p1GryGRcdfiIcBsVhI6pCuJPslr9Ospw7g/FMt0ticC+ZUn8OoAkBfffZymOqzC+V80ii1XJENW1Wg/q8FEp1nTF8EDAHAgFmUFl7wCB3uq5uavQGsvOTeXMgYCcYzBmU5NwA1igmXSNLJkZtqF2PnsOI4jKIC4Jk81otT5f6K5dW6lkNxodeMaWTBBBBQvLyMY3f71QMGLwReua4zFtrUJ1x/FzJ+c+x0XYGq0mL49w8rtSwM3oJVFuduTe8S5/7oEegR6BHoEegR6BHoEfhrReAHAlRtTaQYMPGLMLUZIt0GpibuDQD8q4iRXViJgV/7LrJeJmE8cMVsrG0ch9uxI/tlygyjGqa1MbKYKm1cCzwivZUpiXnWkTJEBUCZVK80cSSvcCZGc0Ns4niu7VXR5YxJq6SDc5klzXDlBcBpEkl5G6TC7M8ksxnWoNqdA1QpW1NS5Sk5Z9pnqYkpuaWAXQAyJS7gbbZgXXHeBWSyF+yk/nlObTkqEldMmUCFYil1bIBlJQkaiMSqJkAVI6etqaa7YlQ3ZaS0KedfiooCsH/5s0fDg/vz4X98dDC8eKNcXTPIBYILxCHzdd4r8khUtrCbOgbn7pxVZJ9Ioe0ynBI0Bt8AFoPS9NlSWL2fqD0m/VxAgL+NeerhUaENYYVp329Ld+tSNXrvmqwNAPnK6lwBuM6T5eQzMsyxl5yW2O3vSer6SAy2GHHyMdcXYTwBs/Z9th41+7gFA/Li3N1mxiwgEFatFK0BNZWTfFeCC/O1ZnFB+yRnl5zYIlL9eeX0Vh+C6XUeABqD6wagiV/a4RMzhwbMCZrzRN1vvg6YAiAa0AJVDG55tnuuysXY0VkxecKiCzm6w/DyaC12XfeD23aDAelcLsCe2oQpdf41CyFc2wLz7XxafxqznIWYPHm4HRylBfgAqvRtQQkXsaJXZjwFv8SEsqDgBRBAuPPIdQ645arfT3bHwz1J1D/+6IWk+othEwDKORZbzCIOg5AcVRY0+CmBwQRUrp1/SmQiCYe1bX2LGZSAo2S81CQ+XcpLG1MntTFRXjpBXYqxtTGTFxuSG7yWzNfMKoHjOOeClaFph8tzFmMEaqUWuFC+6krg+RojMq6HFgeSA0xcyW2VY7C12oBRfr+u9EunMlKYJ+Hyq09xGF+JUV1dqxhwsqQLrLJg134LOQ9n79azgt//9Aj0CPQI9Aj0CPQI9Aj8lSLwAwGqAMNMFBtfFXlue9+iw/QQkBLGrDFRed3chZtJiIWdNTFrYJTtaCNmI5lsAtBuZb6R995KfTOxa7mpOUYMdGJOMx1te2IOoBiLebRxkqS4gCkmvJfUYtXBmKQDMLc1eRX3acCLy++UequahJNTCTO64c+QBc+c3xdWFGATCaQn4khUBUypqepIYLwDKwrLS81VOuO5LBJSWL6UnDFQJSeVbfWe/NpNgbsLu7OGfQPsTiX1nc53hq1tPXekf9XfK6GhPYHvX0n2C+j4f1TqgxIhtpEyexRXH0uNAarOz80kHgCPxDaOvjFSiplSZMkARo5tFsro6daIB6Dq9kKrWkrpZtneoDBOsMTYtSUBQgZ1YYtTU7XqhRJzAJMvSBhFp5rSTqE4nwvASM+HMg96sr8p0x5qqCL7dOM3LG1DfjYwogsFygMC2Y4+p2SLmcLqMwwm75M/ijOwL4uvl0k6M47J6Q3jSkh0rc144zYdOTDnaulvTucG3DkGfEaj3iggteWhNvOm5ArnOtAf+rkCvMVZyO8tdieGGBYBhNXco/uS/wr4sV5wfH45fPqSEivIf9OWx6v6a/ZTr5377OtaixAJeTHHZfTVTIsAYKBbFh8sac3+dpQWaFxKIr8Ui7pcCoAWIwkjCmvJ/dLydjcFHLfInRUbOYIdn20Oj+/Nh88+lvPv6bnjjcuvZbsw/xq/ljrDdHLuOAAj12WRwxLoSGhhQXPTxU+3OQJzJ8KSLlRuBvm7fxM4eTCv5cT6jAUXnThs6QXSY4A0kmX1f0Ns6eJc4LVWG7x4xeKGQCsg92oEo8p9qr4p7xbncABqBN2krwpQ6x8RI0eVIUn5qbX6reUxyYD1vRjX9JrcfBhVXNZZuPOV4ar4vPJoULze9j89Aj0CPQI9Aj0CPQI9An/hCPxAgGqbJFn/qX9iMwW4rsWKZKrMtInXmahHntZm8I0RSL7prXQNUMmTCVeTE6dWKkAUgEUblJvxdtLENlYRZqFxJpp+ug1MlEITtb4y0RagEMsKONya6djKUSWHDhaTnNWxmFBP/OQEDCMqqCiWRXyeQCFg81JEJbVTmdgD2KbKC8UNeELOqWqWhgSEvcsEGJ50q8rUZBLfJpPJ95tKsktOK4DV4K0YQ8tdyVMVULQxD+fu/FQkuuTXptNtkjwdz4f53p6cfQVSpwLisKrqF/mpv/zZw+HN2eXw+6/kHqp9MNohH5X+0qaNfNSvlnPqHD7Ovbn/kpuqw1Oe5iZ/dhOWNOY6BhAFAHwvFPghJpwvkk/2N9DXodYNJHqxACAQh2FO38Y8jR0sF1ofg1GiU8aZeCaZdmMb6blZVq6a9ntyf1NgdVPOtqqhegIoCOgzeMOMyVuaF8wYIS8ZgGhMhnwUOawkwxp+gNM2YpHVGo/W6ESuGnYzuZne26CWeKaGKCDVI5RrBgsN6PF2AcEm42ptJjLcjI1cD7ajHE0AV31VebwBg7CeML9cz4AvyVEFDGP6lOOEIZWj9XQ0vKfc3akYP9x3AapHGhMNbHNIzhepboAw/ci1sUkRkSOn2PdVLTZQP5Rj6Fw5Vlu0gCVdKWC0gUx2odenYhkBp3Sc/q4l+8UcCVk4241gI2F/kf3qaGZX9cWj/dlw8PnL4eRIhkq6Ry6obSpAapUDLHkDgmoPMMn9kOjhvqtjkMNreTE1UGFI6TPSWh1LvwHE8ALzJ50AoBW216Zdut9xukbGjVPv+fmZQHDAuHNuBb4vz1fD+RtyTHXdlaPue4AFFi0EUFvVPLW2hWUFdJ6szwyskfxzTRdmTKXeUG/x/o4uhTFD0HXP8duotmXZpH+YLh3pexjWu4C0MaodpPqy90ePQI9Aj0CPQI9Aj8BfNQJvOVBtPJCn0p5Y5YmzLsAwDrtIcm9rrN7ljsy31D4xRwoD2oBsytak6iTfNeMkcviQ0/IdACgMSCTChit1UWIuE7gI6AzrFYjg2bf3HwvEkoNKvVQmiNeUkrDhCmCKSXAYJSaVdotlIs575bGa6TQbKrZVbUypzUruKcwsOaWe/WdyDDPKxJ5pp0vI0B9P4EN1TQVSXVYGSGvNr47rnFD6A5sISNR5kMPqGotBVWwKQ2tAAWMrSfPO3r4Mn3Z0Ltp+pjqUAqI/eu/+8NP394dPvjwenh8u9Bk1Y2lO52hmNGAkNGBiFOAIc5q8VRs7ldMw7DBuwczhDWg8PzavGMaNKwnL6z4lp9ZhbyNF7w0yffrFsHKebAugvCO3NcjgylqCGhMp2k2tVdBegWufQHJNnwmo7u1uDq/Fph6fYQAF7misZwBWe7BbSsUQ55K8mkwHXAOoA1TZ34AM+bbDb1QWFbbPN/VLc+MWuAWQmehKnmrANGMrYDlANgDZ46PAdhYyAhTZJkRltemuYy6VccIQAlziymtmEYMlddx3jsFuZK8sTtDnd5Wnen+HBRHJf4/Xw0vJwF0bljbMQtZFYn8vLPCXsY84tUA0ixMVxZSjQW4MGqPDTTYcSTIfAcgA26cycVrDopKnKqCJ6y8mQ8Az7mgvUghozrXIJBhnlnRDxkWP7s2G8+Pz4eD5G+et4tYLW0yuL2wtzCX3CFLf1VpMLEsa7pO6reMitbXKQcEJiI+5UsB/Mfhc3/pspWNeq83Ej4UCAWDlxl4sZf5EaR3L2NVfStkoL/VSJWlsaiYwagYZFl1/behk9USkzZTHIg82NZN5r++di4r0N4+68i43ZQWHIXty3FcqU3M1vNZWjU1lj7u/qzfDur/oEegR6BHoEegR6BHoEfirReAtBqoNbrTV+7scUyZO4m48wRI/4eft6n/jppgNsx3AEjaVNtiuSYY5RphVgO+tcRIQjTwuWufhzDy9S4maAC0m5mFrvd8d591sCyphW7JBxZSS+QgrM+HbuJcCLMkdpSQLklfYEA5oslOT47kMirak4wRYTrQdQNO1UrUZdRVH1EoRKHB5ERgps5FhfmFwAs0BImKHkD0ytRYQpkUYFMCY80cBpkSIsjPaXxlzcvAN4AUUyojYOa8WYNPuZD5M7t0fRgKoMEEbmEZJDvzLnz0e3nm8Pfz648Ph6DzOvZsqVbKJjNgsGefF3wKtxebBvM10noBh2EC7piIB1jlN3UaifFuTNCZDXD0DsJLrwgCP1JavmdnKEioa+BWT6WF1CyAtt2VUuHxI5L4GTv4021k8qf0B8TbuKUD4rljDbbHkB8pPXao0DVJtmzNZn5sHl4Zm7MwLQCxQFrkvuccRkzv/kBHa2FSuJ/G2XWxAaXIgA1bDkMLE51zZH6ARp+TIreOzTMkXxgclkyIt5dHyPnntcWlpL2AKQFdgW9+18kAwpSvyQEHJfK9+L5G+AsIA85RcMiBOruzDexPVVMXxWXnYkoB/eiBGcCFwBcMJk8hDXTGUCpWafGmxi8XROo824L3pJlhc4O5JXq1ru9b+lnALWJJvzLVcqoQLbsMLgb6lgCquumNJYhkdLmejfO458RLD6TYvFsN92TizVPX84y+HMUCT0i8AVp0jrrvNAOxCINUgkpgBTG1iBOssO6IrHQ8ZvpnffE8JG989OlmXr+Ea6j9L5aHCxI60IOZscuTQC4HVhUS5lvnmdwDBB+VmnCXAvjJhox4xfaItgDj/+E0Ifx9VCdey3SMZtVnUuwk+sXPtZZqJAgNGG9nvleqp3uan5vfu9nezmuh/egR6BHoEegR6BHoEegT+ihF4i4FqO+uwAmFBv/64C0j/WJQAbtREtaDzzuTrbpmbBkoC8sJUMWVNWYdIfXkHUMVgKVO7TPoq0c6wIvuEEvWsVH8pHyMmUwCQ0i9XgK5ivDZFsXJkgCpPinROBNhgX8jh3NsWENRMnzqnW0iC+cfkXoBjjaTQ0sPM9plvbkkabCmwJt9MQF3zFLdf7YerJ5PmAFUxtZIdh+mkO8hbVSpH0mByYF1P1eYxcRKmfWqeGgTTnpjU6f4+dKzPelNAdSz57//2d8+GbZXk+ZePX2sirZ44JzOA3aCCXFlAlI2NAqYAdpMpgDST5gAj2MfUhjVwLGBpVtTsYkyJDJnUbkygOAekpGkbZpLvY5wUcJap9g2PeINXyUGkvivgi+MbHGhr2KnG1PmSFpvK9cWh+F3VUJ2pdujzA4AM16DK2/hIBTALsxIGGNc2di4VH8ChiVBtH7PYnF9MhDKEAJ68MJCsc6JpM8UFLzzmgkkDNsiphKkuptyXkPekJpPzysYOTt5zWjB0yWclvrzmFBjL4TeRFiOrBawmkloaKkDGW8JsAyjuMl2HucbyB49nw7ZkquRkfqEyNS/fJMfyClaXsexrTlPJpMz1TB8SFlj0SH19VK4/jKtzT9u5BtYilV0rKPQPEyJkxeSqniwWqqWqJGLkuAJ0xHOC267YzzHMpwDgtZjMDUnn72lhaFsD8eUnnw/XsJrsU/nLxITx79DBZpoNzUIDLCjnTDmYM9x2q4axL4v7357162DWXIsblJ8BqNbClxl+cmnVT7fZ6q+yMmFpuC9wHXM5nAows7LhHFXds8iMjWQ95qL28O8WN2IpBprCJL9dfMsCHds2xpT81FM9qaVag7fun9v3bRz3vz0CPQI9Aj0CPQI9Aj0Cf70IvKVAtSaqfzBRapOmu8H4+nZf/65m7+YWA0IbaElOq6fGd3bie7ZNzmqT/VKKhinmaFBOpsFogzzJiw0wNe3oYzRGA9rn+lolZyTX3ZCDr412SgYrNChnUZrVvk5VxTxJIFCgjbkmQG1/tjPsyFF3W2VrAJV036ZETHTFpgAuAFkAOjAF38XQhWmnoABmQDCgAAmjFRhRTJPEzlLBlVxN5X86jZOvYTurvql5Ruep2g6pmFQBU0l8p7t7w/TePed/ciwcgPcf3hNQfccA4X9+AhujvZTfCdN8VY4/NvvBYRhJrdnFMHyYKGEAtKXtnWOLlLeYvwCnymPkihj8Bt4FoRe4MogM0xpAXQDGQDVrBv4LJEImzWtYTv2FzYaJQzZq/r3l6hZTaybX1GXGG/EGiL3zICzxwWuAS7ZpstuMigLICaX6FtBFrMF7zh3lFAxUG4sZoG5vKEaTwWaMjpDdptZrABDDx9gXoyuO57bEnCOzBnoAQDmezz3gPrgwTKzZXjP/ANMEiOvTzKYsw4UV1L6WJyNBtRFQrgdMreuA+qQwASqw6cNdqkzNfHh8Hzftq+FA7r+fvzwv5jimVeQlW+0LeK7c0xiC0X4WjNw0ofW55bWBn8d45LT0EaBqt1yYVfVxrfcwvoBU6qBSb3UhSfCWznXHa00aK+o7pkvrlWqGCvTt6pre290aDr98MSzOyPGMqZUlwFw7g/ksRjjHFMCsY5AfTixw801OKnebtQj5edG9zcJSY/rNnOo7gO21+x3ASxka7mcu2kplbNbqExJgg1PlqbZFqQvMouTgtaBcDQC0HIevXDuZMUIqxK1pXMYiC2qMlozJWwVKS3fIr1bK0wBUyU/tjx6BHoEegR6BHoEegR6B7y8CbylQ9ZS5ng2UfNsgNRCbadntJC1gNVP2TFib+dJtHdU/rB8YcAoHpLqhdgBu+/LXiYcCeOUqbEADCmGiyCxan2PGgqwXVkR5pjflUzSxp84lZkpXAmkz6qgKoVyWTHNPEts91SrF7desCwBW23HUlDMpEKb3lr/CMvK3gAtntiWQPNGTSb+smGTsxDHE0qpMDm0CWpzbRxzYV5N1GBiX5QAQUQYGkANL53qpO8MMoCr2CcUjgGsuCfD7P3o8/PKnj4cvDs6Gj5WjSh3YEYZPkisHsgXcuMfOKU1eKcAO8Ml7ysxQBsTg0UC1gJ4J0yCVgK0AGMtsza4iJW7XOWZJNuMpQOfliJLjGkBgT8swgH2F3SPmBv9h7Q2O6VcxXTa8Mf2YPFiAyv05QBWAez28OAzQsMtwAc/m6Br+NmyqwR1qzVrXaOAQGXDyFg0nDUQtI9Yh3a7Po3JTiQHXn/4WWwwbnyWXlPbBMRlZt4EHOaEFQlsuqZ2Mb2KYfmUo0X9eJHb0J9LkmCRhWgTLV7S+gRxMtB2L9VhpPDeaGtD2QIjwR0/mw0zy6HO50378QpJWjI8cp8qh1V+OCAjPfcq1Rg2Q47OA0MykPL4NsDFFYrxj8NVyXgMOkeTi/EtfKEsDQGVRZyFAuqA2qgbsVAsdnKfNiAQGV2JdN1SndCJG/P7ebDg+PBxOj0/cHSTDdlQGdjrvNLGDxVwAJJ0LK7dhGRXBpDq03FOOWd1b+rwsomKORD9hPznBC+WQqhwOY8/e4/oNsBmTXH9pF5BMP8m59Xh33m2Vw1ETK51TrjU1XDO4qIiqPXz9owZJWZrcT9woANkoQVKxNooR31cGqjr3P8hP9WXpjx6BHoEegR6BHoEegR6B7zQCbzlQZVLFhCoT2G//aIDym/Zv7EILQSZ12SMGSmFWM8GLfJg6qTCaTRKMHBemVE/VYHS5EYOg5KCm2yCLQFs7m840EbUBkj5ZaIJJTp5YVCEmA0lYUIyScAreUWma7flcMmCOoj6pSdxtmZg2oEopCkCLy7i4tmYALewSh5jL+IintxGbuo0UWXVQZ2PVYeVYTMBxxkECKkA9wuVWTdjhFVYmOlwztgaqO7sqS7Mr8CEAChOpSfW2ZL9//+F7w3vPdodff/rGEk/n88Hw0m/LOcMSG28CRKoUB+ADEDc1SIVJxdwpuZHNyMfgz7LfWxmwT5KJu0Ef5UOItZFe5ZgGbPlhcJdpe8xtmsQ2ABiHXJsUlfzXDK4Z0LQRyBwGz/U+9eHDHQHV/dFwovzLV0eVQVogNeMloNosOu/cl4AXAy/aL4BoBhAAU+AbE6QwwpEEe+3D4KbOUft5ey4SoJY8YY7n13my/mFQhEyV8zV7HJsvclXdaBquR8bNtcZT8pphcGPaQ7+sPtVBnZvp+JDXLCmwABT1VIkAoL0xnsRyojENUL23I1Zd331xsJQjNKyfLyhXw/0OpM4CBP30wPW5V/4nsec6MV4Bf5YfZ1uP0wKQrjNbLsDkjXKPuEYu7ZDHqecKjTb3BjJxWE5qjcpYaUv5oozW+Xw6nJ+dDm8O33i8Af6uyWOFvbR5kZhQStPoPX+XApRLSs4ABnOr+5GxRn90XO3j0+W4nBnx04uxclMNtMl5ZQFA/QSkc908Flk+IudWx4EhRpF/BTDGOZjrSm1YX49cz0uxsFqF8bVoaQkBoU09kkWusKleqameNpUI3PmZnrCp/38XCO8Mqf6yR6BHoEegR6BHoEegR+DfEYHMW97aR+Scf90HkzfVgfEUDhaU40UOF+4jx4//6Ly2axPBbGUgMtlLPiZzQmszQQva1661vGciC9pT27ZXzaw2JTMEUAVAKT1DHivzx5k+u7e1PWwrT3VLLKdddyGzDGRlEqMJqfPOmKBqAmwWsUxpcK2lh7SHzJdMUsA3+aoTtbsrkDoVeEXqy/6MgIkdgTm+gK+YJRiutSSFFnoiCSZndCbBsEyUkPpOqfdKyRm1OVct1f/yi3dl/qv81N+/tokN531h+WZjz6r8DUyn8xONHh31VgYm9VBTngZmEGaX+JuNdKABjg30W7xZjCMyUo4UF1ZyRQNSAzTNJDLKfaog2cpzlJyWkMHkEsMwgzGYCsgM6nA5F59JZL9cxsd7I9Xd3Bhen6iQxxloso7Di2Bog2szwAZfXCf9YU0gIY8xE0BFoArWMzdiQTeOaSBefde3lnXraTmu5bKMHa49ixS1GGBAmoUKht+qaukakJvFzDm0Q7l9jurDpAchr6mdCiBuTC9ldMJYsgfGXc1IyFJcoJGxFixmSWR1sCf70+Gpnhz/8Hg1fPkqbKCD6EDlnNOPkisbYOerXJLkDps1BHTeUROwDdtyS9FXriG5qWxjMKe+sBBDLihglZxUPmetaKL7aHS5ENgWAwnrKVaVckQXAnwvDl4np1efXctB12ZPxFTsLIAXcAyYPFmcDedqw9f/BnbnV4Suc31hgHPNAvJ5sGhg12DkxFVCZ6lj+TeBRQFqvAKQHVR9oN8LTKAuqA9bTDFAubH/XsiQCZPQqtvPlUxOfoBnFB9xOOdb3jOqYVtRPQTQhk1t5brcSH/0CPQI9Aj0CPQI9Aj0CHwvEcjs8Af1+LZdZnLWaop+E+hlurijbZDHUuQe6VtN5JOx6OjkbzNSasZMTOzEYjDl3Lhn51tyOK9Vd9TbwzR5Lq7tZbLi2bTagFGz/HEGUtFHmCrZDRcWlBm0pLliPnc3Z3L+lXRSNVgp9bJp0BIjloXz0DKZR7prYEfpCm9Cnp8MimSOhFNtY+62ZMoEMzsXKJ1KYgiwhcHZtJut9iU9DsOnahOQQy4dU7o0wgAAIABJREFUYGsCOFXt1K3de2JDt5SjSZ/UxtZs2NvbHf773787nInh+fUnh+oPua6U0WlT9zJR8vvk4SFtpWOwaGMB8RkmT8iLhQ4m5LESD86OvE/rKf2fXAvvmlzJuMwC0mvBAKdTwBoEoQJkGaneR0KagBmEGvRx/rdSWrfAvjZ6Cj7gYXB3c/Dkj76zPxZTOEj2Kw5KrCqb0v/GqjXg52O5L6DTut4GnSXfNnBFmAmbFcDsMWNA32DrHYBK3mSBt5Z/CsDHIIg4uJwLhzGgJW8yQBOJtWXBatQVkAC6NZ7uhtcj1zFiHaTJV8MOLs1SAoABmoqpZbfhQnEgtmQVqbG2Mx7TtdvV4sUHj+da2JChl0Dip8pTPV4AsGJMZLDOeDOyK+DKuChBQuTQWYgx2AfYuV8Bf/zjXsP0yDJf+iDHX+fTVg4tbOjKtU8FVDVGcculEulU9+m1ZLdLMZqwzleLYwPVDd1bz1++5GoIRIp1VRwtk7fDL1JntYH0V4D2dHmmfFXJbHW+9Mm55gabNxwxJ1Yy/VxHHoaLZowFCpF+46BMjimMquIGW0r5mpTVqWthoAqzitQ8zwQusbvSeeBUHH6bz1O2K79RtNJAKq+by7lkz1aLAFTZjucP7P8S2r3Z//YI9Aj0CPQI9Aj0CPyHisC3RX0/wJMP4Alb9E1AlRBQ5gYWlUldqx1ozuvmGSOmSjQ0+2PeqrYHoEhKK3C2Iekgs+zIIwGlgFRtp0ktximW4knyB3tJPqhe1qQ+E2GjEwCkmE/KxUwFBLe3JQHWkzIyMDlrTWiTTQkWMM/kifREbZJDyVx4YhAqWGpjIQEvgSRK3IwFVmFVXfxEpwSgvYjXlHM9ZQZsOaWBABNp07gCvcpDvffw8TCZ7/r9mP4LlG9MZipJsz/8t1++O3yl/NTPXhyrU2JmnTSaXFFDSQAhfaEkD+xsEiUj89VrzIlcV1Yf873b5/xcUzUw0XLNlntqPjVANgsRbFzAFZZUaItr7u11ELOlBoAh86x8ZbGA69RMjcy0whbm8+wfcyP2DYAkj3AY3nuUPpOfSskW4w8YS7db19R9uvM6m/jRzInMsNaSA02YWYWFMzAqlo7FCcBtk8JashspMDGaio2fGM1nOYU+Anude0xbbEffYFWJr4E6YJa/jFX9MTDWMbge6XYkv7CVHAvXYQCVQRJlaWAwA2SRErtmqGOUZZ7EKrVn33kws/wXSfMLsapfvMattq5JxaPlEBN7GwoZaAdw+zq4d+5uFmtQFNR9zbhZShJr2S9MaoFz1xrFCAnjIgHOc7GRSHVX5KMaCVMeBkmv/q7OBQ7P3d+p2PlXBy/0mYAfIJXxrh7QFiVliCvgdLlcGCBTa5WFJJcI4r7RPcpnLEw0QO3FigLXzTzJjLSZ3PCvWZpIjAHW5LG6vi/XENZXvx/8hlyrFBI58Mi087PGqgrbUaZLx/bvE/cEv2die29K0mTsZdTk/oQ9DaNKfAGp7Zelbdv/9gj0CPQI9Aj0CPQI9Ah8PxH4XwCoEtg/cZrkmDJxc13UP5yoWa7LpK+Mi3KZyAlMjdHMFJliqg2ZFm3KpZfcTGb/m0qcvF4i79MkULlwom08QbeEVczNppyAr80c0kyQEEBTENV/6ff2xnSYCvxubG8MO2IwkQ8iyWUCG2CChFBHv6ZmJeBYwE4MLWAPUIh8FoA41qQZiehEZk6Cqp6j4uhr6TDoyjQa2yIxRDpJriKuv5H+TpWHeu/BY/0FqGbbkUDqaLo9fPj+w+Hvf/pk+M3nb4bDk5W2F1DVvky4meQDNIlVXH4FlpEkA5oAJTCYtE/KK0BRSAnm76YsjQ5FG8kNDeBq0K5JVHN9ta/OHbAEIDIDF/jq6bjrhnJ8txfQE0lu2Ko45uY1Um2DJbapY+byJHeUkjQfPCHyqrmpGqpNnssVgfVm12q68mUzBjfE4OURQOwFActlI4VNLmixmGYUw8y1BRbwDHmXrhrjbyODdg1eH1P9BiDSfknCk48bua+f2l641iA12D19wifY5kssWADtAEgA+OqDpbWwpZbdZqy2/nC96OcKdlXHgCwHINMfQO697bHlvxIGDKeqpfq7rwQMSbKt65KrxK0hwAeSNkvIWCEnNefqY9Y5209XY5RPUAxcKH6nqj8qEjJSZa5h9Y/YwlqS53muDWBVl8tzxYL8T5yzic3a7CjS37Fej2TH/erlC6loF4Z7jBfuhQu1sVC9VUDquUyMLgQmvXCh8TxRaSjuJ9hW9+2Gzc2tjZR3Rdmoijlx5MLgHozE17Ji8CbvcRR2ULIo4N8FJL8nC32v3xHclRubygDQ8UNLS+HBwoN7zQdt4e1mWStxpYayf+fYxhZO+os65G4t6roo/U+PQI9Aj0CPQI9Aj0CPwPcUgf+AQLUBlDb9/XMiG6DzTYxryylrkr20VjTQTdNM7TUL35Tx0fa2WEkBUMyEYL6YkIOCJP215BfJHSVgYMC0nSWQTCw1EYVmAxiMp3O7f8JmwuRM55Lqyqxpqu3hUhfKQ7vQhNSMq7ZAzusz0PEmAEiBVnJNzYQKmI4Bqxj4CNDQLvmooCzB3TBv4GoDQaTDyGRTemPNpNcy3LEY3XvD3v6jYaw8VQM+gebJbHeYC6j+w8+eDc8e7gy//vyQObRAjoSVOnXnAnLGnCf4w+iwgLNZWQEnaVG3Su5rZ1/1B/ABSDFJaEaNQ2b7QEzetxzOMJh2KtbnBgDAZG1v0FPb509ApIEH518glfO2ZywAx3uUNNvgNVw6199XR/HZlfnVT56ODYwO3sDyOiQlXyX/FlY0R2bhoNYckvsJytR1MuFWyk2OCzdvMyL1BfaXJ0RychsDmLM9gPvmrDJqg3lSP/ZmTJZE2OMi4NNLLoBBZN51fcIgY7DEdmHjacTZ2cajHDj5rpbXApT1HgY/dUa5PoCegP5IdTEDAqjCEGsM63jvPypTJe378fPF8OZUwKit8/jYWaTJYgStpewSx7VKoFhkvkteb4Evgz0xncpLFalaWeV0hD4EOAIsyU09J7fUxkTnQHmPFcb2le4nTI8u18d6fWqQe3T0Zrg4P2GpRucDK43sdiV5+7ncfnHkDRglrlOUBYoHn8EuR4JsH21fD5tlwYDqH0CV+8Kwm2srUMo9nWxwcmCp6+oT8TjBwMnjRed3pZI0nOQ1UnMCA6Xunw8GM5/VYPDgs7ewn1l8a4ZKcflNpOgfsl9GNiC1LaTcDKL+okegR6BHoEegR6BHoEfge4vAf0Cg+l3EssGBBobDqG6MdyTn3RY4EcOBO69leDFouqbMhXWVmoIrB9XbGLQK4MLonWkiatWxwKFA6XgCIGR7CZPF0s4FDJmwAlANGNTuFOApB19kvZZZwphJaowR08q5mtp3LNCrbZiUkqM6Ja+0ATPMfphqa6J7iRTSLCsALqBNGXJhyLTPrnJTd+4/FIgW8NXEfLyldgWo7ymH9h9//q6P9dEXR9p/S/0LeApQS9kZWNW46XLuxE/AUzGa4nasmDi/05Ln5JXyoM4mnwOGzBia6bwDVAuWGQAYvAWAGcyV1NWHqkeRqpYaA3S9HVAU8FMsoWNTYDDgvxjKAqkwpntitz94Mh5OVHLl6DSAzCDbQO02NzHS4QBtmg//eac/eumcS/otQLIk/7O2s6Rb52TJrXc2XLfjrZWxgPHSGFPyBlArJbJzLTkScWyPdlyAqkGzW7rNZAS6ANxuSvoEqjsOMawqYyJLfwMQ4ZMbiMasyM0CTNnGAFdvAZQ2Bboenj6YDu88nHmx4eBIpkoHixhCOeE2bLBvBR87zHcQc3oPlLLxEGeuz8jnZJyahfZxwvC2bcn5xCmXflBGZgGTClDFVElAE1cr9rOsHNMw3XwX69cqVXPie/Po9HhYnLySEoH7DVdeclvXw/HZSfWZvHDyxnOeIX4D6tnW48+J0jTPvQTzDltO3WKpFqjbe61PAbxqxBJnXhdIvandW8w29VrVARsvXbGoxWISJWscaBQbrGIA9ksKTztqP48GRLnuWkhzb2FQU/c58uBuoHR7x/RXPQI9Aj0CPQI9Aj0Cb0MEOlD9VlchACsMhWEMs1N/BjO6IVAYhkLbSB56rYkidRA3xpVPydYAEBkRbQg8bkgqTH1VY9kzWBvASQyRkMjaLViTd1jMLbnskrPmUiQCphcyWplp/6naofQHnAxyX6agUzGqyGUBN9uql7pFbUa1tS2337HYTdhDAyqjItVxlIES++OWy6SXfxILC+xK/quJPPvv7t4ftvWczLbF7s6GyUQGVDr+w/vbw68+fGc4PFooP/VETC6SaEMiYQyxmmZCYRn1WsAU+bF5JktoycFF6hvmkz47msiBOXVK7ugZ8KddCqjehXuN8eYyhp1ObiZgAHYreCdgqPGl5HS2WrZ2rIUxBAKZsmRLZNLFOdHVkn6yEEBX91Wa5tn+5nB4eiXJaY0AwGqwapjzINwaIskTdR/auVguW1JeRhQ4RIDJELHKs3B5yAMNKC3wVxplAElh61wv59U2Rrnl1ob5jFnTbb5tA+yBzgGCATz5JNEImCX2NigC9+gvPTS4pD8G+pxEORrrXTi5MLB2qbUEFlOlsVhoTJVGYjivhk++OhOAJNe1nJrNinMNm9zZF9TMOECPtpxDW4sBRAXm0qyg9nP+bC0S0OclJWSo+4oyQH8xJgKoXuovUmBK0lwTbzOXYDxyQI+F/yRL1j4nZ8fD2dlrKRG0nY6zxoxJgPfw7EynJwmvFnYmkuWz/0J5q4F8MnXScWFH7cRsmj1xNIjX8ai1yvdr/TY4P9XsZy1mAMQxZtL1ukbuTjx1XI5vAIvseqH7lPfkrKrP2YgVjZTRsZSXVAbOzUDVyyX6m1xUnrmKuP3yLb9lze08Y7Q/egR6BHoEegR6BHoEegTehgh0oPqtr8LdkDEBzMQ8QFVlbkA4lOeAFTSroQk2VqsuUyNWlMm0AB55ZTbzYaKu+eQV+avABMlgr2ESAaqm6vQZTqSimwB7jR0DJCDpBawCRuwAWuBqZOMksa1qg5I0Nj8SOJ7LmIk2wBZgN7CJuKJhoby8gMK4zoKUY8yERHk0bO/sDXOZKU0l9d2a7QisqmSOJL8wcO8/vjf8/MdPht9/eTi8PBRqU39aDqoyVC3rjdxWIBUTJc6bqbvOC6kqbCpOv3SGiT0gg7/Ui3U8DFbybCDP7CXMEYDemtiAyYCsYqfYTy14U+tFb2WtW+QHc9UMeqKbJfpxUo0BE2xuQFfl0ZYslbae3Nsc7m9vihmUqy6snVFb+h1sqtboj9tt9GJJiOu4HBtJKO7FXDhMgLxt6NJi3+Ksy3nflNgplG7BrQ10Up4mxlBhkw0z3d/K983bgp8VT59xYkYs7oo+m7yas3dtUmOk9IO9PEb0ADw6v1c7w266nI5vBwCqxhbsX+3HNXv/8Wx4sKfxoev+/NVy+ErjJbLl5MQ2sJ0lhcQPLIyMmMUYzhGwZ1DN2C33W/ZzPzRuL4qlhbmkxis5oDEvSv1TxtdCZVxOzyXzdT6n6gprIWm1PtP3ylPVPbuWTH9x9irb0K7A62p5Ohwvl8PZgrzVnCv/MGmCHR2ZTWX8BniyGORrhuRe19S539RexTUYENnk32ZMA5g9vl2ztUYegNV1ailbo8/0G3F5LuCsfFydXECq8mlt3sS2LHThzuaryTMLCVUB2Ne7djJQDUAFqNYqiq9qf/QI9Aj0CPQI9Aj0CPQIvB0R6ED137wOf254wpiYDbUoEoCpmqtMjMlRRLWLFJe6o0jt9IHBKhPyS/JToVvIKRUYhW2dY7akr03RhZ3cdJ1Tow2bIzEvRrIJwDS2qbIYM7mPMjmfaMK6rT5YHqq5K66k1FWFqUGyCMiFwTu/kuGKJtQTdJdqMy6u2lbvt9QJ+ryzu2uwPJ6oVI5A60RgdSRpMmzXh+8/Ht55tDf8j9++GE6VtDnSOQBOYUJHAuYjHdfgnLxWpvbl6AtoxYQH5SXA0c7EBu5hVCecl6Wtmmar3y6pYhBELAFu5KHG/MlYU3/HNlMCONFWMF920faKj0Wr3rfqpNa3zheGGDRgyDWH/c0Bi42kr2aHh+Fdsamc1sExTJ95R8suQ+iGdaU/kamG+TRoJBdYm9jkVY/0NVLNgqlhWQGbesH3mB6F7AwQDQOcc2I7g/UC6fQXYyGOBdDO2Ik0OVLagMItm2yBjCSrNqWY8ZO6rSkHRPutZqtzP1saqtcFWo5qXHVx2719AP4iWdbwv8nDhZV9uDce3n8yG3Zn4+H4fD387sszMZvJE8XBlvEUDTeS3UQENvT22ADXAEGXyWl0KKCcj5HGg+eoS2smNeZJ1G2lTytkyHqeC6guBTovJel1nWG5/K4FVJfKQV2JNTWgXB4LqL4WKytn35XYX+WmnitHFElxc552SaHKN90gfrXOgGmS69cimSYIvkZZTOL4Xhow2OfaSzFgVy29s29SFrcwVaI0Djnu1zJ+YsxfKWbkqdpBHHDKbwknzgEMbrOM9YfGb3waFjWsaozjECMHqH4dpNZA6eD1zpjuL3sEegR6BHoEegR6BL6PCPy5SOz76NsP7JimNzxZNDiEXY27ieuiMlG0iRKlWwBWwEykv0wi5Qzc0MumJL4bu2IdXbJVnzOxVT3UEcBWM+FNs2slnwWDwkzCqGX6q3qkkiPCTpGriiyYfbQNeao8rjSxhSVl+xWaYwyYdDCYTpxiAX/IiycCqKPRVCVYdgcpiZ0ru7O3P0y37wuwSvorpMZ2v/qbdw3q/vmjA0svkSyDnlIaR8yoZMsjWNX2D4BtEAsYBmhHttryLQH0MMR+sp1ixjaNXSu/3gA0tWlesMCnq9gUmIv0OVyha4qCJS1VLWnxXcaTSxeseQP8DGbZmF3AT0GELl2C7Je8WaS/ZswKRLJJ2g8OMXzjbwFK+mfDKj5zfiVMYoCkt6MbxU66JqfaBXgBZpPDCyTmg2qfBQAzp9mW9prEF5myt2OkFZhNd8LOwnCi9G6n2MBn9glQZvwCq1IyJ9vyQH7LNYE3BGgCJt1OSaw5HYCkS/BYthtQPZGy4IOnYlU1vjmvjyX/PTpHRlujw4m1zWhKIA9mFi8h3y+c4o1tU9hvs5YtnsUm17XGYAmgavmxQB3tEmvKvpydn1n+y9MmTgKHOAEjBya/lLNZrU+G89MXYl9lEGYZMU7YyIIBquR7h8UGZOLySx/XsLi0yzYsPuickfr6ynI5zJrnAStsoM3CiAcEFz6LEle49wJSCZIdhJH16gstBF1LuhygqiuL+gKTJiS/5RxdSJWLkUFVvwyJXCs8xGvOMvnG1aPa/s5H/WWPQI9Aj0CPQI9Aj0CPwPcYgQ5UvzH4X2MVeGswc/PiaxM8fY701y6dVUNVjKQn7mZUlbcq5tRyUDGONkKxlFFSXNVfHS4oL8GEWRNnAcRNlfPYEOvknEvNQTfZp+qJ7gq0Mt2VGNGZZnPlj5odNaQgJ1VSRkAw5Whg1XDtRXbr3FF4FFjeyEDJS4VRmqlNMz4GkTCvKmCjejETcloFVt3v6WjYu//AQBXQDFieapv//LfvSg65HH796aH3xWgpeBDXXhyL5YSsCTUlVIAjkfbChFKShn6VCy80HgDciAh5J98H7ALGkCVvQllxKXAOrvl93ufyAARhaiMRjlOsIZwn7TzCEqbGba5lYw2Z2NPOGFkwgM/bZS/cZy3j1XNHlwvp7/Hi2mZKyKzTEt9H7glQbWwoTK4BgxlgsHMMhJzmCQMPUK14IWtt/SGGzi31E3dZIqprpI3NqjYUzLGRRju2ua7EoPCs42Ry1fHKOd6cl8+t5fFWHjXy2cBhsZSYd926B4efRdabvGLiC1C1VNXHrtI1CbVZTRGaAozFAisGj+5tDe893Pa1eqmaqp/IARjymkUPGwHd5N5G5mt5tCWtvgGzmILUHRDd0HNWK27q/yanFgddQGrAI+OKe+5cIO9UjGoMlGBYKU2zMMO6Ioe1rsGF3H9Xi6Ph9ORQx1JeqdqhfM1aMlwvpnDFraCgPqtkuALjCzsHA2RH7jtx8aUtMHxNnq1Z40iokx7qlYliVfPXoNI0OkHUtqr9eq2+2WCJcyG/1heI9wDZomN9rMgIPHRroSKjmCNm4eZWFpxv+qNHoEegR6BHoEegR6BH4G2MQAeqf+qqECEYQU8cCwBUCZTsGhaVGh8GK9RLBQyoRqo1t+xnkAZLClCg5khy+4RGJf0VA4p8FDDIZ+ShbiO5pUQLADagin8zgdK5ADCAAJdeTFk8ged/BsH4eFIRkxxVcgFhLFXj0TJj8lHleuraqTVtNZOF4RFsKliZPsl0SW6+e3t7+gZ2FGmkoK+ciLfl/DvbuWdwSy7c/v7O8A8/f2f44uXR8PGXR5b57giYxvYGzljM7Ey1VnH9RfpraSlATj008OR0YSlx+E2ZHoPiApQT57fiiMslSJmbgJlInps8NcV5Us4FYGZwWjLWgGYYxHwWAJhL1uS05DNybQGkyJHNwJodvs2Lpc8c5cHuaLi/q/zUY2SdsL9Bs81IyeeIBJVj2LGWF8Vs8Z1hSACdQTgh96YArQBxGxhZ2noLsG0qpK8NzuibQXZMo27gRwH0SKdTl5XGYVcBb7w2MC1AaIAtoB1ok+/pId0AoHKcJj2uEPuYfO84008HtMmTI7k1j6tjrmEhFQOkwdR/5crgAP3BE3KelZer7z96fmZzJcapAXlplO12DDjkMxuIce/ovEHdtISMlvMvBjrdp7SSwLHa4+myP2IbYVTtlK3jLcWo4uLL9YJBBaBSQxWzpMXyxOcXOblkw3p/fHKgUQzTqm0lC17CnlI26s4v51K5rS57IxYUZhUWFXbVpHYx044w58CLIP78BlDex30tGTEMqZ2VUT6UERZyX+XGGrQuAKmMV/Zln+bWGyD/bz/6z/2fCFD/ukegR6BHoEegR6BH4C2KQJ+5/KmLYZottQc3xACawaCWIblkflQILeuVvJZJJhNqMXPX1+RnahO7zFK+BqSgySZyQDNxymNdxrV308cQQAUQCbkxOY9mU5vCFOo/mNAgswWImrEpqWVMbnAaBQwmtxLwOYedhc1028V4CcwiRmRXmM0tbQ+bReUctmGCvSWmdE8Ov2PyTVWOZsMyXcmAd+4LqO4a7ADC3n26P3z4gYyUPn8zvDg6M0uKOzFGUgBV+jDRe/rMOcKKIuclFkhPnYKq+AJI545ROgHICsOpp2KADJbtJwDVYDk7HLcc1ECtAo1mUcNqF9YKiC9gavyo+XxK5US+alAKUPX7zPcbs9ektM4FVhuP9tRX1VF9eUziJpJcpLdVHgfDJqM9MXqWdKYdg+jqjzk2S4PjQdzssQxUAXxqEyCIUZBBTZ0w4KkZGlnuq2+RmHqpAUms9jHJpifHIqbN5ZiwQtxx7PQ3QNNAilgEsrvf7QfBTKode2H0A2VvDJWK7SvPn2LuwvS2cjPIXgF1zdUXYMlwZnw92psNzx7IkEsffHl4Pnx+cGbWnw5xLJsr6cBhTMOOc43DVmchwHmcOt4asFZrAYBm+mzZr0DdhrahfulSABJ5LhLlhQCnx4raOTtfDKdnkvMi171cDOfnR9p/7YWULX2/lIHSUqzqWDmiGC2dLsW8Cqxy3DFqBF8fALlyW9XGmdomBkucg/mdcDBZTMrPREy36mejrV+gpEASbMY2ealRZXAxda60AzjF/RfDNZjVAqpkXV/pWIbovu+zDJI72Z2rv9/0p//0/xvB6V/1CPQI9Aj0CPQI9Ai8BRHos5U/5yKYhdJToA29XoBq2CfXLxQAtbPvFWxpzUo909SzwCIMJHPJyxEWv0xeBQAFVDcuxXayi0AhAM45okzakeICakfIPsNI0pwBFWxVCTRhTnnPxF57CwcLdJpd1KQekyKxuJSkmZDLp8Pg8gvrNRWo3iWPFgBlIJdJNGwfQHWqerBTmSdhpGRGWMfZ3lGOqthWm7jo39/86Mnw9OH94befHQwnyBPBYFvIiHH2hcUU0JU5lGW7+hLWbEtyXsyRQkRG0gubiqES4BNGa6rvGziCMQxDV3maBWBhaQGqDXQFFIZVjnw4QNXT9Rys2M8y5GELo9dbkNoyCOOgSjv5vtV2JaZP9wGAw/D6BHly2rwBfRyrGG6O18rq5EzztEdwnTvy4ADNAFqgKWAQcAjoSumd1DE1g1g5tj4mawW1TcZiMcn6y3oIEubi73y8yIKzQOH+VL9pl6tFMEuQ6nOin4sq72LwWMfjWO5PnbuxlxngGCCBzhojDCsaPAZozHWAJdVwHH76bE+mSiPJcC+G33+l/FCbBrERQ7/1nPuisLrZ6YoixmSck76GxcxFVj4ozG3Fycyu+rPUvXoucMf7VguVgxC7M4FUZLsw6mtyVJeHakbvzXyyjca02NdrGY6dCbCeL2S4ZEaWnNS1yx8xrpfOd6UOrqS/lhPTDxaseHqUOwp25y0peEr7+OPKM9VdCw1vllT76R5wLAWmB5koGchS/9UjIiCYvlGWxksNbA8rywKa7+WGhHOY/ugR6BHoEegR6BHoEegR+KFFoAPVP/uKgRKZEJZ1a0v1Yn+YVibUmMp4gpptjIOU2xlGFlQF2GQyqnauJPtV/qfbw1QJxyLtTjkZJH9Iey1txfETJlKgzxC4UAmAkg8AejNALgACZtBMrSbQNLcVJ1ocfenBWhNncvD4furSNjI6AlTaBVdSTNhUyXdnqpO6JcOkmSXAD3zcSzU4m+0JvAJEw0b+7Y+f6v3W8NHnr4cFJi9wvWJeYXeQB28JpKdUTaTN5E7iJjy2rDngGJAK+4cUGNktJwUzTJ8aODfU4dwUPnJtzcYCSivGMIo3brsFuMyUhpBL3MwKJlfSbGoBLP4SQ/Z3bPSBmWlt7d0dU64lObObwxMB1cXqWiZALCDM8E1zAAAgAElEQVSkHacdApwMHMENcYCNvDsMoCEWx1AfSt3qUip0iPdcn+bBajBooBHJbitDE4OlSHm9q9nO1ka2dY6qvse4yCDSsukschRqdBtAMXO2sIMG+A2cF4DXCZDnCUMaB94SMRfTSve4DsTS4FDgrLJd7SR8VcZBAHdDJu1gsKwngPEd5ak+3ceNdmP44mChUjVLg/XitH1eGSPs7KB6Z9fIvblnwyrTF4Nlx4ryMikzRL9hV8mhXpfcHhdgpMAA5oVqki5gMGWStFy8kfT31Me7xCFauaiXlIqxJPhQDsAHAqlqB2kx4FVtOG6wtvSBWGFqZCBPn+pqepErY4HSNwbbXggpS2ReW+5bZWrs5ss/SfwlJ75WORodUNvL8Zf9OaYWTFxfVbm1Gdw1CJ2rehudP/unrW/YI9Aj0CPQI9Aj0CPQI/AWRqAD1W91UYxq4ppbE1/nnSFDxQU1CXMBJ4AeGRttiEGEbXVdVXLtmM5f6K+eZlH9Payq/q4pf0LipibgANQbdpBdC6je6AjDuGFShAMpSFXTWk/Qt9TWnsDmSMfFOZU2yU1darILlEEejHwXhnOqsjeW8oIH9Id6qZzfTG69M5Wh2Zk/EOgRoBD7uiEQahCn9rbn0+EXP342HJ0uh89eHEkJrHOnpqvdhamfqteukyo2V7m1kcQi2cVwKWATN2BkyRwfUAIwHWEaxTEA3AVWbEhFq0iLcQI2u2cSMJLaAkLGm5yEYhE+KW6/AUAAhGCe5oJr+a3lx8kFtMSYnuo9ObEG6JXUyv73tslPHQ1v5Pa7lAzTIJH2DKgKIIAZ+NhAtTAWn1mWyVncAmUItJsSKwbKgI4ga0NSM5AwgbVoQRvqTwOe7j91eFkiuBMHg33ATLHC5IUCKMPwhpkOcs3x/B6DIpv/hEk2Ywso5fjOl814YzzRRYMpS81Rw0cGTy3R1F2FcQ2byHh0GR2Apo7h7wXAZpK3/+TJ3PVyD0/Xw2++OE53gkzdO86zlYIJ2LuVH7d8Y+epGgQnrxe2E3bXecbkpQqInmGSVJ/h4ItUFxffla6hQeaFJL7KRz1XSZqG87iXL7T4cqFtF/r8SHVVkfSuMVRC/osTLwWQiYvJ2wagAckxb8pag1F0gdPKKecqbEY6bpnvDUiFNa2UAjAnDKo12y2HNTH1SIN2FxuMNNi5rKaYabN+0Dpg/Va/7H3jHoEegR6BHoEegR6Bty8CHah+m2sCmyGQZSxEnqnzy4JMnH+KBBhZrGx1celEyisdbf5OMqHFcpdyM8NFpL4bWJ4CNCXZZW7vEiu8BVxVeyFpY8QTeWsmwOT1TV26RiAEcKYunGkSjRPt/emOvpP7qFhUnpcqS2ODF0+S47w7pc6p80kFbsWAbkvaPBFjSr7kRAB6otI0PPf2lK8639FWYYeYKT97eG/4+QdP5dp6PLxUfioT5RFsqXM5AaeR9+IMvOVSPUhYYXh1XJ0zcuQtMdEGHDq/VvuTvEX2bUxR3H6Th4mrMOdqISWzdQPVgACfVwHSEv7GEIhwGsQBHMIABtiFiAo0q/21OccxM22oBAMaQAdB+fCe2GZJqQ+Un0o+aetX/uZpQGVQl4FljMLxCsfmj62QfIrm3QBvBi1BuJECp73UI43UMxLgAGTAcSu700Cdc2wL52zoejtflHMqBjzhCGPN8/ZYGC8FqEfOzphO3w06AUU17hzHKslTIfJ+hq4G55RkiVS5sdr5XtdRgJk2MaHi+3cezhTTmQDj1fD/sfcm3JFc15VuYJ6qipNEipQoW7Ldq3u9//9X3nrtsSVrpDhUFQpAIjG9/X37Bqpk05Ytkyx69c0SCCAzMuLGiUjofnfvc84//f58eXGZ/FDPvVFijOY0C6ljZWK11nP++Wc/1aE6kxMrVKPwquo2dhcpmGSVbUZkCxnUVPqrcn4Bzpv0SL2+zLbXOT4LOVQ2ZoGgvVZvbjfL8/O4Bmxhg015k9c2eX8qAMc4vbaHEZgDt6YHEHjv0fVG6P1mbH0eBZW/H7lgVPIlXq5sjIUKcmx5fu2nynack+K4N25Aldf58PBByMtcJ+49iwCPG6634XzMCMwIzAjMCMwIzAjMCPy3i8AE1f/QJWPi3gkkapuT+KG0FagQi/Ifqvqint4EtNLz0Eln1MTM0IXOByy/AM7hWeayh+HT2oJNqayW1Uk6+8MuPCr/3lNEhUdJN88zBqqTBvZ2onJq7cwkOe+7iwIDqAJ7KK20Gtkko5X93mUGi4IqpABXKMFYE/OPysBPjk4z3BZyOjjA/pvWMkdPl+MnTy2qhO12BdW/+OT95cc/fH/5u18/T77mRog9onASxw0A2xonD6zFVA3mvebdYVVGZRVW246GuTYK4HFAhnPhay1wBPhWWSsYCvIN+WtREIga15Ft7i1qVGlp1TF1j/YJASVHKCRzjbi8qoNv0KXbsh8uBsWpdpYP3ilYfxVQBcwZ8zoOwBfr8rqPFmMSn71FtOkKsa9zScWZbINVlhjU7tsepfY6zZc5qyqjhUYsqzxaXKnwTW4vx+61aZxQNFlLqaW3Jw7kWxxpwOperhFwywO7K+quGbi5f3CxO27BtTmhfuV39mFhJS7B44XoBwE1k6JFHH9VZ3mO11h04KfbWKcBxpO0YPrpD88cw+evrpOrmqq73klVs9k3BcT+6NFB1frMdtqBmyO7QS0VtqvkMu5t4nVxFVB1UYlxjZY1+XzeBAQZJ6PaWhApNtu8vpvPCbmoD/eAa2zC5KheXS3nF6+WywDt+dWrZXP1VeKaHrBpMWVP1GxzRzElwNfRj6JGw63g54zP3ao2A/wsQBhMvRAFVWPdStfmpDIOVVUU3J68IQdybVkzojPg3jxXpfrGaT5mBGYEZgRmBGYEZgRmBP67RmCC6tdeuTUsb4RHd23VkE4YnXv34awaVaMqKDmoKCXOHc23DKABrJTvJccyllr7qiKPAJmBTmecKqXNFdzluYDfXoDxIZbgh0yq23CT7fIadk6strEP21eSiXHeTzbq0QOVd6NsYQYeE9i7TLjRuOyRiv02xGeLGFVA4BBFNXAaey/22n2gM2rq0ZP3VX5RQCmkhIoLhJGf+uT0ePl//89nmbynAir9W2MRBkpPospW3cRaS3sc3s/rUZEpnIS1OGoqgKJQpDocuM54DgPnFhbCspy4AZDCqi1uVoEKiEsIBwyuVluLSAFmQBfHrrzZ0k+DdwCWWmJ74VZ10pxYuvGwNaocMOcF6Zyf7jkfRFFl/eEyPVS59kKe9wAqaFVqNdq8bO9VL3/HICAOlXJtO8N4BScUwNvuqwWiuAcKqu4dEEN1VakcOZl5L2ohR3RxgPjQi9SYF9TWYkuojlwLFgeslBvwAQYPk3ML5KoqD8totmgFYY7PVqPn51rxFwU7rVMHjFLJF9tpPwuElKJCOlAdc5VTFg66ENAFiNWGS1w+/uA0LX8OA5QPy9/++oXFlbB4+xlggSALP/1XV70FmoBx4kKLJhYDAEVyRckTzXf3b34wtYmSoxrlcZMvLMfAvYqrFuEcK1BKmG9yYXEj7ORzcpgCZrSuUR2NaporZAubl+cvk5t8vpxfprDSRezuqRS8l/uaQmn3d1fZJ8ot7ak4Np9p74BxB7WaMXDLsXcI0qhYXCV1gGs+54/5wqM6uA5jPv/mpfN3Jdsq3Nb2DKz3Twj3/rD/jj8V4y/U/DYjMCMwIzAjMCMwIzAj8N8uAhNU/81Lxix5KFKVoUosw1pZgugE/fG7dsoqJ04snSwyaSWH9TQTTJTVKKlnAVUq3zrJHAVQLMCU32WT2g9TiSlcOwBXSY55apXX3cDJbqAOQAEet1FcKAFExdzD7CsNMlRSsUc6CZawa6U8CYQeBSjJbWtblrwvkEn/VCryAoZ7FEI6CagePRtVelE2KbR0kvYsB8v//PmPbD/yt7/4QxRBclKjLJH7mv1SIAmIU+nNmCjQJACjrKLioQBSQEkgqYKIcMb7m4NaHRKIqorKmAauaIktzAmcxILLMGBpzdVcixF1UWE1+I7JvKJTQVbnNQDBSAe488tq/wXoUDSPj5qjenGNvbMACcStRaGAYUbYYj+tJMyYAMl1/16CR7FLY6wAy3N8IZzxJs5P56Yv8FTHQC7o2uOV4wBcHIc42wOWHOgBzgpq7rcEKvDnPmlVXNqzkD/M/VCFudoxOa+BtgHaVv/lnhR6GzsgGFhEwbSAkhbcoWr2Vhs7ZBt6mKJiAsOMcZy/g8OK/pB7aW/5iw/PvNb//Pnl8st8rfzP7XNMOyaV/6q1VZeHqjguuoCGggykZp/XgU5iw+cQ2/KrFFO6AlbzvNV48xq5q3zWDpIripp6G+WS9x7n47a3exv1NBV+U6zoNvDJMV9eXqaVzQXa6/Lq1ZcB1fwsSKJqYuDmmMRp64IEF+71vdeUgD6L5Tfb0xOVzyaLWqilAO5QeA0i2+h8yOJDiiktFCuzaFNAlfsPhZjrK73nXL3MiYMe82HDZlhapedjRmBGYEZgRmBGYEZgRuC/XwQmqP571wx2lIqwDWbDFVJXaH1zDqh4giSWSSIFklDlmPGbn1foFDxDv7snp8vuk+RtYgfG80kBlZF4aa6a81PyNGk5UTUKwGUyrg1wzffL+/cz0Qc6Vcmy7QkAmmFcZgJ9F2WIhDUm505wLXJ0tJwGSgFWwIyKwChyZwFQih7tYsnldWzH+ye2qcGifMtYgMdA7g/ee3f5f37+yfJFclN//fuXrVoc9VMVjnY8qGdARvZNESnaeNiTNe8FVBWfLcqEzbigdYjdFbhdLZI5mgBmnuKw/q5AicUWq+sbKwVcCqsLq+SKCcINiwG1zxYT+p7192F9lVJ7MRlPFU0glMS/Pv/0DIjeXc43WEsLk+UkIBv1swsB9Ldt7idKdSALKynXc6iE3A5rxeamkKrhFrCAF2zbURH5ncJAKrLZAhXOHEi2HXmYWmNLRcPOzNhRVKmGW2tzAbSFqjgTYLcLEz2fHapLj9ioPOdn60Ibh8axuZeE7TWUch7kfRJsFEf6ltp7VXs71w54pXdpvlS47UQ8Pm1diEARBgI//ejJ8mFyVb94eb38XYoqbSLZYrXufcJiwlpAq+ffB/snxlyIAdPj/LY5pn1Mge6cLzmpwOtVVFKVYXNZA5bZ4GCPbdNDNT1Sud4naZlzkxzUl+cvBNhNKv1e5es8kHoba+/Ozk0qBF8um0sUVACTwkpXWn8psERAVM4ZqUEbqqo5uyJkXLzJxdVq3YUI81BzLIHVz3j2sy6OQeuMNa9RwM1VBBcvuDX5G5OdtsZSF9OyuObfoMDsfRZV3P5fPtbLMBn2X8dmPjMjMCMwIzAjMCMwI/C9icAE1T91KYhQfaaVi9ZEwzcmeY9BtOFmtscnagsaJpHAarPWgLmdg4BfCgztIN0MyDAHMBNmi6rkOBZfonqujVc5bivtYnV0Uu42AU0q/NAv08ksk1NsoIBidsW2So0tLFO1bKiigcnj7J+KvDv52k+LGey6VPdVZUURtf8p/VSjqAo+w8Kcnz/84N3lf/38x8tvPn+1fBlYPcy25KCqbQKsnuuDrWt20q+VNh5U+EVtBZABT4sv5fyw+p4AxyimglW/M3S2e4TUtajOmKQXSjvxL0wNF/UAOxSutX0M9mLbk6BCGotO5rkoAiTP6J1syKxI7PFqVQUGn50lbzOLAS+v0sJHpbdqL8eFZ4+4BlxqogBIA3LsFn5AefUmIX+28MfIAVaq9lYJHIoqkJfL336q3bLqbsestfYNlQygXIsWWW8IC/LK14J9+/BqOx2Qh7JqpWIBmzEWRquYFnR3R36tIAVcEWfV4oItOa1YkfnldYuYjtsFi1ZWUn1lM/He61uFGKil8i6A++zsYPn5j5763l99ebH85ourUeyJ/UT9BagZ71BTuXe87lSGzk3v+AA89plrxDHJTQWEbTuUwGD93QYA+RlbL3H0guU+ubw8F1Z1A+SzcZsqwFebV+ap0oP1InmpV5urnER8CrSyiYX4NipnbeRU6n0V6/CX5rTqpvDUUUDHOgc/Z18ufHDvcw+m57ItaTgn1NKAqnmoqqwsYLWisH73KLb+Pta8BpY2T/7NxbO1yhgpBZwdkJov+wKv94x/z7gpxx++dQHOC8PN9qf+IM7XZwRmBGYEZgRmBGYEZgS+mwhMUP0PxLm5Zf+e/DDCCCGiaOApJC8QPyuTRiDJiSL9TaOsBlR3A3HOGEswTphN2BxA+IA19iHb6vcdmwjBTCaZuAOZgGH2TW4sMHLfnM5dKgQP4GjrDqC1dlSr65KPGqUUxdPqu9h88/MhObGZGKN88rOFYnbTrkYFM+CWfVPR9Scfvb/8/JMfLf/02y+iMN4sh1QLBnLRzMzTpFATeaWZ+Ps9+81xCAE2YJRSoImcTt53FlW4VWyJSO3Iog0QperXKrX8zKNq5gDVkadKfFcFjh9QprqmUFDBNqpaxehUO4GgFvdxgj4AltjBWO3tilU2uZ35fnaykzYnMX4GUIzjsKNyW9ir1gJIvZlUU8duBdcBrIU+gLSKqwsPqpQFWJ5fFbmCatusWEgKsOU8OE/PocrqCheqs+4/auQo8lRLbmG+xZ26//bNbREmIZorZ8zZeM3t7a8rzxRUexBidk3RJO/XQmLPrdC85pCi1rItsZcZR7B5VkswFuKcPyr7pz94srx3dpjWPzfLP6WS9Jaqt9xHqNPc32NhYa2ozH3GAgiwL7gbxy5GUIOoFYALk0ApbWmuA8aJmrZfYBOnAXmll1fpn/pwLfA2RlEwA4bkvF5Eab2IgnqVHqvkpN7EDsyiB3m3/UrLms0Xge7nfhZZqOHbXXJWtekD9wFRc1IrrZuTvRuHwgN9Uv3bkAGz7VowiXZEVhUvfLeyEn8f8nNXgUa8+zNn7m2cnxVxEXZZgeDqsS8cG1Yb7v1iBXFiSmujW/4+8Yb5mBGYEZgRmBGYEZgRmBH4fkVgguo3ej1QVGuZVFuz8FAL3KiMYtvlxdhvVVWRvkaxI5QP4RIYE6RiDV7IT61mKMlEeXSSCUxQxAVYdYZaWyHghxJIK5r2WEWBA2hiWaStC31dgZ4c4vjwWKsvhY5QUwFJQBQV9DStbQ5iX97bS6uah4Bq9n+Qban3w8T5rz79eHn36dPlH371+zBzADdFmKwIrDLJOIDetOUhD5ccWPCTKsY5dtve0NIjSuWA5KNYh8OvTr5bkIgf1xYyKMb0WiUmVVkPsA+PdYOaeZtDCYxxzq1g25+xX1Kox7xM9wH0VGEUEZnck7OoclqVEdA6BISsXLyTmNSafH6FOmnABX9zR7mkee0gyvY+bX+4DsJ2IfFuqMPdFceiFc16hq+/O2ZyTs0lrY0WZbJs0cJIWn4lQtrd7AQWwbQW7SIOthriNdc28nrOHUezRZnGteOIxJAnyCXmXmC9g3MHrGpH9vb1mEAv2zoWobCv09ZFUDUi7WHqconn3div+cJ3AVmUzm1Av+os51Iwp/AV9+ZpKgD/1UdPPdf/89mr5XdfXfd6CanwXVX2FdKHxuy18py51qibxDxjJCdVe69xK7iipAKOm6ikV1b9vQ3AXqWC7ytBNWfludD/mPNHMX6V115RPOk6xZOASizYATsLYBGRfLa2V5/n+0U/54wZUCXfFLs9CxKQI6oq48cJAKwSutwIWPl93+grpMp6PRTUWI4tuORxyIdleAPa4d4UJHtgX/xd8S95Xssili1s+MoH1rxW9j0swm7HZ40fLOjGExNU/VjPx4zAjMCMwIzAjMCMwPcqAhNUv+HLAZg2SY0ZPQpKYVLVSbkDIIwl9jg22MCqhYRVpjJ1pO0M71fjUprtPph5Ap8WQGJyisrkbPNRJbFgE5WAAyvBLuehewFAdnEbRYfiRbSKYU4Koh3m+PQ4xbaLetrtyVU9Xd5JVWIL7wgKHAfAo38svU+Pl//5l5/63C9/93kAN2pq8ltRZXmIItl2nxxX81YLz4OokwN4mMJEKMUttgQYH6HoWmmnqlDzKVsoSPgGIItr7uvQCsCjcJHVp3ilENr80orTKqICVWzAA1CrUFWYOhhKnaobKifXzbUG9i/6qQg/OUWh3V2uAqqKWSERx5nxc75ahVEogUwJulDV1jeFxD5dEARK19Y0jAvYWpVTXOOMDhCK4NZaOFzD3DumO48c3ALYUJ0H/Lk4Mc7B44x2LBTHahGmVum19c2wN3M0FV8t5ey/YKpyCgDyW/ap63Qoqiwy0JMXxZJHCyuNk/RytEJz7dy1A1fpjO2W1jVcL66B8Msb+vg0rWref3q8/OHFJq1qLlxcALjWvFTAlY/IWrXZisO80V0U5nkCwARMXYDIAhDq6TafgVusv3mNnNWr6wAmz6c36ia9Ubne8QsIlCwA4RzYRj21wu8m+al5v71Zk4uK/Zd9G6Y8f3P7MmCaXsJDmUTBpLXMI5ii+wKqVOzls83nkL8PWUS6Jy+Z942FDJ+j7UwAmPYzXTkYgGzbmZ4jcdk9SQ44/2yFxQXirsv+A7AaMVBSVWHJgR0rENziWXiJtSNAzOurd9i/Uo/XYv4wIzAjMCMwIzAjMCMwI/C2IzBB9Zu8Aip1enP93zoJDz5UVakkYvGh3ZPjKCJRTQOgTlSZIwpkgUaSFHkwh3TyCTAWencDaQKruXC1OvpAuUO1BCrSUqPFgAqP5LjtmrsaNTKWQ7M09+8DqoHE4+N8PxZgzvaOo7QexeYa8AygAiBUF8YK3HLEB8uzZ+8sf/OXP15enF8vv//q1WOFYBRUcgcr5TAZp3QO/V5y3Iqkggnq7Ukg2W2sQBw4Rr0VTkeRJeMICIzKudpSDcPo09rntQrzXYgtbGmRHTEBAGv/HKoVwwO+hTCOBdhi76WIDRAMXBfMun/Gu6vat81E3w5Bo8epFuFsDFCiSBI/CkG1WnOtukXrKo3rtTclkEI3g17XasEChqBdEAO2tqhtAxjvUMa9lk1bvKYAT8ZMT1qOrbqnIluF2bxQbboAf+GdY9jr1Tg3D7f3B1bUAb3mTVMUqpplLeuFbQs0eSFhLOCUvqW1FK/ViIlnW+t0vYZY9D5N3mgU1etYp6s8shvOvpHChvvO2dHylymsBGT+4rOL9KttBV1bCwnpvd61MtdiXYUxxb5QOQHmoTwDpOajavktpFrpl9jknnh5mXxT+q7mtW2US6s1P6SgUuy9LPYAs5ex+15cfqUSy4Ux7gHIu/vL7Auo7WfrNu/LnZDCvCmshJJKrjmVeK3kjaJJoSSszvQzbkx0H2CHzphsVzTgkxsTS7ArG9nH3dWmNzqKtX9CkGsDvIFRgZSiUQFOFlK6MJZ70NLFgCrFnpCuY2u2sJsfkqQe5O9HPssP11Fsp+23n4H5mBGYEZgRmBGYEZgR+N5FYILqN3ZJAI0qpC3FOaDU/Rc2Rw+JAmmUS1vP7JMrlrfEqugUHCgERJnAk0NWydWJ5Q59SFE4gSRn7LzWnEBzQ/OSBVu0X2ZSPGyZ7Bd1FXUSdc2CTBnSMbmoyZk9ol1N7I4n+ZliTMAq6qBZggGhY0E2E9sA0Q8/+GD59JMPl999fr48D6xiH1VNJe8URREI1/ILnGMtLQzdc855P+opx7DqMFbjKK9Hkcn4zqOWZd7PMJunWC81KvLIVWWi74y/83li0Tl4LcHafC0sM0A1+ym8DRupoRutZRCa/Mp7QpwoqC0IVNX6OAWrUAYRt1qBt9WI2x6nc39sp8WtXmngSiVS2yc8AszxWtVEClOV/2pv9hS5zrBLNmwBogGAqL1AK+KXOavUz6qFGAgif3aEwnMo9NlVt0fjnL0FGWMVY8ZIKxvtsrwj79sd9lmuS3M1icmwVPs77WRapZeTWqsSr8WmLCoEyHJjoXRmUIybIwis+Q7sU5CqLXwK+vwj1xOwBqJ/+lFU1SdHy+9fXC+/jAWY/XfxZbVdrxWViS+fEXctRKM6e+6EBrBWOQVEW+V3S9saz+M+vXABTc4v1YA3mxRbStXeAOWOMBm7eNTUq4AccImaSpseFjZuA7Lb5J+iwtrqBmCPEst299mn/VTphWrPZFrPbPKVY+mayDUd7WMsoNZS1N41nMv6WeeaPfB+xnsJqHIYgDObAsFUAKZQGetHgD/KqCscOW8s/IAqAJzer9p8uf+vRwubyuf5k4I0vS6ejWHMbzMCMwIzAjMCMwIzAjMC36MITFD9sy9GoaUPptvNTjRfVEUPVFgnoo+b9SnUxkDhbtTMncPmBjLJpQ2FuadpC8Pk/HUiZieyVAJujtuQEteGH8DgyF/dxVbII5PQTNv9EaWQHNMDchixn2JdDWzRkuYg+zwMXJ5G3T0AMrN/gPUw+0Ptsu/qcfqrYinOhPenn/x4+dEPPlh+8ZsvMlmP4oU9N+/FzngPZAZ6heaouViNtX5atTjHp50OqiUVi80BxcbbXrDYeUW9/O8w4GpBJeDJONRi2zl2gVdoBMJQugBCiZX3FDq7HaDWkKswkq9H+BM/LLYtksVlat5uLb8USu37sPaeRLVC8YIzCna8vwsPq11XdVKVTK1w3A2AGCA6gFZS5d6oUrsuY/QDOGAyT5IrS15xVWDGXCurBYnMNwToWrAKcOLYLmTkG4sLFAAS2LwHOxq+bHFU+veZ/SwkjBAKW4yTa9DnOub1QdVY9sd+116uxKMwXYW3PWEBN+IK7IezbIlUAGVhgHjReUWoZLsRKzsujbi89+Rw+euP3zH/9R9/f5684OxDlXiA6lDNGZvXQjBvtV9A2iq66NXEPc9fptgXoEpcyE3lHkBZZf9em3zmrqJavkxBJey5d6n+GxkzKmqq++b+ZuGFAkk3gdjlIQWSYvEFaGlZg+J9l/fQO/UeO3D2f3cTC7CWbO6b7Ms+q7SHomovvVH7t0KbdVcDhvIK1HL/5gXuy6jud1c5ZvZEkxIAACAASURBVPJVd8hbtRBUrvua68qlpL1VLMyopQ+U/Oa4WfDxeW2/OV6uKYfh5QaMQI+/TJXZ52NGYEZgRmBGYEZgRmBG4HsZgQmqf/ZleRNUUUCBB6yFqBSrV/FfTgRHuLHwAnRY8ExJzcSVwipY/pRAWnH2QXhj8soEFXUz+6MdjdV+IQoAAKU1k9MAL/BHyxchx8koIJfpLaonbWiyT3L1ADEUzLOTs0BqKvICjvl3nHxTFM+T5JAeBVZBJeysJ8lZRW0ERP/HX3y6vPMkhZR++VlhyNzYFFPKMe6BH3qw5lgpw6PyyBnfZYwUb9pn7NkH5ZWAQ/ZJjupBVEuMwlbTBSLzPMflAfRqKTaUAFX7vwrrwg4wPRTWEV40LirCEgcUwNpRgT7G22JDVSFR/DpGfgeoGDN2Vq2v+R1rMgpni1ABtj1WkbQPALF5tOyo/CETciWJj5HsawDgG7VvBKtVceWECqVVUUXKbK+KmR+w2gKA7S1a0MTuzDmhyPL8NjBEfuXQ8H0v72lObcfIggU/W/UYq+woNEXhJLVnleiCuZZs4mFRKiDKobSCrqouN3CBlKJJAic/++MoXCWMjXP3/CgCxfXr8YubwDDW7t3lL5Or+t7Tw+V3zzfLb1JUqUo417HX3IJMnhcqZVVhftZ+DDyb99viU1iksfrSBmebzxjnuo3dl+fYk6prWs+8Sl9U+qaimC4PF8v1dSoPR1U9Pk6Bp9y/28Do3c2LfEYvPc9NPkdsf4cFmKJNVArG+hvAbRhQmM8dCws2FFZCXV1vEHul8shnu1Wo41iwMNS6spKXKqNrI74/j70Y1wHXiAvK4gRK8xUFl4g4iyCcUxcjjBJBd71nOBOAeF5iE+7lr+ux+nhXzx9mBGYEZgRmBGYEZgRmBN5uBCaofiPxT4Vbp4bYdzWDdjb/CDOdjPeR11G3sOgd1VrrZB/rH60TEV1oXcFEM/mRqpNU5mRCH0cfSiV5o6M6TybvUXzIPw1QobSBfOTrOVcFw6KumKoqhKFmog5GTcrPRwAplX/jIQTigBIg9Tj5s6iq7IL3nET5pcUM/Vb/5qc/EWz/MRV/nR/n9cPDE+3BWIP5fe8gCitW5Siajokqx8C5anCgbhTBATifJF+VirkNS5W/Fidiu1qaVygcc+z2Vs0R+J1t2U/7iRZkULV5HeXudVshZudYUwtNvFsA1BqLlZpzjcoLmA045HdgDWisZbpXkGMJXuP6rmO1UNEAA0VCzmlVMYWnKqRihRtUZcSKys5RJen9OVyiBY1uJoRoWw20sE974HJ8QIiSwqqgzSG1CJGM0hgAvrxg3qjKaQpo2SKoVE0ciAvnuh4POKR9DQsDwvOodLvSuPmeAxqBphWAqOLbuNeNWvWZWBT+zR0lMABldsb5oD5WJe/4nqVI0F/EAgws/+Nnl2kRE0tuD2bMCRfFrzzPXvDx1cUI4XSMoZWFC6gci/haRClfqKtcW0D1IhbbzU3svwHV2zsg9YXVsk+Pn+QeO0huahZ4ti+X66uXOY+8j7gCpvRANSecHNQM2LxQjhflNZWAubF245BoQaT8DnjaJgma1YQ9Pqss3oyCUHzebVeT+xLAZZ9RVvsh4V6lanDv7YcAtvmwLjC88Ten/u6xsDAuBn9D2ITbjUcNF/MxIzAjMCMwIzAjMCMwI/C9jMAE1W/ksgANVZZGyRum5o+T56obVOAFDkh2zGuopVbfbAsbkyrJG9uSM0jBoyhIFEwRfKoE7sSGaLEmRVcwpC1hnOiP3FDyKpmUHzDxt+APu21+JyqqlWqF2OSoBi6PsQQ7Nv4H9NBH9Wh5cpYc2kADLWTIYd1Pq5qnp0+Xn336UcDhZvnn9FBlYr0bCN3P9kexB6seAs17pyMe6UGaysLYgbE1ano0NxWrLsCU/qRHAd2May3IA5yhqgm4QCgnMNTRxmG1sQK9GR+/85VzlccE0eYxWvB0wCrn1mJLVRftK0rOJ9QDpNGqhfFTjMZ8QcCt+bUCP5AtDFSNQpVlng+MAarty1pwFhey4S2gMZYw2I4PmxVrB2wpjGGpHeof1xxLKpVqOc8q0s05RQUERAFIHkCkqrL3Fkpc33PseRRaGYh2XYGuijDgyRitDvzmeXkuWJVZGOj4rb2c3bRHa8fNQzXTIlWtltycU8C4cRNUux4zFhFGjqv5qRyWdiuFTdVqkJrhGFvynHeWj98/XX747Hj51ZdXUVajYuoPHtcZxZl95f3WGCO4vTqqte539FE139gxcr0f0vf3Wgswr6PCsv1NQPgqNttN1NKb21T4zdfe7q0xos8vkH5xdS54XgZUr1G2sfmOHFVbwEh/OQbVhlO8qH1UsQuzGEUyKQCL2trsYe8L/x7Uii2HA6UWRcoTbBb7L/t7XZm3tmY1ehRtANbKwFiL32gxwypFXArpYVQo1WfN7168Lnyt+bFvsOy42ee3GYEZgRmBGYEZgRmBGYHvRQQmqP6XLkMVKKvb+sWE3RlmZ91/9Kg9uBNafJWAJ9WPqOTb6rxa925pXdG9OrFEQYmtV9vvQ5RKFbpMVaN42uaivs43qgIzDir4xnqLOpjj3KBsBjhRSW+TrHadPDeU1CdRTw92D8PNKLE9F2y7B/RSjYpKGxxyWwEmqOP9p+8tP/vJh8tnz8+XFy83VRnJm834DwBWWsccB3ADtc7HM859cl+T76qtF3VJ22lhFcsvVWsZJ6oi0AiAaf21KFTtzPzYwj7DzujkGggHGKl6yxMFKXhHDU81EvCr8qd+CPjyutDJY6hbmbgDuiNT1PFVzBzXd82JBYJ5TpvvsCYDqArJlipqzihvVi3NPoUkhLVAe17j57UokpA3CicBPSJMntuMBE6KJmEHtd8n1WQHMK5FmGphxuJMHmt6pua8TrO44XUhGoJgIIbTEEyxcgOqrbDM01isiQuvuT8L++Q3AQ+wLJ5a7GeolMSTuGKtRR1dVesCftnIIk5ek1qlVbBVUQv72JNVU3M8xs7nhvsDEzqK4bPTw+UvP3wiyP79b8+TQ4rdoNef8brAwEIAsS+natm2hU5e2o48VCC6kJq4x/r7Mvmom8RyC2gGAm9wH+TfNosv1wHV623U1NtXVr4+OTwVyF9dJh/7+qvs9yZ9Vc+T95qCSfaN7WJAc9J7jvfpy3p788qCR+SeY3Onn7L24IBq/zYQYC82aO15VTDOPnRP8NoKqSixeQ/3HH8mqP58mffQkoYLxT64xwPHjytQbHs0XB1UjvaQfggKqdyPLmysHxaulx+H+ZgRmBGYEZgRmBGYEZgR+N5EYILqf/lSrLO9N6y9Q135412jfkZZ1B5c9cMWLgE8c8+YwKOO3AOv7JOctlGV8yTWWfJZhY285z7voYBR7L5SylCiVGfrn1yOY1c8RC3FVstzASX7iubYgCq5qU9SeRgwYDp9ACRk1k8rGnMTsX1m/4fJP9USmtc+ShGlT374wfLPv/tCEAUoH+yZGjXVHq9RX5PPCrQykcf2CMSyHUBJ4SYgCWjWrgsIY7clL3RYSVHT+H0txGSxJpXhqnXrY/2Z3FusyGtenuqq8/duCwACWAXIgl25phZg4yfoNhd07eMKSA93rrBc1hvtXbQZryrmeJ70QTRF4Dzhbq/PVeUDkofaCke9ofIV0As7HJ+iPxZz8qpUcbwfPUoBv8JNIUPu4CnfBzCmXU1AlTxj2/YAhsascG2BqfEeg5MdHOS6sFDQfq6ooQj+nt0j11gvOO8FLBmjKnCOt7akERq5M4mLjC51Nf5jfLgIhgDpe6+F077nOtAF8GIzb0GrjvXj906XH713svzy84tUAE5f1RAX27Mo0GOtixd+fOzTSjxVS83xbd7sWr2YVjWbHGtLBeCA6R3VgKN0cs3JN6VNzW2KKd0GVI+w3YcMaW2zvfky8BklNZ/P88tLc1cLqNh3E4+R72rl40Dq/W3U1ERwbzeWX1pTRVkFYK3ErSe/MCrMjr8F3KMFWHJQ824uBDDMcVBVd8kPzjlv89wmfxcolqScz75yjuTGjutgRXDt9M1v/aOb5XENjfdyAXqt6Kok0M7HjMCMwIzAjMCMwIzAjMD3JAITVL/RCyE6fO0eKTiU6khtVcGskAeWTNQ7iiGh6KF+4BZ0agl4oJpkm7x3N/Zac86APCbAu4FVVLw115D9YQelcmgmoFgWzwKQQB/WX2veUA0UqOG4mZyfJbeUSr8cDaVNM3GsuChWVuPNPizClO8onD/9+KPl3WdPln/4xe8EQ46xh+Ka49ATdg+oBby1gDKvBl5b0Zc+q9iHmWybY6q6ib22IOrwsZ1mv5wmShQxaUXdWqDbIqTFZ+5NkK3tUyUO+yvnOZ7rpL0Qz2CAYhXaoXYqvA2F0CLFeZ2qqrYNGTChEgp4mg+KDZr2NYUkKE6IzDYUidImLQgWqDn6MAsLYdVrGxfyC1cIBqTaixQLcCvY8m4BNP/RXsqxUaJzzJvkRKLIqlbnZFFa18JLOj5RpPmqJPzaFmxcCtwouQ1ernPuP1oMcUDgzqJRwm2vzdCnPSdAr+MZMMpdKiS3F6i1jlBoy8U+Vnuz2iFQbhpnrMyBNK4dkEyV4xZMGhZgrmW2e3q6v/xNKgBvAmV/++sXgczm5zKuFrQq5Be+aTlD7in9ZwuQqOR8frpY0WrDF7H48jrWWWzRnCeVf69pkssyUooj3d6c52egtTC+LMDpq1jer3KM6wBx1EtBNfmpVBLOF1ftLlV+75Ln2sq9uV5U787n8S55rw83qSpM0ak1D9geuc0ldl9WDgZOiWOeZDzeC1wbtqUXa+4fINXADuA144Ac1irOri7UVFFINT4jz5v9v/nnib7L/YC8rkLMeBgjTyvh93DzMSMwIzAjMCMwIzAjMCPwXUdggup3FfHRW/SNmWkmkkyOOzHcRVWlBQyWPhWUMUNkAg9gAJTHKKlYiJPzlgJIpm8CUViAgV+UUyvvUuE3aiiABxxhOz3GYqy3U1Dh3zH9TLHOahNuPib5qPZGBTIdUhQ6qwEfLT//ySeqtH//6996rKOA6kkAdJcerSrDsUrmTZ3rtgUP+z1SmQ3Qkqs3khGB0yqnpOsyXuCV8a0tVzqFxsYK/qlQJiYAdIGvOYrM6VXZ8l57baIOAq8DtpyEAy0wixVyq9i1KmzzLOVO9oNldryvkNmcVQCVYxaqa5stHVWF5bmqkry99l4rrQJTzvWHDVbwBAoA1X70gChSUle45RUMsLyv7U9oPaM+Z05qQZVcUsbCLlrEpwrvKCiV3w4TX9RqFgp8PA4a92gtzOYDUzBq3BMKbMA2+xS6q2Q7zhwDO627UgGuIs29hApM4Z/VZosqvuaNYm1uDutoT0Ml3gGJxJ3rSXRpISN6DVsyx+A6/SQVgD94erz88x8uYjmn0BGLDqOYFeDr9SVNk56pgGp7qbZgF4syWGt7DYjbRoU0wA2EmhOKOsw2hcY7bdav8nVp/1QWi1BCLy9fLq82LwKyQCoUCIBGOaUoE1WEyUu9JweVQmbcl1y3OiAAatvTuPCEAgocA7eAdytgo67yXEGV4RS2XXVyISPvTQ67fzMswsQ+K4PaoiYVgl0bMF2A1RPGmPdxSD4vWH7XSsPr37yhsPPGR7eC3a06BuO25rKu75nfZwRmBGYEZgRmBGYEZgS+owhMUP2OAo3EYY9TCgcx8UTtoMxvJQ8tskuq5aqUCLDkVipRdQLKNil+tJOWMhRbgiJRVK0KrMUWGSvHYOIf+ydtL+iliIJzQA5prMNJR3U7lDPUG5/HbollN2rnUayOgOpdbIZM9FESsVnu540nOfZf/fTTtO24W379hy+EULY9Czjb65Rzi4L0EKWXYbPP/ZzPYWyoRwFffhcEyclFtUNNG/1ThSWAClgYoFkgGhZkAH4AJBC95ktatGfdl/mRTPxfK7Qi5QqeQIjFmKKKZh8op9iNeaBKs52wbMGlVTXtuAQOwIzcP9Tc7NZiVwPkeFk1lQk/qhcIAgCP3NpVleT8tNdq0+0+CsvwSdupcJ4c07Yy5oC2Mm2RhSJU3QdVe5v3qTbbPqJu10JSR8kLprrvmo/bcVfm1BZd+dNCVtbYyZf9Tsf72c5CRMYPEKRKbgtMmR7qa7Xa1nEKbNUSXPd5j6dVOP+AYc6lINk8XQCcBQzuhRvhFcU78cMmzP6zzTtPjpafffhUpfQff/tyuURVdb2lMSK/le04/+vAGtApW+d1KyhbLbkfcuGUAkreW1kECGTeBDJvcx9g2+X+wcZ7FfXzOl/0SCUvlf6s55df5d6PKur1Och7rvJeeq7m7KKwAqr0YdUJYDzzGveDhaOy74ylCqo0rIqL6mkBqlFgyRxgc0rZlvupiwS2osnPWMCt8GtCKcWUArtYgDmvtSpw8tm9GuNe9U8MYMu+befTa+V+33zw1FjT4CXuG//8DOfCv974X7z/jzeYv80IzAjMCMwIzAjMCMwI/JcjMEH1vxzCf7mDrwvpmHA6GSTHFMWMGeNaqRMFBPWLQkp8jQIqbGPhn+4TiNuJXTeldJfdFDvSDozAQk5bwEQLMYWLqPjpBJgcUECEyX84+ITCRFUn6fzIZBTV9TAguh+ooQIwcBO9STULiDjKMQCOp6kC/Nef/mT58vnF8uX5hX1TqQ6MIoYdF0V12aeQEkovFl7a1qTNjSDLGZCLWlUXeyiaHml0JwHos2NgBYWqAMe5YspcVcoqaKOyrhPw8ucKr7X/8r7XBY04X5Stlk0qzBWOANUcC1CxaBFfvBxQzbhRA7W/MtahOqIqq+8CHWPhoPmZVWG15SpIcwy+Y1dmZaFW5Cqsww4raMIqbdcCXAJbimNuu5Z0KpTaVkUYLOR08QLFENtsLa8AN/sBwixSxSKBtFjQps+rx/d7iy8ZLWzV5IQSz/zjPVYTFkLHvu3diqJXoMYKzj6A/oJgx0sYb31OZB0w/wYOMexch+Yic7KotVWd77Q89/p1UYZIOCh//vH7T5Krerr8Inmqv/3qcmwzeqlyDfNA7RWC6zU2joI5MeTscg5ALAsDj4Whsuk1ualUAfa1W/uoblNUiVxVeg7TJ/Vqs1kuA6m0q7kjp5XzIBeVQ1ONOfmnDtZL3uuWvjLjLi4Uq5aOhaf7jNW2MwOoU0I4L+WL+5/z0V2dF73vRk4yywkAbWDY8Nm2hgJKOSi/5xwSRVsuq4gO1dvKwaQDsEeuoYGuIvv6wSIX9/2wAPO612DclG9sOX+cEZgRmBGYEZgRmBGYEfiuIjBB9TuJ9KjA+Zi5SFElZqPD+ssYACQgIAlmtm9BWTGHjj6LSi+1YZrTGlvuaQohRdVMSd8Ub8nkO1U++cL2S94rk8xooaPQUCbKqH55DRAFTqj+K7wCqkBl9nWQ183hzIPKv4dRR1Xlcrx3T8+Wn3704fK7L9OiI/ZkOusAt9h21bcYi+pY9nX0JPtGQT7QGry2WUFVtUiR6mPzKFH+np6dpKdrCj3pem5Pzram6cXBHll4rOLJw3YpbodVuDmiQ/yr4kYu4wD8tm6pQif7jFzNVrGtfZTqt+2jWlWvFt+qp8C9++e9wxJrixZA2HzQtgKSQ4DXAdNaPLH7OrCx2MDYuTq8xl2QxYQt0IxKyQJCzl/V2H/cJbEG20ql5wxMrDmvVgW2xQowCd8EVL2VgHrUa2zbKNnsuwBuHLlejJntOAYqcgZFuyCgG5jjS7T0nGpR5jRQ2VkpADhNgQSgjVSB/DqKJ+cABq19YHsVV2twQHUorz6rJ5uFAyy9LOBwXYkl59b2N2fHe8vf/PjdwOjD8r9/9ZW8BqyhdALPXbToYsQNtt5VseZ5o9zoN5e2haKEvbx5GxClSBLvweq7DXRuhzp6R1uaWH7PX32VFjYs7XBOXI+0qtledsEl76FtjdWscRQEBu/S3qboz7faaO+Sg2reNPGM8mu7GgtYcWtiMWY/WJBZfeAq1i3xWFEYhwT57bS4oSIw50jFYn5mdQD1l3vQawqfYxPOznM9WvWXr9rOX1dN8m7xei677TFM3GsFYCyzulLv3fmYEZgRmBGYEZgRmBF4GxGYoPqdRZ1J4RpuE8nyZUOSftkLtdAHkN5LAVQkZSIZlbKUVFANRO7GirubVjBWDMbCSpVSQBMbq9DExLOHfAgM8gD47E9q7mlbwAAr5KqidmIFrhIZBfWEPqrkc+4tp6kO/MGzd5YPP3hv+dVnz1OxNbbhjPEk1l5g1dxEKhpTbCh5qicnT81tjVvTgkvHjDczdHNQPe9h6aVgU2yUxyngBLBim7TIDtvm/U7sIw3tBXhrF26lYP/RmqTC8dDhVhWoIPJYgCmggyta967KYC3AVsBVmYUcUAqJTeIOeOWcUV15E+8x3zL/Q91six3Aqsqceb/AhgA7AJn9qEa1eJD2V0E0lW2BsgG5KwhSXAh4F1qyE2ob8Wjf1FharWLLawVCHbycA/tnHMAsUDbsnRQJosKyyqqLH9iBUVeLlIz/gGtv5Fr4yZxh7dNVnrX6AjUuDhSIvW5azYcqn0HVxtycVyBwGwijii/1bK3IDNRmG+CduAOD5qzKbOyzucnC5hib/Vmp4IuA2HWJ5ZMPzpZPfnCW6r+vlq/Osdq2OBOxt3iSoiAAXSswP6PwWqQpNzXnh73XPqsZDypqFy4KtmwH8F9dXSTXNSDK8/lcnZ9/sbw8p+pvbL32KI6qSvsZFoKoop081fuHq5xfPi9xJgCTt7ENP2gn5v5lXOmLnPsadXYXaz8q595Kj6sll+9RSCV+7v0VGHt/0j8ZCH64DqiSGkAVYO5n9nVJAaeM50ncFtjaoxL79+S2xZesJu7fEQC3qmyXS6yw5mLPqp7aSoebkNxeq47Px4zAjMCMwIzAjMCMwIzA24nABNXvNO5ruAdhOSvlMSat5qTxYHJatcMmKaokEFlyVO1bGshIhd2dWGZ3TjOxTLGkPYosaakl920AiUoJ804K8QBh7JoJdoBDqAUYWyzpOPt7ku/35AtG3QFejyiSlH9YgD/+8AfL0ydPl1/+7g8FneS0HgKgjC0TdNRd1Jy9g7PlNHm0+1FhYW1A6WgotWv/1EJiJ+K2fMFGrJqZMepZrEoGmBWWCzNWAFbpLHA+KqjyezXI1Q4s8I/wAqqois6/AwC1f7aH5yP/kzOb8ai/5X/ajQUo7NNVc4VN39HrpMINtA1bLs9ZlVYgL7SaPzl6pZrjKfQW7rzy+UbV26aPZszrIoO5jQGqkbcKPK7nywBr0yRvNDZtEE94RDWk2A8nEEU81w/FEmuxxbXIL80xrArMgoWW7II+MD7415xKDadA3lCn11xVhi88jsBpW9ZOSlwB1ZsULNL/63XlngQMta3nTVfbrTBJTNkGgOM+B94L1lmsCKFuQ95YgldVmlzav/7JO77vH36TXNXrSqns2+JSXGQYcM3v5JPAPTQ+USrbFoSKgkoBJNVubMi0xmnIGPurgCr5qSir2HWpAvzy5ZfLJv1T74FS4suNhL0+771N31VWI1BT+cxiGdaS62evAE+EVVpj8d1BTSUS2gWAaCoSdwCMRXgHMPmwchtln4C2SxQUdgowaz2IsutaSBwVgKmf+OSMu7hCQSeKOFGgKlWOawvgeIBqC0f10ecef3bMHJQbfS3mNF6e32YEZgRmBGYEZgRmBGYEvuMITFD9TgO+Amptiq8ni/y0/u7s1Mlt9Mgx0Q027FBdN4WUsF7CrNh/AcDYIpejTGZRY823zBe9EVGqYAFA0P6lexaNwR5qGxdyF1ON9zR5pMdU5304WE5j9aXYE2rSCVWGByADkX/xyceZex8sv//q3CJKWGSFP220UWSP0oqDbNi0qjkOqB5kv1hpUaGAXxRYQKmWXlRjptbNv0WZ4rlDc1h7S2oFzU/ArXmTKKqqqgNwnNg3ZkKsc2zyXPt8ba7dR7dpER4m/m8CGNuaz/m4HfDUfVGoCYDwPNaJfgmt10XYrpIpIGTb5nyOYlF5H21PVqsqhX14D4fz3PLzXcAZCyv2XwVC7aCFh3vAxGq6LVy09gZlKIA5it+D6lg7kqDi3mIPpfhOFg+Oo2ajrlJlFzDlOlPcSugeSnJ7w3YhwMrKKItWlh0FoRDoR0Xo3qXN/7SFSh601rE4l2NErRywiNrnwkkV7BqZl7SYiSJJwSUUyRErduXiR8aGEwD7sD1bhckCKIseP4qq+j8+fXf5Pymq9NsvNl7fFlOiwFHHsy5g9PSqrtsWR7W51mqsvjyw9m5VpFtl+fp6k9c2y/nV89h9nw87+e7y4sUXUVq/isDYqr67Uf/3DshBLZSitnL9qSZ8v02+6sgt51p3sYT/tICS7WVYhDLBGDBlYaE50CqmqM26rrm3uCHIGWZb4plBasCoE8P7Ts84MXIVpQse3HDcG5yn/Yy53tyjedGb8fF2X+/6McaxWOHC2b/a6F++af4+IzAjMCMwIzAjMCMwI/CtRmCC6rca3jd3/qZ6sSoaX3fwtpTpRBFFKpN3N+PnwCA5qIEuKhGZq4plNgWJdvJVV22r0zo3FriqiO5lP+hkycJTtQQI98gPPXi6HEep1cpLL1RbxWQE+k9RYILLAZuf/fhHy6vL7XK+idp6fCZEAZDkpJIZCQzf09t1LwWUTk6Ws9Mn2oJBRWCTXqoMq6A5VJx830e1Jb8PaKGKMc+N1wEcLLzYfQHuFihaFaBOyoEs1Vnm4+MllEgUQXubml/Kmby5OFDl0zeEUMzXBJwBtYE37FdQzQOwZHzl4kKoP6OeolICqCt8W7m2Y7PljJA08i65qgOuOU7b5AB7QEwtsvLvUDdvVeEKWm2n05Ywqp8oriw88N5sZ+6u1WHZZ23JLCbAMtcZE7nEx1Rgzpd5pjyM2bAsDxBHodXyO3Jo1z8QHtf+v80fLawPUI10SYua24wFELT6cIVxx7sWiOJnck5XsWyKvQAAIABJREFUxdbCT0CwCnCVXiv5RnW8C5xZJ8kYsiPaIZGr+o7X/O+iqm4CYgAtAKqteQyWtzV3tVcTmGYw2F5RVbH4onKzQMBnAtcAA96kaBKg+uryxXKxOc/YWRxYlpcXL5Or+tyiSTfbFBKjUvJ+gHUvCwPb2JAB1LgQbgLh9+aLsrDUDyAWYXI/hU5E0GwjWNquqtezxaVKmaq89oG1BFS+5d70nsnPuAbI3eXaAb0o1fZmHuon0M4iAxWGuVe8xlyA7n9dnOjFrwX/0c3h35cG0FY48zEjMCMwIzAjMCMwIzAj8JYjsM5D3/Iw/m84/ApY/75Skem6CiWqptNJQNWJKra+2H2xYsIZTFqBtFT/3Ts9UVllYut7bANTq+jOfXNPLXyUtjXXyYO7SYVRoPA4FYTfO3hXqGGifxYABVh5YA3m/beBgZNYjH/2yY+Wz788Nx/wMMekEu1eAJh9oxQeAqp7yZkNqB4np/Uo+6KoEwV6To5aUKlyUAGC82jLmhZ3sgCQhIeoW/g0x3YApFA4gJJ9FNhaxEiANUbDiguMMHmHB3hPvkc89jtW0fX9AALQs2/SbpVR9oIIhUBH3ihjszATu/ZV7Mkdp3mf2lsLvrUeVxnl/Ogh2mJNrWorG+d9wBjsVLtqW6twDlQBtkATqqrjaJGla1rPBIBQ1NhubQ1TMAW0GE5zM0snVP+lCFcVRRYSUL6PA6gAK3nB9lhd4XyA1Vr8aO0v28JGry3Htu7hHIxp7bqKelh+afWitTZfACF5ooEkYNRzAkoTK6sYo6gOQAbWgWOC09zfnjNKM19VRrkehf1nZ0fC6mdfXS2/+eKyMdJa/PrzJZeONkHsD9AH8LgetJxp9eG20ukCQHN9t4HOqxRJutxceP/c5OdtFNLLy1fLqxRUun8gN/Zy2GNpRxNABQxdiACCo45yzQXNfhYB2Eibnp95puSTu8KSxSU+n4yG6zjizOtYeenDSiAebg14c6FX/zoAPKoDt95Rj+d7N+SwdrHK68uNmHxfLb96ttkfu+TvBQN8DaWmDgwodvDzMSMwIzAjMCMwIzAjMCPwFiMwQfUtBv/rDg2oop62xA2IE0AVRSAlYJUJL4oqRZGo9BtQTdXcHXqnmmyX91CSN3tgMrobyzBFbbD6UtSIyWsMj0LuaUD16dFZgS4Ac0rbm2wHCB3FNkrfyYvry+XdZ0+XT3/4w+X3n7/UtUiv1hvgg3Y2h4FTLbZAI9bSs4BsxpOcV7Y7CSECs8KoFtMqTVZJ1Rpc22kzGKsWVtwL2Kim+sujGsT2BceCzaowCpbOwwGStmsxVhkneY3AL8obRZBE8VEFGICmxY7Fd1TZyPesiuv7x8Teyr+MBXhqdLUEqwAPhRIlcrD2sMIOJY9vti3hsLSb6VgVrVEQfV+VPxRHgXbEA9C6on0KqqGwnlxKlDMKWqUgD71o25s125CTKMBzvrQlav9StbUB3cK1qnlVbNTkQd1VLofyTN6s4MudOBTdwiXKd+Ec2AO2blBUA2colAAeb+NnFj3sCZvxqgLnq210iONQGwfce0myU8GRxQBa1pTVfO6xsnPe+vMfPUsV6sPl//vV88SGgmNDZTTOtY2v+crAKGxYGK7117xWYkjcAGPs2QG26xQqugqYXueLqsabTQD14g/L5asXy23UVmGYNY04B25vvsoizquhK3Pc5qDeZzwPAd7e4ymuREXfHfLGidlQj1WQswl8CShSgZvniAnX0LHmxMldhmux2PM5yWJQLyjW3mxutSlJ1QJL9k0mBjibuQ/isvDa028VUAVYObCAXF5e3z+e+Z79NZzDmRGYEZgRmBGYEZgR+L85AhNUv2dXv6DaSq3MZAuqVUJ2KNhCFddAiYrZaRTWgKA9VIElCslQNTfPPVAwJ1V5DzKpFpAyyaZokn1PsynFdQAOchYBwn1aydBiJhNhJukqkYGZy+TtvR9Q/fDd95bfBlT3sRzThxRkIecx6imFbugNC5RQVOYg+ar2Uw2gPjmJHXjkAGr/RbEtNxWWhFXgtNWOVtDjxrQ/KUrrUN+8VIJ6QXVVO91lnmtVXqyllpRyMk4epz1hqSLsDtgGBXMouyp5vB8FmeJFrexrixigd9hHAfu2cxlXY6hcAJE5rHmNbVVDE3DVOgG7Sm3Pqy1pVsVvj4JOeV5YypMop6sqKvqjRuY1eoTyXcF0qJrs7wDVPL9THAjY0t5JtCmQRf6yZ4xqWPVde7Ktfhp3VNXHcwLMtZ5Kho5HAEIRHlDn+1lS4PpLkFWs7fOa3wuqLVLlgomKXosY8eB8EBu1CY/2S/c79A8lR7R25vbgrc2avFQWD1jGwMZsrmX2c5oq0aiqX77cLr/OPbkqwS4gDIW07uXGFZAGULk2Lb5UOzZjJW8biDVfNaB6fbOxjc2Gn6Osnl98trx6/llanaZib+5tC5nlut1cf9n8YK5vDPUsjtwlXxVIpeCRiyhxF9iCCqu+jgHOLeeRz2/VzC4scbfymR4lolvraFVIiR2LM1HBd8kbR9rnNYDYDYdaPCy/FgiznlaidlqnQPNVA9Hmx3rjj09HPw/ehL3c4+5ef57fZwRmBGYEZgRmBGYEZgTeXgQmqL692P8bR27u2AqsTExVXZh4RsEUVJnQ03IjqlKaoHaeiZWPiS9KCpNpADTta/ajcmKPhJSO8n4r+eYNx0dRQ09QfIAMCgalTQxwqeoF3AV2UjTpLmTxwXvPAgfHy+++eBG1lBzZHDvq6072BxCfRJk9jC15D+U0MLwT6KWP6kG2eZp81bWq6xHjUgVtsSN7lmpBLQQWWKvoMo62z2GuPZTTR3swt20LCpmj2lozTrJrEUVcBhKxeBYmtBOPifhhKraSB2svVBXUts7xfbS9yT8USdRKC/Fooa2Cy4OxU/ing6AA7Og/2wO8Li6EfRWQWXMQh07OQGwrQrXYEQ/gjW0BBysBY6tFeAPAhwqoSsx7ct5YmanhSwuW21wjgIvz6CJAbdRDZxyxbo/YRCjHoHARFmD67Da2a8uYxqRgue5hx6JGLbDjvhmlcWsxLIatVRbgw4bLlgN2XW4BrMg3zrFQSlFit7kuLIhgcX/IIgeAxfUXcrNfCykJr70njAynZ/+kZfno/ZPl43fPlr//zZfJJ611WDWZGGNFtvfssE5b5ZcCTgFlldzV7jt6vgrSd4HTbay+22WTSr+0qcH2u725XC5epervxRcCXlVRrjEKay239/ebKKypCAyoUnBJNTWLPrHtK316a8b+yzXhvgHSkUn17QK5WHNDl+Snlj21D3N/tDo216jtq1j8segSrau4nsjFFtXi3gCC83cgea3+HWiauX2W79PCZkf7OGPJf1itQq71YvJcLfHzMSMwIzAjMCMwIzAjMCPwfYnABNXvy5X4o3EMUMXqGwvuDpNQct9iEcQCaC/V8QWoqrjYq5GZPBNyCiyl6u7xE/NAyW/bA7yyzSET3hzrIDbgs6cn1A6tgso/baFVBoFaLLtMyj/6wTvOZX/31Uvtw4fYeY+eOGkGcOhzenj4VLvwPi0yMgKm4HuB5NOAKlBHHiPK61Esymt7mlbxbQsTJ9b5Rg4lYwIqWm13TNzda9VCsZEJvADQybjz+XztJ++T/bYdCbmd9UEeoARLAPT3LAC3uAxQDKgDjtWwgSUVZxRAQbO5mYxnPZBKsDmzqIqjR6VKFUMCzAA+1MPaY9trluOz76iQ9vsEkAcQ8l4uJdV8c703q4IK2FGgyCq4ekXd/xFpyBk3IG7xImGa721VU+t4C0UdoaK7IAAcdVEAJR3LsqDKlsRrgHuP07iy7f6wSff0GF9jq0l3wCqlf1AtLR6VDVUusac6JglT0Lc9MLmsfGFdfePhEkGuP2pgRy8ae0yBeCxGtFLxzvJXHz/zOH//mxfdxn6gWL9r7TWNM2O4DnxWRFyzuAFNYlrLrSpyzpmKxFfYfzdXsf3Soib5qKB0vl9e/i5AGCX0Pvd88r5vYvtd9gOfLCykJc1tiizdx31AH1VuFmzwHo/PLScT5ZjPLXZgiHsHC3kswQ+RP+mZTK4rtnDvHm5LizIRty4GtEgaVgiqe3PbjrzWFH9qu6Vc34xNnzCAz+IAESTXlQWBy4AwAeHzU493733+npBj25vU5+ZjRmBGYEZgRmBGYEZgRuD7EIEJqt+Hq/C1Y+DSkFuKQslEFRtfJp1luv4HyAgcpjeMsHefHDkeu6qah7EAp4hRXqcNDa1KLKDCXDUgQw/UkxSm6b5RaFflsnmhx7ENY4FlEv/xD99Ly47L5atXF8vZSQolRY3do48rdkQUOmCGljRYixlPgKE5nEcqrwceOwpvgBn7b6sF17q7VpDVNoxCOiy0ACGvr1V9yyjkKiITcf7NfTTnFEsqxJfX7ckaxZSKqIwdGBFUAVh+UqAq/sAF/M5bjwKyROCx0A/WWAoGYREFbs1RHbBXdvJ3wteL0Y8Sz9WSWVjm+GAj468xtyDN84ChxYSyPQrvWmWYfNSrQNxwgMYSHKgCuIFQ9pPvoBzMgtKJoup1VC0sfGFl5VoD5Se51ijEqqnYmh9zVAFYqGeA9OCUqqc9JYzoVkjm7FQ6WwyJliwU0bId6oApLMrrY5PKvfAQ7XKA2oIyoMrBarG+1iLb1ixrKx4Kia3WX4tQqYyv1Z1lQAfG/fr09Gj5WfJV//mL8+Wr82tjw5issjzyfTkV7b2qoVXy2W6rqtt8ZWD/NgWMgNTLfG3z8/b6Ku+7UuW94/t9oDVq6cVmGzjeTT5rCi49XGa/Ac1NijoFZskTvU+xMheRdDiMQkvjQwucusjEQkmKPWEZRnHFno4dmBMdLN5rOdRVCy25yMECFTbgcUex2IGC6zpA8s9JE+DScc/3z8cjqNIWB5WWquEorG6Dwsviy8qtKssTVB9v4vnDjMCMwIzAjMCMwIzAW43ABNW3Gv4/dfChJjGZP4iCOQooYQm0YAsT3uSDhkzbrmJYDgFVCzIFvg4DluRnop6t6pdKJq+dBlYDklTlRYExZw8bcKD4aar24hCklcdHAdXngVRy/Y5T8RdFcCf5qbtYXtE5qSRLoaYc9yB9VPf3a5EEZqHAXRTXgC8QiRKmoqk1VUZuQSW/ANW2ThHamNcHggDbFfzWvNRCCepdLY+6QzN+gJc2JqiLVnylIA2AmANpNR7Sq5bSHsl/qMQA1za5f5wfrXsYCyCMLfexENSjwgVzrMWIqqy29Q7W5TXvbxQiGrog0LuquIAaxwbMKa6EZVmbd4J+HXABVEVc8mYDdFT9ZXsWGXgOEOU8sbpuB6zYUieFsrBuo2CrpgZMjo9zrbCJ0jonSjH3AwWV9nJ+a26v8Lue24CV2nub5iiAY0PGTotaSV6sVNTcWe4DFFXfkHGjlvL+u1T2IYb32HvzWivwIu6lSFTGTf6ylYkBNZwAuAhyv2jJdrtatFW0KQrm3mt35/VPP3q6vPvkaPnfv0pxI681tljGyD4rEJqTyqcD+6/nEFAd47vJcbH7At4XV1FGKcQVwLyLlZcCRPex7N5EMT3KvXmfKsDPX36Zc8j5BUq3my/MLb1X1QzI8nPOF6eBuaJUGFYVDQyi3lJ8KoXOdvlcaMHG0k9saFlTVbQWfsBVOXrAauFxtfY3lzdXRYGd/yQYsfx6pcZxrAp+zKpWdnLdljmo6dqMM14e5hujYA8lFZX2kVq/9k/T+L+L+f8af+oP93x9RmBGYEZgRmBGYEbgG4jAnHJ8A0H89ncBiEXBDASiiNhjEbsfcEiuGbN2ZuQUWMpEfxdVk0f6PKKqNp+yPUtR01A8d6I67gVWj/P6aYoytV/pEvsjKs3D8iyA67aZ/z5778ny8sVl1NDjAGcgOMVhyJdV3QR2st0ZfVzz3H2UU/p1Yjm+x46Mypjj8r7j2IKx1AKCa7VZoRBozb6w39JXE0ADTkolBVoevAdwVfV5rKKLGod1l6dRNFFVgTByO5u/iXLZaTn9NmvhRd21oM5QI4FojtR9BY6BItVdVNuOQDUOcNPqO9RY80Fb0dijCGpVlFV6UckcbgsUWXSIdjMUvQJuKbyUL5TN2pqXKHvb5TIgZc9RIa9FgdRkuczYaImroYgyGfBoDiggeBMuiVKZC9dFgYApirYLA7WAHwekOAdygDmhFUhXZbTaL8eu8mxf26H4Cn7YZqkkOxRAzgUeInaNX+3ZbHMTld88X93EI+80Y7sLnG3tAQs4NucSBZ77N3so2qsMoyw3T7U5zOrWvd/zOMnn4a9SWOnzF5vlD8+vvD7ajy2a1PH4fcCrVneuQRYkPI/AJd+vU1mZHNXb5KfuxrnQVjyJ7eblcnlFdd+MPgsIr9JTdZttqAh8d3thK5n7m1dacW1dQ4Escr1tJ1WQRN3PAXt/ZHGB3NWh6/pZ7ioLCxBdhKBKb8GS+4bvnBSXnz0on6quPsJt1NmRfDrsybBx3pOPpJuyEoIFOMd5uA5MB1ztwWyeao7JIohWbjYeMu5YrPj2/7bNI8wIzAjMCMwIzAjMCMwIfH0EJqj+t7kzUKSixDCpRSgBNgBSoAm1TDGv9kqKHFXJHBNbgAQ1k+q80hFM2x6nRwNkUbZQVgEq7I9UAT7N7+SdPn1ysnz51SvtwyeHUUYBUfPwosyl6i8gepIJeAyyeX/a3ETBo29r0AN9y3Fh/20/VYr4DLhL7M31NFETOCRTtoD3kP1TnKdWzViQh6q29ky1PpF37yiGZB5lK/hyDECOc2lhHayyrR5L+A4yVvrIarsFIlBu6yntefFvbTkzIHe1ZLZdTsfNA1gToHNgzpWdletGIaA+VdDLtqjSKKQooj1uAbeKbfrcjsJJVACmkJWO3rwP+CQfk3xVIo2F2j6eOf9Niv6gZlIgi31fBrgOh7K85tKqoKKs59pZUCvHO7QwT+2wa1Elzql9Wol98yN7xo2Tqlyuyxa10ZxUhL2cwVCLuZZcR9u7RKkEVq1qLLAD09jA92P7zZiNAfbyqq7kdWJhtfcnOZfdrQFEvbZsk7FsSx6UQGL93pOz5QfPjpdf/P65jgDhVAhtfqz9U2k9NMCUWN2Rr5kH1+Eqdl5syLT4OYwb4Jj+tiVDiypdBVQ3yT+9DtxeX58vm6sXWn/Z5C65qnexBQPa9wFX82S5lgJ37hGrAQcMGTauBq43tl8U5J2or6MAFh9KzkdoJHd3XfAQZMuZ5paO81c5tdhUjkOu85CYVY1ZWCE/lmrDxIA4cSPBs/yM+4K/FVYlzlhSaEn5mX1YzZl9f40NuDeCrDwfMwIzAjMCMwIzAjMCMwLfdgQmqH7bEf5G9g++YYkFQJlwttXF8pCJb6y4TioVVAOiKa5ExV0msVbYZdKNgopiCKhaPbS5aUe0lxnVa6PfBSTTziaQt8lk+SZQcRYofRIQRV19/uqVltGjg1iJ0yd1P4VgDgOee7EeHw51NVmTqnSnp6dWFVX3yxjuLSAECGP/TbVhJ+xD4RuKKjNwVE1tycAqEFlJyXmxWZMZEy1VVD6HdXYN7yoqs21DZPmdqqL2ly30qdBmjIfAKu7JTOwBK/Mas5m1alSXB1RgL9YCSw/TmoVViYmtQPoaNIUiwBULL+ew/j4sx+RwoqaqFg810txN7LOpAsy4zPJUfS1kARa8jy/a0GA5ZRTtCxv1NM/d0r9T624BhfHuWyCKxQ0sz0hrNgC1WBV2YNR1rMI82M7iUQOuq0S2cJPpi/Ah4MM9BtikWiwg2h6l9G5trFHYBXiBnPFS2RdFmh6xa/EoIBQlu5ZrG/aggLLykEq56t6uQABhXcDAstweq82l5TQ5Vs+3d8CP338qjP4mBb84f8a2BAgfW9AAr/my1Y+Q3TZMgD1KKsoqqvwR+c2JK4sAnPc28b22n+rz5KdGucYaHAX1OlWAdcwGTu+Tn4pCvANNUsWYhaCopoTwPkoqNy+2eN0QXlduaIoucZr53cJJRBDrbtXNcXONxYGxEGBv35y/QOunRDsxCwcWRVLB7+eEir6FzTyXRaIW1/JqejzbW2XRgM/mfdRkirXt6PXHrowNu9v+0WMo6wZGl8HXbPOv3zWfmRGYEZgRmBGYEZgRmBH4syIwQfXPCtt3/SYmpShRtIMBWDtxpdDSbgrK2JeR/LdAo8BmWwrUkUx6yWMkZzO9J+l/qeoaaNnDBhzrMCproamW19prAzYmJu4EVM+0iqKyCjiCZqy8wF56pB6nsvBBgNcCLznwUV47OT1r4Zzs8y4TYSbEQBHv28ukGZUWOASa2pqmio+gMxQj8y0FmGBceUoFr/BF0aMqi1hcmfjDNKarci72Sa1NFNso4djLJB8uKyNWea00VEURmy1qKrBsISityOy7sQGK1kJOfaYhbtXiqsCofk7dFa8Anip7qtwcA7V02GA7zaeNSdXBwnnENOzICoetrku+aoGvBYGoiAtUYU/dj2J2uQGqUD/JMb5LAaieRy2lqN5ROAFVbNyeQwtrsVjg+IkP58r14DdyMYfFFODDuqrCCuoIsES05wL0CfElWWPBA8WcCAHlgOwGWy1WYSOL7ReQbqwAQmLJuWEXN65eWSJUUOUGqCJbBdv2QFYyrkP2Lsc5OzlYfvTe2fKbz8+Xl5dU+a3iaDEsFNS8F/W0cJ2834wJu+81ucCJZ7bsYogqcSCS3NHcwRaNSo7q+fkfUvk3lX697oHVfB5uty9TXyn9VOlRehOFdR/bL0CK1Trnl5xXITROg50s+nhKniwwy31Bbnnugk0KIrFQ4eucZE+dlZQVRllsEmopgiTock8lzkAmz/MkKngH6GKAoMrnC/UdxbTydFXVocaqqNIux6JfLDJQaIn4rRDa97hb3RjcryxX8Hnk3CasPgZo/jAjMCMwIzAjMCMwI/CNRmCC6jcazm9rZ8CpSZiZTGLXk2QycaRYEdCaiSUT0rMUXBqqodSTCaczVyy6gcqdTOahNyqr7lPcSGUNOKzd1deyvyMrDQeIMll9ln0eB3RepWXHSdTbVg8mbzGgGqsp1mGKJQGgqHSqtIFX8li3qkex+uY5FTDyI7Eao+YFng+SyyeogZN7MQ4HoC3URD7iyM0Tg1DTnGG3mFA5fVU5C1vAna1gxjyd+T72V7fLz3u09pFOh/LE5H5AF9teJ1aogXv2kqXKL0WcCqFio3GrskcAAFAn78IfuZ9tV1OLqq9Y7KnK6ABo4ZV6N5KG2/K4t78lANB8WnJWKXqEmgfkFQiLBFSwvYviRUowb78M5ACxKKxsgVr4EDUN6zUPtqkVGpWY8+Ma5Lph+xUxq4S2wBLnhxoHkFYZNUd32EeJJUWQOEGVxlhhq1oXIr2F+GYlXwCzyvBFoA5QbfmqQi6xtcds8dB4MjaLgJmj2thqP0b1e4xhz7NAxjbWnfaavJsq1pzHrz9/0fxkIbXtl1jYoICSNuTcLAD2huq+OQe4nkNbgMl+tIHUwOt1CpahLt6kiNLL89+mEvC5qyEUQ7oPvG4vfh9hNJV/s51AuXOVHeU+2z8N+CUmFDwD//fOPMcHeqkyaJhyWH53WAjYElNOkH6q+e51yFM5F3J7qRZs+1ZUUtrdEJzcFy2o1OJR2IhtX6Xzoq4JYRWFlmvG/THSBhpwjudBclPlKvLZkXXH/lSU34TQFkXjWF2mcSec1fh5fpsRmBGYEZgRmBGYEZgR+GYjMEH1m43nt7A3LlEr4VollJY1WICdjEZhVTllghyFKZbcSJ2Z6JKrWihSecX6G7LZPQmEBU6p1ksxld3YHA+inlJIqb0uo/1E5TkF1mIZBlTfe/qOSuhFgIh+qcex76LGMbE/CvCcRGEl71I77eFp1NSAbbYBlLVfUhk4+2Pfgir9O2lrgwWV4kpDwQSQVDQF16qhKySuc+FCYefG6/SYKq+wFXZdIK/5rlhmC2kqRIAfqm32WcSpQgpgNZ+xVWHp81rI4tF+p63sWzhd806doucAzQ1si5dW/GV8r4GWvarkWX12LVBUlY+RmIv7mF8IhCavEkAQvEcLGwspNceTdirkfQJZdNMBdsir1KJLtVm363GwdGuBzjZr1WTGeoAiruWb1ke1RVdF37FFT6Gv/U5brbdAv/YbFVbznDZm1UJusowXRY592CeXXqgUpmrZXXM781Xlu+e8k4UM7hm2oaoyBasA5r5vVVSrOLd4FQo7u+OkevW5Um3vA+P1mr5zdui9+uIi8KiKzfEp6lQLMg9ymYHXK8aUc9QCboEy1FYWBbDi3mYRgPzU9lO9uX4eiI29l2WRqKPbzWfL9tUfzFHVwkBO8d0LC5ztZhHowYJIuB5wOQTwsEhDndp2Abz8zmlxLwOq5JNy37oINe4hXlNeZ6GEy4zyyXesugFqXpdaudnLnBU4WyRLJta2njfbhijvd92lizUcd+eaMfGJqIbt7lCvzVVdry9/U8ZiWe6zPj8fMwIzAjMCMwIzAjMCMwLfbgQmqH678f0P7v3Ny/B1l4RJ4qpe8HpzVlFXd1A5HlIMZSfKZlTT5Zg+jWzSPFREHIoePdAyBngZhZb2qPobcAQaq/hl4mt7mNFnk9cyKQdUEV42qRZKFVkK9pxg9+X1fKHMYaVEEdxPS5unZ8/y3HF6rR6rcN6PHE5GTWsbKtCi8DFZRvWrglrwZBuAT01yLVo0XmSM2Fi1/moDHaAjyGEbpaBRIdPMRybooyAM4ET+IbDH/JtWMPctU+vMnl6dWH0PAvmOQwBo7maLPVXZE4LHw/zEfGmbxS5rjmWBFPBvj1gwehWmgD8qzAKVPV/BjRzS7BvA1CqLjTfjvqYIVECiIxxwmPcCfOa42i8VO+29CwcPd+nnaWsVBPTYrAFR4MMxNpwUkaLX7V5yQVGAyzL845qTg0tsqrxZcXjEjwUHzkRlkmudfxRJstUJI6GyLZCePR1RiTr/2reUHqSBa/NoC9scp/0W7lpiAAAgAElEQVRMX6ur1wCx1ZebM4m1lLGtucaqrKMHMCNeYyt4ed/UWk0+LP1uz473ly/OaRlDrmqqKAfueaDSt9hSFWGojfPFSk3sBPAb+pJif71ZXl0+X15enBcMUZdpVXST3/Ohuk3e6vbiD1p+gdGHQKzFlAKxWnL9UCUWQ5EvpGYQWyCwnzXtwdynrApkLedhtwW2VFSB9QCtl5p9JPYcgy9XEVhawVaOhZt2OGmv5HYo6re1XmP5JTedhSshW7UWpZtUARTf/JxjNBucz1TeQ4Itd469dCmTBUC3YJuDU2mtCj4fMwIzAjMCMwIzAjMCMwLfZgQmqH6b0f3G942SykSyk0hBVXWVOWSsnkfYfzNJBUqZCNt6gkl8JrLU02Eya14o6msw1DYlTKqBrEAEdlHAJnB2HNUNK+67UUiDRgGn2+ACBZGSX5ovCvRgs6SQEnBFXd2Ts3cCsmcBhRRYiqq05hUCq8DpIRWDVWPbv5NjH2g/Hrmd5jsyly4w8gu5pa0+2y8qFfNee5UOda4BIMcWSFrVzipU4XF3VOAToYQSJuKt4Fs12N6uQnMn5Gs1Xl9nrObP9vXaUJWhPK9CF9zTCT9H6b5rrW3/y7ZhQdlD/TN3F5gA+lQ1+a1VfXmOqr+mH6rkwia8Bwsr1t/VktnFC6JnkZ8U6LnJqgIKOEq1FWDz+gHthDI2ngM6yFM9yPXRNiuA15RrASlGnfgD/zsqqRwbNZKxoTbGPhv640tuMX+16jDgKhxxVKAn+/ZcOWf2a9xcRhiACxDlfBILLMvclyLxaAfERqrZWJdpu7Qqgd4nXljvJx43AUstynnPcdwDxPxlckQ5D/uoroWfVMJHux/GLNth9Y01OAG/S29XFNXbm1T5vb5MReArf79J26bbLAZcbz5ftpdfWtDo/h5rbz9n3A9Aqz1QUTT5nHGL6N0luFyqxCa5qMJfromvce25j/nCMUG+uRWRvKHcv+qnLWRQffN9xL4FlKjo3ZxYCyjxmrcFC1O81iJUwi3jAX6FXhTZYQe26lOhmPz1FjBr397ujEeV8z43HzMCMwIzAjMCMwIzAjMC334E5szj24/xN3gE+jOmhYwTRiaSVOfkN3JPAx5M6AOgDydUAc1kfYOFEeUxAMcXBZVQvFAeATMKKWlZrXoIYFqoJ0BAwSMm3M9SoIlJtCqj9l7yUtNDFciMOncYWy9Fau6z/5OTk6imKb6USsHAEkQHKqH4WNE3k3dUVEBJS2e+DgLPWFMBlKbtjfy8UYAI9W0tZCSbovyxPSBlZEdhJCfZAxhBAcCa9jvZHhWNIkUtMESOIpP09l5VKQW4Mw6r3mpx7H6xgzqejIX4EBdhaAAoDIWyjALoRH7kHdaOmRcpfCS4EOYuCJgj6VdRC4izfQ55roGXqqVYabttwVj9ta1+VPb62p6eZ04r1lYKLmn9pZgRPW4JPxVcozLWDS5sY60mLoe5dvvkCKOgD/i3XC0gCbwBd4Iix6sCqfLIsS3sNNTeAewCJXCqVZcDOuRht63d9yYQiOrJccRbYk/kBKMCFTmw4juXK/8suKXq34UCuY1th121dmEs0Iyp7XJ4HQvyBdV8E0euK61wyI2FTLUbA2xCMUpic443V5c5z9joh5X64W5j1d5tXqOFzeYqPVUvPl82Lz9LzDdxEDzL9cnng/ZA24vcV+njCjirXK7LFFzOKvJa8bVLQ+yAYZ5YVU9iygIKVYL5bA97c/282AEKtXwNg3CLpKE0s9/keHsPAqS1SLDiUMgVcHMv69otcKLGF0Kb+96ocTX4ndjMQknjD8H8NiMwIzAjMCMwIzAj8JYiMEH1LQX+zzssalXsvUNFfVhi+QVWnZDSfiaWzsNMnCMjqpaQ34aqAvBgD4zShMpi1VtasFCRx4kyHR+jeAYImKceRaFBTWWfx8cBU9XT/SWOQqGVYkhHKKQ53n6A1haMgZ6jY3JYsQWfBIxqBcVqSA9VCje1pUvzQO3bOay17axRdc9JM28bYLj2ylRxHCBkESKtpWN6LcwN5UkVsYDFUwcAAkAC4AEgmYSjngF8VrwVoEdu6ShiYw6v+ZOFZJRW8yQd3cBjT63vbYXUKr+AnGor2DCUNnUxbZ5VIIGm2pCBvoJnAQ9Axf4ZK3LOv61UqmYyBoEHpM/7aavCeQH5t/RYxXqq6kpxJBYGIFWoDYW2sTkgBxXozjnThmjfIle5hiiqXI9saeEmbdXVsIXAwOU1KqqFmthtlVzGtiIOL+wPS++bmhvwbIsarL+ogUNJV5XOP665MXF/BJX7C2WVHOcUhTLGufdUIlcdtVWWW524NmEgWuWa/bLwwnXJeLBKey2suDwgOdttA4RWYSa/mrhmnNexCG+x1qpc10qNZXZzfbVsoqxeX50v15fpoXr1RYTPi+FISJ4455biSveBVxctqPabGNqL16JGDIDd5t6jpyo3aJROFVHVUD6veS1gvQJk83tHcSRVzn402j91QCnfzAPP//IZVgldpWusvQTC49Iih2vWa9wBsbtCcz+p2KtZIABgZw7qn/f3eb5rRmBGYEZgRmBGYEbgm4zABNVvMprf+r64XCh+TDjV41SmsEYy6TVfDUVQkMPWG1VUwMmEN0or0AhcWVkUNUtQ5b2Zpt63ANN+FNeT9Ec9HZV696M0omoBDCkOOircoj7upm1NCvMEjAGy4+NTVVt6rB4foMICNPQ9pWhSYCj7UcmNMqZxM3BgXmmAjAqw5s6hoMlUmU6j8oFlFnUZzwFPQKNQVcXKCbcz/2Zb2mokT9urFclU22qVUdVU4A3IBfOyXZXeAqA7NTQUSALUa1UtrLbADxP9VsftF7FpYaUquOagAmfaZkfxJ0Y3FDVUWopP1RaNstfzY/8Wdgp0tv1Kcn9RAQNP7N9cQxYXBLoUJ7remPOq5XNYVaESKrNqr3ZRgDuF46BYx/prvLNvFWLiQ9/cqKpWfq6yXHtvqUicyY/2cB2taJo6XPV0O+BwnwMRURRd/hEzF0N2liuVWPIay1lcO3Zfa3HbDdlyB/u4LVPaKoe8Yey8XVQJuGYb8ly1S6s+o8aS29vYFlRLhFwjzMb35AQP2/Xa05YtqP57lZ6oVmS2vhGLF71u2IDpS3sd8LxJ1V6+WAS43pzn54v8HIDN1x25qjvJ++R8+GAYq4At+33+opCZz5L3Nfenea9rXikfY1wN/fz51liLE+hsXzXzgT6rPtg3iyRdqND+62pBoJYiTLSlYl9RkIFWlFNsx0D7A1WZ3X6173ZfbdjEnfG6GJaWX6L7qLS+udwwhjK/zQjMCMwIzAjMCMwIzAh8hxGYoPodBvubOdRqz2NvyCf5PfmGuxCeihKAgjISMMTqS44n6loKBdXWynaomRRgwaIJoACeo6dptgWSzgKXtJ/ZjQqHumrfRYr0YCvNdybLtKo5DpjuppDT8elpxpCCTsCPkFnIOwrIHgd85cSMCxDRfahySyGiKq0tIFMljDEBg1UrC5RO2YFbAYwxgylDzRSUCmZM1DkuAEThpto8b9rWRmV1qJ8MwX10v+p7qGAo0xwfRTevC57kXrItQC3IMrbGEuhrxeQqvHVdBlQtRjQAO1uq8OUfNlJAVShC4dV6Wgc2YLoqxQTI3F9UTADUOB0UZlHwkkNJn09a1aB42i4n+6O4VcdJuxeKBdG3tNWNAXV64Vq1mfOLZZzqwOktNO6Bqs/2f3VsLQCEzRhQLW3yPMMktxY4pAIxOaTYa3GmdruDHJdjXka55PKtyikYSfXibSB07YtbeO293HsR8GxrGe8V+naSvzps01iLXSTIOdQeTfyAMy5JlXNUXHJLhWb27LXpdUY5pTAUMcMCjHJLaxrGo4VaMI+6moJJN4kzix20qLmPLdgwYie/fSmsAsN8nnbT0ukh/VVv02v17uXLHCegiuc6RzefGvBX/eRz1HvRzyMOB5RkimR5Ll1YooATKu/rex/Fs/ZgWwgBvbH240pIdTM/Q/RUfbheFxrYhnviTeBcF3QGlI7806499J55nZv6zfy1mnuZEZgRmBGYEZgRmBGYEfhzIzBB9c+N3Lf+Pi7NWu23VtI+CmWFVPIn0/M0k2Rm4hZysVVMJs3MT3kayy+VcrEaHud5ba8FVfLaHvI89k/VTmy62HqzHbBwiJU3+ahAKiBCPunhLu02UENTtCfbniSHlSJJh/RpjeU3GlmgDPtp+y4e5TV6kzoe8k1RdDmNbAO8keO5ArQtZCgCBYjmNHnNjXM827gAs1hBVTPpqYoaOgovDZUPWqECrYggsAGFTO5H6aJhzWUfhzn32mILXkJEfmZctlEJ/KiWDlDV2ltSEbCBaYo9mS87rKjEENglbxeIArQsaKSyXXWyea75mcJJgLi/ofzWosogGB9i6wrR2qUDlWwDYNmKJqoaBX6sFgy45JiAM7BHHGRp1NihOsJpFKPSOp1zQE1FfeU68R5zP1cQFUqB6Oa9WjQJy/Gw8bZdDS1p6LtLnu4ou5Mf5DDONRAI4BLL1ZaMMkoVYHt/kqfJPhJDOrLSKokcWmIMqGIbppWMah+qKhbhUXyIxRBgm4UIKydb/bprNbTNAd7bA3b0BXWRoosh91ErC9rtsWo+Lip4Kv5ut+mPmufNyU0xpe31qwilUUltC9S8UtX3h1iBLwOqyU/l88UiDVnEt5u0sUlLG62/Y2EDgBRMCSnPcZ8RX1wQ5IzHzaACOhYGWJhw7QSYRxV1JYPFHHRiWuTkWt+grmaf+Xy6CMX7r/miom+P968fdS30bwj/ba5wH7xWS/d8zAjMCMwIzAjMCMwIzAh8HyIwQfX7cBW+dgxcmsDkqPD7x5uslw3IGMWOLLgCW+Q/gCtUshcQYiKM7ZZ2Jflu9VBBlZzWTFbNHQVUC3wHgSEUUNrU7GV7QNXnAwbHKLcUZcok/Dg9U1HmVOiivAq3B6fpvkHl2E529zKOk7SpIY+Vfp1OwHNc2rkIjlTlNWeS8ywcAqIFRuCuFUgBWCbQe6P/qmCHYsh7Bd8qhqq+zsADa2yS92H7BdbajoWCNhRXAiLIhQSo26bFgk2Aj+pXcyc1RrJfFTx3XCswQE97HmNGy5OhhAEjbJt/VEoGHqty8x7fXrvpGC/QRyythOtxWtSHR/vBFto5NGMDwK3+C3wFRrTLBh5ZfAC4gD8An7Gqeuc7bYfM8zRXty182IZCRuQdY4/GvqzVOUNl/wCiCwXmCdemC0ihPNKTtDmSbM65xVKcsQLlxk4IK/ijCDc27bNqRV9AEnilhnSUQfuyomjSIsj+q2zX9kXtfcr6RqtVm2eMszW3CPeG58g9xXVX2UZEJKe2lZ1vAdXQfoG6iqp30ii8ZHElABvllXOzmFJsvtl+m3zR681lrNdRSNNHlaandSrw+UHZDKi+eh7bbxXXrPgIqve3KK/kqPaYwvhVbLwswpizOlwNrojkHPLZMK+VfWh1RkVtVWM+q/dXVBbu58YTZ3GJMRjq3BsosowrxZ5WazEtal4D55t/4tcFrt7LhVMi0kWvPiaojkDMbzMCMwIzAjMCMwIzAm85AhNU3/IF+PcP/6cmjwGN9HBkAvtwh6pSKesBe6wWzEx+k7u2e3bqRB8QdBILEGLHJT8TVXLYRVUorQiLPbTPm+sZC+NRIPEglYVREpkoHwZuDwPBtJeh3QzVgA9T7fch1l9VU8aScTyhVU2OBagCaTgbyUHUdqvqup4j8Iw9ueDIhBnFVnuvABjMMp81ypmgF5wBSAcwCWf+TCGewK0AuPYsbfsUqg0XFgPw+Z2CQ+2TikKa12mT4t7JaW2LFgESlY996y0deboZB4oqR8RmCqyp7jqmwJIABjyPvFiwgGMLpGu137YEaVsVVDMuSYnWc0apxWYMkFDMKqNALVTZpN/neH0PsEIZpMKtFuOCOGAGJLalT+vutG1M1VkOpdWZ3wdAbVFqA3D0I1VtLXYaC8CuBYZGnmSOxbaMmNcA3LXdDXEqvBaBqH5cu3NVUUAMUOW42G8p1hQ5UBWZxRdsvR5Tskw07KOK2trxAGntqSuBcsbuW3bmGImTxarMuW1cuL+xV1swaoynVYyjlmJjzvu2UU43ie1VCiKhqN5uo5rSgzSLMPv0eWVhIEr23e2rvPZyub1O3mrsvgSXPrBCMPBKnmksvPYsvWxvVnNJo2JXYyevlGJWuZ8p/MUxSGUlcCxEJGf1YZN82OTIJkj5DOZ92dYbZqigfC4ND0HTYs0CRhdmXgNnlfy+b0Do44FWQB3P1x89Nls/l/0szseMwIzAjMCMwIzAjMCMwHcdgQmq33XEv9HjofQ9yReqzDpBjeKpx5CqsJk8RwXdOwsoAoFAQ1qgSCjkqJpLmklwYBZlhzxVoJP2M4AOdkp6UgqUZDQG9I6yvwNUVlTJTGxpQ4P1l+corPQA8GE9dl9RYaOokgdZ3nhdCAdQBVgLnVUu97Ahkys35svkyqKa8js3Ku/RDiyNjEq9QorTfs/7ITIxdtEqX0zph103k/eDgCnnAkB5PlGjgECFKvJS3XONuBxR9VNIAghGsaD8zn4AdqfwvJ5/hW5UQs5hKKdM+jMmlEHYgf22B2rzTMnTbN5kgZiKygWqtrIBGtrPNedIFeK89zpAgkqKAkfcVITJw40CWKWYnEhUWQpAAaLEuRWFacuD6ooV28UJFixUkulleyRootoC1y4WDEgE5td4UOzJnFjzKQsztt1B/RwVaG0Zw5gF/baDQT0uqDL0LhwcYEc3JqisyRul/c3IR8Xuaw9UryEDIf45t2GL5t5UgebKcBwU8G5srIlFj7e2B1Kz7+KFMH7TXFUr/6LwVummb+p14PDqCiUVCy9Qy1oQx8t9DOQGUu/vL1to6eJ5QPW8NtxY33O12081BZdi3taObYEjFoj4DKbQmJb+KLS7LBaNxaNHC643CRWA8z5U0kAzyutuPkdeUCPGIhAqMh9z7MGbjp/3agGvK8AH7/E+ZDmBt1al956jYNNQx9fXHnu3/hGcrvbg7mI+ZgRmBGYEZgRmBGYEZgS+iwhMUP0uovyfOsZ/7pLsLAHV5dTcNQu4pHXNMDgWVAONeydRY1JYyRYVzHWxkQbmgBotwQFJYBV1jQJEx6eBS2yJ+f0oqqk5mLw1QHMQy+9x8lJ3AeFMck/G76pv2BhDw6hGwmt+Z4KvaskEGRikwiw6HdZbepDm3y2VRjN5rhrH3LntUprnWthC2bNKcMYKcLS/at/TIkgtvERRGECV6rq7VhhGzWs7GmpKESMBL+PA1rxHe55hV13B0Gk+4Lh+Oa1vnqwsBmQ71uZ0+nvO02I42T82aXM6156XVlUCTGmR0sq1WlTJNdWNGXDKZcdqC2sIzQCZeY4FVQu8klNJFWA149FzVUWxSiuguJuFCOAIZVq1G8jPOFF8AVWKPNk/VeUWlZqeq7XaVm3lDYWhm0AxY7Enbo6DGmnOKuppjuUYjX/BFQC9URlm7IXLVjnOcW2XMkymKNqMCdWXc2c7QJbjYsMlzrlLWtDJURa0VLxr93ahAGu3eaeAPy1qWrWXi96qylWveXQ4YzEj+91ErVSdzm7XvrrkqF6maNI2lXs3AdX7Bz5TVJ5uHqylrBlL8oKvt19FTU1xpSwQ3KUtTaLd/rO353k+FYEDvCivrg5pxWVPGXNyWTkX8rJ3jgOfjA01FNDl5gI4+cbixnWUWOzj5A8nX1zHwQBmNrKFTcYCPLu9fVa5HWiY2urHBVsOmcUj7y8WcLjvajduX9VuW+eCG4+FngmovXvmY0ZgRmBGYEZgRmBG4G1E4D9HRW9jhPOYY7L5b9nvUtxoQaVZC6FQFEesQ7erGnkSiDwNrGairWIGDsETTIADM9iDyXXTEkruX3JTn508iXoaay/2yvxLmZuhUKbabyAUgIV6D/LzafZBYZ7QadVNiisBv0zGKdgjXFY8shUK+wRysCg7SgALNbK5orZhQfQVTvseYdWCT1XhtN1q5y10t11MARNFEc0UBY6NiZwNWqSeelFRe8lzpMgRk3YPO3IYq8RhD+a1tRAQPMl4USQL3FYoxqI6oACWaT5tYRTgQrFT4OIKoViqNFZVLRMOlU/1tGqxNmVBHMAlp5a8Ua4w7WtQRel12uI8t6iQQCJHFeooplN7N4sNHIP9wqW0ibnLPSBgsggwgAmeYVECILRI0kp3Qm1s3wHVVYnsrQOEF1g5rnZjYTHKqXmlqxKMwNcFjVbVVXi0aJD3A+p+XrtN3IkN16Pqavdhv1msxcCZCjbjqzKI2t7ettiPqabcfTl+bObj516xKthVZl1ycNtau7H+9jh8v0xe6kUU0m2+V+UEfllI6Z1K3iiKc0pFWREYiK1VnBTTWIUvA7DnF7UkA9JpafMQoPWYafnEohA2/N38bN4q56obgosJaPZu9WoDuJxXLMU7R9z7fBhGjivX+L69XgVy+XMot1K5Sx5+r9F6/SwA31jKW2TNnFhsy75nrTLcn+djRmBGYEZgRmBGYEZgRuBtRmCC6tuM/n/o2H/qEqGgZtIbJZVJ+ygnNCaqQBlSXSbGz06iRqL0MQFmYtqCSim1atVQK8WiUAYsT5JXiv33iAl1gOYok+qzKKcIg0zoyXlkG/LrELqwDPO77UIyQT84PQucBgStOExV4toPC5u12rYlCZZNILXtR4CiXZTIjN481kyofc480sIqx7OIDNDthJtpOCBciBUmVJuG5XdQYnNhgYdmCHYiD2fm3UA1wCgvjOqs2e9qVa4ZuMWI7Kk6dsW4yO8k5xXoaZ5qRkDBqkdopolMizDVngxctn/laql2vLa34bxGjqlcwfUDTpdlYxVbhl3gZj+okfY9pWUJfVax2UbFuwd+BvijrqFAAuSwCNFC5QNWsXIr9gYE93O9uXYAKcoxpyy8ZEy2G1IRB3dqLUYxprAS9uVDKDibovXehqg9PwB7ADnXDemS37d5T63FwHK2pSWKgmPuvajbqOmbVLplW04XiFtzaMV7rnsWJqwWPfJq27Knii3H5R61fyrXV0Ab+bVjEcM+tbbPGUow48o1u7y6Wi4DlddRMslPNW/V+4lFIPqlXnvtDxlnVNSrVPxd+/JScGl79flyl3zVhw39bSkgFthVdWVxIXfPMcBJb2MWELK/KKlUbx62AVZZxj3K/oFflwEyfuAWizPnn+vAdyzg97H8AsSEnzxnevB62i4D9L1+SgjwWmCpxyCmufGNkcfymq/b+vR8zAjMCMwIzAjMCMwIzAi81Qj8KQp6q4ObB+9Uu+pGJ95//AB9gNQUMMpXYYrWFOo7+ZnctU50d2Mz3MECzKRbOlGyjKUwU/lU7A0pObfdj633NPlw7b95FzXtaHmW34/IYVUlzWsBnIP9VuXVCpvfT09OzW8Fx47y83Em5MAmMMFzFjDS7tk2OJ0Uq1fVKhqYogptIbOK2ZESK4CL8tkqrwVO3t9bV3BFMVQRRIACbHgNZ2NVPvZvEaNAwWEA2rxPldX2akU1ttCOPUvbQgcIrQJbgEShVQFbc/0YP+eBoic40palat9qFRXQMhTsqUIbtmiVvBYd8vzNRSU3FAwu0K6tcmp77uKDxYE4F6Br2GwBx7Xyr5VvQ3wWkMUynHOguBL7Qvk1bDw4bmKEYot9maJPB8mbJMf4Fmstaqj3TwtCEev2LW1q81rMiHPcJD+Syr4+xu2pZpyfsV9XGU3V4bwfRZOiSYIwcUDjyxiIMXmWFEtCiSf+m9hptU4D+z6DCl9Vft231lm+iA2x9VI1x5b9ArOFVV5DYe319tbPs9xaWKnZgut+dblZLi8DqYHRawA00LebcT7Elm5LIuA3AMs9Tm4tObVUCCaPVUU7yun2/LdW6d0lZ5zDxga8LLHmxrdNmPaPzmwng1KK6r225iEHtTcyg/OG8f4WQjlDFxlYYCBe+Qb4oqgio47Fj7vEkMJNozETqw/9OyCXck1QUtk91zKfFaoH4yQwp7VW4a//GzPum/ltRmBGYEZgRmBGYEZgRuA7jsAE1e844H/e4b7uMvFccg2Xp/leRfG1ksIEPBNk81arnqBsPmDvxTqbiTZFj5j12rf09EhFdRcVFCgldzPv2Q+4HAQSaVdzmj6pgJQ9N7HbWnyoEEN7mcNUMKWX5H6q/pLjehT7MHmQAN9D3gMM2LuUvqz5B35oIVVOg8jI+ySXkvlybY7HqWr6mLOa/dAKx5Ykij+osZwXWDXyWVHTBhCzETmHD9kX8CIQCUfYhckHbdVfn895ttpuaWttFbNCqXbjSrlCNucMHAGgPmeU1SpljbU1yXrVgCPhUmWuIGchIOLve8hsHXmMg8a0QK8KJvAOpA6lswDZljw3wCl5o9pXt1GyqSRboF5BdVWiVYgZZ8ahbTk/C6a5N7TX7reNkJxvzEaJH5R2zhOGeuM8toEc2+Lwj5xnegIBjrhSA6gUfgJQsWfT65UcXR61SmMP5hc3ZnnAa16Lcq8VptqeMisqVPVtfB1IYJAcXFrr0FLH+0G3Kq4Adtlz45IClMSc+1awdvGh7gD7pwZKt6myi416E8vvNtCnTRt1+gbVlIJIfA1XwD62Z2owZx+pCnxz9VVcuAHXi6904O8fJm88n6W729h+75LryvFz7ruHZzl27rm0wbHnMedMrPN59Nbj5PndHeepCvMVR7U8J2r1RvvCTgBTERlbO3FEfbb38liVMFjjfdiT81lWhTZ+Lb5mfqyfwa9bCPNyzceMwIzAjMCMwIzAjMCMwFuJwATVtxL2b+KgXDoAdVQRFdeirO6kwq8Tz1b9fcxdxYJLrmiUlB1osN5R56c7VP19drqcnKBotQjPse1o2s7lGFX1SSfZTmcpzPP/t3cuzI3dVhKWKD4kavyo3a39/78vyaYSe2b0oqTt72tAI7scexPPy1loSqZI3ouLewDSaHSfPgEmsJMC79oAACAASURBVKMynbI0kY9eHs8OYWQPYW6trxpQKoNnDczmfJLPWFYHoEYfPzjmAiBkXOl1pKKHLPYhm2YtUwD0BwlrF9YXGP1EZklHBWg8Sv3FwCfGQ9bklA0F+LEeryvqC8so29RcVySslmARSUrmFphiOCUmHSVo0swJZ2GB+4SoMKoFahr6vPyQT1pzH5xmZV3ZI6BXsIj5G2bPMirKoyuLno68lloRUGEIJboShNEvTKjKQAO2gXXkpmaceT/jYo3SAC16CCvNfcOe7dJPTLPM5wSMDpaaWMpsgvQ0pXJ0HMOZhzr7o7w29wXIE4DDAObo2wDS2zB+zMGZS7vL3JtSYcFxfrcBSpg0AWjN0aS+reweZVqoN7pr3VQZezZhmEMFuTgUbwOqYeyRjOvkHPBmb81vJm+YnFPyL7NlEzDWaQtrjhEUGxiJO33HTAiZMiV3mDOR8IJlMVoiB/Ux7CogEOafzQAl4sjV0x5w+3T3QwDqn8/ufvxLAOnD2eHNf8ucUr7m4f6vzkOl4GGTLXMUQPscabOqAj8HbUnwjHwbsQATRpenUabIWcW4cm3yVnOnlNQJS6p6QJqZDYvOOwzVXhQTyIw5z5xurplruZPQ8anueoHUj/GNvNpYEVgRWBFYEVgRWBH4uBFYQPXjxvMTtvZLQzXBKmCM8hmpl5rHLj7nAnQshjEiCkOJjBD0x5q14tv8Uvblm+PZ8XgMGMpxWcse4hK8Q74ryxXn1zB1+5TfgF1EKgu7Sq4dDrIScDj95nhK1FiqBpCJk7BuSBgxleWxHIqLZtbbwwgGFkwk2L7KJgpgKXEjj5vXIzVOm9MgSFkuDGwAC+DkGaYIySsMLwgT8AZ0O5GrWvBXTEAt0OZ4kp9KX5pKWZDYkjQwp7wG41zgbg4vzCeAEwCVv3E6nkZMsFkyi7wH+wnbrFlUcz7NxRSIDxYNbhNwYluVnzb3E6ffssRT+Mr5lQgPQMH9GCKTFWMkVOaccQKYI7ElD3QDa4YEXOBNTiZ9O7249RJj4n0ShI9YaliF6RYTpAwyScXcrw69Aj2AzmB0AXhC9oKq9ymp8j4S2fNMInNAYxAESFaazHEC+0qg3U/AxEhGGODLuA3Wmf5KGzYPuPVxnRXZQMG1mM0DGHaA6mjTeVOWXLMn+wvQby1Vpjr2T4B7onsKYH0KGIT1BbTe3d1q/sR7t3H+fQLIujFQEHgyL7QMtnLw3ONjXIIfb2O+9P5Puv9u999mzgaYnzBWCnglVhkP4uXoMS/vANB8LDKn3Lhhd6IS9bmLwYbRc2KH2ZK2YpHcSxUTFYyhMNGirA6nKL8GqDf3mZxt4xYpNeoEJcZcS9YZdvf9S5w/4RfWanpFYEVgRWBFYEVgRWBF4HdFYAHV3xW+z3nyYF5+dknZExamMoeR5eZ5xIyCgjIlg7kZ7KYMji63lUUCPs5TK/Xw3fXZ9998ay4qJjkswgGc14ejOBPgtI3cchPWh9IghwFAN6mrCpDYBswdkusqcEQWTI3MAMF9ZMPktJppmUVzgQUGp7A57SMYgjU6rGZW1OYGio8AydN4hrV8+o6RDQAT8GbZFWutBhDDznHXeX0rgINdxDH3PEBulLKhzRwF06aZEFLotFVHWqSRDa5GTeQDjrxGTKhg8ThboEOf03XYZIC/NUoDGKlD+pLjidQZlhbmcrJx41hYPW79MQBG+AIppqSW89lHcBeBjgjGy4QCKkWUfVlGDNAIeEK+icS6sk/yFcMdGi/uD5A1HW5n/uoUhAKcnwSFnAr4a11VHWHbCVlWS8YI/mJ0hBMvsfD69AtQfKFklrlzk7qeMsL5d597JA6HMKRITJHM0iqMPGPENWBleb2AtqAQufazmyDN33zkXvL3FvZckMi8BqgCZJk7ZX+dUqal0tf0z9zeAnyBc8aJ55TPMefXeJ2UB9/G+KhS8+ezt++Q7AIE654NEw2jKkAU9OIijDQYQHuXNn4IkP3Bi28uonKACX/3lxgr1ZSprrphtR8zx8M4N2kVp+yy9c8bLLfyB0yqrH8Z1QJV7gvjMlx6OaalqDpJ+JnqiY7X8MvOGGbjiXNhYZkbsrDko6Y265CajwbWw4rAisCKwIrAisCKwIrAVxeBBVS/uiH55zpUM6XWRzzXUCm5qMlP1QVX8AqwwhUWifBw+zSnTzubAp+wp/tvr8/+4/sA1bCiJ5g+ltUA0gBNAV3yTAFDmgYFhOwFpDA9kQgnr3UXkLrHhCkLYo2KAlRx/gX4AiaLxrhcy7pMAyIATcurAJBw+i3bSkoeZVGswSqwbl+5NucAWwBhNU7quYAbJMMby59wMc4pHq6Mdah/ZRtzDrVfZbFgqLjn3ndLv4z6oLKAXBp2dzCo3LcEcPuGIBoZ851t8K/OvMiYBaoAWHIU1RJX6gt7CkAihgBqnXplgd1HGICDa5R55R4+1DjFGCqlYAKsyBGlLeukOm4iLUGhwGeAOABmLz/kpIO8sw5trmZOqI7D6WfGlhq4yrPdz4ClrAkUYNzthcFYStYas+Z6Ivu9DSDao2nOOxgqWRfWmyr4B3tVmhsJLmwzrsUcoxPUcDSmn4wd0vHIyplnuEszp+lPIW7mHu7QAdst/QP+K6hngHhFhhomOe/BBM96s8rEZXBbnuYuTDByZaYDwPLHtzFHus/nSCYeE6YA9NReRd5LxzAte0K6fgKoMgbvI/X9e+KO4RIbOpdnp9RiPb39n4DN9JbPmUA19xi21g0iSjw5N8emDTmmlhTqppNuZxhNuYvQslOt1YthGkC1QNsfNhf8PKKVz2fBsjaUn8r8JCedOYEUPveG6VLNlV5L1GlkAt822Z9f+l/E+t/G6witv1cEVgRWBFYEVgRWBD5NBNaK49PE9TO2OtxQZUhmTdXb/A2AOpYVg1GJHJHVOhJMFt08bjBYksWMnPLN1dm331+bV7rJ4la2EA4rj8fkrlInlXqelcySm9pap7FqDTF0md8A2pSogRUblVLSVoBuJMMAn4KvgkbZPAFkUY5AgB6rty0gAyDA9gkOBagFDLP+Jw35XJKR0jWwdBgsBXymNY4nFQ9mF3ALizbrfrIgh1EFSBYEk/oJqIEpZFEvbJbZfaQ8jFLPlrFBUgnw3grkKN2SqwGAYAW9r8AIgFduDWaU+CHzlEm01MqAsgBVmDZktQEfLeUyoAJgRDAvJrKPAJzm85Z9tu5nQIwgiWFIj08BTd2MGHVDEw+OPez7WsNdhrVi2cph9RwCMCpBJWaA8ozbrNkJozmkvs21bR6vXx4C2NYgBZTKqgpOC4itgwq7ar8B0YDXsJzeP4/k+wKiM2YjV5jX6QisLmOCa/X5RfKvnZN1d7b2ajZOCLRg35HrpkPHuWBVkExsjDFSZGTRjH8NkZiDD7gXhwnWVTevwa5SqobXdZoO6IaFv3sXh9+A8CL7mlcF/ZWpjfvv6e7HjNN7+7O5+i7EZ6TEyV3Foff8GfCJ1Dcnk6eKg3Q+Z0rFyaG9q/OuEl16HAaVuVZHXhF7PzzeI0C188Vj49ps2ZshCTiP3J0dBsco16uUu7F5ZnPAe6AtmFjamj+/9r+D1++t/228Ctr6c0VgRWBFYEVgRWBF4BNFYK04PlFgP1+z0+0X4ACjyi/SPpbtmCMBhjAcyi/yUdkgAEoW7AGZGBFtAjK31/uz43XLyuyygN6S4zbyN48pbYNJUnPlulYGFszcTWug5ryLHIOpEiyXAIm2whrhOIzxzVYANRbQAoyWYzEnk3xRmLL0ERApQ8rSHtktYJLcTg1orIxZF1bZXaS3LX+DfHcXgAULDEsH+KBt81BNE2xeK7+0gTETzsR1/u2ICYpl4EYubQ6kBIz5pTKwAXHcb0Ar5XoAPABb5LAwhdwPgAh5MkAYMx9rhpob2b/lLQV7SH83AtuX4wbbDC4poEPWCvgHtJgFy917PdjHylGTd2oeacdVx10Mjah5mzzhbcaT9yA5rUkKSLdObMDXyKdFEgp7KUMNgBfEA8Zb85NBV6ZrjmoNnRgO6o/qOKw0GMAKWIUdbmkaQD5xFiwxJ9koSb/vcw7glnOcjw5QWGjYRGKUecR9Pz3FdRdmEcmvcmIQL+x5GP6wjoqnZZCrFtAnzAh1w8NhHS/IPSqxbszIS6XfGDGdAt4K5Cmjc3f2LkDVmsHmheae7qNT8LUcR33VSH5lLZnT5zFdSp7q6f5tEDT5ubnfXTaJwmBSV/Upj+b7KmNvXVarxwy336ewuc9hWUev6XmOI/YAcfArZlWdK+aesik1XID9XMS8yexbTaOIAxJqNjcqUTYnfUi5lYzD0sre8z0BUJ0AeH5rvf7fwmRZ6bABHMfPY9fjisCKwIrAisCKwIrAisCnicACqp8mrp+5VRavLCTjDKr0t/UVCyezoM6iviZLlYaykBWKKRXMgjgs6vb6cHYZVvUKwMmC33xKQAGM3nlY1TfJQX1jTiSL+guYVAAkOaEBbFdXVwGrAaTJWaXciUANcErd0uQnbvm19gx5o83HtK4ovRQYkZuKfLX5jpJ76QO5r17HfvQ+a1BU2aK8HsBSSSRutgWqgilkmlK5LbXCtWrm0zI1Mm6eDjsHC4tRFEAU919AZfMAy10h5W0OqEwqIDxMsRJOAXfADKytrN1JgE6/AW6ysQKoHgsu0DWX4wW2mOvUjRj2VBOgnKNDbQx1GI/LsNP2RdzAschNy5yGzhMI1izpXibw7hY3XmqkktNb5o4+FEBnjGkLljH9bv1bxLQ1i7I+bGLNmCH5nrsTxA8QTmzBt2wU3AaEFRCBAZH/xvU3r+Gsy31glATI5n2utVeaCqkYFjP9tr4pVx6SXeEsrDglcxh0cmIBnEjKCztfJK4X22tzVelTGXDmLCxyGfnKuhszHZOND9ekbA7jxBxEXQvgLzMK4MMt+l1qqpq3PMErnkg3kfmS44qB0t17wZ9A9fEm+PRt4hAX3g6uYwnF/pSyN08Bq8zXVjNCUkDOaO6TOsPELWNFmZgCxuZpt/4xfQbYTmM0PuMcU8OkfCrdVHD+aZBEZ3ldSG7bjqUbELhvk++cuWJJocmm0vb8Ed6PJ35axvUqW+anJa8mm/vq1PXnisCKwIrAisCKwIrAisBHjsACqh85oF+muYLSsyxcXcC6TiWnFFOlAAkXt81XdfEZtmYyPJgh8fJFgOrxv77RifSU8hm7PPKLy26gm8ZKu4BRHWqz2CVfcA87l4Uweaj7sK77gDMeLyJFrJFP66DCRGLQYz6hpWqao6r7KmBCpqyPLsRZWCP9VToLyB7MKZJKlvDcgoCmwFZXU9hVycAA70hzMSoSmIhPXLG/MGxgCKWpyEK97ObsHsCdv8ve4pAKThiAw+sV5MrGclzAObVH6+xL3mnlpoBD2Loykq1lSl+nHJmAyIvm9UFmKm8F0FZeO6SrssQAeu6zZYBkZSdIH6wmQFUA7JgjcW1ZHllCpcbNKeYed3lkr2CvKU/LxEDaMTb1w23W4pO7BN3QsAYv96zsuuVdAOQcDGt6Nx1tBc1hWANQW5MUxrslbCyhQ9CHFBf2+D7OwPTP0jppbBPjIOS/yHIFqtbrLcjSZXk8mstKbGXdGetsSsDKk8MJoJUapzYs+c0dKy5dAyuY6OSZClTT3wBUS/G8bBzAqgbkh1F9H6B6yvuWrwGAE88YI01gStkaiWbeTgkg2vVCjEZyh5/D1sKKPgNUA2yf0yZAWDUAOeMpE2XtJfqVXNjWVeWHe65Dbz+vP2cwJ4BkPlwpdUd+XHOk5vJ6Q5omEXNy2Pu50njb1wGqM8f1NZs6vh/8vqjb9tgaKAB35r42cRpdXg8rAisCKwIrAisCKwIrAp8gAguofoKgfrkmYVRhXWAdkf2y8GTBXMBTmR/v4RTM+rVmSIIRStG8SR7gkZqXALkA0AC+qxgkHZAIw8Qpdw2wpXZlFrywY5olWZ81rF8eD5ERA1QxLQX0wsxS4manMVJZWg1fXAiXlQuc6YLYvFk7JmtGfqlWRUhVBWpFjICU3WDMZMgC1gSvsFRhlDbpr6VeYAdtq4t7WTUuA6nFMnxIXM3PlHFtDi4A2PxYDYEKtEbARo4oRkzcc/MiwVMANphRDZMAX4MVRt66ATAOwFlzJAAZ8cR4auR45jVyPCktIzEGo6pUe166ubPIaZGegnMExYBZ8kAxlpJ1DGQJOwdQrWQ5rKr3VNnsJjmLUQPbZ2NjDi9sdnN+X3JRBdQF28iKmQ8lJQGk9G3kycIo5w0BbEDZvRLaMsNTKsx7RJLYWDOWnFBYPe7BDYt7UzdhjiXAzT0t8zvzVHEAFlLJrndjA5DNWJOrqhLaUS6Dbp6og9kSNTDddKL1ajm4EmSF2GwQaGgEgA3QTuxuw/hidkVs724DUlO6BtYVifrTU9jigM/WIgX3IWGOciHs93PA7TNANe0rt71957EvNUsF7mwgTEUAQZjy2/nN8fpruXNQ8OnPyHV9MVIaaFmWlRjV8CwjKftrqZoBj9uGozIvZKz6MwHx+KyM75EP4JRz1v8uXgVu/bkisCKwIrAisCKwIvCJI7BWHp84wJ+3+SkBZljJVQX1ZXFNPp85bmGBfC0lZcrNZQlL7p+a0DKE1wGrcfAFDGCsdMT1N6wVMl5Ly0Rae5HXz7MI3gbQXSYv1VzAoI7LgNqrGCthnkRtTgyHDmFZd+RYAlqROsq0hmGVAhyGO+kJdTqnDBQwq6EPpVUKpwRLuAUDuDgWhCBYZUku8BPbdPkuUypydZFeTnMKIlmrD9dfS+U0L3Y664KekKoWpA4n4pGHKtjlVerOyqjO9pPtF1CDnBXAZ2meAQ4suwI4kdlrWRxZWK8BwIJJLbs88zyRIiMdfUAOy/UAUsYo/QQMw0Dmb4AowA+UdmGt1+SpUjc0eZIwtC2jUsmzZWVwB6ZkECnLaVkpc57vGPdZCoe+ClsSZ/sqGuyGAS2Jazregs4XoJq807saRClrzXFIhDFXgkGtERLPb8P4NjfUecN8YG5GNktc2NSwJEwYcJjtXpdNj8wrc1ORJnc8DSzALQ94HANYeUXe3bFnPnyIL+/BcFvHN8cTDwA9Bkv5T67RHOq72xsB9wkJM8xvNg/Y+LBMEJsDOP0G0MouknMdgI4U+Dn3D1AFwEpds4ly84PSaJlOnp8iA1bKO8FpweM//ukc6w+jwmYEn+EpB3YLwN8aTc2NGZQGAdPO2crG+6tH9WhPj23bnbnPPZ72BzP7Up/15w7Bv9Ll9daKwIrAisCKwIrAisCKwEeIwAKqHyGIX08TLFhrrtQcNmR/MCVlt1zeu9gHCFCmAsloTJI0aAHXBRgcA2KvA1wCKgGdV4BWjWACGTA2Sq6koAPWMW1dBbgCQAFRMKvHANdtgG1gV+TCAblpA2ZWYAcQEaC1rupcPOt4m/YUgZK/ylIcMIgpk/JPM2sLcueyGhZ1sH2CG9IZwQiAH41+CkYetM3FXAZwyiUBuV2Wy87xNq6uA6wGk4ZxjKw5NOR9QA3nXAXZcYb3CDgGRAMMaSqxAxTewobKEp5yDIwikmnQM1gGprL3W/fi1vsEtD7meEARw1SpdIBzwA7gSIOoIfUFQOF0q7xZvSnXax6qUMU+7TSQeh4yV0FVznuw9uldHpNbDDvKvQccXl22dNA2Y1j8Wedj7pGABrpBretzJCPLJsGY7N4NYJnxQmUNXiYnNWxuiw3BMIeNHEZCbHbw/B4n3OnqC5wPIHVDIv15iHMuNWt3cfg9T4kVcnAdWCTIlKeBzUzfDCXn0qeAbFlZNyly/5YIan8dY5+0BE4lyHwamtd6GxAquwqpOcyU2AS5DQtKuRpi+Rhg7dU0xiI/ldIyvWE+L4+538cYIZ3e3aTsTJ2Dny/yHgZWkQc/YZIEeM1sAODiChyaNZecOam/9e3BjJ9uxzDTVSN8ALcF697rBLywtcp7p5x4bpw0bj2y0t62AwitEuN1fdWePwHxb/Vzvb8isCKwIrAisCKwIrAi8HEjsIDq74hnF3plMbrYe806fKnQTlOlsfBEH2k5EkAZxjgwUryGgQ+vI2HN77RLjS70InVVyf07Hq9iTBQg8NASINtDQERK1QCKQFrIeQ8YJuUXhgxZJOD2sHujxJT0uYs4kr6JCRO5rs11bK6ozqgQdONvAKbGMgCWATx25FUOx9gye5XN0u/mXMLMto4mqPEpCMZzB3hzaGHlkC4L2uqcqsnMAJHTaEhptLmOkGGwywEaANVhCqWZE80hZcb9d+SgPuSad8kxBBYInswLPJkHCii19mjiB+hrbmXzJfnZhREkhxNACugDiAEjccS9x+BHwNljzVel92A3gLa5uWVJ+VEOi3SX3EhAMHm66b/5r5GWPgakgoaVT3tOGPArjKpwXI7zs5sXBXMF0wFWGimVGXXzQza7JkzKk6WJ+zp3f5M6o7fkbuaZLsU5SJaZqyZuAH/yd7kn2d62aizjppRjI5klLowXZDCbB0qWAfXZdMk8fc48hVGlTUA3btbGwk2DAFVTSkfbxAS2lbzdMLuCVpjg3P9NgCjOyJDKjCcXhkFlLAHXGGKRZ6op0mTylVTfen+Vj2eTAmkvNVjfvQ8wDa9LyZmYJSFJN/eUEkIYTnk840kt0x9/9l3xS19CM0f09daAE9rPbGcw0t5uTFUxMLdxpuHRZFN79NADvLqY2y8D/DYdoE7AE5xOFvbXGN9f6vt6bUVgRWBFYEVgRWBFYEXg90fgS6Gp39/zr6CFLvzKePzUnKRL8F+X9H2aG+giFiZ1MiTSTy5oazYT0MECXwAAnchvAN9VHERHnuLl8RgAEwYrEtZtgCpMIQAKNtUyNJgmWfYFJ54aELkQz+M+TONufx2wkdf3gLPj2dXxjaZIsw7q7kWWy+XJ9ywjZB1UgVkYTiS0gzUDOJmzSB1TIk3ZkMg8dzgWw5aC3mDaBCUgnBopCf7C6m5geC1HQk1PqNcR+1kiBwCIKyoATHluXYdbogb3Wy4P+GpdVA14ZPPgNqmx2VIzxFLznshYlfjaZuAExkkCVcAH+ZIw261OQn9rmMTprVdKe9btBFwxwyyh01qlzeylnwURSIu5fwAHIJUfpK3Mg2kyhfyV/gFwNQOK3JV+YCQMoGyZonH/gL78wrRitGUOLCMy8kJRGusWrEuSXbEN5NeUdMGIiNd2gH2AehNR7fs97sR+YspOlwumT8QHF96AuuHOPJk/n7upEdbXOcRGC1JlapKy09GNCiTEj2FhAbbGxn2DyqPvUreUKQKTL8ubuN4CLkduL9d6YgwjmcYg6gGGe5QMAtQbaW7D/rER0PnGXHnifjGvCnPacjWUQnobKXDY1EiCYej9jjDOif27P+f1H159N/Tz+eG7Yj6fbOecrPP7omNbcMpGEwCz2yT9Lmqu6dxEm4PUfHXOrSFSZcKdQygv+g5bIYtFnZFejysCKwIrAisCKwIrAl82Al8GTX3Ze/4EV5+Ly9n052Igfj58gFMWrlyf/L4uRsNz5jnv8XoW4ar/sjgFbAWIngdcspDmbUDdMXJfmEyccA+yq8g/n86uU2dVbIssOLmrA101J9Tza0J0uIocGNCaXFVkwLvLuBHnOeVcADXKZ6vJVMap0y6AT9Oixo6/7LGAgyecX1aWxf82J+ogjIGQbCT1Nz1M9vQhoEjJamStk0FWXvsyVAPQEJ8BMOWw7FbB4CnmOPRDt2INagKWAemJFwv9JwBkro2Zk3hf9rf5pYAzzHcml4VcmoMAbPyUhaT2a+eM9VsD7niOkQ/5n8iCNfrhHyA+b1qyRTa1BkW69VIXVHkv9VsznmA/xl5gShA4psFs/cy0Q95oXpc9JmkVYJ1/rTFaiTKuyEqLzakFHFbiLZDW+bd9Pg97jjSZDQ3YSPosUB95vsTnPs64j5gGISMHqiL1pnZrzkWWS6wwIII5Fjwp1+6eg0yuDsT8ctnMbaTOmU/OR+IW8HqPmZFj2Pq1jX0BupsAyqArmSY3lTF+qedqPdrhaAtwllFtvVVLyxBA30cuj0w9cWQs854bBGNcucen07vBqLLBw+ckqoSYLZ1u/3b2dPO3nANrOX/oJzOvmzUfpLeM7i/lhRI/TJPYbJibUjh7T5nvBLZ8ejo/PuzMEK6WptIh2CvygeEvzh/3/7KTM/u4/jfxasDWnysCKwIrAisCKwIrAp8pAmsF8lEDXfD1emH4UZu3sXmNieBeMy4zR3UyJeSzYZw0jZU4lpV/3g+A0wwI0BjW0YW9uahhUgNecaTlUjj57nCnzZkAUIAKROoxZWgQygIMapSEwy81SGmjwPHycIwhEy7AmDNRSxUpbw2MzC9FHgruUnJb+aKGSgBP8lEBfQAjGb6WuLlIH5EEw3patoSeIW8GZgVQA4AL2rKQV3ucRT2HULPV48peArLqyTTYTOqJItfFPZeFel6/B9AAbomTTF+4p4B48naJG/m+SI3vAlIs4zOANEAScHYKs9qyIzDCdWPVjRi5bO7tYgA88mPNyVWSfX52Qx1UHGdzLuyxDOrASQBAgBsIDikpim2MiGArkSEj7z4nqM4U2EDqdw55sC8CznDZTUxzD4cYYxHnMmzIkmO+Re4yY9NoFaxqpkU+KLm7sLuVIdcRuAypgJPQYTCkEVTgHAwuwDtsJfPOPOWwteA++kxN3oe8JyBPu3e5Z8yQAKGOhIC8hk4CVnJiGVdMvWCC80PtXjYjKtwmIP2MCMiYW7LEkTDD6sKc0k8AKHm0iePpvowvbGpr9FZezmdCkyskwJhElU72GmUj817kvbTnh4WxTU1Vxvw5LC7yXwEhAD91Th9//FPALfLml22Yfh6d/cMgSsD4cxZ1fotwXx3bYRsmaJ2A/KfAdh43N80am25aMTZl38uwcr15zX907dmH9bgisCKwIrAisCKwIrAi8HkisIDq54nzZ7zKaykhzN93rlD1VgAAE+BJREFUwKtXC1FAUqDAEVYm/2LacxHWU5eelB1Bk3oBI5pcVRxWYUAvAWYAwRgMkZdq+QtqVOYf4MzXkMjmEWD7uAEghY0NSD2ETd3urmWhYECtWxpgtKP2ao41zTEoAgdhQeaQ7NK+/STvUrMluKALa7fCFZ9En1221wU1kt1c3+X3kA/nFdvHSInzNXEy35BTAUGAVNGqLsbISZXr5nxkuXe6tBYGwCBikEQsLiN/3gfM04d7yskAkWCU0xtAPe3hdkteKMDSnE/ZSGS+lSBzn+bfPm/T55Z42cNiphXYVIAqQFkGlFsd5lDcG/0GJO4COi9izAO4P0UKTVmV5zxapgaAR31Nx6pOrw+wfQCvPHL+njxfNxjIU858iOHSKVJWNxKmvDn9Ty8EcQXc5L4WjFpqKH0HLCMtvjFeaZjfAYEow3KPDBbzq8TGkkOpL3qffM93N7e5zzCNAavKd5FJ07j1eSsnBtBSI7XGSUiJyfPMXIlp18UWiXrmX+YXcxUm1U0LZdfk68L8hvFU6oynUcZlgOZad5HTXCZa8yrL1pDL2vxQcpSR+wJSNWIi9slD3WjQBRhHLhxAmrHmfqmfCnOqIzCmUgwcGwqA8JgwPd7/tbJhmdAyngWJM6eUV+ZG1OuvjG4Z/PTnn/3qbrub88QKqTlM/Asonu3Pza+fX+szfn2tS60IrAisCKwIrAisCKwIjAj8s6udFbg/RATmsALHItd9qaXYDMfNxVXdUmV88jyA0kRM5Zx5Dtgih/JN2MPUVT2EDQWUbWMUQ8kaBZZpaJfXlfMKVAFjmCWxiM9vmsOI6bA/5vFNF8nktQoYAzjTjmBoLMyV7BZBupDWMEeJcHkgsGorqXpAia3BoRVQ16kY4x9Lk2AGJLs2Sm8AdM2rLVPsL2CE41m4oyeGScxxMIOwqDwCGmF3lUYHpMFAboPMkAMLKmFiA4BlCcHDsGx53TzHgCDYySJqAKTi2gAzpL2wkGWMLcdD3+zUKFMzckM53fI1Q3oMAAUkUqpHOTImSXn/NmCJOqy0ibkVTdX0iBxWDJFiFBTwpIlu7pXyNmxjIP09hJFkDpzufxx5rTCYra36BAOrBJkGJWTbb0FPTZuAwcQK52PYROPpMZUNP8AuZhyURnOHlICJWdRtapPexOn3PsCO+DA3OM6Rhl0GSAYs6jCdOck91zippZQwV9omB/oCl2BjWOdj0C0yX9lX66aizA1QZ1ypKYxcl7zZgFOAqzoDxymAmVlhviugFkkyQLUmU9bThSlGhi0oD2MOiE0fnbN8npBZZ0yecQfWSTjtv3/bXFYZWz+B4zPJ3MRV+DUwnO+//qKhbx8LPE6mtZ+fj9fuH+KLcXVyRWBFYEVgRWBFYEXgDxSBBVT/QIP1f+vqRGFTwjdzU5FSBqAC9lKS5vwicl8koap/hzmLEkbwQXnK3ffXZ9//57fKbGHrDoJS6qB+AENasaTG5R4psaY3AROUEcn5+7j1XMekabu76uI+75VJ3cvkXaQt5LsaKmmY9GHpbKmWAXzJpmv63LCsUj4rH1zDJXNM86sp0yj/Qi6eOLXMGUBQ2THMJmcKVHF6BfgFQOgky09zJgE+SlcBosqQkw+bc7knmFDK7QDCFKam3QN5vPQPyW9auU+uJqZKSHcHlyX4PpiPG4lrwA2yYh2KkTMjuRbI15X2QcDWEi2ALLk3ccVgWDWbKhi7gOnLdWAHH2DvAsaoMau7bn5hCnG+la22x1wTMBlWNTGjVi6gk7xMHXOR1ipjBsSR71tJ7wbGnbfdVWBfI2wq/Za9zLUxJ2p0Cwzz2/zf9FSjKvqCmRQAkpzkbASE9b1J/irx2FOOiEFzPgSEwgzTFmwm05LrCAYrVUZSvtlE9vvExkpLBrExQqBkUpFNm8/LxgGS94JeGFwYb8b+IeMEuFUGnvHSdEsQyvnkqPI6/xl7G7kybsC8cQoghSkdA9MNFPJukXxbpiey4NRXfXz79wQL1nRuzMzP5i/loP7fPuX/2lHr6/5fi9s6a0VgRWBFYEVgRWBF4EtEYK1cvkTUP9s1X7MnQLpvXOAjoj0PE6Y1r+CjoK+lLqgB2XI12+vD2fV3SAXLSF0nLxVgAwgCcAJ+AA2YJgEsALT8HfVp5L8pfwIojYz4nNcga/MfclYvqb0KwImUmB9hB2wj5j0yh2Dl5ooCgnZhMs0XHGJFgItGQUO6ayvmsSJLRtqLWU8YTgENxjwFP5WPVqKrKpO8Skx1ApyQJHscTYFsBHrDtEjtbVlRnIeRqe4Pl4O5lAr2OpYfyX/v0h6gzdxFVcfc04DVNINZD/JdGMQgQFhDjsBJGQm02ZO6zWIAVBkxGBXAV5OkGijZOO2UyhWAFRbDENcICDCIKZP3D8ssO4r5DoZJYVOpGQthrD1tmWvjRj+D/3TBDfvJ6xcZWBnu/EcAHXQH87kBDOtI3NxNgDb9pyQMoWMDAQAM8ANAkivqeWxU5LUb8lRxck5cmUPyh2xgcExAM2y+IF1gjmS1jD45s70nbiDjsYNdpbQNkt0BVJnPY06Qf2ypIN7LuN9GqktuquZIzAXzVIeBFZshGCpJaQNW6UDj7PxAgjyk0o4zYJZOMXY3P6b9dyB7c1Uf38Xl1zGqFNh2PsvPZGd/zsZ+rut/lptcF1kRWBFYEVgRWBFYEfg3jcACqv92AzsZ1WmewtIZUIPQs+6/LP6pk/oMEiGfELqMBb0GOgEpAZiWdbkMID3CatV46JjXjgGd5JbifKskFYCF8Q15hZocwWwFDO7rCAug2+TXTM4s8A8BkwJbQQbMbPMBYVCRrMKd+VyGs6ZKZKU2vxMn3AA7YBsyXSALuZKAONlS/qJPlAIJuDWnEvyQliSzfCJTpwgXsKVpEWVrRi6pkBKmuQD0FGaMCMJ0yuSNnNwdclnrqbYuq1JfZcB7gZ75lUOmq4kQTDO9w6RHq9/KWQFD1EylaztikfgBTmUjYTlhBlWcTuY590ZOKjJWEk0BljLAQsQcV6BeN+Awg7CpOPkKbDFrAiwhxaX9gNRcYxvm9ILY8xZRJ8/TXN6cl/s6f2SMAMmibB9bkzYngPCH9LVsfWI2TKAezJktAwvgA4zey6qOjYb0iLjdD6k1QPU5E41+NFeZIWAW8Mv8hQlOO6LW5iQry1Z2Hhn6/tt0D+OwIdPlLyW9jR1xvYtxkjMrcb8lb3T0lSGxbi2bCtxS+o5RUs2wMHpqMR3ZVz4ymRcAVeS+p5vUUM3jJp8b4vN480POfdsNgcibn29joCRDTr+ns+6n/Or98B0wzZYKjofB1IsT8MeSE//bfYmuG1oRWBFYEVgRWBFYEfgKIvApV0tfwe39f+wCoAIpL1Jflqc3Lo7r/MtvmcUzQSuuwAUeLKKfwwCxlkYWvInE9fwygMV0RUDV7uyby6uA1csQsZHuCmo5B8gVkBpTIAAsQGWX3NTHOP8+YEqEgY55rb0uOa2XAbzbLOotyUI5m2HGZFsCRMACreY5/YHdTBd1khUAIrHFKAjwgNMwJW6QydYlFubTHEZdf8lVrWxTQyKYOJnJOu+2ZikSVXIcAWDTBbXvk5/Iac08bf8wTDqk/5vEoWxhpL7kf8ryJQ4p96J8NxJRACYXbX4s7cXR9w4AWfk0+aocgSFV64vWVZccy+bOAhhhAgF9sMOd0+anwnSTa5k2eK5DrUAfh9y6OwvsYxCEsy7tla8GLINwGbs4AGfcyR9+CoDfRsbNdR4Dcs8DbneJ6TZjO8GjwSAeyIS9JrmZ3VCwJmvegzHt709rxFIa5obcTZhkgWiZ4/dhNhloNhAA5YwP84LG6L/uzqmRWkayNWVh16m/u88YmJ+sa1bm3fO+tVvpT96ns8h4AdYws9Q6JRu4rszDXGrIhIkJqbH06RQ2WEaVDsGyMh7MyXwudA1G2s0mB2V3blKOBhMm6/xiqpTn/OY9JMAA2gLFwcr+5GtJ+MvMGu/PMjPzoF8Dk1MxMSXFhaIdYz9xL59xXu02zqyT+rllxz+56fVkRWBFYEVgRWBFYEVgReA3I7CA6m+G6I92QBe+ZVJYrmYB7fJ51lyci1reJw+xi2TyJgUCMqsBkbCFV9QoLWC7iAvwmzfHs+swidvIfGFWJSgtCZPfsG6WqLlMbmGA2h3mPVngk89q7mIA3j5uuVcpWXO8us6xyIVx9aVkDZLfFlMhb1UGEwAKm0YOJ/1HFszf1q2ElUPOmmsC5PI60mEkoMp3R5kXHGCfwxwDEeRtBbwFSHXiBdiWFfZmZG0L+ITfYrKWwCnrCtOL7xQ1YgGkcZ5FAh0QA4voh0nAi/NvzXseBL4AWO4IZq4lUqgjymsAIo4A5JH3aA5lYg6Q4r4A4LKUMf4BlAKiiA+k9Ye6pjVU4nrkHbdGa3NFNQmC5RvmP625Sq1XwCpOx8lnHTiJDYonkDB5rmFdd4nfNZsWAHFzMoHBmBl1c4M44orLlgJzANkyc+hOsyiuT0gLm/i5T4x4T18mpbBlZt/evytgV1mbXOJsBLDRoBRcoM11mQSZw1DjlLOxjczyzLXLTVjsTId7ZMGCVcapMm2O12XZcbZD5sECbB9z7471APlKywG0MVgyF5ZzSCQmVoJ8yvR0fj5RlkbWFTBKzVWMk5oHnATlvP8+iBcXYKhaLsw4w85PttPojMiwgcTnk/cnUH0NXF+D1RnN2Q7mYHURxiBryoo76+Yx3PsovbPY1BHz9bAisCKwIrAisCKwIvC1R2AB1a99hP7l/g2HXFnTSje7GMaaqK8p85V9q3GQeI2F+GDxLmKy80zJFpa8SWQ8Jmf1W1x8A1T3yGcxPIJtDTCriVHgMExsAAK1Ok8AAdNemye6C7NKeZfrANX9ALyALRTIMHbWsRT9suwO0AC8uV6HSQOwUj4E0FGOWI4or++CKAGVOtOmb97PkIM+wbQqJyXnsQt3roODLJfiunvydW0KIFgwOIGX8lsddXoPgFTAKkAVZphcX4DlgDGDjbS4iX0DPJHeqCMyfdfYiOZgk5GbFhzDtgKmLI/D2AjwKNvDGOFATI4n9947135X8yraCPgDXJq/GfA0YSpt5591YIFJAVePKZ8ikwlYzrHEbStQA+RSEqYA2Lhm7I/UwIUlHTmm6b19Z6Oh+xrkcXr42FAokFLkqoFSWWEY1rtIYWGKy5KC3hiXsKyRx96lb6BPTLYsAzvYdx6RBjNAmwFILQGTsQa4d1uGvF3GnrmEE3BALuV2BNOVwCsdN4at2eslYNQZW2NJWaBsLCD3lQnGFGkC1bKhQkt3L3LPlB+6S5+zgQBgBWDi9kupGt57DoANWu2GgNMHh22AaCXlHyTAtE35J34qM+4x/cxWtj9fnyB1Mqk8n+293NVoY8Jg2uf8KTkel3oByfP5elwRWBFYEVgRWBFYEVgR+LoisIDq1zUeH7U3XY6zCC6LCqvKL/l+g2MsMGRpS95gFuCbywAQSDXzBo89B0Y1LNdl2CuA6jESYJhJkIqSVWSjOgEDEgqAZasAf4C6AFcArWVGcJmNKdNlgOo+MlOeg4vk/8RfyFdBneklbG1+ax5UZquQerB5QrbkJpLriqw2+bYKHjHYUf4bNjAgWi5pOMGyfNeJ1rU+eanNpW1dTIBMmUhZTnJ5DUbdbwXQMKZ5DUDFfTzn3PjzVFYM4iZ/FMBJ6+aHtlSKpk6DBdQcaIAlgFr7AvvZXEjzWTEqEkR2wwEQKzvXIA05bCHpBH0yrshSGUtB4jDuEfxTdgdAGwY0FGndc8nVZBMAKXJAV87h/rYCwgqmcUrWgMq+V6Ys+My9MgWEUzK4dK31cJXt5nXqwMKmA7D7Nzm0g/nNsbg/c2bfS9tpB5bZv5EAJ7a0q3kWmxDZ9XgccuIHGE7ryJ5HSp0YMj8zz3YYdVEqCLmyo9BNAsL2lFxgHabJZxa7J2fVWqvaV7kJgFx7Ssx1+0VO3mK6wkuuqfz8NqAfWS8S4RgmnWOcxAEYMsXp1/I03gds7GRK5YUd6wkj+5zPJz9l8gfkz/WmKoLzJ9CcQHacMh6qmEDOT8vDaOsF4E4Dp27UTNb1py2sZysCKwIrAisCKwIrAisCX1cEFlD9usbjI/amTFyBKoALEAWsYPHbXDprVeqCCwjCCRagihFRgGZqSG6y8N1gGgRgGSzqJaxoaquep6Yqi/4DEmFYMABA5MG2idSUepVgt7x+GfArIJWRTC1SamJi5BNZ7iFyYN1/B9uJlPSECzEMarpfT6MCrYoZy65WilnwXcCJydB0+Q3AoeQOEmbADg3lPQAQFCrGQUUdGB+XQT6Rx2kpmYJkQN+e+qiD6cQRFnAOsJVNPVxZokawR9/yaKkamqPGKiBRdrZ5mPYZAJ9cS+D2KEjq/VCfFiCuAzHMrZ1rF5GownDKuCJLBUgJSFt2hqYEV0Dr9EPWFcCjtLdyZVhSTIMqYY5k1fzT5vc+hhE8v6CfkamGBSdfGClvWUA2L2DKqVbTKrZTyEusYbYVnY4asYDcjktrw8qiBsyRv/uAQVT6AIN5jjFU5t1VYkh8AaI1fKr09ibSWUvyAC7HJwK5Li+lu/5YToY81YwRY0McNO9KKSRK/bBpgIBcpjmNKP9NH1oDN3POWLU/bIQQS+YXsaQ9M6TdOCA/dWyUIBtGPcC9J6/2MRJkGVQ2NyhtQ84qUmCkyeSnYrYUcP38HBlwpL8fwOn82p2M6ASu87kzOscXqE5GVNWDgJUPBeZSbDoZDY9nPAHco4hTXp9S45kf22PXz4rAisCKwIrAisCKwIrAHyEC/wsPZACXmDsJJg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TextBox 5"/>
          <p:cNvSpPr txBox="1"/>
          <p:nvPr/>
        </p:nvSpPr>
        <p:spPr>
          <a:xfrm>
            <a:off x="1" y="-64253"/>
            <a:ext cx="5614472" cy="1446550"/>
          </a:xfrm>
          <a:prstGeom prst="rect">
            <a:avLst/>
          </a:prstGeom>
          <a:noFill/>
        </p:spPr>
        <p:txBody>
          <a:bodyPr wrap="square" rtlCol="0">
            <a:spAutoFit/>
          </a:bodyPr>
          <a:lstStyle/>
          <a:p>
            <a:pPr algn="ctr"/>
            <a:r>
              <a:rPr lang="en-GB" sz="8800" dirty="0">
                <a:solidFill>
                  <a:srgbClr val="0000FF"/>
                </a:solidFill>
                <a:latin typeface="Candara" panose="020E0502030303020204" pitchFamily="34" charset="0"/>
              </a:rPr>
              <a:t>9</a:t>
            </a:r>
          </a:p>
        </p:txBody>
      </p:sp>
      <p:pic>
        <p:nvPicPr>
          <p:cNvPr id="7" name="Picture 6">
            <a:extLst>
              <a:ext uri="{FF2B5EF4-FFF2-40B4-BE49-F238E27FC236}">
                <a16:creationId xmlns:a16="http://schemas.microsoft.com/office/drawing/2014/main" id="{A069CEBB-7A9C-4F61-8D07-55FCDA0C9F7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784593" y="308343"/>
            <a:ext cx="6124044" cy="6103089"/>
          </a:xfrm>
          <a:prstGeom prst="rect">
            <a:avLst/>
          </a:prstGeom>
          <a:effectLst>
            <a:glow rad="152400">
              <a:schemeClr val="accent1">
                <a:satMod val="175000"/>
                <a:alpha val="40000"/>
              </a:schemeClr>
            </a:glow>
          </a:effectLst>
        </p:spPr>
      </p:pic>
    </p:spTree>
    <p:extLst>
      <p:ext uri="{BB962C8B-B14F-4D97-AF65-F5344CB8AC3E}">
        <p14:creationId xmlns:p14="http://schemas.microsoft.com/office/powerpoint/2010/main" val="296107387"/>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The Rosary, Prayer, Christianity, Religion, Cross"/>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16279" y="0"/>
            <a:ext cx="865632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4F171AF-D9B7-4CC8-8013-869D6744705A}"/>
              </a:ext>
            </a:extLst>
          </p:cNvPr>
          <p:cNvSpPr txBox="1"/>
          <p:nvPr/>
        </p:nvSpPr>
        <p:spPr>
          <a:xfrm>
            <a:off x="6097604" y="0"/>
            <a:ext cx="5859780" cy="6247864"/>
          </a:xfrm>
          <a:prstGeom prst="rect">
            <a:avLst/>
          </a:prstGeom>
          <a:noFill/>
        </p:spPr>
        <p:txBody>
          <a:bodyPr wrap="square" rtlCol="0">
            <a:spAutoFit/>
          </a:bodyPr>
          <a:lstStyle/>
          <a:p>
            <a:pPr algn="ctr"/>
            <a:endParaRPr lang="en-GB" sz="4000" dirty="0">
              <a:solidFill>
                <a:schemeClr val="bg1"/>
              </a:solidFill>
              <a:latin typeface="Candara" panose="020E0502030303020204" pitchFamily="34" charset="0"/>
            </a:endParaRPr>
          </a:p>
          <a:p>
            <a:pPr algn="ctr"/>
            <a:r>
              <a:rPr lang="en-GB" sz="4000" dirty="0">
                <a:solidFill>
                  <a:schemeClr val="bg1"/>
                </a:solidFill>
              </a:rPr>
              <a:t>Hail Mary full of Grace, </a:t>
            </a:r>
          </a:p>
          <a:p>
            <a:pPr algn="ctr"/>
            <a:r>
              <a:rPr lang="en-GB" sz="4000" dirty="0">
                <a:solidFill>
                  <a:schemeClr val="bg1"/>
                </a:solidFill>
              </a:rPr>
              <a:t>the Lord is with thee.</a:t>
            </a:r>
            <a:br>
              <a:rPr lang="en-GB" sz="4000" dirty="0">
                <a:solidFill>
                  <a:schemeClr val="bg1"/>
                </a:solidFill>
              </a:rPr>
            </a:br>
            <a:r>
              <a:rPr lang="en-GB" sz="4000" dirty="0">
                <a:solidFill>
                  <a:schemeClr val="bg1"/>
                </a:solidFill>
              </a:rPr>
              <a:t>Blessed are thou amongst women and blessed is the fruit of thy womb Jesus.</a:t>
            </a:r>
            <a:br>
              <a:rPr lang="en-GB" sz="4000" dirty="0">
                <a:solidFill>
                  <a:schemeClr val="bg1"/>
                </a:solidFill>
              </a:rPr>
            </a:br>
            <a:r>
              <a:rPr lang="en-GB" sz="4000" dirty="0">
                <a:solidFill>
                  <a:schemeClr val="bg1"/>
                </a:solidFill>
              </a:rPr>
              <a:t>Holy Mary Mother of God,</a:t>
            </a:r>
            <a:br>
              <a:rPr lang="en-GB" sz="4000" dirty="0">
                <a:solidFill>
                  <a:schemeClr val="bg1"/>
                </a:solidFill>
              </a:rPr>
            </a:br>
            <a:r>
              <a:rPr lang="en-GB" sz="4000" dirty="0">
                <a:solidFill>
                  <a:schemeClr val="bg1"/>
                </a:solidFill>
              </a:rPr>
              <a:t>pray for us sinners now and at the hour of our death</a:t>
            </a:r>
            <a:br>
              <a:rPr lang="en-GB" sz="3600" dirty="0">
                <a:solidFill>
                  <a:schemeClr val="bg1"/>
                </a:solidFill>
              </a:rPr>
            </a:br>
            <a:r>
              <a:rPr lang="en-GB" sz="4000" dirty="0">
                <a:solidFill>
                  <a:schemeClr val="bg1"/>
                </a:solidFill>
              </a:rPr>
              <a:t>Amen.</a:t>
            </a:r>
          </a:p>
        </p:txBody>
      </p:sp>
    </p:spTree>
    <p:extLst>
      <p:ext uri="{BB962C8B-B14F-4D97-AF65-F5344CB8AC3E}">
        <p14:creationId xmlns:p14="http://schemas.microsoft.com/office/powerpoint/2010/main" val="204365232"/>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318552" y="1472732"/>
            <a:ext cx="4763811" cy="4832092"/>
          </a:xfrm>
          <a:prstGeom prst="rect">
            <a:avLst/>
          </a:prstGeom>
          <a:noFill/>
        </p:spPr>
        <p:txBody>
          <a:bodyPr wrap="square" rtlCol="0" anchor="t">
            <a:spAutoFit/>
          </a:bodyPr>
          <a:lstStyle/>
          <a:p>
            <a:pPr lvl="0"/>
            <a:r>
              <a:rPr lang="en-GB" sz="2800" i="1" dirty="0">
                <a:solidFill>
                  <a:schemeClr val="bg1"/>
                </a:solidFill>
              </a:rPr>
              <a:t>This was the first of Jesus' signs: it was at Cana in Galilee. He revealed his glory, and his disciples believed in him.</a:t>
            </a:r>
          </a:p>
          <a:p>
            <a:pPr lvl="0"/>
            <a:endParaRPr lang="en-GB" sz="2800" i="1" dirty="0">
              <a:solidFill>
                <a:schemeClr val="bg1"/>
              </a:solidFill>
            </a:endParaRPr>
          </a:p>
          <a:p>
            <a:r>
              <a:rPr lang="en-GB" sz="2400">
                <a:solidFill>
                  <a:schemeClr val="accent1">
                    <a:lumMod val="60000"/>
                    <a:lumOff val="40000"/>
                  </a:schemeClr>
                </a:solidFill>
                <a:ea typeface="+mn-lt"/>
                <a:cs typeface="+mn-lt"/>
              </a:rPr>
              <a:t>God </a:t>
            </a:r>
            <a:r>
              <a:rPr lang="en-GB" sz="2400" dirty="0">
                <a:solidFill>
                  <a:schemeClr val="accent1">
                    <a:lumMod val="60000"/>
                    <a:lumOff val="40000"/>
                  </a:schemeClr>
                </a:solidFill>
                <a:ea typeface="+mn-lt"/>
                <a:cs typeface="+mn-lt"/>
              </a:rPr>
              <a:t>gave us many signs through his son, Jesus. </a:t>
            </a:r>
          </a:p>
          <a:p>
            <a:r>
              <a:rPr lang="en-GB" sz="2400" dirty="0">
                <a:solidFill>
                  <a:schemeClr val="accent1">
                    <a:lumMod val="60000"/>
                    <a:lumOff val="40000"/>
                  </a:schemeClr>
                </a:solidFill>
                <a:ea typeface="+mn-lt"/>
                <a:cs typeface="+mn-lt"/>
              </a:rPr>
              <a:t> </a:t>
            </a:r>
          </a:p>
          <a:p>
            <a:r>
              <a:rPr lang="en-GB" sz="2400" dirty="0">
                <a:solidFill>
                  <a:schemeClr val="accent1">
                    <a:lumMod val="60000"/>
                    <a:lumOff val="40000"/>
                  </a:schemeClr>
                </a:solidFill>
                <a:ea typeface="+mn-lt"/>
                <a:cs typeface="+mn-lt"/>
              </a:rPr>
              <a:t>We pray for an increase of faith and hope during this time of social distancing, that we will grow ever close to our loving saviour, Jesus.</a:t>
            </a:r>
          </a:p>
        </p:txBody>
      </p:sp>
      <p:sp>
        <p:nvSpPr>
          <p:cNvPr id="3" name="AutoShape 5" descr="data:image/png;base64,iVBORw0KGgoAAAANSUhEUgAAA6oAAAK9CAYAAAAt2JGJAAAgAElEQVR4Xuy9i3Yjx5VtC4B4k1Uld///D94xrqwqEm+AOHOuHUFSskqWfNqnh6VAGSIemZGROyPhmLH2YzqZTO48x+PfaIHpdDq5379v5l9+/8+2/3lXp7z16eO1/e2f+ff24TNfPrA1/WmXfTqZt/1e+eY+Wfqkvz5v99fJim1nfHOdLHi/ZOv75Gl6myx4nvj8fF9NXvh7opXlfTdZPRwny9l9srnPJtvZYrKariYL/k5py/Ye5g+T+ZJerK68fp1cT+vJ8bSYzNeHyXbD/qvbZPYwmVyutLeeTi7n5eRwnk8228tkMb9NXjmdKfut1/fJiq4/TGcZwffLfTKnz4uF/X+YPPE3VnF7NnmlvTn9euD18TydnE9Tjs+OD/Th1feTyfk6n6w298kPn26T1cK2sdPtPrmdaaOZtmw3oY/8ndY13a5pm+PNFtPJlX5c2N5914vXyWzOHrx+WPKkzSvtvexpk/1WfDenL/cbdlnNuHq3yf08m1zoC5tNbvZ5yXnRLk3ELrZvX+5Xrgt9mK84Lm3bz3rcJ4dn+nB54Pymk9fXV8Ye+3LeXoPlcoat6R99mXLer1dGQt9Vg93rDD3dqdeJ/W509so5vV547bF5f6YfntuMhhcr+s/5Xy7sSZ/t7Cv/st1xxpN9afeBc1nS3xXX7sJ503TG7vHo+9nkdHR00cbsNplvb1zj6+R0mk0OpwfGG9fc8786Sjkf/0PHzzfG5nmR+8vzuHPe05mdYBxxPq/XGeNrPjkzjo70/3TkevPZ7c6YcyAyrq/sc5syHtnn8npirN8YQ6+MJ+xPf240vHuds82GMe61uE122pkzWLLt9D5n/M8nr+yj9Rb8m7f7jJ5m/yOGObPtnn83juD95ym8MlZPfHds7d35bjY9xzbLtG8fuGY8v7LDIVcHQ+RKe8+yheM0Fmf83A+89m4s29adzonz7ZTxeqf//gb4vq6yz48DwH2q7fdHjJ323n9rPnyd78b/jXy0yHg9LDAsMCwwLDAsMCzwf2+BmpOMx1/UAk6H32F2yes1w0F0FWedTs/a1NtP1xDflsnwuk2MD0x6naAfYr0Z/3gH+D0BlHMAaPUApN6eJvM7rT1cmSgDAw8AFGA1B+IEnDMQegEkNo+HyeppD8QIcwWXUtLtBiCwv2SyXJzZH5Th9VogpaOv9GXGnPp2qr4KiBsA7gtQJKgIWTeATLiD9wJeF4GLz+/0AU4A5oARQQzYWwPHT4/AAW1P7QRAdgW0nNo/8Jk8mLl+KItj26bnAvjN58DmK1N8IBIyy7EWOVfhmmPw8RG7HA4FKZ841oYGhOjAtLAF7J3PHJP+CplTvq9lCAConZOfCI4CsG3fQ220L9yzzZR2PCdB9kL/zzk3IZf+YD8uS85vs5kF7jzv2t+TE1EajMNAbuex3FcItR26hU21nedLm4CnoD5lcUIQ196ev91y+5PH5/1i1UCHY1yyjaDrQkEBlEDrdbFNKdF23U8AnrHPAw16veFtrgtgeAOCrwv+Cr0uYvDdhWUVxsnM8aad2O7A+DoxzrTn5QzIcazX+5pjLfh8xecrILhWI+7055VOe643rjoWyi/k0XPj+yUQOuEu+Urbp/sldwlmnlxZsMnSSP4HYAKvBav2DMCE2i+8OgGhh8Bq2XzBNkdOyO92fOIr2/S43oe1TMRyEQP1GRt4T75Do/0TpYX3K/v67QtPDJnepPd5+D29bAO33/NZjnjbol7U8sH7old72/C1vxt/hwWGBYYFhgWGBYYFhgX+3Rb4Pqhm/sJ/fkMJdE6j0qNyMh7/igX+t9cJuqalegM0MdWNgkO3Vsy+D0DC6dVtmHRDUk9M4p+YrD+gojmxPjDPPaM0XVRPZUkUm+niNtkAS6tXtJ5XWjtvUd6Y8q8vgY4Jn29R9RZA3QMQdnXyzefLNUrs5jxZb1CyhB46cQU8DoLbhd4JAA8XYBXgAQw9Bk1kMq4OJxAJMGvafKTvqm+QU8aw4CvEiV8LgbCpgjLHA/QquCogCbOe+5JuL1RCvaTCG/tHkVS8jZzH5kIo+y4E2vB+V5zqpR/dPV/6s9mAEu5jc9qs9UXVVur1c7/3xY2+uFsAG3YSMW6CXMBTWLf9AiKB0HO+q/4BxDPBlfN+oANzoNBzO9P/E4rlFZEtf1VptQ+wusiTfVCotaOg6PG0h9s9qKhiB8/5AjzbN+91r0UT9Urhpu/ZNn3y2dRsXtuO9hf8FDC10glQP3NdPc9og9jIa+52KtsZcQqFXGMh250EZu0UpVniZzHgjjJ64XXUZjp5A0gF9MX8XOohO6jI7k7LqOZQKPuqJB5ZfABg91uAGU3UsTq7RHucTgE/LxsnphfBhQsd2GOx5GG6o28XlmN+ACofGPfn0irZYcH3Kp1doxRSV0jSnp/2czHnolcB277w78o/j+NiiKd4xrDX3FWltrqf95zLL8dAsNsB429KpzZeeWdmnAq+Qu4rR/IIDpAC1Q6jtusP9Uf18+MaZR+/6XFa/Pnjl0D7i6/H22GBYYFhgWGBYYFhgWGB/2ELfJ+UMvkuZeRtWf7jwZ0cMtF1RvWqFDAe/4EWKL3Uy/hZRRTgeWUyvUa5+gHSe0GNe1HN8h+fbXGVfZwxMWZsHFRwMjYADua0cz6f8cUD7pqC0CPy4wa6uwIPE8DyYcmkHhff2XWNkgjMAlE31DD4B+i7AFUX3HvPk0fcbud0aAqUHXAHfd7j+nkGoQGB9fKK4nmerJaXyZpml4y9BWM04CRo0tYTLzdQnypjpt7xDGaKrhrINiqgU8EvgKVKqetpwYSg5TT9DVTZHoE4TpIdRnPD8EY3XF1YPVfPW7dmITTgqCpoe4HZei4FPkeIMB/3WvrCOVyEOLuffvlCgwjnpUL65ce+P9AhgXQF/N6AtQA6nRfsEavr2NDcHLU2YMixbhf6xue6FAucUfLo02oD2OsGXLQYl2XhOu7L2gr7qCLLxaqt7q/7r6p2UWmaKvdqQdVrGhYqNVvo1IXbk7CfGV/scIDarro8C7IB1hm2dIyUa7Q91LXbhYBzs880iq0KKccQhP2c/gr9D/RFFXkKVJ4OjDHU1AeeN1Va+nsASuvaNMXb4+L6fWYsXg+MWxZg5gtcc8+44R5ULxm7jLUrAHvks4I93XmPwOZpsp8+5jLpT3Dmu7PjAVfiGSrqRbdnwRp7LjCKsKlTt94HrBPIypPdfc/6R7nnattoqAFV7im8Dhxv4uciHgsLoFhnYpVZnXj9XiMzDlB2F3HWL73UJY9ySn7O9fRZrr+1fd0JuSDtwtW1qYff+6j9+vZ1gT9+396OP8MCwwLDAsMCwwLDAsMC/2YLfBdUM8HXVc/l/iyuf1x9b/Mc5TcpwRnYePxbLfCvaa9dHSkVxemnl9S2cKKFJ4j9490X3uvya8ylk+RHoGCF6nnEXfIFV0qVng1xf0/IkULSlYn92e0bqC4EPkBpqRtr1C+AVTdhY0BVXANv7Isb7xYg+fzE1JxJvW6/pcDhbvt5P/n85RrX31cg6gJInICEZ+ITTzccLjkV1cL16oxCydM+ckLzHJNzEyqZg6/5TMAqSbNGra7C5R5a7rvOyePuyl9hSBdV+xHeVVVlQxVlgbHcbwvCAr8B0IpvFWgDSQp8KqCefOb0qG2QkSCta25UTvbpcYn22UfWgZr86msPqX2Fu1fuO9sTUgW6uMTyFBKN3Z0nPrQpnhJu+lqKrcqn8ClM55xUGzn/rjrHUYJ/qsGbx7zJdx4j3NkU6L5dLnNsVi7A6XuFSea6C9SeueBtLGpciHWdDUQXjFUMKddBYMNN2z4m9lUV1MWSR13DSzGdcI6brTauUS+E5zz4UmU4rsGReQXXUm192KUbKqvKs9fHfsce7sc2jkNtcWVcZQGF7w8vkjq2YCHl9LyanHbads6CCfcI4/O4AwTj6811Yd99BMpL4FNX99fpkZ8/Pr9vwFjciNNTQZN4Z/7puOu4I2KWe8Z7yddA8R3oxQ24K7A3JOcL9F2O10aOazTiUrlDjV8VVL03jZ9t0a2isA75+TxKaxaaBNVvXo32LNvUj3iPS+3wmSWSnNs7qPbt/RtcbqDrhR+/8x+tM14PCwwLDAsMCwwLDAv8ey3wff7xGxSXqS52znHekrW0Dgk8wmwt1I/Hv9ECcXsVahpM/T5zewGdaOr+V76triv8tyDHV98AxSvPLRdQUNWp8M5BTOCyJnZUiH25LiffdDlFpflEgpsN6iNiU9S/QICTfsaGCuYjBGwM6NXkPLw30c5GWEI1FVKNJ1wwYD5/uUz+9ngBRJeT/VEJENgBAB9/OAEnJhWScaaT3TMTf6BjL+zQ4U/bE8mHUHVxLV7GVbXU1MSdeqYNiAQ0gc8OxsU3xuMthFBxpGVHx62bCZNhUgGU1x0MjXXNQ6UuhFvXIEDJDm6bpFD5vJREgch5vxAZVdHdorgWV/XFAj/ozQtVgpJJiQRaOyV8qVwGTARWY149JUjLvmwe3dZ+gUHGzcY1WKjVTbeS/9SxCxB92EdjRW3fz02ipKKqPW4mQRLWBVVjQPl30g04DFNqaIf+cjfm2G0NpKu2F9qL+soBYocW8xtQbQaIWExbJ85Ntj6irCaWlov3AC/aN3dVWY3Sq0rMiXjOiWP12CjCswbGvq8Y2Lr40/YbFUB3ASOLIHW9jfs9oRSnL+xz3JEcDGA9H4lxpTMrXNPPz1tcgiv51fpJJZrYVhRaFV8fB+x7QJUVSWcs3FyJUdXd9ow6+iPuuTug8W1BKAi5DbIKqQKreKuDservFdg9sofuwP5TTTUG1gux5IQF3TPPr9yjOCpHK+0pkwqbiadOhOsqbaq01jLTnv8Kq1miadhc90uNwPpv/fC3C9u++8c//n6o2IrXA1S/a6bxxbDAsMCwwLDAsMCwwL/FAt8HVSd7uBeaTCaTmxYrVtP7jkrf3/3f0tv/kEZrIvnrGkV94+Oje91vn5gw5ualeDGB/t0rA5WDtFwXccnl3X9xXbcAxTcg8Ao8PgIis0yWBT/i8JxSC05c4h+ZlBNOSFzqefJZ91XGwyzupP3ppFvQFBjNnFrxprpgbgDOlZlwmeQ/oOYJHEukyi0unVsy+6poHQ72gaRCG5TUR0B6y2nSvslvdntxoKbSS/rzw9MBpRcXTY5n3xKXGFBFbZKc2dasu5o37r0tI29lPqr+FkCWMhfFUUWSZwcos+u6ne33Y+iC3FgvAKMLdAEUtlXRbTGqdW0K6mwnEYseI8pYAZkvbMu+C3gmnhI2W0Rn+qwarPoXGHQMCcCB1Q6SnC+KqpBp/5OVWLVUNVWotx/20SzDwqQA25TNQKbn1oaeGZIFZEdqgV3Brsc/oXoK955n+sB3KqaFPyrMhTuaOWqvQ5Tj6boriHnhAtueb1PajQ/18yvj40z7Zv71nKdL1EnVeuNveXr9sqjAM4muooTK85xXU3YDzh7Gv34mRzlYvP4sDhjG2l2mVW8vQH5cvPnOJFxHXH7P+wUZktf0j5jnx/3ksscVGPd07enxHTuXq67Ade12BxIikWVYFf4OaD6f90kmdmKMi4dn/i743BjhBRi5IWGTca56L+hB4P0h2trxG+qpoHrkWxd8opMCql4N3YZngO8FCD1yQie+ZatSTdVl2ZfkybjrO/hYcBJPeW8WYkGVnn74QSkdv5C1fpXqrvK1f3/t0X5w3jIX91+c723f///gt3/HxrfDAsMCwwLDAsMCwwLDAn/EAt8nzUgyzvacCWae1h4DTn/LwE18y5Ty47SuTxNV+FS9utbx8zIQP285QMNzqzsoM3Xm9mn3t6aF/3h1OhgX+MA4yTRr1lWhz/fVoqUwyjXRhxFx31SAmER/YQL9BfBZkA1XWOlDwgQ2TubXAGiS3ITIzML7MHlE9bR8jOAlP6ooGfu3pizNiqflVY7EoN5xBzYecUkSJUvDCH7G+Z2BhcQVWtaE9182xKUGquk3INZhKxVmAqNVLqVxYSRWt43d2V/gjLDXoEZFcmlZF+HB2Ec+78rqSgBOiybXKTQTiqOm0j8BKqqkqmxzNe6KqrAWkGUvXYg9jm7HUTv5TBiMKqqaqSqahDmOiUqaVF7BBY0BbvdhIJnoyCRHAWUMumZ/qUaYNKbUR4TMfS7JZIXr7EoJ3c8Tnyskl2u2HXGcBhJ5kczEZvdtiY90rz1YQof3nndK0cT9uc5Xl2FhMIsnwq2lZnhbLsYFwvZL2PaYfWFDpVX769ocNdVrZzMsalT5HpNxteRIKs18Z4xpjQEBDsXdaxXYbb9LOUHOK5mF2zWiHdZgEnObmFYzNwurqL7GrXpOZpM+7QBBXH+XxD2vl5Slwc39dKAc0gsutZyQavfU2GsupOP0TMevNDTHD/0AwP54OgU8vS9NdHRjlWAORKqhzhnry8kjELqOMupxVT4Tg6obNH04Jv8v6mfcUvA64DNh3IF2NbVZYNX7QZdeITdHCwhvUHM3jhOA2BhXBXAVWxNFFaj2X4mf/Xi3Ud1/mTzurz1cXqmcw+/tlNJev2p1T/z88c9+mb5zqPHxsMCwwLDAsMCwwLDAsMB3LDCo8394aAg4XSvtsNrhVdAxQ24pHAVC9fj1y2CG2idhw+y3Tu67tPcbfS4nxe+puaXIqpoa8WbTiJiTJ+FKNGV2fzRbKp9tkK6s2XgECH4AJIw3NZOsiqf1N80mayIg+7YVzADT1MrUfZiJ/QqgWtCeLsQRpAQ9OrcVVEmm5LavqFNmqxWULJuyIsursah3FLYj0GD9yzn9cZ8t8CH8qXR6jJQ+aRlikwlXOPJ7YdSzjNJZLrBRX3XVbTGbZ2RiHZoFObfRWSBxtLQpBD9KmIp/cSVFxYW8TIaUuqG0K7BZKkUIyr9AHvYgVts41rm1SlWQU4e0VFZVuu6qakKkJbZU2QsEp5MFiq/Khw0CslDRgO01iYIK9Ew2pTqcuE+uhaAq7Oiimqy5cSUGVK2xqgraswMLSvKdfRFWzRZsLVczBmv3ptqaaTcldJoSW20WgM4ZBwsHpteAz4zF1Q6egrGptivAC6p+qK28IoFlgT3qZoNINhaQvWa6+6qmUnY3faoyOGp/Le6ZbehmXXc+TxxvqNsD61peQJtkVYzFJCkSUt3O84Imj8Q9d/X6CnhejkvAnkjSDaWRSAKme/rLt81k9+M69vP6ZcwTV/1K5mn7b+a4C/T8df8lbulnEywlitu+XrmnVFQB1bDchk+euOeFVe4ZxxkZoEzB9IAHgkro6f5C3DixrlFmK17X+sTcJYHFGoHl2gsKx0mYnvDtuTm5PIrFXtnY+eegmqjduhAZU0Hl9uvwPUitMVlhA/6NLF92buOyfiF+CcAe57fabE2MP8MCwwLDAsMCwwLDAsMCv9MCA1R/p6G+v9m7CcNjTu1aAKITulTFiOrnl8YPtuyv/zDR+/kRnCQ+tnIkO7ObClK/6ESfRjqV7J7ZdfxS1/r0tDFD+ma8nFhhLyym8YlX/2XyGhUo61LS4QvU9wg03nCJtKzGJ4DH+FCVJV1lTVx0VNXqsZCqqDIC57eBfB8J1Zuilk4oDVLnj0sxWVUXAMTGtqJktljPwGK5O64FQLYRTl5wy7wQQ/hI9lVBVRWp4vcEPKmOSf7BMzfBEi6TKpzdQIHFUgmdO2sHFUBjIbMr4GXWWRVF3ZyNWwx0N7fQtQZUxUospCVfVCdLrTM2M/BlqRFAaK5qG5dY+tPqjWoMIcfEUIl7bR0TBDVIXHP5fKWLsPAlVKuaE0epCpjjtGfcd1X3OIkkDgJKVXSjWjomXDRINl9tUNvpyqqBVYwFwHJ/bhAZAKynn6258NpFyDP2M9mBOY6uuSqUSaCErUtYrvq3D6mlU7Dbk1IFfwKP1ccoq5yXyq4720ddmM0crNIqaMbkLWOv9lJ6v1sH1raMY22D2dxMSaSV+FLhvOA/CawqCDbQHhfuXGs/q7JD2sy+27cDoOoGOS/HOTGotyuFZGZnbIU/AFm8vv4IgH4VEmuhYY5yvdiiZLKo8sp4nOLaezjgtHvA7mz/wkGuLhKwA5osEHlEjc+Z8dQtlwRN3GWMYP6y2ACoHryrrNnqqOf9BlC9AakHboQD9wrYHGAtK1c6JhVbO6/PA3dG7uAD3+AE7Bk3t+AqvfNK1l/jSgs0bcM4U1+fgtPvkPnLX5Tauh7+9SjlW1APz8n3uUL5vKcIqzj47lJceP2PMNuaGX+GBYYFhgWGBYYFhgWGBX6HBQao/g4j/fYmTsSd0llL8X2OJ5CmBKmT5H9QQjX7L03/YdLIV2bjtUyMAHpi/tf38Ahdc5PDWt6euOzaQtCtzTUzsWfjM8f3I6eRKjtOfZlyZ/qqB+kWBegHY1CZKO9wUd3R98etcY6WNWlxoJaMaSqaMamnpqgWKuoiWUD39HSffCYd7x3QMRFQnWar76mBjJE18RLbBiSxkf1OSRvn3EII25tx2HjELaBaah9b8bSPAq3sdQI23Tlqn26avhakBVIT9Chr8lCJy5SavyqmGktX2sRCclxz5VjmJC6zqrrsZ/xm4i1zCgWjURSBKduOWs75aceSJ+mP8MUzZW+sUUpbqrDF2EVRvT1rzs4BPhVk3Xnd5wqoarOcr6Zg+ySH0h3W46ka6hJcgmaLPeVaWCMVBXSJC3VlIWZvz82+eoF0KfUvHyeeNIseNd5UL6M4B+oLlIVKkw9FAWazlLSxybQjKFcH7jSUONGmpHbFOJ+1OOA1oNohXiU7dleBtixN47kp9jTLsgsWumi7r9Ad12y6ZS6pqNic1A3V2v50e9S95T34Dqq67QbgBdXUPyr7lwrr534vgKNcntfY4MJ1IBPvaUvM6tPkuAdgUfTNXm024vkWtfVC1HE8BIwRx7V2/g2F9mGyeyFJEm1Zz1Xvg2tWAKoMTyU/ImHT9Km58QqhJlE6RBn1Tlwz+B6n1j7lvuO/z3x2pNSNfg+FqmbaBlXjEmxr1nGt3xv8EQBcPuF7vb+NYr2mjqot6RCsM76tVAkbt/hYqiYDoN2/9ffj75LHzuDhX92oBa19+et9D93n77giv7sFe9wOxP3v+9HGq2GBYYFhgWGBYYFhgWGB32OBPwyqyQr6O1xQf8/B/0zbOJWz9ItzPfIUJeZRApq3REWtqscvTrlPDJ38dZe8mi4aO+onjREyZew6RW+kTyW7k2B3vHMia1+egJALk35j6AIp/DGWLc6/lo/hNVU4ktzoMRmbUJ3Y/syE+xNlS0qIEyoLFHoM48LkpvEqZBpsLU9Bh86sUaCeSLj0iOvr1LqiAkX8OnXZRPVh3Ag6GzqnklhQVbGAqevZPBWDIfTXLunWmxMX1p2N637p8VRQtVrEw4ICr0GBXYNX+yQUqz42QIsip/IJtCw5D7PLevy4iQrlAKb9Mw7TBYIb56C6KHBujaGVepvbbTIE2zVALUmTABkdNDWGamqUynax7F8UT3vaVF7PXZbWzAL0NUG5bJHERtWuMK+AmUuoetugUlMJ0i4kXJKYyHaqn9ZY1dbuG3fnDqqatbWbg6bNgt6FA4Y3gvIRtVDw7dmOzRDcV0einCetsudRZ5f6q/mkKZitbZXfhcm3+GcioxNC4oW/cdMW6lJDFTsB9Mm+HFit4+py6/sopbTreWnv067qvFb/m2YYNbUUYxcdRLxgmXHOKYVTfc02fJfatQFWHGiPm7hXe+WOL5sA6h0o3VOWRnfrzQ+48rJYMkF5nc1vjC2eK05k8TzZ7eaTPaB6ZTAJty/uh0ux/apY4wTYopSaERin4HYPGmtqdKn34RPwtyFS1ejTnxjBL4FP0NLkZEJoQ0zv8ZuJmmi1koyRJZt3mC4GvbKti1CmZ7rSXq2OlKtvAa+PtnLGZ6WAlg3r4vbv/et7Ydmj9jvLV/13yn16m31fbdt/oVyhqizE78pqO8T4MywwLDAsMCwwLDAsMCzwOy3wh0H1d7b7l9ksk3kn223q5hxeUE0sYBIWlaZRE86OLe/m8bv6tCZ8/YKUUvkOp7+8UFFTfUIZQq3TwmrIRCwVd7pmA12GX5ghJ9+O20V5yVQ6SZqe3JbtttYvpd83JDcVqS0lUIyLlZ10C9blNW6hnmuL0xQsBTofsqvusZaMERbjnmu8pbaQOGMPMwRXSRjhSBDxxRJX1Tf1L26ZWIpjW6Nz00BVRanqiVZbFZNqAqJSLIUQXXYLzCrmcclxjUPVRsKNrqB33D8FL6ffS+RkXZWNR4zpOjQ2dS+upeyne6sxpSYwSpyqiqeKXKvhKTB63EpW5Gv6oUECmHVdVE1T3zVSaJGcLwPX7bXxqRktWQyqqy/cNiwsqOO9CZ0CharaDbp7dmAz5wqqQm6V4/GYqqAFgT48/6sLDLyNF6/I1IBYUD2gWqZEjszd4l0dy46BipnVbbZto0qp/Zv6a9s11EyOxDUA/H1vuZsj/GT71qZNvKdnqL2EUuN5wz/NDbnBebZqTOQ+R/p2yypQGS1DyKsprOamK5jPWPcco/ZWAqYkc/KY7Wa6EHd62lGS5rRKbdVX3cFxAfZxwvXc8jUrsk1PcVufz3HrXQGYKsqA6+vsMnkBVHfPLGSQDfjrt+XkGfC9mWUbQ2XRIP4QJluaUg8VpTSjQXfdGn8L/j3yas03AupP3kUApxHkjll12SOrKkeU1FQ+ot/LOMmfQchv0Um1rmmbhMpn2vuJ704qvjnJnq23R+Z2uOyK50dX3fYDUYbln6ma2iB+g1K3qVqvtRzQIfd931JSffqL55LZP/7m1cUbj2GBYYFhgWGBYYFhgWGB37bAANV/dYRIF+8CxZuk5CQ5KpVz5jZH+56RhUWVzVey1ry5YrZpnt2q6LOKP5XXorC2qZ/vdds1HvZiAhnhiOMZD2lWX8FJF80rE+tve1wGm6KojmIbtvsZSvE0BNEngG0N4JhEZ22c6RNwzcaWZGsAACAASURBVMY3E+nIVk47fW9fgIqeXGeLa+da+KRza4jZcjFxlXVK7vkLuMblNnupKAq4iK6oX5WoKHCb/Tx5y6PoZml8IxF4nJQAKsjeABxBx7Imib20X7rKuhjA8T3nxEQKArqO4oKczMP0Q1fWg3GXbs8xliYFSuIebYG9WqKoxGNGcWucTT+FcaEvLrjtPJJ4iKeg+Go5ErbRrdaD6TJqfGP0pywOlLtuQNVuByIKYnPspkzGa1Rb+Ve1lXhd7RzQZZeCwepDxZmWu6uKasrsmDQpu9Ky9lMZ5un2vZ3sB/VEYWZjVU8V1xza81a1NMa0CW72WcANWLbzFGrPxB9bbuYM+Buj6X7JjFxnmE6bxdfrFEgUqLluuX6nchkue2qvBv+Nd0wMlTFn6l4Vd16nGjCd1L06Caf4n/daP16254S8doF7PnhTvB03rYRPrmvWDkzshAKKq+/5sE7NVJNMPVBPNXG2uJ5rzMX6yDlcGEt7xmjFlaqwysovqKm7Z+6ZHe28TCb7lCCqZGlqptZF1bI6+b4Yg5qjlo95MvdyVxuN+kAm4K+4+x7u28CroOqZpR1U1JPAp2st21lsyszCxrbWsdx6m1jVH7nZvrLddfot2YNN0OQzSijteD6VnsrvXK7qvvleM0eig62WyATfWn6qePa25OKIzrPaaSsCb9e8l77xRjAe1vbHY1hgWGBYYFhgWGBYYFjgX7PAANV/xW5aralagVHBlPlbuPQPCgiFdO871cRb5WRCWZhyZb0ZK5dYx/vkBYlUl1Rj+nTOEzROHtzYzah6vNRf2K4IL3x2AT7VR4TnPn00hhbRNMqN0GaNVAHUCb4q5heAL67CxioKBEzCT7rBKpLyPi6rxhbiF/wDZWtsw8RCJghKPU22Dbg1sIsG1iDe9lVLdXc13vUV10xrpcbNl7ltoAGyXlmyxlIsbJN6npyAsCNo3eOuSfMCVyCp4keFqJT5oO2AM22qqhmDKrjUnFuIrqy4cYulY+kP21qKxTl8MvB6rsaa+l2y3RYYRUHMikRTeLW/zWIjr1dcpZsbq3aOgi1sNbBKrCxPT1fmSpIl4SHwVeeXSGJBtSnWbhFQbeDYXfC93kJnR0RRIabWZRtQtOaq8bBxizW+km0rdli1tuA5e2BMYz9NYmQNVc/FGNEO2EJgEiextddEmL0YPOr5GZeraps417Jd7NTaNeGRx3RMvLJPVOoG1d1VOwmqPP/mVl01YquNqNUNUr0+U4G0IWrONVKz47sGWGyN/S1hY497PVUXEW64OwjYd24OS9HsdyQ6Ali96FPVTGzuGDPRUimzaKSUr1kBrDNAUTs8kFDK0ff16zoxqib1upJd7IwM7aKEtki0qOeoms8IQwjmYYklEyH5MOWS7r2MdcbPIVl/n9RSc26OyixkcMw5iuvD3bjWyi0cyGZL3YWNWr3eH7mvt9Ev963ojapreWvgzhwruPKgNR1sfYWt//x34CxArtGkTbwo/s0yRnpdr/vyQPcSaT+C2UbfjuQz1vJtn/FnWGBYYFhgWGBYYFhgWOCPW2CA6h+3WZ/LVQxf8UqpcH2+9gfbLB2mXB8bA8edd8t/5sCjukwBFoBwZArsZNn4PRVEVEMB0w2SZIftomQyn7QWaQD6DPSlXqcxr7oRWl4GADCTLZ9ZAkZ3Vdsx+c0X2n0EXJ1u6gZqnUzB5aayJhjxFEoEyzXS6IZAuY2Q29wuLTej2idQJ8bSWqJ+11RF1dRkD+bYxthZU3WhEikIqnippPF+CWjpvmzCo9RC9QwSv6m6Viqq+ycjrW1CNDMvhJBne0DmUlUZULUuqCcbl2FtRDvCvxDnVFxXZT2UK9ZR9bYUvIhRHFvoM4mT74W9AK4wpX0TI+nCQNnTzz2OEJbSMP3y2QUXHxqo+jclW2yvueWWoqoiWqVlkmW49SGx4dohINbcZ6NEF/r4SrfarjZqzxVjKDd5nX5cdo3HTcInjBf8aOcbOG/fV+kXFxJAJxcfTCAVJbbG3p4wTbf3cTnq5nsj5re0wIDUB9VWM5rtV3fkuP7qf55ttKdu34xhrlUpoXUmuZdUKJvSriJ+0v3Yb/sg1FZeS+3R1Gr3DuTyWVx94/KbJpMQK3GuQjNwejpSpxT339sZFRMgnLaxc8UHXgh/Jd50sThN1o/k112gkQrhWRSw/dlkT2mbbz/huKuqTPDt6XDO5y5oXDDOTnvyPg62rEbEy4BGRFTxc0+dVDP86hTsNs84AgugHmFxX3LPzlmQqiy/15ugqvNw4SoFbgLFZwbIgf3OlMBJaRsyCF/uR16RhCzjeZXrcTdulb1KxReH1WaXScBUCmnhcT18VbG2dZfWQsw7rGaUNxB2dcHBbxuugNhHB0Yzetvz+3/G/wX9UxONDYYFhgWGBYYFhgX+ohYYs4R/5cJ3mkwcJpM052V9LvcvtGdzK+jjB+MqBRHmhoKRoOV07wAU7Jjo94slJJm4aIsiqLKncqrrqd8LPub7cS7v5D5iqwois3fhTIoVgvYmmWGCmWyruvfxle6qguEPePxttrolM/Vkfuvxncjqruixpk2pi9Ko66Y8oUJn8ijntXJmU+v8uwSI7I+gsAase0mTJIESaEx2I1QLd07mOW/hTADxXFRul8Zm8lQdOpgdl6Q3coVAqourxw2MaYsAe6l2G7PO8v75mQm+WXpVXel/3ElVaoVG9jO+1rqmwlf4iX2qDmclgDIpk27Enlsv7SJYCU32Qyi005VYiW38rgFpKakiQoFAYjGNzaTT2qLqtTZHSr4ThrxGD11d1D05gKpiLBkbc9mUbvfTtbjtF15rwCwwLakBmpGREi4Fqo5VF0CMP7W3wvYZKo+CadmWprpePHdxBpstWF0QkuIyTItmBq6ET2X3Ul7L/nV6pRDH2dXjEqMaV2W2t05rgLZ8nLNAEhflwH3FztoXG9Jugmb295ppE1HIGNq4AZeCqQt8ZTDmvcqpCytNFe8Zo7zeLlqYJflIDVX3T/9O1k31RqEIDIrr5Qq8ZnUBRX99YPHmnPFsfPRNt3Rdd80STIKlrz9+muwYi6c9saEvwmHFcOqirPeBEHfNvVH3RyneKqEosmQDPgCk8ztZerlRd7y2uIyPJSC55d+Cm2YNfF7vP/Ipqm4D1QOvdmnPIlMbngu+JRlT4lkFVTIZ86lAeqONG67CJmDKwoSgOt3Gq6DQtbsAC5/l/ltxvG7dU1N5Xqqy/loU/NaYbYp87kzbefPZyJHGY1hgWGBYYFhgWGBYYFjgX7XAANV/xXLNnbUKltKAM/FuyZoJ/vzxT6yss5/lYZ5MKsNk3Qn3ynIwuBg6STe2crevKaGqnerTEyBprKdQc0hyGdXT0tYEr+gyqkn81WU24hSNW37F7nwjpk7Y+Uygq5+peDrZF2w/4cr7GTCRvU4oqs8p8VFQZ8Nzs7Qa/wnQfjLOkxaP0E0SG+lKGghkm+ZOK8QJLXPaVJUUWGZM5JfGBKpgomB5HpV9tVTYALTZgJvqKYAJCGdVOQFIrhBO2Eag63F0c4hCuBL+tF3cf7HrDvdnXVqTDMnMsjJ7AzrbKnVYYNMG9J2OeD7arrLnciyBoy0MFDiW6mj/hd8kAuKYKlbup9tnkhGxVQ2ZkFdTPO23u5frbHdZDQzl/MrV2CMkgRINlPtwgVpXVx1oflJxpBxXt9q4/ZrIqFyhfcgcUTkxnoq1nwuxpX7qDut+9r8yDvvUFdi+uxDgsQOQ/CcQKMxyLQJ72qmhS65tpLyKe9Uunk9cf7121rDt8a8q7bSTerPGq3o92T4aH/2IW7OJl5LYyQvWzla7C+ZxE7dTlXQqpYaCiWWr7jqcOFs343PHfOq5JuOwSqjKaRm3MhFrizqfG59bN9WFihW2CgBjq4sKrNh3RhElvvWgQgqVvkLArwwmY3Av3A/eE3oluFCSJE+OWdV+Wt8Dl8/Ju60OamVVsvbiIlEJl3TrJ6MvgKkz8Job+Xr/xlGMclVRFTBx8+WEnjPat0STAtd89gztX+6ngKqXPpGm7K/7tbotKM1/iV2dcuO7mBAXXfvQ0nq5WkCH45hMh1Vqy+egK6aeQ63Y1C9JV2Qr5rVfgYJav/u1H8Qak+MxLDAsMCwwLDAsMCwwLPBbFhig+kfHh6wRyTKIkolnZohNqfw1ZfXXSvq8KxFMM5kkf9HvNEmDUO9o0sy4M4BxxgRXscf4UF1RPZTg5eTeSaHqlPUiTW1iE2a5Ne+KLrHGSqqOfeN5Er7Y4BNzYy96L6miy+4qrorAWKiWfZnDquya/ffiBFc3VEHB49POmnZ0S7atL/aRrw64Sp6AoHIzLGVMCwk5AqBxgQK4rsIPtsf2U9VH7Rl3V2Gs4C1lTVq5HJVU+1rxh0ycjR/lAKlfqlus+0MhgWSOFwdn+60ayDlszERsIibjAI2R1BU3AqYKaal+TqeNla16q5XgyDjMOoMGt5maFxzHJVcQ9TPVPKTEJLGlsXLTBUWEHu3AxbM9AVPFMXCgeqwGpkttlGDVziIpr6enKlgJ1Hnd3Iz7UC332ILPiiv2uLiCYtcL6reJkMy2axkhlUChzadQVqBokiauBSWIAnyqpOWf2vpQKmXKK6mIo9wnc67jrNlZsBU8PVYgVPdhwTYxtBV7K9jaj1KNC3wvuMl2EC8X6VJUk3VY+DfGuJ2cXYgq6tPuCOmCq6ikt4Ex0xxbRTmuqy1+N27lLV47J9hYqWdJdqzfGH9xlT5z7Ux3rVv9CTzT++DhxHncOC4lZQLMtVDwgLu1mv75jBrrvYfr72G3Jss3OIqL8OtV91yug3Vt98SoYhjVVEeA93BikYHRKQY6caInl4KE7NkOdZSETMSr6tYrYrrcYiqjDe/itg9sHl53OW4poYxn2iZ6ldeP/E6sgpOWFr6gnpLHOCVuMtS9D/lRqChXERaPiil6a24E3zl4zRzsklNGdauxfAlQ01K7Exwk8TfoQ7H+mmSKY/48y6/tfM/91+N1yP15U+PdsMCwwLDAsMCwwLDAsEC3wADVD2OhT59KJ6tH5bxssXzts2R+ddLc4KIknLaTf330BtrnTQ99P1oDNOHoC/M+YfEuxAlAKj5MyE1mI0Al1tFYTV8byyh80JLQ1bMA6z3qVxtrdwoITtp1tXQC7l92UJ1MyRDjMXvymvS1XCmFWwFQePUEhM3Ehza3YuMMdUkVsAKrbLexrI0na//orxASV1b+CpVCy2eTLUEPKpIrM+Kmr+UOnJjJFkury64QaG1TY28DT/a9CzMCKR8JPcmWK+jUvDptZdLfvjdDsd0SlAUXk/AktrclctKAXZ207yqJS4FEYGpJnpIUqcmhLWSzFF4+jxtr3HMFyga1UZ1VN8sjXFvEhflN0SslN6Ve6J6KZ3dttX2h3X3cxnOMW6vn6L8Gm2JP4pMjcRaQ+ew1R4X6gFUbN/mu1SY1W3ISJnmd+Twla7SXfdWm2jHH5RhRngtk8ydArZ20dcWauhgg9AlgtikI5txaX70YHkcQ9iFwOoYS69pUcQdtShO1eOl+nMpO/H5PpV9v91zFMzv+Vck9Z4FZVbZK8vTjVq3WitWs81JJVTUX6qNA4+rrQkHskMUnXYjLIVb19E3ZRV29Wyf3leRHLkgArbu/PwW8o/qSLfj2gKJodi/sYx3a8/GCIqnrr4sy+g6zgEGSpoMKNsdT9zwz+LZk6bXW8ddEo2pyVVcdbAVGjGZpI350Zjf88LkAXrU9/dPNVwh+IFtw+T+glvP5Kypwzoe2jYU90docd2D11G8cwb+uA/ndjWzDFsopl99cpdxQxrhSuIdtN+wf6d+W2y9h1YBtEvcHUGWVJGfw/utZv1Q+/CxLEGn//Qezf9a+Gn+GBYYFhgWGBYYFhgWGBZoFBqh+GAq/BNVfMuf75MqdvmO6qGbvczUn7X2e1qdvgR8VNuZoX4COz8AlAgcqkfGCxmASjcbMVRfXgKVup8wVt9SRWa+rcd16nXTjqTjZbIRKFaaCl7eYQeeAUZaYNAuvxmcKKEIl7aoqqVhZm9KajLrbPkAKK+Igk2xIpSuSZWVeNUlTVz6Nid3oPsr39kElakMCJhXAyuxK0idVWt6bmGnDsYXyxNJ6/iWbRfE1ZtDtktmY75LUCWjXjVWp0umxYpRutKpuUfOAFJCh9hGGAksVTyp8CFCCUxMxc45uZ91UYfnVyb/ALqQ6abfkjeqhHRHS+a+wH7dozlHIVblbQ9NuJ2ALyYlN1SU4yNmAVYVPW/FMAqk2VLoS6gH9TGVcgrIMkDbuZWAcM8aAXrBhYoDpb4C1wWKSDrFNQjx5CHlJ7NQAIcmYhOYoiwXW9s5askkGFICMJp2+Zx2gwWTcXqHCqL2Jka3FgIxjz6kN5iQlEhLdz+vNH+Ncq/Zqc1XmOMkEnGRNZtMV3lS7GxDnooJJupm3cWHSJhcN7Kfbe1zvgbgXN3vaKcfjmeNGgYYwvX6zgGqV6hG6HSdn3b11R+dsBVoXbrLIwKEd/wHtuOXWiXZF2PFU/VQp9iTqmh2IbfV4UyDxuCejLqBqMrA79VfvG9BzgcZJzdWAPGPOOFUiXNkOKMRl+HxYpMyTngrC6YFVIEH1Cu1bosaLsxYsHVH8KHgfWhk16rk+0ClTI+SaWgnVV/UVUJ2btAmXX5x8a3HB68F3h8Av9V5Notb2Em91CSZVExVXn6IC189WrJJX3nFiLneY2n/Ov7RsH144H37e3DCCyLoR/7IkTf9V9Y6y/b7q1GG1v29Njj/DAsMCwwLDAsMCwwLDAs0CA1R/Yyj0qZSblB7QJ10NSKDFzqHRxjKR7zhak3tVq8T1ldCSya6KpWVhVEA/ARmWa3Ey7nRYaNnxTBkOJ/pNvd3qtosy+YDaGFWRbQ4ILMLsVsXSmSdfiB8qXU7Go8DSaFROgTZZcJtCy+YH5pUBIjIJr9nPGNkkReI73XQfTWrE/sLkjJn/MplpBQLaMqFSIKxcYe8tbjDKYFQe8FKYbKqf8PCoumnMZlS+UrEEG+NgNdvacijGpQq1ugs751WV1f6CmufiFLq5/waCOccogcV8ldxIV2JeCxra4q7rsP2OythgRFi3JI9ARt+1ewDeix3FtqBau8bllPdeO69HFNO0WTG00ZdcEFAFjCrnidVICOgJDoJoW7XQRTUqZ4tjTXIpVbcMprLxmeRBcc9uqmSH066GRlDVtgE5qVUQL5iKC7TG6Yp/60cg1CRMnkv6wLYte3DUyxy9FgJUVJMYK/2u7wLa7sNWWeAw8y/jVIfRJA+yrE1Ovga6fV/hx25McxI2Ebtp3dUkYWplcBxXwmkqgjbArXtFyCyvBW3rdzYb1dMFAj4TlJOYyUWHXNsitIwXj8GBorS+uSPXvRgk83vHSDvvLDrocWC7APJ+Z7Zo+6q7NG6yxiFHLSWqE9gOwCaelTtO92785h9WKJDWK2WM6SJtMjMV1z3ZhU+6ZR9NtgWwquI6NumHwLqaH2D92+RFpZV6UuqbUwb7dLFh8YoSNvgSn46otVmZuLLPNSmLdGcXNmfEm3prEhVLmzoFawavxRxX4AU1XGeTFz6J53HyBYuwVmxdsQc1ZAPGlfX4Fv/kXg8VNJ3yg0OSp7ojykm4rnBPrpQliva757cdXMvO7w+/8+7ys77Nh6/Hy2GBYYFhgWGBYYFhgWGBX1hggOpvDIlMrZilRxRiflXTRDNtOmlzLo5zXeLW3MB4zlL1+iOlRYQ/lRlj+VRIae9RCDQWldi/FWqSWW2jsjrZB1DMyHsVKpg9q1iu2FY19fNTJQIqDYIJMKAqiC1UWZvi6YTdSbJJipy4C0RxD9W90kzCbUJvvOvzrlwUnVuveP+ZDLlVrqVcWHV9NV7VwhqqVyZCMjuuACK0JtOrICMc8CITZP4TwBPmLGvD5FokFXZ06U0SHxXiZtNAp3N7jmVmXfuq2ruAcAUBleNgoudFn2TXJMnlocLrqeueLCyX26q0WjCkKqd9vHjaPVl6277CvUmpjBf0OglE9t1EVG8akGpf4L36r+390mscLm+w9z59L3jMZDzdqONFjQ7IlltuLzkTqI466qKEEFUq4AODQQAUVD1eXFkz5FrsbQXm5jgB1VwE41kLVO1nFkhaVyqJUoGeCxi+d5yYIOoN7NhW+yXaM4pkayseoTX4XSiodoXItsihYskWlnMRVO1vz7abOFjGlNc9Gl2LZ038LtsfGXu5jwLELV6Zc8h15KuedCmuxHXLBSKFRl3lVX51402yqyTdionqOHFDbhc7Nq9YU5MdRVmOW3qPEa5rlJhePjtwXzx/09aqsOUefEFVFfwWS6HRa6WqCmp6CO8TbqBSfsu7QADeYY8jwPv8vCQm1fhjF440EB0+1TW+cA7LzXFyRZE98NmRtr3jonIuH1mYInY0LAigQuUqr2fruRozzPGX0V+FVVM0HVFwaSuZhx1rVFPloh2Jf7WMzZX35gP2TjX50lU3Dsd9WmDRjfbEXE+p1FPsBKSir7vMU8Z1zMXfwCNYydU8xbr8dn+CulCVTKnU2Xq4r3m+RWi/K2z+x8f4v6RfMcr4aFhgWGBYYFhgWOAvaYExK/iNy65xTCrktMy0JBW5pdudbnYFa9sonk69rPOoJyPTQD4XSrsb4YLvTbBSmXXnk0/Mih8fL5MnINAJ8kwXW+Z3TnL3TN5fvjHBhcic9wuGX6KEkumX5De649a8viAjZTN4n5qfTJ5VOHMc3s51Kc7GpVDGBdT9hCY+1h1WWKD6RdKlqNr6wAM5k39jAuf0Ubdh65Y+0hdVVwF2pjInl6QkSE3OhTfB3jIulnpRpYyiJWcKayrJgjf2iUCWeWrBQmBOINPe/jXjcVyZa8NAcMmFSVCTnuparGrbQTB8KHAKTRUPab9y7AY7qefK/k+fK242YGdCIttVnevKt+pqA6DAnADfgLbiSUuhrWRIVdNUWNawAnKyAmtvPtA9OAmXzHrbFOIOiF11L3ficncVeGwonEW7qWNqP+1japAKwZVAqFy5C9a63BXlPn2ua68bduBPdRA48nsXMWxPe1QpoYq5TX9cMMh4bPHZkaoLVAUt27pU7ZW8TkKltuAQRDG5khmdBTjgL/HQjpGmpHocQVUlvcfGxlZ0TJj0UcDfAJ9ju2/Ztvb1fpi7mAG0eh5duc51tC/Wa+2LBs0OXbHWk8BYXe+Jiu2tmrKxIR31nnh+th2uGWPwTMKl84n0RBfrrRbQL1a6+EbX5B6jlvAWdZPrpIqqjY+WwAE8d88P1FrF5XdtVt8aU6kT7MKBia0w3sPjDnYlE3DqsdIiJ3NQeQbsHhg8CwaWdVXPDOg9CZV0+J1xMe5A65w792GGPwTX5XzbAdfnySWxq0HVLKqBwvw+4bKMf/cuS0TbyQZIVQcVSR853oZ3QirJxVsVVNM53Vh8Q5VlX9M7CZm6Fuce42n87AVovtLuO5jW9atfmOQ8zjHqofbe3YX91arx9Q60vh7/l9SMNf4MCwwLDAsMCwwL/OUtMGYFvzEEnFIJTjXfrXqhmXY5+WdCJdyZvMiJvhqBpLZOgBxqJZRpltnAhAoXjayEFdSNz4Dn5gk1tillJtUR8FRQdfvdWzpmj5skc7nHR+L3VPpoc/uky23NAeXPhaVXksCoMgKndqVAJrzpdmlQKBtfM4unnUAtPTI2UxBxUmwfTaTEDNzzibutU0ravgslKMZCt7CxTXKnglqrsSQeVSBr526/Ak18EndmFVAUYqE5rpsNxo2HNatx1TR972dqlmIj7SKIpMRMsvTWdDbu0k5um7KZ0iSCnKDLU/s50Z3ymSBy2JUytzKGl290Bc65Yf8VSp86kSqx75O8R4AznlJgs3arCX7S7YK5lHoREF2E8KybS2ky0dLPcsMtwOuQWmqpR634Y9W+Akn7Wtl+vYZJOqQ7KN8nFhd7CXFa1zq0GYIBxrYwEHW2ZfdtwKVarm1S4iYLB4IAfWtqaiBIiNYYbtOk6SjDLmpkuAjKLSZWuOwqdUC/x8ZWxt8ozewSddVxZLynn9CvHk/aXb0DJd43AdqKVxVo44/QFGUvn9Cbq9jAPDVvVef1MDAuNopqAawlnDS6dki5Io/hWFFNF57fYn9rrMa92HHlvRJ3dtVfF3YqKVYWTkw+xvkcqP0SVZ42jkdqlO4/0V8z+hI9ivS++fyM63jVNU05JcaYbemO7AKJrsOXCy6/+8XkAKxeANWLyjInaPuOl1qPYIlrSdkZ6rLuPTfvVz5+edHlmGqqWeXw3qR2KQbaX14qhniKilrrB7gIo7qyzemyD6iqx/osMNfGxqmqvKqq8qQ179uqnsr9w4lvjWSdHlOb9aKbsNeWz3USvnLsRe7q+meKJX/xFmCvcHvNMp697vVY7VeMGbi1B/W97/318EaqhY7a0guVlbbq8IDVZofxZ1hgWGBYYFhgWOCvbYEBqr9x/ROZxYRNESt5X/K+6oMGNphXLRPzWNsJZ07nnGgJqs+qV75jH5MJrZlMkggUOBJOCtBWKJa6boZbeCTWj3aPgKoT878R4+fk3vmqaqqKjPumPmcUPaHEyXc1YKUNgSXZT+OOK8TWJNrJvSeRibX7mqzGj/hMaBOIhRddHl/1gVUtdZ7MNkLuimM6+X0QhIW6zLSl1WrTiXSURj41yZG2EoLdVqAQmK0l2ZNDxWXS84qCVwqq+6vI+pl9KdW1VKxyKuwKYMHYaytxk2sjrApJJrfh8yOgquuvmYl9GM8o+CyJTZ1Bj55XXICbohoXVGHHZDu0EyUQ+wnPqdNp6R8piO+626h/dXktKMKVGxftuKD6Vlu1kju+0R5eS91JjWssMMoaQqDP75qpAk7JltvUvupbt0UbV0KG7txx6/bwpVBVLda6tu9uvy17ssAm3AnmTV2NyJ5s0cZIWjbH861rnXI+zSW4VOCyT4A6farFtVFDrwAAIABJREFUCGG1sjPX9cn5uz3PJLjyc8cj+wpzgmqdb7nj5uo2l+DYRH61r22BwH29fscd9wVtZTFD123+ZlsP3VTjJFFCra2syfTYBRLHjWV8zHTc7gHviSPu8wF2+bqptqfUWaVBQdX7Ebff4+GRc0TVPKAtLsmI++UbycMEM+zluPB3Qi+Ig4sks8nhRXfhFdCKEst7Qk8nV1ardJM9swK1J7FSFgQsf4M78XR5jgp7J+PwlY789BWwZf8lN2AWEgJ4jgmKzHCi80q3lDjV2YMQq6sysa6kDC/kE1UrkrSCE4xC3+Coq0Jq3l9L1QihQCb2tDjNNlVcLwlvyOIB2+zUTU3WFMytQeh9rsvv5P416ZmMUm5+Hfz14vtUTX0bse37RIq37+NYnPHzDqi1eFOPj5+/NTReDAsMCwwLDAsMCwwL/IUsMED1Ny72UkCxdqfww3ZOsxZMurdAgRl3nbDrJqvS6FRNF1cn3zBm3HadJCpqxo3SWETdaZm0VnVDEil9uidBkmQTxVFQBKx0IRZovTgb95MZhbqAAn91U6QPibl0gm0N12QTKtXPpEmlfdAOfRR8p0zKE1sKAKoMV13HistUvbN0jKqqc/Yz+6iMJkY258YOUaCsxVrKpuAakGs1TlWYMyVWKeI4KxTZwKUQq8rH98k4y1bWNnU+qlonfOuinKRExqRCb6qcjyievdxJDBD1ry0Q8N5MuJ5ynw3ripySKnymUqeimlqZHESAS+Ihz5+FASf+ZpfShtYIdbHAh2J4lMAGooGgyHUuFLDQAIRGUeVfT+Bjn26WPGllX3QhFcwCbAGkaleoTzIlx5K2F7JTpqUWNuJ6G0W5kjOlBBLbxi06wFwqYi5Fc6vV9dV4TWFOVVip0HIs3c039WVbvGYf5olcpR+elnHTHr/cw+tz9/FcA64t0667CCel0LkIUACXWqsqcwx2Y53NvOuxE4Mbd+cGio5PhzknY3mjI8m7zOwrcGaxwfYD8AWbBZYFoHFv1w60qd2SsMn7MOO/7JGsxxkLpRgHLlO2Jh/VNW3Q6wuvkUm0dMfX1d5FBsslBY3sUxYq6rq76KEL8JGESMfDhu1BxMUZb4ZTMkIvKEtjrHoWjGjnZUc86mFdYxAl9mrN1ZyTiwB26Hmyo/CxoDr1ZqJsTWJKtbeLF6sDyuh18ndA9fVqwiMTHeFyzN8CUBx2MVYvm1Xjdl2g+irkFjzfWCHCKbfSFuV6W6MVZRjjCpbirPirYnozU1mOYLtWd+UejHfCbfLj/YlPjWj1V8v72DvZMlq4Pt9fKJOjI3KHzuiz7ZdHUC034XcQzUBr7/3FFFTb6kA+z9mk/XL2/6XK2vfto3n8HRYYFhgWGBYYFhgW+DNbYIDq965uWMp/FTNWmAScMdeCwRK7ijdflVxp9ShfdYHET/Y5kFolO5ztCnbqDoZcrpnQKvA5yV6ZrVd3WrPhKpjwvUqQSqAHDJhELUMJsmwMDQp9zqFVY80ArFKTybqwyRfOfe2Pc2If0SxUxVTQAooqo/wXJSaVLgTVqF7ltquaemHjKIa0pxqpOuqEXXddlc6ousJEA4NMRZnc6zbrMYxPFVRVizyRioGscw6sCn52wdPjvIVFy2t0t1gT5Qjogmqy0eoirc14CuJdbRPYomw3OwvuqrGeUwEL+hAgkgRGXs836CswXKOspq0OlC2xkbZIDKdw1GDReMaqe9oWLaI4NbXO4+mK22A4gNViLd2hgM5OFqhG+RWGjO9sqmm5oZY7bWJda+gkI2760q6RbbiNIKhCGwVZ11X6GrE3rtLN7TWsxTYqp+mHxy97OD4EK8flWzmZpoTmWCi1bldttv60U9DlWiC2nI5W8Joab3oNHLa4WVXqtr3nk/joBrUuIsQ9uo3ltOG11u03gnWNm3S38Uv+NMgvta/MWeNKe7DwAOhVrGzFAqvA9rhYN4+rOX3xHrJtba8S7LZxq86YrgNG+VahdYxfHnAF3qIE48qbTMCWDSK2lIWCJaA6nwGrZvpN3C2xn+cNbfLXbL871M7EsboQQ/KnHTVT+aEwzv0VP+TpHah1PwBziao6Ra19NlNwklSpYeoyXtcxp5zBanqzqpnqv/l0WyWWhNMoqsCjSZdSM7WhIPvRY+5tWwS6k6GJ2Nu4BQPBLqwEOW8oq8RwNzf6nwKqqrdmDRZTgfKoq1RXne5J1CQOdxj1TqzX3fW33vuo7+rKtnMJ4BYQt6WJuqjB8P7dL2G1DYQPQ3K8HBYYFhgWGBYYFhgW+HNaoOYN4/EzCyi4ObkmPDNKjfGfl9SlxD0OqNry4Rar4ZVbk13VPOePUahKnbGi4L4BUsJW+ewQxZOERMIfz2Qipf2C1TqOiV50yY3qKXwkThJQRQF85fNH90XGFWw7rNivRQMaoeZiUKkJhZqSJFTHjdGJO7QcxZU2VT91XRZQnblfOJmoI056mag7tbREjdl41wKzgqKulMycTWIUZZKHNUadXy7oo26Nc12UhXcaUplLgiQVWEvOWCNTV2anowCDcYZRx5hIa6OLcEv7xvoKC4krbPCpihu41HW1u9Hqliqc0Afdhh9RR4WXi26fgqDuvi0BkCCoWuiITykaaqomS6uAyPEso1LuvgXk1jC1Lo79TIKnAH6HqSBjACXxrXG9rjGiEi0s++gg7Ouu+IbUeUT5DFjZboGuwOT5akPBTuh0856Yy/3y2rHhiaSpguZyvS0VM0piFife4bEnWEodWt1MPX6DNseiqn0wo6miia8NMBTg2tdkDRbiHNt8ZmIj74GokL1uLfsJjlloEZRp1HMXTnVpFx57IqoAnq7Kyc4cvTev426cX6cOaPVSGEyGYM8x51/A63XV1qmn2xTf1GL1XAJ6pUynfnCLg/XYLo6QUDd9T8yxLrwmQzoCb/YhMasrXHmtJ8pozIKKyZyojjpDgSShkiV+BNf0H4X7jFoqqJ72j5PdT1vacSyrPGvNnyaz9QulaFA42e5OeZsT+7wCr4+09TpdTvZ8Jv55X3qOKqwuHtWyQDnPFt4l4hxodOmL7cjaW6BaGucNI5qX9+rvRxCUvlGrNcposgQv4+x7Im61aqVSqIabRhV3Gxz1N2RNn/zOWsyU5kkEqwANVE++pX1bb8sSaaNcej/+X4uv64aoX4wsn7R3tczUltTaa49cqzXvyqrvaulvPIYFhgWGBYYFhgWGBf4aFhig+uE6awyfcWt10uokMK6eDUD5bAOoWsbF+M8Dat2ZUhZOhs3s64YqE0+R/ihPkdmx0FCurcKTwLsme69K5RSfXLMEz33NvOzihFXFKy6TleBI4BQ28BakTygdgNq2wVoSCAldHLtiV0sp1EvWrKsnS9eoZOnO6ARfCOJLp4CJ06N9ITkKHl+r5kbB042R7WMHnvbVeEC3z0SzlXwJTGsb2j+rbjLBj6Lq9qpXARZL4qDhNMU2E+oW/7dqCYskjB7na/1Y9xMUBQZhOmooR3607qnu08ZfNjUvyqCKmNvwpJpH6FDTqzhqvzgSCurCa3OxFqKmwNTFWpt8blzmhoQ4AWxOKvHAuuu2ZE5duasSMwWRHUILaAojssjRlMmCSLetF4Ep2k48q/CmamxioaiTtW2ViCmQjjLbzkuQryPUIkpquTpvF9r40PN5q9X7hgPNVba5cru3AJgkVYHkgrOqU1rHFyJzjXOSdSxt1wFDl1aBUxWzZ/rtyaRy/MByKd8uxlTwde1tEiEVzHrH36istX0A2EN6G3XIbiq1Y9ltBOnuLl3x0QXILlBkn3akZBWOOttcvqOQd1s2l3S9FFzQYJwfrOMrPAvqDCTjU4+7AvDLZV5q6nHOOHfFqdyXH1Ivlby8mx1jXPffcj13fBwPuNSe1uzzODl8W0+OlKc5U0PVc1w/fp1MV6fJ3/cUhFHxR2VN2ZupOXgB0tdNIPOh1Uo60+4Bo1+9D8q/IwYT4IxPxWc48avGTl+ATAFXLdXvNX3iVI1jzRDkHARWzInjMlupsl5TsuZ0T2YqzsNtzfJrzCowCji/cgwTJQmle76pXxCB+LnurbTrdfUgbdC/ue32698GRq5+dwnu274rsbV//yXOaG9tflRW2wAaf4YFhgWGBYYFhgWGBf7UFvjLguovp0BOh5ycOek3DjXlRdo0ye8U4jYA5sz6p05W+fArPr47krus+FJX2NQDZcb8GcVTEeKbypAZdtnfSbFZgC9MhD/j8mscpqVQevyiMam6FVoOZkZxUN2FjX9V/REgnTRvcKfdqPQ5X6Y//i3BqdxrdenNZNmYQL4PSLX4TCf0c6HYrQUPvlN47Rl2A3dMwBNXKWiw7Vr3Yma4qadqPCdPVV0n83GPtQ9sK3zvm5uudlOltZ/GaspCQt8jJ2M7mcgrN/PYso3bNTKKSieoq2Su9a+2n71ECgYPOLdprvAnIAtR2ki1rLt0enGicLvIEJfSGuYptxOltNlGIJeO2FYo1V1ZZbrcbDkP5u7un7jGto/JmWKfFoAqMCd8tj0DnLVLudoKMA1CA4oCbRTF2sbrImiXc3MrI+O4aAVdA+nalADlxLV6zbBn4lw9sEmPHKdN7dVeGRECqdDndlFZ3cc4So7XmMHPBfkkPGpA2svnRIRv+7XTKJhUoVQhZ/uujuuG6tgvtbPFqfIyJZG8LziMUOZiS+eQKKbaqdkm/UvyLCEMqOP7cm2uY9aYLSD1msUL4K2x7r7LR5GfK4b8xkJQ4q9bCSUXdTx3r0euLU3oHpz6r60tywxFcfZzEiPtyNpr9l5LylyMoTZOG/dc3X9ngOqaWFUl2yxqYZMTqunuWQX2KSVtzPp7elGxpM/LC2OM8jK4Xvz/zzraeq4onK8cgxNWNfW+M+Y1XhAByMvkgMuApnOxRq1RDdN/AugUNXSKSmpN1fK0Nz7VsjHlAlxuunRMg/PKTyxfgw7M034VqO6B0elUSHaxzKjY2+RzVFNAnXdntga5kwH4SFKmm3tPDxXDH3g12OEjYBorW/EHhZ4f/6+mXJbrYb8cBH7/Sxj1s7aK9ubE/HNgb42MP8MCwwLDAsMCwwLDAn9CC/zlQLVPmJwmOT2q2qilESDYFWCYlMeJsRzgRWfDLZPu7VOVg1FFMDOoE2+BQbCNnqCrqo0yOdaJ9hS3RNoVmtju7yiwqoKfAnEV85nkP2aoBUatnUjVicnWGp90SOC7O0Em+Yww5vEFO2P5VEdTP9TMofSn91Xl7UrnzWwrPCejcGBFcasm5AKhsCkgRblNemPP1fI6BVM9e68Ko9NQQU02iFum00coOa6icfsEwo13FWppx3hZE9aYgdgZtu1vAFXjR3UDLgULF2r6qAIaRYxNTeLkX12T12yf6SwfWLrH6xIwK1Pnb1xd89ovPYVym+0g5qWLAyEwppra3awFl6iIwGmO4TVE/VM5LndVH6Wa277g7Hn5UN3rsaSBubg9q6RZDqRgJYmtbKGlco6Sajc4TrkI13eed8XZGhOsS6nn11TrjEXbrvNLf91HwNW9OC691U+vXbJAt7eeT7LWujBRHpS+Samfi3GkLRtuau6qTttEWKbGW/NizjjItkJwA8QKbawswxW/Wfb1mMlS3DwLYmwhWmhMbdECzFLPm0tzNVs28X951jkXfmvg+qx5AL/Vei2FtIFrS5rktlGKc508l7qeXpck66LpE/eS170vVqhUpkST/7gWJsXSyDdWcQ67OQtRm1ogwC4Zi5SSmc9zorjr137Wcr0BsW5zeCHh0rcNYxz4BFKvfJ57D6idsTL1MEMdvT1PvvHjYcZdff5vKJjfyD58x213zS+H95lA+pD4Udylg4XlZFt3Rb+ibZEEdwzdgF+9hglG93PK4NzFUe9fi8toMH8bquazYGwpGkH1jLStQ+9i8sg+gDXfL2nvEfi1Hzvcf09sZ1Zgb4mvd7OPiaxqsqqstchSj0qG5PcWt6nSM37mElPf5t2FtyvE79/18Vr3UPsF7h/mr5ap/Wx7PIYFhgWGBYYFhgWGBf6sFvjTgeo/O6GeLbODasXgFaiaGCnqV4O7wB+TbZMJrYEY4yN1lS28qYmv0BgXTB4qnCkH0dwMU+8x6lypflcajNIoeLGvqkmynbJhSsjQzkn1LKppZRhOFlS2Ff4en3Sj1V20Jvcp3WH7gkygtLZlvhw3U8tv9myzQk1XrFRdo1aGBcoCxqD2eFVjD1XmojwZL2m7wpdQ4y6CigBA+2dcVwUgp48CgAlmhNvuapkqN55Lg824vkbRK1VM5XTGgeLqaBwe55L4UNoItOhW/TH+sKvQZsltcOPMPZF3KqxeCK+h5+c1ddHB6yJUYQPPXbXSNnVPlqcErpQJslyQM3EeqRPqJD/xs55r2dtjVMbbDINydc3rig2tbeqj4Fabb/ftG6dm31Itq/0AtvGeLna0BYzs38SmXvczUMkJqcbpuqty6MNxGqU2qnX10c9UiuscBcZSVD22CyWJZaWlxN8auxk36oJOT0JVs2czjpoZFbdsa5bhgrtSVhPrm7EqCJo5t+4J7X1pyY2af2gy1GbvuPZ2d+jCr4LV2jcxnw4BodNz0xZZ7Kh2A2QCsi7ivo0aWuPT9itzby1ypE4s/1wksS3HXiWNon/AayAWcfS4ZyvVZW6iF4DzjM2mxJ++XqVAr+sZF3GwjnGuiu0xUwKKEjaWsdmrpB4AT2JTX36idilxrMslLrkAaw78gCp5/4l6qKQmAhCnZEQzbnRHbLeOuBSzCdaZvmg5s2gMcMmFUJ+sfL7l2lvR5J4n0MaNdwOCTXZ05XgZEdyX51cRt7L7CqrJN84Ace8TfXnJNfI/VermdbpGPUVB5aKqqK6n9gX4RkFNddU75W94tU+pG+6tuP+Ko/1XN6t0+T2xXV2Z69v6ffDhf+uWaQM7v5hdffXbVC2uy/8GtvWuHvq9dL8KQfUdetsG48+wwLDAsMCwwLDAsMCfxAJ9hvEnOZ2aCDkxcpr0a4/GDU1NrWlOqQ4qlEJkAwcn806b+M8ngk4r62tzodTFsc2djgSiEmaWREGqcqqxcU1sk2l7oXphGREV1ACl0Oa8lfmZwKkrp7GqZ7L9KjYucC8+HQBjYz2Jh5VkVPSMzxT6kmGWj/1MldTP1oBDEvk4sReq7D+KSRQ1jqtaeTNRUyClYmaFk0r+BAQDjAFS4+5UoJiAJ+EQHRbSjAU9WXfVmEiz0Go1P/dYbqerbgM2sxiHdZyXZ1pZ9ggUs23iIQUI+rImLrTUwgIQ3XmFy9Te1Mb8x/NWhTvqtuo+ulM35VRY6xmJ5RNVvV63MwCregaMJINvc23OtRJAA2q1kJBapNqXp5CnyqYzYwccYUdo9xwDe3U6eR+A46U2zfsGW1FE+V8vjROQDkg14E/cqaTF+x5frHtpM6XHSMIs4V4lW7GsKbgFjk3RzCKAil2ple7v9ilbkxjpAlU9AFR+gwKOv+p+A1WTcDFWVVx7UrAovpXhV1fXgLP/dfx7r7hYwPssAHAs1eYCykqylINiA9v14f0lRF6yECII6+pcKx5n3HTnNOIRjNt1jNe4qPqkySbstfQes8+OVfvHedrH2Ih+CsXdBvW59mjXi20q07IqMdiWscixW2mdSqJkciVLySyJTd2wvZ3HLfdCgRb6vVjuGqh6Hdu14bwPxLQeKF+ze/lCXOqWJErULEVVnXM/mRn4zP18PuN6O+UmfPgR+OQz4R518oir7TVQaGmYSma04EbJP+8xXXVx8cUioijD5QTaoczqVq4LBkB75zgX2rgYdcrq1yuD+GYmsWCq+8bfoNyw+VQVdY/qKiaqtxpqYF1Vodm1jznf2ZcznxvP+si3S0D1G20d0FajZk5f2HvFEYxjLdfigswOj95f2q/64dP39qj9umZ7U8/hT1I3e0ZnW+kL6HrtPv6We7zC3frO9n/9t75G3XgMCwwLDAsMCwwLDAv8p1rgTwmqXozvTV0+gqrb9QgpIU3Vz0m90yTB1NhKJ87WOtUdNSVAnOhFXVR9YXrFJNcJuK62Tnpth3luTcpRcZyrH1BlEguqe6ZQmwk7yZbYV5j48sjkjHnft68FErYhqJoRV5nXBEdv7qrCkkqn7rXGYNIP67gKqumXXNvmdoKTCWuSG1RYiaraQLVBgwqU7QToaDquvnII7ab8jt6JKmRM4nXvFSY1rqqYYJhY1aZMme1W1+Ml/U1mVyfYzHr9vkIueY3MW4mWqkSKr5fE5PpwyiplWZ4mICJMeT5xp63srKqvuhDbdkpquCvfpayLMY1JOFouuKlFGtqtZFPpp1CtTYUggTjAU/Ds8VJ7NDDjMQpkBUxr1+r+7ADQzhknTRSKSysPr7nH6irhP6iu7Vci/JbXBVFhwNjevXUhVVlu8B7lT8Ct+FXt2lVMr6zlSirzsIsIleQoCwiZ8zvOCuJ8CI9VoqjU6l6r1X56bBVFY65zGdydHaPQs09A2d65UKJ3AHZ2THv9A+JxO614z6oTa78L1F04CTA5PIXLSOG62ZrIqmz5dseqWLsg4TiNQs/3nrcw7BhNvGmv9Vr9ulhiRtU2btmlNFaZHo1Y1zwlgTyssE97MY/Xk8cJOPWcPGdBVzuYIOiGa8QrHbGO6plkSo73OYrocqUKXa7e8Tqn3R1xqLuXx8nz1x+IS0UXxe33DKhmgWMNVuLWf6YG6xUou81fWLzCAZeDXnGrPaZO6oHfHV1tS0md4w584fgulpi+uhDe8aiTr7AKjOYSG5/Kp4YfuEgGrJ7JILw/v2CPMzanFitKaYLq2T9uv7zas/curru44Eeh5HfKHnDcGI2jeD+poPpel2TRcMfJYq7otFZjdUzEhbmWD9JO3TW+KOPUEeub+kXtN6a/TLbvNvg+vwFulgjb+3ZztBZKUa27p47SJP6378eLYYFhgWGBYYFhgWGBP4sF/pSg+lvr6zUtqkf/6wRakAnMZWJYkPYF4cDJqCVh1rqGZgpWIKL77c4kR2aptdH4IzYAgcpWBKY6MXYifaUNS7ysBFVhywOzz0HVi7+frXMjJLzYKdpX+eLvA/s4QV8smSKasImJaFwW+U7Ai0sqnX5CzfTwTmpVI1UwZVaz78pQyYyrcIdKKGhUORj7UZN5gcO/ur3qAmwcorYwU69uzzFJU6VKtWyKlBBEl82QLKQ5kTWeUaUttSn5zuRRyf4bpa3sLPBF6Wr7Rin2fHD/VWGZp6RNuz7Om4XtBo+ev+e4bBBkfdlsK4A0QEu8poDiwgK7m1Aq19fjBnKIxxOCXIgQ2Dy/QGbZReC+mYnXyxHabC7QTtxbJllHQvhPu6sqa88omzWwis3K3nGjDdiWohi3bb6OU6Yw7vXKAoLAV/GRNTbr+4+DNVlvcz3tdNlL1Tfw12C9T+Q9SJ1DjSvdhAPRwnEDwajKQi7bCny78getZEUt9tf3V/rU4VdwFOgCuCru2ks4VZUDPo2PrXI63hul/se2DWF6EiczPJfbMG25SmKMqKDbXHi1X7wNHFveB7FP2cvr63d3AMx7xIRjAc74lXtA3bZVfAuKS0HWRdexVBaqjMalGEt9np/x4h16g7yx1Yx6qEBm1F88DnDl9ZHr5lXk4wOZfVVgX75+ZgGLuFZdgfeSPAmXNsCp2YV3qJjWUEWZVJQ3ApW0SXGgrWqmhiCwEANYXk1gRNBpYTdaJwBayOhxLTtjrVRHCcdx0YYx/2DCLe6hM64Th9NzgNWMwIvZI3HqxuKLuKqpxpkCurh0PMbw/vyYYAlbmpyJf1RJDVK6iGVWccMIjtjxG9t4bMd/9TxpldKPemr5OKbXRc+jv66/5b/ia7G5qfQp6PWuxNaZus0vf829cnWc+s59fusX/0M3xsthgWGBYYFhgWGBYYH/KAu0afV/VJ//rzrbQTVwU3PYiolksq/iFFh1EiwAAk+PTNgfcb9VscykPupVJWAx3i0xh02lccqkWrcAap0MChWpkaoax0xZILQ8TEUGMnEU3thnphskikviVU2s9K3qgD79l/sUHOtJaZbc0juEkuqPMZQqv0KlTJQyOGzshNSJehQv4+gk1iSzafF5gcVSOovRKstwYkmd+tl31VIB0Uk1MKy9klQox26Jfdg+aqzbNlBze909NY1P5s+BcwEn7sQNVv3S5ubYaClsN9CvTLAFT8YQpp2An/at7MY5X23RwVB4SlwpmwlIfi80R4Grc41q6vnnu1LrkvBIoFM95Jr7fdxkdf3V3ZTtSjmsBQKvfdRLj91I1f0S8yk7RlWu7MXpeIM0Fcb6voavf1L2RYByzOmmaj+b2p7do0rXxj2W1TYFM8/VA8QGxqzaRsdbL7O2a5BbI05QrTa7ylpusa1DjjG+P+B+LoR25bIYo659T1LlLlHMk8Cpziv2ipJadsvD69Bs8d4f2yr33gtKZcrzCKFZPAGQuKe6q3DGh9emKZ+eRU+O9Db+hU3HG30XVu17QFiEbwp3xWZ73i2plm7tWRipxRvhNZDKvrpH25ZQmnI0GsCEZtQ89bx0sdbu5+sycaoPc2I3gcPjfokXBHVJj8R5fsNRVlX1XKmP5gtcWOnk6UDcKxD5Skbegyl6HSsq6LjyLnGp8LWuvkZ/mqpIfI2TPccsbROVM79ZBYI1AqjHyntdh/PjYD1mVhyOhz3HVBU1zlW6b/hI+7b0VRcO3Yz53LI2YmJFtzZQ5XMdkVdmIBYoAdhvtGN6Jo9tZmJzAWsfonA5Bx2WS/UtjFUtfQf6WpbJaMlfAb98Pfylsi/NP/yfQqd9FFT7zTUU1brZxmNYYFhgWGBYYFjgz2eBNs3/853Y986ozfvflC8nwca96UqrW65Jg66WiWBDgciaqY8mQKoyg3EXTXZTQOFAfKrTrUCK8MCbJSqsT6ddworZbk2KFLc9J91tMm//IoJFEGDiixp0B1ZfVZmMJWUutvmSeWNcXIUBQXWhMpawrHJoWUhAAAAgAElEQVSRjRtt3FmDE/n86MSbTXRfjpIonAiRJitqoFpumBXf6nQ4dU75mxhI57WqTpzjPIouT+D7Cn2rZrqf8+lSAOs49k+X3NT3bKqjsO2/paqbE/MWNymUJJFUKL/KwqiOCd1VV6emocbqVm3KgjkT+JiZ1z6LADkvlWJsmHjYBt+ZbtNeh8fAeQPVuPx6rT0Ms/4AmQsQddj0V2XQvqUWp8cVVBNkW26tLmbU/r4uKKsESAXvudp1avXwfD68rxqsFWHngQvwWpu2ETBrRuhNvAFuqdWBzii5XovW+RpKMV4U30bGjnE/Tv1U9s1UPzGxtUNlTzYW1DFddV0d5y7e2ES50RbM5Vr06xFX5TqefSpFu1TS3Gdpv+wm1FYJmg6qxqX6vtTywL5uxQ0Yc7qehy/cz/Z5ucyYMIa03N4de14fy8KYXThuxulUeSPYn7j6xibVaMoU6eJOuyq4/Tq78KRd31TWXLdSc9Nv9k6mY1xyT9RJtWMmS5pxkwippyOqKlmCz0Dr1bqrN+4oVnq8TifU1cNpNjm+UtKFONWjSrCxqMZhsoKzBl4d1TPjVfkcB2POt+Ixl/64BBaNL0ZJ5UejIk51LcZFGdsatXpBvX1lUUyX4hOgqlvFA6BqmSZ/fAKILhLQ2p4jmEfYkjjqmkKq6wsmXBIiTX5sbOqKG2zNFnu+oWJszj/jhza3LT6U6FW2NxLWHMX2tOqqdsW0DYGcS12ZnrvYH7+PsNoV1Wz2G4++3Fit1QX/eMP9s/3H98MCwwLDAsMCwwLDAv8JFuj/L/+f0Nf/kT5m3st/VP3kgbjQMuEO3PCF0Oes3LmhJWk+AaoqU+RWaTF9rawLm6m+pLanrqktzm3zqaBWz0xrrlYSn6rDKdRFPRWscja6cVb6EcWHG5NtYUH4WnlcM6s21coO6tIrSO85lpPsR+BRBTXJhoAKk7McmPxfmXx7jhtcipMgSHUtbqECSgGS3NVrg+reW6BakCn46eppLpYtdLE2hjRqp67BEcpisLgEIpcKngp8HiuehA1mTpC7m+pi3M/TKWp33xUGhcsN8b3Zzv37dNb+kbzKcxOUvAZm5k1tTu3lMQIQBRPdrbiUO8FXoKl9tXMprA1SW9mYlO7JdSm1KfDZ4MS9yrXSiXk07HqEwMp+BVPZMm9KuW3XM9sW4LUNP8ylm7raFM8kb2qKqtDcFeAOnTZVUFldSLZcXgfWhFW+LBXxHVTfupqTqj54PlFUPaMG6zfIMGDJ9yZSOh6MhS14d4EiY184c6HBY+p6LPg1RbDqr1bsa6wlE3n/BLhd+CgbdPsHZBv4GaOacjgB5RZfLPyn87VdlFAP7cIBxyyVvDwP3hYn+F7vhCBUAynBNFmMhXMzczsGjf2lP0n+lazPtaDkOBdWjyaSop2AqmKhVzZuzvU3iaF0nebl+UiN1BMDUmVxeZ4cd2T5JYnSniRKntN8RWKjkz8sxhujuOL2e7AuK7GpYmjcpBObqpLKglb42punIHWXhEV6OFwn6zs3PMeZMuCzVwPXKRD6QHmbve6+qtHWLRY/WQG4nnXkVY1t6mNAVdAUVC15Y03UKwB6i0tv9M8sZlWAgxqnsbNbjnXl2Mav6vaeBSKea179jXOr8jk4LtN/Adz9zsB2bRXr8rdi15PF+Q0sM1rLyFFeTajUY1nbx9/90/9vK7/mXqUPbf2zfX/P97Zp278XnH9Pm2ObYYFhgWGBYYFhgWGBP2qB/v/4f3S//8jt+7QmcYicQWJTjcls/qMIIEmaZKUUp3efVF1ajNzFuEkVOJUQE64AmCqoG11vhdEoVYCcM04aVsUgj4lhd5nkm2AopVLMusp+SUoT2Cgl0zla1B8T3tDWo/NUOiEAOkmPG6Mw46RSQGYuJeAl5lLAY5K5p197a0LyfWJZOWbKzpixWHgTNhswq86mDqpTPdrSPdcyN6l3mWQ5fMNxN7S7SDInkySp4nJeQqmA3ib8VRJFg9a8MeIjDxXV/R73Tk5Se7oo4AETfyso8RQWNvTPKW0ATaB2Z8sCtTI3Nst8PE+zk+b6abvMa0sVrrhUgbbFo7bMupUJVzWvoLQ8XUspTB+0k9ePf4F5tst1yDXKpnm88Wa2oR0VWpVuvqs4yHBMrn3UamMz210SNT1viroCiw1sA3+BqrZ11C/Pkb16fwN+GqjsnJu2gVdE6abqxh3UQ+S4lT24jFn7dlk3x+YkYsemsrqZWZ11vW2nk3OMu7pj1ezKze3ZY+vGbXKrlMWh8cpm7Biu8drV9px7ILLa0ba6LYtNPe646sGqFJcN4rLs8GvKfAzbzj3H8juO59hPuaPmNWqcdFeuA/J8bjy1fQqwNuVdu6ZOMfeAY9aYVMvQ6KngeQqp2sI+JBt3KwNUsOy1E35RSPdPKV3zgKJqXOrz18fJ7kd0xstisv5EERhjbgHUJGrCCOcjKZMw3MPsUMoxvyVx521KKhVUc5n2KJkH4lTLAVh90uy3/hVqcbSd6n5BUiVPBFeHr/xgXMk0dcdX/wJ1X06kSuKgc368BNM7BwukZhy6KCPuEjfLK0FVt994EkTlBUVp98BrP9fFVx038ed6mgi0fK6X8ae4QVOSJwqqDsXWbnW/uEZk/EWvFbCz2uCF9W5+jyst9PW9iZlcHeh3TRu3v/rnI6j2179nv99qs3/Xb5q6s+s5HsMCwwLDAsMCwwLDAv8bFuj/L/+/cex/+zF/eXJ9nTx/hSvBScVRxEwQIGAGuKyNgXQiK2g6F2SC7Xq/7Tm3de6ieunkK3GdTuadm/FdlFM+r/qC5RqcGoXGxfH9BtCzPUHmFDithEUdDp37GTP3aQsYsq0lWQTQuLmi1AiU9k0QWAmqApFgY0wZspL7Jv7WJxAhzBprKsyprCow6vYpCCeLbYCNp19EPWquoJrD8+Wv57zFPTfxtw0Ahbxyic0JBtJrSmf8WqGSgLt7wWUQpUowsGZqFDchUNgFPHVfjr2E8STfabGiwnNclyuJlJmBBdumDwUYSuWq850bM8uLJJxqgNfjRRPX2IAtwBlQa+fdXJm7GpqTFnLoT5gxylBRaKawZtkVUnPGdfzuVhpX5mbPgKqAKQ3mYrhtgWoesUPt3OGrIKvslz6GeKsHjT6ba6/7abNa3EgdXz6KG3BTJ2ct4Lefa3fXjSIW0HYH3UQL6Lx4gtr5pOrYDhcor/Puqutb99nG8eux4w5tc2zb1dWU4GmLI90PugOtsaQ+AsANIAO5JpESrNoYKWW3rpV9CmjaVa+PCZta0qxKpFXjMXDU+uSiS0FsRUSW+27rl7V0Gc9eEs8748n7mrGKGInrbCm8KbXENmbhDqwHoB0fwB7uvjNcfz2v4+EJcAUwX1ZRWx8oSeOi0/mZ2FZiVRe8v6CoTh7AuO0L9wXZfg8L7mdAjqRJqpAmMPJxCzBaMsbfJh2BK0bVO0y99WEKXrL9EV3Tb88omXPdGrihTaBkIqVXjLLEBSGJ31Kjtdx+4/5ra7gaa+edSZVUs8sygVI13wPK6sHFBD7VCVkUdZi53Y0LolOyiZ/08nB7a23dgVrVVfctUPUeEHTVXTtIflj9qavpSGiw+jGhUt0m//ho989be77/n4LUfrS+ujMg9XtXYXw+LDAsMCwwLDAs8P/CAv+O/5f/f9Hvf3oMyzxUTs569OmNU5AkBArdMEVisrpyws6k9kGYVMl7NKuu2VRreuWE8cyE2om5sZVpmX2SYTeqHJDEhNaJ+kaYYgJ+NI7Q5D7sK8geCRlzmvhkjCXbXJjxnlRh+au66eR3z+TYmFUn2KqMutk6MT7Eg64SMPmZCq4QswT0/Ks7sC7FgVYVH/Zx4j1TTWWbtcAnSDgtjOtkqZWWv6mEO8bGVXxfhycNJ0w6IWW6SzIpJqfG3yqlCCbCmufORpdWYiSZdAWF5poaGGdy7vexQ3MfTm3JdnzBMhlsA3UVp5jY2QacSdRk+R2OnfhP7cPxVd+626/wHBdur5X2aGBqORP7atbhSlok+Nnvcg9O7HCbk3Yw7AmS0n6DvgwgwZaNvLYRh+rLTO67Q2M4VRYJbxTcvo+8Ose3gegW2aRB54e59tRSI/Y59NcGcEmnaa+OX6BbttZ9tlyXu6uxixI23UuwZO93LggkCtK9XIuNCmLGeRqsmCzPnqtQKAzzrLFed1Lqq2aMV6beOm/HX7MJbgMuZqRMkP1qxxcwzS5cia/Khdnr8pCBWJmFczzdfhsAl9H8DD1Rl98Gqo7Xhfepqm4bk722a8rWNJfdeCPYB0E38FTjNws0fFfXulz6D5ScMmmSSZ4sU5P4a7Y9kmRKUE6yJho7X1AviUl9eADQyL522H8CPFepnVpJlAREAPS5oG3z5UDJGk8RrNscAdolAPvA4g0ZfPn7fKYGK6VhxNG5kGmHtSnLXcuompZj8ti0A/hduCuvd6DYSFdgd85K0J37wLI1e0BVqJzru03fEm+exaxot21/3IPZ5ugPn0NQAPeKcLGubPfMdke3djEuNVVZNPM7fzrZbpXlvbpmuQcA1Qvf7/im1iHcst0D7F9LduVl0H+La1S4XW+nEjyNx7DAsMCwwLDAsMCwwLCAFvjTgmrhQ83++1w/kyTOWHXPyavvBSXddeOKR4zoFglxxXvrdSYDrq6KbPfCfEqX3SWz1qk+v81N2DmwaqqZgwXSrhCW4leTWieQ1lEU/NzGDl0aUG5VbplP6v65ZyIbN8GWuVSYTN3J+MUyUWRCvQLahCUBNDGdtKU77Fx3VSaytiuEfVItamrUhnhXQTXwKcSpJsWNt1yUnXhGbXWy6nnSa8F1pQ08ZyFAVdasw6q4UUucCJeKZbZkXSyjfDovj4tk1bdUnerKWuCWHaOUEkMqjEaBbhlYO8dFCbV/bOP5Cjseq4Jjy13aLLPM+YOJKt+VdbhclHW59pq/1VFtM+OumqZ0TUC7MDMgxcEDelHELXlSiYHi5us4CKiG3Qp6BMXE3PXx1SAy29vLUpQ6pSWhTT7/+S0XUDaOs6+odDj2QP6vDd5838gt9Ts9XDwodSF3/0a62s5z60jQ3LG76GRcb3oa1bl6n884luesW7v+6qXUF1pEdXXsaIem8qa2qoqqiwbuI9cG0MueqZ3rQkGM2lXIUn9NymUstvGxqf2qy3ZrN+WcHP+1DpDrk2RTArnqYECxFF63db+48NLZruw6TuKCrCtvA9hk/BVy2dd+ZyzyTAx0IJYFFYDbEjdCdOJbvfFtiz6fUVQ18ZHxXG0AqhcpFqURN+DTccMTMCUu9Ybng2PjdqH+KmVtpizMPMxxsQWCX0/EtFpXlf3nZA1++htxnSiz375uJ9/OxL0CiQ+WwMmVUck8s5Cm6yxwSptHQZ7PzbTrj9ABCJzy/ZwbsXAWVfOCFspNM+Nmj2cA/Z9zlxM5y1hJ2qVsaXGZwtUaLbn/GBg68b5wLONSvZjkL86vaVIlsY2/N4KqrrxHPjNm1r2e+e9zkkF58WxXtbkA9R1K+x3T7wO/7wmV/K7fCI6l8RgWGBYYFhgWGBYYFvgrW+BPCaqelPP75hFZSYKcKglXuvLqqdbcQ1OMwTkf702U8oSLqXGnTpAz72ayyvw1NU9XTNAs53B2Fsw2fzO5D4pOXGBVGaL+tcQzmZ2rUqJgZNZcxJE4t7gp3iePlmURmtsIPJFt9cbB7kzGdyZMajCY+FeBkHYENvshBNikHCBw2te47QKNJj8yW7FlLW74Lic7MP3KxTa+zr7qxssBFO9S6sXzRwm64dMsZLj/VuAT1HV7xA5JZqRLshljaSdqZxTRUptVM5P5VxvRjjCpHaNcGSMayMO5sMWLqlgLmZagEQh0s0zYW1kqdl3j65x6qM1NOclp/JbzrGy0JnRqYBQ34VLJUkJGdZVtS4wsUKw4Vr8rZExMbAPPHFV3UoEscZ+1TxiquLFcJHWhbOpsKZkFsp0No/xGXtWuXnvtXosO7dRKzVRFzgqCDdfSStyZXcTws6YMp5ZrB9FuHv+6rQsM2iHxonbW49YzZ5+G3m3Vd39TTGtQBEiT3Ta1Vo0hLUhNFmjVxpZMqcOzCytZLOD06tLUscyY7b6OhZQWsn+qr821Nq7CPgOknla7fia0sn4qY9hFjuBMxnepxXH99d5xH9PTmjjIeGzBLkp+V1VrLNW1KDi1fmzq1TqWhW7t68KD497PG4Dp9iyoGqeb4wjnic+tMS1YH44tmZMLQwDpgbjT02FbCjPwaebfmEJb8P7G85XBez0Bszth9ca9hyaK0rlYXgBVcJHg+L//fz9MXoBc7efOUT8BwNXsNNmimHovn9nuwH5WQ/Ue3sc919zBtMl5ELVa97ixpFPcjzlBEyYZ6O7ykkrsmRqugqS3mVGqhanNMTcSvAsf9NUEUDmRXnbGa2JO4HJANvGT71VhQfSMlm/s9y1qr7GmHT77iOsQ6uhwxPhoPufZ1r7bj3Iwrgs4HsMCwwLDAsMCwwLDAn9lC7TZ+J/LBE54ep5WTxCuiirqPP4J2HJi9uJkWdfGZMrsAAvkmTyJ7TaBKyZzqCAnJqd7wOtRlYhJJJ56AdX//jybfHo0brPmVZUF14mi7nOlUHU4qrIWpaT6WSC1AVVPZqQyeW7Zdq/O/VQzAcNM1J28Aj3GeRK6GvAyC6pq2mfOSRiVxXRH3gQWWxIZIEN3ZqHU+rC6LHt+UT+FXlWlxkFComC64MTNeFxusOwjkDQAfnwCzM1m3OIPbSuxfZyrEK39bOcI3AbybEMoCBiUe6mulbodG3dqZ4Rkk1rZT22gmpsanwFsXUrrOvmvanRWwqK48vKZZWzi8ht1jmsgfAQM7X1dg8Alnwc4nY/ndamPbtCzuibBksd2z8BhS54k+NHGxyl0efZW+6nB2g7X4bBcd5s66KYey760era2l6RbnkybmMc9tXk/Vv9tvI5RO9dBKjFRP2DBm4sZ2ikT/nae2V7FtKn7nvw02bzqmNNG2PbDNvDgbKBc8Jp/bF5Jkqq/ScgjCzouGyzbnC7Zvcasqn9c5x1zbKsrbVRg7w3Vyu5azUdv7sHZv5IsvS8saLdKMNbVVqGwl8wp/2bHVo2/bpGowd5vgi+gWomhhMtyRTerdamqbVyw48n4VED1jGxpH72/kk3Z820mC7c3hVfX4pedSiwqIgtC59Mq7smLedUXPV/QIl/X9H0TdfW0u0wOP10BfCM+/e3YTRaEGWjP55+2kx8Pj1FEdbdHbw14UvCGWs5nzu91siNJ04GDe03UMF8w/hVFde09ZP9beZg5kLqE3me54XPXsJ1Jk47RYlOWxja4UT0f8TPn2DDR+Ng47vJ9xbT6vb+fqrKVLIkeZWjZyzV9OPBKsN3j/Itjc9Cz8NfR2AE0Sxg1lDP6Sk2tQV1bqdv2bMFts/FnWGBYYFhgWGBYYFjgL2qB9xnyf7gBGiu+rcM3PspUqJSZSgpkfc0r1HQVHJ2cGVfHP6dPS4EuCYNQVo01ZX52+EZmTFxyVYSE1yRhSu2ZyeSH/8bF9jPKY9xOCw79XBBmvhtxy+P7NCbVSaETOFWJT8Z8GlNWAkpqtjqxPjOhT03VViJkSUxrICLnURlum/fwmzL0RaVT10b6ZZ3RLdtVxlOPXQCoK+05KmMlhxLm1sbnNvVYEUq49zxMJuXEPxNyLRrfyFKlniy/o+uwWWNzfgVoPgWFlPxIrKMJjvj+/7D3JsqSHVd25ZvnTBAkSyqVJuu2tjbT/39Nm8laaiuNpSKJRL557LX2Ph75CIIEyBK6VOgbQGRE3MGH4+73ne37DNSnvqwVqD6emm7af9up+a8pMQQqZ6alpL4HzEJt+yHgM6BctkwQKshQtYXF+sK6ViaCXNkxX7ZDn1VTtijXqMB8Zsii0NtepBKTWBTvQZfNj9ocncGuMflsActMtFixSyagy7IG6HaUc6itiI+pP2bLZMqpRMf/NGiy38OwDiatyS19XmYAw8p+6WHb1JQ0trEM5L75asdkN4KwTsFwJ97cXjhQRtXuLHCXSsOo1vxb1nha6+3OX31il0xHXrmnTajvKPU0BZFtKUi1bSuSsrXFt1VfWF7x53VsHCOvnXQ2srAL2Mc02vsSnbcANPIaEORZN09k5L1QAGkdDbJUUKxsNUsXFApek2uYc7GGYK477pqp3+Mnrglw/FTHz1WT5pV/1mdJgy5hqk8e5Zg/Myft98PjMbIzaJFWCS+09Rwz4qvI4hXErin8t3+HH+enI8As5r3n13QNqAcAlZ3+zSMZS2nfJSvE/3xGXRzcsrkGoD1+3Lu+5TqeD5rgviYlDJATk2BBLcsGtlTjX+RAxODzg7MY+1ZWwFN2IB4T47fZTTX5fUnqHGDqG+3OYLvGkEPCNzkmQuXKLB6ptDUAOUGcOm8SS5jybdMj0YjvqePBAE0Z1o5bR3rN3gaMypMjdWoe7CKytT4dbZ3biuPj+u7e7esmgU0CmwQ2CWwS2CTw/y8JjDr7T7vTIa5G0Q2u+k53mitTRRXFiU/5DkGXrKKReePrNsqYuUs99wsArX5izwQD+t0tZnAosF/BJn68ikaY1DRXgFQZ2rMx313WkRcAJwO9aOKrDnbP9UbvVelLDlGOCSw1+xXM6QsrmLTMBHbhvgBtrl3MsOSsQEB8pXmt31WYLwCbV5ouq6CjXF8YSTcgpgDF+8KAQvuuXJ1gvrDMMqqaEIeJTIGAQ2SUXKmghOcB12Uvy5idE9RIE2AB0CHMnKA3eUsFwJoST39VNcOljMnuuR2SCeO+RlSWSXWkytLFPDiI1zQhAgd9hxtIaQVDsi8xcx1a07YnErAdmjFd5KTgNubd7+dChyMyj68u7a5vKPcPizpEY0HboK+YPMpWCioTzbYsYyB6NhpEmH7OrsOAxyLe9mnBqkI/B7dMkwUFoA7O9XjaFLJpJvNsFFTpF2QrVxnj3luUWqCa15gVL7IqgP0dUF0rJGOTQmU+Z9UI8PyteayfQZkNppRgW4L9zEXB19qk6LgGTDJI2fCQ3eT/5Dd14CKGBTjHd5nzZefdRHBA4BO5vozpOxCd+hocSbBXQ1bHYUZXU+Xlx5w2lMENM+tLwOo8G4AboCkgTx0w8OYrpig3VzQnto4HfMobqApQp0k0x2TtO0xcw2bS9XVZXK/RXPgBZvXpkSBJiWQGi/msWcIp89gO1oz60/842bv/VvN5fEUFu58+kPsYNlbGkx2dJ0CjxraynJS49/XZ9d6vfv2ZdfC0d/Obk73rzwBJgi7VlFfwaZqbE96wowZdQoYCzzPA6hHAMqbTyPMepvNxH9/VjJP30te4AeRhMROOa133kVVnm6zrcrV2C+cJjvc6XqvKpts+md2YKd+93cKl3u+Md5V5bRN8ra3EztHkLc6/fVJ8WanLt/XHpqqZ4r/34325a4H9qeu3c5sENglsEtgksElgk8D/ShL4WQBVddwQMwPelpfT0o8MdrRMSTV9VanWXFc/TdzSUFplVFuGCq9mox8N+BPmZ2/vM0DVSKhX2P5eXXGNfqTUeQ67qKlrfDytTLBlW/gR019uEzvI4Nxp1ovyZ52J2is45ZZL2naOsit7YrAkFTsBbFOqTNoWlVGVbN4CXMsM6OS40YET4VVNG6RsShhZSH3cCmtq8ihADiuqWa3t8m27BYwCRQEtx5ZJsOA5nmOCYwGNAIKPs4kiHD9bQIZA2fPxVaRKAau+tk+JYmOwJJRyKjunDQEqMUUuS6o5o4ArZqxRZXtN/EjNW4scZMkEMuFawpJV9Y2PoeDEiMsBOmVsfQcilyJO38q+yREWDK/rqxwPO5rjvU82O1FnBZGy0NxQk2DusB+ZWCuVSs1wa1M8k3CHHtOUzKcdmiwVm4ZExQ9aqnx9LcV+B1a9XBNUz1uWH86NAc5O+uJUToYl7kWpxcGLrSrHxow5TXG+pF9t9gKZRXJTibfBDpZR7/W+Az5yz/L1/AJFAjJlY22Kcky1azPA9dBOylTHlNaNGIF/Nmrc3AFssVYEpGFWMylqGu13fVf1lZ5iOk9mbgZWUVfG3bmiv7Zm1LLAHPLZ8B4EG2laoO0c0ufazREBqSz2PaDTdZ9h4Zo7LCpITdpAaCNW+3mPW4Btl5G917f1zqjEMJ3KDeApCHZT54idqRjCCuYAmk9set3dnO19+5sLgComs6an4bxd0afdEEpK9fzoZu9XX33eu/hwFznd/uZ075sbgzUJZfGnpVSS1QQwyo7KfzpCsqkCXTd1TCHzBJt6D0j1ivhFZy3AjjKJHM/ZrckUfNU0XG4z7Kp31CC4dgACatLqZMPB8SKgFPcc0S8NgvV/1bzY54QA2PQ2Bav2bHasKsKZs03iVUn7vPJToFrOd7co5p4//+M9UO28+PGvn8Wfxh/f3e3KTQKbBDYJbBLYJPC/oAR+Fn+NBRGJkimzoUK7VBKxg4whFGMsHVW+dPAcICEbolKtGWJyf47i7rW/osxndKVHzQjRdC9MlxITU03rAIhEv5Xxkx3cpQIRcHHuDiXZ4EJn1GX0XTXlO00O0eAEqVGZOHzK9R9MQwMYi3kvNwvwBIsBR7RH5VGWqllBel4FXPfO5DLEZFbAsUwTAz4FeZzTlFkfRM0bNY+NKijAlS3ze/AVZVB3IhwLLBOQCGZ1Us3Yd338AgTtK4KW/Y0COuAw2Ca4sOAn2ErQyzVnEwl45VxVzvFX1YxZJlSGLnbT1UtlTwP8ZBa55uKy9RZkFG9lqASV9DWgPuVVHS6LW5Dsy7Ys5i9+k86HkjoBEgV5BT9Rl8N8oeRnEjWnaEoV9Mqcz0bHDg3a9ADVso29WpS3VnvZ1JQeU+B5DYPboEp2d9rrjx0SVLC2owxjitCO2q+YTSuf1D11hZlVlnE8nHvH9lYf1UDK3D7lRWAcy87OEqzN5PwCi7lEUEcl/i/bP8MVc2B7661pxESZjWmTqi8AACAASURBVOhmjmSToCAygZmsSsbUeWdU62mC62qZ68aHlbWXoEcyeqXaM++dBwGgvjmc8exQZZwXE5s0MtMlx7Z+pf3UhFgzecffDC6uGTF90tlQt0yndThcmvYGhAJK7Xc2b/STpnDX3PJdvde/1UBUYRm7OWW5F/qgcvlTgioJgLHOIBLwf/uPv06KmmcqeKKjSokVG7m8AQCFq8fHT3tff33LenymnbCnn2Ezb0hJY5Am5sGtEXYFnhkPPTtlcgmkxu7ZPufu8BPXPBh4TGlOaIGoEBYgTGqbhDICmWdsMqk6TwNUA1CTFIcy+ksml2Q5gOJugDXWL88iwOkpIFXTYkKW5x5dH34Ls/vYLURKdOKZ5Kbz74DFmzkVQOrLp4Wy87d2LitVzVqh3r8o8rll+9gksElgk8AmgU0CmwR+1hKIjvdPvYcCFTBj9CwVpMSqUeGzdwZZ0SRV3VKFW3M3sarM4gCQ+FLy1hRO9kps+ZXIV0U1qVdqNmw04EOUbdmfqw9E7TVVSxRkFT6uD1gClHLMqL3n1P0V0XNlcZeivXJ56oN5agoWgx/piwm4ksWR1RGYhR0qdklEVxngMFT8Vok+pBMx3/WfISOS+oV7nwwUQ5UNUFSfW82TZU3tt/6iKT+t0u+VIhCiyrJA+pgDgvAwt6YREajKuqrUh50uME2sqIBECyqYi1zD9lEvpbsvoG9gIgUnkFPZ0rCT3ruYSkHHAMgAGk4aqfgE2RyFnWuaEiOvWldMfik30YsF//bB4ZapdDwFJgPyHMcG0+FTn+Qo9l+mfvTzTJYIpMRiAF4mTQua9mZM8p5ls7tvwOEspjCWa2EFeA6gyjypvAp2nTyr4ox2zgXeZbBXgdMM2UhvV7CrHPvjeyHIAcYW3WBALWvHfabqyqFAlbYOEHZHJLfEJCCC2m0+WEaB+5dX0s3IRMacoaa9kbtm0pYd89kCzNUUr49vsf7AU74Uf8Es1+r3KQgUjArgZkw6/hP4yjpm8ySAUgY8AKgM6i54kzNc0Dxtc2412nAZVRt8agA0ijNvakycrX/etkcAu9IVyZYq9sA4ZTEAXPC78gEHxCV3qQHD+gy5ndQ1rzT08zfHe9e/w88Tn9TbG0ElvCgAL6a1gLt7GNM9WMozgOovPj4wbwGqpwBaGVsiA9+TFueO6MKmqqmHZ+eSLOgJtK+WH7LWtzf417/cxo/V/nXohKknAYpPXP9IPT3jk8uy8lQs6LeXyNNATD5XHwG3luNzMoxqgKX32PZb+nEdU+HPnLsF1N5Tk6B1tiy40ydPF1BBqfUKSD3iOXvh78WovreNUeqz5nafvzcVtx+bBDYJbBLYJLBJYJPAz0wCX7T1f8IdsxPgwYC0RxVn9BlNQN2XTzCeKM4oX2OiKkuYlwyoAKY6UpTUN0CZEW+vBFaUd0/EX80RLds3aVYDLC8/6mepQl/l3KBM4lGV6lt0LQGnAO0KRVVfTAOuqKmHmZxgRWcwvScTsVaw6D22IUp+THmNEkzdgjKZR0GirJ6RUU3NMQBWwCbrFOBGO5oKpIBNc0UjAcu+Kpiwp5SVPK78Z70ypPEztQ+qkHw/h8mMSqk89Q3UbBn/1CPd7lSQZX85f6qP4ZhmNpJuGSpBoRGSDwXVlCcYUBV2XFKGUXw9l+jCtrXtD1BETk1pI2iveaeMczYN9IGcsZb9DcttvTLJA1xiZhnEVNU3I5Q6vG4A5IC0nMsADqwUJMaXVnTlDbapYCkvv6szD3uaY6nMY1NlqDfHkN8Bk/w/5b+/t2C49zeCcQFfTYXbfhnwHfjz92qnky1MY8uviWyV+bK+mp/ar+lLylO4HaOYgPrpLc4FyxXIuyay8+K7begmxDwqBJwTddf+1h+0+UwFsYI678n4je9wcooKPD1FuVowOG4C1ZSqry2TKts8ij2Regtu3SAJCzps+lpvaU7aVeNS25Eh4HpNxAWWtqWrc/mjOi/KiArEVqohA4oF3LqmFMfMeTdobOuDAZzM+RqWugHBYp5s/dbNuSXPWEWEza3/t/PcMm4x2b3F3PcVhvP6k5GCYSYFnJ/ZEaJ/R6Sh0eT82RQ0pIk6wO/gw8UdmzVAPX4fncOXavmBXJ+IMPz58xWRyBt+qHsEHfNzHnjnF/r6vu19vnnGwgSI6fwb1lST36wA1xMyuAfEuvVhjlVXaF0G3KNo3N7IDoYXGJpowQteZmrlaVGTY7OoGlf4DnPiT68yr4JtJ0u8WR2ZjG9fXegrFU1n8YL/glPvyZZjaumrbelrt7jn9/axSWCTwCaBTQKbBDYJ/BwlMNrnP+2uqeIYoEjW0eAtYTYEqZjUfgAoakYoIBUQGdRIJqE4sOBVUBUVX+VTs1pNelW8LUYwyOeZTCPH/NT8VYAlyIvuxP1lcRpASVDn4VMapCnrKehEZTzYIvXBfNI2I98KEqtz76OgNjJw/N4EHGGUCvIEOAk7IiBV9ZvoubKWiVoqGEQ3PIOFDFuUNB8FxmE0OX+s4j+YKgyR9woobdO8bYv9NPpxUrd4nYo79y6g6myR2ZJwE7z7SpRWfi9weW76GdnNsG0CiPELpo2C55rfNspy0pgoxgGbCwyKCxKUR0Vcs8+AjKq8preJObN9H/1XwBxGVRAsBhyWMB51ggp3LNaMz9iN4ivbKKAbM9qaj1qACv2AxwF5i1ldoNT70pPq/juWMhGgc7zsqOd2bOzK+zPNqSR6/UoXY707ZrN6fnX2SXkU0G17BZaZJVyUcofJ9FuR4aj3ZRpbyaj8w/TGT9aDs9EQM+FUrnw8uIBBgZ7+2mIQ/RljposDtRsovrQK8JJsxkx504z2h/8Eoa5FNx8yxrOOAmgdZ1MYZbOlXfK+AMORY6Cn63kxzxwQfIbd8xlAG/Q5dWNjjUO+T9/jb5sBE9C5QVPo43NCObgZYv0GTLrDX3Wlw3HTy+vuMAO2PW7ECKYfMOfNms1GkkCVticgWIdM4C0beveg3yi5WPF5f7w35yr5V4kU/Ew9zSELW5o8rKTCuiDS7zn+nhx7uSMG8JisH52TdxXgaDqbe8pwOsh4ynL61DhjMZyQzuYZSvg6MqnJf83ffR5pruszQpiIiW7Y1t6rwfE8CQviI40GUHpMXN/ZDUB2mXGZP5byQqocgj3R7geA7g3Xy7F+AZqW5CItA7uY/aahaQqcvjxboFpWderLOY8voLrA69y2fWwS2CSwSWCTwCaBTQI/Swn8LICqxFL0ZHV1vi/VRz9LzXWXuals3jX2cg8qxFHUUL0EcQJPlV1NXDl+BnNo6hoDGBlB9wpA9EHFmEoMJrT8MJNag+MCNnTVKLoyugKCE9ikc9CzOr7tM2WKrKjXC9Q0G06O0KFhVcoflnOtZcik6i8qUOMazZUtO0BMZW+YVsG5gNnjglRNifVPTYRW+iMIsM0C331yWMjQJjitoEHQO4xlALMKfICxZreDjRBCWCOulwlNn5UV8kkgGsqWgXvR3Nia7SvXXQLEbVfTlRRshIkGnAfAqLoqE5m1AaOJApwBLKKqT3BZ5oMoxwXhqcN264srm2xhiil9sc8FqgX9BW7+bvCgL2gt8MvjKNeBe45FGEOZurYlAFB9fEfsjEm2QEtpaVYaMBt8kYbEDHlWVsxL8xpG17KC3K18odGZvOlHgaFfU1xAdPsX5jUBt5x3C1jWLzpAmFubZqRmp6l1V3/7Ok350iariK18Ty5z3bHfbcVppn0t22o5SizNHxPd9EDQZBAjTsj8Oc7eF6Dq+GU8ph3OITdSZqPI+xeTWX/hMrTJ25o29vqIxPpHxqu8bkx03ATL5kTtOLYN+lkvP24Fekjjwqo6r2XsKfcxkX5liVvGM2UkKJP9ca7KZurDmhQ5lbHnzbMso396XrN3TYgtw40EN5a0yLjHffOJ9RfTY9bKzfUhPqTnrGNMcKn3mdyqT3cAQpjWg+MXWFECKGGOcPvJHKxuQj3tHRtx++MtIBdA++1ZwO4jDX4AlBpMidWYcTnCXzRBoJpYd7f+HLVDBCIz2kBpAtXA1jCuR0LVTK4GUGqEYIA0jv6FtYJVmfoCWsdfP1N4271vAKx3DMb9AFWfrcNPO/oZz1hrDAReGVprGJyV3Smea8qkAufneCMg9xXYnSu31yaBTQKbBDYJbBLYJPDzlsCo0//0OmnDl8pioCGZxSj2KGgLuEZ1U58XxCU4kJF3VeYx6ZU1UdHSnNf0FAJFgeCAIBVw1SUBnKbAvzhrXk5TwSSvogrVBLN5sCzLVXGNKDEf5ppzzGIbiVb2ZUyFLR8AZrRefStj1ioQ1CRSk8qYt1bRvaJO61cvFBgGM0wwnyeYnqTYmai9FwBDTZE1NzR5hQBFcKdVs36qAipNG1WU0yalJ4MZFrbgznoNJiODm7Q1tgtlXTVRunoFIQo7Q5kx5w3LpFIu2B9gbmqZBHQqiB+R7F1hn60sE1gJjVi55D7bzffIIoBDxntA9IDOgOMBi4KUmDtP/wMSY2rqMf1pQ4mO0lv2PErzwmNpUw4Wj02dkS+FKgOvlzXfmQZ7mfctFnb6FXV8fXdiDSkV3BeA3HqjhcvqBqBWJLkPoBHg1+a0U4v29ib7HMQ99w1Yy3RoJTvgG1CW4wp+6uuSKLhd9eZz2rWOzcmwlCOTEVGHzzFxI8VyS44VvMv6w/A1SjEAaNjI/QQEm7rzKfC0owXDYSk1OV6AEx/VF3OQDpPaHLGdg7ZV098VICmBpxQNF4fJZEckGxNjQWB6GcFk08+0bsfU4+74pAvDoh5Qr6DV8m5hNmP+yzUynJrsPjL/LSebSkxY850aNMlxWf65Rg23HjdObO09wFM5HMRagEt5KBjYSKa3KXMErgcwotocAzYBqYLPF9LUvBI12J6fXDwE1D3ensY64uSU3xSmifQDkYONyPyE6e/b6yMbXIDNA3KX4t9qqprD/YfM23vzo44Mlxwzv5Un/z7w77ORlmfs5VRdh0dv1BWmFdNkovwaYvrIzb0krvGz9LmbCLbyjqjCDymNfnLPDfMh8YcVk89jvh/RpjM+z3ym8PnCUU2HrzkPzM7Tuyl56re8R5nPGBw3CJQTbu0UuYB89Um7vTYJbBLYJLBJYJPAJoGfrwSW+vtPqoc2+gzN0Ki5z2iRqk2oU1F30BlRrFR+6ocm4yh4gcxLZNtEyVThVPUxuI+mryihsqdhLEtoYSYLyDNCEy8B6QeoVcHRxYBLKR2jXyZlBkqpDJ+gTBO8SxhJMGYBquAr5qqaAsuiwrRyUl862U81WyMEh8MY5ies5/Qv0T9pvKaSYhQZKD8fdD1D8T8bH81znGdTPoA1OEI2infUOkGrnzJMKtTTNhkTQZ8myIJ5A8h4rW1O6ssAnt6rGbXmvys1iAr4me2yD8gn7KogR4aRe+1/mMxEHh6zaeR8Aqi40ORZUKkSK1im7pUyJoDNeqi85sg1PRaoC1ZUwJeJsNfGdHiiN5eR7XgViwWeFSe+R2rr4EJiATlzoew1zJe3xpc2gKyIJ6AnBTluRX8lMAfthQHsfAsoXnXO6bKgvpWoQC4X97cX81lz3qGJF7gLaAvN2MFPGFsrlt0cylUW1ijFmvrmuoLttHEiBRetLpn0/hVItfJaDe01bb99sR7r5ZdjsfxtPZ9i+sV57vjXz7rgz1dkyPcwt4Pa03zKidl2xNKgXQLYsLap3w2U1q//doIaOWdGvtaj9cBM8iGBeQYIOONnPJtZgiyZUECnuGeB/PhxJ51TN4qM7huT+KyDHjPar+1M7mCqct0ZFdh+CJ1kQx/Z/UrPMj9rteBGk+v2DMsJN4A0F354EFxynHn6iBnwHX6rBwDMR8x/7+8uCz4FrNR3/uE20bvfAK9OskOB6Css6h0xdj93Ppg3OTAPP9QDmNHnV8oBnB4ySMcypyu/Ktf6LNLod4wG4oN6F7Nd/3Pzzg0s5dlAbPb/NWbCPKsAnodsecVD1XHks0a5QkwjmluOR0j3BVAVXnYPA3/bBG/y1w0B7573LiknbPwwr99wxoQ2NV9vICehrP6uxg7+kqZm1l0543fHO8e21yaBTQKbBDYJbBLYJPDzk8Comv/fd+yHKh4dNwrg2kP3u6BUQHTOW5NW2Y/4LVaPjsLjde7993dNY43rEldG9WfBo6we2luS3jf3S0CA+VFlChNZV1M/lEZZwI/6RKIgJweo2ELAyG0qoZZ7EUVWVNC0M1H5x4RVLCGTot/rFUGKLgJ6BawFZZ+vBYYypyrkskMN3lTTSQFTI9uqoCeoUABtmZpz/V0Xk8p1mjonCq51ypAKVtustFM2NQk0crzlJvBR9OHxS6Ve2StxRQDoYKnmyRQAwH3g8Hoh4yuAHRylMqy8BXbHyT3ajQBNgc0VK6stu3uSQDoFJ2FVwzTWXDQmuCr8KNpNaTM+shNiuNhuogeP6bCAsvhxgJkml4PDMg6CuGLD9c8wnQVBmYulnvJqappuDtTf1XLH5NdT/bm7fjGqtVX1AueZoJN3cgOlI6GOZcUU9g7Qmj9pAGwDKdk30pTsGmNldkahOG6NjuunTRBg7CdXi9dgKhk6mHaA6t9E9ppkG+xn8rOsAEABlpnz0+nF/EYCgYn5VuPngrXIyo0Iq+O+Rnd2rXxZzTbFab/S/QQoO2+ds5kovSdrZepawF4AuICqTXB9Nv+vAYRqdqvZbG7NRFPM3VRIf1KvgYoE0/V/rR/r+I8PCbfMuJOXl5Oarz/SNoGs/RToJuiS9RrTx2vczGEOydQGqGYcDvL7DneCxQR7jWvd427ueJ9jenvjfTCNBmZj7Zhz9fYaY9tDmVBYyXtMfJ8x/b2DUdUSgii/RyfG1QVkAlIPcFh/eTnfu7++5Bo3hEgGgznxPc+LQwIxncBYPgJU7wCnBkw7pSHPr6fZgBOUKgV5TgWn6IC1gZnZaAhQdBeCbK5eC9h9I8Kvi8b1KHj1wWhItieO+Wy1ROfbEflZX/BPNQ3NE9uFTVnjf0cc9xh3A6Llb6/4ddoneEp13+A2kLMtaFIaZ5ttM6VO/WK7JeDLRdygTPVfXYut82p7bRLYJLBJYJPAJoFNAj8vCfwQXvxJert0/KV+/KlKvFbmcUXzlNEEl0RRNniQQEvfThmXBgmpGelKPaOpr9erHiWO5QClgCLuf9I/0utHUZd8EldozmtQoRuU0l9e7e39zVcrKAlKmgyiTGFIowIYgVgYUuqL0mvEUTEG9RyDOPXhFCzLQialCnV/wOdM0Hgj20J/dmlpuO4Ys2EVeNthgCYZ0wvuU/H0ZeAnGSbTyQQDaW4rINSk2M7KIoU29iscSMBCYYdpRrXLM8iSjLOyNZdr8mWqr3JMRipBobhPYFk/Phq2mEd+e4+MpuDhKf6wDY7k2Pg6IdmrZsWaETciscC4eVoF4o0pNOCYb24MLJzld2UkUEnKkgSnmQA9s1EQdlhGNia/VVZrnut4FuAsoLpzGp3JFrApYzlAdc3BAETPpTCRkGUGWXmgPp9J2zLKMZ/xCxXIAkoPsBd+OyDG8gn+hyD0/ewi2EhNx1X2HYGirJrudhvGwEQH0pVpGOxVqdqwpAMVB5w6ix0Mx0a/2oKqNO9AJDa+frKSLgZ3F9xcEOlhe/ombZ7FUkRZkFcQOrM5ZQykrAwzAJXLjnVNnQ2O80Z05F0bBIZeN0CycuoYxid05u8ae3eYUoqsY8xsuXbMY92gSaCt2YxK4KaIyL7NiGW8ZyyC/p0rDcrkvF7DGFA6x5ripsGWFE83pLr54zWKKNGJNcPXrJdCElyMNdngUZoSO+dlWGVUPWZuVuCe622XQmiZGFMW6Wme8Ud9YRxkPJ+fDupHywDanqSBIXDSM5GAn3kIyYKbR/Xk5J71R2gi5vjT09nezbdXmAkDADHDuP38snfD9WcHj2xYkcdUoPp8ljXmhtQzwPctpr4xxB3zcvKqIuC3RDlTIA6rfChQEaHpt/oWVlZIKXOpoNe8khPVQPeWKSUg5Zm2Lx9KO94+wOCa08uUNt6RkG8Ze2s/ZoDj6ZpNGDlW2wUgReBdqvjjCk/j80p54VkXAF2gNJM8a6cvv9u+TJjttUlgk8AmgU0CmwQ2CfzMJPCPAlSVYdi9UYH+1H64rIjMon6XKjQXfDcnaNJp6k8p4KGgWwDljYyoQJMCE/xHug6l5sCImnwTyJ7Kxsp0CLAATKYstPwhP8OixI8MBVrwKTD8FSzorz8WUASwCYRiiluzX18GPpLNVDe+xRzQqKMx/RVE0vaYsQ7eUelUOTbHaoC26SxSdpnF1B+FzXKqjyUAkySH8higudK4GK3WugSeAlXlEeZRcCBOSXGi6iI3owkL3gWOgqACVeGC5r9lrMq9RHzpq3lfa65bELf8Q6PkU4HmywaM+vihgDhRgmmvZr4JeMR9ysh3xlO5r1QxsqnCL8F0mDv7OWwsddbPE4Y1wJVzYWM7ttYVQLIi+gYoDcyaa8aGdceChvgM6GoHC0p9W7+d+wJ8M7jDlOd76MI0BzzJyEoXn9LJ4zPAhJ2VIfU9oDTMasuIceOY5wZQ2tUFFHeNsB2NEp077Ppq59CV+bkGQhvvvAQdNcgsa7rAm/PAtC9OXFR/QQoTbJ+dlDciBr2Bst4Arh6LLDJNBoin7ppzG7yr8ikobpv65VWfzZGf4xAGNXIcMO6tCcQ0+DXjmw4Pi67ZbzeZLFPzWM1/3eSJ+XjmsWutwHIB1UyL6aabNcuCWjkLeC1QhlbguTMFpm0CYeswwFK7wEbRWCisaMO2Ltdl8RhNWJazw19rhTKwt7dlcPVtNXdrc8qOf+7aRKGw5yd9UWEjBapyhabIkZ1mXerz2jQ8+Ko+nVIGIM98rYzt2Tkms6SmcfweHk5JZ3MVgHd3TaTdbzCtfTnBHeFu78PlNTMAn1ICNGlaHDDIOcWsz7bRhg+O3NgAqNIp/U3jH+BGneb1mu+yaGV9X5/YcFH4YT6bfEYxO6NrovvAM7b+wT6jzJd6v3cRt4u4L/CAs5cy/bK4u2yrzp+wtEfdFJOJdU5n1Mn5CqP7MFGE7+VgkYkRjW1DZ45t6rxZ67ZAegOqI5TtY5PAJoFNApsENgn8rCTwjwZUwYphOYkJFDUj4GenAA+G4FhIShU/FCDNXM1jqpnt1SWqDUqizEiCg1DInQqkfmt8kut+75BKZBxfDWTCfapbsg0GRtGcl3R/e48GBRr2zkbcqdTyvoGKvQTMfg3w+hpG9Srs52GAcXw8VddkHePPVhPVROClPJXbz3dNlXEedrNRagWPftcU0N9XMpJGBVW5s90BsBWCLMstTE0YQ8sNQK9f6ysMlsqf5sMyPUmvI5BD8bT+QGqZKr6rB+p7K8Mbs2WbwG/1U4GtTKQAscyqGjV1q3gLrA18JBD1Xi1YYw1YwOErsuCdlEC0V9B9NqaOytKovUb/TU5NDgjks3dA/9OWAMKJEMux+h6qWTsfFGplXda6LLR+e7Y54C+gZUxyg5U4IEqP8jpgLUUWSC1idIGb3G9HgssGiC0/ytokD1nnzeEOAU90GFvRfRLNHtDZA0KxvnKswAuBDasXFlTmTxaVzqYJMpiCnpjoGu0HJdyAQOMguw/rlCjBNl/KPJ9FYo1cLJNYP1bLTKExH6B85RQgomCcEIuFEqgadEe5WNAg8THlDfIKWL3be8MB8/XZwXcXyLptdCjbcVpWXoMMVz5Xidng49W2YXczzo5v+73GKmDUn4JPPhsUi5ET4KVfRsDtBlCq1XxdDM45N3+MnHuE6WzmIOUn16prPVHT3vuvttlGSU5U3QR5ct4IAPUtFZQVKO6bVsUovwnAtABk7y+o7To8xd+0Y9BNMxlRo/k+8hB7ZL03KnEmU87raxqgyDqwr8/4qL7QYEfonj560F+aAcusHhw5H45gaQGrgEUzl54QAThWBfCRT4BIg63tH13v3d8c7H372yvafcQ6fNj7+IvPexD5RAkmXJGLl82S52d9Ixod23HfP6Qj5msFBN8LVDE7PsxDR6AK/IUdfr5zF9Ahqomv4NNWNvZ31wCQGxPex/ihP2Lee/12iQsF7aYuH4c0Ua41a5NWaAQstKUsN2d8dmn63qjDwObyojyUTJXzaHAngTXHaOmYKNO2rIMC1Ug581ND4QViZ152lm+vTQKbBDYJbBLYJLBJ4GcggYFOP01PVtiLFZ9RHHK82BoVmgGp70FFVJEcr8LnyxygAhaVWgGVWsylprZ8TeAS2TtZPMtU7+K+a/3UUG5ORXia9aHPiD3OzsvMacb3wrWQHDEhFjSqFGtGHKzDy7p+/VET44JMm6NfqS/xQYKkoPupaMd0lvpkAlVQjfypMm0e1xX9VGAY5dmy+S6r66dsj2AyTK8IUvVrlORgNzFblPqmzwljxnGjCp8G7FaCXptovQME4s9KG1WKZcn0NY0JdFjImheXiS1QVakVMBih1Ii3jYbc6ML2zxDCti8WpTTQegXaAmIHJfiVhgXLabapcm8/lZ/jOODUdsXP13YMGLXRAuXIWfAq0A7iVqZeV5/VfXYhFtMWQQr+rDamzVWEkz1jUeTeq8x9T8qZNDP3aqYokohmPezlLAnBcNFawOkbrOkBeYsOnACwp7EbT1sFGQPsZIqGP1rlyxqF0gOYvmGL/eYuiDbZYZJgN6XsZR4z55axZOd4kVJlGtNaAcTkotlHcPFVtU/Oh+6eBNnvy+pmwfidNgFa3mofHV9H52iAno7aeQ3aDONKG9zVILLQG+gtOVUF9AGOs0Nhx612gGCYVr+HBV1AQnNzZTPsqtUEtA6wnTmUqM8GIkvQLiMtN/CReUibC3hALWULLN0EksTOeDnmaUvT3AxJmx5lAytAmzWghYOmuVo5KB8Oy6gminA2t+p3KlANIzoRsFcAJtumuX4ChynyPlIiw/isClQBrJ6TJRXYxp92iD7zLsenHQAp9cJ+SQAAIABJREFUKJbxdI09yMaywfMA+HbeHpKOxjKeNP+FgfXBZhRgK3TcXpk73m/nn9msuv0MQOSBp2mwzOshQPfuW2lfrmdX5+npnHsEhWVT90hb42Calkov0DfG2zFKm52iD8xxzZYRygsIPbxrRNgIva/ZHdLP9LHeohx/ZB0IWxsRADlwzOd9vUthZrNIuhknM2p6HNna5HEVnPJO9PWYAWtMLDjVRFh/1TwJ+y/X3yWgk/6plYG1NNhSr9lemwQ2CWwS2CSwSWCTwM9LAj8pUFUN9j26dnQJ06UIPJLOXQAW3qCqh8qPeGjwSQDEM0qjgPQMpftpWC8VxyOUK81IY2qIpnOhUipAAlhewoDKkNzj+xnTPUEl502PILDzuicjw4ahK1tyomkr7RJkCvYMfKQfpSDuRMZHVkdWTyaWuhOkhUbrw2pApo9X9flcbMmTuRX57+NFTSFlBJoipzrVkYGABBLccBdl/BVArLL6JW1LcjUKXgTiw9gWYBTQrSBKTkmV/AMKM4Jp85ei2AGCVm5KAzyJaQS8KvAWI0MqIBRMnstIUZ84KqBeAK/gUSSPKTD+t/oE64Ma5bVmqQnAZL+htWy7ynzSAZm7lTIMQNXIyzWxDRgVnASo9jNAbTYjBHpN8/EOqHJMa9qA8LWTYacXq5eCbdPQbMOgLpCb1CoCKdsta7fWsAdDs77Tc/3tLoEM1DCn+xdf7e2fXpW1DKBUuR/GNiC3qE3Ff1+NH3ZSe1DZybcBqoLzQLigastog2KmHIA5AC+nRukWgMbkdm4TqMZW2EG0M87/d+BxzIED2BZ9HCDORJbVZfIeMKkPoMpfQ1UDwO1+bKFFaLbRFctsMgCTfYEyfL0BtGJqUD/UkZ5m9mnHjIMANOe9VzkBbdyYycC87zPXJb2LeUzrheicSWoZJqdjnJynMYdvXQGEgFQj7sZDdwDvITsvbkplCFyfMXntyfiyyo76nAEI6muaPKoRXxnWsLoCYE2KzYcKKyrIdEPE++2+94UZlCxXTHKFyNLni+y+4/BE20xRY1CpB5ha79H/1fb6SvRoFoHDegyYdMPt9mafqL8CZja1eNv2zACjicN+GwH4Bbb0hYjANR2X/WRe0Wj9XcPLIgjzrh5R5jFMqT7O99eATTeeLmFEAZ5Jb2NQM+cJprU+ZxybRguWM9V//iU5WQ8xMTnSFJkowr6dG4mp7jxtSKX4pR6yNp4TKMkoZnnyTMIan7MLqJqv1XYmVjDPcM2Aga8+DxKsyWi/b3ufESr7CJyhPVm/haYC1eR6zdtZSb9pxw3fDNXU1eLZ5Bx6t4DX4v7H+Hz/IPnHqH+rc5PAJoFNApsENgn8vCTwk/5ltfAaa2kCpn8oCskCDMM9ueMuAHX3XIVTwtJ7BCZPMTMFkKq/qY7EJK0sijvs/hdmEu3zHOXsHPNcI3heABpjUof9r+a5gs+wNdxzjHJrMCQjTlrRAh9fce8lgY70FzuCfRCcJQCQ+nyUeQGtzFXbh/VhAh3dyERw4Ax/UxlOlWyBXqIMc68mxstnVJBWgQtsCthl/x4FPRw6GT9LAbNsZxXEfq7ARwWqRg6ViQpfUYCw8E5AYX3k7lGaYxqpX5jgU5VyGKRkLJF0o08XyOzSqKbWFX85rkWxFqB3B6EMrql1NL99DkPS8RIU24aYEdPpc2QY8MM1sUr1k3MxTxZbyX6peKadXUxHnDhK8KgFZJePZQGm8gtINbDOrL8CvwKZArOeyMeOWhsg6F3VgfMK1gsDt6a/GvmwmTaWQEgHFx8wpWTH4wg781C73qyyP5WFtpYhBYyCSN4eABEypYZidgIIzO1vqNWZ9N4qjnIe1GygLR4st2u34zntTH+CsEVVflaGobr8f8axNwwiFDRnXOzXCCxA2usVslQ4/ovrHeffJT1z4Vqos7x9jg/rPVFYb2oevOjEMKhpz9Sx6hrWN+2bUw1IZXG0AzYwJG5Ho+tA0cSsm+OmXZlCBZtuutzDWgoiM9d9Bmj5UFfgtDRRfiNz5mbmGdfIDmpeK7u5/FT9rdw7OBGrUXsNBnbP8yIRxJFFQOywuWkbc1RzZE303SBziPW3DLDioeaGWJhVzYl1CRD8LmDs3KehydnqOABCH8zHCjDWfHgZr9rvrELkbyCkpwdBouBdUA8/CRg9PX3mnkPkwYYDD6FnrvGuI8x4/fJ0g0m6m2/4SDwDYp8fiDTts0RwSTsPZG25Vp9kNwoMhHZPO2JS7Nq0buoqu2l+3LVQ62katpR+G+XXCL9ynIGx5lBm46Opa8qKFgYbREnD5c4lIeeJW49cL+t6zfnPsqWA6OUL65zK/QNWaxyccE8pwU1HP19kh2P+a9njgzHz7R/nYzfb/3Gq32rdJLBJYJPAJoFNAj8zCSxN/X96t9af7IBOFSneppSpslNfJtlVzz+iqLgvfokSfaqCojKKP5hgTL3/DQVLi1jJpQeVWHX7KN4FeOcCRQDSOZgiKVBAxJrUqThGiQmrp1INyyFQ817uUaHVTFWg9guYWM1b7zUZtq0yk5w/QXkO0LQfAkjuPTMIEcXeoDjf2j594zTj1bpSSXKu95pPtL6VnlGBrZlb2R2Vbhk+Sxe4CbpVKFUWT1E09dlMSg/qtV8JfiRCtHyDElnfYJiUF5argNrPBHxxZ4CLBKnenxypXGsQWK+5oM+XI7cok8jokHFQ9rZM4F2QiMKsiXN8AQUTBZ7N+wlA1RyTr5ENb0GFgNQIv7JRCSqlEMV6Xjozz8+cq4XjMK4C7YIumb0wsMrQSeQNgp3MgWEhB/BWyjPhipY7/hHGfDo8gtQ6y0beFrYPrb5/StSsy1/w+aG/Z47l/hRu3ajQ+nM+3jAvr3k/QHYhDIMkeX70+ph7L8BsexdwLD4qUA1i7itM6eyIxF/W61Z/lMNsRii/AtX2NmaoYVK7aRHklTHx+5SxCsrmTu/b1ex9DIDscSh0g0IRmTXCzkWhSoWTTXcDw/p2e43fN+CcfiddjSVmF2LJue1pTWlU++J42H4BbtZDm5u+amLOJpLpgFpQP16JjquJrgBwpbdp9Oqa5gtYAka9VqBl193QEMwEbFK3jOyytqbQ1GtT+bRcN3NkNl8Aj14rGE2anADdad/Mu/h061fOYeuyDLG7/rOPflLGrT7xzn/OxyJbP+1s1HTdGxTKdiUnq76qYZ69l000fFMzvD7nqER/XBlSI/Jq9eEG1s0tbCZyyQYHoDdm8z43NRl+PEeOsJeA4heiCL9gQqzZsBHU7KPrWOuHF8YudQLSrz/BtCIEQbQM6g44OwQG9tKCIBKvt+oLu3V3Aaqk1wmr6SNAVww3CnyIWbYc6VqYXmE4PGGqeVUB4bGlgcnl2ydOE0fYkvNs7DQSqK7fglqNlQWmnVOuLctPWq/8p+312inp9PnymofNdw//4G/vm4fW7iHwp25aq2o9MH6wgu2CTQKbBDYJbBLYJLBJ4E9I4C/9C/6DQi2T2j/zqiSCoEvZDj7NVy8wnfgn8TJSETqXWUPxkHDRX9N0LA8ENXoBcOonapn3aFF3Mb0tk6pWJeY4h9G8+ljQk4ifUfY05wVEXapOmbtQJbF+rIk3Qz0X+KzqT3kCMLS9MYqjzCuo1ETxlXzSBFh9UJAV5kE9HMVUhVZgp6KpQkpDTmEdBUEGFzLa5iWaqkGQzMdqv6JUCZhVvhd4olwBoH1+guEwtYQmyjI3iSrMbyP+HsnIRKYFJYsc84c+fdapv+6kzJzcslXMjXacAFJcqx9ufPEC0nt8RQC20FqQqrSbH5J2CGR5C6b11QsbOma3mutpmufx+PHx3Wi+y23TDQLxT/K3BqyNpukMCjum7yllIrdGba05tOxYmcQq+HaGFJFRdmNaqlK8wKCXLTbReRfhjNIYnbFs4tI1C64zMflEkT+DPb36NZ2DQYWOqqosEowKXidGE2o+AtAePjEJAaqxNRVkyI46AFOH5QbBdwEsbriIzQP2ZbjEAe0FwNOm+CDOfTs2tHNuJmj18WjsU09Mj6fjKu451f4vZnLo7F3ZCzyWfgz6DaraZ1fi4AQzZ8B6fHFjV7s6E3Qc0K//6uvNJ0DrDWy9205TXxjT8RX2WnGz7VhjNPPG9WOXNAPOQ4gLDjSdGCK3Jskc15Ja8/o4bXeDJBGAeR/RXpvnuTCxmvqOnOy+Gz2C3AVWGzS5ZsBJv0TZCZT0LoCT5YHDAyKX9YLA180XX8esQS0owt7Ss5vPBcFJJQXou73BP55jSafE3DgyFdOkcVLmAaCz7vVT1R3YRjvFHgCfWT95hmma3MjQi/nXv/ORa64/n5fpPASqaW6vD6vPu0fMfHG8Pz7HDBjm9AVG9cWcx0T6TToe7g2jDgB84iEXwM7mw/WnRgKOoS51BKhyXzYBaFHiFM/46Z36EnNfYWZZ1dmGwKSXKMVhT50nT5j06qdaFA7E5s1aw6fV7UjbdUxqG+HnJ+7zb0BWNeNjnOEnTJ3lWJflTPlUWdrKw1XKFlHMgTUF7lbnu0XemfoXvPLwmPnsXy5LtXXfBz7nGbM7993ff0H12y2bBDYJbBLYJLBJYJPATgL9O/wTvNaf7DCpKHGa/X5AGdMv6ZsBqlEmrZvf4XBGmZfxFLhJooX5C31RIKOCZAAlgZLsYF6cv4CB/eXXBXAq5wngI9Ac9i3BQtA3HlRW9UdVeaS8gEGuPwaoNlhKy9U3VT9LmS9ZQs1xVR41kfMlOBUU27Ywobxtt01NmpkeInKwkX9bhyZrfqpMq7Bq8hwgIZAM0GuaF9kC674S4M3oWL8AUVZTM8SymZWHQM76NHHesU6CoAChAmPZR82YY2os+OX/5KGlbdYroA8W8FpBgGbX/E7wGtrxkU0AWd2YL48ZqUCg+VnLHAm0owd7rz6HNEoZW0/GKnin7Y8UB1Dpk+p4hOQMWBUc9dr89toAwJaxcFmBYI+tOD87kOqJHaCbi2ayaAr9Jk18cbV3ePELGg4oC2VbuQiWHZTXF01dYWruAaiA1H1psiLnL6qpl66XgvBc+jnjkx9jyptmLPmNB+ZiVkMRt6CFSXc/5lgEPeA9KWTeX7BrxLCv6/Sqffd7JlSR424MdsxzkJ5AjMktUNU3l8jG+4kI1IZoGhxfUDcyYJb3BKzKCcAa39aYNBdHl/m1wN4bADp1OL4xdx0gbNTieQh8wRxcm/QvE5FNc14j5640MN384O3kcY0FjLZuZ9kz166NG8voJlYDKQkwE21YQGWwKJ813KspbIbapg2j2tRIMu+tI8wr915/KwBs/XfXmvIah6rXuMGV1ExaVgyrKgP7oq8tjWS/o2UpFwHXbMC50ROGuOYX3Sux3/F7JRUMKWjeyMm6jynwMbmK39jBiemvjxJY1bo0+KziGn2Fj4B5gNRXd+h8VhgsigqeMS95wizk6RrAaMqiQE4BatsjUE1QJBh2h9QrDJYkUM34eo7KfDcvqv6nL3sfAHZkdA0j+sCT/c2gXelKkmLxVed3NsD4a/D49rD3Lb+sJyXab/57DlDVL1WI6nOVtjl0XIU3LVdqKKzpsBY5rNO00K2DcMu5Y2ZhJ960+Mv3OfQHH5btw6q+2rZmDJ7/4Mo6lPh6X5e/V31/rI7t+CaBTQKbBDYJbBLYJPBjJFAt+id6Wbh/9j8YKIQfukdZG/oZOfOqYArEhAiyq5eauvKp2qHeqR+oprEx00VnSJoWFUkUPRk6fTpXTBnZ169IWZNUM1oxAlwFt7IGppC4Q4EMJvSegCd9M+v7eS9w45iBiARtzclYv0lBloGVbI/K44umsLadt4rrMeyYZrL6vGpW3AAtDXSk+bA5X2vSWtCnsBtptGDHaKqJoGs9AtX4943faBjKMsYJSDSAJ/6zanT0RWZCNjWDqCKnP270SGQ+Pnrqu4LnBP5MpfrZtV+C7Zj2ykbRcIG8JoBnoG+L0Q9XBfErTKPP1S8H/IpjBHyDHdN+Ab2KeeQk68l9yldGSVk2zUhT6jj2DVDFF+WjjLn2UFbNng5AiIlsKumEydn1XUaW782zah+cLyrpFjovj7XEVBaTXoDX3odf7+1fEiSp0Zz6zmoQSeB7CnP6ev+bmPmaDzJpXxa4S9G9PqA94HPqG0C+W1Sr6PfoOsPTNodwsu0pcrWhX7+Ax5adfixtXfmMjL4s4Pb0i15uefUJLtPYK9PNVeCiLnPftGnmiIGcYqTLgto//ZiAUgfHmEdnBwiZxIba+zSHRl6ff1e2eU30Vh9mfo1b8HjmoUcEtRzgHeBrACsfBimT864FAVWCGo2AOSyo1LfSlDsGIXLerAWQvKnOUYfLIpStmHrY095bgGoZa1fh9lqz0m66rPW0ypAw1nzdeexmzh1B2txocuPqDvMQu+t68DqZ2GtYVYsWqEbM1H+BxYebNZriP91xr0yxTKxreJ4Z2efI/B3/5jwjWs/9HRF2NX/GP/XxHvPerBUDLGnGe8ozj9BFpLJ5uLtCVqcx9/XcIcd8hlYurFeBsZLXEoIobre/vaEtfNfp142zecosg1otRmRU783RyuBk3mR4nFVCQpPVYGI8YPUICvxrzHBPgZ6sokQFJtRT119mHiCbt38KjgiN9ARQvY65cdlLL9MI+IlUNfWTbebWmpLXZHyWVIDx74DCt6Z7ytE8LXmn5rViOgi7+r+sljnxnQ99fu1nfX+F5+Vx/9AHtg4Vncd9rYfAD9Xx/TVvRzcJbBLYJLBJYJPAJoHfl8BOZ/2pBGMFeidNdpP8WffPvnveS62oitFr1E3VXddetQBB8JLdekEoypTmdZqwqQgaGElFTEbyQlNWkOwFgNUcnrHY1NdMpVAWgwo1Y1WXEYh+wK9VH1QVTbOEeNw8oAcxMS2QOzOCZkDZED/mC0XTVgEX/An4BLYCzPuYFKoEosKcYAZnHtHxC1WRlR3WJDCmi9EL1aBblzlRJa1U4GQtz2jLAsmym4JVlc1VX1LScF3S86goj55k3dkUELWZP1PFG1kHP3mOCsztKpAWYC1m2HaodCUQlOBSAKvpZEyPVbQxkY5/2/iUBhzot+hYaDrd66NAhymuaij4PzaaMfdWETfa8RdwGRNhy0xaFYnNqshRRxW6No1L/8tnJkcLXwgv3+etThvw2UuTwzO2zPqgwg7CoO5fQA8fAr5CS/fCgNEn/E4ffwdIhUGV9nI0SuMn0ExaNX0LMxo/2h1GKlhdzHFU84lcnAk+BpKLCV0CciMmgLPgpCa6bf4C4P01r2HZGiB1mNqi2nbYVjouU0jKfPd7yaVXt0+V3bq3Ym3ZPfc2gC5RgzGT3j/DRJp0PUncmWsW+kGGhLJ9vUGG0oVJsOr5digbDJa3Q+aWzYlhOdMandFtSijFnnPjx/XSMspkJteq5vUxwe3mjMWGoWRNmF4p1wbsts4ASYMYzaaV5QbWcPwzzKgAddyN8/xwXdteN1QaIbts6Z3Bh1InDCPgURPezDOO3QB4/a3I9Nv0aAKTnboem9P1hYeNWzxJVyu7ab3J1VrG1v4nRVOLTHT0uxuYS9PnmPZKhtI0TYJaIuhqUXF8aqoZGFfY1kdMgI9PiMkLeH3DtP0Jv1fZ2Fpv1IpDGT2Sw+v+dzDiSEEA3tQ3dVMww2l8pWmAwYzuYFXvtL3PYujz2u/UCiQkijTg0x3FA4IiHbHVeJi0M15jWd30Evy9venJyvVuSgBo9VK9MwqwPKlmx9SpM8FjDHqbrsaXcYXXY6AzQbm8AHUfYWS9vm0X/hakvgeWbWsn1vo+i2wV1tnFf2xipYyxeAhQ9am8TIvXDUqgAab61O79fX1f2b9X0fZjk8AmgU0CmwQ2CWwS+BESWH+1f8Slf9klVuB+Opgw+8/LZ8/AJ+qB6jIFZ/qBNhfqYKBEfdSkTqCo6auKoiZ79yiHqj4JUmTqhQAvzqO4ngmEZPBMJ6iShHIoAFLJUwm8JG2DZr4qFRfcr++piqpsqBULeKVtBYYCVf03BW4CwNyFEqffpeax8UGTEbNvBhASRBu0hd8yMJrwGY34YpTe5GtUKaXDBFKN8qj6JYOZqL7c8xTzPxRbFNETmFNNh5VNWZcxiQ6wEygNEFfhDtCpj5fXaeYbc+UBBolgyjkB8JVlyrJwn+23Hy+acaroI4sz2SM2B8w5mTZqBZp79LfzXJknAVGCsND3HHMgo/xzL8eSbgQBq/Sr0qnyOd72J2bDtm/MQEtsCg6Ckgo2BR+ObzRyj1ZJLpDpfFwBj8Lc5UDbJfAL4eeh43OCc/1qb//qr+iICvVQkaHMYF+ecCp8+B3+p98gUFBGzHc5l5QeU2gEWRapEWwHULTCkoB+dfJOX5bamnyf8blN1wasWe4otEuHfr/EvnuM+tf8E2QU671T3df1Ge8RkBsT1vIdDX+x0G2SDbe8nTfttHEp204+zjPvC8x5s+AE/XvnH9nUwWxahnWAbpHVPWD12703Aat2u4tNVkidkDETSCvd6HBtiZQs24WXRldeYckDVAuNDAbkXA5w9bxDOMMUQOs8H5/V+HpaTI4b0dvnAGalBBXy+bNsSY28e8Pm1z0gU6bU+2T9M0ICTtfz5E/+zBSRiT3QDj/PDu4j1cyjEbap+wZbVOJM5XuCrxkUTV9arn1mp6oMcmWrFYHNeLjzXq0quj2XiNauEWXBfckhem0qGp9/9Ul9cXLLQgJasy5hTv18esFMFxPfY/xXD4/wPQVcPpGL9RVT4Tc3Dgz6hVCU+8Onu72Hz/fIVQCpL6t5UMeqg3WxXn57gBlt/N7FjZYFT77rsKnkbM2THlNd6jDwketCo+ETyjZ1jgDw+c3rfPIblAlrBUDlPX2QxUxwtGwIIVMZWdjZeKbGKqD+u7KYTkOBrkAV4+G9b/ZlVddfDtszduJpWxbju2PfXWTvf5v39XLApyPhvT61vg/4Fqh2G3AB1fdlbd83CWwS2CSwSWCTwCaBf6gEohL+Qwv5Y/cvNcEKQjShiGj4VXavxzT1DVBVCRFY8FYHVJmK6jHRd/WlFLvcaTon+8D1+kxesAEuiNI00GBJmisecI/6s3qEZVmRLoj18SxTad2LOQzzGpRBmRPw1NtkLQWqMfulvqZ6qRmuCmc89VRA+dQsUAX3xryLXKMZrEDaFC+nNNygKt4vYyOY9a0Srj6sfGQwL0DzMpgq17btTCYm+RVhjE3fglae6MAC5QCGAXrqs8PEWaZfBaoHw1StnK8q5/ZJAD7Ir2wxbTMv5LLYzDWaRQuwZY1lkybPo8eTZ1LgEixBmW4kCOaRScZVJTtMc5X0sKwB+8UGieJbce+AZUx8B6OEHROw5reFmfqikybpXhwcX14iyPG6mcX97sUokHTk8OKXmPj+NcAKX9RJwBkuX4X4Ce+4+/+Bie9vmW/SbAavmfICEjSbDHc2rF9BhK9d24eVzUKSZbX+HCvrP6irbU+bBX1r1Tn4RdyJ/pz+dD6MG2ABuQcEqu3WsHfTiCCbHl+vEpjDiKax/T3E5lyWSZ32BKL+AVCdB8PUGbJt97QQKXCeRbVP4KWDc2R7ihm14bHxLUzdbmLot3rz2wRdElmudC4R4ZS1Y34dR/u4exoNW+xv/TONWOuQhNRryhkFktypkYGbKoCXifKbFE3pd19JCWuE32EvXYexUuBemVbdA/RNtQs7cKvZuxsvboS5oOiXwZNKnnZzxw2nAkieSwBUrT2sy/NJzWRqGOeP4x9zZUz1B0xbVzbeMCV2ffjcGhIzlbgBF9xP/59gch+MTBw/U015YbcFq24a8DQ7PjZnr88Yz/vsYgOG37KrL4BU1/ibJtph5LUyIWDRNea15Mf1mRPAy6ASDwqA2KjG2ejj8qcAT0It2ZY8OZVFF2HyuWYTz4B1MqPKXRNpISiQlPlwpskxa0kj4H2A8zN/BWJMu39LqZoI48c6pr+y0KadeQCkPgCWjfYb6wX/QuRvhnNMaAjfSrvuuPsatpOtEZ/CadOEXOqzo9ueAzbXYvkyL37/m88Zysgg5K/UgFaB6nK29o4+uGr6q6Q2oPrHJLod3ySwSWCTwCaBTQL/EAnsVM9/SCF/7N7u+ReMluUBjPGh/qVqIkjzT7xKjX/4TUyvnpCgSirsKonqeF5XXa8qgQoqF8h+Xun7Nf5hmuQZzEQF75RcqmFGDAAki8hvwaDKm/v+8S6iYP1CrV42RgUrvpIJGkT7FqjVpFV/VyP30oC0KYp/GUsDo1jPsVF7BYoDiK1Xc9ljUIeKaAIqoe/cy+Cqf3GvkYVD7vCWlZQVUdmzn+rGql7Jx2rmEMG67MLIYvm+6q+biKcqt7leBhtFKtpmEcyxSjNtiCJJ4Yo48XJkQrnwHl1Mn7kQmTLF+tgazImyZIVM/xNwr3uiuI1iVbiDGzlRU+SOXXKmBgta58h00vyEeXS0xXLq2QMmQrbF3LPmw2EzRyFsQlbr8iaZUitV8AJj2l9dtIpp9GeFSS7Uy3/G+6/5fvEl2JKq5QsmvgDUt/u/Y3KCUASPaZDtsuyy1ctcNwJM3Zasat7vBYDzPX3yvgKktzDeCjy7Gpwc2i+6cufOAorVpyuIMIsWuTBuEUPekU/+75guU9oIdNbLAsK/x7bm6s79Kv1zfUDhoMaA1rYhJp/+P2MT2S4dfy4voy6QE5AzUWRXz7+GuWbnKGivYyxF/3oLWw1gfRMNLrGl6ulzsEeB6g6Yt4K0zty+Aapu0GhF4eqLia9zaBKnAIYCQrWT5dU9ggI/387VO+hCTYZjQitQldEUtCHzB01yPUb5gkcsmDHTdc23LPMvW84zC9w15FoxtYzDFaBHVyz3gfvMl+q6krnVp12rj5j4JihUU2c1vRYWGARgsm1Yosd6JAGU0n6tOgYG6cMrgKQ8n6hK5QWWlJ0YALs2zqZSQs7pC2wq6WmOjuEkH/VnPUs9B8eY8jIHXx4xu9VfFaf9F0Koa4Ybed1GAAAgAElEQVR8p4WKzz6Eb6owg7497XOfkA9w+5jnkf3HFJeHxiELLht3tOY1k72LwbjBTTsjnMTkOKMnz8rzLxP6Fd9VdzjOgJaCzVvOPfIfYFqmNMu7UX9lSgWrAtVEAh+gaimyrC88xDQM9ppHoxg7NvF1tdVrd+f993c7OZHw973sh8C//VmbKN/nn+qD5g+B6rsF80fr2E5sEtgksElgk8AmgU0CP1YC/mWtZvcTvPQ5FWiZzkETMXV1/RfdNY+JrgpZWIfu3Dcj34AXzSVVMtGGEhhUZa/YJDq9So0paS51lRNbUH6AKqyGrIt+kGFS+Z6otiiCRhK+4Hr9RsU6KmTLdzLmhJbPW2XVdC3JXRols0ysCozmg4tJjfubABEtKcpsfF7rl2lPVPoCbPmuT6htjyKm36z9FKipElmGoOsICagwxjbWfgHGqVNW9dIoxZrT2j7bY9+4NkyM7V4BlfSn435z1sa8Ub2Q/7zHduU/+hDf1JFT+10lPhGCqU8GSbnZvxP9bZG1YDTYy0kjcMrARKdLvlTbdCq7avRfT41CLise8FkSJjek3Qmy1eBWASpGT/V7hdKCxXkIPzjSij3nhoOqchjjVe5MZRtx/hXpZv4Fmx6Y+yaarw0WXaMeP/4G4PRfYbcwTUXxboykd8tA0CS4VnSLpi20KwDd9aDNW/3JBoBtj0lr2908I4ygLOPaHfDcpIOpX6OAbNi/Bdbsa2RVYScVjgGJdkDVNnuvZXlBOtixDqhtK9v88U3M5RbcW9b5fF16vdcKPHcd65obznXkOB82e5q/a8Ohi+vj3uHl14wR5tYCxVWhfr+f/x7K8VuaV4PRBlHitUD5KlMElPYOi2zwI03qXefjN5oeB6iOGAwcNgGSssE1ZrPxBx/w9wQok/0MAzqMasyykW3yqI55s4zoLT6rMqypx3at8c1qwnoDcCdQ1Qf2EXNiTdVdt0+AP6v2maZfvNi8eVS5nvL0X03dU64+rtngcE4jB4FsI4l3bXTN9IHnsyQbFq5XHqqvj2fU3fykYUsFfwRSOuI5cnQMG/lwTL9ckAZdKtP9xo4fQazxTQUOzvx7g1I+GGfxgFI6LLwUMBqWKAHbsuLcCBPI4V/LL6PuZssxvqV6lhoB2GuFqT65YgjMJtkhV9V3NLGy+PWoCTJAVeNhAzUZMb1DSc5UBvbuDaDNurHWTs/x2W0vWJvcB+OacEvZ0DAiMRGReySTqltrC6za/x9iPm3xmmArUJJzYOzMO/XnNRNv7SLl6HogrKfE792w/dgksElgk8AmgU0CmwT+TAm809D/zDt/xOWCVBlUlS2Np05QWF5Mg8DfcYGUf85lLWXrsE4j798o2AITkELYCtkN9IujgBWVkurbBh/6+qvD+HBqgudBTYIJ0hp1RKVPNu8cVzpBroDkDPD1ARfFfwa7arP0S03qg4DNsi7+FlReml9VpnCUZf07bbBMjOcFfsutzp6Y5kYW5cTUN7TpERB3iyKr0itoMw9pTHUFYyplA1KfEj20jKQ+rTID8cuNeTLXUa/gz6jG0b25NhF7o081mEcN76omqczqF3uuPENXW23zva5cr8arSXRkmWOZYlkQTVyH8VV/PT0zWJVmyOZ0baReZR5gIJOs7GLiWNAskLdPJ/RdU+zl/xcWjHNJY/NuztRvTwWfg0trN0dtdx36ytzhn/FXTQliN8GkbF4uUmBVEA8U/NU/xxf1X1A2LCoXhuEUwxEk6fXuvzRY0gsZGK3DcxFc2a2Uskx5M9ytIz6y1pQKZ45OnWF6+0996TRTVh2HIgsAxhRzN293/R+lOWxrEBlNKFPX+iwrCF3YEGXdiSNgTbql0JW22dtrrhwxhOEfcDn9WUGXlhKdPg17Gs7IBbW6tZ4GS59Pt61kKeBTygDUaXrTzYwu/+a4ngJSNbk+5w0F/yYwjb4PiLhlo+Db/5EEpsvKImDauWBOWzcuXFjZBKF9s4lh5KHlWrwTY4Q18wQApt9lzWrLhr2P2lvDgoLWB8xoBYjxPw2TPZGAnSecNw7UPSa8d7ew5248cEnY1myQaIo7frJhMOs3aqC0DFwCT1VmWnfItp7yENQ14B7wewODqrlwXCptjxtDytcAY+6lyHYml/KXtmXziAXm2Oo6+qy/KR1/eDqDIUW+GS/aOtGXfL44n/TrzWZVAi9lqzDg9PY39O23murqBgFXyi6A7TQvKpC1AJn777n3ngWyNjYcp4JRIwQ4L/UbvcjyfQgzmqABKUdo6vx/oKMYKcdf3r8CwupDmGAhqBBVePug7yrAUy7WOfzAWcuzT539jf3bNVrT4Gxa8p8BlwS0Du899wqsu2qxqNhndzLPCT1mDYak0P8Us2obOx/YpkwLx+ZnN+W+fHHifbestU7eP+m+59bt0CaBTQKbBDYJbBLYJPCjJLBU0x918Z97kYWLWQRGqgjZrw7WqDdRTG0FbSp4ulYNiZaIl0m9ovldAaGsbNJ/RpfQL/Jg79dE95VRzb0CRy64v4dZRQmVeTnn3BW+qupIj4nWi6kw2TW+5j4VwXvZFuvQjNCCZW4ozjKTisWiNX0NKG0QpPjZCsYkywJeCy8EYpru6pOW4E2CXgp7jtLawE/+VqnUHDhAVyWXOm2D4Ne3psPWIZAcfFYg6G/lSZUXoHvZ3hBsKzBLdCPlSwCnYYP1UY0pZLFQ5KfiLTMrwBeImk8x2v4ATftj288AqgJTXzKr3pMaSvI1i8sAmpj6KgN9amuJmLbWbLuVB0wtkOf4eo8KtIcXOJx2VvKcUOH2/glcEzA4Prv5PoA2LTvGV/LD32B++mvKYwAF5rL3sKivt/8NP9T/DjjA5Nc22C7vDaW/IFxr3VWdjZSqvNnWsJIBO2FAp4k5axlJmOlb22g7p6Kr0q8kBJ3tf0s0Wa5985zlVoFe2w27kGI576QRtAFUSeURhMM7TKCRimWWZ+xt1WvCSb/rS+nA9CLNj3mtWr4CTJN+7xVQshjWgMB1QdnWYKEI/929655hcssmY2B/BrN9+cuYXkdm6Qfg4wb72M9/x+aBGTRbXMfa8eUf59V3CbA8BN43t+1aqYgUi6BR4G07V5TglfplVSNgdU3EbDemtIqjoDVBzmBB88zhmqSh0SJCEDnPpjxjJj5UN3rahWtYSs2BXTNOZ9eG1h3K0yDJWjPI0AqABbCaBCfFToaH/7R2EKjyW/Ni5etzMYGzrMDAZoJwzHlNR/PMBsgTb3/HX57cX42ejQEs/qrPgHGZYk2jNVZ/wSTYVfkISn76DBN5fZYZdwLbqlzj/+qaUaa03yjmdD9Mp+soAZBMT8Pmj3lV8xzP3DiZCL/mPDXYUt9u3jjFHtxIMYJwovwSWInjJ+Zi5c4XIgS/gLzvA377MHGbh6MBoAGl+a6xryl0Zsz9u9FVCfP6QOnZ/UtApUaTh0kGqMrr2vIaCRf4fgm01HH7/pel+4dlBVL6ziLpzOP9fcf/VLnbuU0CmwQ2CWwS2CSwSeDPkcBP/tc2/JJ6usojtYl93FW/1GyV40bKFcydCKCKl5qRBOVQ3fRelk01hYP3sj8yf3wInD7CxP7qq/pAWoZkhuknBJ6Wpz/lKddoQptAQShWl7CqV+jNl/q1uuOvckpFibMjhuHYB3QU7/UVVYR/2ocBbeZbjQ1bzXiTCYY2CTQ1Ow5miTlameEo2Mnj2DbJnBo8x36YXkbfOU2NkzJmRu9Ev1YVz4AgNXgVvZojGx3Z/KwnMnijsFmWbKvqleysgFGGwqikmugaTMWy4lPGp0A8ORyVr+zqpNFZKTvOEjW5TOhZIgCrfFc5NOJm+MeAggHUtlXzZIGq/nWLKVzMowBcFtn+iOMoUzPiVlIZO45hzC3XOeB3KzQgjf6EC2B6+QBJ58bB2V8BUv8Npr4fko6jPef6B9i767/FNxL/SOXnGDp/MsGGTS3ycjBrTiuYKn6p2WvqaTtKWA2yzcqp/DOWmhjvsytiI0HhaQcd3Y9Np+PnzYx7Ck1B/Cd4cPcDhViUJbwPoJOGn/vCoBpIxmA5IB9Z1UkjUttX7wX5pHP8/12gOkAqnUoTCjwyJy07jF74xy8AtU3tRsDIIgIRXM/YtFUji+VbOv61kUf6mEnB2PxVGNbucnAORvAV04e3jA1hdHdK/wy6twrKrM/v8Quwzbybu2q5RaZZiZ7rxI3ZrFYABa0LpMZiYtqW/vNb6wuBn+buAsyIxCIMe+tcpQ+aCMu+Wp/WA15/hxnG44NMJebwPFvcxHFuyJRe83a9hBG3LMuhfWdsjsnGmtrGgEvmgX41+Bt1JWer8yP7GY6/99r4EX3mYDe/NE1+vMer8/YjYJqNkIx95XN4jNEtJr8nRPrVDPgZMxRNzg9InhwWFKCqv+rtJ0AbfdiHgfYZdYTvqkJ+eqRPBj3S+oLyrhmj+/iGKhz/v4IVvUA0gkrnrSDb8XK/ByDKf89JM6OfqGa+5sT2Wr1MZU7r233K/ccDiF+J1kvimzCqD3PMefXIvLbVvrzvMSbA8qJlhc8DhP3boWmy5Wd3L+fDvTJxbxNvuLHG68Xszod86/ugSGvtp6p3LwdD02Vf373nu9e+/52Hwp+6YDu3SWCTwCaBTQKbBDYJ/BkS+Mn/suaPfZSZfon5Fr8v9KOMKR2qB8pajMYEOPxWHYl+iv5xr6rBPQW1VQotSx9U86XKkCbfoaCR8yqWgqozQJNlaJ0a01qB3YBPzWavQHSmf5ExuYE6CPgdn83EgxlgupDqkVFFUw5g97wpc1ZQIXuWdDRhWBrcKUzl6Cwq2yuQivcZWXiHXajXlDReKuN7FGaJ8kdZru9aOy4zfaRvL9817RW/ajp9LMgfuRg0KdhkztuPuHKqVBaJNxKvwY0W2+n9gtUByjI5Ac3V/5BlP3O5WMG++dtxQn729wiq11yTGZ8AiQaiKfBq/yw3GwDUHfC9AI1gkHLi/+qECfU3Zp/KeYIpWUaY2UwqfsnaXfw1rN2/hM3F1DcnBCso8Lf/ifQo/xny0RlEgda1gKoyfmfiWxQ6gGBMYUveVF59lRUOE5uGtBlJ7cHuxP7BV8jZgeVgAIeg1JQbc0zT3gDMllVAbAljXpjxEfiVyfWamIRGgRc8ycLiQRj2VRQjOLA6abvJicS9rwJZ+zuy31WV/sxyty3L33XGcsekhqGfPi8ZrEJmQu+u7Qxol2Zu5OusU4+lNBboPpGBDy7+GWOGWbD5fZUFJtiv13/POP2GcWp/shtgnwXSAcZfRJTyZn20ypmHzqWA2NZdVrXALpFwxyR4166xNHA904QAR815m9u4syj/KnYBJ8eNKC6IvcYceOUq1g+1ZD/mtFhx3N81IFP8fF3XXO88u4RRdd9Btlbf1oBkU+VQdgI72VfqNIWM1ws6s270uRVHytIypZ4x5b29PYOV/QDAjUnHrGmeedxzdEIOU0x8jeirG0XMxjPvDDR1hN/t6d71t0BAl8OM8fGhYY3qI59PrtXvdqWYEQy/ANre3r5iY6wM50P8VwtKfRkQSWhqypxXHliJFsxxTYRf2XTBiDj8qM92+Nc1C3mOPQao+q+sajYRKDkBnQScsw5eEYQgVMipUbHBmTynWfG6KvlWd+zv295nrrtNO2xJy60DSn9/mbTzNR+zPrJrkMk414/pyPtLv/f7elas8n/whu2CTQKbBDYJbBLYJLBJ4E9IYP1l/smFNFaWUQWCEdABBGwyrKcoRpJm+rqpGqhqC051WU1GPK7XXzSuXCrwHDoFLO5Dcx6fVYnTNFb9Q0VMEPv1LwBzgNVrAp3cw2QKIi/xFVNplRk5neBKAr4bTPK4jPYccg/sZlKwjMldlEGYBj5kbZM2hnsFi0ayVIlUKU3eUc1xVcYEYurOy2+Pe++JKmpRZwYqmmijE7+kVpjcYLAnWVHZn2BqBPWM6Z791vdRYCkglZE2IrCg1PLOBJYyyNwSPzrbqqwktMLgdpgFmPGN5XoV8ABMzr2gucpKmY4mrKd9HIbVZmj66P0Wo5jDImcMq5hbjj54gnBPOL5LgQzBOXqbY57YRiUOO7D+O5sCuc8yihILWsNWzjWDoaIG07GDq3+FP+q/oTwNyRs8Zf/lbu/l07+HNfrvFCCg46YxFx7cR31F4OajbDMU1gDC9K3MXHCj/4VZ9FvZ2s5Qy7Cx5IXEH3b/4Crq8L7mkdkp8B+jsXq9A7yUZTvhuZnpcTAcwKECjsDSfY4fpCB/O5FmMsVPVYdqAHjapznwsLGRuv6gfjYy1Urfk57g82o5NSEuijTYUGd6QV/0+fn5RafPBM2YiBwLVJ0AileUFbQ2xztwv6+yy4wi72N2la5IFXRGsKVQgeYV5ePuN3svv/vPFO1uhZNAlnHqGJPf3eaFdXby1P8yvyl/AiZVdgO8+CGoNNev873Bq7qWXQuPw8A6h2MOHLHIuKajOxyoqa5mwPq/3wM+azHhomwuZdfDM7toMrNaTcRknzYZSdj2nF+aV7i+rAZ8M6hSImZThED0jvvSPljORB0neFn8uh0fytZC5JGgSHd35zCyMKk69DOH31jksoeO1zEgNRGQBeYg6wRxkx0FBeuf+vCJZ+G3J3t3gN36rDcXK1xm4aBzXrkgHy1NCGkUVlPj13tyi+qVagilMKXYbTxzjEzPnROBpOvV3KqFiLKjbrBk1y0z/ljwmvowAQY4HoZRdRaX/dT0xO8GZcqekDJKPlVL7Xpt6Xq4Opez1Tlzs+P3Qtm/48htgLoTrB6xX0DqmuC7Rn/nywKoa1fK67vudxXtwO77W39/1v+x0rfjmwQ2CWwS2CSwSWCTwI+TQBHIT/zyz72+lWodxUxVMGUDE7AI5VRzsANBguoEp+/4R6CqMhfyLc5gVeAEoBfovEaDFciq2wqS1IceMb/z+yUBk/w0cMkDSqQReQWgj2GQDFYEIAWYCQ41wZPV0JT4w7CloxG1TP3ZUMwFfWcA2YK1KqSCVpnCsoGWrT8qaRgAPjLF3q9ObztUPDXb1XNKBVUFNKldaIPKtgyvSqQsb3CAIE01S+WLY4JRgbXRlO2zcjkVpNKOy7A7sqUyedwvKEwk3jIZMX302IB6+2PwFWVknsbgcduADIwwXHPfUboDvKoEhlUcTBN8pdlh+lCWu0GZCgQcTVmnnR4pMyRDutS9sI78Gv/XTsUCAA9nNkQzHUDifQofn8eDD/+aoD1/xbWwPQhRQPj6QMqZz/8Bc1ICJnmrGwYJzmRDg+q+vAOAU0kP+z27C14XVdqZJTxP2bJSq+/eZNveZEsJ2KIxYkGrdRlEpki8prE1k8y5/t96gprLjtbP1PpK0+eaFRk3QLWgrqBQZd5JZV5SAYDfUfVjGt6l5fZOTIVre+Diaf0C3CQNGVY2OYYcg2lYCrD4PhKWiXAAU9qbo1NH58FuMHtH/CXjGxywOnKaJ0zljLwuCHilKXD61uteH77Ze/v0X1got60mewxlRhdbmipGdPn6/sklwJz2BHS5hhRVbrddvbnpaCongWW2lpC5Qc8MsBRGlD7IsGbu0AbB5TX5U18CKCdFDvOngahc46R4AcS6pvVFNdiZz4w7GFRfuh+4RsxVLHv7gB99Noc4p6WFz5/uAwAHXZ9J5aQVSYOx3d3if3l7CrA2ii/+odm0wvMSUNxRN1iR/dAUGPaROnIU4Nr8sySC+fS69/kzQYtYB4sHf+X7oYGIBPOBgd1eEiQ+yZpSSKL5DnC1nkNAKh7ySSnz3Khmc5ebAkq7g6DZcSBigGTNfl0P3exxM4uSmKMYJO89UIa5W22LG5T3s27qNWF04QZVymah0bOdL0mb4xroUmrd2VEC+u7tfeIavVcFqos9bkClzIj57Pj84WsWwu7Eu9223P9+4r2/ez3Z/tj5P1bfdnyTwCaBTQKbBDYJbBL4MX+R/6dLyT/dAqtwOUEPVTiCTzyHbnEBSFCZiBI4OvMN5wVyZ2Pql3SEKHDmTj0DmWmCq54Uf1SPYcqrAmrAEv1JL4jae0/2evUald0rGFYBYcBvrOZqTuy9ZR8Aqhf1X01OUNURFTXLTECn5kqVidXnU2bW+89NSSMYo1wDjyQisISHgI56VW4Fj4t5CZk35pwGeFIe9kfl9hx/MpVm9//VuQSeflWhFkwaUVjAT5VR0lUrzwSv4CUBt+lqBP5lLFRUgSrJvVpdP4y0ijDttV8ZA+p5QmnW3M82Crwt6+wUZpr6BfMx17U+TSktS9PG0dcCZu2vINg6ddXku8FilHGBai+Oeye/B/cWbVfPbi7UZdXqxADsN23MO/NSLz8laNLHf40pKWakDGTAmErq/X8hSM9/oAyBjg3hX8pY7FsqanGpN5sAQ9m0Grn6Dnw9TzVb9J7EKZ0+hGrrBNLY0cBJS/nOd2/H9BE0bgTbFQ14h6CUQvT4meTWK+Bciq9RiiMkwU83bSyxt4i8ZKccuJaxA5jmbqEcg8hkgwMG6g3GNfenk8MQCV5D5RldV4ASZ8mC+nfMlMAriv/o22nuYOQww91F+AJUU9FcPGa3FmrKk/ZiTP7TnpqYHlz8ive/LLAvhclE/0RE4P+U0N1vkw+1TKpyqjRaTR8gS5Rpkz+G8Mp45ljrSn8MOMT3Mqmci5nvgBzqSPAzN6RY2zXNbURq1/EtYro27pNtMTqxwJadLdeDTGr2DQb7uP6dc4LeO9wQugaIgcsa1R9doGqaHOtJhF8jEMOklo3HsNW8y2wSxaIDGQiQZWYfHki9gl/q89NJTP3tom1url965jMp5KV5R3kH+XZDw/G7/fy89/mT/qMFit2Kcc43qm4ZUNes7KY8K0A0VgT6aGqcK6N5DAt6mU/zpQp6nV8CRgMgPTHvLO9EuWtunIjBnd31WrVODXedcJrwPrNBifm3m3Ocb0gl09MYbGnGe1oYr9WA5oRVCgBt6KSOofyvcvB9w3mST8U/1nmtufDyco0bQO4q4P3D16p3nXPtrM2mkemOWf3u3d+993uK3w5tEtgksElgk8AmgU0CP1oCUel+9NV/wYXLVFUVQh9TKxOf+KdfCKAaIJBVobnjt0BMhvALo6p5a5nHndkt4EumYQXnkSk1uFGCKaH8+f2Ca4y6aVkqMmcA0FNC6b4BBk0xo6mvjKJpZVQ0NeW95JoLgJqMreaiiVepIirjMGyBdaqg6hCrSaxmr/FXVTHn0yBHqmaqZRAaCaIkS6m2+AwgNIhJmRiVuWr7gu9z2hxMJzurcMIqlrV6prEyVLZR82jVS5nZgFHlJVDVXJm2CVTtVwLJcI/5GGV5Rkts2huBZJhejgucVRLHdi9BrTTl5VNQLhskiIzZ7zIPnFQhAafRVcsIxz83VriaHzpZZG1rdh2TUZvRhLQF69mxmEk1WKoThL5rHj1tKrKlDoIlHX71vwFWf0HbBYJIAuD1evsf915uAakiXdmmMPbDmA4q7kR3c6Mmvwq2IHZYR80YZckCwnTQ9VNQMmA4LfCwQrdQA7oIVmuIWHtmJ4IgdZyhw50XRO3LZM14V3lfPE8EVRbTPoWaHwSVwbEdXuAxI7TKCsF9CVaS9kWlvWr+Qepfprn1aY0cbDlgVnPgyD0mxTKr/H5l1QlsBWCZCdQz4ZwD9ErRZp4shtVLIotlbuuP0F+VcsqxP/wOyJ0xLj4fnlW8fPrV3uHHf8UQYDqdTRDWxjNg9Rv8i+++nfFZDK5t6ObPuPKOXFNlNmIS1nqiYGdorYsxdGPpLX6xlXM2bfx0IynnasVgV732jtynK+2P81hzX01/HXaBqBtHt2yI6buauEdxKa2c3LjRisGytOTQnFgwd4H5r1F+dTMISBVYymabUks2F5NcAfAxD43DROrVHJkyiBKsC8HDw2ne5k+1/HaGc9nMojyY02cA7d4hSWKOzIYajJqxfWE37/p3B/jX6jMNCOR6E8U4V88AtUcHBCSiI251ODfu305gOc2n5WjJT+oDDTxkbh6/4WPMvAdixjPVeQQnmg3A4Pic9eUa6wKW7ff5X9bWdaOFAvOVeQtPnGs07RVOuq4fWX/JqT0bVY6FYNiwSX2x5rMJ0l0MQewTE8Pp6DMPo5q9a4HzGBSb+9VrCpWd4YLURC+Y8v7Yx3o4Fdx3IXrPH7tvXf+T/kn9gTZvpzcJbBLYJLBJYJPAz0cC66/vT9Cjqr1iJF/xZuLvd4yoAlQ0B1bFr5mnQEyVSExnahbVai++Q6ETqF7oz8q5+FFOawVAKnMCx/pHovPisyrLaJAU2Uzzl6q/nxOQ9QIfVSNxeo+gVvApk+n1shSyowJVzVhlR5u2puXLImraF6ZTHY/7d0wix04tg/YIXANMBML2lbosO0wOx2V7o+pY7kQwlcW8sl7ujT+puqf+b2GlZEpkMKv4G2RJGQqwk7JmvTWfNiKwv6nDYE5KKm0cq1Tlbt+sT1VKhkc/t0Qr9jq7J7CUmVUph6W2TCvcmQHbdu8TQy2QSmHeL3A/ZCMgQx09s0q0zG4daK1gxk+wYIWLXRz2OMrxXJdIv6OwHsCk7n/4t0T4/VUKks3cf77be73RH/XvOAZYA2wt+Oe9BdBrtnR+lARax4X85jutCW9MaaNjziAGXAo2C6IS4dfRs61us3Csyrc3WbBmtkb6LdD9ohjbTUGoQGAU3UTA9b7l9zb3W9Yuv6pobvxMA1RV6uuramTdmAeHkXUwsrtBa1TxC2KMg5ocpgFsUoi+M4A0r+Xsv4DK4s9qyhsZMJlbF1W3W9pGPzoHZ7+mJrmAq5Snuflqd9a2B2eOjC/rTs/nS7g7I0h77kSG/F9BrH5Mf1LSA5zYJ3xWH6ATfUKExu84ZrpYrV1OH+1rm5FUTSHKKKPLKOOQjaVpe5hhpZ7ngG10QQpaa2Yr6JRRTf+47XFyrj4nx2/ntxtgsqUGQlpgNf31kZWNq4JVAydp7ptAY7Ck9/wWuOqrKm4gzO0AACAASURBVAB+YgPKct24en5i00NTXNLFHBG9VzCbNlJXgkGlvaaiOeHzhN9HTMOCNf3kHVrT2hwQHOmIMt60kjBiMVfcfz7c++Z3GNkyXsfj8H0PGHRG6+d+csw6QnC35GV9xo9ZNtVEMjUI1n7Zeae5Lh6mb2eBeB69pcMaCRuFWi5VkEirOl8GqGZtZFxTQoBqQ+ZFYmFVtSFJdGF+v7AOE5Qpg90xfOZ+Qy4lYJJ32e/sTHRuNjKwwFQ4erD3icHTrqJcbuHzl6u9w/bYCyeL51vOn379GBD6Y675oXq285sENglsEtgksElgk8CSwE8IVL8IWdUFjBgzOsGhhOWJkSXHN0lQpsKkpoc+lyiv6o9H+IveE2VTRVXfUUGlqosAKcZY6Bgql2EVA0hruqp57e1nldC3va9++bb34SMshGlqBLayF+gnKomCVv1jP5hX1CjABkmicZrqGtSk6S1QNgGKzzChQZfUJXvpS0UoQYxkIGVE+ZT1DAcnq8g9ibBJXx/5olpkHbJwUYo5IMDz3o9hfCsDqzEysUBVRdpgMB6MUhmlu7INw0N5ykUFXuCqHiqIDekSzbnMa9LO2FaA/vl52c+kx6Bc/WkFk8pVVdJ7ZaVlesM8clwF3HdhZiFYcGbtZ+Nbq3xDVlqhPnMBZnOhTGbS8oRrLrgYFmpXWMUbQBsgNozrwdlHwMz/AZb8enATii45UQtS/2snAHJSYV8g5UDmNu0rKA2rl3bZn8WQEJjGnKsBeSrmBmcpW7oQUbdb+up9jrpHI4x2LqwrbQo68neTyZZJdLdD8Dr0MAeTJzXsdJnohhAbiQYheW0DIxV82i1NODWMrNdezX69T/BZy4Qlz7R3gGrBaVX8/din8h2UpN+idb69EJQpbDjmtpGD1y1Qi0Flvrf/i11tWhuuC8YemUb0gyxs8DCqi5D9osLP9WOSv68vKBGbDzHnfmMzImMZhpCct8OsWr/Atpsf+SfXlIXueo935TuT9NSbHbC2fe0OJbot5xJtd9rQ0wWRgsJnc5zGkqLBmOJTys7WCkx2LwtKipcnfEddQw65ZK5tjF+464mqBaT6uh7j1+5Q3cPK3lFWhoG69Ws1+FIYeQIkPTyeJl3MMW/3Cx7DkmJKXmoUtwYeckTvzeacJrQwrwcHBDKCQXUDRDPidFT/VUBxWNsnTGF/d7L3DUyuHT/T1Jr59UiDfJ64fk+vmAPU9/nmCmZU/1O5Tee9XCQm5ETnFVoaCImnBWyl8FUm9SnWC0JefUcN0OSTOfN1BRGL4GX9XfX6uBoV+DCmw7bDmk4To5cgaMy/F/y919ZP1xpyYA4LVAtSZVMbaKySqznwU1hXAizx/Vv514y/4N+1ZF1rlGvmnKBjOeaW6I8FqzOX/uhHn4U/Dvj+UFnb+U0CmwQ2CWwS2CSwSaCo4yd+WclFlCKUNcGhv9UjoqQXFKkQ3mq2yzWCP/TAAEaZzycUwA/o/heCUSHC+DbGxwulLZhGIAUIM0VK7r9BnUdR/AUxW375V+7Zz9464Och7EPVE9UqGdsPMprc/4aSqc9nwFmwhREyh7lFmVNJFOQZjElgeKypaUAcoFUALWYy8JL9452gLNZNGTKrlinWNHeqx1LGmBCHkbT/MsCCSv2xZFRVxNG8LqBjba/gMqbHAaoC5YYoEQi6GWCuVWWtspY+iJ34XtazOVRt1WNyOCr/BngKY0S9CXAlOxsmdrGaykSz2ZaTHIx+nw0GByFgNpirACIY1vNhicuc25bFqKdsj831ayZaT/VL6jv9uLf/1f9eJjUHZY8IlnTzf/P529y7gv+kzrydEIs1LRMWE91StQNcjc5rLkpB5JeG7Wv2GxNay12gcQGwVtAMokNTy9boxxqw6uyMHUH7rwCKmCKMA01bxQu/p8z2fO/zZHjw3TU9a1v0PVS5lkGdaKcLGOZTgLJW8+qPs35Ap6VMECbt0ReDFR9Ve0S6m5jeOuUF/YkmzGZAGNYZO6ddAjB1XWSfIYCbL2Hw5/6U4SXr0SKoXG3zZIc8rG2O02ciNx98+Ju9/UuDLGkezwWA1ddP/7VmwGPS27uDvd+9ItTGprJddH8Hmp2DWgAoHJs5jKvPjUb77fFE7u3+QUHsAFXnxi0A02MyoxbzxLqRSSXuU9PMuPHlhhnPljwLtE6YoXftHhrS3OcbNqmJ/u0mHSfuBaq8YzbPXH9+BvLBph4apfcO4Eq6m9cX5ihj8MLu2uOD/rxZMI2ELYNJWpr9A/w82XWTUfWZaLtw1c78u705wcdW3rLmwCewos9syjxx77EbheYLFVgj0HuCNTkHfOZ4jdFzyzo2c6rPHr1Iy8H7vdSzAFT51jDXteF9A9o0yRUKBhgLTI8xLda016tMN0ML9m/4/sAxHkwmsJH9DpTUsgUAatsmtYylNTOslgb6sppL1ZY0yvAD1+ujWrsCIxt3E6mrbi2QzktbbGKc8XTNNX/4sh+/N9m+55p1aAOqf0I426lNApsENglsEtgk8GdLYKfa/tl3/pk3+CdcvKJ/lAGSVEncpXc/W3NewdWtLCO6wgVaURnHxidVfRDoxkxXQDk5UvWRM+hJLfsKhAkIG39PTX/VdS+/4t6vVL7UnQrkwqjEjPctoO1ccCqI9JxgE9D5hAJ7CL2rn2ZS44ySayRPmYqa+JUNrWJqEKfmVXzUTBDdxnKN3BkFaqIEB2NzjWa3qkopx/vFVhzXhNh+Csb17bLdMehEcT5HUT7ioqSH4XhS6WgrLaPGgUQfpt5TGRzu8V7T5pjaZjGNmi2fmtoz+KMgLlFGx4zSsUh7BjyHmORcxmIi/FqcoLqmypWNbxV5NxcCpBWvnRrycgUuiplo9P22uwiarw3x2VdAJT24JPfmL/5PGkw6k0gLpfP57/FJ/fcM8G+KKrhnMX0FqMVrsrm+ZGY1xRX8CSbr2GzVmvoCAgJsvKPMiylcEuG3HB0Xht4dcNsmQwFynWU6O63TBLIrXExmemat/oALMDVv64yDss6cLcCKrGKuKqCmDWEKC6CqrvvSskBWVafH+qE2WJObDZoIA2LDLItg6KcsqtfPvRn/sLv6tWoSbFTgYZUAq2H1NKkEJKUMc7bGGH9yceqva83ufmQxtOuRcRBgvrTN8xkwOv2LHNrotts+eqzJdoOH9qEs9z/+C5jzMe8WsGMG/Pbpb3k4fGplyihsbeG+soqv9azPhNPxQRNRjxwjPq5PHqhpsb6lPj9i6muApYg1QySY1Td9BUgSUMq2xqzfLmU99Jif+q8aGVhXhETwtg2MhZG1XQsxn6eNT3eYpAJUDYz2iEXHNV1qpGDb2QBexycvbF4RRfgajvHG/KcEyIJtfYX5fnr0ExkZqEs/Vr4fyqgC9F5p7AuNEag+fKb8a9t3yoYYwDTrzLkKo8m6eHw7Bajin3r4vHfz8iGxAw4FbOb9dXQyNEdhPWv5X6sC4aJ+n0JCQ3WZ77RwUJa0xrQ1j++GkAa8bq50/4CAUloaUKLpZw7Hv/qIdh3uw6ZmqhwFDB+OBYABkowI/MS1mvVq6m3dr5RZQ3zGiWsfqGEloHnmekuzPcJizYjT9jwqfFg4Q9Ymk7XWV3tsxjvHdq8+Q3YT+ztn//CnLZoJ/4PXbhdsEtgksElgk8AmgU0CPySBv/Av65+zy/z7TVCFwYo3+EQFRoMu9cqPAihQkbpkfC9lHQCh9/pyoewlSAfHDXhkDtXs9SdvoSanKD7xVzViZplA2ZWwg7CwByiPpjiQudUvTt9TlVB9Uj9ibXipWbA6DOfChKg3W6d+sYJY7jNIkhZ4NyiA+n82B2nNY/U7LYlXLkzGROBhRGGB7BtA8A4FVRZGQGu7lo/nClykDBLVOIC5+s6yjFVZVHmOoiyhxVvzXv12VYLDclJugi1FUVTzrLzW+YyCsp3AU5Zh+bKxAtUQcpQTH+CUV5DdwC3dNEjakbCqldPOJze6nNFNGSWjlYZ1K1gomzqgVQZVLXjpf55aYGc6myBK9p2cmwe//Hd7hxd/DcaQTaTcp2/3Xu/+LwYAJnX6UzDXMp0VsbwdBBVQySDum0ImJ2yIdLkTAaA6CmtkNillDHpU5mUYWH8PiM8sDGVrWc5k58qEjwkYKCqvObRv+zudjRiU5Uz+5Q8bM9puNBTLoaoHgYmYFvqzPc5gAyQNolosZ8oZe4HcKBhwolT51pS58uC7AZMyNoCNKSf9Sb6W+r/GNJtrBLH1HZRmRPF38ovK0t4IvXIPK96Nkx3wVv//DoOarmdAMh3KiBocqQVVLvYJ+/H9K8DqBamHhEmWf0+ykW/+n4LWIvzxRx1QIGMeIIrUMyy9xo/UsOZbAO5ACav1WSBIBXCWQW174huaCLq1ZjCCr2a8rrEUzbGwsT6beObc3ujLihlufLTtS5vgxo4ycd36HBHk35jGBpPeO0DrZ4BqTdNbl3Pm/IznFHlUNUG+/YzZ7mc3QbRUeISBZUTwUX19DfLN+pSJfMvYaRLLs0eGV1/Yu2Puv4LBlYV1Y2J8PAXQeobi4+rGmsGZDFOEEW/ypepjukIPCSi5KpAzcyNAlZ065ptxmx6Sl/c0M12W03yo9qHrByNf5qZg1XYp2WPLYu25WZnNFt6m2XE7MjmqOawHqzM2dgPI8T6MaWP6rkjGsqy+dI0omBUMuzr4e8EkuOd3TZVlo7vengN+ZVodHs2fF6C0pspvZkbK7uvP/TuXmf3u/u3rJoFNApsENglsEtgk8A+RwF/4l/XPua3K6foDvrBLCBWOFhJMECWAXSLgomsn0BBaoorXPRer9Hnhh0vAn1iDexIUSX1cdg9WQjClGeu56VcMWsIpWdF9zXNR/swPqpKpyatmuB/JtfoBoCrQ1ExYpTRKZdgvo/rSDkEbx6/mXtPfxEc2ZrxlXFX4wiQY9AR9R//SmMdynebIKkXxK0NpUh2qvlt215QzR9gMR7UT+Kr7DaNjsCnB7hFKXFLmcJERSC1H4CwgD8ts0CPN9yxVUCnoVLmV4YlfKi0I+ETx5PtKlZPUDZrX2k5BquB7IgQPORkzakFAUvhYRtohmK3ps357y/1SkHlgf8O4DeMVYKcs+CcmuEElHUDL8suOSRU5a9Z4vnfw1b+DCscUVD9XnSGf/n7vDSb1FSZ1gds18aOLBhf6z8TTzcRyIEi4a6RRwUAcaBs4qTVnNhYMzYCVS63CXU9oPuPn2d/xUxWYOaoo3WFAc04Qu1pkg8oq2aaAqwFzu77vbGFdCAN8VaYzdjPY2ZUYQBhjxpr9JohQEoMK4Du/cjwXy/R6rLYIAarxPZ3rAygLTMvWeo3NU1knBI1jG0bXa2R+6w9rdOU9Ut68JUVOOxrj+QCsFWk4Yu0rgbqWPN7LZUCu00C/b+eCADETdx4K5lq9/Ju9g/N/PnLk+N1viQb8t/iu3pZIl4E1+nSGfZnD93sY3VkDy71ghrkpcgNS+4x5AtRpumskX+d59mU0fR0zYDesXPM+H9ZUDWYXEApU2Ux7ArUZKCnzPP2vL75uC4ksboonrUTCpPLJtZoB32BD67JQhrbF7pt265TUUP64+fZw7/r6jGcboY1O8AkVMBNI6YkUNdZ1csp4pH5u9CHlqNPWB9jYp+cPANaPfML0EzDr5eUukX0FlG6nPQFUX4nse6T/6eH93v3LOewk+Ykda8b+0aBKWhcQAbiZTKkrgZO4Piym5rvmWvUauUrBri0QjNYs9/9l7024HLmOLE2PABALEEtuTCY3kWJpozZKKqlVVd09/denznRX11FJKm3URm2UxC3JZGZGBAJLAIi53732IlNsqihKLM45cxwkEoAvz5+bP/ew++41swGSZsCh1nOldxHsamy7rq2z/3LqsKFiVbUNMbOZU5D9NUaF5xUCoqNKlp6LFqgJa+rpIY1tpMiIhmFV52pr5kktPTfVb7JgO3O141ozBlNFOAxxlA8sITVUewi9f8x+lN81nnuw+lGM1m/bW6C3QG+B3gK9Bf6sBfAV/hOngOO1NregERt2+HDK9IUZ9HJDDBgBhEhccfwAXDuW6wKQNOOvDQGWgDcnOSKrpv18JUMCk6gt1rE/vvgCeR8xVGJqd5RAiBhUuxJaDht4qAxPY9hU+gi2wlcxniLxT0BrY1dwOPfYH0xR26Sua3g5eU9mWZD77VALEQDnmM9wB7ZysZHGaoUmrY6F1aRNwKLeZApdArplC7IQk2CKYydmt8V7wSiErSGhkuNfAZL0HUAMZpHzur+n2DBINhSvxbK6u/KicegaSDVQ5RioY21vfdr+9tztx8GkGvsZYEa+ClBttVMNGnQMgwX7zSWrLVBqzMfB8elB605+RPsN3ciBVWeHx5/vtg8+fcVGXgqkbs5/ruv2rm1YWKDYqGL0HF+ZobxtWo33WG3QQU6q2FDHjxYAdYeybVi3AM4MWpYXu3kFXEEiHi1e4gRKBpWAXRbH2U1ypDCuVyVnvEMlSGqZeGnH+9AP9oG5JEEO/aNNLmKAaBxpwGMAqJlOA07J2rGlASwgkrsK8FmDubG/bquhNNqI7DHtcg3CmHk5MaoGqlrvzLK5/o5rdUxrO39+czNXzKx71hhXgGeGjrtfzJaBnO81fWkk1uNANQbU6e9pDDzTbe2JWdUgNaiZvtNt3hOz6oKh2gjKjfvBttZ49jGyv8G3QVdOz6fYkCabMMlVE0JrnS8ZcokbDSMfWbCV2gAlx6zmmQWA5fBIhWEuaQPgtSCkF0YTAAyTClvsiZzEclvur2ULaqsCcPVJTVUnVMMUlMWZM554hgkY6jhzsaIbgfmRfo+U7tv1XdX+SuBzecG2Gi9kDpYkeEtgjlCB+YliYR8IdG6UgGzrwJMuW5czTXCdqSQXY0bJi3YlL9aNO5vvqV8b3fdLldvZdSZhMg6v1Nmz1cRJlWApLay1jFwxpQKDuxoXS7GVlKehwioxomhjkOMmPhteVpNivvi5yMSjNrkuQHlgGTAjDhBMpCx3W4TDPJEDQEmSRLb0RKYy6pxKrIAqjw+24/dC/UMeTGsDPwtS+ZXf/o+Myr7fqP+aIZYzQgIfOf3f/uqB6t9uw76F3gK9BXoL9BboLfDIAh8CVB8BiI/DaOGkUINWEQ0AWPmrTkqpdWN5bbCKyHPJynugnQCwk7FkcMqwtCfZ775IMmS0SH0tHYYdNcjSbzmYgL0DSX6JvXrwUP/IdzpSnKqzb1o9GUA7BgjCwIqRBFDCTOAOmS+TV0o7eK12SvVmOxI6gYNwggCJyG9VhjCYQsvgvXA8GwM6JHER2wP0tJ5SODiuTSYJe4tzasyGXJlPGoDZVb939R2SE6YDxoX4UiTMAFt00ms5cga7ZmcDNnkZX+rT54Yk17GhSHfjDOKWOdaUiYCSDSMDZh/OD2barKz+aVJkVrqMjTEU7FOALbjqkqzBmMudxQetDrCwcFsDPOlgjSiwhelOkIX6dvwZsakvqr+RPHYXqoh49mPZRiVoOGkjlgAQJi/CuGbfJkV1bOjWRIu4OCllY9Bp1AKoaZ8BpslQWvCrsYUYHzbSADLsqA9toAowAADAxHIeRu4xOI65Ec6j47jsC5La5rgDWG0sakkWvDaYqzIe7o/2Ma5kQiGzBo4pbSljYZnM9ALUceEBE9YQpCNuLwPY5+cYUxbCfkrWa8kwxwNI8AKoRiLq82ZP4hrpXwZ3naP6QDws8uDKKGzZMEC3yYZLHgzoTj+y85WJ6J6LXqarwfdhQsMWB/xtKYZ4+/i5q5hVA/3TN5JgSaiNEixpH/vY+B4DZlHNDOdecKZgnwfXpVQHuplcAxWgqWaQACP/5XfNRfieo1+egIJ1FZ6hXA0snWufSr5LFzgxqztIsiTm1Qmb9NrTw41hxKSaLa/lczCRPknOBLjlueIJKIcVCJhqwx0lSDJbuxxqf7GpehvoimLkPTtXjKn25zqkFitla0CxYiHPxITOlIBMqoRL1TylcxuxqWeLE/VB8FJt7Y0paQMzm2cdw2MpkHyh8jUbSYGJTj5dE6Ma/hVZcC4+d9G6GyvJFuLac8HLhe4tlxvS9efZLm7UtVCHspEn8HyRGwj0HYQoWM8OB0mIAU0W612egTpOK1zj0a7xSeImYmEt/a0RtLm61pEPY1umT8gOvCIBnfuB3DdrLc5hwjI8rP/jlazzERfXzZsL91e/MmHy8bT1V3ei37G3QG+B3gK9BXoL/P/GAle+4wefUUMTf/tsMwcCLlh0qR+NRW3cFzVGcRcoEkJyTXw9jopwE5nr3v62nRpiTimnEiYjeAcgS4KlbYCqHL4dOUkHAmgLgCyyPTV4eKxlamwtmR5MLEAO6e+B0ChgDucHlgOGCOA7E1Nhxlednpb0j1qIB4qRxQFFfosEeQyekfNo/ABxpyZcogI/XG9qkUaRmiQlrnsKQDS4CNizc+2Y3JwPYJgO4mhhBOxBP+Y6tz0dk1I2AFycZ9abWAPEql/0ifbcvvZje5hUY53yNx02qXVsg83oATJe4l7x+pzUicRIgEFrE+N7GT/j48XvD5BFqgtAcXmbMK5e0agzdndcasC/vUoODstkNNRGnvadPN8NrknyK1bVctmNYlJPfyb7vuljkJE5fQlQ3ZIxYXD9GzBIYzB/Qs6XSH4dj0qHGHkcMMxqQBvbF31sFzidMfi0cUDfHIv9qvaj41fZLOysr6BZu5xMkjrxbkC14kMB0S7LE0O6XquPBhDOtIElv+zbKD3HN7Zl7MXRHjGquUOCiApOGSyWeTzeaN/9LVbW9i6g6q8+QJNVtgRLgI4C7n461ADzNeMaJmYV6bGndcymVoImpbGJshsQyzmFXW1MdzpTL7Lt2gxaaJK4njX0yahOe2GTkeqsHgisun4udhVH9uD33fq+6qwKJQYDXw2i2LVNBBUA9nj12Mt2Zj35WWwo9/IFIFQPIWJDLdl3iZnIoh3Lqj5aJuyapgBG3Y9VS5V+Jny3JP4FVHd1nzJO2If7iE9vZ1Ab5QRxqz5d/aYcDW0D1rNtJpUGTFKo63Nl752d7zgb8LYy/W6LDV0DXgHMipGln5uVaqGuxKZq1so1gNXGUoj4XEB1qBJEkwmxyipxo5qpgz1lvVVd2JXiWA3EVcrmfEYdVcAhIFWspid5gI9APgFM/TvxFlK4CAgvzIzWOHE91cSoJn0Zz0OQP6ARTjSTLSQ5aqWUAJSMa5IocXUAk7aj2VwY1yRG8p1QioSWcXuFLL1GF6zuTP1CBszkHYxqeNxMytGHDCvAMP/lebbUJEtEyx/HqweqH4cV+zZ6C/QW6C3QW6C3QLOAXdGPZo42u96c8r9sd+ACSZTALMZXAA27O3nhOCI85E/9WGuQczGz78p9Ib4s3T2a4MhILCbHzqVYirga7Wk7gVnOZltsCWVbyBys5JjGJ2T33ZMMlg1MguirkxEJNZLQCCAB4CS2FTC5oO6p9idmE8CLNA8mk/hZ2Eb6P5YjSlkb2BGAJthmV4ANiR+SWGfM5Tzt+AYX7MkBhvl0bKj6gpQX0D0EzJTjDmvaSi9gG0hKYkWtdFRbJHcinpS4NkuG9SazJ7VbfVyy+PrYYX0tV9bByfjpmFskiSznP9uWdZS/oS0yg2I/WF5AYA0R2FP2w96P0GXVLgUIpzSHcZ212tk1gBJvP05/mEkW6kclWroUZbW1/1Q3vPE1nay03b5KAiRn/67kSa+lPYC2QX3hEpqQgb3OgI4NGGVQ0WT0xbkGiPIdt7mAarXeap9m+Df2E+CYPvpkvI5lyQScxEm5qI9I4OacarlnTuhPDdjHaOMkYSqbVMsGuiXRNevnV9nbjGVNELHImXxb4hfGG33UeuxcMxaR/JatbeXcYYlTrfvVwCE2C6onOQ4AGEBKPGpdOEsPsk9qrtZEgFElYLUArLLRJpMwn3p7EIDcqO2Zc0r2XcZrGFBLcnU/bcTgGbTTDWfkLZlzsE32lR22Rkfd4PpnNTaUwpuNdZOu33lVkxh3A8ZtsoDQZnLibH1YmlfbAaaVLI37yBJ6lA6ZArAMWEDVCc8425DQuWbazlmAC4Ay+eVMwJwDrCyKC0xY57pBykFXmDTi+D7tJG5yHi89H4g35RkWEJ3+OK5X3wGs3lbH5rnD5eF+narUjBMqiW7dUrZfrLWcqi3K5JCsTazoWuVstrYPdQukbFYnOe9K9bhms1MNzVm3ew0xrCZeNpLY7+oJq3v9YiqGdi6QquNyTpwmWyGknVfGbPL6IivfUaPUxCYh0lxtrEoijzIgDCWQU8DTkzExHnGoixIRbwQMXZjG16xiTXnm+Moy+QGoVT9038KQku+3ZRVOiR09rzWRwu5IkplgBIzS3/PLc0uJYYFJBZbWuO99F9jYAFXOjxzd3M0Ihtm33X1X919G00d40SPOgtYftfYRGug37S3QW6C3QG+B3gK9Bd5ngfKK/xK7xOnNu2SEltS12MByqv9MU8y778vzilMRd6AEmf7Tzuy5/8SrSfwr5rjND2lDQwZ9ToTKbkkLvBTwuX8aAEtMq2NBlS3TsatiBXBQjkWowVw6iYbeqZOahDewiC6v0oCD/AvOSovl+8OkxJk+lwOYs8KBTAmbEY6d29jqbugYB2q3KRCH6pcBoABUYSs7mSJnDZQBrshrSX7keFJ8bjt9cV5hAugwQHKUujBx4LSd2c/CEDhYyfgJYyo3ThvBQjijsBZa/su2uHVmcOMAOzuw+ufyM7CsgE+fa9btizGGqaXEhuPqyt+iXfNzLGNb2ETadA8D2sj2a8aW31wwe/sYVEsyZOqq14fBV9l2KMf6+pcFVm8ZFFJK43L2q249+7UOoFmAOm62pr10mvqPISABR7ieiUdFMuq23T7Fd4tRLQY1mUAxhlG3x7A3Nosbh5OSNkFVGNL8S0BoZY4qHtzLDaBtDGxRbbm96nB9j/S4DlnLCsqlu9xO7g//5U7/MAAAIABJREFURqKb9gPuLc3FDY9uWP9rva8tNB2LsryV8TB4v7o/PRrcbjpmdKjPhpZog1qqHJ/7O6Aysw3VS/dLYMGlTooadBImmlM67C3N8rhp3YFCb238tBjtBqJ9fk625AGT49TslUcVZq/7NghT57R7SzLgTwsr7ces87Nu884v/Jk+12BtJm72YLG660Rmzuyb0w/T61PNmAIcocDIcLtqzuBG4I16yI1ddVIjpMK6eb0/jKz3zX0GUHUyptLMM48AAPbIIvxA+50T6+BX2kBejMnZl/ud34l5jXLCZa+QG2sugOOwDVLllX4vpqq5eiqp7hxGVqznzkG3o6Rz1FV2CSYkwdNTDeVpNzgWi6pnhuP1BSZXinW9OBfAFfA+m6p0jH4vNd6SZxcQB/AMkNy+3OvGQvA8iy7E1C4YWzyXwoM65vPCSZSC6FfET9OKEjBdkHnYcax5ZiSaVLG3+m/XYJjrkVjUudqY06InZsImp+pqVAltCibDBiibhExzlVxa0gIstnYi+pT7lyeDryOjuiTAxMMmpjUqBIZLrki7adv1qcv0oR/0iiN5IH/o1v0GvQV6C/QW6C3QW6C3wIdb4MqV/vBN2YKZbJxmEmMgbyVJRerthacsp/d9jTV5L9lxzWToqLtIZ3E55GjDKiImw882MAOvAeq0/QzGQ98PhTdgFQ/lZMk17d5R7OlADiTJhigvsy9GFYdxLmcNie4NSX1HctRItuSyNpSaMVBOnCeso8vgyAPEEcLXd4kYLVsLiZIIBDb2ApJIy/e1HbiLGfyl3khjr4+VYMksbTIJA/725SDukWWXsD3tB4jFST0QluJ4gCwnPwLQVn8AqkmSkpl/MhWTxVcY3KBjCTK2JBmJLdsG8FN7dt/BsImndb1G2QsW2AScwSsAM7JjXzNtAxDF2InBC7tr4AtjSv/sxCY5E2CG5D4Gqw1JwdRyrHLi8e22FfsWMKddkE2CkSrbsC+4ibxc4Ehfa+gp2dHw+ss6kTtxepErzl9T4pwf2PB2YAv7+XwAbUhQWWfsSDskPdrXYTxLwIEDMI2qqZVqw5ulbgyL3V1RXlfuqAEy9mPbONOWTtotNp1bQC/X21y/QRF9UdvgvnKj+cj3xiJncD9O+llwXcfxxA8+tU0aVzzsaQFV7rmKTU0GYTbk/NCKl/zVMzK503zkBjI9Upq92SdJaQyEDTobcivwaT0sx/Xg8wRNQC2AMelpfJ+TNdi1VgESand9oh5RPgbkpr6zi73/HN2w0KAzFrcU9+pxEbBGQrLYoJ2APrk5WEeSqYmSK11XXV2uM4chudK7P9XhHiVzyqmFeU9cMN1OnCny2qsSMwCfilPlkFZRUKpGs0pmMek/baFk0H4GkljFygCBO8XLL7RtRAECnk6OlOORIZj4U5513Neu/qP9MBPyfJ4V1GPm/vLEhtYBdDknAOMloBjLssjXlZMhYzBxtLElIHVxJrCo7ednu06otNbK1XJH4Qb73d6hmEg959abiZnWzeI9PVfOum2pQIib94SaOktcKs87YltP35t00yWJjBpkZJSNKz8v43WkyTra1LkLEDOZmLuC5yVwESVMICUjBXYVYe2SCQwblHJJtrbWwrEu1faO8hT4wZXz0vpz7Qcz6rGgf108h2eOpzYBwNReTUQrDxbamWksIv91XmNt60zAOtjIE0fcSRnnHJ9lTEyk/irHCUxu9V//3N+xXIgPetHTqC16oPrnrdSv6S3QW6C3QG+B3gIf1QKFFv7S3eI6xH2oKpSALTluxhIuA5CZa/5o47DgWuAM2+ny9+TEGcGS6HcTXbGuAVq2WQNEAIQCTady0EgIdKjMvftCew/kJILdkNnuamPYAbLvIsGby9HCCaPe6ljLaBemckwsqgDaTN8BkjAUsIcT6ZHJiuuSE+UU4pxTaoY+spx+jUk0pGM5+6SWHwCOSaykEwTOuDYqYBFpMLgGBxUfVE5nS0jE+YwANQW8Eqsa+xiLagcApxMWaVmT9QaoxnaGHdhQ58y2xOvapgaqYUTJ+ssF4XRYxqe3Ubu72gkZMm3jnIeFreuKM60dAfLEupqRrmvmpEk41lwzLXQfWQ8rBvjhw0G46g8Gg2ElU5YvpjFOI/wKixVLe/BCt3X4RWYMwkwuBD6mP9QOMHSADfbLORpsuknOL+cYMIlWWoJxgKjjUNFcEqdaI8oyYDZmWw9eXGt9IRY2wLTFSIYRrY0MGjlR5ws1WDDLadDK/pkkeHRTsG+AYtjKAmjFtMZVDkOUsy+QaKOCqAJaeJs5LVc9LGMxNT6XtGuQyUDjPI0GOTFmAnLBm5Q8V9cnHRnuFX+UNnP4lvkURtYUZG3f9iWJEsuNGrWONLipx5rpH+JTp3oTeFkpbipONccH9D6ylRlN3RtbZipL9k6mXexj0J8JJNa3sjVc28Hhp3Wpn9EKwKp4vwe/U3Kl1wJumw2wjcYiPz32YCULFA90P3AUACTPC2fdZZjI9CRKglFNkqVMMqSub8l+eR7YLAJkBrV895SDJ5Mcs6rjEO+KVNjxqLzdkWQrZ7wsBIR97zERoHMHpLrMjcArDCm3EZfRbcHwMiz0H6CUfnFU4mVnqsM6P+fckPJqbFOuR5M0g12VndnXdWGIoi5QR1bLE/0Qq6nswYxx5nOGang5lzR4JgZT9VrP58r8y72l+yhdLrYUIG32VHcas3e6QKdryYXVFVjZRKnWs9bP/QDSpG9KSaXwoWyTRF3bYlkBnPCd4WPzH5Oe1G+dm30NOM34UVIp9wexLhMkKoPDJKlWcgyAaaJqaYP0SBTUUd/8t4krBH+bPhJmwbktNHYTOcuLZQG1ofc/yssPp9q/7o+Psnu/bW+B3gK9BXoL9BboLfCBFojP+2dfH7L6sf1wn5PXJo4UgrGRHBvHm2rJFEchOMbArx20/YnntxlWnG+BEFjDI8nkjsRQTuUAnsqJJSZ0V4B1AyDTGxCL77dSfBbxbwC3C2bK5YBSk29HQJWERBeSA9+4BvNKNuHI5gBie6IsDwCqOKlmKuISLfHAtB8sKB3Fqd2rGqQcT/lHBBAlnxNwdvUT7Y8TihwY9tQSWvACGAK/BbbS4EYvlsEI6qttAXOJRK+SEcFoGoPZMLGSM4oSX6dlLjWp9ihXQ7/pokvT6AtxpbC6MEgN9Dt5bV1GjrMjI9EORCyAtNVF5USJM8PNNKNLFmVfT/aXe0ktWvrNb3nrdrRDNNqBZbmzOcOmOvGR1kMJ2+8LQ1QIy9cYTLY9frLbPvqSdlSWUqdSVobfh/8mG71n4xiomMkF3BcyrvEVsApzygWANVUsakad3walxmt05GoKxM6yAS/bkVkYaOSTCkA1IHZH9QYwOUkT7eZahBFinDbH9LGbwIC2LrwvdOyVJmkB8JmJhitS2Y22dy5U4yAj1eWYzfllw5Ial2Qx/X0MXLdgaNrhQAWs3AuPJ8BM7tEcC+muB7/eMKWJ3EvHtT63hH4Xm2oQzTUBAVamYc3mbJk1E1gVYHVdUMe4ClA0lFZH86FjRI+jrao97Iy8dQd6LgA8VL0MqxrAiCR7+/gLkonfNgK8VLzq5p5KF51rzPAy4K8xyfXzIApg5A7kulk2K1CHHJjNXTtU14pkakhrMRsqD6sAygC+KvSJruj+IibV6mfsoTcgEuCa2s4BrI5b9bFykblPmQzjOTgkZIEJPE1OEUvvLMDnir2ntqq2RnUBuKZMl+8nLVtQzsYTZ2Jwp5fdg9dhUXW9eCBp/K/OiSTVU3So2quThcMhBrrRtxXPulxIKi1kTl+dSEkPjwHJmBa6b5Thd7PaVx9G6jOZfwUHOT8k4D6/iilFXeH7fd2dCByT8AhelUzAANASjGtpEm1pqklyXMBoZglyFpXZV20AVDP0A2JJs6ReG3TCqHLX7lgcrGctv9UXFZfR9Qnjv6bWq8ZDtAewqQ20Bh47I3oBY46gSrIeAzWVFJnw1ahzQG8u6l/9osdpsX/1Fugt0Fugt0Bvgd4Cf7sFCsJ89IaaXKrtaedKb/5U02hcJzGWdmPkJMC2emMSbmQ9hBvODbXynPqmQA8NILOFJdxTIOqOGiW2c0jWXu04kMx3QFZagyVtCLNBEiScFxxaYlDpAywp/QBEakGTByOfA6hO1B4S3MRcxRRO9qRjjNTGBMeSNuRQ7uv41Fx1ORqzJADTJC1yzVS1jyOKY2oQTQystqHvVTLQErtCdDpm+mg8ABgzayJ+QQ6qASFgkPVqb6PfJF4hAoq6jEAGQy8AMnbRJ4CUBFJ8B7QjXyTediRwjkzXskftD6DGKSdjKHZBYmyQDXDEYadtbMp1xOHXG7aYmF7DHMCCvrnearGauara3xRwBkCkx1nDucEuGygYRJAgR9lcr39dsYeqkwmIFwpYn4pJXb6mdRy0gaw6UceeUusHgwECKV8DpQ0rGnbziiWtrE65oiRCIiKtzseYjmUFKulsyW0dY+Z6lNkm4DInlGmGxoFygu+/dQKGE69a9sP9TiYrA72AvXBwQcEBVXlXezVEbP9cBW/v7Km0Z3YZxBQwkJ1NnaWPMra3CW1b62mpMUbNEef4SdhkCa+7VLR31WpNH3PX1s2r5okB5Phy+olFtfwXYEt8K4wrTCs1XUF8oC5ucgBPMWpmBOvN2Aa1uUsBRNgheJp/AvT5x8mRWML+w2ONnZc0xg6yfvlQ8aqvSDJOMZMC4Ji2QKsl9vxmjKfZgDHaLGUH7cNeWrLrZ0BdeW/PsbW9kyQhlyVRWyTXnpxR/2dCZX5WaCHxq9RhNavK+TEmDGDD4BLPTZZyJnisgCaJkTL5rgWeHZvKvc49g5l96bQdoBWZr06RqZOZvr/3R2XrFVDdOVjIPgJtkgDPlbV3S6nGx9fEQI6hY5VcSddlc3GqA4tB1LNhtWRih4fCvvpBPLcYVJ3TcgrDmqy9vuSONc74G4hJdRyqOjxXx5ZiKjOaVVvVAlrZx7Hc+rZF+ZoLlZYhDpRiMBnngZfEsPKT7LwAWMZsJuBgUs80rufcg/oPgMrefDJ+RjoP2H5KRAUUA8yjIDCLqvVkF3b0K/G3nuDB/siFVQpH22SKKvwugDjjBQaZz1ItZMR/wKsebnna1U1R90d78PVA9c9ar1/RW6C3QG+B3gK9BT6qBd7vbX/U/f9ke/gp3pnZDlCVm1SszCO3GmDKNk5mhJur361EZliwWmd/gDZgKbe7AyX9XMpzMzglu61rmsqJxEGUA0ft1T0xBWMxnZewrDi/8uHl/5m9OFQ5ml1izvybmNfIX4mpbMmNHC3F8b0MRzO+NjJfwCrZdmEZHNtlYAe7GrkvMbT2a/kN26n3WMuQIRuIAqJxlrUNskeTTdoBYjAOfclxAeB23AGekdzByhiY41/SfwO/Yl8M5Ou4AF2tgd2h7wByshUbZnFexJ/SN9hVZMsFQs0K67tjUUNuBRTSv2Js+el6sMiFg428Ps60XEvHxrJDYJ2xle3RmDmcUjfYDQ5eFJv6kh3NbRlsM/2VYg5/IrCrnYhtTY/VF9hUTk7yRiH+xIsySGBQ9RujVFquyHTJ8ps4VYNCU0CO+NO7sveW5cJYsr7AKIDCKImY0Fg3hBrgMCAqJxTAEuvzevyzkJAdcL19fBCZ9aSPGU3fPTlB21ps9jNOtbuk32FLOSz7F1CzJJ6B04SMAVGJFIRFxj7V5ytwWheqgWujOwYRjKgPnnclb2J5QC7LG7AFHgFCsi3QIIxqStOwXdKk1e8NQJWAy4Day41iWrkGZbqWWMnhsJUll44bOHqg5RyuJjsYZwwdPj3LdUcy4M96THi709+IiP9Nbo7qepO854bL5TNQLbsDkgGUblPHMyPqSSiOEZWAJcraEcBJHVVMmNjRuhf0HYBL4jVePDPMkPJMovQM3dHxuBeR9vKMQgTA5JZPU9sCjqmPaukum7ehUJfNMa466PmZ3qeMKwHj88vu5N3ksmViZwjoVd3VuWqxbmlmald1oz3pxY2qa7ESst3oJC2BtkpA986lkpipFtbmgm0kmdXlQn0CU+kqRDow7DEvarmSUOpsCQQlHpX7Dr6SbzzPd/RsZjJSjWyd6hPpbVQObMWLBEcGvbx9jgkS4d+lls61dqoJDrjRxKQCUtk/kl8qvAKG17q/ORKA1MJhGcH5gQHi9IXnsyZGL9R+KgWzbbIBIwSm2BSnlRI89K3lWOBitfvBN8D7Xu0+Z3F7SPL9sXveA/eD9v2A5vpFvQV6C/QW6C3QW6C3wH9ogXKFPpqVype2G/t4A+AtStDwsi9pjxsfvOLFkNppeXzQxLgWVrvqgDMBw1KUz44/4KRHauhoDAsS6Z7UbSpcrzacMITSDSkLc20yVMIlOYgAQTstW93DM7EBavjoUKBRrChxpJbW1sEd86m367W6DineaEs4UkBVyBMnlD6TDAWHExAEUIZJBQxOkONqV+LIkNbyGzBsVliyXI4BL2H3UufvNsqnucpkC2ivOE/L/AzKYJQAqdC25ZRWlmBsZeZ5h3PUASi3ow8kzm3/HfUT1tQlcfROGZvIdwGqzgCs84JdNuA1qA5ji5NuGGcZaElZkTK3RLpmvtQ/XSSSJxnk0h7X3QRdZJVXGA/ZnhInDY5fFvNzPaNh+W63Ovm+tlWylxaYywVyTCrS3oCRAEemQpDzgtSR5PIdJM6VIVZVbJGBKh1hm+qffUm2wfqJ07tiIgEjTjLUTqrGRovdvQJ8hbI8Wqs/gZq2AePc8cH8dm0QffM1lrssTXhYQWTqUGtijQA7sJo44sgrPYMCjqCkDAZspxkA7VvLRYM5DbKocnpIwjkX3O/HHWlfUS5G9ZZxVHerERjHNRqp/tc6jzcP7hjhil0F6AFCE0sIYE1WYgArN5IkuPruszcwRwLMW4xrkwiX1NNy0gKULlkDLq7YSxuAw9YkiceWAWOeJb51qluDQyVWOng2N6hmqjbvIQG+7/Mlxtz2z+m7Te5zJ9+qCQFOjfjQS2q6GqAmk28DGqllyvVq2XZzT7Ce1rEcmYQt2wWf8RxRDKjDainzUkCV+Ql+LxVbT1+tztZJrFdJyjQTUKUeKtff95/jYnO+noSjX2JplbjXiZoAX1MB1pWkwk7kRW3QgWCbTtCAd3u/21UNmd19DDtSH5XS6FwZcZVoziW7lIVtKCZ1a7Bjye9G0l9PvolNRfprhnGR62+FConcdM8vlbAJs67ElJPJHL5zLSkLQlsYS7L7qsiNHlGIakmIJDkxNtd/AbOMHO5ZrnIUIxYPC3ye670U0Lxwrl7zrt4r2wBAYWDD4prRz1X2iM/UCWMz0yVLZMVattQECqwpd0rSO3FHJIM235k6WfqJHuGxx8sVaE2qqIyF999X6WF71V83t1q566/W9V96C/QW6C3QW6C3QG+Bv94Cj7yyj9CGHeb6E96+85s/+SIenRly7ODROIK4AGTfxY0N5xLQ1v7Uxw1IeRbzY6YU4h6kPmccSWJQaYustGOxo0NJgMErayS62t6JiNZywuQ04bhRExCWBMaDhvflvE0OFN8Jy0gNznJBAJbI8pxsSADYyZn0HQxmea02BOixndlKnFrTOwF19OdAJz5BVgvIlvMKtDpUWxNJ/GgPBsXz9trNNVPV5tLOeixoSS020bkH0Mb/xzHEHJb3VjbdtJNzNp7Te4zEFzZTywcwm4BMjKUDOmqTTMeAagEdl+fBVpx/tcm5J0NwgXhMZoc57TuhC985Z1x0e5BhkDkFWGmoDTvZ1k/XAIEBtK8XJvBSNPj2ta8oPvX5oIi12JeH31NfVRPTTjrbchBT3ToeEt82pcGZQ6MDTpECF2C15LCAqhlVrG/45wvfpLiJDa5R545znAYzyyF1zVF256TYPzatbFE5We8LqAwblMqMgF0mFMI08QrG08YKmgaoGiwJmF3o94U8feKizxdywLV8VBS1s7wysUNtWbXJ2CLWeqQ4RADgUFmmd5TCeotBiZ1dS5ZuAcDDqsZefAaoGji605wHKK+AIP1Oat4r9jbbuPs5x5bEyc58STUd68de9EnAwrJmpL849zRey4XwWL8lYHNJ0iW2MUD2DVT9IHkS44XJpbI7Z26gVujSjDh95sbIpE1uDI2lGy9J3XpTiylpdE/JlV7VDS/UCEazLTnt9DaTQtwb7f7QMuS5An8OE9AG7Y40i6r+XBDLqvWA0ch4AbS5LwCQLAP88vxoGXoNGPntSYrIdvnNti13F0OEiarFNJJeQLEzfvvSZYxFkZB42LP7AlzOJKwYfPVlRuks2iTRHBNRUm1wuksBzW3FXg81ZhgX64v9bqlSXk5Opr4sV3sSHfAwGololWhXNVQHJFiTCuVCieiI0fV9stb4YWKRZGnULVWXLgDJsKwwp54o0xgWFOQ/2Ex+keeX+4GyNgtAMmPS7ChjAxszocLlWZgtBagSl3pudjOJxrijzJQ6zpypPfLzZpKPF0xqLOMLahDbNBisAdamGI5kxB6Xbby3SaW0ReKmRMmmdY+NDJga67Rez4U6Zg0oHzevjK16KLzv+2Ob9V97C/QW6C3QW6C3QG+Bj2yB9lf2z+z4Iavrz7T9ZL3xsXCNqdhCzVMcPSdM0coZoMuOffnX+Nn6ntnwgFb7rrUcVtA+GwBKIAymCqdSZf66vYlYQxL1KG5qrzLLWtaqHWZTuRqWEoYpcntGc5RyUXmbQ8BamBX8YFwSwOxcTqBZUcrLOHNvY8fCCMJ0EHPGOdiRKybK54zcWKAZaTCOJkAVDHFDwPhI7331Fd/Tc/eAEBxbYuIsKyb+i/5pBy1zCZ0CEpFF5xoAJJtU16UWzGhQQzXO80h4jv5bMko2ZICMVuFg49izL3JmStOQLMnlaGDjYFXNtgYXODaspMINsBiolk8Wae8jh89ZeXH8CR+lq/wuNqyB3GCkGGB78ryS4XxFB5VnDXMz+6no8B9nQkIHtPjRhV6JnTO/buAVuSvSXQUWA1J9TbMuB2YECcBpHWU00uN0qAEUHN9CdfErG4ABqFkyG6lmpMZ1MgZ5OZaBr51eUBB2iGPrZEdmGtWOWDIrdTX4LzWj4ay2MGuMXzn/C0krzwEnYr5mkqfzCXje1kB3vCJghjFhLbzGtwDq7gg2VjuJNRwO5hrDGm96M+GwJd35Fnp0WFhAN/LoxjobrLrDj+7vR9rbWgYaArC2CxzwnumkArFeyTkGaMZ4Rou1DLaq5L++9gDZJhcAAaqglNjVbGP6VL+zvjGrLsliTS2XAZsUsIQGbYc0Ssx9wjXfAuHv3O6GN7+UWGC1uX74m+7ywWuOrXQXOC3Pe8CMYluNMiZyzFjrDKmtqgktgBcJltpkDL9b9l8ApuNPKykYMaWsMxsLR0jbAnRcO8AqbRDHysEBs66RrHXEuHKNkBxzBxEXv5iKUSWUl8kjs9mcWs4zWB4mVkD1IeCedlUESM+4tZjYNUyulCSc065uC3aGlN8m8Zuei+vNrvp82M3ui4mcn3R7x6pOqgcF442Y1ItTMaoXO91QWeMG2n+heqost/UFeC9XArILrSPRm4y41Nhd6IGSKQuktWSK9g1vaHoh2a/EyR4bANUL1zZmTJoHDZy7pCQU+zMWkBnrnmByT8t4HnEuztOrexUgjH2dEMnjOBMk5vQ9polFTemZ6GdiL17w+zP9C1jNlCRHIx8CsBboy2QW/UNwzExm/golzr1NyrAX90eewf/nK8D50bq23Qdt+wG794t6C/QW6C3QW6C3QG+B/9ACf+4v8EcyG43wLh4nMloYCf/5h3Fo6+Mw4Hs24FYJdktwheMStnUMcNLfexyuiSS7OHoL0bJrOXT7BwNn/IWKcqIUWEAkrGT5JY5MAIA4WDAV/s0OclmBSYAcsabEbZoRob6inE/qJ8J4UL7mUCB4LBmtAaOcNaeAEjAbuehhXBoYX5ItAT7g+BzPqrYBuHswlD62AKrau3ZQTKv2S81PJMpxYHmZ1Swm02sBKzjYZbMAozCqVpNynlrWmM+mlAVIG9w4S25YWWLKaMjZgfWmf8StwbgavOvcuA7UknUom/pFO673eqXVjQ3ddRhDM691wQFGIHJTvnHCgw8LyLYT8qlq2d41s6nd7p2czMU7Inp+oM2VsTU1OMxAbQlVbxWQTaKkyPUuJQHeEosW8Mp1wdkElHKgsKqwrJewsE2C63UYkXNgv5oeoe92VLmOANXqu7dHTllgib2dnAkjVMwq4INzUmIhQMhGlJmlq/i6aCIBK8p+tV7IHdfvC11QAAZxhfcfLrp79881lpfd9Fy1H51eFaOOBGLVHzn3e+OJMlxP/HkgqvxgItZLYGGo2NGd4bI7VJKcw30BPyWtGe7J7aaYMDbzxQHEYxP9dkB0sZOcV7GncaybM81gi+wROxHzm8RXnGMlW8ptm+RJkvKmnbZfi5VFL4ENwmldZQJyvCv0HzLgKoHjhEv5bvtnZiZ42nMA1TfPYhVvZjaVodW2zzrq3m4fvqB45+cMpjbzB9363i/Frqp2S8sk7BuGez0pc8JqZlxckhQJDKi3Fdkcmnufy6g34LJwYyag9AMmnFMAmGbSRs+Jyl7sdmBa/WypbQqoMtHFBAtlcACUrJ9rTLDvDiEJDDPAlJMwZcg5NpZj6ZlGbDgqESbjlucaU8SUwoAWib8WsCQUgXYHPK9G+zreXrc4kQz3wUw/xWJqIs7jWOVlVnPkv9pHDwbAH8DXABWGGeAukLoROE3NZLGP6tNCNPBaExaAwAuBvNyZUTwQlUq+3jz3xdj6YZBJjJrW8DVx3KjGEHVWqXWKgQ1PSXpW1z4wNBMHIy2ntYGlxdxeTsVkNpTI1YykStZV4xjWNcwq/zEJhoyYkjRAZHjfFNUB0jre2vdDzqWe0ga/HwxQ2c9Pbh8577bs8XurFvcfvQV6C/QW6C3QW6C3wF9lgfxN/phe/Nn2JizSAAAgAElEQVRuYBXfBocFUZXZUr0P5AKYPLRDZpxZIKHNWQdQsA3yYRzFvX0lURJFOxM75VhXgy1JcwGHsBqAQuSRcvSQnK7kvJGVlxeSOJxegOqOgNCuwNSeGE4cVbNXFLqH6dD2+LL7AFnFkwJo7fAJXOD+UIs0JWCShIO4U5IlEf+Kz05GYoPZYmp39Z3ERAC+a3IMDyhFYaATgFN+ue1yhflgOOWwIQe0swzm0MaAYmS+gAbAOMdkJ/piwOlYX1hgHQ9GteERbA6Wi49ukhKgqoSgkVIbfYb5NatbJKRru8KygnFsP2+mzUu2WB0ObnsEVCmv46toQo5GObmAizQiJ/ToM93WkeIKAZIk1zn7d5Ekr5vdJd7XPBNAciAH2owqzHUlRapY1S3AKRmyrEGuThtFM7PBQSUtVOxdHE7GUyYUeDnetSYL+EzyocccSwO0OkH67eGobZp8OfAt7QJWOTknqPFA1Bv0oU+B1Nl02d27d97de29qUDqfLbuz6bx7cHLWvffg1N/PZ3LgycLKNddxzwRANgJeu3t7uk6Tbn9y2N26ebO78+TN7uj4ejdWVq5rR/vdkRgwSjXtDaYas6eSeQq07mt8MAD2BE6qPI9PwEwU/2eipcmAc7W4LpY95GR93VgK4MdiTRLJ6oDQSyE0BPxIefMC5RHr2sAuiZPIztqc92JRAaZrscKV/ZhSNk4IxXXgGskOSVxUNwi9Awg6qVU9por89QML0NowgsbT8KZq8e7e0D6CKGevd5v7v1abVYs2JihAmnAB7iVMgkojmW2R6IaR5Ll0xYySONebZlKL+4IJIGfwLWa3JVuyUtlMa/qXSTDiRgNGHYKgtpaacCNJEWWwmCSDkaUcjYcVMbEeW9z3lMtJORv6uOEZoM4g/V0oRhU2FgBr/o/jic1fS3JyIWZ0pPEx2BurG9QXlk2kMbYSmhudyZWVmE2xmwNAKswntlTc85pJvrkmKwDHasuPIj0wsReZjhfYCzWI5bi8AxEznYQMHDEwsavsy1kESobF1HIzmqmDPdV9yTkCIQfc5xUcn6kJnSsTSPqe+qk8pNWKn0W5Dxfan8zC9AEb8Aq3GnnwzFGoEawnElw9EYNLhuKM1kDqqAf8FynH5Xj8reFXmzSp0Z6x2J7a7dnRxvrVRv2X3gK9BXoL9BboLdBb4GOwQHmAf3tL7U/3FfCK33X1J10T/84CTLIlgJAVfDBPHDp44ko6DAAiRhRJLLVO2Y8C96Jpu0sBUuqommmxg5+aogcCoLQHQ4GHASOa5EGpCQq43BG4G4sxtYsi7wVnc0H8mXbZhw0lFlCrAZ4jJT9qrFqT3EKswTgmhjZZe21AHCd8fI4BztJCM5jyCa8h/VXb9McsXDlUMHEG7ThF9r7KSYUt0HtbDQzlicOMuMc4bQbHJDOhf6m1yL5DbWP1J6wo/cCWSGmRJNrJlbPHOanf7EP8Gg6vk8twjUjGAoYz2IQhLna2hoUxi5nawj3+ku9IKo24yb7shSzP+bTfnPL26IbiCSlHo4K2uIWzP6h6yY+07VznZVSefa31nugrZWcYG3RMLI8TJiFrJWGSD6h3gOclck7O01LX1FIFDPv6WZabUUkGYdpqtTWrk2HyauC67+bJa2DWORnTMbSYNMjJGflcMpAkw9zMxaDqfSH6a3Y67966e9a99sd73cmJWCAdd6Xt5vO5WNXz7uRU7zPxUTBiBWxIfjUzgAmzaDKc+2VvV+D0qDu+cbO7dfvJ7tnnbnc3rx8LqO7pc6+7oeyuMKzDgZIIKRnV4EC2oyYRmV05J18KX8HHXsUie2Vz1kFvbXxiP8a11nFNHHPKdoCUyH03ZkQNp7g73XZsViVrmkTYxgUME+QpZtXlbGiHKpsCtEi1lZXWWXb9PKi+cdlajC9t16SQa6zSZAOpJRfeHj/VbV3TJAiM+oVA2XuvKpP0O3Vh69S5fuxvoJplSVjMGMozCEk+jGTL6ksSI9+7tR50zHNjqeeGwxoAWwaJYUhtgWJEHZ9fqg3Hu9Zy2oSdnCu5EVYjIRz3I8von59ZlIOqMjie8HONVkcFC0iSoTcAGAYUAAk4JtZ2diqgOt3r9pWnbHxTMaKbifqHBP2h9hdYnAm8Cshu6yYfqtYWMc8GpgK5nJvPQ7GqqU2N+fgndYQXOm5qTBPfiQyXuFJEwMBQJgWWBtNEqhLewLVMbOqFy9m44qoYdrLtMgqYqmBiogHVnB0x9ezHFhHjsiypvzLeiF8lDl3Rz4bKZI0H/Aa+BqSSO3he45LBTNka+NgLAXdaCnzNeKsnVX1vfHAeSUyEPoKhfiBVr7L3o4FYY6z/6C3QW6C3QG+B3gK9BT42C8RT+htf+Lfl910JonBP4LsgCvjbDn7kQOPHnL5RxTrav9NKJfENUBQYJVMtpWh2YBrFSuANDsRODgX8BlJ/4rRJWSkSS46OHLrrLNe+pydhKXaJ2VSWYAPLhPAZ1OzLh3dtU5wbO5FxQnedCTgMpggtxW3GUYE9ARcZVKqNA9rUJ3GtSwrCmkkV0NN6GFT6D0BQ+Gx3oDYOdC5mf7WdmUocXhKesI2dco4f57jMYLACSIcgg0sgwyoAiWRJJh2AYkh4wXQ43QWcDbJ0cEArCXhgo2GHCjf6fACznOuQGNbyu7AFxzP+kz1x4s2Wan3yGgV4GtcUoORaWkXr9dqNvjB54IMUzPNGvMWmHirpzeEXsvH6PbFeP5Qd3jbQzbHoj1xUAdKtgfTSyHJ9PJbJXbXumYtC5zBiyVudRCgowsynZcHI+pjeyKQEnbS8tzGvBrQYJhcrGXXpaGLpOGkkuDnnYht9jNiHFWb/8OQ1CJcPZ925JL2wpvfunXVvvvVQrOmZiNWRxtKBAMS8Ozt7T+VFzgxkT8/Eripjq5PiOE4VSWfk5xzOjB7dBqz5kOn7eLLXPfPMre6FF57rnv3Up7rbt44NVm/fPhDLymQMWZNPxa5qew2eS09yuNBRBkGTQ5PUCnbUDF0bdbmgtqWvcbOXB2yAqpF6gCjCytiCDMrJBlxBzgECRjlhxAwxoOiMPAVwXWMVoMsysV4FejnfMFh6N/a0sZZ0j1NoALVOiVkmmiXp1tb1Tyv0+WmPm8uzty0BhrnPIM1I8MgsexoYw4JH6+zryuGcZZes4XquNGLYQ464UW0ahrQxwQDM/Lb8F6CLSsPsbPa3Td0m2YN1nTUhsZglBjUKBEyepEm8uM8tA7ZkmIRwlKbReBGwXch0AFrOkUknzMzxAc8XtK31S9VSHU1GqqUqwCip/PxccamrE+2z7s7vHard7W7vmp4TmkEbqBwU0uLldEfgVAoSpL9aD7PrK+EJQWrILruZ0PBa3wMJc8/ATyLsdUIj1/YlBj+xpSZp9S8gkTsLVn+jsTKDXTW4ZGQUgwkk5XEqW5CCCYCb9gNOGTkV+ZxniJ4FFp0zaaJPYlGTQinJlMhEHICZ+FfmOUna5Pqx7l2MXWdZI6M9A4DUAb38HftTvvTRMyVXqw3I/OpfvQV6C/QW6C3QW6C3wMdngY8FqDYJawOsOAs4FmAhaqDy4jeABLZvaUlXgT8cES0DwAlbObYSBhP3ZCFnKXhKnyr7sKOEH8hdSf6THDphJpCrHZld7LoH96l3SByr2hF7itPn+E7axnEHMBpUJo4TRxHwhjQWpxLAhgOYOocpIYMrQhvExZIYyQAWp5CTAqiS2VeNwQKXP+wSO3sCbGPWabkzCqvfDsVUm87ia+vjoMqpMz5Kwhe8LbK9DsXqbsOMlfzMiY+aY1tgkr54B/+PfFhOKGBcYB45sEvhlPTVeBb7Eg9neXPzzxNH7BfAmeNYGhmZZEp8lOhVy69iCItJvWJD7XhrP5+YXvZUOZmb3fDaN3XStzwSLqevqM7tLwSk5AbKTpZhWsqrC+HMWYeyI3VTc4EuK+7SbOpVgCxAkrIanoHwwby9pcIAVd4Fat39QgUGr3Ximb3Iusb8YS9fpAKqbVfGrD33AmtcMMWfLh7Ou3tvnyhBUuS9b74JSF1pkuSmQONOd3bybjc9uStGbNbNZnMBFIkmlel3KjpJmwukSgKp7wvqU4oRc3Lg8oyZnGigmFhgxu6uNOeHh4fdnafvdC998e+6F56/0924vi+J8GH3xI2xZMNzyTlPtJ8a1Y1EHc0A1QwT/1Ogi6RQAOAA+FrO3ZaBqTeTA3Hemwx4ywAXQEBHfXn0nVI7ZPUF/If/Mtvs3wVyW4katlUG2ktp9LcUc0iREGJ8URgY/HNc2uXwf5IJuLpvXMAJAFwBqbouAEr6uXvUDa9/XjevwJjsvXmPWFWxqtap16m0cckhAKMCgebIa3IlEtqwpQZpubX8j5lWX/7i4Yp5JY7VUmCSvUEcQyDTTRh9cHC9+Q6YPGeSghAFnjHVLfOGlvhnoghFBBMWZOIlNh+gSvw9WXlREAz0bCCTt2XEgGKdh9vUGGHyjcZHkoGvLvfUN0V4rs6c4GtxJimw5PN7R8SlZwLnQs/P2dmOY15bWSfAqsH3UrDRTK7iqn2+FbdPP32bAwoBo8BGXWvuZ5srCZdo32VpPC64pAiBNc5hb7GpYWRY0rYnIxahcGqnPppuuoARpUQNE1dNAiGjOrGT/4sYWfxtbmff55H5npnRbcMgY9q3M5tVf9PDJAV7vLJq2yZbNqBaO/5JK21Z/9lboLdAb4HeAr0Fegt8HBa4cl//lsYaQC3XwD4hGG4k5wS4MJfXQPznnnS/lHqYS0JmkAgYNWgtSbCWAEwn0s8u5cUglQPQjfaHqn8qd0NtkAUXHAE4hKV0vJV8C2S7OKQzMRV4Jsoj4lBIQCh+N0mCAXHOLqpNWG4wSFImmFR9ACjx8XCuiFUFHLR4URiOPfWrgRWO6e+0C5NKSRvAs9hfsnfC5CK3hdkFD1GmBqYTTECmUeSEtGnJX0kCTWjSHbAeAFv776gf29ty6tQxM6gAavoP+OZ4OI8wLPKgHavLOZkxTX8pawJbA/ho7JmBfoFPh9cSl4jTb7yW4+AEOxPvFYEA84mf5guXFwYwoNd3CDfPAODr1jZII0nWcvQlJfz5gi6P3L+lEiid/JvOUVJVnURITk4a45DcZSLXD4lvk/xy0nwnbjJglna2q/RKnEj+LdDJdptsH7eUz3olRXH28InBVkf2iRENsCqpU+ok1u1hj7YQCwmGtO1GXvvWdNU9kMT3d5L4Ts9m2kM80OZI4+4JsaYPuzd/90p38uBd7bqyPH0lyuzsTOlmJBVeCHScw5Dp2p8KIJwLcAB2YFdtzyr/4ZBkM5y5RuA0ekb25iefvN599Wuf6z7/+Re7mzcOumeePOpu3jrsDo9ws9/WhicyKQmoCpg3aii0vIFFXhnrhhfU5TSo40Z47FoXj+bY4gIgYSbZC4YUAGo+ra4HYNXZecqMyIUTlwpQ7TZifg0o2A5QmPuu2TkYKGypMyYHmaZPkrD6WLX5tilonZPeW0fKKn30aY0BsXfnb6ZcDQgPICiZg2XfzjAcMGrZL02jCtBvlBIwiD5iAWdPgDChRLiAT6dl94V9RJabRG/OEVUSX6ySckiPgCoHmp5sdacP1TbPCN1jWKsxxa5X6ns/UmKYTkuG1TYAuE1i+f5ick0hEOeak1hIUU0fyDTs8lg6d9rekTx8tdL9hFxZWX+XM+K7VdKHZ4HLUgFgJbJV0qTpwx1P+GUc5Jm6ON92NnRYy+FA8aeaKJorczUTC/TcmXs1EUHcfOCoU8/p2e68veZUvVQXcW3lgvqmsVdRzjJHtmcUEgfr66AlO5ajz3VcAGPu0YxEHZu/GeZc647XhJLEv5r8dDVXAWBJfp2NmNCGSPgpQzN3Vm76lnvapXAcr5qJlbY0vfFV8efjwt92r+TzcZibJVfPi/az/+wt0Fugt0Bvgd4CvQX+JguUJ/7Xt4G73yBBESzNvfdyHAP4F5IPIZulRMhMTv5Ckjv2dYIPfTl0YiA5JHIi9yVbdL1J0ZnULx3L8R7Jm5vLqQfIOR5TxJsBWzmxZmHBrThWOHWALTGwAC5npsQB1PEAeC4nYSdbAFn7DeScI/s1CNQnQG3isjc6pvwWHEcnLdJ2JGiy0USTOF5RJw3ApU/EpHqt2rYM2PLdMLDHkibTBn20XWCX6UdjZ3BzkBYWEEfGe0nsKIBTsbn0FRCKrSwNLmmundfyq8j6a6ZUzqZCGwWSAzqdDZjjggX5DSsNM6odzbK+3+/CD9Y+bE/ZDBNSnHQDMWwfnJeTwaG35xgHurxKD6rB/i2Vo/l7fTk2wLs8/7lYrp9r2wLBnuUAjUm6ucXsAmVrcGqhyAWynOUpzAgxpkkKxEEKjF6N4NYh+kNilpY4qTGugDNGQDmYV3GuhhJeTjKusIt1ggZCYf8T78p56hyEIDZiUM+VSfUPv3+3+8PrD2Waw+7oxrMCMrvdO2+92b3x+1fEUr3jfRkH9AJJ6VyM2lyTKXNYMo1V4lINWkmQQ4ZX6v4Wq8r2jjlmMgOmj/7okwkaxjUs/vWbB93nPvd895WXP999SvGrd24ddLefOOomR6gO3tMpC6wybjjfYJC6cHWexn65Pzx0G7tapvJW3KMtMFSpccOYNlAKkowwM8iR77xg05D2sjPbI/lNLVXpvrWYup61reWbdYKNTtZRnOepgKTHKK+QtO5Trgy/2dfNS/V93A3Eqm6Nrus+EYsooHpJrKrHb2JKDVTZEcku3WF+Iojb4NB9LpuHq2XCijjjRxL9lrCNQxM/ClBtsmRn7Q6lh0H93dup7dMHuu6KL233lp87Neauwnq1GxJf1171ftqfXFTIfAlX8KSUbjXd32QAnp1SY7VCGQTi18rUuzvRc9QTForJVFfmGq/Lc7GmC2qsCgwq+Rb3yIUyTc/JCqzYVvqaMANMoRjQ85GeubCkF5KVS1Crh+rUpZYS35mRkGcW3+AsLdL1vRXxbGJLAap1rQQknVTJ+2XmxMoB7QPruq0HCTmIuchLXVDPp12xmABVXQdtnkdexMGcH0CV/xqz6ulPtQkLi+QXOTDLgL70Pcf2XwQPqpxJK6PTngFMysD6v/8Vzjjvx19/bvkHNNEv6i3QW6C3QG+B3gK9BT7UAn8TUG1/lgs2XM1D43fhygA5eOFXSqmW0i3Sx/LnH6mjY620TqGU3TFsq/a7ECO5J3Cyzyw87pIZxUjzYKJwona17a6kvY4xFZOAs0eWXWJP1zBTcvJw8CY3tUzYB0klR3LpFbUF82nnW9+prcpvz+yro2Sa3BUw3BVQdTJXvCKSN8nhIRlTsuHmTV9xjidy/PZJUqT2Gih09lztBVAFZB8rhhDQzjnzGiE1tDRQ5y3GFNIQ1+6C+FU2kFPteX79mAjkAoaN5yAYDfJw6rS/QQ1Ze2EvtY3eQzFHu2JTkQ8Si7ql9pHyAYwB0DCxMHJui/PGU7eTagGigSlAletIYhcDGM4ZBjSmK5BKLKS+syGAgosTTOmtwIXDo5eVG0lsKsBmda/biE29XAs8cU3dNw4CCGXmAXAKo4rTuidbKrYOsNrAozPgcMBCyIDRBoQ8HRHHk/0pRRPhM05wgVhYN7+C2GBoDbdwWukP/WjrDVLbtrULdlrI5RUFOlNc6ltvPlA86n1JLJ/qDq7/ncfKz1/5QferV/5N13qtazCSXJyM0TDiYUwdW60xOlXQthL/FhMmwKoxupCUGCACq0oiHiUPTryqLohlkgBXI1cmGxIrDZO/r4Q4L33xU90//vdvd0/fviagOu7uPHWjm1wT+B+9q1O9V0A0bj8XxomluNoNULHc1/lPHwkBqFgs4AQmk3hVi3Q9O1FglLsVCa/vdsYM+8FaMUATiwoi3BJgvSTjrzLMml2lPixSYuIanYE3kwaNPXX3OLTlrHW5G1A1QNLimqyx0phxPlGpmuPPZHsyACuxko/Rri/DveT2F3NtRBw6zZuNzIU3yCrWlvMn3pRr4oy83Ctax3BkUoGY1UiXE6/qexxwasCa+4jlqD3mZHZ2/CeTREl4Zpk9x0BCTNIkjxWeP4lrtZwYM8KyotggAN7PEjH4lD26rwReUyU0qoRmgPuhVCj7hygUiHNlIAFW97rpaRJt7ezp+aq2SLC00XOVwUlCpblA9EYTPUNlDE65I85XeXK3VY5G252IvYW7xLiwnY4PBSgKzCoi1lxnok+T9giYB9xkDWfN0z/RyYDVPM8TR50XHKyz7npCCliqiFbGPzZEZcBQ4HkpJrWJgmFe2S+xqUBVBMUMGcA0PVIsrv4l2++8JquyBUfRJKifN2RXplRNpWb2cya9j/Lgg4Bpdbr/6C3QW6C3QG+B3gK9Bf5TLFDI5M+33aABf6pxT9pccwOprHc0II6TnDPPUwN09EkiJcR+F3I0KPOemNA4nHy1U1hxqEpASWUNOyAjoa09gT+DDNqk/qEcctcclLZuB0kr1Uu0O+VocKb3zNZqc8vzSBKjeqgCs7tKLANLBQoGVFnWyhvQDDOl78Se0mdnvNQJDNU+zAJ5Vmh0X8A1flNiyFw3Ff9WvjYJhChjSVwoDingweVQYE8NoAXYBSTYZkC2TFIMYyPOrjCUExnBXGITJL5muMKmASip+4pTm1f6CjCGqcPgyA1xqpH7AVyQFLNuLRpuoHOhBqf7BtsKU6rPJjtust+rDMbqBRjGJXcMlAG0ALkAe19/7MxnkZ1h0lhe17Z2vRwdqGzIP+ra3bCxLmc/E6P6C20YQMuAcM1POcR8ypLCUJreKDbVmX6xpWNJC3wWMxgAyiiDCeL60LcCsZb4sn0xsNYjc+0eDeDEs2Z8xbLtmtXJwZhnUWSmJBGC1oRJVcmZtwRQ7747V4IjgdSjp5w9+uc/+XH3CwHVxey0Oz5Upt6jiVSnd6UQyCkr6a+vP+Pm/FxMmBx/YlSR/wJMZq7nS5KwyDjZdk6iGwhDkvRYDgzzG7M4zpmJF42Fw6Od7sUXn+6++V++1j3z7BPdU2JV7zx5TQBa0X9DMYqDB9nB9qqBV+xSgCGLH01EtLkBT5cU1WdSjHENSNXNEr7MaCyfTqkLHGi1VRkXBVQFVgGtsKzO9+qLwUzVme4rZJ5Qm9ynhsA1SaDNzKqGrWwCUGf8Du2Xrhe2NegmZnWker03Pi9C/rqI3FMlVdK4W6hWL+fHiSVjkq8Dk1h0BdWEs4gDerWNJzCwN6A23fL18LYeRwGzPDOcfbcmFMCEzlDOeMMqMa2fQQDRC6E0JiwyQaAtDAQzhFtmX0ajgWld7yVsasXBcm+S3RcQTNI4Ykbnil+dT5PQCbC5pYfOnjK57R5Qqoj6tTyFB4pz3RXLP9H+4iwX3B9KWnSgWFCBzLUmDhcnIwHeHYVdSK4vMDvSQ2KgB6R5SAHVxWzVTVWyJudE4Rme6vClXH3A6UzllMNZbmkccN4A0rmA75JEabYI8ay5xhceb5pwsbngYplQa3GuSdo00HLuP8YHGYMT0cqDJ+A2eYeRk8fO5nR1Xgt9njrFkiYYu31nEo7kOM9nJktL2+JpLya5gLmkeuKFcsOJ1QxS23jme//qLdBboLdAb4HeAr0FPikL/IdAlT/ggFDcgqQ9yYs/8azjz3hyr8ZJiONQfBe+sL67mkF9Zx+y6pKpl5f5L0Cs1u/JUTxQVt8dMWgrOV8wobvyCC+UVZWskYA3ahLiJAKcglfk+Mj5x0nZPQx7iHsBi+mC9zrWSEmYSCLSmA13xkAMUCeXR+3syYGHHbFkT30iKy7+LCCCkzgS4DXDWMAa9xxneRuQrZNXKJglt3aW9I9BO3bgvNTWRJQxGAE2xuwnTBjxnwWOYDgTWwYox5/WOdB9JKPql6WJOiYgm/6zv0veaD0OGO2Af1HJ7rov4RaXAlYAUUApNsE+QzF87GfwyifmMMIvcID8DssW4wvGM5FpXFdQAaBELBsX9HEGju9XGEi9mnymGxx9xaPociUZ6um/yu8TYOJEADxmUsWakgAJUCqHUlSO2ob1IZ4ulK+ZHXUElhQwlRejK8DUvWqsKatgWyoGNfJQUAidrl3dZ5poo5Z9OFA24DpH2FoIwllt5KwKNS5PlDzp7mn3xzdPJT9/ThMkT3oi5bVf/bz7wb/9i5LdzDUmht3zn/6s4qJnqnf5usaAnGBtg+SXDK5rzYAg/QWUEgNoqa9ABslqWM51g2GFUYVdPYeJRfbJJ9cJrFWeOWcwEE2+T11VSUG/8NIL3T/+t290d27f7J5UvOrt20eSJCMhf1vmnJaUmr1IpFPAjbtW1xO+K+55JjZsSta5PE1M7tsHkHaVxTegK1NUJE6CKU0ca/FfAbCezKAt4lKdtSfrL8WoClJs1ilb4/8bc8whC6j6wO36GdCmOS+r5b5uRlECV4cvdIPDT/u4mwe/6y4fvhYQxISGQaXOEmAKuNNv1/JF3eCaTWFOkzypZNFqluthRlXLiUPnUHNNOMCWWlRQSZ42VZYG+wF8nRyazM4Gq/WcYISZEQ7IddZemF0mHnQrhI3NECVJ0vQ0SeJ4zqDkYByZcdX3hfrAemqoUh91R3V2j55QO8h7eWorFmK+2DebuloqpnOhJFswujuCbmiY1e/ZqcDkicIy5tyLTPDJVkLvAycu0jajebeUWhtGlefUvh5CF7rPlsQCe2qCUTOV6VqW5cDSFayqgCqMaEZT1YI2oAQcku2XcQjkDHuLDBwhsS8trCoKAOTDbi+Zfdul93X0EnqZGq3JLAxQTeZfVSU2p8pWQFGeK/Qjf/wkf77qf4TKGVB0uAZa5f7Nuv7VW6C3QG+B3gK9BXoLfFIWeMxTr0MWqGSWu4FRPvkTzZ/tuBuPw4TMObc/+6xralAcLZNJ9jHDd5kElKODGtfAVcthXvflHO5r5R7ITt7YiDqi23I0FKhFllTXfcGfdkkY/S+nfEvgca3ETEgGQdRk1SUucx9psL6vcIAkEzd/oPYAACAASURBVFshOaSPPnYqPw4FUonjpFmnTpGDCCuJ00oJmz1hI4BqStIENMJy2IEvTEMCJuS+rpkKuwWuQl5bSZgAdjiWMKIklrLjVn5QywCMPa/KvBQpZRBdkl1i47ATcbWu2yjHDUYXwG/7wRLDyug3CaUA1GZN1RfYWTvhMMjE4gqk7sg2TiCl3pCwyXmMYJAqXixpZNInnyqYEkmhtwuINjXe8GKhhNhF/zCB4Otz1A2ufUvb3lA7cmaV6XczeyWgmH1p12BSQFWu5BaxqZL7biv4eOPsvmxAe2FdAFE4lVcyYCMn1oVdocNmsu3s4mxT3ibnaTa2OmxMoz40RiuArLGMKdlCZtsMGL110TeaLNmcKWOv6qM+uH/W3VdW3274tJLVPGm57h9/9+vuR//6v7qThw8FUrcFDp/sPvXCi93p269qLO4qxvqabE/+aznmYF7Jh5fKAHw+nXbnqqk6PVFpGwWszlSHda6gaADNTCAENpXMwFON8TksqwFP7kPfj8hwfR0jh2dcHB+Oui9++dPd17/5te6JW5IBK2b16aePuoNjMZ0jxcxq3LvUT0OeDfgjvZUD/yflbIpxDqNq2F52AU1G6pvxC9gCOSLhhSWtcjRN/mvmtJhZmFUYPoGJcJLnkf8S+7uFKLTAZuq6hFktAIp83Ve4YkwtfedSFao2y2q8DKuqWNVrZAA+EpN/0m3uKcv04mHaMwL0KemwxHRqdJXCYqPf2AbbAsgq15PHP5MFTChsKJWlzQCQgEY/Vwx6MUaQM6bhWQMAPVdcMkAVCS/rnLlb5+IRDOjn+ci9Srd4jjCnwnnpEzA6VcmtU2Uzh40lvpwsvBo6uRf1Oj9VP5wNOLfMnkIFxsrqS9Zw7uYlSbuWEt0qadJajGuSNpEDYNQtplIxSIZNgrcLyZJXS2JYJVufLD3xRSfIRYVUWomUu4c6Fiwu9aJhyNe617YHuwKs1FDlBBHPVqZf37MkU1LOAU0ySVis/lDYKPeCFd3eIve3+UrHv6acDa9Azdy92CsC34BTjyAZqqaqLPuVQNlbWFhO3Kv35j/1WQYyUPZTQ5aBrdXyhZZPiyHPAMlzJHdZzih/5XpG1QbpX70Fegv0Fugt0FvgE7LA/8Go4vRZtqs/2DCDzF/7b/djf7r5c42P5ES7+o5TwB/3Nrdt6IDTpJV8JzbTUivYQLsk3jxASP+KR/N7D4ZwLMkZOmDFXw2VsRYGZiGg4HBEOWMtiQkYZwNQFfuEU7gNY6i2hurU+HCrm+iN9PMCkCpHmgy8ODfO6ql9R3LsAaOWnVmyHLYQZhLn8dDsY2SzxJgCQC7kTAJ6Q0MCDsMQwwj7PPWbhEdOSGKbxLEGFyABZr3rpYKrC9RyHgBNQKUVrIB7WE9nI47f7dhesBTnaUlxnHMSOCH7BBgDhJ1gB0BqSa3aw3mu2QX2p7bqrgxN3C+dcKyt8WChspLBGksWTnSMIo40oIh2QfYhOK8cfiTRPinKXQBaYJUnf9eNrn87CZQuporr/Fc55++qDShajAKLQiNiUJ3xVzJFmFSyZCH9xbiwX06gRPQu27QY0gwu88YuI4PnD2gJSoYJSpKV5nA+BlQbAC2Y9IiNrTHuOMqi1gFjumCbU9WQlNyXGqn37kveqJjU8eGnPL7efuON7jv//M/d3Tff8kTC8dFh9/Lff0uS9Pvd27/+QTfWWB5ppmIoicDO5EiSzGNdg0ONV3E8mkHYCP0sZgKqqlFz+mDa3X/3fvfg3dPu5ERxsAKo5wLCU1hVJMICRWdkDAa0AqIMigQuqa/L5AQTJjLfdcWmfu0bX+pe/toXu+Njxas+cagMwYBVyTxHyrY8glkMuL+iTj1ZEUVCfHXfCLnB/Q/3YkAVv60u8OiEIiwQ68zJPA2wIfpW0BbPD6SZ2DSlbcyqBlHqaCBv4hAl1jTQMRoMCLbkOmg17Ck3fcYdINDXzvGlATWefHAwLz9kl6O/E6v/jJ87m/uKU334RzVtZJsxzKYq/8IyJ0zTvQ4QbeVlaNOyepNwkeJTlooXx6QmakrBBKRa5QyAchwrLKlguBhIJjMiK2YyheeR9i9guiswuaPJNeJWzZASftCkwahP9P3svsaB5L0AdV4sg11lUopka0jKFyp5E4UGE1UAWo15AciVEiuRZT2TWchxAc+co1hOAdWLC5WwIQZW0t+lQCjhEONjZbAeEcPaSmOFFSZJ0/Rk15mCL3wtZ5YHj3YONVYVubqee0wylwiMRPa7YtJIv0mUhKkEjbVGGYbJ7F3QM1sTJoKsOM9hM6MeJVeQtMZh1A48lFw5FXvmSSAYLFl+VVT1XxkztmQJjnpAU2CMXG0pEF8QGbUG414CdDOrAcXFdAfu1ljlew9UPQD7V2+B3gK9BXoL9Bb4hCzQPPk/OZwZTq3ZlbNDXB5Oooum15/q8B4p+YI0GMfEoEqf/DmnUcAb64AidvD0Cb5rkKGiCc1cZFtkv3IhSAIk7e1QrBrlbIZymGCf6AShkgbESN8IIAXMAaDk0A0kr3WSEjnxY4Hd/YkShoyS6xEGZL+A54X2oy/7qrEKC7qtzhkoqo/EAuL2MNt+IFBnQAfIVfsTxalSGgdmK9P0Sf4EW4lUGMCLWhYAyok6TY/AAOzHSCshiuk7skMAheMe8XG1DUATgzr7Z3xu70M7F9pu1wxpGFW7UsYPYdCQAO8J0ANOYVE5L8pW4OfDwLCxa3AyCaA2SRJFaR+ccpxtO+juT2ES+sRbbUaaqFet33JQJJ1L3wqzxBE1+KzOyfkbXPsHJfB9XiuUoGT+WzGSP5DfiJxQbcpolEyJpBdwKbDKaNkWWJX0F7B6VSaloWIzf2xb5+/EOADYsKH5jmHofOJTUxOSwVqdw3BVhiXL6a/GuNluXx0DCQM11wWR4y2Wcymg+vCd0+7+/anG9w2V63xBq4fdwwcn3Xf+n/+7e+M3v80g174vfu5z3Ve/8XL3x59+tzt5+3cei9gfMIRc99Kya7FWqvU5ObqphEc3xXJPNAZhgAE+q+7s9Kx776173Vuvvde9qxqtZ9L+Iv89F8B4ONt0Z8hIDXwywXIp1YAlrWbVNR4koX9Cst9vf/vrilt9rrt+fdI9/dRx98STx2J4H2iyQcmVNMux0TFbxllsFDs0N112qEkRJ19qQLPk0Rgv8akBnGESQXVcIJ4ZAZ2O8/sTkJqESwEbxKXKxgKo20aD7EMcK+Ag35lpaWVZCsH4Glviy6Fi9kdg1emRaVpjfnK727r2GQ0bafend7v126rfW9rbLdGWXGcrmPXc8P3g64RdM+6bLNfbeWwIhgucYiUnfguOcTvJAVVyYRhfnhVK1ARIZDLN7QEQ2a5uI0Yck0dMSiH75Zy4pmQepm3adVyzmExYUNbNFIu6IeGaGGk+iUtnQ+qrOnyBGGdiZp2cbOJnH7GjhDnsKYESY2R2Lm5zup9kdI7VFauILFj9HQ6XAp4qALM/N4CdP8iTeqhnMYmXlsoEjIR6CaAnJIPa1Lpnl1IJXGi54aUnDohFRRIsYCulhK6w18GjZu5sKOAoKOvEXNhb41r7nem5b0k6bfl2JuESrKxiUcXWcw2GTpTGxEHK39j0+nemurwkemLbaGgY0+pDKQWYcJwV7YxKgJhVaTg8kXrO9cqZ5pnhFrnALZlS+6tXq/uP3gK9BXoL9BboLdBb4D/dAh8IVGEHxwI+Y6XDXVNKhpIE5TriFLRYVXwk3o9H7thpAMDxxpHUb5zJsLAl/7WbElzD9inwnq7g0O0JIE8U+Lmv2jGjfcnSXLNDW2oHnDjl/ki2SDONRhvajp4gBQ6A2x3DgjqLkko9kDhpuzuaENuqY8BwCqVailwyONqDtcI5QoK8A0tJJt5KnAR7CSYCzNJpu/TaFnAI2MPJJd7WDCn7KxnUQE4SXXc5ESb46TMYD9kuGDj+kG1giTAAsghHDtfEZk76ZP8poBY7wrw4VpXESMSmApZL+gwLLOziODYcSZInYV7CQGFdiat1mCj9KLCKs5tEsAG16VyhZr6b7q3ldfFqrQepr1zR6Ns7t1Qi5J90MAGE1Um3PvmOrt/dgFNsJaMZiBKH6oQsxKPSKdG9yH5d/JbpAoB7DO/ESAacBeYbECUe0Ui6IWVOljFh3j6vyhBq4tdMbLFqDfyWo2yW0IgC0CAH+lxJfvQ+VRmad95+qBhSjcnjz2vvseqjnnU//uFPup989zu6Ry5cfun4aNx97R++JUZz0r32o/8tKeV9jQ8xe617FXMMskJuaimrbLA7OVQpkZsCmMdKEhbZ81pM61zHvn9X9Vh/f697UyVwHpwtu1MNwIcaz+fU7lQbjMemVuR0GAOWAuvzOZWr+fY/vayyNXe6WzfH3bN3rnc3n9gVML6rsSDH2xm1sFPUBykYxa9CgL6qDbwC4BmRZTuYcydUqrFh0MrkCxMqbFdA09pZRjhPCd5IGrAzLXMjayLD21O6hnWA1LYd9VlhIzl27nMO34Crx4fvxwBD96Ww85aDtiUpvyZWde9pPzhWd3/Ybc0VK80pMGFCN5D60hdNvjg2FmkvDCxA2GAow8nLAKIVA+EstHRfx2shz8xtKNTW7VmmLRM7JrnAbLL3pq8uFcUkWJWccoUdZxXOEKRtZN4kUkpmb11v2FlNVLQJJMDrPlIU9QX5r5XPxNZy7g5y15Qj7K4mDVBpIPknJnchQLpQLOpCUl/67HrRlgTz3IhCBZjGuS2nYv0FZEcTSceHq+7k/p4BLjGjSMXXfgMISaLVePIKINB4IePvcutAWwvg8oxx0qQ8P0dEsDr5EmBzuzvVva7T8PlxVzeFTv76MFGq+9E8LfmFw6hm+MHjA1Qlnfc1g7EnUEB/vzQeKU9DyRvUPMTVznUskixxzIhDYHuZiMySuvI+AmMxKoHImvtXb4HeAr0Fegv0Fugt8MlZ4AOBKo4PEGJC3KYcJ+WAsdPwOCBtXSzo4D/44BvjFVbqH5MrBVazXag5oIc3rb/7zHQDL7yFNhmrhM34QEUD5MTvjOXqMENOVsqK06PUDUCMOFWYROLKRiAFNTo/R4p22U0mCL7CBrvEjJypfe04UX1B5HIwKvSD2fRtbURfZwIAONpk1DXDgly2KGFn6ZWjRywrwBEQaghVWGptKWHAHnJgwjhZh5RtpO0prQAjvE/JGO+UUE98f9btiLEdi7VIYqVIeSs3yxX4NThXP5wMqVCiJwS0z1hMKbLPZDOO84ajSWIlgKpxprYDqLYyPaWuDWNq28uZc+AtAIDzT/mWeIOcLBcT5k4/Cy+2rKXepuTVJFAaHHzRMuDN/PcqSfOdOKnqmO1qO6J9RuZLESOAKhdFzixg1rV9Er0ceXBA6KUZ2JreaMDU+IXO4NpiPE7WiLRGFH2POxqpbKLf3JYRJOfawJWpcoMjKK2NStDMVYrm3r3T7u47qv44+ZTG5bNKTLNSXOofuu/+y79I8vu21QDIyD/z0ovd5778BcXj3u9e/9n3NPaS+MVqaSZHBB6JPXactiWlJEzSRApll9SH4e6kG994sju8odqzO7vO8OuKOJpBeeO1u91rv367e/vutHuo7NenYuqUgNgMPySirzeTDjr9lDxRzPf+QPVVPyNm9atmWC0BvnOtu3GTLNpvWwawBSWHpNpxu61MSDguy3YfA6oWZFYss5WVDcW1QE4cez8rSKoE2gE1BoSa+2WSQCBiYylwfpt5tRy4gGpgmt7nWkdR5KA8J81hTAYPZ0iGctMy4mULcGILLjD3PLLgydOSAH9WC/Z1PX8lCfBvE2xar6ZO8LkCgolhBxg6sRHHSr1k7GCSHaa2Jh4MIjGT7G2ACBA1eK3ESQBPgCBnr3aXnvCDqE88qieX2FfL2IekTJk0INFWMkOT6ZwNkAUvBVIBmgBjA0x1fk+1opm0mgnE0ih9ByBvtNFI6pSQm+ozkwjcQ0LEKz2sDFjPFc4gEDqQ0oGOrSxR5qQFHQGgstNKE5WrGeMDe1x009munsOSrUtGPETmK7m9WWKBRB4d20zOmUmtmFtGgyafFpdjx8VyJzptliedIu2lgAwA9lxrz7U8HGtK30QAzJayr2YoLdLVAqUs83a8GBuoFYCSc10rYlVh+4e6xxdOxCQlCTHRngRRbVjqxzr2P7aPToVJFiTr7U8ibdh4+kxBnR6oXt02/ZfeAr0Fegv0Fugt8IlY4IOBah3aGK3+PH/YXDJ/6nHAUaySKoP9wmcGMrA+CYVwLJhZDzjC0wMswqoiscU5PDgcqNyG5KPIYuVw0y4lZ87Pqb0qp0MLiGf1jDv0qJwPl20Qa7KWEzYS0B1J9jva0Sw/QA4WVfFWuCwHx8jV8C6ZO08GXVhR+rVYAFQbA5nYVrOZhXvs05sVixQ3lEzZCBCodqnnGmFaOZ36QHILmBjKCXIZHtSqdAFbwKTImaJPSYYUIIotyBEFo+vkTAAbbU9fk2GYvlZtWC0j4yugGiDU+uYYWgOXMC04rch+YVd4DQGO+KVcH9tJn3WObfRFEpzOmoXyiup84TxfRjOkgFuJ6W7+V00i3I5jePI9hSAqPhDgGTwZ8lO/L7fFuIr1cWIZyQMzg8CAIc6UqQuSLDn616Mo8ZEBU4lKq2tAw2y/SWxqvPN6t1ouPmgNxPbF7QVLIcV2c2bw5O1L8nvxgERH593Dh+fd6UKldsYvyLEfKKHSafej732v+9XPfi65pNgqdezmNdjUl7sbN4676Vu/6977/auZUHBm6STVIsmXGTQDl4wBxkWrxYlMdKmYyd0DyYJvPSn2VomoVEv2QpM0F0Iu998961792ZvdH/9wvzudrtQnVABKuqTuWgqsEWKGH1k2nzrmEwKn3/7Hr3Sf/dwL3a0bB90zT13v7txRrOyhYlW3HhgQB3lhibKZv19dadso9VS538KqBsjGwY8RGSjqCIDP8ukEbVICxU6+QWttQ6kfj2ZepZ+1hhYAW0wsCZcEYhPTSsxqsapBwiFpTZG7OwalANfWdUIAHHCu+MnB9ZdE1N9QUqUH3frdV4TqTh8bx4QMAG4zgeAwh2I2nWSMnuY2jyxYF6zNl6x0rVzOBsCDtJtrIABI5maXoLmyaOIoyQq8UmMkN+J+9r0JDELqC14nDIE4cPVjLonx2QmTFNgzExvUMWUPq0LUR0DhSBNUkQrn+Mh1bZv2jFJbTgLHnp48FCep0jQcywyvmX3OUyylWFUSJXEOyU5AMju1CfDVufJ8nCrZEhMinsjytWYMwE8u3G/K2hCXOtdzGX4SuLnW89m1WS0RTyzoShNTfp4hj6m/MoiCp3oWws1GQZGkTHlzDHjZmcXDU54JsNzqg+vd+lP2Umun6v1cx6E+6kDjCUhLluY8k0npJIDO3wyfJRLm6C8ywmOrMKm8UnanZWKoQdt/9BboLdBboLdAb4HeAp+ABfI3+eN4AfjUGiVHiXFllr3NQzcnYGzngZjWAjp2uyK9ahAI3/fW9UF3dCxHZQOrSpbbxOStZsyK67cclANCsNTwbK5/JMkUNpWKkIQs1ACUHk6O7e54rphMHF+yXqZkyaESyuzg6DnrZhKSwDrSD5hXjr9rSSyxVgAwGLH01yVqzCwUGMQJpHUAGKBWvhMgEeC9IRgVMAnzCw7AZ9b6iYDibkmgi7h0P8x2yGEcKTaU8hQAR/zwkZAH8WWuq6iDoegjgZJlumZ2ItXdc/1U5MqUt8Dpps9hZ4z5ClM4lpXzhRU28xbn3gmQtA3nEKwXEJBSLTahgWpeOIZxqO3hGXiyWA75/rPd4Oa3w5ZK9nv58H9qseIizaBiO22sGE0A6uW26CCxLa6Daf105NtmPwVanbnXmWdgVwtohrt3HwqW1DZOpRWjeUIk7DjM6ZYZVdAGTG6dW1H9xlZ2urnYMGAaY7CpAoIzyXvPle33TGBhM3pOzvU1g9bXXnu9+97//p/dg7v3U15JbX/hpee6l776kmOU33n1J9303puu7bsnIEHWZwDqHmwqZiibmRnDGQeEaJgSig1LR/KdCzFV+4c3u4MnnlF84IGB6oXA0KniZX/9y7e63/7ire7hdJ1kSwVYUxsSM6th5N+MCbFqL754p/vmt7/SvfD87e5J1Vd99mkkwJLVD97MDSvElAyyAUIZAAVGC6T52pmVa4DUR8rA9jI+jPgDZh+T+zawyfrErDZIUKwrU06mSkGJPDVmOrwkwWZZWc53wRMkwBl+ufFaEi+jyPz2o4V1Bq4MJ4GV489WUiXBprs/6dYP36jxHZC2gqX0uAgDWkjFX9y0Y04LxJh5Tew4x7Ssl34w4UD8O0wlpYcsPwHAhjUkMZ1rrla9LljatVniSHwBmNyTZlhZRo1dsaSpu5p70JJenhP6YBkhBMwzUMN3hcQY5pTng8aZ+6t2GNYtgRtqBr6fn4U1dt1oS50FTjdi8FeoEYBvAmlCp84qrc5cCKBuNM5meoaenvN0T57eBkQBdRbT8kxRB5Z6bp9vJBG21iDjBIkvQJMHrPIJG3IyGiyvVV8TwboiB7QywgNyuZ+5jIoRN0zVXmpDVV7FrGrS0iVm1KKzVbeJUaluvE7JnkogPNb2Dgaw5D8sr5nXOgbMMdcpT4hcq1x3AGqkv7D7OUL/6i3QW6C3QG+B3gK9BT5JC/zFQLXBhLhKeT0S0LGwss7C8uEkyRuAAGC+nBcH2kGqdnV2cb5aShzW44fhWF0/GHQHR8TPaRZeelkcrIHS/Q4kRYNgoSTMvoI+Pfsv50koIgmKyC0sULOaS2omdmpb2U339+TkSrImIZhkciOxWsQThu5gJp14TaSwOI4k/wCsTcRs7hGzVh1nPSDHJRq1HBkd/SW5UMvXY2YSEGIWNu6Zpb12cGmPdbCjspPsohw7igNmpzj/OExI8rYlw3NmXwF0jrsjoAoDmtgzQLBYW8I4zezSiRwPQLQrwyMvbQwx4Iu2zNKYhY19HQIKM8un+hACMlLngElAaIHSprM0UMXGnJTNEWlkU+ZaJixp3+FXu+3Dl3yAy9mvusuz76ufuH8FIAGgg4n2B4Ti9MKiwgDSLh0IYL2EafUMgI2eUWcGjwPyosWiZ93X2sb9jfMZME0bpX22D9rOTX0KGRQJq2clxN1IR3k5FSgU+pupdMyJStKcLQ7Fpn66m0l6+Z5kwD/9iWJTv//v3UoZjjQt0l2fDLtv/tOXVAbmSTv4b/z0+936/MyZpfeZmACo6r0rDTAsGjJ127oSyTRJ6UIsGklqkH3OpLefi8jZFiN4/PSzSuB0ZJkwQOr0fCU29/XuN7+8252diVnVWFf4ajcVeEmW50xQoJomjvtAMvqvf+Pz3df//gsGqk/fPlRfb0i5oIhAsgALXW8zGAw6G1CNja+QIVp7xmohRTOsTQbsgWCkWECWJwMOPiBTzJzXPQKvHilcVjOtBJ1H5OnGnfJWtVcuBQ6EprZcAkegyftHGcB2HodmMwsospjDIgVmGydbAkDq/th/qts6/ozsoeRC7/22W9/7ZQHmxKLCCvKMaeCu0JWxCaDRZWn09lyLThXAiJ3dPImY6L3WL0h8pO63GqetPA2g1RNhApMcb6h7hQkK4lgdB0ppGO3nesdIsGmLpEi6/q6vCritMU+fyNqbUjWaZ3CSowLlwVhXggKPBZ7BCo0gPIJJgqXGykz1UCPvZTVZb8n+qwRmsMWS8AIeqc/KPjC3S0mQt7bJ6KuJEYVWkHyKgzApuPHkQ6S7rm+t/q+UUXi6OdCE5K7jT4f6Y1BPE19rolIjLh+IGYVtZXITEJsqqch6ubMYU2xNnuAWKyrhsQHtVHv4yD4+0HrQnejfOds6DICnw0U30UXa0zdiUDFOkgKKrYbfZVLT90oB+yuQyhOZaR/GHmOTNEs9UK1B2H/0Fugt0Fugt0BvgU/MAn8RULX4Er8Qd9MOJn/zK3dn86G0FFkpQI5EJoSetdIo+OQVGWg44QS4dhACL4J1cA7CYMAKHl4fdmMRbiT7oZC9S78A4jSzTymO0UbSMSUFgUXZlvcPcLPTBEBS3NXZFLZCtfvk/EwOzpRARjFVZBOW0zJSvUYAIeDa1VKKQXT+FX3fVyIk4kxxd3AeAYFmiGFPyLCq/wCDqFJxVolDNXBD+mtFWkCtY7ZwcfR94jIy2c5ZldWGhK1mRHGGl8oiG2aWJEyAjLAjSICpd9riFV0/tfptwFoxqQBu2DyAkctsEBMLQ2P2NLQuv215wHLFrsLKZBnMbMA5oLHJfBvTHUAc2W1cPu3HjAQ2CAzV7/1ucOOflLzmdkDY2b/IS35T51XZeR1QSxbcJE1SHlLtFLDpjMKADHvaspBi2pLNlqFGIhbo3ivqtnrAvgGlSboE2GSAksm3Ub3J43zlwUc/rDaJt2RE57hmg6nlKR3mSnVNZyoPs5Sm8uHpWjVNn1JfbnQPxKb+8Y93u1e+//3u7d//wSG7aHeff+5W963/+mXVMJ10a8WnvvHK9wwUsT3jh9hoxtBYmal3lSxpd2/fwGwtEEZW1rWCG6kVTOZWQI0T6QicEKN4rnG8tbPXXX/2uW58/bpAiRguAYWZWLuf/egP3a9+/mZ3KgANq3qmZQut9z3KJAUTFFxLgYNnn7/V/V//4xvdCy/c6W4qC/Bzz1zrnrg91jh+QwNSsk1LgNk2EwI1TSPb1UQGjrrZUgZA7lTnWzVT9Qio5inBdpW514wo1mdb2LOwqi4dJF2pwSrjk/hK118l8JM3GtZ8Igc2aAAom+HPeHM91UbQwmqa0OVasqlRmNn6LSXp2lISrK3dW8rifF/Zf3+sbSslnOtRZQx7YHtscNMGpDI5RAwo35mE8nrjYJjPgEQDbbPiAZBcw7WlygDhR+CV60soAwcApLbno8vDeBIiCgwmkmA7F5qsSBKnAHSzs7D/FZvrsleamErGYWwcwEymYMcfV5KkpSbzyqBFugAAIABJREFUAJzAufkZ0mNk+pyigOaaiSMAJ/eclATzhZIsCcTpmYvKg/qqlK7ZGU+1j7LqKmMwtWd5hlxQpkbPWg4/ouY1R7CJYJz3BVT1XCZBka87K/w0DOTT/Qmrel6Ak8RKMK4REQ8dx8r9SVVUWFPu5pXGA9LfjZ7p58oUDoyE9WT8LXSs9/RbuYo9ecSRtpQFeKLjktmXPhGzCqA90zhTkSlLmJO5mhZ4RmVkJS5WMdKeZm2TLhkb/au3QG+B3gK9BXoL9Bb45CzwoUCVDXASAF1FYBiIUdsT9xGHmheuALVKiXF0KUM5zY79KcDmeFV+s10dFfC7Lych4Z6RX45gd8heS/kYOfc4nhuBOECY3Qx5QgPJY7ck+bVPK5ZqRxmCzBcYaJKYR8BPzMGFGcqL7kClFsZKrjQQutxotn+gZTC1gFLAW7IHBzgTD4rcOM4LgI4kRxG7LSTtMyMJmwkIAJQW0DR8BRgaLxluJf4TZ1q/AL1KoiyGV7hAx6VELIfxueOEUWNRjipOFvGqGxhkbdfkoiskonJmiSslYZLZUICp2iNbMDZ1vK2BafAajjVgNqU3wsBmebG7JPexnJf1sG9xormYzvwbTFfgL+CncB4nGaITG+QMlBdJMtXr/6COKEHS6p7qj/6zmsLRQ+ZLpl/8UxA+UF3LAKpBopGeAlQNnGmUEjVG7o7FSx3VAp/uVzgTL2sg1vGorArYMmDl3Mz45TihUdkoLA2yYGdRRWYKm6pxu1QSpTPVTV0IqM6oMzn4lGJCt7p33jnpfvmLX3e/+NGPu4vTE11HjRDRbV9++bPdS196QWz9sFvce6t7++c/lOx8KIk2MamapFCppLESG401kHaV/WbgYOeM17UY2NVKcXdCpwshjKVmQ5CCCi84Kc65mVU5zmIDbzzzdDe5ec3y0qXGy4MH8+5H3/1N9/vXHnRzsXWUrZkCVpHIAv59LQPEJoej7lvffql7WX29/cS17qnbB92zz9xQdu2pQoPvUeMokwjeBxvVpQ/nZOBtdslMasAayWds7gwSr2/MquNKYVMBso1RvQKxJFsKumolbrZIPGWpr/O2apWMQJxq1V0ld6uXA1QxHEdr8l56YGa8ugFka1pdNtS6wYGy/x48b5Z2Lfnv5Uzn7MGcttr2nnDinFzXOJJagKefTxl23sUAkkmFkva6HBRsuK6ZZfp+noX5hZEFPHIdmRjiGMSlJiFSkiEBJC3zFdjlmcQ5cv1JbuYYc4AtEmBdW+S1bX7Gp+nxW0BVbTF2uOtSg5jYcEp8YTBqqGpCRCVuKDXjmsZIbHn2aVsngTqV5PgEmXLuLY5JR4djQbuhYCMyZTG6sKcXCylXJAVm4oRnDbH2PKc4Os9LokOBjOJMi1XP9Ea7p+cClzPK12SEGWjD54aLZ2zontA44O9M8ggDZsW2a/lUzw64Vf7jOTBVzCuRx5ZZA0JZrvhXxMf8jWFKjKwEUz20AaqeXNE9EkaY5y7AlZzCKYdDXKos4WP1r94CvQV6C/QW6C3QW+D/Gwt8KFBt3cJ1xa0BmwBaxwI5cwGmM+l7W8kW6qCS3INZ9VHFdeGMgX/4k+/l+jSxpk/yvTqvD057/D859MhzxTVSnw9nu4DszoAsk0pcoz23BeIu5Wyt5dRtCcEOhdosmcUJXB24nAICr41ZU2U/VS3WgzHlFdRnQK/KLJBgwywtHUD6K6cMAAn7SBZg2gq+oTQMElqcPMAcyZaoWypHytRLQJ6TjuLyCBRS9xRf/4KEJXQBI+owgPtjcgbZiYwMuEIl7WhezJLkhAQ8KV8hgOEEPMn6iQQQJxg2FAAL0CdW9/AgwBX72e3Wjji7OMotntXAWu3BzBIHR/9ox7jRPlskwpeur0qftZCOtjZpD2fRgCWg1dgRm7NAbMv2MbLfL4YBnf1SjOp3nVzJdVEBuU64xE4ZSYlRhWGlgbCbrq1qMMl6nGw6F4eajhkUwxZeoWS2BV3Qi7Cq3od+h+aOIfluEMy7RlthK8CV4yqJTVUc9Ops0d2XxPehmNXtnWe69fYdZf496+6+e9L9+3d/2L32y1e7odAHpYH2Nf6++Y9f7Z5S6Zd93QAPXn+tu//aq93htZGui66f4lT3x2NNKIw18aLMp7qwxOvy6etlOS1Zf5cCMg/FlJ4pNlHSRphcEiUJYAByTk405gRyn/n8i93OwUTxrHLbBRDu3T3tvvu/Xu3u3pt16q6AqrII61QYL5wlIARwhHz86Wevdf9F5WpefPGZ7s6Th91zSqxE2Zqdwes6EV0/0kYDvjFRgjZtQ+5BY/xiRc1ael2O0aTwAbEBn4k9TJwfVw0G2zF/ziIFk1pA1YwrqXJJnMR0VhhXgCtgNfVYARbErrIN8mxsBnJTP5wIqC6pqToAaz3WgqnVvCZ9dp/stq9/yXrZzf1f++2xYtBZQ6iuh7tGu2rfQNTgOImvsCWn4Dd2JqmR7o2lnkUAS0Apz4mhWHSSqzX21QCPtpDyapszXb+UtiE+FEkuGFrbc066dk1GTJyxS0mhaKB/lUAq6uYC7DC4/y97b9om2XVdZ54cIyPHmgfMAEEABMAZpEhClEjabrn76X/Qf7I/+FN3221ZtiSSIghinueh5srKOSOnft+1T1ShbUkEKcHy0x1RCERGxB3OPffcG3udtfba3Bu+OJGUOxyqk1JCIJY1RcLzBfjfv4MbLs6907k2/B7wHsaW5XYAa3u6/SK/HSHBj4Saq3EZNnOe/FBLIuEWrIX5EYzq3qYuwAJUuXHvzkJjxbnCvMo17RZnHYJ6NnFmZzzIbm6Ty3qYCaWSAgsRk7sbObH86E7bQxnjOmlrfkm22m32suUkk9uny3QM3uf4+HUIc1qn1L2joOHvecaLn+7w2RbLLPAp3sXFl+be0YsiAWLNiLX1Lj0BqnVNTR6THpj0wKQHJj0w6YF/iR740kDVBZXsEns3SpAG1Ix4bmiyUeq+AmCCIH74TTE13tsliJqRAepBLerHfC6kWOuMhjIvAwa3Mk+gvDQgeEamm4BeKWzYTeRnzOjHHIggWWb1iGDPMjHm1xkYhgE5JPBBtjYzw1YBqscEOfMA2+VVvB5p25HukxrNGCYRoM3rymr9EFq0gORXEKyW7p4EsmJ2F7FeoK6W8wuAXCjR2H+If0q7HBYlct3u3CnbbECpE7Ag3n4TDOdIBVv2lW8EARq06DpssNWZWcHjgBWVjqaMTZw+bYvsrAZKGqcgJyWn1tzHThIUO2EZHKWBkJcp0NBzFiNJFUgHfJdBVHLv+nEIzH0o8w1g6c9gExsbVrYYWiXYeQQvAIbO/KhNLz7owWBY87fQRh+wDNMR1kf1rIcJGk93mIfK50bh2UnRS3H7tL5oCq6aWOtrlVCRYS2o6nJF54YRzfoG6l3i63LioTSuI/6AWdfrYLdQYkcpusoCovZg9XgekqNqLuq124cw+19v23uDANWr12613/ztb9qVTz5tQ9ozz04ukfP53I+fbmdODVP/9+YHb7Wtqx+1tVPzbWUFCfvKELC6zITBMkDVCRhryTKxooFRrokCd0fkZo5wo90DqG5v3mkbd0aNMqrIf4tZ22ZiRsZt7fKFduahBzgsbGW49mTj3nrt0/bKi5+0mxhAoViunEcARlg12XuOWWZ9jgH4LXNVf/B0u3Rhrd1/aQVm9VRbWiB0H9yAEeeaGxsrBaw6Hg396zyny1LCI13ZQWkBmbwNw+r7qnJ5F6h2NnbMuCoLriu+SoZEhhsGVudYP3cbXOtJBI31Dc8OZgWrmQQrI6KA1cIZncwtNYMXXid/UxN3ikmRmbPfohNWmES5jqkS7r/Jf5XZrpGSNQWlMpzeBjQaqmTaALlKyS2nX9nHYk4LRIbl1iHXeyEfWhKqixXILa622R4nm7adfBB3cz0ltUHZr4fnNS7YldUH+Hq9R/XRU6wr95z7BBMYYWHZhJeTINgc10gq3KyTSihLjpiUc4TZtuMDgCn3O4H/CDXKEffF4yPYTPvyCFAWqTKAGaA60l0dZ+DjAyBnrkXukUMEubioH+wBGp2wm+feSt9v3l6MUZ19pNOv16KlYMS3BVQdPbKqXokRB0fe6z3cNIcNjPCU7doZgeJ00gHtcKkUzIbZ9PQo+nUKYwbwipV4u8Gv0WbWI53DdbJklZdZ8r4gW5oeKufhOP/ylPHVMRioHLYVcjg5sBlK/P9AuTl7r0xW/+6DKz07eUx6YNIDkx6Y9MCkByY98N+zB34PUL33teHGkOBijcjJOqX7gMAdgCLkT8/RLBCB2rHILcGgoIbnAbGFAYTyK5lYA3QNSebNo+QzSwwkPBU3sJUFIjKD+pm5QUrMKGtNyDO7TwBOiIF0lHL1BFOWn6HWqjmXRIV7O8MKwAx55jFNMreUiEnguoK76dqKVhvIMzEOMSyZm8cVeDDqLrsCQubtLXaagNR8MWV7BOrEYXMBbgRcHPuMLKz/adJkTq7YKyxAsVeV9mlu7Sx1U8nEBNQGYAYYVkiW/Df3QWwmWCyCyWC48tTyuQAZ5lZAKiOo/FnSK2wrHZbjVr7LMgbGttPA1gDSQHGBmrHWV3Xf5tPFXMe43rboQBtA3GXPCW4rJy7y4LA4vt4DKXfVt37UpcEJ8TW8mltF9vs8+zhDn69jWvOXBMBbyErNgaOGZeBDZjj4SxdfzpNsa9cwhi2KTLX0ySXrdWpkDFaN6itvrnpXJtaOL+luhfC1D2XGbsr32a8Mb14r6AwbnP4uNBt2DpRwvK0+U8AIUL2x3W7cmQfXPAFI3QWkbrSrV663F371m3bnxnpb1hiJ9Z968v72ze8+1tYWB0x0zLQb773S9tc/w1160E4ht11aodTM4hrS82WAIrmSyNSnqJeapgKULIUjSD4iUfFgbxsGdZuyJNcBqpup6ytYFZhsY4CjdNTA//zXHmkrFy/GBVhwtIn776/+0xvtvfdvMzE0DSsLq2puZTpK9r/cnWXW7nvwbPvzf/2Ddvm+c4BUjZVWKakzgB3+hAEDhFiUVQVwRLpafT5lfdXq9oCZtN2eDsArIBdm2H+OI9cN8BFs9KfnKOt2YWfArIxpdK8FSLv8t4qlyqp6LQpMthizTDxl2XL+1gE4ZziLFljNWKzExZ6rWgC0mkkfrFGmZpH86UPuA9fIUz3YLvWvoNa2e5ACUsGboJM+zBBhmcpFrZGnSuQIWvQ4NUfzUcaX54lqRQG1XtJRWrC+n9tGh6sSX4eZYC/b43kAME1X8da81BFE3kjDJJaZ535DinLyULN7JcYd1DpxY5rAIRNc8d0FKCoddpzPMGkynUkexgLbOo6zMTVsbQs7OzrmXnnIeCRffwqWVSnw3s5cZMFHjB9L73h8ZajkBJ51hLnfAUq9t5pDL+O8vTFkbCL/TWKG7Rhfh0LkmuKoq7RcpMdVUr3uLcW1pfHSIcZI5dSWq1vruwKP/ip4nrnXu32ZfeCvBWaukgOrEZOO2+7jkGt6h6VGjKPFlJ4x19VOq7uNhkpuy+Gxm+3wG8Pf92yarPeqyJix5snPie0UfUbR5DHpgUkPTHpg0gOTHpj0wH/vHvA3vqK5L/HwB39JcOQsPkEvaaDI4RKlhlETHMgYxuCnS0SVAu+w4BHB1xLLLDDrb3mZfaI9wZSz4YYQlWNlkBWeDBDGTDkS4BXA1gJSXVkXGyrQPGYW3gB//4AyFiC0aSSiSwTZ1ko93FtibeRfYBxZVuGjpSQWBkftLHlWsnqjEcCJdlu6Zn6ecjWzR8kf1Z1VpjACNMEzAd4RZUKUIc8TZSoxnmN5H9ZEPEKOPIWzcHI7+S91We0O5YEJegG/MLQDJWsSioL3DhbdRvpMMNrltwGRMqvStGFWy5V4zLoKUAXfAkzBe1yUe/kT8E+AQpSVsps0ZDA8ifQ0LIXmqgaCNtB9iv/sa3ai1DjSQpsshhMvdulz0hV7gJ4TlaizpKDjAF03UF1xZ9a+z4oEwPvvteM7vwqgMMduypPB+RQIhPWMuZId4cH5XeVB1n7coWDE9444Q9HKl0v5mbAufudxGPl3RJ3GCRwIrJWNZ1S7wf55JMrj4FMgJaAqBjsBKVTY8Q7SRsrR7Ozs46Y7aht75xk7lwGpd9oNGNWPP/gw0t9DkMaQMb7E8zvf/Vr72hP3kQcNIw94XX/vJVDGTeoAz7dTq8ttuLyKmdcpSs2cAqDCIIs6pMhklKTQBHQCVrSfRzz3djZhT2/xRAa8jewRECoYta7mLsN3G3OludW1dvHrT+T4zZvW1fWt1z9rv/ov70XBsAGg5VDKVCng33FWrtxLy7PIf59tTz/zeLsISL3/8qnUV10ZbnIqbgHkpOnt1zrBKSfkZIDttQf7dZ2LINdsSczH3R2wGhBqt46Z0x7wZ12hAcy1RkoBBEp8OwAVtAt1BLPmDgpMSUSfwgX4BBfgsK+Oca/PaF+rDcETmXhw80GNhYmDZYuBz/W0cH+bWnk0/XZ84/V2vHWtxnF/BGwLSCP7LUY1h8HnMph58NHYpTmTKy5OW/xM8Kk8WIDroTrnIkgdce7i0G3zvL6z7fG6phRwRCF3WdYarABPzY/d5zjdOsxuLRL5bRyhc04ZF5g3u12XOOAeOMUNZX5Y15wTT35mbqsTA8fsy3vatC7dSo0BdsrE9/cWUyLnEPo+9z1NkgCrrpdz4Y7J7XdSZXZRCTf38O0F2gHTyX1uD8CZOrH2T4Cgk3P5P0DRycY6dyP27Wde20Punzu836Y0TvJUuwR4xP72zBblBOoYLGDVeMnRwTRMjJauAzMzqZk8c5fA2AkGdgdGVNCecl9OLALeBwJm77UZfRgpqXzJv5osrMI4wtoqjTQBqPeuiclfkx6Y9MCkByY9MOmBf8ke+IOAao/T7uIEQY3BoADrKMChpKZDTZCcuSfwWUDrOzIQwm1ykQCGoiMwgwBKAtV9wYKgig3HDNNXgosBQCZz8QT0OqXO6EYZIyOWBZDagL19xLtK49Q0AlbnAZ0aJ4322QOBzxzbSN1T46s5sqcAo6eG5n4aGCoCI0SB6bRG6oDvh0OkxbR7lgBKSbB5UtYqTL4bjOAMoEqHzWmlYaBOyx0IYIdhF3SQtS8KnFryRWZJ0eRcJIx1bPNhPtl/GNPKCVXGK7Mwlglq3HIQh077FfZaJ2HBP09j8JSfYd8LvDcWVfoL8RwJoA/NX+xQ82rNTw2w9ZgJOJX5yaxZWzOGS0JAvpsl2E1KYkCALG/VQ0y4KanWwepY+ps48y6jWoNg5vQP2gwy2bRh45e4376TYFg33+lZzZSqRmqFizKcaiMNpgVtnb2LO1UfkgGqAloFepaykdlLr4TpC0HnZ2FkBb08CXrziER4jEDsmGJWOnrq+9CptbNygkXY+WMA6mhrF0C4DzOGrH3vQVjVhXYTBnV9fbe9/ebb7dXfvQaBDEvOPpaxeP7h899oD1xeIwd6jkmak7bx/ktteWajrZxZZJIAkLpC7urqGdioVU4eDBZjNRJm2yOyyKvsFBcLQPVwZwNwutF2ed28c51X2C5LlXBedQHegvHaoW0XAKrLp87BnDLmeX/7zl77q//r9fb5lW3K1CCplJVj3Mm45dJkn/NIf2XeH37sXPvR899rDz10CQnwapjV1TXAzTS5qgPG65Jy7c5sx5DHE54B0pnW6tvCrCKye8xTMasCG78SCDnY/Z7GZPZAp2Mmd1Ib1dkTKVGub8Zm6mz6uRuOe5BsqmAXaSqsajkBuw0ZSuW3ukLLenbQ2uuZZjN1m7hr/hQlKYZUM2ee5hjXWqNMzeHt98P+5jxkO31McKGVA28dZ6S+3qsiha7JoEh3nWdwXboqpkvd6Xy8nteTUl5BrJNZAs/97k7sZx6zeexe2EnV5W+3K+ANyd+7LgyqDcnOiu118sLtOyG1uwsEBV9VfzCphsX47FDwByCXlDa33e0zGXOApPeQcl7KYWfnKNKCMmYXJcre7iITTIe0l3NBG48ZU5lHsE9yfbo+vOaAFAqUJ6PdYdu9o3t1zbuMBK7eV1XLeM91FHAvVXCrzNsMVu2VDi1pw+fW+l1BLbNHW7ZgVI+9pp04YilL1Ag3DzJhIewUSFb91fkA1eN2M0C1ytpYoiaVXWkndmQYKwlHvcugtpkaVrm0/jujSRKkdU1g5v/ej9xSrAF5HbOpdSv5wx7je05NKkwekx6Y9MCkByY9MOmBSQ/803rgDwaq/9jukp9K0CKwUuYacNbZDWPMxcjXShIm41psVsGXLEswMQ84mZlCqGVdPvPhiCM0GzFuhbQCQJF/CgBTFqmJhwTdNDPzcwRcS+xgnxUO98lSimmP0kLZXfJUYQ2XlopVasrjZH0AUkp9hwOei2U8JJCdna26eYduP66wBlclw52JLjaRWID5EIMRAagsSjhV2mwxhbjyegyWICEAkzU1z9U8M6O75HSmBI2Bryx1QbjUVjQXlb9lUF3PfK6AbsMqcbOANeBVVphgzXbb4XIDfq/hk4CUvpFVrnVrv/Zn5MfugGc5GFcg7cMAPXMEISor8AppqSQ68meP3QVy4ooABYTOnPlzzgtlXE52yU/9v4m2yXlMjVaBGZMH0zQ0OWx1vgWZJ3xWLsCaZgX95hhqlNRn1lqNDDjf+15gK0iSTrNhVfpmCplwtTeo4y6wEtFWz+XoChR3MFxxP+uYIwggVPa7D1jdhY7cgdW6s/dI++zaYbuBidImNVVfAaS+/cYH1OEFpALOzqwtth//2dPt/NkhjCphMZ9tAlRX5nfa6bOryH3J/4RJXQCoTi2uwKjSB92kKCfCi8UZBtshq4pC4ASAur91u23fuQGjCrO6JWiFVQUI6Qa8T2mRTd4vnj7fzjz8ON2CoQ2zG/ug0pfJU33h1x+3TVi5TXJbd3Q5c7h2xn6213FdXJ1pP/3z77dnYFVPnV4EaJ9uZzBVGs7eZNJiHaAK8zuAzXawhUmtwV7y6T6QxgG+4yFyiAJRYTDHLHXedqpTaXxyDj1voibBi7JnP9MkqeS3MVDqTr/TkQ+P3X9B3joC57yXPNfSPl41sXTqEuBO3HVG9QuAIUiPqaNzT7Wp4aU2tXWTIYr7r07PmcfgwAR1Gh6N5cN9NI3HSSkWCqjG4XecK8ryI1lVJ7YySZLTWWDTdmXTdf5C/gp2YcGzvpMJXn+CVt2eNToer2N7fPJ+ZE6+TKvnVGm/jeI/r2UB3i7n2/VnuDHML5sTLsMJIPQSQRQ7Aszu4OYbMbz3Gq6nuUVzU7mPAlKdvCM9uh1s1YRWkddjBr3Osf00SymjaSb29rcoP7PLtek9EcDp7W+0KwNbE5cHzHDtUPqmrmmnLkryXVe/L7NM9CDxxZBpF6AqkLRvFPYKVNmisDag198K+0wXYYGq39wBhMuJupZS4RKeu77i3fQyJcDwI+D/At3uCcX9cQRQLZZ2/OtTr7avzz70b/LxH/QIx96ff9CKk4UnPTDpgUkPTHpg0gOTHvh7euCfFagG4BA4zRI4yWMJygR2MwRWxrGQe70eaElHS9RpEyp40QVXkwvRp8BtnkBGdnEPF8pZmJcFgp5jypYIBkcEQmSZKuQiOKT8DCTQgk5PBOPHSHsPDi1ir/2m7CAOrCsjwCiz9ARPMwfkEwomA2gsP4OMk8YNFsjDmiNUmiOQAZ0dYEBiOxJ4hjpWYEa7lBsTIRorzpH3ZQ3BQ4OyUJl7vKcsQoqsGuARCHOw1kYVdKZMjNvjO4NMMZ8Mq8BSQFk5tUqoe03Wog6Da+bZhuVzZMU0nbJhgl3L0ww4BkGkQHVWFlNgnNxE9ltmromSZT9iyhJWL10fkBppYkZDfd4JNLXZfOSKsiqxZbor/y2qDjA+f6ZNn/kF21mBvbnSjjf+IxtAshn5sI6/nBxrowboSOXKODuRUIZZaZyy4LCoBowlDa7BWYyq+4ocOEyfp80guuTAd1nVuzrOooDrzBVwTTCq2U//6O7AN4IFrByTl3oCQN3b2UnZl919GKOTx9qnn2GipAPwOo6/v3q5ffLh1ZSlWaavH7i80n78588g8Z0jR3UBoHfU7rz/Qluc2W2nz51qq6vn2uLKWpuBVZ1C/js1Z/3YzA7Ua8qD9BmDMIiwiQc77WjjVttdv4ap0q22sS6rCr+khBSQss8kyw7SXnO1Lzz5bJsDDB/S/j2A6rVr2+0//p+vtuvk1G4JtDHGcWylq9mT+dPJTWbS5lvffbT95Kffa2fPrrX7Lp5upwGsa8tINHEAnoYdnsJZOOclqKKXuqk3faB47u3eoOx6drBaQFW0Vecp3+U6qNda3s+lCu+5+fpZgdWesyp4OKQcybEg1c/24o6cdf2vg7WS7Hqd1PApqa+nu4B6nu5SxvHMo2169VFRFfVUAaomhNbgCMMu+xjc3bcxLv2STQSkFmDz1uKz8lVlE2tfURrwpzJabxBRLvB+n/uYLs3K/zMZxd/7lvCivVmGV+Xdvq982ZLzJpfdZ8Aj0D7S4GqH+3VdJ5tUlwhU/WAaMzq8zpNjOkse/gl5vjvkke7cGXCP2wWgWq8WoMd49WGZmdR73YGdx3TAGqpHyIWPyc/PNddzuW3ZDIx73JCtYc39MBOFTtTZB36W004RGcAnGpcaErnm0yGcUa9rS+xwj6OtO7gPj+tQK+nVvbcLySPC1VgpoyXXO/d4oKjQlKPIcuPRJBhVvCtIdU/5/SmPel6REgfo2rncq+MnEK11nffxWMyamdH4Ix8ToPpHdtxktUkPTHpg0gOTHpj0wN/bA3fj9X+of37vAv/VioEIrJT8U/5elCVN3if5kgNYBIKEXQjL8msMbxaC0mWViSUYMo8VgDRk+ZE5eARBEobCkkMDLJiZQ3KidOA9wghkCoffOSTCU0gxk5+oxS7BloAvNVfNL10APC7IbiLRJMd1VSdeS0MQKEUiS3mO+cEuzCt6UfNIAAAgAElEQVTbMoBLTU5zucwTBYwp74MRFBTJ6gqwBsrKpnc5BsAFdfzc9hxsrGUc5sP8WXZEUK1ED8glSBSM9mBXwBjXT4NQ+1GHTV+JyBZheRc46AOOX+bA41AmbP9ymJUHHNaz5MTmqs7qZCX4T05i4YwAVg2YkhZZLG7ixgTjHTfp/OKGPRcxVaqTGkzFd5pdpWqMMZxY0u/pPyWsOolOLz7Upk79lOWRAu6+AeD7ZSHwoF3AGY6rMp5hP8dgOJJfn4wM0bM4pw7dEVAGUOmUYk0DNtleCLwgggoytUqx105iHFOfhQLuQLVyJruB0r0dVAe4nkhA2S9A7wQnnK07mChdx8jo8CzB7QPtsyt32m1kvzFS+uXL7RrvrQ65AEJ54vEz7fmffaOtLgNUVxYbaalt/f1fce63YVnPRpo7gFGdkVEdnuJEIP11JidA1bxPjqozxWOt57EOrOSpHm7danswq3vbPGVZAdAjapbsWw6Kcb2+QX3gy19vS5cezhg5AMRuATT+y398rb35+lWcuGfaOiybsnvZe/smkyVOctDOi5eX2r/6ix+3Bx683C6eX2lnT68AVgEyU5+TywlrtrYaB+CatahxVYy1A8W+7g6/MqjKdz1ZifHV2HagWj0cStDcxtLAR0+a/o/7r1L6gNdoWQvs8V4wEumvye2w9OZSKgs+Nre1rpZy5PX8mp/ZFZuR/ArO+xivXFXHBMuCLKeW72tTZx/PZ0fXX6fM1a0adL39YTPTZkGikyN3h0qkte7T+5GgM6xmgKQyZMdSB1RJDu7ybkGrpldRSlRXaiR3xPLmHDthJRDV0Vl5duYrzJNliPh5ytYU5i+XYc6/ADX5sJz3cjjXPKkOwb4YHa6yfRUGSHVJh3C9rc1FtsU9D+nukAkJz+WM5bs8j5pCydoyfg5g5wW4exsYJMGY1kNmuybCVFbYJx7LDOzqDLn/NjbAmnSM3S2sjjBcOjxReqzJUd3XZ74wQWEpMB+6Zo8wRYqhERswB3VHBUaXAAtcR4wXS7nGoMvJytgqVYVTv6+r2Nqn9Cf72ratjlVOpOVygOoQ0Ew8hYmvXG0VOvZomTU5rWELqjTSP+2Ru3cN4slj0gOTHpj0wKQHJj0w6YF/cg/8oTj07g7HP8njD8Y/zV/83JAWoq+dheVMDqqIlP8grxLYxCG4uIuCqJENCm6sA6rxUuLFAI85tbQEXwNkZpq17O7rGKsUVrGXmjfWQ/Y2pQsuSO4QM5BEeObEWQtVtlbjoNkFwCW5pcjXFmQSAapRnwpIKU8zhIGYo+6q4DSBDUzgLAypAdo0OZWun2O1TSeLAL9dQOBmjuIYqd0My85QRsdcW02P4pLq8UkcmpJpOGTgaTDGsYXpVAqYALX6wvqcKT0DAA2e4iGWjFRYcMNSkfx1ck48kdxTHIg1SzJnVWAsIxOVrnJmvpsD+Ic9HWMPtmvgFnBqrC4kdhvG9R69p0KHY4Pujhzj/qqZkvl6bgfZ9czKM21q9bnqxM1fQ568UQeMJHhqaonldBdV6itQLSmpALNksPX5WKIbtFJo1I7hbxnVXoLGZXt/dugkhA+zKniKLNkejla5GzR9MWgMSq5Nj2XnQQMUHj2mhsgJCHCXHNUrVzbb7Z3zgNVz5H5utZu3d9qnH3wGo/oqbsA7gcZDAu8nnzjfgeo8QJXJD87v9ke/aktzMKqnz7altfNtbg2QugyjutBzVDnWlN4Jm58LoF5tkwE0SY0nPvc2Mfu5Q/C/BUjdxBEYsIprzmifHD3AxI1bFONAan3qkW9m8mYfE5xdAPcrv/0AQP0OeaozHEPVVZXBi5iabnFSQ1Z1eWW6/fgnT7dnvv2Ndu7cWrsAWD2DqdKSeYtzSICRNetI5uTP3Ud39unizYT4gs/USE3w73vRWj0jyeUZUadoKRDCz3puaq+pGpQ5dggOiC3gkBqqTETp/DsFmzoVNlVDH8FSL+3TQWVRa/cAZ8ZH4diaNUtTWG+AO/W5J+l+GMdbmH6tf5IJojGRVusoLa48VR+ZSEpJnFI/xPDIuiYONf75veWcks2bTQlaXb5eq75qXePmrNYEjMZY5SYsEzric9MSch2arsD164REys4EeFm+qhyC93dmAzqVDlsuZlZDOCT+VSYLt1tSH0aym8ntJouTto50jAZdDpf22+IywD+H2eX1gkxuSgc4cR1ooKQ50jYpFGxbEJtjCWhnect3+SQffMb8fEuAmR7BcoewsEqM9yTCTZcQAuZe4n5MSwA4mo+c0jH6FchxpqL1XeZ0h+9yyFzXQlKK6fR7YN1Hh0h35wJCZ8Kqyrea/yoY3pHJ7TJgJzusglpToSNSQux3+6SK1lQKir8Pwt2CrQVUJyCzRufkMemBSQ9MemDSA5Me+JfvgfqN/gMfHRZkBrzmpv/bRy1T8d+apkMu5ax4YsYKdYUg41jS5ZS2zhGoaMyh9LNAnHmiAkDEbIDHlRVLK1CchtIKMqSLlEwYIQ3eQeboTP0siayZySf5S8Yg5VoEeYFG5BFq7SvTCBO4SG3AAOSwp3xHED/kswFAMzm2BH1zUJEl04WRtZzKCbmG1iiN+YrAeIeyJNTbBAUcExw5+68UeBZJsEFriEr34aEYtAWkFmjQbCjuuj2vz+BYQE96YIxXF0D5YXT6RL8mSm4zgNttdZAjCHUHMrbDRQEr0joZGRaQsY0EW3CZEiVVm1HAWqyK39X6YUiTv6oMks+U+7qcYDAH4me8xDm4hk6ALyB1auXZMGFt6y9hWz7ne/NSOevTXfabtjoiigUNLTtm62RXk4c6hp+C4Jx8/glqZVPNQ7WRBYiqvqV2VcXOVJ5qLZttjYF0AFSmHO6N0wzFGrVTMJEnPnGxOQExjEAHb7273q7eucSxnab0y04cfz94+6P221+/3jbXrehIaQtOyje+ca796c+fbqtLANVl6qZy0nY//jU5qpvt9JkLAarTsKkNee70AuNm3r6QjbR9BVRzTBkovJqwCFUWVpXSKWh+wWmIGZGnHsCqjihdc7C/DRCB9b0FgGWiZO3h5xi6K3yGvJMc208+uN7+9i9fabc2kCEDTjYBNztKRe2uTGwo/ZWBb+2hR8+0P/v5n7RLl863y5dOtQvnViipQ58ef9rmcAeewq1rakFg7fVYLHXcl8tOt4/sUJbCtb6cAE3H3nIzDkiNYZL9LcAcA4IOXMOqdqCa7ETW7TJR81PNeY48+GibbekAXKA45y9gNZtVI5rxM06JHafMpp0aIclG2gnWsD37DCBrrR1vftwOr73bTdBKWpqx5D3K0jRKddmQJkipm6rkFaR6kBqnNcmkeVCY8eSYF5gNs8myuv1KjqYeq3nQnVX1eyeRdpVwd5AqjpcVzbXnCGaYWHP1LmucnFi2SVdsrCOA3SQH1TQB9jPPpNv8ArVCUY2MAIv7uxgNqTzhGvTw9wGcB4yNGfPxKdE1gFU9ZIIuEnyZY9tqWyiInXtz8BxM5i6Klf1KYQi8s440ihPZcQ3NpsOuqgipiaaU86KN24Do3ahDXCtTJLnqzTGtz6pUzQBeVCkwSRkBp05PMO0Xl/bxutoJhKB2K5yLoXmknORRBL1qG2hnslZJA7E8T2dUrcN6JyBUxwAuJcZwtpt818qXreqrtsX7j/cQP/c5eUx6YNIDkx6Y9MCkByY98D9CD/xRQFXQ578KCv7+hxmbxju9rn2DT6K+Xc2w+7nfU4Am29GB1+1YN3SGgOfQAMpAhFfFWz6mCXYXkdVOSx8S4szxunL6KMCS+L1t3mR5jDmmyFM9AVRa53AO+awMkuxmTIkI3Kwrepx8S9gFAjZLNciE6rA7Q77lArLfZZiCkHyAV/M9Y14ki0CYJGgOJygwTb4ozKySXv2MkSAfsg0Z2PlZPCr5WwyYsN4YX2JJdsJjjVLVeqeFIFIL1YhKLOj++H7J+om91IV1Ys2hMxg0iDWv1ocmKwajsjEC1ZSrgV0RlPovKaA59jpPMq4pk9NBbvcyCviW8b3L8rlZpX4dbQeodhOpbDvA1qbTd6d+hAEPckrqph5v/yVfAC4AZFPmpQaodsmvwExn3hR0tf801TL/UcY0CDhBqOAzACSjU6AjUO2uwXdZUXux+sCguVjXYioDVpVn+6VAIuO0OmDMBoomkuNoTqKoA6B6hNvNNuVpfvPSrTaa+TpjbBETpV2A6kZ785V3AapvkusH/0MbVgjSn3nmQvtJpL+DtroIWAWwjj77NWWYNshRvdSGa2dRPcOmLin9XQaokveZcjxeBJ311UgqCcLlOHuSuiSAZvJV0fxCJlJ7hPqqBzt3YLg0xQGgwq7eXt8iB5XawA99l3I1l/kM2bL1X2/eab/9z+TSklu7wSZcZh2bU4eJs0Qac8U52lI1gNKf/vy59tRTj+H+eypgVWZ45uQay1ADl/I60vuOgdSszUl3YPS+HzPf1dH5lwHMnWEq6KJqnt5jqroEOKyp31eJmjJUctqrjJVSATbnrfJSpwTuR2Ys6jQkaiw5d736IvJzd31iR2DqvzHyDDLsdyqOYfrU1yFULzFWr7fDK691abBDrYySBF1dHdqHYM8V7fnj5grHmVfs5n68n0SmUGA4zeH7fQ3fzDuVhBTsZaaq3uvubY5qcl0ljrmuPSdRhWciq+q1mqPvsbo9Qehod5Y6u4A7jIsORqQbAEjnmZzS1dwJjhGs6CE5+NNsaJ5aYd5vdjaHDClgHYZxC8sA1fltgCpA1/ulUwMjJmgwUhod8JlgVBM7PXEFyhjKjZnpE1QqJ0z+TakwybVvB9g3Tl4ImsnrR/Yr87unvDnnpqCiE2ZKcXPavdIZG3MWoQFc7iL3TckaHlukUOjGG6MtPquWFNT1vjir/NtyNJkYhE1OKZujpqZF1wGmN5Eb42vAuNpKlmzxpiZoFER2azUhknGa/fqbUuO0xuA/9KuWJv4jj/HkzR+7/u/b/uT7SQ9MemDSA5MemPTA/7964I8Cql+mi/zp9+e6MoMEqa2dkjTq7xcIEBDhGsJEuOVc/lzPMZQJdD19QQNUYVVRraaMTAxG2NrS0gyOpTAsgMON27BGtzU3AuIMCVcsV0ntVdnA5LQyu78AZpqjPMcaryfYBuOjCgOxmUDz8AB5KvuZxgBoCZC6hARYgGsNzwaIXRDYyR7I2hGcTcvyCqesoSqrJ8iVZY0zboHgBfJdZwGqYZBDuQRvJR6KIZKHxVtz18IxCjJtm4Ed0ZxKZ6XP+ZYFtRcKVuxy0dR8FUwb8wtse5A7rwkVmuoxHnLxmRhKFbsq3giDGiBQEl7Pj4HxjPLBIiiL6csri3YCNGDVeLwawqsHs0Lg/zxA7GHYyc/bydbfFjOV43VnOHoqDQzb6T9BKkczBj5phTsotrWiYg9MICwD74hxY5qndHY1caAN8Q/LFsXiqtarVnfwx5/9OMfBpy2o8iGCftpPnp+laU7i+LvXrlOK5o13R23h1DcDItY3ttvN6xs46r7VXnrhnXYI6JOdWyVn+JvPXmw//NlTsKmDdsonIO/o2ottqa3DqF5s8xgpTS8WUMVViUMgV9dSPYCI9E1clDuzbImNaEMFYsrbkzQI5t+ibczEAE6PYFJH5qvy2ebGnbaxBZt/8RttcPYJcPZh294d8flWe/XvXm9vvXGlrQOUrKlK5RocgPsECectYwWwOg8T/+y3H0EC/P124cLpduniKXJVl1EO7DA+ryBbZmppUWdXqT77u8ZijRzPiX3dB3WY054fOAbdMqmeSIFPrHT7e2XBAbC9HEjOsTmomivx2hnYMLOCU3NV+fwEUyULkCTnNOdRYN8hsptWwhvkWrtVSjGerLj7mW7fKw+2aeqpHu/Tp1de7fpa81wLEGZixHHjIdXbXA+R6dJkpb8CzZSCUrFAPwbMR25fkl0PRTAL0R2ifDwOc4oFgJ5ewWcHq8cykN5n2FfcxQWqHdTpJrwL4N0HpO7vzkc+nHI4lOLa28PbFvMrJzl2qbl7csAObRN5+hqsqSzZ3wG8YW60sMR9cHGb+8MW65seAUCEyj3cA+rZ9QDOkQ68gNOUA+NuPY2hnRMCziUo79VgyQ6e5t6n7P+IZcO6ylQq6e3ld/aRG+/JJGfSsX5mDp2wol/RvXDFK//eRxVgbqnXtoASOS85q46Xaeu7spbgtvh7rxWBqkV39AQu0yXbaF3U7UxvOZmC9Jk1BKp7yIQzMcA3lhNLFioTH467e1qgrhTovzh/PEjtt57Jy6QHJj0w6YFJD0x6YNID/2w98JUB1XH46g605BBGrERCWHGk7Kq5fgLaEcGEwYWBht+X1LAC0ApTlAEDCA3iXIdc1CFAdYgB0hSA9DZ+KFt3anszAKN5AreFRUIcTI0OCKRI5kNGS3AE62ANV2WpFnifQ7ZreRkdgmVxlR6XiZFEEsGeaA9Zm6ByWndbV+3Mn+/nzZflAMP8djbWoPaQoHN+Dv9KArmKmwmYE3yKY2WJC6ga3HmcYzdWQfARZStGyARdllKIAG5lgwSwsjLsS8a0zJJkTWscGMDJuPr9bFxdeT9OAWU/4gxdhWOulJI4tY7pmYLXcSAeVlWX446dKsq3gTyVFwfU8hqjJBEw2xqcb1NrP4EtvAyYehtzmperoYJh6s+Wq41AXRBZDHqxtiLtfpZ7Hmr2FSOkkvkWE+r5r9qpAlLhejE8vq/1Y8oUWWEF0QVsZWezwXqfP7/AdASICFQ1UWICBCOZrc1t6pDealdvYyq0+k3Y1L22jrnSLWS2LwL+Xv0tOY2mQ8PcLcEsPf30ufbjnxejura80M6eAozefrUtHV9nEuUCtVPXAKnU7Fy0PA2MKnU8TSCe4gRZGqkMleok5mgFZgCHkyQxS78TUKdmiK+AVf4+Uv5Lzur+7p2UrjkaXmzDy98HpMIqIVO+AwP8+ktvt1deeB/pL3mQe8dtmzYrARZEuVtBEHg5LPzlSyvtF//m+Xb/g5faBUrqXDpPSR2I1NmTz9sceayWqrG9GZB9rJlnXOihI6lMapRc84sgs3JNXcaLoEt8MwPhp4IFwUp0tZwh66vusA1nblxeNlbGVbrRpzVVt/mM9ToQDasqmjOftE9eFDYuVvMeUGWFKI0dO1yNwwvU/X2S5gHQdP5FYu0ZEIx5reWCEJw55J2Y8hZiDiaA0RxR5bbOJxyZsOqoi0FZsbmeOtKdyw3YvwGYYXyVxo4/M2+YQ3IiRPBraasRbKVKh9wvF5io4jp2eHopJReV5/b2HDnUjHP6QyXIvs7UsKXHR+ahWiPVvnHiBuM2Lj1z0gWiRyDbI1IWhph+zc+bU8/dNrmxAN/tfdajnzlmt3m4h2zY/H7Zbs2YuO5T2sXrJP2uXJjJQO6vDoKDfRjUXW82ddpyv+N4dmF/D5LCUdegymxlvl6/3gUGgFQFu/LkZNiKgjFOEr6S0iFABlAyJVES3z6J5VWMS0C24liTax3RKEGq3KmTfLKxOwGy1mF1DDmFxRb5ezP1VT3X7tWe7jfQ/F1To5PHpAcmPTDpgUkPTHpg0gP/4/TAVwJUx/jGwxSgWpZGmFIV7Up4Rfib72RUDQ8st17ZQboAl+trQbzAlgQ7fm+e6VB5K3Sj4EyDoeR5Ec8r8S33IPyEiUEWh8jcyNcEfoJlDIZgbQnerMU5MwNQZcZ9mcBN5k4X4Tk+X0YuN4RFGJLzNcvsvnVUIyYl0Jllpn9WqavMJOyp7sSpBkkAN0NQN4+JzhwA120ZiOsILMN6xHNegyNBbNlgJu4XTFpbNfltdFAFuV1+yBYWaPIQdlRgqpRSJlB5cNV7LbyX3EOe5tfG4VegyncysqmV6mdhUWVWq1zNOA9OqWPK5fC9rG8Yi2CSDujSlyWjLDq38vHCwkanbdD/EHmYP+S7swT8LwH63i8pJH1zIlAlcvW02OfWVC2wWed5nPuY8FyWOlRtMRz5ThA9BpoBt7GrKZDa81kjCgxQrXIVAqVpgO/YCKeIYbfvHxEU55Fjp8NPZBqRPh4im12/vdk+/Og6RkRnqEX5NAB1o91a36ZMzHaMlF773UcxsZnjmJY4xieeONv+9F+ToypQXV1o509j1LP5dlvY/aidPn8ZkymcfoerxaoOVzg068ZakkdKM4iRfpONkqnsoFzmMSgnSIigX/cdrhhqrEKNhV09RgZ8jAx4a+Om0y1t6cEfBYyuw7DepLTOe+TTvvLL19v1jeNy/mVM+f3IOp+OXXZtSdd5rqMF3LJ//Px32ne+92w7d3aZUjVnciwL1FOdntug3S4osC4jrN6bwf/p7zCtnrdMIaT/zWGseqeVuxqEE0a18lJL/1lsasCo50UJcHcArq35XhMlt6cEuJepsS+So9pPZK4L/h5jDMGR5zbt63MhAbPu1nFgHVFKBp19Ov1+dOM16v6uh42Nu65YOw2oSSQnj8J+WsPUa9NcVZf9wqRHJn0kHrt796GOwrTBHFIZWBdVci3QlWXd2bbkVq3jPszr9B4yR9FpJcKR8aP+yD6cS2GM7uxMty1qlyonFqha2/kIZ909XHa3bgEW2YagVCMk2d3BsOT/svRYI3Hu0K8sYP6mqRoltGzbEYh6fxN2VRKWcXnIpNzRnndlS045McD2TD2IWl32egzIGQ86oTM5JzN7tK+PQIZpHIm9H+8z4Ra3abeWnFLPPswm17mTj8V79vqr+XUwq3Qu+ar+SnBEsK24CHO/8AhKi6G+psS6AbMBuhooybGiyhHsarTHGFShsxP3aHwHNF2iLVt6CLQN1u4ljuqmVmPyLuV+9xYx+WPSA5MemPTApAcmPTDpgX/hHvhKgOr4mNy4IQjYCTmkNfDi95kwwXDIbM9xblIPaRM4mAc6UC5okBrWrOBL8TMGxuRlwfIMkxtGGMNy0wRuBmOWgsnsPkzVEGZiZVEZL6US2KaB9rSMJCBrAadMDV9mcQ02iGzHzLsD9laQzA1hVQcCuLSQTFoDTY2ZQrYQaMHixhWYNhh4HSGvU6I6Mws4pVyDzIRsz9wMBjCdiQ0m6VjJPLZpGVuCRvHeHGjVoyRFklcAsAm1hlh8KCgfEMCGrSEIVPBmfmpcf2Vp+Oc2LHsjUP0iiK38026mVIrb8u0R67nDsSGSoJK3Nm+ekySzk++N2C3vEwY1+LBg4xioemxLTyKl/B79vUTOH7Lfg6sJlMumGMG3LGFYQwGZ+Y6eJ8Glfe5ZF3ErCSwwWfmanr8yYcmObVjQQwHYnGCxTYaGAFegOjZLiij7C+v2Tu/bryMQ3MDwgQ4KqBLQ0vnXrq639wGqbe4SjNGT7ZPPb7Y70JK7W9spTfP2a58SmNN2cNOAY3/sobX20794BrnsUnI7z51Za8PRZ21m4w2kv93xVxOlBZhVgeosQbiJwCYj2g+RAI8Bus0S0HWgd4RawL8F0yIAJJ0nOP6e7N2BENqgvOgGjOptpOMY5Nz/J7BRi+0mMuUr13Et/uxa+9Vf/Za/99uWAIaOUvpLGm4mNhwrjpM5JeJ0/+Nfv6/9m7/4aTt/7jSlalZxAIZVXQQMHXEsS2rSbXMB6pyDMUjMifK0dYltzpyIUZBZoDRwT8OkJH0Wosx3KVNjuSjywQNglWJrlqTGtESfJ0wkKRkuoMp35KlaEzQSaR895zO5xuPNA9TCKo7zU8dNStor9wvHDfeJmfPfYFxT7OTGu+3w1tW7gzvmRcmrFLE6Rr3uykjJ9WVASxVQZWp8uI4Ma0CuRH7Grm2qfFRlveZ7hhnl8DZJO97n75ge6wbsuGc7Svbts4xwt1NDNRLhHdnUHfI32ecU/ZQUAbar0nfjRklyzTvd32dSzstP926l+eaTujz54vOw+t43ZFT3MEo6oD7O8T7u0mxnmskTAbjj2/qqSn7tR92w41bOmEnt1ABhZ72YuBsoG2a9AzhSGWhyd48A0smljTy77mfOE2hkRNY+7rtOO8J7OmHgNF+62OMHanIvHXFuxhNKO+Sr7vUxV+BVoCpUZRKvy3eZigyLairHEePEicNNgCraA4CqZ5F0Dzlcjn8TwD46Md3ji6Voxj+B/xw/hWPQ+8ULpIbq5DHpgUkPTHpg0gOTHpj0wB/eA/8cv85/717d8FhY5esqAYdl6I1fdpOHWXmXCXQTeghZDELMX4IRyDx6FR+oR8mDVebpDDyEibIEywkOuzIdC6C1E/SMI2b4U5cVMs/4etEqGwAmt2WLjmCHDOKWMFLSiMP5+inyUH0uwKLOwRwp+10SPx0DLI5lwWBKkQiHqeE4AgqVwvb5fYGALNKMTr8D2LnIUpXjFiuhg3AMjHiahxvwGOZTBFzkmkGpAWkkvQJI8TbLyroOJSYJjI8AHQL/yH8FqqokWdBlzKkVHwq2Uyu1d5uf20+aFrmNyJfZfgSyMq0ep93rLtmnzK9BaVgqAT8g2TaG2+zbDKOquZPmPKvfAqh+u5jSrf/E4cLCRforY6jou87pScyDlAgaNAosK8fQqNpCFRWUV//G8Tfup8XyFog2chfYiR8EIwKDDpwiDRxLfd2PLsVjSe14+PQD9O24rqeAJmAVpmV7t33yya320ac3GDsPQX5+rX344XXAHXmf65vtN3/zUvvk3SsE5YIOyeSTdv+lYfvF/wJQPbcMUB22c6dPkbu60aZvvkx5mtOYHJGbKlCFVZ1aWObQGYz2iQwlwKDydO0iJ2cKSJ3AioVdZdxMp3CmbrGMPYHqAbJFclV1DzvcvoOx0x0MlHba0gPPMQFzrl29td0+vrrVbt++0174zy+0Dz9hGYEN29XcZpvhSOphMe9MjsjcOfty4dxS+5/+7Z+2Bx+6H7C90u6/fLatrtKm48+Za+D6kFUNRe+g66D0C3eOsOwBrMVYxwhHsNmlvx5PzmIGrMCzGybllAu6AKGhPAWpXmdj9tXPWLYzrUp1LVczLlFU0l8xY1chhE0V+RORzHoAACAASURBVBTY7HCRXQoaC3TWBAdTGee+wbW61g5ufNiObn5cgz3XcQeeUT3UOpaWyXhVLivGZlEBqAyp8vmw98Em3o/Gctd6b86mMlslwN6ndnXE9TwAVJO7arust8zfA9Qe2XZXVZQbuHmuADgkuQfsRyfgaczKvHT2trl7cUKpWpRcUVMajg4XYWdzkeceYx1nzcLmsBKfYRbKiT1TEna3AJQOCHlOZRqyqY63FKH1unQsaqbENcI9lptrmFPvgcqBB4usy7Hu7yAVDlvthI9gtdoi6PV+J7APu8r3Mp8xNZI9zw3Ke3xs8zIJSRVr/i/jWkZKmzDGynrHDGpZP6Fw8b7NvVbX33pfdXf71Ee7xfaB34h8M83YzlkCB1oYwTysKvLx7jFcF19NDNR9ypMo7O3Mf791fPmXCVD98n01WXLSA5MemPTApAcmPfD7e+ArBaqdD0ugsUhgIqs6oztkzJLuFQwxwDBgMMvQwMLQJBmNyTGCNSB6lLzQdMkGG18vpiZqsazK5izZMg0AEuQqP5zB4VLjpVlqeM7iPLRAKRsB7jFB2TxM65Aga47AzJIvMwREAq1ZvnObVBoJWyvLOkV+6yyF7ecBqlPKFWV6lZZ2FD6rUVCYTYM8ExgBqwZ7Cd4FwZSusa1hf22n9UwrKI3EVjltajZWkJyQODmolSsqkTVExicTcmAxQIG6cajMiGBYRlYX16Dhel/yXhZlG8lLtUsq1u6VUSovNQxrZ3rz3nXHkmHBpidOMG1begx2LNjNd/WcOfX9Nr38TI79ZPMviXsBUqFgpGbL8UnH3sh6lbkKVAMqi6EyR1Opt0YsBYd9EWyOZb8u43EL6koCWKjIE1DbKKMVz4Pb6HVZ03iBb00ojIFEXo3yY8QTFKL2so02d9rnn91qH/M8mHqQkPZ+aqbitEuQv35rvf3dX/2uffLhjUghjwnIHZ/nTs23X/zPT7dL959uK8h/z62ttrMAu7k7r7TVlSVAvJJfQSryX5MGqcHrMzJ0JcBfcEOu9nk8soGCOceOdByBM+2TOptC/nuElnSKfNWjzXUA6Xq7QYL2yn3fbIO1h9r129vtQ2rA3lrfaL/96xfb5x/fZAxUTu8uAIcSsQGqeg5Feq4UnFOyTL73cz94un33e99up04ttwcfONfOn6X97Rrt3uT8YgKVpGf7vPcl/VoBfk4lD9rqOMvkU03cRDoaZUBmFViumNICpB01WnrmLgMrciupc2TCcfi15ieQIwBWhrnuFj4EUWExPUD/62C0cHEfPznfY6Aq8CsZ/TQGVFM4/x7d/rQdXadETSZOglXDkPrMMAsQrWvSXTtkHHOaIIUtdXm2WakKNTQPnVxI3dFq0yHLlgGT4NQ6p0qAS1p8d/YnkzQC4EplyD2A7o4hE3VTw5iy7wNYyxDMNEoAq8/WSFMn/otc+HiRNirxzYxO6kkfYSg3R5mhGa69adQgx6DJrdvWYPVe5n2mg3SvhUw2MFkCE3vM2D9mcix1VL0rex/wvAN2dTYXkB7iPuw9oY61hkHUEU7ImTPKjXufNuhDsE47FOyOS8g41mfY34Bzvsto20akO8tys7DtZaykFNhhxQRipiwBwFm/Jj28v8WzwHMQVhUTJf6/kTqriouZdGStRf2FuT+Q3Q1QdQm3kIHB//1NKZa87i7k82bU1qRLKQRcNmfrH3k4AMY/p79v2d+zqcnXkx6Y9MCkByY9MOmBSQ9UXPUlfoH/SV3lj78/8gq6zFX1J3xIwDEP8DggcDVoGaeXARcjtnUZ4SpwMABmL7Ix2U9hiOxT5YcOYKbmCJoGCwbJyuAIpk3tI4iisgimMwCgI/YGG3TmLEGINRRpwyLM6SI1L6cAfgKPedjYOYEuT2uiLrM9yZRGrukhIHZAfcIZmYhZ5vfN+xLYwjoYoLEzgitBsxEzQMJajzAQHkM8ajU20ciI7SkxFkQOaJt1LG2LuVOyNLIuVV5D6Z2sqDlggGiWEzzO6yiajirLIEkQYs8QXeK6OSTLYr2U4TFyE1+m2KqBdJnoFOtaPJOvSY+seLbyWrt7qY0twCjOVH4tG1vtNZ83DKDbYKXp0xgpLT7OwhthVNsJ0tRpZK5IUU9E15H8OhGg9Nr1BKHjKQx34jJlhJLt5jsDZ9/3QDJywQ6Swsa6jswrfRQWzWOw72qECM4KptTYiww0f3ZJcySgAlU6lM6vHNW9du36nfbZlTttc/dy2xydpTqMZTyO242rN9ov/9Pv2ucwrgGqoL15OuPU8nT76b96qj3y+OW2jDvuKcDppdMw85tvtiWk4bOnNFHCTGlg7d0khfLaXYwAqsotaxahB/f9ggxAkyUKMoJ9wlRpCvQiSDsJcsH199q19ua7H7fPrmLcdP/T7RzPdUrr3NmCNdrZaX9De99/+9O2jImYkyP4QmG41IFqN0GS8RqYp4rk9IEHz2Oq9PPIf++/fKbdd/kU19YdxshNSrlUm71+fNzloBxmjqcgFE+rJ8IJGxcSRHodAC2iceV4AlRdNhay+dtaqWM2NXmturJqoARrGCOlgFrQmJ+PGdEOGo5TrqmDVPFxvpdBpk09X9R2pbJU8kEF0H7PuDn9NYyiHm5H65+34ytv97bU99lkKH6vyw44WTclaXpSeOWslkmzeayRsEpGqlZQ8msuurt1iAEkBadgzCyDmXMxsuZ/mvfuhFRKPnUwy+dJR+ApCI0RNG0+3DdP1RIw3iUFseRwbimfZsLN8cbN4ODgFPsG8FEe6xiWNDncThzxTK46QHVvd79t3rDUjTMWun1zjsyljwDEgwBOMuHmBMkx7fbCn+45qV6FXk4H5MweCZD7iBCsZ6LIWRAOcob7qNfs9hYwVAdgFt1yconj9Z7vnd/zNMfkn4zq9gmMsaDT+zzjxJqrMVLyXOUXothU4arVrz1mzZ7K77vGpbwsVgV8z/0Y2bBTn9OaQmU9c1lxxmaM7fbyNLKwmXikbSluxcTiAePMUZp7UsZZjdMa1BkR9kD/+79+GS8zAar/QAdNPp70wKQHJj0w6YFJD/xBPfCVA9Vxa8bFQ+RDhoCRZWbLnSm3CMGISMF3SzFRGucXVkkV81WPCGamCCBcRhXfvkEklNBpHElXl8rYSKMYzUQM6GQnU2eUgG97BGAid+v8ecAypWtOmNV3D0MYzXkBmDlZspbWHtWoiQBveUGpr0CG/Cekv4I4A78jWMOZuIBWfT+NSwxoBHCzMwY91mUVNBcQMraJfJdjWkBuNzAnFfYTT5NIdMPcsHjkg30CX2aw/HUIrQS5LD/OV0ug6Rlj2TlARmS+MVEqt96AT0vfhJA00O3sZ8/bzbIV/xYODDjt67GNlNkIBeuqFTh3TFjBWdC2gXlRtNOAl+m15+m8xziIK+1k529ZTjrIEhMLkJ7FrCrDTQmau8mx5mUW+PTM3yUvem3RNDAo2WC3IH81ysCbID3lbioYtFTJ2DinStz4XU2P1KMzqx5BiJGeYwiIOnaGADdTEwf3oRuvUy/1vfdgTWcfxVDpFPmpmzBgHaj+5YsA1nXkjwAUAvQ5OnIJ/PbDnzzSnqTEyxJA9czqUrvvAu6q2++1xelNWE7MlGRTB6vtZJ7cQVhVy9M4oOKkC1CtnNzic4oY7DUkZSMBplMBqpraqKnUVIlrAaTz8Xsftb994a12C5nv2QeeaOce/hZAFEknDsZ7aMh/++tX27uvf9BOwZZakxdz17aOic9Ixi5jzXMNUGWCw5TZtdOD9rNf/Fl74utfa2fPLIZVNb97ZuoKp5JlF2SEa1YjY6sK62Y7Aaph2uq1PuuMqjnKAd6dbpOv0po3tKC2agBwz3MH56mbKsuqhjTla3wi97UvnGhI07uTboBqjdV8PN7FXUBbIyDVbqLm7Ode8LP6SJ5Hm9cZum+GNk3/O1kUQOs1WddoOQBrElTy3RyhTGnYQ+8N9Xq3tipvHFouGPa1GyjtO8lRiujcr5ycccJqDLZNKYiPVk8x8KgEqjGnTpoyucbbMIV7TBApu2XiQQOkXLNRFXCvpIbqCInuTJQdTnpxv+N5BBA8SnkZS9Ew3tnOActNU/LLnFVnu47ILc01EWTPsQpSmSwwF1UGvnJWLeEDdGRbTgrkfDgPYV9Ftl/9rFhEQL2zjzQ4Jkfk2brNjuHiyMu9X85UllRQyrQg0NIxgawZntWcVv9W2uurvKrlanAVyLpOZJY+Q7lwnTfBrlMfI9MJWEf21C17txHgUrm13TzBFxgAa7vG1VprvygrAqM9CO819sMXjZf6wdaw+nseE6D6D3bN5ItJD0x6YNIDkx6Y9MAf0QNfOVB1B4EZd/ekC2OyFvlUtFRz1eBEnlWwphi8kqQZtE0DAJnaD0AR6MrBzglUT89TpmaW/C2kXVvkKE3vk1uHuQzbNDifQS63vbuUIO/02h6YAXAAwzqF+ccMDMEAkHbC3wbfiwTjA4DUygK5q4DKirdlVJVrAuhSc7VyTxcWNCexXIX1C2VTqiTENDmpBmqzcVQhqAvwwBiK4xiyzBJB4fwSIHrZIK1y16LuJLALoBUEGqx67DK0PHQ2VsWne6hAM7JftypJIntKx4p9BBzFUAmcKxoMnhS7hQXqUmIP10NL93eHUcr9CDLsE/PVZA1zasr/qPDImAR1m6kZ6XeDe0D18BNUmr/KfpVGp+7pNH2tOYoEaWdOa4y6v7FTr0Cz8mcNOZV9j+u11rJ2oju34QVEq3GCJQ+hl6vJsnUuDVgrm3c86Hp0rDRUaa0vmhQJUilkewSburWx064BVF974yos9uOc7/MwrLcBHAS2V2+GUb117Q7raDgDi8P+h5yjJ75xoT330yfbysoiY2+xPXDhFOYt1zBV+hwiFWbZ3FRcf08GvELz22f2hS660twl/x0fQ+eBAXAG0Q6OKlcjpaZtL7JE5L/WVn33rQ/bv//rN9un5KSeufRgu++JbwdzL6Ay2Cev9ncvvN7ef/3tdnZZ4zHL1Jy02zgAbwOQZLgCLMPI10TN4uJU+8EPvtX+5Mc/bCtL8+3hhy5QbgfZ+wzmWHMoCUxetgCrzH1ctezbqjeajOeMD09IMU7jHNVIHGJ+FNTGf1+onaqDb0yVnOTpaBIgpWGSzrZTfqecXukvQDW54O63a3SdkMoY8DwXKrkr3x0rNkOmWxsljGqBWieRppfvb1OnH2dy5XY7/Px1EyvDntalUkA1ZsHJb3VdwA99KFgt9t/limmLSoE/M5fQJwEiIXZ99qtJ2jaTBH4/VjBobCV4mtUoTVAssE1+aJWl8ZjML5WZFQBz6pH5cu5oQ+5D3Ah2cAEe7a/kmpUpVaa7R63VAFVLcbFt6+VOc73uY3p0CBDlgCPdVV58qIMw99bBAswpmpcRdVmPGURT5H+GAbf7c08IEo3h2AEmTIcA5Uxa1XzVPaAatYV5rUiVMV7SL+BAkzs6XzGvzu6CyEzyZXZKsW7VzLaadjjUyHYBlAxOIaZLDdx3RoFlxZT/Cj1tsVd8B7O5LxS05A4eQCtcVcg7CFClv/je0jUbXF/7pod0EbCTm641inA4JyJjpdhUn1/2MQGqX7anJstNemDSA5MemPTApAe+TA98pUC1yspU4GdQ4a+/Yarsql8ZHhjbjOuszhLFzQRoKd8kQOO7WdDYwvxB24EpksFYMPfJGInPZ5U1wqhaoN7qHUq3VhYJb5SziS8BmgeAyRHSzhUA4OoaARZR+Qm5pwn3CIaU/M7DyM7BbC1CMS4vkS3F++MUsVdzSyt1uIRtTIA4e0B79hKXC1Rl3KrGqqymHIDAC/MO8+cCXg2lFgDPg7ZInutgcbMtrWogw/H3dLvkkrJsSlUKSg2WI4OtIBmVcl7vpoZaM1Uwrhlr5Hw931CSoyiN5K/Gq8fPeqzl38qC3U8Cdt7PIvs0vzfuxH4nULZd7HqOpOIpAt0E5vRBHGo9dy4fIyjMpk79GWzbI5zY9yBfXu5BfGdMkfye2N/2WyTAfUiKfu3buP0WAxrLlHFuaoi6zBSkQ2qCwE4omXDAaCLJMiGqoXVPHlwgPOi4Qs4xeA2wdV37tUxmBKojyrpYmub6jY320quftvmVJ8nVvI/3t2FVd9qNazfbr//qpXbr6mbk2cauA87BgD64fN9K+8m/fobSLjj+Lg7b5Yur7eIiOc1blKlZIrdzUTOlU/TjCqwq/cWsQoyUZJTj+hvknyOt0juy8XUCkqcKuonk18+oI3I8wkhne6v97uV323/467fbx1f22goOw49/+7tsU6MwgATmUO+++V776I3X23nkyQ4rpb93dk/aBq97mgC5x0w4mP+MuRgKhCeeuL89/+c/YwJorT1wWQnwacY6Uu52HWKcc2ZNG3NVcx47syoaSx8r064zEdAp8kpR08zEVJ9HZilcsY6l1KGt0NBHzWlNQXlRTB1bL9X3rt9rqVpiJbnFdlHfk8C1U3SeV0Gh9xObIDOaBgUtul6/4fg1lPL08kUMlailuk3m4qfUUg1zLSNYSg6vGclFgWrJemVTO2vq5dDVC3XETlpZU7R2WSDMwwN+sc4e4JISp6WGsKQLE2jmmjoXMeD6E5/KnKausTJ+Z6Y4Vm5bfX3ZUw+uALEM7bGTdqP5trt7mq5e4CtZaMCWMts9aquiIpFNFayqshgl15SUCO5djivbammZuZkdwDLvD5cAqoxLvpuldJfWdd7DZhgjOpQfc/M92oNxxHnY+23yy3Od1XCwPZn84D5hfVadgJ3QkVnX8deJF1Ml9j1PnpKM+f77oAw4EFa3aOtqM9nCzcvK2jFOYvuC1gN+KcKfckJqymrsAVz2Rweqb/isNAnHHIHlaKbbIvdj750bbFyA6qiTO62SOPL1nLtIfr8wNvuZzIm8O+FV7/7hxwSo/r4emnw/6YFJD0x6YNIDkx74Q3rgKwOqbrjjroAmwahKMsMDubRSxgW+BIq4/JAAZJ5gYtbSHQRXB0RuA/NHCZT2CQR13bTUzRAN7BERnc8TQSbRBiFZJLYmdAkcF5dholj3UHaUgAtesy1byhKQZZkDweos3w90P2XWfwEWcB5mYrC4S3AuNSLEITCi8XNz5mzZfj6DjdCUSW7XkjWR/8qI8qJRibP0RzAKScGDEZo26MTOY4n8RF1+h8N12gEYFjwZy8ve9NzV8Az8XbiSYMxNhyUqUFQOvQUwwzSIHXQPNsdNDG4bguOqP8epoK4fyGcsKSMrQJWpLW+jOPhWSlyB2HEAOs8kQOhcmdpst4OTsCmWrVlq02d+BlB9EJYPVmr/TZbLNETo3rj7Rspd7GlY3RxaB5xhz62tOs5bDV1cAL0bsmiiNC5nEzDqun7tZnq9nIIt9+qwxlTHg42eeux4nD8js0wbZIwAqVPQ7QfUSb1NzdTPyU/9HUB19dyzgLXLbf3ORrsKeP3s46vthb95uW3f3gqjKlgdmkdMO1eW59pP/uJZDJXwFsW06zyuuQ+cgWm+9QrMJONpjTzVIeVpkACfzFmexjFVQF1JtGyXbRXslDDV/1ft0LBbOv7yjDGRfwNU0X+2V159p/27//Bme/cjhJCwtt99/rm2vLYGIDpsmzujdufK5+36+69hDKZUk/xAgerOceqp7jGmTEWMMRDXmdfX0tI0ZWkW20+ef749+rVH25lTw/bQAxfa6RVz/JD/rtDvaITT9sgjMhJrpAr6HcfjE6N01PzSsaY7oMZz4baUWApOTfjUNMq/PT6fNsplyDSMG/D4LiHAtSyNutkOej2FAuCwnU48CPgEp/7tSwemXkye87z2fFOda8kdnj79DLvdaaOPXmUssP9+/ThOwzimFE0GS8ab/ehnOZTqglwTSoTj1CuwdaKhA/mwrKCyHSW6fKffmduRTdVcyXdD5R+0Z1xX1a5VFR5TJffHWAvITM6ty5GzD1g8wqXcLYz2uAYzcQXTDvXqfvb2VhgHS3Enn+O+ccx1IpCemSV9AqB6uI/p0LayaSb75na4VLmbBahaI7ryUytH2vIxNohjZFxZb/UQ9UpJ7euqq+6pUevlmDI+gGXnBw4Bt07kCUxdwrMp3tYV3WvavFHzT5laCXiMX8FYxs17QaffVpbqPH/NB6pa09rP4gGQSTB/TzRPYkus75SJkHMn04nc2/sJk1EVqCrv3XHiQ6dg2dUu+3Vi5P91XLkT16TDl3tMgOqX66fJUpMemPTApAcmPTDpgS/XA18ZUBWk+giXRmQjUN0hiCjTiuJKzFuyASHQeApUXU5Yo+uln8WIyDqfspMBqwItmEzZGcEbgcgAMDNgo7IIB5RCkA4ZDpGSwSZZAxGOAfYVULpikAn4ZflZnDHncTUSnA5BawMA0wD2dBZ34AEBXUkYYSrY1wKuv87u7ylDFuQZHk2zTRhIGcwjmIrp5GX5OQFdAlxAiLgLtkKG1bqvuv0uLu8iM8YqRJOiwlGV+mewpeQvgLdY47BFMjuWZXE5pMMywKmP2gGnjr8pT2NQOv68Or5LjysgFhCNZYeyIYLeBVxCx7VWbYBBWkrvhOTjCJB5nphsRlt7VF5BuDlxRv5zyA7P/ByvpPuQ/b7KCX0/IKZYQllDQavlLXyFjUs91XEwJ3tV2uIw6EHClq7pgaEMTVFQQvaA+bCQ3TjFQzRMTcv4X5ktiRwEDzK1nZ3Mgp2xLJecAMG4hkp37SNKxGXo1q3N9s5719pvX/mknb/vu9RBvQQeJG8VAPsB+aAv/vKVtrcpwmCvBOKQ+VaZCVv1/Z8+1e7HUMn9rq4uY6i0gPPva+0sY/Ds+Ytt/sw5BjfuvylPg6HSGKh6PJ4XSysF9nXTqg7GDkA4hztbkcCGBddF+hCma2urvUB+6v/+fwhUKfgBgPyTn3+3nbt4se3uYyhDrurx1o228eHLcZ3e2ZkiP/W43UY6uqMXkyVDGFuWEBEXBKgu4/4LGP3Wt76BA/BzAHCA6v3nKcFDe0+uUE+VfadIr6V1vGKrr31U7dGxiLM+iwiz3I2Sfxr4kHI10o5CFoGs7F7VtFTqG/MlTJTMMhSoVqkaGVXPsloMr98xIC5nXq8hWdS7wLROcQenhQzv5q7aXpvEhWbe8DQTEub8jj55FbYQuXEmYmp+YwT7HHMkb1bumX3pYBsmNOywn5qa4O2mTNNKMtyX738LVPe80QmkPWoZTyTYAtsoqWUr2YjyYOW9uX5YcMR+xM6ZQMp14HpMOGwp4YUx1Sm7O1/PzXkv2iHHFE5wx3qrgE5y82VTZ8mpMC9/j3Fht1gD+ghwfrDnOYCBp5yWDtr7e8vcP71/mYfvMZq6UM7YguZDxpDS4ilY4sB3Oz1q2/Ex1yRT0hj6RMUB15d5qidH3AsGAEJkzLsY3NUUhpNybqA40PRl/pVyRSha4lwussw9CFQH3EXMcTazVDFvTTw4IYbOJe11Pbe9zzHpF+3W3Ir3HsGrUuBNJj02wuoLVpU9O74yaNLP9SvlZz3RuIb0l3h8ZT+nX2Lfk0UmPTDpgUkPTHpg0gP/3+uBL/nLWoFSPb7cDLPQxHC2wqGKacICdtmW320rxeJ1zK/Nyqi6PJ8LyAbmQBIQLVgPkABqBNFymPw63ytbpfwA8tLBATPtvTwLuKONrBsIE7i4QghkvGtpD5x+l9YMW2BXCVoGmPwMCPCVvc7zfg5AahkY8zQDRjXbsGCOssil7Uhj90bk7AUa6xDMHD7fGcBaFCHSXYByAmpYXsOjiiNn2yLL6ai7QNC4hEHNAJfNuAZ3MxjZTYPiSBfFZxyLwESQnRg9MsPqe181VRJQBsbxnUBVEBxDpZwpmdH63pYE0CcfsoL4mD+xjTEbm5XEian1Wjl3sixhbg1ayVEL68rOle+V0RINm19tM6cBqvOXCfR/F6Ca/FidbXkKLItJzVkthrUDytRKzRNwGpA6ZkQ9zqCygMlKlC0QmtzOsLF5y/eCUV8L0AbUhkauBQpP1Nj17+RTBrVIuRHsClR3EAju6Pi73l5/+0p7/Z0b7czlb5Nzeg7gsI/0d7u9/caHMKqvUHdyH/YeqAzoiOMyTfMcfv07D7eHn3mY7cPrD+eQ0XLs62+3talb7WuP3NceeOg+8qMBq8qABaoeAxMXCfiZVDEP+8BZijBVgCE0prdubrf1dUA0kzNTsD7LGNosIh0QfEzBqv7u1Xfbv/v377aPPwZYMOvww59/s1144H4ORxaLiaGjO+3aWy+2HcC14Ghz9zhmSpoq7cqqWiolXachl2MBQ6W1qfboIxfa83/2C8zHzrSLZ1fbww+c5dq6xXzCern/ClRTw2h8PxDElcSzSgHR20o9BdWZgRLJmW9agkslvXVeBBu4+Qaoel4ADbGd1dinaqeeHIHMUp5Go6NiUgMSazf1XlVC8lb7ae9gNmPDiR/Zvhgi1WlXKWEy79T8qTZz4RtxVD749DXq0srYVs5tGSl5ryj1gkcqsBRIxkyp787P49w7Ho93lQsdRGcSSzOlmnCSbdxLqZrqliGy37lB1VA9MPdZtbMAkO9Syia3Wg9MRYnlc2fJS10CkHkNAMm4wczQrwLVaZzODwSCmwupr3oM4+pEk8BR8y+lteaMlkkb4B/zt1mUIgL80e4i2zY5wxSH6qgql1X3nxGTHIfkpnrg4fxjKFfMcU2w9J8RJxMBpJ6/Q8ZhXNeRJ3sjdKxt074Dy/Ow/QM2HAf3SMYjes8VHiZUR/gAUe83TtJ5vBYvUx3RJeI5/44iv9PbwLtyeoV1NekjV9d2sZ8qWWYN18N2m/9vkqdrLqr+vzUoBN/eaGXzPaaa3Puyv3XjkTd5nfTApAcmPTDpgUkPTHrgn7cHvgRQHYPU8Y/372+Aa+ARyo++FhlykfXocKWXoCE4Z0HDVGvsOTtO3FZsKu9lOVeHK0i5qnzFoQE9LMNsgApbjoEIjADytcEhsl/pRBhRg3SDqxnMX+YBhrrjHu1tErFk8wAAIABJREFUEfCMAJy0i3UgOMEJ1FZlH3MxV0H+C3IbAiIFa0riIi+zZA3bWKS4/dwsc/GWhThaoo3M7it9hTk4JtBt09u814TI9WBkh6FGSH+EkQXgrS2OIh/26ASsQ4I5gZ/sbqSoPdK1h8v4tuqfygrKEiQHVqbV/FzrsApUu/wyUkFBk9jQeCxRdLkLu7yRl8ZMVQOxctx0Lg4LCyAOg9uxnYC26rdaHkeeg/eJA2lZmKV74MQQEV0r0t9fAGIuYtb6G4LSd8J/nsxCzyUXU2bTMyo481VmNFrj9M8YgI7B5F0JcL4XvAgKxsu5bq2X5eMgbI5qeq3+zsFW8FxBdYGNAMC7oFaUpOTUBEAGCqhtHzD6+dXb7Y23P29Xbuy2tQvfZOysASpGbYPvXn/lvfZ3/+VV5M2w9LRH+fmiNUjZrXVWLz1ysT383ccoP6LDauWJrl/5sB3c+rA9+dip9sxjF9ujjz7UTt13P7meGCp1SbT730eT+/lVSuIAlrd57pOTug8q+fCjK+3aLaTGc6fbqbOX29lV5J57621r/TrzIPuYKK23V1673bbvlIDyez97qj365KMwc5UrOjPabu+9/Nu2vykjC5sEoMYvCsBKhqgOsowDSTUJQMurOB7OnJ5qF88P2w9+/Gft6088TvmdQXvgPt1/NRi7BqvqjAhgJ6xq5RaPgVTRmBGAZvwpka+QnzHU801PNEWTpQuo1BxJ0ySlvxqlAUwPLUkjy6XE12WZIAqz2kGpk0JcM3W91J4DVOO+7Zsu3BSgjoGp64ZFrc/821SAprnVRer/Mjt0+PGr7QD2XMZUTOs1NVYfjIGq+fHKgZXjHkmj2ga353BSbio4px1pG9eroNTFXLbK2nDFSOCTrxrmlPVWlguoHsJkOkmVlHSeuYcFY1VJKutBJ1+VbW5vYSNEjmv6GnY0DCffz80rlZaxHPBcACguBmwfotc94IRrrnTI/emIutDz3IsWllB1zO8w1jCi217ChKkOyAkuD8JJMp+yrJaiCVDlHjmn6533vpR98ZbgfbDYZFMfpgHA+5TMGW0DSndRvlhrVWk0N13Vzkcshx8x5WoU85a0OJNpTiB65jmGzZgoOaoFuJoq+UtSNVcPnHhgHW9JQl1/OeqewNK2m8/lSF3HEjgznJfFuIUrKAeoMp42AmTL3uneDIaSdEGwR+XYHY+w/ueXevkSP6dfajuThSY9MOmBSQ9MemDSA5MeSJhRIdM/9qig6PfPLo9BTIUOgtIuGM3a/u1nhOmZG9euI0CKx2Z3YoVvyvy4Qd8Swfzq1HLylswjcr48gakMENHjXPIdBQsEeQQi5mHNEUDPyyoKSgBallEYYMQ0WMEQhuB/EYQxGBIeEWxrxjQg6Jkj0DN31Dqks7rfau5jtKgxEsjZ8jBDpL8DGNQjADEZT2HODJhnYDEMi8ylM1fVo5lDnjvEFVgWcYTD8AIB4vIS2VEGs0jgzGud5/uAxPS+/WBAagDm+vdKzUQK6ly/hk18J3jU+KYkpxUkG9nadl2Ag0vFcHwcSa9kZI/hU3UmEXhnVAXEkRgXsPBz21QpYua20b4oc/3CDdZoSd/4p8Hp4HSbPvsztnOW/v0NZNgH2aFuv8fIfWdsQJAuKFr3326WFMAahnU8heFOx+jAWrcGoLbLj8eS3w5YY9pS8ry7jbJBabjHEaTQO8dtFFdTaGfMrDppYH6qCX0HbffOVvvoo+vtnfevts+u7bSL93+PJi4DSkZtEzOlV156u73w1wBVWCLNvBbZ9UKUyeXMOjy93B79wdcZCQAExoHliz795Gp76+V32kUq1Dzx4LB988lL7bnvfb3d9+B9bXFtNeP15ufr7b1PNtqvX3q33V6/jUSXEJqx5KTJCMecm7d3281bMpOL7eIDD7SLgMYRKOfDD660d2nryeaonYrZVWtP/uDR9izbP2Y8J9Te224fvYZJ0PbtTOLs6Porowr+21X6K2vHuZSps4uU/y4zv3Dm1Ex7+tln2/ee+wG1YecxhzpF3i2jfvoqJlOMF0pCyahaXqdGQu/zDlTv3ifGEm5fY2kr+PS1mOMAVRjVANO4/HZ2NbmtunzX51EofIFNHY+/Gh5cOwGLdb6/mJeaaYowqX0c2St12k0kTamg6YvPphLL6OOXyb2EZQOUVS3UflwZ5zW5o7Gbjr/WTw2zx/jP5+alJm+1xp2fCxCdAwlWdvelNEeWrYFROX17fS0BVAV4glC3k5HqvYB19pHZxshJsNu3o3R23xxVXXfFytZr9r7B3/PULXUSy/bt7g7azsaQfWXN3FucJItMmfx5XXwXV1GBYJq0tz2PpFhA6T1DwBk9RtyGTY0+xBTJsjU6/cZsDTVIOileAHVpnXBPmzaPn8nAI66pwy3G1Va5/u4zeXPkhFugqFMQJfQVJtY0R+Xkl7xbAyQL1ujpW87oXuNjl+AYrnkzyj1OKFvyYFMjrLet2sXtl7+W63PvZ8LR3x0nZnboTOus3u5AeVzRNfVUa2CwTknRa5D+np9GdzN5THpg0gOTHpj0wKQHJj3wlfXA7wGq98DnH9KCACWe4wyf8U78fJVACJ6x7cqsZCacIIIAwuVXeD/XSxEM+ETrDIW2B8pqBTcGi4QywhxLviwNBC0E4cjLDNDLiRXgqY6RYDrlFwjGltc20Z0BdpW7nhJIYGxEYKOPSYyRBKmpRwrIQr5ruDQ/HKUWqwBPBmJeo6QTpMgwAzIbmpPIpMwATGdgEQI0afssRiTzyI5naVtK07DewsIOAaJ5mDKq5LMaHcuOKqGzLIzBoTE1nWHOGr5LAeH5zBIVPQfONqamq+SGuC2RXuWbGvhmm4JdYzmBKYFlSmfIsPIq0+c+DcC6h08Hyx0TdtxosJr9CH7tk86qGrSPWSvbTWdiSKP09zxs4y+J+D9ghSHAh3wxAOq0LsEBqJao6Y3qwWYZI4U/z7/I79JonT5rUqKQt/3oEh5wsen16C6/Adl2xJjd8zvXL2ZxWmBbf9ydbynXWBEALAqM6i6Ovx9+eL299c7V9v6ndzAT+hEHb+kPTIkAqq8BOF/8JUAVttLSSngkWaUlfRpB8sJ8+9qPvt4OcfbdgrEM0MAx5/XXPmzXPrnZzmNK9eB9c+17zwJWv/VIe/DR+xizx+3t99bb797dbH/3q1fZzmZbg/GPCyzHPc+kySGM1vYOAkVyGs29PnX+Qnvsqa/FMfW1Nz5qN9+9ipoAp1cutIeevr9970dPZXLAyZsZPr/6zss4BF9nDM22G+vmqB6zXwJ2y5jAKh4w4PaVpUaJDAAnhXaFNjz62P3thz/+aTuH++/Z09SGvbTcVge32jzKgJkV66myD2rk1qSGRkoFCmveqejMyIA746qjbgFUpaYCVse/0l/yUWG4jlOjyRI0G3wncsb191hDJYFq5YTGjKkGRd4XestQFuXU592R+a4TdE7zPbAR9jXL8BnGVrPnv5W/Dz59iZqhmBF16W/wreAy14kTTDKTNfcReW6GZgHV1DfV7Gg8XHlVxu0ciP3idZY6qPS7bGqgl5Nt5jgzf+M2NVJyOwJFl9cBWLl22F8vOZ46/WqsJHC01MwBgFSztnG+tbWklb0fWuPUCQjGDKmo3DsYRzKph5SeQSnirISX4tIa9yQatruBw+6eHcn91kuV601psYZwh9SY9r56xPrHtKfk26hInOXwFNpe790w7tNz8JiaOSExP9pnogXZ7x7GS4fc81ynsk/LHMmeHdsWMQ0j78k48K5LDm6qowo6AbLJLS9ZucvJszK9lQnOgr2OIBhh2puhx+SgHsE6DGcygS0v+HvBdnY4dn4FmBpxncPkqrp9M1oPmBzR8fe/BarjQVbnfPKY9MCkByY9MOmBSQ9MeuC/bw/8HqD6xzcmRheBCz2wSyhUOaqk2fVZcoKhsuOE3ZyGrbKKKoEP38tduq7smjDWfFEdgY9S647lCZSX0SuGg4WprDw2Qh6OSNmvLNQJUd8hZizD2d0GXmSjzK4vwqyCwGY0UMI4aQFAOS8dGQfWcvBslGyQdfBjFcXLBOYLBGIGZkcGezIv1lB1Dp8Nz7L8oflcpdcLIFwYwr6x/sIQ5gLmVbmekmIlwAF8ObYuY+zMskGrINOA0YBVueHY2dRoVbY1LpyC0VJhFjjobr3+HTdfgYffjXNW/TyfdWmj5wJmNnmuMT/SFMr21OsYqLq825jq0l/L6AQZuA5M8TTAbGpVoHofgO/XALn3+c7GwzqbTwpoKiMly9T0EjOR4RXNm3qrTlb0XFVHyJjRTX3UUDYp+FNAYJy7OgauY+Y0gIgDHANQA1yD2QCVClmDcwNsep6jkbYACkC5fXOzffrZLcDfZ+29j++0J576CastUPtyt90GxL5GKZgXf/kGnlLHbdmauGxLRtWcaqXaEnqP/+DxNn/ubMOTCTWxNXphlKh3+uoLH7RbuAlrerW2NtcevH+pXbq4iEyYsX7q/vb665+1O59/Rj7oSTuzNt3WVmdxHD4Pm7kAQN1ut9Y3MNAhj9LyJwCihdXT7cJDD4OzBu36R1fb5+993q5d2W3nH73Qfvznz7ZFrKCHPJcYvzfefQn3309w/J1tV28fJ0+1clQJ1pWh0gWOW52mlX0vMDGjPP7i+ZX23A9/CGD9WltD/nv5AoB1dYdrZbPNrVpPlScDsBh6xpTr9zIxhR7ZsIy7JznOy5VjGhAK65Z8wNRMGrv/SvXBoB7eyCucIMuCsgJivXD7dZAxICtYQDUyd899tL2eWkGonxc4zf8Fe6m3WgA1eFdQPb/YZs4j/dX1+ZPXmdTiGg2oFZRWeZqx99cBmlUnDSxJ46AaKx1cWpY1br9xCfdwnVToTGrHyDFnilmSyggnIWpCyu0fsN0RE2ruN8OY791X6rGKB73nmduaUi+2DeMgysgInme5Jzkd6LiwY5xUi9wXUInnFnJeANoGtUcVeDBhd8R9sp1wX7TkF5NnYVQ1N4KlnTYNQnM1zuvogJqq1GO1JE2kucn3RVEC0JZmPVY6zUdRopDmMI36RNXHEZa+h+zziIlD27BnHdWYLwE0abtHGRffOk11z87/a2IqZ56JJacvzfn32i94W2NAIyUL0PhQEryNPmcvbK29pw+7E19uW6Bq/VQFwJ6XActprkT72DdZ28mTHU9nHfC7YRXVytqu7dvmyqPu4zWtvzfpkYUmj0kPTHpg0gOTHpj0wKQHvtIe+Mp+fd1w8hV5rRwkgjODKX/uxToJIapYhYGG3Kk5qr4aVM4DaKh+51x7tiQaGOfEJQghyhsDLVlUg88REWJqoFJXkAKWGKwKipARw/4NYD2nkK1Z/lPGzlyrhSUkvbKfMW2yXI0GQoiNYSoOAUkCvhWWW8W0aV6gSvBkAHYSUxK1tbJ9tp7gLc6mHp9t4FgI+paXYGLJR9UJWBBtTmtApCyl/8yjNIZ2KwbUrD8LipcQDmj2u9A4ZbZkYFg5ZAVEBZ8JvrNeyX0Npufdh2xNQuo0M6DbR86L7KrLSkiPu9fv3FAYV9lX1jWYtsOSVspxJ5Cuv6cwXZmaW6Zsyc9Z7gGC2N/SDR+JjrsslJUCTt0x7BuBcBhU+ywbEoA60eCfokhr2/oa5F0mOGFOapmEiBXJ95E1ZlH98r8+iL5Yxtq4vipb6ECkSqUIlrr0F3T56ac34/r77gfr7bEnfgwjPECOu4Wp0UYHqm9i3MV4oO84tUi6i223SSPOwaPffride/QytUoBguAx3aSXWPDGp9fbi796l3xTcgVpgoyppl0PP4bJ0qOPtjd/9xoqgo22wsYvnptr33n6wfbt7zzblmAub167DdP7KczrZ7gPr0c2umvqJkZAFx5+mO2Qs3ib9r34OXMDg/azv/hOW2HMryLZPU25mTsfvtE+effddmd7ut3aIEcVoArmVe0cMyWVoda49DVpmzCqiwDVtZW59szTT7RvffeHAOdhOw3Ve/7UMTnj623lFJNCOAKrP49jca6BfoLGyNBPxkmid+W+MqNcgzCpQWAgwSpTE7ezAqowqlNHGtzIrSEFxgHYup53TZRqCBfpmvqmBZRrNqzGbd1wPNcyku7HphQ76SkvOTBjl1zh2fNPsy2yFT95M+Y/5XLb2dOUOCoMLBjV+dZrS6dv95ncUe4F1hpNfVWZWpsSYFlNya5CIJcxkmyso1fz5EwaBcCyvnJxV/fa47XkxPU60lSJ/ewjv9XeOhNegj8WnWPiLWyjbKezex4iTOtO2EwYVI2LKGWjsmR2bjPGX9wE2SamcIDUwQDoxr4PyFN1InDWc8p97ZAUB1KlaUPVlo1k3iIuSHo78s9nueegEJERl2U9AMjKpp4cMQHJZJ5ldeItkNNRipjx74G5qpqEedOpUyOQ1ESpru86o94RnKYk3YHPaXk+9067e7IA+7pUqh3BvekY/C20VcpbJW8KpJpsYhsEqe6fu3u+NU+14CnXAOP0yP7tJZGUDRdrO85dHU+59kE4eZn0wKQHJj0w6YFJD0x64Cvvga8MqNryzIzzNM/UAOFuVmHFgBWOJL6CmSRAMiChsAeBO0++XVaWSxCyDxBRCmblGV16hwY5Bp0aHxnAWNMGELiH7NIcwdERQRrbGML8LIIMdbeVQbAl0wR6U0ghZxdoG7mnCwRa87CqsyA/2cgGoD0m+J4haBsiv1wA884JHtm+xk0nGp8k4hGoCKZkIQl9kI8NcN8UjMMNA4RlamFlMUsRPE9Nk30Fs2twGS6BdhwR0CmGC6NJYDxNrpeBsDmogvCwm1lW06WS93YcF0AZsE/0J0uTHFX6o2onKkmusTMGtJKTxqmRHXY2NrJge1DpZn81zy11XTVWipOypi3SJzQm9VMLqCorttzK1PLPwJjWUX0RM6VP2CMhpSyqXZSct2JUI9vlcw2WwtCESXVE1OsxDHkkwOO81eCByhkudOxQKaDaBbcZUQG6YbIruL33KOQfoJptClocbGOeX6QRJICZ0lb7+IPr7WPA6nsfb5JH+v2wwlcwLLrDd6+So/q7X7+V8kkrHPsSkxtD5ynsC7a4A+N2+YlL7YFnH4nZi0BwlhMwlHaFlXr71Q/byy9+hORWuWGDMZ1vP/zTbwKARu2tV96OYdCZ1en2J9+9v/3bf/WDdvnhy5w/GKI9pMcA5Y8/+hyX33fIob0G4D2gtisQD7D65DfuaxfODNvW7e22hbvvU8iKdZK9sLbQzizPto2P32kfvv4GILXqqG5wfWwCJnT9TXkaugOchIGTOZH0JmN9wFOw+tD9F5D/Pt8uXDiHizH1YWnz2vB2u3AZZcMq590ivpnp6NLqux1f/NZdZlW5qGM05U7GuYAiFuGBHJr5qMIFjJQwidLkKgZLJxhJHW8E3BYbW0Asp9vrzzzTjImSyIdFzenNSa+UWM930g07QunMqgB2erAEo/o0AAsTpU/eSM3amB8JEAXCHff6hyB1XHbGyaHAlzCkMo31vY2JzJflQyJnbs2SWdyTZF07eI5sNYO2FBPKdC1xZdvNP3c93Xt1Chbk6v5r7dRDyyJxf/DaOTIP2f2pyFCb0pUQGc7JYV2AqSVPXMlvmF5g4PQWIJJ7W7aNwoEOGi7Chnpdc69kKo828jltMVf3gGK79oMgOA7IAmKOw0km95tU4kwUcF7Hrsa6lHvZcf+xjdaK1bXarpQLHXn/LIq74CGTFrY9EnS+N6mjChkVi+sI0dRuwHeLAEb9grnDhivdIw0jrr5ZvtajyE7e1UnHi92cBe4//rJ468qodMwLTGWiIwGWySWhJAC1frNkZBFFe4ayrZoKdOzeG4N3B+Pkj0kPTHpg0gOTHpj0wKQHvrIe+EqBas2NF6xIvMjTbCKB5vjhfLdwrZhT+bPZtkwgIuc4bx6YgQxByQJmRjOU53CbwpNdmAODngWCZUHhNPUAzdva211KSGOwuAqjZRmaY6LLwRLhD0CBTRSQCv24C5jYomoIAIIoUynnjOUVAAlLuIIuI688FmSy70VjnigWy9YpPB9/W4bjkCBOV+Gh0kjh9skwjMms28TkZMa8WYKyxeEGMjnCINY70KTkwFqrGH7Q9hNyX80z0xRlFnA4A5OrPFBQbEkLY0INbwpopatiJBNwR3AsMK0yI7jSxkSplrMdgtjE3TK4dLOlfOYSFHfHTePsPnOQWpIhi8dAgL+VEBugmz9ZZGivGkO28fJPiQUfRalJPuTBZwTnSkI7y5ZtiJhtEGC1A9Xw6x2sypKnem5kwmPG1MaOpzJ64mxnWcYmSgVadf0VKDlOfD8eV2OUUaFnR7NF8rlU3G2krUIttj3AqIyqQPXz6/vtNLmLe+TnfYbZ0T4JhK+8+GZ75YV3wuossrll+m8l59QROI2k9qidfvhce+I58kd5b+DtLo6QlZ4iz3Nzc6e98eK77bMPr6Ytjzx2vn3rucfbe2982D58/3OWP8YdeLH9b//r99r3v/0UOcGinC545rtDtnP9xs320mvvtf/wNx+0X7++294CfD7z+KX2o289RO3WhTIYg/n3vN53drGdW/1/2HuzLkmu60rzRoTHPGRk5IAckIl5IAaCBAmKg0rVpaqu1S+9Vr/1b+i/12/VKqkoSqQ4gCRAAgRJZGJGIueMefDwiOjv28csAWmJYlUtqoQHdyDSw93Nbbh2zeLss/fZZ7pt3Xi/XX/zrXZb2a8mSswjuvFE+hugGrjgayCAYEopJ6fC5MzZs4vttW99sz31zDMkc6ZgVecAqpvt8kWA+ho9YWnDM1FNeLtzJWap67WjMTlUUlShMmXPfOrY1EAQfxekigrtjUkiqeubGvlvQOoWwEcZMOvo5L0O4ImAKOsTZJVstAeqcfb1ba/zh8C0W/YhaGV/dP099zz9ZnfaAYyqctaUyjot+H6AZQcoXVfAZ66nWr9SXoFhWsvw3RmLlnnIprqsLVyC4VmYVq1Z76QgUGZVcBoG1jZQbDc5FFUOXfIAUCpQ9ZoXBB/gyOsxVr2r7sHe37wLwhwq+ydplB6vDGfJlrm3ADqHOP96n5mwN+rEBqzxEKkv9aMAVevql04B7LIN9x2QeryYelQdgO2zOtJEKXWqfe/Yaqt1Qh3sie5EYaArATRCxRK3dRJ/AlXPuRJmgbPfd+gPvd+U/j4nKPX3LHqAJPkAsGzttapu2U6hYjn56lXgVS+YhC2O2RIgPLWozFfuv6XIdryqEnZkcqG7P+h5kJyd9+mMGICY9cR4mXsyRRtAUmGrVzIJS+tzTYqmx6pLOU+dYwLVrkC5psL4MR6B8QiMR2A8AuMRGI/Av/II/KsD1a45SQXE/LkXdiih7DeserWwDyCA36xNndGAgwUiDiVQCWNIYHUCmzpQfhsWiMAclnOWYPkEMGT/Pw1A9pCxyWT4vQV7TkZOBmAliFdyO5OAFDOSGJfsEZTvt6VlfCYFdADGyVlacczT+xRZ6/LUahgyHS0HsKXKCScIyNyHmfRKtWWEQTZBjm1jrG0N0wlbY80Xvw+mDQYNQjFzwoE4JJQA3KAVCbGmRNOAU6HvFLVeAwE5A4IpaYBqWloQFLt+Gd9UXIaV6cxrbP3Q1QcKZP2xLU9qJ8Wiyn51883vfBa2tkCt5yBBtXFcR4y5fHyPokk2kBYRy5Kwz6mr87XPBJJo/yZXvgdoeQag+jtYlg9qg8hmExuyTNhUEg1BtrrFxhypQGZJfQWqwv6qEw672/2k/lhA21NQD2eKrWrYD4G6rInSxMgmO2QRVqXYlh6kOgAxaRLUpj6yqLMTrFj3aUFz+/ZGe++D220Lxen8qRfSpubBA8JYXHbffP237be/ej8GXrZdskZ1BdAuO+1c3Nw9bmcePd2ew1BpKMCEPd5EY/sBwPS5Zy631ZWldvf2OhLdd9sm9ObL33isXbq81n71s3eRFm/FzOv/+t+vtP/zL17GdfdUHEzDcXcMsMkGA+2bt+60v+c7/+8PbrV/uLbfVhdm27//3rPt/IUzzGPknOzXqcVBu3p+HvnvVNu88Un73S9+2e7co80OeI9y3LYLeEgPVX6cNpJhdBMJMPJ3z68KgiVqZV968Zn29W98M/WySoDnB5vtwpn9dvHRtTZYBD6oUc++dedRoJozz6BE7h6tLa8rcVDOroEslboKw5reLTwrAxaUihRFgZyI9FnlPZnWINOSuiqljVQ+2ng3159rEWZt3tVXO5piQ3sAm+VlY+cBqmefbkebW214472S6Gbn2TPGRuDY91R1fTmC7lDDgrJOp5HXpxs0yRJXYK9Vrx2v1S7HEkCbtjYdi2qSAITmsM0AMt12TrVAqmNRc3wC006K3DOxgtwDa1pVmZB185z3THCuZdZrwm4ImDwYzgd4Otet9T2COh/ua5ZkHTyMKqUJHvMhYPKIa/QEO7uR9am6E+/DNJu8YD3uexQf3BuVUR8iJz5GKq2EXsAaB3BuKskV5ZzIwjIeJtlYh32BTyidmGRepW2PjLBMNAMoK7p3XAZKAtVDjks/aPnU/F3gxGm2NOx6q2Jzx36a7vR65vgBm2nbletOCXDNLiXD+K4jBOHuz/XoOn34fcGuPWiHXFMcZT5x5trWxjusZkzKhwWqJU+vWV1zt+bI+DEegfEIjEdgPALjERiPwL/+CPwJgOofXoWBhkBUAyWX2pP549kMuIFgPo+jb32u6y8wMM66MgVaK9kKRiCYulS+PAdgGh5hKEJAM0swHMDG7/GE7BgLn+cp1BSYyj7I/MwBBpQ1FlOohK6kbX53aeWAnpH7tK5BfogJzQAkMpg+1aZHMEdCZwDsFC1lRkSCA/bNIEl3X5vP6wCs4dMs3yM8ZJ/5LvTmACY3QHqWFhwGnAGzSNAAazNTGCzxXc2VNBJKB0ECp1lNnwCtmiZZ/xW41cXikeL62qC7x2OOJT8hfwJcDWCtNRSsVpBu8EtL04DfcjDszUy8AAAgAElEQVQuWbA1qonxw8oWEA3Jw8kRTPuh7weomm0IWC2gGplwpMGc3aVvEfS/ANK5hknruy7EjwNdNa2TMqkwzL6viUu1q3HNfXrClx1Q9f305/TjkvVO2Ic1zsUeWycez4B2XH0/GACFcguu/zwAWZZqsSlIqrEM6AhgInjWahX0dri5A2O5TY3qTRIdbHf+2fbJjW3afBzws5ceqtd/+yltaZhDnMc5xmAFjbcMvIZEOv2uXV5pz37nadjR6u97hx6oP3z9env6sfPt1Zcfi0z8M4Dwu7//qD338iOw74P2xo+uA4yH7dHLM+3/+b9fai/htmt/X9n9etR1UfXKANXb99pPaWXzX358s/34N6AJtv0E7OyLrzyFYy/glD6na6dm2+OPIP2F+r1387P2m5/+st29s0t7mgINmihZU6vsVJBtqxoI4XzmsTgHlI/PzE62K4+da9/53mvtEeS/K0vUdE7uttX5O+35Z86lJc/EgqxqnddMydQymgDy35Jf9okCkwMTSRD4XrV0qhlY7OokgBSxZjGjAhucf6tGlWs8RanWstLmyf63knjpQVznNPM/tZRVC+9BfA5Muwuoe7+wMvtIj+aJs0+14/W7bXTn446Ftea25LaygQG4gjFXkUlZ14fGQIIjgWyYVp4FqDu0/xE0TqeEoKZ62lIJanUChp08kkU0R2KdrAksgaZuvoLjDgf1suP42grsguVLji9juMfQmEyY4zr3/QOdpjPUZaK0tY4IFjZUk6vse0A1MmBluGFBPb8H6Rtt6xiP1brUw8NV1gO8A5sNod4da5eXoXXdmsYd7M3Tc9YfnM6RSwsoB9RcT815/+H60yUYSfShQFl22V7TIN19WN0TJSAywnEmdn8R2HoN5f7nKytLnRHqa7yfVtGIfyE8swp7bV1Td49qT1O+wCT5Ujri8Vntyg8A9kC5Msdv+tPkj0vskTg76CpYlfzW3QLQyne4w7N8yX0L1gpSMfV6mPjqr8sesHaX6fhpPALjERiPwHgExiMwHoF/lRH4EwPVjtno/sz3ok3DWG2NfARqEJzIrvp/We1UW5UlQOlCtYEPGJNdTThjAEzkOT2BAQhB9MHRHPVHVrFWexkI0ASLfVA4SQ3qDBl+s+sCHgghHE0NLgUuSvIMpnHBtOUDDpUzc0dt7cw60lwAqYwnEtXpaVqvsDeUI8JuEv0RJI4ExAHF1mkRMgFWq0bOliCjtKKZZTnlrrYu8b0plon/EeziJPs0wI14Bsnx1KQAtmMBMDcxQJwZyLiy3hkAMYGoAMV9diwkKiNvC3tk6NQxql1NXs+QGpRKXnYdegIUZFT9XNCZ1jY9m+rwBP0WtDOwNbgW0BYYKPY1BGnHpIYpKkK0XF+Xvkad6iswzZ+AK972RHRfYJ0ZTAoeST8IOE9EyDFY4sthSg1Ak7oI0yoTWYjYQL97P05ONa9SJ9g5/MbxNTJr3/PjAqMdnugulgpDyx22jjHyVJGCgbCAiH4th9CoN26ut2vXblR98+zTvN4m2D5qm7Ct//B3v8aU6DMkvyRS2C3rU+cdj8g+q0b11OXl9tL3ngGoOrhTANWt9lc/woAJU6S/fO2pdgkn3RMWfnBvnf6ZMK5QnD/9+/fYj1F77Mp0+z/+/HL73itX2xkYVeulA1Z792KW2ljfaL+5/lH7xTuftJ++td3eeM8WKLBG1I9+49Wn27PPXGpnT9G3F6bX+tTzOAwPtx+0t378y3br0we0oUHSSUHqoSDVhA6DITu3ZwscW9bwRvp8CsIA4bpKr56eb6/92dfac889w7UxB7NKW5PJm+2pq4tt7QLXxxJXrhkRJ1x3fWfgPREx5QrtWbO16L4Ot8YNqT4DiJ6QOPKOEEOy9IXhuuL60ljpBHZ1AqBzYgfM1K5aHKlclu9y/AXEeEv5qtdHt9luAuTzTB83L9YN08pyS+z/mSfa8f0b7ejuzQ7M1VHIfFpf6XqdhumX2kl6c8Ps8iy5JPhHBnZ7q+pW6/5RtevKhDVZUvo76qTFGiP1KoZ+wsqahvntgL7A1v32/KSzj8qG7h6g3FWmUqBqMssaUo2PerdhHYT3twWqzGMzTAJ6x5OD0PhJ5cYRc3yGpNgs97tics0N0E917xRzHskw9amHtKwROnpOjpEP2/95emaHY9ElGKDK8Z5Q86o5VnJT3DRklZXkHgBUh4DiETtf8nJSEJxn78cO3RHH4zwLMHWO5x4vo5otBqgGhobZ9I7geq0orSY1U95vWfaQz/c1b+Nzb1Gz0c4UUHXv92Kw5LKVFCMFmG27lX0ShXTOzdodA+W/ByYPw/J7X+7GLXLfmsOfP7pB+8I741/HIzAegfEIjEdgPALjEfjTj8CfAKj2O2UA0NWL8ZbNW0oc21vglJTXmlSIgABVq4AMFWxXI2BdAOAtRipq79R4xcZU6cjXBMMHsCxwqSw5B7M1gF0ts6UZgJ0A0hotJWcJZHCGidQVGnYWh8vpuWN8czTnIQxx+YF5dcHLbNrUzK+sE4gh+xXM4Sg5P32a7yGHU1LMl2apPxVIyS6cEPQfE6ClJyqR6QiG1/hmHuOk5UWdfcn905ImzEsCK8ycMFGasgVOgB5siBJjzVHY36PDvj7VAJywjc917rU2dEBNa/qsGqiKXYz9u6DV4e1r59KTVaDZBdIxTAJwpN6UcZrVpMk6U4/fGliX9TNxlXJqpY+ut+vVaj1uMUea7LisHxZLGmxp+Og2V16gRQ3mQ6NbMKpvdHhFFlyw4ndW2IDdR/s61c+lv6WNrJ9Ja1l7V9+g8gKuAZdhipXtFngLsPV9GFYD2oLu9a+PAquBHN37hV7S8iYOsF2tJIyqfVT3N2xP86C9/8EtDF/mmZdX2+27hLEstonz7z/84A3qS++2JVj5RZIcqGth80umKZDYIKg/9ehq+9p36aXKPhlwf4bU96/+/vexZPnm8/Q4fe5STL1i6MX+fXZrs/3DD6+307QxWludaOfOTLf//K0L7S++8URbXIXt8wR2vWc1+rn1KXJf6mT/2+v0er1x3D6+x/WjEy3j8cpXH22vUfN66fwqTtPK1o+RBWOqs7XZ3vopIPvaZxkzVpN+nAcBQuVnas3qNo6tGAIDZKtdygT7ibcVrsKT7aWXlP++0pZAqSu0qpmbuN0urh21q9TkztJjlYkMIV4JpZynjHxorDojUS907kSJ7z0PHWoMfxZKkv+U+PZMq/1UTCjIGlftanqqpgerYNbfkWwqAwb9hCU1idHJdd18AGuSSD3LykvbuARzAHiWHmmTq4+149vX2iGOylGs8lM1psWU9pJ612evWk2RPKYZa7WZomJqQapjdsC648zNdRKTNTaUZECAZFejr+S3c/DOQJk4y/5klncgudrj+CL1+WFTTVB5CdT7cR/mpmnvW4fI7ZuAyLoBxrr9DkcLrAdAaZNWxs73D5mw5f7N+0MM63D9FYXrRu497MCa1l36B1vrCvtb++eAcO+Y3c79UVnxwTb3Y5ykjzWT8kjNLeS+Qv0rx2FZxYgbygGUqv1/PRzN5vLXIFJe9s+/Bp0BmtewN7Wwqd39LcupoGAfht1c9W5gP+2UBPD7Op8LVOVYFzj3iyQy3QOBsdoW/1LIpuoZbDLxRJWGOmZOHpCbZGfcDFiKkhG+JaN6ErAa6Mz3qka16qlrZo8f4xEYj8B4BMYjMB6B8Qj8rxuBPxlQNQT3z7uBBNxgavkMFYQSA0CIoZohgcvZ4WFEIELL+QQVkJ0JVWX0NFKaR157bG1qOFWDGoMVa40Mb8zZDwAMynupUZK2gPI7gkU9stcgYNRWM3ME6jOzZPFpl3BEH8mFJeo/AagH1GgpS5ukdnQKOZrLza2Qw8cVeMFWMsRGBv8r87BTA8xFCIR06BVYTlBnar2oQZ5Mwswcx6eLrUCTvZyl/Y2gd1oZMEFTYlENhPhPJq7ktwY7SpGtR/XICL9g4WQspgTQwn0Cx2A8/pmRWTVE4ntx/TVgNZjrWOSgMllXQ2hWbVuZcvoV8Bb7KTsm7onMMOtX+ivj4+9dUCwj7Tnj5ARMu82Kn8OwBWd2TGohEMZQx9ClJ8Ci3yWY3SAe/nHHkMGguluR8S6xLEBV99+AUXdcICtKLq69BOIGoCyfbcjOyNIV+CifJJMgHcvagxBfy6Q+JDu6Y+la7KRPYzITLpNJFtljL0uN9Hdnv+2sb7XbdzbbZzfvI+OdaQ/2L7b1DQJeWKH79x+0H/63N2gzs9EWGYdFxkxjLY2+3DdNbO7DQK1dXWsvv/ZMmBxP2O/fv9v+6ifvJtS9dHalfefFK+2RNShJTp6AdR0A/Nc/fK+dhUU/t1omMudXB7CvZ9q/o4b1HHWnUzTctBZ3k543v8I5+Me/+Lj9zc922r11gAXHvAtA0Jn62zC5V6+eb+fPnmpPPrrM9qTaZG832tuvv9Ou/fr9gIKOhCzprywh29wBRG3HlZbrketCCXDgfVh4jJkun2mvffvryJMvtJXlOVruoAY4utmef/psO3ORWlUMxzRWKsm2LH/pKAqzGuwXp5Z5mzuEqCb62/w8lGEj67WGNcuGARShCVAFp4IlHYk+b2XjMqkjhOqs1dW5z9x0E18gwDI/BLQBs/yuZHX1SptcvtyOPvsd0m+AKuAuPUjdnPuac+vxVK9jfy/n3wKpvjeCdRX4j2JwVD1SBZEmcJxurs9EhgkNlxH4uoYoRHIz9B/uaLZ3yaDXXTStbwScfF/2tO+lLAiOUJWVzDCHvFcNbQnDet2G63TdB0Ncf0dIsz1sXY0BnUPuWceA/rkFYCL3y+EQKfe08upiWjVfOiZJM9yfRlrMVhjXKc2duJ9a3zrN/WpqQLfRXVIK93Dd3S7J8JFJD0+1l5lO5STW0vwFba/XRvpLhyl1Nvg3wBIDIKD3+LSOqne9h3lvkmUNeLaHrmPN+8y4Utnk3q/d3jT8+kR7EIjqK8tGRiQ5ZXA1TNLZV+mvkNj61wKrJpCKa1UCjOsvc4g0YlJdLk/Kin8x8Mr9yIdXbyVSxo/xCIxHYDwC4xEYj8B4BP7Xj8CfDKjWrivBErQZPtDPkVc2aZfIIKefDLV+vjINBwA5YVp10zSOLOZyiQBmjnVMW9vIs/lsK6GOCCo01hC4WteKxyQ1g9QLzs7z2xLBkHQhQQ6Bnc6Us4BUGYe9bVx/CbbmqUGdX9mLLO4Yqe0M9ai6hChDHRC8TYOWFxatPcX0CDZ0BkZ2MLWcurA5TZkI7gbIhYdGkRM0SYBNlZUMyLLnqn1aDTMBKXMztqJBWpyAFOaC5ZQsD8LIlmHQLDWv05grFQsqO2kvVAO2apAQoKqBkk7H7mMn2418OYH456fOgNWHuzONPLVUowXQlO7Koij/DckpYO5+8r2KvWPoYjym4clAB9NIqTtw2mHGuHlGiRsUWmZJcxcI+v+igO3uD/iOHKIOvvVznPPYM6puULAquyHYd8Ul/9XwJGF8z6YGhOao6idBfA9ea64VbWd03v3e6347x+OakkFIpbKMsY5BJwPo+ECTnUAp7gpUYUA/u/kAEDjTNocX2jY1eENQyM3P7rUfff+NtnVvB4CKGJwxmGdOhJgSzLCqdRjVR54+355/BSlp0P5E+/k7n7a/pSWN4M3+vC88cb59DXnuFCdnRsdlqLAf/OTDdoi0+LEzZVq1DQg4tdraX7y6CrN6qV08t0qrm0Mkv/fbD39xs137cKdd//QIl+E614bRF8+vtG9/+2lknAsA1eX27OOn2+OXCNn3dukDu4UJ1Hvttz//PWipkJujae2gbWlkzHetW2VFglfb1Chj7k2VJHQXcA/+2qtfaS+//BX2jX6qp2fbaOd6O39mgCPwpTbPe5PU2zrR0vc27DfbEU0FVllvKvDoZNgG/kWB8lP9hevZVjXeI6pdjVCjGqYGfbFC6Wvk8iPa1gSOCHIBqxpiibgjga85/I+AamjSbnMev+oEDn5y9QkA9vk2+uRtFMXbAarWrKcli8DNyzxJjkK/vRzX9celVxDJsjKt/bVokqioWZ/SiCXtYGTmk+ACvJls6tvRuGaXy5DI4nkIvEzbmg54CgT7Nkh+FoWD053nOAhbX2orm7DkZb52CDuqgVkBZeSxAFcB7fFoHxYVAKpmmDvo5MQWx0DijvuhtaWRJWuAhDPwhCBP0AnATXpLFYZAFRC7e4+7uqwrg+RxuePeeiepr/eesE/Rs2MTjzcv3ZwW/7XBjH8FBJNdSYfj5D3NWZD7KVBVya/ti3gpMyqg3ed5DnZeyDlsp1JnmppSnklTAlRdUsdeQa0mTQ6gST5niowp4Lxj/A+ZU9an6tA+Q9ZhD3B6YP1z/tqU9LceY4DaDcT4aTwC4xEYj8B4BMYj8G8yAn8EqBp4lrzLYPOPP2IllGBDaS4NXhKW7ABelISZu56POAsDmwQF9eh3Ar6JgIMMOVLRqVBrGmgUuJkNgLNWC1AIs6qpzfK8Ed4qwdVSAIAoMdJKWCr3YkQt1gmM5gzSRPuY6tw7xE0mbK0BH7WiAtZjInINiBaQuBo0TwIOZ2GzpmRmMQmZwolXw6QBeshDTEoGU9tIg2UmEpETpFe+P+wH/83BzA5wubQ1h4ssCXat4TKQEmwry0We6djOwL7OsD2ZVuW5mn4IGlNHm3pRts+hxcnXINu4tiekgt+Kdcg4ClRj8iN1a42o7sTK9hxLR7NqD2VKApBlaFNTaxDLusVvblNpYx+r+Rwik21IdgBAlBIHkMj8zpzGavbfsx5qMHe+zzromxIA6YYEL5zVI/j1tKaRKS2XZhnWCUyXKoC1JlMEbGzpxjx7Rr454x2wgVENA9vRWQGl3U9XNPjQ8Mb15CMBUgGYwjDWMMbCtEMEzAWB6oMtzJPu06LmTrsFUD2avNJ2dpEGwpR+/OFn1JL+CuBHkoX9D5PPLli77HjJqG0A7h57+XJ74rkrMeIRfPzdL99vb1y7mV0Uiq1Rq/rtl662C2unmJee6waQXG9vv32jLaNZR+3btY5h3dRUP/3YbHv68gJeT6P24Y3ddvPeiDrI1u7vINNlu5LcQzIOL794uT315KUYhl04v9weu7TSzp9mBbjq7O7utU8++Kz9+sfvkKChhy/7LyBKjaryVgZF0Kr8VxnxPoDHHquyYJ7CSQ5yisTFE09dxlTpG7SsOc02cCXe/xjAsNGee/5SO/PIKYyJdACu2tyaZTUX6xwEjn2BOe1qxYMmZU97oCpb6u8+6/Lr/QY4E7DaJSQAqiewghn4sK0akpECE515TfiQWe3Z1T7Z0vU5zTyo1bbJtWfZXXi4T97k+6TMSHZoaCRQHdr6igXLoduJIxC0f2kHQJXayqIKKJXl8rn9nZ1hDxlZpcsyeNaPmhNxXL2EXCxsau1Lj62zb9aqeggysB5SR+Yl6eTQmsfy6lJaLFgOa6lMt/bFetiHbsEk51SPaEaX6k0WPKSmdCZA1e1ahAGHuAc7urcc1tQ+tsMD5j91+9Mk2wIeud/Zgka1yoB7nvzn4Q73QUqGj0DpR+zokcwrSTbNkg5trUOdbKkxuiRRrjy+x318J+1frEQtvY0tY3yUwJZ945xqhNSnNfJXogOzk/Z7ZY4NMWdT6WJyM39X2I7OBqW48I7S1aA7v21H09XCex6cGiPm2V4+Me2p5BdGPUebCdQ9/9OnP/Kn8g98a/z2eATGIzAegfEIjEdgPAL/8yPwL/71LRnfHwepwlN5QUGE0l9B4IJ9+fjjv2OnukiwDLKqtgj7muyx7/XCT8MEQ6fFyISVhdUaZdGsI5q3FglwswwZsATgNCCbpU/q1ICeepgrncAiGBQeEjhZeTSnbFYgG9npHEEcYRDsgj0pDUplShcXN9qA9jQn2OIugKcEnwK8WUrvNGBKL1QZSsMYxuIYw6OjQ0A0AdmMvQllX/1OgKpMhlYeAA1MlWRYNUdyLOatTdUQJYBvPtLgtK3h6Gf5rszqIG1qQs6CMZQmy8SVhLfaVSorrOC2HEnL7GVSAF849CF7GvDH/30bGl2EM5KuzxaykScWrogRSkCXYFV0IotbctuHJaFhlroTpiw4AJc30mOW8V2BUZ25BFD9e7DD3VqhEb7mSSdIf219YXKga1Hj+a25ZRsiW9b0r91G0HDNjBgvdXMwcaQAutthXyYIr8/zsmdUs6j7LIiowQln07dLCUKwtQaBNwBu494mPVPvtY8+uddur8+1uaWn2ia05S5g9drvP2y//PHblFoqYS/pr/kMVc+9PHQTkP/sN59oj1w5F4CxB9r76x+9A7hEoCigZPsG5E/RkuaVZy9T+0mgzb7Okqy4fet+u00N6YDCQANpQaRS3AcE5xpzXUCa7nWwDkCViFXuu825UkcwWJpvX6c2dZn6UXsJX6D36eOXT7Xza/PMEXpE7u62e7fW25s/fafdu3GP+V1tbxxHAZaGNoKbbdixA3+X+QNNDQO2HVrPc2unzywiL361Pfb45Xb+/BrS/QcY937crnA8j+IMvLA6H7A6SRPWmmklYY3La5cwKAjWsaNpXVPJgrjqBpx2DKqjZa2q9whZ1PRGqYSMZkongMqA14BfwdU6x+L7rruSEimKDJ1p/arJim7uyryHpGVMz30lTsFHN9+qFjB2xBGIBgAKTN23ThrP1x2v1CQ7Niyj3DZT1U3qMiyryHvpr+p6OibW+tT0Nu3AafrKKmPv7rwBqtZghhmt67iSK+XM3C+YrydxU/uXVrssY12q34tJFmoNncSVcY9ofTXkPlJtcKwH5f7HSnT7dZCOUHpYb7+/M8s8WUnyKwJYGFYl2NPenzhPrn93HRYdSfDsElQ+k/Bwi/nLuo/ZwSEsreyll5ngdChVT9JJN2jvtbaQEcjbtikSXlUIHRMqWBZolmqmoOoU+zlAbVMNagCyMqs1G1hygXemw7xS4c+cFVY6Obp2TjU6rBVXdYFxWtAIVrmHAm6D+00eMH/8G1SuwjKpVc1ak6cHrHUuxo/xCIxHYDwC4xEYj8B4BP7tRuCPpIn/0Med1LKiQYW6/CjyNZgAqhI42GaGphhhT6ttiDVcxUgo2eofCsusNMpzWgwAfAA2B7pJhp/1xzpWg8HptgoduQg4HAKq5kBei8uulBqsXQIqZYsEX7KfBqPLi7BgANDhcDk9JI+INK3/nBIYsQ+zCzttZkE53BQmNABX5bgCR6SMszgPKcVN43jqXwVaI4CqwFDgGD/JqR0YJ1raCCQNzDiGERHfDBK5Wc2TBLYA6BmAa+qrAMxTU7K/1JvyvRkkxoO4EMveEKDxPKPsNvG264c9FusljDJormhXQCErR1kr++v3rX+zZs31doDYM8GqwA5pVRNpsWypP5HtFpCLq2kAYIFVtz0lXehrn3KqZYcEtn5YcyJgNXWrrGv5u8gon2/HO9SoHnzUgcRoAfnqAkfCSZAxNWDmPVBtBYYBoY6tQFXQqVzYmeE2RNElDf784U5ULWsWSXRcBl751j+igSvY7y29JuPiWeAozB0Mki1Djjf32wPavty5j6vu7260DYL20+efozZ1p21vD9vbv7rW3vjJ7zkOWHF2UaAK4dwPQxitXfbppe8+35agRW0/8hng8/s/uRb3VNssOS9QXsb1+eVnLravPHEBIMN8MdnCOrfv328fv/Mx4BhJOefT62eDgN/GGJdXVBC09ukGcyRgAgY3o3LSHn/ykfb0M1fiuLqMiZI1sJcfWWhneVYyugejurG+095583r74LeyoDLsJR91JglcbK+kQ+s+gESA6nu2rBH4xLzHOQUj/9LXnmtffeX5du7cmXZqAXHl7rV2Zm22PfHYxXYW+fHUMmkmrKZPuiSF+5l5knrhmkMCz2JKg8ByKiL37QBpTJLsaxkduoCUcwSAFcymbU1wRAHZvIiN7ybLM1JQ21EU+0kQv8t6quuaCcTLpp0TJL/OvYSCf4vWNO+W7DV1ulUf6jTyOS1h/Db/pA60qzf1M9nCScb9WGDPepX3+34Ydb/LLrg5AbDgtTZf6+8hURyInR8sq2Ow/UWr3Y0/jo8rqcSC300/XQ9LLJjrxM9VQtR52wc8xryJc3mwB1SLKVONfxIHXOwDjOWyTQDt/vYCc3Sh7e4JVO3JWiB2xAFNoFoZkGg74j67t0XWjuW9Vzomwy3OtSZyJmWG1MDKqgrck5xipLl3TpCkOuScBIayH3s4B+PZleRC3f0FhzOAV5N7BVW9D03HdEkYCWsbKa+wVnBbihRTntUIzM+6eoUuDWriRRM+v58JINPNsuUiT91uhsw9shmNJ9GWSF5ljuvDs9KdgOxk9/gjfya/uOj49/EIjEdgPALjERiPwHgE/mQj8D/5F1gIaS2qgYN5cmtTFwMsizkxBFGmRQBM7Q8WRHlP4WbcMB9CiwohqeJMvVCkqzr6xgBjlLpW1sJrAKntaPh8thNsDVj3FMH+lD07qV3ah049lLV06cRLSIM1RwJ07R0AfJGwhUULG2r7GuS9i7gIzw3j4rm4iBkHMt8Z5L0xQBKMwkRK7lWjBkEqYQ8MjyHNjK7D8zY0pL4NdmJSm1QAqgHeNEB6RmnvsW1ZrBPVsITjhFEcwAAPiDJnNWdyTJQC2z9VFlaQ0rE0unSmnlSGM+DSmLVcTK1HM9i03m06QDOHVuWdLCcmtKa1mNiSDcd8xTMUotKFNFfS8bPitGqVE3FsrUN8bnLAzwXLrjuMcAFbn7M95b/LtKhZ/A4Ourj+7v+m5oDgMyBFRnWlzJOgc2OS1APVFLzKLpk4UJ4tWC0w6saqgvnhDmbZibCo7oSBZp8w8TvGpX1QLn5NxPqFULMYuKqX7AoASVyMMCrauPegfQzj+NM3PoSkvdzWzj3dHtAH1RYyr8NG/vbXgDxWl9Y0jq1DwqatUd7FLnfm9Ep76TvPg6sNzkft9Tffa+98cAdldO2A/+jWZxUAACAASURBVOqwK3u0sjTXXnvhCvWnpxNACzqWcWfaerDefvnWx2397gYGS/Z8rJZCa9Ss7gGiPr7P/huXsx/2nlyjNcwr33iyzS3SfZhJs0gP1QXm0GgHV94LyH8vXsk4bm8ftA/f/7S9/bN3kWvuUT9tn8+67qxFFWxYZ3kQ11ieiebDqqYulPnWse6Xrpxpf/adr7WrVy611RWAyuFH7fTSYTtPHe2FS6fb0hpOxXOds6qTxzyEE/yh05XJDuutM1vrP89FWg7JmupA633C2tNqDeJ5CujIcqKc7v2HSFCJsJ8DNpAFiwpzfXQgNUC124VMF7Et65kcLLXJsy+24wc32vE9zjlzSqBaYLGOWzMgl3ca+Y+bj8w2jGoBx6gavKcFgJWxUJ8rcSq67GEAcMeEslxSewHQxYZW0kApseyv9ZjupIz35+xtGavZrspjYG4o/RVsRgWRIcu1uofkVjmwigtbxBzrRs7qpgSgkX2TxCMhprz+YE+QCuM4nEcijO6cmml5SueANbrWp7o9VSrKf48xpZuaJ4kA46r7ttWfStBPdDgPG183isiSNZOq3cr2lCCPMLQ7sX+qEmXO3xHn2sIOpbhCU1t/BdbCdiZRYGuZ3I80zSqZ8D7LUKUc3Y4LHbJsOqHqEC6AdT+YY30v1BmWmcbzQKDbO9L7t0c+1b9C9khNTfT4MR6B8QiMR2A8AuMRGI/Al3IEjBI7quJ/ZP8MFRTqmtVOowGrSANAC6jahoYaTwPlk23ep6Dpi6jhH23KoHwxkq4JAtaqY53hHaS8BjCpUuU9WFZ7pgpo3arskPlyG70LA7ZlyPidZjNhQWaU0oIoDu2LCSMa0MX7shJzoI7ZpZ02v7geCZ2Ab2HhEBYUWHwMK0Z7mkh2YY7CHNoDtWLvBGSCyFmMQ2Zs70AQ6NGKACdx8R3Y9gbJnHLeKdZjUHkMG2GTe/d8mpY3c1Bk9m4VpHrMczObYWAFzGEAdQg1iO3YrymAbhkfCdS64JslpzVYEtN1mCyEhoGiYSTPVY9aLKqsatXcFYCVbS2g2QXAXYRdzq1dmxuBceJPWdsK2EXMUeZ2jM4k+z+5BEhb+Utcf9+FpXqdsRYSMz8AsfZRPVH+a13qIHrqBMxJW3QOwD0wDYj9guy3r3ksKXEPWg24azrVGe0RUQ9US7IpUC0YUY/0RbRnJyghNWyiC1DZEMbx7q0H7bfXb7a3fnujnT73fFtYfhTH3J12B9fcH/7dr9onH94BoOJI7Th63DJoAn3WtIUk9/xTF9tTX32SAHwyBkb/39+93XaQ/4ZE7OZ9t8uRLZ7D9OjVF662VYyIZMLnqO+ch659j+28+ZuP2sTmTluFyVxbnMC0qEyW3rtFbSoAZNsDAmn+GbWpT2BmpBnSNK8XF6bb5t1b7dP33sNUaa69/I2vtjNnH6HWdr+t09P116+/2259cDu1sUzzXFOaKblf+510VEB10LU6KfarzvUkCZT5pan26jdfai9/9QXcfxdogbOOpP1OO316CbC60s5dPt2mFnr6vgBbGXp12YLQpxmQ7lH0pzJWxZkTtp8J58VVL8qJBNjXhTqrD2vHpkbCXfXGMoHxeT3iHjMCeFBn6fXpZlLz2Q98EKKr5/zP46h86ivt8NbvAKu342xb9anFTKYfcwpEu2uLdXiefFi/K2Pp8mFuuR5SM55HGSJ5DcYwDoWHYLLSKV2SSRDK8kcCYw4tkmFBcNomsd85J7UfSnoDNHXoTvup6vkZSbP7FFBeF3+SDNTWBqx5PjVG4uQpBY7w3O/y+yS0/Igeq9sbZ7OMg3I04prEnniEKdgh+yxIncaMzqRCnNQ9ZpYd8N7JCOkt83wP4Iq6GMd079mYKu2QpNk3EZWRT/2oV5/r2gOkHu5yb/WyCxjlr4aJCO4dXove4QWhQxITyohzX8g9hGuIxJ+jpwzYxIoyXu+kMrD2QdWj1z0oY7vuHGQMrV3lfRKc/h3xHMiilsdwScvTEqm/h3TlKP2ZHD+PR2A8AuMRGI/AeATGI/BvPwLm6vtIMgHGf89D/lQgUjCgQI3fNTSxos5HwCuOr/sEJCPMKv5w7Y/fgI2BSTWkkqO1SnURls2eqgYZaVMvGyDDGsCiILcClmkZPQ2bZCB4DYdZ7GeCGdcIeI1RTwWCC/OY4SwjKpvbjgxOSaeStVkw1CxFosepZ8UGih6Si7S0UfqoXHIaZsDa1BFBnaZJE5O2q2GLMKeCxRP2YzCATeU9R9HfbcsjIJgiIAvbAvM6MWn1LvvNtgS6g8EuYNlna1TLOKlcRUuqK6gQJEZ1C1jSHdbgXvYnct6A0WoD4bFUn8ROntwDVcnMAO46vwbSaU2jqZKAVdwoAHYspKNTC1cJh9TSdSRmX7cabOjQuiXrVGcx8zn1nwl277SJnb/jXSP30hvjpczCst4iZZlqexrqBCxQdUWmHJQEKwD3nHVsqnVuHRTtrIZreaXC3TSt+lPX0aORLlh9OI1LslzhcTF4D52oRBc0DhWofvzJ3fb27z/DTGm9XX7sa4zhWdx/t9NX9Qff/3nbAOjNMcYLJgac87LXAjGedcx97rVn25lLOMhyDgSar7/5PueU8WU/+mujByvujpDsIsDuG7gEz80yFiZgOPG7OBvdfbDdPvn4Ttu+e7+do8758poAZ6J9CFC9AXt7hxVcvbTW/sOrfJe6UOsY55H9LlI4e/Ojj9v1333MOqmHffpSe/7lF8KWDjnOD6iDfefn11HfIqpkXlhvG/8x9kUGVVPgGNYGAJXJku/7e7HwGEZh2vTdf/ettkYbnEXaMLWDD9qZ09Pt0iOYLF1ebYtnYOZAwspClQALdAo/1GQxWdAD17CmXt0BhAKWrhVNzpNAo/OGDYtabHhJfQWr4SBrh1OD6u+bnA+knEd0aA5w7EBqJLy89EcZsHN8+TGm46Pt8ONfw0BvBeQ5HWKE5P0jALCujX6uBSc7sx0X604FtYLEugWWAqEDkL4VX+JItQW0BXizXgGkiSh+txzhENBYVZpKhjtFQe56tqzxuzW/bSdV++N2q4Y4Q9extd4PYqqUNjiWBrhwJckE4mEcYwhFMoJ6092t1dSxCiTnF7EW2kUE+8BWW8wNzeA8v2HAgXbdsU7LqJL026SP6j5SXtUqs7DqWgAfbLp+7uGY0ClhPshxOuurptf6d8dMibnrPfInVzusqgJce2Ur+w5g9K5ZDsGOmUA4YJV9UWljEuOQ+bDFe9sBsQ6EJR9ur3wSpgDp3n8FxZo0uR8l9/U3tTqC1O4+lavU1/99f/+ykvFjPALjERiPwHgExiMwHoF/9RGQXwvNUWKtYhH+2KPCdYGqj844Jd81Cy7MLLHsPI6vBn57J3cTJnz+6Gip7htTgBkbzmibVBVIZOpBQssR/RaHWiG/Dd1rLzXpiCMuAY+BkOYaLkN1HgFdgdRDe0fy7jzU6jSoT2Azj8R3ZZWMehxhDbIwX6IFgzWmeNzE2XcS29UlDJVmCfhlM6wbFBDLlhok2lc1TCTgdQKAaQ/UE0DvHMBzDtbhiNrU0Qjxs6wuYEOgWs62gFPYglm/QxA1IEgcIBeepFbVGCu9T3uIaHAaVlTpb0G2OAET8yegZjiLMf1cbmhULdhN8oD1TSkhTb/Ukqka8Lod2VaZj6pZLXdhv5s2G64v0tCqQ+37kIo1wtwW8kq9aoAvP7qnTp76TwFcbftvWAh7WoDpCQB1ontWDI6dcLGq/g7TkeRBZL/WrZYMuM6zG6vPq+5UWq8wQX039HJ+BHHpzfkwyOx2MMs6tYvhEVWepPCw2LhiVHE5fbDTPgIYvnPtVrt3b7ddvPJ1xnil3QfAvv2b99vf/s3rAD3qmVmNUsIefLrauPcuLLaXvv0iMvLFtkGrmb/+4W9gYrfSQmkQQ7B6CNmr62PwA2wU/U+//Uy7dOlsSThBHgGM7N4eFOe9u/dgVh+0ZRyzj3nzHjWqt5h3k0hsn37skXaFutAZmFRrmpehemeYJ7vbO+0X//AbZJ24CJ9eBKg+h4z5XBxftzd3269/dq2t37oH6C4znr5W1W1ak1qJgHCaaVezJ3OYWtU6NSsrc+27//4b7eoTj7ZTuBjvb13DefuwPQbovnjxdDt78RSsKkeZWlWvEU+R50egFMgSkJLzEVDsuegmc8yTNN4pSBFJr+xa5O6CExiwAFWuFfuO9u7NXL+TAbIkwwCrcQLup4PA0P33dexeuz7Fp15k+YV2+OkblLtqIFT7UyRqMZy+95Cj47O+3YpXl8ZHQ2veledbY+51IYDktddmVtYZluVOJxD2qL4AVL2u9gGM+7sYUZn04h6hJDeGYAJMr0fbtADw3Oak95HcB2SXa1/TTqa7rcYlGFmuAFX2WYAqm2p/6RF9nr1fHcOGHuz5g8h3D6UD351ELr58erMd0Bd14/ZC7kXTCzCZFkS7LfZD5jX3m8V9Siwm29Y637VMgdp+Gc9jDeocC7JkU1zjSn2H9G71crMtjuwzU4L9A5AC8p0H9V+pY3DmQnkjUO2qUQPqUePw+QGTT594+U8d0+n0y+/2O4XVZZxM+pRzsA3RLCPwb4j9t73aXE+B27DUAcJ1jxWolhi/TP+q2dP4MR6B8QiMR2A8AuMRGI/Al2kECr0kFOoC+od714dp/fPnILYT0Ro+5XslIDRC60BG1kFgPmHTeQGj9i+9LNhv2DOznDvNf9sm4ISWNJPWJRFOGHjYS3WZf5cAMkKZBHmCDf4zh748RV/UWYJMNrtzSJ9A60RZzxwBlkDQzP+IwG8SSe0cLKrGRlPIK+dgSed5T5dgtz+Jw6T1q0eHC4DTHZhVgdccsl9ZDCWBs2yHfq0zuwRxtjQAXBpQKqWzxlMjJHqqTsNCzM5ghsO6j46p/9qjDk5ZLO7A9madntReahF2dsT6lPoq+xUIC6yLegtb2tUhWq+anqmAxznYMoPUyA1ZVDbFvqjzaSNT7wlEE4RlPcXwpLatA5jWvnoGA1r7IDqtZpSO1jmOSYyJAoGJ7XQcotR6epzdLDEql6xxmZgpOQUIEU99j7HW+fcHlBzeTFsgzynRKwuA+tOuRjmwUE0WUYvjYk8bdWRhXE10ZHslJq+YvYDOQ8SXJInfqcRE6hwfgp8CryYkuni/g/3uu2jBcDdTsY7pECb+9kZ7992b7ZNP7yOTRcZ7+VXwzCyM6m772U/faj/6wZsAI0JfjtOfQSg2ATbMFEH31eeutmdfeio1hr98g5Y0b38kgi12OsNXqQdHQbbfTkGzrEhF5nMvX22PP/towNwhrNcuUuSD9DsVqDA3YapmYAmPoN72kGXuM6ZT80tpnTQDm7VIn5ylZdZMK5pZVryAVbWtdG7duJOWTGcfOdteeOVZZOYYnTF3Pvvodvsdxkoj3IDTV1cGkP0pcy53Q1AoUIXXEpzp0BoS0muiEhvPPX+1vfpnr9Cq5kwb7X3WjvZutMeunG6XLqy287SqWcLIaRIX4l6T/rk5lof1eTJMZ9oCot17QZOyeI6vGy2gVIC2WDTZ1BORWQyVyvjnBAZVl9rmPeZoIyD2oWdWVsMyft1V58Rzn1j9FvXU6+3w9m/K4bfbVN+1yLESmHqd+WOdafULrevJzVnTqpGYMCib5+PUuHbXr2M1qUyefTAREJl11z5GtvbIdjiwktZ7lhRd8C0AlREFvlEqkOSeY5/rGkVHJ/PvGdURYNBEQkB2aoypJdX5V3Df6VMOAanDfa+t2v4hrWd0Az5AuuvVMk1ybXZuh2Wo2NzCK0BVCPcyt5dcDmBa4Ov1dDTD/Zb5cnhouxuc1gXD6JetaZ3CQGmSGnTvQ4cwtZo5yeQPGbhe/eEKw9x38zu8qaZ5XL8C1SFjoLGWUPOQe4JA1atHtwL5TplTwawqnekkNY4DL8s1IHBe/Uys/ZIiYi45io6GvVPLQsmlXV5TJ30CunHO3XH8GI/AeATGIzAegfEIjEfgyzQCX0Cn/xxQLSBaQYB/yBPm84jVS54LQZRFxed/9Hvgqw7VzHb1XShWtdrYpCVF1m5YoQxUQKtk1+0BLgE3p/USJvCxPsnarSzDN+eoTlrFgEiwt0fgdUQdqls3ZluiNlSAZw9VAdHMHKzmPCEOgdniMuvB3dc9OaYWS7ml9Z9D5LxHBI2zA+tWDwCpGB7BDpSDJoBgcdhWFmk1kj3R9MhQi9pXJKwTgNQ5erEu8r0pGdJIPnGsPJgLM6OpUuX6NVYCYBAIzs5s0f4Gx2Alw6YKukRBOXkavFXW3/3UpVhmV6AQt89gMYErTC9gI/ZVOS0FNuNIrHGS2K5Ibo825kqCQMFwAjhNmgSqLifgrBOURECwaChe3gvR2Z93N1By4J78jBOwoHjpRcb2a9Sp/qJNHPy2gCfgvAAogNW2QxhJpXVF79BDQiBSX6Xkcf7tEh8E75MxXCqgWhvgyTo+mTplpYF+X5ybtf81RQ1S8/UE+pVIMeiXtermphmBvT0YxvX2e/qd3rpJmxPOz4VHX0tNqIzq97//s/bmz6/FtVqQCoGUrYbBF1swcF//86+2Ry6dazcwY/qb7/+63d3YzezuupPkSlFj8BCoknBYWWJOkRB58tkL7WmA5H3kvgeAjNmllbbLig9TvFjzQPMjEzP7aHGV8e4zJwWUs1CiK8skXphfH137pF196hHA40r71S9/1979zYfMM8aZZR5/+gq1rE+YkgFcHbV3334fB+CPYHx9p5JMIZj5CdPk78o9OU4VCQJwDyb8Iv+vnIJV/fNvst6nOLbdtr/xe2piZ9Nf9cIjq+mrOnNKOUL0wh3w7BIID+eRkk5RZOjHnBsVEoKHnKv+/V4e7HUQRlWgqgqCZwFqlhW02luVn2PqVMPu9cdUIDLtagCHgtg2gPVde62N7r7bjrc+KqYzLV5KkhtjIFC6YNLLJ06+3CuU6U7FUVuAX6yqDGrff1OAmkOqPENAqlPXU2kSILJfTZgCjDVLMguTSznXuHPbVkEHyHcFnKl/FdJ18mndwdMDN9uo4xuyrCA67UpZz3Fcg8vsSBBtO6gh0mIZzqhG2I71qQJJ61h1EbePNJZgqXU92HfO4TkQJ3GROdvYs3c0wmyTciQGvd6HB9MkTkgvkqQTIO/D0GpAN00CxQShyYS9DRj+TVhgEopZd+THde8QRA8AmtaxRkHDe/ZXHfK6cgZIi3UE5hhnWU7zI2tR9zgu7J4COOVfqWrt/ioVP+u9RI+CZe4dFoToptzfuXSa73ncEmb7ylpVl+jnYTcdx0/jERiPwHgExiMwHoHxCHwpRuAL6DQoKWHC54/+vYcIoPuoBwpdTWGAqFDR1/7R76K1LN2LdbtgNeDWsL0PDnpxr2FDmSMNCEhOwcatEqwYXuwjExWwGOrMEKpQecRyAMYY5EgZKt9yH3Hw1cyIIP9gZK9Kep6y+TnkiTpRLq1gWARWMkY8OvD7MLjUVRmgyfDYRsZlFlcMuDC6sUQVFmF27rAtLeBurAspQaKuvsVmwgdP8/k820VyG19dtj0l4D5UWgfQJhBUZjkaWaupkdMu4ALmlueHYK8rhFPiGzmsO8jDIHUGNlf2K7JEDrF6qxZQDPjU8MQg2c8EUhKXSgQ7yWsYSoGpUlQDbYF0bSbLG1B36u/PSUuD56zQz2rZHhSe+F5XSpdtZEXIsOcvYqj0v3GgH4MZfhx4dgxQncRMKXWosTAGuOqonJUKPpUHfy79Tc/UgFjnXZ8E+QIqzh4a7BpQV91jQfqaxmH+HoLUAqhVA1kB/xf6l8Q85gSguo1M95NPcf2lh+pxWwF0vto2tg4Arg/aX/3Xv2vvX7+NIpUaUjYt8exwyZBponTm4rn22r97Jef8Z/Ra/R3tbXZp7dGRagFSzlmhumBVDmuelZym5czaykl76qnT7evffoVWOFvtvesftTOXr7blMxdJvghCMKjRlRikJKgbsVF7eXqEukYv4LCrU+5n1z9se9tb7evf/Uo7vbrQ3r/2afvFT37LsQBOmNOzJF2ef/Gp9sjF8xnXbYyafvvGu22dljzlc1SgJ+1fAlRz8jO29nS1v2r6htaSOTXPv/hE+9Z3v4XkeK5t3PltW+HaeBxX4PNnVts5mNXFMygp3D8mfkHhILesv5IygorAwDDiPgTjAcS9HDjfM7lQKoqJAFLao6Qvp6ypok9+1yALx9oTzZiU/h5u1zmXVQyoE6yyfXEXDPrk4qOw/y/QP/WXsMEPwkjGHEkpr1JtgZSutyZ4IuUtdnVoXbrnX2WCjCrUoM667lvIYcenQ0WOUQCZcmAZRPeDzwJQJfZhU2Pu5XcqMxCAd9jVcXqMVQLB2nPtVV1+RoR1KSAQ/B4w1wSBWUQQ7Db4sTRB2f9DoEqSLv1RTeApD8YdWFbWGtNpTOFSmGpSgjmXZIDjAAhNfSvM7gEHIFAdcC+0/dLOpgkm+1SbWJCdLUbTxJ3SYnXRx7ujtoPzV4A8+7TH8clk5p6dZ4yTZJFzZBN4DMD02rIps0MYWqobK1XtjL3DUpvOx1zfXhOORrlEVxbLH/5+8N9i9zckpzxLCID7REjdDzqBe/d7D2frPI4f4xEYj8B4BMYjMB6B8Qh8OUbgnwBVX36ROf1DO9mzon2fS79jWFDh7Od5bL9vgFqRXLFgvWGI2/IzwFg+sZ9eaUkV+55PqE3FqY6xLDOaKNuMeZ0iiUDL91GukrAmhJvRoWDXVWisgWEIrOqAgGgGYDmlqy4s1hzmH3OwrgFeR4LU+TSzT29T2rgsnx4hoTSQsxelNZ98X6BKK5pjJMLWOc7OHLSFRUIpa/0EhwBAe7za9iO9BAWlIwAaxzE/dz8OwIqZp+1JiXmSPwPbRBjMCtuMvQrHJ5R/WIvGApAU1c/VYNt6rQxf9T8toGoATNDGEFvjqnNwwYFy/o05kiMtsO3qUa37i+uvzIl9UAWy4kMX9PT5WXIUMitdsiKsWkcB5bQXGA67KnlGw9bJ0/+xtk2dagCI9b7Iv2VM7eGoHFhjpch/ZUWVB/dS4L4QMuCXGdEbJYX3ExB0ALbo3kICDwPUfsfdeqjXHEZATnSdssQVxZdAmv+klGDlhrSgufWJ7WnWifXPtVOnvwJQ3WsffPhJ++u/+tt2+xbeokgsnW8x8GLbQ9g0e/a+8OoL7SsvPQPIfC9M5v4OtXY7fAbLFROiTvY7y/M8jlyTbN/5urY62c6emmhPXl1s36HmU9b02q9+3vYBG8uPPN5WaI9zNLnUdpBO7oFahwBWj1azppooVNftbrQb777X7nzyWXvk/GL7+vdeasv0Mr2JhPlHf/tW22b/UuUJIFleWaJe9SnayJzL+d3d3EIC/G67T79Xz3/Oa+pk6yrtR/PQJAjjHEbQUe16764i7/3O977dnnjiatte/7TtrV9vLzx/qT1yDlb1wul26swKgNCaZNZWE62SDzFCc03UCgagFmitrYrABDWCJluo9J8V0Kk2NIDRANlaRxhSEGa1sOkMlUYbgDfeS39RLw6TFaxA91rqUadOv4Dr77l2fOt1XGqpUWacBOcaEZmsKsZURrXAYLVr0cW2ZNEOv+vbZ1cEsAWuy0lbCXWI0NzWBJn1WQ9gXY9qgqQEOsl+ZNeAwWNUHe6HLsZVO9kB/Fo4dbhhCE1icfg6CpNr6a5VzmH2lWU6VjVAle8dIPs9OOA6A7weRWYMuEsNqw7CAE7XjczX9lhHAP4jwK9AN/JjgKotgvbYJ7lH++CaONnbQ3FCAm2K5NwxShRrY4fQ/Ue4Do9gVyOLZoxMtgyVG3s0nPt4gSv11TuA1emArdD3kAFSh7DPPVIP+bTg8ZzC7lZdKdcBPxuMXdQ1jJ3S9EoJORdct8qdSmSV0Z4lJOpvvFnVw+RIlZzU36jPge7DRca/jEdgPALjERiPwHgExiPwJRqBLwDVDin9I0b1n+5pv3i1HxGIFSjq+h0+DBz+uSN0yV4uXMFwMasV15Wbr1pYnHtBPmt537pOWLnk3W0N3wevZtoNYTTmMSDT9KNciM3Oy7gtYWpk1n0CSd+UEl8XBYgunSI0mgB8wKJOEKhZH2nNlkcxmD9ui6vHBVRhWg2IbXGzSKP7FZwxq9aNWtRpQipcMTVgmuJnBiA5RaQ6BdqbQxYsAG7UzOoqPINEuSTBfK4ZkpJL61phKEr2awxvBCo4LPBn/9ZgB4K9aWoPrVdNpZXOx8RiUwSVvWw3yluD50TIVYNqMJta1JBYrC/tLcpyyPcdx/RZZb2lJS4cEXAahsdhFeTy3GOjigETGKdlSSTEiSk7YyWOafXbkNuPB6i2o3WWm2cRATvsyECwqrS7WvmUY1PXd/OhxhjOMUxpN096xlaYmLrVbifdD+NTgSBzpT/2XpJuv84CNCUkzE9pI1lHlyAIEsGYhT6qtwB3t+9SETeLk+7ilXaPHqq//tWv249/9HrbWNf1NLgjeRh3yZ6ji6dO0cf0ldTUvf3WWxgZbYWh3Nw6bvwaICGecjgnGVilsROgkv2t7bZ2qoDq1UszmBO91s6dWWx3r/8MFQAmMYMVLquzjONpzGtWI4I3SSE4HoGM9na3MbO51e5+dqMNt9ZZ53E7hcnRK9/+Ki7V8+0zJMx//7e/afc2Abjsrz+ep9W1lfYVmdULZ2HdMc65u96uvX0NR+MHCeBTk9klPOLSypfsXhIWTybQURRc8d5AV+GnHm/f+tZrzY40H1z/Kc6/C+2pJ863K5fXAKtn2wCgOoFeesJ2RGZzTEwUysv5KMmsCYQOsPbANOdNWOQ56/S0cfktcJoSg9CT3ee2penBxzHnYASjapsaAV+mgBcS14713Tranvumcop2dPctrnt4NhjJMJHKeDWUcq/YbFrL8IHT3ONXwhvzKZaNmdKu94hqG+WdrQyFvUY9soKZwU01Tev6duz4x/XmMhMgO7f4rqyuElt/dM0tNuOJGgAAIABJREFUh2TBc8lU0x82LXLqej0EUKaVTK7Tuge6rhEAM07BUSZ4u3LuVEIxPWupmT+B3RSEyoAKYFMXClg9Zn4ei879OvvmfZHWu5G5e4f3AjDBZonGVEoszBNQj2qfVMeLxqqC1NTlAr4PWZd1zlb2z3O/E2Z63kxNqpQxMTkkKVV9VPV91qWX5KM9sju21Ls8leRpRWMLG6zn4gddZSTekNUpVN16d5fMGFn3eoz51ucmfv69cuyqTKWSqn1itc7T+DEegfEIjEdgPALjERiPwJdrBL4AVBNSVUT1Rx+ChoUOeBp2yt0oxfuX2FjBoHWHHfpJFFdsq9lwPX+nbedCMLJAULvMcp0lRrL+hjWzCWANcSojLlCtekf78MU/soPZAE4A4gJAbOpohaCKZZDn4pHT5pY14sBACVnaYIosPEHXForBY6LTWXoCLlI/OGuzSSWqZPSV467MH7RVsOcMjpgDAr0pTJUGsKo62k4TqSr7DRjO7xIPMLkEfjPUec0AagWKHq5GJzE5UgWbGtEacgFpgvZOkys4FvTElVeSuUglpJyCViV3BozFpoYN5bPgTVkKAl6X1WWzWNpy3LSNjTVsHbEVdjXb92ul7e3W1dUpun2HQYLDANlerkVdhynqa2ULY7pe6tEW6ae6/B2Ir5+xs++xnMGhzr8yp7DMrEwWtYpiRbgdI9//Hhlw957LytjmsDppX8CtLE92uovZax6VO2wvF5aR06TlCyDoYU2kaFOK0KAZoxfccG99fB+Ayblaeon5s9pu3LwH2Pt+e4/aT2XhI0BB4ahyYx3y/OxLL7Qz58+1t3/1BjV665Fc68C7iSR4HYdemVXNboK1mBtPPn0ZgmjU7n36WVtdopcqQPXyuYn2nb/4M2o719r9D37KHBq2hVOPENzPtk2kk/ua+BDwe8z2Zd2jJ+rwEAMYgNYx+36CSw3TLB6nz3wdRnVtqd26s9V+8qPf87yZvqsHIijnHiO7vLLSXnjp2fb4U1cyontbO9SzvtNuwsqihO869+g87MGWkZI1qtZO5tpSyso3TaQsLU6273z3u+2ZZ55sNz56C+x3sz39JL1dr55pV66ew1QJMzHrVJlksulO/JhedUWc5SZdRjcZ3M5UKCAitahKUGWS/Y6zs54LwPpL1aqmrYjmSh3ArX6qW7zl5yVrDliNSRXdmc+9hkL4Gr5LN3KcAeWCdMEYCydlxab2TDTw2mtQEK8hUFhaV2UP1JRwdmws6znkXHudlxN2XZBJrCWZUphV0Ku7s7tijWqmYABsuSsfIMk92HO+AbxyL3De2StWeT+Mq0A6deYwlRCjB7u6hnf3COaITGjYWY+LOSQYHQEWbXtjIk1zNxlyjeQinbVdliMsuE7da1Hn6eOMxnhvdxJWH/CJGVz1l9V8iX/ob2RbLk/JPm7B5AX4nOYygtVdZcf0RgUc7/G7nKjJLNItpkMi1U69NLPW510SVxRDOGBhSQXNphyrdtXxdg332wbvbXGvRo/CWirhVCmCuokVSO2BfHdvZP64zQKr3qjU3djs5vOevXUHHD/GIzAegfEIjEdgPALjEfgyjoDRUMK/f/7hH35DrP7zjiIIHDTIoeAzwYGZ639cL1S4qWBGPQwjeulvBK95LxJV1mMI4X8LBBRwT9QZdSEIYMbG9ZF8hU3R/1HMYPDh8hhnAHR2ZRyCB82vU2cKUNWQ55jap3nLQ9PVRBYUEDln8ANwZb2yFEPZVVgGnX5n6Z/q8hoYJZjDgGRm+qCdx0xpYQ4QC1DcwdHSIGoRYDKHwcg8jOoJKHhymp6EMLmTBImjA9xPCZQWF2lVInMZRlAGhvUhJ7btjI+utWMFtY4Ix6KEOL1T+Z6xvgYmuoYa3KY62HrYmCN9LqQu5q5qNA2wXb+sp2dswPIyOQmYxT2Orcxrd2bCsgpAE0B3Z6uL+dIj1nWLNcwzBDOWq26MXjyN2Re2N3umTaz+R07ObSL9X0RaWMwpTCrsau1AAdVwV5zbkgHL6liHXJLtjFVP52Z+lZivEEC3Y51hTPXL8diKQbImMTMvgMiA1pceqUDH4Fagat2i6MTmk4BKQN3mukD7xba7M9euIeX9wff/S3twT2moMnBrAQvI7RJNzy2vtucAqjdvfYY0+CNqNYndmRuCASXBdx+ctA2cYA5gmI5BJSYwvvI87rvszfu/+31bQor+CKzqhdMn7Zvf+RYtas63O9f/AaZ+1E6du0SbpGXmN0wTLOAB4FZZZVI1nBxZvEMkrDu7sEzbm+2QRq7WA1547Eq7gMHR1t4h2z9o69t0LwaEP8DcaYu2ObtoVYcwZnPUjl59/NF25cpj9BReBhzttY8/+LB9dP162921D6kMatWnKlUV72VKmFBhGEPQOu8AKk88dgkJ8J9zfIf0cP0lNapL7ZmnLrRH6fN6lvY5A91/TRIFpDrxegarbjt9IqLOjcDELVkH7mCL8KufaGlufd2dywAqk1aCWe4JAPc6t+6szUm5Rxx1rKqtbLzIOKipuceR/T6O2+/PUX3LxAqMuk3FibekurKQMqo9oW8iSWmw4yID63koUhcJsPWr1qqyCa/Lvu9xVBLd3TV1pR17KjNbdafdoNaVEInxPiDVMZcRLfffQoeCT/ctyomsFiCoVLnr9Wpdv9dPzpH72DGvI2rkrUkV5Dp/rPMdyaB6PTmZu+svztmWIuiYDIjd37XPKpfw7pAEBvd261V10rakgtyT988BSo8RRnb7215L9iW1zpef7TJuYhqSCED5MUGiDjb1iGt6KENtqoOBVRPjsWxz7986WYa91y6ranPVYQhxTUpyJ+W7G+02r7Z5pcmSLGs3E7tx7Nj5OL/Vja3+9vh+3Qe6yVPnvGPn//Dfvf78jJ/HIzAegfEIjEdgPALjEfi3HAGRgyHXFwKn+lNejx4Y9J8LtnzPP/yiFgLR/F5mSsW3VJsRgWtJrPqHwZLfcd29ZEug2zsIG1oMkf2etFMENSvUMtplT4ONQ+VgrFe4enKCW25RagFltrYxnK2m7oBUjUCUjsl+wmTZiXUSp919gr8AuDlY0BUC/9n9Ml2SMSM4E8gNYA1nCMBW12BMOcz93WXWyXuYH51du0uQb40q1bRIe6cIp+ZhEhfm9wMwZCdcx/ys7WYAXUf2R4Qhm0eemQByOQZQA/ZlZpYaVUBoOm1IwBjD6+ppDaVunbIwggH2JxLdrjVITKAcOkdYEMoyMzFgYqQNxh1hXjs+AZ+2mPEMcyxakxgg+x2BsCRXRoz3ynypGIm0Gu1OWWSFypXdP2NAY+FMCd/wf3fel644K6IG8M/BpWeQ//5tyRZTk+rCzAuSBOUGLNDtExfWrhpoW88qhSti7pjXbk8EsA9rVhOod8xpGNc+edLPs9r7MlbqEyUd2KmGmgWYerBjcI6+cWfDufZs29o+aW//+qftl6//PUw77qM4AEd2C0DZA3Qqpb1w9bHg4/v3PkMWDnu/aPJDUE5fx4OptoEsdHNn1Da3CeBlPTn8F55/ua0tr7Tf/voXTKz1dnZpql1YPmrf/Nar7dKjl9rtd39ErSpz/8xl6p/RE8yiWKhC4YDvcjW1xpH5isbzcG8XUL2BDPhu27oLKEPbfvErLyCzncOB+A79TNdgiFe5dqaoKYQdQ7+5z/d2+d4B9a1Li/Pt3PnLJGZOB5zdv3OzXf/9O5hIfRr5p+BM1jAOuI458zPEZHcFO9cXaI/z6qtfay+++FVY2TfZp7vtSVjVxx870y4idV6m5ysTkrGq+ZFpk7nQZUU8uFzLfa2hkK0yAqlRNVHUgYqJ9FCt96qOta56QVL6IQfgaq7EfQgJtUDVGuQsHtoUoLryzXZyANC/g5GSxaFh7IpR9Xgdbee/Dr/lilu7mt7Jtp5Je5cyL8vC7G5Jdgvcu6zGZ2k3leMqRCpzK5hN/2Pr63O91SUTxQI7cWDNK+DTOas78CG1nyPbZnmPALQrzXXSuQ+CzhHX+8Oeq0p9vX/l2qzeqV7sI1hNE3GpMR45Fu47JnORHluuYKKIZF6YZWAiZk62s9nfwYX3PnOdgTiQ0c1NgquOJIeX8ECnYHZ8CKAd0X5mAoWK979D5r5AdY976q6TBWCs+V0U3zqhd9djgLLGThzPNmzqNom9fa5xbZO0XFrM3w/PL/dWljg82W43udPvcs8trrVLOD0Eot77vNfV354Cql9MnPbnopOU/4vKn/4+Mn4ej8B4BMYjMB6B8QiMR+DfegT+GaDaw5R/umsGXfJ5gsviMtNyxeCuM7wwWKxQy4BAedXngLf3Pi141Ed69lk1NFGW5WOPcGSP3qluRRBsYCLARRYcR8cKSAm/OsEX+XZArO00SgpGTWnga7UiEMMtAp5GMgm6heoWiw526TSyXWqsjo8WIo88AbmlJQzgdn6RbcOqWsc1KRvLckuLD3gPMyd1uARk80SES7RamVGGF+AHALbFBKBA52CwQupX7RE4DbMruJgksBvYMzU1qpqllIA5o2psFZqlaqsM5mVEp20FI6hkPGRqAhQ0ZOF1saeC66o1Va4nA2zLHY9FKaqgUjAs0I2ame8EGAtcu0BbMFqQswBpjwV8P/Wngn5BcQ9S81634z4LhsOqGnETUC9/hZ/XoEr+jpc4AE+tBqyW/NNzWkC1JJEFOHM2cQie8MdpYJwfh6bOhKfrmdqNVjfHMlodO1XsjI+A04d5l8+l6OnFGYDTSwHdSDFtRubD3TOYIFmfutne/MV/xT1XhpHGHeAdQYutYWRLJ2bosbu0iCRyJ+d9mXYtM1DwCwscG2BxF/Zrm36s27CpW8iJR2FDj9rzzz5PTerldv03P2q799+jhpq6URIcX3vlq+3ihUfbnWs/4hwhqV19pM0vnwFALpZc82HdY2kPPM4jUNPxwR6M1yYA+zaGRtuAVnr9rq61lcuPt9/95ndtfYc2S6fPtIXVMyRn1kgyIIGf43oLle7cqetlXxkoQ7DI9oas89MbH7dPPnq/rd+9BWBDeSBIV/qrQ2uGs9jEtMih1vX8uaX2ve/+ZQzLbnz8Bq9PtycePUu96lpbPU1yht6uk/T1KRbRa8xz2s+hOlFJKpg8ENB48iLTruSCrwuk9kkvkWMxpzmnkf12fVXTQ7WO7QRg1o5BXDFZqhr2qeXvttEGfWQfXC+pq/jV8WU1YTI9U2zTti9+ntnJ5sIyK6kNu1mAMtJlrnlrMcsFuECo0nxBY1+H6piNaM0yBHi64MB6dcFs6tStgSVZZs0rt8tah/tQ7bIOAH5KoI91qLbO1nQTcl4TYLLOcWhOLkapsD1IHUJltEjtBbX+aLDEHBxxbkXFJoROumav9otW9dAvY93r3iYJmfUCuamDpfyhoRJJooH73wztvSYpe9jfQY1iyx5KG2zxtb/LNQFwPUBJoFS+TLM0TrJClWVNOrKv1peGFeW4Bwz8ATe4A671jUh6bT2m63vVmx7Bxs4BUhuf3uP9dSCs75cnwj9OcFSdKseWGVOJ0/p7VPXudYdzC9V2Z/wYj8B4BMYjMB6B8QiMR+DLPwKGjw9D/M+B5T/dcVFNihEDGkuqa0ghyDD37b8GvgLUnQ6kGqgoduyy3Fmlr92cGXMDic4g52Gtqhn4A8IRDZXm2YLLh9NMEGKYIatqvVOJ2QCytoIJG2gAQqCoFLBTM5ckTt1d1UcpNxsQqJ9asdXCJG6W07irsmb0tWExkfjOUv85DcqbAYwOCP5OrWzAdO0BDrC1gR2aHSy0qeMF6mVpfcP+TNNHdX5OJ1+DZgA1YGOAtFdH3aISqlfggu7BOA8nQA6wNn7uaqmE1UjydA+eIoAtaS6BLAvFdKWImQDGxPD8TpvXMj9KkF+teyLPlVzRjZiAWbBp7VvCV5bXlMlHvG2Mwj0TAYwyS+5vbc+AXMZMcsJ1GaS6D12pYZijqOx8DpMqW1YGMBMzgKLV/8RU+Ji8w09YbpnvwqyBdFOfaqAcEOr3HUFl1L5f3UYTUPL7ZAANr/uWNZmoPYNa6ZACrv1PHU8mdPBPB0R9DriqPpwBRHnP5wKqJwTxxydPY4J0GmOgd9rbb/4A2ewOUkz79NpnV1YMZp/ExQSFuw7VCGOomfn5trwoUF1G+rvA2phTzIE9mLDtPRjVHVgqtLPu65NXH20vPUvP1JtvUaf64zaD8c8c18rTT7wI03q23X//JwA/5OdL59oCr+dkVRnwajP0ed2wTJhA44ha1SHy1b2te21n60HbxDzJczegF+s6TO797d028twAijSxOpxcaceeG82NVB3MLGHctNx2rL9FSrzCNbC8eBrVwKkwqg8Aqjdvf0rrnA0ACNeOjBygaYIflQE64w7Idthu54nHH2tffeXV9uD+9TaFmdH5s6vtycfPYiC1SuKHzpag8gn7+9jYN8fTZTtMtgiu4jzcSba7Kz6oOK1M1LKa2AkdmWSIsuDqpyqysy0NoFXKs/S4dY5FUZ7bjBc9kKcfIRfyfBvdeR2y9W6ZKImFnQIC1e66EpQe2nfV61ZFATvo9QARnWsk7YnSc9XrUmk2u5nNBjGGUXV8lfha33vIXBghvfXk+PuAe8AcwM9pncSReRJVHQDe6uVaEnbddmVND2HxR7K5sJ0ZJ514U8fbMew1m+sazriaUapmSDr3ChqH7LzjI0j1JmGtatrswEAejebSruaQImUdkLfvAeWs2U86kLpYknfH3ONySXFvmiVPaWue/X0TW/gG4H4u2767tUBiZiE9VUdQx94LTBhOU986raES9zpdrbGW4w6Pozr7aMWpcuBN7/rcTDwO05b6FPg44jzOo6CB7weqDgCrtAzr/tbUncy/IV2CL8+5IXaAtFf6VC/vengUJlA7WUr37vhpPALjERiPwHgExiMwHoEv5wh8Aaj+SztY5kkVCBhKyHyJdIq5LMhQMIIue/xrHanM5jL/mgWv7LrvuczUxAIMp8soDza0KJ9M5an6wgoBF2DhlgNcYKf4FwiZZQSiCaGs5QwItnNe1XnJzJG3j2vkBCzDNIHdIf0W7aGH8C97MENQtQArMLVELZbMCLs2uwRbm56CQN959oNgcw7TkHkA6gxSXUGoJh9zvL8wudhmkf4eDwEmgMuV1S0MmLaK4RQYp3crLMO0x2cEC8tK/dcsQf0s669gSRBVcsGMSWSC7Ed8hDQGojZ1rpirOPgy7DI0HmV6sgpweZ4BFAcL8zWZnBCVrsI2NP4uO1OrjHvxdJjYKHRjwtID4LCnCdSt0SuuYiCwcBwBqtWYpcxgDNzTElPQa0ytjDGMqh8GfSKx/Avep85y869L9jmFmI/zGaYnTlJlppTAO8EzAFC5osG2O2digp0TyJbhUoeKu3Yf7niaqgTE1nAmuM9YFgCpdifVg/Qhkxq5aO1qmFVBDzTWMXLQqYVX6Ec61d78yX9tH73/e+S79MkEHBxE7otd0RwSWRhfzWVMpUzO4GYMaF1ZHCD9XUj7GRmjzeEsQHXQ1ml5tH04y77YgGPUHj270r7x/JNs9l67/f7ftMHBR7RautsunHuS+T7bNj75JYkMmFlap8zh9ju3eIrzJFAvt1xbp+T8dKzhMejl8IDaU4Dq3s59wGrJXPfZ3gHL22/ySDk55wfv6bZztAQowKbG84t+c3rpShtOP9ruY8hzjFuQLV2U+U7y/UXk8QvzmCExiusYLt28uwFjhiuydZ+Hohi2RU9SZ5dAdYFWJa+8/LV26fLFdveTt+gROwNLvNYuXVwD/M7ArLK9Bd1/y8zLx0kSG57jLlGSmtU6lTFWcj9jJiQwrXOVnqkdUE17mrSmsa4WeakA1S9zPie4VjMtOHfpo0pSYHLhGZZB5rr+JqvbK5djAarS5s4kyWlhO5+hJ5JHrguenU8yniXVV1bv9cKWAWt+N9dSZPtea8WwKhePGRXg9HDo3CeRwL0gCggUFRoOeT0rlz2UcT1QOsvdT3fcKfrFcnzuywit+SG1n7nYkp4TFFurX1pjmdPMjPRm5d6cNlC+L0iF4aTFkefMa3gES2viKUkwQbI1/MztgwPawuxgMcQtaw+TudG2zHTde9qAuWGCzYQf7GnKBzRtYhyUlc/O+ZfgqK3f59rY5L7uZwyADPyU6pAkwPg7QYJjyD5t40BgqnGaz0esc4fjpJgjibbqyq2w136qOhb4moRLQ94uo3qyUJc6660a9Orj6qPgaje5ClbzmTXquTmVp0GSU9V/t5tpNRnHj/EIjEdgPALjERiPwHgEvpQj8N8BVPtFBAw64Wp2I5jogafhRbWnqVCjl+EKN2HSEkwl3OMz64YMXAQYQWkVmKZ7HkwDgdZs3D+LRdX3V+hq2GbQspDlDF4qIJnlM/fK7D25/gCVgcGRAQoRVbCT2yCoMaStzqtwBbKeBNAye7IfkEsAEQLuBUyYkCnaTkTGcjDtMVlmB0xG2jiNk8hpaljnke8dw34ItBYXlfMR/LBdA9YjwYnboAZW8CpOm8VkaY4gfYbn9C/kZ7ILtjx+600Fo4H6kfPZD7UGR+ZHkxbxW4LkbrmAMd6Ly7AgzaCf5YvgZLvBfXXupgATfs8WNbbI6WtUH/bQ7MBepL7uT5jS7qdDgT2YDlAVnBbBXnWHASBuWPBLEmHuydaWXmsnu69zmm8ROMPAd4A07EZqUfmy7J51ZalBTVFtgU/PcNCwwbfvdTLgTBbHRyBT4+XBB9T0CYBu/gRupx+nYKfrs5ll/L6Io0MqsW89jTz1hbZ55wYuuD9sN25ttAcoDrcPl5jqa+zqYtuCbdrAXEbh+clgCWZpLu7QGmxRukcyguAaML5BAuPOnstjhmRPS5isyZOtdmZlvr32zOV2Blfp9btvtL0Hb7RTk7fa6gI9R0EIw/sfc94AdNNrAD/WD7s5mCUhVCde1FDHEuAFeAGQHQG49rfvUXN6H4kyDTysQXQu2caXwzxg+3sniulpeUPiYI66Vxnb2eXH2zr7ef3WDqDaa5K2H9RU72vas09aCLb2ECQ3JHkwgiGWITs6BHik5hDzMA6Yd4W/kerrsnuaBM+zTz+LxPQur++FVV2jn+raqcV2fg3guwgYmZeR7hIaoecLpFaWoQOquTd08t/umk09aupPy903bKpMam+i1AHYCcbkBBCdHqVOTotC4wzMfJl/jvn4Iez5J7xlGxWZVhIA1qKGjVTWW3W51pRaC+pty2kt2xqTolIRxw1bma69VHONd7vcg3CHlOEqX58wthoaeYyWAAhmuY/xnZGmSTKpgmMSG5oQDbjXcAIiP64eru5nKS4GKi4AmbaCcT+UB+f+ke2Y1KlEgHfL2l/rZx0v2vHEDVyGXmMwEnPIKiZZl6zrkOTKAQ6/ezskZraYV7btkbDWyZg2XEwh2E1ZYAA+96dpGHqdrPfpU+1jgBLlYJcEzd5S7rAnJHhUoNhLdcRAHLGySf1/WdE28+xArQznaJP5tMV5HOWeXVZ7pkC9rrFgCpwkHcNe3wOu4vqrH3Cuex8mnep6rhSefze8Z9SnBWJVM3ij8u9JbaOkv52a4uGy3VfGT+MRGI/AeATGIzAegfEIfKlG4I8A1S6I7DLUkeoq3Qzw9M9+gcOqSTXgNeNvwGC4US0HikH0XSGicLHkf2knkrAiHRvj5bjMugnV855B1VCnSb4nUK3A2DDI95SiDgCuyscMWOKFmy3UWiuQifKRrL8gOG0Ssodyq6wB8DE5oB8gzOWMni9zh7TvOIJJ8oisBwVcEePoujsLw7GMJHiOAG0xEl6C4bR64ahgRmzNIGc7Qz2rjOcxkmKD1FkArbV78wSY1h/qlIqWrmsh87nZj71SE7gm6W99mIyoe1HDNxU5cQXEwV9luVvgs3P3FZR32L/aZASUunyBXF+7Tk2crH0dIOPrgV620+UP0u6mD7zTAkeWtYCEj/R5DW5kpIsELVZVsCr7msB9sU2c+ku+Ry/V3TdYmNdx5TWwrv67GVxX1EkVC6jKsBp1M34eHGdq0kRHB1ZlF7PPsq2yPd0jrE3xSt287AxXBLAieuemkvAs5/HIvsmmMm8PeH/+Gd692G5/9HNqND9stzCS2dxnn2fOEYwvIKMdtlubyCIJ8JW7zkBPz1F7uTAHmxq3X1gpljuaWGrrB0ttA3ZsKNgBYA6l1aizWyXgf+Xpi+3RM8sAgLtt897P2szBtbZgC6ND+n/CWE7q4gq/OgOonJ+nphSgOmCOloLcuVPS8SNQ0ojgX2bwYG8DWep9QKaoibnNXJuG7B0htd47WQr7e0yd8OLiWjt95lGMcC60O1sn7XefPGjryJOn+M4BdYp77r9SU0yXdJzd4xi2YYbt3Ro2DJZxNNyjS9Ee9axIlDn203MnmEJRV0sCZpp60CWY1UdOYaaz8V5aIgnkV08ttEvnFgCsVJ0vUy6wABxh/GIUFYOlugWV+RWPfpLH5bdLQAS4JmuT81ata5T7mpCSaQXGdIWiJyg1qi+xhmZ8b4R0FPDfBudh+N9kHTuMvzWnjqcoNJM6x670VXdf1QuooTvGt6TB1oNquBTwyv76XmpKe5ztnZDfZb73lNJyHadPsXck7hUhAL3vRZZvHbrL2qtUMAmwY7u5gDkf5USuMuBzVcWI+1i+x3XooQo8RxgfmfAy0XXiNdOZOAXEBqhy12RHZZzDHnNPs0XVMd+douh9wt6psr/0Qh3uM4fJOQy3YNaZFyPZYpadJbFyzPU3SdJOQL2r8gG1hTW2pg2jcsFA7hi2fkjyQ2M672GH6uWVLCcfVOZ23kd2YJh32A8v1XUSHTsAVSXUJuFUxMyTrPGeLpw84DUpE5KXD1K48YC/KQ/v8F3PrgKr/vRAtf+TJlBV1VI1DvV3xt9r+WpZ03/34a1k/Mt4BMYjMB6B8QiMR2A8Al+iEfgfBKr9ngtIO8CRylGkdwkzBahFtVXNqsFBgciY6CRss7J6CbwPAAAgAElEQVQ1ws0uy62szJBk2JYxPJlPfZXCL0W8Vcvpt4406tGAI8JfH9QIhnWVc+3DEQGItVGiJyusdP2VZbW1AjCZwE8gmToojUSgFqdxXl1chVWl5cLygvJcGWBYCwL3hQVdfPeRzJLfJ5iHRAOkUGVFgKfL5TE/kfTJ7tBbdW5uP+1prMM0CJ0luLM2dIHaVs2NrFsNSO4CM4M1pYDi+ZyIIs66Ho3FFfhBXHtjmtSFVmzCetUAUY+9yMl8GGfjOAF3zKrfF0iKCzx28aHbM6h29QbPRfbUWAtUXbbv0+pehLbpaFcWihOx2yjSs9hVxrLvIZl1LXyDA3+2nWz9t9JYIptNSyPBalrRCOYNlmVYBacl0bMFRqjah2ybzJvf8ax1bW0Equ6rQEbQmVHwuX5THlomPEqxy0BFN9g6EINUQYq1mYAdWKnB8tfb9uZW++yTX7ctHUtHa7Rzmae36oN288FOe3B4joD6VOpVrfMVqM4IItNPch7mEUB4vMi4IrWEPdsnMI9DLHPA/qRHoIEF5s3zj861p5HDKknf3bvZNu7+sk2PbmAettmmYf4GFDwqvZ2BmZ1hvdPIiwfTmkyJYWTGZNZkU5He8qxc94BjOACwjgBgDSDjcE4y6SZm2c7COX7OMLfPsb9nYK4G7faDO+29m9S0KkdN4gCuS5ABYxezLtqZ7AI4tvZsjwNgAdDpkDtE6nvEeZy2/y8gch+AL1u5yBxfRVVwEbnv2upye/w0/PTMDtNlA2BDh8zJ3XZ68bidWV2MudLcEuAKRnYiDUCVgdc8L4foms8RrKdVTUnOc84EskFgJh2qHt3FvPYEp5MmHVJoKsJUp8ugaZRmXe3CU1ymFJluv53xE2AKAk2WuQGNlDQp602RZER183V3TAwote+mW+2NrrlZB2DR+ce1YNsq9/HQ3rV8pgGV6xfsHekITgmBDKaPmJa5HpY5UBp8AFMosxvJb4HHOPHmRwdgpKtKe02+ARAdF+8vsqGmZLJvjqJqDWWunWrjWFAJ3Ds63O2AKvWorMtxngRsxriJbcmGHgJWD5W1k5Q54gCOqDWdhHWd1vjcrbDscJekoTW4JCiiwGZbswscF/eDPa4Xpcsyu46DbsBD1rHP9lIzDwB3nOOezZjss8wO+3YQIz7GiwFR8kuTryQTabqEkVPxorMnu7gCUwKCH4HjZlKwgGd5HSQdECa+/3NWS9XfoH7ZAqmVzKoxq+dS9owf4xEYj8B4BMYjMB6B8Qh8+UbgjwDVP7TDZtJ7oCpLWrJf29VUCxoDgnJdNOzswWtBRIOnPgAtGDvAWdLgdzbmQpXtLu/egh9p32ldYucSOw0g1gNYsCpfqhyRcDBBR9mypJovHOscUf4cNZECK81NUp8ImNDY54iAa2HtkDpTDU4m29ICbUZSI6aRipJdgG2cYmUjYXtpRTKH42Ucewm2DK5kWZSVTROILs9vsh4Cw4BpgjNqU2dskaN7KwFe1XuyLcDErCZFAmYxGr+WupPPlRymZq4YJr8jMzNTCDvLeaiyowEwxFqaSUG8ZT0G/bal8ZEWlvl+gVE/t1Y1Br0y2h0zHgZWwNAt4/FaRlptcypglyn1Eamj7KxAttNWF1CV3q39jZxzcKlNrPwHGMu3iITfi/Q0iYyeWbUho+0xAlwNnt2YsnLZ8pIxVkGj+x4KN/PIs5r3OnmoMuuefC5UUzLRko+KwLvatMiAa46EuVL2Sf1emzjPbj3e7t2+hgES702dQ/Y7ah9+8hFGQg9w8YVtnLpCn94VgBvsJwDLWlVci6gBhUFCVhvzJ/a5+kUWm6Yhj/JPf3c4pvhsjdro5x5dgXXUHGzYNrbuto0H19rE8AbzlDnM+qdgRqdREsxyvHOA1IEa9JwAPgcoyqYesmLn3qFAUpY1bVhIoACcp6ltXTh1ti3iHDy/eJb36FEJUNIF+LP799r9rS3YYuZnEkLOZNuZYCom0w/I2B8htQe878EuZv26/mIIdQjoLFdb5fKAMUE19d8T1K1OT8AYT++Sn1ltj64et+cuzbUnH1nEZGoxSZ6pw1sAVqoTYXpXVqnIxYBqwoJsJ1hOsYyjiai6Pjx3MU/q5obHn3MaatPrr7uvCNwZl2MY1ck443p6RZAwac4FpcDU407OPUbC5Dpq4RsBqKkN79h16z/jbCxD6ur7zQgWJWTDona3SacTJ1NmsQyYOtkp75mQijGSDr4BsfX9Y2Sw1pE+NFjrQa93LO4hkRoPqT0Iyw/zaTsYJbMmO0IqlwTYc5UkXKQTjpfXSTVrcaqn1/QICa+gN+wrTLPsrPWiJDLCznJ+bT8zCeuug7njIKMboMp+DHdsw5PBAayaeLIkwrGuded+hyO67WqOR6oebPcFCGaOb21zPSgvzjGz//saLmGcxLHMc291pPZ1zSZxsE+CY5v9svvq0KSd93r2OU7AsbzjfV4fxvjM+zt9gVnDoS7G2Tv3KXdPfiufg7rj+Zl33vq87obWpPZsaomEa3L4CETufh8/jUdgPALjERiPwHgExiPwZRuB/wmgakhQPwVWq91HSYB7ACtnarhBAJ0wpNoGFAXnJmVV4xwUqLkCkLJ/qsVgBwRrCmmV/SomNsqftzLQYM+1ErxqohQeDeZyDsmogYxMZYUpZfAUCEzgszw925ZncAc2/nVPNZsBqCq3HSyO2qm1IQCV9hzUBS5h+GJAt7AwoqZOuRz7sGvAhsx4yVpRe6Rq1iIIKifhIUDmCEnoNIzZysJ91sP3UvMmy4n0F8QrsDuWTS0XHwAkABngGZVj51BcE6PAY+ribAlC4CeDMoPsN26ifG5wnPi+MBy7UbV91qGGJXK7AmM+n3GbGit1INSAtwxfOlBqYoDlNY9y33Jc2baA1v3WTKkAcUCsQ+62ZWQ6sBpwGgWvwLVOceoDAaWTi7Spcex3fx6g2TRUsh5V8yQkfmlZ45lLbV0B1po37lU3z6zrCxIu4BomVvY1QMMI3oDdgLMDyJ4X6xJl6DwLHYqt2s5iWCYN2lO/534/xnwgWAdcTEwutzsbG+29Gzje3tuC9YT5IUCfnD3fto5Ow7ayvinccknIjCaQ1Mr/MDfmrB1UVp1xtRdlMamCHM+XssYy5qGdC+1sXri63JaYSzJk+/RUfbDxKfV9mxjfAAbRf0/BHGl8tcj8mYOFiwFSB75LSlyscK46KFRltgv0+F1aXGSersaF2FY5R4zxPsvfoOD207vbbZOWOfbYFBS4bUHBMePu6xjnMHbilJFJGKWwfNf+vCMsbA+jha2kQEx+2M+ZiS3GmRYiE7v8DqjlXC5NbQBWR/8/e2/+JNt1XWeeyjlrePN7GAhCIEhqAEWJliXb6tA/3+GO/qHDlmVKHGSSAEiAmB7eWFU5V2Z/39o3H+kId6gh0RFAxC2yUFWZN+9wzrn37bXX2mu3b9+ftNt3HrYH919vb9ylJdSIelak4KcA2jkMLJkalgIn3qkCjuA0Jjmp35Zhdc2kA3BQ36sa1eNT1LY11q2G3vTbJaHaQUZV0MS9inybmw+g+gsuT4mwEtRibwVUyl2TbJL9jty17kHvq2oVU3MXaarPEPvYOi6d7Dfy+/Qrlk0tdjbznueNQyoQ5jLYxuRPnkLsd4exU/qWCpSp2xwzPmR1qndtxtxj1bYdpg5Q9R4U4Jq4cxWEZ9W9nOegZk1b5L65A6mbF/jfCMyhiG9gzN1XmNkRbr9s63WkNhbWc4N52Ia6bI25rdG3rjay/ySoOkduMl97ZN5hkdmfLsCHAXWrG6qVr1hv3mMCeBlljepyPFUcjI1yZq4V4S+138v2wiRA7mBhZSzwMs+WgTiN3vFyoVaoWvzxgndsZeNTt+6kgqa2Risg6qd99vtV//Vo1XP1+O2691qEu77mPiod2n/1I9CPQD8C/Qj0I9CPwNdvBL4iUD2C1AKd5bJ4zE4fe9v5mm69hg4GEYbTyj6PEalBgYySLW6QjhGUzuzVKaANSNN2AwsN5WM5gpwp78smCGjsSVqv8HOGIQ37UCocEx0FxGW4MhIsst9zaulOYZX2GIQoy3OfQmcDslt3t+3BPaS/0IxTpJan85Ktzea0nOH7ZofxB0GYgHM4hdkFtMmcjiYaJcl+IIFcXaT9xGh0CVi4AqhWCxSZTE2QJEJlNsvrpAyesp8oWgmwOhazmFGjK5mTGlXZUxnMV8BSyavvi9myRY2yX5EFd8GxvRljrkuAKIhRZelXgCrbV82qU+cB67PpleqBu/OJ8ZKf68Bptu/aicRQKa6tBVCNKi0xHcYpxnPvEhm0BGl3AKurn5HPeBqQB5VWyDZmSu5Ahs72QASQ7rMLQwv1FmAVxL5y9MyJFKtXNadcUWoSBXD+lBazz2QnCfZ6vMhCDfYMCamqIQ3+tjBG7wQ0rGApXwAYP3nypD3G2Pb5ctxe8K3j75S6zi9Xj9rnlzDzMHSem6y551XmVPa5ZR2CVIegEYGcADE9OjmsstIa1+qn+za9R99+cAYIVabNugRYL9drGFZcfJe0QopRkoC7ZJ6CUtlax8a2PXMKp+cw2BMY1BmJgCkg1ZZKNa4eQ7B0Q23ttn38ZNm+eI5ZE2AzpszeF4yVzN2EpIsLYS/48hQB8pSoljst28rcLkHwxSAWyxk2VYMcxle2FBEzzKosJ8keegbfmVy11/BuOuX3ERL5e7dvt3ffpLfqGw/b3QtaO+EiO4Bdvdk9Bbghx7W2+ciHdS2DIs3O7673KhOIVFuAGYlwKSYCUsOg1/aWtR4dgg+RCDMcsKn76ydtf/VbtpN9gwWOY27dD64DzZPSh5jd2FYm90mSAx1Xx3jKkMsSOiWRA8uUdwkcVQq+Hl8uZcHsy+1zlq61EMCsDW/6LEVLCygPCGvqDWNrKtzSHX+9qfhszJzS27USUbkWIVYSCXW+PnfKOInEXSS3JnUYX1tleRTWteOxJ8lgX1QB2T6GZUi9ab0kSN/tqE1WgnxNogFDJeubTcyZgFFKnOvkFKeURYx0NCb5qCPBiLV+YP0skcovr7G5Sz2qxkkAXmpuPUdN3SLBZvsN720YvwOJyAUXYdOZlFjwcxkAWr12lfWaoJynqJfP8VwYsbVmSgvqcItRreIRUyOOj79bq3sjG51/ZzymCQ9+vlpTTo7b6hwsBJZp9cvj9EC1G4z+Rz8C/Qj0I9CPQD8CX6sR+IpAtUMuFUIWAMhvx3og/xbAYkQTFlVG1SC2mNYyvvBTSGwBqvAIBDO0j7HOrGNBJxbZmVVnsxJlFaNqKIM4OFl6jyyrOiOIOZVhNfju2pvsiVYH1IvGuMl4lOh8huusSPFg8GgwD5MzJSB7880Vbqza+5Q8eYwZjMzllNrJ9BGV9QMYbAmADORHHG+KmdLUvqmAVQNkWZE43dqSRvky5knVfgLGCaZYHGddIyRG4TICxbSHSXuIYjlOlBcbkCqzFdwwTG5Tst0MQTmUOnzBloLKWkcaqERqK+NjbCaQNSDj2DJ84hfwTD4j23MEvqkx9Stg2GOVErPm0+C0alUTqsueIoMu05aIECMv9lgDzJwkx21DEylwrtEPdnLd2//RPaDG/AnbMw+yql17Gga0Dry3DlP07Pz42Q4BdOdXQLVo4LC1bhOTpAK2YU1keZROa67j310D2rCtWXYFZg/UmVqMKVA4mb/F+T+k/+NV+/Lpb9uzy+cA1GEA6vPltH2JJJI0Ckzl6+3p5rX22Qvrjh0kZYiCa82eTCQIGk12ADgwVkqw7ul190hJTatm1dGznvHtR+ft2w/oxysTnVcFjAIbAnokwBtQj4zmsdeu62XEWI2Y0BnnMBLUdyz0ce0oNbYtyjV2tF+8WMAOw6LSA3VnbTbsl8AxZkyOAzfHdAg8YFhlu9awwK5n6zFdW8rBdW61BcuK9j0qEcpYy9fVPJhYkpW1RpR7jc+eD67bw/l1e/2O9+RL1vuy3cac7LULrKrun7c3Hjxqdx68Rt0scuk97sInj5kbDLcw+wmg4fxqKYe6rLUYE68yFSp5rO8VYE6rGnuzuiYFlzrk5l7ieUQdbxvdZYzutpuX70NWPuE1kkuAwbCpJsJkLQP86nB5TfAqGxgwWEtN3LPmFDeMQ5jn7r7LrHXgX+Y5cl/ZxNSPBlvXPev96BrOxnV9GxJgnr+qBRM1SnS9rg1y2R21p96rmh5Vf2OfDfCOSnmVlKc3q7Wvzpntb2DFAbwDthnbw5n7MMDVEgQl0ZpvAR4DnXmgWLu6wBxsu4bRBajaQml7peyX8eZeHmGWNT7l86wLz9d6Vlt35fHAMToLcdb4tr14OaU1Es9IkOqe9WqSTjOqfNRblnP12hbXyH2RGfhvhU/zXdrq+JRGtaIRlHPCu1VIUgoaB18h8AQzMs2UrrLaqirXqxGo1l3m34JUGdVO1hGg6mAf/80pxlXXgqprjV4na6v/6kegH4F+BPoR6EegH4Gv5wh8RaCaitLuSo6MaSLI37s6Qektvme8etVlrg1ydGysoE0QC8xkK0GH4YZtBKrCVMmveXJ51DJEoobUZgWpNTT4MpsOg8nnNd4AGvBZM+0GrIgxAYRjDY1gqRawBjauHwCEZN2mAIoBQFj30dt3Du31+1tYHs+t6sF0QLV2dAyQGo3o9QdzZZ9PW5OE3VSSacsamITxGFEa7RpkL3T2tcbW4FJGYEod6wRgB3YJUBVMel6ym46UzrFKAQ3zjZQHBNcBnsFf/lIgU0bU7zBzAbQdA5uQ0SDMWEwAWXJdY10BpCyfAb4GTO7XcsCAzDBEJUGO6rab/UiHZVTD2hUDIqNa7KhgQWzZgWY/FsOlcj1OEO2SiLlSF8Qf3Xx9e/4O3z+E1frHSC9PTBrY30MEEPtggSmgsZqzVn2qJ1YRfoFwWaCcrCx6B1SPbKrBtxLPANcuKA0o7Vg4X0t9ntdBICtQtVPv/I8iC33y5PP20aeftOsFxi7s4hIA8RLH25cYCj29hh3FaOj+3deR/r7WPn1ujaY1nUpBy5RGADkEPCq31mTJFkYe2m3sNXnEXOF3O0bcpIys+pv3Ttu3H52F9S+o6nx5XxUgy12V6wxkq3ssc1YgqsbF+6TW54sr61BhUAGpL2mls+W6tzKRtk5Kb2EBp3W0gh7Z3BpfWcQ6luNUMlbPQYBhveW1TCKgZMi2zk65fLPeOQ9b1ghUFW9OMUU7m2za2/cwHjt8xGtXOF6P2oOzbXt4MWy3z6e0qpm1u6+9gZz6DdEwn30BiPwSxvMJIImkln1ABaCvvpzH0lYEaKX/rZLfAqgxXQqWddD9pW6EmGxNXmffgNPLD5gHkmaAV4G6W8kSB+Dm95Sz5nXvEc2U0rXHe95acjZaAdjJH9Q6MmmA3Pv42LOmtOqSC+hGdux+dQPia8S9kw6huV/rGILhgS7N3HNbQKfMZUyIqA8WjMpY25KmALn3OOPPtjtMj9YYF+kuLLDdUiu61THYZ4ZmTT5DMH4rIyXPhaQdcxcTJbtUc+th3ozUV/kx5l/Icfdc7A7pr/sYIsmeoRwfk2CQaQ0D7w3OuhmQ2Bjx/sH6fq55yXg8fYrs91KX4GoBNUBFkhIBnn8ngnANrUgQXL/ctacA4xLpwmra84a67Bh4Jalp1TZJkRih6Sc8Sbsn9TgT2jvt4FSvGUP8sXlH0bOOwFm0+Rbi+lOgWqm0479J9Tyr8hSvUemvbsAmNL7iP3+/tyr7X/sR6EegH4F+BPoR6Efgf/8IfMV/qQtNKZ8SNOwJGxIY/k//4BsgCR6rjq4kv2WOVGGF4FKYOWq3YSyrltTs+B5pFyEEAUx9qtgU608Jp1LBpKmSR9ZIyYA+5jq2Ooj4C8BIoHaKujS1oLIIFI1tbUCPg+/QWtVzWDDoxclk1vB0wY0U8eeZUl6+cdxM8xM1ujqHDpFUnlv7NcUBliNGgqYMWNkvkkWDKWSMExiMsxm8AGDA2kQDIhnUMe+BPwC9FegOARWzWTFY1adUgFG1gnHzDHtZssFIa2XqVMeyL2vS/JLlynap/TpO3ZFtEjwV+5m6VAkqvgWcAmZ/N0g3ihQnyp76p99heAXGXnoXZOczgtvE4yU/tv9s2sYIEAJUSxYYaWJKjkWmfJBg9ZWB1hiDrdO/oqYNxmX1Kz4jtawhUbTPASadbXD9jFNvgeOD41CzkgDc9+LUKpDKQQsIKJlUtiogq1pGz7EC+WpPU4YzAWED+qKOv0XcPWufI/P95PEX7epaMyLBBjWp9g3lOEsA6rPrKUmKebu4/S3acrzWPn9OwgQ2fmv7IcEm4zFmME1mKOmVNXN1lry2mLWY8xTVXdLoDnKWMdFJe3hr1h6xGO/R13cKciw1tldcss8MtfNUo5B1UZLiYt4F1wv+8+TlCkZ4iWMvJjbWlEITKmndCVS9R4Pblfzafsb2KN6HR+Ak617bWMMaqOx21ozHxVapLzwYJzCJmZasGeCEYwgax4MNtaciPe4HkjDffzRpd/c/Zx4umedxu3+6bd+6vYMJPmn3uD8f3OUYs/vt5PzbABpsgp1P+rfubz5i0J6xH0H6UfIaFNqNm+eoUiLa3IzTK6DqWwGqmiqRTEJmfjKEuV1+DMq8TD3qnlY1kdumxU8lcwpQdjWlMS4SqHLNnbGw94VftudRzmsiSbO1JHaC2tleoMt7stm+n1OzrjXHyG0eia/gccu6k3b1iWe9+xCgvbHPKsMnELWGNFLruBLp7ivu9mZm3BkXW9msWZNbXJt1Cd4rE8/7zCcntCfpoxuwUuRAeyTQGk7VvSLAhX1V9s6+VzzXtgvGWpl08kGkB3E9n2CgJEB3Lbieb5xnxndM+YMtvbYx3OJ5jeHS9SXSX2ufGQRZXxluDZmGJC0GtPHast2O95ZLQOZRDh23dv/9YOy4zg33z46xz1nq2ByuFaa366p6gFG9oR76JZ9bsR1V70ltKh+uf1eEv8W1lp2eX0cmte6nKkfwrvGogtR6ph51O90f/Y9+BPoR6EegH4F+BPoR+BqNwFcEqlWXWj68/pNvZjpRGd8FWI/9U81ahwWyJvGV/MrgAdDIZ+RbTwlQ5Fbdw4LATadHGdDUkPLfdN0k6y4GghdNaCPDSuUgf0ldAHRPLsIajmHLwKLUlxYjZ2y2VsLn3nhpMj+nXyosKSBqwjnNqDU8o3fqdLJAyrvErXcZUGkgt7bhPazq/JYQkpYOBIYzQYnACpnefPacS8Z5hIPM6CFo/9TUuem2ybkIKKfUss4I2gXlAguleGO2mwNqI89NoWixxmMCPCW5JX8zOLXWTBlyAU6dZK0ZPLI7fj5OoAajYWEL1PilpFcpqsArrWgEmB2YrNo/WWUOy/E0axKoznDyLCMg6/0qgFOdezRNEjzFnKlrf+r7mVIBr8yS8x8ZbwFVe6qG/WSc9zgft8m71Ap+B1b1Z5wXNYIY/bySrRIcv2pREw2xQNWhKXfRGCcZiFYBb9ilBJz+KTg54lX1m0fWJM7JsjmlxbQH5B5GqU3eKQdYXn/8+Nftw0+fx912xDy6vwXM1hIQuocx2pEwsWXLl4sLfIm+w4q73z59RhsZpL0HmB7Ha2r/2zj/avMl6O8kyozDsY5wE9ChA3RSLwmTC65qdlXXM+a9u7RtuXcxpc6ZdUdRsy2APKkw5qYyct0ym9xZnPM14GBBv8tr5JSQp5wrqZ5OFq/ZjY69AieHRUC2tkcqoMZ15vilxWgKU8sJW8ObgFmNelQy2CcTwLtE7lospONbwMpESsCENYGCU6Tup6ztAeDWNf+jt5Anr36S9jSOzWsYk715sUatYLunYXuAM/CQ7U8mJDFg3Afz77BcYNluXnDTfkpC4zcd+64ktO7hvcy9dagC1YzikYPu2g6pREjfUc2VuDjY8gPHbwtqUzesQ67lgDvxnuSVc6JpVRI+JkQ6abYOykd2VeDoJScxxDYmoVK/SiLA19Juil8EvTLXjlv6sLJdnbPD3EEmays1H2ImN4A7xzPsHvWkY5Jksq2eg9JsP2G9Z86JL9eRoNRr9hnnOSxYk7vtnDnSHIoxplY1c6/7NEDSvac3K+vZZ9SQ+9r6WI3ftmtYSll1j8Pje0U7GgGy7xeba40+9cW06xpQt28yyXY1+gMMkIXcwOAur5Hg8mwVYG+oa72kdVHWBgkMWwQdvIDhNfcQNazXXDNAdcNzdaOju0x3PR24IlyKOW98rjuO3lpTVCoC8tSSWiKi3sY5X7bn3HeuAXnWa8b4ms+qsCjvagz1+LdC86VK5GRSu2+PKOiuVlX171TqIbq/a6z7r34E+hHoR6AfgX4E+hH4eo3AVwSqMkkFHDou4vcCAS/MwKEYztrGryM/ak1fYCPBBqAy4VSgRwdLlYKdRV6LwJYww5Y3N+0OARJCzWwny0PoHPBqACNwnBLYh8iTbbOvpcCJGGVLQCgDIksgSDwBFM/pizpBf2uwfEqrmWl6pO4ABv6+TZ2pGX4lcQZ9yt9oGshZ6sIK04D07cbXkfaenz4mUCWo4nX7qnpu1oQpWTOQ5xAE7QTxSOAMRLcEgUM+P6O21Z8GuWnLIgCEzRLcFqMqyNFNWemwUsgyLlI+mPDXQRXQRvlYEl1lpuHYBLMdXjS4ts5WGXDE1sqBQyp0TIKOoDHOIRyc8b4tK1KDWFxeVLmSnmGUlCoLXsoduIBr1bNF9ivgZsNqNdPRt76vEU5Mk5jXsz8tELH6gG1JMAj4wsrKSJahzrEjbvbfMSCBdWHPO1ZRbJV1dRyLDqJXL5CSNx/RB0AtbV1g0Nvkbc73ERJFZLGA1Gf0TX1JO5q1ksiwhwTTusDK4cPS66Lqeb28weV39H0A7CNktS8ZF5h11pS1oiMKjwWnmhENU4MIyPVznJ11oYIKpbOp8c3gmyCoOUqSoWPOlWZHQux21jD7esavgGTSQDKz/Ol+/XaEklQIe8sacJ+pb5Yt49dMAgsAACAASURBVD7Jdp0DbQemtuWmlW0EvAJZMedYZ2HPjd9NIsXkJvXXxT5W/aRu134L8Exs5Cq5B7lvAKpz1uoZ98V9nLP/8q1Ju3r6cxi7JUzrHqC6bHfnrHkufgoIv3dOcse2J4Jj19bkNVj375HTonDclbx9BsNa7GoBjs4F+JV8s3uuJLNT4KcahXY1izxHDgDftvgYSbH1s1UPekMt7B4Z6g4UanLH5Edqbv2oTr38njpTk0C+5m5daZ5mDJIYm3zOJa+ZUR0ycIgNt5YIHGXU3Zq9Yay2NwIstwEkI93dRw9ePVGnJLqShNHNmz2lvrNjUgOaYUd3mLo59iNA3BoWdHF5K+vB4oET6vG9/2VVvf/89nknoFR1MBwC4Lg9rWldUXO9RyngdTmvB7TMgtCSF6NbYd8eZ37OXUDyasBa9xxUMYxgWh2f5SXmR1feH7aeaW1JLmDH81hZ/YG66p2a6c69fakDM/eXioKMQ5IN9RxLeyTUKqlRzUpyposZtYp1c1A7w78DnI8taE64jy/tL5x/F1Tf8HwP+DTRIsta7L7p0cL49cw4JvDqXxpBqhkIv4phre/+qx+BfgT6EehHoB+BfgS+jiPwFYFqSXUTOCaE+/1asrq8ylS7XeBO/lvg1veKFSrRrlv4eTmXcKcEJToBA0wJYIRq8lR3YbcEtWv6RApe5QJicWPgZlsb21yE2eATMlEwpjjdkMU3WCv296TrI2qv1PkptbG0mjm/oF5SwMsphS0FqA5wIV1uqXwFSI2sO2V/u905xh7wvtYeIrWjKC+MyXz+jACQGlxZNA2cCAirjYqtV3if4HNMzd0UNk8ZbfVT1E0TwyXkwspzYzLFCYw0KkrMLTBxdAp8KFsVuMguKidWctnF5gGqHqd6ohb4ENgkEAxyL3fh+A4FtB6ZVdldwUcF1U7nJPWz0TEGGPnZgNJu3ASpHtfa2gDXMLLs2/dl6IK+im4VbCbw9vXoj+0DKhjBuOj0W7Bl7zPlhJO658a9iXFJaxzD9HTMzfFrnZXEtS66rvNYq1ho1fXk60begghrVdlfV6tYaZHbSEzf4VzvgBqftt2Ln2Mk85JWMzBDmNCsQXhhrXS4tU0Nq2vDWtox5zK6y/1520++i/T39fbF06dcku7E1vqZkEGE2NUND6lpNhliAB9XWKXEqX2s1jUJnANYSxYsqxX9ga7MSkkDTgtsaqJkHWlqRnN9XqVMp2ChrMnSx1bXYRMe3lmuh+4JIzAIUPY8AJtLpJhbkE3xTAJUEVixs55Tgc6afuXBSqg3Mo7HfXIuMqeahZVywnN2Ld7g7guo0clXKTz35HtvjtoP3py2zz//BaBl0e6QDLqHg/Y9ZO9e3ylJoTPA2cAFyT7oFcRxBflYBZ9/hzXyZq0bWswc1r8lsfHrSHZrrmu+i9B1ffmzk74HIepi7Ljci5z1cEXfVOoij3WeexjWPU7BkUALSL0H+On812wUsAd5pT4zrLiMdDcHIejDshYYisvvkTVNUqCAq6cS1YQ5M65NxjPIl6NsqH+OVJ3ngMvfJIWJmeP8uQ8TH5EJb3X0dXtroBG6IqddX8/TCsZje+8PeX4I9fY8M02SxEXYdQhYVYGhsdwOFtjWMDcYiN3srF/1tB0vUGaAMc85+q+uYD89r+mpiQSfqyY0Khs1whxOgL14CUBd4BRsLS8LfM8aUDWxhy3dglytVd1C8V+ToVkz1q5367lr9uQ/q2XMjn0KXtXGCFT9tyE8L2sIlTWPcJ8bGJvl3wrAKed7xbNJh3e/rkwQdTXr5ibPtFsCzOKdnH9RXByVUi233/IGVgHUUdXdvdL/6EegH4F+BPoR6EegH4Gv7wh8RaAqo1qZ6P8voFrVpbKQle1OXlvTF/sXxgHYz8s8GoCkKUEB1dQpKffSRukmLOoF8q9zg3sDG3sMEnSMiZ5nAMyZuJQIZbMh6297Bvep9HdKoLKibgvp22QGg3PO/mzfCYCZU2N16ww2ldrUCW1kUr8okxEDFwKb0YKsPyAVJkEmYgpwHu5vEVSxdxyBZY6sYZUptBbLwLHAHe/RlmMMuBWUeQUTgrfUiBJczQS3gDCDvgngdYLcr3qyMhKAVmWX1pyWZE1GjRBMh09jquA0g0adhQm3wo4YMAtcHFoDdeYj1E/XMiaAx96rHThVlus+CRpTc6fk0TXZYUkDXkF/HH0FoHw+NasewP8HSBNkxnyncGn6pgawGhP6n2JIdWtJfaq/8rfOxtkIhmtw/v2EjgeknUbZHclYYFSQav3qq7Y0rpxCxSVZ7pZqMJ/IXFBe156rkSaqlyPrdB0O6X/axtRBsjAOm88x1fklP58nUF8DVK8ADRsSCAuA3Bq2TFOXNfO7BlisD+eA1HG7po/qYfou1/Z6+/QJYTPn5xqhCS/zZU9Xx8m5QHYpU5zWNb9jxuytma9Isbu1k7l2jk2SFPDJ9chya8oTGS/rIuZf1hsWqxoOzeMFzDPnug6Hya7kRgHVAlu5Q2XAuLZres7c6NDLxwSnxfQW66qhklLxjIkAmWPnswJbZcEBg1aQw8xFNlwy+0Z7Jt1rz5CInqpEsD0J+/u77+3bn745a7/9HKfd3brdRkHw4BSmFcm7i8n9qUywN7DmPJXQ4BpgDuP0M39EYuFbYCNqTF3X28dtv/iQeXtS42gyJkW7Amr+FvBneQhyrFXGcXxAcmHxCetsUdejFa/dmf2MdaMyzNbwpt+nSQVzLDUHBU6rtjhuwDFdsm2N79dSd3zSJ5fXvFe9KSo5Ug7KuueWW7OyaeYvst8Cqrut7K5MaNUJ+8zwkwGPIYZZPzCwPs9Mglhvuqcm9ATjtiEKjjV101cvSNVxbtXqpwzQNCMTEO5YryZMIjCQm1zRqxdH3xGqDWtOBatJf5AI0GQpfWNZuzoJr6k39X6anFdCSjHEhAUqQxvCmmOurzkGz1zPbaMbOsBSAKv82ZrlsPAaNbG+Ngfkv4BVkyu71B37pDd56D2k86/FI/4r4MrQSVqw6XgeizxG7XkkzUJSt5JZJaHEX1akZt1zzYqdp/7rwBpYRjFSd4ucq+xsCZ0dZefARXOcj1pS/Vc/Av0I9CPQj0A/Av0IfD1H4CsC1artKTmV//gXw/E/f9kjVaB63LXBQTGqSq+OJjuCOTgoAgzDCABnpGAYGMVmqZq4nwMIbE1jBt48ueHbNKyJckN8hKmZ2ipZw6BkRHAzgq2R6TnAvh5gUgSmJ2wzPkOuy/Z3URbOkRzKDgz8RrKr4Y2tSuyZeiJLZLsVZb64+Z5qLgJYaWxre4Yx76d+dCB7psQO8I0bp/uaTa8IvgsgCZw0VyqjJANzK2xhIWABZoBh69LyDcicya5yzAAUZXkwHtZajWF300omctAKmv2pEVKYVwG2yEO5ojI+67USa3d9JwM67eUqDuhchMU3wkJ/ynIGBFcd7JGNy2uyqUqNBUUydx1ATc1r0DHbyKZ2GLScQf1D1CMrKuCs9w9haGXZOb8ZEs/5t2G5YMpw8lReHZThbMcFtHP/TdNZx9GfQSMl6XVfiUGN6jt6yxcCWK1fDIrgGwA5/SO+36rtVtQpLn5FsE2DVAGFw0ewvSKZsQKUXhGkX2uEY6DfSRpXh7P2jNrkL1e38dV6m8TGa+2Dz+RrZIBZL1ZZs61gXAMhV/IAQFyGNrKZxYwF9HA8QdIEoKprcGoUTQgIXlObLKulE3AZSQVQmRwJUOWcnN8kIoppr5YtjksmsuZIEKuRVPCU2wvG6D0JopJZNdi3zjXmTspc+bmVgc4aKBbXXrJpNeX587sJggBV26hYA64ygD9H3H9DDMVGJGNkg09JvpgcwP+1/fV3JvSJnbcvHv+CJ8WinY9X7S4u3KeAKteO9dIzEh9K7QM48+11MYZBjJzD9C5S8e+CiO9X8mP7kvn7AJzyGduBiAW2wi3BD0BoKKAtnMnF3OMkeUasv0hblpgJdX1o9spoU8JaRlEC1b11vMlxuK69j7q2NR1wVFbrRWuu1HliVWLI5ehS5D+R0fo346gDrzJ/151jbuJJcCgQE/wr0dXNtxQKfOeZUf1Z0yoHULq3Tjq12aUUcT2ZrBvatxRyeXENNGNf1hL7ubqXOyMltnc9+Jyync7qGqB67RpR9eHGJj64fvuawvbX5zkWP21X4+UOUrBOwo1klMk+GW/9lrw2u/6kfa31/DwTFyY8NKPi+k18CFpPBPA+h2GB18i/l8iB7cd74LpsDxP3Ae5169GV6sL5Mk62lymzL5NbsqIr7mOcACJhttSDrtYBss8dl8wY9w/b6v7u4G24L7YBqr7XtSnKX/6vc8fKv0XO3DGDlMdP/9WPQD8C/Qj0I9CPQD8CX8MR+IpA1SuoQKC+jj9/d2XVQxXQVxVXbF1yvATtAW4FpOyjqoTXAMw2LZpgwDe2i5NT3IB5lWAzNUsxyKAOi+0u+Pu2NXIFtwikLqgjhakzUCNQsR50gBTRxu+NWrAhoO8G6eadh8N2i16OpwSFBo/2AhzCkOreKfjZwnJs2faEfoED6uzsV3iLAG0QWkJwUTLeA8H6WiApUI0sjnNhfxNYpYtznYNrbEYYKRn5GbTJBHhe+z09HwA3cTC2dhVGdyYA5nsI22FAay3dXmCsjFIpMWxJ1TcaBBZjNoYx7pSkJf/0iAEyIg7BpQGr2whMisEyKLaXquDTz/qa+xVAOYVpYZoRLbmiMbLbGK+mX6fSUF+TZfF8jvLfgFpjWqNu2RjBqSDeRAXnEaBV4L0oViSep+9KBcGQfQwuKIF4HHwj/TXg7FogBaB2CLkDJZ5l1dkWikiPSc2h/HEEqwPMteYwt7Qm0Wn4ZvkhElDchqlPTLCa+k5ZKoJyAmzNk5ZILNdhVutvg+QdwfmT9UX76Po1pJDfRur9qP3ko2VMYXT+rbpnUjKgtyEyYFe00u84Toc1ErwXU5maQM5PIDqn1i8aAS/Bc3YDvly/uv4GwPI5QcXIGl+/c7leb8m2E2h30tJXd2JqIQUzsnyAFICjIFWQG8aWM/RvQZUM8F5DnZjqlHRWhlH2tcyqYJgxwIkMOEkB2Xjn33vGhAAJltGSOm3uNfJQU9bzmPrJGc6sP3znTnv7PsD/2Y8z5nMcgc9Y3xPUAGdZ7yft1H7Fau5dFryWdRu85uLrjjk5Rwb8HUDr60lguMFh+UHmMvOY/rh+SJVDRpDXTXacs7ZwI79BKru3JQ3gEDDlvXoD21jO1/W3Tr6CLFlFd6GpkHdB2GGZV2eKc9RYaZkWPQWGnXcVCEcD7Mh1HSnBniUHrKfq51r3XmVsjjXhgsNiFZX/q6youRWUVi27NkM+K20pI2g9YWy9T5XoblYms0qhUvJgj+ezxv3pBOw42JNX0ySebctteqYOh5fcJ7gfm4ogObO4PmXNq0Ypc6P0SbZHsC2cBJxRgDhegmzWK/2FT4JquS5lxwz1zdyEjODbZ6pscNVHxw0dF2j3s7hiHW5eUsuqk3IldxSKn8RkT0AKmOaZuJShdVQ68zAt9Jbcg/C+3FfcN3KoJCl0/o1NH/8uaLrE0xhTPvbJvq4DcB0LK19RzXA/ytr6Go1vsq5L6ZOsT/edaeq/+hHoR6AfgX4E+hHoR+BrOAL/CqAaHqH7io709/7h9z2CpTSRkVkzfOwy/5FolizL7LmgdGZQpDwrUtRROwe6XvD6PIEpQRpB7j51VOa/qfUkYDvTHEgWiTrByfS0ndLeQ3Z28xJOa7pus7MFTpQEVzh9Ntsr0Gbm9GzU7tzG4ZcAeW99meCM2lFBlCyRjMcGAHpAjjiGSb0F66rBUaSPMBxnc+gEmKHrJUGibpsyQF56aguVICNVRtqY9i0eEqCq9O+Gz9r2xiBxjyRxiJxUttR6Vlq0AkyqH+mEfR9Ndsq9U0BwNIYxxi1wEuiW3qrFqhmUprY1TFuIqfw8sm6CiBj2+BnQnGA1cuSuj2pCtU5eXPWRtU8BhOGcoOJYh1rgtCSoyiSPCl3Z1wDVkOYG9oJUA1711iLbrvovvwtob0Nrf5tBf0bMSyuSAAwD3TK8imSy+n7kvVBlMrb5s/ZV+ZFiDZVx1gscc/wwDr2H8QMGBfbz6oN2c/kRvys5dzyPzTINqr122ByDduXjgIUNTNBzkhZLXVRJGLy8uWgfXD7EAfXb7c6dN9s//oZAGcOZkVLiOE5zKayZ0ZhrRbYaVj9ja92yI1XuzDHp4VsQOQbQT5TadvJrQYrgybvC95RnT6gXzlwKV2TKc+cUa3esZXT/gt/IdCMlljUVBJX779a2MprZZKxKaryO0213VyrRTG0mgEim1fcBPGtAXdjK1Lnqglu/JwcTJUM1AJmT0DnlfhsncWSqaUM96ov2V9+9RyuaTXv++B/ajPrIU7aXGT7lfrKe1TU1ARA5FiZADiZBZEmDxmX2KuES5GqSBDbb74YUOPMnq2qdM/XG1W+1Ax+5MO55a1Od72hVdXsWdJKw8HqoP/daNAyy5coW7LIGrKamNAkXa3oB/DKtAnqXNd+2n1lrlNQB1chiu2XoGigzo1JFBPRGel1zdWyWovw3q5TtdwBOk1ImojRwc6ZlWrc8W5w7Tc0cjx2A13MZkRTwRhU43rAmZV01F7Kf85b5WS9gYDVT4t4zWSZo1cDJz+xA3Rta0EQ2ay0rJ7XG+XdlTaqGc9SSSkKOME8yCSFAFyDLou54ht5sMTTKmHn2PBNNoJi4k+gm4adrwIBnmqDbmoQNY26C8gBbu0ZyvLoGhsJoLwDXMqTVuszng3C8HL7X7OXS6+NdSyW8x3mS5/2lztLc96dss2VsKLDImo2VUl5PSoiaVZ2DuW/5vO14+BeBtUk5iYDbXr9xDq561f6rH4F+BPoR6EegH4F+BL4ZI/AVgWrHjCUv70e1PDJMsP7sKHt1G8GKxkjCnVTsBSgo+wrTlsBWUySDkG16440JOW7ZNiZmMeyZlP0UadkOVkTWY6h7K4HuVPMkWQOCNev3Lu4QnCH93b5ECny6bBe3rtvmCuAB8zAmmppgnHQCWNUraAZQHcBo7QIodOytvqb2xZRBOBDkyfw88DMeC7Do1U2Q9cqcblfU0CIRTs9NWJER7OaUYwhuZRE0RbJ2M61FZGdkXJUn2oaCgHwcAxHZpA37Zr+6x+roy7ECEgV1MmJxQy3jJMM2GRgDuJSACmg04Om8iIzvI080ti8VbGR/gX8EzAGlMW6qXqjBc7wmQO/wXjFuBOluH/DbMaphUGN0VAyKMl5nPVJTA/tcZ5ZAIvA41VpnGKMbTjA1pwalnlw+ULhzbg0i47j+OMg69YU5NRicIOCigcNGdTi0wtdabX6l36tRLkgwEuIZZk3zdzkEjq9bTHNshXP9YejMOLW6Phlf922wrk2uNcOyX5BOkQzuSGxcEWA/o3Z1Cyi43t9uH17eBfy+2e7d+y6M6pbeqq4ZZNwoB6ztTBtY5nWCptX5FJSN0HSmPlcZr8fuZNapG4am1hE66m2uJY2YIgG2BVGxdNZMC1hlQ6N4du7CiooFBI0F9EpSXEye68p1JxgVcGZolLGmB6ZCSLcLjRtQHjlx53RrX1VrWAW3tmiRXXVbpclrjHis8zy6/A5IHrmWPdcpCZY532FpOcKDs8v2n/7kQXswe9GeffFjJL+bds497CSeIXG316r9iO2dq2S42i0JymRVQ0vWtzWwWROVrGkz1svZH7NmrD/lDtgBUq9hVtcfpQ7WD+Wpkd3RuzU6YK+ba4bhTC1mgJ7zIRHLdcqmpq7Wcag1HIGo8taoF7rOm1ybfztH1oYX0M/yzD3jMV2LMVLSrTd9VB0/VRCsBYGTT7+YHJVpmmBNN19nRXM112R6n8ZwLVqRmj9Btvc+YFYGUTO27eYcya7PVqTTMIcNCbYAHB1ukj0yoLKWO5UBrgOAY8Co121yhJ+bDYk52+mw8HVCPqhBZu3c2Hs6daz2egWowu7ulp4/88s8Rql/vJ29KkE3pQ8He6YCKG37tMfl6UYmH6OyxYL0BbLfFQO34PlaRSAmdPzddGXBeGtd6bia+R6yjr3+DcoaVxVVuV3rmkpmqgAY0OIqjtOcjGlRu1ovlPu7v6ynYk9VOegNEOCcvVRSoP/qR6AfgX4E+hHoR6AfgW/GCPwrgaqBnNnx9CZJEFDiOVGLr1RLl0R/cToxTBZ4yQRUcKLEy1YD9trTxOaM/922/tVegTAlE6KiWQJ2wjqYz9HJdWq6JnawEHbAbqpNHY3py0rgJpCdny4Ao7AGsB/2K5zDEkxn9vXE+AaWzFYQ49MKZiYynYLJSO7I3gN6rf+ke03a14ysPdVgyfOEPUoze5kxw0t+3RJUCihmIOAJ8sWpNadhUwHQyBr3mM0MOIZBroGp7r9j/nY4dPBNvZ6MkTLP9B8EAKWfYQfEBC8Ghp181KhQVjTn7jiIA5XbdQrIkhhWAJ3+qAGvJftMKavz4z4EGQJRB7b+rxI3vwh8BEBH06QAVQGjdZSyxd32BWY7VrUjP4tVzd4KUDJ/9iPVZCjtZyqyL6DK6yfzt7hm+kAKOrI2DHyRBAt0a6OSwUbKZ/BZvGKQjH+6TXpnELTTi/Nk/kfsnsnbvqD89X9g6PLrivSDGNy3CLAQScZCp1Nrk9Mfk6CdQHcF67UGuFwiG78imH95c7/99voObNObJET+rP38k017Rt/JkyFmPfD/gk6BhbJ2geqMiRkHbLJu+T0tiASkMr8d0BbIuk0ZV9VDwrFxnI9mV56rINjTDJDqEkMl15Zt974QcHfMHa9V/SnrHmC+MuEQhpXrYrHKujmGR0ZWUBqGMbi12N4NY6mE0zWwBtjsTABwblvAjsD1KAkekHRJgofTm7Hmp9RcB7TCnr5+cQ1QfdjOBs9pT/NP7Ra9Uk9J4mgsZs23AH3E2FibbV13DIViW+1adU4qQSNza/IiZll5fjD3sOWDM+uO6Y/qmGkGtMSw6RqDrO1z9sUzR3dgEVl68XpPwS4rw00NKeMgmNRAyZ8BrCVXzVxo+MO9at1mlpX1pZEJ173h2IVpDeAr8zGBtn9roBQFd5eYcE5jUuQ8ME5hW20ldNTMc4/sYCq9/qgFBGCaLDnOuRcqsWQtq19JqsGqqtBY4LgrgEzShx6q9h0VqFojfXJslyRA95v9KW9e03PXdjXZJ8/b1RKgKAPLnB2YG4+5AaRWwuM0z0rvj4P3CGA+jLtrmPU+wDk9HH8k5RLgKBFulrz/kvlg3qiLPUkdLkZkS9UKm7Zixzr8uqJMVAhW3accZ6Uj9HP33xDrjeXN8fa1VVnOGKfjgFHrW/2bhCcmTXmsBojizO2/B13ixyRo3S/lhu1XAdSuMW7dcv1XPwL9CPQj0I9APwL9CHwDRuArAlWvyNBAZlSgaqTdBZevHBWtaRKkloFOAs3OHKlcaaMxJRtuKAFQNVTBROkccKu4T+ZVVk0gotHmLai826dsP7+qsCPOo3wWcGlz+xHvHwhGRzAOk5NV5LQJpOz7aGsb+16KPjnuKG1hdGdVPquRjBGofTSpqwRkTZH8DiI7to2M0Sz1dJ2sNwYqnivsp5GqUrvqtQlQhUk9BwTbamJMNB4HTNgOj+cQaf2h3NFAaw4AnsCopq6Ww1d/TQM7DWpkZcv6Q2JgDDsrBZPAtWMYq4pOMFm9TnMJglJHJcDb4NvehRXWHetcsw8BKj+VX8ao9wg86xQ6lqgYVV9yu2Jh2algNSCsPnsEqsoGC5hytO732pEuwAbQgs9U+9WG3dfJGNMb6kjblhYiBLkBwWl1E4qScT3Wp7o+XGbO01FIKd3kQa1jhGmbvsHHkP2tn7TDi59Sy/gp42CErdS3gPNRTlo1oYIf2NSdbTYItGGP1oCAtXPKW5oKfQl7/nj1sH25vttGtEw5v/OD9otPd+3zFxpx0fIGYCRLH6Uq12ZvVVv8yFYrXR5bbxoAWqDIEZgwnkozvQ4ZS4FsoL0Bv4Y5Yv0kB6yDdecFEFLD6VGyFro1k8C8EgbFqluLiYuqwDRSzaqPFWQqvawaZtn5CuTTQqdzB5Z1tYesrwl4ZW1tZ7MX6InzdQkWschMhf2EYQVMTnCsnZGAmZvgITHz9p1l+7s/A1CSfLh+/lOMlNb0V4V75h6auu6Vn9syRaWC7HZw2PE5cpyXrqtm5rxj1QUftnSZ3AGsUn+sKZetkHT1WX0Ie/5TfuIK7Hy7zpxerzPjV3W9utHq0utcyCgnwRPnXkFvAVJ/uI3jklJmXjzWoVq3mqnIWFdyx7lwH2tY26PaIM88PxkTJgG+QLgcvbGQ4qf10STGvFlUUHjDsuZtW+POcp96r7kPE02R7CrzZV635/RCVQXACXRKDK9rs9aYyESM/VYF/gJTEoAwm8tr1jbS3xv7U2vcxPyuwG3Wjx40POLZRZ0EAN35tr6dEgjfczyUGnNvmPzYm+xRns+6tje1Sbywy0q/mfst9/Dmih3z7Dmx/htjpjWg9ZJ2NRvYYpNV5A9zrdbR+4zThWAjUy177vOS10h90IampPW2ohmTYFjzTKYCOv82CDpLwusTqoC8aVCgMvsv0N09vWoMu3frgeEJ9F/9CPQj0I9APwL9CPQj8E0ZgX8FUPXSzGT/foDpa4ns+BKcGEC4a7PnsFYEQhVWFxOW4Dy1RLCfxs/0AIR7S9N2wxFtlgSLBh8TIsM7F8hlqQE1+NQZ9ESZ5YTepjAIYzL0kUjy2TFgb0rwBa9ltRIBp2AWUfEdWVGPal0q7FcUqQar9kzVLEk5re1cDHKrjYxg1oDnPEypNW4l5ZTt0ejIVjWHmzLR8bMDe6TymSkGMzu2XcF6zKjLm2K0dHKy4DNQwZzPiIBzTm/JMQG+LWgCVNPT0HY2XAPgVEbWmOpYNxrpqADRF4O6OvASZrTAjoyQUXRAS+rk7KMoGOpajHRA8JVJUifpdW9HZi9YrEBy9gAAIABJREFU8ij15feYKTmVqQsOZo7s1BrVGDAde6gKntNDtgMbKWj0gwS9r4yUBOZdsBgwyv+nuPJ6NVskwLmI4z5z0CQBss+wVcfAWPAiS/6QMth3ALuAFk989SXtZ34Gq/MpsbPgwPZDgZAFUg1isw6DCjPPB4JyASM+OYBV5L5KgDlFWdWny7P28eJRe7x5EKB65+577f3Pb9pvnjBPowvGHZl6gnbngDUQOasmSOXsW+mUcuSVmZMBtQZVqbfvCJA9D8dTcHJ0bXZMZR1dpyKB7MexT1GkZliC3zJYsl9uZNi8rvw2PVNTJ1jrp6TBABkuSgfgONqmeW7HZFnGKdsliOPnVgfXDrRpzHQjiuMrfWaVA5tw0sTHvsFCCpI9p7Cmc3DSKazfu/fWMKpvtJvVZ23x7KeYKFGjCji6M9MZWHDbMef25Y1M3EvqpN4OS/plYoDEuYQxD5D3WkSJtVD3A9QTtDk6OWXtqEV1XjckJp7/Q9ydTS6lP6r3VECqgKtMk6z5dGic8xhcCVSzVpT//s4cyf6lsqsCsdRtCm4FtA6qY8rf1n0LJ63n3MJWDgDiQ1UXcdVl/qX8ZIQDtr2ZvQSYzC1lCgBO+5sqEc5c8BwqsNnNdfoWe/6y1/ZPle1Gf7I5w0yJc7MUAnXGFGn1knr8LQqAmMQpqSXh4o5cc0tk6vY2VV1y4Jk0IRHnjexc+4xYIOsF/nIt9nW13r6TjAM019amOgYB19771hErjy+FhAZH3l0awd3wHF/h7rsNmmeOVlzTyqTAHlbVRIm9pXUZkLEtN29ShvEd2AqqNWjK3I/wjZ53DgZ2XHWEMWRinu23qpmSDW1clSMTd6lELbZWMz5ZWa2ZarGUoqdWekmF+69+BPoR6EegH4F+BPoR+GaNwFcEqgaOtqc51qgaCBhKV9BSDGXn2pnXbDVDzWACDow9OsBqwJNQPkYshhPFAhi+aKh0m+84pob9w+n3zPosXSTLtVZ16EiQSp3jiD/0qAxzS0A+1vmUjDxca2pYNR46f7hHFiwLIJMDkNXxNxIx0Rggw7pS9gn05VMEfja5T0BPexxaa0ypETNuViJqIC9w9dt61YF1reyvwfAqpRzNqJhi2xVs3Yz3pjKw1HANYTtkIZT/TmBNpzPqVtmvzp2jAWxx5I5KSO0xWeBM0BJzFgGK7GZkgsaaSjSL7fT6Ur+adVc1aMXiFAAK+OtApltUDWS1xghbJJQUoDurkaMWa+pnbCXidoU1S44YiargKPVqbleJh6Bqpz8nXgeMlBdWRvZSsCtQrfc7GbE7gQ093ODSuqddzSvWteSg1fKmwEHYVNGZwHxKb9TTPyG4xpjJlbT6uO2f/xyE+SwAtRxk63MCh2L1Ayv4qSTU9w3AZZBk2GxrUcH7EuCxAORfIyf/1eW32qer+wT4j9rDB3/ZPnra2i8/1/15hustDHzcqayFhq0StHay36noXnlvoGrwZWTecVAO2K/bzlpSnX2PPlNhEHldNtVxLhbfMXfdOCY1/q5Fr0iQG2Mvz93lz+QLSq1T7dAFa9m6S9kyjse9IUhxXGT9BeVH06SS/soA1pjc6LqtZLiTzXoMZaO2WBGwOs6yqXfm3h8oCpAAv/f6uv3Fd95qm+uP2tWzn6eH6m3rVLk/ZiR2bMVzlGMO1KPLqnL/unpTQ2xf4iQYXEK2q7KQWhADWMsiYC7T9oV01vl3qFuFXc123Nfrx+3w8p/a/urX3JfUzXovCN519a1pj1mW+3Z40iM194myZ9lnVRlVCrDVXEtnXeEP96+tk5TxZgwcPusoM78lU496ATWEiogDzGV6oPKa4DI9lpHnxr1Zd/PdWSfVrX05p9aVbgWqJgACUl24KjdUfSB8BSzH2AhAHHl2MJfjxUzAWm7wWoqiQWXA6oLHq8CV+aQlzA3mUjoF2/ZHt3FNm5J045jXHGIFkB0Cmsck1ATl7nuxwD0AcClL7HjU/cfaUalhHa2LmPkzKeOA7jYrXJHty6oqgLWoCzHnuoZVXfCdBYt4l8KHUnen6MPntqJeevCGVdWd94SZ1vV4hGOBbWw0XBKqqkmRLWUu/Nbpm//Zi9X2NaSI8q17MMLmrIfffXnsYmLrgdB/9SPQj0A/Av0I9CPQj8A3ZQS+AlB1UxlSgadiq6PMykstUFpMaqiPLijwddlXfwpUAWzaYRD4JQQJwDIsqaDlQGb+jP2c+QpBuDWmtnDRKTfSSJgmQ12lYkOYlQnM1lhjJIKwG17bQYkNCa7H9rMkaBtqcjO7aRcPAKpn5cjqMaeAT1vPxIQIUDCj7koWbEiQKVt8kDVAVpj+o7rzEuAZFFatljWlhk4V7Ik5rH0dEhwqVd7DqujaaZ/AqbQjgbJgS+bTVjRT+qPqDjyFVVXS5/50/Q27KnhEFjlGjif4FOCEAQqjUW6bnrIjL1so4FFuLAAo7FOBWJyD81sB24A0gss46goLwgK6z6o/1ZzJvwW5slxet/WwcbB1xwbObh/X3wKxEqjHWtWA4cSjddSS2Ro88yJANQF9cKwJhWM9arUpasMLiKDXAQKfAzANQg1U69q7S+hknqEQqUd9u7UzQOrojtQYMl9A6uU/02cT6WeYxG79WVMnVgUIhZj1WAGvVQ/sdgJVAUWAqgCANbMCrF4hzXxJEuL96zfbZ8tbAPk32qNHf9MeX8/aTz/GwZlzPNPMyp6xWYesszj1anKk7Je15DgGRIrei60TqKbe1jvGecx4uy7K6ZU91Njms8W8OhCpGw5LXV8Be/l/sa6Oq+7AMUmyLQ01ptWGpoCZgFiAs9IYybCfY63SN9VzsR2JoFnDIcdHx2OHsoCrzr9uMxL4+JqANsZHG1x/AaoAHOtTzzBK+vNvHdoP3n69rV580C6f/3O7N7/GCXjbLuxBDBMWlUKGw56zBXgOOiR7panXdGWLJAVAglTXi/XhAljBYdUdykQ6Widn75QUeID3q3O/ed52L/+x7V/8PE6/ghxZ09ShCuQj/a02MfZPzkph3NKeyvsp93cxibJwSchxrTd7lBORC7v6q94+SRQYeWXMkVKnhtrpELSq8hDsouxAFjvk21m74bXIabm+raZseTY6/rKkgl7l+bKeSrUBqTnDSq7dpDdrAcODbbU0hsq8As1o/ZJ6UtvZsHbtZRxDpbXjpi7Fc+rqaTWXYhrWK5hdny+ZX+em5NhrzKQWS92HrbWvWtdMCRtv6Du8p4Y3F0pyK3MR1p22Taw7195Am2XmdcfYLC5x+oWlT2ItXKey90pAlQJEmTc8qK7J1lMHTuoqTfIuQLU41VQe8NcurKxdV2u9W8uq02/aOAljMVGSIf4dHHX/nmz9e9UD1VePkP6XfgT6EehHoB+BfgS+ESPwFYCq11OAtP7hP9b8CDp9zbpVQcaxjvDIrBps+eXP+F8GuBiW+NcYd8dRihvNpRt6EChrTkMN4F2A6gUBsCY4BlEDsvlhDtIvlWNR2zoFlFr/GQBLBBoDE4GBzCdx3XQOED3nDM+s55OBwixprmMmgRcSP4HB6an1g4JOpHOyDQSuQ4Lm8QSzH9CjklzCt4CNtFCR3QtIFVBXixpNYQ666yJxdN/KmW2PcENgGHMYMRkA9RzDp7NTWtbDMO0ICg2kJrb5EJBHNqokuAMiYSBLxhdMp1eQoWtcbKtW1PJbQeXAIFpX0eCxAqDVIsUvf5e5KeDkuaTOVABE/CtwjtLUsxFQccoaQwkMPMO0y/Dau23cLrLgyJR9/Xi+xfYdefYwhJrI+MEgWw8gS5Qj5fWALtvJjGhptNZYyYPEozbXmE1T40ogTw9WWbQTwK0XUSD1JzCqMNIGzB0ATX3r8WIEQrk4EYvMYsdWJzGi/FNjF+sSrVUljcKyXt6ctmfbM4Dqg/bF6ja+Mm+1R6//x/Zifd7++weAIba7zZoZMSF6VwsiZUGV95YZlcDVNjRKeI9gNfF7jc0rEN6ZKJkQyJjWenRMCpfWek9iIa/VenGLUgbL5vlTJrCSFxuucQmTBlFWDsQG8EqCoU8XK0FQGWyt/Zu+K9asemtuvHeSC9CAqWTA7lfwa32oJkqu6316uahaoCUTJmNn4yvk+f48tB+9PWo//Paddvn0F+36xT/Dtq4BqhuYVesPrbOstXhg3DKf3LsuJIGYoFXeLIwlwE00lf6hyFIzmUxMxsbkSphmXpfBnr7dTi7+knPS+RZQtrlqO9j1zVNqlUl8WLMpSHd56GpcS+RYv4vJmsmKria11Avc+0j7T04wB3K2OmZUea7zMh5fF7NsUovv3IeAS/vq6tzrfSfo09DM+s48+QSvMMX5O4wtjCXgVzWEtfW2xNEgSSCbPAuAa8AYy4oeNI3ifT8bJQPjHnAsuLOlqWy5LYTY74bWSbu0VprzOgqPNbzlGKshni0pCQgjWk/hhbWuSqR1eV55vcwxCbcNn1/CqDouk3kZr3ktiwVy4AVj5XRY18psha1mHd0oLU+NNeBeF2YdhDFlumL7jeevC7Lb8+26lkNPHW3Ev3U+NpSpf1XsYuy/IoD6JNws4uB/joXPbNahvKl9jm1h43n4lDJ5qS+AvGypfBx7mOwA1F722/1D0P/oR6AfgX4E+hHoR+AbNQJfEahW8Fygswuk0xcPE4+0ATj2TjVQMFwoMFsHMViovo/F68kY4IabilQZQSSxbFFcRrFFDwBC9y/YKk6TBEzUPhkQjmcGq9WvcAyleHYOMKBVzJZgb0vGf6AEmGBRk6PxFHkwqGs2t9+pcjWgBYyqgCq1ZJxqTJCs97NBPMzGTkdhzm82p9UFaNea0RkyxlHqMDlbgqTUZHYSNCW9RmAjQPUY0Bn2EsbEOshI+WghYQQuEzunTuwUebBAdQtDYVA7tmbV/pQaPvkzwS5BuOBVUrIjCSVxiEvjOixQCcisck8AYVcL5+8d6eEMHWW/BtBHkBriLIwsn7fVje1wCjeGJRWkKofOzHWgtn4VRfCLl2u7ndSqFrgqxrRmvRx+/aOrpRToK/MNUGUf+Vmy4QBOD0KtaRijnb1VXTfHffDr6Fa1J5m+A5CibQVg6bD8BEXoh3F8jYlO+mZqniTagq2KntbBqdWWtSegU56onDXXoiy05LBbQMJKFsx6RkDBs828/fLyzfbl5h6B/qN25+FfIwm+1f7Lr54BSIbtnATIkL6VCF9Tr2ebooBUa6AZ1JGtkVKTWmDUOUxVncMnDuMcUmvazZGvF9h17kWhBfrzef7O55wjpcIZmpJqF1it0FwQpgmSMl6vQ2mwxkqpUZU1hVFVmSD4L0YVoBDJr4yy+6sxKWOdTuoacGodItwVx5X5t8ulc3RKDep4uIBR3ZJUuml/9c68vffGvD378hdte/UzQOoC599Nu4VjrY7WYVGFJTr0DqjZHqHCEIhajxlg4WXVNUUKHBhTSR7vn2LkjzeD4M+kA0AXJ+CTCxIYJDvSEmpLHePLX7GUfsrSuK7aY1u9yA46UmknA7BDnm/dZ14PMHYde57WyQo+TZod5b3cz96rY54Jwqkdzs+C2rSokbEEiCL1FUgKu8JzWw4QB9xiciOj5ctnjKDRJI8JKmssZSoFrGFzAXFxVyZpZQ9gQazPHOffHs3WtwqKfX1LgbU9YcOgKg22vnaHDZGfASRqPFTA1tvD+vuqm12kh2oxy7ulNarMAc/LDZ9b0VbG1TrD3c6yAOW+q5Vsbd1eKxIctv3ZIOtdXheLryxX9liAnUQeIHIDyF8AuiPNTgKT53HuR4FtcZ++wyoCUrqieN5x7ehh8qyNI7spTeXEXc/c/AvCPpbMC0/RPEpUIghUN/TcVjMQ1UfuegHy0Vu4llf/1Y9APwL9CPQj0I9APwLfnBH4VwDV37+4DkzECgmWK3ItObHqm1qVkxUyVB87vzuJXKrI5nZPbXdjn0H7BSJouIoEpNpn3D6dtVuntJ/RKdRAhmz/4hrpHNFSGhMQQJ/d5cj3yL8DElMrpmRNqRpRVbnwwngp3yXgOrXtTBR0SollPQWcgAPOyt6QMwCbErsVzIQAc356DWNTDPAURCiAM3Cdps8pckFYC9FdmEuCKVvQjGBUD0oFZWo0HRHQEcwPMVSyB+WAID3taXjNINzWE0MCRFt4yOJmtAjEhhw/rrsCRg/XAVJiRBgyA2qBYkrFEjzG9KjwWIHLTI1sj7Ljrrax4vGq0cx7Br5+tig+GZ4A1YDXko2G1wyt6X7LGimglGsImLZVjWBKby0PzhyUw6ygquonA3mPgDbsrBE33zlX58Hg08kCrN7gAHxDmxHfEpRgQjW4+BtqUr+bMTXg3cOkHi5/xbaEt/ZMlCbyK3SZoBvOJjpqvn2vA8WpcS1dK8cMVQSIuExri83hrK1jSARfw98vNxft5y/eaU9W90hW3G3n9/592wwetv/6yyeR7J7PMQ2jVvJGh16OpbGS1zRiPc0x+qq6U8bSGmYBmqflvHrp/Kdq9fyICQPNabpbkYDb/cUVmnGylY3DFZAaZrkYJO+VkqPKBEcEHJCqY7HTa3saJb8yqcf52OnsyxgcgekSifDKVjQBo6wrmFjZ+2pTo1RV4CpgE7gqzXXd2h5HAGXrmSVgnIQOwOnu6a79p+/dbu8+GLYXX/68nSx/Qh/VBc6/K94vGbKGPck/2HpkQi0l95QCzhQVxwm2gEfm/ii9LcqYtVCMWpxy05qF/Tlx1qy6Bqb328mdHzFGoCt6hwqOdkiQF/RzXS2Qa+fZUIky6zTXJIl21CGvMTay/t36VE2FhE5uq7xbcJg6WZ9l1tADyG055UVsbwC4KDpMKsm2jgcyrW4rcFQ+rCy4Gz+TDjF4kjGG1VSiy9h6X8b0h/VgX9cNibgqyRbMWx9r/1PlyybUcjNyX1rra2IF2SvPqg2GSRtcfUsci3lZzl2W2kFcpDVN1fZbcqFJlHWtjC7y3mtY1ZRU+MAwC2ENK9Mhcyp4Hph8sRbVh0sSStXbd3EFUF8CUl9Sz71E2gyoFqRGoh2YLki2luCkXbJONsyF3Gf+LUhyphx6fdYr7732/vPfDE/BOn5e839xQ/aYPrdY1TaqyRMJ9pwu1+yj5nMf8Os9bBLBhGeeErmnlq6DV4nVbnH1P/oR6EegH4F+BPoR6EfgGzEC/0agerxGd2MTepucyovqDKqLo9GSYfWRSTV46IJ2Ag+lsWNqmeaEErNYbSgFU+wFC0MfyjNoUGtQxRs2d9dJd0lt1Q4WSEiri+jt2/N26wLQYAALeJpOBU4axRjQACL48BQmdTqj5hXnX42MlJ8afNuf1ZpCDVBG1gjaAoIA1nYTUyKr+YVyXwOoWbZrsBgyKAGPcbRVWCn4k+FFXox0bn4Km0OdmPI+Ad4E6eNwsCSQ07dSJ15lojImtsqBpQ2IJVyDtR3bu5WhlBNITWrFavlM5LUG2bJ/pXoM0PSnzFvkv5xM3EmN5wupFkgVrAoUAhxL/hhw+UqyGyyXoNtrixTYsJKD/z4HnmN0+413ktuLXMP+1vmEtQUIFCtWzHvOxGsJGS9g8QQLqeWqOtB2YjubwS22IeBExtcmtDo5/yEg5Ftsz4TIli1+W2wq71foLGBT8h30XeWxHaUcCXBahFQgG9DcGa2cEEjvdwDdnRJPZJewsNZprmBnNwT2LzG9+dWL77TP1w9Ymffa2Z1/Tznqm+2/v/9lu8Qt9Ryr24F9W2XBQen2UZ2SGdH0yJpV63urzrQzoOKclPYGlAbFe2rFDqYWOGyjSQcTFO6jQFtyIAnEa/6UF9eAFuiMYZDYW4MgpbqaHSnvZTtrVa1LdXO3c91Ua5bqoWormxVOreJR29OEKVMGm7EsF+HIJgUEImt73bI6BSWu1QnregZwmrC27wNU/+5PH7S37gAOnv4DQPV/YKTEfQ34iRO3p83Y2FbmBCb1gBFaWFPGquoxXUc6dPGaaKmTcJ7EcUgFhOdR6+eVdNpfrCXv3HPbmPY1F+/xsLiTcTw4ly8+bssvf4zh0LPcG5HMRgZsGykYWCXxPqdYD6PRVT63Y+5vkO4Xc+25WMMJOI+M2HmwRIDWRrZysd6e9ybjF3nu2D90S0Lt6Bxehk1cNzvbCjgd//T15dljckdVhwyjwFlj3Y7x9P5Ij9uuhVCAYjC7iQvbT8moCnqpywQsrmPGRLKQG9FEiPeqMu0NoHSrGlcoqLESLKiqEw2jrq44T1nMPGeEgqo1ijmttkiMoWw+iRedqPfsqFyii8Hl0Iwr7LPrkEHdst5MjqT21npilQRc1Mb71lmMBNr17P1mTSmJFVa5gPVAsqFu25L7Klo3mWTqzhWwZ7wEqvDWKRDZMj8FzmvfsqprrJUQvkdEXP/y0BeZn7VFl8HLU6J74OT3/qsfgX4E+hHoR6AfgX4Evq4j8AcEqkqAabsQCbAgQpYr/FtAV2pXYRymBCg2j1EuNxeMCWxSl2RIolWGDRG27TaM1Rzgop/jWIaKgHZJkLXZGKDJTKwJ5nEJvjVtZ3PchQnuDaZmSBAPAC2NkgIaZLlgu8YCWP43pp3GyD6OBFe6laYGKo6fhfASBAf8uW0BsaHsoaCHAFSWY2DPztQmVtBjzaLvz3Q3nVMnR03Xhj6cY/tMzvSltD1Jx5zhImpPRMHamPMf6+opk2rNJ/uWcTu2tBDnKJn0RetEC3oq9fRvWZcSySZQ64CfJYeeVjEq5Qx87KXqhuUkW/JR2dMApm57mZoxoP5IoB5BqcAn4+B3B1QzryEtS+qbYFdCSXLMGkP36fHqpOvvOlyB1Egma6xjsGIA61vM+QFHZ5rQtsGd/5BeqzFfEaAIUpH7BjgdZbMBMsVcdQWyXWKkY95imORFmgSoY+b6lbruYG51mVU+S7JiDUBab66RAMMKLmftN4tvBag+3b5Bi6MftYtb324/++hJe3YFnzMBaHmurlAQh06/Mxh7e6lOlf5yjBB+gmmGQ1ZVVl6gmrYp4aqPtcbFvJYXlMw8Unbrf2XLMyZlQpN19HsmS0dX4GI/GfoAN9ejBkAl75VBi8zdfpuA0WO/1BWoLUY3AlaY1AVFrTHDkokNZV+MrcykDFh4MN7bAuZPSEKdYpJ0Tu3pHEWAY/v6+ab93Q9eb6+d07/z+X9pJ6sPqE3lWgCpMUSzZQ/jYvIjEl1AvompkzG/B6FzXwjWXcAmEDx+8IT3ahm3ndguxZpnT5p76MiQpxdpBpt9AFJPbv85P++GWXU9ri9/255/8t/a8gqZuIymYAv5tveR92I0ILSaSh5FBhO2shaqoFSG1ZpU61pNpPic4hkEA29NqaZPE+p0R+Nnkf57bl7CTXqlov5Iu5y6OZSUV6m0+4V3tK8zYH+PXHdD2xrzA86TjK8wK0ZcUQsItWThleGWCiTPHVhYQaPXuSKBJ3Aecd9UbXolQSLv5T+pd2XOlUCvVxo9+dO6znruFaMOMPT6I+8vdYhyYs/dftQaJVmrLxjUYXjrs1jHZPcFs7tcsY6ou09bKBNhPrdsQcPxlfcCc7O+SOfkAbXkeso8SaWNT7KqS7eNT55iVbCb57aAes01vOBdOPq8nwr+GGuVzHeLZ7D/9hS0NR1UzsF5nmdfBVv7r34E+hHoR6AfgX4E+hH4ZozAvwBU///gWAOCrr4s4ewRThlymPW2cYDNCAgTCLAmBHbnvCOLaMYc0Vx+T8uLsBfl5WhArhmN0sfTM+pMaX66vMZwBybgxh6PhCsCQeIymE8MlWSz+N8c6mZ6amBj8ALYnAmyOFaMQ4AP1MzN6e2oS+8UudtEJtbgMu6emqDYbkTnVoJIDZI4R+vyBBK2WBH0hWnUSKVzm5SdE1yMZU+VD4ah0YQJ+fAEkyg+tyEw9jymHN8gSqA5nl5GkndQOkhbmrEgNvV6Mhpub80qQJbdGfgVI9qBn0g/Q0+8Apu+F5DagcP0UWUcUvPKuabVSPZeQFJXz4DR1EDav1P5o4xohYyR9cp+egi+MwSh+Ty2zGjVtwq6E5h2jMjRAdXaXQPMuBZ7PK8joWd9dbix/siL7gsgQ+uRAQxmm9zluIBBo+jr37T94tcBTXV5HTIO+Fb+2UF25ZVhTj1vEyIG+35CaWJXCylLBSg9IB0+BrVKxbebBYBh3Zb78/aFfVSv79NH9VF7sn7UZrf/ot27/9324eeP2xfPdRe9zbUDVl3HjK1mXILUOetQcy/tkYKnOnl06lVTB23w3vVRlcsluTLiPZMq28ynhqqyrCZ4nHPrkKuW2vj7yLBW+xpVzLJbNa/VJ7XYsA2/rCNxLgCreZJsl0oDpb8LwKivu4/L5bYpAz6ytYIf2V6Z1/RTBUG5XrN/wK111TNMes7pj3rOzwFs2Fu3d+1v//T19mB+hfnu37fR+kOM0KgTB6ROBDkkmk5inOS6QZ6bKeQiJzj2poWQIBsgcaOUm7kSkDo7vpYkRK3bQQyP/L1AtJxa2HXmMkZPvjm624Z3/gxzoAf1UbTcq6vP2uUXf48UFum2AK8zVLKuVOh0Qz15zL/SL9SxVS3huPtcYOyQ+rr2p0h/w8CnYMCSB+tMaZ+jMkLQLqAVBMOsFlSU7aYdi1JhakQdQ83ZlBELUgXi2zX1nCgwdNWVXU76ogPKLuusZRlP96sjsnMdFl1W0+P53Kp2OENN5lKacEzUcO4ASHvIljqEZAylDZq8rWGcbVkkQJZp3ZGssP9sQB3PsQHJkhva1PgsynPCCxJawpIeAMyyssV2AjWX9Dt9bu0un2db2f1cq092fl8JbGvWytOXCywvYOtIrVn1zq4kWlzCkxjR8b1k6Aqu6Q4VBnYKo62CRVMltxOqIoDmL5OCOckcpVyVC/RX+YlpUMe8/+pHoB+BfgT6EehHoB+Bb8II/AtI9AgrjtDif3VJBgMAyEj1DCf8jGxJtaXRJMVgwbAhcleDBlkIfodzgFEF4FlzljAFiSDfU/bjXxBU7fQW3VEkAAAgAElEQVQccIfM0j6lK4EqoE4Ap5OlBkRDTY7myu80tWG/BP5nM01aAJNhLWHSkAduCdT2SjRhSWcAVWswZ6kNNaCr1hwGV9aXTdIjUwddz7bkutaVDjGP8bj2BdUoJWZMueIC1SPY2gH7tt7OWkWve0J/yQm1q7KuqcGy7QtMroYo45FAVXBxEWZSx9+RxjNiq2xPSKd5SupXZX9KDniEeont+cvgv1qLHCGoLwqSHPP6PYCtM0KqF6oO1ilKW5Vsr7uy29U8h9HVaTS1dDITssKeu7V0BZADdsPaCmKVKHfH8oegqQNDx/1F+idgDkNc51HlmbzGjoYX71StIeZKJ9SnBocIUBe/YZMKTKvuVTq3Kt+qsST7c7/WVAao+obBdQEapZYFv/lKLavuOqxXgZ7vwEpt17BFbL+ECftscd4+uPpW+5Ia1Ze724Dnv2qvv/Yn7cMvnrePHl8RnN9KH9+x7DyB9QTWf0Zf1SmS9SQVlGiabBGEsp7Gal+7K9ZwKeQnx04d69hkjUJYQUwI9JJ288fI91l/CeJDrrsOaswy5dYceo0SjTKrEpIaQuliLFDlqIJTa1V1vfV33xfIhiHl7+sl127NpKudud4CaAW2gtWwszBi1b9U0CaDDvgkgXKKgdkc4HY6vGp/BIH5t3/6WrszedFWT/9bm27fh3H1HrUGmnVMIufEtQRoPRHgWyM8xqDIonETPi6iUJGCIBhAvwUyGgLxelpcsY3MerWP8e6yvrUSDs6ldbRJ3igHnt5ug7t/yWce8KdrgHFYft5ePv77trn6bUnoY76mmZLsp/WorkiAN/v0ueU8CqI2mB9tqUc1kTQGYN5osMT57HgGeNp1H8M2UrsrwJUhLedt14aS67McZ7Pl+SX4QvIfpUSSKtbFy3BiKmSbGWtGO6VGJbzsE6sCIk1Z2LbaTFm7ugOYKjU+9ru19lXJ7YgSh8iETcjYa9XPAM5bSgtkVa2Rtaercm9SfhoyOceMm+Za66VjwVMcp/TxzKQcY87nZYKtQVeZ7fipbPF1XbOX1KxuLjVLovae57KzZ99a60t99glEd97f/LQeeGrLndy38ur4AjAW9lONlD53agn7Xf+O0xVvfRoIS49VatCFnNa5FgSt5jce1VrX+qSlGfWsPD5nqu5ZVrV7NhwfdN0r/Y9+BPoR6EegH4F+BPoR+HqNwL8AVP+lk/XjBuACBoGAbKFBHBK5vC6MMggnkCdmmIY5VdJl2Im5EUHDnABP1Z5VRcZnBuJwp3wezuoU2SDuqkru3Of1FS6dZPLPaA0yA5xOqDs9OxfY2QvTnpaaKvEeoHViLxcYzr37h1FQMnigHcYp/VxkRgYEbad8dqw5TMKlYhFSO+Z5EFRPkXTaU1VWL+YeBKInfM4gVkY1AVFcSItVFoDMZ16PcmJb8LCP2TWSUK/H8WA/BIojAt4h+/Gnn98TKGv+M7Lub0KrFUcuLr5ldCSwFXn52ZInHxmXIpDcMPgyoLDjtPk7jKhMmNLXMBUaNVXto6/H4TQmR8U6xGk0CK+kviXfK/BkABwJo2OnZDvXXdvIrB7rVyMB5rUAMfFgFy4GpAlu08u1ZK8JInOxojKSG7e/30b3/x0XDTAUhCpbvf4YGoUQ1eNZi+pBCwFzUJuZVh2qr2UFyQj5t0dQFhhKTVrKbRykziHYcbLnY8ANokQK7rYwibKMG4Lw50gxf/Hi3fYprOrz7a22n/+ovfXWe+2Tp+v2i0+eE3gDTGVRNbwCeNlT9XQKU8T30H6vXJi1pwLUgFUXXcd8pt45F6J824RBtVCp1jZe39FAqeTr7kdg4EdiIiaSzehVyiEGOZGzloRTMOm3IDQsaICqjq7Kf8sBOACWbZRrrnktjFNYLeCfrsHpPSrwhY2z/hD2baBMupYbSgFAKomZCS1k5khf370/bP/HHz9oF6PHbf3lf23nNx/CLsumWtetwy3XH9tgJLZ8x+V3CnADpAdlqyM/XpS65R2A54bvHeCC41sX6jrduz5tWOycRrZq4a0SAOfddjsysEp+uQ/ptTs+fw/Q+ka2d92uF1+2F5/9P+368lOY1Xqe7Lay9rK6JqB0nkXFIBmf/9lLVgmpxknsm0PvcPSOgtuEFImK+RQDMACsfwscU9ea+7RYzu3uVsyJMq+aDuU8ed37Pu7bfNZaTthR1/EJQC+mS1yn9aiC4jKz8tpMOFgHawsZTbcEpQJNnpjMb1pKcV/YmzX3BYAw2N260twnugJ3QFDH3zUQj90KWF1jK1oYyaBHKmwCi+SLSSXdhaMg0W0YcKpaQ4C8Fehi2LResC/MoJTx+lzZc94oi2PwlXs9LbrCUedfBQ28/NeiZLuAbfZ9kzY2AnLlx2nIlGe7c6BNkmDVe3zKvq+ZY9wAUhri00uQqviXqtwA+kqWupotSbFUw2eH8LYa4vRf/Qj0I9CPQD8C/Qj0I/D1H4F/I1D1AotBrcDAL4FIXEISYNQrmBHJOsVIyWBlD0gl9AM8nBEQ6d64gaUoDtbqTwIKgvZz60kjzSXLjnvvcnlOgCMgIEiGbp2fzcj6d0YvBjVIL9PXk0BmBns6JFDeE9BsCMYEXEpnAyTSGxVmdQYbaxgjkDDo7no2amAio6oJk+zollYlYVbjCiqTUSZDAWm5Plnikm/OAMpb2zMIMmUOqOUbjxfFyCqBjCGNIFUTExkBz1EjFEGhr9t3UFBaMKTqSwWEgtu6hoDKMDLGtYJPXgtQVQL7O6BqjJu3ZK9keMNYyL4a4ApUDTit7VVeXGF54KN1xGFTBaUFiv09sjyBbq4hlZ7Frub8ilkVVFWtY3BZt08BamL3yCKzP9t4ZBsDa5ipO99Hrklt4YQaQ/6WPT1cfYhe/HHOPVcF41PrTTQGGGCOT0wmBAQARCJbdKcG9RX0Zz9hUDtpsOA0hkrsL4wq2+MynPo9wMFapoltXiKN/M3lG7Snedg+Xd5Hcf5ee/vtH7anWJT+7KOn7Zr6vCly9IlsIfM6GSPfhsVX+jtisASdfo8ZD6XAI84nPVEzno6hrHRVH/olyJzYnkaQz98x0uIUA1S9FM9Y8NuZKfm36zRMuuE3IEMgqvQ3Ks2YJ1UfVH/KoOoYLVDVuVVQXoC0PuP27svhSF1rpPJVk7oT9MF03jAurnzX45wWUTMSLVPkrlSPt+89mra/e+8BHt6wlU//73Z681sYZh2vlZwyT96Y3puTM9YHSQh7qVLnm+bAspcmHAKWu4emP+3JiRxbU6TUawbwFHPuWgjD7gdEXgIRa0l9XagCe7zbAnSpVZ3CrI4nJD9UTPCt/PfFZz9uixdPqUm2ztM1JPM3j9S1WuMU2+kxTWXJ5sbt2Lv35iJ1rAJMDdPGuh9PdI+m/cvx8wFm1nAKKKsHq2zmAGmxNfFbwK5Mq4DwBHAto78HgGYte486JzGES5Vl2sh4fQPkwu7zJkZQypVd84BLgGok8pYl0Jv64H1mOUUkDKwyHa7tt+pT2bEBBKc2m5pSW+gsqU9d29pohYQ69cI1FybMXJsbSGuVF9Vax/u+kmY+EzcralAvYYQp+bZVTTHRWhrZJkkptcCQ9cb572LQBtCOqsJXK4GWBEzgprynv5WlkveHYl01NkP3o6M375FWCjTNEzj3UTW7qfIRwW7J7IdeY/aTu4T/+t1/9SPQj0A/Av0I9CPQj8A3YQT+AEDVyzTMoNclgLRqgY4Z62K2/FLQZZ9SZZnjk6t2RnAxI9BS/ls1Ssh2s1WB1SGGOnNr3OyvqnyXXqobmI0TXXwFRgDbABwAqyYsgoTpnDfQGoa3Td2gNYBk9cn6yxYOJ8vUEQ4GAE8lZrANnp+s1+mp9aVlQmO9lw7BggyBl+DqAAMywfzE6Mp2IJGXCjpScSUIrPYaOuZ6yYZfsi0DHX6R754pg+TYsiMGtiPkwH4ZqIadgYG19Y0yX8MwJb+2fQggltkgSJZ5SyKgY1AT2MeYx1o6YaNmJx0I8xxkWwRIOq3K8vle3EA7YGwQHHCpUO8Imbw2wRHjlRrVAj4ByDokO5eyk7lGa407uaqAtds+ssccvwOqkSoaKVbtn2MgOzxwDAESw3s/bMNb7/IyDFuYNYLOy/fpPPMZhyTQj6uQUbPMWqiusGeeT9UJi4C4RiWggtksuVra1u+96q+a4lvAqUA1gy64YQxS34j8VfYLeaNGQy+ov/vk+mG72t9rHy0etmeHP2vvvP0XjNKw/dP7X7Qn9JocU18508QLoDoakzRhbQo2JzFUcsy7XrWCTlUEMqxB/1VL7HjIOCV5w+saMjlwJhSSnDDZoZRTF1ddgEUsfMU/yjstzGmByrV9UmXNurWhvFfGS+DgezK2Sj2jXuC1JahVAJvT4HhbZJxKOGVhBbDFzgM+2E6wIePne5p/jZHMz7gJJ/w+iVnSVfvzt+btb//4bjvdf9Tak/+zTXeP2YYxivtxzfmJjOoMoOp9i/NvG52lvvEENn2Q/kbH8/HyvKe4YKXAyFL3glaZVbdJQqbkqlmQkW9XLauA7AYAa3/cG69XRg+QOoOtn8wedsw0Wy+v2/PPftKunv6Gz5MYY39bWtXYH7X60lat6lbwCihVmpzkUiS4MuDWJ6sDqeSR6ogIBqJekJF0vWqQJbDKKEfVkWuUcRQ8cTzdyg8mGHKNKjE0bHI/5eicuxv20uXv5VoH6zrIedqKi+ejKgHvufQt5pl6gyS5WhLV8yq9ZdlX8Lw8pBJwgK0Sao3PZG/XJPN0vd6sgYCshciWPQ+vhvO2hnV1hdS4BCUKn7n9cDtGQeK+rp9IgssE625MczFJcTa2Rl1HAc/DRjHVACi9rPL8SJslPQm4QGGnqTs6x+ZppIrlOhyt/6o4HyZ7kEnXvxgZUx0QrKvV40AzvhvGY8t4eKkyr+MYNvnk89nlM7c8APqvfgT6EehHoB+BfgT6Efj6j8AfAKi6CwGbIBWGIHlwwwJ9fIVZhlrVekbWVbg0AqimqTuBluDUJvCGRHqlwlElAJlTl3qOxHdP4LRbE4DIUMFwnl7oH0mws6YmFWAwQDo4xk10Mp23CTJhcYx9+zynMk0i8Il/BkEVjsDzedl5aJIka+r7BkQTWmkM6fmoq+YBSZ49WCewCoLTE1g2gaT1du73pqt3jNES0dzUFhvpnUjwjvNnfCoj6SxGWfZzOuPYuAKnBhHgLYj1K78DSnfWmgmIA2jW5QBMUBog28lIU2/asQxhMP3TQFRoH6mcQO53xjORLQMOwqoKHAXmYWqj6y2waI1uB+o0LvF9zZAKgFYQXoZL3TwrB5bVEuTyUmTUYZbZbxjfOkRAqycYglPDl3IrFlBnzAXf04s2uvMDWop8n53YT1KpNVLPq18CUj8lUFZ2rdyz5MLuSwloQFoX/mcBKwsV6NB+I8Y61jQCjlLLmtY1HYtahXui3LDPB7dnv9kGsLJTBgpAWGAY9HwzaZ9evdZe3tyFVb3VPt/9oL351l9R/zxuP/7Vl+0LfFtcd1NAquc+BHwJWGUQZ65JQGdcTxkMpb+epw7UtrHpEHyuR0AiCBmxhgR1AhyZIL9GSoEZK/ejEVPATweG/D2jHgZUo6SS+mZJcE222JEtDcDx/YC2+l6QuBGsWsOolFbAmppUPq4TsODW3wMhrEMU9MnIdcyYrWnO4p5ND1WUAheTRfvRO2ft3/3ROQD117je/GcY1S9gVE3cKLUvhQE3GYklzJOU/g6oPx4DWk2iKFcNdC+pbS4y8mmTEslKZL72yICh7wJMQZCVhJCR7ObS+Xbu90iGb7yOOASbrGD+kZPPAavD2d2AOq9vs7zEYOmf2tWz95G2muCiURZJHOW/Na6AvsjyPX/Pp6t3DJBUHVJmZ2O+S21QSZyqbHXNC8gKnCoBlgkt860yQoqBk7IHz59EgEynMljvnbxPrWt8jXimqGKohJv1rd5LJNssVRDSJXPhmAnaAHLIc7MSZBpJukUa7FqI5Luk34L4DSyq7KigdoeZ1tZnLSoDDbQyluzCMaxrwxIPgnp9ueAwPM/INAqAdQhWGn35JWzoZceDek/wfFtizhRnacE4F23CY6c5lZWmXTJJVlwoi6ajpMCu16wB5cMjJL+u8mJETfaMdE/ujO/GKlZyZyn3ZfzY15Kf+hJ7/bY0M4GoDqDUImXn1H/1I9CPQD8C/Qj0I9CPwDdjBP5AQFWQpGQOpgRRLx0GA4KuCXbK5sYAocRXCaFgInToHcCunfmbbBjvC2OFrgZdZ9SSXtwioCLYWV7LbBDeADKtKz0lSD5QQ2jtm0BsCFCZzDG3AUScYO6yRe5r3aeOtGOkt+nzZ7hFTeEFzKmGRmvcM42n5oBVW0wYxowAqoJUq2RnMKNjAqwZ4Cu1mYaQ6VEYYWEkkoIoz9jgSTCbb90y7SlqXV4CVGW2SIk57jw9VSs2jUmSYJOgT2Bq0CeDkpYXBlnja8DOIiA3JkWCQCPhwjAVvuU1T0TzlkTPHXwTAbmhDLSMVQXH9VP5YLGQyvdGGiqFka1aOcFqMUAFQiNZ7GoiA1oDmAo4lny4mJEiXMvEKMcK6DK4rGA7EsLUp+pqS6A6fy3OrMPzt0rCaFNJQOr+8leA1E8CXjJQrpswcu7MOsWudUXqamtNpdWJ21qfCDMqO6q5VgC5bJk0UOrzBCAlj5YaEtCEtQuYLonpDYH6gs2fCVSXr1Gfere9gL36ePNee/DaX7f7ty7ajz942j59RjIBMyDb1HhuQ5hfpd2CTMFq+uVyDVNrpsPi8zqHsmbT9+KIGkDapQkyt5XIUN7rnxPZVEF9mFjNeY6wh9N3koJbHVcZ1TI/qsQQoAEgIhvq38p+NVPKiJEwuFxomlNgTPApGHV7ga5mOkegqtutINb92oczpjVKrEl4zEmkTLjXLpDX35mt24/evd/+5A1UELtfwaj+XygmHperNjWOOtEq0Ua/z0XBItqShr61cfxNMkIWuWBqFk1WoOvWOfSL68qY8asaVJi/w5L5kkGPdNb7XTArGNNwiHUkQApbV3W2W8ZiOLrV5ve+10az1wLi04d2d9lefPrT9vSzz7l2QGqeBd3YcD97HpGyRkruOlbBcRx7XohhUt2XAandT+vUdzsdjavu1/1mnVl7uoWl1R1YFUZ6rHbAMPWcHttaWQCnJkjMS1y1TXrtqccfsGbVnfB8MblmciWmSbzq71khHotz8ZmQ90nEaHx0ALSGzZUtB4AurmRSyzlZhe7WtkRKk0n2aKhl3sNzBMNGMm0f3u21Y+s9qQxYIyXnZULrH9YYQFVTuBmycO9/W9VsmCvrcn0cWSct+5knvDLirCiSKHHwlWn12n0FOTHvU+wQ66NyNDCdWKA1Sg3mfMK5ukL8V0aGdQFQvQro9d8Y11QpQOp5Vt7A/Vc/Av0I9CPQj0A/Av0IfHNG4A8AVL1YQwgB3mmA6pyQYIbJyhUBkUFD8W0aX8DCEEAV02rgMabJx5hPEsx2oMNXhwRq57inntHFwkDWzP8a9mtySusagmIqnCgvPAUU4MQJS4rhKgAREXGMfGhbo1yXIDFA9BymzDpV2AvllbdOlRLrtGvdnDWrgugCDGnfEJbDOkPNlACY7DSlX24bdjIHSfAoKyg4VZqrQ7BBlEGphjhDti1Ty6o7HMM6zaYypVXTKaMqUyLTkFpVgi4DSgNIGR9ldSOBqiyOrNoRoMpAdeeqVLmi93gCVSCtoQuBn6AkdaUYQRlAxznYutaC5HVcgGn1gpWJqXOyFU+FdVV3m2PZ7sKYnG2rTrajSmMYU87CYYoDTPmwb+f3qmHNecEQ+aZjNj5/ByaVetT5I4YHUyrZTwDD4eoDguDngVoG4qUXVr5sYC5rKhNXjqth6MKOCL7NDPCCAy4bZGLEcx/AhglmXFuyZGFWBa1+w1YnEpeVJGDWvEdWFaC6JjJ/SVD/+fJBe7Z70L5c32kfrb7b7j766/bw3pvtpx+9aB99DtfDOU0mJGcEDYAwWVHnynXi+haAnSJNF6jKiIZRhV0dkvCIu6sJiAAb2aZy6D3WBBewLTZbabrrMQw22wZ81aUnIPezmkAJJvQV8no21ht2fVTXmt6kFtW6TVhTFAqaLwlWTY4oCZVlW+v4KoPagT4Bq68LAsdZF9x3jKPJDcHq2fiy3aPO+zZKgR999/X2vdfG7XT3y3aC9Pdi+BL2WJCqZJZxicMvABXjKbIUXAhJFGu2O1lwLibX5jzK/AtukQd37PK+Y/SzOD1h+t3uN5gYKQkWqMoYCj5hJssp2Juv2PMb2cIAbuShk1vt7O732mD2KKxiWvngJvT88w/bsy9+G9nr0P7K6Z9q25q63yKDlYlNUqcWeIzUsrwFRM63SSWPKeELW2ztuWDMfSThZA1tZ97ksyIGTu5JoG1CxxWg5Fdpsevf+uq6n+xpesJzbEhyoKThVfJQrGhJxr3kcgh27Xv+vuc18HvqUmVxK1nhc2a9tBertb4+ezpn3+S9TOIooXYuRu2aROEVbKvrYq9kGF3v6nLD60I/n00844KROV/mJs7MJi59DmfNrDFWkpWvZIJfMtS6rCsGvuHcY6TUgVT7rV6TkFKXsza5xPu6HJRxEveCpQXxCuYZKbDO/1AKALCfx/m3nml5dhwZ+qRMezY1Q9N/9SPQj0A/Av0I9CPwDRmBPwBQrbpLAaruv7KRQ2rXZodFQCrclqEFwYwCLL9lDey/5+sYJvEe1X2KVxNYVs4ckGrAT52o2+nWO5qRPZ8DUgF7qltXLzgW8rcR2fspKsKhLRkEbrbOsNE7dVojTJf8tlZK8DkBiJ2dXRNAcxz2OYDlkZUcwVaMBFHJvVddp3I3AebEoJBgfcb2B0DSHoZ0wucEb4arAgsZL4NCgz+z/7a3Mb4WNKbW0Fepj9X91/o+AYrMhqyqwdNgIAPoSHVumwmwZCyLvXK8AtYC9DR28ZxhKpQPdxK9BKmBOp6H0a9tTwz+lSyWxLeI0ZIXRqYYhrUAkK8Xe1tJBGvzrLHznNKHlsA3YFSgKviU1fCIYXQrFWFIH4OVvFcY2jHM+wH7gLWzt9vk/l+3E+oFDUBjhtSB1MPNy8yTX45ZILggNqybYFRQezTtKq4kbW7cj8c0qjcS7wDuUVZZEbzL69inUwYbd+XUYbJfzXrCyglUYZMAP1fILJ+taU1zc7v9hlrVj1Zvt1v3f9TuP/h++/Xj6/bBp0/Dlh8Aw7ammQPKlKoKvmZQp172mHMPG4rcV7B6BKph6ABISXCkMW2lSgL4/T1zo1LA5IGMXrF6rrVXcuqg/xqjoyOw4Xq1pkGiGca05L8L2ERZV4HrMrLfqm1dAljjEgxw2TJmbruSXZUxC2AS3BVwDXsuoOI1nagFAKf0D73Dmr5DneLf/PGb7bsPAea799vg2X9ut2jZYt3uULDKHAtUT6hJDVDl9bSpCUjNXRQgaGIj8uKY5pjt0cm7q0M+DpCDVXbSSSwclmiwNVxCEiyLqvRbVtwa1ezLvqTWSsLsKen1Gk+GF2129702Pn3QGQsBmgCzz774RXv++APOgzpQrtE6VOs9feCYTArItJa8A5nHc/ZcbKrlbHivCW53mB1F/i5oDAh3zAWfJiSqF231atVAyXmT/Zed9MHhOLgOBNzFxg4646aYRjGvqkIik43br/eH29dn48ek6iP9XE1c2Uam6kxlWGMgrBnR2t9dRxo52Z6Jc2TcnWs/U9oK1gRtc67ssUoSwCLnG+7Rl5+t24J2NMryh9QrH/tV75aMJepszZpO0mPZedDAy7IKHKY1kkpyi2Pz+iotY+rL7QSpdKRF3mvNvkZKMqGO0pB/YfxvKSkmUeXYz1igapIGhphPv0yFaz2NfI51CyXP074+tRvo/kc/Av0I9CPQj0A/At+QEfg3AlVZxGK4BKjl/GtYoX3FIrKu1Fzxv/TDM6RQ+kUQInNqhhyoGblv1bBWixGZvHkCcwMmA55RO79FG4gzW2RUGw+bzd/wrSx1OGMf1KcOcRnVvChySBlV/j6knhSGFGZHOe3p6UvYTU2ECJZxHxUc2OfUwC94zWAT4Jp2NtZEWV9K8DknwN7vMYyCJZHpMsIXQKQWkZ/pTSgw091YTJXwtFpuyLSMBdrTRbGtAo70Ui2AOsRcSfmirXEEpgamMUdxZJX9JUhXOih4LpOmAEflgEdGVZLwFTBWmud5Wc2r2Np2Mhr2CDI7AHi0BM6Il3mTI5D6SOsWCbRlU9y/0r2wvs5JGOFQefm/HHJNbUlYjSMF1MEa/LSfrMd1bYzpkTrROAmQKjN9kE3dPW+HlxgnyWjKsikRDRj3pwMpGJSRKuaqflHW14HlaI09c6mtkg5Wn9ZuaSunLO1xSYB3WJOqcwTMZOiCa2XlBDpKHmUbCcIJtF8i+72Gkfrg5f32/uKdNr/zF/RSfa998XKH8+/jGC+RwiABwQoGjKavqu1YOH8UrzFWitGO7DzvT5QDdxLeWmqa8NQ2x9JVAazru1hqpb8lG87VHIGsyZvUYzqn/y977+FkS55c5/26+9r2/fwbP2uwu1wDgiBBUhQFRSik/1xBiiRIiCBBgGtmd+zuzDPtrm+j7ztZd2YAgSAWVAiDiLpverr72qqsX1XnyXPypEUVj3B2Mcl9pLwCEG6yrTNcWTO+hmO0QN65YG6IM1bX9nEKbAWrgriOVVX2aXByX1hXJd1ldRPDrphpeU4s2zGFo8ecl//0e2+2984Ar7cftN2Lf9X2cacdYSi1hxvyAKdfmXPnpwpS7/mySJSRRN1ZF7p+e0ByzrBug9hlDrtezgC+Osa1BjQi4ljShH6/Yh2trnkMIx2BudLfPE9WUvBajN6tLDGATbB6+Pg7Aav2fjp2ZY1k+OLlhxgs0SONFPwGV94VX9U3rkmXcXd+quenxQPXnEDTvla32YJYmZF5VLJWLchxHO1RFcDmfGsrs0oAACAASURBVKf3fI/vmYdq0U6Zb8617iATh8TYQoor2z70buSSIXE/XLg7Oaa6Clvco4CXc9LzwwKDmLKKVh6/G1ys1ytYSvpePV+MyXIp6GZfAPXrGZ2dKn8dF+SKCktvkULZsHN3AZZ6Bdxf4wFAT+qvWRusK8fQDPbthed34njDPFWvU3dKh2FqPYWzY5x7uv6u01Nf/fnuxYLnqLDJlYTtxn87fz0skEVPkaKXfzcoXMadIPoPrsl6ASw7mOq6Zxnwimv+r62SzsI1aMz3Lkfg+nkLi7MJ/a2PQB+BPgJ9BPoI9BH4BkdAUZVQhE00LajJdsXvePvr/qj7nAx3yfMLsPoKu4o09ZFtCzTl94JtAawkD3Cd6cMrM6WaixfxXGckY54ss7dDkqmsTHnZEFB2uC+bQxJDcq8Lp3LHKSZFo6nyVucz0sdK39YOUkldMZUE2w/rHFRlcnuYOO3BAo0nMkQA1a7ndLCnxNYEuJLlEVJGQZE9qiMkd2M+a0iyfLvGLOb+KPI+k7tdmNMxbIIgfbMpUJpuKmmvzFSUBTWnRqYGOB7BcMqwhREFGAqc93BM3WM8TMn6QjvGDEWg7P4ojRS8msen9ywJsrJgQa6ANHlpeQQ5O9FtEMACBO7ukFrGOEpmTra2pKY7YWlNWCMQ5kt2F1kyvbJ1n4mu0kRiFNMmts/X8B5lnmRca6yEYEE2PPmxeXvuK5YzQj32yXEtw6Pvw6T+BCwK2I+VMEnn5jWTYX5VfYcCmXzBYPkY/cT5veYN1ZoUqQWg1n7IfGc3MqakM9fpVmFWrqZayn1lmM3C7WGNVNT7AOYBrDJuPs+eR5xwYd6WMD8LEvOLzQFjaHbpVT1pP519q+0c/Li99eaP2gXJ+P/9wQtAH+kwknNdfgesJV2A9zMzlahjHBSn3s48auhaoV81LrhhRnWElXUV6gN3ZWGVl7r209/qOVBrqUYSuesltc4p1dUKBrrScIxkyXxtAGkYU1mmmqE6B2DMkGsKXpT/LhZIfCMNVtpb8l/PVWW+CwDeBmAiSE2Pqr2NFmWUtTpwhFgNLFw4D5hiyf5o3Z4c3bb/5YdvtG+dUYzZYEz06v9qBxQ29qnYyKoOcfrd4XjmmNqnKrtqIUIDrS2FbHEiO+UtlZlaSx5/3iPXGo2SApbrGUpWoefC9O3Iom5g5FcALk2BAlY9pwUoNWP1JsBcQMW7MC90FynG6dNvo0R+HDZxDegTBM5e/7xdv/gT4kQJZ/0gICmGXo6KYr81WcoWxmxMkETbgYUarzX2f3Oepu808l0LWM5hrXVcZkqO3SrXWplArzuCzcxy9buvcx8j+/e8rfVt76qfL8utydENhTquVlxHVGMA1r0OWE6gN9TzN4yvvaqy6YDUNQZ0NR4KYMppsGFty75Tn4GUhgbluQPWso/fUHgLQDWGFGSMv5L4awyoZHfnrwk1kmBl5XscZw/TmjdaL7zeEhu2peOSO07UbeN9I+WVZa2xP6y2zLoOz8y+Z4J29xyvUi70sqfjL4VO7x2o9Zjq8JsrbuTEAlvZ2Js2zwgc/z74N80vO2AL3Nfv/a2PQB+BPgJ9BPoI9BH4+xCBANXq55H99A//FqhWkvBX37YgtWS/W1ObgqWmHCXcFKpEEBpU4VAC+ScZ1JKXxTVTVhUgqfvvGJbxjvuXJNpKhU3eNJPxtqdxBnntmP9Vksj99HiOcAYe0Pu2hwTThG164BzSA5IUQGUkuErV2EMcgAckNklqxTcBFjJcJoOMi8EcpmR3skC8deaoAi75RfMf93IHo6VpO4qE0P2JuaVAgcRUE6T0E4rB2BtBquxFzImUDgJS4lKsNJbPT48qPajD4SXfrzt5biXmgtQbNlrgGMddXiPQcftMwHyP6ms1Ma446u5ZQmkdb5XUyqY4/MeZpDV3Nf2Pmctax6g45OLATYCHGkGpQCQGGavBUoizaOgiZNvOcs1IG1lnmaNCyZmrWsiBF5fstcbIOKqFEURn32ujk+8VSM0IFj4bJvVuAUhVThjAImsm00WHs2AmsmwDzFfYM9+/0JkzdgPd8kH+INBMlh7mKcm5P0cKrBOMVKNsavUzBtXBKN3fAJAzvka3YHv1ZBDXAND7dgUDdc783AXH8fV60v786t22HP+4vc8sVWWef/SzV+0V5jEWMIbQp0OA6YBt3Qdwju0pxTbaGbW7bHtG1rimuvE02z5Ug2bBRhmubKs9xdtiQvCnTsACH/91zHn6aUO2lWxbMOzORiAZsCmwjEIzu6k50gKAMQdU19iVBsMKGI8E2PtkZuus10zJHlWNldKfGnMpHy8lBLqBAN+h/dOC1ZgqLdpbZ8P2hz981t4+oQ97/bO2efFv2z5FjQPjMuaMnyCD5WS5w+V3RzYVwApKhIzUBCsnc64jsrZdJcU7q2gSQGtBrPbz3rXWGU+l59ie5Ei761jfU/S4X87a7QJmTaYVKXAAoSZRAKkYK80Z0cL+W78YTpCUPvgHrM132OfoA1j/C8DqT9vr33zU5gsdv+Xwqg/U65CFAW+15kvmq/TfOcg137h6W2VKS22wdZ39ygXY5zp+Kg0HKejxFYBqr2pJVj0n7Rf1vK4iWsmE1xtAv7HwIFtI2vae20Mq8ATAFlC139bROygkWMNL5lAr87b//YY5wEqll0skwYgZNrCjyuhVpOyxbUp31yv8AeIWrHRfY6MV5wbC3J0rGFiu09eTFDV0CbNotwH9rmdIb3nfOJUr3xWeys5nHqxrqKS6GwF5ZNEyqrC7MVQCTHO/gHOlCRU/L4mRr2cQVHQ7yuG9nm0H3Yx9jxTLimGlc7ld2//qOweoWqjwsS2b2o+n+av/pvf39hHoI9BHoI9AH4FvXgQKBVW2b6rUfTdRKvD6V/f1mDiSLHUSrgI95e9bMuBiF2sczVdyYHkFBVnhX5V+Jv3cxfl3ivlSgUZr68oWR4AiZbcoB2MCooHKCLCnOUvkrFT8d53neMoYGkbZDDS2wan3YIq8DECp6+8USbAJ051sYpJIk1ZcgUnCnHcKEVvsHolOzErCkNjbpFMr772PmZK9dAJFkrXxPfMYnetpehmgSHKFNFQmwPRKIOIsTeF3ev+U0tm3GobNeFSCK0uaTlwkgIPhHDB3kVmmAxk4jXbEVSRZMXeS6VUmHSZWZsBkrdjr9IPGNMU+tZLJDjFbCXAE9RTLCRsVuR1gO/Lmkv7FYTYSToFdmceknxT2h8mYSbLTJxtzGF2cdSDWZVWWT4CuaZES368gb+S/SgEjiSynzoNn/6hNz77fsaUcO5D8/fqLdjf/qJjQTuZrH6oS7ZKHwriFTRXQuBNJ2wuEGoFqqs16zfTFAB2NrQRVUovGpNayxyUABpDql2A1suEN+wJQvfO5NNWVbNKeP/roVvSosmmvAlSH7QI26mdXz9v5zk/ae+/9Huttv/3RL67bpy/LuEsX2ymAXJnulOLHNAZKMsJJrVlDyoBlSctBWVWA6MTtTiFGTYPANLvlyCPDLOtecmFXTXoJcytG1d8FFr5XgE4Y1K6vlN9vXBMaJgFSlzCItp3KsMqQzWET50iABSEa2tTMzgK2MV3ivZ2lmnmqSkA1onKGrfY2svsCKL4Ohsh7USh879kU6e+z9nR/3qabn7bbV/+uTXjeRBZ5irjfJnL7jEdHcfqN5FfZN0UnwXyKD54nWQsCmFqiro0UJWKza5x8rJN9C0I0TsoaEhwST3uNBa6wqXf0rt4uYOztXVVKz2M3SHvtP17PaUvgOOvQLXjFerodPPj9Njh8lh5WVQ9eic5ffNS++ASG2KGgcSavsU3VNRkqmOvMPiw2ig62V/du8ay9rXeyrlFCeDLz+SoULNpFEeD5owM42+bK65yxN/Sa+lik/SlMKDN2zI3nbLdd9niyJrPOlbXzwZ6LAmWB5Q1ylHsKDQFz9zXrdc8CHTFYLo7DtnpNcTntILefz3DsvXLqD0UoC3v2vqagx+coFbboI+jVfMlZwzoP8Lo74mqN6UaAPrbAx7zSOevt0jmsFg7iTVynrzUGXqkSxOOz5v0yExoQvuLcnMvc82ys8gIub2V82fsNa3PleeEoMa9fbkv+WbTj+t3ZL/veTEDOWjiXVa0KQoyYbD9RKdQD1e7y0X/rI9BHoI9AH4E+An+PIlB/0f9ft68zpV/v69kCBCvhArpt389W/rt9Ix+HyQuzKiNQCXiMeUh04Jp4VLluGSrtkwQepGdSGEk1nSxqSFJib+hAQ6Bson2WXaIPE+PU1TsY2CnOwPv0pw5h4hwTM6EXVKZkQ2/ZiGRoSp/qnf2cmh9xv4ncHWzRdIKk18kigDvZN/swI68FBArwaK8DQPL+AFhNmGR9d25PyxyH95JNFTAv1gA7mcMwlrCwAhG2U3MU5XN37EuMcdKCth0TIyAsqafsxhDAOp7Y0weIEiiThAUQZA5rgdWMwolxkFLgYkNLTC17KJhUWkjiz77KeAW4dX23YZUBoJEdJ6nXNdckEoDWHdLIj/nl9vaQ901g8tnp/4RN29udsX/20RbITb9rgGqVOWR5ZY6ynRYYRidt/+GP2vj03WJJASeRbG9eAlI/ZBtYF4D+vFoQI5McMyLZN6Wh3ciaak7tEk2XQn1gl4sGMvhoel7ZTnt9iwF024yfqI7Poje1wKoSYL/YF4Cq40wCbnIWyLwB7GDi5oCTi824LQAhF0gmP7h63D67/3F79vYftNOj4/ZnH1+1jz6HoUuyPGr7jEY6IGEXqOp2O2KNuqAyV1U5sEUINtrfAy6zzQVSlEFuTZLcuRQ8UrT4ykTJ/dmerMWq2kcsaPSYFihNj6r7YN+pMZNJAzSslP1m70jeWf/XSH/tVdXlV/Ok9KR6hvHNkTZxEOYXR7rYq+hIEeWmMlMDWbroOiniULyYYJr0D987ar//7cftEWZn48Wft3b+bzlvdMlm3ydTepIBqkikd2RQt66/FiZk13MSeHKoApA9LQVFMaux56oFZqEifdtboFruzTXvU1Y8qCnsWrYVAKpB0O0CQMWXRlm3GGjdsQZuIg3OEBQYxXI9vt85aYcYZU2P3+7AGoAdJHbxxaft5a8/AwR6rtQ1Km0CnsK0Ltzay52tMj6diY/nYQCpZTfVFayFOPp6nXT9Fms52LMjU+WDY3G4UgJU06VPjAPc4+BbBmt13rlWaklvnLHK/m5nHQsmV1xvMu+WQlxz27wG6yZ8D89oj6yjarhWbGBko2i5QygLEry+pD8XBtr2hD1nKMly8v7rpX21FvksSjFubOmYMAsX/H5DPzBgVTC7d+B26wTMmrqgb9SRNyoJuqKWxUD7vgWgSs9dXyoFBKVLja74518JR904aEaG1WLATYoC1TDCGZS/J3EJjrJCoOqQMx/nSGaGKs6/7Fd8gFmzGXeTv1HdCCEl4PFC6G99BPoI9BHoI9BHoI/A34cI/DeA6n9v00uqZ+L61a3Gs9TN71KIJuQAnKRjBwFWOgI77YQJlIBRTI54FiJAGNXy3NWzUVnYKAY59oZh0IJhi0jC5H2MUtmex1tkkc5WHCKxHJD0OuN0IqMFABXjtLvD9AoOAbPhJtKwJTFbPXc6//pe0epGSmuPqGMSlLSShEtu+DAvO+T9RnyGTOiEWai7YfoEjM4YBIQpYdYZl8/Z5/NGYWqmJI5Kck0yOzlgzHOUzQpE3SoBmswZjADGNEMYKhmmdG9x/5D7BXS7AFmZJiXF97Akvj5gxeQe8FhdjhVlkzr3LWynJlLsl6yoiXV6XdmWMD46iUZa2LGpHssoeZmCS+yUOw7ooS2WXSBVoECpniMy0qvqoe4kqcmjLTzww2h02g6e/n4bH79fwCOsNPu16phUnxxQIqUtEywoEbvLtNlPrCMzj+VxP6Uk5WHNBJlBxrXWvoJvnRw4vaedWYv2o+lRFcA4wkSNI495vymwhkqRAwv8ZA9Ze+nLxIsUN9ULjuEM9mp2M20fXOP8u/lBe/jGP2kPTp+2X7+8bj/79BqZutvA/FAY1GPwmOZaI1hDZcBu7wT564F9fzJfHFvBm2A1fXzst5uqsVF6TQWabOuYnr9pegXdJ4scQUVZkBZ3ZDk3Jvz2ono/oRCbCVYNjetXBtXPiITXfbawwe8rANoFg2IFrzKq1wLWlcdW6aljbUoifANg3/Bal27cco0razGGYTH0cmTNNWZKV+0ff/tB++HbZwDVTZvM/2PbOf/3xSyz71PmG+9OqCZZ+bFag0R/B5m0PatxZc6cX4ssNRs0fce5hHi+CmAFagVaC6hW4SQbkhE0FiWcEUqhJeOHfAqAMce5ZMG3iwvqEoAyjuvNGtkq+6vLrwWJawyFatYoxwdm/OTJ99rB6WPe1eKFBYBRe/HZS5jVn1ZxI6N5LAS5LWUkl65Hnpfz3KsWD4X9E3xi6nYXIKrJlrOCeU6uFZ5HSvtdkjyHdabZ1W2Y5eJrZSnzc85h99NlIIvsiBjOjU6yfRswWgUPZwjfMAPYvlhrJbYE6Pab2Mk+88krlAIWfFzzO4BY558SCq6lnL8oTQTHqyUM7Mz48xylwFxnlrgEu35YJew146To615ca5JmYWm3zV4gvX21gMVnPXMs7e23ECl7u9RZ2PXTFS5HPLYUXAJgq2HBtg9jZpEF6bYyc/+GxHivFBM0b8SiT4Br9P2b4WgzPQxmPFsPYP9+qBIQ7voef1ERpMNwL/2tE6y/9RHoI9BHoI9AH4FvfgT+FkDV1FkkKKAyYduaU5hMdOX+AKaaIVjVbL/XKAb7sqy/K+UCCgWoDjP3s0COrKZMwjijDXRhBfjEVIRXU/FXsjtCMngniPH1JMNKJCcmxvRXjUi2MrNScJQUp6Sqmf0pwFMxJ2RWjitWst8SFvLLdkh7v0h0HC0CKRQznAHgcwgza6+hkuD0gOoKDHOitHZrdjPkMw6YyypwlNF1HEjmo8Y9U0ZAoFpSRt+jjIn8fMEG266hka7FYa18jO3is016ZVWUid4pBTS+nftpzQmUHSl3Ufc57G1YKGNTBjBl9FIJnj11MrBJgDuWNONHNK76EsTK4JLYxbioXh9gTJI+pNgQ2bBbEkbP/NsiBMnpwTOY1H/M96fVj5qeVLZv8et2P/s4wLjmaMKcVrNwAZJItHV4BcSEYbU/tXpVY4okQ5rVWkxuFUWUggYhd1JRN0QQU32pjpy5B4xG+muWLyjl953M2vQ51bd6h9TX1wSg8RpNYZaAl6vNfpvBcl3djtsni4ft4/X77ejpP21PHr7Zzme37U9/dYGxkn2ADM5gMe3T7ygQ3Z+4Jtw6zbYGuc/flW8r5U0PK/uqUZLtsybWyn095ivWu4xqZq8ae5eteK4zYcocVbZTIOoIGvtKtwAu6uAA2m62qgA8oFMmqeTCM4Dp1bxe5xzVOWNHNMnRGCohCjNbvau3zh7N75rfuI5Zg/ZVpmDBvo1w/R1dM5rmcfvuGyftAb8fzv4dQPU/tuMp58I+Lsj7pwBT1ltcf2VR/W5BIicfxQn3ccueF/xLsDy+Pu73AHb3oMB28GBUBOkoTTwsPuzAqmasS6S03K9jEMe6elnRaqxm9FXO2zXS3xvmsF7rhgzTuGePuT2ZHPc9+qOPn3y/7Z8+C2scR14KTq+/+AJ29eewzOe5rmVEk+ZGIfzLpbv6zwXQHiNBZwFGZbkpObjGM6KmesY9lzwHNC2zLzWMuEWGG0FvncuZiwrgsogVhlaHXoCo3f5lWlZuzDoN+7oA+zCOZcKV8V55X0fwIM9dTFgHsvWwlgBK+NQw0ALTHft5VWGw4CBLAaH1Wq9Na4oVynR9rtf9nbsrTh3aLOhxnZwprQa6frEA3MroAsoFqRRScm3ggCknD5srs8321rWM92VNdVewQFF7kOVClzx3bfuA47VyxTbOe8zmBvRyvSgbP77sB+aRDbGBP4/nr+7BBVMxSEtBtW4Ouymzv/7WR6CPQB+BPgJ9BPoI/H2IwG8JVE23ikXwz37V/bfg1N01nSg3yy7lrISpAxVhGxSkmZQHRDqiBqFpwIdJCfMoncknswYreUtiMQBA7GT2Ie8aAsa5qSIxTFpIdkeAgwHUwZifByQoY1x/ZVd3AbJKf010ZEVvTQx5WXrx/PzIKoFySHtNAGP6FECgWQx7JkANSJM8hTMbIRWOpFN5LwDdxA+mTUmtfYfhV3i9DsYZO4H0ThC5C6gTIMz5GOdoHtC/aAJbfaeOfDHNCuSKW68uw7uYRDmnNS7IGUFjrq7cVjApoKgEXRBSWXv1+YWYJEH0tZWZVV+dQCZGu5m9WCZIShXtkZMpzUxbGRtZoTCzJbnMDNcA5mK007cax1IY1SR8MidFiBrMycHbyCfp9ZsCUgWbSlwtDgBS2+yXvJZ9EZgIQAeH7NOWSeN981x/r15Fj599q/eC16CXzgXWXwJGBAS8d3p3QwWH8euoQTXeAbhlqCSLbu8q921gVWOkJNNafY6ONQmQCQDEMgbwusJsZgajekXv72uO8xerh+2z9VttzCzV54/fIYmetj/55UV7fTXj82HEkIa7PhxDcwBQNZ72HPvlpip11PV3DACd8JyYzbDPIQaz/i1cyLB6jEtCnP7XSLTLNCkGS0QignB3R/ZJBpT1lbB071WAszOx4f3sNfV5yn6do7pcO26EswuQqtOvQHW+LMAX71TuK4CruZRFAkeNOIdUCbizkIuhHVJYOcDA7A9/9Kh9+9mkPWb80vDyj9ru1Z+2B5ic7e8ftL3pKSTqsSdRMarKf1OIEIE7eqgbRZSxRK5LD3UHVKOy6IBqrlQucEGgTyp4U4DVHe6kwOmlLUn6/ZrzFPmyxYt7mDsZdCWur88Bq8sFTLKS4VpHSwym1gAxAfre8EE7g1k9PD3LulNdoJPv1cuP2otP/zMxATRyjtymSOXmbvu862pnkcoZuwFpXAcKmAoo0y9Q56894hSiPHeVB4cxRGqeUUM53+u6KcuqgVOcf5XPsl+qOMJA5zTXZdfRO1O2S4BbwLV46WJZfdodEvbNasI+C8oNTikIGtcn32ONBFimWFAskN3Q77qYex3zusla0Q3beHlVk20Hyd5a4OH34T4gecGs1ZcUfXJIvH7wfvbKSiCz2+lzFiry2jX7UWqM2kqBa3Wess4i90XGLCBNnKo3uq6QugI3oLU9q1XmjLlU2iOqALllVP1pGbffakspJlXg2kt/E/T+1kegj0AfgT4CfQT+HkTgtwSqAiKZSlMOE0WTqQI3xZjK3CgX3bKs2wiYuDhiQkik1Nf/V2VbFnKczBP3TZL9qXP8SGpH+yZnSGFlyASZSNhuNBUh2T88cuxHSen2D0nkRjISJHUkWxoulUsvoEFCzvEoALc7WVkTf5JdHxUY+bvgMT1YnXOmSbRyYfByJVuSgmzSAZs/1QU4c0RJ5pwreOMoleolFGiPZEep8N9lvibbE1YAh1FzZSK9j1x5H3eo8vlh+1VCGkVZmCS7iNviOCxQ5eeAS5PsrtdSMNuZ2cjgdJgGsGhSrDzWeY8alQgIy4Sp2R8XBrbYOd1DdceULXXEiEDX15ZBiay2IzBkgDoG00RcU6ccU0G4IAuZMj2r4TgiA8XZ9+T9dvDod9n2s4BlexLD9C4+bHeOoAn2EJTImgpSGJ1D72p6U2W/g6TTyJtYehwyZ9Wig5lutq+EvhU1nugmeTzymIl89Zo6RzU9ixlzwXO9Pz2M0EQaKOV7SYIFrvcbZYy6mwrOZBpJcmGfZrBElzzti+VBe7k+bZ+tnrXd45+0N58z0mR8wizV1+3Xr+jVY22v72VVOb4wqNMJBReAZjH5JSWP0RJFlQnrc+p80ZgECU4BBWyGbFy67QDVFlgSV5lYDZcsqghYPQIx+ikGu+TfBQbCgAoow1zJ5hWQ1fV3CRCVQZ0zP1Wwav+qfakaLc3Z3yXM2ArQGsdY3y8GS7wWkLcFqtUHXUDOQo49lmNYuROk9v/77z1pb53utkfIgPcu/k0bzH7WHqCXn04Z5TQF7Mmo6opGgSKFh0ifPZJWhiwQeU1JRSRrJN99LGy7zw1tWbfUKURDPmd73JWEW5AAmESiLADlcU8Q9vEeQOUMXe+/gWVdYhy0WM7bDAn02pjw+4xe1Vslr5HK0kGPQ/HTN563k4eP+BjBpqjzrl2dfwhY/QXMpMUPCytupoUuN8zrYzQiXeFEoFisa5yK3acsYNeDwEn202NOfJR0836OgPI5Ace5TsA+Mj5LtnOxoiASub/H3JFYSmM90H6m720xQeDtz8amHIVvWcf2sN5i/CaA1pXX88W2ASXIkTmzKDSIk7G1b3VNcWZNTJQa71A4m8G4z0GPMsWujxXuv7oGa/i2ew9oZT3NLyhhOOGKNT5g/d/L0vMa5dIy9SkEZUyQY8e8PhoJ/5IIVC2ROFKmihVevRQF5xqa6AqkZVoZH6QnAOtlxHGRRQ1Dq/SZfwiP6VNlvbtfkY0Xo3pH/MrVvpf+dmdS/62PQB+BPgJ9BPoIfOMj8FsC1aqAF6sqMDXR8T4TTZMl0w77gJQEf/2mAJckNclTx57yvIh3BUZJ9e/aIYn5dCw7hYMv81Gn+/QqwXSYXJubKknbBdRMYCWVmcoYTg90FnW0BTkp4OLe3qzktzCgAkuTRF8XN1GAAYlWoLZGHwCLMdLhPT7LsQwxGXIEBP+mXX+rIGEyggm1N5bnhJU0a9b4AwbDsTHFdMoO+8+Ek8cyYsZRHzqBljMtcK4kzSRStySaxRzC4Eg2JT935qi9cjVCRmZUua4Jcs0PNH6CGp1OnRHZ5b2yK2HeYDdkZGN+UkxKQ1Zov3BmMgZ+epRwGHYGobMec38B2PoMWSILCySZvmfXH1cupAIgjzP9vXuM1BHAwiYenH6nnTz+Edt9lFjvWGxwruU1AHX9klBV4SJJ4xaIRNZb7r4ZUxJQIqtW+xLZ6BW4OQAAIABJREFUY8bUlENsbqEMk70nEQ+bVlFJsp2fQzX6nGLaAmoyK9WZm8qASXtlVfk5JkqYLBXj6ts5YxNXWA2VWHOyqReM+jiH6TpnLu+H18/afPyj9vZb328nR2ftF7++pE/VgRgyzTD8VBYEqhorqQwQjG57owX/MqoCVdecDsBRRSem2bnsSRg69z49rZowFftaQLWOcRL8yLC7vQ/whFVz9mn3WDG1jjJR3quDr27a1ZcqmJkLLBYk9YBRWdU7TZUcSyOrahzsg80cUsGKZkrEi/d3RE0OI8f0AEb14cGm/W8/edbeOrlvZ6OrdvfqX7fx6sN2fHhMDDBS4mtnRPOus1Rxc75PUUVmtAOmUT90QKuQeNZAihHpKy+wXse/O/ZZsZ7rAif7LH1MoFo93TUf16fzfGbIQgdG6i0k2mCwdIcx0gqwNINdXTCq5gq5w4xxRIKiBa64K463B+UQ1/DHz99vh8dPOsBT5//V6xf0rP6K115nnda56P5wfDIXtdaqyoWw4XFpK9ufPNfe04yx8Rph4arOT02q4lIeya/no2u6wKRjdW5sH4ChdSX4s+AzYDm97rKKStoLyApc024QdtwrLMcTc6QbwWqk4Pa9+t6dooTjbrFEefBGUybkzhbYdrt5zVfz3XZFvGrEkc+Dx0Q6nVnX9Cp7aJbMnbXHNhOFbFFAYh6wipzdKTYWAgSPGxh9V5Kycotzuvt6ZIG93Mua9/qonobr+6qT8XoFvMn9X03SteAoxE2xz+JMNDiMl1IGbFFFAJu/U5ZQdVjeAtVt1aOWVX/rI9BHoI9AH4E+An0EvpkR+C2Bau1EdQfBiKXWbbJjslSOliWxKvatmK9KKrdAq+6r/5fgzVE1zsnjHWWd9o/a6Hgaie1gx56yq0gTZR5GzJOZwMzswcCY/I1wWc1UExknExgMcO6Rp8oo7uGgOxrb92kiBmORPjFuJD4jNZQwjYKHkQzYgaDV19pzqvvkXTsgId0fw6wCFJRrOgdV2SN6tgKIUSHCDZOIDmU57e0CFBoL+whlBkz4ZfNkRxMf5yoio9XlFxge0DfI2BxBifsEgBGkRhJcfbRbA6QSFwsyQs/wPiISHWvdEGXBNTokeb5JcMfcyDzfy2QF1FaiX+BUhqk8Nav506TRo7IFCeXu6hiNjKgx+eU/57vG4IUEcwjAPHr0Q4Aqc1Ixosl4G8C/xkW3F/8FNvXzrj/RZeAGaJgjwBLpCEIB0X45jiZyT+XCHAPBjH2LaSLuZKJuuJsfRFn7V8xa996uO5nsDBn1cY+HD7KfgtLIfKtnUdBV7GqNq5Fi1FhGpjWGO/bjAeReY0Lzmp6+2d20zW8P2i+vH7RP7n7U3nr7x+35o4ft1cV1+5MPXtO7p1mU/cCyqZgnTSmmsGZ0+t328DqyKD2q7NaENeWYJaXdGU8jg5ZxM64l+xhRHchK8RwfLzxaXHIKCPzfQkuclrnf/r87AWhApVHRtbdw/QoAe4XL78p5mPwTsC5hTwWvOv/OYFOLoQNoaLDEl/v/paSYNxEAO9ZFVrJm91IEoohyyGil5yeb9j//g7fbW8ebdjZGTvv5v277tx+3o4NTCkqsaY2Txsi8cf/dZY1YjHA/XagxUYq0GyCVObq1PzHeylrpTLiy69vj7i9VsJECTj+mX/akBrQKVO09FqAJVDnOmkV5fPlyHM2N4JzXLucAVpjVa4DTDKn32rggjV4AWuPGy/MnzIB9+vw7qDgelSLZUhTbO7/4pH328U+REjviyIuQMnh7RXUCrrO1jpEFi2KFB8Y510bPJY8zc0gxL/PXgdesqCJK/l59xyXjFazewVoKcKvnVcMzj7lgmPmiIaJ9XNduiz3lQJ71AEPsdcbrhQZvrrMwquxbJP18rgUKTZdcivaa3t7wGapAjKnbbA8rT73GcemG+Ko62MBEbwCumlgNJjL5FHeuVTBYvJMBl553TJC1oXKRVtYrm7qTGa8YI3GOCS5TTmJ3y0QPCyWuN85OXQHW5/b3EwNdgWsa6rYrn/JQx6J+WYSzMMPrNWkqqKsrgpNbZWX9fwHVr9zqc0r1tz4CfQT6CPQR6CPQR+AbGoGvAdVKhOv2V1Wcv45pBX2dtDPsafF0217Jkld1wCMVbevh3UiOqn8HINmj6sCBA5IqONRIHg8wSjp9aL+flXcSIyVmsGTKS8dTh74LJvkkk3p6oyThSg5JMoLMTCAn3tqf4KQ7Uu7l7bikvHHQdWQNJieyDOSxAoExybTMleDB2r6y4X3yxYnGSI6j0YFVbGV/Juxp2BP7wMyzSQCVA+8CWp3dauIcMxfBvD2ZsFFKV8sUpdjUTIv1ufaTZh6rQJXt43k6CQtSh/T+1XzT7czWLZMrSOkibn5OUmyf6WjEnFOlvMY2jsTd6ArlurB928/X1bh6iwtEV5+bMXQ8jeBGRlmGQrMpelhxHpZtLtdflZQyfOzz5ASA+qN2fPbt9GbuGQzNZ9aX7eYC06SbF8j/lHpqlFM9xjJjASCR4/F85cHpV9Xp12B2pjpx/pVl8j1lzotZiyFSWFShWjFS2XzjFMOl6t/9EsyGKVXia0GlA6owQfe4/97bZyjTap8eayzSXxlJx5dAJTki6WK5117CQl2tAKpIe19ujtrPFr/THjz/R+2dZ48yb/WPfn4O6CuGfw+TIGW/BxP6o5Wg0xwdea/4XcDZGWjp+msvq8A1Uu2AGWNfx1hoqsN1HuN+2VePq+Ck9l08J5iqpF0QsB1Z43clwAKdMkyq3lTH0ETWDLUlSJ3Zk2m/IOeWby+mmyFn1VRJYCrIMbhhwIwJAMPYy6JrwDUk5lNcod9/tAtQfbOdcb6dTTA0evF/crZ9mv7UcUbTUIJyjqojhzIftwOqyr2rqlLXhu3PYR893spgBa8Gxv+CTLvriodcSXwqF/Xd885+426ObgVGxrzAlP2qN+zzLeDJnt0YCDFrdTbHzZaike2Xs9kKUC/bvJXvcifrcnr4COD9oJ2cnHGdYL0SW7oy2/z6VXvxyS+RA5/n/Bl6bQB8ypJWO63b152PXQGojM0KdLa7IzbTdW4RLJxhXVu6OcnucwHVMrDKLFaLXcQm7Lm9ybz/IC7fFuq4Ngqa+WxHW0XKjfFSjJzCxLNdsubOjtV4ypg6zkU2Wedjr34qXlJ46Vylw9oSM9bNgnPmhtdRN+QL0I9kugGgBxQEncO6OHcfmCe8z3YYYxhX+569Jq6ZsXpDEcTineqMAYB2zmMLe/2zn1xbWVcR6sq+urbZj3l+LvlvPLPYLrvq032fdSEorzUinBWgLjvmNYx2rrY1qIbOc57t3wT7VPte1bry97c+An0E+gj0Eegj8M2NQIc+i6X4CqD+94Bq8aHFGwh8tn/4q5ewgKpJ2pZVVZ4lsDXd8BmYzeT1sI+kEEdJUJQ3DhkFM2gPHkS4BtsBCCZJkiAcDZHNCnzCOJHYiHOmOPPCqk5AoTIF84WJlgY29pnKMMJcknQpOz6YCA4c+SKgIH2RaPW4JKHkfUAE9hCK3IaAtQGgY0TybcIZw6CQP4zfqDZKCFr6NGVBIuG0cs88VcZMhJkQgKcXTxBQvaa3zFUVrcl6hl0godT5NRAkjGx0dvxGTHiqQFVwGPUjyW3mZWrIEiBCDMzi5JHZ1jgCD2a8H0ljZMiCQUGxSbJb64iMgkBJ9WPIxBuTtJo4J92VLfYtk+jW3MEdZMQD+mXdhxpro+SQeOPk+uDp99vk8B0YQE2ramzKzfKLdnv5Aa2CC2LM/iFxvdfhVRZ168EVpswvjmXcfwuM7owKyGR9BKB4f4HVMtRhX9InuZU8F9CuALl0C6gmxY39rSNLnKvqfSbMHEv7UjGBsSfVXlWfV5Jg+1SLlbvleRsBHCDvitEl50gez5kVedmO2iU9yb+av91GD/+gvfPmO/nY//CLl+0cJmkPZliGXbZ+AqO6z74rC1c67vfi/I1T9UWP7VPteqRdB66/APFIQFnDHdMqSLUoU+dZ3RKjsKeV0CvxFZgGuHbjZQJ7ZM/4XYC6skcVxlDG1H7US86tJeAzAEgVAWthDlBdOjs1cQxyjmRWcCK40bFbtULN1d20A+aAfvf5tP3z7z9tJ6gPlP4OXv+rdrjzBecSg0OU/SL53ZVR5fyVOU9Rwh5ox0tF0tuB0k4SXqy+142grbCvdZ3Z7nsVK1wLFheMl0xipOlKWl0j6Unm2EfRoNQb2acgla87wKzXFY/x7WYBOIdNpW/T3skZYOoaE6ENDsAZLeN6x/Sr7R21ORLhZ4+ftefPnrF1nN+gQM3QltcvAas/B7SiHlCOHWiELNe5xvxkkSIsMudpdokjtmvPaVx+T7t1XoqT3YyP4X6LRV6XfC4XP+W8thm4O4mYIDTHRmZZBloA6zzWAu72hHqtWa9pqOC6U2ZMXjcAkM7FhTXedLODY58lAOa6ZQzKNdk95NOtTVgEcV0RkyVKhCWxXMuQGn8LGrgnY+cdVnZ56Raz5ve55lIYuV3aXlAM+Q3X5vXMEVESrZo9sX2AdUphAaIMq+HKp1S3xpQp6dUkidJHYKnwslZ4ify3f7FcFdWjXk6/gtRFoCxgOD3Ddb9f88h/LRTqj1DGUP2tj0AfgT4CfQT6CPQR+OZG4Ovo9LfYyq1E1OShBLwlqQqNkeSgkoDOJCXWF6YZyoQxJiIZsaK+0DVTGKk5j6Mv+I0cpx1Nu2TUFIQke6BJEcBnBAu1MxX4wBjqigprFfkuSFDwJzu0BxiVwbS/SpnuDr1WQxIWDWym9LLujSr5s4eqWuNM8suBeEzy7M3HxjC7030ltlbs7U8VPApIOnml7qe8VsZrBJiYAKruYFJu6WmsXkwTSkGHbEkxnQGQJuEmg52ZThgBZ7jKRtp/xmMhF/msAFWTW4FsvWXiekNSeR/5nORO9cTtYTylgdJ45HzG2if7dfec+cgbKkeMYZOpZMCuia3AuTOCEUoJbsNSKuETLcsmY2gVMGQyTO/uweN2+ohZk0eP+RylqXYakwhefthur37BqA9ADKBtV5Mc+yuRaoeA1rTKhuGY52hC5ZxUGVT2Iw5SrIWMFDJwJNQm92FVq1+1dr2Ys6SXASsm9gViocxYduU4HWaym4saRss1CSi5y6xNgIvJtdJfk/CMLpFxE8R0QJXXupYuCenFYhdpKGMxAPvXSC5/NXsCQf+P21v0qY6RPv+Xj87bRy8cKwR7yCLZZftkQvdhEycwqhoiyayGtXRPVAKwO0rKBaEWTjJXVcaV5/iz98u+uqe6BRdQ7W786PH2WMSdt0veA83FagHfxcVt2D+de+9kVmVMASgrJJu6ty4ApDKrKwEFz/P9Fjj/KrPvyNTqIeQTbgUwxG3XNUaiP6FgM2RNj1hbP373oP2z33nYjunhPtu9bIPzf8P5fAlQxZcV5YL9qTKq29mpKVzImOdck2F3XWrgFXlCXTu+1qNazGT1tuew800VRheEIBbZ0ZxTFZgcU4sSkX4rBaY4ccd+i/TuUGks5nBr9K4aFw2mLmEDNwDaBb2p145+IYaCtyXM6p1916Pj9tmrS9b0BKD6TnvjwSnHT1M4er2JwXJ+icHSz+ld/aK2TSMwCz6qKAJYC3w5ZkqJb2FwCz8CSZUVHu/q13QfBKoeywJgbIP97khyNU0a0BfszOcoQuI8DihOn6px23oDKNkFfFM4szVAprLmLCsNZm2wDm46UFosvsefI+t6ibKAIhPXBvtUUwqJjBygyjm0BOjHUZpzRFa30eN9d3Od7ZPRvVMl4FwvzqkNzsp3tGMkBgDdGyToa8bXxGHalgQLJCm1WBhTlqujdHkJbDK2Rikv+8F10d9GnPNKhJ0c7WNlu1TrIucB+7JgX2fx/qU1IYyqZ7/OCTLnuv5Wf25vqvTVJaX/qY9AH4E+An0E+gh8UyPwtwSqAi5HrNg5tP3ZlMFEdlvvNkUgISXBr/q3JkvKagftJN9320XHrI5J0Ea815SvfXo0BYgbWJ89ErGxZkX0Sd7LhmK+sxdAQGKrqyr3lQy3+iaVRiqDG2B+5FgHWUdbVPfoPR0BkMRDOwC56dQkVpmtgLSY32JCS4Y5oH91iGHTEMAMMZaeUUHxgM8L+I1Erg5pDIxITEfKdgVNzjLstkegmhElSZU6kJbtVRIqviogPCDxdD/SX+a7eJ+AOrNKC7gWsyrQUZ4qg+zvjo4wGfcTSc14j7C8bG8xqbKSZdCThLNLSqVrKu8vljWfkX7J6uoK6+pnAhxG9CEqV/boHBy+0c4efhdJ54PEO9JVPnl+/km7ef1fMrZmAGsmgNsVeMqCjpEdx2GZz6FYEHpZE6Votrdsq+warxG8BKQUm+p4mvSabhm2Thqb3r3OCTkLuGNSAwVNZuP6KkAzfh0ftyGhhundUepLEl0OscpHpXgENsQP8ObojpuMqLlt58uddokDKupQ2KQh6e9++3jxoK32/0F7653fpb/5uH38xaz9pw85flQ9qKEk4bdAI2OqqVJJeMs92njIlsqoBsSGjafQgrRcSGh+X2yq3133FnS27FFJH7uDGcChtFdw4XH0W6aO5FjGCyhgO8CDuAkuFqBVR9JcYy6kBNN9vJqVI7AxFKgqz7RHW8lvlAsBMa4dHVRlppds/4LzlC5r1ug/ef+w/eS9s3bIefRg73XbO/93jJ+aRfo70I3bvlTNsjiRdgVw/uzaCGte8mUrRj4W1jxrNSdHgauvYfSt63OY9SzfBDs9lCGjC7WmNzLseRY5j9mjjImSAZJVXc4AXEvZQ0A7rN81bCm/tgXuu1ew57LPMpErWgl2OcZ7KAg+esnzlNaydt9+ctbee3rGDFmvUQBHPmfDjNbXn/2yXb78JExnVAOempkF2q1DwGVGR8G8l6EU5zJzemOcxLmXGcoCK3tRM4sVkMq1KHhbuSzntsUymdtM1eEatgFcq9bYw9zMYo0A0Eh4PdF4KQxprr8CQPbLflQYUeXtNbpGgKxyBBDJZi4ptPlaZ8vu2Ntq0SNFAB6DVV/xGa6XzOZVJqzjL0zrivfUVMxWiXticqMqgaKHnzVQTaK/lfJzRt4sZrj1eg1z9JjrS0nuDi0eznFNH6+jlcpnXDa1huZQHIkruXZemoZtzeF4dg3WZdvox6bouXCUUrhdQbruwkJT+Vkdurse4Vzlav30tz4CfQT6CPQR6CPQR+CbGYG/BVAVgAI0SCIdBmCCUHI3b10CGYC6HXKPvE3gEKBqumSXKUkuCck6Yz1I6NmK09wHHEKiu3+E7PKK11CF3z+kf5UeKFOV0c4x7wETB2A08UUJnGTUR2X8/ADleIOxn2QfKr2TFs9jQCR7ZX+YpkzKeAGh5E8HSIdT8CdhHJCUSfrt4sg7hA3SYGkE6G0kpGMYI1+zSy+aSZ2JrDfViyPH4UTfyy8CYNMrfh2kd9PolCtoTGMCYssgR6OSPXpA9zA1UdqnmVPa7dxGEn/3JfNW7e00bRf4MioiIyKIjfftZZ8KIMlQaOgSoEpSu2Wj6tX1eI2h2R52X2QiJ8C1EBDegqRRJlQ5sYmePar4FZ++145O6UeVHQMgZA9wSlnSj3pz/RmHZBZJtTNsx84FsidRNtSfiUP6dNNw6YzcGktTTr9sT0YE2bPYAdUMtLUQUkl3/vt6r2InAY6s0H0TbEYCaVItQ1p905FCZk5LMar2KiZzT98qP5N46xBr/6IzQnUnjdkOQHVJkeNiCZsKUF3ACjm2ZAND/Rmjai4G32nP3/tn9Ew/bi+v7tsf/+IiTKbxS3lgl15qtn+fXj1nocqUZoQoi8ItTo8qsfJLA6Yvx9C4PzKyvCA9rC4icZzx5rE4rkYaW2yqhkACUOOT3fyyh7WkkI4Q1Xna0SA+TzAhg3gB8q7e0wKta2TPmiwFw0uSOUIEVjJycdlWZ252xlQ798xKRWIuSD1lNM0//50H7XfePG0nMO9nuy/a/es/QRIM63qwz3monFvW3ONpADTIIjaOqrEokWOcs4j1Uf2oW5waYLVlXPOcOtZh1LPLHmtZxO6ykzfyeNdO3LNvOf4eawsTmaEL3LkGbNGLqjn0DezgfD7LmJoVjOAcEyHZc/uTN7CJM4D7GBOlvYOH7Zefz9sV0u+N45lYu28/PmnfZr/tZR/wOUPdwJfM1f3Nr/giDnx02m3ZrqgWItXmtcpRKdKkRcH1ErZUEO95uy0qlaxXOe+d7r6+TgVH+s7Z4a2kNfNdXSMqCXQGrtclimk497qX0kViabAsUNzibHwr057Zpo7mEvgp+x6yFiy0VTuATOhAsMrisqinHHfJebOxoGOcc1230AH4Z5TNms8vt+qODQWo3jiehr72Rr+3i3QzY0bqAsaYT1jGiEqTJUGk4l4NkvwbIhSVY4WlLbQfhlTwLPBkdXaFQu5Pm0L1sc6Jw2WEv5kGnOf5mEXRjKsJo/oVwP2KVa1V2N/6CPQR6CPQR6CPQB+Bb1YEzGjMBP6GW2WyqIz3kFf4h99Zmn+5Km3vqckOACdjbE5Nj9Jzao61JoOzRn5KgoGnZrviucc84zHPHGnQAgu1NyaZZLSBuezkgGfh9ruHNE8wqRRsF1ZCc6UhUt7RtKbsbQASOyRpI2eQAgTSLwrbsKsDJwleMQDOKRUYyJje4syKe6nyYQHDzrQNrfJn3AJjRsIImhMC1gCpmBF3LKIGS5ohVVJdjr0mmM49LOmw80kFeWPeQ1bYntL869iCLpUMo5FkKQYruhAr0S0GbKSEOX2KfgrxFBBj7jQY2LXlISsm1P7Ucm0tQGdKlu3jMYGefbWysDXEQQBjD1yNopF1sBdPqaEyXpNt5bp5LjGWnR2C6o8e/QDTpLf5bGS8MUdhm9dXbf76g7aiN29kv6LFAQDaAMCpk/JODJI0uyJBlZZW7qn7aSS+yn5re/yoMK7pXXV/ZVMBteqyPdbp7wvH27Ftlbh+tWLZFgGJRQDBSICqUtBOfh7kxRrpwGv1LwpcuB8Z6P2a5NXvMjT2dK6QMZKErwAJl6gRrxnXsaaAgFq0XZLgX6wZVbPzbnvwzr9s06PnjLCZtP/0i9eAHRitzgF7j77GEQA9a9mihKzwliXtpL0je6JjqCQgrTE0glp3zEM+CuNasm7DYoJu7OORGvytvLMT2rtm+PTtmJutdDeMKyyW/ba6/sqYLpT+CiA4hsWwYgqkg6vzQ+JEK6DSeElppzJQ1yPPj5syEmdAhU7Vytkf7t8ymuZx+9aT/XaK4+/h3Ysw60ecL1OMz4bI51OAYN/u04dcBYxdxxc5GzczmTzOArXq6azjWnLvkgW7Jgqc14N1fhTR6vbxc4oPFoMETwJUf+fL8ToAq+pn1dwHMyCA6k0H1HVEngFUF/ZPcu5er/zaozAx4Lii8UAe/ujRcbsdP21/9inxYh3ooCsgs/f42YOD9p23nrC/9LgToxEFp13W0vlnn7WXn38WsOw57Tma7QtD3e1n13fOm5eRkcWM1G0EYXUelEeUC8I1JDPrMffstHDhmCD3V3WFRluC0OrVz7UmdbTOUM0iB3249s1GMk7hxbmnni93XBucT73hOulonjC5UcW4nvhczgOuvmH5PVeXmcvLeCdjmn5PJLULrr/WfTRnY62Pua4KNFd8zg0M/j3n0O0SJYyn3CXPB+gOUKtcncNz8rMFO1Zg/hJZutjZYQwO27DhujTvWkocMxNm2Sum8ZQxJhYC0D0lxOzHnN+EqUBpnH/9SZFwFYc4etmnEgl7bdgyq66k7lrRPaP/1kegj0AfgT4CfQT6CHwzIvA3AKomVts/6m701vG3kpSvbmYy9hgKUv3D72OaJglDTZ7KEMjeI4HqiQmZhhq85piu1aO8L/2QGoUoISV5OiLZHwKA7HUTLG6UJrIpe47+MHnbh5U60CjEXjA+VxAswNJcBACxwgxHsJfZpybtytAcDwLTtQtAHcFmmoApC5YVrRZIOEVo1TFgynEKgtDxFFCLp4oJo2DO0TlmTALNjG7JrZJLE6lwQQJVEnCBSuaRdmxREs9QneWm6XtkrIzmQ4DvcnBlG5D4SfXekqzdkWS63SNcVTW0UUqYHD5sSQfZOoBTXYsmqBoxFTiOVUtQt6DUZFW5tv1efr7PMUOmp5BgRKLptrJN+4dHzEf9TgDZgBiFO2fXN8vztnj1C9iRLyggEJsx3LjTZgDb9qd6fNKvKYOGC256UMOYCkxqHEmZKBGDL8G4rJp0tgBFSbCGMjJJuqwa1IIm21tMcwJeOhOl0MpxfykmTRfYgDrZNaW+rsliW+8Brsl6kQLfL5EEA1wTHmaobnDyzQxR3mPh2BLYIFfsNYzRS2SLM1i3V3dP2/T5v2gnD99ljey3//Sr6/bZi6uAh7BX3LePDviQr7CoMbYSiAg4qk81JktKqwWsjHEZES/ZKJNqCzpj1mDkoUnc07mbm6EQjGT0ir/zmGso40oKw+c4KXfcOMcXsGYfqqNnlmg77U9VEiyIjRswQOGa3sENPwce8kHlDiyrWqyb7GsxaCvm52rY5Vzg2/bs8Kb9H7/3pD0/m7ZTJPXjzW/azuWftuMpqgiA6gBjtABVAKuA1N5kpb85zmnElo70MYtbZXyTUyNAzR+63uTAUn8u7qxuFl00y/I88WSUAa7e1chVPd7sQ9aHRlr2LMOc314jXV0wgggzrSXHeq4UGAyjsc8MRvFyOQGo0pPsCBYi+ezJk7YZPWx/ClAVzCqtLdBexYGnD87a+28+Yp+5hnD87abc5Q2vXgJWP/01rdBq9AGsrkfXbIpVvrxGyDTUGzeCSPYvzr8dA5r1yL7ExRy1g+xmWniRtlr48LqjasKmzZgt8WO1BFSc0laQdWclyPs941VsCFS3jr4loRXkrl0rnQlZnH8tY3kw2Gds7DKnVHAawyJQqa7P2hStdMjWQDv93RYkYYa5dt1QDNPA9m7KAAAgAElEQVQU2PvvYYzvZ8hYNKki5o5HkrV3HNC9c2UdmdQ5NqdY5t8OgTBu5XPidovcWFaUIxcBr+uRMyalNt4l6g636xqA63f/f63BkyA2jRcWVTVQqr9lX41Q215TtmvqaxeY/sc+An0E+gj0Eegj0Efg7zwClQn/tbdOv/YXmNO/6mXCIaehCg9MCvxJiTAJSm7VD+ljuwDSMSCJ9IfflQKfkQzJNWjcg/EJ1fB9kv3j8VEbHJBeTWBCJ0jBHCgvmwFjNxiUaY0AcQjI2iPpvYPlkTG1iu7o0nvkfP7suA5bNgMjZU91D7YhECMUZXmOrhkDohwxAiQGmJocmTZXD+GQntbxPmlrZHe6BzMqJ/SHUsxykBRUCQBr9qCjSXivJF0moEqAuwH3ibajFeq9/LUYKkGHsmH7zZxfWuYgsi06BEdiPF1E2utmxFHYntLglWKdKgGuaGeMiA26ubd6T29vmaOYebJlfBVo0vWwZias42IypxYn5rOz9uDZ7xB7+lGNXIh3mJH563bx+U9hpV4Td+TajuUY8e4wwLKAQxjT3YyXYc8FqSMMXQAj6T/Nhmf3i1Hbjp8R/Xp3rJxtCq4e1RRFwki5f1vQ4jG3h9B9KzBa0kcPeCXTIarzexUU7D+VVYVSK6kv/YrpVUUKegdQFcyaxt+SWd/RWye5qPxz7UzNOObSv8idM6XAm/32+eas7Tz6vXb65PuQgQ/af/1s1f7sw4vM05VAtldvRBydp3oACM2EHQsSYY6LT7eAYZ/qhBc4b9TjIGvqsrL3N+yqEQjzXK/PvghewqBWZSK7zI8b2eBOCWu4BK1Kfh1Po3GSvamrzEkVaCjdBCywT1eYCq34rmtreEtiJpBYExuBamYBR2pNbIjzdLAAXJer6rsPd9r/+pO32xOmzzykmLO7/rSNr/4zZmiYl02nHEp2RpkvvapKgO1LvtdMK73KVbxQEv6ledJ2KdtDnWMuGBVElJIj6zz77V2ypD4mACyJb8BpfuYLQJ4e5ABXCxQCVfYbx98bjvlmcQWbisUOrN8aoBgWFQb9ag6Lh+x3qQEVRZKHb7zX1nvH7b9+cgEmZAQVBTGLbWpFfK3H8+Rw0r777vP24Jh1j/KDATX0xi/b1ee/aZ9//AlS4zmsn4UJnbz5fK5LsqDOMY1qgnNcQYT753fP/S+NobqWAcG9vak1VsXYRPhfSgrP5iieLfSU03WKHC4mgK6PGfu7KDbsUbWYo9mWfdwWNLgqC/QtSAT+uUaNHcDyhuu325BLCeubc9UCh8fAesKKc2bNGnL9ZvQN59mOM6njOmxPLM9b8HfBGde+e8bj+DrAo73EzkylCLSkYLChlSATbFO0KQBuscU1IESewZkKVgeAdoGq22A5wR/c7kueoWlSJqayXpcys67b7u9RsaleHIoxrtvXin1fu7f/sY9AH4E+An0E+gj0Efi7j8DfAKj+5Y30JZ0O7C8wrZ2jbVKB+JvyLKEhoDCJgb8DWsK0WpHHHCMV8SFQ9hBOVf51nv5Ve+JkFw+m+wBE3kGwStK/ACjckYCaAMeYxkyFJDNAEPAqODTBSc+b8lD7xEy54nwKGHWUzaHgiT40DU9gzKY8b+AoG1hS3YMnJHe7PM9cd6ihiJ9FP94AU6EhLFf6XkmkxiSTozh4yi7RFUW+s4bNEHLJ4DpHM7YgZHM6AqePl00bgFoEJCadJnF+jsAwiR/saSSg5mDK/GTJwgQWwNFUyj7Z+hJ8Gquaz2miWCytrqeBbzGB0klUuaKC67B9Ju4xhKrPIIPmJxJwCgM7Qwxw6Cs8fPCkPXzyFjE/zDFMP7JS0Sskri9/BQv5ipfRvyfIl2EToPJZI4oHvl7woZnSLpLtzEYVqCr3DHvK54VRE6AEsZbk11v2oUbXFFjVQdnnycR2iCyArcx/imTV7KeYs/zqcfdtwqx2YDVAVSBDEUTZL4yQMl+/3zFDteZwyLQCZDR8Ie7OG5WBXJBML2Cq/FLKKKj5fLXf5oc/aqfMU90dnrYvru7aH3+gZFg3X1ilONiSSsNOHwDW9zPEtwClTKqMqqB1LKPK8Z7yPNns+E0JWB1n0xU24oJqn3MHUmW+KlR1zN3WrXhfYBqQniILu2VvH0+fIe9d4BYUgyX273IBONX5lQcXSoP5sl/VMN4AQlYCVPtaiYcy6Ipt9bXu0yMtUAV5tG8/Hbd/+cM32puHG/pVKe7MPm7T+Z8DVFET2OOt1FeQiqHWTpjTjkUVtJa1db5Xj3sVW0rm24HUQuZVjDCmX3dWqj2s45xj7fEtEBKWVWnr1lBJp1uYPNeAa+UO6erymt7Uq0WZ+nANArO2V7MdmHMxLgZasIALQOnZW99ps72z9uGvL3LVWzvHNFus8/Z2He62Byf77Z036NU9QuIqRgSw7tEXvXr1or365EPcbq/DqmYcUHqnO1ZU1jML1vurZzvn8rYCkeuJZlxWsixMyaB7nZNBL/Y044Wc/ZpzW+uhTnHhGgIUu2RsLail4TWlvlQOrAWOvH7FOVAGXLYGVPEs46xY7xbVdnQZ5o12OX8cT3Nv/zSbZK/rhsJPepnzntU/ajuF23oz5/OvLB7y5ly/BPduiHN5N3GhJiYUBnz9bcYgud5sa9e8jmm1rF3BqluzBIg6OmmX6+Qo++M1UGAtXN2ERZ0hTQ/rymM0JwBYr3hOgdny/81FImvnq1vd29/6CPQR6CPQR6CPQB+Bb1YEktLXH+6/6a3cfKubyNfJKIZ75HsNjS8uyJsAdTtb1dc5dsSqdom1yutUHnYCVLUXqoCq5j5KVQ+QDjrGY3KAi+qpyQ7vgMukpkKrhT2hJqPcT7I7jMzSnkaAreY9gEoT7t30p5lowVIhJR7vC55Mm/hHgj5mE+1TtYFKA6MJd+R32EdB8C3gy6r/znDVTtS3ZtqfPVt8DolX5HuRMZvosUcangBi90jKlWOaII2doSirpssw4GvK5wtgNzIOHQPKXIfIJAUsI4DNLr2oEoUr5IiCQJ2BTf4EZ35mJIK6iZq/hoWrVCzsCoA5SWmID11ckVzGWdT+W0fe+EVsAFVhWe7pw9udttvJWXv+xndx9n0nhjd+ztBEmqT76uLTdv7qU8I0Y38oL8iIwwgNSYztS7V3UVOoPWSeOv/uTY+pPAg2HUUDUIU1LDmnsXYn3OBoGflWbGsk0gZKkx1Y2d3MUa3nxQCqAy3ZN2Pg/sqabZfwVg6c+ztTpQB3QYxmOjVP1dmaZMzVoxopsP1x/CyLGEfUAm5Lfl6SWC8ALmvW0JxeuyXr7TWzNl8N32+n7/wBRYwnATV//Isr2Djl5ByrEMBKqdETsN9HzFwSoOa86GS/zlu1YBFjJZ5TANbQ0A8NcI1iU0wf2Xjte7C1bJbEWdxVS34etahnocxT5Jr13Igolfjaiyow4LUC1hc03+r4K3O7iJGS81Xp7QuTWmvS982sTYEd8bolfkrUD+g/FCSpfPjeG/vtX/zwSXuDPvJjesM3Vx+2g9WHSJ4t1FDQyXgaviY4/3pMPebcH8ffjCnqxtKEObV48TXAGm5NINqt6yxtTxZj0RU8wqTLosq6KfeNjKKAqvJfUXocnf0ug24vsqZR9Eleztvsek4cLIZwbAFML69hVTmGG64VC14/Q5Z79NZP2uudh+2jz2dtEsZPWastDS7ZDvDxnjluMMnvv/W0PTw7ybFxFNJYFn/2qr341c8p8rysWozbC0CsnnXPRQtI7p4MrRL4AqqZvZxCVKmkUxCjT7/G+Qh6S79iL3rOD86/FGf8DK5DjpkRwLrP9qobwkj/MWhad7NiMyeXD19zrJes7xvWt7JuzdT8/DinKz/me+brxqjKntCSad8S7w3s6BpZtTe1CYJRjcIcS72+hLV/JejkfMUX4MZjFzU25xifPT8vY7Ydil0pM9A/vIZd9fo04Xp7Z08sYNV1TXklf1+4IqZU4MAZdzbbwG9zzuEl1yH/wsj5v8JXfsV9cUAXCOf5xquY+P7WR6CPQB+BPgJ9BPoIfLMj8DcEqgWA6maKZiVfrmfb81NyNKBggdEkASYu3udzBKtfPdd3s4/U99QI49DeRp5jx+q+QJSfNjx+S7JyiKT04IDRH/uYHdlvStI8RgpsknvP6IaGwYnZn1LTIUlwRjgwWubG/k5kjyMA3gRQoGwPLWrYv9uMXvBTSPEEY7xvVIqZXarrqklgyZJ3AKrOWr1lu/ZxJB4zHzOjNMh1fK3vf+d4h8705J7n7/IZaZkM+6XTp268vhdgXGAiMEvCaN6nA6f5Ftwlr7M/NnNeYSqV/y0XJMV8jolmTHWIR20fUfZ+E8C4gdYhkmVRgvzlKBref0PCeodjbYgbXyPAHDFWwkQS1uiWxHty/KydvPGjdnL8mM/GiIpYDemHG8FIzF591GaXX/C+bAOfO/U4sX2C1JFMalhikniBND8HoMjGyqiFUUUSKUBJli5DKBsTNBeWrdx+O/CahNvig/Mla60VJC2WrTL6cNUBCjUiw986maf9yZq6hGHrGLcAVYKdOapbcAoAk1kFvJQLMMeRHtU7gJpyV5NlXXOXMG5zWKalPYzUZGaCVdbcq7tHbf+tf45t9LdgNSftzz++ap++Utqpuy/HiAKAfcfKeqesx4yjSY+qeKwMlCTJ7FEd8rvgxKLMUKdp3qRkwiUDDiAKCefIpSoPxdc0oaj9L8hSADMtul25yFEzW3Z4xj6t2KkLXG7nJP8+S7di+1WVBM8BsX4vp1+lw/aoClSdMYtMleLE/ohiDgqDEX3k33vzuP3Bdx+150eMleI82DBL9/D2E3rLkYIDtvcAGjsy7HzVMecrltud0VZXhChqPOiKryCy7Efx7MUD1jG38iIDG8jPfQVUE5Gg6+487Jx/06uqiZqjaQCsAa2yxchyNxzMOb2qMnoC8hmGSq8Xh/TrWuDinCTmi52DNnnzH7aL+5P2q9+cs6Yo0KTn3QIK14pOEuF2GUePk/Nj33j8qD05Oy6fKF8TsHrezj/5oM1hWLM9ys3ZvnLx9XwuB2AgfrfWt4xfyd9l2HMFFjx67UglwxnTSPxVSNirbITsCTVcAb8UicKy1hiY9C5j3nTjyJsAWrhHPlfJuFh+CbPpmlJxEThnwYtzYDejcuowZBIMN1nOzFKVu2RNaYq0SV+4cmT7ddm3BQVF1AZRPNAekEqMTLTry/7oOT68l47G4bpimwDbfAulvWJkks/RkMyxVrKqa9YfkLpAN8/zc9aR9WavIw3esB42rNGNjtYcn0uuXUzNzfaq55nBsSoDLoVPD1TrSPa3PgJ9BPoI9BHoI/DNjcDfEKj+5R0whaxOpkont3/0ix8tMGtaZM9qGaVkVh4VbfsjBUt0eSKt9f/k+nF9JIHi//skHyOHvPNse41GJBwn5LYTWEZBnrM+Jwck98w31IgkkjiZRZKXgb1+MQySUbJ3jS2QMgW83WDMsac7J4k2Dar0kMGuklCZO1lxV5k4GJmMSxPI7m3ZyhoJYzI4BIRa5R+SeOuaqSnJWLmrDbEmTHkv0YUJ2daFtCSLSjrHsJQTmUJNl8jblM0pv3P77EUU6PFwojrQNIVdW+NcLGNUsjU+yzmxACHZjTCmkYo6N9VfOtsqmOAOzxUQhkG5BajyyqRsbu8AY6YVAJFBI8ihH7WHb/4A86Q30hspu2oiPFi/ZPwMzr6Xv04/qrGRsTkAnB50bOqE7RkSm5Gsc2S74hASTFi0jCapwIYts3c1ICT9qj63QGl6U10zyoFdN7oDW1jY9imamIac7oCqy7GT/pbUtWSg6WcU0MRUSdqmgzSZqaqulaT1BimgFqUCvg68Cnju1zhYr5UGF+bZ8PMNgELQohPsDEfUK9gsR5SsWT8Xm4M2fvb7bff4+2z3tH32atX+lD5VbV4GSrMtt7DfYxjmQ9x/ZZhcq7UOBDsFRGOKbH+0yoEOzLp6BKtluFTgXhMcAcVdZ8x0YzLesZ9h3DoGNWn714CqkXH0jBLma9iqxYrRT0h/LwEDvofGSWWeZJ+qUvK8OEFYETOZViXArj8LKDq6HqIuOBvN2w/efdR+/P6j9vRghbwdGe35r9rR/RftmH5y+8h36UXV6TeMqmteqe8IkX/WQrUKpBe1EGmtAdhCAYtS8w6Ocr/ncPU9ehN0BdjmuAteBFDZ6DDA6UkOcOUaEPdfj68KhepLvmGu6oqxPAscgDc4ASn7nTkvlxFR1yg1bvicDcfp6v6wHb75u+3q7rB9yMgZ5dDDwT7HwL77Ums0Ch8eIo3a0m7AxzmW6jnja956chj5qkZUugIPdAT++Jft/NOPM9t1l8Um615zYAVP9pPai6tMvsyWlOynR90ioKdLDk7FTGm/5mq2BwTweh3l3N8479WyoUU2Y6IrcApAXjfGHGfNu6p/s4oRuSpHPaB8XDQqaPb0uGNdROVQVbBcU5Wbb5SFa7gVkO76KYOuAdd0i5BD188FRlXXXDMPeD9OcQ9L5vH6bmzT8srXwJZy/bhjvyPOpd/1lp5Vj6HrQBXJhjW4hgX3X/UsC9LdnzTO5m+Qa1nG1e2RWb1lH2RaEQNnXI2uwWgetH/iNTrF96zq9qzrv/cR6CPQR6CPQB+Bb2oEkjP8f7dxAg4TDpnVmqW6q0kP7OQNst4yvvDLNBN2M/2pBUZJ45KvnrE5ExLamfP6SDrHJLhTwOXZQxxHefsRGfmYH8a7JyRSB+UaS3YYZ2AAHLY3SWhNxnZIhmQolcVp5rMLG3mnmZJSYf6NAXAm+AKmPT5jSJ+d5knOFBzEWZPnKwke8p4dJBdojByxEtdaWRT3hqRVaZ2kEZ8lY5Zcij0GgiQxUwasu7BANVK/sBiyDQIAexY1c1Lyu8VryepI6GosRaS+DoVl2+JinGSSuxyN4+8mk0leBRbFati7ZmJn75uFAGW+OuqKjm7yxeiZs6ft5NH3YD9PAx5GyK3vYIyuZrARX/wZjOPrdqCc9e6abbAQAKuG5PmYJHkKU+MIG2XQzqgVyArGIvMFlO9opDMUsHagVKDKsb0TsASomWyalJeUr2jhLbvWMXDKGzO6xNuWYyu2KaEPsPJ3E+liAHcEnp1zbGSgzgSNeRKFEnrsSgrsmBrWoixrx6bShJqjnLEdmzmgAfBF/K+XO/R1YrTDmrpe78fR9IpCx93ZD9vk8T8k0d5v57S6/vHPX0RSmbm1rHuBmW6+R/RXj/mu2ZRuvoJWE239hEaaTsmwyrRzTMbM7Q1fJFAN02/hxfVTKXkVI5zzCXMUdnXLpVaELNIEvHfg1tfZq6qhkiZJc76/xjVIF2DdgBf0fHt/zeAsOarHcSWgs6eTWNo7mFmugCd7Fw8ZH/WQAtDvf/dx+95bp+2BZmMUVlavf9ZO9i55nH1T6GBfMuelLOqOLKTMuj2r9k6y1jKSJrirmPOvG2YVoBG4Zq9yfOtCJSArML2VusuQpec4I2Bkxz03eJ5AVaAmm8oYGo2U7GNV/bBmhufi+prRNIzCovhwNR8nRsaEITztEtb8aue0PXrnBzg9D9vHAFXbEfaGh+oJKFYA31g3A/qeB45/gnkX0DszOU7jnM/Pzw7bG0+OI+2OGRZxHLKurn7zSXv1KeNrltcAO9lOmVA3t9a+Mn3dhSMNdjcEv+ld9RrRAVXDYD+0UubUqEpxEKMmzv2oMojpDT87juar08cV4wgrmdSSiOc5yn8zl1fQLKNuf6oeZLyP0t8cA+/z83TFruf6HjeaHoUlttuddW45EnZ+9to+VNj2YxlyvN4B8xlV5rWTbVvA7AtIy8TJudXiftYd51JUBBZPdCi20MRzlpyPN/SSC0ZLSK/LsKfSMD2qK5hrCzkrnqPtEkc21+AbwTzPYxARr1f+2xW2ovrpmdVaHP2tj0AfgT4CfQT6CHzzIvBbAtWvs6d/eWd8TO/eSjoFqDKXSnp10jWRcJRAzd4zCTXFsLfRlKNGtMPjtQc8e0oCuyAJ1OFxRMJ0CNt0fGRlXjAE5EJWOAZk3QFUBcUm1vbEmayNYEXH9MjNFjCIalvZQ8GcObGJpp82AYzZQzpi+5Qzipc0tBnSS7jLZ5kMCQSHoFjlvbtI5EzOBrrx+pWk2nmu1OkjYTUpZ9tI/kxIhwJSEvPq1y0WMPDDfU3OWPMxBQb+4D5llqsJLgxLgU9SOhI7JXJ7gkDlx6axbG/mirI97vcQh2LRcoxYvJGoORfRxDCSws7ISumzgOoOo6INCOl+8rCdPv5WO334mPuPiE2NUrklLq/p3Xv54sM23XxK7HEAptnsbnWeflUZbXtTj3H7PeAxCwfGMCyijsvEZEcgFsmvZlQ6vir39EAUWFECWrLeYlbDlJmIf2mm434YV7+MW7dvWTNVACiEw2tCHRezkv0NUFFOWKB2J26/yiqVG2I0k8c7R1ikvlA4Ad/padQpVoMc5cFIgpU26n7rfMkrZkXO14OMpxGonq8BN6NvteO3/wnL/BA2agBQfdnOYekE9M4I9qbplsZCsum6AAtUNVDKiBpwXJhWCxRsrvGfohwQpBaAFbToEJxlEsDimhGMFqAoiawgo5jlLJCSRPOjxZFivwqU+n3OPl4xo1hW1b7EFQzrbA5okd0X2HVvZBFlZU8vsXEusCyU5aYpsvtD+lGPURn84Y/faN95CusIaB3dAw1e/7QdwbbiV8aatc/RypJ9qhz/FC5cCxZ5PI4eW49/9z2FBe8vAFJsaYGvbS2t9moLV7v6WiT6HNc6oTqQ+mWw6lhrpARtquQ2cXFczwyjo/lV9t+ZuXOKEdczx/XogIth1s1Ru9p90N54/7uMKLoPULVveo/1u0YSPHf0lgUyrhVj2VJ7PUMZVsGmekv32qPTaXvr+UmuWW7eLrLjEYBqeX6OydIn9HC+iiP1HUWTHc9hQaq7kYVeihUjMEx/eo2/iopFBJvneJ9xUxLbjV6JwsT5rEh8E0eBnW66ugx7TO3Ddnuq3x4smn5Rre1S2MqXBk1KzT2HVDSkMpCChsoX14pXJNsrdJb2/gnbZ3nSNbqmALBEXq00eISi4MYxPMTaPmf3yLdbwZzGDCuAnJPBXtNr/hagYNjjOniDDF3lSkYpMch45Tnp3w9e7LlRzsRe1wdAUuTcHIf0Vke7g7TbOd9sczkIYIoG01p/gxI4/hW7ul1TFdD+1kegj0AfgT4CfQT6CHxTIvBbAtVKiP7bf9h9uwKqMqZMQs3veOx2rwIgyXBEaNaxZzHKMV1iZA3PPmSqqtKxMr5QsrWLzBQQ51gYRmAMAaIDQOAB7ppjmRpHFSg1sycOsDpMf6iMES+PfJS0zlZWN41kXNB8APBSSmeirzxO1mqkM61OpSTRNwBT+1JHMijmnIw52KEnL0al9sPKm4StcUwOX0o5NcMBvGms5HtMdCIO+1X580AW1QStAxgZ9WKfq5iOpD4SXl2L/dlkz4TVvFeGMHNTzXL9HGKZ99CtWILS/lyBTMFiDZ1Am2EWbuMKahyQ/tLzyfRamCx6T48BqU+/3Q5P3wC4ytxUzzFWSO3XUIMvXr9EunfRznZewp7O2wPGb9wgkdy5vYIRlvsGvMKmHumGbKoLezOECRw6N1NA4jElnvbkZuN0eRWVcd89cdnlZ3uMawSNbsgFSr6cryqLGqDp/T7P2Jkom+JuE/QOqHydEZGWkikNODcmoYTKvEbaqTNWEpjKpsbxV4lpMC7PFbjqBBx6C2CHQYxAdUVf6lxpKEtyQX+fwOYcieir9qQdv/c/ofw9ZSuGSH+v2y8+u+bznaZp0YYCCD3EA/Z/xJfM6pS1J3NqUUI8owxYRjosf4oVzo6VoWZNso7c74FJOfsu6LTvOe3QiU5JNQWZmXzJ/bJ5BXBlUmseqixqqV4LsDo39TU742uVrNqbKsZSoip7lbFI7r8uyMTJs3GHc2JCMWZ/vMkaOJvctD/8yZvtO0+mOAGzBjDZWpx/ALu6BqgKinQuZitdpLr+IpffGfAFoxojpRR7XKeuv5K1Rt5bR64DRnWN2HKpdd2pAkWB2ZRuEonca0Eo6m9ZU485O8UxvF9y4ByFAqCyUKFkdQkgWi6uObYMNNHll0N/eYXMlJ89xr9B2j0bPWpvv/+tdk4f6yefv06hRaZ8g/z3VtDqOs+ecK1ARitbr5w3600Vh/9Y24cYuD1/eNxOjzU1k+LmGsa23eAE/OKjD9s1fas7yIIdYaNLb/W761Bc56WFi12vH7lWym12xlxIgnUKj3qaa5RfHvj7OCTbAy/tat+0x0/g7HfZ845pVd7L85R438aUzL5nYZ3ngwxxMdea0XlKpQ+Wz7cP1CJHZqSmGAazyfMnzmLmuSul1cTcOaquQ/uv7xxNFPvhTgNgf24Op9esmvN8p8nVOUCV823IeaLJmeB/Qf/w/GIBYNUoqaTDFhqFp2u2V7m9I4Pst82Ana53fbYzC7vqzVditcT/5VkjWObebb9qyhd5Xn/rI9BHoI9AH4E+An0EvjkR+C2Bqhtu8vgVs/FX7UpJf+03PMzz4Te7hLLMlgqkduAkP9m76siaPcbU0HuqxIzEYULyZ7unVkvp3FJRqtssoGi6P2nTAwyW7BmFuVFWa5JPe2TYpjXJTgAYyf8t8tTkfiQytM9hroQsU4MhqATBwYhxNbvOZc0IFRIqHX2dC5oeMV4LgziiJ8/nOgpny+SVxI5t403tMRzEiMl+0RpBoklOKvehR4otCgGoaQpfyugEphokBYzwHoIUw6u5SdC1vZiAQue9lrqvmFWPgL2mOgxHSpkSgKCPJwk6THJlWu8RV9ND6XTHu/FpOzx71s4ev9MG+w8CGvNFgnm5vAWk6lyLHJFnj+5mCByvkXK+ag+OZDsANcvzmCdNiOMhYGV/AOPNPoNPayymLq4egAwD5Th7mOPu64gfJccWDrrRJHlcCaCZrGDE5FszpkHQk/IAACAASURBVDLTEblkvqlMS+LYgRiZ122RQ8BZPHON+Oh6VWuMR7FDoYSMoQBsa7gTsx2YmZXr0tfz/kiA1RzqEHvvaBNBHAl3OeICXmB/ZFZXgJjrFdLQ1T0mOwcYKv1B2zt+OzH84POb9h9+dhHwIlsoYHRkj7NlVQBMkMTuE6wJ5kpKzItFrf5lgWsYdZJ6DZQi+3Xxk3QLWA2TzOlW7ppdkeGSzRKAdyeigCZScNcQi14GVcZLN98ZANV5qo7dmQHgHFEj67rg2HtfjQjxvvoShCjpVDbt+XAw1UxJI615e+Pktv3TH7zbnp8wfgdguntz2W4uP2iP9mVc2UoZwOAs/pc5qsWo3usmnSKFx7n7itrApeB2e6J25YhOvp1zqHu8hM7ufMeifwlUKwKpeUT6KyB0dqpGSrKpHleLEeg07D8mDtfMN11zHBf0RS5hy+crRxARJ1oCXqxhAA+etOfv/U77/OqmffKb13FytuBzC+DO+CU3udtWmTxlvEPW3Ag1iGyrN9USrj9nLz99tN/OKLC50p1RK1gFMbdXv/6knX+OWdlMQK3LdikuLKQJLi1kVD8vRZewpdWLvxN3dFUMKBpkU5XyYpYUh2/i5dLP+mYNpjAg+xg2tq4TjtoK+wnTuPZ8yPXO97BQAfzGmTinVN6rJNPWe4y80l/Xnu8YQzC1M+lr7cYaqUQA4NcYHhQ1MbejFGbRrTuXvXbmOpiRUGXOtL7UlVnnc5taOS6s2dUc7tOZt/azdmDaK8eE2Li9Fo7cVQszAtUqhgpOV20G0x8W1pgHnq7wAr7iHopUMrK5LtuOsl1P3YnUf+sj0Eegj0AfgT4CfQT+ziPwtwCqHaP15aZvU+Sv9oXaOmnBYZcwlNy3Uk+TO82WanZiEtAkFiSS9k0p6w2vqkut/av3MHeARhIryTmdJHUJnsDmTA8Hbf/osE1PJun9I9uKSdEI0Gr6kZktfiSPacyyUWLL/QcwkHs8tkbK6cgany8g2CERFzmYwAn8xtw3hlV1VMM94FPDIj9HLGvCJk8scyppNM44mfo8zU1kv5TvRsIbAGVy2GV8MYrRddhEVMdOjZpMl3h9FJHFliQxNGcnId8FaO/IZGp0xKMB3fatcr+jesK0xEylxgM5+3DjeB171vTo3TtuAwyTTh690U4ePCcmh+GqBebLu2l7wfzIX79GBrm8YJ91SVbKiLgR18yzvZcwgciCAZrzq88J5x3mV+t2RJ/qNI6/jjkRoOtQW7MzdzVRQuIawBkjJQsBAmfRbCcJhmkTJBf8dI+3UtCvSYCztDp5qM8M8iE+25cISMOsycD5+q6A0gHVMG7RBhpLWdJyf713lqoSYAFMEBDvvaIHV5ZV9Cf7xvNkE02eM9YFQAOegZ3cA9SPkIPutddIK3cf/aCNHv4gDOr5fLf9m//6mudYDAGwaLLlKBEk18MBzsoA1H0S8InyX74CTtk9CxqZ2JPfuyJHWH57fmX13Td3w0XjmVTySu8uUFGJeWCsP7jcAlSdCaqcFSAKYJU5LaDKd2fE0j/oax3NsuJxmXpZNFm19Cnqfmy8YKWmgNEDZOannHuHzBR+79FO+8l33msn+wN+5/NXL2kC/KA9Zu7xRHZdKb5yAQFrB1JBH5yWnctzN7aorgPF1mWju2uC50yZbNUlKmN4OlBYQPUrZUdJwXNCfVmwCJtaNHFJfu1PZV/uOIg3K4AqbN0C+fMScDrjgC2Rwm6Qus45zpdIT19znPdOnrbH7/+gffZ62T4GSN5jMnYzOGg3FH4GVGZy/ue0ldnOMqOQJoBiNURiLnjUbKxAnkzfQ5zhHjJzVQWHDLbbNmQ9zl69bl98+qrNX78G9HO9hJnMdSStB9u5x0p3PTY65HqNUTZbhTO59zv24T6zWF0b6WQO2C0wJvitSKUQSA+uAPKeItyGPtsNxziWbRlDk7AFiHodql5hC2usB9cTYNpZs567tiXsO1eabZKxdg1Z7LgRfFoI8RhkZrJGUXwGa64cjC1Eef0UrNIX7HHR2IvrOJtTxx3gv7pWRszn8rivkzNdw6zCCaPoCJXMOrZnlsMdoFpguwbWwOxS7JzDpToPWl+CGcW361gsXdWayV8F97xaUupWUepvfQT6CPQR6CPQR6CPwN9tBP4WQHW7wdvRMyZEf7EaXSNpqkevhq2HHiQZkE094sveVDnScugtkyWr7ThhAuLgb/hdadduewvm4gEJyQ6J8g4JnAmf42nG4N3J/kE7QJaqSZJJ1UDpGc/X8dFEO32Qkat17IYMVxIWtk83S0CJ8sRdnGv3GD0jBeT7mII5k5WxiGE8nbFqUjogCx3heqq0DygbmXEmbkRuLHr0eWVGE1ZVhtU0NqYxvE+clwpoFL4qk6T0f/lYxjcIqoouq4ROt13iCyD0vYXIAVMCYkBuXidzatKZAgBJJL27twBQeNh2O3rQpmfP29nTtzE1edCBWQ2NYAZxB/3ssrUvLunwInm3F/FotADML3FEngFIz9s+8rkJIPXwYNJmFx9FQntEcnpCL+JYt1/7eDXZYT+GJN/G3+JA8mcZ1E7q674JNHdkUmVdw6h10uTALIsEykDdn46F7QBsWKtQbiWFDPD3NUH70UcXuJeRVIoYOqqYrDBruY/kn0T53i8AqsY2kftKXQv00svq63gjzXcAczeAjQ0skKM3nOaieZGS8tkSgyXcmL9Yjdts8k578OZP2nznkOeOmaf6qn2CicwBu+gYWZlW+39lmwWpB35F/tuNq2FXZEy342o04XEvlaM7CiW9eH4VIVazed1199hlpCGXICVgPGGsG4/FLIfdm6cPlcQd4LBmf68dU6NpEKBgxg5prCRrutbJNf2GW0ZV4Kp0knIHZmOHyH6PmDV8NF63778xad9/9412rCM359/q+vO2O/+wPcM4Z5/zRDn8DhJnxxIpqXct3NufzP45R1VzpUi/U8Sp7a1bB7m/7FmtnXEv66euGJHzZCv/rSKQz7L4FBddgWpktp2ZErLuewyUHEG0hkFecUCVldqTOqNQYyHCPtX0IgNYL3B4Hj961p6+9+328Yvr9tEXrzmfAKq4jd84I5f9UM7tHNytHN2yicdLdcTAawTXq122YxDgX6oOmeDpdLc9OT1u+4zcsvAw4L49iiJzZru++OzzdvkCdpVttTDnWa0SJH3gvlxONNeYGvkV6XRkxhZkLMp5rhgOJchyiMqDvZ5WocMWgzCOXGctkjTN1+jJXrMNNwDHdcyYPApd4UIDbd3R0wtbhY8Fa8hChyOzJqzTKcdxIGPayca9RhvbFFEEqgG69rwCVNWgRy3hjFavr7ZhoFTAREnWX6ZZoKrcWOnvAoZV9luHdM8DWdX8LeF8HlFQE5SvKcw5SiqSXotUvL/jam65RmqwdA1Uddu98m+4D1Fyu75XTeFfJwup4Yjze9fd/eU63K7K/nsfgT4CfQT6CPQR6CPw/38E/geAqulZubH+ZaBa2bLpR1X7S2JVyWT1rdLfFR6i+ja3N9kDXSzLWkk52bi9Sx/qkwPnGpab6wi2Zh+QKltpr9sEts+E2DYqk/04ifJRbp1MVMxmZAXIVEY8bwhwyhfvrxuxDr8M/GOkimwpiaMAUQZXgKXzqEBMaaPzSgUPspgANKBGZvw579J/unGmf5a+TcF25M8AuADRGAcVQ5KE0h6qjE4pI5EgjDCpSoO9T2daGUihOq+HuYyLZwB4l9cbD8cz8NYmq7f24xpLEM1icxpn0p2Dx+34ybs4Jj9hTiFjQex/tNcR9uMFYOtjANU5Y0qS44Z5hC2dYJQ0um77d5fteOei5swCOp7CXF9dfNaWy1k7Gd+2M8EsybB+OQKq9Fkqd45DUPAwD9iPCHNDQn+vBDRsGnGRcVX2l2Q7eWtJlrMmjIVAtXMCzj2yaSa7FjfyiiT4BVQ7Ni2xlG0NnKunZZ90Ai4DJRnTewGq42mcrwmI2BHAyGx1DF0OB6yPhYwVz1tnTI0OuzqhkhQjh5zpAjwfti/oY3zdHrVH7/5uu5k84bFR++mnl+3PPppBHtILrBzcwxjzKJ1/h7DTGINh2iXQEdRklqoFEALpc4urh5VM76oFEMcPWfgwua9UOv+ln7PGMGVXt42rX/ZFy24p0ZQJhjWlz09XW92CLzRSsvcPAHtxVUxWelIFCfkqZiwOr/aoss6mGChNOAf2kZGe0of6u++ftB+8/YAihgUK5LPnn7b929+0J8cUeOyddr8ZzaORkr3K9y6UmGnJqncjiXKMq1iRUpKnRlBWHeNOBczPxcB5YpfAvZ6c2bmdBDivChDk/pqrUt+V/GYMEYB7ydgSZb7XFB40KiNAa6TA1zDhyp+vUINeLAE9vOclkvnJw3fas7febp+8OG8ffX6Vc2w2OoNV1TIIZQfreBKJRbG9bp2bH0Nwz3dVHJqeadjFWgrU43jdsAa9Fp0dH7YHxydpKbgT1MpG0th5/uJle/nZb9r6+hI5LeoGXmOf8MBrBteCgQBN8InqJIKNFKj8TBnc6mOVwUzMdOzlvCnXaM3glOIqIfYYscUUu9Y8uGCGqsrobdHD2IQdhTm9R06sksW5zUulvfansk0a4Y2UGfuYJks83yKd67bWUSkaUlvRVZrX+b7bfmrZ02wf276hUODadB3qXOxYoTXXphVAtUoxHluvf+6w3+mZ30G6jTS47R7ERXoJwnW9ehOiK/TFMisS4DngtJwJkO3f05uc/lSKE8DYMlXqAHWWUYTE3Trsv/UR6CPQR6CPQB+BPgJ/VxH4HwCqf90mCzgKeNSXaYagpFjYGl1TrJjphPdlTmCejTxvh1kggL1DOlaPkNs9hMWpsS+MxgDnnpwVUMm0SvpLhyT/eyT2tzKLSuZ4H/taBQI3Jkpi0RgneV/1surM69bcIQfd4fMEUJPxQYDuniwFCdQGh870GYq3cDndKhHtpfU9lAXvaYDEtsbFlWR+RA+fP7tPYJoATJPC8huuZHsLWo1g9eSFIkvPYs0JLCOVO5O4qCd9jaC5Y4lM752rY+9tgCoGL3cka7IWzIvd7D1q49O328nj94nXcdjgW5ksgMESduSzy/v2m4slfYqdELAzLhKgaMhyyDie491LzJRehcWY8LlPTw+Q3523xewLHr/H9Rd+KeNVyhlZeeOeY314zGNyL+oKMEUG7ixNnYaVgwpUYaTuo5nsJOAJ0HbNuP8k2Y7x6Qoh5XZULGvdPP4l9Y1sb9ubmvj6cElks+4CQmVPQw1Vb2oYUxJVjZYyd9OxJSXTtDhxT1xMrNcYwmwAEEp/ZXuUyabvE6D6+mrQXtwctnNGmzx694dt9+Q9ZIYw1K/W7d///JJN3Q+zo3uv03p2lTnzdQSjeoxcNgWOmOQUI6+se6wxlr2p7ObEokpk6PY/d6yju5YeZteteXvHM4aqY9cMI1/2sgoyA1QFEHH9FWDDUOn6Gxa1WLGZ40DcNwFIgJtgoQChLJbjacYc6wPYVF2wpxgnHfD1k28/b99785D+VNy6YdiXsO3Tu9ft4SFGYlEZcDxhzu1ZrrWgFNgvUVz1glc56WsU8JdmSnW+xB6s6MGumuF+Bo3me9oGLCYJzrtCi+OI0p8c6a9A1eNbDLkyW4Hgaqabs+/LuB5clK7nO8QB119icbXEOIvtOGeG6sGj99qbb7/ZPv38Zfv0iwtOxEmbI/1dIFu+cRYz+3Aw4UrD528ZbwtPEUe4b/yQrRdowsyPBFECVdlGR9mwBg6m++3JyUE75GQK4+k2sx4XV5ftNU7D5795GZCrPdfQloNI7d1vi05dASNOwTqYW5QRq28N0iKwTSwztkln7vQvS2WWcZcraHWDLZGyWxUEjorxtHH2aqdn3uG9LUIF/MUoyj5ahRwcV9cXa6ue2rUAdGuwZsNWEaXM55Qn1yikiPZl8gHCdxwL+1I1c4rUnmMQd2FUADcUWNzWHc4NPQV2ZWtZw7tco+6Yfbzi8Z29w6wrHX3vHF+jWRafJ0SVPfUoAHnj/Ks0WNAqeFXijujaCHx5Xf76+uouNv23PgJ9BPoI9BHoI9BH4O8oAv8DQLWTX3654ZUs161LLpOECkCl12q+arGr4SNS4a7qdRnplBMj8t+8AyYtPGcfEPaAJNeRNVid0Ju6C0NIogLLpJnRAIOayQGvJ1FZk6mbpMtb+mkivxCvOtua2PEcHTSr56+eZ5Xf9wV6IiWbkk+beFbyrCOoCbcyRlJ4XIdJigANE0a8BIzaywnYcg5mJJokWrIdMp1hLMJayI8VRqq4VPJtklkTJgp0/z/svQlzZFlypXcjgNixA7ln7dXVC5chaSYNZTZmMpn046UZkSJFTjd7raquLSszscaKWAB9n/t7ALrY3eqRyG6Z6SErKoDY8N6991348XP8uDWn27BVfoXZpo6aFfCSZTWo6sJohTmLI8Zx3MJk3cgaA+hnN0dlKQjffQxA/ZD+qM8A3lDP8fFwORznBfj/q6s27WcM1KdxzB3ON34f42YAfYNUrkdCYIDlyOOtVwFEhwCVo71dXgvIkTnjxHY5z5G1iAS+XeR0XRje6CHJWG1xXMGgCT6jPlHWWyMdjZQSrEZ9akhAk1X3vpbwZk/YKslR1aVmzWIg/owlDXtrkF+zqgK7eLxi8JU/KhevZMABWgUL1l0yt7caKIV0mP90/K3MlwLYEAyHVFHwhpHSDObGli3WOl/Dup1Pt8rZasiN9fn0RRk8/SEB8CjcgP8BoDqjhvXGhAbHrBHRlu7QnG/fFjTcVAYISu2fqhmNIKIX7Wmo93MMWYLJuCbjFL12BT7KwTne7MFb1dJJTLmyYjxUuyp5FhzAUhnwVzeNlQRjUwDqNcAtACtMoiB1BQjwM+P76G3JLRyGYVKRv+9hktSLekTYQI7zbz55p7z/qFsOMVgasT5ml7/mmhvDxss0amomULVWWact65QFqcp+nVtrFpMdr2WzkYiopjaTOglc4rGKWs3X+ljuNfdtiioTprtkhOoLVQuMCq1pbmBNBYAy5euqbcoKYywrGpVETyZIfqfdcoUadMbcz1hH5xhl7T16p7z77ovySqB6Ogkmdc0cLgGCCOTDyXbA+Q3cI2RF41hTXpu1xLaMMSHhXqUsWXMnBKqwul1ZwRCoapbVwVl7UB4dUrvKdSPIblsfzbGeweaeIgdeXl4yvpgyhQRYhpX9IvIXqkbS/Td6jwaznmUH9VjFNWFCJzJhdTJHp2Vd2HM0N9ZyhkO0L8lkwJqWS4Fp3UoDWloT6mXKNRvtapXg6iitdNwXOWvW6Muiet7JIEf7pKB0WY/WRVd7m4mhGwDxmjrhtfPBvumUYYAcyZUb1ulKQya9CbwgxPDUWa9IIG2h6HAsFT+UFgZVGuL1lBoDPTFemnNcdMoNdQ4C7VgrsqhXAFPvbX22oqcqKyBSHtUo3K2teo3FQmu+mhFoRqAZgWYEmhFoRuBPMgL/D4FqhM7VASe78du/fJ3cguwYstqaJTE442eNkxTRZuWVIi36V/KIMLNLr0Lltbt8/5jgrQ+LoPnICAfaXRxHlUta92ctVocgpQWzYcP6FSBEAGxPTwFkP5xUAbneDKCtkVT+SkBqYI/6DbBFEB7OqsrpEsxKGcggpJtwmnP06c9qmZ3S4QCmMhTKf6OWUDbDoCrrNpVDyl6ENauBqyAqYsSaJfJhjZCUdGZQpxTPoFKAYa/HULkZnCkfhNVUZZg9HRLY3YajMSwp3WcX7Se0m3lUDp+9LMPRYfR79PcaOlrD9RZZ4yv8Q2ZI/GQ+lB9aa6thT7AhwboouxO0zzGDoT1N+7TstCbRC/Rof7eMqFO9PPuKdkG2J8GVWRdmhi36SOrQrPGPB0k9YzBLGifRNkhLYPun3gpMZVHDXVmQqkZY1rCuV63ld7KnKR8PFjVAjGDecTT4jZg3v2JM0ywpW9pkcJxBOsG5UlClg9G6hqhW6W/dtsSfoxVNBWAFMz4nAwuYMLiW2ZlP4F+oafRTFzBAtOAEuOL6uxqU10vaKe0el8fv/ahctY7LZNMvv/jyCgMelQHJGjrGgrtuJEq4Z830WLN+H4rYYFeTWd1lULPPr+usrjfUqCpl5tkiJGtTk6VKgGqLj1gZjI+PB1h1+YnVdC6uWtPMqPe7AqwKVKcCV3uowojJwFYjiQwWZgrQZ8sS7WuGKAWG1Gb3URXIpu5QfPtX3/ugvHO8VY6sF2c9TGlNM0SZsIMDtmDbVktBJXuCAlUTTdELlHVWS38r+X/uH3VyqwavKW3O55zfav7jKB/uOTm/KQet6pVDH8/jkXCAOdf511pVQM9qRpMSzj+kppzfDOnz1aQHgMcsjMemXAwTGMYxa/PoxbPy7PnT8sU3l+X1Bew6x72yRQ0fv8CMaIWpkskFTbKsM3ZenDeTUGn+VNWrB1DMeZLt27BH6Q6sJFgAuFbSC9A7oLD55AiWGsbddStYtffv5HJaznAdHmO01JpTM450t0+bqm2Zc9hOk4CZkQLcB7av9lSTdq4ZL6O4TnQbz3EMFUtIy6VGlfKyHqxb1nBMB2EBJHW6AYU1lAsVb7oJKzUO42wLQ11rYfyWr7PcwTSDl2CdWJIldQBcs0tk5z4XFRpITjbe+D1KjE0GLjX2IjGkiuHWdenzrFPXf5QtkFiYzy64thg7171FHMzVNh4DW32kyXz+mDmeCUfZk9xD+WsSM2Bv1QnJlIk8KyA1GNhog5ZsbyP5rfbU5q4ZgWYEmhFoRqAZgf+PjMB95P/fdECGIgCPAAPZp+5ff9UY2NfqAjyqXq9JEg6oBPFhaqSETnBGrls3Rv2B8UgFII0IIWwgv1WebI1gEoh0CNB29gC5MJt9A2Ja00QAqukIAb4yTaWLxmlbBMn2MtXwJKSTBGUD6ga7ACfla/aetLYqOjrCGMlirQlQb+1jGNjSekudMQWWBIx8hIBN91/rYzswhV0NjAKD2ktUCbFgT8dgazdlTTN4NlCUUROvJk+a8sA64BYj1EFd1N7ytY72NUBlC8eC+dQ4KWXUsicauhg0r3CUbY9elJNnH5fdo0cARZICAYwJ4Hj5BFD1+Xm7XOBkKliPWkcixag/DEADwxMYRRZE6R0yXmq4euuzMrq9Kkedcxg13JdHo3J8eBR1qt2bSTlhDuxBC4EWRko9zj/bptqKJsGFoFSnV9nuAKrRW1WwyhiHmY49VwXdUdAaIFTgHgx7dZ9BdwbhqQKNSLkCMT4jK+8DmrTUoCY4opBctiJ5ILvGHBL4W+cczGrlCBvrBzOZYHdYE1sVQGvZf1MZLAGzwa/j4mQvkClay2hP1QkB9ul6VCY3O7Qx+VGZD56V+Q0mSxfX5Z/pqbom2NdASnMdXaRtbaRbbF+5OmOQNayaJeXUugZHgJ4B5kN+z8siqeBXV1OiMMLJZePcxWnzXp1Yw2SpZr38LrBaMmxL1tAijGpkS2/KGcDbx/z53H6isFQmVGSerSvUdMmkxYqxCLk95kkD1l+Hdb5PL+Mn9AP960/eK493uapZG3SWLQta0+x2uD7JR9lapAVAjZuLomJUw0jJc5BpDx191qnXYLTKOuT85wqqtpX6vs5OVExyDWLr5ESgNAstPR9ZPObZZp6CVYEWrLHSX+saNVFaMImXp8hsqTVeM5ALQOQVr7nA1XmJAuDxO8jnj4/pjXtOLS8yUWTsi6quWjOijdea7a1Y3+HQbIJMUMg/mewAqkr0H65n5m1VgTuNlno4aEcNNMejbFkD84O9UXkCYFUKfiP7z1pt8drL8bi8+vJVmZ1+W3aYC/dGpbDWsOZ1wH7khuS68/xNdARQdb9xNHkegJ2JLhNp7lmyvZYZKAOGZyQxJcu7Ejy6iGoZvckikwFh2pVA9CYkzNy7RQFSw9wtzKW4vq1JjSRR8rlO5coaadZa1FW7Vyr3db3NNVbytaxL6qYtIbclTahO2H/XmL3p6i2wXo6nzN1ZHqv2SNs74aAcva5h9q3HnpiEAaquuNbdTv0rEhJnEnDp+At7zB6XZSeOm7yrgNVEWVOb+q//ljePNCPQjEAzAs0INCPwpxmBGk3+nt/+8CU16yG8i4qj7/xhrwPI+48T0BZAagRJSuEAJLKpXQI+v9d4qBMZfmRZZMAVY+3o3su7zHxjaVKOqVaNxwCJo10CNM2UCJB7yH57sE8BAO0BGKBE0CuoJfA34AcobRswC5f5vkMQHfI8AvNtAJ9h8toepTJRGhhl/E+wDWCQDTJgJpgUSQjMtmQP7X0Jk6msNwx4bU6CFNZWIr43HVurAFxgZFCoQ3CwoQmykv2rar6qFhAZWFYmUMiaVyFVtZZN0Kwpk9WrHSS+O7ScAaB2dwCnT8re0fMyQPKru2piOQAV53I+uylvYIoEqbqBatBj8CdD6xjoACvbIWg3QBMUCVboKAlQvYTNvgB8TAD8SK5JCjx79IQa1YuytXwLUOVIZLM1kRKswAbLAAYZjYtysLkBWinw9aaJjnLfuI9MwgOgahAsq2qG4EHNYrCpNbMaOscAnXeGOzGcFVCNILP+SvlvtKCJXqwOukG2P+vuG7rFBDIC1nhMgJPgJhhWwA30aYDXdMJVCpu9VKewqRPdYWkHMibYPl92ysEz6lQPPiiXMKrXAI+/++VluaT2UVdYT2nD+enUqrRTYNODcZRBVRoa97qnsuZs7SI7N4C1lJQ02E/DJesOc2zE4671kFTyz/lcK72sAEEE+LJN3DR/cn69j1Y0MKoz5L5z6/hgqq4wrJnT/iN6UMoos16D+QLIek0IZpT8jjDQGmxfR3uaFycH5a8+xkmax4Zcg7fIyBfjX9OaZgMjnGtdS9lgzmXTZdL5PmpV7xIRKe2uzZQegtSEesmn3sPVer+pwWo+l+9LOXAaYjm3fm+NqhJv61NNTmQf1Q1s6mLC+TMG06s5N5UTiGr5qDMMxsb0V18migAAIABJREFUU50yp9ckVp5Sn7q/fwhQPSungPs5oGilARRrezvk9NZ+W6tqXbGGWFU/WHcEGVFXZ52cYi3X8NvEkLeQwDqPSFhb1k1rXgSD6pnu4WZuG5uDHfYvczOuVeZzOpthtnRWJm9xIYbab7N2eyS1OpF0y+SM69ShCf8ylBgumzD0Ur2gbDeya+mie2NbmRhS3xtev2GYdF3VOMdTgTOrPSuSHx6Px54JDVnadCSvgWn+nfA4Mp9i0s7SW4Aqa85kSDiXW1sr02q9MPuOZkpr5kpZtjWy0e7Gz6C2egPbrWR6Rd/ZDa2zllzDS469h1lXDzXNLWz+LZ4CssBz67Hpn6rA1zSo52A1qg6/c/7G2IgHXj1qVpNHJVlwZ6r0cH092FKab5sRaEagGYFmBJoRaEbgjz4CvwOo1gyGoVb9EoNBvzcjX7siCuQeviZbB9x/GXDu8wqdfvP9dD+FRVDcS5igMUdUotIxFaA5s/E8AUUvZMKGD9e8c6cc8BodJvsYFZ3sE/TINFjTN4DRGSnNFZym46RUUhwB325Zt0Sg3OXWIygSsPapmzNg3ES0n1VvladkvD9Nm5C1DmBxYW2jBoqgLGoGJQip0VOGFjxJJcVUHtmJelVkb8GOyawQ0BKQRd/DYDAkEZJhyX8pwwtjkqoh/Y3SOmsRBcAATcnUDdK+DmABy08QMPJE2qBsYFF3cQt98vxl2Tl+CdDucT4yqFkPN55uyq9P1+UCt842bHTMlg6cAQAy8rQ+TzASNW3KEAEogtfrNcEv579L4HbU+jYe7yAz3KU+9umjZ8HEXl/9upzgDjzkdV1ZZlgP2Z8te0v6s+YkygVhoEA5AGjmswKmUhzp/Mpj1g4LRoNVFbjI+ObYxroKoFolR1K7mOdQfx+soQ89ZEESzEU7mqrmtF7D1t8KUtMZmDlYEdwKaG1JZG/V0MryOPWr1jWGMzCBdfTA5LOW0cpEBhOJJMz7bNOBfbslIQCLfvRB6T3+s3JOayDZwr//1Wn5BrauZ69HvhY4AstypwEV0l7XJcDG+saebswwc6OhNaomKgA9kSgR3GimpeNqHp7nrkusi1xmLhxR63GQ6eJ7TbxCesr9SjlnuLRyDDJN1trKsjKPM2S/M2XAnKMmSxrqOC5rxiL6fzL87eiru0Hii480jKme3B8/Oyl/89ETjg8XYOZ9Qw/V9fzb8ghj6TugKkpyngXY0TtX0OpcWxtZs6i1gZbnVSUiYoV61jlHyZLnvKfRmMdYJ8zy8XwstKmRjIh6yJB1cx5K6Ek4BLNuza4y7gk1jLDk0zESUNjxFfWyK+XxUyTAzivjMGN9Pn/nvWA3P3v1pnwLqzfx2sNQyfkJub8GPigDvIKVctdz7RzVEmATCBKINUb3MHxszXmtYA/tSep1Z9/RYCgBqqSowjzJuTzAGfjl412cllFRaCQUNdewwRz/61fn5dWrt2U1n7BL4szMEPT5BdaMB0i2fpwkgwZxkTA0yeMTsUc6rrYH8vhN8uS+LYh1Xc1YAykfl3HVg90kVLKzoS5wQUWtKXteKFacH24CXGXAoZbJ/S3bRWmcxHFzUyViTXSaOTmDJokEo/ZRlfXPXtNrfl7C+EfrKPbW6ZmuzdalLqjJ5/NkS+N6YN8hOWZCRsZYdcF0My5LWNYtzk9LJVZ9pj7YY69pg2at6pQWNZHoCQmw7Wp+lzqoWoLNXTMCzQg0I9CMQDMCzQj8UUfg9wDVrHNKAyRDxrT9zwDSr/qt3t9L+PJ1NVjVAInoNXqqJqDVtEgmNT2AFXAlx6psTmsRg4ZoIkBQdUCQP7rdB6NZzydDOg/H396wHw63XUxqoBQAPgRkYU5jXZ9y3Dy2m2DflObZ5897Aho+0+BGiBwKtAr4ZDVngghbTmwbkBKgB2NAdt/fb+uZAfhKoBOSzGAkZFlhFQFmEkgBDoi7/Dxlk/EZBGxtwIuBrWBXt+AwGdH9UsYhiMQ8VoGmJ7IGqK4BQhoL3YajMefFL+iN9svh0WMMpR6V7eEuBi9IqgPsdaI35tklvRhntGogqFZq67iu+V0BeisgZisdDzT6bMqKBEsie5hmSs7hPrVcj7bPCHr5mYC/D+B+59lT5qBTZmef4caMnQwAticDrGw15NAG784DYJCa4qhDxfU1DJWs7UNOKWMcrJrgRRll5Yab0ucEp4a5iUX9OZMh9wx+zbhmABwsUbUek4OLFEIE/8kS3QfhAVxMjgjOo10N5xY/c6yAuACwMq+4uegQGzQbj9/A9AjQlcTS3hJWFcaNublGTnsG0DnDXGndf1SOXv6wXLUPQm75868m5SdfzJDxMo/2p7xNgANuD1Ml+/QqF3U8+3zfiRY1/EybpKxphXWtpMHh1OrZVBkY5cI5lc6bzGfVksT0A497C6DKP9lggbUuvykBVtKrekAjIVnVdP6dc741yBDQWrvYI/jvAlQHANR9Ha1NxMBI/ej9k/LDd0+ok8TGi2Nezt6UrfV5ORpyvcKoBnBxUYSJliesBFhDpcpgK660StJ9t93l/lC7ACfLl0vl/ssLK6/b2H/iuYeqjopJdT5lIJ1DMk2C1Zot3yh7ts4Ro6LpGAUHuQuTCJNrlAfM45Rr/XTK9dbfKx8CxndoJfSzL85xygbIs1Y3nIey/zBQYx6W4WBsX9xsRSRDbrIpElZRCx+bTLYaqk5kI/gTEJL4uGYewtZJl2m2Tg2vPEH7sGq+5JockrR4ckg/aWrElYS7GARjMvdTWNU3GC5dnV1Qv4rygQTNkGu4D1hVqaLKoeMeGRoVryvrkS1RSLOuuNYEllVCwOO6Za+8Bjh6W4cxmceUDcWU4ob6IiTzXoOh968SCpyh+1m4N3OckRzzkqyuSdddrVCIbArrtspJrLmmNqxRAeuKOnq9zTYMyDVS7ahRBWcvkF+veM1iSrUp+uDsv21phj1hc3/1d60AtrM10l9dhE0w+ToVJIJVEwQc/wTGdYJhXEJ20z0C1fpv3MM113zfjEAzAs0INCPQjEAzAn+qETDaMzr/zu/PDLz95VKap3zKbHMdFH4X3xrC1ID2YZ1PMh/JqKaM1t+V5kp++Vrdf6n3rNrTaFrUEdQR5B3Afm6veU42VRYKRnX/iB6TmI4IgkJmiix3W3bVAJkg39rUtoyFLBKBXrB8vFfgohy3F3LeELJF+w+/LMPySzlvD+avR1Rktj9awBDUrAyqOK4h0sY+kkwNQ5Ti2fpGUODLsnekQQ9MqA3qNQMhUBKoRkjO523bWxOgbLAoi6mz6oqg0bFJPyG/V1JHoHhLexMDY8bihsC/gyPx3vGL8ujJ4zJEFoiGmceVvMm8Wmu4BKQuaJcyLDddWOxgKAn8iQTXHIe1iYaNGpDkSRu7c5yyhUStlvberukpqOwVQLe/dVUedcZl0LoKdpIjCenv0f4+NXK/Kt3VOSAFMON5A2LD3IqBNBmwTWAdCQRBKeecRjq2p7FG1fYkLjvH0XkU3aecMg4q6lX9NhMg2ZLGMVMmWK/Te0Cap1JJtGN9PlzLjjPBZ9TZJTitHYB1/G1xnkbsAvQw3rGeONyrGAxrVA24kRveyPT4NK0vrpWMwqBOkYgK+C40VaJFzTmtak5eflLWw8cEyK1yerEq//jpBABozbM1uSkV7wfLJcuYUswBQNWbsmzBqq+RVbWONRynBT0OS3VmghzPMBIsFTCPU3PlyFoFSK2e9XtAm+DUJIbrZM7atJ9qGHbxswzWGHZuxvnK6oUsM5QOSOxh4wSpA1QEA9bxCKzZwSzsk/dOynvHexgnlWBUpxevuD6pW6YvTR/nVRNH0UO1AqnRhsh5F6gG3HmoxKgWY+wI0dQlrs1UGpiIqJ/3rAV9NUNnsiXowXw8vpL5FqS2BFHKfwXgAm9/ho1b044mW6ouqLfG4Zf6yCm3C6Tcc02UMMj6dsJudLBXPv7oOGocf/L5efnyCriDQsC1bV9gWW2TWtf2iGWChlGCkC7OuS/xRsGoqooKMIbbdyRRbNPrHpW8piBxhZnQArZ7CjgLuWzMnecqYLVUgX2PZNyjA9rZHOBOzu+1F27kd/g3pnD68tuzcnUK+JrOSDQtSCSh9OCDBiSUhJnuK3lc9XjdpQXi2G03E1dQXAKsjzCUM3Vo2xfnwz1Ntl1gbb1r5c58d9XJ9LuxWIec+4olFtE+yOmJxJwSX92ClZk7UADUFawnc5DtbJgfpde2EAJ4+xlr63SZ0yXyXxN618jVpxPaylRu3pGMZD/UwOuW416ilJhybbsy/HtiAlT36hnyYIW/c36eY6bkd7Hf8h2i/gfrqFpOzV0zAs0INCPQjEAzAs0I/ElH4LuIMw4mgSSMXIQX9pgzcPU+Q+QMmx+CggpMVO/O990zHbaaUWaWFUy+17pVwwgz2LavsetpP+RicEtljwBX4Nmlh+qCRLfMwAjw2AGIHjzi6EaE0bQkUCo7wOlxYO9SjDRa1o6aWTf4kQklIGsDPmu2wMDR/qkCUl/nmdik3oDQQK3P493osQpABjAEniLQCtYUhrAPo7qFBLcNII1elTKlSoWt/wyZZNVmHnCSRqN+ru+VVAIoU0OqsZPHacuQRMgJZNJQSBBnrS0gCCB+Qx3qVr9fDg9hUQ/pjYqbbzvq/gh2CcwcwSuC0nOC6IntHbZhWLu7AVYkM7w30JZZlo2L2rUI/D12paGya8n4QM4Q4BHcIatrEcQdAVIPAR+2qVHKq6x5f/cIsPqozC6+LNuL1yEH1n20y3m37VErLjWAJ5CPwro4V9k15qCHvFsjJev46jYZ0aZG86caqEpDVSCmAtp5wLVEtAKzvwFGawiXK9dzixrkmr4KYGPkL4udzEr22RSkZq2q7i1Zm5qMTgyegI2AmoK9YHqyfhMOh8emU2s9YX0I1B33U2pUT+cI1o/eL8PH7zB37XJFffA/for5zaXsGvNuMgVQF8yawDz6xJKmAeAMSa4MlY7iXCrbO2Ix6Zzb5bmocfXMgvGqAn7llFWqJ2ZTPC6wiXNNkFQLqE2yyJAuOB+TFQtAty1qZNld99e4rM5grRYApKWOtCHzRL5t0gVg3t1aYKZErTjsqkAVgrH88P3H5V3MfgaaaXFe0/OvuL8ux6MtXstZhakzix4AfhvXXxRLRosk2a9MftVz6dkl4KkTSPV5uj5/E6hmEqLil+/nu6pRDQBWSdmDQQ2dLWDHemNZVZIOG843geqqXJ7PyxU9hTXGsqZ7gVT+/JoVT1uWLgmZd999FPWOP/4MRhU27xaQus2c2F7JNlZD5mitPppz6zrmFcsaS97vOUVrf4Pb5tBVcnhCkWxgX7G22H0kTHGDIVVSXiscTCR4nebqd+5Mvjm/O/SNPtkbUL9Ku6NKISLEtDfrfIxh0Nk51+hlaSMJ7lG3OQCY3Y16JG0cJwFySrBDryATzLF5iNHDlGRfjD2Pu/9dc+1EIoRrRxY4sG6sQ1+S4DuU9jH+mQzUhC4/gnNlHK1FVZEND83/vPbcW5HiXtO6CtWB16ejFY7DsqkkFWrTt/jdVcuaOfM2nZBUc3/n+NzvTW6qRhFY61w8x91boJ3HaEIxDZY0VJqT3LyCUU3JL9d+sKmRxov1lX/nHia8qoebu2YEmhFoRqAZgWYEmhH4o47AbwWqNesR/Swr+/57gFoBqmBYzYDfg9cMNjPgtE1Lyi9rxsvwt5agpfA3DVNgBeI19MKjFnXYoiENYEUJ5C41e7OJNYNbZb8/KqMjehbuwxLA5MhTrjFDkiEdYfDSH9y3GQgQqqyNoEln32Bh+Kd1kiZOUecHaAyZmgYmvETSVCMSZXa7fYyKZMEIrATO4irZXMFqOMkqfdPRM6B1SuLEZdHGgeBeQKzj61K2NFhAAnp7jlJnptutDsLAhqj32pYZDjdeJa+AT37ZjVK2zog2PEcA1EdlRGsYe5HeWNPF2Kz5fM1wzmBRTi/pOQPT0xmdAAR2QhItQI7eqLKF8furALQKjD0fA07PXcBscGgcH7WXBIgtosnjru1pLoNR7cOobRFYDgfUyz2lThWp5+3VF2WXliWDDiBWYoSxsGWmwMpEgK2AEpTqwqyp0hAZMLrpur+qQbLnHC1rbFWTwa2BcbiGhqmStzoJUidIvK8Zoe8GljVQrZk4P7Ji4FynMTf21RCs5vch+wWci15SEsxn28ImkDvzaY0qjI7so0G1pkQLAmj+IyDuBFA9l5GbUUM4OClH732CPHSAlLRVfob892dfw9QAxnWBljW1dpkVHAkTe286bgPW+ggGMkCHfXp5nYxqP2TArDCJ5epKDSDqlVexbsmoeY6yWNn6KFjJYPuBBLxwxbwGm8o5XQNUp9RszgBvfi8A8jXOu2BcFUIy2F6XyLs7c64J5hlGtU8yaA+k+jcf0bZln+MNnEPQT2/dHZIWj3ep1QWomojhmzRQEpg7/+H07JGzNu7UFe4O9fzmXCZEUI7qT/etnB6Ch6xCr9eAl1glMY2685zfGjlZ33hzTfJFppLzvRGocl3PZxsY1RlAFYYcE6UVcztFcno+7wBb+mV0SMuhp48xxFqXf/nV6/IKufCGOQrZr+wwSZeRMgqZ42xoWrHfSn9d5lliEE9EnadJsuTv0kjIpcb8VMcaDHd1C3fmypU5nmYmlBBHvadu3ZFsMfHRLk+P6L+KC/MOk7FtUkwzNNb0knOenp/Rf/WstEDiyqC7rPmW79c0jt8fJnaxXmQqq2QBv8P9JbZuj1/zJY9Zlp6biYxFOIXbfsna55SY+wZd09ck6Txfyxss7QjS20TZsheOvjc38zR4UsnhGLCH36zY0B2jUK8kUDZRtKRNUrD+Kh7cy2VkGZc5tapz9j7Z1m32jeixGtbD3LGtC1QXXLNKmtmpScYBXPm9sqvRBIfjvgjp75jHrjhA/3Z4FiZQHQ3/tlVrKlZl89WMQDMCzQg0I9CMQDMCf4oR+B1AtT6Umq0yiJEVzVrU9LM0Ey3LmgHlPZDVeTblVPlYtkXIL6PPlP8RivO0klw/R2ZVNnWf4BegChWxAzDdwaVXqaUk14i61J0jgOaQvo4DmTc5BLPodMmzrccQeRtBdRxLBF9Ze5V5cQEkgR1BUS2YNNg08AomoHqPLrsd6l53+F1t2oy0CVx7MLeYSoI1aDKf8ZgQmQesLSMYJVCKTzVOCuyVJj6GadaZmuM3IGtzLreAtE2rnyGQjqr2WxXYVQ6pNxi4tHu7ANSDcnJ8CPjeDyAnEyUSFnhYT3h2MS0XE0RsMjEA2PbwCMmz8mq+It6HUTbYc2Q1L+GfQalB7zIYVANRZccyaMr5Mng2uBOsKBcdtcbluPWGuZhhmrSAOV4A4LfL+y/eLR3a08xPf4mkcB3mORCFMbVgk3Cste2KY9GSfQqsKdLn+z5AldrfME7S4CWkyzJUyiX5XuBayQHTcKdm2yoGLp6r11tdt1qzHw8ZkIcANqqRc+LCEdag1+hfU5pkUVsyqjBvyai6hHgOmeEthXLebqxztEclx7pgPa6v59F+ZAKTOraukaX+ZrINS4P8973vQzseEsxvla8xU/qHX11F65NtsiuCVOuDbdniuhGECjAFsfZZ7bM+dkjO9EiWDFnTPRg729oIXqOHapUTcj0JZMK9NcC9KypBhAyT4COSFSYfCPiDvfdqNchH+mtd6hikPUFqGuuE4VrzOvunrgA04SjM2pBN3cM0CyxW9nokW6hLVnb61x88BpSmXHmB8dT5xTflhN65JzsqvbkaYFJbsMS2J4qEQ9rPxnw6r7GHVNOVrJ7n4X2Cz6jLFpBXdZPVXVwz8bxzWev1Y279iODicg5NRASLLuoRqOrgLFDlhlR7BZiaUec4RYkwJhE2pj5VwDXjgroiKXa5GZa9k2flydOn5Qxn4F98/qZ8g2nWEoWHa7XD+bVZuz2YzU0YtiWI0/At+isz/ionwmMokgY5TwHo3A8j1yKI8jrN/ccVKxiNWnLroeM6TCWE82eP6Cw+1kTIOlPmM+TpMKysl6eHA269sk9yQ5l+l6RaT+M21vZSp+CzU4yJ3lJgTVsW1ABt9gUdcbdM3MU/yzsEpv4ni+o4y4CSbIjj52eNoeL4AXZIgDfUL8+V2EZbK0seULkg223DWN7w2hvkwaE+iUuWEobNjDFiDpxqfr8tfuJvAffuP/YC1mRJ5lRAvjR5YrIo0XolHUYBQGH4CvnvkmuTFRyJvuh6rQv5kLnkxTOUJgsTUAzQimQKtlkxzu51ns0Y477zApDnlgnXKsEaa/DhXhKn3nw1I9CMQDMCzQg0I9CMwJ9gBH4PUPUPt8ynDKLgk54w8Sc8IgZuKQlOjsA//gJYv4xCfFygWv/Br6WbfmYlC4vstTffb0bbNjWHBMXDsk8N6oigUOjql2xMXznk0N6d1FxZ9qh5khLdCHyRUFof15eltN6oOh4Ng6yFCt0r7zUYixYxydwlYEsgF26WYV7iZ8F4AShHSAG7spvKkHvX8X7ffmvwy330U1VK7DhFLZbSYJkofqeSOY7N4GutgyUg5QZWysdlD0MmaDArIBmOSnd0QI/Yw7J3cEQNrjWmvJ7fvVHGzBEvkC1eXI3LxeWEIBbQpHQU5m7T2w+DF416lL7J8kYZWiUPlW26IwplGJRE8i+YCuVxtl0JNhO2zRpFA2OCyC3A6KP2t9RUzmyIw5kjAYVB/fjlS3ppwj69+TkgHvBqYAxDEfWpBPCyRjKr0Z6G84vaVEBYsGqA6mBQw/W3coONGlVeFzJg3+jP9bKsEyR1wiRZ1Qz48yvZtXqdVXNbPR/1fQFughMKcBrS3wAxfm8xnjeBarYCio8yMyLDCrCxrtEaR9lUA/hr6jk3/OwsT2n7M563YSdvyrfTbSTAvXLw/EMkwC8J4Oldi/z3//jFeTnHhbkLm7zFuTvvYbrD+YfBlnWNglHXOKBHxtI2NQLVLuyk/VatU83WJwkUco6SLa/POOdbKWQCP5+zPjKXfs674GcK0Nawx4THFY6qK847JJM8NxeUWwtIQe4NYzCkd6pqhQHJm32uLdvTfPx0VH708lHZ5zid7wnAZ3b1dXlEq5p9EhndIeuS+2hLU9UjB5Narfvvyn5ryW8tu8yZzDrVeobr70yA1Y/d70NOr9dytRdFjWqlew8jNM2UrFNlHjFPWsKQatQzgyGdQKbN5gAfwJjuu7Y8mQKoTpe75ejx8/LkySN64l4CVE+RdgMMldvbYggQvkXiyYUOro1r2JIBZd0hsc0i1UhApHdYml1FUoD/UoEgViOZxbzU/mLKyl2OMXch9c37FftSzLcXcrXmbW3jLczeeL3geI+EwnPyVSc7JDzYD705FdZ12i/59pq2LlPa2lydlQ3SWahHAKuXAeeFOkB205p22dPExAJpb24o9j3VqM5zwPDOvdW+pZQGhIM4a39zzWdEbXBKgwWfmi+pRIk+xtzaJmfEwyQBbzGxyhXt8sixCXlw5Bfsr4pEnTFJjUU6YLtGZxNAKHNpom0NEFcSrdQ6QCj7kZLq2Yye3LpX+x6Sodam1nL4NfvV+e0lzLn9WP3b43xkyUH2Bv+ue/3ddtN804xAMwLNCDQj0IxAMwJ/xBH4PUD1nuVIoIq7bASKNQB9mHWumJ0AnZEur153L8+ra1EzIDWLX0s7fa+N7umHt31I0AdDSgDYJeDuEuj0MePp7+J2ObBXJy66vM8SyKgVRVrYJoDSFGlA8Njp6vQ75zMwHoHeu7WlASzRErCRsl+AAkGljMRK9jDqx/in4651n7IbPCfLucPx7MKmGmPbF7JH0C5U2QIkyj4ZMwo4wlVTMAtQsxWNBkJZc2pLEd0zMT0ClCg6M7PvcW/BKrZ7I+S6u2W4d1COjk/KLt93OVefs47P+kdLJGcc/wR2YMxNw5sb6IgO790g9731tQD7WqSWEjyZHQ4uyJGUVxs1QlREAGwQ58FrBKSkbhN9XtUkUqdoz03HQJqG2rYTGdVbzZQE+bQpaU/LBy8elXcfHZTp6adle3kF0wawB4D3GPMu86HDqDhUvbTBZ5roCFoEqsmwtTowUwLYcJCq6hZljXldJkekY107JiFk8h9+Zdiaob6zJ9tZ1dNVIWc8XsvOK5STQLU2U7p3AzZREe0vwvVWhlU2R4mktaop/5VRFfFJai2QzUrQbXRGZbwwXWVecFtG/vuGQH1770U5efFBuaKfKpiw/PTzi/LLV/OQmt+S/GjBHJMHYe3keWa7GVlT6zthKbkNqFUdEnD3Aae6KMvS9WI8IwOR6SFORzbcWU6n1iSukxVLTUOy5f6cbGpKfHE8BQCMrdG0Nyjno2RYgGFbmjSUsm+wrJyGSvQ1hi3d7y05vmX583cPy/uP6WwMCOpwfJPxOYDnTTmmVdSA+d8asFfUQDVodcEKB8fxy3xl/WLNeNcph6q3ZySQXLG+pk6I3TNdnlVtIJVzX6/8KhHhe5T+BvsoOHKQNMrivJT+XrLGp0AW2NHFwjZOzCHOu3PY86mMKe+f3Azoi7tXTmBTHz/aKW/PL8svv8CkiOfHJFWW7AnuT6oFFioC7H/LWDg/Jhtcm8IdwX8A1wDpcQlWdeK5lu833jTLil1QA6OQbCeLar1qgDY2Jh1+naNIViilZXOQedTYLR7jXOngWw5gwbf5ZV1k5Ec7HZyCKY2gdlgmWDMmDZb6SLpXALk1vZY2szG9ZRkTzKSuYVo3sM0C0xX7jBJh95tYX9zbo9TEWxqU8RpY1fkNgDD2EvbiSAx4PbkQSYC4CtnvHFmds/3cAKrMb3yWwpQoy2DPcD9XJQPyXzHWc+TKGn1l0jGlyI6riZU5Vs1zmO5Y/4zXEnVAlHhotITM95rr1yScZnUyrvZLXZm0qnaMcWtWzm7f8oy1qa4pk6KY0IXxki1raj+GTHI1X80INCPQjEAzAs0INCPwpxmB3wNUHx6QLxPWS36bAAAgAElEQVRc1hJexVUChto0w0DTME84Vtf5+Mf+YV+62hnY9xGw332WtVXdskf9Y3ebYAEAYD/Q/lC2SXMepLcEW13Ypo6MJYGZ7Tt007WuyhAPn94ASfbauwUs9gioh7y/CyKIMMd4XgYxnHiFxbKHBEJVPd5ttLlJUGfNaR/WZNiSTSXwtgbKIJssfBu5WItgS/bBETGQl+GV+SWsSzYVgEEUa+iF4ZNSW1gGQSvARMDaHw3KcPewDPaOuT8u/Z1d5JIaSRmAZi2bzIpOrGP6Pc6oNTMItezPkGoJ2CldjK6QkrajvrOW6dWlebbKyXpFwYtyxKjT8vxDRmhAyPMVW+PrDCo1VZqHnNQkA0NJoD+6PWWmptFjdBvpb5u6rmeA1B+885jat6/KZnpWDjDZGVqrSs9ZMBZjEmRpgCqPLZyM/R72LepTCUZbAmzYqXD0DTCjTFQmVSAreKuBqPxUDVTqZEidQPE+gVrKRD3qmnmtAUwFiMTqzJ9MSRgt+b6Q+VZgxnpVWbjoUelayT6irWBWAQRScLr/ilshYJbUpQomZB4nMnI8PSE4f4uEdNo+LE9efr8s2rvBqn7zdlr+6bMLXq9gHFWCQNVa3mismU6rOsV2ZFPRmPu9PTntqWq9tK1odKB2XJNoTqgmE6f82B9MPvicwDFZNtakbUyEALJUyiir1jTXBP/Kf68AqhMOfAG7asDva2zrQWU1v49xkCHnWhpgINZnne/DmJ7srMufY6T09JAEC8fmrxhfwbrDvu+H46+1yDCqLoTol1v1xfW4g2VMIJewLG/1/AqG4rEw2vLYc26TQfcrGVO/ctOqmfRqDVQJmUiyRN2xiYfKLEtExPV0Awt3PcPhmOSC5j5zwOqCi9TEg8BwzPdn8wGy0N3yhFZMBwc75es3Y4DqKTJvQCxzt+TWA6SC62BY7YVrb2b3sASqKhuci/ASCyOsFNbKeEY7KNnJSKRE/oDXa96WrLfXp+8TnC2r69PetmF6ZZ9V5kgVR9R8Rv9V5z9rzE2y7CHFPaKevMV6jt7GMJnbgMldnJi33T857kPW1dGIRAhAVjf1LRM1uOSuAH9LQPwcpnnB7Rrwfk3yZY60PfYkDY5Y41nfyq7K5wsBJyQBllwYG3qfWncaPVoFpCFszv02Ensce8i++Z0rCklNaN5opV0lHASVreidiqmVPX1Zn7ece5vzbTOuGkXFyPErVDUs6WtrT1mNnFZjlQEwrPyr2+pEAi5KMNj3+Gxb1NRA9Zw97TKYYOXAqkVIGnJDU8BPl15dsc4SpD5MtlYPN3fNCDQj0IxAMwLNCDQj8EcZgT8QqNbHohEKDGFVf5r1ngYltrIxXDKYMBD1K4Fr/rH31wg67Kfql2ABc50Av7BI7SHGSfysc6Puu0h/ewFUDa4Ai2E6o/MvrEGH4EKGJuxsCWMBA1gqhanSNsyPwXGPurotJMAGjgNYyj36jXZheiJjT1A+uZ7AUk4JxhYhq7PfnuyrgdvOFrWxMiNKdgnOtgVRAiF/t/1BlVPSQzN69wmKbT9Tt07heZWsN7znpr2DLJegHVC5RW1mf3cPBhWAurNPjS3mOl1bXcAsAoQ1cjEgnVFHN4Gim86nIXszQO1wntYvbgHk1gC8FWBekCqAznC+AiOOtAxaZW4imxmsL+NmWkFQo7xTKaifZ/2uv1M3TA10NDGZ87y9X2NOCQIHsKlbANQeQETAKpNyvDcsP3zvWWlfn5brqy/LYfc629QQbdvXVtmvAbostCx13IzcZZqZo5ZOWDg4K/XNnjxKAWWgE3QHcA1Gtbp/AGbu68h+27KtQaqBZV0PWPFvglPnuAY7IQ+talTTqlQtYrJvxv7RukZqGbDqGNFXlehZ0jlaZIQ8UyMcgmdlvxOC6ykM0SmMqqzq8bOPYcqPy4QavVOC6B9/9rqcUQu5ae1Ffa4mON7beqjHetX5136r1lq77rokO3ZGJEsYU0Gr8t/wIarSQwb/S4GqjFNg1ZR+auATMl9eKUsbUF4WnUkX6Oj+K0i9BuQo/z0nEbKGYb1GXeDaUJ5J2M97kVJyPfS2V4CclSkXjmVdnu+1yl98+KIc7I1gT73SCe2vviq7OP7uUBtoMkmmMSh1QVpIf+2V6Xx6/B5TAlUBS1KNeZ9Vmq6Vugduslm5wyRgyPZEAjU/q05G1EA195VY4LKpGmJFAoK55/xuADe3Sp0Zg2vGwGSDfUyV1urgPKOPp26/Z3PAaGtUnrx4GRL8z76+Kj8HqK5YQzOA1MzEAuc4NmHAerZ3sHNkMiG4fhM1SrWj9jzBYLaESZlvnIor0eXl7ue1wrURkllXfjXPcRomlmzPEi1XrFnN93qetQmaigCf63BtnnAtHgBUBad7GD21SR4ur/Ma1jxN8HhIwkGTOl2ldyk5GJAk63XZn6wpjiSN650xYi9azuEXr9iTxrZkYp2w1s3ZeDxBVjMf52uMjUgKyAab/HIM2mH2pFQ4k4QpteeoXQv+/UBeXQDVyu0z5cA5qFwwL4T013W9tsWXRfgsi23G2b8L0WPZpAry7RX74zXJI6d8hepkvkBxAuC+cd9zz4sesMw3Y4BQOPZ4u0orbT7DRmmO8mZN4hE/7OrvkKUr9ozNPtK5vlyT9Tpz7JuvZgSaEWhGoBmBZgSaEfhjjsB/I1DNmsEMqYLXiT/mwaLCQMZjwcj5xz2BQc2wpowTuWo8J6CtgSpBE0B1AADzSxZ0h16BfYClxjzhqEmAAzlA4CybCrMHIJJpCoxBgN21/yl64B7S3x7AVsC6hXRR180gcwBmPWrnRrCXox1avkhPyYgRYM3pfzOmzm5FrVMXJgAIGWZJ4ZYaFpQEnDJaUScI42TQR1AmI2yNoe1YdLgNcyDb3iDb7AyGmHoclxagtL1zSN2eYHUP45VR9GAMxlBQCRgSNEwIoicEW7qxGrBFrSvjKjgRbOs0GhJfgGo46Ab7myxMyDurGYkwVobFKJI3WxOn/FCmNoxaGCvfJ+tjzBt1cJUTsDLguYFjuOTC4BLgjW4nBMS4vt5Oyw5yudbNohwAoH7w/nNmjwD1/NOy37V2lbFR6qg5FBjFMdkCbMnc6vwraIkWFjFWAlXdqZQj3rOoAtZsY5Lg9a6faoAX5+shs/rdSyQ5t/yKM0wsU41MtqupGLo4P+WhAplkXQLcS5dal+o7vQfI2r9SZu4G9v1WiawglflZV0kMDY2sbZxpwDPfLq9xj317TX3gwZPy9MU71Dv26M9Zys+Qjn76LVLFFmsP8CaWYyUT6OsiC3sKk7qrg2xE8/Tk5RpQTjrghbaqSfY1q/na1v15BQlgwjQokE8A1ZCZhvS8EtdWuMha1WtY+rk9YAnww/1XhlDzJMErIHyj3Blwari+Dfus1H3QpUYVV2eZ1S6PPT/qlT//8F3aoiDHV8W7psXH5OtyTA33AKCqvJsXh4mSc2viQWmsyZjEZ2nak0DVGfJccl4TjgbMie/q9FbuFfmVZ1qzXJmQuGdefZd9O7PnZvRQ9d4enNQatwR6OvdyvhqMKf9dAoZUGkxgDi8X1NtSN3mliVZntzx6/i7k91752ecwql+fcehIphn7KXOmgdKU5JLFpu5DSrQ1xqp7qJpc6rnneO26NdifVFdb11mY+XhtJokvSPWMxbBVaWuAMZUlnl4wrSZLKjY2gauFpSailPTzRn7eB3gdMVcDEk19VB4HaPIn00sMjq6YO5IPMKB9wOEONeekxVCn4AIcfZ01o8NtvccezN7UJ6lmT9JQa8iJarJGfa5AVdfepTXOAEUI2Eh6nLF3XuImJvj3fJxNxLtRg3qN83Ww2wJbWX3PmfFrWx7AcSY4T5ZZ3yPVAGuuu42JE5MI0bpb8M8IadBlIstEIUkWr8Ml87oEUOsEvKYsYjzHxdeWNYx7dIDlGl8GULVWNaz3AsQKXK1Z5d203fE7r/v8u5QmgKkESoOph8x9tRCbu2YEmhFoRqAZgWYEmhH4o4zA7wCqNTuVoeFvfmUoIhOaUl//CUBlSgw7UmIpUA1rEQySsi5NkORrKnfOCBtkaAnoqPsatPkMWyuQ2d8/pEcjrKpZ/gh9ZAbFqxHCEogNgbnI2W4I0OyDanzcI7Dasfek2AfAJMjtETRL5linZG2kbpMyf31bgegivIuEESZXSVxHpsSYyn6SuLrO50jhMB9RcjbguZ6sByHONgZCuvoq2+wQ0HYAn1t83rYN56kdbcOU6vALOi03vT36LNJaBgbRCtcFQdeMgxgDbOawBssFGf1ouGqrlGRMov9i0CrpMtsikOzAeNi30SDLmi6BpsAl21lUvRiDZDaglRSpjVeyTi5eSwDn49Fh885cJ9kMf7fs4FQGw591z+TWvxnDKM4B7wS2ANauzr/UIn6C9Pcxhi3Tt7+KPqsjTH8GMEsd2AyPvU+iQAfgNFOKQY9j0FAp6lDDxZi510DJc7GPaiULjAljLm3pEjgkAGrFwsUD9e23rUsfS/Y9AU0NeSpGLoJOb8oMq9Y04QIsM5PAJrIDtjSRNvVnI+hw/2VtG4wD8tLkBpEsy3wOA0SsTJKhlNeA0m8XrAPm/p0PflCuaRd0BUv36beL8tNf4zDK+xK3AxVuR8Tg/ZD0DgGmuziEOReCHdlVwY+1qiMNimSioz41gUvNrGW6SPOarF0UvKRJV8p9Y2rFMbJugACBxQygOiOwj7Y0nMsMAD5HWUDflmBRBVJbMf8aZS0BXMvooTpgbp8c7ZUfkaRQokweiTLm89Kaf1MeUQO57QPOJ3cCVl2cM6lijWo9hwlE7+coxfb3ADTXfcyfwDzqjDO5kvP58JZy57vWNHegNZnhYMwFqoAZUDqg2lZDGmQpU2XeMLi6FuggWb2cyoh3mUuB6ry0+9SNP/0Qdq5ffoxr86evLgFA9t5E2o2s/5pzWvDL26xvZcAD5qoTNarZy3PAvqM02uRBGJzFGq6+quSZfUqjhtbjdl4FWFHTmqx4XC+efSS0MhGxsM7YpAMgLfcA60FJIgC29nFk3qGG32r4Q2r6R0jx35y+Yh0vWHPrqDPeJdE2QGliz9su5yNJaZ14F2C7F3uov18Fi31/7flM0k9X8agn75NE0xxOwyTWr71oOZ4JYzgmAXA5URGSrX9kYnVrj2SATCzA9sY6cI5NEGmLr+gOrBweAG/iYI3+OkCqezo362XXsNxRPyGIjFZXMs+CUkCurCu/Y4VztSLkBfM2Zb/2egiFS1WbKqsqJBW4WoFqmsDSD8HpjP3MHRC+lR2ONl8BaN0Da7nvQ5l6rQ767r7T/NyMQDMCzQg0I9CMQDMC/14j8FuAah1U/b7anIpFjaDTP+yyqXX9aujH4o+9rGm7Rc+KYHb8Q+/rvTeIU4ilPE0jEoCe4FdASkCyt7dDixbMlZD/ptxL06J7WaCyxiFupFv28QP4ySQpIlbSqlNqf0B9JcG9gMBWpi0kjFH8xX/Wb2oUY8DUgf7rEXTvwIDuUiO7A5uwTVBm4j6YEIJz2TfdfmVzb9R+IquL2kaOdwtDI9ki3X1v1fwSqCueXFCDtSGwE4xcwqrN+Vl5XpjZACAWuGsubpVQp/TP5gpR06V8UwaKxzRSsnZzm2NMpiZZUM/V1/klqIi6N8GLDwQo8TgzuA2WJmrm8r0GwL41mFjBVjiGGgwTTBocRh/VZMI9jq21kt8ZrWowA4r6XMYVWegnLw7KB0/2yuTt5+V2/hbgAthi3AVdJgp6BL6aK6nsbZM8iP4mYQYk25Y9UsNQKRhVxlhAHvJQb7atcSxpZRPnVEmAPY8I+J3Qem3eA9IEODEq1e2ek0vwXfeUdb3KSDlACVqjb2oYCfGzuEHgamNd6xxh2qN2NXqqaqwkoyVDae0dUtAlpjqAnwWPXRCgf00/1QXB/Mv3fwib/iiA6tvxuvz409NyMZ6GJHdDYub6Bhkw5y/7pQogWp5wjvZUHbB2ZVOtfdQBWHZOk64aqHpv7V4FU1O5HKDUIL2SkgbTnqcY9cnMt9Jfa1SVfDvPtjeZgzhWUZvLjfPWBdpEQ2eLbqIAGpm4fYzMBoDYl5go/eCdp1HfOOK2Gn9btlZvy9Eu17Lz7IXjIoBd9PrKfk1xAcY1n4mqmu3OedKmK4xk69470sGBU2ugmoxWcq4P9yTn6t40q1ossXYFqq0wUWIfsrWQN+shNSNjrjTrmVqvCshZ4mR7BZs6W9P7Fjmw8tHODv2Ln3wYfXL/68/PMcMaw44zx9aoAkYv+VxeSiKhG0kGr8+Qu7PgTaiZaBgyHuHCXEmCQ90RwDpBuIem/P7uuONb5du8r5o7RyiuWcG+Um9ZYSX71qfGlcDexNrdYl/ax0SpH71vN+U5fYJa9A19e/aKNbVi/dDeS7aVa3nIXuhe1mc+nR5bH3XZ5w6sRTbRZD1+yO9NethqiL09ZOTsUDCqG9b8LYBd6fSYxIyGYia5LpC2n1/Rn3aBjHqGwRiVAisYVQ2RwvQJEKrJm27XKlLCpInP0tVcWfIaIOseGb19TSD4u0giuJclYGde/Ry+X7KO/X7DZ8druU51+FVhEHkv1yG/a64smX1LUCpYlVkNpUqM3KZcahQXf5msb8UFuWJecw/xK5MmOUtVEq96prlrRqAZgWYEmhFoRqAZgX//EfgtQPUP/aVZX5rZ5xq4ZhAaAZogldDItP1NGC0ZOGdmGzgJS3lQsSbWVxGkEyCFbDdq9gCPu7CItEER3ETPSUCMdUrWkoo17bXaJsi3FtNALGrRYG41odkfwQARXMeRWMtpvR2B9T5s5y0g1Ybv1tMZOHW4CX8CNkfsbB0sgTlAYRs2S2Axsk8rEkzdNyNs1jBEZlKIScAkozYjeIM4gJkp5RI2YG/vcdl0jsqvaYEhsxayRg5cGZvnupJB7uwEu2tNmwGpz+nyWpeyeZ62v4lWEDqtCMY5lijlFLByLxMTDJ81b1W/Q9nTUASGOVLOZwDUCswIcCXclALXLqNzgngdNccE77JUAvoNwd8+fVSBpJhLWcuFJBTQ+sGTHepUn9Dm4lWZX1CjCA4dUKfap25Rt9EuY9hDDhyg276aMKqUrAVb6RiE+yvtdaKFSTovpQOwctHKYEnp4S1AvW5nFHrWCBuTIa4BaYSRdVxZnf+DB2IN1D/LvFQVbPF4SNOjf6rnXPe/FblTo6rsW0Dg8wJZwY5EnQbBYtdgNm330iE4BwTy+jHg79vZVrmi7cb+yTvl4PF7JClaAKB2+RcY1c++wcDFfrGstjV1kB3YKsdN+a8r0PkfIQG2NtW6Vdk66x+td6x8w2LthEg2RA+ZpLgH54kLazbO+a3NeExMzJUtV6BVJnWCq5CmYkrNrTu85hy36Jk7gnkb0TcY72nm8DbMeJQrf+/F0/Lh0+PozylruLr4kjZSk7IHg3cb7aJcsFoaO5cCs3pOg7rjwGqgmrDTn8MIy72hqkmu4XeA0wB2NQseGoPqXDMZlnDNrxrAClwFqgC2qFNlwpiXmDtdsOyjGiZBtKGhdniBEdY1czPbYKC0GpQrANaY1+8d75fDp+9Gn9x//vlp+ezbKbWYzDfzsmD9vgVEaX4rGB0CVt0jBJiqOAR+2RtZ6X6CUu/6sszBklb1uFFLzjlV5lgh2XdeBVqxIz3gj60z5rgE796cw5DxA77hOWNR7rd1vqWlEImOD56MOD8MoK7eMh3W0ZN8YF5JoUTCYcT1qiFdm3kfcc0q1Zdx1RxLP4B23RiZi9YWWBTWhwGayZxbGFrl1AJI67XnOCcLWin5JyGTtc+yqohFqG1NoypdgPUyuyVraD9i+9iuNCQDrLo3u7ddY2y1skWQJQqaKSFLD1ZdgzzGfjGh/pRB77Any5gq+11zHNf0k54jZ9BISYAfEngW65pzm1LWYf/UJczpFaULY4BoT7M8/i+besE/GdR0/w2d8YNrKWan+rlKaFWrrblrRqAZgWYEmhFoRqAZgT/OCPwOoGpAWQeAdTD43QPyrQ+dgLXt8eafe2EcMliBqrxh1BgKUYle+MpQgXq9im2I1gpk7ntm7wkdwoSEmtKOLWcEqbprhqZX5sX6UwFddQN4dgCWukYa0+4QqO1RR7mzw+sI0qIHJZ8xkpkiuLY1jYSBAEDTD2W8kIEwDEJJ3XUJZmyVEAynwRvBOjV6WwEWYWMIGO1HqbOlTpjW/i0B2sutfcIgWpLcDsp8g4vx4bNy8Oyj8rPXOPcyDhsYZEFZGkOpiuQgOiMOZBR1qH4F+SSglVm1XQ6/M5nSrGuLUD+AXiKzgOJR+2bgmuDU5w2MBa9hkBNslVLQdBpNBakGLNaMKRtOxsrAV8YtAkXZqCoYloE5AYzstMYAlAVwalEe74/KX3z0onTXeGfCqnLWZUd5KGMfvVQ5UMe3H8AllL2AcqNgo3ABTeXyG7Wq4b7EYwA4GZzopZqvudVgqWpllC1oHgLUOojMhITvyZUq8ypAyPPKrxr+RNOWeGX8i35ESCCz2JmfrVvN4kFloy17q2bxnLRksKmCVR1jo66OMZxi/zon8F4QnFv7+ZYlfkaiojs6KY9ffCjUY32U8vnrWfmHX16GaY+SSs/NljTOl6x5C6mzSYkRwN6kSDCpyqmjppX3eEqR6Eg5qadmAsO5N/hPsB7ILlg359ra1HpdWA+44HijLyffz6iLviTAl3HTIXbBuS2QAHMWMKaLcjiAoQPgKOe2/dAOgOyH776D4y89f/mZS6ncYKS0T39h678lvlsAnGDgAm1ZX571xnVd6j1QzVrB+4RCrH4eyesgkysmoe6Bar66NripwGucbvDG8foa1IZjs/W71hrr/qOkXddfgaqKBjJKM6S/C/rcaqQkcyoonSBtXXBN7z85KnuPXjA+7fKPPzstn74BqDKWeiJfAq5mUWvqGsf4jT1KJYdzKeAzASZgta44pymvx6i3j39eBs5ntZ6dp0qqH6kTwZYjoYFWzKcJJh933brmE5R7bW+RMdHoqsO63YU51LH50eGwPD3olddvvgTsUZ8adalTEiKaZAlKb2FVLZdwv1MhUUhEqM63xjwd1zMT5pC66FQ3cB1qDEcdKwX4eRYmBEhubQCUazJ1OgWfneImfSVTn6ZjuiuvWO/XM44SILpUFsy1ck0dt+A0DM44vyU/W8/qOZmwc/4EotYFu9ctrtiXSC6QVYw9QHB/w+9f85oFmcFramSXzPUKNHzjeXH8GsRNqM+VRZ3hVi5k5Ugj2em4ClRnwaJqHmcv1dqh3v3nIWDNpMj9XlJtKc1dMwLNCDQj0IxAMwLNCPy7j0AFVB/i1bqNjOG8LWZ+nwTY9xmICjAjsuEmuLBhy4CfsoUBYXcEoSEp1SG4csLcxUCpp1wWxqNrTRuBlADJ1hqDHaS/9uWUnegDYgkIg0XkZz+1RQ1WeMzwqQb7G8xB4O2QocJy4Kq7Q9FVb4AZDLLUI342aDTgkAnZVuKmqYkOq6DDIbK36BlJ9n6Aa1Nfsw+CdES8kBXcwiHWIIuwByaKRH5k/xfKJ6mhWsMObrZ3yeLvwJRys13O8FF55/t/WX6Gic7XU1uzwKDZZiHcTrPOdIvz28Cqtnh/gDCe8jWCEdm1cO3le8GkDKfvEVzeATMAiu/bBCBRS5hBcd0KQyCV4BdgGgGgLGeygbVkz/6MWdOaQExQNeecBeVLgvYtxup4+7o82b6AMZ3IBZbjnW75Dx/RvgPzqrNvPi09JHS7mu5EXbBzJcskC2dSgeMleASnpxss4DTMdjwwJ9DvBW4yrBpSVVLRGuSAcAOs5pdrM9mm/KoBe9gMhTQ4v0sJ728Glz5zD2g0VwpGLtpYVFLgOwmwS6Wqdax6rApylP+2cCwVZK2oj5ORszXNgtrGaCfCOJ7P2+U1QOgW9+inLz8pt71d5N63sE2b8nc/f1NOJwTf29Sngux0uLVO1/P3fgDIH7HOdwCrQ8Bqm3ETsCglDflvvF4KkpPzFCs1wEa6OlpxMM4G8XJzMlcwUbpau3aV/8Zc258T0D0muJ/giCPodNSUAV9T43eD/He3N+c6uo7rYkQCwkTNI+T4P3xHIyVMy2ThABFl+orXIA+2MazGSTCMOW8Vuxpy7soc6zekv/YYFpR63PeA9V5mWaUcAojW0l+B2m8mH9IAJ4FqYtuc03BsVj7LOr6dQ5Oqo2dh3wDEBTzzGeCHekpvK+bOevFxMOG6Ug/K0fNnZXD0FCnrsvzjz1+XX5xSn2r7Gq75cxMUjO22LCr7lADV5Ewf0BoGSiYYwqVZ6bIg0+tWkjlb2EQSL2reszVR8Kh8diobqoQThxvJOpNablhxlpmACLU6c70loJUN53rc0xhpgzs3e9iLJ/uhCPnq6y+Ya5QQ1K4edCehOukyb0OduUnu9XTq1jRL4Mr09Z07502ZcZU4yySSWaZKfsw1E5L9LnX3g4O4D9du9sc2kunl1bRM3mBVhJv0fAxjeWErGdQmM9QmGFap+rDtjeNuPeoKt+zVohuu5+6p7mNOsfcb2GLP1TY8S5IKoZXW1dqRkN3WcfsSJlXVSKgEqDmlnnrDNuLfgwV9WCfUUJMaiqYzVrKaKvX/c2vyg0kVoFqnWoNRx9qrwccftqj5XcnaB1tR820zAs0INCPQjEAzAs0I/JuPwEOEWgX+CTzDdOfOqv/3/aH2IwSnBDABwqw7teYU8x/NfaLxuw4rwleC3KqVzbZOvRp2CMgILMMNVUMdnTAN/mw3Q/C0ZWsCnU/92ZYYMo38k4zTGdXaVlGo4LODk+TBTou2C/QqxexnB9Ml8G4wrslK8r3OwMbOREFDPmsfqaXMSEp8AYQbZGA3mHJQ97XQUMl+qwRN62jBIOtoiwsNPezBCEDUEIR6ypv2gOCnb9gIYB2U9uC4vP+DvyynxMk//QZXVQxalCHLGgaBJ/tpcI8L7g3AxXMWoEbNagVaNRoKVsZAVwLFgmkAACAASURBVDdX69RsA1HNlMxymOtU8t+oeaukn0pClXP6PrGf7zMYDjbRzxG4KN/TARYpo6DbQD+CZRjENJoR9MnArMvjDkwbzEwfBu5weFv++nuPyvMDrJRefUarmjPGzqA3jWS6oGGTDbZN7WrQo0SbW5jrWIMn6BKkhtxXqSHJCx2NQ9aatb4hCXZuA9C4Jqta1Tte6gEMDYAq+1PXMj68Tipwk+RUrIMErHm+yZYkoxousRrx6BwbzGqyckoslY9maStjLhvt+ABUF0sCbceR9YIKkXpH2l8wnjMi5qOTl2UE4BlTpzqFMfrnT9+WL94CBlknqxtaDDEWHWWWnK9AtQ/g2YG50ohnyLoU4CgFdzzD6KZaIyoQglkSVFTsaTKpNeuctcvW/Hlsnrl31iCbYJkA1i7pmanTtYBdALhind9Q09eBgRN89khODEna7JPsMYHz8uS4fERv0d0BINp+qWv6687fkAgCMJGYaMmYmwUJoJoy9wCe0ul3/VPvwal1yfVX7jUJyIKty28rtrTmyq2/zKRZzt+93DdntppX5zH646Z5UtJ7zCNy0hvA+FLzKFhwiXLlzyGPBjidT1oYKbE2ccA9ee/9Mjw8KpdX8/L3v/i2/PT0llpjngdNnZGYslVUl4RCGhoJAJ0vEg2hAEm2NEjH6jp1nkIFErWfVZ25Sg+dgnnc69RXmzDSoMhlaa2rcuGsL6+uXR5PR2DApjWfnGuHtdrHTClcutkT331xyLU7La+++YqrZlJGW5Oyi1N6JOKQ9/aV+SLtHrLXuWf2SCQNNOyi3CKH3cRSzqPXYJSIV8mh2N+jjtwpzutU07gW+1eLcfN6DV8yarXXrK8FRayTy3kAyvNzzNqm7iswrYz9grFWNqx78Ipa1A1JsUiWqQSJTlHZwidcfR2fKLhXds8a5jHHQTm0tao6AC8AyhPKE5BxxHMLimQFrxe01jpD9OseKgtr8QY7Ovf+0y/BxEEmP5X/p/Nv3Z4mvRaar2YEmhFoRqAZgWYEmhH404zAd4BqfRCZWc76wPxjnrK9Wmb33YO1wpNARZlYtKDwZ3urKqtSymbtIcEd/xT9yiwod5QIkiENaSi/cgRo61FnKm8myG2hyQ3X2EpCGvV6BsT2VzXgIkAOR1SCuR6B39H+bXnxWNIuzVwETQI1enqEvFH2oEu9nU6q+7j9Hu/vlh1NmyT6NgQz4zdlE61q5oA1DT0wXEE6eA0tsAS0Gisp+9XMw15/K9iVtU3qAakr21bg4rpu7cKqHgTD+u73/gzAelT+4VevqW3b5ZxkE2GQif4WgsioCYOj7NG+BmdgpXeel48HHPXQkwqOn5Xz6uYa7KtAxbC+MlSq/W2DhSDgk3g1OL7jCKI9RNb1bTN+fFQwF9FbU9mn7VcCtOkKa7CIlE4KRNYZwDICwBwhA94n4LWn5l98cICp0n5ZX3xdFpffBEuTEkLxCmNtfa+MONLpNq8Pcx3mUgNoaxnDxdYa1eipylqhXjP6bQpKK9Y1I2Ifk1UN4XOsyxRQZsWiX8ki1kD1DudUzyYICOMdgVMMa3Wu4d4sosh2NYJVg+VocRKsHG+1FYiMusyqTq0ExrdzjFtkemzBYd9HAIw1vmewcrr/znjdeDMk0UKbkxfvwujAuDPnn2LKY6uaGcD1mrpIDblk5gQE26z9ri2WWM+7MqoYiXmduB6yrrmWZ2YdeBDPsumVcVaw8JVSIYyTiPZdq0G+8ppN9H0lOQFgGwOwx1DBa8C1rUQ21OHaykN2WVfrPXqn2h+4B0t+2LdFTau8//RJeffxI3oS004HoLocn2G2dUU7E2bGljQWsZqZ4FijNjXY1GofCaDqXpKlASlHr5nxZMnv5vK3AdVwW3oIVH21jFe9fWW9cbCvFhHXjGoNUjXCEtyYnIEJn09sbyKGpcZS2SrAakx7IUhm+hTj+PvuB2VEi6w3F7Pyn3/xtvziHIk3c3bBm6Yw6rLcMpABRDlH67JNMvQ1cDOh5OFWCRWvX9UQaYiWyahuJft175I1dV9J9273Fs7EBJGVASaZwmwooXnbD47rmCSb5RLMV5t561I7qo3bIS1pXjw7KK/fvilv33zNXjqm9nRGn1tWINdvD4bc/rcD5nZY9YXGXD1a0kRC0N0hkmReg+67blCeZALsuAZ9LoyvrDf1YnIP8nE3UczlZFlRlZQ133N92Kt2OYO9vxiXN19flNffXCEPRmBOv9psccP5KOOIBaBkl5tKex5bkxByX/LXqQRQBrxEYnwN0+0b2lw71uFPLxHxAs7n9rlmLqxdVbp/zXU8JuloOxqZVLlVnX+TW9X5V0baPy+YOgleacPFEcWZ5l7YgNRqE23umhFoRqAZgWYEmhH4k4zA7wCq9bFU1Eb8WNdH1SFl/ZoEtILT+5pVgx5NY1I+JUhVlgl3iSmPbK3gB9krrxDMDGkVo+S1y+sM7AzYouzODhfR6iIBqyxqF9OWHsBG5nEP1rRL0Gyf011aeZwcwKYSI8nm2YamS83kiLYZQ2rohrT/GEE57BKZKQ3uEWAbvLUItsv8kkB2ClbhRtBuKwXdT5e6ogJcF/SZXANYs3+mrpOyqrKbgBQCq9UtlibUpm6oM0Q4HMHuorVHjeLH5Zh+jD/58rx8i7FIgXkwWF0R3F0DZgRvgpA1smD7i2qeoxlL9PXU6ElGxXApMWswohqpeB9uoDEVFURVylrFe7Ki6W1pVV8C3IXGI5VraALYDIDnANU0QLE/qIyGMrpkF6xhsw0LZwmTigS4R79Ga92Y10+ej8pffYixzvKyjN8g/21N06RFIyCNlUgyOHfRWxUmx1YeAWKCSAsUTSICFjX6qlqjaTFrzbImKxcBsvJmnxPoBGNYg9WH4CZrHmuLnvzekfnXgaZgxnV5J/11hHSJjXrVBKpB5VRgpxV1c5rzVG7PupgSPN/Yx1HJLwyP9b5jmKIpzNyceV3QvmOMi+yC5MXh45dla3Tgbyynl0vqVAnWr2TIAKswSeE8TQKmA1gY9AAMjIutfiIpw/gJfgSz3nShtp2TYCdnPVsUGeTLwgdIsm6V05ZRdT59zmVSg9QZQG1MXaFMukAVKyhGiZBd91/A9wD2bX9AtTUsuoBmF9C6z7Xy8fPn5fmj43JAv1SNfVfjV7B5tCziGrvR4Zm1e2vSyHrGqDUOhFMlAvzW+UtZsPNYM6p3/VQjwfUQAH03KVZJfwMcVcmH2F2SFY+a45gnQUol/VVPqkOs0t+QbgPedfZFSqoEeGYbFYDStX2MwSfntBYq/ePy+P13S49esd+cXpX/8svX5fNJBza1U065RjayjKo+ggW3ltw5lO02qaADuXLelPtarxrsKocbyQa+lb20+tQ58mevRZUivsdrW0fcuM45ZkfEhIQy4gC0Vc2x+8OAPUo2dZvz7dtaiETRiye75fHxTvn0s6/KxflrkktT2FSdfmHKbTNE+5q+PY9JPO3y8xBXZx2cO4BuE3rh+BtS9OxzHEC1um5zLr0mq0REwvTq78L934Rgxq1PpmdwuUUiXHbI9fTJ9ZDU4Zp5+2pSPv3ZWXn7zTiZVUvA3dMEqFw3YQjHx5kIWpBE8D4uSa67NuB6w3W2Yr4sY4jetFyfc5jvK/bva/r+ypUu2avD8Z1rfcZ1u4RxZhenTlU1QypQ9AFGoBxzQaFGJEetWrXrqvWq2U/1u3/r/iR/o5tf2oxAMwLNCDQj0IzA/29H4P8GqDouBpwPZXYPxyrhQLJcggmy6FGvmnxCfvmdwZlMKvK49NclEAbuGIHwrEZKNpu3RUeLwDey5QZNwajKSNjSREILGEhQLHshs3pyiGnRTkolD3AF2aXYagcL2n0MRQ5ArKOdYTnE+GeAnHLbtjUAqC1MNFq3E4IfGNQlvfPUABIU2o/whhrUW9jUG0DqGsC6pKZtQSS1sscfgf0KNsVg8loWUnlbAALrRmVJhzCrIwKlIcHsTlnCoA4PX5Z3vvfD8ppE/S+/voJpVR5tjaNEpUGg8mjOy56h9ErVjCWYxgj2YD6jri1ZlQTw93WGAUSUpgap4Xil7NPYMtjYoGB4j46ZsjAE7YKV7L3qjCWjZVsaz8Xn1gT6mpBoarLh5zYstCyU8m2GuBz2aFVCQLxNgPzypFP+4/eOAK+bck6damf5Gpk1MmGNgHSrVfrreBvAV/dJinJsfG7ICnFhbjHvyoEDgPJ91qlm39VwAjaErOS/6hDvgGqwddVX5Zxaw9MML3Np56vy+/taNNedj6RaIMBrGGsp/ZVdZYCCYdVZ1UBZAJTuqtGmJsAPoaxskDV3sKrjuXW/SoBti9EGuPYDtO4c087l+DlzkP1W/89PL8svvrYuDsk4xjwtWhwpI+0yFvastHWPQFVgoqusdavR+kSS0rkNQJesZLhFRxKDa8TxctmwbhyadRjwZO/cbEdESSlgdCIjpWSSRMSGedzYMxbAekuNoyZLA1jUUQd3WEDqXt+2NGuk3lu4PL+MPqq7JH62eN/q8muOccl1RcLA+bPPJfNuvXWY7wRjer8HxD5SAVXdsiPxlYRcvK6GPTEvMYE1IE3p8l19arwwH8sv79OpOlhwGfBANtYyVi1pVAYEWM3+nnPmasl1vcDtZ049sYzqZAFjutwpneFRecS5bpH4+vzNuPxvv7oobzACOsME6FLZN3uRfURrebN7UdR1chSaommIFaxplSwLsyB+t4k161itQU4mPJluQZOGWfbNFYCG+ZUSX0+lkupHSyqRrwCWa1NmdUD9bRuQOmBiu8yHJQ0fvHPMHrhdfvnpl8zRvDzdtyevyUCehynfYs+7WU14bkzLqTHJp3kkJFRDCLa3qD/dQobfDtfmZMdDjm+dasjwnbaQgdzNbE6BCy9LE5LC97JSmaDBleeLwqR9zLnukRDBHfjNdfnlf/2qfPvlFYoO0mDeuD5C/st9JFqiVY3eAAlaLWJtAbRtebMiIUR2JIEq1+MMifHp7BLVCnJ2rmHVMB7qNr4H7mkXSH8nnOva61vulDGfR/dUEpW8jo7dJEm1omIt8PcB/pzXCVgbRrW6yJq7ZgSaEWhGoBmBZgT+JCPwBwDVOuDM4P5ff9WAwBonapWqljXmrGuWtQM1ulcOQ9br15pgekBgrlRxG6Ok0QAAB3ixni7quZShRQALANO4hZ9vdfbVjIn32lpBQPT4aBuwOsDpcrc8e3JYHp9wewxAhA3phpRWYxWCaYKONoxfm+CtbZN36iytUbXXohH8jSyMcjFbkSxp2UGtnkGuLKpMpFLfa+6Ne1fW/ikZRM4Wjeo1AgFwKP1dtfYJfrjRI3UFUO3sHJcPf/QfYEx3yk9oT2KtYjBO/jPuhL1YK8M1uBe0CeIIvgxMo00ELxKkeP5Rp0bwp0GSjplRgxhMRPqnGgg7djJvAtoApH5clFomqJUptY+rtaf+Ht/rZ1l3qwQvHDcVxcnshMQ42cUlgWJH+S9AdUjGYBeg8GR/Vf77j4/K+0f9cvX65+V28kVIQneHCbBC1gjIMd4Vf25Zi+mkhvuvklsDYMdDBkfTlnhRyn91+1Uq7HO15LfqxZlJEddkAu2aW0wwkyxeNhxKwBMGMTF6CVWzwjki6Qqo1uxcBXA0HwomspL8Rs1gSgl1Aba3arjCWKdsqxOWzJxeqrKpdUJAo6rZulcmANbOLuDhyQfYktl/sl0+/WZa/ukXb4J1XcE6uR5CIg3gWRF8e+7DYNbtRatbtZJSAW3ihKr8Mc5fQJRmRPkVsm7H27pHg32dmwWrJij4fgxSnut8K0AFnEZCwj6cBO1bABnXRRfX60GXdiYcygFAdZ9+xSdouj9+8ZzkT7/soUbYWo/LBiMl5cEtGTdb0njNCtq47m6jvvghmHFe8papgwqo+lPFOOa83TOlqSrwta7v2qk5zzPcf6vTjhrdqDe2gNhr2DWbrtVe09Hw1msb1YCDohnajFpJVRHX6LTnEzg0alYnJhYELHtPMFN6Tt35VvmXbyfl7+x/C5A6hVHFFDjs4KypbAPuXKPbJFVMqiWoFKy69rNEIXofi7osTeC1I0oVBjyn87inmvCbT2Rtm9jxfHVq9jqM69M2U5xOuDs7OkmQR23qUMdfFB99HuxyG5Gk+/iDkxjFN2/PS7vayxw/exwf7aJA2RVIs67YC7c2pygD3pQ2t87NFVPI55AwFDRHC1ydqJ1XryXAayoeOEMTItaaV9LtyBt4Lfubq3MK2M7m4/Yhux3tifkbcLt9XFZbT8p43CunmC79+L98XqYT5oFEwJxrSaAqqyqbbNmBbWr8Phh0zieex/BK2baDLZjd8Jo5DOvr2VlwpF7ZS69hxlX1wZza3QnAU6ZVvvXG3tsc0IR/jqm2f31UPu4YwbIGUPUXmEzSTLBOiPwBfyrvrsTmm2YEmhFoRqAZgWYEmhH4txiB/5d/fR++3VBFNlUJsN8rppJhtavADu0TaGthv0z+7iuP2+nvlC4OotvoRbcJ3qzz29hGgnfYS/U2ZI4pjROstmQGYCSGtqohQD7c3y4/+GCvfPjei/Ls2eOyt09PUliQLaIjwpMIuGVPZRK2qa00ymvJmkUopzRQcxwYsqrfYtQeEuBuAKkbwGowqIASm9kv7OsXAFHQSrgDMF0gHVRKK8u6sj3NxvrUPUKcPQIiWFXOvd07AKj+Rdk9Pik//2ZSvriwXjMdfj0KBbo3gLFrzJgMBmVQHSANduwpGwQG/wtX44pdsR5TNsZ6U9kXw6gkYTOwN7avpcHWn8qkGUjKIghUBZ3WLno+gl7HO1rTcL6CU+tWa+ZRqaFGL46bxivbAE9UoOWAIP2wtyz/3UdH5S/e2aOX6q/L5O0X4Si6P7xhbgE8ABdrgrcEXMxd28BdV2eb1YZ6Nw2Vgq0x0MXMRTY1ahcBb9Y7GyjLQLdIBkSfzQqsJlANYWRGrA+CyYCifkZEzYLte16vdv3NRzzP2knWT6hq0qpaVQ1ZAvDI1EXQDxPvz9GTU1aVdzCWttUI+ShjOA0ZcNYHz1YAeFpzbGCpdgCqrcF+JA4uaKfx9z99Xc6nvAjXayXAAhsZ5sUNztCMhwDVhIMy0YHjKNtWnYigJU83wbjS0mDbw9W56sUbTKuJDc/KeWf9ajiDfFIWFYTCGrD+2jknkUMdcVwfBPEIksNoZ+BcYpR0gAz4+dFBef/ZS9hUrlsVD/O3pXX9NqdJZIzENeSisuMa7PhEJdWOeYp5yx6aYawUku5q+7qbvhpw5+qL/wVzmnNUS50T3tXJhvpDsj9u9g6qQKo9VE0sxHzBGEPlgVnCOMmayaVMHIB1AcixxdAE2e+SNdc7elF2Hr0DtNkqP/7movzT569hyAF/JB4WnId9V5U1C+yUtiMLCKDqNaV6wQSTBknKfq0vDpUDN2XBumKH0ZgAN8s+s+2MtchhpJZ1vX6W16Yg1zOUdQ3gGjQs8mHGZMCcDgSrnOcWzx9TU/vJR4+oub0un3/2TZmdYbnL/ha9XPmUEazq3hBzrN1OOTneKwe0sBlgmNXaXOGGfM6SOCcRc8msTdk7uc7ZS+1Zmg7dMv26sjt3TqVMq3Ocl19co9WUpZaGo85ckNKRqF2I68nEzMEH7Kd75QIn5R//75+VizOSBToDy3LroD2DVWadrqNWlXvYbnF7kLV5Scfcbdx7q6TEFCn7WxjVje3EuH4c02vW92xD7Sr7f5jNVUDVtWSlqnWrUYLCWtxiXeauJ5iVaRWk1i1r6jVWX3P1zw8fr9Zyc9eMQDMCzQg0I9CMQDMC/6Yj8AcA1d/3khoo1FI8XytATXMlnYDhgyLMVPzbJaDxkTBV0jiGetE27qahHKvIFAO76CsJuImAVKmj0jcC5wGPKyvd3bktP/r+o/K3f/Nhefp4P+Wy9sPEsXcbWe8O0sU+9ZS1H0iEFAZ9ZvkNdDXWUQYW9WwE66boCWqjLQLBnwBVELgGnAigNfQAgxBAcQ9YtW5zyQ0RLFJAgOc2hbHKfttD6qFGvKZTpijHFsiB3/vkk/LkxTvl1cV1+Rn1WTdK6ZQP1oEdAd8c+ecGJipAOaciQOlzntEuteqlGsyKYNU6RM4i67o8j2rgKvmhbwmml/Ody0hINIXUkCAsgGi2JxG4+H4DT8GVQCvaPCiBDvMWQWrK95STbnMc2/Y15PERjOgBMru/eX+3/O0nJ6W9vChvv/yX6Ld5hAR7SFBsaxp7gepaq/TQOjyBarKqWf8WQNWAN4yWHtSoCnoEqjKu0UtVWatBfPZVTaBZA9Ua89RrUc60Ht00kwpX3/iqo+eUl6chTwacd7JgmMZw/ZWpMypWCrwmcIW9ivpHW54wrrcwQDe2JpJchamUuJvJ0kniwbhNrzv8LOMOI477b/f4GUyPLWNaIf/98i1rjnVg7eqAsVoDeJYtVAfMu6BFVYHMaieAjWtB+WcebUy5zBbfBJele7RqhOh7mWfqdXSXcGDu5xVQjf7ACh+RuM+RAlt/26G9iWu/D5Mqu9pFcWCSQaOdI5yzP3j6qLx8/Jh6VY6V6/B2+g3qhMtwLb5z+xWghgmWgMY6dKWsAjWPMFHZjUBVplUpf62qjHrTulAg95rflP5mAiEbk8SZ3c3nXeuaqtVQ1Bo7R4CjML9irhhw5KFMCgZYTq0JpjUXs9fBeAxg0QUYB9oFbs1qLwZPmKuD5+US9cM/f/WG+vLXKCFgVG8w/8GpeQ2jF3J2TNnalTTdA9OkSqWFyoGQ7FdKiGgzo7mbS18AawubcPvNU4m6cN6f5aAJaMV0YaokiDXpoIxZGOUexrW9xwD12L/6nFuXxEqbx5+xD3743nH59s1Z+fQX32BkBIjVkE5ZPJ/H6uLsxoCyGfM6AKzulKPjXtk/YC+mTLylFPwapnx+yntPef2Edck64NpVdhwJtqgl97i9Xn1TlRAKl2fnO9dlolnunDpBJpdQq4PJ0vAJLYyQAS865ZvPr8qnP/kSRnVdLi9LGdPS9BqTr2v7osbemotd1vRW1+ZI1GV6z73PftYmYDROurjCxZo2RNFj2/FzPijpuMR/IBvTADtZ43UCZBLdVW1nJufKNVklQtw5liQ4l5hQJVCt9416v8l2QtVVeLd35BXXfDUj0IxAMwLNCDQj0IzAv/UI/AFA9ff9ygSm9wAg0u0BJjTRMDzaolWLwZIBga8dADbonhp/5HsEtil7tJ0JwZzMkS6ntnIwIDZU0BFSuS+vs10D8VL5+P3D8j/9px+U91/uEXiRHye4spfnTu+amlWMfML1V6mlQa+MhVn9rAm7i6DCLEe2zLYzhDNV+xlbs8imKvetgeoM1myGvHNtXRSgsoUBkI6u3eEBrCk9MTm3pT1IZSmR/a5vBgAV+mkCRk6ePCvvf/I+sstW+cWry3KOg0hbeaQ1pQZeBPiLrr1XsxWFMk/HwxpFg92Q/BnsEazKDGQ5WAZOURNWBbAyaAaIfoY1XUo+bXUhoxpyQp4WmNqGRiMdPy+cf3mdMjsfM3i3Z6yssSNl8JzVdxVIDlZkHW18Tmhx8f0nvfI//ugR7Oq6vPn8J9S+zcrhiFYdPNcPKWEatHTsUyujWilAlYt6/soLs48qk0oQbPuecAe+kxpWRkoBUtM5OiWlycxX9A5HmExdymB9wqO/r5HUYEizJMPf+us3A86aRTYgrmpTXRsGuTCOgp9g6qKnKmgn+nLCeEWbIoNp65Ydb5IDrFfXyxydqBLgOUF6e3Rc9p++VxZIvNcw8K9gkX76JVJw1gRcdZjlLmDkN1u70Tu4C0jcllmNWmx7cgL4GS/XRLDFFR4NiahnHJS6bTaUmrpOfNDaZhMR2YIoEhA653JbssZnsFD2Tt3GKRUPXz4fYEO/1D7sapeboMnjeIyT7PdfPiuPD/cBztSHU+t3O7X1CWycbWmCFU/5r6yqst9WWyVFLe990PsWoG7CIR1/K0Rd34fU17PJx+9lwKa5hPP3JGzOb5VIEGSYp6pMscwcKN3OlkKADecNMLqBOd3M0kTJBMya8ZnS03aC+6zOzRuAzQrX7sHTD1F5HBeUqeXvYFN/9vVpOac+9ZQ69FslosyhvWxDLcAFIiPuvNs2JXqmOhaeH5MgqzqMnri24co601SJeCFk/+damB69VvlZCbCJpewrmq1oPD9BmVsWl185YA47zG0XJr/H4877B+8cludPd8qXX56Wrz97ne7H7n8ms5R0x7xiqmQ9L+fTZl30Adu7yLkPKaE4PKaHrwoXzu12be/ZcWlhLrd1c0Et7BWziUoFUzRPz/OIfqqVQZQ7frYhqoGriSWTJ44PgLb7qGwNHnN9YzRHouaS2t9Pf/J1efPadjWlTK50901V/YKaYU29Qj7uXqYqhPNMhYR7hrNP0k3VC1mhMf2Jv72cRA2+vge2oJlbb829cNS6VK/kFaiZFGMkPleAViW+AlVl2KQm+ezQHvBapb8yqsnm51eqF3Jt1v1V77aS5ptmBJoRaEagGYFmBJoR+HcagT8QqNZg9A+ROxm2GKgKVGUSBBaGBOlmOyAY3IN1TKmq5BrMqj0Jdc60FtUHBap6eQBabghaZOJsd2IbCLtg/OWfvVP+0//wfWSmcJrXX2Hk8wX9U207Yw/PfF8AnnAX5f0VsDPoCwkaQYiy1mRUqX0iyJE5XYXrrbVRZPUJjmzbMqUp/eIGNqCzj9HKXunvHuJ7RJ9UDtBemrPphHYL03I+JizSlAlW9XYLmTN9VNcEt9v0F/z4hx8BBbrlqzMcLwGrUZdZHeONplL9PYI4gZgtazx3zyNrVCM2Emdz2Ep3Bdu29BH8G+ymLC5Zhgzw04zE+lUBqiyqINqnDdiUzQlMDdgMrJchZ9b1VRdYoJkAHWAj0aXUOgx8BAM6CfMZSoAHBOn7gNGPjtvlf/mzk/KU2rfzbz4v68kb5KG3SH+RJcLOGY9H8A1gjc4lRWkocAAAIABJREFUgTf54MAwBruyb4LTlI0a7OoOLHhP51EZHF2EDIJNfgh67msdNSTKIPIh8Kl5t6xGDdwqdoj2Jg/rrOu1nJK/lP5mYkMJqTXMsvQh+zVBED0b+d6bg+kYskZMpKwBOo6rUmtBi6ZJ17bm4KPGCwLh1qgcPn+vtEZH6QrM8z/+9FV5dW7APCD01WRLtpx+uiRC7HdpAmebMZCBi1pumTjtdoU2LgvYSeXcwbUFu1q5PnvKwbTrApzBtuy5JlGCkxvOTVB9JSAAzAyYxy7yyDZhvazakHnrAl6jTppjeu9kVH7w7guur2EA1e3NOezkt1EL66QGy2b9sYx4yH5NuMh8Kw3NubpLLERyoZJxV+xvzaVmTWoFBgSetVIg2C7nzjOtmLr4vpJq51UQQCMST7ozW0wuQHXOuNGrB2kr50096prvrd/1Wp3MtsvVBMduERIJL/sZ7z3/BHedg/IVTN//Sg/Vn786L+cw5GdIfk0wDQCdUQds/TsHvAD0XQO+asYvmO64EDURw8yIeu0hgD5kwK7D6PWbkuC41qMFTeZcnGuv+0gqqX4AYIYKIqS/qh3sn3pDGQV7Gi8acn1vc36ysD/46Jj2XP3y1a9Py6svTrOuWrMmM1XWSgPUtmELgXJR9RA11yZvbIlFnmh/rwVg7WBE18clPdskxY4hDY0B0w3u3luoVax9jTGWmff6FjAzFiHtt/2Ol5tO7f0RScdDruU9EhoHjAk1/OyxV6e0qfni63LxdlLeng9hQ5XOZ0JyraGSdfPKnlkfax6zjtjy4/AusA0SS8z+v0vaKy2mt+XsYl7OFhwbg7tHaxyB6dXyKsAnAvesS63SHtfhZO5gC0U5D56RWbWBjQDXxFTWpVZU8G8A1UwKPkyX/Dv9TW4+thmBZgSaEWhGoBmBZgSqEfgDgGoyofnHu9brPZT8RlRWvcaPS2CaYLWWaSbA2ArX337Z5SZ4CBdGApIuYKSPm2gXQBJyQQMSQxtdRJXLAQr7SEoFTgbPH3/0uPztf/x+OcYg5KDztoxuvsAgBABov9Ro62KQmJJRww9lkw8htsHbRgaVQF02dUNQK8tiqxkUggSwyjfpi7p1iDT5SenvHCFTxhwJjZygcHx5Xi7fnpbLC3piLiYRYK04N+tSBanKPW9hkkdD2rfAlr7/8btle2e3nMHq/PhzjHQANtYdKm1dYWByQ71utIUIRtT4P9lHY8wQTgIEwsHVWJwANXoyBoDNOsQE4Pl9tD412KtqUmX1otbL55QE60yrs2iwzcTwyD/nsGshseMzV4CaG54XqFgn6ZwH78d8MfzR21P2Z6e7KC92NuV//uEJYIaquclZuYo2NUvam9izkfdYk2fvWturmGRQ3YvM9VYAFSWnaaIkoxrGLYJS9dqydDBXOuIGU1rVrMZoUK+ayDPXVM5r1vYluKnZD5dlAv2UelvrWJvy1PK9eh8Iq6pcxxVQ9T5qWAmK00xJk56qXjVctYieNYCRSVdlarsimVVuPBSk6xoQM6EmcgZQGBw9KyMkwHMMYbQv+tWv30TSQnn4nKvCXy0w3fK8Baighy3WvSppEY71iz0ddznvbMxDIO+aqEbgznwoEhrJKncYa+dZoGrbnWSU7Zu7pI9qmsp0cFLtIgklywAQpWcqQHVE31vXmOP3/pOj8r2Xz2n/pBSZa2lJfeoGls08kNep8l/BqnOk/FzX5rjudf6t2VTnJpnGu/nyChdwVaY8ORP321HFFSeTBo14z4Yn0IiEQs2sCjA0/wqFhFSkSQXnyJ95re6xAVSBJchLGQ7WPU7NC+ZnkjXGS6Wyw1E5fvf7yPB3yq/p1fl/sfemz5FkV5bfwx7YgUQmkHtWFatINtmjMbVsxkwfZCZ90D+uMY1sZDMtDZtNslhZe+7IFXtg1e93rjuAqia72Rxy9MWRhYpAwMPD/b3njnvuOffc//j7Z+0xhkpvmb8drtkZDM+8T8UMVwk+170eTYLSKa/nJIk83pL5RurL67Lkmp1NWXefC7cSQGkTxY8ys5XQIVGTS+6qBVWSTZxDqUKQ03Oes8zvNM+X/SyOexFJ9t98thX38+ffvWovn38oYzRBJTLoCWTL00r4GRdr+AWflJmHodWF2+MUvU7RroscXOTA6zinL8Omj2jtZVItCT6NhkgcnjG25yoLot9GbsusxvzL9ZE2SracWkjLLe/fAu79/cP2fhtjqpfbuPQCDpFbf/gwk/HX0y4O5lG9VJLFxMvYWmLMlpQQT2G6xy7zmUe8foDcd3fniDmkfyrnY1nJkm7rmidRAoKnM9W2MqN1T3Cty5cmKcBrAthjgKvbyLz2JmtwvGyPaiDM6fXEVn+vGB6HERhGYBiBYQSGERhG4L/XCISb+acfdv2lqi/rg8IKJovZCbuTUEDGw+C0gGkJ3KxTMytfgZnfwJa4LE4TwM5Z2ykbSGCi6+U8ZjpzNk4lIJucD+cQoDMJizQHiJuDmbBeb5I6yJtro/Z3f/fT9jEul6sLx9Sk7rTZkyfUSr6iRhXzJLGOdWCxrzS40U1SRqkYyGTsYVOVuZ4CVDXvODyeBVAsgT2WwgBMz1MvSKuKmYVVgi9YTwKpg/3dANT329ttj5YIukvCS5ULpvJVpIGn1FROy4wJ1GlHM0tt1r2P77TVTdg0ArDPn75t228PwyLbiuQQYHJCzZitSQQHfgtOlKQdISd0HJQQOs5Fmla/zLBqMk8ypX4T0J8AuONKHEbCc6weqgnSeIzEl0fNWuIC7KPv0ZhE1s3PiGGLssZqdRPA08lAnS+PZAZwsUztmm1M/v1PVtvfPVrB7/m4vX/+GCDznsCZ+i+msvqBElhbZ8l82EJjAnkptrG4OBcDE+p8GoZaNl3Ak8nrmDnXSABQMaoF2/s1dQ0EXa5HAWclVlKjWcWONU55LuCp4PpqhfuzQWnJhW3bEvfYbruJaHvt21iMpcDgwpZGXX/O87iVWs9cLGrck9nwTEmhEmB+3ud3U6yj5c2PcJOdJ0CeaE9fH7T/So9OjblOURmMkQR7nrO0KZrinKeoAaw1XBMt0JlhjOzfabImrYe6+VUaH6BqPbey0bg6c67BmiY5urY7ytoBJCYn9tL6wwQEjFzj+pmgtnv2GEB6CiNuMoK5Ywf3tzbbg81bAFictpFzTx694OMOmSc+QyZV068pQEn655jSKEY1CavIsTun37QY6u8lde8QnfeMav3s1yVE7X72wQRDsaq1RQ9SncfepZl9pZ64QHkcf5mjCdlOdKWnZKDG9E89InGgodJh5gpJ/4EgFT4ZpnVmaY0eqqgfOP6v343b//3Fy/b1m/32iiTEEYZp00rS05pFdrTOIT2LOTfl+ueAQq8jwdmc9dlOQDd3glHNlDRKE6zW0rT+vlQHI5UFbO+cqKRI2b2AyrXV1ag6eghHYDXP2hzX+CzX7TRrdW1pCiOlm2FLn3z7sm2/oDe0K9r3cW7ynDPWo7Ov1K0iA76wDpT3T9KexrZBVUZQ5mE6fM9jpDW/CEu5ttiWVpbbPG3ARrl+nYU613L+NUlWt9kpza9yrVVtsvN2BPP5bnuvvXn5lsTeblQop/YfBvg7Vqrqbfdzxv40J4vLr8s3PY2zC5JBGlcx7hh5ecyHANTDPWpQ9/a5BwOaTXjwnnld1Hm+j7u7rr6C0OwrZ1ag0/XmHeSY5Mch/VV3A2lVFZgAQj3D2j7l1eqjelXDfm0x/jNP/4S875+2o2GrYQSGERhGYBiBYQSGEcjf7R8A1WJqfihvuv5zgdQCon5dl+D5mkyqYYAglVou3T5lwFIjaPdUQyljDwx5AHF0Dk2ALUSa6cCrUrQRTsAGHsofR7bDANDIusrwCXYMmDZvrrSf/fJhe/QIALCA3JT61FlaLkwcPqO2ahtWcC8BoE6xysiqOaFBrW1dqn2HYO7kDAlv2wA43SZrjzEQtaczswBNJLsyW2PA4rt379sb2NPxHoHWIWENjNQJwavmHTISGlsKgdKDECAyh4RwGgnwOZ9tI/t1QOrDzx7QS3CqfU994pfUJ2rEcs65HhFcHc/hEAw4mwe8zluvK1DleA+UlhJs9vVtjvy5ksEEsfWdNIMSXgLMnn2JRFhprypWxjeulwSpGiYpA9bhV2Oo1C7KLkd2V4YlRtBxKq0SsXzWJJTGHE/snjMDay17MVKySFD32e259r/8fK3dh93ee/Vt+mtaozoDQLXFiWzPLGycbS+mkf1OICsl0jY6B3sKblg3MC+atdiPM4C1b08jOweQr3Ynnn1f91gGPZUc8ZAL7kQNnXHpJcH1QjGqFa6W83O3zC9FgfZTrYi2equ6rl0vvGAknR6qxaiGSYoLsPWqGirxmi6l1gVrMotMNNwtoIkYHTA0iXyc+QR0L+MmO7Ww3vYJzN/D7P39F8+R4Nr7UfAKs8428yPWj61KUq9riyVgRpIXtkSpGk/xvdsIYNJ3UkmvQKQDPwXnyizLL/vhKvNUMqk8+dC+wJjw4LUNuKAGl9ri0fRRW+UaUvqrYZkS79X5Gdx+77abKyu8BpiaxClVoOo4KtHWjTttTGwvVUkHG36UC6z3A69/EjJhwD2SPsHVT8DlKr4ErMWAuXmBtrwvdq8C1WL3+/tOWK8w4LVu0+fWGlVlv1rI6nTlJrCpJ2QLrH8UpPodebYAlM2sP7e36mh9s23cfyBR3r56c8D8vG7ffjhsz2XLu7V4Dqjz2MznOC9pKeX5dnW3SsAtPRiRWAvrKhi3Hpt/s/ZLhYWe4zu3I8+a87N/sr2ik2YJe16Mq9tYM6+pkmtK+L/syue1Ge5LU3xbq7p5c6795CHqD1Qi3321TZ/SnYDdC48VoC7TPB021cuuroEzSho00JJFFWae29M3jnbWvku3ekdDAq7MmfUwWoKxXOT+hMPW3AIJOCTQM9Yka2CUGWHnJk64sZ5Q435CD+p9akc/APR3uOfJWGumdYyEWkmv6DbrMwk1p0o2mm/r6gWw0qyOtAkZwGuSmipI3DfKlF3mc6wSRECbZSTrrHAXthWgKmPas6YZPcbVKtTySmBc+b0AdRf21J6qvg7vHZa1gKpsbJ/AyluGr2EEhhEYRmAYgWEEhhH47zwCf0YKuMySDEKL2TDQ6QNOQxYDOVhJ27OkrtDtDI5kaQxalbUhkoVFWsRoI5CAAGMeNomYKuhoEYmdLWysW11Ai7YwP0odVmRmyEaVxirxXaMlw9/84n776JNbBFG6aZ7Cvh6mju784DnZ+/3UmxrcGJyljo9geho57jksXoP5vJiEPR2tU6e1HMnatIY3gOsD3Cc/vNtJoLVL5n6s+QZIyODuVAMnpYV8WVdmoHoCgJiGVbWOzZpLz1Wgqsx2nvq+n/3yJ22C4O4VdVW//eYtcluCTByPjwn2jtJDtYLYRdCddWoaihwCKpT9XQJVpcFp21NmQqlPJZoVWPr8GFB1InMq+6eErovzZWVsRSLTquPvAYFemNRIgTUEsma1gFqxVgbgyhsTwqb16Xxk1wZ6BVTpVGK43jaXJtr/9ovV9tkmNWg72+3Ds8fUsCIhhFXVcGaFDWc5z1kC97QOkokLwOdjYEjszzgxBxsd19iud6NSQxlUXkv9qixO3GNFzx1jahDesayRlRoqXwJVnyjmc/tUcRYAN2C9xrIWi9qxcjlv17PApwMYMquydIIhzYhkUgnAM7DaKQcQ2VvV4FxDKhk2R0iWTqMe5lfmjj6c+wDYRYDQ8vpW2we8+fNjjHq+fUEC5HwOFoh6PpM1gkRAO8MVx2PPX0ZboC/Ffc7+BT4zmo0lzi9AF0AUNqsSDZooxSU2eNu1ADjF6dckRYEGmTtcXQWfmM/Mcu3Ipi7QsgS1Zz7/1vJS+wk9RZeRuypVnzr5gGphO2ujEg0FVGXEY4rlHObeUDJYH61NNHFQU+McdpOUO08PS4vp8qtgav2/Hj2XjjEOq2odYQdWlWeHAa+eyNZdRp4t2+31WcXa1KdqogRIBdz4eCijymteY0dnc22XpMEBrr9rtOBZx/xszD4+f7nf/ssXb9pTwO075abM2bkO1az9YGKltAJQEKUgz3NM0o1v71Uyp86T7KrbCxKdQ+dXoJoa85yyktlq7xItShJRrneTHlWTHnVE7qjUkbqh8l/uC3PKndn5/duL7bO7a+0IlvGrr15z36Le2D3yudEhOC6MyRR6XxNNnAhrWZWJ97ASjyc5Fba41otsbJIzAkH3xvtUpFhXO6O6hT5V+gvkPlGXH9i2v58AFzXr0rgqhmPMR+aQHrTWwMv4d5+Tszap5v3KK9RkGvOkeZRye2vFBbhekYe7rFVVAoDaD7v0RjXJJuDtmGCfjzH7Uv475b0X2Cq7mntBhqNvT1bJ0QO22Au0xTmZz/BfaWT289tiVSNjGb6GERhGYBiBYQSGERhG4P+HEfgRUP1TcWu1CanmGL1VhX/UDTv6+tTFDqQWiBVURDIXMAS7EIOlkvgiZkztI6F0AiZB7DzgRbnvPCB1DlZVx1ODOFkM26UYNBn8LWP8sXlvvX38yVa7dROJ2khHS0ASAbitNmQK045RsCE7SLCpjMz+pcfWodJywlYgAmPlm0dQLe+R5n54T6c9C1bFIQZrBHkjQKWS4VNaPMhSncIAGBAVQK2aPFkUW9AETiIFFkgIxj75m0dtdGOJthcT7cvnu+356/30KTxDIztG7imTHIdcDVh43djPYy/0UZJOn0ZxaEAsVkpNapmtJMiLGVT1WK3Ar6TVRwB1A3OfC6COYANlftw2slVNZ7rauqInSpJoyajtaZZgeSHX+EEpMuCcY1jg/DVVWiRx8O8/3Wh/+3ChTeMW+vb737YZahiX55EPwqZSWsY3DBNgdcpg1/pUTyIkKT+nD6dusdalMoaMRaS/Kd6zbpXXqqAv6ymTGEmpNb29nLQP82sFJggOUC0GL2Gx607ZY35btaoFUmt9Jumia0unhBdcTHC+aXfi2oGtOx8TvBr0p/4PJhJ56bnMqnXAsKp68jh8cU5mng9PZsMUWcfoUjpDBm6PznNY933AzTvMfX733YsGeQfLulLrSMm1btiMy5SSaMGqUlB70AqC2f+0ztjWAmYplClWrrHuXOqaLIZJ0GG/Sd2LT+kR7FqQdwqvxHnNTQhqbEeDMzPtSASr63PnMKutba1vIPulRtu+vs7b0SuAKmoAi42VwbIQAk4j1QZGpS3Ndbl/qhczD3W0PRztwOofueEVEO2/vHf0QLUkwJUgc21XzS30YJe1cfA1UOIcba0kISZQolHnmJ6pY42UmIx95L771D4KAI9oQ7NzSGLqdKHdfvSwrWysk8w5bb96utv+4xfv2jaqBrk1RijJKOfSZJBVBUnVwI67Dl3GKSMlgaIZmgklgWrAn9JUfqkEPnX3nbRXhUguhfQn9c0l1/V8UzXt9ZxEQ13/KHHbWnf9z7Pdgvtlu49ur7RHm4tt54NA9S0uugA6kxhc2zKu3GUYi2I+p3W3dae28NEsLIym17vHLVDtAKPOuyZjAvDctjNy68hxlQQ55qwjz68UKmVWZ2JEMyhzOTDCSrAzh1WmkHuTsmTrxoNyvfbcvyyvgoWap1PA7rnJIECkdfMCcZ3hZVz3x8jP+cy03bLBDO/3H2lJU6FhUI+Q9vqda9wxz9m5gkjWdB1TcSjguQoUrt/uNwHvJHHOMY8q+W8vWf+Xalb/1L+ff2ThDy8PIzCMwDACwwgMIzCMwA9G4M/8y2rAWXVoVZ0kaCXaDuNRjp9UtOV1oy9ruHxthiBObsBgYpReq8WwCFQNBXzdoGIBI6I16qIWlui6KohU9khwM0uAPGNtpyyipYwJmqxlol5yadTu399qDz/apNXCEoE2zCQtN4oRsx2KwaBgSQBJIGNrCeoCx+j8DmFZdqmfevt2J7VqZuyFL0qO7V16JkidW0jNpgZMBjFhHQChswTns8pTGQqDnSmDSoLT87QUUfoIO8p29z6+29Yf3IRNm2xvMAL58sk76qTYN4Dcbw1L3NbgawGwLSsj05BOFpEpC7JLtla1p5rCADpTb2og5nsJFA30OgAr4xA5cJxolf8SNBLw7RMAHtsYlu38+TzFrx2L4owCluz1KBiyJmwJ5jMKR5lVMYrmNnzQokAVBuOzuxvt3316m9/h6vnicbvY/b6tzyMhHdmLU+DNXAFWq/TUoNWl4wR6UuxXCbA/C9hjrlR1qdbwClYNosv9VzRQY1pmStnRJQjqQWqB00oW1Pr09AS4nqfv+afGSoEGAvGO5asYXJqI+YZJDXMXl2jGzfrHuP/aAsXf814BUYyreLQWmL6oY8yUHPtTpAIHrLMx62Dh5gOMtTYj/z0BeH7x7GX7Zpv6SZg9TafO6ceL927VKmuuQ/1nav6UZeaYTMQIZss11nWasj7xfx1xBxgM1suESGBlzd/EObV9HLePARkCBZ7Lptozc5oEz9LoDAnwefrh3gOk3lq7wXVEbaOuuHvPqXU8aFPSrbLgJBg6a2fmFak810GMr2J4dQVOCyJV0qCgTW+qVOx1vjoA1j3pzlVgUOetdLk2uzK+qj63st72vHRaGQHBVVoI2T+VWZU5PaDuUHWCZatofZX+HtCqZqxrN67M+xerJA8W2hamUfOLJBF436++3W3/+es37Tl1rBGGklCixBUTqpK3TjMGys9PqfVMay3qOq251hDLBZ4a1hx3txqThFLWX6BHMIsZcCkyBJXeT3xDgFypTqKa6OZ2hnvKKsO+0CVZljn3Oa7fERflp/fX2xZ1+7qPfw2jur/rfbisxqY6MBugKgvMeJlki5Ilta+uaRJFMvUB0FU/G8OkJK1k8esekbXv75VUOxcpYndjT8j15DZB1gGEaa/D9XFqcsSESuUqmDJ7V/Om5J9kU10HvlfTI97H9mfeo5g7W9AIUs/NECjftf2MiQeTLKy1c+9p/uUAdAs+j71fB1wiM+Y+fcLr/s3xis+MBcAy72x9xDVhHascasFbkyCllJFNZWXwzHuG7dT86tVD3Y//5KG/AosxHr6GERhGYBiBYQSGERhG4L9tBP5MoOqHXjFcVz3nfA1UEgArTFCsZusNWYUCpGDABBuRufFPiCq7OtIkRmkjwdE8LNLK6lKbX8ZYJmCRGMWyRpg9ZWcxz4gCVEmZEj+NVASNkzhW4ty5sdzWVzEBoZ5qBOizZkxmQ1mvsdaYoCf1ejpGHtiKpkyFegdTj6FAdJF/BpMj6kg9vhOCHMGIwdgcx6lTsRtqnpM3yK4IrASOxKD2azwhALt1+2a7+9ntdkIgu4sU9Ivv3sKkEQwt4CTMvpPpZ58C6QVYFwM4pYUzgLliFIr/S70bwaIAqIBq1Z+GBw2rwX6sE+N8xnkkICcwVPob2R1Boed7bOCX+LDr1Rh5qBFzBdHzUGqqBMUHy5jrgDMDhK37neFxkv2M2GCB1iY/u73c/qefbVKbaieLl+3w1W9hYQ+QkAJ4BajiGn6nK+gsktUMWQrmNKEqAHwBEJicJbkhq5peNkTxMeipJIM1va6jSIK7NxV7Z+B/DZBm5fUgVqTQG9dcv1CutzwpTrU3BQsy8G2dQZHGSql9RDp7AWgNTUQgzQCaMejqIWVVNekqcxiXxzEg9dBx1tgK9kr3ZYd8tLLZRhuPkLkjlWaBPKVdx2++RQqumVKOFeZuajXy7xkTBdY6p85TOagGV93ayCVWIFxZpUY05ZZaDHFGgYvG3qkmKFJFDRAdW+OnIZT1qcyfc2mCYYJzm8FkZxWgusw83V6nPvX2vbayaL01ku3jd/RPBajadxX36/Q0Mamg85fgTEbVuTOB5fx0eokcX4CpCYaaD78uJcD5fa277n81UWG2OxAbCOc9o5jiQkbFyGU+nBdfcf1qfAW1HVYV6ek50t1zzKPSkobr7oREVFQFgKB9WtDsI/k9RHp9gXnVnYePKAOYbe957ddfvWv/SE/SJ9Ry7jE35yxS3YL3AK7nkfRqQOT9qlQe06x1k0veZwIwPcPu7uqcTKW9UNfbmXMzARdzJevu+U7/Y4FdWrR47jrUWmeunLwY2RVbQwWgNVp8sQ+2W+bi+vnH9Omlrn/nwwFA9U070CnXoZZRdWh5NLE0ATBV3DqN07OM6jn1+QGV3l+8h3Yy3p4NFWhGVh4JeQdArSUNYOX+ZqbQ256H6/VszbRZk8yN9yKvB++tgr+SqCcpplxXWW/umQJU62JNAAhGBcLct5g7wWoYZhXcyra5gM64Hu0DLNic49oQjJ9QlqHcV+WLoJPZDiztpb4C2AN+L+Pq/hEH836FwcjA+b+cqkutJPS93Feg6nMHUldu15w//0usai3f4WsYgWEEhhEYRmAYgWEE/ttH4M8Eqn2wKatqEFqGHDKoWlJUPlk2Bykj9h9T/KE36+27CM8SwPSGTGayDVoXMFdaxsAorVkIgkYEw0sr9CMFpFSPQmMMa/N0j1Vuax2jRiOdbJX4QVyje3BntlmtVHjR9pMTtOqwjcbZKRsBHBNEErBNAgRlrqbdTqtaPk8X3FE621eN2Uj5Hs/n2LcSYUGBmfzIkAk2E9AJbuM8BDAT5spI8iGeqY6uCyvz7ZOf34cSmW+HBPLfvtpv39Ce5MKgfwEwwuGY+Zd9FnCb+bc2Nf0qZRkiOSxJpGA2PQAJHjVEEjfJeqQek+B5nPpTpcnU4sEWH8WJtNxpx0ibD/m2dszAskSGMi8lAzYh4GsjjFNsCzRNELtIZCxgdhKEgIvsa0m3WObl5vJs++TuqH2yNUM9Ksd8Sk3vs18TXO7G9GoaeajngPKXMaUViiwS0uYJg3OBapn5Flq1VhdjJQpaSxIsouXR/qoCfxmri4DUAqsBqjHrKva0l50Gq8lqOVgJQHuGo1/uJQAsY57iTGpFF1Me86+uBUqSIspJYRLD3Pl73VKRHmo64zq4sCc4z9g6AAAgAElEQVQQk3AeOTUsmy7TjP/hIYBIQyw/DaBKaXA7V/679RGgXIfpyZgq/fbr5+0NpXRjkjrKH6cA7CNNtRiSYzi0c6+f1M16WgVgNcoxKaErcMmNq5ZRvOBwnqsayGTKohugV3/Ic0Dd2L65sMQG+eAb5lnzGz6d+bm1fNZWYFTvbSy0R3ceIvtFxQA4vdj7HunvG2T4HB9UYAyvIv+VYrfdFM+p8Y7034RCruoaVVa1q/YSWNfc9CA0mwQk1FfNRuHWAnBKzq+AqqBbsCATJ7PPuMfwqsykzmW6qSNOD1XAzoVgR3MexnpsTSpMauaCGvRdJMAaYO2dwVpjgHb70Ucsp9n2jnn7xy9ft18/22kvYUwPYMR3YF5PubZOrEn1+KgxLmafMZdc1jwpAN17oocjOK1kl7XC0yTirEF3zmJ0ba9R3bv5VwZqzqlJjR6uF3i3vYzXsc/nOE8M0WnJNcWq4H18xjo17T/7ZCOtad5Rm/rVl29hIp13+/wCSi2R8M3WqPIQzyt/Z8YwiY1SaySxobw+suPq4Xom8xl5dSYoa6+vec5r1o4jec81IzNqKyDBcOpyvd8oqWXsfd2EmPXDbut6zX67GuqoXrynyiAro5cN99t7VJU1HNJaSFbcdW4t/pjE0Yxrjn869QpPNUIKn+r55Ro2ieXdTW6U+ba9jn+JZGUDZ7k+w5wWsDfxEYY5f6vqsZKuMqpeP8W21tef+afz2h6Gp8MIDCMwjMAwAsMIDCPwz4/An/DX9vom/XMDT4GCAaUBh4FkmagUpCxGS6Bq4IZ9SICEAQMCx/yRT02qQTThgoyq/+YJPEaR0gJG0ZiOYBuV+s4QhNk+oOKp6q8qkAsT579emsbzGVtD2INSdsOgXlMjAhgZvDjKsgsDnATBgK8KGovhECB7Rr7PmtHUCQavFrCd1v0S5sitZIWDrziu9DhVVyj4yvnLhhp81rme8WbZ4Puf3W+Lm2ttzO9e7J60z795h5kHwes8pk4G75HeycgxWhyvAWxeq3g4Es6wLQaf/L56o8KQ6tprIOjw5LUyTdIsSSArgPF9xwR6RwDXmJskMLSnYs1YImT3HbwAwGQ8RpzvPEGxDr+pwWPMlnlc5zznAC/rS7Pt0b0Vehp+aHfRJX5yj96xGCntvvq6jT88hxkmiKcnp2OsIZN1jpoAaSI1k/pGPk9GzoCdk5wAoF7Ye1GmLm1PrFHte3RK9/hdrWoUNhYkK1lp35amh5yFUDNBl5Co4GoHRDsX2XrF3/htIN3VduZnjXoMojuJKaZDxeAp9ZVFLSOfOM3a7iW1oNSR6ioN8DthTRwBdI51lgYkya4KdkY3HtIKZTPS3wOA6Vcv37SvSFpQ1QvA1AHaViCVHBmfA1KpdXb9pZ2PIJD3nCgL50VVuB6pjGFdHsVYCVJtBVSSTRNJMEphVwGqAJgxrKMAVPZ0FmWCx+r83FzEA3vxHDb1Vrt76y5JE69gZL+7XwHYqaumXnwCoJo+t+mDazIBoOrPsMS6fQtUe7CZ6z7Mr9fQNXCaualj9klXcdvNQzcnl/mFAjWCVRNgBT2cE+XMSvU7WbYMd8ytdGUWqMqm1no/AWye2C81/W6VjwJ2fM5Y7tKa6nxuo23c+5ixnmkfcGL+1eMn7Xf0UH1HD1IVENuYoJl6k0i2DvX02N6inJf3DlQbSnqtVy0JvteLEm0v3KqvLVVHnXP9rjh8Wdhydq75NNHgV7hjazmDIr0pcO1wvXpHXePamWMNLgBiN8k0/PynG0luvaPY+UuY4LEZERlLTZe8I/N80nuK13ruJTWwl+1lHH+BaPoZKVWn/jqLySSI2zrWMr5JD+Qe79pMTWowZjGouX+4n+656o26nXimgkynrNQoXrqyr6esu+xTTMq9SoffnnVNKQkJlePOw0x2dp9WQ+Ozqk81MaXyxRrVA6Ao6ReuC/ul+ndFAF33bj9MBvYIRYHnYy3qAUocbaJkYn2Hiau6+bm+SnFQqoD5+rtjq5skZPsvR6i//9TfwAG8Xhue4ekwAsMIDCMwjMAwAn+BEfgTgOr1T+kjS/+AF3PwQ2dEW9IIAhOC8Wd8kS2q3Ycy4ApIASn2HeTRzLdBgo1rgISwBZgoEaRbjzWCgRxRo6r8dQRYtWbSWMAM/RQArgK7cmrsQZeBk4BOoDqi3lGWVNAp82KgKGI6S/d4g3mkeLBFs+lZaS0ogSDAaSo642IFDCDjsApg0nlVmaMBtWBYxs3jLskuwRVBVnp3OkTsXsmyLIp6Ot1/Pd6th6tt/dGtNiao11Tpi+8+tOcwO7r+CntjLpWYVGbM2jeBiOws++1AamLBgJYCYMp8BaXWqoaV5b2n9oVVhsoLsmnW4qVXap4r+e2cgsNweLrMlwFk5yAsC204Kqu3BBJaVobK8M1wfqsczzLHc2tlpn18fyVyvFfPXrcH61PtF5+t0tIEULC/3d4/+zw1wrMzssQY9cAmzRJgp9UKz6MWpX71wvE2eDZREEZbiq/qH2XAewlw2KpIgQUDAqIeDAlaKzlQYNXX/erXag9Ui7HqouiAno63SxDdoVq2MWh1jCtorUWXCJsYvmTAOpFeWHcne+dz9yujqmGV8kdAkeMu+3PEPGusJItnAiGs+Pxmm11/QM/dOVxnp9o2wOjxd09h7nC+BhjZj3eSFkmBGSYqIqu1z6bHxXWDKkCTJterKmlBqixunY8rqUyHvB7smxsgF9YI9h3J8hFAzvPXnZk9kYjQSMkem7r+HjO30+0X1FTfWF4PIzeNOVY7+A6Gl3UJUDVrYTulHJDJmGlbOVVSKpWAAQe6H1fSqghtEzElVf7hVz8//q5PGFwB1YDTzIXfHQsXGOK1LrrR8KxLHghUZbpTp8rvlP0KUln/gp307OR8XbPWqULSUTs80XbHJGTW77bV27SQAqi+26U1ze++aV+9HdNDddTe83suU0AQc8vyOyPxcA6jOmmPWK4NZb9hEQPG61xnubfYB9dzj0OwwMoWT5H01+oMoPVektdl0C1fcJwK/CX5FAbS6x+VA2tq2tII5nWJ72U2vL2+CFC9lRLvd2+R/n75BraYE+P3XGaRB5+joJiM5LZqQq3DLqa6rhsTUJWg8cZinXUlAzIz+WyPx/tJt9a9ZAXmHTsaQB3lgVPENt3xu303+V0yr9akrYzc/xkOYyZ00ps1tanF/odc72pdz5D8njBX3ve9zwrCT5lIV8sx8+1d03v6PlCVCux4+B6amPS+1s2Hqwrf9kh9HYMz1pOVqbKptrdJgqpLuBZA1T7Lsy8X6/pdD1Qds74uvpKvxbb2ioA/sMSHl4YRGEZgGIFhBIYRGEbgzxqBfwVQraCzwrA+qCxgUH/c/YNvoEpNate+JowqQQThBQFCgVshaj3TTEmBlQG0/JiS2WJVFwBySzjkTiqdIw6Yp1/GLKAv8loBnFJUA0R7TUYSat2UtZpK2jRaUqoKjwvT4zaJJQSABlZiIdlBgOMMoEgwKgg26J8WwBoUE6wZNPo726IInGd15ZUJ8ewDXg1kpsjIuzljYGsGJZIyKLAC1fe1nGnPbG3B49L6ZLv/0zvtfGGpHXGe327vt69eH7Z9PgtsmWDNUZatNcazn6L9MmWQPfcepCa4zBQIfoo1PTI4N3izdlUH2pgsyY7wM4G5Lr+yZjr8Tij7c1A6h1tPOS6evGrAHdMmh0rXXubgBgzoCue+oskS535zbb599tFa2tW8+G67nR4c0VZnsv2bn63xO8DTxS5tan6D1e0LJNwmAsQ2yrYtS7X9ikCVz4HNSyEsYz9pP05BT/pywnAp4Rb8qKvsLFUnA/x76W8xqlcus569rwn0apUGvCbqdQGE/460MUF5WJSOmUsg2q9pn3eS6NSl2VqpB6sG0QJWXjOYF/DBsJoI0UzJxXCetiiaXbG2AawCImtXT9lGQClwHSM1XaROtc3TUgRW7hAG9vGz5+3ZOySMMKgTrI0zWicBSwLsNewKsjcpY+JF91/rJh06xi5Bvks3gM5pJfnDWoxMkg+1DU3OyTo+jvkM2eQ09ahzMK6eyzxmSivUpgpwF0gs3NmYb58+eEht8ix1yFyfR685t+0kGLwm00aI5EooQhjuzJMtaljnNSdcqx0IKmm2yMUD+3HyoJ+nAmb5qdsmAEBAJeg2uVTQJvPRs8bhHUkWCEwzRzCB5zDFE4z3OSDoAgMrJcDKmk+Q7ip68HxRA1OjihwUIHsAONo/G7XlrY/bwvqdHPc2Etr/67dP2zNUDy8PZtuHMfXEzp3jF7aO88Qsq5EwkFU24aJzuIBLcBYAmpp47x8ccoAc5yYQtTWNKg3HqXMG9l7jfUypcLXeqmRVcKDJJocGULbIeQZwcp+7wS/Xuafcxu33Zz/dzHve00rr8Rcvaa3F/DLs86pKNF4jEeKYxHmY5FPY3O5+4gGqGqkpqvuK99K0p3HUNaIrvW96m+Z5SgY8rWJhq7bdhIjHW2vQhFn6sSZRKDvMPr1HpVer0nhNx0z8uAY9V5hR+6KaYPBz0/7J+5LKjypPKCCrJNkEhWUPVY9qJ9SCoQJP2m8xTzmbqClc1ZqbCUy5BiPpv6BT6lH+mbi4uvbrcxCGZ91V0qsY2fr75nXkPk3K5E7N+zURvC4JzuEPX8MIDCMwjMAwAsMIDCPwFxiBPwGoBr50f5iLrboK8Ounnukw+6zbbxkqVX1W1UCWbZLA1X9+pfSy+1NfuKLabMCntvXZ5baysnRppDQHUFX+a/3mdCS7skwEfQAXg8HzTi+nlNU6qRnZCfs+Ro5YPRw9jjMBKAHlGYDUvqqzceuk3ovgrXobCoIEpjJFhKO2CgnxgNETjwsC35Sm8V6NnwyCgvdkkc3sE/jIuiH31PxH9iKMagAGn4VE8BFAdeHWWjvk928BMb97vgdrI4ipikkDTvP7RwRj1rgGFwAMPKY+zI9CN3GkfRvJ5xOwaZjka5rE2H/RNjv2SFVuZ2B3nDYRHZAPdhMkFjCIaYsoSlakM2uyZs6aunkOYI2a0nXGcxVgeRdH5Ud3VwOQnj992/Z39oCGQqoLauVW2oM7S4Bb5Hnvft/G2/+ImdJcQGq+2bcAVQm185OEAawxtE9YlrSgkUm1RU3XW/YiTrIFAmQV7TVaZj1djWoXjFYAKVDttskp1tosuaIJC+ejxq1eLwB09e3vrgHVMDBsl00K1KX2D0ZnQldUvpUmGpCnHQrxsf07XYeybjrCWp93DFCKmRWgbczrh4fIbVduIwGmZyeAk66P7enbD+1337+CYV1kXEpKG+xmIgYQOCEQjJlU1aaeQe3J1Br4u06d+zBwskwE47O0mxFUmKgIm8p5HgPqTvieIpCfpV/q/BSMKge9SE3qItvbY3MB0PVg62a7v7UV054F2jy1w5dx/Z202Du5KeYpWYdyZ7aFjmZKVcvXsdqpDxT9dCgoV30u9G4d96u5Xu1NoHrWtUyTTCj0kt+sdl6reajlX4xqnGZz3VFvqGKA8fbxHDOrc8DPSRI1ADbm54QEwrHJHfuq8tqhjtiYKa0/+KxNLaylFvjF9l77T5+/hOk+b2/Gk0h/Z0gmmFQ7hllVNl29YV1rmlvpfpux6e5DgrcoOPwSlCaZxro30cU6TjmBTKqgKEuy3Gh1evb3DlDITUeAE43cn3NdVPXAdSwfucVGdqu+u7ncfvbZzYzp2+3d9vvfvUgbnlmuz5EJwCx11gL3ANnYWWpaTeSVJLySVSo3sta8t5qjElgKOsOkFnTT4KjqSoO8AZRVE/1P5NwBlQVU/Yxszf6Kja33+6ixW5cnqySjTKnyef9aMA7Zh3X2HLfzm/KKtKwhAeO8yjgDcg+pO9092wWAOi7Wh/uaDGfV1CrvNbngz5otcXVSbkF5gnL2TlXRFT9068vjF3y6j5rj+ot3lci6KjtQImyf1gL1w9cwAsMIDCMwjMAwAsMI/GVH4E8Aqn0toJv2LScqoKg/0L0sz99XjZqPeNd2v3Mb3ydjaoVq3z9VCijhRLLgSrbcJ1xTuzmz1lZXMWGSKYUdlJ2cwVJ2GmbP2k2BaJg/9xlJ75UtzhRgQEhc7sB+dMl3DcSsk7RO9ZzoTVdcJb8aJI0ABQIzv6wrHfF9BpNkv8qRgJiAz9pC5aezs7pmyr52tZWa2pwr2fRMbP0hDVABvOxdYkHZVxlhJJ13PrrZNh9ttENA1wGB1O9e7LWvPxg0dZLADrALNnvgGMY5oNm5EIxUH1W/DNg0T0pfVF47JAA8JOA70jXT4M5gz/YOsjoyEQTpTltcPg3BxBEBvhV0ZhY552VA9TKM6iI1pYsA5TXqEu/exBCKVhgC2JdP37S3bz6EEB1R48gItK1bo/bZx7dg5dRJvmx7T/4+QGhaWalAlXO2q4m4ZlLGSdbUIksD5bjsIumzNnVEze4cjs/p0dm5yAasKv0V9HuUSkwd02LdBUQmB8I6yuy5tlIb6XlWsqSC7GJ0CgSVwZdfl2Y+1XT3MmitCN7XQu8US+Qc65yr9FdGz4GPoZK/0/lUZ+iuVlXmB9dZ4ms2MZCegMkDyGLes3b7EwLsEbXaE+0d4OJXXz1vr/eUuled6rlslkfItgVUU0HNPuznqfy3AM2Mck3Bq9LUMHqAEpbKdJhI15H1gQIsQnYA3QjwOT+DTdPUYQDtIrXEM2yrqmAFoPrx/Xsw4yvZ7+hsh5j9FUwf6Za4MevU7M6r763ZhokOqDofVzXDJgY6sBZjGyfkOjjN6uvmIzPQ/dzNR3d/KYm2wNQ5KPBdc1VGUdHzpvmmrDZzobOYTJ2sKoDmBGftEwyrmAKuCeW0JZfX/VfQKq69oDXN5sef8DhPomCyPaVe+B++2IZJhaUkGfAeYLqD++8RF/MH9s3u+MgyjUqbpJBunEucrGVKBaq+6HI1qabztT1UlUF3tajeEwSB/fXnKaW+lQSVipC0q6qzTo0rj/NdgmSR+98m4znHkD2kh+qnP9kI6Hz9cidA1YSFglVlv/Y8nvTadq3wswmiuPW6Tvph7xDxBPNlj+qwoQLkHqha2pB7SAc8+TkGSQLRqC94jzsLC1v3lZS8m8DptjVplrZiMV0qUyXP020FrScw4KnzF8h3ChITDKckFGIGZkkDNcbWhqsUse3W3tlBO6BueozRmUc2S0mAfPfYllJewWiRjwXFkcGb/qMkgm9BakyUYtJVpSPFmHqfkB31/f5c67MURI5oGZLV37PrSqJas8PXMALDCAwjMIzAMALDCPxlR+BfAKoFTCtc6qOaAktXIPX6AVUGuvqoElwXFOqgQZrQEExUhrr4SGWMsIcKgENHNd611Dam1xLUCQY1QzKgUUIqayEDN7KViUEvh2ED+EiEE3UpaTNC0uAE+ahxY2S9Bs22RlGmKNghaD09Sq3SrPWsBNwzHJfB4Sw00hyGPrbksAZ1FqZojgByTGCkOYhMorWWtl2JUQdA9QzmzODJjouyUucXgnSZvwqGLwxWAXuyYZuwkfc/22qnALIxn/cYmeGvX8IIcO4C8zBKkcvJGng+nlYF8TIuPk9/Q4NlW83wfaa8T/aU2GoXmd8u0j/rVP19mJNsX3VuqSUTtHbTJmtbyj7qD60HVuq7MI3cd7ItYRRjn8ZVekve2VrFXAe2FCzy+tVOe00wD23F2BFAc1hz1jeOztsnP9lsa8vO7GHbe/lFuzj4HpCjvBsjLWtuxZ0Sc8oS+WHKxqypdzRxAcviOer6O2IM0/5ER1l7qhZIFeDGfdTjzlqSxXc5ugaqt2XAar4ruXK1VnugVCDiyvm3RqMYu35kesDaA10HSbBqq5qOVZVNtZeqrA+S0yBHx9q+qnlajGoCccyUbAs0BqyOI//lCrn5MeWoa5F978KQ/ubJ6/b183cAVbgywR9g9fiC+tTORErJr0kS7ceOqWfNOTpsggtBT1cgnfppmTLGVNmvLL+tPzTJ0VhsUZA6izyUyj26EAFO2Zb3zAFabyzNtYd3HjKXs8wrQfvBS6blQxslScRnOVfWEsuokkhwPi40J+M6LdfbjtWOPLYHqo71j4HpddDa31tymRY++ANAtRi5Dgzp8Oq3tr0u/Nhi6/DLMcvM6bYsUNU0CZXBGKmvjwJVZa060p6QTDiCMZ2lBc/WRz8BZ82m3/C3371pX3xNyyCk23vM04eTufb2mP6qJKt2KHbdY/5PUFHIxgZcmgiLMoH5yOl38nlBl2yq7WvsoZr602JNvV9FOstjakQ9s1yXXofFyKp0qPsaoI6PmmP7Ge5v67y24bXK+x7dW26PPr6RdfaG+8jvP38RYKdQYZp1Z229rKrXecn6O0lsacXrLuDtoQOdwZ3WWQfQl9S3L/Xo29SYAEsP1mxnYqTA9KUE2GRb5L6CU9Futd6pPqwOmT2mPbe8sdx8mUf7rbq/mKvxT+n6CfczX3eMjmkl5rb2Pz1kHnbG7zFIAqSG+lUybaLEq7i6otqQpr5tReN6kSdVrKtM2ORHyX5L9VN1pn5u9VCt39W5++32vZlS3T969UX3w/AwjMAwAsMIDCMwjMAwAn/hEUi+vQ/+frzvqjX1j7gBYv/1L2DbRJmCB8FqPRYfUPVC8JWpTzWQkBHVFOWI1hkGC7a2WQKqrkxgJEPwoSPmMuzauX0HCZw1YYobL+ZKUwCvCcGXxGbqRztTJbLkBiRzGDH1INWAKK1flJbqsKkEL2wFQVucfUtGrJHTPAB0AXA0Z/BtzMTrYVSD5ggiJZPSHseAS2bCgM56RMkA2VYDMNrgCCR1WbVkkSGeIsCfgkFcWV9qDz671WYwizokYHsK1fb3Tz60XRgej8OoLzWiqaXqAjzOp6+NjVGJAJ1HWYUDewtGqmcN3nnb2cNSBBmdgafBuMFkGKiA0ZrqOHwGoHaGKczOFGO8SCLgFoBkgx4Yi9aUElSv0zrno/ursKXLXR3cTnv1/EPA1xzntTiDEQ+AaM4eqwRytx8st9t3FjgHwNnem7b/4h+J2w/Ss3OOWkhBvsxcZNG6CduvVWtZAarLLZpH5mceuasWq7RqmQhQLSbP56mLC1AtpiPgNEC1k+qFpion4IDaoJ9agT0kreclKy0JcH3VWi9Y1fFZdQ3I5HF+E4IjwSkBuG6qFziQpmdngulirSeQlFZdnwF7ySRPYFsPYffGJ9Yjy4iyHudhn1c18JkmTJ5s374/aP/1q6dJfljzeUGd6inXw1nqUuuc0o6Ga+gUyXA5mtY6LowsWCqA7VqcYg4E42cYQNnSw1Y6kfrCeC+gDLg4328rs/RNdZhBM4tIuzdvMNc3kaeTpNDtd/zhCesAmTAmSpp6leS3A6skEiZ1YVaefZkk6NkmGacrY6te8Pvje0yfMsl8dDJTj78kpdFb8O0Zel5dgqxjVCMBtmcqQNxa4YujYlRTLxyZKDNm39Q4/5oosK6x5KRmEk5IMB2h3Fy+udlu3sfxFzZVNcLXj5+3b57sMNsz4dzfj+fam5OFdkxC65jx3QEAI4Jo7/gc71zB1jFYsybVde1UiciU0laZQqS+/Ky7uFLb65LZcvatGvTcvKxXTR28gK4Me2wFNRJw8rjJtbrhvviIRxiaPXh4I+f0Bsny49+/bGPA3TTrc1ZGVdM53ue91N68qcH3JkLixOsv9xzBYiTiKjdKbZGewLaIMbElsOTzzsKOVjuwsK4dUA3Q9efMV/01ETiXDN1Xqia1b3XTy6AdI/fhZymjt0TB2vosa9e01w3nEjdgxtpeqofM9z4JojEO3IcXBwGhfuBUgKp13FzBJGcEqzr9ClDdRoOluoJlVcvVWLBaWRGBbQ9CHQdBa64i/q8+xzOrNjZ1b3Bte58oX4DhaxiBYQSGERhGYBiBYQT+OiNgVNUB1Z41vf5B/xIoddsfbyOkUv7b1xH2dT5m8GFdCChmkDsmHjM4JXBS+hvWgEBjiX8GHQal1oQuzcwjjzQ2BkwSFM9QLynI1SRJdtbaqeTfExhqpFRgb3oFoyQBJYzPiUEKL/fBogB2nhrImJ14BnxeWFsC0Ru8PuIzZ3EyNVgMfoo2VtmaZBLBvkyffSRhXdMO5th6REG3QymYJfBR9stp6fKqM+gMxz4aITHme/PRjbZ+exX571R7z7H/P08/tCe0ljB+rMC0G9aMgkyFp1ShvvLOPtY0oBxrnkSAlxpIArpDavL6GjN7pcqKJJLrGI8ypBLtFsPqJ8xxHKuA1BvIcNeQ+67wXIffWxha/eTheru1Vi15Prw9bNswfidILP0SV87pBMsBzVOXKuO4rBvwpxswpwUA33//G4xtXsISEvbTr7OIOFnRhK8wqiQgpPWUk/pLASyRteA1hj3WZ1qzKise19+OUZXec0TCOvF+5L5V31i1qMW2FqOXFZoF57P6KqDaA6HriZgCDeUQ3G9d9XVpUGI7C+W+AtxIfg2kjwJaY5pjz1oD/NT8dhLKlE0SaJOU0GBJBvWYsR+fj9rq5qcQp4u8Jlt33v7x++ftFZpTzZQ0VnKtnXOuxzB4F2GMrFOVnVdC71qvhIUGQT6XMZtS58lcTMVESVYMJgogZ8/hOPvCqM4g156lpnqZ9TwDoLW9yTpM+sM7t3H7XUAWrIMuc737jO1JN7Fu0zfVGsf0GBZM2zvVuRMgdO7LgmznIImCbo66gazh7Ae1Txn8cD5q8efm0D2UmVIxXLVeCxryaBsaC0+dK56f2z+1NNY8svb51TFgNUCH62BMf1Ql8rZpihxeghxwunLno7Z8634UCAeAoS9/97w9f3WAPFsDN1hVXH8/IP894rzOR6zHeczQ+Iynb3bac2TcOwK3XJ/d+frg/aivN/VHE1X2R9Ywydp4rvNiAh2SuvdeNzDyrYLL3A9M1LEdV0Hu1nfZ982sZRQMD9fa/XtrMUl7C1D9AqB6xDlMM99hYDVn8pHPdI7jZq3UxPtZkmreC7fhZ8kAACAASURBVBzGAl1TML+p/wSwW3aRxFn6q5ZhnWAyfaO9n/jWlBZUHWm1zSrJcmpLZWM7CfQpyQIZ2dqX55zFmqvQfcbAif2cmGgwici2suEnGLWdcu2khMH54drbP6DKlOvQutQkEDPypfSp5jMKgK0etWGNBljlGOxvNFSSZXW2aiUVi13A0331gNTR8Hrzy4tLRrUHqq5ttx2AajdAw8MwAsMIDCMwjMAwAn+VETDS74DqP7f/Xur0h8Dsj9+n/NKgdbnLPF+vEbRBewGn65LiOLemZc0c71pMDtuvkeDOpu7KgAmy5jQVAqiOqWcysJlDPjuj464AAQboQlmuLWisqVoi6CKonk4gDfCRjbNWTh43UmKAqrQoQVuqXQmaAlRn4HRh8UbIT62JLJh9wnusWdVNmODL9yWrLsPA553wLSiNyyXsFCzjOZGmrJlyVmW/07BOtsMxwF++udzufLzRTijY3COA/N3r/fZ7wOqYQM0aXAM1w6YYqxjKJXArsJV/PcjniS1PDgjO92EeijlU6muZHgCWQE9jn+p56K+6urKOmNLcaJV603WOQbMknX1tabHIuG7cWmwPYVI3V50zal93jsKkHjP2ykp97bJrrhLqSTrCAiggu9vDT262tXVkvegVd7efIAH+GqB6SAKAmkh9d5wLTYo41innkF6QVauqJpgQUuYuwNVenYBV6lXT/qQDq5FYxolJttSYt6SnVyYnSXtcBpoFVLN5N0ZXAXo5dpbjcX0VgBJEuF7q565mNdJfKfKSnQaIxqHHvpWMtZtqEgOLF4dT1yWvuTaOYfNOCLh9+ZgXNPQRUy3dfNgWV29T91hy4FfvqTOk3c8Bkt+TM42oNOtBonohu0rCIMyWLtLUsLIGz3ifPVrtsRuSGrmurZZ0/gXJcUBeb3WsJ5o/8fMcJkqypNYWL5BAMMUyC8B9eHOxffLgQeTAiI5hxJ+1SRx/F5jUaQGaiQNriJNtqMRBsd2alvVtggQq3dxkVL2Wax1XeqAb5QC0669cjf+lMD1T0bv+ei59wsDzK7n1BYBswvmgdjG9bHX71TSMMZFFjdOvZj38TpMhkwUFVgWG5jSov37w07awcpN5Qja/M25fUee5s8MckiBQum8S4JBrXOOr91zvx6g8Vm8ugc8n2vevD9oXfL81EaHKo2dUXb+C1VpOuf8I0tLfWSlw7iEFyLoLut80iZb0VE1depdQYS0tco+aZ5JvM3AbqakvoPrgzkoA42vMlD7/HEMuJLJzzPdIlQPvkUiNuZz3j4DjygJ4f8m9RaOkJK2qFVawaxhVxlugmppW31LyXgGj5QYxeRK86rrcXTpRMERF4PXAVZiWXqxClQZ148r9KW13bAOWMeI4lMhTSGwroSpjKGO8M1trkXRQbrxPuYbu2fsHu9xrBZR1KiY66++JALXYVGtT90nECFjjLq8bMEyp3VY9FTuwliOwWpv6V3oLn5X0V4VPsard2rtMljh6fb1qv26Hx2EEhhEYRmAYgWEEhhH4S49Ax1v8eLclKbyMsi4DTf/EV+b66nfX3+v7BDayPdZpynIZDJUZSkmJNWLyD38vCxT0KBNGEGwfVQL0BcBlsUVdPSqBnYHKrEwodY1jAhoDoQWCZ+W6SsoMTzy0GRkB60SNqZcN7K1hLTOTOMdGVufPtv6AcY3sF5MfQOoSLNYCDN4y0t+RslOOQUBMg5kYAtmuZQrjmUhtQ1JibHNCMGOgRfRlXz+BqQ7C9sAcAwzsIzrHMV8QvNsOxzrDOY7rzqc32+TKqO0iLX6O+++vv33bdpDsBqQKtNOyooJGY9kAVmvD/Gx/MkbkW1MoHX4PGZOS9hKUKaHT0IfgOXGygMCNO8meoeMS4HQTcHgD85wlPssgWIngPImABzA0d3DvXaZ+dJbxev/hoD1/tgM+O2ScCN04h5LM1nsarU4mNU3itVmMem5tLbY7D26GWT49etfePXncJk+3qX8dtzn0i7LjgTAh5ggHKXSVWS03WeuQBaI+txaSGk0dgAVJyn41WErNZs/WWSPperNnZZl2Zc0lcO0Z1gqQ+6/g+YCkYlRdz5e/juTaLTtGKPvq2ZPOTClsavVVDVCK66xMqyhUCWpfr2pQLlMkw1TJA+dGo6zefXZqnt6zW5+VzJRtNcP6/LvnOM6yzcQ869pewlpV2WsX2Twg9BiX2uOLeVclYLfag6RXJ8yohkgxH1J2nv6pOsBWL9tjATU/6/oruFuYBdBMM6cMqTLunz3Yap/cu2MFbJs+2QGofs/rOAQ7J4z/pP1tO9lvalVjagbLKFDNtd6brXk9OPYyeN08BRx1IKgDb1FAdKz3JYVaqZhuqgo4lDRb8NDVqMbQCtZZgOQ5ClhlBFOfqhyYGYvEV6DKaJgg0P1X0zHMeY6tXWVOkm6ZnG/rD39KTgSJNZP0/u1e+/b3ryLR9obiLo/Y9vAE0Mq47/NoD+QzGP8l5PAbm0swrly/3++2b9/stR33630mZQYF0mMU5jOVHlx3ts5KjXaAYq03r/Ne8hr0Ze2royCQVEXBHhbZ3wbXhTWqN6xjZWx+Sn3qfQyVBHfbr/ba5zCqGhAtMOx1B7P+2JyC12qVAngPTDEE4xEmM5jRY/GULVPguBli69xz4KUOzlr2HFR1KMU9zT3FhIy/L0a0kkcCWtZcJ3vO1ZRa+Y45jrSY93Fcqbt3hm0jxGCnrp7PrZY01Y/Y5weA1PckcbynjY+pS83asZcqTHmE8649z0qWlfth7PmYPJlg9qQMWIZ1P2Lu+ud1rTrH+0S1qelrVG0zpsy/RrDuDY6kf7tchzr9dkqVq9vK8GwYgWEEhhEYRmAYgWEE/sIj8EeA6iXv8Qc+7p9jVw1KqWWL66+1qX2Nq0A1HGH3B96A2X6rSgYNUwQXsDZIOOdwzF0iQDfwMMKapzZVtZq1YwJN+6cabMkGriwvAVznEvRYh2ZgNC3osd+jZkfzhHKJ+Qw2+BSYIANFGblUGtlrFZC6hMvqyswyDBO1qTCfi4DVWVgsg6uS3BK8GXTZRoWg315+J6lZFMh2LBHMwIm1i7b8sG6PNiTHBL5xDgaoGpjOsd8ACoLcrY822tLWSntHIP+e4/nNd+/bM+W/5vKtf4zxScnkKpCtJ2k3Y6BnvZgSO9ufEOAp3bNnpjVeZ5r5GOAxLgn5o5gsiZuOvjc5njsA0jWPCcSrs7FjvASV9ujBWru9tcSxVj2kMsLnT95R9zpOGxQZ10j3CHozimFXCep0mtU5FqCK91J78JN7bX4R8Ihr7OHrL9vx628YC6S/AH2BqnVvBVRZJQBmjZUEqFDoYaIi44W9i6GSjKqAFZAqsyoLlvrgGE9ZEFgOrAVUu1rBhJcFVnuZb4Gha4jVYwfQVSjrVxmu1FB36oFsLmgtkJR+ndZNUvd5FmZVKXbHniKJntCwSHQjs5ra4WKx3aSAU4GkGDBTq3qEY/Tq1iPW7XoMu+yr+mz7dfvu5WuC6sV2gDRAxrIcjeu8jzH9OaQXq+dmixrxgs+ns/Z8pswXJsp1FLZUNktgARDonHJNvqyMAKFTJA8wUdLl+RcffdTuwRQKVC8OX6UPru1qpkwsKPPtgOpFDMkEWzKnPu+lv7KqdX9I8saxDlD1hQKulbjqEweXiDVz1Ce/CtYVSHXsUyPIcZ8jZQ4r59ww/uf2seUa06Qnbr/cI9RVR/ouM2c/Ycb8mH6pyuAFtsfUsdK9JgDUr6k5wCZA1bXlvLzHKOzJly9hva0zJ0FmWxrO5QgTrMMxBmgAWB2+dWo+kOG8QU32g1soz6fbV6922z98/749eQ+QSeurYiJzPg6F9xLuabPU+8YVOIDUe0tdD5pgVZ9fFRA+Cviqztnrl6lot7kub6iE4Lns6s9JeN0GLCv7f0Mf1c8/36YlD4ZZ3He8A1u7K+7MZ3gk3bI+VwEQIyqnSCfeDsBaP8t+U2Oqk7g3nLTaKbdeL1pfK9Wyx1UMrSBfljWalSTYlN8XwPa/uI77PoFuJ/GNYZTXsbNMYs3kWm1X7/HLe+GYtbx7sp970ck7rPegw6dUYPDWI+Te+6e2k7FEQwMv5huTN6pY04pGqbM1qru8ZjKzxMHC0pL7+ttiUvsEievQa9wV2f+tc++CWcobAlK7xVOHOHwNIzCMwDACwwgMIzCMwF9pBP4IUP1jn9azWP5hv17X5/bu6opRKWZVeWxvWFFBZzGplUW3ltVtiomB3SQQV8q7CLMqa2eN1kiwwuYCw7FsiaCRrUcEycvLMKALVm7ZJURzG/YOlTCHlHRK119YUIOlKQCBLRvseThNHV7Ml9jpDD9rmrQ0u4ihzCLMEoztpM7EOg2z09AgyvUqeDlNjwd7WHayN16uxvaepcwHLII9XpW0GdjoEmyQKGPLZ8zAEBoauc+Nu2tt86NbbZfz2OE8v3pJkPnduwBrA2G/fEjQl3hJpoIAS9Mk67XChBCUCdINOH2u028vm5PZ6+p34/QLy2wd6m0A4QbnuUQwOmvLGPZsPeo65k4fYcqyhtRXMGtwu0ut5Itnu5FYTgPQdTANw2scqaxPZ1lAjsY9Dpbgx/rI2emDduf+WrtBP05sf5Fkvmy7T3/Die0DVE0y6J5M4oDPl72ZJqlgSwqDe8tNI/tVEgiTdwGzPamhkkA18l9lvrLjgtRyAs7Pqd/s16Bn1QGlvOY69BA7kJqawALZvVy6Ghz1SoEeJHWsW8eulkTYwFxGT9mpbEyopxoUaVOBkwwfLNtE57ocJtu+k8yZczSW8dPFlHWJv1KbX77RVjYeRTp6zOvv9o/a4+9fYNaDHJhrQVZVRl4lwDlGY2OYHo/kCBmqbWpyPBotwajKnFY7l96xNd1+WaO29bB3pckEt6MGfEaQCrOKVP3ujcX22YNHaU8zh2TyFNnv7PkOiSB27dxYh8r6jezd+lPW9GT6qHqhdED1sr9tB84yB/6+rvcCq/XVmwn1I1zz1aGoy61kuFxbJgpk4Bx7kR/fjrG1wj4Kiq2bPqRWmLGt9qpIfK1xFKzyfcpYXgBuVWNUD1WvY5QE68jU739au+R9r77fbi+/3eZYSIDp2ixQtWctiaejY6XAtf8TrgWlwDp3n2P8dYPrefHmSnuLBP/XgNWvX+3DvtY8x+22y6k4BNNcg9aMCgjryq4WNq5Hk21pP+V7apWWzNayAK65BySYbtnTmISE1/DPcRDfxI1boPoaoPr49xw7576kUVkSK8y/1yrHMaEaQgDZSXNThu3rHIbj5ZfS5CTLbD/TMaOXdG+XKAt4vZZYCMtqn2b7WHPsguJKSJSxXSXJfOAa8Dro2tO437qfcE+D8fb99b46Luvrj2D/9eg9RpZtwuF497DYWcYxgJe/CYe2icqa8r7Ea7DtAlVrUc9ZM0p+d+i36jjzlwFJsKDVJJNg1aRpnzAJpdzdB1yrPcNa94WS+1aP1uFrGIFhBIYRGEZgGIFhBP76I3ANqF7HrL0stw/e+wMxbDJP7+t9Vvn6+wwFevMkHw1o3Hax24FBQQWuBZGEnIBC6u18n37Adlo1oBG0zhH4pm+qJiSAyr0jsufnuKzyzmVqF1fmqCVdGCXo88XegGQSMDoBQzTpt4AHoyOlsqkNY9sRLKz1qJoxRWLM9wLtUG6wvznYoThuCsBgWc6Q+xmZnlHPJ6MTN14AhUGubUFkV61FtdG8QZYMr/0nAyRtEyIjxH5mZgCqPQAjkFteX0H+e7udAKh3CHpfEoT9Pb0bBaHiqbRmsBxSViKS5ZIAy5gawMk4poeq4L0z/jniubJG+3hW+wgPHaMjaNAt6unuAAiXARa2nBF7y3fMcCz37iy3jx+s04YGtpI3KYcWpD4n4LZmbGT7EiWlBpb29pTxCSiFDbUeMoDPc9XAhx6OUwdt48ZF23r0EDDj67tt/9nn7XjnKeMgwwPw5fPtmSrLPSl41QkYKbeuMZH8dp48AqGp0Wq7CFiVTZVBFagq/y2gWqCn62t5CYhMgBRYLfdZT7jWas/uXznLFvN49VXsc0XZMkOdkY9gKWu6AJPAJ46zvfxRxglZoiyTPTzjrGqQ7s/2XfUl6iYPAbG6+B7bqsZEB+eztvUp54dJD8DokLn79tkrmLk9+Bskv6gMEJQTnKM0gPUfsyZP2O8RLWqOMGdyHgp6h/fq6pKV/BYg9YOBWpFVmlSY43UB62j6mLVBYoE5/PmD2+3h5i1eY3vafpztP8VoSbk7O3XdWpsaA6XOtEpTK+W/Gg7B8PYu35F+Xsp5Hb8OpF6Ofx3opfHQZXKgmNYw1Jd4tpdm9+1CMn2MqQkB+9hinmQ9qgPLvUH574TXg1JrgeqBILXcsM0hnMl2M2f5nUwrdaerWw/b8ua9SvKwm6dfP2lvnr3lGGqtHWOidAYgPYP5Hh8zZ67y+DVxD+D+YR3rIcd8wOPi5mp7gFJiEi3145d77VeoJJ6+BSbFWMjzrppP7xuT3ie6mmzPqcBdclhBXLaQyt3Xi951HGfc83Z3iX7GvE8J8AL3s59/tgFQXWYtyageti8/fxlmeYH9zHT0qaZf09bip4hZll8DOOSyXkNxRCrDKQGk98irGtKr+77PTKJV7a+S2brf9YxotaIpmXJqbL2COKb+qsrcWiucca6a1nJqJxEAvS1L6lsF7IJp66n3uWaOkeyeWcrBuR/haO7fBsfraIyQl1rcpD+9Z/L5ZaHEnANUxzCofrpmSnCxbR/AK0j1G40Hv5MZ7RJN/2S9enyeQa/FKDBb943rwPbaLWN4OozAMALDCAwjMIzAMAJ/8RG4jjK7nQseCdJ6E5YfZY8rT+/XH3I8LHRROy2QW/Ipo10Zr+vv6dlZ/RoBKDFTsnFNAVWgXVjPU416hK38XlZV4OYR6gBs7ZxOupoUGeDpBKyD7Slg50JmyLpHAJpcrbZI02FHbdNAkxwicPdvHC9YXRmt4HZLCxblw7RRsd+nksYTwESBRc9Z5kpWQpCo5NLsPbV/BF4nMllEcis41Br4R06H6U2y9gIJgIl9XGcJYtMih8/f+uR2m1lfbnvs+QOB799/+bq928UoigGO+i04pzwpA5jCaAhyymkzMt+0n5Fl5ThsVaPc11oy3uKIbzBGW5hKrXI8Zb8TDjtBq2ZUgtRHsJ/LSOlCHPM+3X1fYe6kFE/psiBVwF9AqNiwsMYMnsDUr8j8APIzfGvoszA6bFtIIhdXAZgEjeMPL2jJ+TljvgtgN9znvZpMAZ5j9ELgPgV9N6G2WObO4lcPyNpiXJgva1UB/WWkxOvpqVpJleqt6pq6SoSkXUgCzh4s+ehYOmYdMMg5F1Pfn9/lNnVmWceXQW2C/w64pkZVtx73J0gFLHX9VNO6JvpeA/hikSRey+BHmbZ1qmAKEh6CpoW1e5hs3U8/3SPapmx/2G1fPcfUhyQLFlVIgmH4qPuWnT9TigqTekB/T2sm/XwNlBLoMw6uHQHpPGypbYEi05bpZm5mMQVTpj0JAJgGsNr3d21xqv3bTx62VaTfAtXT3adt6vhNW6FBrvNzoQOz9cOOe1cjXCY7veNvAdXeROnKZqsf9wxkv3ryeLWartipq+RAv7ljrTSzxrucl7u2QAxmxt7xVcuLBNTEgGDVcT+l3nsMoyojqjzf8uGTY5JcACBLBZQEn1Bfvnzv0za/ciuJJ2XBT3//dXv/hn1pVsU5nsNen1DwfgajbTubE1yCT32EZT1nfbHrbEfuoR0w9jOr9By+v95mqT/fhrl9/Hyn/fb7d/Q3LpOgkkNz9jCjSt57Sb8y4bjkdnX05Yer2ZKJjmLjXYpb1I3f5323uIfMs59f/PxWu3kLZ3TA+FsY1a9+/zrU8ILuz4U4406tasJrODWgJlCyZkSefG6ce3Wv7gyF8nIdZ25GXc4mSgoWaN2DTMB1st0wpLqds1a8X3Wta9xvr56NXDhMcak+YuTkrHZmTFWT6mVd+9wHiB5y3+iNjlLaAABPAi+tbHQEBlAC2F33x66HgGN7FY9hUQ/Tn1ujpX1+Ij3B+ifpwM/smf3KjFaytf5GdW7rOQoTV5Vo7f+Oletvl6Tql/PwOIzAMALDCAwjMIzAMAJ/1RH4A0BVltEAX+OIH0vx/rljMbTC8Ibv2ilBe2p6ehMlwa9BZ21TzJSBQr1P+JTa1tQaahszz1EATmUkCZj87Rws6iy2sam/5NCUrirXnQEAxiDJfSkjxfTIgG8aoDoNSFPiGxKMiGYOBtNtlwCUfS/RBVrRLM9R7wpbZQ2calJB5YlBvrG5AAi5qpJfgxrNUIzhzPYf0M/PvH4cLgGq69PU+AmO07KjWtaMCQJlHeeotZwWaAl0ldve32yr9zfoI6s9xxSSwZ32DUyMxlH5LE2kGAsDywrIrEuVkWBkY2ZS7pipWRUIxcSnoJk9UTcJam9TX7jAZ9lzMRJAR5xYbJ5x+elPbra7W8vptaisd5rt3r3cbc++/cD5wI527TRSn+ukJqirYDqmK/bqDEBXxiiIl12lhyMyuzlkpas35tqte1sB/mcwjXsvPm/ne0+ZN4Cq8lNXmq1P5mHF6XurXLsQdtUnl/OvYMjaVA2VdAHu+nbK6MkIpXelukoDa4NM58ZaNVloz1a4fgVWq6/qtXXte8O0arJSUr8eqOaxY4sDInweRqX4ywtYGtm99E+FqaOfRmgnGW0ZvzTT1eTHtSerF9ffYrudKmWkJ2wvMAWlIwf/LOc45uc9JKrfPPm+vdg9akeTSzFTOr5YQBYOy09QfgBQPaR+9VRmX4bRWjzqKk3EeArTrF0Z1WnAadoAMU+jqUNkvsrE/Q+gynnM057mweZa+/Tu3WLDWYlne0/aKnPEpcTxsDOUCSXHFqwqxefbREHmQmdUVQfWGya70yUGBNBdfWp/28ga6kHqD+8lJQ7tsjOOb1hXX6vxDkgw6eM8cL7nSQIg57TtDmyqNr5Oh2ZK5yQMdKfW5TcEn31rbVcDmHXseUuBLY539f7fcL9YCzQ5+LDXnvzucTvYcyWY1tEICTYbx+Vz5zVSURIJ9FQ9IUFwHva4knKuZqESHlgYubHukdGv3F4OgP0aN95/+PpNe769H+n+aUA+56cTsLWjnRuwCQy/UrsZjFiqCD9BFYUM6E2u63uA3E3uQbKmvwSobuLQraT2A+ztl49fhzFe9P4XJKj0lwSVtzD3mXrXks3mOu6kyaeMn8yzU1Sq+gKAqV3Nfqyr7oB2wKgb1phY6+rlZx2+7wk7K4vbeQPItsa0ybGXtvb97tsaah/dRwA53+xnjEx9j2tJUK2i4tRrKwoTDJGYVx81hztBN08eJ/dJ960x2zkX1hHXzgd40/cTWCdxH9NUybKNaZINuR9f1pn696dX/XjmlTz1dOtvoOD0CtAW6i5J9vA1jMAwAsMIDCMwjMAwAn/9Eeii+57V6DV3XdB4GbT/KQfiH3qZlcUuQ21Q0wPVAm0FACqQLrAg8OtMYoonzXunARqKgJX+GrgY9Ng/cNJaT+SfAsIyESWwJpBZALwmm2+wNAJ0EchNE0TP2p7GGlc/F+pj0vfx8XOAgUXa08wQ4OgWOwIECVJlaQOKO4lwGt2nLyCBKEDMrPw0r3kMFUjKqFLv5iMBmBzwIvtRxhqXYfal4ZFuq36WwZ9A3CDfwHjh1mq79ckW7C+gmKD3mzfj9quvMS5SCmdrBoNy4VNIjc5xU3DKz2k/I3tUkV5qtawzm+XA1gCoGwC9DT4TzB6QWt/V+Gdtea59hGnS5s0FQKOyUOV+U+0tbXJewwDp6BkpoiDdOtKAhq6fYmgPgXPVQ/YtdKYA7VVrjKz3Yhegr8Pvedt8eLstLNE3FzneyYen7eDVF8zlDmPsCFRN3gznP7Mgu+oHaoSleVIociZLEyVZVuaROtUGuyojPYF0O6BJoJnI2jXhgRZAklksdl8gVWNeTjL51MsFXfi7WJRKqvwQqObKiG6zgLiAqWfJJzhnayfjPEtwbYuaBP5pWWOPT7YFLIEmw/Q4rkoYDcqPqJG0x64M6iF9eI+QRN7Y+qgt3biDw+wpbGlrz1+/ad9vb7c92NTIfWH3DjBRUmGcklgC7zL9MWHgEi9Qbi9VJdmCU1M9k4DVuTgCmyCwRpVhpS5VALM0d9Y+vXevbawuZ/uTgxdt7vhd21jQuIxzMWEQJ2bHnGvMMQecaqR0kUSBiYHeTMlrvGrQf1CbmiEs6fiPgeqVaLm/B/VzUe2BwivKeIdNFWSJMsttOXWq9LC9AJgkIQBbfSaLSq2qwOtUx1/xbCdXPWN7JbtKdwVJM6yzGw9/wXIZRSHxYftte/L51/ze3svzvGZPUd2WLXeoGnQaYMHYybLaFqsH4h6ZwnfnBGjDeZ4yPqu48S5vAiK5B73aP2lfPH3fvn3+vr3d49hyK/R+JLPfm6aVzD+uwBoadeCt+h772VzTJA3uwnDf5D0Q4e2XP9tsW9SoytgLVB9TPnAGWJuvXFKUD3H9DfgvVYbgs9rilOmR6/uEsZFR9Voo9TFzaA7HY+hApqxt9U+t9ySvkPnxPuB12O9fMOplaT2su1SaW0yq2wr6qwa3ShoiGe4czY/sk0ry7xhgXtcZY2pi0kQccy5z6n3PkgTrWvv+2NNe39wYx7Die2ckxQCjflvhaiLRljX9tW131ZL62w+5HOkrYeqZ90msqpku8a/H2quBBqB6efMcngwjMIzAMALDCAwj8FcegWtA9ccg1U++/lof0P+hI+qz0bp+IvXs/vDXOwoMVjAgcHXb6k9XckvDg2JiCrgiAcZAZhFGdSm9Im3UjlxLM5iEjDKkgFB7nBJMzRFAz8ucdozPJFH4NIHcLGBymUDU+qZjmL9pgk6ZSD9PA6YRIHaO/QiK5zHokTUNUxqpK4AYoGsPw6pVIkwh0D8XABCUB4Qm+V6BjGBUUquMj6rv4AzHIDgJMA0TyvuDyU2h9wAAIABJREFU/zsWw9Y460tt6ydbbY5Hq6LeHZ63//M32+0tPUsN3GRWfY9sqoGWks/+9QSNPeuq7Hd/HJB6g0B2i89e4WOAhzXaYVQ5Jn7YWJ9vn9LDdRWwalAWEErg+PbFbvqkKlEWpOoe6zkq/e1VgM6dzwVCykc1twlOtBY3BWyyrAAjDJQ0VBqNMHW5ganS7Q1HCVCxU6zq4XNWBOAKMOX+Z0DTKTkV4MMYTTFv9lANoorsVGa1cwDGlMrfFVCyXrJzAPZsOiDUmytVP1/XnoAqUXfW35UUuOdPfM0ZqJY7V8FqwvAOqPrWkp5G5uv5Z03zbf0p6zMVsTFOglmNDJjgFkpNKaoy1QsNZ6gpPWMtKvcNC86YHQBade8dLd1oN2FVTVLss90Hgu4nz5+2t0hI904xVQKYHpzhBHyKBBjAKZN8cIyxEoB5RhCdREvVLst2J5HQMaqzyLF1+LV9zRzS+Hm+EbC2VeTWn96ndyrJnYvTw/bh9dcw8adtHbrOhIu9a2JcJcPGYoncN0kCx98EQW9kdb2PrWxUsVNBO0ka9ED0ilG9ZFF/cEtxTHX6FVgVSA2jajsgFRhJChRSz/gCSM+P9jFR0vmX8UQOesa4eZ2c4NB7wvjLZAuMNAhS8itwNZkwv7rRNh79jXxzpPOvqQt+9eVTxhP2GrnvCWN+CmCtcyzp8Tn1uAjbw6Cm1YvSWY9Ql/DUaHqJIwXmtQPmYX59oa3fW21n3KMomW3f4yr8O9jVl++qhjKryP6rPYvpyKluMEkT6bHDULWffs4G86GZ0ibDu8p18W/+ZrNtbOAAzbntINn/6jFAFaA+8pp3NXOtei2nwNRxVGLL2qo17Gu13s90hO7M1xz6zJb3hs60zVp8DZPiyGuiKHL3viyBY+7azPQOxdlBer2aJKx2NGU8VxL1MjHrpMBRqhSzahuavWO6naZVTdJzmbsTwKkjfcY8HBwBQAGqKk3Stox7rCZ8x1yHB65h7j/WpmpcRzVyalR95t8Wr18smmotXbKpnmz/t64AdBmEldS3js7t/f7XqIx+sLCHH4YRGEZgGIFhBIYRGEbgXzkCPX107W3Felz9Qe4CzkQefyybXCZLBVI1TjJMk82SiejrfHyv7Vfk73Axzb6Kz6r+quUYXAJe60kBLYImXrVF+zEBd4UIchdWtQJEaWOzADs6WgS86kbKl4G65kqzBIazGsAAds40AjK+ggFRJjxrPSbbj1LTCgNqACPrACgSYCrPnSZVr2Nk2AwhSJSP1W9VIHdhy48EYmb8BWrVq/VEOSyPHo8GHxxJmEwaZEQul9pWgu4zZXO4hd78eKut31kvt18+5//43Xb7CqfdfGYvAbYlhKGVNV4Gh9Z1hYHowCqB4Bz7XmUIbgP0RtafOtJsOytDTAw2T3B5B+blo4draUNjtCibIrvy+tmH9pbWGgbD5T4qLiGs81tGTWDq8Ri4KikMOK22LqW6dS4Nhnmdc5umDnIGoLq4WK/fhlWdpe2MrWDG75+0vZePAXS2RjlkjmDFdZZlPxorKQWewNRqMu1qZO9kU3UELtlvWqTYU1VJMLLMHqhGxp1Y0//JtLoea0255q4qUK9YsFr0Pc9S/TpL+NfDqmKY6lqowDq12wbZMSkqUCWIUncqCLAeUElqvjXAkfWG7RZgnVtbB0iQqbNmMrWSvOcoLWasdxy19a1P0tPziAWhH9P29nMMed609yfz/DwToHqieZHAiPPax+AnkkoNbDQHS81wQnqOUekvrTzEmVyTtq9ZoAZ4CQMl61On+f2DW5vt9o2b5AMu2v7uc1jvZ+3+Co7aKBN6E6VMOOuKxQAgqd62ySwEgPpYTG5NgOvHMQ4v1xFvvlY/9wioYFfPYPurK0ZVAB1QlX91/4hpFYC8XJGqljLtUgRPh3vpXavT8imuu2GudY3l8ZjXjg9l4/hoVQoCWJlXAO7y7ftt5c4nUWjbU3T72ydt+/uXXJvLzMsS7J29aj03k00dsOL5GQk058tElOtLxj9tV9xProqaD9ojk6dgGwyQlnEFnkRZMGYIdmRXMVp68noXmSotiaypzbS5LzFlMaveZ3KLzEeXm+4K18KCBmhclze5t/3bX97GuKyA6t6Ho/blF68A7uP0UZ3Mmug8rz3/sKgCTBNeZYbU94DW+CgmR5GweCiVSHRcLizENdnWMbwFcCsxlyvCmvj8XGCv2g9xXQW8mqiB6cS8qfpAC8zrTp5ShhhN1b3omHvCDm1o9pnDU4Bq2uTwb4y02/d479UTYP/gIIkF62VPNH/TgZrnx3zGAcqN/bColq4o1Ke1DcDV+2/u895HkzB1jeUMu+v76u9euSD490TDJWezT7T4vv7vVr9ecyrD1zACwwgMIzCMwDACwwj8FUbgGlCt4OOHX11wmUjpj4PUiqYEoKsBq4YCwEVeM2gr+W99m+PuDDvyx7+kvn4VqABEEqwbUBjoaoRhMAFs5JWSDPtlM3csi9qNtgzhgwEMwCt9CPmdoFCwOWWtqiY9MKcydVGFdmDUPqu2oNH5d8YaOwMwmVCCcWW9So5PCYyV3k4BOGetfzVI5/WR7KsAVWDV9bBJW4WuJvIsrVd0G/Z4AIoYKslYVgxX7Gva2wCejwBiC7fX29bHt8LCGvv/v9+8b//5i7c1YmFoDCzrvK2J82cdhWNKwvcUY2Q92ipB4SoBrnVr1qbNcbKR/fK+eYylHhAoP7y3BjAkWLNujd+fULen1Pc9AXNceyM57EyGnJEgVoFp9ZHNGTiGMKG2uymQZ+2cMs2qN3McZPFmZo/b0hLh4P7bdgOAvL55s+SMxzvt3ZPHtJl4TeB5yLHB/syxD8dSRlUjJeS+BVRl7zwJZb88x3BJp+C0qBHddvJf2b0AIePpTHQnJ+/apVyxJa4rg9UeePbrrkLWShX0QPU6QL0CrJcMa+emm0DWCcLARVY1CQBljXGktYVKmfsEUKWlShnkxI1WsArItKdnahxJjiwsUNt461EcZU1MvN/bbV8/e97egXoOz+YBP5UoOWH97h/b15O1ahuVjLtSSidBFrw7fk2TXJMwqsqBF1kUI55PAWCXkYh/dv8+Mnh7H4/b7tuv2uLZfttc1PiLM3VNJklQc5JaYYsrNS/jeuiv+x8C1ZKy9vV+DmcC/ZIgdICvrgWPMKsq/+uBa0G9AgjV91KzK2yULaysb8BqWMawg7Kq3GOoXTxHZn1qjWrMgYpJlVFNyTB1v9a1ahp0olMw1+Tqw8/awupmVz953F58+Q3Kgh3qGWn3Qv2vjt/hnZUBI/WtL6TWJuDEc8z3ZN8WyZ+Tq6nzSt247+VaE6xeUH+9dHutTa/B1pLIOmben5Acevzd2/YBA7UDFBIqb3PHi5qh66OsPDjOarXnFcocvLZvMze3uY/93d/eabdoLSTzuYsS4zFAFfSLLLiY6yhy4wBea7ikvlyHqYf1XlR17g65rWwE8m6TZJz3mshuNU6r83OqAjNd555vWNUUKOTmUODVpx3QTc9V96vJmwmBum8lr9HPYe5zMKUoEfYwUTrCCMu58vKlujRg2c/RfNt5HXNdjZlUa/S9d6uiOcZQa8z1JUQtrtq6YZIAGDJprFRVxFc1xRZylEFSgeZSXvR/p5xrge5B/iaVOsCZqfd02ZZuPQwPwwgMIzCMwDACwwgMI/DXGgGj+g4G+dADU/8o+7zPJP8YpF7Dt2FO/UOu0GwpbMoFwbGBglU/FZCmeqsLcQRwEUkK4y6fFegxoJ2P+++Ierzir/Q6nYtvb46QQMgMOY1paHxP71MCaBnSCVipvn9fyugAZ5qUTPC7OepRBaFgxgAxgewsgbbyYfdnwDtN8D1HexT3ofnSqSyZYSpB5TQgSoCqa6RN5U9ldji1WWWpcetMhJozMEaXkfWzdSG224eBsQ6bBkqJOQ0EAQAHRn+4hG59eisMsEDO/ov/AfnvvkycI2YwJ5AW4MqcxXCk5HD63CwS1C67GwLXUYxTLsKojkC9MxzUAkD9wf0V3H1XkDqXK6eB6Bg56faTt8gFCcZCZ3rc1Q4ogZvAPWdUUt9g89TTWVcqOC3kLwCq6jzNUzxO+G4Y1enpcVuB4j18/wogRK3qo3tgS1hRxm731ZN2uP0VIHuPxMB+AVXBD+OptHQSxm6SObN+rxhVayQ78Mo+LpiLsKv0Vb2gjUhqVo3IrQ/NMXbu06lLLbber3IFrqRFSQ9zpt06r/6jdfad5Dcy3y6QDYvUgdK8TYpK1tLo2+cE1wFQ5fJbFr+2UOF3OjHnETBl4G+dZOSoNb+2sLR3brCEBj9bP8MEDEaP/RyAYp+8eN6evMW71PpUqX2OZR9ZqoZKSrV1pD2z/UiceV2PnmAdq21pdGOeIjGiCfY8tak6M1uzentjrd27uYnMHTbr8CVuv0/aLVoRrZDkseemSYo4uzLOE/MLBVDj/Ctb1vVQ7ZyVdfyVUctnZ+UUkHXYPMawVB0TVwXm14a/G/P0qL2UY1ZyLOBBoNqZU1kXHp19oU82kVljfPdhv6hPLYAKU831ozy+2tN4vZgksU4YxhVznonpxXbj0c/pq7zCnDgfh+3J779sO+8w8cE86ZR7mdZSrp3j1AWjFhEpcf4y4squk9xJgqzO258F1vkOa1l+xTH04bCPWZfLuGzPkrg5Zq5O2cdr2kB9+c3r9oL68EMWQLlBs3FqxCs55/JyXXmnXuIa8Xud99/huvh3v6SP6sZyQOb+jtLfV7Quhjk3yeBMONSyj+6jY2rDanYgT5OmWngumZI3J+HhvcokCmOZ/ah0yForua1qEfeZBFZa2uQGWMeb3VVSQoDq/dVjL9dflSX84P2lA+EqC6w/VbZrCzLr7VPTzbjp+p5L2/ugy0D3X66t/QMNtDomlmvxkGRFPANYM8eRizvemC9h7Kb8N4A3KQYTDQqBbXPmdt3fne7KvwKh+2ylnF+gSl18QG0PVPt61atlPDwbRmAYgWEEhhEYRmAYgb/8CAg/CmXlq4s0ApH86oGqP18P7K3fKQgq41Bhp3/MCWazrz7rXIC2TJXMUPseHX7d7jowLplWhbj2T10CxCixKwORWZ6XhLN4L99rz1XskACQfhNIw0ZFmkqAPVqYo25Vh0cDd82VgL6Y9RCdp+4uIFVpcWfCY6A2A0AS9OoILK4Jw6kZCJ8mUJ3z95xjun245zCPhOOCK1vRCCDzuiY05SxsDWxquWAkgh26EbbGy+DOqqlDas5ufnKrLcG0+N43eyftP/z6RXu+By9wWc9FUBvXS8aVz5xhO8XTS0zPPAFqfJQFpzyftb7NWWW7jZW59pD+qBsbOigr562mF/sEx9vIffd2ZAwcM0G1xlG+scYstagyKOYOuv2lj6pAFSOk4FnmZxqgGgmwLsEhzWRgMVSiNcraTeopX9M7FTHe+t3b1KveiGT47PhD23/6Ob06n2W7OaSoUzPMAUiqenPClkbmq8y0M++hj2oBVuXc1rAqf4XZklW1ZUqSBAXielY1UFujH9dPGJ4++VKrtFj8flX1FkvFPNVKK1liMVG17up3fkVLWdsoGRagCjBgVgOk3MiWGbarEagGrAoKSiJ8RpAdXyDWTepVCfxteSLgnF+9w1g9iKxR8583H961b1++ajtjgP+ZTCuS39M56ratoRSkijxYr0rPu5ZIOvjmjO39q4CVRbGAzHpu8oizPqUd02T7GDZ1DTnq1Pk+CYuv2hxs6m0Wk3Xfk9DyaUmT9kC+6JhXH1Vdfx1rEwSyqblyoyhQItsD1WKvA1Sz+gqodsOZEbzEBo5q10Lnh0C1pL81ZnFAKpk1zyeseUzdL2sP0HqhPFSAYy9hQMwxIFWZtfWo4yMZRFsECV5l9qjbHK21tUefZa1dMHZHu7hdf/4YV1nBzirHbIU380G96qntac5kUaUnK5nnuUbhmnuEpkvmLToWuG57BVbZVnBnLXIqI3l9tLaAkmK1nXKfGvs6yobvX7xv33BNvve619FWkOeV5X77Wy9P7J2qWdoSc7NF8u1//tvbbWtjMQmqA/qMfv17pMsA1Xlr7XOkrINuqfaS3KxhnXgdz+iV/bkY6v4+XwZH1qWqluiSIMqpOyVHJWe8F1gnXokz+0bX3wxvkn2Crd+/01cMbqY+908/V5LcVls4WdtWBsApGBX4q2o58XryHiRItvUMbLFthzRUcmkLhPc1auvUN0p+w77yGUc4kB/Zh1UhMPedMckkdT+T9sfVMyB34HD2l191dcc+mm9H0J9dv7mgncE8Xv09vPbm4ekwAsMIDCMwjMAwAsMI/EVHwHQ4f4F7xrRnOkq6V+YTPfDsa3N83TrUK7a1RG7Wp1qT6h/xnlHxz7lNG8xeV01QgQOY18CrqiKqTLXvKeZrfmKFZ9SBJczrDEV4vaqFYA75nUDToMOKVt12w6oRCNlWZnFxgdY0xdy6/QRswPSCxjC0pVlYgFWCtdMBuDPx0LxkFsAz4nUlwGdQlcqGU98Fg7JooC7zamDGPgWg1qsaDc0il7UPaGpGQXaCzbCyAKS5bhuPq94vYyEbRZAL0jvm512OffXhBo6v6GQZ0iOG6b/89mV7DIN22NWgygYZePv5IwJQGdQlgjxDaQPUSbYzTSBwFcQKUm8iB/zk4/W2vCQznXayGd39D/RIfQJQRG6oQYxAwuPRDEV2JGDC53XIGYMyTCp2Nc8BqjHqIdjL8wBVWeMyWZoBDE0jHd0gGN979R1x3x4Sy6V2E2Ck7BrRMYzqN+3oFX1VJ6hTpWXKDCDKtkIyq1DkYa4mdP+lXjUSX8Fp19ID+hkQ6+sFYsPycWABSgESLicf84bL9Vjrq9Z41a0WcC9I0Cdc6lqogLX/7iWB/bXXAaj82NVPClgFUQGpgitlqbB8gqiuljItVGCOytCmgI0mNTLuAhlb1QhMJ2aX2tqtT3LecKGwTMcAmWdte/eQvqm4zgJOx5r9AFhtT3PKOjpCFqy7sSyexyQLLtNdDLdsKn1VrR2eOMjrd2/eaI9u30u/4DEtg05oSbOGA/QN5m0KkDqFnHIisl+uI1yxUyOs7Fozpa5FTa65a71rC6wWa12taUp+mgrGzEN3f0nGpuqeL8caQFFy5X5su+eR/fZA1XF1PAuomhjI2NJ2Ji2rYKl1AB5T43hsHSrXhc6/x0c8VwYsUM0UIYFe36SH6sdh2QVLu9vv2/Mvv4XddsyXOQ5ZU9y4zxcDZC9MAMSx20SIDGJJgQOJlOQH/FVdbU5LoOpMVGF3JwUGNJuYAIjOLOM0jskSxcCRbp+wLp6+3GmPv/+AFBgWUDaTHRxrJBQAXJ82z5xoqGRLqXWA6v/6P9xlLrl3sH4OYVS//uJlOweojpg3jzDV2QLQAGflut2+TKCFpSzVgO1e/H1WdNrIdHXAOaeOWU9rHxMEV9AuCQu5SrczX5HTTwXx5f4i0+4kxCbf4hDcXWE9WD5lXsdcP4cw5zFK6kDtMQ7AegGkVZnb7B63Q8G8fx04Rmtfj2xXxNqpspLQr8BMvX3LUsmEjYZ6B8iAq480aha2UA5cX738V06/N03qr/ViXQuk9qqgK0DfbzU8DiMwjMAwAsMIDCMwjMBffgSMoszZ54+xQNPH4pZ6tqmX7fZgVmi4XAFa/sDXs5L+lqtiwcliuQwZsPnguWCgz1DL8C0R2Gh6omFF77bq+93TglxpDJVKSlcBkMGJR4Vnb7n/Ck66Tzdo9neypfOLsEQBm5gjaYxk9h7gag/WeYx45onOrWW9IBIMPxIZn+wTbKXBOKA24A2UtjhdcmA3DAiNA6i9VJHWsu9ZmT+AgMcpi6ojsUcVqJ6gvdi4cmPlTGVKOtZPeL5DdDe/tdJuw3xOwHpZa/iPX75pj5/vtg8Eqco/VTlaJ7bI8FE+2LGoVUNqcDxDoLnEMY6YSo/5zuZye/hoPW1oHDj7o6o5/vBmPzV4RwSy9VXSOeWdBo+ep6SkB1wy7Aq6Q7T67auC2bj+jsPWTadFTTE3E9DNkxNHSKqR9AKM1umhuvP8ewxu9hn707Zx/05bvEE9rgzH0W47ePoPBNXbAFXa9wiQbJkiky17Nyp3X42TApQEq0ohBbokDiboOxpW1W3CpBbLV9SnB+vzArC1luuxOwuhXECKgXvVRPqlvNGH/udiyesr1YOXgKFcYDtgohQ8QbLgSSTEtrKp1qlq/hMChuvi8CAGS5GJ6hhrnR0/22qo6kwlX10fXB037rXZpbu8Rv0d2z/fftW+f/0KR1QCdkDSEdJ4CdwjQJTM6sExdZSu3yQfRAxVf5ekCcBzkb6oM9amErxrlPTx3XvtxvIKxwqb+u5rkh97bZ2lP6/Jkq2DAEEy2iWxVobtz7LZjjdrfJKWLrFqrtWecY0k1rVTBkSBosE0Be76Ma458LdX7PX151dj7Vg5nrYAcmwBqZoq9ex0zKpYh8o+BVyCU4DqCTWOjqkg6Ng2QDFPgllj+/EJ4JPrfvX2w7a0eS8ybLd7/eQlUvht5oH6VJ1+c1dE5j9BQiSY2QYvuJC7pjRaU+abBFRJyb2u64qqDE8SPq6KgPfu2gdY2ZbG72Pfi+pjnhY2s+sYZHFdCeLe7owBq+/ai1d7kYMLao84N79db7M6/uLU7EqWNf3f/8cH9MEl8SdQBeB+rZkSDuAmtFRWeAc1aeK9ovqyFoCMJNh7kS5OgkyBZKbKUghBoAPguFUv2qnUtjsVPVD1T0dOOHPpV/hkQbGv+wEB6e6nmNtz56Hf9v9j7z2fI0myJE8LgggEOJKzSlKkp3p6enp2loicyH24Fbm//MjK3vbuTLNqUjwrKzlBgpMIBE5/qmYAum6/dddcf3BkoRDUw/2ZucdTU336WGQAwALCiaU+n57RuLufECdqZ5ENU9vq7aH01vhtC4CKOT7WPKAmlXY2wFFeAFPKvkx1PiL1pV61LpMImGq7um//AT5H7+Ibw625MlN9DGwNyS/fX/yNoRLfS61/chZQ8psR7366CHQR6CLQRaCLQBeBHycCNdVg4ySSaedRM42aeiCB+vOanLChpEptJdo8o+6njjTOvgGlYVMBqjwTxjSvjXw4bFaAcjNg4b3sB+AOga/sjVx/JFGYGVQ1iNH/xbmSJOpfuFOAoyS9SqyHatHSV5Y2EpAZCaxirDQSOF0SKzfGjASzJSXeNgohAXZOFkA3lOnJQHWt/er+a/BqmTB1kDkiTIcwceIxPi/4R2mtEvgxNZPanmERgITXGwwiFSRtSrIK8SWyR2BUr12blDuP5LwqeTKJPo6gf9TvLk6elYlQ6iwgoaNUUjeEkanAcYj01+yqgKpYsFtKfB/c2yjL2hYMFcAVUPRepknvxNgAjOz2a3YYnJFaXrMc5JWwF5U9dZ7Ja/gLYK1A1a/rA1SP9Vhl76QvhGUdDfYVx23Fu1+uqO3J1veP1S7kvQHS2pXVsn73vkBpatqO331Tjt98qecOBKbk3ikZsGeB3JDLZE39ZeNu2xsi+6V/KvJtjTnsXu3nCesaOSqAAUY1cyxANcD0nM0T6Gv1q2ZUfZywwQ2MMsBEBUfUy2DVkKPO58zwCkPgkgwK81hup4+qQKoZVkCA3gvQUBsVOycB6GDzlWib+UOmqi2caoLZzVTj1Z9oDK99YnkzIHZrd698o1Y1b9RgFXnwoQDXwUygS+eCW6n42MLY92GYK7D2ogqMqhx/F+mjqnfcFtt+/9ZNzZehGPYnQruvy7oWClYFaCcL1LNqH9w/FRaVhQKMq7RN12SnPU2f3qOtj2pmic/ZpPxZFHD/Wp/aAartPG+sV8yrLtQclvmegwCOBaBC3S9uyrCnMKvElpjSOxWnXykDALBuUyPGVOwztakAoFajSusfn+uKNcBVL1V96t+VycY1l2fCaD/76knZeStXctXIz+SqnP0WUJV6hJpUap2pWQ0DS603Lad4Uc4bz4pzzFJPGFg+A97MK16f9wFWcXXW/upcWL+zqZ7KAsj6GKTA79Vn9Rud/89e7GkBIoZSx7QsYsVKsdxQKcNEJ+WSxu8///O9cl9AdUHvOxLb+PXnr8SOH7rH6oAeqhxGXYSLxDctrwxUuRr5YtTqTpnjeqKWHGC4NEXioZ8FfSaIEYBuMMpoVumw65iD83xdMYDnyud4BPCyTY9LBafpmxoAazM7Htf8PYY11bhT10uvW9QuHL/vSzd9si9wqjE+ODwsh2pTcyiWlF+7vesfTCr3G3TmODm7jmofXmYnr9EneLkT3wFkw3Zl1+skHPf/+X7J8iNAldKU9h3YvqtqrOp1IUff/XQR6CLQRaCLQBeBLgJ/zQj8AKheJJwXzBMryfxeXjkm6YzRSJJL8hSAJwwWSV2AZNgoEp3Y+mcLvBeZIrCnJjLnyWpkmmFjkxBs9JTEKaVAqnWkGqOxzS0iBSPRIBFB+ovJUXPnBTiOaT8jQ56emNUFsakTARoku6uTZRF1SjoFLDESOVHy52bw1e2WnHQoMLu5vCbgNJKk8kgAFEMlTJR0DPq8RRn6LCJPVXKFZHYBcCxAFQZVabiSUtq79MXWmKlFSku7GqfqSV5x8FXOrPoqMaZiqm59eK0srdH2o1+eivX81y/eylBJDIITuXnZ0PZG1bRkSE2tktARLKpyRGEMsSuDcv/eZrl3b12ssaIDSEVerETzjdrd7LxW+xn3dU0STezt7gkTXetSAduNOYU1TQYe1pW/BrQtB3fto4CPTHlGdjoGgCFNfi9gtFsWBTY3790tbx9/rWR3XwBb7Wgk790QQFq6or6qoHm5fB69+p1qVdVXVWwfvywwwOL1FwVOYbdhcCWFLWPJMTH1qaZLvSZBba1qLAGmXY3RtuMY5H3BpMZIqbYbSQT0G2ljjrYxKxdsX2Yoz1ZJcEMjBrIk2Bx3kljHDAYIB+BzYyWOE3ZVya7AK46sNrYBEGP8o+TbtZOrOHjWAAAgAElEQVSYzFgiCqsa25flqx+W0fJVO8ce6XXfv3xWnm+9cc/V7eOJWnlgJpX6W2MDvYsWNrRPYZwW1TfVYkjcoHV7IuZ6ImD08PbtclVS7N70fXn35ms5Rp/KQElNowRUF1Uv3JMDGBJ4s6kwqGJUG7tq2a/NrGpPofOFgMZaR9aZpRrmPIxVnW/tGtJyfe9dFgQC9AJUTYr7ehFGDZDTQ+JLrSoLACBNwKnYU4NVxYsa1VMx9yzE2HRMrOn0ODWWM4Ex132qZlV+Vgq+jNge/UzTSaoOzZNDAcPHf5Tsdz/u0+It9cu+I7NWvaoZVt2vc38Oowq7eOmSaDOvOqNyLLw4tc4GunV2pddqAJsZU66gmvOr11bLigzPZmJM1U5ZIEwmWlJVfP7tW99mPh/o2A40V8baR8ZxXW7N/9u/u6MWQyuq40dhL6Aq6e+Jas9XdO5zjYiEnxKBmD9xPWoAEiDIqpkfq2jb8t/KqLpWlBpglCTIwNnnxoICcgU8vdDDQpyvIQGsLAqcohZwkHLkKDFsLuzaVq6LyN4Z24Bk179Tt6/xPtY4H2khAoY11yuYZRydkclLV6PX7O7sle39HdVs4/SreeBjxQ0bP9+YovlY3Ota76+SZwApvsB8y7CcyqLJjPfo+sQ7L0pX+P5ClSAVhOtVmyIg3z6tbvWCafXwdz9dBLoIdBHoItBFoIvAXzECyQLacriTxkh4m1wydTx8Ubfks9XnJBGN5JG/DVxyO+ZH+XJ3mqC/JAE80uz+W2KbOtVsJ59LFWp4CDlcCqbSizRr4PBHjUXF1TZmLbSvwRl4GSCjd1E+hiMvvUz7koqOBWImkstRv7oq99KhgCq6OADgCSCB5AnSoxZm9pUsbi6uKWkXu4LcGAaSBAzzIByAcaZVUnaKRFIJ4YoYP1rdUCdFZRiSZRhPIQYnpWhnwzrEiTPcmxqC6LFDJWqH2v71h1fL5lXV+SoEr98clX9VneohDpcmI+Te6yUFpJSkzwIUui9sISMcmSrpWB89uFruiE0dV5BKDduJTEdeSEa4J8mvf6JrNUuRPo2KNYwqoNpy3iSlJLUBC8nEm+CVBzkM1xLa+RjmUTWpyEXd8kRtMUZbBqqjpVUB1Qfl1ddflenBnuIiIxPcmjf0+P2PPAZAmKkYvcMXn+kz97UgoNcg/UXeCwAlZLSlQXoqsNqTHDhSVAx+quzX8mABCQNVjasT3iyYWDLoI+Z+UwvU2ms/iSzzYgmmSRjzrnbkhh0M5qVYcPyNYXWxaUbV9I3AIQYwAHyYoioBJvlHvkpfVa1+BKjqfbBWgAGDVZJm7dfU5kpSDixfk1T6ntnSqcDOu/fvyuNn36hmdVr2pitlV0BVsEVjAhBjD2FfpRSgRZNa0SxIhu32HRrXEaZVmq+3rqwLqN4SGze3gdJ0/61qHkvZoGWTJi3hdH8jgCqxpz6b+W6Tq7CpaQuUem7PScyVfA1oyXzO+9QqtuvAxVUm06qiPLc5CtOYmUatYwA/CwA9A//IQ11geizWk3Y0lvrirKzripjUOUBV94mn634VY9hAgKqrXillVc9ZZMALS9dkpPSp5vxIp+iobL+T4++fvjbAtURfQBYTpVPFdjqXK7CAahZAGGOU3TK0qnWaHB173szVGHcDQf56biVG3ou6oGD2kHdhGMQ5oDGa6rklmSKt3REwlgLkSHOC/qpPDFblzi0QyucfVYde5tqSzvv//d/fK49uyXxOxzcV2/j4izdlKqAKowrLakaVc9vgMDHnGGDx7dTbGE0AdD1fqP2FkaaVjOlfr/0IwJsVpQUTDxAHjQfnaJWyM6QubTCbTUuZJkNnQaxJobO4Z0bVsuMAd++bFSgxSDqWbP5Q15TET7HQ2E4POF8iEd7b2y/buq4AMI/UaomlnWGNJ8wsYy5/Z/+1tsdqFi3kuBSFx4k95y2MLUuVYU0ZmcxlXtOY1LDKWWZMiUzKXLDHshbi/HrRrhzd3y4CXQS6CHQR6CLQReAvj0AFqo0aIFNp7WYugxRSMadjNcG8kOuFIa1s6vmXOAY+raYP8AnY5cu+ZkK+FRskbqmFu7/szXbRd7SCZVhS3H8F+/Sr2ry6DaAsWyfBAKzCsi4puVwEjFhmK3CqBBTAAyBd0u2lJfGvK5L9CqwOaE9DvZ1eSwN5Eh9+5mKSDDKRBysxHylrHwrsAuyQnsG2UO+KVIzEdCg6ExdhGtHDusIoDAQURpIO2kgJ1oDUy3WdYQy8LEDSpG0CVJH67Smx3vzgSrkhRoUkcksSvs8EVI+VaNNbMS1PYB4yAuogIukfh4ZJzrA8UH/Uu+qTuiiQyjIAhkpHSlpffi+QKvMkkkEApmEqYBmJM06/sem1StZkCMwLQNQJo5FxZMK80+wEhwJYJckmcTY1qO3QvuZIcdgtq+N3QPAyXlmT9PdhefWVeqbub+t9Yl8F4jBT2rz3SGY2V92P9Uw1ZnvPf1/mao0y7B94W0PXR8IU6jPdQ1UAfkEgFWMlM3z099ScQ5YKSEWiamMlvceuzalZteSUI7QcOIspEYpHhs3PecuUBpzyaJ3nrUa1yYB5ji1egCvqrBkfPw6DpvlkcGVTJT1GnapoPGpXexUYzOlVQo2qAYHGlkHWNsCwJ9So2rRG+y5guHzlvlyrN22ytK8WKt8+/aa83tkXkBHbL+kvDCqfO8McTLLzw/nEDNWQuezFgbgxL8qwaqLYP7h1S+Y7G0r6X5V3r78qq1pkuDKWfJyaa82bBdo64bzFYgCmVZa2I78GqGrBgMUgzjMvBiSGrvVlkakaK4U/DUBtXOrlc9/vaXJrL56064tXdwJwbEgVEyUzrYwXzr/EUkA1vWl1X9LfM7HUc8lBqaecUosKU63HTuTgGx8hpL86b93VRvW6V++X1VsPfL4SpbfP3pZnXz+r+4/V1JL2YUnnudrSqJ8qi1+0YeJ4YVtP52Kt2/xp17QmlwfM+HSJNNTmUgBVHUNmUc4tQ6jKrDZnYA1xWdxcKmu6DpxpIceLWJoPz17vl98LgO6o9tS9lc1iajh0Hvzn/3C/PJL0l4Wr091p+UrS3+PdA8m4VWABUGW/jPXq/rAQpQfMllriWw2Vak2vgSdXbz6HGDOt2YYenyreM81dl1qI0c3JxZqCrlPqV0vcAbh2AMaMiffhHM2L2ADnB/OecgSvaeS6wmM2TwI8W5WQ+tRDLYTR6GymMeV6hiEW28Z46fDwSD1X1SFV1xUAJ1HhL3HmrEXIe2LAimA7C4RUqaLKycIb3yFhvFkiunDzbed/AGi+BeP0m8PlfMt1PBW3xDVA9uLaUO92f7oIdBHoItBFoItAF4G/KAI/AKpsqzGlpgX8ZZ2/7Qu8fSG31xnq6EGAAN6ztJ/h/uXV6SRJAa+RYiVZ4DaglpXrZrZUwZO2Nxb4BPRZPlixA2kPKV9r6A6EVTdVg1XYEADthNojgceh6jQXxE4AOhdU20i/VXqnjgRwAKys/p8IUMCkuj0lda1KwjFaWqCvquS9I2pWLck803ZUl0etrJjDUyVUE0mLYTBhlmhfsyjJJXnL8BTpLcA0WMUJDsBQoJcfO2TqOOZ6wVQZD0B15dZGufnBhl93oKTss89eyP2SPn5gGMxFJGVUbRwuv3b31eML+uxHj8SkyjzJwFm/8mcpB1sH5cV3WwK6sB/hxpHAMQrsl18L6Hb/URLZAFRMkxpnwBh51GyWw054Q94e6f0ANlU1jySckQsfCJwfltWRgKrY1qUNgOrt8vqrP4gE2/d7+iSJev/y5vWycfeex4Qk+mTvldrV/FZAdkfjhoxYAEvH5t6q7qMqgIqhEsC0AlUzroAmJMJuZ0PtasASoBXGL3QPx6dYw7Y6ZQ1obQ7TPzx7MjPDDKY67nIrigZc2/mAIQwfwbyGAazxc49JgCouWJpfgC16d5qhoi4PAAsFRpJO7SXskz6Jvp+WrioZl3SVNHhxVX1OrzwSwwTYOC1PZaj0+KVYM6SQaplyPGMBB4ZP46TxPDjlfMLISwBVCwaAzx4yeEl/b6gtyv1bt2WmNChvXqg9kIysNhWmNd0fWbqu2GvxpV/dfkWL+71nAq19Yszii2uFYVQln9c+h1TNOXvev9YzptYHe/YHGFyA1hbHdi1pbCov9YH6b+IWMyUHmvpeQCoyakAqoBXW9FAATs/RmxbpL21rppr7J2JVZzoXcT6GUZ3Rd1axX7/3kV1/2WcA54tvVPv77L3m8pL2VMwhhjuny2LrVjRcSz4vFiyjhvGmnQ2O5AD1Og88B8Ii+2gNUmvtJcft3tIAUx2H5qLN1JgCKWD19czsM9cjFBOrks3f36DpraS+OAWX8mbnqPzujy/LO53bXAtH2gY1xv/+n+6WO9eXyyq4Ua2tAKp7code0bVMwuaLUQCQ6tctqMCCMJ66plDvDJtvN1/NSS9E6ZyDlYaNtoGc3gNLeqIY+3qUSe9h4rrB+zCoMkCl7Q0sNsCYl9kZmvOvXsCpiYWZFoB1GykDVd7Hw8izcWZOOQY8KYJcVuuO5ORMe66Zron0dkUKjJHSoea4HYD1j9rUcPgqq/D7kdNH2A/z6oVJLxjQfEhsuXnUtEYLzKVEpZ3v1SRM58SZDf9yzea7Ld9d/DLH+anXad/OXO5+ugh0Eegi0EWgi0AXgb88Av8ToMpG2xdw+0L+4RdvgGlMlUhAYtsfZhXtYHMMbo/VZKXK+8LRuTrL7w+w5af55cJ8mcdwAmgmQtkZzCpJCP8s9dJfM6BCmWMDTLGgtK0BsGKuoWR6eXFSltfV/xQGAHJISWMfcyUxQkPMUli9V40lLWwwY4IJ7Sl54zYOwJiIDAE55MrI12CvSF700EisxxAmSkB4WezTIjWStYOBkxmSR8v80saGPpensKwkZSR6TpzEmigMK9fk/Ks6VVxvjyTZ/c1vn8swRO0USOaor4MVVUwWSCQxUFKSelemSXckFVwwaxHwevBuTw6m75XQCUgi6yVRC6XiCFOPOqjtaOzgC8g02MxtJ3Z1uNlmq73LTKg1aSTAqk3FdEfa4zj/itlAajoZ7Ghc9sq6eqiu3/mgvPnqszI73Eu9GEy09gM2dF2usytXrxkkI8Lbf/GFzJW+9bYWZOgzxAGYFkGwqxWonmm/+8hPAbBmVwGuSIM9GBpX2I4q87XRT1g9GMGAqTB/kfbFgivz9+Inh877Uqea0WvJZ7vfXs+reYxFFhL/xLpXW9TY+AfAZfmqJgZ9cN1rFXAKo8rTabNCwg5bhXQ1brXUTws4CixOrn2ouQdoUjsjMYXfPHta9vdkjEVrGlrUaDLi54vpkvdau4V7MNtkcYb5MZHU99Hta+XG5rrq+15pMeM7OUhPVcuoRQUVOY81N2G4h2JU3TdV8TSLakY7cbY7ttQJMVSqzJLZttqj1vFuiwA19g5Vu360eDeGmvvtdmJ77vLLYk6NW8/MamVQ5fILYIcenR+pflDAhXpU3H/ntKYROKU+EnYOmS9MKs7JtHiCpQY4UZ86msi5HGCkQvFnn39bdt5LOtyTcRJsO1y02tKczFfNrILtBprfTBXkwLj/nmGIxexxDeSFaLwpEXxcsJLIv4kb/8wUIy3OHAMwteuDlcR6C61oqEke65q1KaXESO2ljrSNI+3rG/U//uOXr7VYIQWKHlvWNe2f/+leuSugSk1qT9eNbz5/rfEVUNX9JRhVpn8dgVxHWURhDhLvOE3T4zf1orU/dJX5WpbunY2iA5bUtaYssmjbHLcNkfSca4OR8LJdFmS4VrYaVV9kFH+j0Vxn8l7Y8wr7kMazjsMCDHXFWggEjOLuO9A8Pzg4LLt7ezJmgysFvKuXqnukRriLAZKVLrDFuofj7zHSehboqlkS3xd5ZdrY+PvFowggptbVnW59//zawAW9suOXz/rM6Sy8XoDbDqD+2cW0u9NFoItAF4EuAl0E/sII1GXuH26F1AbQyRdvM1L682Qz8lzYG4Ap6AwDixgdJYXh9TwuRlJSOtIC2CkShXy5JyEIUHDKVz8T0IWEle1TFxqmFZwjjjNtaWA9AEt6ZiQAwlZ4DEbTUBfzIiWHA7FMS3InXVpVu5tVgR7p4wC2Nr3R82uqexwKtJL0kI8tWAoLY0nNqWrUBMQAqzCrp2JpTminU/cV9+CepJQLkqhOAKlinJD/2tvUWSefEUBqww6SJlLD9H8xmAD0wo6c6MNHm6vl0Sc37Da8p4Tz1795WnbU61RkV/oawugCUmFs9b6HH14VUN10XIn1ghLDbbn6Pv9OjKZej/GS60+NDUgiswwAi4qEGdYk3idhVJ08hmzxz3k1rd+f/SUpJXYDJX8DmSn1ADYwoDBxNlU60K86w55tl6s3N8ua+nS++epXqp17r8/PYsVQiwJI+0arV8rmg4eOb1+PzQ7VJuXxr5X77blWdUHtVMCkPVhXjJTEpLo0DpAkVq8/VvsagVUYv7StwXwpzCo/zBmzXKaKU9fsRF2LE/hGN9DagGp6MObfxU+S6JaQtjrKvKQCWEsNm+qgzmU9Blg9o/9nba/CMRuUYrLESgWq6da7EudpLSzMBaSQUZLAG6iiBdbPZONuGa7dsSEQ4OLpyyfl1euncv6lz6YWP3x+yMFXUuA+LYK0b4diD0/mtGOS5FeyX8yTHsmFeagxe/rkD2UyPyhrAjoTxRmjJRZmkFyzUNIbUxNMSyDup0Y47YHCDnoxwFJ3ACs9gcMmOnaXzKoSS55rYDQz6+K8b0A1ANXxdexgsTJPiJl70zp2mCiJZ0NGjSmV5kwcgAWijgTcYdoA+7xVj53IfGcG46xNzIgt58XSWtl89HPtO/1RxaHJPfZ7jJTUa5V2NIBQ6n6PT9c0ZyWjFoPqxQ1fN9hHFpiYmHE19yE3sMU57bMxizKRU2TMAsI5iYifHq7SV1dT6g6KCSvDAar+FSSWudqdj8WoSxlySJsavf2dXJ9/+bsX5YXM0cZaXPtf1Z7mwQ0Zv7GAprY8T7+W2ZauG0u+VtCeKGZa9kYj8mY79Zmuy+figvGUwL7i67IAqywA9pHaWiKvOWW/cuToXlBBLcCQA1AZF+TqkWzHjInrhI4Zp2VYd82RVodq1QMx0VgFuIZRpgcu+1Krd1kx09yW5FdgdCZKeUfmSQdamOAq6m3pGuR6WD6z/uO9UwHLQ80lgOpU1yh6DPOtw1nPVQCZr7rUeh7yzcRP5L+wq+FxLxx+A0JjHJiFuvg1cL7nOn4h/W2uwIlz99NFoItAF4EuAl0Eugj85RH4AVBNYtkcfVOj06RQlyVNZFnAxNZmJoAzjGoDn/kibyA0kqnGvAJo2+3LPeowqYgxS6Au4i+gMCK2AD6AaqAZ9VeqRdV9ZFy8LlWvABTtmRLJmIfoNWIf11dXBY5ItiNt68PCiiVyKxqcZqFNtBW2CZi1g68eGythRwY8BXiQVClpo+0NrW5GsFB6DrA1cr9WvQcpnJNOkjVhKjG0mBadIOeEcYNl1Xbc5oEQUCen/V2Q3O/hp7flVLxQ9pSM/suvn5Y9SYBhTx1J2BixQiOBi/tiWu7dv6LPJumjdG9Wtl5sl+3XYi6VJLoas8p7E3+nw+eGLzj9WtIHo9qSbRAtSLX+IDHmxxE0q52KLBgkA1USOMylBDKHYuUW1K5mYXAoRnpXITgoV29vlPXr18pbgOrhdp0L+QxqWGE+Vu88kAPwzWrQK2b57XdqV/O1xuZQgFd9DpWI9zR2fbHiBqI296kutHYAFniFSQWIwgJWdtVJMvLfKsc0qDIbWNl7gIa13rW20kfaQOrlUyILKJlHDZCSXLelGBJ52qfoL4fW5ntjVJG/N9daS1mpVSUhZ0i0DQCW+1IKnIkFPBMAoF7V6To9dFV/CTjtjzfLouS/9DOFRX2/o9Ylz/4kN1h6TgJIh6kppD5Qc1ej4QQaPDwS6F/WYsyt2x+U62Kw97a+Vy/Kx5aKLmkuLYq5HmlOg+9xpobFNuCnPhUACkB1XCP9NVBlkrsWmLpV5NmpNQ8IrbWr1upncQKw43rjoJvzOeYk37GlV6bAA+DdDB1xhZGEgQZl4qKMu69AwolkmDDSYlAjn9brATBiUy2Xpj6VWl9Z51qOCmAVwJrBqAr4L9/4oGzc+3sDez57+912ef71iwAtxe1UNb4zGSnNzgRkqUfV6+YqJqA2lWMIuRbAntOlge3cbiypwVgFc6BSWD3mUWpWAbip1cwCEG63AXmpRQ8AA4iNVibusbwi0Eo9O3WrW7o+/Onrt+WlwOr/gvRXNapmNbVy8ewrgOqR1B3po8oyXtovwfT7QuIYeV84T1gsYRGg3s9iQ52XllFHxmuMbYluJMGAfq6bMQK7kP1iduSR5jMxZNLrbTzn6yFsvY6f9/M6rrkKog2SLPEmLiwoaHtacGA8KX840fVt53hfx67zwfJpoH8FzYordawYKHELuS9i4JjvwZ5mfwY6ABYz+cFBnqsQ3xX0W+X3FNBNC5xLxoGA4Ra7XAv5hzy4Ld62uZx61u6ni0AXgS4CXQS6CHQR+OtG4FJWXhNLw5zGejRwyQp049p4XftNv9M81+SUkVhiccR2YmvB+wGkJPjUOQEiWM9O7RZCrcgsmykLlAOJI6vZg7LSW9M71O8OIKmkF6hKMjJQUu56VKcc+O0iAaa1BBJTmEdkfAC3YdlYWRcoUg2aTGbAL7za4JTaUSSmAkVxyCSBIQkHoKVWlZYop65VUrqqmtUVuc8CcsdIUV3DFaBqZ18lb9RYmXnFnEb7YKBHPVhNPhuT6nK86k47XBqVBz+9o/6nI8ncZuVXv36mv6l94igWzNwNyvVb6+Uj1aWOBD7c4URJ3uvvd2QIs52+iTomd7PVccA2G6Qit7W7L7LftJFgn8K26nkBlTS+vwCrVXB9ji0CMxr7isOvxkYPLlBPKgnpwpA2PgKqkv5SG3n97nXJf1fKmy//VcY2O0n4qrsyALeverLx6lpZvvMTKUsFCgD4AnJHT39TzuREC/MHe4shlmXbMKijyqLaOKmCJ0yxAK21ThWpauopkftCGacONyxgFfRpjsQLtNah+W9bWGnJJ38jTQ9QDVQ3yjQoJSAA1ApGW/LM80qo/XSVr7KdxrAawIAgkeaSnNdkvkfdJfWXmM0wJ2DVBESn7j0pVn/zgzJYvqEcX+m4Evfnz74oW9vvzKgeTWHAWGQh5ZbJkpZuBmcC+lXDvbGyVO7IwApQvf/2y7I03xOLqgUcufuKwLexFgpfQmC5r2W/LAgQWxZ3qE1VvJG2C6y6hhfQ2uS/LB4QX7dhIeacv7lGBKjm2nFpHcTXAk8u2DHOc8tiuQsTCThCotqAKowqpmCCHtT+qn+mTo7gPYDWwY4ZOQATJPRM7XuOcYillYnid4xEWhJg1g827v+0LF9/UM1se+XVk1flzdPXGWft+1QA9UR1qVxlcPudqkbe/VPr9SxLZAHlnPu5DYvtRi2+3rS+oO24eYmNk7xQlVpdxwKQljWQ1CjrN8A1vCJPnWj/l9ZUW/zRVZch2PZHgdo/nEkGvCUTtdVy9Zqua+BCXS+eC8CeqJ51rOuQywTaYgAbJuLEmzhXMyhLj2FFORIWcur8NNvJFKU/rU2OOEHDRAJ0iW02gYGSYo0igGO0ljgLLQBOY3XAp8ApCx9eCLFCRNHSvOJYZ8i5PQIMve5rW1PGU0wqn30kZcLOCUCVTtooOFx177mTOtPK5upc1BmjutVad6rnd3XPC5fugxuhMEZ2C9xXHHk9kmEO1vJhA9Es1iIIDt/LvqXPKscbbQbX4zzf/XQR6CLQRaCLQBeBLgI/TgQuAVU+oNXv5eEkk7XosiZnAbF8cUcOlcrIlvQDRpO4uU1LlQ/z9Z/0rjGpQC5ceieGB+5jyte/wRiiYBKcMLiyRCqbAFVJ8I6UiCMRJIkjPYBBhVEFkKpLqtuqwF4a7uo2bKZbrWijAMyJWMuhQI/7LnIYMo7p0eMFHKRMHTMiks+xEvK4/epXidVcZkt2hlQStaL2Nkv6RfpLu5tIaAP+kEYOxLLaOMWYL8JcmydV/OOcvbItAX4AREVeGt/7n94tk6VJOZS7529+98ztaXAIHig5p2fq7dvrYleulDGtXQTiYNRe0n5G7TU4RnA3jDDtSux+TIRgBcwAgsmzfxnA9DYMrojQ1/iigYo6unkM3KFtcAPprsbBtaYahZHYVHqpUsM3Hu6qRnXLIPb6wwdldU2Oql/8dyWbO6mVJZv29lhIUB2qXrd480EZ3XxohtU5+57YrZd/ELA7THLMQoAkqQZPC2sBrDDCgCOx2nakpYZSz8Oi2gHYLB/MXmX37AIcdi8IIYsp+a0S4UTA/9rPOZjynmW/A7Z4psl9ucuCQhMtxrE2pBmAK6ZKjVk10LWiUNug1UcFBBgA0RPUYN6Uu+a42CSSfcBpf3G9jNYfapclQ9cp+W77rcEqPTZhC+eSSsIKun2QACiAwa1pNEdv3/rAioJ3rx+X/vGWJL9a+MA4TIs2IwANp6/pNwyZ9HdBTreWWANS05am596pOdfPYKiJKeZKRI1YIwOGZa1Mqk8wByuxc9QqEx1wmmdYuHKfVF7gfa6yX2LdalOJE+7JsKq8V3LdIjl56n51n5pUt6LRlQZsK6DqzjV6DskvfWddlikQelWy38W1qwaIANvnXz4u+9s72jcZKEkqfXS6rvM1/XipTzXLaqY1JlXNGMktXwyYKlsMa8y5DoAxURzW0otSPs7zIHgBrGlxbfRks6hcBwCsONfa+Zl9BCxqbCer43L7Psyqxl8b47ljMY6+jum6A/s6FdP6QkB1uqeeuRrPISypWdq2SJA4G7OyQMIYAIoVNJ8bDFl17WVRzeckShDcdqmpdolAGE/m9ykuwGJxfTYwBpbyIhmJ+2+r0WWkOa64AAdkct+/gF7GHNkv77PKQNtTLaq/erVPcSAAACAASURBVPSeQ43/rurcj93rNNctFv5QubA0w2WMYzrU4ozbz4Q6Ngjd04IY3yGAW39vcC7qWbQ6wN4sZKZkA0hKrerF7Mx3X75tmrQ3cuAOpJ6f1t2NLgJdBLoIdBHoIvCjReAHQJXPcSVjBamtnjSPX7CmJKiwUkl8LqTC3ONLHIaUetEkd2EcZGDk+3zR85M61GWxWzCYNG2nHgkJ1gkySW9bhiB6z6rfJ+YIQxMlN0DR7GWMlQCqbMXiY23Psl+SJvYMVlSvVLlqWRTAoy2NkxIl8zNqLJXIu+eqACl/R0q4qddzqxmYVgyQABEwrUrcF/Wasdim0VivE6vpFi8VZAFUeRxpreOijCgsSU1WK6VUsWqtVyVPVzosMHbv7+6UxeWlsq8as99+9lSJaAD8ghK4q1cXy0cf3SyLS5I5a3u0rnmh9jPIfYfK1ADZdvQFi7FQAOjQsac9RWSG6fVIdko+SeIIwK7wjDzVjAqjFSbR/yXvjDSQ0RQodf9UJdc2PlJ/zoHkpX2BV9jUpcE7A+YbH36k3rWn5f1Xv1QQdp2Yh3PCZAXTE+x/9uXMvFJGH/xc8taY28C2zl79qZT3XwcIsY+Ks2tRAapqU6MBcuuWHq60Bqa0UeF5gGrt8+men41V1afCAHp7zL3M2tRhZ94kMI1ZzQzNqLX5mkQ67WyIEGx/3Rzuvmak+Uu7GlJdFkhI1gFX9FWt9X6mvhRfgCrOtQBTknRLXDENiqmNkQDSS1hCgwBh9I0HZTi5GVAiUPbk+z+q/dBbm89YXqsxgSXyfJRktaf9WlmVm/SdT8rs4E3ZVTuaRc35yVjLO7QvgVFVyNxJCbZZc+aMOlT1Be7h7stiAODTsaWXaGhXTK0SS4At859JBFhN/BBZnuPTc4TWLjUNogbMmZEyoAqwsQsyLX5MMwo0oOOlr4wkv2dTfhVLAZf58V7pSRoNUDV7Vw2B7P6rYs4Tscwnat0znUoabaCKo7F6FT/8R523MqbS7hztHclI6RsBWhx9afezJPZVc4x6al0zbJrkv2IycU/zwk+ue54X9WQKWG3McSS/NlEC8gC+mB2WobdzLUFxvSuAr0Ijx4Et6710LMo2sj1qWFdlsHRX/ZYXZbBEhHwe63ORDXM8++q1+kTS35kWupYocXCdbKYYn487tee69y9A2jJgvcBuwJqzrpE2y5+FQj78RAAY5QbXNdQnkQ6np+q0tcwB4DJWabQcNUGVBQMsAb4sHLBQyDXV+gQffJNrRwIP8sZk7FSMeFtsOdH+HYhRZ8GG9jJcy6aaGzMYdrZk4I5oV/sDENU1xCBVbCqHoCZj2iXNAz135Gd4bVjkfI9E7cNiJCqeLK3kOygTOed6PJRhf2FdOyY1V8nup4tAF4EuAl0Eugj8eBH4AVA9T72dUv35lzEy37T40Pq+v7YDSPkyh4GIA/D8TKDEdv0CFBHTOnkFpAJWkcIi13XFn5ILr3brVSQQh64sSvsAEjDA56qYV9cSGexRlyowqaSxpX1u2l5fO1SSQz9V6kuRoSEDZus4/LL6ziFRRzpE77gE84kElTpUAU+1gphMaFvDsejIea0AEjuHDBOGeCxZ7mRRaQ8AUBn+ANYCVhWZKTBFbCMutRgx8ZhjhNwPFqJGmsddn0pkYFZqbeGCaK37f3ejLK4vla13cvf8w3O3KoE6uSLJ8k8+uaZesMipxTDISObpd+/Lztt9tx+h1pSeijaQIoXV55FUukWO9b2khbAKAc9mtpDVGrjG5srsagOqtebSOZoedrrmBQLakYhBtRMm9wVWh4cC68hMZf6iPqqLg/eWkd54+JFA/UHZ/uaXYlsOs30WLHAIpq4TUOdtCexeFQC7/sm5lLSIgT19/i/KCWG6YGFgSGFQMU+ifjKyX/f5lKHSXOwfdap9mQABqs7EsJpxrfJfM19ukxGnVrfFIEV1r1Xqotu8vwCqra6yOVNzCrZFlrCnYVQDOZAAcpdZHRDjbZopglEFfDJPK+rHPAkwa8AKIoEGDDDzY4y7jYR0Log1ozfojBhOrpXRxsfaTBZH3r17pjYz6lNbTZr6OKHSP5h90TZHAhVXb36ouuelsvf6czGR23b/Za6NFMMF2s4QAmqBbTqlfSZumr8wt31qVemZ6gJWxRtw6s+WMsJmSqBc5k0Fqa1+1YCWn8uXl8tA1TtY4xUw5PgAUr0qUnvR0p7G5lM4/O6rFlXmSW5LI8CqHpo9LeRgrHQqZQGAnnY2ANaTIwGRY8CMgKpa+EzVcxbp6fK1D1QX/VPh0Jhpbb9+p5rOx9pNnTV67bHqU6dy+z3r02Yr1zpqVGOGZAF+/Y3I1/vNrusv51LmSP1/ZTPbbPB10CHIdcwLNgBDzwtimnPMpxxyWC9wcb4CVAN6wYHLG4vl7qPrAquSpkrSHCUKzG0pewLe3375phyrth2hCEA18zOxp/63AWYeQi4Oe2kIprF3bSi10pUNtkSXBQAYVH5Z7KpXfBZTMFKaIU/Xrw2W+CQWyACiAFUvOuhzaW8jB2bGAJd0lwdzTQSQM3dxuqa2WK8BofeoKdbfEwFhpNssusGcHqpGeSYVgJlULepgtGf7I/09ZpEm8BcxbznG7I1jZoxqFAR1/Q0DVM3Zm9HxgkIdN5/v7o0cA6x8B7ZvG76b5DR9zq7mXd1PF4EuAl0Eugh0Eegi8ONE4H8CVGui9f9JMmExl/Vo2M18Wbfm6TFBSpuOmM7IpqV+wVcJKhJLPQIbuoz9EbWkJGNOLFwpZNFVuCqBHj1/pWzUpE7JtbIb9kD+ul4dRxILaE33u+Mq9822AWrIxBa0jUUlzfAjNuHQaycDOQBLBqzSM0th+0qKAI+LMitZWNRnyFwJkAczhVlIwF/aS8CoLkmaS1saWIG+EjAYWmTCJHHm0QQY7ZyJKRN/rYYjmc+qP3JcsxE1NTIBJhQLUHgooLpydaW8fHlQvvwjBi9K0gQ2PpYb8M0buJRK3iZ24zlM6ts9A1EbIhmopspywSwXPVsxjEoC61yN5QKzqySJxjk+tjCEFaj6KC9aM/BUWttkUcF1hKpHNTOq20P1k10QUB3INZb2NGNcfwd7Yq575eaHHwpEb5fdx/+iZBPGFROmMKlmKKiNBbgi3dO+LtwRq7p2y0m5pXzb35fTV78xSygEalB5BjBttZPIfgVM+2IHzwCxsHzcx62W55Cp2twK1jgyVf5St5pjhgVsQLWdXKmxNDvGmHhwjOwdvyYJrCJlRyvQJHO+5zlWgQiLAbTfMFBtYKyypRy7XW3DIMIYIrk8o88s1Cl0GjWr9AmFMYRVVf0qbrTjKz8RjsRcjNYqh+X109+X/f1tx4nP8zGTYOv+2vrVsnr1UTncelKmu0/sDDvWYgru1guwqorXnLYm7jTDogxAVeeP4m0W1bFGXo30N/E0WHVtKpODv8Q2iwAOK8sZdsStMN51slkKaFeWzMZIfP0489TMMuAmbD0A3+19kP0CngRMz04EEoiTjHUkKUiM9BewZPJQQHUmlvXkRDXsU8Ani0ICoAKrZ1p52rj3aVnUogjLY4zzy8dPy6vvXnnRg6Wo6VxO35IHz7Q8BvjmjMKt2sBSZQquVQXA+ISKwsDSWbbGucXRwCb6+cqK+1W1dteHmrliqa9jGF6PBbOApjZdIq8Nto3BEqwqkt+1TdUcw6wuafxQJ/AZ2s7ejloXffVaPUeR1TdgmrUEdifGaQ26XrSWyQfpOCq4jLRXjyE7R0ttPIeDsmChpekVRDOKGpsTtdGCsfbhWz6umBEXFlpg+xlrxR8AzkJe4ynZ1oxaVy3MzOh5S8PYqrClVdORxpbSDUKzr1IAs6cqwzhQrSpyafdJ9bVUjKuZzmwZ6S+77zNBx8W1C0kvQBVVjg2WDP5bWQtRD+i3KoK6c7PqmamJXM7zC9ffgOK2NFGnd/eni0AXgS4CXQS6CHQR+CtGIJlSBU1t5fli+23FOF/WsKSRBQfctP/TTzVf5ZjIxJvXCatvB6AGlAT0TfQPZhXpLs94hdtJfu7TxJ1nV/R5JCljvYvfocCqKkRdO8rrRmpHQ13rvtIUEhOg7HJP7rDeJjJhcm8SZ/OJLgtbEgOHQQ8JG+AXySxAb2FZybja1/DcQKYltJ1hvwcCLD4GJTsDMUhmo/RajE0GAlgGhBjM4BBMixqB2KzzpxUN6Q5ta4gkrRJIpQKTktiSrJLkAbw/+tmdsn512WzpV1+8MuC9c/9quXl7zXWnJKDPnryXU2lAKsZJaSnB7dSn8lmwI1Zjni/4h8nrKcmz3LemYCTX3OOFqd9sbM8lqSL9EGGrPE1guiNvBWAOceaVgRL1qdweDw7097AsL4/VE/YDxftt2f3ud65lQ3Yo72PXtvbU0oaWNAaCsKtiSvobtwRWfxFQVJmR02e/Kmfvn+pYqH9ElgpQRfKrv/p1P1XMWSRVdW2qQCpgFebVwNWutRWknoMrgGitXW2tVhyF1KgmvTWsv3RqJGW9AKqNiSFR5VGWHbSFy0DVYATAxWsJHYk/oDVsHMZGnrQ2VsLRFkAQpvpsqsdxuhU4hXE9wwxIoBUp+GBFztAbd7SFgMHtd4/L+1dfuQYWkIeBEp8wFHi/cuOhWLKTcvD6Tzp3VKun8acUdYiTMjXZ1PVq/tJexoxzc092n1Tk1iwA8FsZbUt+iaeAX3VSZiZTS8xCgmsafb5lhpmD9+0YJXHOnU9JO4mxp8xNPcr+c+yA0yaB9m1kv0diVPcEWHV9AUTJWOcMQyWMfngOsKPzZ06bFYGbE4HUE7Go1HYCAo/Vqqeo5dTVR/8kQypJp3V9molJfPanL8uOzqW5GFTXomr1ipY0UwFVxt8LJjquuSlAgUJM0XwaWC9fL5s5Il8hffz1eDzG9BsOSDV05TANVAG4GnedW1wfGjePM63nWUWrBos1YNR/uh0LaxB6bFN9iu/KVI3rFHFEsbCrXrDfCqgeilGF4IVBjbSfqVxhlw8qQI5te/OuC87+8oDNkVzUW2tGq6wXE6+gVh1Pm9f6bDP+bqWk48U5WvNkpvns+lVbm8OqJi6URyAjhoGtUN+GSfMDDJrifMzCzKHBb46Lmt1D5PMsQOoacgBo1fWEll/5vsl3BiUjrXzBMLQuhhG3Ay1nHvibJiZQGYcm382egJKbUiJj2pQBnOOewPplvzX3MlL1t97t/nQR6CLQRaCLQBeBLgJ/1Qj8AKgGKP45cG1f0PwlrUL2S5IMG4IUNcwDX9p223XSH/deYCmAk2ckxtKW54K02B6N5VxJ0wcEwbCitBQQ2PG7VVuGmUhNiNbEZCy5TYSMdwRMYVRpSENiAfh0jVY1WMon87lhQGv2aFdH9hAhsKW6JNzK9gCxYyS8tKihh6T0cn3qIXVYi0gj9TrLelF2wkiQ5OOQKiA2lgzXbsHuLZlV/wWBKCeOQgNIfZEDwnACIEmWGrtpZsEJfNgFasy4//FPb5WNKyvlW/VC/O7xu3Ll1lp58OF1J51HB8fqkbpddrYODEwZKQDpEMmr9gnsbQmwQUOSUn6SQNdYkBpWg6dWm8rn+nX641y2JsZ+2PdrAptUuzKiAIz0Te0raRsMZjrOE/WSfa8IH5aVK6qLfHRLwOF12fvuM7MwMVMKOOP2ABMmjJ5wgVaA3dv1xt+V/ub9ADkB87Pd12X+7LdmFonlGVJTyVLPBEYHcgpOPaq2S90qPVVpUTOmx6qAqhnCZvoTsBoWEFaw1VVyP0ZgZgb/DLA2uV+TdF5OShOLJLoAUiYHSX59PPRezhEeJo5+e4Cq3wsIa3WZ9AcFqJqVAqgCxmjDknY1gNVTvWaqOJxyDlz9RMd/xeN6crxb3n7/G9URbhussoCAUmB5/UGZLG+UQ4HU2eGW5oUUAbg7V/fnPqoAzfEzzG3MkiID1n0YVcyRbJBUW884Zulfa0MlPQ5r6uT+XPqLwZfmvQ2WMnkCIbjVriF1TgJGKuMXqW+Am2t75fzs43ZMcPutbsiqSeWxHg6xYlSRRcOmzo9ksmRmmhjpuiETnqMTenBmPJHHYqw0lGPyxqN/1v5vKPrDcrB/VJ7+UbLpQ71HMT3T8c3k9isth56f+OrCEUiDYRCbIUTSCqParpN1yC2b0Kt97tRzj/Pf51rctNv1yFgQthFmUjXCvM8SX/9jezwHG8qpWONm/Jg6ZBhVwCo/GwKrdx5syiguiyt7AqqPvxBQlftvIp/FRM9gLxLUkxvAyPnU+vi2eWhmFQlwpLiuU/U6CnLqOFn7VKG2toJbxo5+v7Nj5jbOvjnPGIuZAs+1LksVnNNZrKP1DA7FM1QrUrFYYiygavk26gEtyB3p81JXyy5oW5q7R7rOc623+kbGSUh//X2j3UbMC1Dlutvq6ZljAFMbJ+n1lJZU/tvXW2pWs3RIpLjIX65L5doU5/pUEQNOA2Yj9b90sUxkup8uAl0Eugh0Eegi0EXgrxyBClRrBlK/svMZF2Ant7OSjr1RDFO4B2jli5wvfL68qR1lFTrJiYS3duXlPjWoJAm0mQFM8o5wtAIeSjiOtGJu6aw/I4kN714XUPVKvZKjZd3GgEnWR3oMEJyEkUTGUkggr5KlsRLPBWrreJWS7CQkYgBrzexIyfR571XMkWROAkNKrR6tUOi1OpmoblUSYSeax/oM2oawf4BC1bOOBVYXZJzEa93uhYTdQFF7J/ALyyTlYRgsejFSE8oeOfOqzIXlpZEK8v6P/v6WzG8m5fPPnpcDtWi4/5MbZaJ9OxYz8fTbd2J/DlyTisyX7QA6kBdTwxVDJeS9AOIKEJznJjnFJTj8Ka7Albv2ECdBNlD13Yy7jYMIrw1d6n2bsSD9BRTLibgnlksjO5DB0oJY0knvjUZmt6zduqUa1WtyH5WBz5PfO/YeVZJbbinppE4VlnhALRktbpgPYkIHd/+h9CbrhggwPfN3TyQB/iJgROMa0yTqUXUbsOpaVQFU2FT3WRVjLrCK9BfWz7WDsKqWrjJGVYYJsKiSVbNgnku0TUpqX3N2z7NIAptg0dHxbx6LE+3F2QKgwHwlEsm8ljEmlknmDW5dvxrjJRx/e9Sq2hQpLOxcgKxHr0mOG3A2PRBwUNKteTFYFgiVpLcnYyTOy53nfyr77741gybkJmn6RPWYn5bZ3ssylezX549VBRoHgD31zIB6A1VaLClW5w6/SH6riy9g1KA0izEYKjnOMK4tZqbu+CW+TKwaZ8ezrnYE/5z/AF4cO47T9bvcTkwcI7elSX2qWWUk0ABYDJXk/qqiyEh9BVRP1aYGYOUaSsXwWOZJx5L+ppcxxj+qT5e8f3Ltw7Jy/+faB+pu1Yv21evy/KsXqmFtMmZcf5H9CqT2lgNeBUpPxaS6HU+VMCMnvgCqzMnGxvns9nBnCmFsxlzL+d1UDI0kTZ16Bbi+FtYFEYP2bOe8vY3nH+cOAJFTEmCuv/qM67dW5QS+bqUHi1hPBFSPDnUtrgsnbcmgtZJh1aS5X3NNgzll4ciS85zuiWc1W+KoaD1zjLzatasVurH/ro2Ow69/kWj74gDLm22zoEBgptqmQSoMrBYTZjKDO+PaqRU2L8yorthteWBXcRmmTluBHHG+KzYsZO5p3GdcE/i2Ua/lqVuG5frGYmdAKTXw8UJguZOyEADqgYAqfGqWT3heVm7+zmmuvlGKXPQN55WpU45HML2g+axO7ntxJne3ugh0Eegi0EWgi8CPGwGlEMpc/fV9acX9/DNJoFz5SApDBuJEL481uSRJZ77gw6QC7jBPAkYGTMJ8IqoyuFXyQQ+7IyUN9LsDtk6oP1TCwWNAXZx++eRV3SKhYAUd9hXJsBM/UkdkrqTeSt5nNvfJujeSMOpbLeutpi5Uv/IeWtawFyQxK4MVS3OR+i4KdA5Z2Qf/iaUk6YMtHSyxDWB1+qVi1EImtiAGdkHGSvylLyDvQU4JSHW9qJN7JU8CYrjuDpU4IUOjrhXA3WR4JJ3uvcq+aTsfilHF4ObLP7wq126vlrXry6rTOrUU+P2bAwM72tRY8ksskSzTRqe6+VoCjMKuJr1e869sj3nmRgIw6s6mYyNiEGmGVyMJYDX7Apj0BlwH1mRurilVjOnZuSBGVVWz+nx6G87kT/VG4HWnXPngTrl6d7Mcv39ddp/+KcCtSg9JtgduH0GCDMOnejqcg2EzYL7Xb5b+nZ9pf2A99fECaTPVYc53XluKysIAgIi49VWrWZbXwqjC5OHo7PY1mq82VqrA05JVAJS21xhAHSPjD2ixdNURBYCFnbLza6WVzZg7H27As4HWLI+c1/X6RcyRSIL5qVxSlVaCLlIrHfYQkJYE2UQNYMtADXYJYIapkLau2sw5NZlAfsxtzlbKEuyzFlJcVbf3tuw//5Ves8MBlvHVh5pzYpjefqUabO2fwbkOX5890CKBTo9Ip5H0ohl3X1pMqmBQuY8RlW7bPKnWphILG1rhBgxY5ZoQkIokNkw1CzapWQ24a2C1LYdUlo851dyNDeh1fuLsC6PMj2WngFOAagWo9FHV7bl68gqNBtTzGsAqAImWJnZIXrD01+1dTgVSVZ+KUdLqvZ+VZUmh3T9U+7q7tVu+/+K52ED2F/oSULqi81Ssak+uwGpNg3T5dJ5SB2qqif9c9y0FPkelWf/wwkYdcW5YVu/5VdelGvhEms3iRNaqbNrDQp/nn8Hpxfnrli5+DY/lXPU0ZE74vMzC2bWbq+XmvY2yr/6pjz/X4oTbzWQ+na8PeCfZPsdab3s7AYQ+xdm+FRR1IQVQCosLUJVUd6r6X+IXh2BKh8Vj6jlAZWTbVQfDPOLjBWT9a1GA3i8VARLmY3qusm/sE07TkvxSUcAYTlm0sTyZ96Q/7VDs+KHmyP6MxZrUz8610MWi5KnGJctF8TnIt1RUPHZHl9JjV6LffRhYx5mYxuk7bdPY53oO+t1NDiwzMa4F/s6QWsFlLZxH1TgtM7X76SLQRaCLQBeBLgJdBH7ECJC1ZUm6MiAX7BE5VurgIvUlZWhSqPb6izqfwMesQtMsRnykk6pwCgGVZC84+Y5VC7bPKre+/JEEu8VMldoBSHH6BdjyvolcfAHBMKBsNdIvScpIBP2KpB5sg1omPhMDJSyZSEh5nMQwDSfSFoG9HPfVx1Vyv7HkuiPYUbloDsSmtp6nuFMuLCMTRh6MDFhJq0Aj9YMwrQNa0+gXqa9Brfuwpon8AgBJ+xF32SR/6SFYq3SrHI4EEekwwGsk0PvRz25J4qvm9uqLeuOe+jnqYL77dqtsvcHdN0CTBDjAVAJG/UXGzF8Po54HxCZlrsPKCAPI/WjdD25XKWAkidRX8jolpa7rqm+v2TSvMXA1e4RwUgxoXwZWPZmdcFsgddA7FFDdkvx3W61p7paV6yvl5M3Tcvj8c+/OqRYn6EfJ+/Hw7AOYvB/anhhVeqq67Q2g9/Y/lv76vQrq9Mm76g354nP31bQhEkyoGEA7+8rRtjcSYIVB11gYvMLouI7VjlkBsY09re0zAFEeE2oqDV4DrAwczMZXCSsyx5ruB8wT2caqVPiA5NFPEDmS3gpoDTSQE6aWDjRgxtRgofYPBYyZHmSlBfCV2kCzirRhwU0V0GqWS2eFe4NKdr1+twzW7jl+1LcevfytgOkfysLqXc3lm2X+5g8CdbteLDIT50EFPCHP1DZhRqntZdHDrXwEPJm39XbMk4jbxS/yX8ur7QxM3bBeA+gxw1phGgsIllOnGVHqVyPPDEjPohjscOg76hhjjGScQGwsPdVj3EYCLHCKkRJyaZx/3UeV2BITAVUYOfp8Hs+03OGwYfIDyFT0BVbnC7Jlu/+zMl6/ZnOlE5n2HO7NtPijeu+XW1qTUP0pu6IrzFQGbpgpyXYqceP64bmQhYczvd+O0FX96+tlkKR/PEOqZNULQ4pL6lp5L8iPw851ih8AJ6Znnh7MD39M5lxek3PTn23mk7mCBBiToEw1zv8b99Z0KgzLE/VRPYGtZAtsu57f9eMsOfa+8IEw2e3yzzj6mFhAYR4qpl44IJaSzu6rChQ5LueRX6arMjXC1TDJwDO7ww7546gxPZUs2CJ5zVNAKODWbuY+3pgyAVSpTwX0WpUy0XVYB3eCm7Bey/WXY9+HUcXZ2e2buKZzJdHihK4bbi3Dvtd9ANhO9TjfMch+kQZnwbK6NTm+KER4D+CTY02P1Sy26jrisZfkXL85Mr7N2vtbRLu/XQS6CHQR6CLQRaCLwI8VgUuIJlDmoq4s7Rhi9cEvvejEVjlxT+qeNf6wR5EDBzqOBS4BpK0NC48i8eVNJM48S7KHGGtHSQCSLZIOoCjvg8VktZzUYNkVrZFyIfl1+xqb1jQOjNfjpMtesEep95zSHJ5ayAqVSa8WRSUNYEP0g4R4DFBVQj5WW5rFdYHVVdWp0eBejMTApkk4BqefqkHhTEei5Neuv9S0Sio8hkkFrPKYEnfYBtyBAc3ktrCtTnEso6zJvFnVAFkv2uv5JYHlj352uxwLqAKIhqo7e/l0V+1HABsAjPwGD4RRjvQ37KITP3JkQKckoa0tg4VuBuxJhtuP4UJNpP0+noDtIQls7IuT6ySzZqQBOTChGjEcfxHkwYhikjTs7Sqe22VlvFVufvzA8Zy+/rqcvPrawBJmCrOaxqI6LgaFOBVzzGlVo+Y7pbe0Wfq3/ylMKfMAGefWU/1+p9sAA2Ta1BVjrCSDL1xqYQBhchYBqDB/kQJjFqQBupCrgjCM+METWUYhEG7P4oDAgsUMLKF28x7H/NwtuIIWHksvUGLkYNVzhTfyWBhUM8p10SJgtb4H4FWlr3G6BaApBrQMMbNanX8xo2K+0OMSGTD3dUyDq59Gjov5zd6LMnv9G/lKXStn+y8F5t55Yp2JjbIbMfPRbKd2TWMGgO8NYZ/1AOAettp1qbhZA1KpV1XcqE1lkmJy5ddUN2UAIcuVkgAAIABJREFUrXvboChgUcob9rlnFGeswiJArWW1ZrWBGRi8SH5Tkyqg0FyCiI/NpQRUadcDUKVnqiTAdkGW++/c9bsA+oB5sMNUC0hTeqfS2sQlv7r+qHnyVBKBwerDsiZGdTBZNVDdfb9Xtl+9K0sbm3L+fS2Gj3OEK4ccgs/Wde1Y1oITjCpzLc7BWRjzmZdh9nhegLPGejazMl8jq1y4OQUbmHnKNwhaBeXuXcXnB/BebDlKB4As7KCfgW0XugOkcv1gBvNZYy10Lep6tStWdSrA59ZbdW57Lp4rGurV2xLjOn/PQXbAYwOrcfmlZY0WQvZkYCTGGrMk5LxTgdZTMduWWFfZsGX2DL/mFGzoVCULPladg1yLke0e25WZea/P1s4zDWYHSIhhxDX33WdVpkmSLx9qrqP8WFzE3VhgWfePdV7g6I46hpmFgJptp48q0l+BW6tzdEvXlAMAq4Eo31QAVbwS8v2RKy+/PHahgtAJodixWMEikxj8DpxefHF0t7oIdBHoItBFoIvAv2EEyNgN8ZJZxkAkUl+Sdb7GI1U0S0JPF3+xG+HU91QXU7863KkrUyvYDIQFYoZl4d8S0lzdp+7oSMxSvBglJwWQGigkYQJkYrbkXqiGuNUQR881kyaeA4ACbJESz5ScsK0FpHx1DyNAFoAUwAEkw2siTabfqU2RYEwxVVJvVWpJOcSBjJXGAp/8IOsFKEP6AfkWkVxSg6rPpNXNompVYVipWaVmlFi6HY6SLNhVakhh7jA78rEpKTPUD0Yy87Ci/qmPPr3pxAzg+erp+/Ls+23DJTYJyHXSaiBAKAGuijY1XO0xbZVE2KWCvEQx4KXUrjaDpYAk7mccA1hJyBlapcrIIOv4hnmpdWB6HqBqRg5GVPVdjCBs6EDJ4FD1qtSoriztlBufSHqqFjWn6t05Fbi0vBYTGstDA5ANDOsMc19WL1aQGCapLDJVGt76h/MRPMPRVe620903BprUXMLu9QU+XDM5iCOwBiM1qshUqbXUuMIA9gFc9IqsoJT9CNtXYYFZMNoMEWzGvZ0LAWCV7rs075Pohi0Pw0psbaLlcyTnDagmo11ZU+CITaUA4PxlQiimp6q/NJul97o2VUl+q9fENMj1fnrezrcC9gJ4vbX7aulzPyBUoG4usHq2/bVa+yjm3gcMc7Tvlndq7GDbkaV7boKIqPeFScU1mZ60OCkj7Qe4Ezfk07U9Dee/zanSTxUAmjY12j5AtaoXHCvPwboIEMTq+Jm9139xuaYNDQwixwNTGPDuel9qUQ1G9Zx6pspdx4AVgNqT2y+yaGJISx+57ig2MsZRLepMQJX+mzMxq1NJgKdiU2eqQV26+ZOycusTnRvUww/L1lP1n/3+Vbn64U/FFM51W7Jy5oP27QTX3/mK9gSwSo0zQ8Rx0iIJyXIrkdB+Vha54k7PhVZj72Opl8lWW8rxA6rakmAAa1hFs4EGjJwcFch6IYf5weypc8mLD5mN7ovMOzAeqxJ92thcgGa2x0qY9pUP4Vi8ngJTyOchLffMNWjlx/tQ66d57IT2MzJym8qFlw3gsj09EAzcBbiqDKDGzec1hlyYNAFKjwUUBVTdrkvXTwtshUqPNY4nem6u5+b4AWiR72QXSbde4esQCxUCmodiT7V/i1p04np4grOwFiYAqQdaJOMYmWFz91LVIoVeuy94iuFSrq0IenEL3rdpE3M+PVBRPBC91PzmPOFcDWOeiHLuo+ThvG4mSvXp7k8XgS4CXQS6CHQR6CLwbxYBfStjPdm+ouOWi/TJLWdcm9cATV7jZNNf5zFUyhd7Y11JvQCbcmXVlz18AYAwXoo0hSAJRs4rEKHt7lpSRVpQpbLeGiAShiOSXdjV2CfBsiqlEKghjRiL5eCnOWvCOABQaf6OPHhiiBcQ1ryAY+0ExA34nUj+OF5BAqnPoy8qcl7YU9or2EFSn69kakky0hGsCoZKSpqQAw+ViMOsjmhlg+yXWlWX9AHoOTwAJ9vTZ+GsWuWA7qMIuWWmhu2RPJ6V1SvL5cFPrht4br3ZK89lnjQ7gXWAyQybCoNCzWszb8KR2CyGn6+jY/AbQbTlvIxwNVdyYsr7633208sN9D30uNdk1sZLSX5TD4dJCgwNTC5/cWgWSJX8t2+gigT4WDF/VTbXDsq1j+/pcYnxnv+6nAGeAKi8u8prLY08Z4cZ9DCS1G1G+wjjpxG6/YvSk3utywM1XnPVYp68+IMWDJRwurZUo4zDr+WqGsdzuS9sK+MKUK1OwNVMiTZC+Xx9FMDLgSMKmdNxuw2j2s4KgAIxa2dApSXr+9g5Et0A0ovXuOgum072r5sBa2cClQaqjL+1jwAGAS7MlXil29LUmk1a2iAB1q97jdodGFb1SNhpTS7JqlXFOAqgc/yunD77L+Xs4H1l7DlIPo/tAiSq1BMApOM0DgKsA16HtPZZqbWrMNS8BgZV8Ws1vrCqdl4m3twG1NOCBuYU1jEy3+hiuZ1rRw2Cx7axeO6Pa0BUj9PPMf7VQAlJL2BdtakYSdGi5uyIv4oFcmFaGhm8agEDQIpp0gnGSchGAcNaThFgPRUztvbBz9V/9p5GaWLW7t3Xn6kP8UFZuf1xWb9xpzz94rFauqT9yVR1qrj+0rMWB2CLC5gP85Q9WG57eaytjqggz1EGZ9YT79KiEsZFgaWNaeW0rYsdZjYDlcycnhshZWEqgnuGkrrLAFe/wQAs+8M54rIFwp8P8nUh+1Nfnmluz6osHDAkcfdthk/+DGS82jCxAlRSA+xetVV6cSyQeiwpsC8XtIfyYk0WvSh9YBuUSfB+g2M9fqq5h8olta567jCs5kC1/gdiaw/164U914vraoJjMNcubR8TJthd6lwBqtSdsr9c7+1LoC1RRHKk5zBT4tuGRU4WQg8Bp+6ryvECOpvMlxhE/vvnjKmviPptMt+2iNuCmhh2P10Eugh0Eegi0EWgi8CPHwHEY0En9SdiNPOeShSUoDXJWQWklta2+j2/D/gSRiyy4fCfAELYhTCkSWJsfuT3B4TS/5TtAVwBtjCAJBgYKtGWHa6VGlW8fpFzbSvRsMxNiDBNaoDBCE/pw5qaVoAs9VuyYXKSZ6sNbRepL8xrnH+FX8SSrEyWRSYBJCXzFdjhNr1RwUkGatr1qYx+6I/aU+K7LkdZGNITJU1jvX9tbdm1rQBRpMHGU5IDk9IgTaO+b0hfVmTCTkqV0MOMOaZh82ALSDA3VdP58NPrYiFm5ZvfvxBRJCddelw62YVBDNQxMwyjCCB23Srb0Gfygir3g9EI/EoCbRGrWU2AKu8J5wcj7DY5Ni7Sa8yE+Y3ZR7fJwKCKSjBa/ABU9VfS0QXVp5IKUqc6EMOBe+/47EW5fu24bDy8o7FU6vjd/yPwtG1w48M32K4SccCwpdA14W7tTlwXF5ayt3JDxkr/Sa8TWLIkUUDizVfl9N03TqTPhqs6OAFVwDM1qxPNWQCUxrknV+AzeuHKVAkANhBTaIUljHGrWcVIyJk8B1yBKo+5xUoWQjynjTvSluQCfGUhhHmPqzGvY2HDWMDjW5kbs5kXINYy3GqgBHsax2AAKEA0tYWRs0buO6/1m67HFDizCRHPu5WNjltAvr90Owm3WFkDVRhVJPrGiUhuOT/pK8s8YHLDhgJAGezMqjPmOP1nAawTSYGRU7uHaupPHVdYa9hFwDx1qgakqBwq8wewrXFy7OrwOpA5owLKz0Epx4S8NwtdffeM5fjEoAJMbcJFH1X1OqWPKmY+qmU00FdbntSt8iFj4/rDo1E5PtU4TwGPmPjoE0fXyurD/6hpclVHOpaEdb+8/PxfvQg0XL5Vbn3687L1/F159fiZ59MMJpVFEZy6UZVoLtBU60xSYs4PwL7l8Z4XmTeRNHNOxeAoTsAB6P6LpN5jTahyPxOFszmy3ODOvMbrQx4X7iR2Qcz0XM45zY85Qa7elgKn9rQtADVY5Y9ie5Uw9MKMF58CTgGqKDqa87gXNlgM0VhQBsH3Ae1pjsWiGqVrfI921ZFUDKs/i/1UjOzw6+34BDgHv94eCwCK25EY8ZMjfVsI+B6LpZ1rLAdLkluLXT08PPD2RppnXJOakRJlF7Sdce9VjXva0EiJo6v+sRbIuHZxaKhpjjVXJA72d4c9EnTwh3pNzJLon4pqAVOyeq6ff3e1uvIW2aYGyLUo6qLLrOv5EHQ3ugh0Eegi0EWgi0AXgR8xAnB0rIfXL+MLdghY2WrzknBVc5mafIaBI1lPQh/X3/Y6wAjWOcDCkaS+qVllO03uy2o47wLIsiXuL6n9DF1WB0KIODji1oiE2O9VvkANEgkcIBNJ8IJelxrUwAXAI4kRyQz9S52n8ym6QeJigG0QJ1mvWJLlZfkLL0u26xYI+oGZFLC0ey7g0M3rI7ElUVoUmAW0LqjekhY3y0vaW7epqTJRclCYVW0KwEvNH+zrAKfamnCSjAFO00uRtjQB7TfubKrNxEZ5/nirvHujulQSUOpPK3K0BLEeD0CTfrDUciV/TVrMmCAdDmuaUUm6rByT1/F5jJEZ1/ZTM9nK/jiPrq6euNL2cNasSVofICygMwSowqYqXYyZkh4bHGtx4Em5eUd1xbfuKmndLaff/d8amP0qEa3sJeytx4Z9VnJbgaJNjAB13rPKvgLE1yQjVt9Q6lCRbc6nkvK9/kIGS5JrArYAEgBqAazBBEdapKm176ek2H3VtxXVrdo8CFkih+36zFprWT+/Ty2l2SuYWm43EAtDHpDg84CbbSwN1Ih6TWg9CCxERMZqAOpAV5RgxjgJL4Asclc2FumuASWvwTwJBtWLGpgMYeLF46lb9fOufRXrJPA4uPLTMKSAj51vy+mLX6a200APySaMOPOSGAJ6mOMAznqMQCJAajtu96RV/Sr1v0h/LdmmxprYZhz8XoytquQ3vYSzOGNZMKjOZj7EtMp+PeXCnDtGZog5Ho6rMqzUq0ru6/j4uDV/VJcqCi/H5DY+OAHrPvW6bEbn40ygBxOlqZhV2tJY3qrnhuv3y/K9f9ZCjgCoVBHbakvz+ptvhLkwWdoo1x58rPN3qTz76nE5ENDF9TesLwAIoMoCB3OgukAzR+g/aqlsFi58fLy+gcEKVOdVem89Ca/n3KoTiNnPOeC2VhVwJjrNJKmCXePa1GKaLuXTvLgBWxxJr2PAPOL8bue/52WdeRXv2gSK256fAcP+z4CUTVegWU3U5hoXAOhUbCq/7nWruXMiWe4UwybmL3OAcQLYMjYsRPgiol/3mMY4S/Wjmt8nGr+ZnKypoT3Z032xq5QqAIhPJGnnuBa0yIRsHGbW+p4KWhmTU80JDJJoN7PPoozBp6aG5rmgM9DVIJU5x/dC2FYLgLUlfgGk6YGahYUWoQvwn6tiFmCjFDr/FslT3U8XgS4CXQS6CHQR6CLwbxYBpQGLyrub1KnJoEiSSDbDBAWMklDVmjRLGklK0o4mP5E/8r4IR5VEW7K77F6ori/V5yD/sjxL77ecVo8BQIFDS2IuALUAVYDnntIPeNVFPUayhrMjIDN7K4mwEki2wXYNPgEyrLjrPY3RwJ6prwQv79JeubWK5Meqv1tc0meRtCNfExNKokY96YIkwOPz1iYk9Up6xCrApgJQ1werZSKAQEhgTKlTxTF4qMRsiKEP8F+MJ9JTtmeQWVlUgCsAs5mQ2KJFx3br4aaNmF493VZtnfaxsaW1jtL5rEch+4Mkmddbwkq8yVN1a0i/ViSZl3IvC9zqBqz+/DOYGmYz0tZad2cJJ8l62D9i6rRaoAkjpZHkvgt9sRlu2QArC4jfV8ufx+XGBxrFKzfEgL0t82//Lz0vuR0sJUydnWIjCefHf83gYlLFxzOvMscyJ9kfjdGNn9VaTAWBsdh/YxfguSSwyKJtsMSSh/qq9iTF7lN3CauqRYW+alZhVc+QBcMEAjQAqh4HgZDKIFsCa3Sv/TOQR0YJ8NJ4Qq2fA1VincFoBklJeMNW+6israxA1TXPld+yu2+ec01gBaYGuq5X5TFek96h1KoicwWAhOViPKhPBdTqOYNWtS3a/KSoCNN9agHyp8//a+kdSHLNOXkqoOeEXvHAsZa4CqR6/aPGw2NiU6rKEppdlQwYoyZqV5FVmxWvsmgDV+TCtLCpKyheMALkN6BP3AIIqCO8DNb7OLcy9oSmAlWOieOxUZRlwQLZGt+55L5mTgGslkFzzIoPhjwAVkCcDKMAqqdiSWdakcFhGrdfaksnNz8ti9d/KkWGpLwCp6++/a7sv3yja8SyfkdlZfN2uX7/fnn7+n15/VTMreYRsuGcT7h4px7dTHI9VyOVzYJKFTyYAYxUHmDJOcXNLFrZ8AdGFfWDp0PaytSz2YtnOR8qdOL9nA+VqbYrtIOVc8KA00ArzryejVUVkPO+Lqj4Tt22gTvXuCyksA22G8Ad6a5lwGa3+WidZ1osoSUNMt4TmSdZmu5zRDXBUnwgCYbhn9NuRvtLzWqU35w3XBxznnjtRYtZ0yolPtnjtq7sGk/kwTC6x2LQAfP02bZk2TWv2Xtkv4DYI80HJL4A0CPVNtPyC2AK4yoxsqEqz8VBnlkPlKUHKiC1mSL9EJSyhzlvL3647QrY+ngWE7qfLgJdBLoIdBHoItBF4N82Ako71uo3MMk51aQBnE4w/HWf+sK4//LlDdNQZWl+HOBRQYVvNaDqTEuvFiC0mDf9VJO4wXAixhWwVJJGopGKqdbcRgki4IpUzEluGr4DVJ366KVLkgvDqLJNS4zdUoS9TyJjt16ZP1EXuwDrpqQsEmH6gIqlhZWVXHTJrCimMSSZ2jBsCM69SuKp1cLddyTgQwK2oOQNbnhNPVgXBbrYdxstwbwqORsKsI4msLAAofySs1luC4g1OgiDer5OrxvUuiL93d1SMwUlfbC41OiSrHEcyUGTfLo9jVla3FmTYCbSqQ+zFNivh/1IbOjdat6H588T2SSmZoNcF8Z+NnlixVPnzCByUXqe4vgLOMRESQAJxo4xV7uTxd5WWR9/r9Y0N8pgZUN9T78vp9/8H8J5+kAADeCR+kbmEOYvjksFqyTtNclvINDtZEj6Sa4Xr5TBzV/4b52YZfb+eZltf2/G0GyWwMoA4yrFsicJcB+AhZwYQyyZBFnaqudho9270eMT+TTtaQxGiIL7g2aWGrDa2bauEngswuBXUiovre84Bxw1bgGojA4zOZJXSyFrAmxG2e1GassaA1b94m5rEBoAawaM++3XbKx+BeCE5OJ8vPmpQiZAru3P3wvEv/4f2i7vQSZM/aWkkK69DQjBgCcoS/HQIgItWtxD1WwpbWqQ/dKKht9lbTs1momHWLRWr9pkv7zPt3k/i1JRGXihy/M915QefV0Bp0Z0+nxLmQE8YYl7vs05z+sApFroUFuSs6mkvzCqyEvFsOZ1zFdtV4D+VEwdcl4KC+Y6708xkRpvlKW7/1SGK3cFVJGYnpYXX8qJ+uBQoEe9UpkzkoXf+snfOzZPv1Q7pX2ugSgecKpFPgq7HsDqayFKiAz5+VUyEJPJDPhLaxUvVNQFDaYw+2opb10EqkXlleHMhEr/4mw504q5xjFWBjRUfqT7AHQ/nnM+cQ5LG9a2Sr/9mrDazD0DSjsHt6O4mN6AXjv4sn6kIeT2FBMjOZFPqVV1i6TsA3Wmc4FNHNJpoeTHzwF4YnPGec7+UELBtRcmWuO0v3ckUyX6oKYH6wl9WmWS5YUNjgXFCEubumbOdV2e6nP3JQc/trxZY+0WZQju5SJMbapKD5D9xkYvihvOZmS/sVpiAQKgmlhk7y6Dz3Z+XwajHTit07z700Wgi0AXgS4CXQT+f4uA0oIVsqf6xR3Ak8SruSI2brKlT3ltzJT44o+HbkvfstIfcNnSgfj+yh3Xpkn5l8YvaZ1CsmlbDAGlBSWUAFjeS7KCS+aBJKb7WhUHqA7FiqTFjWpMLQCupkk1HSM3bMzrUCyKP8tOp6Y6zh02SWQmkvWtrK2UiYyMSJpJopIkk9MEtI1XtN9yBsa4aEnJ+5K2uURtbAWnoMKhwCwyYVrULEyokUzdKMwnNZFsx0xqZVEcQYASCaQ+Z3lV2xereyD3S14MC+vXsx3i7EK0GKtY2uca1QDYBqK8Lb0OhrEtBpAhgr/7NWE+r51zQVzyNm+7JsgGt1WiaEMVPstsD+BeBkoA1dozddg/0L7lcWpWh2e75frqs3L1o7tiNWVI8+Zr1aj+FwN96kNVBGyZoAGp/LswMko2nrmSDN3OUgE1lqqS4bOfisXGo9K/JokrzB4x0f7Ntr4tM/VYxWCG3WYBYoE2Qfq8M0l9+5gAafGgj4wVYyXLpTUXQPIAUwArQUT67f6QMEGALfalIumsNNS5HFOsdr4EN4R99U91rWFRxGNj4HBJpVCZMZtaJZWPxNXyXhJ95LrIWyuABUwYlKIQgFGlXQ3MK4/rttq22DVX7+mvfVz6Kw90W+89wlTp/1SLmmcBRmZyOW7kvhw7rabqNPfxC6Q6/LWNjx2TI6umbY0lwK5PbZLoypoa1IeBtsbB8x1AHJOlJnO1dJnRBITDnALALUt2CAxW5z7umCT1kKJy3AaqAqmW/O5WNpUWPQLoakMDw2w3YECrnZKB/shGxZ6KFe0v3y9Ld/6d1LtrenxYdt5ulzePn7qVzUzmSMcnLIiNy42PPinL12+KbX1e3j1/o5DJlEnuv0h/3aLLbtBVNs7aQZ2vNjXzFK1XOsvX0ykYYJrVjED0RqpnLlXAmiHIczkZXUdtYyOflopZ2zRhqqZHqTHPuXIx7+pc9ED+EKgG7JqBtcKaeacD8YpWzn/vASBccTQjjEO2HqOelHrUUwHVmQCpwSZAtwLaU8bWjtRhfS3bhdk3EOakZGpQcyoRrh6j3vVwX9vS/D3ReNNTdXqAwRI1r0jyWSQATWfdg/cCRvdlqhVCmLHDJEn9UQGmLHTyz+7xMKiqT9X4872Q+lSOm79bRLBOuCw25X7300Wgi0AXgS4CXQS6CPytRkApygQYpf1rrGhNpJympH40SXUFFH6EBBUZISlRLJMwrOB+jJZqzVN9BaxrmsvQbibbJNmy0ZKSMyArGRkyXjhQfuy4q9sk/e9VrUrrAdbRJ8iI9Tr2do2K1pqUkOi1f9MKdgAuJGc2ajK8iVy4oTRazoxVv7i8sSzySI/ToF6StrlqrSyp0/sXN8bqTyhJshL2DbEvSzL2caJNvm/GDQKK1X+cZvVXdZE8SY0q/VVNbpD48VfP8DpYWEuODVwVSb2OHoWRB2e7AGPqTaviNMDVEl3ySkBWnmtYtV/lg4AFgKmTZ1ri+FMBnXH2dV7qjwHwZgTDxPBEQKLBKxbL+qFdDY1+aEkzFHNKj54FmZIM+/v6HGTAmCoh09wrt2+8KesPPjAjN3v1B9VK/jrgUMc6kPSW452z30bPVVpXGaYAZBYomgCSRL+ynJRuit0bXPmJXIAfel72VS88V93i8cvHwjL03BREQWGM5Nrsbdyc+xoP6i3prer6YUApUmRqOmv/2bjaVgMV19cBGiKxJsYBKVU+7qCnCs7xOV8VqNPKISWOcTWNEoHt8VulvxUkuo+on4M1rWYtVdbr+j8ziFV+TTsWjIcAqpZK6xyToZBoZb1XrxtfVXz+MTtBUv/ud+X07a8MOgImqWHVNsym5tcMHqAZ12SzoXHzdU9VOSqbYa0yYANWAd0+JksAJS+YAEip4cz1A5DiPquu7+U1BEif77EFMHNMGEJVh2cYOo6P85WesvzSggYJMLEyAIJlFat6LEaM5/1+YqFtU8dbGdgznJEpGRDARPp7qgWl0fW/L5PrHxto8tybJ9+VrVfq24zhkha8TmSQNBX7unbjVrn28OOyv71bnn/1rRg+zdO++mhqO4BV15HqnDh1W5e2kJFzzwttrlONWgI0ZVbbBGaUCpbY8hhT2q/T7DGLDzjMhcGvq9dLmxz9kLJnJlVG3ucy/X09nzLfkKenBpsPyWKVP7CeT7CoZnot+8U9mB30FPb+tGGi1jQGSSzaaBbTM5X2SKpJBWS6hytSXBbyKmB1jSvbpVbcn5jeqzyPkgQFwwn9qQVOp7q+YhSH+RP9VC391bZhVs08c+1hHYYFQ32+yo/Locb9SKZi6G54H79T3N3NqIZVxQ34tF6/KPXgmFDjOAIwt2ZUcf1tP5fk6Jce7W52Eegi0EWgi0AXgS4CfzsRULq5XNOVJDX5ieQs4LWlUIAVHucvYKwBPkOl83fyjoDbbAOw2fhZUn0cfHmH035lash+G4BcOVtW5RhMBv0GI989PJNMz+kIUi89Bviy5Fcg01uPsVIcfltlkWqoMM6ovRpIUwKnMWbSe5SMA2hg1gCXiytKaidKwsXSzJVEUSPKyj1pJnWsmC6ty3Bl7H6cMUMyW0QiaHlvWM6+WM4FaiRpewL7CVBFWemkPqAroFbP43CsvwBWsywYoTjcQTGA7JB7Aad2IzbhxyMA1coKwKLWtzWGtS0tpGVEHcI6oqkbTOLdRs1jhUzPAI1kNuDCCTPuu2YCBQSHjJXqUytQBbyOxKYiBV6Yvyq37s3U8uO2QfH02W/kzvu1QFA+a0ibGAHIM4PIuoeWWVdW0wl3ZZnNGAJgAuTdW1RSzN7ieunf/Adho2sGtT2xd6e778vh6+8FWsXw4kgMc+pWNbRXAncpjtSpjjAIymdrZSByZICqWZuYBTlY4AYvBvALoE5daxhWGDP+wr5WWab3kDcF9PuegQt12LSdCesVQKr60vqy87pDPwkwY74SqmoqBFuIHJYFE8Vi7n6jVTYLIKBFjeo255LEut8qIFKtanqL12tt5+sye/Hf1HcUhpDzVaDLRjfsAEBEY2EGmOOH7Wbfq+QXuS914ZZLq04VaTAgVIAWeXHqjFmkoS1NvRYwXz2WqTt3LBpQ9aXzc89YAAAgAElEQVREd5Dt2ggqYCkMKq14qE3WrnAbUAqAdZ0mQBU2VayqFiVwA7b8mVgfw6ICXCNHndNDVXNkNtdxgt+G62Xx3n8o4/U72lfNWslLX3/1p7K3K0uduaTgsJ5m4lVfvrhRrn/8Ux/Py8diVV9LZoypkuKBfyz71jfQZHGIuZJzklH2+esxtAheu5YJZKDqOPA3AC/PZ75Y2q8pdGp0lmlowGvJ7sUlOeCVIWuLVu05rhltSZAjrNcRn795S52N3t5McWIxLHO5zkmDVi8b+i3ex6qoyHthL6lBFQMqMDlVzBlHjL3swks/VIPysLChQHVfn8Vinq9pyHf1KED5SOZXR2oD5FZimovHWmAyUJWSxSBT24aJ9WVI5zxg9EjXF0yYpnbK5njTfozzKdWnkgXTP1X/EuG4zddB8fcCwJZXwayG/77s8pvtdj9dBLoIdBHoItBFoIvA314ElFpskjbU5CXpSQOnuUni1RilsGCWSxrwhEVIosPtJqWKrNcMqgDFCSvgTlcArnk9oJF/VJ7aSEnMzIpg6hJQVmyHcaD+7alhO1CVJMTSYG0BefA5Qxpe1sCVz+QIhkrCYR9IhkhRYGfpoRpOTGBZ0saR+veduuxMLKsMkIYCKwvqwQhT49xdYJja00WBmrES9JHloUowMVpCTipmkDY4gM0m53NtqYAor0GSBnAFoMLcDnFNtTKy1tMqqaYGq7kKN3Fp8vtIfJ3f85mWDaeu0PWutabSqfCl1zNcyYMBmOG6nZTWbRluwRT6fgUsHvLKEhFz10xm0cJAFZAPeBKzOugDVAVK+2JUewKGSH4HOCzvaPyelhsPBQ6ubHpuzJ78NznzvjCr2ZPU16BHCwRnsJoG2fqM2qLm3AW4Hpelf05+a2LvvjIB5v1VSYs3xKyO1nSPfr8L5ejtk3Ly9nHeY4pbrLulxhhjIQWGGZQUWKwqbXx6GtPeSPtCLSYBdK1vmJ+0A2JcGvZk3AJOE10j2/ytlHZdDqjPGZ3V+F7Ue1uSa8fRNkqwYDyf+27L4lrVsK5mFasTrl1xJXd0qxoYVWpYLfmlPlevd62qjK5Uw9vbEOCCQQTIvvtMv7/PR7iGFPdaPlP74eNhX0FhOXbYUR+4gKqNlNT6J31Uq5yXeLkFTRyTDYANeMOgWpJanbdbraEXRirtbLMk2FAzqKm5hQkNUNWcpD8ux+iFiVqvaxZVjB69ZWFVHSed62bjAOsy1VE7mvlsUaAv9aFTFjWW75bVB//JIBQ29eD9+/L22z8KHMkOrLccRhKsPKc+fblc+eBhWbl2Xf1Vd8qLb18qzDqHxc5O3T/VllA6RMAU9egxTPM4VeZ47jY5jGRlO7nc1euk1SZe+2HO5NyyMV2V6YeJZN5RO+rBykvAnAavvJnpVeX+FYky9DalYsEHwy+9z0oKt8thSPR5gFlMkvwbRUW7buC225zHeT0yXjtoZ8XL8mCuB8h/Z7CgijkbQGINSDVraqAawMt1ikPEZAkpsLfFIWsfTgRy9w7kzau/PS0ezTUPj1SrinrFvVdNxIsRZ5EQGbcUHXuaDwcYamkDVpfwTSXwuo/ZmL+1zgQ/5QDspcy0nck3S4B3+3bCUAlf4LSp4ZmcdylXwRCuIns/2v10Eegi0EWgi0AXgS4CfysR0Nf/ur6l+eLOanhbbc8OkhiRsSOdTTJK1nFhBVTZOadFSeSTtOfxZYyMlBzTPgA4CliN3Unta6rn2RpwEnMlWtOk3ynNZKgTUz2T+nTuKBXBeAO3XhjXSLv4xNg8uTYTYKz9dApYzTRoFJ8WBpIVe4u4EOuXRHOkpE5GP7CeyIGHMwFQZUs2YUKWLIADgF2m5UnoBieeAFxqVi+AasCoMQuhEug5FTCjNQNAl8dhshaQwyrRHYnJXVtYzT7U+lCOYwhLC0iwLSgfVZNaWuXUNjduVWMWEkaGD0xSaXjut/EP4FEhiBkgPa77yIENVBmZxqQRO95Rt8ULSByddOo2LDbABqayj12wWD+A6ggjJdrTULeqPrMLEmevLzwv1z+6rZxfib/Mb2bf/VcRiDvBRzB2ABziBJtsR2V2iqmifTCzCQudxDy1d+wvji4kzBxrBTy0SFEtZn/jQz0kEIHMU/Vtx2+/KSc7rzxfB3azhfjTmKufKjWrTvJZOBDjDQij7yqsKsCVsGZKsS9pU+NxMCPNvjegmrMiXHsFeo21rueLt1FBzEVNHG9CLp4FocZaBWBwrJFb0g7EEmD/KqF3GxRk1alPRdJ7apYV11+YSRJvbRezIT1H8t5b/4nMrO4Z0M331Rv0zX/XS5EHczgxhnK9Kz8MqaW6esz9UitLT4sf6npxtnZda61d9WJLGFWbKrkNjUAsbL8nDxMMMAxA4XqBcoBxA9xw3LCfMMaVWUXKXM2kYO3pI2tHX2TPBrIwkTpWGyoBaMWK4YYs1tS1rgB2AZqZQOVshoFSTlOkvwtqabRy7x8NrGlXs/P8SXn/4oncZgHWUm3oWmGHYPafVlVXbpZr9x9JjjoXq/qy7GxJUDqP4VJqu5Hja5SYHz6HmJM+VP0CajNnmdQYMc0xc/JkYWQrEDdb2q6BXKsqqGX8ucbAKp5jJp8MeczsbMTnNk/zAlIAYtsPngu25cXMq7YvFaTyHu8sTHIAZkCm0bCvJa419boFC0S6jtXaXxsmiUVt5kk4oHtBCxlwbW3j+nnUDMSIcUNq7PpqprOu/apvPdQYntTjnx4KPJqRzTXT4FV39nb31KqGdkriPzXXp9pGZhcFCPCiNKGJ+oCIq1GOe6oCRVvouOobqJ5/X2me6V0BpvxSplINvXy/++ki0EWgi0AXgS4CXQT+FiOgtGTNorUAzUg8A1y5jxlRnFrDnpIwNIdeEq7wmvnyD8skHtKvIjmbGB6mlhVAemCoqtpToZfFs0UDx5b2A1H5FLY5RsyrJBdweqK2BrQ2QIKGm+NEUr2kLbw2SQa1SOwNDC7PATYBpH16JQKEDWTjKGxOFaYNGarAKgn1WEzqWMYq9FZ1nZ2SucnKQlmajMtkNX0VT9RHkOSMetLJiqycJBUGeCEtJT+lhyDg9aivpEgAGKALi4qslDTKYEAy2CWxVVdG6wKCxCm8JqCTVjMDgVhnYI6kD8WJ31Bgwi6/XgMABMC4BspZhsi7YEuMVyNLDJsa0ErSB1BtIxiAlA8wMORWBavpb8kGM4Y9myfpAbGpMIBDOWwuCKgONSZ9LSIMVaM6OtsqV9Z3y+bD62L1FA+1j5l9/8swhrwXcx6On3gIIFpGCkMMgwmg4baZaZJlktAcl1vVqEgtoxdUAGjtqT1Qf+OT0l+SBFgghNfMBdYOXn4hh9Jtj4NDpc8FkA4EVvn8AQmxZMD9iVqvIA12nSrb036YGFc8qtGQDZdcP8uGYBwzvw1CA1sctzyWW+4F20aQOKbnTgCCx6vWqBq0Ugepz4YFRk7PApAT+4uEum/UhaMqYBT2UW1a3K7mEqCFcXTrFgE4MVC98aZMp36h/daxneyWsy3Vqm5/YQmxUZBBJysq7JoSetenMrdqnSpyXhYS7PoLUM0CQ+pOAfcVqFp6HWY1TskBNwG7LDwE/Z+z94DPWmNp0Mr+0gcVAGpgDvChNY2uEZb7cptzjuMCwAbEnqleksvTmcBTXGgFOHX+wmieCrTCqp7JlXvl3s/K4tUPfVU4ESDa+u5rmZXtGFSe6RqCRPhEkoozLXZwfKPJsupUxdQLoG+92lKbqC0BprFfd+r2RMj0YQwrf55pYKDlzzSjmSuigWqtPQ14zPh7BgTZ1rjAeJqr9RUTQN9wY50yeXewp6ehpaxsyo7HhD+Lgp6WPm0j6Y9hUuTBBqS15tVuwcStAt3IjHMgvIZro889FCkCpAaTyHgBhmK+j3YFDcWKtvp7alhbrb3nVL2OmClloVDPz/R6m59pvmGgdKRWN5b9UuMKINaxU26BPPnwWPoZLdKggrEpk0tN8g/DpB0DzhpnHeuhVAW0N0sTrSwCxAiwXtMMjC8DU26377jOTKlexLo/XQS6CHQR6CLQReBvMgJKKzZJtZQGtP6W3CbBbjWokVfWzLaCQ7Ki9iWf9yVv4/9x+OVWmNfA11QfmjfSo9Sqqu7Nr4aTwUQpQNU/JM6+zZbTj5LkpTmujpQAw4I650vKZRYUoAqMzidAioUJBvS6hqumMch8F8WU2tBExinIjpcw69E2LN1V0rkoNnUiN96hXHzZlbS/SH0cfVOX1vV+JKUtYSUhVHLF6r52roxg7mAZaBFjpkGsrsDxklqlLFJDaYYw1KeNlQRiw5gmbQ0IBR/BNMIS4gRsDJft+m8Nl2Od+wBUl84CHNKLxsltS2YNtCqZmTGtgL/mq2FjiGAYlz61wgMYGOorYYYxUlJLFAHVoY6Wfqrj8rpcv62elLeoA9W+bH9ZioyUbLjDCLtdCYAV9g2gQ30eBwdbR5x4DaCZOUVGHKAD0ARotHpQ180i6xTQ6A0FyNbFrAqYwfhzUNP9t+XwhcCqmDY70DqGmhVIu5FZY+xE3fCi9lO/7u9aQajZVk+asLvMwQYw+n5dbKmyWlAXbirYzxyo48kRGFUk9qHIsogQqS9y0TwX9rQFPu6+gMfWd7SPJNb1q2A5PS9A2kPuauMaRhymVXJZA9X0G/W8kjS6SPpqVvLgmRyY/8Wg1eePYx0X7NQm1xpcTJI8GYktpko8zt8KQh3L9Kb1IFcJrAFqNVDKYgefwQIRB9hmMsNvWjATmHZUsMICna5Bpe8xDLBb6QSwAmQxj/IxAGzNqOr1Og9pRzMT0DFg0UIFRjwYHc2kijjV/cHy1bJ2/xdSLl/TKwZlf+ttef/0u+qeLG7tdFG4f1xOJOuNIRrn37is3/u4LKkH8L7A2IvHr8v+joCaTJmmc0zdtIhlSTgKBHBiloLMPOqYTvW8F1HqNY/jbNcnQhHtAi1vWJyoUnPeL8bW3Wxck5/pYJsfY9uwqOl7WkPLNTSuTFmAMnvP9Ls0z+qSlHu3en0ijHbqSQMgzcxechFOa6o6F41TFVPXocqyyCZKGCTp+rYnCa1eN8LdXMc41YKBrxm54GeFDfzNuSqwatkw5nMAVb2Wfqz7+j3C3VlxBzQfHsjVXQAVBQ29UVkgoy/txfUpPbSPAKVaOGPRjWnE62FYWcycWlrf2NHE4uIbKO2hwqQi9W072ljVnKrdTxeBLgJdBLoIdBHoIvC3FQHlF0h/+VKvGYaTqoqA/MUODwlgSBKAeDaVn2LUKphNEsC72IZW5QGaZjPzKP/YCnCRn4DPsE82UmoVq9R7aVcCKfMccl+SFFU3GbzyuDiyvMPJYv4BRpvBBlJbtpAqTfG2eo7P92PKcEaSNi5LojpRcrpwIlgtZgg2k9rPsUDlSIm3xZ0YH6nelIQKBsGJD3jLrWjasQAmw0Ig/7OJ00jwygAXpgIPIW1TzJ4Bsti9kRgrJ3eWuwagwtbAjjidbcBSHwGbagOnauBiGAuYda1qAI/TY+JWDZsa4xDyL/WuBiFVatwYWb+ZJDY3MsaWaiIBDLMJm8rnkeTJIklyZsAQ4ELsqoDqqGzLEfl9ufnohhyS2QnVlL38ZSnbX9kt16ZHVXKKc2+Me3gMoArwAfTAujNeAmMAzFaTKqdgZgOA6rxeFaAFkFXSXCY3y2BTLBgA2OSlmO/3r8rxu++UFyfxNlQWi72gxYP/l703744kubI7LTZEILBlIvfM2shik2x1t1rLjM7R0beX/tCMRhr2wmE3m1Uka8vKDYkdsSKg+7vXDEjpC0zWOR5ZKAQiPNzNzcw93rV7331DsamwhQMBsZ4WKiiZY3DF+MFmk0/rYUUOGwdVs4mV/U1nZ2YG1dJtdysGt6wWbq8E+xWk1g2J/g1IPCncYPI1ufxoK86w+dvjYOaU92LIZAkwQE0S3zjlAj4AqnLJpXSLZLEbS4E1XgO5HB/+tY2PAKib47+3DBiWtSEeLyLAJsIm+7wApoB0GFfGhPMDyAaUR1Le3qtMJDJud1jGNDmqXAsYN2XK+SZgjKr7gtl65io5iJSeERtcy/P0xZ4mJzfSZ9g0S5zFugLsXDcWYCtpLiVrKFFjYyiz6WLbxKo6N1Xtnjz4tGw/R/Yria+Od/bD1+Xy6G0WINSohfJZV5IKr/VZA0+DQS0iPfqiHHz6pZjUXnn3/bty9OrEOaquy+o5Ucv6AKac46pr0OkFsLQAzjo3AZAASqPLOvoGmxXI13mZWqhZWGJpCLm9+UDmNzO/LjwFlTJ0YeebFNhTkF1WA6QsLuXe4NxZgCndSbdXgNrAqdUDnneR/re5mzmN6lp3XQCqTKjIRV0YsAZ0OvUAB28kwTDl9KCuEbO2nHt1MweYwr6GQde9UeO9vAyjOtPCl92H9d7sYlZOV3F2J9U3C5bUf84yJDCTOqkz3ZMaeM9rcgPWNbQSeMXpnW+lfHPwSLvyV52ELlMT+b1LXFn+C3DleO1z9ePdr64Huh7oeqDrga4Huh74/70HFJ+ALhpQTRCewNShaYCTA3NWsiXZVZYoW7mAO0ym/vE7YtxEZckRyr6SF0pZGsBfLI8IWvk0QQavkj0aLlDBjo9X8yP1m2xV9r8AqJo1jV1GTJmIi/K52Dfl+BR+BwzzN0fEgAOWNKVsdDwF3Pe398uOStNQhoX4HoZgIqZ0oMCWABFXYJg06pU6GNTvlIjJay4PwznqvZHAF06+SNlsDaV8zv52XiOQQ7bLcxyLkRxPVDIF8OxSMoBgGyVFJmlBtX47WAMjmbmCzTLycVDVU3DNewnn8p5jYj5HAOq+5zwCmBy0+rUqOazAt0HUehphWgygwk7ApvK3STKAqdjTgYyUYFMNXGVqstU7LvemV6pF+UJKUTGtN2dl88N/Vvz3zgCPOWBnWAArUlsDGYANMlLMeJCQVlaPQBwg60Q5+ocFEuZegH1OC7rGdIr+EHDaF6u689jgyECAAPvsVZm9/8EePSBP6rjalErA1FJg/Y0cGHBKfqVL1tBWGz3RqRWIuoNhIAFk9CXMKME4HVKBqmdre+SKMSDkmcfrQ5bHrxqI3SG4yIFTjgREl3G6ITfTCCOmQgA6GyzBqLqUC6AWMEf+puqpilm92eg57ZK8sn9AXdUvzExuLr4Vy/3PZidzjcK28yxAPTVtG7uasUiZmSwyJYGXOUctVt5n/OIKzPEYvziBq93eRiy5byk5FnVhI+0FiDK8jB+SXslKDch1brQdebNRWEs2pVwNObl6DUYZMx/yUnEGVo5uT4wvm67l1o0ymL7rjydl68W/LkPV3WXubeYCQd/KRElGPn2zw0h+xZIqh9Rgk5l+Tfka5bXuPZZ8XWZUw2k5fXcisPq6zOa6/yhNwRJ1358y3nYMRnYOa+lXqN+K5DcydfcbXZf/hc3kPOrCkYfZ+xHL6vcRFSSdAqAaQyNv7jd91zTgzD3H6gNf88aG9V7U7hEVetHGlo5saW9kwa08TTWkzjG8r3puWhTA5Rc2dMP9Ue1eqe9JfUDK68tQ+1rrtaYY4XxYXPCwc3kIrK5gU5WLijkSst7VTGDzrDr9agoBXOcaz6XmwJnKW13pfsLCR+Yo52JuNfd/AVWcgbnL+x6rA5Kryr2ev1k4pZJqA6i3qoc6Fmhd4vqb6ytLAnROc/2tA5Jh6R5dD3Q90PVA1wNdD3Q98BH0gEKTB4rviXQqk+Mvdkfr/h1Zb6Rd1C+dqmwDmwMEWQEHOvLJAEWkt7FNajA34HQoeCsGUz/yXnVh9lmVbA2cC8kDOa/kdRxVr7EXicG8X8CqZXEABf0e4/rZAka3EE5HTEq1TFopoCFswZhprH0uFQABb6cquQEJw7Y7qhMJwHRpCwGfnem0bMGSEo8L1AJStbnyIMUEA1xrjqLBpdg56q7a+8igUgC0sYSUtRmpD+Xui5R4CRME1iHHVDsCqI7lPrulIB85KmVnYCcArDDRYSUSSw0Bxa0MjfsokkHchO2Y6142EnU7DFoT3/o9v877jhx5Mdv6JcfPCc6cR2g5KUEp+ZNqg11+CZDJMxVDTE6qQkP5pwqYSAas8RuK0RiJUX1weFMeff5UAyPAtHpdbl7+FzN9lpWCK3WusHsA6hjAUOsUdpNanTUHtTbcMlLt3aDCrFAcnvOoFBKsnKgXgKlr9AqsDnYfB8DSSzqHq9dfl5kknzi6ppxI9sk4wqwOJ8lR7Wlxwows3cK4YQzkOq/0GWPRAFyWT+JUXIHdLQ3V2lcHjl5v59MQiRsWkHEHVBkBjJGgvdjAKC4zmnzNtmhgFo0cTfW7HVUVdJO7iSnOBidgmQwBWJEBAxYwwBrtl/7h32riCUzCth79Q7mZvQ2gZ7yZrzCYHEuMMwsId7mqTNh2DgE/XmBAtWCUws1A/UrpGsuAWSzRWHMhktfqEjVtyUnb0nbOhfI0zC8ednfFAApnWYAquaeVRa1uyJZG63x7YvVwDA7DijOwzt3MNHm4AFdAUiSy/d1HZfjZfxSORhKu6+/4bbl4+UdLWXHtBXReK++UWqpr520DopTHeo2qYq/sf/rrMjl4VOazhequHslUSQZWAFUtctWEAp8m0l+XJVVZHMNSKyoAmWGZ23WZYY9c9642aq5Qv2eGWfe7ihpZUHEihZUNYQSdO+q88mzL9chiIH2aa6Bd9wF3TrnwB+l7jk85mLC8vIDaIC7AusZ9679jVhlfGNSVcvJZeGuMK6AUmS+v0aq1QCf3iihNwt4yLW5JY2a2XH2RDVtCjOz3TEzqpe7F3Av1Q54qQHWm+wmLlrgT4xDv5T7/zpJngCj/uK/LCR7QqfNMXmq2A4iynMn52QDN6SeMA99hbKOSQ/WbJuLqlqvaFpIyLbtH1wNdD3Q90PVA1wNdD3w8PWBGNTJcfpKbePc3gU0T3KaczK4cM52XpW2vPnBSBJAi8A2f1/jY5vAbsDoVaEy5GnK/yMVTMOOgNEZIetdGS5HNUSMv5TwAm2PyoWhf7DEFkpKTypEIZABwAFWOY4WrgzdJbZV755wm7c85qOxd7yMFRlaLK3FfQe6IPEaBy8hwkYJq/3sKXsfI+wKVBgryATq4VPb1esrGEDgCMhUa8bfkhDj7DmWy5OAVxkXAh3xRgiryVCdicgG2Bqi4zupzgObI5xpTot6E6QMw16AWCa4DU3BqJfJMWsF80Qb3DPlbWXhILms2Ng6pzKpZDwNZf8CfMRvifDZMoZCPsvgAqMQ1mTq0kfqqsq1eW6ovZwpyVUdVjr9PnqvO7NMH6gCZ1VxJ8vv6/w4wAby0uqbkRTYW0i7AmFHhxkuZmEigDdLM5qF5VqBp/WgCzsByxgJsA5BjZsBo6anYvcE98lUPDCIpPXJ9eVFm71S2Zi6mkYDVAD15wwDV8XYYQUrX9DVeyZnVUWibAKtJRPdZNdC5DcIrKMNIyFijMTS1Myv493VTFwC8jf+jHZXNMYta81Ure+pzj67TwMo5qAaxtZYtgAJnYOXzka9641pK+lko/xSgihMuwXotm9Lf/4UkzspVZXwv/iwJ8D9lXDhHuwBRuknt9kIC7HbY6zZPLAmlZqpBdICs5xVjAWsKwLdRVnVxZnzIQWZcvPBVH55bnEMdO7vCBnAjnXW+rcvSAGjJh665u+yDdROoccl97Wxs9jXniMkPbsA3YlRT21XX0INflOHzf+t7EXLh+Ru5Qb9/o75iNrPwkHzT5fWOelefI49SgA434I2W0nYff1b2n32q9g3K8duTcvzqrZg/OZBvdvR+6jVzDQJKl9RddtZDFBEseGWMIzHOxVW38WUaVjPrFQGqrRxNvK5QL2TZD9fg5BQH4PJZgKql/yZmuRcyh/g723mc6c86J11/2GVzIkNmHy5BY/pTz3XubgXtYtrZmRmFie7PSOthgQ2G6W5y9JHypkQNMmBfU1w7XAUeq6gCvCCFukRgly7H8RczuoXY1NmFFltQN+i+sNZ8XWo8Z7qfoHphUY+SNKRPuK6q/tmQST/M7Gttw+Klruz0o2EslwvfRjCmjCjfHu27DL8F0gr4joFNbd9zkcgnZeV2lrbZ2v3ueqDrga4Huh7oeqDrgY+kBxQK7Tj0dLDFF3kokwSbLdhyYwmt+mVP3CjCWyRX8VsETPJOKqOOHaRV5sWhQQAUIQy5qJBVdv4VEiC36MolT8KatjxWysuYBUCWlXjO27MPjhv2MDJgwI0DUAOZSFt53aJjUZk7YtTGNkTJCjrOwe1sKBGzJ5fPgUxYNjCIVd6LsnEk6e64GiYBHvoAWthPBVlrGCBYpFoTNPVNw7oOYUwFwibU76x9SqxI3haulyMB2LGAEr1pcGpgpjYrcHMdQoJAAlP922IfLp8CgCCmqtxzJUh9Hu4fgGgNfRv7BYNSHZc4dvLQsk1Cszug6kAVQE3giqSQw+n30EEziw1iU8Wemk2V628ZiK1WLioOrdPBcXn22YOyfY/am2ItTv6+XKt+JzLIAayoS8Mk55EamzY5Ug3TBPPJ+9vgXOoTqYDR7qoAVEABbQcsMXESpCdy5iy0D7Fh5NNJu+2SJD2xYmaSCHBnl+X81Z/E3Cg4FqiKAy0SYM02MalbkonSNzTzhvc1/ma0YFX79EPtVz5XczmdfwcTa6BaDZcc8NYm3Y5J5u1dIByg7ZrENU+1pz7NA4l1FigCUNlXlcsC2lo9VUALYA4mUj8bDK7YWG7Aoq8i/eUMFfgb/I0fiG3+Ul286xI1m3f/Q9ud0gOZS1w7LF4gs9aYSCbgPo2iIgCgDwC0lLnNwWQQWgp7KwOu0m4DNmsfAqCcE6ut7c4LCKI+bM6hR0kdAU6XHqL/7O4LIxZAZ1MprmvG20ZSMKmUGdFheS7QulFeKt3j5TAWamRU1nsqE6WDzwzQrufnZfX6n8UkXwgITSzvDQiXE7fuCWtMktSea7GiANW12NCp6gAfvi7+3GEAACAASURBVGAeTcv52UU5+uaHMpuR17qrxTUt0gEeDd5Udkufs0LA9Z/IyWf+RI3CBQtMivQ3rGdAZ8C3a6d6zicvHykrAD0gmPFp0v16AwS4ZYoYinl8qOvKfnyNcK0EiGZ+5RhNRZ37RCsnA0NP/ipAL+2in3FNtoJGIBWg6nYhHee+oOvWOapiuMG/jCOLPAa9SINdVxVpOWtTGFxpMaLeYhZiVudX+q6YaeFAUmCYWOfJ63pbqA7zQveUS+UfX2oxYqXvAyS9sKeckw2WzB5r6ur74pyKqdQP9vkYXbvNN8x53xNa7+BszPXJNSazMT+Qp/N3ZfXrq92vrge6Huh6oOuBrge6Hvg4e0ChwF4NJ1oDPwSohgoVLBKgAS3GAqu7Dgyvbq60tk1wTHjQgKrACIGTw4Gws85MBWdYlkb4FmiLRBepFzuOcJi9yD0WzW1lbXkvTEgAaIR2aYsBr+ExQSLF4MPO0hJkvztUcqV+p/4txdgAVHg9oXjkuttbU5elIWhjRR/JGeZHuP5Od6aSlAo+q+TKSDmsQ4CMwQ7N0/GQwQEQa84oMl7A64iSN+ShAkSrMRAAl04g9xW21cZHlYmFWSW469tpFVlrykQMxzo7JMGVPXWo6YgTQF6Zb0sy+VhebzUfHSrzumWZQbbuO2vzAuoJUGusXINnALKAkLs3jr/ko2KiBKgaKuDr4/jrxQJcf6/KfZlGP3rxWOZRlLI5Ltdv/lu5ufwxBJxAO7LSGPJEbqrOzd8+KVx/kQeHEYbZa4xoY8gc7SJTFVMd0GMKiyjdYISyJGaOmCPb95Wb+Jl2T0khqFYFwecn5fzdazPbmc0Af80yLQKMGCMWJ5xzTG1Vxk/7hiUHPCfVNAwv4Jk+47wMZANUAx3oy7Dd3t7BPy/XBZTKJGfmtGWbBNk+FV63aVLAqeNt3nOCIRMdoAeLGJbLgA72FBaSoNvAVc8N/LgekQAz4AL7O5/qR8AN4Hfyu3Jz8U1oPNN6AUoGp7oOnB9sCXvk13fnxvkQ5HsFI2Pl9xvtTP/UskPMR+Mk5h3sZWUEXRsVZ2NMoaqJEu1lPGvN1Hpj8Lyz1NnaWn0eUCvG2Hm69DkJqQuBD8AU58l1x7+pyiM9+z80rVQDFiB29I1+vnJbrpWyoAJXeq6FDc07DJDIJ2VerJbUYaVEj667yV7Ze/HrsrXz0DVV3373fTmX/He5Jq8VYyXuQmIDNR9Xym31vCM3lRrOzczMixFpEzmomSK5iN0flmfnHlgv3kiDbXjEglxULHHmDQNrRpT9eGp50tT6yHX/FQQDnA2IuW9W6S5uvZHcZ9j9WYM8Xsi+nH/qxYSAX64paqSucFc2MmXaaD+6T3phSJ9jcY3uv5Zh0mom6a3eH+Karn4A6CbHVcuNArjIf+fnYk9lnMSxud/1lGoxG0j2KzB8MVMfax6wP8rQRNorFlfXA2wr9/qZQKslwmZImfkwrQBSfmBU60KGx5mFLlh2jofsl/nKNxJsarsGa4d6gLpH1wNdD3Q90PVA1wNdD3xsPaDYZddhy90jbEoeFuH6Sz45p5H3jsk1VTB7rcBBVe8cRCDcBTSOFEjCfgIE5+ZEN2IxeVd5YQQgrJR7f9l/HhFv8RrbkUvagGrCPZpQmVIHfGEo2qcDr5JbSSss63U7U1KCfbEPzIxsYgTgxjwFQGmjHUlFJWuzvNRsXbE8d3d/qphXgemOPiegChtKezhHwBW1XY1FBFRt3gSQhaGDecW4hzYrGB67FmVlDfUeIGkLBqsCBtyFkR6bfa7sqeu5kiMq4DB0rcQEVSZvGg7i0C79UmEF0r46aia83Lb0XWO2CVYtmKu5bs11OHlqSOfCioST0f9VPxVGdSAWY9RTeZSeTGkI87UowN+PX+yVe4/uSyItKerq+7J5+X8FLBnoiU2FUTUgBohStzSMtuXIHMmGSoAa5MCMBRJMgC0gNiVhKEFyQ+6fWVXAeALsG7mzrskRdLsVvuq94c7TMrr/80hoqdMoUDA7PS4nuL5yOl4gQHqY2rTUxR3JWInyJMi8yS2OTFpzXc/NrDJhLKFGkpyFAXdSM11qABRgfxv/hzm17NwznBGogbEnDfsMEPMVQF6prwGAWwUSlrnCTPHbbkEBbjYY4vWAUwPVysDerE70XECV3TIZJocyVvq180k3WkC4fq9cVTGSdoL2AgKbkjNcDYOQ9MJE2SCpnqi19FxHANUmbW2TiwWE+lx9GPkyHcj8TRkcck8BO5wD5WgAoV4qqYCVceoD0D2xQU2Up5FRj5i85E4DlgDlFVgZqErSLfBjQyik9bqe+4eqrfvw11kwUC7r+uU/ikx7Jen9VAAopY42um/xfMM8A6gq/xVzpWuxqwONNcz7WPLh8f3P3IWnb95I/vu+zBcCpnIKRkIMm7pEKqy8Vs8B+hAVCCNoVBkJO32GIoAd2XhJ5+e1BktkM/TO7eRGxrj689mfr0E+V+9HAZjJTY1MPhvFETsLT14GZM6wT22DQ29K1OjuarcmdpjLuoFe78gLPshs2R7jLtYO4ugLKLVnF4sMLDSqPJDzVBlnyjZRtgZHYDuXicOs1xfbLC7FjVK+RtfPWp+7eC9Zr9QNLNpxv1sPlTmqBYgF0mCNOT+WDbMIqDlPagnlvrhToN05u1HagUecOxKgFZEw9217AOv4uYejz6Eat/vYwDSy4Bszq23e1mvQW3WPrge6Huh6oOuBrge6HvgYe0Chzk4NpRs84auelegGjT6USRHYAv+mlgBfC6wsFFC4JIs+ARsad9+UjyF4AqgSfvPqtXO0yHcE8saEg8g+Dr0pfG/WlBzDaDwdpGDCRGvWyDn1z4CYfwoOAcTEYCuXLgDiwHfkdXMfBMyV4U0oKEmtPjeCGVGwhQNwAkkBL7vMqs0Kkrf0fO/+XhnuKud0R9tvw8ApME3cZbaU4M+B0lAv6EXXYBULShQ4VCDmQFLutC6/Qy6kgBrAGcYW5qGxqkMzqtrGOasxYSIO5fnQ8soEswYX4Atkc2wRKtWgraV/knNIEForRCTidYxcWU1TOR+6NNP2YA2DAo1mlgHCymCP1ZPMV0JH7eNSf8/MphIqTifr8vxnD8p0X304EnNxKsnvm99k/UFA/Ebgx76qsKc6v8ZMNsDlRrtmZ2XpyHe0TBjjJQLNNMySWQJ956ymrc7XE6uFYrRvWTelM8SIyyhnJOnnZP+p57BZIAXNVyfvy+zkrRkj16tljoslRKo92Y4LMMAVsDqwexZ9qt/2dOIcPCDJZfVaSYDehwxj2GzGhM7kv4AVX0kVWOQm0JZYOJkE+Hf5cvqUQUFqqlrCayk41yHyT72HqRKgBfBaa6je7mN+rKeYDQFA2I+OticH4J1P9NlFuT75fSln3zhn2s6+TgJlDMRA1TxPwJqZVYOn9LllvMxLZM9eLalMHqfmW4T6ohpguVwNQJ9PM2aecsxTwClMqWTjAFOzhfyG/eb6RRLKZzBRwtm45eYCzGs+IidETVWBVABu2EV9ZrhXBspNLduHfv369FVZCaj2dCyXRdKcgr3faECZh5HY6m+BtKXmzPpasmGUBjrHrb3nKlWj/F7N2fnleXn//Q/l4pzyKsiHMQrf0uEBujiSw0Jn8SvzrV5n6hGWTyhhw7EoX2MlA4snVRXQzOq4SCNbjZolGJdJzmmTr1qZWNcZZrpwH9U9gB/uBZbVo/CA7YyLrRff+BugCnD19Z3nZrHZKXMTBtdAFkY17K0lxCzcsVDgw4Ud9XjZcC15rJ6bNmbKItGN3Z2NrkX6a3/zMKHct2eX0t5I/su1SMoDYPVK8/RSi1ooSTbqwNkS46o4p88tACaflttbmFPAKt8TfN/MqKlqQ6RcP5GrZ2ElS5h8G7RyNIBUlAaA2czn7tH1QNcDXQ90PdD1QNcDH38PKCaa1m/uD+VQ+dJPbF3lh16JJkyAs9y1rJbYE6DKP7aEydwGyCpIhVVNmBK21MGTwBJAkwC4laRxcOj3OVJEb5bHad+qfnkr0yX8mCt4R2ys7EK7CFNuBsBKTI48rFZ7dCkaTJR4zxCglgOhLeZa1T4DVQNZglckdxt/hjxRgqktAcmdA0mH98m9VPC5HdluAFIMSXhuKbBAzabmdo6mAagGrdoeAxKCROqnTuQ066BS7cVwCQfgEXmtLsVSf5zbGeBms6Yq7TWmN7NFfBmG1AYr7lmj14yYgVFGz8pUArfG5taAmD5Jvmplam+BKsFrgs1k/kqiR1mivhjVHsY3V/7t5woS9+9vleefHyjnVh8ZXJTrt/9P2Zz/OYwjTKqAqt1fqznSrcTXgWVlRnkP8ENTMeJBdqrfN/phHO2KajYvgMS/lUvH5MPpFVljT8H5RosL1wIdK4x1xOxtH35WtqYPHbwbICiIvjx6WeZnR5FpaqauNzj/ajY5X1VLKdTQlaPzeKJ54vRZWCP2x/l5+ofNsvS3gk3nBvuNWvLFob171lY1dTw8RlUKfCcZZlPgjIXrNYQGlKd0i4GpEXIDbAF1zl8FaMBI4vRLTVK6iJzXK5UF4vNcU65Vqc9Ongis/lL9LHnv7LXksH+n9yThZlGAqwaAyhx0GSAmrxgp+rzJSD1XWEBITvEt6IbNd/4p5xlwSi73xhMvk8qg9lZiWoErpkgCPjxMvsIaG7ziMA340Tla3sw5wBCSiFpBEZ/hs64hy/RW7wNYd56VvoCqJbdIVl/9TvPxa7fJjLFzcDH0ghWNmRTmRxuZw+EPTokbaVE9p4aTg7L79Ff6c8+mT8cvv5N8/KxczVV/VXLfa+qq8gMTi8yXBQvAaJ2rgNLgtQBUwKq9cj01cDlGVh+f9BgiQTpz90JRocUhmZnRyanVikSZq4PrBWMhwCT9ytoYCz3cVxmr5LYDTj3/1C88p7yMgTztifNTGF0Ac1tTAdjb4Ir7R+77SHUNTLVrclMBrq7BCkiFqQWo8qN9WGLMtrTZ72nfAqrktgJm5yp1c6Z8cYzzJixgAITVDzCifH8gwee4c+WpainF0l/ZLDk/lSsDEJ4SZXrPTCp1WAV6rf6IxgegyndLu3PlmuITXAucN4x8K0Xjqdc9uh7oeqDrga4Huh7oeuAj7wGFB+SotkeCnKzsEyA3kMqrCXIAqj0znBivGAaZxWw5prK0MZeJ9C3F1ROgOScUoErOESvhMItwnhXQploeYDNuvo7x9Y9SNIRtMKzkJ/EcACsYY9A5JQ/VgJQgJYwBsuSRAlL27/062FVYo4An4t1wvhE5Ju8UUDYSwEHyi3vvcFty5UnyGFntvxGAGZpFCvALuCa0xFjH0bbqp6oNJoq1rSWlkjsroMZMaaIgf4rMWIwrbOxETKLrqnKsWkcV2Ryglf1ZkovBkgGo8Q7UYTCptamN2GtAidGI8C0mShnT5NDyd4ScjVFodUH9YmVRCJqdJ2kjmziv4gDclyRy2LuwmLsvgDOQ+clIrz96vlsePsOQCKD4Smyq8lOvz3RMmEeNSc3t7Kl2KWDUANmrH/Wg1iYTbGs+cU5m9WBna4kTS6wBRgEWZp1wOK2FJ2HDYINuCKRdX5RFjhpoa9FhIifgwfaBz4M+Xc435fTt+3JxQs4ajD99JadpgZihgWrqrY6VpzqZyAN2D8MXDomZDKA1zTVwZsw8CAGmBqSmsevAGJi2geM555w509yPCdgTRANIkbEyvgInOOK6/Ez+9uuAN/dfYyABCpR0EZPN9s4j1m+ZKsny2AAPZtUBu66F3o5MlaZyAAYonUj+O3+TCeJ2MV41B5i/cVy2w+/dfEnt1Mhbb8/XwFZNBKh4TlYQyPjXbvFSCijfklMYXp2nAXbmF0S5y+So7WGeAUNijHnf0wQGFqAawAWT5xxVrkH6T+PfhyV/8jelf+/LMM6zk7L+4f9VrvQbtYO6rlo0Aahq9cHtFyDFsOgGRl5MKyASJ+C1DJYsUdZr08e/UF3VR27Cxfu35Uis6nwuXQFuwWJgYTqXK9WU9lzGUZi81yweGZj6xJifPA+rajm6c0l5zgIM86kylAZvyKo1/Zlj3A2pp0o76QaAdb2/+Ri8xg6auiLUo+9jOQauvgGOBpj0q35cAqsCVTOo2gaQmrZ5eSv3N2S+gF8B1qVK9bjvwbfkoy70N2sIXHt+nbaasvVnbFAloGpGVs8vzq/KKS7Ven8IgNbc5FuAPuC6v9YJr2BlNY9hSfEtYPETUCphsD8HWAWaBqAGkrIF9yktL/mOnlfb1xnfCKe+LvIAqLbHB195H7zaPe16oOuBrge6Huh6oOuBj6sHKlCtUWUNmisESkBqiW4LsgnpkGSygh22EqAHw+mYy68CSQMEA1Ujy1JBkPo3q+SR6BI0IQsLJ0u5Gl4nx1XBWV1FJ5c0kIDKncnPGul9+FACE8HKsiOjFD/UXPJhk6GKwzDBC/lvAb1mPd2KANQ7cybirk0ZCzBNBVQxCRlLzjreEXAh2KRUiwCmUwrpEedO1uBPTAxuwE4clQR4S5+9Jvgk5VI5rTj9km+KcdOWAuW+XiM/dSpABiAnKGR/MLCAKbcJ1lXHGYhxtRwYnAlQsrswQW7Oh9eNYI1AA0MtG/T/wo4AhpsqrmLXMLFNK1wDO59Pk4s6AEVmp2DSawbinARU+y5Lw8+iTKeD8vSzg7J3j2BTkr2r35ab97/TxhhMVWBKe3VeMJw2R6LtZkdpG6sXMEOAUaSZFfypvq2ZVcrX+ODk8gb02eHUuC51Gy2pFKDZVLMWj6KZMgmYAbNyfJ7c/1TjIECheYRr60L1H89evVIKo5hIYAvHkTR0IDCNsRKsuSXX6u9tefJsK4W7P4JZ0jgg8a7liMIO57ow4QVmgFkDrGZVoc5JxqJOziDXClRTrqUiuLBkXhxoeZlVRmlEYG42/QbQRPJrRlWAYSkA4PxVFoXIJwTkyQGYcjUK7Y31AInDw9LbVw7n1q6A3A9ivv+gXYhVDVrKYgvGVIwRdHIzAWIPPr8wprnO2CGLWTWP1SAn42i2srLIlv0yVt6OjyX31CDUCyIB7mb8mGsMM2yxamsCTq0g4D2XreF8dX6UReEzzo/Ux5EBq6Zr/5N/p4t/P+zs+z+VzevfWmLserswxFok4rxoC0B1JdnujYApOasGbF64SMrDWrLeyeEXZfvhJ84Rn6vU0ds//1HSVcGd5Z4+q2tcAHS+lAsw90EWUgzSuTa5K+m+U4EqjKjb0K5QnyMANmqTZoIW0ykY1KpyICXCCxkpD3SbF6rnzE9z8AB0FrTqwo839yMMZ2TvUX8YNOK6DIvLsOjvvC72WcAfFYfdwRkp3geoUmJGgJNcU19v+rdUHVSAK2qPjFeuN8uMWUSon18hHYZ9XWzK2dlluWRBhXuxWwczrPQBVCPq34Xy4OeaFxgnLaQGgAddV7kv8mBrO9IsO/5aTuz/88qH4LSlqTA3ufNzTK6DlKPJnOUzUfh0j64Huh7oeqDrga4Huh74uHtAX/97ZGvVL+8GWKsk0NAzUbiyOfWbQKSxrU1iGlhqhk7/htobEDWVU3lGziX/T6Th/ZndqxYYlncFQPpVvY3Ed6T9ietywFyzFB1eNJA7dgmbBLqA1YkMmJCK0hoAF2diCTKQ2TmqAb9s0STGcf8NwCZANQsr1ggmdLwraK06qkM5U+L4e6NAbgOTYxAjMNNYB2R8sJ5qOKByJLCzxjzEJU84rZSfh23blvwX86aBAM2WAjSORfkZ50Y68AsbSn+RRwczyb69Db0joOTRMHao4LjOr9Z3HgVjpOTjJqcSUPW/TkS3n38GEwlCGREYVSSGgIoBqNCLB2JR+RmIvailae4/mpSHz/flbgxIORY4+M/y8JFhkRlc3H5xgVULABSVLSW/MfmhaZ9ZSbvJAhC0H9eSVfBv8IgckM9CabK1TgC2y2xqwK4BgGW/uIuyjTbEBAagqvFYaNv1YK9sHXyh5hx6rJlg88tlOXv7zgDEoAqZOFJt9fMIp2Wx4YwR/T6ZShwv0cEAN2AnJzNhQAuesnU+V/BNDrJr5gIuqirAIK4Gxgbp+VwDaHkBkNKAakCbDXkMWiP7bUDVhkSUMbE7qwCd3G+pR+r+gfl1PVIF6EiCYVRhyWBcafLBX5b+9lO9rj46/aeymb/OSDDvfDyuQ8YMCTZS1jTTc8eTKteuywTVkjW5BnmLurgAVWYq16xeFwiKsVLYWudKCoSaLfb9wAjMwNdsfr3CnY9qKTBAlbcFTmFhle8NY+rFEOYVTK7Gu6eyRP2Hv0gzxChvflSJpPOXaasvQsyiWADRnERKq3Yi2zXjqfeQ71pmTAkWPV+r5NFo70XZf/qF5sLE7r/vvvtzuTy5KpfzPYNUXILn6209x9kYAJw6wTCTkZ/GGAnWlgmc3FuuubCrzvNky3ovpC8AjrCoPo8GwzzXmfoBpU43cDvDZmZi5P6axRv+5BohX5W+A6jWvFi/mX7DaCn5z7SL2sm597A7gDs1VmFT15SkUekZgKfZ1SvKAok/ltLEpZzYv6XDUqxI4mv1tq4Bt2+h6/BKpkgCtzPNSaDjEAZV761wEfcculGuajJS4UfJP6W9gNULLYC1ettIhNHTOHWEHtX/vNCnU0ImHPVOgCo9y3da5PTMNWT0nHtgcvfoeqDrga4Huh7oeqDrgZ9GD5hRNUBxe9uKNKxpgojAmTgpZsH+dtm+hkeUs0jAkFAAoBrXX4CmoaIxKkF3ysLAPBC0EHT5NzE2TKp+7PhYAxo+MxBbocIFASE+OvKxFMOJdk5SX/21LZbEslcHxjkbiWsN8AKlaSfPwwo1iRiiMUTCDvXsVKozlXESbASB2N7+jpgVGa0IsGLWA9Dagn2TIyyOlitFgwDNBPrqAVL5YFjR7zmmB8iqLQJfu9vTMh1PAz5NQqUsDcZKYUZhV2kH+yDfL0E/4IfcNR5mVxszWXEDB6IrCDPp6ywEpBtaaRpLBAEfFRil7iINjDTwFiwZrDAmcdIlF1Wckv4WcB3qXAcLlfRZlcef3i8Hh9sCdAoCb74t67f/RSBJ4MjgVH2sAD/GSFW+i7QUAGrlKGCaSBMwiplVZZxsxlPL15hRzYKJ5bB2sVE7zabWacjfsGyAAxu9KCDXmGDsgiBwLoBxPBcTP3xcDh98or5XmxhXjfhc5i7vXr1UEA5zRykh3JpxAdZ4yAjLTssMo8ZmunMjwyj1CWCVjmXwDFazuBD2Ws85b3CFnWA9Anq/NjZor14+FQF6RNknwKK9BnwJ25rzArTGydVoHBBn4AsoFyBdCZjxfkPAG7nhwpQ6h5Paqvk8YK+/80J1VQXoVFf15vI7gVXVGOV9Gx/peK5vCbMNUNVvL2B4dtVrqt0BkAbXXFX2zXMcm714xPlwbSL9zMKWWVuXEAIkaX65HioAldcDKII+YE5BV2EmDWABkC5VAwjieWTCbhh9JtZ8+Ol/kMhjN3P49NtyLaCafdGJMPnkS+tK15wiPxmH38iYuReldnFyNpUqoPdXS10rY83vF78oW7v3Ld89fftaDsCvy+XVRPOKnNaRaqtOdQ9QagLHMKvK9Zq7IPuyWZMTQVNRNbmquW95oY5urTRopL6ccuZO2GQq8OS+V5f66vXLp3k9NwCPUtuP74nqN/UVJWKa7Jf56jUGaqWaXeUz+e1lOufO55iWDQuUXgvMAmgBqwaqcuylXirnxz3LsvsKUi0L1jarSy0qcIslb38mwHklGAnYrYDZ58mIbwIe0dJwf8flV7DUjCnnyvNLlBpqI7msfCdgrhSoH42Nvy/0GhxswGm+D/I9xieYZ0h+27V1993lTu0eXQ90PdD1QNcDXQ90PfBR94Bil/367c0vggceAIQwAXfglQCqsakNkiL5FWREwlXBBsCTMALwB1Ak6JjwvlmWCljZM3G+V7iJaapU1zJfclkVLOrfCTlGBGsOQiKL/bA8A6CYnKc7+bGhmqswAGbj/psc1EDWCh78LOyEpcLOgwU5CgTDqEpyazZy3S87coSdPlat1YOxy9EAQgcCJCMYQwV8C4rPKyhDyEtQ5ZgdCalkhhOxpy5WD24TGBpL8mv5r5kLwCe5rAJFAJwKOgGnBJW8hjGNcZ7B612QFRYmgNWgtP7mRYe5t8ZK7T1eCzh0UNs+b3wUcx4zdD4E4BQmFaiXcjWwqchSB0OxIAKqu3vD8uRnD4vKzOocJMW7/E25Pv67gFDqI7oOacCAf5Oj6uPX2qNG4uR0wmoB9Oqig2WjnDDv5fNNmmqJnxg1khrNHjKBiOwBLwYBBOfqbQJr2B3lHJ5rOr+5HJSrpcZx56A8ePBcjLbyYZ1IPFDu3EU5eyNmVe6k5B8DVrdVM5dFCIbEkmyN92i0KXtKdTUWus1J5Rxr/5q0A4S3Wqv/27h4ljNiNJVOrmPplypQ9csVnHGGYFqAokCdwRuAwtJZxouFBM5dcw821SY5yeU0g+TtBRiW53qK/DELUTZMOvhl6U8/cW7r5uQfJc08q60LgLGxFfVXDVwa2M6iSxhXgHQ0E/R5chsZs1p71QA2gDRlWBpQjWlQJMWgmuQ5uksAlb4V8JlWZ1n7bosonqNISTUfAbkCrT0rAXQ9qhTR4Llkv0AVWNc3/yiw+o3BdxhDzI4AqrDdLIpEtss9jpIyGxshAYhhB1UxWO+vBeaYm7tPfyHpuPJ6dX5L6X6Pv/9juThVuaPFtsDqpMzmcj5HBqzzJQ/VudkwptwL+GGucs63124MwBpQveX23C9hXK8xeGJ+0K1mfHNdWiLv/fCuM0nrIknA2TU5nrCuPpz243qnKUvDwkabTxu7JecekAUSTo9rMyW6+IxvEaRkwKiqL1ZLACp54Nofkl7mImwqi0TuYtj3tJMyNHYV5o4hNnUhp9+lFoOQ+fpcdEwW+NYaf+6d/AsQFeDUAgQ/nB33/IXuQZdiW1XUxucY5Qu9S2Xn9EOg64VozwAAIABJREFULqwpR6zKDLsBt7nKZ5vXQluIzbzrHl0PdD3Q9UDXA10PdD3wcfeAopUA1YTRTT7FX4Q8pr/0wxc80TgyzQRGQDN563obYB1/8foS9sDyXxhVwCpWFxZdmkl1dmeN09cELQo4JmylQIy80m25cFqeq6D4rJwrV0kAKbzsrcwr6+vYlwBCw6ICjI1fHEYDjMGHZM/qszVvlbZSTob4LNCZcBXgSK4UrGhiN2psjmWkhBx3rOB2+0At3JcBiwIwypcAusj9hIEzUNVxt6khKYSMcRJAlX3sKd817K6CK8ta9RnnZaW3CRApjzIC5IDdAAOchMDQSEgJ0IyMrqllkQQ77vVWBOABEgGrGRlLa/28ygrrGwGqmYwmvRpgos/s5mk6xwEeNVIJFQGsFIPouzSNmFWB1C2BtsMne+Xhix0ZKmm+9M8k+/2vZuhc0kWAAHm066LCVgEOQH2W+SLpheGq4JTz45xgTx2NV/aVsRFYinFPwOBtvqOT1fQ6AXV1gnWnqO2u+ajX1grEF8o/fHW2Lm9nknn6dS2YTB+U+4cvlCMsebE+TuA7v7gs71+/F4NE7u1A8mwx6mJVtyea1/bf0ZhpPDBX2j3QOArzNJ6xXSI9GHRLnPWOjbBq/p4voaZM8IjXAcivzI2G1hiXgLMghZzzDcxT6pOYZbT83PJXrjMAH4ZKyGmRPMN8MyZgVT1famyosWqgQq6k8kOncgCWBBi58+by27K5+DptYOKa/YMZDosd0BWVgREJ7fIcCdB3u0zT1QuaiQUoBHThxFtdmz3hkP0CkJo81Z/JAgPuxL7HVOacmqpuk+covzm3yqQ6f5V+CkDuP//3YomRM+uOcPlOual/pwUN9se5kAaQc2H+DSg/Veswc3dA9gtQNYvpMi1i3yXptZxZr+McPXn4pecyTTn94atydnQmd9qJHICn5exy32wqoPhai1qGUnYRR5oLe4tJE3LcuhDFva8C1VvJtLtWbTWGqoZFjem0CqKVtwlISy555i73MDOregG4Zmk1U05jwr0K0Oj6qR6iAFCAaljU2kUsNni8dcUDRgGyLDpa/hsZPa+395Baw7A2qTDznebb5Iq1I+T2AqYbsblrsasXl5eWEZOXz32R5ixmKlWj+bnUfOUfhkkxQqKd3NlTF/tCufDHN1IMVHaZ7wDu/ZxQM05K2kj6LrMw3CsPRoQ81Tvpb52n9RPdr64Huh7oeqDrga4Huh74uHtAIQauv5Gi5fEhWA3cy2umyxwQEKQq7K+MZZhK3H7t6ouY17sCMMqUyFAw24CrCHdZ+ec3wQgr6TCqrgmobXDxpW4q4FSZTDZAIkBxKQf9o3QBJWoIzAjigLBbYs84DscG2BKEcczAVBhdoHLy5Chjk5qFOR7sLczmhCBW7AFtnOxuyxdGwJlcVf24bKQADIAON1/KzvA5AjxLzggcDVYiwUW2O9J22wrOAJw8AL388AgbAqjEiEntF1iN02YNILUrag3ywz5d19PYpQmxidETXNI44x1GyJg1iJWXGvNqfAGOahu2nEm/EcBgAGIwguQ5QJXoeaSSNMB7ANBQ7OkUNvUzySLvcTyNz+r7sjn+79r0PGwj50JfOMdUfQQwtRy4MqSABtg6gx/aDlClHAqrBwBX5hmNrXPP4In+quwUHUzJDQJjY5l6Dvod8xhGZFQUI5dv3l+XI4EKqplcSc4JgL23f1geP3xhxrsx8ssLZMBHYn5WYtA1/rgya7y3tQ4zktyX/p9s3YhJvpYsXGPEkLqzPZhmVs1EGu8A0pMnbTMoxpxtMuUyBr4+7q44+r4BB0BZGFPkzlX6y+KKGWQAAAxrXVFB8iugSl1VM47KS+0BYAWyNhs5/8poidI1lgqzP+qvsrBz76+Uq/pEfwvgnv5W+9TYMcnNlDE+kedb8VBzUxsMCOtL21k4ou/r5OOUDET5j1zNOn6wjTCUZl8ZL4BFBXXGvlyPyHR1Xg1UNlCqPcXxGNa4njOMqgAUhky9necCqv/GOdGwrNdHvys3Z98bGBrIalwMVD0mSVHIIIQ1Tr6oAKXMk1ICCVMgwDMspO5eOw/L+JHyX0dT3y2ujr4vZ69/EJM6KRdXO+X4QvmqvieSRw0wDbPK8e0qnMsyJWwAleT20nehN/N+BfFJFedck7tK19okyfupINX0Ze4xnIaX2miztw8Lb61FvRYozWSzI0hUO/tm6uX+x8IHCwosEDD8MXhyGRopFzBGsuESgBVGW/25EgDF9ZfXXU7L9z/WSpAGawxhgNV/qyuNhbZdzpblYq45qf63y7kWfWZyqr5cXAik6jMwqLViai4R3XVwaNdYcE5nuvdcuT62LneXGEsJs/xmyREFAVtmcSfuCFkw5S4CSF1rsfPuO60OSPer64GuB7oe6Hqg64GuB34SPaDQAqBao2gHATxPMJDfYbV4hA9tFkQR4wYSinlU8IepEdDQrozUx7OkF14zuars76qaZphAIwxVEG2iz3+H4Zwa9qpOocKMsQJK86MOHiunYKCb53zQYBX3TocxWZnHxGXbJWokwVWOGvvhADMF9qnvmnMlGAdgm5HVg1qnO/d3FcjHGAcnWOdfAUgdDKb0zBaSXQW/MKSwCzeYpXBkXH0FvAA3bDPZwXSEwB3sFXDJflxCxiynGDxKo+g9ykn0ATiVSaF0jfNf1YYW9AYfEaUmWk2Jh+SfGlcYDLlH8zD4hYW5G8eY+yQIjfZP/1XpnoEOpkkG/IsyFEjo62/nqkr6e//xbnn66Z5YR4EelhrOflM2V2LlMPLhJMm3dT6qUJ7lsAELkfLGICqAJDMq9G4YLz5j+SSglHclqwymq58zw6i/YdTE2BiocoqWyGqZwqwwbbhX3gt8/vn9phwJVJwvkWGC8zBe6pXDg8flyaNHkgFTIgh83Suzs1k5enukmpxzLTAIqGo8KE+0Pb7RuWpYNb7T3U2ZbotlFohF6WoJpvu9/tj9GVaYceU95gVsWs7X6wSMfx3NAKVcfmHJ2SOgoDKVFdiljihIBnnznQMr5WhsTiRWX5pMs6deYDBWwVRJ4A+g6iCffkIyq/ZPHpfe/V+rW+WGLFb1+kzj53lZx4R2MQdruM8OfZV62tihp84xTojzBYTpw7DcyHL9ea43LUBgXuTc0grGLSnWvhpxbNBEnitglQNwDBjk1JG1E7KeN6Ds8jMwyiw9Pfrb0jsQm8pix+Xrci02lTZYGIshGFOe6yP6ebfL1wwLIuTcMz6619gIye/AXnNdcA/DEEx3tEe/VImj+77mlhdn5eLl78t8Nijvzw/L6RWMKg6/MK7k5+peIWYVya/7y6y0zsB/p55qg/UxIgqDGhMknsfVPLnkNAVmMwwvLGHfoJVroRoxsQ2fo8889zmJgFdKcjEkdCnOvSwQAC6T387xYoLkz9EtDAllZeYCmAKaGCPxvhfg6EburOTxKu+bnkIG7HxVxlOgFmBLjjZjvThXITEZlrH9XAsrfVQJjLJWjGZLGVJpbqZiKmMVyXCWLLl7x42YdwRny9zzgq3ogYB7PqcKrN42Imj+zyfIR80iqr9b9G2j6smeX5m83aPrga4Huh7oeqDrga4Hfko9oLBFTjH+Ig/bly90wgFHefXvGuCxYo0xiWNrgoRYJwFFYTQFzxzcEozxCYq78ze5my5hozdcgr0GznF9TAAB4GJrgF842KyMj+XmCyCGbeB9GyK53iABr+wyCMgVeAFU2eY6CNh1VwGf2/pHq8zqkoeFJA4ppM8g6/OyOCrbApdDOb5u35ekVb+pnUqsCgaxI68DSXaMylNnNcb4SEBcYIyc1bgAi18RoziUuy/yXvYzkjFTA2XObyWwU0DIeTqXE0BgthPWR+dGrqSewzrDxsLMAmKDcmiL+diURCFAg4l2TmqV9nqXYVlhGM3EWTvMByrcdaCaYLWxuGFZFE67biqlI5SPqtEiG6w3kCwWNlVs4pPPHpR7h/Q/DN5xuTn+rwpoTysJqhOhtIk7LbmpAXKVIbUsNgDbLFeVNbpdAgW9YeqnentLXds85PwBA0xVIm8CbFi64FIMgeI8mvPrTw7L2/en5auTYTmabYnBIcBXeKv+oAQkwOLxg4flZ0+faAwxtUkuLCVr3r56o6o5q3JPearkIW9PxPLL2Rj8TbmavR1Jo5Fj633K60RHXmvpal8sRgDyDNph8CoIb+MLm5aaqRnSYLOE1Q7PGZcG6uqYeKTNvMGgCpg6Z5PhQgZMfh4mS3p9JfbKNVW5nsNSYqzknE7nIdc5Axg6EFDd+1SbXZX1+38QQykjLAM3WhNAE5bdcDxjZrBcpZYsqHjxqYJtIx3ejwQUoOr3rQutCy3ejcaXHFHnr9b2WLZapb1GbgEWZlNhWlsONf1j2a+OuiOw/eRvk3eqz1y/0YLJ6Z/0RkplpbpOrpWs3rBYxLxjrOL4C7gsur+4HBIgEUBs2S11ViNRHz34sgz2n7k/yM+8+uH3yru8LO/OHpbT2YEAGzmtkRRfI/XFMInaqQaV7J/jxFjJS1ksHGk7rv+sPWTBKBLdmKYN5e6NpHi9om/ZBpVKHJS9rsPQcAdjgSY344yT+5T7ANJfAT/I76oyMADmsuI8nVPK9OE6Z0hos/pQpWSuxYwuxIauxIbaUE7qEfqT/UUSnFGjRM2C+qqMFGytc31Zp9D9XYs+fJ7+g9X1LUDX+2IxKxdiUzFMQhXDg/s8LsDkqrb7E1cCC5oX5lvDBHOn1l7rPRuXX3qA+xrt47sC2CoHbEHYzMsoWdgT3zodUK2XW/er64GuB7oe6Hqg64GfUA8ohpgQCjnA4fede2KAIo/UTOV9YCcBV94LH5kyNDjv8iwZRnH+hWUllFhZ5pagMYYYhBUwoQFUzrayPC7HCxMLtGR/qf03dq1WQnm4DjFeAswu8u7yNspjNeghVtYnxAqu9OO1dQyaYD21/wE5ko707mRzgLrdLTGEE+1f7OVYDCi5VCsFcfb20XPaDIBsss0tbYssuLEfbBMDI9Ixm3usOGEZMcUbKMGja4qa4Uyg6tfcwf5/6nfq885LUxBqCTFsq4JX6g3CpOShnnAgzohkHwarRJ3eXV5zHUazXxUI52hhpnFrrQxxK4OCRBTgNlAgmZzUAFZA6rA/L/cebKt26j0xwDBgioKv/iCppeqnAlod8Or8SOysDGpPxkUGZpUltQGQG6uONXhu7CqlYCgfgrM0J8a50PbMmMy9mPIgz3ZAbmYNsNrYIfI39bdkmgCPt0cn5Xfvd8qJ4uEV5krabi02dSEJ8OWK426VTx/cK588OhQgZfGFMdZ2Kr9x/O5NuRGjtK9xnuqt7aFq7Or3VLve29ECCB5RkgSTP5xToL0CJownQNWsOK/DJgNkyc2tAN6jVqN9Dyf/q681wGEUysMUZpXM8iZBey1N09xwAYasnqgsy81a7JFBLKwq28O08tPyWivgRBI6uV8GD/5G7ZqUzdkfNY7f1AUF+hQkRL9Gt2AwmpWP2+uHIXHpGd5jUcGSVb1mtjPjFS00YDVqBa8hOVdWowwGNeAKQ5uf5OOmXBbtp15sq4HJJuRcAop053j416W/99zt2Vy+LZs3/xBQbuQVd9iK6Gr/MkaMgQYScOv900bNO8rqeM2BtnDeke8C6vq7TwRWf67pqrmpdl+9e1nmxy/L6eVuOb58XJZy/V1dqw8NUmE/6Q8YR4Ao1wJ9IbUHcmRfk/XE67XoUba8NmOOoiKYT3n6mqcxKYoGJIsCuU/7HuA+5aaXu7FZbS+Q1H0yzqZVAcv1Hm9JerrbMvIqYSen1Pmr7E4LQUs5/MKA3gJi5xzHqbjlr7okjcySUDOwWMect/TXxkvaH87DsOxcJgDVK8l+VRLqUu7gsKqUlWFhkUVBM74+KxbhxI3q70vgq1M9KFqTPnBqic2V2kJHndP+RmmmSXmNe0dyVPlp15S7uXt0PdD1QNcDXQ90PdD1wE+gB4RpRkQJNfC5Y1MbQEg4RKAJOG3OuVmtbsA18loFKg5cYTMJJoqyTWFaU7fUr/ufmFa9yv6b2MtAFBMSgieAqIJZ9snrSMIAwAc3Bw6wFOJ4X3u9PddsBaghlWP1n/1x7GtLhCMTM9+rIJH9weDCTIz0N+66xGhjASQkoIA7GDdzxJL9ukyMZLyDbQWLAkCwrQP9xCMIQEngifOlgmLAJRJd7XCimqsEmkiGt3Z2DDrdRrOMsBqRgWLSYxa2djl1UzkmLQfEsk1fjC3SXwAe+/vwcev4WwG08Z/dgdMXDGkfMKmHWShyymi8cUfAjE1c3DqidG0r9IDEF0A0FEAYjgRYBVYHvblyNtfl2ecyI3pIcE8AfCI2VcY1i1fup7CI2p8YZTsOCSy6hEmVXTY57MYMY2TAhvYAF0sxCXRjuuSTtyFR8lJpGgsQsHADB+X0m86RxQQzdgnmPYEmDzyObyXj/YejA+WmRlJ5terpObUvFbYKXCxdC3NTvnj8qHz56QvNOSCy5oYOv1JA/fqH15o3q3Kg8Z+I4YJV3Z1uyr5+xmLTyV1lYwhCLxC4vQwsuaoBC75kwN2cM+docJ4B5+08GlCtcNVALYDO2/pvbQMABZwb6IRh68u51+661nfOBTRgj8hnlcrAixaRzZLjGcCXRQBvz/yS/Lc/faHdXckQSwsOrseaprtPq3trW0jJfYINUtLFsnPL8qtRD3m6sGsGPID2yH8312HbXA8W4yKzjKAlwFWAaEykKtAAkNf8w7CrLE6EZd1IztzffVEGz/5t5ofk3NevNA8FVm8NrTRuTVVg4MiChhdHaBOSXsAzu9UCHG10rdO0seWvA+4ov6KLWPJfmU/pt6QYYgpn5fzlvyhPtSdW9ZFKr+xoIW4sZQfXFsdS6ZoMm85NebDMC73PleXlCOfoJm80y0n0BS+1xZmau6rPIVPfINcWkDNZyt+eDRkHt9ULNTTcA+P7nttuljYLDVljoK/v5p/Ze/JRDVgjtyXFwDVWZcJEfimsqeFtVYGY6a+S5dRWpWSQ7rcab5srcQ/lHLnfON1B/KYALy+ukDKoHVxzb8+OypnqqiL/pdl8K7h3PPkCxAVhlaN6Kd/3eAKbedW/lUrWULDGcyc9mjlvyXNYfEzbbm7C2MqSSf+PuVL36Hqg64GuB7oe6Hqg64GfVg8oLNhiTdtBUzOlyCk0YFqZrxp5R1aVACsFY+y96/8DPYCoyRS9lqB2S4CSfFNEpDCchAwEoexly0XeWSnH8XdbwYXZVrWmCYjDIQQAbWtv5K2G5RGYVeDJ0TFaaoxDcpbCWNrsSMEfENWMaA3wkP0CcANcAavsQcC4yjchJACMQ+UnDnf13hT337CkA2S4sAYYuegJOV+WqMJgAlS13XRHEmIBXeTC5DhangZoxJQHN2C9HmYpUt0mTQybGgDABn0BObYNAK7bV+a1BaoGn7SNo/CeCdsEfDbkcdgYpjf1VAFU9GrYkQ9ZBoJh2NPUtwTMz9QPyk9FAiyweu/hpDz5/EA5vAouxbAW5TbenP6LngvcAKYNxJEzAzZhEJFXqkH8jn66/h0W1Q7ArVxNA7MGdDSLvsn8s6SRyD/0m51j3XSYGlySTA0RhOs3Y7j9WJVXjsuP72blt0cqI6JNFgrwZ5JRKvY2QJ2JqVrIMIa/x2rvZ08Oy2eP75cdjW8ApGCSSnLMjt4qmJ+JcVcm9/i63NtZlj3Jn7fIQxaAtaEMjLnNsDkvFgTogwrGTDjCqoZpdTmbCjKqlMBjbUMpM3kt8K6LEpZ7Zrxc79RjWwE5wBUHXFhHASpKszgnFTZRtVSNDtiNAMHNRj/MKbrWwCbXFOCrhwR4vF9uLlRXVcxqjlGlqMxtg2t/sM4txg5Za7bzQoEHhsmHhJTFA8YkCxJ2b7ZkHlDFPqK3CD7HDKeBK0k2a3meWzbYQLvWVnUtWM5Jigckv3ufuA2YJzk3lf7xChHzpoFAN7yeL+0jbzUA2gCbWqqAGgNZWHWu1UB12skCD/VQR49+VQaSGnNOsIhXr74uCzGDr0/ul6urAwFTOUtjpOTSN5Lsar65t53rCgTjfFnsoy3Jk14zn20UdtfaVoIqQwDYDGhjLFeoBawg4c36udu2slkW59ojJkoZIxZuQqPm2olMGLOkSKkzJxhC8vF1rJlsipRzirnYWmDWoJMhFICNbBjTKUyXyHNFds/x4xtgAlfXKzJ8pNJsP1RON59dXFBT9bocL07L+ebC6RkrHXime81W9TMAimOUJIGwgKpyXb3oyOkBXjFf0qKKy88APnmH8c6CHE70ud8xP5EBA4Q/ZF9vu6d70vVA1wNdD3Q90PVA1wM/gR6AFjKyCYPKF34LjhIYJRBILlqCgMj4KldpoBhmFGBk7jCfEugYKvCTjZHZVpsR1S2uFIQQoBCmAhYBtHgIGyD4VREZBH02WkqpG4AlbcGYidAFptUSYAcnxGHhUJPLyj61R8CqnvNa3o8s2CGNAkdyWGl7pMXaU61nOsTtd19s8C7sKIA07rt9AnN9GqbFAFEuO4BYArzAQeXUyip2tK33JCedTCKHc9gM60ps7BeqXBIWz2Ylkftu6bgJZgXqyYu1U3DK2Rh+17xczodYFfDsWp+VVXXgDihOaOdgl2aBkSIZ5JE8SANs5VhaYmupML8BOuo/lYXYEpsxUG5qT6+NlY/57IvH5eChTJVGF9p2JofV/08g7p1BqQvXIimsbr89102tdVSdD8jQJUc4tSYp5QPDlbqqNlsyI5sg2h/g825nky+6a4xhbJiDmRKMF+/zhnBKb7ir8isPJM38rnx7fFP+fDK29PcKJkxM3lys6lIB9FxA9WqOFJjZJsCsIPsXT+6VX4lZ7atNhPuYKd3IofTNjz86j/PR9KY83l0IqGqRRMz6dArbrflB343UDqcj0kB+M+6ApvS/hQaMfZVZGsTc5utyQnmELQVUMGA1R9M5mzGUMf3lsdcPiyWWY+KwiisuMllaDngNUPWYS/rbg11q+3aDwDoMiub+3s9U3kXSVhQJR78RkscBmOkRQJT5yq5NEVbVBLJ3AA6N5nXGK67aANXkewLAGVfJagFpam9oxLpgUSXCGyhpz26AKudHHzKm7Ic6sakj2weoYiR1IMfmp//eCyHX5OO+/G+Sab9i8DOPvPoTBUNjbc3s6ggG0YyXF0myYHIjxtdKCuabgGXqwpIPHWAOWOzf+7wM739hMMvYzt99U1YnL8vbE5l2KVf1WszpRqwpJkqA1Os1+fLJ3eV3FClsw7hi+sXcy7j7nukFGo4XvpT2WzpMySA00nqN/XLNulaz8ZkWSfwcp2HGR/e2lj/sK4LzCHNr+S/n76TYKAycn2pDNqYiCpMwyEuxpMtqpLQQG7oS2GxmcLCjgHqbLGnhra+FHUCp3YBhX9UehpX3kf/CtnIvJZ1hrev14lgMqeYX93+XGNO44lew1P0GhwPSR+gtoOpCr50IqDIzuG+roI1YayAs3xssd2KcxLu4N0f+njqqefC9sr451Se5Fu4AfH27+9X1QNcDXQ90PdD1QNcDP4EeUHgiW1NDPIKWAM0giwZagZ2VNfEzwB+BHzBRgYWCLEoHZDU/bCbgEDhC4DGmzENlW4mTOAI5RxhlwLoiA96ToUmruRq+tFXJI7xzJqtbwNHHlncJeCiHcqDAGKA6MhubB8dG1stRnabHWenD1GUFhAEp2RZRMgZPcLoGd0h0AYsKgLdkCDTaCVgloLWMkG5QUEbrAIY4WdrNUs9HSmQklzQyPPWMmNSRQOxoLGAt9s2BHmwFx+c4Bmv0utpkPJMaq85vdSAPoxqA7BI2VVYb908+p7PEkdhy3gryaoSWWJ/AOxldkdTSEWF2CVIDiADJxOqU+Yk8sNenZqpAshjTrd6Fy9GMZKy0/3BXbOp9scxniuHVX3M5rB7/Xp+B4eIEiK0ry4Psd0vmNHZrRlqZ3MwwujCsmjswrkFunnOWlDuXs8oe6zy09JSmG6AhNWWKaXuXEAGo5nVLEmFdtx+KJdwvs9dflT8d98v3F6Py7mpkVnUl+anMTwNU9Xy2UIVYGCHO2PivVz57+KD86pNHcvql1JJyUiX5XQgEvn/3rmytTssn+1dlb6qFE0oPaWz5jQP0kHxVXyZhv+JczAoB58vrzL2sGEQmLBDTXJvrrHW5Hj8CSFP6JTLRyHABCTjq0lgmQYDjRuCtogOzrjg1F0l5b2WRsKy63gJkYaHqOLUrZrhTBod/rX6TMdD512LJ/xCm2/0e0BTWui4YGETDFta2GVgyxzL/RcFFolyvRYM0ZLEG1fRD5mEuAFhOWEemBvm3er/WiCUH+gaDKKTEzoGNm3H/qSS/uzj96nqSedLm3e/cT2Hy04cAVuZ0mEdypNuiR9hB8pPdDucVIwPmczmPgkyZQXNJqLCq/enDMkD+O1SSsl5bnx+Xxeuvy8nZdnlz+qgs1jgHi+0Ua38N64pxEqZKTFHOj/PXRXKtfXPN0GUNqLqNnH/t5rQjZXIwZvL1rXlFt5DHasMw5jz/mLj+YFtMcE/6pYDUALTUweWzcfq1yVodgywcZT7h5LuYyRWd+qtMu5pj2lQNvA/T6lRectl1/yMtYjVfmHnNQDJdBR31d8osqQ+pqap9zrTdyfysXAmAUkYsWaXIjrkv5ruB+z0PoKh4V2+D4gbzJcyUaDafvBRQzf0tDHqWPXNSLJWSPrK+OdOrXAt3Rk3euHt0PdD1QNcDXQ90PdD1wE+iBxDV6tudcMAhTYWEDZjCBCSQasA1tepgncJWItOtlfyIdipgJVSIYQkMwVhBIcwqwQ+CXeS+gNXIdCWX1ba7AquxY0qeJoEKxw5M5YcCD5II19IDCdVw9kW2G5OkgOwws8kgpUUEQjBnMVdKiyX5lCR5omNixkQpnZBdABBJle3kK5i1j4MvJUwUfM5BOcppCPPrAAAgAElEQVTdlKx3vKfMW3IxHRCCu5D5hl0lfif/FLBKwAiYGQmsYrhEgGqQ26R0lYmm/XwGF2EzszBClgmrHV43aGOQWJBeAxwNlWs3IBD8YJRiniLGF3bDjauyYGO6Kps1awSYJSgG3ETSNwSoKh91NLiSJPZM/SA2Vbjz8ecvyu59cvuUHyzDm82ZJL+zlzonMaPE/QBR5hDBv5x7byhLA7hnrshQKcwiDOrdT/JXYeFoGECWH8bKMbWZLdibxO0E47SdXEaC7uSomlFlvgBiqe2481SYY6vM3/xL+eP7rfLN2aiczQdFlTLKQoY+In4soUT6O1up/BFyQu0CpnUl1pVjfP5wp/zN58/Kgdj0XRxY1X9Laj8efVcOeu8k/yXFUXmrYlXHmG/BGHkxAtydxRCDUeNy2GbOXW23wVJ9HXAPsLpDC1lN8YQyGg+oNBhtoDwOv80Ux6MOY0dtVFNqMFS4++okYR7tYEv/fJCnyvvMIABavd4BbP3dz0pv/y80v8VAHcmUyJ+lP2hR2uOcUcqlcGIcD4bU+2IhgsUjvc5r+ombdBas/PGWC12JLYNy5odYQ2+jRSeDDIC+wXRYctoR69oA4B7GRpL9IjXfiJnbvPrvAkFnyQPl2rl1xw4vdws+WRxpc8gAlblHB3CXoM4v7WSxhvlYGd9gOy+K9Ma7ZfD4b7W5Bp/xgHX88ffl9Ghdjs4flXO5/8K8rnQ+zlPl/ihQas8vACyglZ6sc5cju+wMI652Wc5bx9OA0kxsWzxLagOS4zVGYtytnZcMpq8XSwbKANHO4cif/X46nEUt1xeGdXUCbe6d3DuSy0DZGYAqx0j9VJPxsK/IeAVQNzrnlXOPaVgMw8yu6nNrmTJRXzVkNGW2tB9tm3JeDKnctlXYmH1fKg/6XDV+F8h6zZ1WMO2WMiL1O0VzYeYyNgKkdYFuwWs2WFLZGn9/5BsrFnuA0VxDLF4OxZRzz58LrG4EeZP/3D26Huh6oOuBrge6Huh64KfUA/pm3yLsV5uNiBIw3T4CB+/s/lswDQgNTxoweOe2mPygyIANIgyXAmmVvWkWMyEkMtzE6si0XEJGQWKDqgsBKIIW5MMWeGkbVtb5PAEWLCplDQi82c6r6HrPwYlkY0RayXXlqYIyfXYMk2K9IsGMyt7AbNESBVRjgYqpQOpAlq4EYeSTDiXdHaq8DIBxo9qCMDswrSPyUAVU7fprJ15+U/M0Mj6MjwCvGC4hr0PGO5hk5d+5pAS//EYqS6yo5wM+j5NPBaojPg9jaxMl2BkYxXAGlh1zDOevJqLOONGfBPgE+rB8BOLpbQBsDFUiwaY0Tl9sKtJeS751zkMBhrFyTsejU4PUkSStBw8OysMXjyRzvhToFEidvSub8z9oe0nvLN8FR/ObIBl2lcA/Mm2/jsOq3wOYAdAA+AA42OJIyjPj6hyqYCZgraKFBlbM7CGbRnYaxt8lOwiIYex2nhsgLY6+Lr9/tyPpr5xGtdtzlaeZCUTM1yq2Q46qni9wa1V/8JzyNTzM6Om1Fw8EVr94VF7sa5bQx+qXiRjmciUZ8PKYUrmaKzHcGmkcJnqBhYORgZKRdSWKq9zZ48xAc3L6cb5qWGRLcGEkq8Q21x8gEUYR2SvnGgBn8G5QwyHSUXb4rbLajYCsy9DgnmsmlfMBYCL9hQaL8sGzHmAMKONB3d9DMYYjAa6Lb/XzjfsTRrvdESL1BRhVkyWPDYwZwA/zGuY1x2O/yae1S7MucpusAY7pF71/l+MaptGyX9hCu/XSRTg6UwO2uhd7fmq+PP4rgepn2rcgzjtJz8/+JNDqFYHbvGD63iyeG17BJ4tXNQ86EnjGIuDWZXQMVBkHrn1dw5bKqh/ZRpJepMP9w59pdeuBx7GHEdfbP5azH9+Vk8t75eR8X4sZIy166PM+/5HmGYt59C9AMBLgNeZNBvs0LU7i3INwxjWQ9HVMn7JGQXs4nIAuLCg1Tq2GAKxyHQeIutwMVzkqAxafUFlw/u02zulSd1WgFsDo/fOc1gFoMZjDEElAFBa0mTC1XNS1XoeFXc5w8l27NvRG9461gOkGozK9hjswhkr+PH3ODMOgCYkx5cD0fKn3uCsBUC81H5dahGAxMmtR2o/VCLVslyc2SyOrci4Z+1nvyvd40j/4FIwsC50ch++eG72/0Wvc1cOn8m/i7wK4V8rWxFDp9uaSed89uh7oeqDrga4Huh7oeuCj7gGFNNI3JlpNUOXfDhf1INjlbVhU5HIEWACdCkQq+3l3hgQpd1Ks8JoVoGlbXIC3BRZ5jSDCBksK4AjWCCmQfQ2pH1iDlkldXScQA6ACRGmOMZ4D+wTD4VIdkVnKS/BCuMIx2KZfJcJj5Zg1fjZUYGWQtc+JgtH9gz3XDeyLgYjnkEKf+5ICbykPSsxB5Lh6D7ZVTOtYP/xNEEiwCaMKgwrgZNuRcjst6UXyiUNsq4Fq4EGMGEkwLSdoHGG0ZIkost6UqkmNVqSEFXByltr3wOAodWd5JHhFIgko1AkRhBO0EwYCOmBpkP7ptz9PvVSZJEVKSq1D5ZOJUZ0MLwRUFRgKqE52huXp51/ot8ZcrxUcN0+/Vurg6zin1mnj/D5OgsDX1LQ1xbxQXXDrIgjMt4Gr2gZQTf0fB882w2lyUs8zwBjgh/ZlcSFgSE9d07HlYJpiMivU3/9cu1mV+ftvy2/f7pYfzgSBxJSeL4ZiVcV4If9VHuJShjczsagLvTev5koxl0LeGtbpcHdc/tMvn5TPH+xrXOT+O1mWneFVuTh5ozIbp+onsfkC3WONwwQZti6jLS1ssGDB4gWgIeBc48sl5hzdqjhg3gGCNL5RfmZBJSF7Hn5Gf9S81DCNGefM+8ztmBfpuXM5kbFTwgWn3+qcq+fUXvUe7aBbJbvGawAVUJH6TrLp/v2/0v7Ejh39vdYhzupx9CtuObV19HddMHBjK/AzBdcUGYAztQWZKG62YrcMCi1TzYKLAS1GS7zvWqls6zPKc7e7nr+u6f69T0v/wS/Nat5cvhKb+j+0vXIYKR9VHZXdM1YKBLwajPvuUFlSuxDTNrqc/mcuivHnumMBxduqnzDqMnPIglxKzAx2Hymf94XnNPe165N35eK7r8vZxbaA6k6ZLyYy59LimebYRjmraxx/qfdc2+ByM1ooAYAasNMEwLe2IUfWDsO1W5zrCTbnn469NjhNDmvSUFkA4J5TDaZ8XWSOcT+iDz1N3N08YU6zmMNBPYl8L6It1zIVW8uRF7DKZHS5L1x8Ya3JWb2EnY/kmHaP5WpO3iquwEwlFowCcFMPlnax/VrAdn4JII3T+9VSlVE1P8lNhRHlHs2yCefvK08LkxEcMB8AqTp2hZqnBpox2aO+6uWNjJj0D6u8uCNogcYLME1VQ5krvWMAy5xvhkqd+68nXvfoeqDrga4Huh7oeuAn0gMKDchRJZSouUqWzhLNtNVnIxAHZ//rg7CAQLyyRGYDWqBQA07DxRiZINFF3MsPGaWXXi+nFE2cVslzBbCyFr42GL6RzJf8U+WNCrxuKdhtxeEJTiz5DeeqgDR5TmtFYnzWNVwtMY6DJNurCI1NmWhtCqPwSWqUVqCo15D9AkrHlu2GBZxI5mtwq0APcGiJrBlSgZSJ3hNIATetZDRCUDkR2xoDJMAspUoCNqm5iavvXckIGM0AVTOkANNqNtTkurTBrGqTagLeDDJxIK6fq9JfwIMNcBg9E1iYSNWyD4Rt1iEi6aNOY2S2MKo8YD6GChTHkvaOty6Voys2VUZKD54/LIfPFKAPZKAksLZRKZpr5TAi/+3bMInODAiwmypmVDVANiBowMDGUGFR8zvlaFJfFZapMsyAG3ZQwRgAwXl4zCCYKJguB/T6Qf7ItrwP88Z5H/xC5XIuy9m7H8o/vZ2Wl+fKbZPM92KBmZKAqUGp3KYFVClTg1QT6e9yIyDlki86R0s4JRXW/758uFX+z58/LM8Pp+XBznXZHQUIzi5Pyvz8jc5gU6ZimBS7G6PDqGOIpbWKPACpDAZmU14XqSxZNVUys2pQVeEebdDHorpl0SGLEwThYZABBvnbzHmT9gqkGrAawAP48tMzYMWICQDO52EoWSFhzDzyXuLhPV+5Aqpl+rhslH98c/rHgDoWMVyrteUPg6Y8adT3bWGLQWc/lTlmAYIxsfQUsAVwYHECdjVANMwqixQsSAB8BaZME3IdtTmgYwOyt6bKTVXN1+37LkezefP3cikWu327AIBCIMZcbmfN27YU3X3OAgrXbsoicQdo5XN646leVzu4xswYs4vK7HqRLcZK/dG2wPKX+lPbq+2buUSp3/9zOT3pldOLHbn/ymFaQHUpI6W12NU1xkyMv83CAMEYClECi9dyHdtZmHltg6I4INNfXs6oZkteHvD9kOub8jdpollIA9ywrXEu5roOUOUaMjtq4AjqrfebmkbA8a9hOTFCMuDVEfQZu/n62Jgv6X4Kc4rk19NG+9BEh0Hl9Qrr9Tx572ay9epStVVnpyo/cy4ArAWdmebm+UpSbSTMwEquM0NNwCXMcxZRLDbhO0H9zlw4l8CXYwjuIviV6ZIkv5iHmU3lnpFxzDzmN4CW75MdbUNuKiVq2gIf59TlqtY7U/er64GuB7oe6Hqg64GfRA/o2112ph/UmcsXPgEaX+x86YtxuP07ADJwqG1niqtu31jZxnEmKAQYThWsbckIif0CL6mTx0/jYLwyDmw2zHTGo4+F3JccVldk1fsYKPEeK+8t5xQzIppDMAPgRZQ8xVlWR1tKtskT9sBnAgUIhrRHBdBblLsgaHOOnxgD/T2WOdJEQNTAGZCpXZCraBmwwMh4B2dffU6sYmR6ajsutPqDkjRsw/ZbYlwdwsPEIiUGwdTg0UEfgTtmPDoGzr48mokSJ9RHsmy34BbcRtYH9TBAUuyguwbXCWW9n5QiJRBueajISMO2bm6dacOienFBAenWUJLfLZWJGF4KpM7L3sFIuanPZRQFyKIPxU5QjkZg1bJdDmJ0FgBq9srjUBkz56sC+AEIgBRtZ3Y4jGotSOv54TaY6aIP7wJLS0ddloUhA8QATAFfCd6Tw6kwV4E02wzu/ULS5LNy9OZV+epoXH64HItJjfwXwmgmRutiqRxWAdS1JtvSQJWgWCw+QbmBoYCqFadrMajL8myvX3794rD85Sc7YlWj1gZfLmcCqxfvxUhdqayNFjn0Q/A/1sLCtsrZxOGXa0XjB3OeJFbPF4NW00c6v6b2zkn6PGOsFDjin3qeniAGU/RJGDaDKoFRQEuYZgAPwB2gigMPIIJ8QXIIxY5VA6wIUHMdN7fZ3lis6r1f63YgE5t3ylVda4HCm9V21bnm16wKACiw2MC4If8Nc34Lfq3rDFDM2gNzg5eSY8kVbDDpfbX7Si3JYyAupgyG9PDL0hNIhJHdHMvw6f3XPj8vANigikPUmqW+LdUc1Ab4AYqai144oc8sTaeEkhyJJeHvW/JLG5JHnv7IAlZOGYCtjx/8XMWhH2UeaiFjffTHcvp6Vt6f7pb5bCQn6YleluxXQJUc1GYgdk2ZGvXT2gZL9FEM1eIqDKis0l3P6wyxzZQY4wq03BSAqgE+IxJzK3qbfFBUAFZh3+43xkkpPVNBbGVyU1IoCz8wqWyHURM1Ts3c0qQK2pk71EtF2ptFMgA3AJa6qIBbjYTK2dgJHfCtf/MzGR+JiV2p1irO7ecLWSGp5i+pGtyPA1jjQ1B9jsOkqlW8U1tnoIqB0lzzQDBVW8PEAjazuOl7q9U+9Ad9hRlcVDxaTvKrmVXJX72xA3Cb93X6d7+6Huh6oOuBrge6Huh64KPtAThAhTF3Oabt6z8MKuBu2+EAtesII5LzGFlngqiYHvH4kHVFqAXnmXBUR1EwOFaOVmqdpuQMoQm1VOUZGfiooAaAua28MAAVwQc5qmzLA5CGPzBSXgI1tkE6hlEToBKDjaXYPo6HxBjGlUApwFbcro4f640UkAf8Uj8VVtdsggKosYLYkYyRtgRChwr6nDMriRwGOkNqZ+r39r74Wf3c1ZiMvBbwORbDhqQTwAhQjcsrMR15pWE1HMw3wFLL3yDhtcOva5IG0GRTDH1ghO5yUo01eR+ZnzWygfsm7zAucg+HSxjCnAKYLJ8N8CEANpCpQBXjpfFoJoB1rvO+ELO8KI8+e1p2Dg8EpFiEEPiReRKOsDeA1iZZBnyKaarIuAKsyqqbYYW5A0gAEkB5KduC+c1dXibBLSfKg2dpY5O44nSbt3RGMD8wdS1f13mYvM726p97X5Try7fl/eu35ffHu+XlhSS/YlPXmiOwpFfKS51Jkgk4XeJWKgCxErvKY44BDN2iB6RtXwyzIEfZ1vk+ltnrv3q+Xb58dl/laWDMJfOFSVcAfnmuWqvrKzH+ko9TX1W7w+l5pG0yfiw4wJwDnhpQhfliQgOa6qmz2FMJQI9eHdcA/zBk/mcwWt17zS4jwQy4SN5q2FRvY6AaRtVBO/VUuV5ph7dtXRsA6UWqvc/kcvtM+Z9/1sLEV5ZCe+cgEp47t1WftwswjCuLFSyg1NIgBmI0F4Sn7Wx4Vc3aAEi3tUMzpgaqFcTmXJm5MNewrjPlHT8og4dyJVat183lm7L5EQAtwMEtgfztalDV11zEwZdrMB1P32ehwABVbtS+Xs0uAlJ1/WL81Rya3R8Awdp27k5tMYA2AsR2n0te/kVud+R5ilW/Uvmid+93ymwm067ZruaVDNqqxNeNJMdUCyHMM7Op1JrlWtXr6dIct7GiDag25cVtTiqg3tvm2gfI+h6i/iTtYM39h1rIZmor28rqDN3cmGKOzId8vdBPeW+FIRImSnqeBbPsg/MkL3YtmS9A1b2p/oqjLxJzulPXjQApn+XYMLRzsakr9Rcy4pnK1sxVk3ipRZKrDXVRk7+8sgJGMmDu4/qbu3VWMTLP+S6Q5ZLd4TFV4lti45I0pHVMrYfhG4T/0+I7MTGqjCw4Nb8E9hSeGcb1bt7fXgDdk64Huh7oeqDrga4Huh74KHtA3/Ho5xqIaW3ky1+BnQKCgM8qJ3PASe4boUFjXYkyazmOW0alMne3fzehLdJbtmfPgpcKbqmNd1kdHFMvFWAaVpVt5cFrNhS3Rx6R8AJACdazL/Ja+WTW1JGkKWgir8yRWKrDEqbs9sTNukZimEQbMxHykCum7VdipihNg5vuENmvmFXkuv05Zk50FUBV8s6drTI9VFkP2BjYUgV3yOcIAofT1D7loAPtg3xV10MFuDWTJgCbAmpYDAJCmyLpNeq4kuNq5kgBIqxpah2GOzDzSi5rZdxMbAFuAbkOQmPEYjMYYngTzRWE2LgH1qNKZ73oEEYSUDYenZe9yXGZSP67/2i/HLyQE2wtr3JzLdne8e8EEN4bfFKagt8E+qJcK8BKTqwfVVraV18alFKncQhQJRglCDYF5uc5Nz2H9fFo8qjMjoFCanJ6M9jBWq7EckZ+AEIu06FFAQHVm7NX5d2rt+V3p/fLO4EHZL8LclOVjzoTUGWJYi3J6oIcVQFVDG4IuFfO482u2rzq2dBL+alyQX66PS+faMy/ePas3N9TjV41eYvcRslrF2JW52JYt1RiZUvjPcbpWaBhZBCUk7J83ONJd3DujAuTJH1mRo/caNODXJIA17qo4eAdBFUlvGZI9Vyg3UCePG36M1SY8/Kct4ps1jVYOSk+m0CfNqWcR8J5X9NmO7U/Abj+g38TMPROEturo4yNS9IwDlxlua7MzFGKReNqoFrHyP0Hu27Tq1y3Bj9IhX3QJhpl/nOvqVppQEwGWr+o6asjPfi1wOGnNlfavPttKacvM0nIA651am20RL4pwNV1iWsbyV2lXS6RdJcvCrjuMR+Zu2Z06U+OTB/ShCz+VNSa55z71j2ZTv3SCgGGYzNXxuQPX5Xj9/1ycTUu51dTlT2aGqi6Dmpl925g7KkLnQs2QNV55zCsyeNFcm72szLLkfHnB7xpUj0OURlj6rv6PsElUEvO0K+eBoBIwGqY6yDiem2yh8qcGiBrBys5mlt2rd2jLjHT724QmFRtJ2S+9IHZVnJjBVRT9xg2N2ZKVpXgEKx9zY6Vy862qie90nvzi7mut0V1+wVSpswWi5YsUdZlDI8bi5A8ALQwqkh9WchMBVVkv8pX1nfAjlzbcTtoObgAXhyCeT9e8fneElTWXsm35ojNc6FOye5X1wNdD3Q90PVA1wNdD3zUPVCBagtiat6paZ4GVmueluHeh8xrO6+AqPzcrWTj3BHzlkYZJS+UR7x/BUDFbGCmFD/IyNh4hGtNhA8spRarrTd0qIQgNZ+WYJoQXkERcDZ1XVHmJQPKLGXDToBjBTfJiSVYjFvwUEEs4JTPIVUjIBsJqKasDOVpVIZEYAZIiyES2GIoB9/tfYFeAVlA6a1hijC/Kt6k7INY2D4sHyBVgHbk/DFASspoAG5jgKSwVa8hC8ZRExMlw0trI+Pi2WpnAlJxG/Y+iaNNg2Vfll86IIUxUjsguhyr8VoFrMpJHQioDuyqQvSroE95X0MBrO2t9zIFOi27e6Ny7/OfydlYpjWE1AJSuMBuLv7o54Cplo/ag011rioABLYQlMyBAVsMdBh1ZJnkKaYkC5xpy4dOKB64FGCQv3VcB/AE5XUADcwclRu4WhJsxlCvwbTKubYv6e/N2Y/lzY8CqidyY13K7VcmSudLMakCD2ZSNS6UokH6a/CgWbBcNxChmQi+g+kzmGCOLMu2gOp9mUk9kBT4yb298uLp43J470DlabSogtRa7V0ujsvVmUymFFhPtyUNN/MYYTMuwW1Bw2mpZqQzC0NlJgfRl4f7iPEBHGQxKG65AMO6oGRAGrMi5L7BfhXs2dQmZlOuPer8UgAhCzsCqq7FWvfvqcZcA8TWOqaAtv2fqy//otycfFWu3/9zcKcXnQJQIycGvAK4k/fps3Ebwwzb2dn5jsozNEsJggLMViYwOw04tGFRFlp8gRk1qp3TQ7Gpf+l5tDn6gxZL/sV5uDZl8i0q+zBDKuDZk/za9Wk9D9UfYvF71PUlN7rNI78Oo6rXZa7m+5QXmWCEI5f3nPUKA11HW5ihyTUdYOg02sutTmVZ1qrZe/7u0mzq+cVEYHXb8l/yUTcqiQRIZb+up+r+o6/aIg3Tl/0n9zRy3yxeOfHBhmHkmZKaQP/kWoiDN/OLhRKmRpjTOHkHuOLWSxkbX1e+Xtr9gVOKWoW9YbKEK6/XjDgmY2hDJr1HGR7lm/oexcRtcmAvNOTaJTefHxQlsK7XOPyqHtQa4zbdHgCyF+/PdY2JmRX4nGnxBOOkDSVztB8YW9q/tDqCS4CrSfvA3Zf/eyETNjVmSdzXMdI78CIqJWzE1vrbAYiafkhaCNc2YuEjtVOO3Vb31PteRrZ7dD3Q9UDXA10PdD3Q9cBH3gOKN0aOfhKWEew246TGdvGb12O8A+OTXDSHMrcBS6BQAoXwR8lmjfiuAVnCUoExoTmCE5jRHWegBqzGpdcHMchTBqkkw6mIGk4JATLUQoIRl2HQ5gQqSIBjrpRtLfXVZzFjAqzC0iIzZL+2bNJz9ox7rwvX404p2Zpz0wREMWgaSq63M9kue2LQRgAydRLKU5jNrWmA7Bb1VCXpFZZ1bN5D3iugQ8mdUc1/dX6rZYmglBrw1Xia0yUPdoAJzzg1Xg36tK0dTKt0FCnciOCZ2qnIgHkdPEjQSPkX+sK4JyU9AJXtfWmXDcQBqPgiw6DSR4DawWBmFnV7JEZwOCuHL14oDe9JiHb2v7mSw+nv1CYFe5glOVGYGFnnozqqffJTPX9qTh7GNJZfJjcVsGXpLw6vHh2Abl28cIDNzEMSSYAOSCGY13gCcrxnGqEDAlzV+X3MYRy8A9JqDVGe9zG7+QuZPf1QvvvudfnqbL+crsR0CaRiqIS5zUIlQy4FIiCIPDORBGvglgIC5BCGjaRcbkDCloxgmJlbMpY6kOPvrvrqnsDQwc60PH/8oDy+f0/9pnmgj47Ux8v5abk6f6fgn1xfjKWYaZKTo3wGSJv91rxCGl5BhRcvdFzYW6Mfs1kwVgDXtMnXVfBsXYjgT33Gkl9YZj6fuWWgRbdhpMRkNUCtjKoZVo7DD4Y0tb8pPROk5N+9gdQCD/5VdvPmN+UGB2An02b8MG7yVW62HDl9NSIy0KtjZtCTMjngbgCbgWoF5wFr/MVvJOHU/qU9zH/tY0vlow5/rtqpD8XqSvKrmqnSlEaqm4O7NI3NwVyXFkZVx7DzNEBTOepiWQGklvwagHJdB6Ta+MtXG+ccgBapLv8x55Iz6ZxQX1iZ5zhLl+kTl6gBNDPfrn58KYC6Vy6vRuX8clu5qkpdoISN5ho5qSx3MPevua59bwSMRcXBnQrQ6fI0gLvKhNIKKy6ckwro5ZrmeiGXlGmQ4ltmLpkbzCewq/6A8eQHwOo2+/RZ0CEfVZ9lMYNFApsx8Znc/V3uRm2wIoS/BTKXWrzj+CyS9dxGPsvflc3lONqvHYmREGPORA6rrte5VC9LuZZdHQtqUsKGfxrnuebFtVUZ5LtqO7GtAPS2sMiVD1DFRInn52ZFBVDVf/TAtvoOzwN84xc6LtZMsK4wtK1oGkBfFVv1KkCVxRmMu/g086B7dD3Q9UDXA10PdD3Q9cBPoQcUckwUpsByOQrWD3I5jIgCRsOk6FmV2vZkiGT2IZoyb3P3aPlBAEYZlfhfpFrhluCv8OMl+49cUsloAaMO5BRwKKJNZmskwlNnpGLAhEQsoJhwB2dfmFRW1mkHeagwrwR3bAPxADDd0efJVU1oS5ATSIXsbmSDF8ow8DfPKeEA46jzF/JYykl1IMCyL8fRvT0F7nbajfHPCFApY6URTKieb8YKrIaAQJlBbcGyaj1f0eFEjA5geWhJJ0Fw8jYNMNRuG+5YCooBk86b0jYuYaXPDZAAACAASURBVBOZouu5Ws6XHOEeNSlpB2ZNlEGpIDUINYsIsIAuT+NyD2GHeG+oIHekNhoEVka1J5OSUf9SQJW8VEl/DyX5ffaJQLP6XOVr2AdsalkqD9PgFFMopL+0u+XSusd9nJaH6cjYJUOaaRKsW2S/gYg8IoXmj9uSK4Abzzncj2IY5IURzgEg22S+fMYgCIOgMKq90b7Mbn5WFu++Ld98+6p8e7Vb3s62JP0FjALP48g6E3sKMF1V4IUD8GwJo4n0Gsm4nIG166WONUL6q74cq9/2BOYp36M05bKr5ohoL4/VXz9//qzc01zoK/A2FySQenkWKTDjwzwAyLpOLusM6kNyWOki9m1Ckbng3DsWJpj5OnfGLsijXmftUmNs02eGF+6LXGnZ1lxcQKcZZ7Fdlv8CTqOKoG4pDsf8DZQGSVLS5jZvFWOenWdyAf65WMw/lRv9cKlb+uljBtTi2mt2knxLWLcqt3TbaRMGY4y0JcA0OuPuXZgVZT4EiDFnfQ5mlwU37gsQ3v9CzVUdTEmQy8nXPqb17DB+zD+MozwPMUvSecix2067GCsJpLomquegjgOrr8UMg20Wl5w7rs845zdtuzHbygJYrnMAma85a3Zzj+xNxPLu/8xz0texQPxS7r8nZzLuulKZGi2MAFYX+g1QZYHE++U3wBAAqgUTVrWihIhBEiCRPFPLdquREkA1Et8oMzJO2U5IL6oM92UWquhzwCk5p9f6SU4rio3cf27MsmKgxDjWOtYAYe3H++Uz1YBpjazc4BjQn0VBjJfYxvcg1o5gUNmGhQFqteo9gC05qwvlpl7peHMxsnMxrMxpQ1WZzLuCKvNcn13IPXmhey3HwC8AGI+xGX4DuAPjYQCzulBtbFhSfAb2dLcHpMLQZvmUa5xvFBZfqLGNYF/s7c1rnWVK29QVEG/dPboe6Hqg64GuB7oe6Hrgp9EDCj8O9C3eQGpYh57AHaDSYMogE+YizEwP6rAGmznFO7Aat1EAJfmtgN0E2axmBwwDTCXl1U/cHcNaJDxpkDc2TASywN0xpWkq2IJBCPMqYGiwyr4VnyowAZSahagSYQIWjoOJk3NfzawEYLvciwKzmYJgno8U6MIwrMl/pC1mVQThxQJuK8Cd7igzVgH5AMYT+a3A6VimOoDVgfLilpLULs1a6phiXlP7NAHTWAGz66i63qsAZnUKjsulgjuC1SoFRv5r0yYH/wSQ4puqkVKcSAGjyXWEVTVv7Ri7vlcJWz5nt1QFtj4XFgDEDiL7BcwM1N6hAr9h/0rtVCmavkDqwaY8/PRnyrHFZAYgqvGfHwmo/tmMsVG4Pt8j79TlZtJPd0EgDFdqvsZ1lXMAJANSq9Ov2VKkrHzujnO3XDTwKvsDeFcTHjv/cuY27+F1EBPSYPIz9ZqYGvJW++MHKk/zaZm/FVD95sfynaSYr5U3iOPv7HqsmbmlYByQKqZFCxCLazm0ai6TvyqvF/fNGOm22n4phexKkkjaMhJg3xmty95YLKlK9ABhJmwLU6r3Dg+Ut/r0qfJWp85LHRp8a34KwMwuToSlJa2mNBFgFRZf+x8JucLADgCqVSLMeDgdmTEzKtR8AsSyZNPWggxIctVFHNq6q0k7cy2yAEAuYdxuAKqVSTUIZhstesCqh4JPX67lsGtqjrfVaZLM9pWPCaC6fqvc0NkpEyDMq2XCtDEAMI6/HC+ArpVeyVgBxHgPINxGmPMGLKJpoA2VYaf13HOmch9+8ivNO+33vQy83v9eKwdidVmcMIurfSKfBmyzH4AnDKnZVJhVSX4toWbeVjCNNBipr97fGFjlekzCARcR2zY2Nveq5M/SqABZS6/Jh5X77w1lamD3xQZev/mqXJ3M7f670MLIxZVy6sWurjaaYyp9dA3YNesMS8oUxi2ca4XxzuuAU7v3ohyg2xgpQCXDBYNpQM5loDtzdQo2eGTL2vV9FgT0j7mLBJeDuZSRt4IZjiwYBtT3W9dwhk3GjAmQqs/BqgJadeF48cEpClkABKhyLO5vYVB1N/Y2WQzj+oQhXcnx94oaqlpAQla8RBpsx18dR4t6K5hWfXZGiZ/VXAuPMi7DxI65pLkCG4vL74rPOMt0afkvQBU2lTsCfsDc/6/NynON8K1A2TLSNFQqSJ+YFzmU+zupPe6+ZT54sXva9UDXA10PdD3Q9UDXAx9pDygOeaDYsEmiCGoAP4DMODtSMCYBHQETbBcxCQEOLChBAgYtDWiEkXIAa2QTGBqogX9uQC7P4FUxU2pMZwq4s3MFZXb1TVC7a29eykrkuJhsRNaFNExsrbYFiB70FYgCZBWwsEXKzDtsdu3W3Z6g7EBukdrP6EbOnAQ/GwFVjEyQ4OmNkYvPE+gnSxbWdVvAbefetOyMJVdWkDfB9ZWcU5WhmahEDVJfnIZxsaTtNiGFsUXOq77YovwMAbDaOYBdVUBmJsVJpglCnbPqGpyYJbEd0t6wsjCYBJdmLdRGHID9eefO1R8AEKyJASrgtHLkej4EXMm51jE4h/uf7L3pjyRZduX3wiN8iT3XyszqrqW72eSQg+FQFCDpHxcE6IMg6MMAwogkKHLYxe6urWvJqqzcYg93j0W/37nPImsAfdCnEROwyPKKCHdzc7P3nlncc8+55wYgwS9OAKq0odnauqI29Q09Ux+33Q8+jOS5SiMJwG1HwxhNYKqKLJPlE4hyDEMd6sCyRe5brWrSrzK1qs53751aSJeHzFAHJnf1kx2JBYWVK2ikwAKiROf8HIZH4FV9PW8Z81tdZtDx+trm3lMWy9O2fPVt++rLn9qXMKqpUdXpF6C6ol4w7r+wqZdXAAklwNarwm7dODeY/ohtblj7xNAxovFYBbC7sxVGU6u2w1ilE69MHgDUdIus6wcH8/arDz9sTx/dZ85qbjThEqSevH1J7fNxqaZlwTXYCtMqw80aS3JBXhMQZl2mCSGTFAyFzsG5Bh2PJBwq8VNfSXM4UZ1V7iA2EmrBh+Pi+HnhlHFW1Yw7nK4RP8fEkwkAgCxAtQCoG3QTq20cdx/+Zbs5/gZWk96q3ciqJLveK1woXu+eHMktEwj9EANuIp/tct/0dK2xS5skQGOOTRdpHaHT6obXSSht0jN1a59+rqfftqsf/p6EyVv24/jwYG0lpUGyxYSJRkkb6W+szLd68+pEHaAaA69aiyX33Q3QzDgrRXe5hVmtFid1kZioE1zXGr279+Xnkrdu7n1MT1f6Cyul9RLEwGv5w7ft5dsZrOoOrCLJjlMY/PUOQHUGcLT9izWqVVOawgTZaO+TMRZzTqrGU7fccvp1uGQ/63KpunbBs9J0d8JeNGRzvCMFrnuB60TwmLVhTkGwyzrM+WmEJlLO273TqTHxXPnsuIhVb1XXTVrQCDpNWngl2JeZ7SoJx33Y/qph1XuZgsA12wKUZVNPgJdZZ+zT8yIbtCaxs0SdcHEFi8o2p6d6+irc5a+MQJXEkcyo1abWpl5Ye2pda5cA60JgovL89iL3fM/1ys/gn3d9BcOVenC7I363NtU1OpSk9Etn/DaOwDgC4wiMIzCOwDgC78UIEEYcELIMRhPdFVEWrBt0aHSijLf4L8OQpPgVYSUosBW73GZ9BXklgE2dV77q95L0Ksmyjyqy2Ihzy1DJcJbQJO0MiufowRvbGpzspgGNrr7gEkEhYYg1ScUq+V7qCQWB/TP9HIGwIdAl2xvU7AJA/Lw59bHKjQ2E/MyqURMEdIldwCXnK+4kyNvGVGjnPoyqhktEtrt7CJLnBNMA0DnM6gZII7KzBL/v2FjrV40Oy5QFIKm0zf6jYVKUznVGzECPTbYApDPa4ghUS2rHePGI3DjyOoGoxJHbd5AbgxWfr5rHDQLBAFXOO7JfmVQC+glmSYUrfR2GL5JWgSr1l7PL9uBRawdPPySuJ5BX8iubego4Wb5M7W0kxpxnvHMioyxTJOe7utqKVar1TNWmyly5zcCsGix2UJPzDVVY0tRuEJPfDb4FTpEFGlALWvNCB1QC1kTlLE8SJEoGCY5vAlQ/pMflk7Z6/X37/Mvn7cuTg3YOW3pC31TNlC6vZxypLUJkVAGjgCuB6hIpsAAiwvDE8ALXaulT53fb9uZrgCrOyAKGsDeMoSxlCv5ukf5et/s4QT852G+PHjxsezLwAaXKJREkUlu5pL9r5SWqznNKQmDGWDsvAlJrWRnwzE1WhqDPpEGuoGLDTW74z+Mb2M+hfUmckf0qCi5jG1CSOS+nX/dZW/ldllVQrRGO1305BIfh9HL2OVlxWVWA5PUPtIU5x/XZPdxRvGYv/AznmeSW11E+slJFmWcBoQBYY6ewsQXC8tlJbnh5uB/BJ9fd4SeA499AhAFTfvyn1k6/y3G1WyScHivb3BkvyfzLoiqnF5z6WQLT3r+XflJhhsP6AmgnAtVMgp/F8fbrVbAaM6pBqp7x9zxcd8k85fhqTEmozT9oG/ufVOsdTubmAsD1p8/ayRG2PZf76al6Bqu6WgFaSZSs6eVrUUM5/poYkyll3Q3yXfchuOxmSqlZTbKggGbGNXJbx4z7TWpJC6zmMG03I1D1OvUOndrWqnktw7ZKKRY7nOVREt9akFV36gP2U1VJTJGUD6dmtq6LMoxzrmpsBOy135rDuh24D9+L5PcSya/1yQGqVbrhY4lcfwVotW3N2QrXZH6vFSTw1OBMAyT/kUpkvcR4ycSPScjAz/OA2z3+gsieCmJpYMM+MH2KSsdko87CglQXsn/bev13ncH4NY7AOALjCIwjMI7AOALvyQgQGthH1eC5mI9iP+uPuwCUjqTykQGTcVw02Geb4kpo8xE4WEC13t+lvhqkdGbUEMc61F59F9AqkDTQMNyQWVHqVW1jrMu0FskWNAXmbESQPnu9f6qtCKxnDUhNA3kCeVCUYNDjOrC6FbAtyxn3X57z/QUae4N4gi0Br8HNXPbS8xMo5V+BZ4HG7j2YWHqm2gJnCqjeWczbjm6/AMhNgaftZwzUNDPBaEdGzeOOZ5IhU1pByBggW+O9ZaRibCcj0gGy8mP2o8NwYmXBjEZQmjaxz4D9ADzC3ATVZa7i4Miwxnk4LJznI+wiQLTmz+OSVZ1cxmdG3sFus5uMmSB1qtvvNk62v37aFoeHnboRDL6Jy2qbMcY2CFXaKZaIY7EMafWA9GvoW+lzsvATt7UeUHAgw5q+mZ5PySo98wgJE2Tzz5fFPmGByiwmfLogvCL12rbXo8oA+rgh2L1dXRRYZZsJAGcD+e/q7fftXz//vn11sg9QBTisFu14vUhtqiOgo+8SoLqEYb2ATVX+m+pSTkjJpEyaq6QY0HIePlzctINt1QLODeNrj9WNS0g9AnIC800A5Q7jJLt6uL2dFjZP6UE7j3kSaw/2fU3P1aPXLwAtvE8RI0z3VDYxxlvV1mZq7TDM46bAJUdRTLjz7lUXKXAf9wJ2npGsXIefAS+OZwGfMKQabWWiBDyCfKdA6XR3VU4y4BIMZTKjOwTLjDGuqQmeHwIc/127eUvi4tXn5eqbi72DlAAVD0z5b332ZpxcrUssQFi0o/PokRTAiluxwD/O0JXM2YARnzz773I/uP7ps3b18o9ZC5EqX8OqioIxekrrFhMwJkdm/szVNNvrQJN1R514kinp3YuEWXfqzvKHoRfM5pjruqosjgNtHauAsoP9fqxZr35lzHwb+9z7DXkY2tvw3I3yVdrUXL45bScX9lSFUb3AVImf1yvmHmbfdSdIrZY0JEtwBfZnwWfunJVTqKERZPpDQGY95yzKoGoClddkaWF0127jPYb3pJWVcnKB7rrqVXPo2V88h+u61SU7ddA19qlZtb41DCppP1rMyKjazqp6srrvUpvIsqr4uFVevCypcdpeaWzFCQhUlQivaGtzzhrKRePnkpSRLb5cXnLd2sMYN1+SEcp/dWkP/uVwBaoax3mYJiPhXsucjmtGue9R/n+eVKR3ba5AtjrJGqn7R13nt6lNdT3nrGv+Mhh3F1B/bvw2jsA4AuMIjCMwjsA4Av9WR4C/3LNegWQgUkzo0CjdP+tCPOtUBZcFUItdSJBHAGA+u4dRFZhmm3ICrYAhYUoYVPdcQrLa49zAkEBIZtPtlAILfg3kO5zJb0qGhZwGJrKlZtHPCVAicAvMngROK6kMCAZ82NKmh/H9WIupnRpkGmhxGgJTwbFMrnLIGcczg3lJht8AmsBqtj9v29QhCgjlZLdxulXyq/R3i5rVyDl5bQYITRwkiyF2EBio+K14My7ABlsBFwTG1piG5yCYnAJ6FzuL6qfapcDuzOfjoRLWVDbWmLxkofms4XdnLaBUeFMsqhJfXxeUhgU0PgdcCVpl0SL5nV+1h8/2MFBC4ikyC5AkkDz+kuM6gU1lLsNWBeUGCFQf1QLPmbTUBRZ4zjoIICggoDNwBlMpdZhEa4/93Tcagbsf3+bKshZukKDXc1UHWcxNAGv6hspkdqCzgkURqDLAGwcfp8/l+uhF+/yL79oXJ3vtiB6qp6s5gHSWWlTb0UT+C0hdIslMexp+1o11SWBv25oyb7KFD+BQt2ZOj05E7QATmE0TELKTMHybrEDnWobWYN6a0xmyxjJfmrZfPH7QPnzwALaVNAvJBgGJEuWz06N2dvQ2ctuw3pyX71kIdGVNBfsmXgRxAgCDeIClstgJ2wVTCe4z+H0eHK6MUUk/M7phLosR3owTNPtIRqCSBGGrw4gJnEn2hAoFEPYa1IyxYNWZwelWJ+Dr179neVArqgGRUt5kGTqLLkAIeHV6PS/mRuY3xkR1bMp7M++syQJ8/C9W2Yz7bJe6VPq3Up96e/QNQJW6VABgJSYYa8c7DtNeVLLLvU6VZEskrRzfBrWpgtANHboj+7XeusBq1mVQvxeCMgEv0l5nnUxTZ1Rzw+oANuDJz697VqHJznDufJS66PTzBbxdv/oOd+yfYFS321slwGfcp84XADOSIjD61/aQjWkRM5x8gYCqs+7WjcZEidnyMfxzeJLS6pPq72ltpFsuIDU76uwpYLNKCGrbOO+mztppqZuQcmxbF8mcphOQ94VaLPUe1vPK9yHrtb1NHKUzTQLkUnYkeeGdv9fJ5o3JUGRokmCSyV0BeC+4PlPSwU3MGtglEuSlfVkZrwv7qi6pPPX65a3W81sisYJ5V53iGNhjW6CaBCcHLCd7gZLBso86+kHJI5s6fBXiv3G9KBf/2St3m/xXPww3U/fwbi//79uOz44jMI7AOALjCIwjMI7Af8sR+BlQNegdJLv+XPWj2h/V8/WHXOmqgKK4VwOZLp/tyKn4qNpXgpy7h4yRwWzHNwGXGjXpZwujFFmu7NbwzyPYupMIl/lSAVFZ3Av+71EYbOYolcnyenVTLanxAHezHV87fOI9OvAl5gSEeXwrAqYlwY/72IF52dzl/ZgkbRBQXry9aJu0oZkj9d0m+N1F0jnju61wFntYdlCbKKsqSNuijjMOxBqVEHBZMyo40SwpzIZBvTVePDezX4mQ0uAR1k9AukMLHOvA3NbvsiPFoJVxkgxuwHt3ClWaWi0pQpmESYlDMEBqExAqaAWS8boBZ2YOEH4Os2rwTz0mYPbg0XZ78snDNkO22lFtuzl73m4vvg+zGxYVkJVWHj3ID3Pa21eUu+/A5sqsOO/WEKaZbB7yODIi1SLE8zGo7VFtkS2FWe9Yj0S7ASPFpvqzskjlvhj+pJaS54bWLDFTKkaVwsa2Bgj+8Q9ftc+Pd9rLJbWosFmXMqdILWVPy0CpwCnQEmIKSTD7W18R/MNwpVUHY5YaUc55b2eC9BfwORW8sk4dZ4GdLVoKbTFnStavWD9+rxph/+0hE//k8QftGb1Xt5V2x1H2FpOl43Z8/Ao5MPJEgEPALZ/hd8GxXYPl3QNWlcOnDs91ZRKiri6/TF6U+de7NiMZWofUPEU2NMEzXKPi1TpmwUQ2SqKJcU0Kyde6TDKuPyQt7Ls6BUQ+gFU9pU3Mqy/qfYIYN1dVECDVwZTDF+axA9XcJ4b170d39UXUEspgy7V38sFftM37f8b6w8DrB9ohUdcbkAxw2bhmnJCs3wI4NVmLvD3te0yKyIg6WdxLZErnmBxNySzEvZufZ7Cp1kqr8AhIxY28S3l97ySJqbqzOLjB6x5zwKvSaM81OD+sZL48b5Iim3sfleTWtXh2BJD/BiC22V6+nFN/CXO/nCKB3YE1ZL0FgEpmyohWwqpwr2CRGcJ5OiXbfjqfHRKan9MCKGMoIK3PN3Gk6dFaEzE2vOptZ6yLnijRN6dDrWla2gx5iVxGgtRKEpS773BJViJkMG+yn7SsqGtEQJxL00QLn297L1tD1dy79jx/HpniAnq6p3sfXPF53nt9+xXPLZX8HnP3JmEjc/qapMf5TdWbeq/33qaBkgyrjG/JgEsavIz5120cgM/4f6TrAapZcLX+4qdQf5NK+vv/Bah6kfjw2AfgW/Mwfo0jMI7AOALjCIwjMI7A/78jQByz09Phxc6kVmtgusJvFmAVTvplnWcC3YSfJSGrelQfgyi46vAKCrqNXz4j16o7r18AtLAt/kigbqBiHSdBm5AsTo7Gnzxvjermz6TAfoqZdiuR/IyATACI71P+63cDKZlTK2zL+EUJsdCYfptuE+bs3b8pwd98HxBK75EJP9+cs2+kbdaabmqOBHs6A4zal3VOwLzYo3UOAM/a0mIyHDddPTUj0iynwNgU4yWfW8HYCUJ0DlaqOwEUpR2FjDCgVgfhbSTFCQA99i4b9ReZVt2FU0fbgaG7j+TXzWX5AqAMcol2qTGVhZshLU1QH+dV5L64/ApUZVnn21vtg08et/3HAmQBNdusj2Ngs6Ek1WmWgEp5acl905LGIDr1ssVCybRUOoJRjtNvZ7Ldn4F1DLMMJvkvweTAWtSyG+ZfWWrYIwFx+qN2kOoWBsYyTrAvk9Q6CvANtAlECbwNlO1vubGJ6+rZ2/blF39qn73Zbj+clTHSmrVzQ1ul8xvcQAWpMHvVogY3YNrTxPgn8wV4BbAqja25A3JzOnMk0Lu4lc41s+oGRGEVlaimFrBqgLcBsxtKdx3PDky25xvt8b2D9pSeq/cw4loIRBlUW3CcnbzmccTH2XfVOVMGbDtQP6vAqeZDmz6SqEmFY0Y7jyQtylSmlBDF2qUuUafZXrOoEVFqRDPeBXiqb63oS3R0EXDpeWcegnQEorxHUyal1fc+BSDtt+vn/4J0E4MtwU4OopJYxdo5hF7nvD9tcQaG3CSFGwsc/PL3bBzVwSZtaCbP/oYECS7JP/6OWlhBqiCxnIk3rmHHAL4bGielAkADpi4tH2pduU4FcLe6+873y/lXaS6/T6xdjaZeUyXf1w/etRnpcaayQK+PYZ0O5xTw39fzAFZte7X3CU+XydrGJS60r/9EouQyrWreHlmbirycFkkXl9Sr0svXSss1a+8G5t47V10NtVYgj7OW+oHUmvTO5j2SDYvB9HoS2Bej6fvjFByJ78ACF2iUHR0ONXWucRAulUX9r363d/QgEfaayjGkXrZAah62pIl0vABu6mM5Zv80RI7s3gJcCxVfKx/m8yIj5npZs/16SUIQAKwDsLJk2dUzTZWYV9uN1Z28zsNjE6DqIxA5ce73VqhixJTGNVawXvCsCRbv4+VtIFCtv0Eyspr8deTfV934bRyBcQTGERhHYByBcQTerxEgLLhfkU2+OkoqyFMMRBUn8ujZ/IpGE1bUcxVQVY1rrzHtdUIDkK19u1V1TRXSBjwSWxQrKhNaWXVrWYXHCXDqVVjQXQTKtJVIXapHKRtGe5lwq1WDqvRXaW3xqv4DqBFMemSJQStKjy3TDPlv8A/bKMmVsZwC3Hbu76Sk8oom9duaL/FaqiaVYsIs7uzbpoZaUxyAZ8p/CY6nOuIGKcheFICLtJeHrMSWADYuqTKjAtUCfTIhyvMS31nbao0i+4q0121lS/3JQB65n2DVjxmcP/1ZUB5QJSDNScqy2nrG48CISpmvINZPB3Rsba4ARLCpgKCDx/fb44/uw6bKTBWQvTn+E+cKaNHQydpUQWjht5xT5j1GNJ6jDEgP7MNWMf8ACYGmOMA5LSxSo98RaQ8oh7VWwMnVEPA0sEea+gRA9XUmyOp9QScxUtJ1t2S/yoGJdAGqv05N4vrypP3hj9+2z15O28tLDZOQYIZJ3aZOVRdWZYiatrheYbyQBN9af+y5cihrXgtBxPoTMG7DZM+nN22POlXb0Qxskisj9i5dRrsVp2fnTCYx1jmRChssK+ndXizou3q/fbB/QLsbnKw152L4lhcn7fL0FSTuGWMjuCs56gJW3BrWLR2bnT8AsDJgjzrjH2baMSswY/JFky7fq4txvzSrRDBjWbW9BSiV7QqCXTLWqPq7V5oPwWk3rHIbmWMfALzJ/T/HZOsl9aokMwJ6snrD6MYJuUtAPc5qb9VZ2kh+3d5kVyXEiqbkPwywJh/+bVQIN8//sd2cPOdJ22N1yjFOxBopUY9snXaYftesdaf2arZlFDtyPaaw2MwCr82VAvPA7dd1IRsrc1stkzwuAZ8AVqDazboCoGvB132mpNMFnvp6ztp27Gyj8yGg+IPUi7oWr9/+2K7e/EBt6hT5L5LzS2qjL/gOs7pG/iurf0WCxCSCeNB5Uzq+pmYzOYM7VtLPqiPwc5UL12F4P6gknCDTq2OtUVE3VxoSWWWwVbJe9yv7WtJw7xXushIzbqNDb+rdTUK5H94kEI2hUsAq8FBn7c7Ee/1r3lTL0L8Rdd+7FTwLYnN9Vv2sny87enFBLSr9VFeAU42g1siKV9Rqe1pKfS9Yf0LPXgyRdZHWMzxsT2NSMgkWrg32FKC6hjHVcb6SpK431QXOpWtMRlXGdQSq3mnHr3EExhEYR2AcgXEE3tcRIGx7aDSUIDD9Fq1TC9BM+MY/GLfu+luhV8kd1gAAIABJREFUg1lsw7fO4OTnkvFlN3kYWgvCqtF7BRBlUqSFkoynct9h++JCC6DBU2aL8vatYHYBSBU0ekRTmdVEuBXIWVvquwuillzYAFCwW/s18K/3+q/cigG6BFAeoQzpNpLf2U6xo7ZnoICxQChg4oYgWJipY+8Opkr2SV0AKGVUlfAGy9cIBvBVv8OqPSu21JYzPmeAbO1rgdkEfsovlQ3bn5XPjsy3g1y/WxfrMQWPijgyR8VeyZiCX4vp6C659uXs3WMyA4qkN7ds2aABCsAHxm9r4wLJ8jY9U59iFMWxTHUrZh+XP8bldxIjGsFAAf4UydrTx+HOuAuG+eAA175N6v80ohFG5aCqrs0guwf6pQrsoLTv507feBeTV51q5OTWZAp2BWlhVEMTVY2qbB31bzGFgbUJpAeoCpbXl2ftnz77pv3h9RQTpY12gpGSTKodFq8ArcvUpQozBan2uVSaXP1fbVN0ZS/JitsB9SRQuBS2YVPJS3BeBu+2RGI9aOYjHIuzqvWjBW48bleoPVlTg9qBqpJfZdqHuwft0b0H7f4ebY9g27cY24BvHFAvzt+0y3McTAFns/R11XDJuQOw5qGRU4HDODE7LZFUKwE3ryBoVaL5bk2We3E9obtvgKly2krB5OrVNztT41Wq02tklr5NkGgbIFgwTHAm+79ok93H7folbYsu3xTwESRnfRRAqbSQiRHnscBw7VsAUYmt3Co8yAVGTR/+j6kjvf7pH1s7weE3i6/W2o11nWEOBfEwaFl7nEfcb3f4XZMv1p1jLSAFdN5aTy2bOkP2KzjVUGmK0ZIOwILZnKTruLdQ6hLfu6RbjrcGIyrwbrpkr9OcbzS5BcQn00MMoD7lOY6TdXhD39z1j1/RnuYGMyVMvE6Q/QJaL5a77RJ2dbVifcVMyfyNyTjZVVYLYLNSWUp+vaf1YUsNMbsPG2r9t4oKEyuCzgKUgtT0PjWZ1hUPAW5Fd+c+I/sasGo7Gccuighf5u4MW5rl4Qnn9Nwv9a+49gpSrWfVICn1qZmOEkpnGB3H5C9L/r62tU1Hx/l0a2lJ+p1iMnV6gWiX9bTMdiQYlS1zLiYkV1xT8qSWdwzJDo/IvwFHt6fpiGpyUe8BvQnO0kPVGtSBOfVuzxyzdhDWc0jKfquOdfwaR2AcgXEExhEYR2Acgfd3BIhXDntYZmhR9Wnv2NKq+tRGCOFrBRLJbhudGOmULLgC3sGIKV0C2ZPCXKV+BVTLXEkYWSynexC2GjqWgVIFPEqLC9wkHK+2LwTf1p76Cb4jgRxBVnGvBG89KBN6BqDqmKs5B4AkAX3kwB0OpzaRMxDgCeZ4bXd7h/pCJHwEZOdK+AS/BLzbOzsxVTKmXWCWZDsaDaDmoJbtPRhXpYY9NE+taILAYqOnSnW7I2+koAnvrInrQWJXueX4lATD3NVXsalbgJgZn71lzVkNTtWj5tytXyxn4bhlKp0DgGwBXjcN2q11DNtGax57f8rMwaJuTlYwe42eqU/a3sNdSClALLLW2yXmPpeABN9rre1dmw4jalkswWdJ/6r3Jc8FeHfZr0zVBCAgkJZZdVQiO+0sbALbQco7XCxGxyVf7Cg4P0WeKMPn5/CBIetkVH1e519rVGX4YGfso3qLm25D4jnZB6hqikRA/E+fUaP6dqu9hsU6Wm8TINvSZIuA2J6qAAaYLetTl5gsecyuLEHsNccc0yNXvarQJA1oUQTAt4XMOjWCrjEApOMriySoTUCs8VElXwQJM4Glpla8VjJsDZcKZCrkvX9w0B7ff0D9K0kPZecCTRJFa+r2Tk8xslqdkh+wltj3wfCTcNCl+Q74sSuZc41q/HxBs0ClcGG34HFJZtJk7PhuvanXk/Levm58n2DW2s8Y80RSDeAQpIXig8lMYkBGk6vwA2pVT2AOX3/R2TQ/zRZIrkvmXjYtyRSBtPNb9xTdplMvndnmPdR4bmCe1AC+ty//S2uvMU+S3VQLbLlAAF0lb3QlnrB2N3Ql9hFHKdcp4FTJr62eZE1NlqRW1eSKP/MaAPV2ts/rtqrRYZxPt1WNyRWPJFPihZSBC1AqIOa4lWogoC+EM+cR9+kOwK3H3v+Y5NB+EiY3l+ft6sVX7eqcpAMmSm9ed9nv9W47PYdZvUilMUu57mRyiN6ZlAJf6zid69hESajVfO4dw8m4ypqn3QufrwrEeV3HZbfGO+1rIgvuUmzPI/mdLtfNeulANVcpn2WbmZ78KkBsrayMqr1U0au4fx653vkSwObezbi7L4FsyXxZI12OXDJlL9kyZlqdCERJPEYlw1+FczhSGFbBsvf6Za9ZNQ1qX1R7pyIUDih9C5tuv2zv67q5y6ZiwZS/RaXYYV1mJquPtpLfm4bhVxIx49c4AuMIjCMwjsA4AuMIvM8jQOiyb2jU/9j7zT/2fg3PGTgOLSQqFCggO9QmBlrxu7BR7tVm64qyZECGgK6CHCHBApFuIIwtaPh92iVuccQ1kAJs+H7jZuHxkqDadi+bPB/fYAPNfrSyqxX4Dswd7qlk3ZXzxj1XpiOAtkTHBodV8eT2sfkBBAA+AQtzg1qCvCW1VJqTBKhihjNL7dsG4BSmF0bGrP5ixwdAtRsoDWxHGA2BjuDFdjPuM6SkozZIkAU4Ml9KNYtBjRS490cttpSaXfYtGztFgntjXah7ECM62rYcEagG5cleWRcrqycotZ7M8QPg8NwUxnSK5BeYxr5u2oOnh8h+H1Nzy7Z7MrowEMdfsx9YKyTNkU7moaRT9qvzJ7KuvehN5tQTK8MZQatsqlLMCF47oHViitWpCUv64WfrzAC5pNzvmI8CSgEqAqXSOJahT1hVQIpAlYK+2zxImuAc2mb3kf7+NsH9Ekbyn//1S4DqtP2I9PKUVjRXN5rwwKDS0/IMoGp/1Vvm0bpVx1bl6DUAyYfBt62ClPH6T4C6DZiX5bTV0DRyR5lpXVaZC9cZQFSQai2p53wFwIrUmoDaXqkCVOd0D9m3ePGIIF1QNoP126dP7+P9PRjWWdtHAm6+4gbGaQVgvcQYak3ixJ63u9PL1MgWY6pE2GSEzL311si8ZWxTL1hJo0jNw7oWWAxe5cNjznRX0yegYK1nfSZvUPJTmerMjZJjgEkSBAACkyE7D1DSHrTVT7+nDQ11gCYVWJVX9Cdeb+wyRiQCGGfbsQjLpgBMWfzZxhlg/ZxjwrjMtf3BXyOd/QBzpn/N+ktdbJaC68o5F6gWSy2ru5G6VHMjXlxuyzHjFDzI061ftR5Vqe8GCR4dpyMF1lhJCbDuv2FdBaWCW3tFV3IpTGtPxNQCddzeJWKyjF2HndWPEiJSWrbbecLjWTlSA9Zu3jxvy1cvMVXawDBrq52c2UsVF2BqVc/ONO9yfXC3E0inTl6wJ1AtkOy9RJWIwNPXwpb2XqrBnXH59bouEzddenP/4XhVAXgtKf2O9DfIu+d42I+nkftMr39Pn9Q4OJcJnJ+TmmsTQILV3qtVI6TcZXnfmhrTqApi5KVpk62ISuo7XMe2rtE1WLCb+l23ZG0LLpe8//QtgJ7Xnc9V3IArOZiUR5x+L9s568TSjhOSFH43abnHGnMdW/BxCoyl2U2/o/hOvwYVj8+H6h2/xhEYR2AcgXEExhEYR+A9HgH+vh8Q1gyOn4Yag6S34GjBFEFeST3fZaqLuykqompUde7dSf9ShVnnkRB2x5UMkX682MlUn1FApu1eishQmCmrhNFNcuIVmAhO6xOKBc1zATDl/pt+okQuvldlnl8CSbfxq7gmP7eExTIVm2lPU4ee49GgpYOxOWAh/QQJ0hY79E5VyiqjteDYaB8jMNiBuZnOMVSCVZ0D7IpxqdqvcuiscYvBkmyX+46Lb5mihGEzouy2rIKiTZhaQUbVadbB21dToOum7k9ZasC35yNQNWjPp1UrFbcTqE5gUatNjTG8EuY1+wKkEujvHc7bo18+pr6WFMCCbXcAPJe6/P4UUyQBxI0MsgYzgh4LArvcOJLfsNCdxvUgA1IF49YUVnuPqmvu9FSFxrVmIkEt0JpTTDBeEkqZu2KNRYwGvBW0xsFT+alASYktAfMGBixh91YY7gBaBXUbsw9w/f2zAqpIVH/3+2+oUd1qPyyRXiKtvAQ8oQkl6aEcGBdgfvfcrgGsKw5mzrlGDpxBnRTDaWsgjsn5mzGuV0iOPbSpiYUAT8CqzLdsvX1JTXyknYeyS0+mJLs7sKAzgJUy7t0FLC7B+ylyyDWg+CYmV5o1Tdv9/Z326GC33WOdCVhlUa/X5zDEZ8gnTyASj5ICmsuaW6sd3W/pGPxXsmDXCOshIMdXKu2UNI74LnmHGtMyZaoAv9ZwgVTdkEVNAnOZ101A4o2MatqI+Llw0YdPSBactvXbH9J7dn2935aTw3ZNzeja/p0CnTDq1XN2kzWp2H++cQJYx5jq2adIiOmH+vqPtKL5uq4FgUXpw2v9hEmv62miuVdPdFg/Da3JyXBOM8BnZ/oCPAWkrkGdfm1RM/TzlWVNT1WSZG7HzyofrKt03WfN5pO8QDMiHEolzkrmW4eW9TqAVdesYBymdrL7MS+y/h234zft4vk3bXUBKwhgPz6BTT2d4f47pcfqdlogXbHuNsPq1rhfa66k+ZUjxn41WRtY0QgJ1KI7P64ufvYIrVsPuxoGvMYt8vOw/AVm41IcoMpzAl5bIVlikFP0OdnYUjakFlXnYd/nJ0XmXPf/SICT8OBnAWgYZVGzwLYYWLfpt67cP6/droPXGJWZbGPb9Rn9ValZ9TNWbLMk6bL02sozBa7XrBeNlGRSj61J7Qkg7+MOmID3iFf0fq+7Zd0JZVfTH/Znf89qQY1f4wiMIzCOwDgC4wiMI/A+jgB/4fcS1tbXENreCVr7s9Xz704fF8mV23SmNYC0fheuujeaE/SgoYIdO6cGygoQEvQACNKIw20xm4nEWLBAEM+/wblX4CagFfxqjuQnFGSuvq4Gj9vsqQJj3YOH0N1tKgCVodWISafVKVn5Ml3qda1hNuV6AQfWt/lFMLy3j3OoANeaQ+tVCXx3AHg7tKqxnlQWagoTK8gMk+r7jDq7GVKB0mIhZDG20ou0gwqltIIatvG9m+hMy3VWVrTAtQBpyvMlRZVBrfpD2TMDwsTQGXMZMYGQgapiwgKqgqfppq1FqHWkFc/u7qQ9/sWjtgtYlfic7GpY9BMgVfMaAs9InNW7GtRnZ2GnEhYb8KrBDYPqebhUPI5qLRIGTxOgmPlEhOpg9CSFAyO7MSDUCvgDQsPQygYJVCrkTICsMU+QgchJsyRYu5i08AC8NVxn8xDAGiAvAE5d+mv927/84Zv2zz9t0v5iu51fwcrL8tGGxvrUM4Grkl9HStbOdWBCQkbVI1W2S4JgQd0w+YmsDY9HGbWHY6/HjC1jKvuZOr2MUbFhYbjTcoa5sA8qe53xfR/NteD3GMYXnBrTpjBIBPMl5cR/m/HfA8D98j5tgw4X/A6zy2fdwBxfL2VXj/l+Ws7CgkCBtGvK9eDSyxgKJu1L6fr2u8/3ce5rTGCTdSMIlKHNdQRbpvw5p1DU6gaMacyhNKzS2Rg2U/Ct2mBr74N2/OMP7fRM9+Q9EhyqFUqG6jWT2ljGLX1nvRPYL5jbxZOn1EbTmHb9+p/b5ukfAvozsJF7O9Z1D4rkOxkfAVklvKIqEKSaGADM37rDyGHdzt6pyntVQPgdZjV9VU1EmVzxdxhYHzKvnndAatWUZ306IjkGE0Z178i6y8LscCjy6DKbyv3Q88VQSXbYTMbNGeZYP3zT1icnjOeivT3ZhlndxFhpDkAjcdJ7qgpUo08RSAZM9kuGJ1wTmg51AQMg0J+rXtsvjy2nnORWsaw9C5ZrO5eQMt4B9+dngbWlAe/Wat4bR2DWIJ+ZljYyoFVPkHUt6L3CrTdAVmDLd5NwtUwKJNcxlLw47Xpsl+RqkJn3sxkjQbCLy23jBoyc/xyZ/gUgVZga4zyTLK5W7gf+DSBN045hVF2fuX/natVyDEb1lvG9A6rl3GzzmnL7HWW/tXjHr3EExhEYR2AcgXEE3u8RIFxbEFn8HIRWAF1y3gp8B6hZWWvZDbPygKswRwKYbr7S4V84xSS5B/mVMFCTJFiE2HYi0U01KgA0oQWMX/Ya66O8t1rUGJy4H7PoN+0QaaF78TiEmtY7+U9Zr2G5gBaxboKc8LwJwo2PSj5slt5g1+2H/VjfOiPI9dgEmW4jQDx8cNhm1KXKXBjMyW4ewLLOqHNLn1NqRzeV9sp8Wq/VjzPVtr1NQ4Cp8l7byxDIG1CnNU3ko314HenQxBV4Bhj198UcR6AbFs89CxRqTO9MSwzudPrFCdUa1fTcVJrKc9Y03gJiZ8iHn/7yYXvw7H623UQCvDE7oivJN0wfgZ2IS7Bt4B8WqthRo97qK5rBzO9h2CMtNqiXmax1kjUT9OzGd3Rv5qrWTX3Po6+LMpApZm9AA9UrklnyMyL5RWooM5OfmXFkgliVpm7SiPwGVmYCUN3Y/Sjr8QpQ9X9/9nX7LwDVk7WGSbSlQf7rQ6B6zu/XtquBrbuA8TKYNzkg6BCS6Mrq/O4j7xYoFssHK804VncPkg7U8m4DVEPmqQ5wLNgs/Sy9mmQdZYUi88QtGHDwGAOrCXLgo9NTsE3VH66t7dPgRvmt7s3sxPVxj96tjw8W7cHBXrtH7949EDNcd4DjGtOlS5yC1+f07YRRnuQ9rEGlyJmLuu4EsDOeg/xPPa2CekFYXduFjir3IItn0sDaR68tWTVrglU9VHsasgEQmGW6tYUkMwwf440quR1hlHOrKRDHLxhV7SBIneaeUCxsklisq/0nv2RMkWK/+de2cfYNx/eamumSGN8iMc5acv2QNMhSysnkRlKPKDFg0R0rEkZpRxPHaSdRN22SZGZsYqak628ZKCk/8LW4AM8w3YFxDePca609fvefNZ3PG+5bHUEOiK8nvgR29k7d6NJYNPTUSH+SY7+F0b969aKt3vwEOEX6ewKTerIJKNP9l8QJzOolLsAmR4Z+qcWsUrsMsLOuM268gNOqU2VNwlKn7jNJibp3JEnl/W041H5sYYAzhoLMYoOrTZTD5ziVRsba0mym1FfGlC01kkuiIQC4VoprY0WdaXqj6gTM9yhCeG+Yc7fTsVkmmD6pA0Or23fJlDFFgkW9og2OP8efgOOyp+oJ61hG1bpUgWpci1mH2uiZrrwApAL700PVvwRen15yugRfWrLA6/nbpKIjf4usnz3h+9AGqS6Hd2to+H38Po7AOALjCIwjMI7AOALvwwj8DKgarA1RT3GWBTAKqFrlWbIqMtzIZzeQURoY1HusVzLIM7gJRMx7IuvMa5XxLuuk4nd20iZGSbHC4/pnXRxeuj2A61KwMDOKj2EXO8vhfqqfawHa4kdx7+W4ZFc1FhLYhllSkpqj2WiXBLlm6WMPxWdr+iK7GuMlzZYC0HB5hfHZv4fZEEDFoFzjkp1dRMsAWrdRXiirakBnranAVjApu1PAcoiyC6iGGU1dp+xsmU4Z2BUmHYCogKekewVUAUT8HNY1tazW3dbPAXKJUGX6rIXkZ+SRU3txdsZ1k9Y0SoQnANgDGLoPP33KOcjuAopmsIPrbyC8XqcudQOgHXwpmDbIDwit80lY64EKljP+BRhsaGl7l4qAKxTM4IWJ8RT6GsjvBsrOY5fyZh++3+eqL2q1sZFplj0L1cN3As60pVH2q8svgansnmY/SoBlbAh4J9vP0iqkZJQ37e9x/f3dC5gXJJbnt7uwNrQJgVk9WWPpEwOlhSLadrYk2ZGy0qoDzsLkREwQ7CHTXVBTav2p8tWFLVEYJKWOxukQ6XFdHtI4CeplpjzeLr1eIelcEZzf295sD1g/57BtV/YE9cz5zEvakrgOlB6n56igU1Kbo7M2dgboksV/dG+/PT7czTFtJzdkL0pWMpLgS3qOXtPqQ2BYIER2WICguRMJIUByAVUTGUpau4i/Mjh3KQQlv4K3jLXg2YFIPatJn2IQrRXdAoDrlry6OaBe9WE7e/syRjq28/H8oxng3GIc1V2SNd558AFzxOef/PRdO6d/7M7mKdfTOePCOt1kXgHgAY5ZiLWGKuEhIiqgpdxXEJItSBiZYIlMPckhFQB+dwCR+FJHq3lSrV2TL6gDAK6bW4JVHINlWgXuJik6AKz71vDZBY7jZJzkSV/ajlNv87Nh7WaWLSoFW9VsUA+rmdQZsuhX37aL4yV1qbDogNXTU4AqDtTLJYkT+qrewl5XvqD0Jo5Z6kNl5mXZZWdJdOgIXP1V6y58x/RyPQWGJtngmign8bt+toLYDFSdQ57P3NRQOleeVSWBzMCQqLDeVdMmW2t1kOn73Oaa687va9hVxzTGbsynz2UclYBT3y9b6vuVGCsTTiua02pv4zkVciY5eXbR3i6pw47pXiU4PLLwppyb4PWC+7XGSZesOXnXgt0C1UpEIhzOuai5KdGw52TbGtQWo/y3X0Pjt3EExhEYR2AcgXEE3t8RINzY7pHZwKoOoKOMisrmX5marGVJeottNTAYZFa+UgHj0IomgV1vyG4gMfClsp4FYsvB1y+Z02tr5wiMdwJVC8SYWa891rENwYqGTDKn1YZGP+Ly/43RUGBb1WcpNk7jGw5PIKqDsLKxKSDJdwhU3XcBYM5Q1mdvr23uC9wAsYsClTMAyyGGN6mZ1eAF5nHCcwZcsiG2qSmgOjj2qr8r2B7HYfSX6XVJ8K7JkjGjgVvYVcFu6s0KMPmVWrMY43hYVZu6ZS9Vic8AiJLybaR/qjWAAlTkoLB+qZ/kk7cwsZEgtZb22a+ewBDb5xOQmiF/SfD6XVS8blT9J2WiZKRMHnQm0fg4OuEKpK3pK/DqfAyMe4WKpdV0DAbZeJ1LrSFDYoPqhMb995I4V2/PUJUdlMiGCLQASb2fZxi+9Eut1jQ6/iqHVY4qgzXZ+yWGNh/yPiyjYG7+Dkb19y9bO10jtby1N67s6aQdrWBrAFnXMPOXGNosqVe1j+WWjJZH5bzIRnLOOi7vwapu2AZIaXrqRkt+mWCe53cWBeav+lw7L2vMZa7Yh6xtJMz8e3xgamSjvTk+Se1pXIyZpxX7cX0KSiOZZN9T2NqSP8vMypqhGOCzDwG7sqsPDvbbIUZec9ZURtB2PYD2a1yC1zggrxmntQCeXWi6lXpmpzmz5nXh8Bbbqi/RMFupc5TBiw612LqJTG+kuzDZYVgZd45tdQ3oWgH65gAzkz+0ZXGdXnNteN6uwAAZPkN5/CHuxiYkzl9/h0nUW46C6xxmdnfzqB3A7u/vcg5nz2PQo9lTZPyhq+u6rPwZP3sumiolY6NREmvQ9Zo1arLD51n0GijNcfoNUHVta55kmxoAbCTBSoM1XmIE3Y/rvN8Dss6zaAvcZQ0K9gL4CuwlHyOAtb4zX1wTuhhPkf86hjCT65++bedvXgeYnp1vAVRhVs/o5QuruoLpdzmnU5D1o16xfqgJE6fBtjO2hdHcqCcT6gJxPLx3FDi1fj45qp4xcdu66jzkzg2zL8FiZrpfx0mocZxJDpoEEEQCUq+SaOhjkaRMAde4AOvMC7PqNq5pr5EJiZTIfz0M+6MKVAGySsNt97W+IKlxgnES7XocV9/rPfCK+t2zoxPku/r62iqJezzGZpaAVEdV/3IAUPn50ns2a1BDJY31Uqeb/8u5njMi3sS6mZ5Jmv5uZcCVSB2/xhEYR2AcgXEExhEYR+B9HYHOqBqgCDxkTYefYSYD04pmEi4WUO1sSyqGNK8wqy1TWq0+ElAZpAculftiXgM2TgCImh0VfCwZKf6m+WfwMwc5ybTOeX8YBkNe3SyzZSP0MLO+DpQVXBrQLm5lUedtN0C6DJMqnHF/vrPXj/L9iiDXPe3CfOgYbIBmwOXxuC9lyfs7mLwAAtx29yF73odJxYxl13q3EH0ciSZHgAePTGw2BbRauygbajuZLYJfgatOln4FCCtbFGyy7ygG7bKha6z1qzzSd7UzljHFIYg2IDPwrZ6qDi/PB+wpz5PJMNIVWCH9HUyUUp9arWqM0z/46Fl79vE+YAfmkeO6vYFtWH+OXJaEw1ynXvYmS8w5BrAGvTq2ncUJE2zQ67nmILrRTGdMM+OhdGruA/l67mNwcvWZBM79Nc2A+nM1qD+XBtfgyOwJwtMKJGCMc+V7nH4xU9JEqepXL9vmwZ/Bqn6YOtnz81X7h8++aH+kj+qLFW1DWHO68J7GVMnkBKzWNWDBQDzy25JdapIUkBAkB+POnBzssqY6OJ0DiqqDkBJX5hzQv4Ou1uB/ZQ1ecFIZ1CxloGTKOH5rXZ/d3w1IPTrB/RaG092sYUVTw6n0lrGJXZkGTRK7AUiyT8WaVy2qzDlGRMiAD+nhew/A+ujwIHL0OYx9EheMxfICP9TT47RZWgFeZVNVAXj1uqICfGRVa1rTvkbJtHkGQaIA3PlMD9tIRx0UGCwZWq69yyVM8BXmQFx3AuptEiErGMQliYA113Yx8V4nGEnt7bbDhw+pYz1tb17+yDkzX5zH9sZ529+4bAebb9s+NdT36Oe7efq7XKkl1+8ycn8SIPakSFrouDp5T8yUdPIFdCrdDlTRmdqWNQLSSH9tVVNO1jKqSn43aGWU9jR5juO1JY4rt7eVqjXcAWiY/XLFHVqu1Lbe4/huWxjXfhILXPPbv2R/fAagbQXTfPbiexInrMkzjLxIkhwf01sVsLqWyXc2LP21hpN7SqmIK7FlUiCOuSY8IjCofswqHZSSD0663hdyb5Zp9r9cgpXISjIstaEmddgPk22pwiQ1qjllEXH2FdY29aXdRCkKA+Yhta3VS3V9CWAEiMbwjfWScgTuddkZnyt7enlhwqRqkrcWuGpzHaxOaBeDdPk2zuauudt2/PqinSBdv4hpkv2BvQcDbBlryzZWMqjVCTLfAAAgAElEQVSsE++fJisv+TltaRgwPNlzt6F6lU/hXhZ1j3d+17eO8taamyAS8JJASaJ1/BpHYByBcQTGERhHYByB93EERF2JNApsVHa6eLveD/Muqhly9QPzWsxYSYMr01/vHf7v+91vAR+/bDDj/2U/BaR+Sgm2ZE9lruB3ARbWr1aFVLEbBXAI6gA4lwROMq7GY4rGhL0C1YE9FT5W2CJQlqsd5MhKIA3AMXHCnXTLekYCIUHqFp9pYDYloF+kfo2RoE5w7zFCYkxtDrYBerCtFcwFJqa3qLWnkf8ShE35WblbWpbIDFEXWrK7ChrD6saESWah6rdSq2o7FN+rQUlIrWJlY1gSkkUA46jVOFdoCsgEqCZM1MnTGlXY1Zj3AHZiesO03n+4355+/AHmNap6ZTUITFffsg3s1e5OBfLuPAF9ySQ3lOTGQEh2VvaoM1pxxK21UevD3wdW9d3sB9gk0B++1zjUc52l6ksp8uWilfr6cbsu7fXzIxXmPYPkN3JfAB6PW4GqvwOItg7/EhDyMLju/Hzd/q9//ap9cTRrb9f7yH6ZN9jTCwDp5Y09eudVtwqbWkyWRlC1ppVed84MQyXWqK2JsqAxo6LRacY1R1pmQZn/OB4LTAu0pLtOFkmtvMeH1JjChn774m36Uob9dl16zoBVGaYE2V6JUZ6XwVIAUmdU0yqGk5NAXLCuFsytP+9RQy1oPdjda7sCVuulXZtsfwX7LGi9QlJrLesVY5b6x2CwzpgGZJWcNKZhggDXm2edE+mJKgGsVxvJgsslgB9QumRMZVpNyqxo/3NxWSJoa21lcmf0Jt5aLKjNPINJRKJMOyFl0zK8ypS3AaqHk7ft4RYP1unu6l8w9jqO03b16E2OpstuTST1+47X8JS5B3DdAD4nsKfVLkkK2fUq08o1HGOlMlCaCFZzrVqHbrsafzeZZC/WrgSpguOfrcNcXP3RgepdrWrgYe/x6xJ2zYqZqJWePSpTJYyCzl88bxensIIA0yX1vCcns/bm7ZwEgvfGAq/eC65NfrkqMjf9vsf6uFJOay0paytmbNYR91rRicef5Bjv7FUb9lSNAiN5I2XDAEXawQhGY9qG8iM4dkg+2gZIEJrWNLxFwyRZ1V4n7+lrenSNSkGjpdTQsn3qZJWrV7YpzO+S3qjKgIPhBdq82fVin9bkvNjn1ZLjoTXTGUmUYyTw9kvVOCl/BXifhnmCc93iqVyNX8AyvVdlVHkPDGy3tuIMTIJWLSpFHzyY68yfZR+6Cut+YI/V0VipL+rx2zgC4wiMIzCOwDgC790ICM+G/Hr+5Few5nejHwMBoyd/FnAKPAUo/iyqGoBKSRw7L8RrSq6UCCMP5NGroeSpsn9z37vsQ6jqvxJ7yY7CTHpEsp9KMJMdd29sYX1nQpGCoYJZfwvYNaDlVdnVQhoViFvbFedfjZSs5+Q3JcP244srZTYWlPkK4c5ir20jr5R12H+wC8BDJsp29w/uw0jSA1EGBQAhQxBACmsQYxFBDr8rEZblSG/U4LM+tAa4SnkFt2KDDnY1ZDLQVFJata/V3zUzEOkv+yPALtkhQaDSvjj8Ot7F+tg3NSCV89siwJsgHTVW39nbap/+9qO2wO13Rh/QLab5ZvmK4/+8zfb5hPlemSbZcxKDm0gmAQObP2ux4/6rdGzgtI04nUPriCuo143Ur/q1zlcWpp4bTHGcxc4QxuwlLwc4SysVEHMHZapT2wrwrU2VUdU8yZ6pBKcCuPT1tKcqjL5M4AFAdYJJDmN0SVD9n//4XfvqaBuHXxisFYCAesDTJTWp9lPl2Fcwf9avxsQmyRN7qtbnT2Qg3UoWkrG/CpDjd92Tt6hsZb41XConoqpz3NoyzaJbq/WhNXd+2Xro44c77QQ26oc3xxgblcxZpnXCea81EHI0rfXjfdusuwVr5JL1JYtpAO91YAKi+i/dIjfmwVyWq3P10p1yfPYC3lns4i68jUTY1kmI7JnTrDcW3JJ+s2eXp7Be1Xs2LWci1XUuuTKVJAtcVDMo/QU1IRooAysedJ+FOUahixHQjW7JuiQzN5eM6TUsZpxwA3QB0Pf3c+d49fo108uccYlcWPtqPW7WR5mC7QFUP5x83T784F57tPVdu6JdzTymSJVkKthe9yKZ8VwsSpGVvJJEqOSK9adKgFnHkR24XH0Ndi39UwWtveWS31V3KANmzU+UAAtUs3idZ94fJM9VmCyQAD6/Zj5qfcvyenFryMVZOiiuxciV+bw5rGoH+qvXL9rZqzeMOcoRhuEUNvX1GxIlAFfXis7PEJ5Jt1kaUGKJnpTThRdgFyG/+1Y6G+fdnmRIyytVGSXLt5/p8oI1E/UFx8e+lKEvLzHc4nisE7b91F3P7Oi+dZRGISAAtUUO+7/qcmYZ3Nw3kfsq542pE+cah+q8VoBUFjbbsMa9zQU0ewWrKuDkri69ptmO4z5FUXABQC2Jb133XjepQIVFjWeArDyvh1nl1RPAZvGjKzjUEz7WMhFLHrw/+m4lvoJUE4zOkQC130P6/aiOaPwaR2AcgXEExhEYR2AcgfdtBCKerWq3qvupjP5QR2q4KcioCreK2OqrwqkyRxp+q+0EsYYWBtrUgXXTo9oaMJna0goAZVWNEQWR7q8a2BQILsOMMlDSEfKK3630s77UjQWq5SJsUFuAUwBc3pAGk+4XcyYYr8BYJcTWieYI65jZWwJMg7AFzMweUspN5WwcwsEjQKu9U4XaSGQ3CfzzNhGFrIMuubI0sqIxPio5nNLfyOIKVySgk12wzmpOUD3UQyYA7tLfmfvqzr9hUINzghADhAK8CeoEUROAavp2hn6Voao2KHH6BUht0pLGmsYnnzzBwOYQsLQipjdwPcHg9+u2tX8Gm2pwz9xY32c7GoL2cu/1s3qyotdt1kk4anU8qUVOQF+sV62L4Uvw5nH14w/wqeC+HjJUBpL9986aBpT6XECskthqQ3ErmEoPT4JRWMGAU+pTZVRv8p2AFJZ0896fM2e0SGGpnsEg/d0fvm9/eLvNmqEdzZoaQQDrOY8zJKty6Ab/axjB6/TKxE+XnxNky07ltIAOmssADnXmnTI3LAWAqkRejZH7uOJ18eOc5IA9a5Uey7o7BoIFAePj+zvtu5/OkOKauDEJ4fyVo+614Ns5ZB9KfmN2JEhiP4LL6s8qGGU8UpjIVPFZc42deF43YRlaH1uy8n3O5siSF/w+hSlfsG63eSwAsvNuPCQLf80YysBd0DbkGiB6haRax2TnaAVYEaw6XUpQNznWxYR0ES9frBwTUYr1vtb4VjIiAE7gxOeumc9TzHKsl7XG1/G4Yl4FJpPUugo9Nalat2fTb9qnDybto0PchJ//nxlr2dNq11SyZCel2DsZUa8tJtoeqp5PQKh1qD7KUMgEjBLftqBOFbB6q0GY+/AaDbAtY6UNmVbb2gyGSn2NV3LGcwwaS3IkDr+u0jDOPiVglO0XhDle5Zy8MaNV0vQw26+Pj9vR8xft/AiYBTC9wnn69Gzejo6oj16Vo/aa8bu59poqBYv7FSwK6iPT5pHfPR4PRUMikzMwrNa7q8wQ0MaASUY19xQd2TX3gpkEXKbGvdfRD9ejYD/MJ++JMy/1pMp20zPVGuwkyCwNLyOkOp5K7aUEod/vPB5lvysY9Sv2FYY3igwBLCyrx9ZNoc6OkKXjXO3aNtGjjDf1pnyQJR1KdovDZw2y5pT85nlePwGQWs9abc+qZU39bXLN9mRG/n75XCXK+g2733t+dpsafxxHYByBcQTGERhHYByB92IEiCt2C1lYlxQmrGTABVoHkOK5GL0JSkpKVVYdVr4Jagu2Fus6bDPUppaMOPska76gmjTb899hsuCwCtZXBtIWkHRbAWdkuWFcCaC6Mc0MoLotSA2ba1xG3StgY4vfPYpqWeP5KD+jb6p75bXDjb249l7Y4oN/wlpdhxN4ERjvIJ+c48x6S7A1oy51/xGuvwSwC4DcDGfcLWSWMQLpDqAyoHHiNUbyiANYS7YXllTAmgBYdWW5WCofHhiTALGcgHJOjlKk4lcC9AGgemwyi8WgBbAAeAU6d6Cng9TNDlIRGbYHTx61Dz5+CmAFHM+VA0P8nHzNMb1si4fMEeeSAF03VIFqAEyf3xzzwKAmNO+zLYtSst/6KqOpel8OnEexUYVgC5iWO3GN0W0cfmXE3GV39428cgCySv9kUwmuDbRtnYOjre1obmGvdPgNYM1zglSPbtEmh79lwAGq1qIi/f3Pv/9T+5L+lXLwR5jZXFCTqsvv6RqJ6lWxdDY1UgpsusJA2tPMfPJKkh0BnQb7N22BqVZaxDCQst/O9TJ9UA3anWddgEvC6JdBvTWvHz7aZ8w32lfPT8I8Rx4cGa0gxxFccoTIgXl/iHlH26Wb1WkCQvdfr54+jsy1kt9qUVRXoGZHvm7LnLD7HXALYG4AWDOYM8pkOb5Z28VBWGn7jMec5MSm6zGtRmRIBS2AFd6ztMUKSYElJjgrxtpkgcBa0HNxWS18NE7ye5JCYVKL3V3B4J0Bfi+V1seUiWPWRMz+qyZcYJI1abLWWnbu0dZP7deHJ+0vfsG94Lv/I+1n0mpmyPT4PdLekr5mbbp+Yvwlk2piyEERxAokHUzrT2FLpwBVlQOC2sjYVS2YoCmgOgHAVpuaGoO6FziExRgqh+6Fy/n+bn4dfgeaZ9Kixe14zhJc1BqTxTOOA2CKHPbk++ft9NURQNXSAVUZWzDNGCu95fNIFF3bVxo20/p9P2FtKxrBr5JagWL6m/oZxZzWZ4lUld8yb8qDMSdae23wetaw48JXJLsmGtJCy6Sfd++69/bVFkZUkHt5an2z8u46H/dR7Wg0baut4/BrIi9rvsCqJkormNyA1FzjxdA6INe2tWEteKnLna5Ol1x/gNd+L9cgyXP2TrJkfSnvtUo17WsCSgdrpKvAVPutyr4OCdVb5OMpUUii08fAwPv5VcYy+CT0m9D4bRyBcQTGERhHYByBcQTeoxEgtJmHOqkOdYa+A0CtYLi+CkT9126vPjPUtLqtYLTYUIOGAjGxiOF7AVC/ypVX9hQQaC2qEl1Zpki5KkRfELS5fQUqZY0hC2qAI/C0jrVcfiv7bhfUBfxs2FkCF2VlAkOPxXY1B5P9yH0joTWASthkIFoy5ClB+/Y9GBgYKvHVLj9v0wpEJsK61fk2wa0IobdtMWBMParBosGhrr0Gralhq/OU4Up/1IDWkgQnGaBTbTdNGWpArU/dkh1LACjzU6xE9UosEBegmr0LSgA4aedivZgPHH4BqoKb3b0pLr+/QPoLgMcwSaZvff6KYPcl5lDUFKKQTY2e5knKHsMo9XlMz8k+h8ldDKC0ZMgFVOso3jGsnu1w3gaqlcgIY3NXm+omjngxKbWsjF6VTBawq0i/WhRVfScvAUaVjk7CrMLsCE5XZ3wnQLVeWFYL4DG59+8Y8F3Wx4R6yGX7h99/0b4+3mln13u0pOlS35vt9FU9AwiYEhHErgGqYVVdX1167XjbDzSSxPSyRMq6bU9VDbNkzp1XAYTOvrwsw+bzlkYCClNvl/dstV8/vddenyzbj2/Ocz4SSSY7gjMYC0TJVesamXfVe8uUR9KuDJI51RQrrV4cF110XQdJVAgMO3iSfUUOnprFgE6TNlXP7PsXsO5zji1sf1BHB3zCBNcawC1Mo+DMGtBMac2p5+madUSWutkCQmQHTzAJWq3LOTbJBx1iBS3WRfLdxJLmTLoL53gFp85xerTaOgfgykPn34+3X7a//TWA8sXft42LFxyPx1Kgc2BCvZeE2Q/gZD8mVzRISkspjlXpr+OYuk1fc41zT6BvatViq4AoqXBTEpw6VZ6PpLjOu65dx0ZG0EEw2VZJgrqdyA5XPW9+vlMCZAhYr6xREhgbs6d81iFr9bqd01P16McfAf2b6Z+6pk3SGjb11SuTJvX5YWK97piAMrPubWpYKJYbKLm9UYt8dz/4WX0or68Aqm6Tns39vuTxrTAWc040NpJlTf1oIfGwmtXGyHNjHzD+YVVzDpVs0kAq7WvczmExxZJ7UyXlBLLrS9YEgDiJk7RZcq26X14jaSTIvibh4XBeheFV4st7SGBopGQrGkddd99zWsv4nNtqpiSrmiuFNWRbMf0JqvHYUPpQ2YGqVx0SYr3MIAk153SQbDuf49c4AuMIjCMwjsA4AuMIvE8jcAdU64+6IKX+0FctU2fH7mS/JZytgM7obqjp8jdZuXfvLwdh4aRhhyLe3vbEgCaQ11DdYLS2CocX4IjbqiyZdVcDu9WBkSEKfFAqX2Va/VRBp6yu/zy6QfqbPqpEVbsb222f2jFfk4V1/7Y+8LMFuNaGzfYXbY5p0gQXV2W7ezCoM+v7+HmKU6ayuQrwlBYaJMJS0SIkgb0sG3awAan1RALCDA1HqIPvVurJOLfI6SrolQ0xqEyNWTmQ5LtgaJATZ5QNEH1NyW+COgJP5L3KPWXBJrrBbgJUASNTjHaefvIU2fI+zJlsqqzKW9pkfNtme7dt7yn70bpWKWSCdIN8wWo5I6d/KqC1ZqgSDGFUDc4j6+4g1cNNIO+7hmSG2zknA4s6gE+3830CGk+8gHdJKmVY/a/AqfWHBfZ5TVlsnH37axooUVsZdjWtaqo+bmNrP9LfG0xydPc9xmH2H//wOTWqu7SjOSC4ncHW4ChK/fIZQPWE3qWDgdKa+sqAOj5yxrjEgTfS5Uo2pM0Lv8p4a1Qku+nRyrQHqDO39b3aFAli0w6GOXl8f689e7DT/vgdbJpsk3LewEfHzvWPLJbz35QJVeLrKUcKzfORl7pufI11KoseNl1TnJJquhZmvOY6F/huZX2w/gNoZPEF1rJopKKoYd6ZAhpdfyZLnL/Id2Wvat5ko73is3adARMDHlPGv6TYS9k73mdfWtnpsOUc+4yHNb6WN17BoK1h8TT8ki2eKk1WwWCf1UiOBV0CmXp9j16qT6fft//hN1yDF39qt6/+BcxpzSHHNYDOFD52cB0qmg+y95LyXoEmaz9JJpNBvR1Ng1GN86+scepXBaiwqAG31q96Dci09jZckUYMjFy/hYet8/SzSGuNOl7debvk6pXokFndgJG+Req6sYH0l96+FH+jZDhpb7//mjpVwNYFtdFKfhnvN2+oXcYNWGba604XYhMfVwDZGBv1nryaKcU1N+CvEmMBhVUfEMZyfW7tKNeXa88EV8AnIFM2UwwPpR5zNq/o1OkKhpl7fcxkUL1rcl0IVq1pvQGs5ot9ycpqiHSbtVisbphU2xSdIeONSsBDyqrJNZH+07a7AfiuAKvnGChl7XPMsq0rZOBpjePVw9u8Z5/dUkPNIzX6PKnDe+7huadzjoBU3+Wd29Tl4OyrF0LVptbfL6tZ3yk7fn4P6nM6fhtHYByBcQTGERhHYByB92YECBM0Uyqw8a42taRb7xwTB2at7Izqq4LHamdT0LNC3AI4g0S05HLCVCtQfxasJ7woQyPhoxBXuCrLuitQ7Z+TGtRIwQx4NY6x1YYywKqqFdAa1lv/qsTXILyqbQnMqWm7h+S3uFeY0k16aupQSTDjfhH1Eu8CVwGqE+VxtiAJEwns5fmpTpnWe/Go+NTaMQNlGGGAqgyokZbSQ5knmTFB60zjEoMygs1N2YcwL3wHKPgWj0HDpk3lePmMYkv8KklwnVfOrUt+ZU4LqBD8G5h31mKTfpQTzZRg1B49e9ieUZtKOSIg1YCPIBGQOqE+dechwOYhn4OhipJHAeqt9bsGyVWYGWCQGtT8UnLIdz9b91arpNbL8FoxqAnWB8ya9jPFrJfTldt2F98Es/0tAaqCwQ5eDTrT6oN9yqJCL23EqZYHLWlucbANCxv5I981spneR/r7a/a5CEh7e3Lcfvf55+2zN/fa8foA5maHveK0Sr3qCS6r57CAK2Wryn4BEnFHBYikrVASCQbjyQ5wmBU0m2gQ8KWM2Od5XWnvkKhwc+tLZcYFYRpc/ebZvazsz58f371X6e/adcI+LBsWmMclNyAOniiGQ8p1daIWfMpGkmCJdFZ5rcypbrARWcaFOIwXx6kTsPMIRiyzIveh662tPxjjPYEqH2qSJeAiUtY+l1xT1sW6DJMz8Tq1FYhSVkCFbsBO+QWmVOeaU8VFGcAj8239Jusm7XGUfbK200vWOkeTKrD98wkthExCWM9oD1xBDmBIUL5DkuXJ9Hn7nz66bvdnyPKpU91KK5aBHS2m0XUUht+fPVBdcAWfrt/IfT14caNmTIDQme6+Mqlu50OX656gGYCq/VaTnPAaLaD67ksWuC/ogDF/9/pXCcAxZHPrqPsdUaUEtZr2UG2AzYlAdesRxs5X7fi7P9GS5ZgeqkDztU2GSJoAWk9PqVWFaQ3Y5Tid1zXS9OFjnVsZySuBagjDkv5WPXWtvyuMjmK65PEly8D7Gdsr29KwticA0/RpZp1FZptxLWXH9bKvn5wXrCZGW2vAqr9Uf9SqYZU1zR3Me1IWiQC2ZMKbKAdcG1mRvM9WN16eSUjIwCMLtj57SWJiyjm6Ti5vmed4EHi/Lmb15Pa0nW1gmuZ58M8hFqgqABakVuq0M72MhBLgFZWrJQM2cVS9t9/9zRLAarQ03JR+NrXjj+MIjCMwjsA4AuMIjCPwXowA4QA2ouFShq8CDcWevfsz/w6IFvCsSG3IWAtgq0a0oJa/V3/CYV9yoPVbVRKZOS+YKh8ab96wpMp+ZTqrBrUYhLBQOSbjmAJw1jL67ryX34tRtba1+qj6pdnSAZJgge0MYKaZ0TKGMR5lmSttAUgnMg4EYDtIfLdhVjcBmgsAXWS3BMCTtLAgwBe/RPoJWCZQlm2NhC6KwGLkBJ0LeksO/TcD4gXVCbR9vbsUy9bK4tlHNaA0O8/+YqQjA2swGlahmKvUp4ZNFQDIJFt/Sn0vYGDv3nZ79umHbY92JfOFNZLIDt88B++95TmA631G+tAAH/BiP0klkM7JIDfuAOVd25lhjkvSXXXLw9qoEazfHetB5tunPADP596tqzLXGkDqkBsZWtHUfsOMVJ8Mgm3lvgBV29EoPaU2dcN+qjGTYcydR4Lx2/ljDH9/FQmw5kZvT0/aZ1/8sX32+nE7Wu8xQvRNxan4/GqKA7AGQGWktIqBTU+HuJ6YXOd1RmDvXBlQi11mzj9HJw6yPtXzShJBUGTOIuC05tYeqZ6FMuHffni/PX911l4cLXm+sPkqTCJXHMBTYGuCIcDRelLZTcEdQ0E5bNaPwHQOgLYs0BpP++YKBuy72ZXkAbfOQYhygKuAM3kAsZRsYQyj8EQF9G7PBMUF9E37yKKm3jmf5fuscSzAsWFPSxlSmULW71UMnqo294LWPpeAVk9GQHobp9bqn+lMKlct2XQBO7bm2ltyHSotpf5VkGQSR4M0xuDB5GX764dH7TdPmKtv/1PWs9dcxkAwGlOjAlieV1x+01IpAugwqdV6xpMWlGqUVExq5L0wpyX/tVewsmBenyv157vS4YzYAFL9uaSqBb/K2CjoMcvd8ctyLdmxT/O6CZUaMBlQttk8oFb1F6xXQP3rt+3VD88BpawB5L/La5ySmZezUx7n8M1IqQWrzqvlnUXgMt7dUTdANWCQ+5vSXO9eqQ/1OrA+tcoJHH0NkTxGk2G+Y2ptPfcq7ylJGvakmUMlCFYanOd4LAGqGiMNcmDbCVX/WLN0SpBZny7GAGSuP68H5eQBqdVL9QYZssdtzarbONcXXssZMM4P0Gkt6gqw6tpXReBwWpN6znN1Fl5j9fdCFvWS/7NqMive72sqbD4Do5u/AiprunS+RiH3Eiy9+kQNybURtA536PH7OALjCIwjMI7AOALvwwjwF3yHv95DHY9B7/BHfWBIh4CtGIeCi0WJFQ/qz0M9UMVvwsYKl82ZVwBcVYf1VRyo8V7EhgGo1aqmgkWBZbn1VkBS3yuAFD0kXjXzLjiIF7BAKhuFSV0S4PvsTvhZ9047nAnVqsgAbfchmxRwwD+D+SmgVIApSN3Zx4sYADojuItZiaGT8a90mqAF1m2uuRKBsdLKIA+PRefeKgILAN0giFYKGsDDMXmMyu8ENgbgIh0Nl3RJLRVftaEQhCX81r0ztYtVhyi3EEdfHF1T46eJDr/bN3UK0P7wV0/aAW1BpjjCbgNU1+ev2/nr5/SzpNXOIcfygH3tdNmvjqeDQU0HazGhKagSliptPPq81my9Y5syx4mcK6h8F7n3SeiJgpKPF98uEFPE50TVCnMeANmOT+iiGicBUmS/miYZ/AtUaeNyw/ewq/ne6+gMqhdP2+beJ+x0ERfat0gt//D179sfjx+3n5b7HME0LVSOAAhngFMB2QrQeokM2DraKCkFAOlHouy7eurq+CsDqXuvgbtEUsBhZ66SOAlwfQdUI/Nm3p/SF/QJrY3+8O0bWLQ6v9T09XU/j0xYsGq9HgxT3F2t2YT1NnHh53BcOjrHaTg1qdarljt2XVl1XcjSOjWpWc5ac4C72Y1SbqXqbLcli8ux2YbGdM5Qwyrgdp2mJprtNfXyeK0vjaMrQGatsRRg1LrSNWOhk/IKALYGkOgELDuteqDqZnWHtbZymNOS/G7CzNK9NnW5zu81jLnrmNQRCoo37df7b9rffHrQrn/8u3Zz/lMSSHE91hgpoEVgL1j15LvbL9dPztfrRAmwoFTAGhftLmsXoNqGxrpXzcMiBeb7fL9Ml8LKDi7njug7oHrHOAO2CuR5qcvm1/0vLXMC4ljb0e0yj4JHpbJhVZ9yv+CcYC7f/Pi8Hb+hry3PX8JKy9xfXG7SWxVWlbV4S9JAo6WSRXs1CES5M9P2xT6nJTqoPqp3qT7XjfexLqfWoXkVhlWWG8UIIHWOgZYL1/clPaiDcPwAdPTtIDWOvlWPuhZsdko3ZQpBzbxPdtRaWS9pWZQVC3YAACAASURBVHxJYMc/7GkloOIOrAET52/LmkvMpEpazugxb0rpl7SaEmCuSUb4ZgGqfGnE8NY6B2Z6Zy5gLphVBqzZUt07qtwjLc3YdwC3/VbTksYp8lXUF/l9YFvd6+C9kM3Gr3EExhEYR2AcgXEExhF4D0aAP/NlptQFpwkY6o/64P5boXGBleqDWgysrxMA5ncfxbqVKYlZb8GvXJwNZ4rprHrSdAcNlB0Ab5hGnq9seYVhe7BgBnMVshDkAD7dR1VLFqit2taSFQsIq3rJY2cbnXwBqgWUCdoAvhojTQlyN2QuNPYQGBHU7iy2IVdgXPcwZQKkypYa6G36PbJcYy3+x7a2/JiirbWNzaYgNxLaMt+RobV+MXyIgCNWrr4Ck8Xz7rcAQclHlRorF40UTzTc6zPTizW1qhX4V/kXjBT9UDVNkmFUNrm5tYqxz4MnD9uTjx7bZQZDX5ED3QfffJ8ayC2Qzv4HKmQZYTa4lVGVYZJtAwC8Y0od5ZqFAqvFcdfrQzKiUGYB1cFopgBrgU9fKZmgXwWRfL9zqFy5zJKya19T+mvAqSFUmGl+V/Ibm9DqlboRQANo9XXllTak9DmZPALyyc4vYFQ/5hPmYUvfHMOofkmN6vmD9uPlHkEsLB0g62QFsJL5A1xcUl9pW5UA7S79XYcVxd0XNtxzti2S6tLUBFpHHel1HXcINU875JLJiOH6qHrWf/+r++nn+sV3tAQyyO/BethYR1jm3THLmtX9VpCg+y+9RWktNNTubU9L0js4PFuHGtDgNVKTENCR8edYYsLTpZ1ZV4591lWxmyZZ7I06ByAHKLumk1xxXbo+q0baZVgy95KYr9lHxkujG8b+DKClMdUlMlZZbB9+tgy/xyKj5vs0e7J+1N8F4lsAFOyEKDEFSFwL2nhO+e/GWfto/rz97W8ftZ3Tz9rqp98FoA4tUGTXlPRG3au0NQZgxeZVTWpPVFl/2t2A4+QrKI1xWE/MKCnONvZK1kyp2tjcCm6HREwt5Kznou4GNrWrA7oM2Yuy8FyB08gtBI66ITH3tyQobia0u9p5QtJphxY1b9vr779P39TlioQZQF+AenYG4wpgvSKJcgVTLRtdF5mMKsx02rt0cyU/JgZiNecBqWwjQFWimxY11oDaCokbw2KXWnsSLx5r5tNET9onsTac45gm1VzLgGYdco3pFBxQniwOiQqZVphSWXClvbLG1vN7D8xn5r7l5S3Ctp0Ox326ahfnmIhlIJE0y6Q67zFEKtWLnVJtQOMVVSZgXfbra73Hqvd0E4+R/3LQmuSVnVKVnMxcG8yRe/JqWuMEfEWta/VT9W/B4Ervz+PXOALjCIwjMI7AOALjCLxPI/AzoCqoMkg3svCPfDfUyO8FWqqxuvCjAMbAtJXMV4DjM8WE2rK9AK7vjt9nApKt1MwVUK2+pgLBof6oApVtQKotaKp2UehTmXcDp+L60nQm/6rxe0GiK/sr+hkAEgMYjZfeweySN1qXKrz1M68AHzN6pM5x+LU1zQ6y2Xxmgn3OBPC6JVg1/jKIk/HqQNUa0ykywi2AbQxqCPqsaR3q6yLd7expmCD+uS8ZLANCgegUUJOA088zKPTw+YwtQO4moCGBfkGZyERtQRIWlbAsNYs8t3+42x5/9LTt0VJnRouU6dZZO3mBKQ29R2WK57tb7eCXzAHnskGAfttb0kT621nUYjRNMlh32M2Ueisaa/c8vrIB6kmJgCwloc5OAdWCqQVIM20B4+EdC5wm8hWodlbV96Qdks9Zq2oAbI2qTEuX98YCNTaoeV25r61pNmSV3JYgebL/m4DVG457BVB9C1D9/RdfAlTvtRfLXdjK7XYG43duH0tqUgWqKxhWgUDadfCxmpbqGDxjLhcE9mm80wNs24IIkLbsXZpjrrUmyBSqO24FVHXcvW2PDuftP/zqQfvD9yftx9fU3CUIryvBefc8rG9NfbO/B7xi8MX5TGE7lf26vezngjVgz1TNlkKvub55T9x+I39PlXYCdfMprs9IfyNNruM22WPdqP+mYXK5ypERz5ACx6VY1j/SeK6NtNiRPfU8I8AMQC3cWZJ0+6+eI6F+fUECAAbbz0vvTbaZsM93S8JaXcFq1aaaZKh1aw/cJQzraZtcnToqJJVW7YPJd+2//8399nTzp3b+DfJf11Jk9j3hoytxmF+nrpcV2MdYFjVtZ5wk2VKu7dDf3SzJ5yILFrj6nTWOydIkgJZ7AdvdCl7vHK7r9l13Ls/b2lvHw4SKc5MD6CKCev4G8JZtZK/R995iSIS2NQ6/mzuP2+bu4xgivfnuO1jV8zCntqvxYU3qyRmNii6tXwWoUkOdGs+ylE6iwZ+9v5gMkPlUoh4xh/NtSaxJHHuo6kQtm20iy3ul4B51h/ciWU/Z1Dor9su1U8BQQGxNsS1mlJX3h3JmVQDM7fL8ovdD9TgKsHv/8356wzXp+3QOFqRKNlszuzyDBSWpVJeM/WJJcAAgk0w0+SaMhGWvJldl8KW6oGS8/vXwX7lH20+17JdM0hRIrfY1Lfd4U6H5q8VaowEOiSlqV3lPejLnlfrrM36NIzCOwDgC4wiMIzCOwPs1Alav9b/gBn/FAFZfupLuvQOpVbNYjKsBQMl2B+gov1lM2s8YtOHnboEbb98AVRnOMkSayiwCXAlfE3wIYK0rVbpb4MdPMjAxTJGJgikAiKYiNUFj1SfJuBqSEHsHiNpvdW+DliX+M5Av8W0Coapr5RmAyc42oQ7oYAsmTZmcrEDMaGAiBbBbgEmDs1uDsdSYsh/BjO1nrO/03LqpkmxUyYMNrpWBApjZTmAyMK4ujyvr9gQNBJEJ2VKjWkA1KQHrEqG+jLftbVs1eyVzm00J7gA09uBEgdyefPIMye9BjHfmM+R2x9+18+OXka3aVmfvIe18nnD8sqj2kyQon8g0GeyH7qhxDpuaVhkFRqs1TY1vpHsB9x2shkGV1S2A2qPfn62ZAbjKsPULIppBkxclEwygNcqW9RjMka6pW4tEWGaKMBUmtfGcUsM4/MqkWu/Gw2K+gMjDP0f1+0F6el5Re3p0/Kp98c1X7evTx+3by11Mf2Y41Gr+M49EVafjK0GPa5ABFqCe48Qa117rhsM62vNUWaNRtjWiGi153BoeVeojZxA859wZbsvQXtGS5qD98tFe+/vPX7UTjGQcH0FX1RvLgPqz5kysE4FGeo0KJnXlFTyaxEASy/ztcCz4eiXo1tzIIL2Armyotba1d5+OczDHJ6vscfm6eZAAHT5DcJu6WI4ogJh9+BmCmZr9qnGt9SnIreNa3cD+acrDvMioXdojlc84PodRBWS5b6Wp7iSmUEn0FADy8pRltRa1Eht+vwi4aUhAJ9cnWccaLh3e/tD+w0cH7bf3qEf80//OHANkBamcV0yuqC917lL7LTDVrVnnX5IxWbtpBSUItTcwc0e7orhbZ617XSrNr1ZMqdFOL1WBqtJYTae4RsOWSpNXuUK+eg1wBjlrvepS6zV+sN7WOl7Xp+cus8m8y6iuAas3HPf83kd8zn4MlV5/9wOAVBksDCpJAKsuLy432vExRlWwqxoqOYYrxjmtgjjegMzuPByzrgD03Bw6uBSw9ntUkhXKewvoyqLHzTrXWCXcsq0A3AniOSW5Mvoxakptq08rR2f/SImX9Fhdx83YUy+GORJnWVhBtJLnODx5SNa6Al6R/oYpTZKSezvX8ooeuTKfynaTqMy9pu4fHq53eFvSKAY26SggxTdYoTDwU2Ba+poLtrHfqtecCU3/Wnj/9F5vm5uzjWN/Yp/KfweQ6me9q5nvMzh+G0dgHIFxBMYRGEdgHIF/wyNAqLLXeUtD2OGrmLF6GAgS2AWgDoYpJa8toGp/vgK5qWm6qwXqjIRBevbhPqs1AqFbgKiBtTWkAscSyCJ1jJBXJnQIKtI84Y5V9TNLOmxdKwATJk1HYEFuYFRYVz9xFqDqd3PwFaUZOSubpB6VQHZ3ezetG5Sw2WtwC9eb1Na6ow4slM6mjjT8be9zynuU7RZPWmA9QTWMaVoqZGgIQQGiAp+FzI3bVaRHcF8SSX1uYsjDNjl/AtuFfVv5zJkaTd19PS/dXiM9FVxoqIRBD8zqgyf32+NfPOFzAaXIgq/OX7TT19/EaXixO2v7B+zrAceK7FcDGSWOqdP7ee9UTzaMX8kfE4/nWIe640H666AIxvgW2a+JgWzc14JJhWK0U3/apa0V1fsoVrTeX6BFQ6xKjPDUFezjDcGl28okyaZeAVJhYgStqYuTeU0/VZ8TqDLu9FCdzB+m9k+DoLdHr9rX333dvjl71D4/pT0Nksojayrj8ovkF6BhmOy56K7rPMdFt9d1zpnHGXObBAmHHAGtS8Jhki3yCIcaxX7lBMRbn8o8/Ptf3g94+8ev3gBICqjbBzXAVJfejuvTEChgogCvuGOHdbXBnDvi20h+d7hsFrMu+1T+HFazjKp0Be5Ky+zGY1Mm7kc6osqLJRcLVBVI9eEc6Ti8remXZKMAL8dUwNLNZUmVJjvjlwDVdWq6SwnA8MdQ6eRCFhimTJdfAGx4eKWZAc3F6Ib5DWgqh988YFE1VIoVF3NOGgEFxWnba6/bnz1etL/88KDdfP+/tuvTb6JO8BxkVQV0miHZB9XrSNl6alLtG+patV7S9W1NasyVSvIb+a9sqs6/XtOCUoBq1bMKVPvrSkgj2y/Ze65VxzoXhGtNgOYgKzUtYGaiIcZDJhuU7JJ4iQzYuuRLQBYPXZ6ne8jyd5/F8fflt9+3c+qor9asO9ULtrDh56PjqlddLwu82aNWpt5EQ0CqRxbkX7XrOQ6ej+w3Bk66A3fJbo7L5SVjXqD77roCkNryxk9J31PPTlCZdSV7W9myYG7ayqyoWbW/6or+xLKj3ietgb1GXnyDG7ALT9ActYDAGUBrXW2vls5xn92cBah6JOmKxHfv6aXKqYIDV6DPXXK9y6faJkpwekaFqjWqPhwG78GXlX5M4tE7vAZ8vtf1KrA9vn2VfZTy5+ds6pBhyGGNX+MIjCMwjsA4AuMIjCPwb3wECDNosJlwpfcTTBgxABB/ti7VwF5G1T/+BCwJMyu8KOQhAB1cfSuTXq8UW7gJQBiAp4BPIDrItcysTwk0BHIyq+ltmk9S6lvZ++tk1+VxhSIFqAWbsqYC1bLjKKOZYkwJwjHX2ebhZxlghbAkenNbg7Z9GI79fWrICLwEITr4Tgl6jVNlFTRDirsrUf0UBnVKgFxmLjAEBn8EjaklNSiWUZMZ1kRJYxcBgQQDxke2rllg5CQrVwyw8a+uvgR3AJgYOok6er2Z8uGFDG+kv9ZzKtksd1+5CSWbW1tLJL877SmS313qajdh4jY3TtrZy28IWk8ByNSlHsxxAua1hxxPDFWGvqnW9BnsD66+nUGKy7LDLWiruazkxABUM+oZ4YJCg4ww78pzYfyCegq0Vhjsw+i0s6dhZAyolebV6wKwCVJln8/KcT9hTQU3trkAsMbtVCDAe3X7TY9TQtX7fwV+eQQgqB6ir2FUvwSofn/6CPnvIbWUc9rUIO/MuWiUNGM96exbfU9lN9epCxQUsjYjN+2BPUDYeU19rP8SwNdi2rCm1TNUgttH4wHy67/4xX774oeT9tWPyFpNQvCY2bbI+Va2KFvvaMlEcZrKc00spIZZJp65dDkIUp1r++dW8qUYTd8/TdJC6WY5Tju+A8gUJHtFyujnyTC2VXsqUHXbGXXOLnVwca+zFaT26ypn5faCasAoyEIgvbRtSl+jK4ARGKZdUPe7TF2jiRQ/03Oqa0MFQOTaPalh/8wbGXHnmYdMqWzrwtZJG2/b9s2r9sn9Sfurj3/ZZq//U7t6+XdpC+U1WcdW95kCl73/qYZrXCfWY05E3YBU2dawppopBaianOl9VDPfgltBrMZKMuwmbmRT/Rx119UapxhJgarjKxhVQVBsbsmBkxHgi/elfpofI0mXTWWNClIFbEp2qZOeHX4MNn7YTt+etFfWqgLy1HloJ3WJ7FeQenYGCLu0xlP3X4Fq1RgPJRC5H6nY4Hwzy6ltLqDq4V4jL5Ytzf3Lf4V5cwXmOjPZoIN21l6x4C6JqimuFJPscNhNAOoScLriWrviPIbaVu+BKxjWQXETdpfJX51zvsh9lR4HQMs0C5gZmAtY9IENTcm0QxXmVCfrcvIdwPQqNazez69pPnPJ4xzJsMJfR6sUNUu2qRVBP2sTTvxbxUDPRkpX7c3tT2Fc35WwjAA1S2D8GkdgHIFxBMYRGEfgPRsBQsrDwIUCJ0Y1VVtaxkl+FRwtkGKI4aNqFsM+JsQob11/qiDjnTS4JMGCIRkhtzCscPvqbrq3gZFRZyuHFjMD6DGgd3+GKUbUaSnDHtJbT9CaVhwFmO2jak++AD8+R4gqALbZjc9VCxzkksJdtpPHPZwetu293Tbd4VWDXVgsA30DvnnqUwHRRPPuxzGazjUi8nMKZOTTlfYOJkkGToBM3YJ9Q5jYsEscD0BXMyfNQNapN3TMO5vVWS3ZMl1jtxcEtrOhM+AlAIBztVaRcZgyjguMTJ59/Kzd/+Aex42bKqZKF2++hvk4Iv7WORaDKIDs7hOC8HuyMIJT64uVRVYgXzJeA/NikUoUWsxaJSVqbm1vIjua+U/gW/0x62sIAN/Vp9Ya6nXMJhqymdt1hv6uLtXguANbnX01VREAxFRJoNqNlXpLmrCqkf4KCqxzFLgyxw//pt3ODnnaOrhJe/Hmdfvm+6/bt6cPYFUP2uslNarIf5X1qg5YUp96EzBjr9KSb8eglkNcAIoElH4p8bXO2W0EoisBBz+F2Q7g6/LQnwHV3zzZbU/uzZH9vmmvT6jPi9SWuY8M3EMv1srpXimb5DOtDY2EnHl3OWhwtC3D74MaZMctAEUzGYGfrHqMkHRMtrawEiOewIoduq/U1OY0ZONcaCXjlXnUf2i+lQap1Y7UdW8Cpl/mHnGq1amHXulQi+lP1apWAku58RpZ6hnM2SlMoK6/knD2dJX9FAQ5rSUdLq/vtLdJD1UZVYxubDtk6x0kzVvUEy7aUdu5edN+ubds//HXn7bti9+3m+f/W3f91TwJuXpMnxx2QeZuufW6TjWb4qQi+b0Dqkrclce+M0+KcVJqWbmWZWXTtoZrQkZVd2QHICD1XfuTWvZ+ruuyzHhy91MR4HlGBsxaT29fjsPyAGunMR66hYVMqxeOcXklg3vQtu/Trobkx+vvv2knr4+4D2nqhSz9AqB6prESaUCFBEqqrf9FYl01yHUZpbdssh9eryW/VZJrHbLzqaFSnHdjkjRcm+Guw3CbcNE0KXPEOdX2VZPq5sp44yqsuZJMKgBVoHqDi29JP9itjr4YJakY2ZwLnK3Pp23RqcC2t4thW+9xUUyEhlWmzuvMu38d5FuVCF/p/Otai3Q+d/2oYwIyOb7TiH5NztTfHJ3gy++galy9l5+zlX8jFAHj6w6IvWQ1veUZ68OV/o4gtVbP+DWOwDgC4wiMIzCOwPs3AoQ9h/lLHuYotIBMmEDFAK5Axzsmrf7s3znD5reqR1OG6yvlvlj8p4GkItzaqoIGfxc++h5dea1H9XMMQBYwZD5vfZLsnHWn4W55fivy4qpXrc9QEhmeIEB3rsNvassKT82U1QEqVsoleUKpsY8YznTJ8Q6M6wL57wwAOtkmQN/ldc1ECOi2ae0wuO/KvLnTTaWItqah9jStSZT7CvL6MG0IWjUvUYZo3Cs7RwwpMA5gSXDdzU8ci4AHWVvbiJScUCZM6e9CV2H2Mdmglo+aQhmoOQztdPOqPXi83z785EOO2xY3hHXn30fyazA6h/2dUZy4i+SXzi2gL+v0dPklKO+GMmlFk3k1MC8ZbNXkGYn6U8l+BwOlCvUKqA5uv7UShkfNQ9WgCk7cl4F9sTb1XE9yuMZ6G4oYK4WZcr0Y7HfUY6uTBMwyOT6nWQu/B6x2IyVNaya043n810g+96pVCnP+4uWL9v3zb9p3SH+/Pt9rP1GneorLquMpSDm/oo2Ns8FYzGHUwmzn/Bh3Zb/WE3OoKjhnmta4pqzx4zzSOkSgHoq+OJ1ih2RjJ+0//uowgO4fPn8d4CzCkFi8kw1rKOSc8kQBPwFnMZhVI1n9ULfZl5LxTRIUGg0pAZWhilRegA3TOgHkWT8ZE1f2aeCv/DItkAS8Ib9lQwvcCMCynnnNfWZftkAKm1utlKKELsybdXsFWNKEKgLtfrwrEwLIUi+QqV9y4jLZAhyBquxYetBq+JPl4rXkPBY48mcQHMDHe4HJolWbw6jOgBYH7WV7urhsf/XJr9qDzVdt4/n/wiYnYUTjTi2YB2hOpnvl+usaRQXh+VajWY5ds7D0SxWIDn1V3Q5gq9u17CqvaZ4UoDswr+mH6jXbVQZ9DAohenEXZx5Qmj6qlXCwnU+uIxcBslvbJyWBgkvuDWD+lrG6IdGjLH15ydrae0QLrMft4uSs/fDVj2XixfgtYaYvkKdfgOEvwFfXANVIg0m8hFV1gXU59ZBAShsgWwclcVPXZxymZUQjR+41qK7SLEBBdL2uK2/W8s9a0tR+vRzr/cqIbXWzBphe62KcnBMflNP3M7vKgKSerYiU/MacSTVF1mJ5A5hguGZtXCD3vkTab2san3dsNT/yGjCJWE6+As539cGWc/TCgLpDBZD3vwEm/Pi3ZC2fAVb9q2VSsvq0HrOncv4dv8YRGEdgHIFxBMYRGEfg/R2BLv01YKhegvXVrUcTuRjxplLv7vWwrwE6BUpKIlrutAUUqxauBJS+E4YjUOUivwGhwmLca/vt/i3tIWSNBHL8K9FomWkISKeAD2BGgLCZdOFPwDIBkWFPMaj2XQVwmnHnuKr1jcBlmZz8miDN95uPF3DIpiobTsmZIJt2MzPMlGY4tnpGyjC3djkiAy8BC1Ja+6xuwHBowLSFMdEccHs79Dk1sCfYFfCmDFN2rBuTytTeADQD8kIAVb1rtWNwYxgyaxP5p6unoGEXALqt5FGWhHPYsiZ1wsO6xd1p++jPfhG3X89xcnvULl5/ATtyFifTOS1o5jDE+x8CbvcZBx1OaY8R8yQDVg1nDLADVg3MI6jLHA9A1e/Cf7/uZJD951ofBu9lelQbyeoUiEswGyqqfq4OuvV7Xo8DsNsbELOPO7OaLgdWIspjkoBZMFbAIIGxDJU0JPWr1ziK3m7ea9NHf8lS2olE9QL278effmjfPf+uvb5+1L4832+vLjBUgtEqhhHTrpvtdgr4EqjKPA/nt2DOnGPnZhCR07AoMtzIsD1q6zEDXjiPOPayLVeQYOEhEuy/wbX2hzdn7TMcf7ccbxmqLsV1Va8ACYJBa2BdfNuy87Kigg1+F0jOAF3pneqxaSRELfKGEk/GSWltCbR1fuWakRVzdDP2NXupYXSaOTaZTvvBJj+RWkWBt3MAQCThMRfgRcosg0o9s2OgHN1176ewPs4FWaz7ssURlJAYAcBS1hg3YZ2WY9YkIteVNscjQA10CsC7Tu2mvVUF27Cp9s/l+S2OY4NWStu3r9uDycv2aHbWPv3wk/Z0n2v4+f9MDeQ3ZYiUZIFJhUW7AahOXMPuQfm94yS6d0hTo8pa5xoNOPPEZc9tT9MNlMLIcq6TAFVA67Cdn+H1EHlvX8LD+q5VXtSxiZLS9ReTfZd/8fwrmXJrDxp6jpohkxVVrX5xztrBtGv/yacwkQftxZ9etLcv3gYwrqhdXVNDbX9f8Bzr6badnQPj2T5sdhjSZDjyXRm3knhluitYXPu0mq0YWtAoxU4ts9d0cirOfZdoK3PWnTjuvhwTxysgzdLpJQuaJK1JBK04B5nw9dkg/WXOUI/I5C55TqB8jcTZNkO2jxG4e/816eQaMvlxHenvqp3i8iyw1Cwpd2dO5wz2s9JjsqM+P+EvAq2D+Bexr0oAt8gSNaFUShp7qmrLZNua/BXis9PqhuSN/VQjiQ+jOgLVYemO38cRGEdgHIFxBMYReB9HgPDswf/D3pt1yXFlV5o3Jh9iwEgMBAkSJHOQ1Krf3w/Vq1d3ra7uXqWSVGopUynmxAEkARBDzBHuHkN/3z7XAGZKehdZ5sFgRLi7mZvde81w9tn77GPk38OFCoILuAzsmoFHhRMCvIKnbyuO8qw2QwVLDBAGKDkMh68UGBpek1WVAb0NuNSx0X1qsKR814BDAFcAotgiecuqP6pAZQvX36pbHfqyBnommBFoWNcm6DBgtu1HJLUJ2qrFzBRjIYHEMpJTPlugCgOzMSdQhc2aAzg3d8pN2KGZpM5NWSjgJhLDEi4bPhm0Kv2dwVxq/hL87pEQ9Mc0SbInTsBSWQK8AvKbBrriHZ+Og7DAQOYUgW4YNUes+qUKVmaC1dlae/Dh/fb+B/fSwuaadg+L/T8g+X2TYHQDoLoDkL1xG9DxPp+TmlkCd843QDXMVAepzgeg2aTDIPctBnUArEF2HZ50QPqDwF2R9wBG66eP4iYH9rR+DjXP3Wk0gFVQaiBvz1R3IyC1HlUmyH6QvCaokVG1xYSBesj+Mo1Z01DJutWNG6lRvQTACMgWSHy/ef68ffv86/b96k77/Oi9dgpTtbBHZSTMzDm/rwC01vkJQOtRrKP1qpNuDGM9ouylSYtOqNeZyEQ5StHKGvwLRlv7+P5O++Thbvv86VF7+vI0ICZpGtdxzIhK7ui8CkYn7LRXwsKcCeI6w842vj4HrVYf3WL0LhkrWxJpzKQs19VZY93bwKSWsfJHQzukSxg5oW10BmFVrR+tbaeCXsCuy1I5sw7A4j0BfZ1ZbWuLlQKqxdhq1iSLqpGSQFXs1pWZOb9ynBX/qhCoxETmtLNw68o9cXLWZVaGdZNEzB5s6l3a0tzd2G/v333YPrj/Xtt69V/a9f7fJwGkGiBtlboyIGZCXK/OodflNQqCSNplqr4soQAAIABJREFURiNz9yQ41zgxWbu6XQyroJd6cSW/6zoGm01yG+91MVPqSbeiD/vDteqIsE+l2xmJ/vAcXT0hXhkvgJ1AVQdgXcLVRVtGIOC05Fp/sLXJbtu+86Hl1+35l98AYHkPcvS0AWKcF/RUPcWo6vQMdcrSFSIjKz5m3lIP750nA5zZv4C59buSJ85FgU+TAvY89djCOkeG7mlm67CwYU2RKOtqPtTVy7iuAK4XnouqFn6ujuxjXJ/nfSz9XZH/rtj+jOtwxfUoeHRlDTLeITnlpyr4PeOrACXtZgSVUbrUGvZK0HDa5OGMO7n/ipzGC6F6bnsfkVu1ftVtrUcVGNuKxn9/IgVmfV9ca7lk8rLqUyulOT7GERhHYByBcQTGERhH4Mc6AoQ97yUH3jmUDjIqIAqHUhWsFah1lq1MKkpspaC2xIsdktg3MYxZ1XS9e7i9gQkBJpLbHUKSvV6t6iekLyq/KH8UsOrrG+lYB6oeQ0JEXjf40lzDI7TiNWJiGJJIgQ14cLxNM3pqrASml7J/BIwGnDEyEiTo/iqAVQK6PUutlYznBqB0ZxfzI9jIyDoJ+DTwiDsxYE8wetmDvi0BrEGWLWsAqpH9up+0/DB88nyrRtWWNddbPmPgbixd/WQDMGVrU88J86sME/WiEtQtpXEwUPGphQG7fQ8w9NlHgFGDdoK1o2/b+f4f81kG4rbZuXmTtibvcRwYKa1rGjO033CnoXllKAzkh9rUoR61AGtJ7WRdO4jrq+NfB33Omqyq5zgEhJWkqL8iGM1vbxnUgnrMnwBVUxdBAO8m0PW5QFzZIBIIafehjBC5YNCQiN76OuW/GtsgH73euEMN7i/TAsSavnPq/b7+9nl7+vxZe7a61f5Aneo5vSkXtKa5DIuMNBAwu0pbEBGa7F+X3coA2ZrGuuJI0U14lAGRUt16yKoWu+U8y6QKXAW3f/nxrXZze7P9j9/vt1eHypKHq6b6p4ZNFi941WiYxTae66WsuWMGSHG4xBQynTNrpAWOGUVawsDSWWE9p9fpPEDVPpThpgpoikUFWtYiymhyXrbrcZ5j4sUj5KEsZEC546uU2LVGuxoxm0A9+0mKJrJTAZQMqgSh7r9Kov2Ou3CYOVd0Xf3eKzR7Sp13JPS9drMnIEooLQg647qinpH3UObYtjG/udWetnubB+3BzRvtyeOft8nxP7b24n8rULa5y7emR947vN44z+l2zYs1paGpeZ3vUgLUNRfHqMh+TdR48gJarglUB0p/BcABqo5jT+CUnLd6BLsKsr49/iFxJ+AOkuc9rknzX96TXFPKfXXeFagimb2in+olYNMkhPLfJf1nF/w9RQJ8896H7fWzF+3lt98zKjDF3AuUAZ8DVE9OWbMCWyTWJhsWOAGbHMj8ZtnWHXtgri/5rCQFYqrkZ3Fv0AWYNZMEjIC+m2p5yEMCUKB6Tl2pQ+y45lL0+kvf27pPFRD2PKrGWNb8gt+tRz1WzpsWMPoGRFCfhKDrVe1LaUdIDvF1bFItGhkd2rn++aqGM8wY40+aL+Z3qmEs+QhDm3UFYOf+fQpErcpUa1tNeXLsMWkqCbBvlWVWZ+Oeh7tQv3DHH+MIjCMwjsA4AuMIjCPwIxwBwpPbCckKiBYoDUYJ2nhXs1jCv4j/OmSsbYp99bcy5ClWdWDSsrfsqlx/0zgj2whMd/maAh6GIMdgpbLrArfab3GXMLaRI5Zzrl9pT0DANsGQJAYbSh4BkRPYUQHHCm3i2TkOowHcAqCSqhpKuW9dfgMMCOKmWqwaBCq5VD5rnSfMpC1owkS5HdLSdWsa08IiT8ccaQPw5+du2Fs1cl3blMhWFrsUPCSDBut6gQT4DBB2KYPI+yYEyzK71imG9EjAaBwtw2XpnfI5+mvyvQ3b++Fn99vduzgVAyyuLvYBqV8gkaXfpOCKY5lvIy28A2i/w7Hqggp7oxOqtX1hVCPvLvao5u1dAmKQdhdQHcBrMWPFxNXvtUQ6k8RacCbqLwNnJc71+/Bd6YXObkT2W/WocdKNlFJpa2dYDXAj85VNDT0URjlmL9bexe1XgODvSPwm99r6zZ8Dmmbp7Wnq4ptnSH9fvmzfLm61r45utMPFNC1qbD0im3xBO5ALGFXB1EKgKVuvaVZ632o2ZLKhTJacftmogIMO3GVQIw81WNaUhlO4vbvV/tMnt1hvl+0f/rgfUyNNs6rGuMBkwKp1lpGm8y3Y4pWVz/OVtEGvaY4pkeuZzyjJrh42Jn9g1gWqMPNKdP38snpy/SgHrvo+95hrRJbPayrsLjOcNkeDVL/kun6ukuLtifWxxeBWT8pKaAh4F5oqMe5pgyLDBdrRxMnSyZKZDow0rBdgZuX8mFMSNMHqeZyaJ6Unqf1YATirC8A886xqYBfX39trT9sN+l/e395uv/jk523n8rt2+e3/2japYb2WOU9duPOCioKLYx2wKUiN+ZFrG3m+LGvKErx3ON8CUr6VBGcSBe2C1vQTViZs/fbQP7pYWK+JMg+rRE31Ch5SMdZJFkNehaEFpYpBdjJZxyL6AFXGSqm65kMAThMkSwDnYmE95mbbvX2HhNSN9uq779vxoRJbWH+2W9BT9Zx61gVy4CsSBI7dYiHAFWtbp2sCoR+D14jzLXjsbWr8PJUcXkeyolm7SsxlVztItW9qijOYzzCqAbF1fZtQy7bcP9NTNbXz7qvcf1eYJrnfJZ+3v6CG2DVuUiSAvhIogdGCd47Ou4My3oPrw0h9L62tTSKzAKfMakDqUI7hmvJKDkOKu3QgafVWdYhju+Sx8vcxnsBlrGfPVNc8cxtAa33q+BhHYByBcQTGERhHYByBH/sIEJrdlQPp51HApYBqAZYO0zqwKVBSoKZAaD06wO1g13fVa++2NlhPf828X+iJ3zBfAlWftXazoG4Ff/5PWZfZdllUj1CBr1B2021iyiPMACASnMrEJqOvwYrGUAbVSiZ1NwXELenZeGFtnIwS28x0EjVwJcCd3jRgDdSCFa3m8bu7WD3N55GnZTt7S7Jd5G2RgxYoMHjeAty6nYA0UuVIEou99SGAtftLKqgEqoaqyohhOWcEysovHe8ACgJxAdIcl9+dgCfOY/2s3X90p334yT3YNsHheVvg8tsWz8P6rcVUhr6xe63t3Of4qbXVzVS5ZGSOsEhalnjuBVZrXis5MTj+1nw5ipWg6JNQUWEHoMNcF7MhnCneuf4uoNpliH2mi1kViAraZapkbHT1JPJOwB/ahvdUz8P0jBTYhI2T1VGayHPqH63lVAJpLaRayu0HbX33kzj5LmS0eNvX1Kd++eI10t+bGCrdaAfLeTuj/s96RidhYR0gAMAiSussBSrWIGuG5Ly7VmwlJJPq2CYQ53eNlnx4fDoC+x1HXQ7/Mf0/f/Hhjfb01Vn77ddHZdgVxpJRlkjtMmDHqVIEJe329TMCfvclkx7H4SQt3L/r10RKZ3xl8FjLW7Cp86mAs9BRjiqxuwZGBWpLCTGkIWT4+zWdOSoW2WPa9DrhQyQVt02OsPZiQM3zjlH6oCrbRLrqWFUKynOWabW+ttef2pImB4HoEk2rAKMrllOXKzCK96wyYOcekHqJc/Ml876xdo7o/yRA9TaA9Sbg8S8++0W7PYUt+/Y/t/XTP5BXkRHV3My2TRwXSSHrsatdTUl3PcfrZHsYYd/fe6oGqKYuu4+TIDX9V8v5t1rUFG/tfsKo5jrplHjqqmuQq7dqFkHeXzXZtVYL1PG3y1iGU6ckxkIX3YsVrCLM/goDqlVMkoRyqB/ufZSf3331BoCqMVIB1QBTtpHRdhv7rF6wfalcqiRB5jpzr+LXZIC9TV1LsroxNCoTpJhrca8RlPp+Ey2CTOX1rmWTQDHBck1zfQlqPaclhlBhaXObNdnAvJ4BGI/qejw5P29vFvuF//vdZPAoqDtKrLSY2Yh1qVOlzUw8fcvgLnobkyIMWxV9VE28K6xq+Lk2SGq4te9T+uvDdjSeB2lIOu++ciS43rx/uI1eCEqWYYnf3n+y2fgYR2AcgXEExhEYR2AcgR/hCBAO6PprEFDCrQIvw6NYt5L5DuB0YOJkY0rcVeFFZcrLQMdQpdyEKvAY+FaDrGpPsIv4VzMl93FhgBwZo+GGgKLEY2mAE9RqsKgUtndfFWzqEBygCuAjiLWFjOA1NYTKGQlYrTtV/XhN/d35MbVL1jb2z5jqgusbMS6a3cLAw96Z7E/AuYm50RRzpelsO3WjMhQb7KicPvVq4VOVGxKw6QBs25oNwI6vy8wVs1qh0uCAuYjRR9XfChImgEiZ36kssCwt+xK8yKb5cwbQ2QaUbNBKZL6HgdLPP0CSLLhgL8fP29XRlwAb5KB8/iafP8H8aYdy461bgG6ciXU3TX2e56lxTFrsvGNThzrkAjVDFF81cfWowD3zX9mFCtT7OYVzC2vii0MSwm0MQTtgTR/I+jt9J2PkY4AsUJVhK4Bl2xlbzlTwL56VxSm2Ne9XIixbJYXXwartXdrOo7a1+1Ekrtah+tQfvv6yfb1/2F4ubranJ3faKezpOWyW9akrW4EQ8FvvJ3AKYGWdzKgHVW4bibZOzrL2/D5nHfhT/GMbGYGCTKwOw7Jf8VPiHH/5eLc9em/e/gWQ+i1gNQCuj1lcnQt/BgROZcVcv71Xq4xq+l4atAv4eF7DowvAj66vukAngSFb5XJ1jcCqyo5uylKG4O1XbhIK/VoWJLteRbsB4P5dLKwEtUBcYOt4e34zNLi2xonLsdu5JiK9lj2zPU+WaF2bAqjIinutbOZZ5Wk50YYxFxA7tZEBO4dVqyqLun4FTybzypwrDKUis7239nW7DfTYBTj+7OPP2n2uyatn/0dbP/z7SH5NtGyiDtjUjdtrjTWtUiBsqfDfc/GatA0NNanrAaPVpsbxKcdrrsvUsvqa14UGY8XUZl1HxVH7qvteT6QE9PdrxOfTzsWx51sJBMA7g+PQu3Zdo7aNIZmi+6/1qIJPl7FrdamTMs6+W8iXd+89bq+/P2373x/BuGK6BFAVmC5IDig4uGDsrRO2nrzbI+XYUgvsMZuQA8xaoiALmpYz/Rp1gRbL3uXgglQNkjR86vPjeo/6Q9Mktjd5F3kt77nSLCmyYr+ZQ85jSQPdFe133pwctMOLw16m0fUYrB0VMOVZACDli+7OMTg6QyJ8ilTXYztnfWiE5JHp9M7dO2vUcg5H2X8D/HeD0Uvtq2yty9F9U6SR43vdXiAnPshYDLXxdb8akq79Aqxb1/gYR2AcgXEExhEYR2AcgR/hCBAe3Ojcy8CsFT82GOwU3PIf/wIt75g4QJ3AUaqQRwk8haC+tyTBQyN3Aw3DCTPnsqRKvnT4tfNdiX0NCN0LQE9Tk4DUYnCUfUUOzDPVBr46tWqoNO81rlapTpEAT4egMyBRYKSJkcErgTXaOdkDZWr2xtxMiwveR8w625N19O1IdGVUAbZrMGwT2Jec71BjGADj6QkmlIziC2ttXExcfI7j15Em7J1kD2eGnFJ5pNVZ52b+CQqrLUqxsgLbLY5nas2qRjnWL+r/AlBVijmdXLYPPnlAz1Tkj7YqWdL65OD3SJ6PwtyuA6bmextt5z0+DwnquiDV9huMh8xRWm4ogzQ4D2Ok97H0saPqSRf4LMgooqpjLwGpAMoguYL0dw7ABpTOabEcNfvOVsm7B3bUc30n+e7B/ZWunETkfkYK5mRbBaolpQxJ1Xs5WnNmdCz7E/xlcSSB9iXf54CAtZ2P2uTGpwFOylPPCOp/9/VX7ZvDfdrSUPV4fJe6VRmsCT9nrBvllawujW4EndYsa9PVa1MFczqqKtO276rg1frT1Kn2YYpoMoG9gBVYz37+E21pdpBm/+qL/fYGkxnBmY9cUcE8bqyM2wRFSdt1NHVYCzBUO4+E+NYrexUxEPZ3DUMvy5pjMzFSiQHBrH+brHFoaoZKjVB1tXWlytZ6CF4GyjE17PG8ZY0HMLblOnPNewTZr8OTC6LqKx0za1EzXwAIfgpUNXuKrF7ELpkYs6GSFDsEPi9wFdRX3STmSSgENi8xvVG6DVC1P2yDbbuz/hRbt1dtj3F58uGH7f0H9Bx99bdt7dX/xefI+um8TVKIi2M9vYC5hmRLB3Ap6OQ7zr8oCCLxTV/Vuq7DsHqdas4UYyWTOALVkoRnlDLJJpxqbHqqKes/iZZcH5yhExPWuO4xYVTThoe32JZIsGg9p/LZEMjcxWzjwmvL862AUHufylyvT2/jdXanHb48aMcH9AXl9XPa1SxlX61vBbRaJ5w+rymJ8NhKjuv9TDApEC4TspL7er8Jm9/vScPt1flYckz2SM2SjGS7zxPbC0ADwt13GFbu6Mh9YwzFHAiIV7Cqp/QIPlraAsY+uMyLahPvX5ZBxFXY+lFh6nlMkYSa1qiepUWZaQlBq87PKBW8F/NcalVZ/6Tc8m+I74nbQf5pKFArm6p0/ZCv/fYsjsI/nKf+j0i/J40/xhEYR2AcgXEExhEYR+DHPgKEPbr+Voj7jh3zGdnVkoENjOtwsvUaLGOgZzGhZb/yjnkw6LXuyMDKTLoQU5nvDs+mziutDABp7oXnN5T++lyF6dlrufwSDAlg+ULwmsy8zsBpZbAmLztPoLRJICtLqsGRDjHXBFbW0pVJSFVRGtjoLDklSLWuK3VNAIwJAG9TmafxmPWJROoT3GU2bMUA2ExoGBOVCtTTu5LAbBtQKFAVjRjoblmrqium7JnQWjYXCa+fvSBiPesGMrYCkcSxxlXHX+Pjue1tACMzXpiDKae42gge7t7bbg8f34fFNfI/budvfkeg/6zN5yQCPPYbvBdSfIv2KPTYiewxTr6yUDJO/h7pJ4Cab4FqzV/B/wr0nGXPUpDdIU+wVslX6zE87zwPQLXWRsGycgFOfXIcQAcgWyx7ufzKmPqz+mhmw3xbDyfrWnMilWTAHNdfAYCvhU3VVdVAHFdQgu2N3SdtdvMT/oYxx2zmhBrAf3n6ZfvqDbLA5Y323ektWtHA2AOqrIRbYaqU4N4a0hjhVB/ZyGAZI+W/MlAxO1ISDjM+1YE57KTHZk3pW9wZADclUfDXH91MDfWvvzxop4ASg3wD7Ljosr/gF56QlY3oOsy87yknYN8QR2BrMJkaZZ0XSn3DasqeyXpa08wsWUfax9v9C1jjKMxzAsSs+SQ8ZG4LqEYm7HXFj6rYrumMnJ33KicW3EZ+zg+TJzrmXtvHU1ZPwBnkWRO2EvyboBJERMVQNalpxSPLHvRT15sAdanzrXJTa1JjlibzhxSf78wz94db699xJ3rRbqIYeHT/fnv80S/a2uEf2vWz/8z4H3GcXo/cJ8zimIjJ30p/NQpiRGRQqU+/Tp2qYJX3wKheh2HtPVOTsJFZFbDWtl4jccXlqErA7jjW9eHYl8La//2gPCKSdb9d6/WzepfyuyBWx1zWpwqALHfOUaAqi5r6U75jngTIUwq8Nb/Jh87aq+d0BI2REjJhzZA0U2L9liNwzY/0d5IDvT7aFjXWAQ/gVQY0iYO6KD2bANYoOyJD5p7akz3eG+s15pf5WVCvenluIkim2F3U+aWVjdvhUCyYPTqGJ4UVd80WX8voWfdPcmyLsbvwXof8ViY1bWSSpIvXr9oKONYz6lVJVGS8NQOr7tozko8Tfrc44pSknBLy8iyoRKUpNl/7vn2rPVPOrZKowz1qSJwN5z7+HEdgHIFxBMYRGEdgHIEf8wgQFgxmShWkVQwrgBlkv4PgrILUqlIrUFPhQ9U7GiqXW6/PVS2VwYtbLGTM+HtXUJntSkLrNhMCtm25UeqL3L5qjmQqCvwOfG0BWAAK+xKoGgzfYI97axRmJtbvDKrsJDVsU5xxDRKVukm6KMcVCE8IWmXNLm1QT/C4obwT2axAV7ZV6eWWIIVepPZDrVrDblITLWPVc6VWFcZGQ6R19m1t7BYmLwJk4/SZPVXFvoIuot0lgOtM90y2FZxewyxN+RmpsPWJAaucE8CXeJvtqeGldvbxzx4CSkW8BJKHX9B88PN2Y48+mLswfjcBujc0hSljmDij2sJDB+Qcs0im+qeWyQws058A1UHqO1QGl+zTR8yrDGTfoklj1prpkncXSJXqLGfokvYWELWnosCzwGsAbAyTSkaoQVI9nw+KFHgtZkHFEA7BcSTBbic7JUuV+lUNewhkCeJnsKlbu4/C8BnUH9NP8u/++BVAdb0dXG63N8vtdoTk8ox6v7a+HaBqqWsxvcp8lXCXvHbCXE9l2gRqABjbw8xIFmwJXrPiu+MtxyD41NhGZ9u7NyftU9rSvKF2719oTZMaWx5LAMum+1Ra6ehYh2pLnNSRFiBfKbcMWwlDmvZHBYhFR76/HHTrioxU1+lk3Qj2fGi2pblQMbBimALIXhDTMLAAnbDhgqlKIpWosj6nGFTl6gLeYmPN1yR5UtKBGPrgEUWOoECopk060a6ssxTICtIAoOWu7aH2ljoh5pBuAnocC+W/AiXNt9ZlIKkZv7osQyVmiOuY9jTtu7aLy/N7N++0J5/+sm2t3rSr7/73Nr14GmftDcEnLKpGSrpz205IIOo9SNdf3XwzSM5Yr8+OkoALKrWoGUBBqq93sCrzHGAqMiuWu9jkqpnMcx2g58oIAzzIaUsanbWvgZKTpZkSYK/yMGYKCs+GWYaRPCOZorPvBfJf75jKqles0XX6w54tttr+Pq645nF0sFVmvprGLfiCREzpX501WUvHl7nsbWhk5O0xPHz70TGFym2xpL8rwHNAM8mU5an3UF5Tgs7OVhzz4hSzo/R/LVOlXCUOi/JiFsGS3qmHB8dcTyddpuv9QvbcMWAdATQFv1GPAE/PYcoFqkkw5q5dDtGk21jbtpfxRKmPjtsv9zLG1e0FtmpzHHb/dTHhaULTUT/i61X7Jv9O/KnU19n5c6Da137N5PgYR2AcgXEExhEYR2AcgR/ZCBCHDDWqBlZDfryC1GJaw9Xw/Y4xK27NR4URFf4Wa2OHVOHqABwNQCKV5DV7pV4CYKoeteSUc1xYbVVjH1Tro1LrShCjPNgvs+iGKSEz+TqGfTE37+dvs78bG3thN5cGvRyqYasAcqbhCl8La/2M1uxNSfCaHqkEoRcGX/bkFBwBCjUR0UhHiaWM6lQZLQBUiebQ8DRgwLEQqLLdphJRjZSsN7W3qkyuNYbEwxr0yFb40bqgehSyuKkElgki4FfGGQMmzst6wxtsc3MmmAYozS7bh0/ut/ce3QVMIKM7R2r35h/bzd1nbXuP9+/weXP6Q1JHK5u0xjlXH0mNlWCS0mtHqaL1sgbe1vJVi5o4HycF4LzJHJURUT0quCu332L/6u+BSa06sgoKa2zC4KQnos9Z/1Zy3nqfO5YZFWgKQsvJN+8N1hWoaayUyDtzvP72vWw3BP/oGwXKlwT750p/AVDzWz9rG9v3A+ZW1KjuE3z/t989bS9OaPGB1PeIIP/wfAKoZd2xxi5sUyOTJcsYwsyxr3YwU+ZPgOZCE0z63HYY1mKjYoikEsB5D1AtqevH93bb+3dm7YsXp+0P3x11QMl6lP1l5zKbAuGtyDCVEXemU8AAyFj0xEdSIVGfCg4K3ErOmTBIr96AWNlSalMFpyHXfF7BtuY6dbUGl/IIXEuCIlirQEe/UqsHrJ/VJcW5tng/ny2rPzDMrhEdkpfs3NY0dYWX+c5Kl2XA6lCzG1bR1RSAK6gvKWpAENsu7SkKKHUdrDvfrI8rajuFNVQRt911eqleftNmvGd3vtc+/fTnbW/CNs/+77Z19ruAadlQTZQ2keR7jca92p+yplPuQyZrAtBc+71OO4kkZcHq6Vn/Hp/MaupTy6Ao9dsB6o6Laoyg1XcOv8M69pqokap1nfVQ8vQAVZlNJOnXC8aIMUtCIC18qmWMJdcyqqdnMqkyuIwfjOrpuWwna4aa/bMzEgNnda0otb6AhV1a38p6j6Kjz136qobJVaLbpdmOd8ac13qCJEkQLzNBb8ofunuzxyeTKqOtNJt74TmS3jgxe9/QDM5tGa8LAKqSX1vSHJwc5t7u2tDELneCmCMVIheKLqnHjxoG1pQGNu0Q2e8RTHnuBIxhmSr5jov8m7ALE+t9e0h4wrXnTqKiwPTljkoQ98znvELye4L01381/KxLIHCt3n/rMQLVf2dgxqfHERhHYByBcQTGEfhRjABhz3bRLQYKCTxMoVfAFmYigLFaYxQQ6ZFwthHw2B7GoKssk6wxClPDq9abCorSbsAvQIIg0+e3NEPiPdojTQhEZr0fq8FTKQf9KpnjznQnNaVnC9rGXwlU7Y9ada9zpK5TgRoBEK1F2ZBPFHQS2ZbEmBiSwF4ZGcLBNsOMxfeHMTKgA/jE+RIGTSdeWc7Jbhm2rGMw45CEMbI+MjJaJY8ChHIa9e+ZrI1DAy2qsdGa9X6ACOPd9fTsFOZ3piJ1roAsGV6AkC6/tqvZ4ucdmNMdjkOJ5/0H0/bBZ484XsAyLWiOX/4RJ9TP261bOFoiS17zcxiXJlC1DQfSwXeskeZJskgFQhN0c/Y+V3NWbHh8kpVwhvl2xivh8I5bNwY0OA6iZBtb/BToqTA8XGEPEy2U639nrQimBAEyPfZqlG0VeXVjpfxeYDXBfmdUfc7WNAVqXXfW+6k/1fFXmaNAVYaalha3Pmmb87vVaxKg+v3Jov3d779s+wT7b1Y7bf98Ru3qFKBEi5rrGR/BWgxQLSYoh+cqF5gCeGYaaTH/9RxrS7a9YwOD97RGKgxTGJ3ff/For+3Bvv/mmyPa4pyWAsA6PYGL65ftBLwCTesSlRGbyDjXqdXzESSktrMSNwLjmDpFeml9bYHX1JhmsMoVOoA27Wa4ukwEdVAcgMPbsvYi7ayAfxBo54rsz/sZOg0nBaEsnifieOx+BX98fsY28tPqByv77dgo//VD/axFpLBMufpnAAAgAElEQVSV9ghQdHU4X6GDmSt+X9iqRVMlQb81yrg5XyKFV94tUN0DqN65fgaLuqTH7Kx98uQzmNV5u37539v60a8DyMN+o1oQZKYGV5ZVeb4SBO8B1qjbjNl1TvLIv0sO73VrzTYJHOcx7KpJG49uYFS9tWVgs4zrLuf/+3cSNSYNhntj/Z21apFocjWqNAB7+oLl/HldQG+NOmtWQyTNqk9P7Y0KOLZPLe85B4ie07bmbEnvaNa1bKuGSiUXFuR7TKHTY7CUOU6SrY4xvmPeo1QdZC1lEVaCItddtaJxTpSUez2FjeWYIxv2uJn/JdLeC9x+s9at64cN9zNWSoKV/VLfulgCPU0a8RXHdY5pAQu+6nL/gqjMs8Zd5XNOaxqAaiyUNEe6CFD13rHDvxYmG8t6z3t1b16lY3GuB4GqNaw2MbLFzT61qc9z79pp94GoB3zCYV2M/+YjEP3feW18ehyBcQTGERhHYByBcQT+o48AocC8A1VD7C53S6hTGe7INhMI9MCswtH+Wm0jE2qriAopSgC8HQhqgNGDcMMRgWMCkgKg1sjFTCk1Sv5WCOBtHZ1HQSA0hUGx/vOcIFCJmyA1XwbOAY1IdQlWbXWwRMIW+a6SWIkbArHJvNrKBBjb79R6VpiZCcCF7hhI3gicCVAFsQbuU5xzt9jG4VhTC2kQKCtq5KfLLntye4M5D9kz1sBEdKEZ0yZA8srAmkA+ViHWDr4Np4qxmwNecCLpLBrMAn/enHlcth9p7clf3m837tgz9bIdv/6qrZ193j64+xKpqydBEG4ADotE89QE4NVqw4B96BkpUC233wKq6d7Jxp1FSo/NQeI9zOm/H/JVLZjQVsDeoWzq9noAn5/l8FsB/bBeZLorsDWirp6psqPuRlbINWGALSjt4JVAOvJG5Y8+Z9AvQxlWDik5MsgFBknbNz+itO9OQJPOvt8enrVff/FlOzrbas/Pd9vL0z2CcQJuznNFaGutqpg3SRVWvgF8ZNdKclkzc5g3gapALOSq0lkC+m1rVU18CPoCXOv5XZIKP3u0G9D0Gxx/Xx1qFKUEtma7pNOyqkqL3W/t27EokyKlv9VjVeAgozuzPrR/joyl0mB3Mt3iOkoNqvJb2VUvIBIcyq07KDXgDwPr31Ex1EOw4TbFUlmzWnLfqAcEZoIsZcQB4rZfcilrulSLNi19GMeqw2T+AuZqzXSlc66v1P+GiXc76zL7tapcW7dZAI6zrdT30p645TSURMYcruzhxvM2RxJsnfnjx0/aowf32tX+r9va678DPJPgAqQqy8/+w1RzxknYVAsaB27d2nRrjwGitmVKz9QwqAJZJPG6O09I8OQq5miC6KvG/J0ypJjoGjzvSZ5PMdsObgnie7JGLXkfiMjXPS/uOTEHExCG7ax+stckrayNPoMEXK7mAHjuE/7NPeiUls9czGGD7bWq/HehRBep8Aqnag3DMsbJ35TUuI6tj7sGZDgM+3fKKvhMa6Bz6K6x0pCXDDntaQStuvp6zRVQvVD+ewjQ9kNSs1zXwJV14QBVpcGn5yQLbVVj2xingXu/nzOYqQ0JEZOTC+pSFfHaouaU72JKuX653r3Xq6OphFcpYTSoS1123lUSZ993ypfPHNGL9YgKVdOh07WblIG84dmBUc2i65M2/Pi3nvuzt4x/jiMwjsA4AuMIjCMwjsB/2BHoQNXjq3Dh3T/2BVTfsWv1Wj1TIsIK9sqcJ1LE4pPycw+omh6ovjMBe9Uw+dD90ZACLrSHJJZehXNNuFh1rFUnpwwywT4Bqhl36/p00g3QYGvlk4LIyDZhMpdI1IywtzRI0kyIusVNAIUmR9acWusmJI7rMGDn4oSQC8bA9jRb1pkCFt12i5YwMjY6jCqxW9Hz8VyX0oAaoKlgF1AYZ1+DOkGpRky6itqexriZk0ztFa43OZYwHKqQZX2J0Qm+xbozttsBqW5TE2mg/eDRTnv02f3UOK6Wb9r5q1+19/ee0icVoLdNKx1ddJA5Ru4oWE1PSFtxyBQJToslXSdYty1L1aU6N87COxOlwUCppw0yJ4nP+y+R/75dA2UmE+mn34KmAFUZ1Z7rQNZdIDQcHe8TFRK4y7Cm9tRgnecCXAVTndGSPc/zJXlUihimt9e0XicIF9Q41wIn6vwumcEbT2g9dJM1oYAUoHpw2v7pj9/ATK23Z2c323f0UXWdaq6zYu0ted+FQKPXHFfrmOpf6vqLkVLqhsvIqlj3au0S110nyxGxLg+Edo8a4k8e7MD0XwJUD6mRJYCXIeUcBLaepH8rFS4JcDGyYbL4X1rcZEx8H4wmi2IGkLqKm6/STBhV6w690lgXBS49hArINxjvTetVBZ4BFuWxnMN0BpR7duYsvXoL3QYsm3+JNNifJiBSq1iBvU7HjonH6Ptlos91n+Vj13v9eEygkqAq0CxwH+pzPacYPGUsZI3LAOsyzriqEwCq5xqi8TdA9YIE1NbVm/Zw81nbg201afPo0aP2+IPHbe3kG1jV/4aB2Ku0gdpS0k8SSDfqTRM2mid1QzMVIV6LkQPLrk53y0jJA7TuVDCb9yOZl9bujtiVOvjh/a4k4JG99zEroGqWoUtuvVJUdaRGteo8XaMmVNYEryZXYCQvAahDv13bDVlvGikvoHV5MQGw4kSNTF01hC6/R0fUX8O4gnerh2qvT41DdVjsuu5yRxVg+zefoeJDqXU5GCtcUOIrAC1nYMc/92Elvb5fltcWNABVTa68/gStFydUmDI3KVvwnsn5CmDtC3t+dEbNN7CTa1q2NCUVjlyslQcthkkMJcDVnkbp73lazAhtSczI1uffDv8dqO1lVv23IhA1TKyu7qoZYJZT8ZqKVYDpOaD3Ve5hniNV//xf9cbwGIBpXadDEu0Hbxh/HUdgHIFxBMYRGEdgHIEf0QgEqFZWWyA6ZLgHyCIQrYC0JG/J6fOzy4SR7+Zh7V0Y1WJQzZRvX+9U8xheM7DSWEmIqETsLGZIMJfWTLLPsleqrwiC+SxbHUwILA1aZGwn2wSl1srZjBBJrvWeRvwrgvULgvj0C2Sf9hI06N8ELIY9TeAGW0pNZxguDt+a1zl9aTYxNbH2yuDNoOyCAG37xoxWLztpT3Olg6kBrSMkqAhAUDpYAeyUujfdgv1cmQUlx8aSAUBsf8n7d5HkaqxU7FwJmkt6aRBJwxSCzR2CZ/tY0roV46T19slfPmg7mPQQHbb9Z79vd2Z/bO/fek3ZHSzRNkGtwbetc3AdptlrzJPCngpU4+wrSBXY+7dMoG12BBWpkO1BXDFiCvjq8UM2ohIGQ1riT1/X/KYYlGI+CqxWYFhA1fOq9jUVVJe0V6DKWMuS9k8eKL8AXoGq4Ee2qEtJIweOrlFDpTKXiRxW+e/VdtvYw/F3bYeAn5pU1uLLw9P2D1+8aK9hVA8XuKiey6Ii9wQUrDu/vEcJq2AmrYRk5AIcnZNy+826sZ45yQXn1TYidXpOu3+7kazph+/N2seslddHC4yUjgMKzpW58j3X5Md9O99JtpRxkYA3rWcEoJ6nAb5LmfGJ2y7bLMPaFXtXEs1q+SJQnU5kgXtqwfrgABCSHZxf1AZexamDLXbV4/TadXtlxFD9kSFrHpXerS59J8Jlnt+rj6/n6Wk7Xtajpv8s4xQZct+X7VZSt5vsRiUxBEQDqypQitLA5/m21+cCBKapD2gotcqXaGF1/926Omz3YVRvwhJvoyK4f/9uWNUtenVevfibtnH2Jdez9wGuW8ZJSbUSXte5WmgNkGRSY5QUFK7xEsxpWtn05ITXh22pTPLkd1/rqD6XQCXgrgeGdWBTc3UIUv12Xbu+zbvUFRQCXTmsIFVgKsq0VCD1oM6z73bdMrewpRc6UcuoK3udv88eZu3w9Zt28Pq0nZzOkLYLWp1bPknDKupUV5guZfoEoz3pIFC1ZYzPKS8242Ei7YrzuOAYAlBNiHBMblOJp7q3x1RJlpv2M7a0yTXJey6gci8BpRplxfCLutTVMffsU82viiW1x++KeerTHjY2dwJAqLDybY9X1opGet7vlQCfBNx23wFbSnHflvm3zZjcqf92VJUr14KlCrz3GDbVZJ9bCljP6J1qolHI6uMqYHV4DEfk387rcF/6c6b1B5uMv44jMI7AOALjCIwjMI7Af9gRIH6xj6oP/5Evl94KZorbtDvqAGIGFrVkWVV/6jvjpptaVQM52KRAQapO0xPVzXEhBTQJh3V09G+Ba+BQ4qMCDhUaF4yZ0GrG98jIGGjOd+iNaOBvUM87FtRSKWG7lpYz8CaK19lXxjXsLoGQgdi1LT1gSuc3yu1XuDzHVGfrmGAO05IERQBaA3XZtQnv274tO6mBZ7GI69Y0+rpBb69T9MCVKMYMyQCWwDMgJrpRQAPv34QFngMcp9lOMxTNSQzsi20UKs4A4zu6BtMvVXOlRx/ebB/97C7sbkPy+x0daX7Tnrz/um1vw0QAVDlRAnAljQbi/JwxLhrFxN1XxlogZgAP0yrIDkA16BOUDWxqlwxmvAeh9Z/XclW9coXiPjqTmnC5akfzSjU45Ve+NVSSNbPOOO9xu/7eMKa9LU3WRDBan+9utNTZ1EgsM9GsBQGuQNWfkciyhs5ha9ZvtMneE0LgXcChgetGe3lwAFB9014Q7J/Qi/JoRdAPY2UqxO8LA+JuMCSbuBkpbhl4DcygyQxZTaW61qgKTgUpHmqxkKUacD18cm+nPbg1bd+8Pmtffw8/FJbUtI/gtGS1gsw4+Xa9gPWlAlWWbpjU9Bz18x0PAbDsqoAjl1JdiTFz4jWXkSBxA0bRmuaMnvtwhiN40LhIUNLrUHlFoBpicJByehz8buudYubqWLOX9FAVxL4T38tCLwVK/NTpN4ZOPUmhE236tHYDpYhhZcPrMk7CqIBqTec5Zj4LAKpOtVth2WHpzgFCANXJ1UG7v/m83dJYafOi3b19u33w+FOuDfbx/d+1tf1fxdh3cwasIYngtR6QOrScMSkT06RSE6xNt8GkXAO2oEk9snJgXbl1yK52NempGsdfJ7QSAzWatq2p9Nm75zprmHUPSEsyJegvtbd+R1dua5f87enV7wJO1621pwGclhyg4d+gvvocFvXg5XE72j9rh0drsKnzSv3Yd5Vxj8mSuNfh6vfHqmPubY9w45W1DXY1ASMTzt/2rE1yLSoF8XX1tHW11RpWjgzbrcGSYNpXci7sj2SfLsAC8SVJmOM3R1xzxbKe0iJLx96kK2NA5dwWv7owadiNlQr4WtWOZLi/rvNvpcqow+V9AljX9R7/Vui4riTY9ZXOq7xOGiMQV98D79RCXbfyzH2l0jm1vsbHOALjCIwjMI7AOALjCPz0RqAD1cpEG0II5QwDzPcXyClAUiGJ4EoWtCS/tU2FHlu2hUkdJMwUsq00qgGk2UZAULuDs+N5WhJQa5bXi8lQQptgp3+aAYqmNYOjZCqVZB23CTzdxABY51eMlTwqe0+u2+7FPqMcruyYjqCqFk+OqG2SiaL34hwmcpsgdxc30Mk5wdBrjoSAeU2XXV7f0kwp8mHevyezRq2YrTPCsnh8MFEEtcp7ZUOtnd3CRTQ9GGUuiCajMLRmK9JE9gdFOrF+1r6tvuZ4Ge+GEeNz+GNXAyfY1PUp9YYE4L/8q0ftPXqnXiE13v/mV+2je1+1W7cJ6JT8po8I4y1gVfZrbaqtN5T+whQF2ASUaPSk869zZMsI56wSEcWoVtBbNaqenwxRwdHh+YJmJbdOtaNsaA1/zqMCRMFpl/RqkONzSn8jh0xGodZRJJIasyD57nVzAQZhSAncBbhhXEvyGgtbP8SnCJqzOGSqCL51a7YNzdXW3bZ962PW1F479SMYl+9evW6/enoIkzovFvBy3k4AB9c4S59TD7gg8JdNdJoHeXR62QJwXPOaG8mOz5H9mruYkRRwLWZUBH8DAwsY3Uaf+un7e+0GRkp/fHbcngFWAzSzBhwWfykJbIHFYlRRd2eOrD3Vx6ZEjJJvyoAL0DnQbl4q297jVIZTh98OPOeTAoTBmIyt+/H3JeNb1ZfDg7FyzXllq2rIBoJukydlSCY4rd6hZc5kPbiH4ZQsAaMe/0LjJE/OvAGfEZ2CSZcwttW6pxj0qi90e5NM6a0q6BA82ceT7ytqUnV2XlcSCgI7WwBOkXTeXX9O2uy0zRm3W3s32wcffYrLNQmZ1//Y1l//DceI1Jn1PkWen56quoQLqlUTWH+dnqk6+5KQiNpA6buD5AB0p98oD7w+WASDCsGjNRmQRJuTx34D7DNqdT6Zl94bOEkXXZ15v0Bcqa+ZqRgVcR14WVhTiqxZUH4FGNUcKWAVADrZfb/Nbz9qh9+/bC+fvWTzCUzqZjs+pB7TmlTW7gWA9wJn4JVmYN0kSXbb+43lC5V8QCJM7aittiLjVjau3NoEncA0d0gngqvVetkuBXYf3iPyXoGqN8uM07v3XlAOcbZ/2g5f4DbO/nJv5Jo9PuNv7uMCx5LwAl75sjdqAUw5UxnRcmr3uWhluizBftk2rTldK+Gv3gR+Wc2qTZ5r0MvdhmZ+hkC37jr+ZRLMshELev88sfZ2wY+/jCMwjsA4AuMIjCMwjsBPZASIJWxP42Ng3oohq1Cz2KMCOX4LQISYgKAOYksaTPAU8Angs3azy4AHF1lrUZUInqdFgdIvWS4DWOEuIU1vS1PMFgCBvnqRPRLIblg3CmMYEBzQxBc/BaqyGhoXRXJGICZjugkLphxyqRSPAG0KCBX0zueztofx0BaB9yls7IpWJhtG8DOOHbfdCUDV7L61VFvIhAW3uvpaVxfDJ89fSaXAWLgnIyx4MFAWW1HvFdZKJtU2Gp4ToFc2V8ATIx3jfEGFbFtAi+ydxr0GoNfUpt5qn3x2j2NeI0D8mlYdn7cnH7xuW9sE4NvW28kGcSz2i8QcJs6mMqsaKAXwlXQ07BE9UyOFlOlOaxofAwse+JNtSlA4zPHALVaNXh5ZHcWivhMDG9gbBpe7r0NzbTua1J7K4BRdKGMX3ifgRRbKCL5DYoP9IZAOOyUCkjUt0JAP9mdYqjKnUcpoT07K6ADojBM1qqu1bWSpvuUaVnO/ff4Mw5XlLFLV44sZBBe1qbj++lMoouxaFs4+nDLMMVMCPcp8CsisJXUaU6fa2xWlRrUzsQPZe4s65k/v41kKOPiXb07am2Prlz0NGU9AXVq6CAAEkLVGwm8rQ2XZpX8qz8mQps9o+pTKmpa6QNl4WigprY3hVEl+XTc+prY2UvKefI/jXLLdmJfFHamA1jC7aTkTwFbgMq1yUq9dYFemN9JRXs869hjYvghtz6WMnQRLnkNZ++i+rKS3WNwYMwWouM4BUdZpKheWWWYtLHSNRVZ6eXEKcNJ4qhyeL2ktNb9+1e5tvGh3gDymt+YoBT5E+nv39q3WDn/b1l/9V+4xZyz7WRI79lQNI6rEmvtD1rpzJPhU2ttlv9aZlyTeC5M1EMmwQE+pcEmGa30XW1ztmkz4dKXEoPvOijSRYTahO12bNDA3Y/Gucx3mv4zBLOi1tloQG+muzr3Csp37HM5OO33zqh2+esMYAVBPJ+3ggGTKGdJxlABLAKqANk7L3K9kYct0jGPO1PK5sqqWOgAi7Ysah+Gi/wNS4/TbzebSHicUft3FA96V9XofZHvvab4YiTmvCVyt2z95ftxev3gZxnR3h/sPy+fw6CDS37pCNUbSIqkktivm+DxAsq9T11J/X4yd3Dc/Ba9+ez2mGCIsrClNYam1rIJeTJ0Yr6qS913u188VwpaR0/gYR2AcgXEExhEYR2AcgZ/2CBB7vCdiJOooWWgFAmUQUsBGYGYrhwIbGopUDztDCwMG+5VuIe0lYGQfA/AsYyST9D6vWNAoyYDa9wwta6oViNWtkZ4ZZPOOCYxIheMAzV1grqzhcTdrge3agHnU4ONC85IdtlT+e2wsagCrgRIBE+0vNgju9gB48RO2BlHASO2owdDVMYARo5Jz5ajbdJPdgbEliD1bLgJ+N+a2j5F10uyIz5f94nOvAAgybxMC35nyZIK8GMZ0EGbUr2y0+jSyOSDIz11PPR/mSRrmEDgLDAKKZMm2LgCrG+0v//pj2NQdQPh+e/3NP7XP7n/X7t1GLocN8DpSRmi81KZqkhRUpDGMz6eOUoZrkPoqaexyYJIKmgnVw/E2OFQOqQtzPZs2Mgk9f/j/mpFilCswL8m3vw/SX4FqtS0yAF1nDK4MVAnUlbQmqna7AE+ZFQPa/rlpZ2FA7Ruc7Q5SpebKXai2FQAAcDSAUVa7JGgXmG5u30P6+3G7YG5OlrA0LMXfP99vf/z+mNd9DrCPsyr0c4yUzmBUZd+zogU3ApoOPj17A2kNhGbR0PJQ5suxidmUmmqEFHOd1Pm1du/WpD2+O49c8rff0nADll/CUdAoQ2myZKGjauTCjJv7GsCQDKXgztHgdfuUxgDMtc13RktwYSsfvmQ1Ay5Vq2o6wzabHNxEgyUPsmY0ICM9iwM4eS5Ji8L+gh7fpTqhcGi5HKcvrABYKbFgmg0Ex+m+yfvi/OsxMOZnkZgC4NlB9mdtYgc2Q/JFF+O0yxEIBagWwDYJICjS/fd8iegTBYISVaXBXpHTtaP2cOsZTUf2SSaRHCIB8OGHH7aH9x/ieP1da9//n6yvI5I4KCKQBgdcoSqQWY2ywHOP2sGaVVtEUZ9qMsL57PWosqgy74LbQRZf10yt/IBXF6SD1mX0w2vOX1azF03kzLKqDhDgtRtFrUWfy7UY/XaBR+W/3IpY4vO2eesxYz9rxy++aEffP2d9KE3fbQeHrM9TVB4oBc5ZuyvWqux1mWk5pzK3XXTQmevhuJLLAdTaIzX3Ww3gNPviFm4v3wBEkzCMuwkIEy5htUkApUaV99S6qevQcfS58zf49PJ9fIR50uVpEmlz7j2H50ckfVyXjjXXI8mDustbR8p9N6xqsaAlE/eqt7ZVoFkJAZ/r/5r0qlX+JelO7t4KBLFHtKKpimvZfe85bq9qoxjb8TGOwDgC4wiMIzCOwDgCP/0RICS70/PsJeGtEMKopWRdJYgzpK66NUGpoYYiXsVliGoJMul2F9dGGStgYW87cw0wNUBNC4MwPe6lJMJpPdBZyUBUA2YAVTFGsgUlS9WFdwrjuQFAERCGISHOTKAFYlmuw+Tp1Aprsa70NRJFe3WyNWznBJA7gV1b43WlcZu7msnw+dZEYeSytC8kDM1MGa9SP/tp2gonYAygTGGcUuLLTT4PUCkJa1A+AwjOkNTKlMqqCK6U4hnkCl63+Fxlx9awRh5sUA8zMQGhzvmscJuYxlibqnvrvUd32i//l8eA4cv28tvfY8L0Rfvk/dO2vcv2sLtpSYN0OQyqjKoBdq+7KwQjE1RgCsjDr7LY/s12AapCjKrVfNuWJtGpL4UKrNyEp8JxCmeLLS9wlucFwyYswqYW825iQ1lvL4QLGLf2UFYvMlC3SRDsIMmuGvH3JSeWNRgNOPBlfur443sN9JUG+zcBtYjJHpMCUA2LprsPcWd+lLY0J9bxUff3L9++oF70FGA6aaesl4PllAAZJkjpM0ZKMpMJngUwkb4KysqYSIOsaApMKiSg9/Ncu9Z/lrGSQ1E1p619dH/ePqCN0RlB/e+eEZ4LNr0iAvzeMbQxLArYd00X2FnKeMVgx1PvQCJGRTpPO4/1OWFkGSHBSrW8qao8j00VuObPgtXMlUsvQ2vNqMCjxtv3+pAdjdtxrqtaw7tcWyvG1+NKX1KnoU9PIKl1kB5er5UtsrvWQyqWh3XhkQXAsxoi4ZaRFKgi95UJD2tqL09BFWBVSSwO2iZ8VkrmATZb9Im6ufam3V47aLuXJ20bMPrho/vt4aMP6I980ta+/y9tffFd3L9DksqKb2N6JqtqrWpAqvJfr5XqqRrjJJNcSUpY4GsCyfc5xlU37nUU9nRYmw6+13Re11Co5qDyON1YK+udNR68yvnRrsXWNNLPb1vHyGBmU8Exx7nzwNXVTl58105ev0qP0sMjJb+A1bNyAtYU7GwBUB3Ml2wLxHN5MPh1meViyiUzXL7Wml6SSQgQNaHi2Sjr1czKsTcpEsvmYutTy4wCJHJgcyniYNavhkzxPXNerFMl+3NG7ew5vXOWgFVTliml8P6TAdGVnCRSr0s+49pfgpBlWCMJ975un19+s7XMUvM49jJIhgW2SXdizHQMkPWKUB1jr+0yZfJVE1qcm9dEGtT63e9bNTI5jn/93NsXx1/GERhHYByBcQTGERhH4Ec6Aj8AqhWIFQ/qI+4s+a3+r6+vr+IRSlwgUDVQ2sF1VWlv1XMV+FSmJotZWXPCEZ1CrVMFQIRHiiTMrp7V6uVCyWgAbX1CvaUC9kgmBaLUktpDURBobWnq39JXs8DwFnVdcC1l6KFcF1Dj+62320Je5zGt46hrsC47tkmQfmkNIV8ybRtE/lcCR42hCA6VKRrQ2VZmHTnx5Yx8PjVyopmZPVgJQDcAEBu8vqVBi+Ok/BFQG/Cq847Ml1G1sfumzsRKNmFUDYAFyMTPsymfD+v65BeP2qOP78GsvGlnL3/TPn3wKu1opsh+N5UhUzQpUE0QLosk+OzmTmF/ImUtoOxoK/eVNRWgFTgZGHPf05nXTGyXUws0uqzU2U0bkuQremCcNWDkPUh2PSnr9KwhtQZVJl4JqMF6GWYJeMuQxqi6ti3Jd//cRNo/AAJuQwBt9JzSVwNn/1b+S4bgEmb0GNC6gImbA1I3Cf6tQT2NvHfSfv31s/aCXqrXANM3BP4nANWzy10CXNgsWwpleEr263hoBFRJGc24yik3ztBd2pqWNGIZkwqdeUtChR397MF2e29v0l5TI6iRkiykMnHBra1iCsQJGj2PkkA6M44eBFhdabJX9rCMfLZMwKwVTYrG5SMz5qhFdivY9A9HOCwAACAASURBVO9imifMi/1ZXWab64IUtvHCjPKhmE/ZNEGsINSdl/twSYllb29SQ33OjpPCCFqpK71SFMXsRnqco685KylyVSFG0u05D3kGQbXn4bnymbofO1c+Jxuevp0yrjJ6rBedaW37pCTc1NDu2j7GOmdt54rfN07bo3s32+MPHyehc/H937TN49+SRCKx41xZo6q6wGuACyl1l3xfy6bqiO1oq4Tw7/QYVi7POcYh2GSN97eqVc355RR7IsV7WMCqQNXnRe+evqDT3yu5EKm7qg5ZVZ/jXHT+rWQLK8ttaJ+0vvcBax7W//m37ejVQcoUTlCIHB7aMxWpL+7jF9SwLlbU8bOe/TDHeQm76mu5W5p88CN0Fu6zUSlFkoaoS1x7YbWrf1HGOPJfjs2afo83Jme5+EzmCbBLsu0OBamC1TIP9tiZNwyUTmn5dIkzsK+bfFJlImubRKFSbiTCuZczXmdL+qVeItu1hpV1KGAllZixOLo+Sg2q91fE25kfIWyBVRvN2PLmgupTLZe8K1f9OiPF5xaLeqFsJo8/B6r96fHHOALjCIwjMI7AOALjCPykRqCkvx0RlguogU4ZHFWYHGFkYZZAS5vKCAhjQxkGNXJfAJFfxRwVaBUcGqzY1kW57/Y1NYOycMoS827+D+uXNjBuIcBlf2kDkwCKIEzHSFueEJTf2N1p2wTXxIcYHQGBBUcEwJuwaROBKfu7JKhdELRNADVbuvUaMwo0NE3a4R205zBA20Rqa22qBNFUNsZaUx18AQ6rBcdDcOfxG/xvGRiz/ZomLpqZpI6RcZJFy6GW9ZAILC1PBA0AAaXIgljP13OcEjArt9SwZk1jGFijLVja2/d225O/+KDtwdAdff872NRv2oM750ieafXD+W4gRV5D9ruG7DGSYgNpwZY1dwGr3b00LKHAtLNFCcadk3CGNbdhu6oWr4xiws+8i/0yFwVCc0rizLfBYcl834WKRrX2SZWG4adSVYHZIP17y0Z1ljSAtbNS7ifAqAL/HIPBf3dKDesbICANJzsL4wTgO1PmyMfO9j4k8fBeOwOgnmNkc0Zd3z99/U17fqjzqIAWY5qLbcDqNiCW0Ji6RetJ08s07GgONOcSNlEw55mzNmRXZUVlNzsBVfXPMusE7O7nF/S6vTHfai/2F+27fZxs2To1mXypNpVYdO2VDkFZdiWASlpabWq80sTh1lMrmXW/AsaBKQvIdcR1Xw3QK/DjaE03WOPIMT3uLVlVJbgyemG9ZbQElTV/EvrpwJTcSdVfzkl87HD8Z7q7eh27OmSYZe5y7TlXSnhNEPhdyaW6V8hE1/gpM7YfbCB/Z4ArE8G1bzsT5k65byTBznM/h0sMlVaYKKmL9bm16+O2t34AUD3lWkapwfMPb83bJx8/Suum1et/bhsH/x+y+RPmhUSRbtc6/3o9aKAUUyVP1ASX14h9kDUc627Agta0sgFoeU12JrUc2tzG2ai1XaKOzmQOrHF6hdZdUXMo5b32S70uO95KzqDQUOqbdsJO1MZuW8c4aW1ru63ePIdNfcY5sy5pn7S/z1qmw4qM6cISBL5XOFRrhSVYlKG/wEhJ19+6t5SkWIffrIvMb82RUt7I8k109HtRkjyCTepXlVg7xpEBe48Ps1r3LIFv5p2/CqgWW6txmaD7SobUhKAydhMffLY1sReWV9BX1SGbUjZh7f3iDC6UUoqlv3PtLmFJrVld8X2hukZZPF/+C+Lnaarkvd0ev7KtZ/ybcsSzKwFx0jqmzASuR/yuJ/A7B/pM1PgYR2AcgXEExhEYR2AcgZ/0CBB6Kf01WDMIKyam/u4gIqc/sDQyFeXTWCGrUKdYVl0eFXUNgZ7g1YjHeiPfX67AyNoIN9xWkGp/vADb7KWYN0Fq5dNV6iF9I4BZRj5GII8sc8eWLAZSfJQ9+jZhIqYwtXEzlV2SYbBVjF8Gc7aLULqomy9AM9l82VUktWu7nA3SwA0ipdTqAbbdzZKAc12psDiM73UYT3uy6g47SU/UGq0wFhxMObQSXCWiLJdVTZxmGDgFxAJKJWLmgKUJNbICuTWi2U3AxhbtNz767GH78NMHBKdH7fLwn9udnQPcTmGrMXVS9hwWyH0pY1TaGAdTBiAmMtUPMhLIgGLBlYxhD8AdY9icYrEL+cRz2JNw1MMa/TlQLadez7JY1pqTqjPNDHdwW7K80guWicq6LFuvY3U+y86nZMAZKA9ArNNZm4qKCywla5Aa1S4H9kmDbB1/rU9lFxLdSmEne48B7nfbyZVsqmxOa7/66rv28gRJ5XLSjs5g3jFROuf7EvnvdGsORtE8qdqzCBR9VJsah8cj7fJy14Ly7ayLuhIm9lgVgHIcO9Qv//zhbpx/n748a98flbnLSnZU0MdCcJtIfj1dgbBjLgiwBUxY9w48+AAZthUbWrOscVPHH2V6k0QB15HMZLS3jtMVjCpgTgzmNra4iXFOXTnVGqiE+uK2MKkG/2FfS867zVqaYyB2av0v+6xWwgVU6xbwjn1d2cszoLfXSzqrhUWrnY7sXOY3WSE2retXLyHBu7WqyoBlj32bYF+57xWGSpc6b3O8WwDV2foR1e/HKCAYI7bZI0nz2ScP2y2u1eujL9vV67+lzOAgcny/k1DQARvgem1f2CRt6rzDoE62k9CJw6/XCGsgdd0CVs/BaybXQWdPc3EUWI38t67yWu+FFvv4e0/hXKhnt29MJPX+LfA2+WIdKTWy6zvvs5/tdnGC1PfNd+38BNh1vt5ev6FOFXIQApL5MvlBeyXqrBf0WPXmsqJUYUHi5cqbnPNoT9NgzHLEde2mx6n1rzHcKtVJKg/6vPi8zsGqTiIDVh7MG3Ob1LAr66CAbC5Jxk22OwZeXps6DeecYT1PnSdrbZfsj9e6cVOkw6pO0KCb6LMn61KWFSZ2SQbmHGb8DTXH5/ReJUUXs6RuuRfQWt7BZaIkiPbrcO0kANzrZck90rV/imz4HFfo8kTIQY2PcQTGERhHYByBcQTGEfifYAQIT273yLQAY7Gofg/sSQUGxbbCUPQaVYEmvEbn5Qz0DKoqmEvPR519CT6GNgbCW5u4x9lUQJL/inkt1imCtwQm9VV1qhcGKwRmBvtpPdNRosZGmjSpxjVQUvrnfoAjHEfVHsp4Xp2X/O2S/XhcOwSrM1rVgF2Q8161bYDvBoDDWsgtQI8ARZlbpHIEZRf0KVzRCmQGULW9zc4efQ6NZ40cO4hI+CiTko+UQabtDCzDNqDW4DzyY56Tid3is9Y2MHqS+SJE27253n7+V4/bjdvb7ej179vexrftvRsrPota1j1GbMcgnLGVCWJ/acERd1PlvsxXjJXsm9pbcfA51qUOUt+wRRplJSAfgrxi7a5lXgNe+3yk/rSAzuAXWwSg82HQWEmG7CWMq+x4gY4wS3k4LuX8GzlkZ+bCmmV5GHGzh7Covr3ko/kcg/IoW5X+9po/l2KYK+sdy3hoRQA/vfExrsp4xOqKSoLBmtR/+uOL9hIp7hHs1IEtamBWVwDVdZitKT01XU9ZcZHC1vrbkokTuIZhsi5VkGzQLjNa701/3e4GrPz2DpLfzx7sBMj+8flpe32idF3QJltVkt2AdkFBAJ+nVD9TWjzIOFO/6dIptsvPC4CW1RzoUI/LelWvJd4sM7kJEJwBhk3OuI1/pxY0a9KxLbQigEoXFpM/qVEV2BbYukniw886xYSnEhK+r6754hZNZhQgvWb9RNrsqyoeQq6VQPhCwOTx8nPd57Ku6/xTWqz0NMyq9agFtAROMqr2HnWet1gvGziCb2Ggswt7Ngkr6XhstE8/ftDu3yIJtnxOP9W/gWl9mTrVGE9xoBPaNq0xtxKe9lEtF1/+sOmq7r9ROFRyR6fsddnXrtZInWok3S6GOt9g1Q5OSxbrc/26sY9spM9Vo3oF0lxLPTzXob1TAa5r9iRd55h2H/BZt9vVGT1IXz6FCaUjKI6++2/W25vXmiRJwLrOUIHwLau6IOmmy++SPs8X3aU6lw/PxaAqhm2eSiU9LE+w/lSDtnXVIDL1nE0A51unbCW9ynwzkUnw1c22zlIG2H1VDXGBU+c2/W/NPWjI1HuyLk+oLVZ6bNIrtb5l4nal4zl/y7La3/ro+CjlF4s1nIOR/HrsNAcDZmqcVfZ8udN3ebD3Uq9Mgesp5kzWp54HvpZDwtnacTu8fh52tZznx8c4AuMIjCMwjsA4AuMI/M8wAoRndwlNSpbY6YIOEyurXWFnARQ4wR7IyoUKO20bI4dZ7FznIvJev20LM1gxTQATcq665QoElA4bKG0a5NXOK5Dn/zKwkm9m1N11sv2wRvlSckdwHokt4CQ9VwnSqrcj7Coso4zBNRLRgFWcNM3u61BqjKaR0hQX3e07nIv9S+1NCMtpgG+Nq31PPZFLmVj+uzgHPgMKlODu3JzTj3VSDJLHm0BeBqKCOoM7x8t6LQGwzqUC/5mGTDynVJH2pgSaMAsEaXAG7f3HNwGqHxEMwqYe/3N7cOu87e1gAsUxzfisTUG1QWiKEWWFlPwKrpQ3Gmj7LUskUPU8qjVO1Rj3ILyDlmGUY4iTR70/6GpYAQnC7WU7JCg80aBFvmuGE+LGNKlL8awhS8uKRNVh74pFlVpy8wqK3TKyybcSUdmiDFw+M5MuHZ0I2fGvINrtr5T82vKEv1ckFGxNc7l5s53I6gDMz5Br/8MX37enB/ZPJeinN+VSMxrqVTdxhd1YZ+BdISY9slaZJwJ+6zyrJtWazgKZMk/ibjFMHHuZ55lzZ9sZ1tTDO9P2BDMlh+hzHH/f0Mg1/V9NEnjevBCGUuarg55A5A563c61olmS7L+spCtFqbE1hpqB1RgNtaIDUCnWyZrNiRJtPk+JskypINk6xcxb1qXJiDrHYNNc5QXu/O3ezVk+5wxGrRjVko66rVLMpFEC0ACpoJsL62TdtWfoekktYyWi0ifWvWYIBOjOvaZRg/Mv25JsOLM3qK14Uh8JbGGQPbYp7LB1iNN2AJw5ajOeX3cM2M+TD+61h3d3uDaRf778f2iO/GWboVaYonIwObUFo7qO+6+tamKWFGTOtZG2TdavVuIm/YNhXmO21NvSxEQpQLTk8H9yHWQovIZ8VFIll0TqjV2bOudaT10JmQDVgDg+a/6QW+Vd7j1ArlffwqjahoZ2Scfz9uYNzr5nDhSMP0B1AcN6EaM47lMAWWXBglQ/O7W0Xh4m3PiMAVMP3mU6lHsoKj28J2bWXLsZ42QTcr+8EjzXIkudsGBb5Uquyy4L1uRKFjY9qJk8e7MKXANeOTfZU4Gota8XmNh5L9varcTjEgbV57Id7zs+wQX74hywqVzXuTUFihdBqOa6j5vQ895oosssg0e/5H5yRE2qvgbO1wky4EqPXfHbMXtTAixYHZJib29b4y/jCIwjMI7AOALjCIwj8BMcAUK1e4bNCXKKxyx2M+0HKvRJqGCoQbievwtyEnqw9UTZbULgArVdYFoglGCsKiGV+QJSAaW+0zrVbnoah+BsF2mqATP7BFxoxrHAJCYmKRqLECwZROWYetQYB8wE1r5HpkowyN+YH60TBBqgXRKIn8NmGBDvULMWFSwgcBvQmZo2Y6ewFLxOHahAQbJwfcEIENstCeRkbCeAxon9Ve3TKrNrfaigRumffUkE02mpUiZRcSU1Xiagm9oWRekoxkiQLQSVBm9LpJdr7ZNfvA9Yvd1O9/9IL8mntKPZaLsEgGCr9HJNixyDcH4OYLUcTgWZBVIja+yANQC1yxmLLfXQiseohMQgYyxQIhApmDF8C7rK2KfWhIApFMwP/jYIVjJIoBwKRofTQf5psO57q14zWYhaUHlOBq3mre/WYDpmTAas7s65LHmh4DVGNcoRlZFG4iu3C1C5+Um72LxBWxrbwmwCuJbtnwCqXx/OqE2Vzd8Io7rUTApG7ZJ1mpXLnIe/ESDpCu2ayvgIMQXoMveFmx2uIl9lXp1D/7hsH743bx/dg7HlGD9/etqOqPN0fzFjcjQFfQA2p8FERsoVXaepjS05sGtIdtTvApHmIYpRTV9VgQnvLYBfiQTHZR1Ql+/MmhJisRizJIumQZdrUnDp8FpfHaBa8m6PYahPfHh7zlgukZzKBsso9ytfVs7fzRnIwDGOXHnFuNmSpgO7GqOqjQx062yux7LpMXDgi17z6EnIqp4CdGyJ4rEKNi6p69xynJj7ddYSXs3I+E/oHwy7Sq2jrq8fPLzXPrx/g2sXwyoY1evDzwGqKCdQJmzq1M11sSF7mlrUUhvEpYx+q/Ycjkw+ztfUowtS4/hcioT0Xu3zUeM8LMtkx+qmkBno6zUaf+chNHjcfmX7Y6rkujapMrnbNnYeZewvkPteHNCHFEB7fLqJy+8UsGobGnfJ+rTWHqAqe+6t43wxbSfn3PtgVsMl5hovE6VIpLtsPWypiQDuPd7jvGflXuYVF7a6alLr+lWV3x20M9augX6ivjdz5PUlCC2DpYhRSCpoluQj5+ZrHYiu6Bm8gWx8wn1KsL84od4YeXDOw8QR62KJsdSxbYj4MvFo8mzRDdcCUHO96epbEuBafVftZXsdLnWO5GWfxMUxv1tW4iELXOFc+T7IvWR8jCMwjsA4AuMIjCMwjsBPewQCVKtvaiBM/l9hRLGkJcsdpIzWd5ahkqGUsNMgIqZIb017BglhMThKfmVTBbfJpvNpAlXdgQNbze4blhGExTFYRpAvgeoqNUp1FImeVPPJRBBALQkSAy+s0SNAtY+reOlCkyL+Vmrraa0AEStQzpzAdHeH/q8ARSHUuixQAm/OQ+YJVmK6TRAr7lPeSFDt85cwdRNe27K3KnLcTXquyrr6GZHgCSpkHgKyOD9li2moaQCJaQ2gWLllpL8E2Bv0fZ3wOdbx3bm72/7irz5EVgyLcPi7tjM9bTdvTtveLmy1Zk/U1ApSE1hTkBjWJD0gDTZ9rUBq6U07cHWQ3vZNrYC4XH+7BLWDnvTJzGwXa1dgyPdYcypQreB8aM9RgNXgUHlgr0uNq+9Qf1p1eyUJLmBb/VMFZs67v8qoCnAz45nTOAOXHrS/xzUho1psUCJ4gSpjuoApPZMhx2l6cusTetruAoasDd1or6gT/c3Tl+0V/SiPV9sMmy00rtoRoHXJpF9af+yxJNjfol645iQmSq45hy8opBt71eB0nFJtPzahGs0bPH5vuz28jaMwwfzn32IgQ3BeXkmCPNeyQK2YWfdXK3oAqp5+VfFKZcbJN2C/GFfHPQ65jp8kWJjODvb5hAnu0Wu6Vaf+Fbm6RKLAUNar18jaXEgWy/MxQZLfBMMBX1XX+gCjohMKe2U6Q8T3FZD5Sk2tx+bsluy3G9nGWMn2KQLtsIkmn5Tl90SG9bLeG+wDehZWL4gXQIwsVEa1myrp9HulkU7O31YvgFTYMlIObQJQnQFcNwA299+73R4/vN32pqy5/X9sl6//PmOwwzWU/sQwp+teGzKpqg0EbPZhntBHVaWErt38HZdf10QYVoGq141gtV8XmQPlqB2gRiY+PBz/nrDJ22p9ujaVvEfi7jko+d3+gM+kv+7xfrt4/TR1uEvA6P6bDSSxGinp8NuTaBET4PoLWFyQGDtdsk5Zq9esZxMVdRfmvREXvLs+BI4urYBCtk1ypV9fqWUN8Cv5uN8aMOUuHua7koKqHYoxLVDrfgSqCwFnzMtYgyYV3GZI2DAM1rQ6RDF4Y8w1Vloi99VwScbVRITGdT4OkQCfLG1wXYxqScvpx3t1luvQ1mBLEnbntCbyFa/Q42stljRfYkw4GayVSFzWPUFbJR8XANVL2NVB4fF2msZfxhEYR2AcgXEExhEYR+AnNQKEDkp/BRfFaFa4/o5he/dc9VClcvItLC32tBjTYk1tzl71ftUpVKBqz1J3K5NlADVA32JijNcDgghctmA+bAfj0xrT6PhbgXOBpsh8zeDDkHYVaupXJ9Zo8bzGIQZYtk+wZip+t0r1DOZgNWUAbFFj1G1rGRmQFUG/xz2FhbGFzBos54QgLMxPiJ9Ys8Cqbrb5jkGxxkq8n3pR29TIQJxDkRg0plBOaZ2BPF8CoTnGO5tSs2LMKRJiAKhyxRlx9Kc/u98+/vhOWxx9RX3e83brBkwRTqxTvmewr9bOFhLhTGKeZIBtkaPyxpL9VhsfkYatMxw7jrE7lgYchgmvwLHmUga1+DgH8U+Bqs/J9nagyl9DzbLBb0kgBakG54MDcNWYvqUhA0J9OLEOoPi0zF8CVN1PgnCBat+Wn5FPpqa1pOFrMjtp9SGgk2GEcSKoP0H5t1rbbbO7HyOJ3gmoW+L4/NXLZfvDd6/aGcDhGGbqCrBwATjVFXiRmr+SFwpQNvje1lgpjKXApNyAE0crQ3XEBLD9FDz0tDRi/E08PLm/jXR20vapTf39d6eVTEnwb2sa94MaILWZVacaAydeT31oUZUF6wRtjmg3xPFQfItJj0jKw6DWFTNchxuspYr3nVUY1CyLAqrKOh07wWUdfF0vnWvrrC/XJjLy+ygK3hxjgMWxbHTzo7oHdMatH6P7uqCG0mnwOrSnavq62hTVWdRdN5rYmnX35XxdINP2/DO+nMc515OSVEH9hdsGfQ39dkkKXZyyr1OuRYHqaZuzvrZYZ3fv3GgfP7pNTS3JgLPft4sX/29cjreVxSePA3Nqj+EAVa8Lv23hZO1qgdOSyXdJ8Nt+w8W2JsPg9VS3mFJ6JGHm+hyoR09vUBEUYE0SRemsagDBnuc+f8BnUpe6OGuXr76hPnU/47X/CqB6gBqAJIq1qK4nTYlkqC8BpRDb7eSEtb2gjhqJ+jrr0/mPA68f61SavOiKjQBL10jYTw+8kolKd8Ped8l5jJY8xuxAXE0Kg79zL+HvFeZHzkOSJYBTyx2Wx7CjSHnrls1aiJzagSkg6z12g3p974cxH0PJEHCrD4DzDlhV+bFBIujozTHAXKjZ3X6TMKDhDH1xbVl2TiIiUl+UM5fccwStwF2ubytUFyQxbFZkiYicvsx+KTxkYi/gXkcJcC658TGOwDgC4wiMIzCOwE92BAhx9gxZDLUrcBPYEOD7MCgwBCI8z/+roYzBhu1m7B1aGfpEwLKSfG0LNjuUNcISQFaYPfz/3Vgm5Cs0lVe37CFp4NsNjQxelNBeAh5kizbU7XpMsrFpmdGlh0MtoPsSExKwXosQCO6oFC2gJkgChAaLePwaECGxq0OrOtU4h04I3GE+UzIZwKD0jppAAtydHfZmL1fkv5s6ALvf1ITBZiHHS+sb6zuV+crUCqIBxhPev4Eh02TTWld/X28378zaX/71R7TbuWxnb34Lm7poN25Uy5AJ79kCDAtUE2zLFIXBreBRye+17FB6PXpCvmAwbmDNeXWTpKpFDezKefqXPPjb57NxZ4o6FHqXAXBWBI5VJTa8T7fiKxiv9E6N04tSXhMHSl5rzAZWVdY6Bj8eQw7F9xul13NhoKlVHJ6vfpSV/rB2Lja/kQoTRDPfZ9SdnmBudbV1o81vW6M6hVEVOE3aF98ftS+fv6YPJVVsuqZiorS8Yt2CZmRTF7qqamjEvE+QiVpHrEFSgvyAMAN8QJ3JCkfMNcHPsKKRSxYguE0C4bP3d9ptjK5eHCzbV/RQzRErIWWklKE7ypobFYCtvwNUYy+cP/NtYG8rD+WXMpZxUBXo6siqKZfj4fXjvjO21TdVbBWXalyjrQcVGA/sWcg+WbB+3Q3HFSDVnXx3ScTcJWnz6gjb2bBsxZ56cNWqp67J6qFqfSqQmCXgZ3ncNYVWDnpcytD9W2XCUJ8qUBWv+nrVPK4EqLaq0VSJZEJqmmWBe3/OqQ7ea4BUzHc2L05oOeX1vmx3bszbZx/dbXf3GJvVNxgq/VdWOOJv2dTgTD7fvqmF2Jlva7htXaN2XhXCAFSrhjUJnjDp3uM6SA0dXqA0YtkMcF03qVNN0qDUAsWeVk216zJOzgA4jZPWAaoZtwOMfzBQco6sOX3xHIB6VsZJqmkdl0tY1WJNBaqb7fU+NdW0p9lAnuy9xWUn2xmRgtcRP60j9fqohES/b5rI4Nytm7euNKxp5YAKyApUc5lX4sO6VBN5Lqj0szWBgAY5EuDUoVIhCtPu75s4Q2/BXPv76oTnet3wJgk6zZtcc4Jdt/f2E9MsZMEuEltznR0Cek34yToH/DMOSLvRICQJQMfVfAs9z/h6df0mSoNt0pymRE2FWJlKN9fc12iIU8kWZPwXCIO5QfDuMgOri2p8jCMwjsA4AuMIjCMwjsBPaQSIaXYVefVz8h98waAN2QmO3sogAUWR/MrOKdAyrCt+tQJxg4diUQ0xKsMfSJn3VW2qwVExSKlJSiBYgXt9KuZB69UIPmyGOJPgy0Db14y2/GSlvzpKJkzWcbIHbNaLhvkiYtoATGTX4KmJLW7MxRsU8vkGf4FzAJbigUt6fAlAXQOg6qAJpVO9XHmnJk6SRPZanc3nxaTqOiqAtuWDdWmGSRpyir8wXpoAMLdinMNPGdjtInv0fJkhi9N49N77d9tnv3hE9Pm8XZ18zfPUzSL13d2Bs8bpV3fgdZgLJb8Z0rBFxTYHoAaoKr/rCYbMQwFWx9Zo1TpNHwNoqWC8s1yBVwNQ/ddLusCpJzW0qRCheIJKd0se7AxnXFOrOhhu9fd1aWqAqoxpmKxMaupOfRThOuzTINr4m/8ZnANS19Lqo+ZVhu50Cd9G4Ls2u4X090mq186pRdZc6YsXr9sXz/eR+SoppN2Hjr/UuelsvDKpIXPF+0T71vSlTcZbVlUQ5rCy1kxW8HvqNMWoARMeeoG4ezem7dMH2yQWNtt3b87b169Pi5nlTXF1jju18l3bwSj3NTGQrrCsLUGdSZ2q0tPFNT0zeb+10CG+eFnmNsBeIO86D0tawGBLabG78JgwVbIPrxy5n1cM7N2EdwAAIABJREFUZmfQZNYGabPvddl0mest2MgbXCNvDqn79DOcq14PWf01C2QrG3f8Uk8ouEotckmaMy5vjbhyNLlnZD6TWChA5pEGRKfGtZg7t1UVscJwJ+fENtOAQMDq1WGbXuH8awKD8fF6+dlHt9sHd02Xfd+WL/4776OFjbXouRGpNlBKz09qycswyZY19Z32NEqBRVJeP0rpw7r2/qRhW8t7PPmDOEqZO/EaEgnr6Ntl7Vmu5YgdF/SAVBM3vG3nA1jEXdhU2MIXX7bL0wPOcau9frXRDg+U75rwUg1SvwcUsv0Vx3VyglXUKbWpWvLymVucTwhb1RmOKgemY3IY3oDmSi55WCXr12GZtSSbmeOXia3rJm7bngp/hDkVqLouOWcZ2hVqEJnUODF3o6tLwSvmSBskxyw/WB7xHhNHXdliKxzXWe5/yr81r+Pr+ADLo8MTxsR+0oyra4YSDe/j6dWq0oDa4wOSEcLV0lUkNRDW1YpU/7KwRCOvBe8/RQq8AsTCw+Za2Fq7yZU7A/AiKebvywDWsV41i3Z8jCMwjsA4AuMIjCPwExuBzqga+AzfBj46pBpGDFYpspIaWsgiVr7bYKhkhRWeynAK/SzPHFg0A0CfS3/SIFLqTouHSY/JcgUucmBKYDPHACUtaTROsm7Q/qeAB18LRIaRQBdG7Rtyy+4sGtY24Lb43biiAiLUUEb0yCZL5GmyUxozFctAwGPQal2g4EQQoNQOsLq1w3ly+rpSpp6xvyaLOsMt2F6oyjtljQOoCMoKcnfDGnEujOngFksJHbE0jqYE0TuAUImebUDCRz//sL33HizK0Repy5sREGoQ43u2dwFRBOgyw1WbavzK+UXrqBRP1qhMggaGqNjUYlQLgA7M6QBUizH600cB1z9lIxKCZvYjAdZtuVBLgMM1bs0Bnjl526sU02St6XqXar/9nABR96UxUP/kyCWLESrDlw5ko7OWYc0mJa00CQBjKsBZWaMKU3oKe7OOo+rmzScAT8aP5wWnv/3meXv26gD5IBLLyxl1rPZP3Qk4ddf2NgUOxVzJAXXtuX7DojoyHJ8YJ/XAAW/1XLXVGRx7W3t4a4aR0jbJiuqh+g1AVRY00l8deIP9C4yGpbX2mu2zHvr7AtwcT+tRkZYvGTdBg4rYMjsSOBYbGUDk+3pdqCvc47IljWOqnNhSzKXGTNKekVcLikoNkXY3A5Dutbj3bnANw4i9PDjpU+81X8ZMhWj7PsIoFiq+sF47br2CfteItYqA2DCmJpQ6I5m1oGxVgFWsudeW7sZRT8QYC9kn87gCtGx0C9tN5eMkQDYAJtPLQ3Qe/A6QXQOIf/r4Vvvg/oQ61aO2ekmd6tnz1KnGrDsGSUriu/pABjVgFZYV87S6TgSc1nObKBDY6vzrsbu9tcw+zFTIsHoDcykW4MujaOphAWfNlsuvAJZNprdRa9zNmr0+fkUd7VcwjfQEPdhsB/swh2eCQhNsgk9VGJoVIXG1FQ1g9hQDpSVqgQuk7Y6vCY0Q+R4HxzM49xZVGujPWvMNtrMpibBmS0nC9WSEbG3M3VxmnpZHHQl9JRX8W7ZzYE99zjXjcQlU3d4RKNFFnXsY3aBel3fdR1WTZMz4kFOuhWMaxOofYMJQtjtlAa4tGVy+9B14efkGsHqYfwOuSIRZj63T71kMtbzXXwe0XvDaOaBWAyXXm6mKjbUbrBEdhEmywKZShf5unvoMjT/GERhHYByBcQTGERhH4KcxAgGqxmTGPak/DKS0D2dy9glq8nfMRQgW240EEyuNUAgpIn/lYUC+0KDDAF2ZYzgrwS3AkvcC7yIdNiiJG7AgVqBqIMY2Mp/z2SzMy+L8vM1hV6cA1wmsogFWGBzNSzAdMXiXVV0F1QwBpOY4mKMYDoUjXqY9hS7AV7BzShU1QNq0VpHgXQnvSpaAUxNsWpfl508xyVluFwNrLaNHLRizVc6UWrgbm9vlvss5zgiYJpq1pK1KBZBluuMYIBeWsZsSPPL3BNnxlBY3u/M1AOpOe/LLjxmDV9SnPk1d6hwQrJupBqbz7bWAWc2T1gDdIU2kGwWqyhnTH9K6PJ2Hy7m03lSsatXXFdOS+eusd5/U/r5hAXcGJsisQGvaygzjKlOdVjoGp4IQZXvD3zJLPtcNmBKU+ihUmvq9/FpzFMCboL/6joYxNegWmBmV66Ka9jT1NuclwAaAapDv2tLAaDm91zb2Pmaet1hzyCn52M+/+gKGkEB5NW9HlzsE8rbrgXHVAVgWKdB6ypphxTKO1jV7DAb2k5yjbKrz2iu0BXceKvsW7KkodV09wi334/usS9bVV8/P2rdvlpEQ21PVXqcOYZjMPgxu67VlvXI3h+7Jnc7Ec2xnBPvWqRaqECDUNVUMeeBCSWX7l1Jf29D401YyggDX94rrQ/Ok5BR6MiCbd/xlWkjzoPep+1Sa/uKNAKBa6aSdjtdiuUJ19WtPdmigFLm2c6jRz+DsbN159XnN1ApQM3GVNMk167UIwD0H1OmE6y3Fubame0UvVSAcIJhzZgy2SIJMWF/bsGW7AJH1FUCVv58IVGGx92b05Dz6bVvuf5k7iXMom6qaYt1WU56EmSBb06xzndpjOPXqXkPW0lK2oOSXa0h5/HWY1QLYBd089P4zdKTJmrqfvU3WxOmYcxG0CVQ3d9r67ociXix8Yf5ef9lAbNSjIq1+SZ0mOOoUx9+0oJF5Zf+uxhX3pAvqVM8XsIMafq2oq5bB5rU4U8vKm9Do4JQ8S4Brrpte6hDxgW2b4rRbiQDn23uq6+EiLWdqbpIYSlJPo2JVEjK7XbpLkWyBUuZWkGrfYqEhrOrlOQ7M3JtMBFwiC/a+m9ppdupnZLrZdnWGERNS8jPKAgSkGyYCBKCw5FHE8PuCuTy5Pm+HsKNpW5NnhZqypsu8y8IR33fIswtYV5nUKk3xehn6Q7tv6qv78/1iGX+MIzCOwDgC4wiMIzCOwE9sBDqjOjAohhwl762Hf1fgZkgB1OJLMyUBYUlHTabbC1XeKH3ystU174J7XcMchPfo8qs0WB4yW/GpmibNYDlmGAu5k1SE8R4dJDUBETTObgDICNQWmr7IVhjGCWQI4JSQGQT5uWE9w1EVW1tHaxAPzDRI5UvnXwNsa17TdyahadXX6dyre+mEdjDr9DBdQ6prvekF0kqP3+DSY3Jf9nDcAuRG0kyQvGOLDOskCe6MgScwp+mfSVRpTd90T6YOMACimMKO7lLb+Ih2NI8Ivq/OnzIux9nnhH3O5gAoAm7+5Fg4agNvpMOFRZU1crCwRTJFttqw3rJk0sVoRMLpEb8FrY5EjXeBR6kQnxvmtF4vcOqvndXMH/wua52ZHtj2AuM6974FswGnBr6yNwXUKvAvtjWtairKryA7bBTvTWBdn5HkiMyaDrRJmAgMOJ+oj/lEW9IoTeT8FkomZ/fb9e5jXiJ4pufkCa9//tWX7fUxRkqX25i1bAeU2kvV+krlsY7TJemSC8Dt1IQFk1WrwDY1pQpwaShXHeSIfr5Y2vmUxBbTfHR3uz2iB6+E/JcvTmAll+npm5ER+NYMFLMlM+laDxAUqFbblg6FcqXFBdueqlGXOh4lzRwcUgPiPU6ZSb6qZ2mt9ThvO6VsFpDMczkW8b1MVw14dxOuZJLj8OTejQDP795QX8t7lCvbVsZrI4AtvVDrapLJdT/hZwWpXX6afq2yaj7vkciaDuY+OZKSQA+S36VsXmfKvd6yBkhwyEy6nYB0akILYx1msM2uTtqaAOr6rH30/l77+IPdtjuFRTt72pav/pn543pj/evEnFZA1nBz7WmspPT3eh0AaY8nB9/EgaA1MmDBv/WqTorS+apZfcugRvrcZcyhNJ1aX68kgsesqZCoc91z2H6fvqnva4cLm/q6Xb75it7Lq3aAedIbZL9nmH8tKAUWhLq2BjMq278slzTkOdPsizpqGFd736b+vku/cz3369vhNrFW16kK+p68C1gtefrwSE23YDTa9XL9vXKBsVjS+3moXXXdCEYDXFUA1HosFQEs/SnNZTBX0sVXdccFybyYfGkSxnvDCrPfpS3AMFQS5MqQKq32uJckGi5tmRTQSr0pcyooPbUXKvuxdc3l2hLx7iv+RZmTnNiFQT2DTX3NK8dZ7yXrHc6u7u3DPevd8z84+fHXcQTGERhHYByBcQTGEfjJjADhxM0UB1YbEkMAZb1mrocw3kB0yGgLUA1ClAADIgmkBKdKHycAgIi2ErwiHkZ6ucN75FVXsnA+C6MhQ+nvSm+3JwJZ2RrdSwk0lQoSwFnrunHTFi0wYARBV8joUgVlVB6DEZ1SCXOoc9uMhHMIYMy9VzBVZ8IRESTt7NL2gfM5PaIRPeeqm/AmgFfzppJH2vOUd2MeIqu0CTi8IPi9QF4oAIv8mPNTkrdOLemt+V7ZfYQ9Fd0IUuxeqaLQ7bF7wUBkyvZT2tFMCfSU8m4R7G3Teubjzx4i8QW+nzxte9akAtata53p9qvE2HpZTX0EpsbR/AzTY59NjlHJ77XOpr2HagVuAtZBqlnjUaZJ4tgh4VAJgTB1bx8FVOtRwLQe5erauTJ+L6lvEhZhZ95qdAOaCqjmUwt0DkFmAvwC7sVQdUAmG5M1IePIzzjBSmFKufX6WtiiQfYo+W2d6pKkwDXA4Hr7QSS/AoxD1sevv3wGUNUxlMD/ipq/i3n6qcrUbwP+bWGzRBLsY8J4msQICBPwOeedvAw4EBT0dSaTZE3yGpSWy++TBzvtEfJfmcMvXpy2lxjGWLO35TkytuKfGvOSO/qQIXN6ArZZK2FZ+zgPbKTnFidd5fRiKwGt8t7eBzVSzoBBpM+d5TMJ4CeIbxcZ34u2o8kQn7vUMTlHVNMrCAngZo18+uAmDrOr9pwa2w3Oy8slKgM/O0mjAi0ea9x+nZ4oC2T6KiERHlLgFumv66l6vzJlXQEhSFdqXxhP9i39YQVYkXQ71/ZKhVuzV7FAlTUnU3pz44Q6VaSfSPbXcYj9iDH/9OOb1AVjnrP6vp09+wdWMAkCwOlkq5hlfglIXacQPEZja/ZRVXnQEzkmdkpDz7Vj1sFEUFcjJLkjIBfVlzIh61nQlXPj+Yyvz3F/MQnAiQZE3viMMUNiTM/QqzfftstDVBIA05evrU0FgHqvWshCVzKkWrjIgm7SW5W+qWeC1A72kzirVIdrymtD9t9jU3a9iqu5E1q9nCOrdo4Ezf3KDoOdREDNoadlku0SqbWbKk/3a+iZugBUp74+Nf517Q8uwQLP5SlrRBdfxndxegbLSrIvjC4GSCQQj2BRNcdKXkssbDsu61pZX0enR/n3wcSmkt9zWNBTzJRMXNKUpj1r33G/PmdflyQnbvOvhazyJWzqS95pr9Qfwu+6rv708cN717/1+vjcOALjCIwjMI7AOALjCPyYR+Ato9rj2QI7ke4J4gwVBvlvsXUFXMInRvhrsLYlG5nWNBVa+AriyHxbC1h8nHIwgG6CPU1sARFIZ5Wm6e6bNjeRFwNyt9kSkGrAfXkqYGN7gFsxtwBbXCkX9u3TmMfAP6FbBU/Gmqnv6qDL9+9t74WlODkBqGLSEmmyn8WBpc8kgdUaUk6wqOF2GTjp7iszwL4NwEUgBr07BL835rttB8a3HFVlISpKC4vKwUxgPa3T2kLyO6cNzTYs7QS2dMo+b98G6Dy5Q53dS47hFIkv4FWpL6/PcdgURE0EqgCIGPkGrHaDKRkj6+9iCFOuv/aMrEcHqjniDlzzfM3iW3dl2aUuJ/xTZrX2UvNbDEsBVxw7s+/OmqY9TYHV1J+GUe0sn3VtAxvrzt7W9YkBgmACSLPvgLJ+3H5mZ1nLUbWYozWAqAH3lYw1+xLoyD5tILVcB6ieo6XVSOkANuc3X33b9s9h2gGnC2pXT2Fazy4AKgrQSUJcw+4rqa3qUFlE1pdMuUevm675mUjMa7xy6NZRE5T7msdjQuZnOP7eo9ftiuP6w7Pjts9nCwhcuxPrUZmStKXxkwWkWWvW4tXzfnrYSHfPh1u76nTECCngtNrYBLPzhPuoNVi1nqoCCq1UXWi2FUMBBGXwNfnKcHZ2e+DaZFMFNbpX/4J2L/sAkO8PkN6WhXCt+W6yo9Q7rrYBqA6LTGqZKsWFeWDQs/pL/jvIY3U7lvUd7gXBd8k/AGI5UEGUgCb1ziawwlq6LpBQ85l6u+4BVHcwVVrD6AftaXv43rQ9+fg21xwyUmobj5/+7f/P3psuxnFt2ZmBISfMHMVRw1Xd9vs/R9td7rbd7a66kySKIgmCJOYcMPT3rX0CoKrs9v97IyEIQGZkZMQ+J4J7nbX22qgYTqKASOtU3X69FHAzRqfKIg+yX+tTkcdnBSLstuypcnABYNW0xows4LTMo1yAq9cFrbUI0F6o5wSHytYBcMZhffoQPPxN7kHIPmhJ8zPYe9Gdn611Hz9WO5p0WEK6HjbV9jwsvF3RouYSp9/TMxZVALEyqZkx3Csz2vwnULXGU0dfx+GKfs65D3lAPQBVcv3VwoA1qk7cHH4Wk/zThYH6djDLEbrGRFZbZjf7dVsAb7ZLLGRMWRhQFcF9K+UROP+WUiSCbY6dhSHuw/aqvhG4+9ncr2zhteAefX5+ljZjN+4LNLykBvVi7Ryu9Lx7f/umADn/RpwDSicsLHg/mjO++KBzOF+XEfyvAGvdu4bHEIEhAkMEhggMERgi8PcVAVIIGNVKTZIo3DELYVX7XpnhTwqosjJerRuEpiYXQoHePdeUtUCrbKqAddNkMEwr6a0JEknp2NpPwVaSt6p3MlGyDjRAFZvcqZJaEjITqxEJ6OYun0K/TJBKN7fBvKwOeexqiQQ4bWqKoZPrFZxey4Z4lLKO7MOfMRORwTHJJwkU9k6ov9qwQb35PWB1iYTPbn5jGVYS15ntInSOTRc/W8wAwKmB29nZqnrAJK+20SlpprnxiG1kz5Qk7u7BHO/q/ut5UR/4+nG3Tw/Oiy9v2YdS4q5jV4BZtrPHKoerfDhAVXoubr/NLCa9VP3bujsNYUyqRViyLgVU61HjdT+u/yuges9M3PVLbXWqMc25Y0dNYgtI1sPE1tYTokqOMSC0FjYKqfRwpRYR8j7r3wJGS+Yb9ioWp76FcclzJRmNTjZAtRxKlf1eKirf/y6GShck/Cva0Hw6O+3+5c2b7vN8DICUUbUNBjJfXtPsZw2QeoueO3MwtX8w5MQ17WL8fP7WnbmtqES+qPR4s5fdOra8d8L4/fhip3u8x0IENYZ/EqjCMJn4T2TdIzNnHmtqwy9pNRPpb/QABfQ8t4D7YjB75bYup6kh5D2RIqf9UskwI0ZNC5pWA+rfhax+N8brQYC8VzDosXNMgpDUFMpu8ruy5z8+P+i+IOn8DBumtDjq2DZfyvy3ahjrvUJdF5is6fV69O+aE6mDzVxzDhZjWIsbBXDTB7Rn6fj9UpdYbinWJt/Yh1ewJzj13GSKrSPn/dvrF3iRf+nGmCkpqX2wh1z5u8c4FVMXv7Hozn79T93t5W9p4TSihn2UxRs+MNcLSoPxDt8aKXEviNmSZyeilWn1fmAtrteXINbFKI/WE1cxwnn6q+Czzd+EuTHmoM7q78tjA6dfJmJaKd2ef6A+9W3Y0uMTTZSonebwIYUD9K9cbLFWPmAV4yGY1PM5bX8wWtIQLJLfSGZFqc6L4khjAMc9cglQTU/dKJWNcC08+FNnXUlea/GLDS+WPCZLbWGjRA6lUCihhdeVzG4DhG2hxPrU/EvA52u2lHpVL0N/txi8yYddkCjn52JsIyn2i1jYrmaJpPicpseWXPia9+jLiH7Pu1/5+nT7DqHvw8yXCzjUEQoc/31ZMO5c6W1eF3Av0Po1WL2/X7UNhx9DBIYIDBEYIjBEYIjA32EE+Bd/zyX6lqb2QKdPQMux0drSJiJMCMont56r3zVNKlbThNhnBKkTkg8lweYYpunXjcnURMm2HdakmltXimu6qEDX/Wi0VP0uY3ZDS5gRLFbag3JItkUwYdYRdnFGMqSxiS8p6Q0bnGrW9Fqc0uol9aOYmZhxCSBXJMljjJpGAMKAYT9d9gvAmubzMCw+lOntw8buzDB5stbLWjpempAYz+ipOoo8zyQt6W2S8pG1pbAKgkxZrMkW0tEJIIcw7OyOu5c/PGYfmIlcngJUx8iC15ABw7wiKab7DftFzgggWhdEeb4C1QY61nX0UXYnyOf3SBeTubb2G82ptMaqhx49mGnMVTL6WnT494yqcavtNEm6Sw6pG2sUzN0l0NdJCroUgBfj5FubJDjvbp9dtE/ATbn5CoR6ZtD3CFQ9ppL9Ok6pqWvlaTewqPbfvCRZP0ckOD34thtvH6TVx+p20r05Ou/+9e2H7nQxxjyp8K3yzuX1LHLfa+Zh2Mc2/i5SCCojN28MWxh4DqP6mDZDI48jIK/A1xbM0h+plXwIUPVY/vTbaXdCQu4xKxmfMVYyk2W2KvK27lPX6rquMs/ySlMQBBVWSNMbMyOinLzqYcUQi4Be5cKNLWvXUpHV1arGfqce50ZMlkrWGamvKgCj2rNrBEYZ8w/Pdrpj+l2ewgb73ki5c2ziNhcdvFZYHCiiLX9es1gQ0jt71IHV03PBR9wnY9hfd+wrMlJrIevcPDWvO8cwklSZPRjUG+bAiH1sGmfnR/rxXnWztTlg1TY1SICpc9ydrbrvf/iG3rUs4mxSvfj+v3VXJ38BoJYkdUwf1QRMdQTy31vkv+swq2ld0xQIdZ3UNePxBnwKUmOm5Dh4scmy8lOZbpQfxqGXsXPeMQ8StfHc+g717M/a4MEvUpt6c3IMi3rbffm8AUhb6+ZzwJ6yXs2olPsuBI4dC23r3dk5jOsC2S+LLenW5P3Q4w/T6+KJl1zVgqaulcFIDbElAV4j/Bf2XzDaGFP71ApSPaOAVCaQ+0iZcaTAXgMlv+57tCbuAls13r3TcdtGttW5ZA2rxkxOiDCm3PeU9i6VDXtt8IHW7ceBmOdWLN5Yv3oOSk+LMWaRAPUcR+czfntz+zO1qh/5N8L+3LauYSGS63iu029a1NRCjvLtij+LGPnXxUZGLkhaSjI8hggMERgiMERgiMAQgb/3CEhBkJ5Uy44wpklWKqUuqFPAplLZHv40+Wies/2M1kmC1QK8acdBMqX1kpLIYsuS/wFeYUFgZyYwnGP7Gzb8VJ9aybp1panvMx90nzIMsCcyn9Xuo9qKKI+z9cwtks8NjnsOhTG/wnmTnWLFlD6AFMumLnatNx9JywQYVkCiQFUWQndLE7V16kRvZ6ROJoP2CuTztwCkEz9bR0zlbfZmJSnzefNF2YxNj48T3ADgTJH5Ci7XrZ0TVwIsZyR3YN3u4Tc73TfPtrvVySEJN/FBcmz/1Nk222hWquMvNatT+lxuwu7G9VdZY8hSJaJlAqNbaUkZZVdbAh5mtQCqANFvE9Z69AxEz0o4QrVND2MzSMHyjkEDrCFERV1QQ79jUguk3Io4BKEBtQINd+D7i6VJytwYtUgpwz4LVNvPIFF3LTjiv1bfHCU1QDCgQMDEZuTFmCatdeewo9OD1zDhe+k7ibdy9+d3J92/vjuOcZLGStZJ6vq7xFRpgQRYd2AlnhrwpAYV2ttFEEGqoFVAF/aQzxFwhrnSLEbmL0BVRhN2nPH648s9pN8wZswZpb/2dS0lAgsjTaYr+Cv+tIDkTBm5ADL7yoneXUtVC6osVlZeR+rWi5VtNTxaMD/reIota90+C9y4vyh9a6kn3S0Ts6z+ZF/h5ZoyQYCyw4rJa+bh59PL7uTcmsdqz9MD35Rc+3ck0E4dgRbHKFgJ9taxOxOjgKqg1GsjANpta8FG4ysPquorqz1NmfgAfgBU1qx6nBooZQFBUMbv67DyLDdw5zjptpGJTnCR3d087374/nH36IBrYwJA+vSXbnX0X6vnrcqLCZIEx9P4AUxvqeNe3+CCkl3lO6y6iFrgan1qTMgqmjH+sSShX8DR+Cen166VzP929+PYoorme33rCfvfzznc2jv16K+UKQD+P3fd58+3OP0KUq1NrXY+lNMDSh3TDWpTqU89g2VFEux9J7W/sqpc646ZxxqQHzXA/ThUHWnFNIfo2kVcfVutqgsBGYUCudYTZ5smwc/9nedkWa8DTGsfsqZhRZ1nnh+fIzAV3Pp5K9t7KQv22uWzPcYF8997r5Nng/uo8msXl/QUWJ76mu2H9HivD/l086k7QdZ72L0Pm1r/IliRTHsn7tWqchaMuUC07lca1qGCCLuK43p3wK38INLgql/1XHt5cE3V4TFEYIjAEIEhAkMEhgj8fUWAjGBcQLUlancUj3AzjEJ/wj3sMZEIFM1quq/b305gWDydeyORItnRzMgEpGpeiz3ShAieFdakgGq10TA5rnYFYWg1deErIl2SnWLDkGoKYAMwbOMC4LUmrd58V191SWsb5b1CZ3PlJeypyag1qbKzI+raNgCkafEQ0xF2cSn7IDtQAFYS2CaNY0yO1thWViw1foCGGyg7k7ItDJoEqNZ5JZckGRMzTmFNNU7CrQlTF5kwGFX2t01bmtffP0JKTPJ2+QWZL8eB3HTK87aimcG8btrCRlBLrWoUiwDk9bTCaeGTams1d2GFIgG2kFWZtpF327Zxhq0i2gPVvn1FMakt6Q3IKXBadYb1ez1K5rluXV62acAyYKQ3XpIZLRCVgCczLvOtJNX9YZg0h1mt91qjutZ6LBaRw/8CYtkubWnqCASYMqdn1PJRItddIQvfevCSRYj9AFP7pP7lt4/dzx/pscnAncuyytgBaK/XtgOgVoDVFYygCwnVo5TEmFhuMmAaJMkiuujgrPYQAiY9c481TLG1tzfdwc6k+w8v9qgn3uiOYCT/FUZ1CejSaVegKvPahy5puPWtfI+tNRSfppa1zqvARbFjuv5abz1hLJUjh5Xa+BYLAAAgAElEQVSNRFk2q6CHx+fD6sDqYdnArocnLuV9JaGtxZ6sEeSD7kGxgHEfhcHrpzvdOxx/TziHmD5l373Bk9s3lUFOXYAtcBKotGnRtrhyXghcuC4FpgXwaqOA9Qx3AfGsc7gU1Zi+yJ+V+oZpb7FgToyoW90EqI7pnzkFxExh8w+oWf3x2/3u8SPdsYkLJmTL9/8M7hRcYWpGzXiuA1G7Bko2L9bRNz1V/b0YbRclbtLWyYtLpUKN261/Z+72i3P3Y5S57fMCSm8WYSDZ986LqhNHCnx9/L67+fIbxkPXaUlzfEwJAW207Il6k77Q9jm1TAEAizz97Jy6zAvvi+JcjY5cCHAieth1TFf2oc0xa3Dl/aoWkrzKHeJ7AFpzI4qPtKlp9d2CWqXiAcJ1W6h7rXNcplQlhEZY9pm2J6wuysbgHvj6Yt5v3TGvq1zx1U0WApT3Li5ZwFLyzg3O9y4v2OZcAyaN7gCrfBuzBQz5Lze/dl+Q9R51P+fe/mDtGQyr9apHnGWv3ujnqv+CaKmnCR5tivja7h4BVQ+6z2sfeZ+sKwuSdxLhul6HxxCBIQJDBIYIDBEYIvD3FQFynJ2WyvY+pGVxcQ9YTTwLtMq+9AlBpQYFipT+hsHM++7BiX/PSDjWW09PWVafs3p1C1mXjsDX1iom/akkzEdLzWs13uSbIxTAWn+q4YiJvNJNgUZvaGvyNSaBkgVYIT+LqQ+701TGHHTE9gLddXurmpeaTPsJJI/XgE8Z19QTknSFHdCXBdC6CWjMOZl0C7ZIBpXgTcLaWFsGL6NMFxBkneoMoDqFedM5OEQ1CdyYhHr/YNy9eHXQraBcpvxtr9Q4/QJGJ7KqO0qV7cdpG8j63bYQa7anicSXz7AG784cpqSOYYjCphq9ZgTzO4CaFL3N2h6E9uC1f+0enPYmSsXKCS5LslujLcgsYJrgKvtrZkr52yRXs6o7VravpSwGtWpRZVZ7xrbqO3WNtW5RxtWEW1Bwr7zEeIZE/hygeqmkdboDo/oKxnQXthQWhvf+Ddnvx8+nMfy50BnYmsCbLaTguIiy/wW1qjcYLEXEySFsAEwi+3VmKy0nxikFTpwcU2W3JfO8IxZ55TG1xT8im1Xi+/540f35PS002Mb5UNJbAYEAJas3YVgnOkMHaJSsuAy4qvYzzsJGtdZa0o8VcipzUxbO3aQu1YPI9WeIlVIat1oYqOdqPCIRdv+5jIoNzjlkEcE43yJbnnQvH+12bw6RLcOoutgSEyUdgdvVm561wdwuOPXHW3LUYulK7i4IieUQ13UBVWPh8RQLm/PK2kMBa887oC0maLWgEQfjHCfnBbAZMb8YcS4d2jbxPQOoPlg/7X54udt98w3LTxNA0yXtSz78H7yXlQtdv2FU1y3udhAFqralEZBSp2oP1bJ0dhHHcRCkWt/N+KtQaFLgjHvGooB67iuZq20hrQLCg+ObPKCF1ZOKO+ZJ1x//Qo0qstYzetO+5+gxUVJ6WxJwYyPbyPPUpJ7RjuaS+tS5/aB9nV0oCc7ijFeqE4B5IrB1fO39nFL0ttDhPUeX5Eh7o0QohjMsNkAyrWb8VAG4TG7619ZCTNyW2U4wa813Pyc0avJg6j0lc08tMr9koSSAt3pLC1bXlXrztWK8vC15L3SeXmDOdT1n0UVWFZOl8xUOv6gxzhnPY5jQj92H7nP3htrUR92T7gV/v6c1jezq72tQ9T9Q7YATAN/b2jalpMNFzxOAbek3imkdHkMEhggMERgiMERgiMDfbwRIc3YL0SW1LV6lRKP9CrWJjxI0M+gCQ/VKJcc9gJyQVgpZfa1gJyvvvEeuVQBQwBbGknQDXiTAFujYIFQTGVubxVekaUmvFeS1HqkBngWYff8EaWeyN5MvEzz+N0bWGJdLaqvMsnQWlg0xqUrbGJNWE2iyUD8jklqdY0m4BNGbgL4k4YIWjY22YTa3+ZwACWuxAKkmTJg6KStW3pteoeIS2VTY0RkGSZMZsmLAJhtH4mt94RPkltu71MCenXQHgNkZ204ASEp8fZ8s7JjfZVQtq9PcR2ly+qgCZoshErTKAClXLIBQILZMlQpq1FhmPENVFptdEsIal/ruwWs/zvWz/i/bZe2lwNT3tueaxLdo6Jot9wysiNNkFvBwx8oWeLX2NAmwdW6hd/ojlK0SlJoR12xSAlnZO3Hlh71Sl7Chc8DqpYBnSmugvW8Zw20AKXJvmKi//voO0HXOCBFfWNUL+qfOqU+9YpyuiJF1rFcA1UiRwyDKAFlXWeLnkXE3tjKeTgr+M+H3MO196rkKAHX7/eGbrYDb377Mu59pT9PHtp+DxqNnsMYuUtj6KPsudsy1hiKulIGWvNczd94KZJWKB/sJMgR5Ybg8BGJtDPN+z7RceWXEagGhLgeP0/3XWJb0M1deA6qP92fds4fb3U+/HQOaAKqAOD93FAOnmjPV07UONHJQhzasquBL12dVBF5j5WostKyPCWxtc0jjtQJ+SuaL6auesdZbytLp9LvRA1Xeuw4YshuzrWfGVDGOYFW3Yd2eAmdePd/pnr/Com2qw+xlgOra8jz3BFvSaC4WKbz1qmFSuR/BvvfmYwmO4FQQm7pkVw5crGgFwc2IrFqzOECOAcfYAF1vCuW5b8Cmdps7ufa7OYsVh3+hx+h19/mTbr8sIxAigeCKOesijHex5Zz5u2BuXuJKjSR4RW1qHM+ZvzKhzn9j6KKXvV4DQjkOyxucExkHvlPhnMuoZ06Nc413ufbWvMgCEBNoqTTd1xsIdQXCue1CiBte2QKKfUUN4DiGqa9FDnfS9129RsorWHWRQRn3HDMuYzKmpdYmCwSR/DKfbqjrX1L7fEFt8RnOzfZK1eVX/4BLvt53v3S73T53/i0g5wee+eiR9zeEXAvleaBc3jv9FmD3Iuoar1XgL0eXK/Nupn315uHXIQJDBIYIDBEYIjBE4O8oAvyLv9fynHvZWw80+5SzIEnVsFrxeQ9UfR6AhaNqz6auB8yGm8j2roKb6KaxDK8p+7VOdfOWn1a2hg2sxGgkUPSdgCTSorzfFjYmMlSfFnvAX0Jd296EObBmzmMA1I1JPOcx8DA5w8Aox1pS0zESwCmgM4YfkVSSSJJ0WQ9bOaxAFdMepcOys0iENWJK6xplbUh2b2FNZyTCGkQJdgW/4orIf2FTp9QuTnEnnmCIZD9Bj1XwqZvvYwDOLezCJmB3FwC8jXx0Zm9VgOhsKtL1GNgWdnUCAN5UBqrZk6pe9qUdsOyQEs/QVn3dXXSbJrJs2GJSeWuNQGWxdY5JvnsU459hj/pHW2LIczIV5fhsTaI1c6kHSz1hsavuNqx104NWfSKvKweNnLOSyUr8RVzWvJV0uGTCtQ+R1lrYGl9p9YFuRp9cc1Fr+q6QUC7Y7tykfvywm+2/IljTAL1zEuNffnvbnc0X3SX9Uy8xT1rh+CtgTQ9LQQI11HP6VpbMVbffBlTjzGxdYPVRFXT5nfkeANXAA2Pr608Bqq8ew96xjUD13adFFmec4AIxk3/f3S/zGGprUzcDPmx1U5YwaUmTUxf4keDLnvYLLg2sWgcqE7mMHLXMccLaWnfqR7poILvpEMf8x2OsT86MSF1tYZRSJMjQ3nbfHGx1jwCrP/12guusjFgtIqlQ8IpzLcHwr7PP8hly8aMCUQyvW8mqVb1vZo0scptrqTX1erIW3OOWJQ8Ysvcx11zqNbn+7J3sfgT2nOemzC/zYxMAvEmv0hF9VCdIPHcArI+BNC+eYET2LXWKWx4EHNuH/9zdnn2MWZKANCBViTXX5y3PrY23y1AprWu8hh0D7jVq6lV4tAUeQWE70bqv9ZjJa0VwHVToXJVl9Unmzt7L3A/joHt+1F3TP3V+SR3mh647OdnARMlzzZRPjapxWmCsJEi9gFG1Z65jJs7N7h1bzz/Av0oUUuvrFSwj37enChMv+9rWe2J8pRmT9zje74JArkfvodU6pnfkLUa55rX1o72BVoBquw/cn7/7rc929inzXeG0LpPrpFp6reEY7WLKOn2ffftCB+mA+w5582X3+epzeqZ6NC45XvL7gq8jqlS3YEkvKfafsxCx6D59dQ+qX5X8bgNmNVk6vT1kltgiS1dgl15kUr8Gtv/u7cMTQwSGCAwRGCIwRGCIwN9JBEg7dP01Ram604CQEkm237McH9BYKXNv2lPApqCq7Gb1OJ3AXpWEstiVgmu1h5ICs0oOoHI7oWpI0Rhj6JwLxxpTJ5PqpMsxafJzbBDfpyd1JJq6xGe4VvZJPKcwKamNulkESE4Bw75XflYQPKU3a85BF02yxDmgVPCSWsVWC5b2DIILTXYAiiNAp5YgV9aICTpxIJ4JqAUNbgcDKoC1FY31ZZsAzfFMB18YPBK58RQ29emUv33PklY01LcCUHUDnmmmRKI3GrFv9mEP1Sl1qmMA65jnZSoEvMp/YwVrwkptbvqoeh5JzosxrURUpqgHn41dDTEi2K9RyP/zwwS1/r5/TWAqSO3Hv2dtGsrtGdUGVMOgiTADWBogDdNjYln1rVXfWdLOSH8bSG0Qp9CPtcLmwDG68uNlWQFCANMlkknF4conz3RQnTzuJrsv+Miq/TvBYfTX978BWG8CUs8wUJoDTCNZNllHw72QfRXwAhBc4CgjJevzytxI/FK1oz3EZ6hj2lV/y5b79+ODUffioYwcQPXTvPvwmaRZhp03V59XHUwbUBW8hWGUrZUVczv2mPMsN+B6VMscW+/IrjrvbHXjGC1lIwP0S0bq2Mp8KtGUGbvJgoxxLtYzC0SR//5+VAuIlAT4GX18D3Yn3a+HZ4CmYtuc+9bZerRgm+zPGaPM+CbFse0eEIbU8eU8uSL9LGXJ7t3trCO3zU4+n2/Hx8WEyFTtoWqdK8csIxepvfW2jrPXvuw547VpTTrXCZCu26fP8D5AdRfW7dH+TfctjtnbmpWx/SLOvz+lNc0a4FRJf2pHZVRhWLuRvVRlV71eXMhBAcFizm1cdVUh2IfYeJXaQNazwGjFuXr9is6lOts15XP0Tl2fPa7bo8zw8a/d7cWn7uzkpjsCqJ6esaiCrDfigQg7dOwFvF0Aus6ZiyvuSc5jo8bnXVuLGuLWa8BVB4+1FjZKSs1YoKjI/TfDzme62Oa6UR1s7jNXzB+/M1/bwol/h7mWrXY+axDH++cwn163nlZMlb66H3iK94y851COv7an6dnVJS3B4hrsgoO9VCmdmFOvmr7WBOYUJlWpry1pPEfv+5dIuPH9hRs/Dl96hgjYfyfmMUbq71k1b73y+BciP5fMgzJYqgXLAaTeX9vDb0MEhggMERgiMETg7z0C/x6oJknrZVUmEA0IJSXqf//9inYBIVhO2E8NlJT3JgFXclvpM89qaCSTqrBLTtRExHrTCrEJsOzrmFV0ZbjWlgaOCiiagUx8HmVc+JwNGLOe/bJWLtLdyPdKHufnup3gZ0Gj+SRAjTFT4uu+lzS0FxgU7C3ZshLfgFT3h5R4E6MjZWuruNxSg8pzM5qfBsiEmFF6xzv9HQmv7JzM6oz+rAGv45vu0VOkvoDcTf7eouZ1d5d94PQr26pEeKxDcAOqE4CqbTemuBV7nDpqrrOd9Xdx/uVvW69EBn3n+lvJewyWQmvcj5nn3VcfVpwr3umzmZrjPuHNL+zFvqhAc2tPg089tlp4EGwKYgNORVLuTLlvbVjfATJm6WbSjfrx9SY1TE1rWJ+SBOctJsuwpnUwfkTVqyqLXPB9Y0LPuWmUtDF9TO3wMwCodaFr3ckFEtz3h7Sm2QSoUv9HPeoFzKqHtglgXlzb9kL30PB3HLs9fAWOFZm4AAfzF+PkG7MA4fyxZUjoQdnJNUAerN4jXGTZ95uP8+79lwJrAYG5JCrS6SfJRrKHns8WbLiS7t6cLIwqH9ez0u5PYLME0UQqzuvO/6g/XQcQsAbgirvqKsxiS4C/JjjK7NvYZpGlroGiW4vN9CQ90m8eTGnzMg1QtcWO526NY2pVfZdSecBTMXzqsX2XrLqye3FbY8nZVlY3Av1a+eDholHDcLmYBNiNSc2wu1ihfLQWJq5hzUs4TDxaHeSaLtrMwSkQZRuQ8nDjGPnvUfdg57L7jhY1eztl3LP4+Odu/vG/p5ZbIyWl+Nafrk0BqJPtAqqaHTnQcc/WFZixS113tagJA9sW0nIB5zzqAqmFF8NrHIlTFgo4zu3n2XdYVqx8bz79hCk2AOzopjv8wL0GZ2olv7al0TzJ+TGfbwJg6Z08HwFa+Rx3mU9x/iHzFcTbizVj7cdUqUUAvKUAFq6LrwWqrfdpAGama+lfAko91tzjeF6GP4xwKUqydpC+uowJ4DLj6++WSTRVRNQWDSAHE3rZuriAiVyBYoUOsKsuNghQL2Bs/eYzlkzgJbL/c5hwTZKWMJ8CVXfjgqLP2UX1invLBeN5AUD1/s9yYZs7/6Mf9+PRLs7/n22Hl4YIDBEYIjBEYIjAEIG/twiQ1uy3jOwrGqalapVOmRabpJo4FacqAEndZ1Jbn7VrKolhe10gWhWmSf8CAvVwLADbgAEJmg0IlLrRACbbCFRTzxqjFhlWJbbKH5EJJgEmsaLPqdI9AXEdm59TCbfvXgPAjkzW/ByAmLn6NVmm7r9C0TgI8zPcAy9OqIPK87w3+4fNSR9Ynp9uUfsGkLxCrmtNq4n7GMA4o/5tDPgYw56G8ZTBEOBj9DKCcd3GXERGNHJkZL0TjJMgc+P8OwLoblPHmhpV3j+FLaUVZOokJUsDUAW1AaxEwCTV3oUCKR2AE1B7GcIWhRkyg41utcWjWBkfwavtPBttkvjfATR/j0S02JtCjQIRZb8mkA28JWKFmgpc9pl2q9Ht0+6WNKduVZOsUEplwpKC4LzVGtbeKbn2FSapka01YKKYMiWak/hfCVQ58TPA7Gj2BGfmp9SmClRH3cnpCaDxC3Wpo24OSJ3j8HsBi2ptq7n1/GpCwmx9qodgnXWZccmCljGXwKVYwDI6KpY1+gICaHhN0p0bLx5oRGTN8kb3C0D13Rf6yyaeBQQMOJgx89EYCDZ9jAJ43Ref69wMkvC/SsR746TId/08gaqyZI9JKBfQWDgqrWr8RGJ61fp9jmD7Y3jFNn5WjXvtO8BRwJI5Dth+tN09BKi++XDaXSABFcALjKbOY4dBAOax9QDXQYs8voC2YLNhN8a3yTBlK32vr/PetGMRZfNwW2tSl7rH2uKGAk5BmeDIq3AzDLTtpQrwKMnfkFFFJj+6mXePN09gVo+6h5OT7vs/POke7O9kWl7BZM4PbVFjvS5PCVRx+11TBjw9QKELmFTem+umalMLqHJcUSQUUK3rpikUGsjOFZIgFODLPSsIUvtu3H5dmHPeXhwDVH+Gbbzu3uMJZI2qTOdSoMoltEoNKgwrAFXZ7yWGYFcoBDRAS/sjwWXrkUq5bmIeNrSvkXW+cL/JPcDx5XAtEY5Lb2NJXThwfHvg6Rill25jQnNPZu6VJLguXetJy3iJccGh13FX5qsiJIssDlok8YwM0vqYMemS7sxmMcX+qbamuYFlvcHlV1nwnPvrMUzqp5svwFFrt10oLCO6q7UVz1hn6oivaE/zNpWrcVzOoujwGCIwRGCIwBCBIQJDBIYI/PsIkKMctPSsEst69KDV5wrY9EA15joynPVsEqgSCpaZUsklC9S6pUmo8l3lXgLVPBt8VCzrZE0IWyDVvqu+W6muXwGevGZKWzwViS6Jjp/oa3K3fobPpj1IEspK5H09Zi7ZHyxA3EQLoq7LGvHbSLMOk0+TvrC7JmoygbQc4bjGNDZdhx2NtZPgyvcgnxsJUnURBmyKoDdBmiMZT4DkZgOoExlV2tNs0xd1F8ffCUBgMuacNq4Bo0RLZpZ9C2DtnzqhZjX1qhosSQI1ttX9FlskneaJSd36bc0qDFKYLuXHgkoDWyDo66FsHNxX49oziTV+Xz8CUgWrAMqwhYXAmr9MY5eMRcO1JZMsKig/2+dbe+g+dAH+Hc3WWNlbmJVIggNM73ZWxkopMS7nVHJqZLuw34DDC9l4gMJ4+xtqVk2+x93Rp6Pu3dEXEmVklcjJFxgoCVSFLwvA6xJAW86rxobxtJ2J9aICPkFqgF110czsDO43gXZOFEMYxpINXjycwUgq4e66nw7n3cdjGUFnBcBE11rnIAsrCZnnZpDERe5JBt7k3ymTwuYKSy8bFowWUKxuwrrhRjHANssGMiIdDkotaapspfO5HItrwSF9TfP5bRHHIWTbqlPtupdPdro9arUFqpcxHStJqYxqiYjrc922SoqbFLUxaoLwgFDin0WI9h63DKbLXCkGeKVLrAZMkcECilqLE8FVxaVngpG9h1nlXAE/1/RCVvo7BrDurl90TzY+dg83v3R/+OFR9/DRXh3b5cfu8h3Ov/TGFdyv9UB1skOdKozqpvWpdX0o/13HAdga7jJXsiQgAxFAJvBMdJy+NWSlAMi0LjfwBGPEvmdP8/npB2tbGnoizy9uut9+Vd6bbjUwqJ4vd0l2sQCczpH8nsOqrq6twfZgnQ8aEHG30XU8Czl+cC0GCPT9U5bfOvX0e5b9ZIdXtsgSDUe2XOBRMyaZUbdR0RFGnsUApeeRiQt+3aeLGzx/Bfh0IUSDJBcPrM9PTTEnttIwyabFLpq4gmZMsqhTsu8VLLJS31udhwGsK1ocXV5esoiEsBfTozlM6im1p5e0pNnt9sKmWopxsnaW186oOZ3j3Tv0QP3dbXf4Y4jAEIEhAkMEhggMEfgfRIA0Rka1UtRiKPvHPXi4Rz79NrV15aUNBvWmPUndq74oTCc/twJJrQ8s/1+/J5qStJYDSoQFsvtr9EPkp1ZKWfkneQ0DFTFgA6m8IJ9bCbkurbFrynHI5AZkxRVV4AlAgQmVERW42tjjBpYmkJbtY+Zkv1UBqIxvZMc6xxYQt4+qZiGCh6T9JIiyDvZiHVNfaj2ijsFKhLf3YFmpQ/X5dbaZ8rvA09x4n9ceP6E2ENnlGuzCzQ09AFcXvE5zIGpgIW7DvirzjZmSjr+pebX1A58jMxTiR3ZIs5XGBqVfpOeubNEEvJeXtoWGBi7ugWoDnpH41lgXlL8f86pR1RTJ55R+euL8Z6KaPqHEIuxrJfG9RLj6yd7vf93k+xqDlQaqIi9MoaU7E6i44OB+gIc+n+JN/oSBYgDyOb5FoDpnjHVKvaDOdLL/GrOqJyT9MN2A17fIfo++nABQYVQZywvkv8LHDhb1bDFNfauOtddsK0gdtd6p6YsboyJminJaPtZlD41rRCsBi743IPGGXrgb3evHU5x/MWni/H86XHQfT5aZw9Y7K/NNa87EtOots26QmVe9SkcZqwKB6dXafo87r6A4ckzZLP8rkFxsa0nZPcY6bhlL5zIzGjZVVjKS7FwHDXwKsH83rgWEX+I+vcvqyJv3SDEBhXf1rA6dx8M2Sp4LSLtfnhD4pBZVOWmxgDJ/1WZHAOP14rVex1zACHmu4NRaRtlTTmsJirNdiiCpQKHnJTDmO21vql/nDY6x4zX6ZwJUx2vn3bONw+7p2ufuxx8OMCV7kPO6uYIR/vU/sc0ZKoVagJBVvd2Ccc11YX3qjPhYgMxrMqqqQpAA31KrKvjqwWoxpM6Z9p257W1RcFeMn5LkNWTna9SoZv4ah8+/dNcw+sefb7uPh7j6QrAvAZ4rwKTxuma+Kvs9OdXkTZVJLbzl2vHeBCGtmVHKYFU2OPRtcSJ1wsyXCfXsyn9lpecAw8UlY+5CS+ZpzTWB7gJWU6CbcQmjmsZHBbK9ou2B2mpZV/Ny/u3b1mQbrzVb7aT2mfPW9VrQa929ig5ZXV6bY6Rkbao9qAWpF6gK5lcLFpJYlOJLya9Ov9x1E0/P5yIy4CVi3+Pu7S0OyVFrfM2ktpvM3XwdfhkiMERgiMAQgSECQwSGCGRtf7cJNstMqfiYlqAGCjbZZ4tWvVJ86dcQ5741iomY4FFwpfwL+WvYT+WDJaHz1WIDrCO0XkzIcoPDpy1rUjwYcFo9UIUaVbMX6RnbChRUi8p0Vv1VSYuna0h1A0zK+MPsSylmYDh/a6Rj+5HIGtmPYHq2vh0goYNlHVMa0eQsd7d3MUcap7H9FQmarJj9WK1bTZP7fIbMAwCKnqtbOzTdAQSsy4qOkfwCYJUFy9jtAXAOYFa3MLLZxXnV2rrrFUnf1QVJ5wqAiqoQl2ET022Aa1SLJK9j9MAlU7X+1Vq7+rZOVcfTtTBETZqdursanap/rES2hyz3QNKjrlcqce5HsmTUyVoD0Ew2U5yXmZJM2ng3SauyvdSc+loMZ0iGQ0lZc1i2pzHL8WDKuaUS1NZAMpJg954x8bP4ndq+bBIWkOQf4HoBSD1HMrliLm0dfAv7/AiWhppUtv3zr++7swsluCTjjO/lDW1pkBxeAVTnMFipZYXdiiMvAGUdNk1WPDXJur9yvClj5BxtJTPWcMbevZGm1kPmcovx+g5TrIe4Oothfv4IUD1mKSWscOtfyjhX3WiBeEOb3sFphdNArOwl86jqSA1HMa9xzhUYBbgVEAxWEqj2jr+NCXYbsX25AOss3MYrQ3of02DMAFA/pox5XsOobrOI8utHzJRgxgoY1ZluZB41J+smP/XNqSb2I9jM8xMYVb13AdW6CmTIm9uzxkw8PweU6mhcLVMas5rWKNZOOo+ydFRzwOf4W4fZq+W822BByaWH2fq8e7R+BFB91/34ert7+vJZZix77y7e/nO3tjpigUczJVvS8D3lHoDiQZn32gjnX57PteLrjP1tnLNkkds1EyVCycQThlz6ssUGrcnWPXHjt/UMUn434PUWZ9vbLz91y7PL7tPHje7zMb1+T5XmArQFscywc11+z2H4+WmLpdQKhzX13qn0ty4JmdI2BCXtziJGtSpyMcv7TlrCzHE0h8kMa585TO8AACAASURBVNpY/8wRa0R5Lfe8fh4RTxf5PJ04BdekzPt1/V1hqFQrIoytzGqkwi4o1LlGvp6ygJoX9nN1AqzCeJeJ0gKguqRGdQFQrXly3Z0g/3Whsa6w9e7LLbJ8vlxcPKRn6jl/XyMObsUX7QobgGoLxPBjiMAQgSECQwSGCAwR+CoCpBe6/objaQlUZWtVpdeSt6TPJTO8q0uNBrHAYH42Y55KW1M1JicQLrWeUV4HQ2giHHazAGHf1kZZr+kbvGQ3o72I73P7pW0wGuO0whSpalhhPRuDY1Lkav4OX7u4u/o5MqLpXsgHKys2UUOwRu9VIDPAZU77Cz9r5tc6DIxAuTK5JMuyZALi7ekOgJOWNtRjXSwuisngs20/M6NViW9aF6QCSEcwnzt7290MxLmBOVIYOkGm5kfKmGVJ08sV9ph2Nc9ePeq+/fZ5Xjv68BtyupM4mj7Y2+j26be6aesa29/w3dc4biAlztik5k7NsGDVZFNJaDGrMjXJLk1gBckZ3ZYIJo81Ce8hmLsr46tey1tAVVDZ6ktBOvdLEk3eG0BSAC01Zqn7LXY1qbFaT9vbBNe29whMIvFFCpwXxKsmxgI6a4tlYHkpJjE+r0vvWndGjerpEjYVoHqDlHP3wWsY7QPkwCMY07Xuv7/5CFvl2JhUw1zdbqVv6lIWFtYxu1V66rzBXEdnWBcsnJEVCyAF8u0Rv+scbU1gzf9y8S3JLMs5SLNfP5l0BzvMXc7pFxjVo9OSW5ZLtJcBwCwuqn28lYrLvAOys6+6YgSMmnFlsUeQqpFQwIHj5ZXAHLFljuyfLJbuqgHDjnUBWVdqUuvKuwR7qUXMwo0Av1xev24/ZFT93FePt5Gbb1DXe85+m8zX66Rf4FCSnzrJHqhXnfet7rQOTzuPAJMsWLgQU0DZtlKRTQvCbCmU8ZURrmvLvqHl/Cur6sKE13+xtLmWjAPM5Yo+qdKNGiptAVT31z51rzZ+6n54OeuevHwddlpgfPnh/+q6y/dcIxqXcWeY7aZG9dbFBq9VgKry+Fr14XqZULdqyJTeZi4omee+lEWW9hB4ey/LIkqNjasCMWraoj4Vljas9/mn7urjXyL7/Xi4gVkSgJR6Tes+nQpXK5+jrvqSeRjZryZK7M845vK032oZGt0Qq1797vUua+5o2q6qFix0Dq6eqC70pcxAHG1Nr8dijFuLJ0sAqv5Uky3nf1uIyDpTaw3UHHsNRuryBcAuJmSNilgEu7fFQV2+2kPn5CtlwWy7Qj68oJfqEimwCzlj6n/PU6N6lHltn+sp7ttvbn/pDm8/4Lx9ieD3iOnLIhL1qXWfGR5DBIYIDBEYIjBEYIjAEIH/eQTIdx5A5pj5FbN2z6hWTtcyuySGBT5r5bx+71k233svNOzr9mobH66tCxmV5/qu9YjDTA99l7Wrfvmcf29TS6gkt8AqsjZkon1VrNsW/1ogd4GU1r9SBxvQVaA47+a8qpNqgWKlwDr4lqMw7WFgYDVyKiFsY77CJhbjuhkpMGAbIJr6UCR9STGpH53QpsSfYccAI9Mdev/BqM5gRWVTZTOsLVM+Z5JpYrkJgN0C6MxoTSOxs7M3654+fdDtP4ClAYTPL05RxF7Qwua2OwCwTmBuxU0BLYDTtLTMmkJjVWVTZVVJxK23DHhoCwgm6nHxVJpZg1D4qY1h8cz341ubtPEvmiYgztY79dpXUr1ktCJNAWcxrpk3/q4LsDJJQEsB4qr3jIQySW/VJxZdKNva0FvwqaCgQJiyyYVGNLzlnOTe75uNGWz0D0it90iOAbC0V/l/3x6yiICxi/MX5uyK8bylvlg29QKwUApP5bmCeGcf84d5oqwyslPliVmAcCEBsMMbCnb3izAAWV7bZiHixWOAKosJAaowqkenff9XWTBZSx1ta4x6N9aJjrqCh7vYlvZAQOdnO1xxszZGCWn1IR27GGGI+Hsp26UTsnM7rH5da1kEcI5Tp+mblQJnEaAxcsa5H9eYk/He10h/J0yqN4ewXMzLgKIwuLVtGF2BUWSvTrWyGvMRjj3tZpzPZfDk5xYu1wRJ46USIdspxfpUPzckXaZQGSoJrq4AUtWT1fGutjWbbf4sZehgVLHBAuwsu/31T92LzT9333/DGHz7Q5H77HF59H93y9Ofuf4wY9PV176pglFBZdrWWKdazr9Vzz1h8UawX4tdUTswV+6jVIqPmp8elqxvHTc9kbr1raf84bgwHl/e0T/1DeB0rXv3jjpMeqfOkeVe2etXEzD6pp7TkkaQOl8wL10wiZK+PkNn4HQX8vxdGDCuAncVEwmWY1I1yeu6FFsfmt5B1qEKpL18jFuNR+5pMrUefyyiax74WnqlZjyJv9LryH4Lk/p7mTHx07pW35a1rHpeiW/mkfJf7zfOQa6RFYBVIyYZVc2V7Ac8v6FXKiZYnpP3TluMnQNK392+4/8nNKT5LYswv5f91r879d0WePIpw2OIwBCBIQJDBIYIDBH4R48AqcxBAVUzzIZoCoi2lgaNT5PniSzQdgpJRStpKTloY1C/khGWNLgl+9amBkSWO6k8ayXuZZAkeBAyFmdbgGjCNlsAVvdga5iqwMOdNG6/Jujmj1Wval/WgNowNO4tfsKwZFa+1rkECisNBRD20l7BrGZOgplyDC7XS6thfShZNmsbI/+NwYznDzhNT0yce1O/pRTYmtTtKbJeYO8WxwwLPLYfJvLggEWjpcEMx6uR0j4gNGWAbKfU9zFg9dm3LwGwk+70CyYxZ0cY3qxwOKX3K4BFmbAmTbUvwYCo1wyWn8gcI3mUGWrjJ3DNa4VM27DW8Ru7kvuWlLpxfJUw++rXILSeqc9Mfw7ZUVFYqNLsI1jYVwI6y4gK7SZvQYoosyorGAzrc7XY0dOcMebKIck0CXLbrpVDYtZj0m97mguA69yEexPZ6oMfiftOdnFyPu9+ev+B1jT2UAWgWr8p8CC4Z8tyANaA6Jq5Z82gIOMGwCorXsSpMQluqX6VPJ82NS20ge0CAzbdpvb4BYzqQ9hwD1XX388wqpGkK9d0ZlurmtpAGcl6b9jwOKYarzL8CvSLxFMJaoXYOldlxDKW9l2VNROEuB+f96cAvnqeBgkHxAqsx9Sppu1IUIb12DKFJR1291la4jhty/Pt0504V7/5cB7QKXvaO8X2Q5u62IYulS0Lhu/WFhzLdm6R8NaI8hmMd+ZFAdUrwW7AV9veF3yfrKpgtcmBZfmcOwLX1IDH/ddeqvNuurGgr+qq29s4oU71r933D5fdy+9/5Jzr3rM6/nO3+vIvAdNhVQWqXgu2phmjlJhwsTmeSn+RB3tnMC65dpgHcTIGwGZxp2G7OswgxQLqxDyAGrn5+uRJGPB1j/fT37qb06Pu+GSje/8b8wowKOO5ELBSgilQvQSgLvPtHHR/BUqNwWrh0l9FLnfJHsznYhEZClRlfpk/AkTvH9a+ohd2THxP+ps6R710BJUuKmiO5DxwjrCPK46pnJYFqR4D+7BeNcdTYxGA6/PRk/M2mFz7pl4DjDU3876zifGbJQdZ1OGYFpRCrC41VgJ6wq6ezU+7kxUmScaH+2i1GFMls04n3NPuTfcW6e/PANnzdk8xwnVvbHeQxHx4DBEYIjBEYIjAEIEhAkME+giQyuy2dLan6wpcJn1KPlzAsZdqFchx28aq5VXT7/79tes7IJv3FgNbIMlcDXAYcAtLEFBYcuBiYuurWtqUq6+yXT9NNlVwOQWAWstaoLIXGpdrqZ8y0jiHr4Kv0i8mTNUe54pE2HMY2aMUKXD11BQUKDsshuxKUGV9FpGxl6nuv0rp1mRSqUUdUeOn6Y7ARnffTQCp7OkU2a/SX12RZa+mmLwIOAQTYSlMCpHvjqcwWSPcWmEpJsiDZch2D3a75y+fIm0lwYZFWpx/7rY2LwGrgAmZ2Z5RVWYpyOGYAzNNupU32qomzwmCPOdEOrWPSYbbusLvWYsCp1Wj14Dq3bg2liPS3jbWLkQko76vU72TDDegKljxaw2wekuf2gIVMjMkvbJvPRBozsGZXjJAfidZ5zNMqvl9xTEtBap8n2k6M9rrdh7+gX1WLfLR8Vn387uPyHzXqVicZtZeAUpXyAvnOAKnLQ2vLeO2Klh1daAYySIlqx6wepfmrwZejW8thFRGjyQdoPrDM3qQIvs2n//p3bw7vShpcFqKsLdVDKUEDcWK9kC3N7QpeW4BSAFi5katGaQ3pfWcyk4For5mvBa2dHFtQnMtwUv/3aSZHrXq7zBkCaCOsE1SWlOFcxM0g9vY5ytqVCcsrvxCH9UF7JoS5HL5LdY38mSZt7pSS16c+4BnWLWqPrJ8IThyTAW7oKBc520MdVkOkI2RVcWxnGttf9JqyyNb9XrzHO0DqkYbdhxGHrE31/mCRajrbn9TQ6Vfuu8OPncvAKobAk+B2+nbbvH+vzJWgHMZUxhU61LXpkiAZ3uR/Ob4Al41V7L/cCjKAqneg4hFTcqSNuc6UJ4bZ+OCkZ7D+tZjBg3HYWJ1c02rlcO/ddfURn/+vIn017UZlsw4rzlg8uyUo7+wpypzZeW3QLVqfTMrdAQWNLq4lmuq5lFWlIhJ5ObG1O0dHyeJID9DULJuj9NYXseEysun1Zf6d54v9+ib1obGVjjef/yMvg1Qeq2ynf2YZVqvAJ7XAE/vVzoJK3EeCVBTJ9viE1YVoO22trlhkchxu1zQlObaPqk6m3Mv5B6veZbHrQPw55vP3dHaITLgX7FWsn1NLQa0G1D7+fVzX708/DpEYIjAEIEhAkMEhgj8Q0aANMka1aRoSUzvZcAFWE3iSsbYNI3ZTlDpeypr9TdrV6vur2qiqsa16jP9bilaPqca05QUuGpVtR4RePZ7K7avmtroAiwjilQ3wFU5L2ZGra+r2/UAoAS+tsMpWeVNk8F6ZOn0itS3l2TOADvrspAyADJxtmUALLivJH8kXDlSnWJJcGUylPFOdnH83YHvhckU5MqojnQAhhkV0M4Ap7KusmXb0KfmwemCIatmYii43qBPJNhSls42Nda4jnnPDBD0DLOYp988ClhZnp8AlA+RApMwys7CdAR3WqPWgFbRgX4Ar+dnAYv8LxJQpb8CZZNeB6sxGAEnDagGiWSHkTxXTAUXjkhbqBC4Zzs3ElAUYA08yi6b82vACa8J9q9092wMUeGcwgRKVFMTpz601Qc3Ris1dX4q+7bGVHfbOd8XmtHguLq7/6r6oXIyh59Oup/ff0496modoMrnrjRZosZZ46Vr6+FsWwPQtX71CsB6A1NrrI3vjb187eNrGWPmeTFcHnPaevgXCwNilhn9dP/wfBagan/Mn9/Pu2NqEiPJFV805rMRpAl1D/CyVCAbH2lmSX2dOxMZKseHL02KBLrFuQpUS8apa65lr15NYYEzpAVYlYpGLsqTOvVGoRBzK4Ggce7rZ2sJSGfp17hPy9j+/AGgyo4DfPOZtdCThamAqqqDrJlQixYC5Z5NDVun8yufIRv9NVANoM11FNxVrHMPSpsL8N2ePT+uPd2APQKdfm2B0t1cIAXGZIya7r2NU/qpvul+3PsNoPpPrMvAmCq/ndOW6Nd/5hwuuQQ0MduC9cQ5HJAqWL1tbtnpOZxvAmgPVeZC2tbUANW8z4JKAULXgmQ9A1hdlEEyvLb9PDXOvuVmft6tDv8CqFt2Rx83uy9fiLutZjhhVOjdl5PN7vycBRKA6g1zTpl6XJNzDdR9VrCqwCAqXUfO+PjZAuHcb2s7f/R9d8tQTRDLWMtMK+Nlp1kwSK0rUU+9Ksy+QNO4244mDGoB3YDYJv9132ljkx63tq1hHC4WNVeVIPPxo22NqWrxJWA662LejV1TKEOl+QWNZ1iYuuYass+1+hcXBY+vT2kxZBEHZR2M5QUmSm/5+u32Lyw+em8YHkMEhggMERgiMERgiMAQgf95BEhJqj1NJejlhNmDmeJVSqJbrxd47VnVPp2q7XoAWwlggVQfJEKtZ2ZLyfKawFaWs2xr6lFVg4K5NBgx/Q6gdUvNbrbgWM2aTPQFniZ1G5FvVjJNqpQv5cFC4apFLb5XKfEUKXEdM2CFFf+YlChPC2Nhomz6DItFsuxnTmlxMRZRWk+oXJFkS1A6xZZ3isx3ZANUQQf1i7aokQUbkcSZ5Alud2eAYVvliB/5DHttmsaxM5jUjW5Pp2DYWXusjgEmvDVtbZ49f9I9ffY0+18uvhCBjwDaZYyZBKICVhCWKKoSXxmiyH3r74CfBFD2qIBsWss0kJMX899XQPV3c6RPnKsW8a7GNfOgQEtqWGM4Ex4uP3uQVwmzPVRhVJR0hoHtP9MpwbYyrNa/NUOZHjbb1sR82B6cOqVqiyVgncOGblIjuL3/vAGqrnv38TjM4Dmy32vGMywbu7+4oj71WrDqGDtfYq0V2a+1rxkza1Fh5mS+NTR1SaTYs/vzNSS2kvSMZ0ivZVT3GR/B488fYNPOWNxIoWaderB7wtPmnTLJNh4FzPoZpoS3AEj1c+U8QS21r3L/zdAJ9gx1AzAeaxhYtxKoEiNrQUOqs0NlnDUWgsc2VE6VzG8Z1Q5GFcdpANsvSH/nxL6Aci0a+QDq5xjypZSU91mvGpU5oStJc10ntmH1NZTHPEr6Xc7eaXCUeMS12O/UewqmygCo6lMLXKlmsH9nXIO5xlwUuqW1EXZaANXrbpvqxkebv3b/tPOm++6HP4A5YUudcQvA9q//O8DyPIwq9F+3MdtnsACqglmBpfWpMqo6/lrHKqvKAlW/6KLkvFqbKq8tY7G1AL8MYwZVA6WNrZelWhAYnn/pVh/f4Aa+6j4f3lKnas1pKdvPqVk9BqheIv1dzHU/tkqeOZh+sm0OWB/L1wozK512E3kxs+xmIuvftWgigI0bc2T/Mu7OUWtha0HIsQgDm0vSg3YNCMDZ3HmdQFcoGzItHS/rSmVDZf2ZB9aYXlPrHTfx9nn1OX48+/d+E1q+5re3G+936ffL5FtQqxqgSkshez0LVC+XmJtxnAtM6/Axzx3cs1o5tnz96fZfuvfdLzxTapq6wobHEIEhAkMEhggMERgiMETg9xEgHdrP+n0lDCZHfYZbALVPX+t5Hz5n4lHMaA9ei1M1AaykRLhZ+/XbhMSsr4BoAVW3FzjGL5b/V11pOMcA25ID+5wr8mGNehaVXQpU/bveRdJHAilQjfRMqV5ggeyr76962b4WdQRg1ezDzygWSZhlgl4sqn0ARWfbtK6ZkeRubNnz1UQTJhQp3NaMNjT7uPtCl3pWY0GqUmLNlWBWTTangMw8TwIc9o4sz2P0IJRxjtj2YHcGWBXg2mZECSqAmuRxFznxw6cPuwcwq5MZCTjsUnd1BCMGyyRAjZS4flZ/U85WOWSeF+GUzLCcgAW2JQHOdm2s+/QwBM9Xj0YwZZwMTFraJI/0f1+xrQGpJstllHTf+kbJIH8LUm0UWcV5yeKLJXJX/i1IlVk1w277T7Lut7WpjCc/lfL6+wIZ72zvOQsE3wBiNTTqureHn7u3R0gOAaRy7oKza87x3HY2AFWqPTNvAlQBqdV7VDbNUysWUgl3epwmNh5OzYcQ0C6EiF/4Ywdjq++fTBkbmDIA3p/fnXen5wVyyom6B3GynK3XJfvUVMv9BoOmCLQumZLUlsOu73VRJSF1W9kxmdKAkwK/ZfzjkNf73I2AT6Yu5Yjt7yzE8Lqf64eVa3GZhckKawiladRbamw1cI0s2ChlmGt8w2waM8FwD5QTI8/DMa/nA0CdZ3fsetU7OqAC2B7ULmP448JGm0vsQ1Ct3NkBT32kBZS5TdjehVZQ1JLL0k+5nrfWj7uDjbfdH7d/7n78/hWKhkcJ4i3gaP7rf2SuHcdQqZNRhUllklQ7GuS+gtQYjqUtjYC1WNUKrP+ra8VxdMEg8981nYwX0VCuP9nHUfgb/m61nMcfMFN6310y/l+OWFZDLrtE3rug7vT4mPl3zmIGf8uoyugnomGSBZnlRO1nXrtI09jQhlRzb4hc31AFdJZ5kj2WjV8YUq6t+Ga1+VF7q/cIUmVGZVEXAlR7nibGMrpcR+cw1qf0S6WXqveFqnutundbXW2wYBaTJt6XljV8b7j45uc7HwDATrgVBkqRqwM+F1FOGLQsPXSnuP96D+UOFg8BSze806omcR4e8fXn7k9c2/TzqUEYHkMEhggMERgiMERgiMAQgX8XAVKLvj1Nj1h6cHmXU3/1pt+jGq2NhIzFUhZMlck0OSF9yf9LdFhur1W3WkmibKpVo1VJBUhjX0noTVySY5vetbYh7NWkV+gbVioL/NU7tWBAQeICq366f5cr8BaAdBcgoyzNVf6+vc0IdmTDuk+SM6VvK0DoFQmyiZbr/iaqwFSMapCu4c4rm7nO/meYJml6ZC9VTXly5porJQHm6GDe1kmuN5X/sn9BwURXXkGxB2mLGt4zJfnbY7/bmDKNR8CsvJ3nSap1mLVNxe6DPdpxPOl26L0KPwMg+AiwOC3XzwTRBLsYU4tQA1RjvMJrYWEEGwVyYogje9eS88KMFfu+htJn7luafJVAtqWM6qtqll1sWOIe4KJctABR1TSTBCtBxb3VWr/Uxglag7EEjQJVnhe8yDJ9tVSSnpu8tgRU2kRILDuXbUTau73/HXF/EimwcsrfPnzq3n8BqKY+Vel4scqaKF3Asvp3OKrU/iE/5NuDKG8an2eGGBP7UjZwIMnrOMlSjrOo4FvQHSD5/Z4+qttT2bGu++tvF90xNaqRjgvrigAL06SDr/vcJOY+HQlsCyfKzdoww1eJfeLizG7KgIS4AdqwkBnOQqMedw41jGpByzJ4Lfat6rRrnge76MYb0LrGAstG9/yhQHWNPqoLgEz1YQ0oSpxqYaL6obq4Ua2d6k5QALjfNrNHcJ2fDdhl4SKTKO/LtyqCyFKdG3VdOvYraycBXM6BYO9IWK2jFIRZoypQxfWXObfNnN/a+NT90+xP3R9fP2aR6HmFkDk2/+2fu25BL1XcfteQ9/qTQvKwq2uYKcVEiWsYXXAB1L6VU0amB/31sy9bqIUT60Cdo8QCyfn6+EEZXAuqP//aXZ98gjW96T4faYykidJad3KCcdAZJkpzlBDWpqIIuHZxxHZXMWUyNgJV/5YBNS7Kx6su1UU3F7C8rvNa6k5rUWNdKbgfD7CUfc6MsRVQWFRiWO5sMUpaoj++BmiuoHkFlgLX3qxMABvQzH7qeFxD4n/tM7J4x3tl+K1DzfxhwU1AK1hNP1z2IUid0wda47nMOiZh6mb5+oRtkj8fdo+5hhcBrRO+BKwr1CrnSLXf0lN1dXtsk6EBquZuMDyGCAwRGCIwRGCIwBCBfxsBU3CyFHmnYkJ66WBt2IOVAoMmb8XJ9cmr0tdqONMgYKCo+1gmASnjIiFjpcItAcyzWiVFwKuZaRK4SlhL8OvRmOSY7MuoKhlLi82kaOXoK3wTvLpv3+PvS9sqABRltYTOtrrZZcvic+vz3T5sK/WkE0Cnr4XhWZi8wzTB5HhWM8DRGCZm9nA7zr9jDZLYfkIbGpk4GZgYOlU2mUTX3oeyVCacMhGbJJiydVPZnFb3qFxZE6Xd/S2kvvDK5NGyXWOTRRLOKb8LfFUa7tG65tkrJK98brdxSd3eR4yKTqJSdNvU4bXaVNkiWVSB6Y2Jd/SlAlhBh2jiPiG/mwhh/BpauRtXsUaj99o0yPs1omrApeaAyWljbNKXpd4jh0nGHIAaIEJC25ty9cxdmDTrO22dYbItO8QuA1Q1EAJEzv0mJ7cfZ7ex3W0//IGFgIdhWucwVr++P+w+ntISA1H4UuYqQE+58A4zr5x+bW9jLWq+ZQkFoS4KtDmfWtSgdyWrJTsugyTGzFrWsNM3ANVR9903DahC/v30Yd59QTLp+yLPDNCpCRopqVdG5sR9mxbPr0Bja/MiQ8bvNe6NJZftDe5vx+QWDchmwSFMZQHXKBcyDLVUFGDTmFjVBj5KNlw/t1EDvIZRtc7xl0OuLoFq5L3up7HluQb768QpU+CySkzrGlZK7Cayz7K/OdKA3ZKM1iHVIkZa0aT9SdvW+Ar2ADo3AKk15a5N1prWNQBVv12YobqY9jRzrsOLbhtDpe8n/9L98IJ+yQ9eFfPI1+Lwv3Vr80OAnNcHyofJNkAVQyWNlZT/8vxt6rfLGdsVhdxuci2U+iAhdtEgVHte5CD5ljbmsT59xPVGzavxFeR9+hm57BntaG66TwJVgN3lxW336RNM/jntaACqq8jMuT9Zh+r6jvdBQapz0LEKm1rzXaWG8UmrK43T2jjH0Cm4tRYpIkQQ5KewVaaVz2Alx4WK4FQ2UvK7umSR0FjCvvr64ox7sS2ylPc6XuxfcJo+xtancizev3yPqypZtODgekMlcHU3x2Hbz3MxbAmTrRP7VQzUYGn5ukIFk/7Y3Dv9MsbXPCcw9fcJ12ixq/Re5eo8xgl4DqP6CcCqd/vwGCIwRGCIwBCBIQJDBIYI/NsIkAIdJBu6r5+rhNVHsWb1W2VwxV/Ww78FfbJUSoArASwxbdXKlczXbQS0/aP1TkynVOSccCZurftv8TPl+DtKHVftpX6rz1PWW4AZqNtqvZSU9UcmG0oalXfaV1WgCtzM0d0xTe2MRtStjQIAS8a4xBzFWqubgFzMkJAOTnTyBVBuw85s2meTelKZhbCX9hY0BY2MUzmq4AsjEYr5bCmxPrY3pzWQylI9J+pbNXPx83XGpEZVMyV7Zm5Nb7sZbJ2GO9a4WpcmiebZ7j+mfc2rJwBrZcSXANVDksozTJgAuUiN19m/ZjCyqakxbvl2GDBRmfSgvzcwXYN4P5L9yBSj1GiWAJTKjssRuNWk5uDbHElNXUk3b5VuakblmJCs3uAAmhrU0IkFcAO+QhdW388A1ZYsh/11nAUwbKK895x60pOl7CkxxnF17/EfV4dFWQAAIABJREFU4uqqhPeC5PonHH/PzmmzwvjOqQX0HK9uZ90S06ybSLtxHF3BcMmkRiJb7quBqS6AKHXsQZKnHcawzTTBIzFQju0YHCDRFqhuEfMVAOAnzJROkXz6/gCz0vYGZAgRxTnjgCJY4bDOsswFiMI0ck5Kmh2HKfOoPrpknr07cp7sH16ljWkLGFXO3VhLwyoALkMn+//2oLuuSNcrZDW3WQD5DlbYmtxfPgIZMADKmAeEfn3d14JR5o91v8ZEgBNAV8cBoV1Uqs/nOBuoE+PJ7AXwNEa1yVsFRp6xYEvJq21TNoxLTtNrR7bQ1jXUgrPQNQKkjmRV184xVDrrno//Si/Vje7R429LAs9/y+M/dbenvwSoBqzKqMKirm9ux1zJhZxbjZaoN/eDyi27pPApx2/1u3U5GFOlzPzhYkFANOB3+piftM/SZE228ehvANVLwOmqO8Hhdwn5e0698tERc/Zswj1EBYg1wxoqFTvqUprzLrPEy0KgaPyURbvYw7kLSG115b2lnyPVxsj3aJJU2DkA0y8GZGUvXI88izSCZmAi9zE/0zGRUbXfqSyq9wkfYUXtfWp9qnXKzlPmiLLgaxYPsljDuaY9Du9ZYm615HlrTL2v6pyu5NfyCRcIL2k5I1iNGrktBPr3Wu4TzMcsEqm2qY7ZX4Cp53wpL39/+5YOq4f5N2N4DBEYIjBEYIjAEIEhAkMEvo5AA6r3MPReStsAy7+JV8GXPoGuRLggZNWBJsPLs8W6FOwscNmDo3pHgWNbyPSvpRcq71cCZ8/TdZM9kh3ZzarBalRVWBvkwmwjJ1tMqj0Fb7r5GkkU0GXEthNe1ynY/VbO7eeZHlW96zqJ1q0Jbw7tXtIW0yT3DZDd34XB2dvGQAlGxjqtXiopGcPfghFNlGJuA0iVhdARWGb1RiMlsaKAiG1lSXcwc9m0Xg6gMYHhmkCnpkUKYGVXGbBSZA5HJtnaVpPl0WSte/zNAd9PqXvlfSPkdBdHJKHn3fbuBt/sQ6ebZrqS5FuGzjCnMJdElP2W+68n0MYvoLTAUi99jPuozxjugJGqUw7QypczwDFOxlzANvWH5SyasfV3zHDi6hswI+vT2JrqR1MgADAa7Bq35ZIuasjj7i5xSz1f2ZZGppBxmx50+49+wKxliiwYppUejz/TQ/VMeSJjecVYUtHIPJjCiNsbtxhFDX/Or6otyXqcf5VdClKNr+1hrFUtoBkXXdmptvggrErrGt77gLH5FpC3Rfw1wPnl/QKgKpCp2e55xJjLzwnYZdyiMfbzlEYah9rO2AV4JNSw7zJdBDkGOe3KaLipxVR5eY1ZDY+SXSXUiuo5BlBjGNbso6S0JTGtcezB9BaLGq+foghgbv7ygSYhANWwrQLHOovGKOejcp34/vh2K4F1lJzXmTUlMc4UaaApS1UBqk6JaA1yjLoZ5++A+ZLAuqCTlk+ZpByHsmWBl21UWNjYvMXJlzrVTebDBFCzh/T3m9Hb7ocn192Tp9/nOrE18/XpX7vrT39CnorEdwpIncKmIvtdX5dRtY+qrrWyqSyW5SbgQo7se/vcLAxwCAGsbdILVIPW+MZIaX36hPcxhwTlS1qwHP7UzU8vAahKfte7k+O17pRySxnV+UJgxxxhjq2oUY301/PNva2ks5EP11pNkGfgO78bA0GqsvEbW9gYc9jvLIR5+QhulfAndgBmnX3ZxtIDSxgyB9lG6a/XlMdb0l8ApvM6RlI8R9/TJQzp6kxpMIst1MH7uQvOaUHLHXekWiNtu4iTQNVDPce0asG4OK4uAm6usXjHF1BYUW9M6LzDerALlguNsfPD55YxqMvKAECVr7XjyIFPkP8KVH3H8BgiMERgiMAQgSECQwSGCHwdAVK3HVOkfxOVksfW4+uf/XaVnvqoVLXqQouzrKQsaW6y+Ebv3X2C2whOa7XdlD59HO0fGdgJ0ygDKvBzi4Apk/D6vXqjCgJbnSoJk4ZJJlQyV7KpAVQCRJ6P6VJ6thaz5P79O9Ja2EzB21UPokz8rakjqSrp77h7sLffzQ62cfXlU60/VfZIcico3gi7SqrGt4CmejDKUMi2VkKvXnmTRDPgVXwKy7pBEjgjid6ZbSXxXyN5FLDOaEEjFt/k/ROTT85JEDWi96qmpo+/edI9fva4mwA4Ntcxkjk7IjG97HZ2cBA+0NGU87xrXdMMYyIJFMNy3GkW2uCFCa/xb2gmfSV7/BqgZVLM5ibLjTVMPh+31gKqynkLjJpoy6oq4XO8NcYx8TS7TobdaulkzwRpBVpzsmbXYdyyi8wLMCjgEqCKKdLCWkYdm3ce00P1WxJeZZUYLNG38e3h++4YsCj/ZkOMK8DJnNrUFTLgET1GHHUB7yV/l5s1YBaWS0wyamyn9Zp9H92whgFSJYktpO8xr3ePWAwooOqCBGwuQPUYpqoexdCVfNYWK3VasrEyuALAyMI1+XJdRGBcmK3mdrCLBkQllfU51x1SgxrTp3L1zdXG3+5DYBriLxRbu0rDgjumFV4Pv1rKOOzUqDJ/XyH9tT765/cwgszjXL3R9daV63WUq9/PyTMea5MYe6ZZ7KihS8GA5y0Q9+gytrWMoTzV/abGlrjY0ifHZHz81GbUkxHPQocmXHX92Ud4U9Aja5dr8azbWz/qnmz+1v34+LJ7/uKfWNixVQz7Pv+lW3z4z7SH2qV+Gcffqb1U+ZYB1UTJ/qq0oqpGwo6TQLXNdY/HuR00r6Mv55ap7cR3TvLHaJf7xNOAray5XBzTmuYnFoqQu8ZR97b7DEA9/LjRfcFICRUvQBGWlcWU67SmUVJrvJord/YvKC/ZbTHVtSDVViEi3y+Jtz1NZTvrmvWzYkpF7NPD1NZOvuJYyLAr3wW8FlCt/blwdgUwzRxwUU7pMO+dn9ALFumy+4nsnLp4z2l+fpF7hW7nVywSnK8u065LpYos6dntCf+/7Pa6fRYCvfPWfd55SdFE7iflA1D1qi48OVOWOAAvYMgvWHwQmC9ZUDwNs3rK52iDN7SraTeT4ccQgSECQwSGCAwRGCLQIkA68XUf1QIoBT975q0AaQ9MW3bdUlhT1a97pRbb2q+j93Lgymz9r8RhWie1tLjt28+MLVHEwLvYGPk5pIKRBBfXU8cgO7vFSn7DVKzsl/OvD8Gj70mLjHYGwlqTKf1fS0JcieiIxHSMrFd0tkDWZlKYZD1AoaR4Ov4+eEJCBpuqZHAM2Axzmv6FbA/bsUGCpwRY1tSeqtV4wtYPdUy6bSr9FRAFOWiyRGK4Qw3dXoCqbCtgJOxbvWZ/Vcpng3Y0ZbJtjThlMp10j1887h49eYAxjqBh3p2dULMKAyVYncGubgB2C2FUgmugrFdNH1cZ1xb5JO4CiwDVSizvTZX6BYKcQc4nTI5MizWnjkkAUCXzGuEEaCDlLLSr66/jJkBVEuzroY+yv1vNYEy4w8aW9DS/smkxkwUwz0iqz2H9rgGnOwfP+H4RkyVrDs8vLrrfDg+7Y/DwCnm3Ul/B6uUVxlkuXgBUPeYzZJgL9hXpJXMlCyLWD2eOyBqVGVakyTG8aaxqpmy1UnER4uHeqHv5iBpVGFW3+elwTnsaD9gYtZrNdn6puVTWHHaxag8j4XQmOhaC1caQ1hwR2OmK7PTzQnExo/Xz9SiVE5erU75cwLhbPAgtV/vsTal8RmY16s9caDXqOzD4Lx5NWCRZh1GdE1vGgBeK5av55scbkzCtxiP7rx2lbY478rM868yraouT/TifBG+NmY5kOMC5alyV9fbXbQx9OHF7lqYuOUw6x6yCwBpxgM2toEanbeDM/uZR92L8tvvx4KR7/up/YwxzAQC23neL9/+R60R37r30Ub0d00vVGtVI4TVRakA1SoPw5W1RpiFuTyoKhLaCkHtVzdm1yQP2SY0qcydxxe336tObtJYJGGf+fYFRff9uhJkSjCqE5AKgeh3DJFlO41NANbLiNiiJTPs9cw7W03jE3bnuHFW7m4UlY151rSsbtfqETLWtbXJvbVJwno7018LsKD+U+CoFrp6qAcgccyS+FywuAlQ1QXIsZFQ1SZLlVn4sm3vBItj8BklvWyyEP8a47CKA03uHipY1rjXhsg3B7D1tjapnoLO6hxlTPe6VizCuK0ZykXvkBtfrCUD1C1Wqq7C0A6OaYR8eQwSGCAwRGCIwRGCIwF0EyCX29XnkCUGEqUVJJuUje7a0eKaS9BbfUomTtkcmYvVs1S8VoGzZbAOlleiaiH8Ngk0WCzyYJWuoYU3TiBrDrbUdTFRkXQEstqoRKjW2ys+gOUzkmH6a4rOyXroNm2qS3CfSSn+tTjURTJsbwFnV4sk0ATxtYaHpCRSYkk2dSD0W2UwTwRGgb/fhDi6/yIeVIgM4lfR6HgILzUR6d19b1diiJjWKIeM4ahL9MUzpiPY2MW3l2JYbSJutT4XpEdhOeX1Cb85in+3vyWs8t7Ml0CSRHwOUePOM7U34J5g6vfzueffg0S7GTgKis+7iy8ccy+4+ta4yqzkAc9w2lvlwpcGyL55bgYeYLPXQIdlwG9vGltdAm+Aa0xJ7FuAs0xxdkG9ITMM8yaImoXVbgQ/bAKBvYWR0cvWA4vrq73526Kn6W2bp2n6n1vMJjojhgnlxTiJ/AWOq3Hfn4Uscl5+ExVLOeQzz89vhp+6M92iUo2D8bDXmfZ6DjDnOq4CFBQ7AGildwc5e2YuVKTdjYUCm8gbW1gUE+9gGkDWg6mfciqCC36xTXadGddy9Bqju6PpL/P6GdPaY9iSeSw/lytW2KQUC8lAACDyyECCbKjtabHmBEONVMRXEBdC5AMCzGnA550NWZyxbjbU/nWNtvjjffV85DHsl19gqI7ZFTK5GWUOe22EBREbV89UM6vgcxlJps2PjWLQ1KXft8SYO7pup464iRQ2AKsicmm/mk8xprgn3IfDpY5lj4+8wrSVtFrymL6sLE7Jv0T+7X5hAe39aq+mSA0AVFBqWfgzrtrP5uXsxetf9cf+we/4aoCogNXRLgM77f44KYWNGaxpaydC/htuXbWms9xSo6k7elATKX3N7qnnCZKtpXqHKeWYEsmpAbACp6+ODMlricXWEkdIp7WlYMFkAAuf0UD09Xcf9d6P7eDTGTKmAaTn9lhP19VUt3mXNIJNFN+BizjNnVBQAOjNcmkSl3ZPqi1pYEtCmnFmGmtWcSMSZX7L1SoA1H1P6KwgPSG37EXRq9KS8VzDqIFxZs3oCeERSH9mvTCwLBNbny5zaUsuxvJzDftJ2Ru1I3XuVmXOtqlzhtzl1qT5kRlecg72rve77e3X6EnMOioI9Z9UxMq4XUd/UPd0ijdPbLzz3JddN3Tvux6JGZHgMERgiMERgiMAQgSEC/6gRIC3YU3hmFtRiUMyNj4KV9VvPaRaw6XmRr38vIFuPArH1s/qq1v7dS298VEYzBY4K/PnTtFlH3ym1humfGomqSW01QrD+VGgqCPU9xVJFbEbyJAujtZOewu7HY2igLMdSx72e+lSNiQCRJK4xlIlCtSS9cd8kydWsSHfeTVhTpb+yNlV/WkBgQdIo8NiIeRKgGIAZhs7zEajxm61sAnRbPeTK+k3llfZcldVlfyPdbeLOKxNR+GWGG/A2Bj4TQFXaT1hfGxCM/RVta57iBLyzRyubbSWBp90F7TLYVXfwqI71DpR6boKl1jvyzpm2xTvnHua16niTOJuYypYlcfw6gy8ZaWaG7E9YGhNr4q5hkiPi9mFY+TsOvrAv0T76nKdSdYtrsnBJuGV0TIZ16a3WL+5pQXK+JMFPD06McbaQ/W5M94uFI1afTy/oBXrWnQFABeQm+acrZL/ux3ZGjP0SkGodcoyyBKrIMQVmO9Niz6wjlOH0uQIQdW7GwPdEhipgID4PAarfPp0FqAoO33xYdl/OAVZBNgLKqikUqLmPzG73HeCpTLc5CSur5Lu2qtjGVMefOQY/19pRDbWqBU21jVEFYBucAkziXPfr8o8smZ/ja3Hb9TrR8ZUPKTaurq3dMKpoFmCF//oOMyiOX0mxDG16o0aOLbAuxreMlmoO5LPC9vLt+OUwGvNqvDyXDHEBrrCHOR0dnJH+CnpDUla9q0sowWoalznfZN3QfBdQ1UGWXqo3uFwztybrZ902ZkpPR++7P+790j1/+R8ApQeRzN8uT7r5h/+TMWKfM5hUapnXxtSp2pJGsKpm3t+9zyihBbjWcdWiTSS3uQN61TagmoWUGkX7p64j/72rLcVI6ersCwDwBjMlANsl9alno+4UNvXwiGrac+Ys87YWPYxZ9fCNcKEpPbJG0zOrgvzEvQbV9aT0VjUOTZWh6uBa1jPXlu7kMp81ZleCUUDmiHuP18HK5riOn2wzDGx63aYljeCwYr9ggeIK8yeVIYJcGe0VjlAuIiiD91gW1JjLpuYulqVMx9jroea2BkpWl1LVGq2KjGpY1MwF6lFz/3AkZVnLGX3JoqMHZ42rX7q6cwV3x7efMqcVGA8OwAnF8BgiMERgiMAQgSECQwTMGrDwaevdVUt07+CbtMaULoEqoCrjo9SsQF/VmgZG9il3tqxH+JZ/83fPuPaooH4WpFPOW2xH7I9gwdzDbA3Wk61sh7BIu4NmthQYVal+alFlPNlSENuzrMrN0hM1vIamH5wdxz7WrRLQOdH1F1B3K/BcsK/U0ZWpzoSkbxt2wRxX0xaNi2czPIppTRN6tOXs62xvUhaXXiTAAauNmTS5tQXOg71dmAoYUY7/CpmxLIP1rVvIEwVBxv2afYzV+AZkIOVF5nuwS59VWN1r5XdKaQmnbqdTmJbH3zzqHj9/hAQYsEvd5OXpR1iZC2pV2e+2jF1zJpZNM+FNsl6JblCGhZRZBCgQm/6mAUQNmGYMC7T2YLWgq6+LOIqhCYtn/1mZ1dSjiduq5vD22lo5mDHBja/F5Zc5JOUEkEptqn8HK0QwnfifMRYLGB/Zejtn3G7udDtPvgWA0HbG9zCWn6ix+/D5jPrTqtNz4ghUFzDygtRL2FK4y7SImQs6kf+uMFVy4cP2Py4c9H1Ba35XeMzT04/U5Nwavxx7R43qpPvDc9yfYboFpG+Q/p5ckFarbG5qA+swBeouoUTZKwj0y0vGeaqBlrJaxiRsZVjFugZkRGX+V5GeV2sbFzOqfFNjpnKQvlvYEdAKCh0eQY3bhyF3zKj4C0NXoNKzE8Tuwey/ekxLJhZG/vbuojvF9TU112wn+a60tK9Zdl+ylP2j4lGgOaCtJ989Z+eYZ6H8u4FUA+o08z0LxnsOsBMAp2Y206eYutSECl1k9eyhyqKG6oxNZL8BqgCmMU7XO+sn3dPx5+777b91L1/+E+a+9DXdtM6Tq/z9fwHjUdOq3He2D1iFUU0rGu4pXOdZpHFhS6Boq5qg7J66a0qBrNLILrZTC4jmot99VjWuad0C7Pr4F0yHjqkDBfDNYQlxpT4+nhWr+hkH3Evm26Lmru2RMpzUSPt5mnClVtn6YudtM9cKg+qCm3XuejZZv0u8vMzS19QxTfunBDkS3bv2NmxzhdlRgW4uK0CsDLpzTSwsGNX11/vBiPvTkhZcc5QA1zoDY0S2ArTmmgaZZ6EuddK1YLdIPWldF/0jkSNUp2kt8ylzX5iqysWFQRUWAtAwwpyTx67Rnb1Ua9sI7ouVtVkNMuLPa0dpZ5Z/X2K2NjyGCAwRGCIwRGCIwBCBIQLJObZJQ+RlTBAqjagkLvxCEqgCk1Vf2ifK9bOveewZ0QKtxaUIuvps1vcXY1EMq4DGBKnJ8fKT1fgmr5vh2iqz6mq8oE+HXplUW8cLesq516/1ANmqDBV71XEIRMcYIdlOQSbWpCuw2do/fyr7BaSOJ83JF6BarSI4W1i2Kw16AFgBFlvIQ20DA2gdwXCOxyXBVTY7mwFaG9gSqMom2GpGI5JII4mupklKiO2nalYe4xpqWzfZbsK+qo60RcberEk4AeNI+XYBtzO22Rhx/EiGBYwms/aQnHA8TzFWeviUGtqZ5wTDc/qZVifz7gCw6jZqNstgqYDr3XCYkwc19PVvJvIVw/us9D47rR6ogtjGPIYaNZFu1qUBqMW5ZK7EPAleFJYmbWucR9H/KUE04efjBDitz2oMgdi3ufgS9omSOvqn5iADXNdgz3YffcfxjyIvvYK5+fDljG+MWJxPAXvXGLXsdhfX07S2uUI6vqbZC/tVDbkCuF5jwiRInNjbtpnneMaJfkBMMYTuzvDIAtn+Q7Ble5ofn21T51lSV11zTy/ggATazoc+m29grPZZt5i7GlUBRGTApS8ok6ICqnVd+Fn1eWFUpdcDVhz3Apu9PDfRFmA60wyt74m026FBuonEM4TwVzWPBwLVJ8xHzv9X+qieAFLqGItFzZqE15FzJ4EooNUvLzVdbM2S9r4w5Blh3+sx1VjHGCqg1bGsOFUdbU48Sx4BQSlVZgGH+SJAcq7Z3mgDALMBSF1HJTFdF6h+7p6MPnYvp2+61y+/o2XU0ywYOb9uPv4XBvgS9hM5sH1UAazrm4JUvpX+2vrIhZjEuc31dt315x9WVSAOeCzm08Ucrk8YVR2DnavoYyP9nZ+dAVJlNnXYve2OPk2oU6Xm8pR6aIBryq+5l6ww7rozU3L/jlek2/02xYZn9K1Vby13BPGyoIn3nVN0LaC4kHQTZ19BfV2uZciksZNAs8zpch/hy5rVsLPt/jSnp+rlCSoHJdkAZx2B4wzsfPFeqXESMRVWhpsPQ+qYlty8ZiuLDwh2L6k4dSujhc1Y5OoXt1ax2kObORvNutvazkZ37v5fFmW/tYhoveuXjtKFVqNaC2FfIeO6hIbHEIEhAkMEhggMERgi8A8YAaFUywp6mW4fhWJiBJSVhvoot95KqnswW2DzHui6nQBVoFq7bv69eS4JIIAtjrF5rQe8k+zD/docXhAqUHUtvjf5qRpAUYRYD+aQLWcYK02lIXJksAAkWT73CAngAtnpydV5jn6TLMlWNWE0PBP7I6KVtcWmybRgwt6tYuglQGvOeyPntY5UCTBARaC6np6XyoDpgUq9aMCxNWAmoRyXtafjVqs6oe3DCJZUiWLai1jfGgwgWybDoXuvhj4mz7Jw1RN1klYTClirB6s1hVPkquvKGwUv/LwmuZ9tz7rv//Cq296bBaxew6xcnLzvnj66znu0i10Lm1pGTfk7uk6OIz+bqUyrobxfhOihhz+/YlHv8sdkxwVUizLKmBSgVUrI88RvzZ6MAJAkqCbdOs/olNRI2pjoCFZh8qzNXJqAG3/isLKGLiiJuO4873YefZu5IUu1YrzffDrp3h1f8LIO0SbwJL032wDVTRhUAC1zQ1AiE7hSgrkSrMg6AvI1xqJlSUNXmTseowxiXytcM02210+1RnWTGtUZBlsFSX85vOw+I52tvrPVgMkxDn5znjaUWu1vfLYARNWWOvEdAwFmtTBSVhvyNvLOHjDW4kF8ce6uJcesGRYJYANV6zgd13hy8fylIIR4ZiEkOy6w/SKuv+vd26Nl9xknKueDALhKXmt+FsguVJF2RQLWvFbIKFCi357PFVjlupJBdXhl/XhfgXx729b1kdNWBqoXl4fLdbFqLYxk2WXjInNXUg+wWYPR84Kcrp93u+tfuscbH2hR83P33etX3e6DV2UaLU93+P8w144Bqvtx+g2TCmCVYdXN965Hb86r7k21QNRUH46PgDFhas/nAFkwmwKIHV1PfX7WrT79AiZmyQw21fO7PLtpRkpYPs1pjeS8BaR6WoLUKxZcdOv179y3+hZSIWj5jKwPuihRQD8QPgs6Vccp02zYlbvnGiOuguPVHNs4ri/Px/uUPyPxjSy7FiwEl0uvr6K5M37zY4DqF65NroOML8/PP/PcGS7ArcWXP5VrZ/HoTi3jPJQhtfyCsQl8venOWw9VtAZRrZReRAhK3WzuDFWuUaoD50AtGMwZ2ws4VSXrWMI19lY5MG1tsl3/b05dLsNjiMAQgSECQwSGCAwR+MeLAKnKyIwsyVhfw9m4jgDSSi5kP3tgaiql4UbPlib9zHdtX2YcJpDyngE61ibBbt6ztT371n+i7y/Dk4KutpzRRVJmTPlZmfHcf5WkcgvoKUidwZ55zBctRdIV+CB1Zdfd6RX2Hfy0TY3fAoG0qEmNayXj9jU12bsledNV02Q64DauoSW5nDyYdrM92Ft7p5IMCy7DDkUuqByP9/GmCUB12voSTpHvyoBa65peiNavCnJJOjepjVXameSVY3E729YIYkfIFgvnVEYvUzGiVnUMmzca3zNTJqSPnj7onr14Sq9X2Ffa1lxcnHCenzu66jSQanLeZMACZSXBDYTkQxpwvQOpOaT2fANHHkkRfw1h5m/7oEodyaa2ZNhx92/BDUD1dgXQMHE2SXbblW6hJdAOExcjpXIijew1QFW+3bYe9rV1oYJFgoPXmES9rhpQZYOsLvz18Lj7cGqvRsCo58QrV8jFFzfKf2XTWfiwNtDZw/ZKfzO3BGV8Ka11ESCtZBLrnGWS/Ehc/SRi3+sIHu9Nu1eYKU2V4/Iegao1qsEzYWMrlJnxMmaRWPs5jn2/9xZbMUIDsmHYvVqcQ0qjg5OqHtn3lztxHWSRnAVk/V+sjTx4gYzPZDwdE0GScudixDL32G5ve+OuRvXdpyXy6XIa9viqRVRTJbRLPbLTLA4VPPVnGD0/XqDVAqc4tZ1OgWY2VMKs5FewHDl9i2lAE9/G1r1a75sWNgGqtcghSzqyhyrXszLgDcDQFtLfR5uH3TOA6vevnncHj7+vz1Sy+uVfu9vLQ8ApZkoiPuW+462SAqeNTak7KnYV1zUXb5p6JK2LPPKMRZ185vcm+5g+rvdoXoS8/uroTeTefgtUP3286T5+oIHOGUZesPlLFkRkPK9YfFksdf+t8RHotxlWc9CnXaCBdTWimrRuAP9ZAAAgAElEQVR56Joehd1sdatKoaMD4X6Tem6uo1wXLo5ZY8pO4xjO+Wme1LdYKgMt29O4kFAKCK/BxSn8JhKD3KHZx+oUaAjLegF7vSTm/YJIcfyxHo+Jkq1mqv1SQddePcE7s5jo/do7d2pPw556VmlQU+ed92YCZQlT2brmd32BSNWwLql7PQbEnua9w2OIwBCBIQJDBIYIDBH4x46AqXVb1i+QeP8wQa7kvnfsLVhZSVFLjbO52wV8NHZUX8iArP75OJPYczKpbvtZvxe/qVS2/yxfb5q2u+eKjnCbmCfxm8nSFNZsG+mvQuFyldRhsp7fpa7MtiM2q7ctgqlVn0wrDQbiNobI9iPTOM0qFQ6bIVtAYmkCGOMfAObW461u9wCwCvgUSMasSGfPHBppm66a/Cc7tUkN5Jj3WtOqKZP9UZX1RfUrQOL9E9hcTZh6ZkegIBIRyFqfK9uqC/L8+qIiBJM7g8G1HnUDqXLirhswNbHPXj7rnn7zEGMlwRcsyvwjhjknfH7ra2Nibr9WTYMEimGTauQatRUA2Y9/AdUCPn16HawUuq0+uzShBVTDpMqQhyVnFrgd7KlA1RrUoJq4/UaLmnkBLcSUcE4UMBSgLHDwJfcOADKcSxLqJYBz+/EP3XTveZn9EB+lvH96f9IdXcB6cy5XLDSEbWXBYnFDjSp/26ImoJe3+DxVnhnT6vFYEkaZa82pAlD7c/YMAqpykm3G3naPAKrfPWHWMA6Ct7/hmvuF9jSqNXVxdvgyx3iXIDgMJ384D/wpIPPzC9hWraZgVUAnqDVkK4GHgJRx1Wm45rzztgBrX+sacCrAa2OY8CvRtCYyx1zsmefh50ZGzPcu9bXPaE+zwxz68GXZvec7x+SINPffOxzcLtPASbGl4+oUDeiuXrKeYh6RCRguj6mYuAvYvYVtnMIsAl6iA3b6WI9bP3PdBKgCUjBSEoTlSuaE1gFNaxgpIdzmai6g+gDn35fjX7rvqc0+ePpjzU1uX9cnv3S35++pTd0KgyriW0dyXy1qAKq2humZ7B6cNulvDqP1WO2Z5xp8jmu8yz6f5LxSS/3lHYzqW+Zl1Zja7/fjh7XuiB6qlwt6+FIjvRScAgBVBqxsi6SrcEBqK4/gb8dDV+lr6lDDLju2yvB11pbVFIQqQc44CvWcc+wnMmslvoJZWMtmRqZ7uMDWMak5UXM0JmX5y4UUDeAEqsiXuYDcfkWNsgxr3IG5X1/gslxLdILMWpAM+GQs5muaLdW9EYs3tmEfLIrYc1q+tNymMWFqTcVcQKjna371nOqI80i3bA7UY1upruFrCSA/hVkV+K74rn9DhscQgSECQwSGCAwRGCLwjxwBU8+kof/jR886VPJSoDJprRli3pI+hfbszPP3MtFKeIqhKELJ1KffT2+AI+QUZtJuJmDV2iVMNWh5UDLD+qwCwn5G1VSW0FhTJdrHyKvCmJjumDItAZuCV1nVgFpAn+YeHs/K5J0daLaEWDbnFOYMYBOLHgDHJi08rmVpTBZJpCOdw7RlC6Cysw9QtVYVNnRCfasMqO6/qybTGwuYkrRbqwoYBtROAKkCVZNyQYP1tgKZsftgG5NM611l1gRQPi/wmLZWOLbBEUDbBmeLz55yfGNYVXsWlmyT5zF4evndi+5gn1jA3o6sab057LammqiUxNQaNaW/QRq9xFVUYsLYkvgCpaHXWm5dwOquePFukgiCQhNJAQk1A1xjhBKkw7HR/zLbyJbC1thXVUASCOjQwlzH7bSBHpPwxarVk5JwC+BiVARQ3Xn6T93mzqP0UJWNumJff3133H26LIfTW8CJnPlcIyVNuQABK1x+Bb1LmTDmydXNOK7CsoujSHSdG/W3SbzsYXbGex0LAVz6lTqL+PlwdxSgKoAUn//t8KI7ubTfpwsHJakO48QY961jBA2pheUX2WDDkRnN55cbcEkjDUOcUWNmI4AV4JaZUXy77P/aA+rCqAF9/gie9He+BfJx6vVKS72hQNDFEcexXH+fPR7Rv3fUfQxQ1aSr3lu9U2sGyIZVNHoDpZoW9XDMrFUuJFvHUsCml787xeYEX6Day4DTSzSD5fEUoyp7GMDr1ew1JFBt7PsVc+YGE7FNrt2tNWpUN066XYDq89FbTK32uoff/JDPd+penb7ruov3sJ/bXKsl611TAgyrumatahyvddb2UEXJvN5aUGUhyhpWY9SKaks4wN+zB3zTQ7XVoV9/+pU+qoc4/QL2kPQ6x979toGZEkqG+YyFBhZKkP6yNhb573Xa0zB2zLsqW6hLqW63Ls743e5oWXgo5jMMs8eQsfZac3/GqWCfzr5LjJD62lTr3QWhWRTKEDJusr72rQ3TX/XL18jBF8qWz1xA4hrB+XfB7y4QLFkUuMS8Kv1WaycNXAIxra0PYK596wrg8V+hlPE9/x9777keSXYkbQZECiRUaV2tSM7c/93s7rc7JLuru7o0dEoA+77mJwpFPpxv9++wI9FoAJkhPU5EuR0zN9/wvPb6K/j1WVvTiT7LrTxF1ULdqr+rYtln7QO3wL3nfUIk7czancGinqdNTQHUYmz/u3+X+rE4/BwiMERgiMAQgSECQwT+nSMQbqNS3kpC/vH3PjvtEwZn2F222eAmHTER52escU1XyljHzZYL7Nd0uu2jkuAyV3L7AlVYygBV3SBhefjWgqPWNe0h2TQBN4kLGK42B3KrOgT7raGSCa+GS8WYCqDJVfnd91s+nSTe3qolwbW+sYFftj+WsQQIerbzC3oIsr/lGPGpNaIAPY2VlN/uYtJyAHsjW5Z0SqMYEi8BrHjChF133m0S5BkyYJnQgDYBirLfxnDZ6kYTFQFySUzZR4Bqgea4vLI9zUhutgWrOgXTkgaJ7/YOsdCYRYBEgnv/8f3u5eunsGb1+QRTpcnOJ2JAgulmAlQL8KR/atjSBlRNfysrFtHe1bQmY6zJhZa7NpTE0cZ4poHSltyWY2fLxK1HlS4yyQdwmHnHWMl1RGaa07TaOQGLm1gDROe6qVLTJwO3Rra4hePv0dO/RNZpSZ9tR2TJf/79Q/dFQ5uwU9akzvgdoKKBkmkxu1pYI0hMBbEr6lZvYVbFJwKlAFDAiECy6jNrXDpuw/5xzpHtBrx2ANWd7iXSX1vLCAB/+TTH9dete0zFeHoOuZMCOmRAjWurC/Z+CFAtCW/vqGuNquyrILN1LAmoSc20xlkBj/5st2c2LyAuMNFfojBoDQmXM28tX67FBRAPaHn0EtffI8bxl7N1p/y35LvFltaNWY+E7DYAuOS/fpYh0h4F2XxtNuPA/ZSpVAPL1kdSQ7kECRuv3vgn4TQWrmdrlL7G1X0w6SFYl10XpN7iJj1i3E+3FrSnOe/u7X7unuz+2v34ZNY9evGnesYIPi8/dLdXb6lRnfF31aTKqir//QpUAUlxxs0VaDXa7bFXz5Y2/oP4C4xvzZ5QpnqvGaYB1j7+3K1P3nfLJb8DMBdLgeped3aq06/u3LD4jLvVkhHI2HNixJpX+ynXiDKe/X1T4+HGHqvBhnUN0ks3txDuxz5LEp9icBNfjnXJBI11splcaLW2qRPOHd2k1rYnShsb70lv65p0UDK8wfHXZ8ya7cy/UOft2GN/81tAJ9uxFMFnsaBTOXCxoWwXQOpJTJDW+xzxszCoAFbH5Dywc5OnuZOIVqvKkZ4AVH3a6wq8x/s8OTMR4LGf3NCehjY3S1hzed02zcIR9zWtX4f58MsQgSECQwSGCAwRGCLwB4vAPwHV/uz7JLgHrqZYvdy3Er2S+lYSXexq1bOWKLcSqt6NtVK0WsbPfQlUfZXkN9Dxa+gLWMLCBSZoilOM5C3MYm2jvgqslhjYnqvFs96ELQ3/KljIp9W2RmCSIzcRA0BoXJS2HmHPAAawkbJjJnfp6ahq8wBgCvDbIsHboU50B1MjAek+0sLZhBo2e2KSpLkXQWiRxuwFea7S3ommS2lZU7Wufd/WGNjIxJFATgBauy3BTrLJ9kYCWEEoCaGJ4GaH3oS2wOF7inRzMhHMFPOp8Ynb++7Hl92r548i8dTZdjI+67Y3n4stCpPqPk3Ye8a0MvXUabaEN9JJkVs0nn7QkEmGggBJV9aGyFrS3afh4dWaA3AoHaWK0pqR/gpWK0GWuVJinVpgpb62qmly3zkgwFaQyoAFcdujo+742X/AlO2VTJTYX5Jgv3n3rjvhGi1gz02N4dE5bNlUJ00ASKDaOTWDtqq5AaAuYL8cq6M4LosAdF7FrdQ+ugL5yFY9475u8k4O69g7BNxpplTS35vu10+L7jPS34x5WVrjldMo0JaaUr4yYZHY+l4bG/wQqApEbLcUwOJ35g0c5wU0BbrjsIEG32tcY7qVL2bfwTgybn7DfGVqSWBjrNplzNwA8XACw/Y01qp+Pt3EUKmfNqoJlpIlu49e/OwhByzlpq37+m7Wwl+rx2fJjUtyXOxvschzJMA6yRborTX9OK1T7CncJiu2lEBjoiSQWjPLoJHSDrLSCec0xvV3b/u8ezgSqP7GdRjTR5jJC+lmv1cnyH//BjBlcgoGteS/3NvUi6efKmOEm5d4Wvde7Hl/PpHhOvnVjiMHmRkFxsWMHqq71L3qRszkyPrj37rV6SeYSoAo4+nyYqt7+/aQ+lTriwWnTJgwybJcVB115mlSqlyTFf0kRj/3U6DVOBR8FnimvJuY3Ual0eZyokpQRUGclbNb180ykQu3WPdMqMNszX2xVn4MW7pZoE5hHOyixujBqi6/3ocbVA3Lz7LDxoQnrq1+UEIYE6/rHEfeMktyQoMYaFrGMY0AqtWzV/cA2VRlvjaYKelwCez9HCdu6k7P4Ew1vvMp2LfucvLNOtVT6umtSW1NeBKHgU39+k/h8MsQgSECQwSGCAwR+ENHwEzPlPGfgtAD1G/f/qr9SxJ6Z4x0B2AbJdNW+sdtCDgLrLqvvh2OSUlByV5beCc6LHlmAdlar5cOu59KpHXqhQUNm1s4wLX2G8cq0xhpL+9ZF1V7ArIKDNM71CS8QJeAbwcJXWpJeWPtuvw+pn/mGAB7k3YQAAH7mE50AqZ2EmdRgaeWPx6L3K+S4S3AkbWiWwAi97WPoYtgdULtao6cJG8Km2rrGBNY5cCaMMnwrk3eOQLb4ZgYmgxeb7NNLtN26hZJFFOvKhh1a9Xr06T/3r2j7j/+9EP38IESYCI+5Xg3yCJvrgLwAj4jNSaeX1uQFFgtIKs8soxlCqj217BqhKNJTrD80UBJ+z3XtQepAtDIf8swSRByS/1bAdVKtgMITNKVWCtrJFnn14BUpZPpzuHVp1/m4eM/BXDK/nnsZ/SF/PvvH+mbCgcDEFlyxTe3su7KqgWKJNn0TJVJTU0roGGxLsZ/hHdY5LjKMtm/DsDW71YvlRqGwSr8T5a0nIAL5H1Pa5eZY4FjffN52X08K3lzJj0E/238ra1zbpTmHq7PIxnsnuIMGLWOtcBcz4TW9E4bxAlvgUKZ9Wpn6nHUnVAct9dHJsw4FrA18Y/zsHLnHnQSj4SaN2aoBZ4D8o4BqqcYKb35SKAj/84QKCbP+yXM451dmttSDp32KmGKy424weSspzutCoSMUIdKALX9cAVxJQmvVqBcg4AcGXQmYPhlxwkQ6yT5XsnuMWZ0/Z3A4Pmz+qgCVJH+3sP59yUk5/Pv/gz2bDXY1HHfnPzfNbZHOP061mVU43atEVEB2DCtiTLX0PjGvKpYVltTZUwbXYEjNe7be7bAYaLM+OH4u3oPUKU1jQznivF08mW7e//+oFvgABw3aoyUlumjaqWtclzP2Zh5HMXi59nV30J85ue51g69xuwLVK1f9TnUKxd8LxFnm5FYux0nspzwcRxFKl8GRDKkGjLNP2F0tID1py3R5ADQbo26QgaYbicXUueKBBxsmtea9zdMMBmDFT+XsNoXWxe0nCmTpbRr4suJvokGcEjSfUZtmBi6ghEVejqOfcqOmsHd+ZbCXlhx/haoOogt0ThPF1UmmvjtBsa1H9V3z5w8WOrAhtcQgSECQwSGCAwRGCLwh4yAiKQQQ6VK/5QcNDYtoWnZbH4Wq1mv+rvW7d/z/T4prG0IFes9EyEzI7PWnontgW+1LvB4tNyozyuhryXKL1J5cCV9NkTwq1xf673byH4PNEuSbGky4dpS1dIqB94noY37ZkCeZi8keWaKso8mdAC9W01taOkhKJW1ukEyt8svu4DOMZLeicZKYWzE+pWg6WKbPQl+bIXCfg5hA60tlZG1JYcMpy7D1qeOlBTDptrXdZfjkhO+bpJG20TEhVZZoAythjeAHmssNQIaAVS3qZ+NrDaM23b36sWL7rvvnnWHSFWn5OyjXZLA5bs6xjBNsqqtXlXk0zSe1We1UXB5u5jyXI/UzrXEMbmj10QqtCBTgVZlgZUob6U+sgCqEt8twTd9ae2XmXY1JNSCKWO2hkFNK48AVVuZkODTfsP6ug0J/vToWTe7/yzpr111BR6fMYT567tPMKZsn8mF1dYeSTXstkesNBLGZwGbmlpR6+CgxucwYIEoqkJtAwTNJCPd9zgtuaWMrT/7etPGfHLNDpHNfv+YJhxIv43Jr4C8TwBVJbuCLlltR6jtcgVbgZIcS/rqEvOSARdZZ/w8Tl81yWCLmpogKRfgBpRl+/n2M9nUXIEGJnvgWtLQkgLr2yMA7msXHS8xWUJC7c5nnMMLgOoRP09hgz0Hj71QZ13fqCGc0nEMOHchCHJ4K+9t19rabNf5B4mxstLITAtgF34GqAqI4tbsuRWzGkdjt+kEhcjJekklqYwNJ2Y0AdoKUIVVBaxOtxfdwe5p94Beqkc7pwDVdffiNXXLOHDHDRfm7+bL/1Fje0wf1TCpTsg0gzd/z3vGxjHRnlc5HvtT1TVP3HOjywrT3maGkRITTQGqF5+7JdLf1WXV9c4BpJ8+jeifuh9zJWtWdfldzvmJJNixWrEtWbEKglRuyprmOqoqMAY1EVJsdY6gapUFqsY8QLTFWuArm8oxOi6cfBCQpt4UdtRldSP3Uq64Ry7fnedqjnEsHwNWe/ZVlYOsq4zr6tSC2jr3je2muDb2kL64voDpnMfsaN3qU2VWlfrGNT1n4/PU2n9rURfdHPZUAyYVLY5W3X+vkG17PD6jFeXLaFu3urQ9Ddd34bVDIHw3CWl0auKxDPkGsNqCMfwYIjBEYIjAEIEhAn+4CJiOtvn9AoT1KrbmDsD2cSk2okBn/3kBmv47jqpJ2pNytRX7elT/TLVTS0DcnvVQLt0MT7JGVWzegecCrszj5zPTpWJ0K1XyE78jWWTfcKAYKo3D26bCivdMlJTmKmGTW324cw8gN4FY070TngAQ6v5cFpq224FJ3aY21brVKTLfbftBQj1YCat5yYTEbwSADfQloUwDDM5dFsW0/NqepwCF2Qh2E/ZU114dgK0zVb5bP+2ZivET319ZKhLFa/tLRvpXSb9y5g6DJPuzTlinAK+GOwBW+6UqyZNl4TgE1T/++TVta45wAYb9xQh1G3ndzfIkKK3q94h3+qsqSWyXSPAmu9T3XPXtKt7MEKkcuheE9ogrusVckxvY0gDT5JXWrJU5TpkuKWVsUmCzfClT5aIwMtanrknKbU0j0brGUKkYVt4DuE/plzk9eJCDvGH5a957T//Uv73/DEDleHVmZlJixfc1dag3nMfquphUT9F1lrivYnCa88k5Ahzsq2uNsQBSFjLyW4+d62binlpBJ0w4VcfV8f6k++4xfXuZwDBmymY/kOTH9Mtr1OTf3hcCNEFytAZOhoSFlB3t66ErrB5H357GuYP0fPW6h1qr/cZFWslvu2N6v5xi5VoSH8LbcVBg020GhDenaceki04B2QGqsMNntNYJUM2oL6Dbz1vkWsvmeuzupcXGKaaA+XyeYKXeVwY7VYxtwiGOvgIYDYesrWxHmuuqo2/AbzGsTl4o/V4JwJjssB2LQG0XFcEYIKOZ0mR71e1vn8Kmfoqp0svja3qp/tSNuDcDBAFJ1yf/V8b1NpNCgtI0lAVkRsJrYbIgyfPRsdsj6KXazmYJ1Pxu1QdhyXeRku89CksfWfrph+76yxuccoFqyHsvzqnzPZ10Z+dMkswZcwufI5iBAVKVBWuilH16d6QGu8mmnUjIuXvPss82R9i3KyrmuUl8BZRKfL2WnKdtaeI+nHtScyQ+x1RpRU9VJ3z6UgalvYuTebf8gis2kxK79n/mOZHrqUsydeAL1pvj+HtB/9SURGTeSHmv15vPAZBzQKbPWa+VtaeyqbKgTcSca7mIeZLA/KY7Z3n0LdyJ1KemttU6W2XFNUGYqctMyAhu13CwANkwq1w/vp1WrOd+TUjW9/AaIjBEYIjAEIEhAkME/qgRKDyZ5CDZJ1+9jPZbM4t+VtsktZfi9iysQKGS8mIq+trUAjCV/VWbg0qsk+4mOc7nJpJuE0BxB06LVaqXQLb2C4cZkGmypDOvW5nCnikpKzat5LeVFBUbWCJjhXi0idH9tdVcHo8PqDucwUKRlAFAV9Ry5XCJCKpRGFP2hVvvWNbT9hYc9NL+jnw+4zNB7pT2MwEqyhdzprAI1mTKgrFgWn64vg6kJHUTe7BSRzeZkMwh7bV+dYTct9qkwCS6ExI5L8oKVqPHITKqzg3sxfxJkCmRWO61UyTASktNjUV6ssOP6K36419epbfqdE9WmCgs3nMIJJ4yLiasAapNApyIichM5gWyFcP8F1QioqhkvwdDqVf1AFMw6bXo6w3921ja6gfwKqZN4u17gkCS4QXHISpkMkHp4po2NZrP2E7GGr8CiTqC4ur86HsmBOyJK7MsIBx37z6fdW8+fepWHOuNEs/tSQDs/FoJMH1UkfqmfJHzsVbQ8an7b3qCKldkXwFyqVOW9fS0qiVOJLoZoAXQc0n4897+uPv+CY2PlFvz3u9fVmnxIluYGMlmNrAY0XrqEnlfNq19uT+vlRt0G5EIEwdrB100tYoyr1mATcZ8qyZjAiLFiV6O2kTYx+DkXJsCMJkk4ZiU1waosk5qGllO6e+LhyNMlWgfg1z1l/c6vopx7bVqvGSaC+zWtS9IkrkGmds2IMvBtu6/qpMuma81x7Kk6d8qGJExdEmvZySuxT5/hdgC2Vx75eseKxJTgGomg2xbwvgZw9JNZFRpT3O8/YlJnZPuyf5t96fvv+8m3H+5RoCl27P/px4fSnWV/nLfhQ1lXJRL0Tfj22dKpNeeARMjaVdsUNvjUGOiEfpiHX8LwVGf+iv7eBfX3CtU7Kdns+7yCqB6BpReMFbBWZoobZD/6jLtBElAqi16iH/2pjoi4TUWxK21l4kLt08PQV3NO1X7GGXxDsocujWl1qrWZJBy6gWGb/ZSXfPsklnd9TnjPpVRMzOzuWRijdrqHUoVlLfb8kq2WtfgBWzqBRM+56uLdu5N2p3nGPcC10A1Snr1clwIgYvtzjPVYoeqz5ZhdXwW2+pz1kkgYupdR+xkUSNN5vnns3gjG8yagl7lv+fUtfrJDcBY2zjN9Wp8EOT+AZizGl5DBIYIDBEYIjBEYIjAHy0CpvMtFe/rQcPJfJMkFKzsX5VSt4QuP3snzWJPq3qqgZokGsWM5r2wrdY7KWfrPxPimd4IWF2/337RG7Utk6dUl4bhsK1IpT1d2h34fmqlKo3P59ZRRWqWvRWLM7LNRzsewdgRQFXp7Zx+n/aw1KvSJo9goUh6yx23mNJtkmqZC2tH92gHswfDJnu5qxmPjJnSPfZl3Z3MmRLdSCRhP61VlbXYA6DukjTaumYGOppN4R5gfwTYnotANUYvALbVjaCShFWwIhOrRJik27PRbEogNrZHKy1H9gC61oxZp6p8bw8Q/frHF92LVw+pZQWI7ZMcwkTdLD5FdpzrEQ1sq/ELMDV2REujqbCUPVDtRd4FSHLtREcBNLwinxTc9XWZFpf235ri8JGSUIBqFjNTX1iv6v4EjVVPZ1uPhW6qnLvtcpQCXyObvvf4B44V5jv4kYkGEPvbD5+63z5/7tbE7hrwfm2LJEDJ6uYgfVfj9GudJjLP9N5le45OwVD6lEb2W466hkFmOiAwkwRV91kwrExu3PfxPu1pnuzRt7buhbc45n44gWGyDrfdIpHppvVKjdxyUq4w+XvmGHQIVrYZqbN9RqvlSA8Cq69rASvrpSMZ5mD8mUmK/Fe3bGpDo8t1cQFh/VTML0ssUBU0aqTkuNJg68XjMRM09v287n5+C0iUfZWJjBq8ji2Mntvg1jMCBfBLptzLfSMRbucUMJ6Jix7wA4ZSs1rrCkRruBRozekpV25AVenzdcAu0noiMYKNv1Fuyt/jSH+pQt466Q6R/h4g/X00u+5+/A6mfe+g5k9sZ3X6f2ZypGNSo0yVBKqA1kye9Reh9VO1xjZxdgwAKgV/YYprUkFgujWhNc0UJt9zthb63V9pg/MFUIqT7dWoO7uwNnWXn7Co/FT+S2tg4u2klg7AZTIlUO378iZmja03Zl67GmlOajRlhDH1EJRMp77X8VFAt99eZPEcU1rUOAHAPWgtaupxZSxlsa0/Beju0opom+fEDpNkXs8l4DWSX35ewQ5frefZt9vPVGHuca4Zk00LrkFZHnn9OBYmDzIBgbmbjGmNRI8fp26WtBo1HbF5znrPOYXo5RHY2su6praULsuBr2hGU0ZNt+mxXc+DAHYnHsKw9pOh7frVrTS8hggMERgiMERgiMAQgT9IBJzzDj9SYLJnPisJuXsVaCwAW7RjE3K15Xrg2q9RNaxlx9IDndrCVzYlYDUUCO8Wm9pLynrgWqlTHZsVTvWi7lNAGWklyZC9MPncJEqpmUBEf8kp4MXqVUFdHZ3JVAOsQlLW35/spU70ckUtFizEIbWOOvWSaRVIFWSmRpD9IU+9hdGwLm4bQ53pjG6smLko3Z3oHhxZKQDJfsNR97cAACAASURBVKHIFj1sJcIoEQMOZVMnYyS+rKtxkm6z6ZXK8ceV13rCZKOwEwJOErvkrrw/AdTaKsVGPNuh0HpwwWcQEPsAyzHne20yKHMLGD66f9j9+J8/0FsV4yeMULf3qGHbfMK9mMTUeLjx1sMVW1W2aS2pl0PQJzq3t2TFLdLAyFFd06S1SboFHaHbBGuCVxnCdaYHcp0FsX7DmqUXpUmwoBWpdd5ne6lTJLZXMEAL+pIm8QVAX9maZnrcPXjyY8xrZKhuABUrwOevH750v51dhrHewEQvcXW9hi9X9K2B0gYWdeNkRr7LaTScL7FN3ahtXxyXShI1qbKWWPAi+NMwhoWVz2Z0et68f8SEwHeYKem47OvDyXX3AVZVyWoBDk+n3QcE0v6q1qdm/Z5BK5wZYBjpq5JKgTpAshhYEWkNeTnyANUGXNILNZMmdQ+s08vGTbuN+un1yoSMdzWTI25b92OZd8eZDO2LB4wNpKBOCvz99wWApNyjw6i2e97rmwmnsM7ym8WQliFUAWKPMafr31WMWfe756Wxj0ZJgtQGpmtZh4jS5LpPHTJpn8JYyD7SYsVx6DhCtqqslIVmOF4fIP3d7z7y+1X3dG/e/fD9K+ouj2ujXL+bk//F2MI9dnIEUGXAa1Zm/XjOqSa7SsruidYkVECRh+7ExNeJl4phN4VNHcPkCwQpC1j+9r+69eVpZL0np9Pu4hLjM4C2EuDLOZMjtqVB+nu9QSVQuDcTBDdpIGtMKmYxQ8q1a3XFXhfHhQpjYxLpLd/NYEw23Humd9p2rCy5T2zhcx3HsQb+MhmguZI9oJXd1ySDE2Ne9woBLsynQES+ZWeVFXstMsHCjI2y63IiZtzYVzWcqhMOZfXlV9hUAOwKpru2iCLF+tSAS55L9kd19HLBfQ77+SWgdsVkQt2JZab04fYkVko1MVk9sbd18OYZVq3J/NmXjtTlG6TAfRyGn0MEhggMERgiMETgjxEBU6SkxQUII9z6JiHof+8h5L+SA9+B1n7eu7bR/1UMa/1V/U/vQHAxXi3N5/1KJAsEp6FLttOzqo1OSrqzDQBxxl4xsBA1vUaz5QILGuakIcI30kvNPkwg9wE11rAKLG3xIKtnJjmSrdWl1do2t2VrGuR0Mrb2LVzTt9OeqiNY1YP9WaTBglEdfF1K1irpnC1QALtuZgcWSyBqmxF/H4Msx4BUPk69qS9rE3cAsJo0KekTqAZ0tBrRMce0p2twi4d1X2HazLkJ1QxwPW0uxubbIwD2FKOn56+edo+xSIU4pqZWQybaR1x9Digt1CNQ42fL5zO5kJYXbNSN53KwwdSwmUm3aYZmONPwKAsVaxQzJdmRJq8OsLEQUVvRnlUDpNrqw2WU/5q0yxQtie1KQx1BIic/B1SO9590x49eFbsUNh2AhWz35/cn3e8X85pU4ByWyn1vlYHWpMc6jqOOK5Nv2T7Pp34XFAhwA6w4PAFgeqt6qvz0NPQe8rg0uYlqlGUPqOt8DaO6r3Mz732ivYtAVcCoYVAMrxx7iRVjiY3KaLr9m7Bo5chbzGj1YrWuNSESFDvRYX1igEerZ22MZRh7jy+Mb4HS9MR0rHljifWcGHH+po3/tLFRiut4qJPIuej6e/8IcI/E+ud3AAiOPWZPTiI0athRbFlrwKsMXa571d7WfV2xyz0ScN9+dyznmOo83HaY8YCfWiZyZeXfAeBKkq3V9BNBHSyg5lQA1evNgqG3iHmZ0t+97ZPuwc7nbga7+nhy1v3w3etudgjjKTa2ty1AtVt9Sb/dLVy2udFKAvwVqBZSzgRNeqrWmO7b0qRGN6fHuflcwEhpa4e+rMb28rxbvwWoLq+QTI+705MJrKqMaQejOunOz5kgwUX6GhB7vbEdUjM9auGylUy1l6lxJThPrJ1z8roXBV9jtULRDLKICUg/dd5eA75XyHaXMqnG1EkOe6IS45gryXYKYq3x5ZlkzWpu48jVZXepXaUdjUBWwLyGhV1F6SCj7TPB5ybHz2TTCnZ6qfza6+J4c+fKjwWprbbUiUG9fK1TPefLY9Rd3fKLMdvxp6B0zjPhGhZ2F+Mqz+8cJhWrpjYx0usWqnGZy9eEqNLimmDw72p7JoBtA6mG0/AaIjBEYIjAEIEhAkME/o0jIFohd2h0R9K6xj7kpAVS34LTBlT+4b2qS/VVLGqaihRb8XW5Wqbea5l10pg+keyFj/6NeMzWMMnYqr7pq5VMgJsECkBMaAgSXNtGQa40ksfqmVri2GpcP6NtidJak3aNOzy+2dY0YDUJIV8mVQJe92cCLWAVTI4PsQaZCYd3Uwd2cUabF051Bpu6d4CT7ww2lYRQYGvLkzI5MSElady1TQ0Jo71Xi+rqRhgw7Y9onmPtnBiLbXku7nobEKtkUSZKViQ9U60p4zxkUw9hicapKW1Q36RSZtC+qvw0oRdU2C7HpHUEgN7Dmfi7/3zeHd7jWDnd8YwkcEVf1eWZCCQgNUYzouYY5wQdZwdhd92W+/TVY5Rca51ZTSRdTWasWFWBh+6/xjTXO/W7jAeT4XZetiHRTKlAqjV4JsoAJ96eX5EEw/RdE781zOnB/ZfU2T7FDMmRpJyQVjRs7+8fv3TvcK3d4hzd/9XNpLvczML6enTWqcrRyBTeCCB0eiXmjRyNoU7ktmy3epMWuIrnjlsQF+RH1W56elMY8deYKen+63ufaO/yDvmvCX+Uoyyv1NXVxxh0eW0KgDVWtCHFsE1GMGHUbMhpFpj+ANViWrNOA5cFHgukRnNgHaOXQyAq+E/NYrGtqUGUjU9rn6bszrUrhYPM8TNqVB/AqMrU/fIB11XmDIKT2qSIF9r9CHCr+rz3Xi2w40m5L3dbDG+B2h5u1GCpzyX80tKEax8G2PiI/LzvChVWPW2eQhqIAfyt5xTAUk99S3sUFQSjLdrT7JxgpgRQhV19ODrvfvruRbd/71EdvNfvy3+xQwzD6G2c2Rt+btlTVQCeRepZkrGdn44J3nNiwOOXta+C3fRf3Z49S4sa43t9hsyc1jQCxNMz+vhewqICVHX6Pb+YdqfnOIxn8oBxFwK1ufGK4JVS28s0l5XfBa1B9kbWexbJvgZHAlJmSNKqxnvK8ak82htDUM+13QBCV7r7fiOjX14AVLng2zx/ZEhlX13PCbjUxis1RwWQljUyw9RVW/d6Y59VAOvVUiMjfof11Hl8D7m0z9R8Bxz6xKyn9kp3X3urBmiiaIipHgoQro/gNWw+/9dMKfXffLrm+sm29v1T0a7kOZypSO57t63tUvbDOnC9wu2g8rpOBtTRLMPay4H7UTb8HCIwRGCIwBCBIQJDBP6dIxCoVCfYs6r1Vy/YrRTF7wIf9fqKWr55r9bqAWltz797+W7/t8u5rda/0IQmRkq1fdMcuVDNkkpi6hGkwrABVq2TFIq1Vi5hUiuh8pj1nPTonPc3+UesGaC5TL2V0l+AZpMFV9e/VDEG4E4AM4JIGa4xDObhDPsldLM6bpowLk0IWTJA1lrVfaWgyHllZdlw5KLWxsK+xV3TmruWSN8ABqcjAO4Ox0NSuavjrGV0JNluS/bDpNJarltbVpj08d7hmLYrkQUKvEuurBI5jprEzdY2yjx1STWGypF1N7bG1r6rD58ddS9+eFx9Ve3cMYJVnX9ggzgnp0a1Ev20rGmutDFbIjEWDOV69nWTufSilCbpNeqNcU2Nn4yq9XEp+BRAVf3qFoBDlidSYF1tkfpGshhX4KqhtLXGFazqciV4E/xsd4cPf+qm+/cDXtJDlROfs/7Pnz53n+esyzluYE8XTEasnJAwwefw1jcAfictrOnl5wopsIBhl2O1ftgJDs8rskq+dgT9OccCiTLcuRtSYFsjaw/G+xVA1dYuLvnl/BqgygRJTiVbcc0Cw4KDxkS6ftxWA5AKBPb3Vo7BBD3L2Jqn2DOZ/v42y50niBaoZhu5XKlFzJSPYDWgURa/HJPDYHpZeya2AWjP59kDgaqsWQdQxW+VazEOG1d3ZEXg6+5zrE34W8DBuBiWr/drYwETvugJAixkKJ1gkFH1GqcPa37XfEpk6mJlDuQTKKZagKP0Kmb9bdQPtjLaAMqoqMX194zWNCe0qZl3j0YX3U+vacH0ADDZHjHXXzBTWn5gskegykRE5L/0To1qoTHoX8+tJqTqTB2fTrbUYzCxxPF3e/8p455JM8/h5F23+vxzt7i67T59GTNOy0BpDbg8PZ/RqoZxxhiL26/xV/oc1rIxof7IUGJ/ypodd2F2nQXxMKxV5lp6X+S6efsIfGt9ny/+XNE/eI6BUlYqDTgsL08xgPANP3O7KSt3DFkOgCuy29JIKUDaPrXUpq7nPAm51xZub1mmRS5niYGTXCvqWzcsaxscxOF5bjo2/dKhd+43rWvKd+AW4IkhEve+bb98lvb/PvSGdj6hyz9AU6aaRrSmfsU2NVPyM1vayLgKWt0no4Gl+1KTHqj2taxtgA4/hggMERgiMERgiMAQgX/rCJgxhg+pV18TZLLR15n+I6N6Fw2Th/7Vg9Bvk3A/831BwbcsrQAIsJJkt7JMvXpL1qXEi1YwpC0lCTY1cv+yCu6vmLCtOGrKNpYkrCBASYR3OgySZEBpbVHvIc1t9a1WHe7DtlGZ2i23190ZydaI5Ejw4H4OYFqPYDxNEiewqUfT/Ryd29FUpEAqxxD8BdMpWEVXu4Uc1LYmGqXIio4xMDGx3MBW6M57PSIxk+GE4VHqJ4jcNYGm5Qxv04+1auZ6Oeh1XHx3uqPdWXqw3gJyZVo1iFLSu4VBUgTSHEf12ASQw8huA1ZlYjWW0sgpjsPk669+eN7de0SbHB2AZ0Th5guJ6kklwMnXTXy53siaA0rZXtrUJBl2u55OS6yjhTSr7icrahmDoqSzsuWmRfU9M3/Z19B8JtN8BpsTwBKZq2/r/HvdQVh1C+r8BAC3JL2HT/9Eko1hjkl2kunt7gxW6e84/l7KTG1Pu/nNHgmvbUqKVRbQCkzXW0izeW8DaF3oAswwH4GIBKS7xF8AG+MmQIpzBH4WljVUcpP8CqDa3THlGr96BKOKEZFLnF3cdO8j/RWY11j3TnJeJqC0yV83sGQjGW/ltU1m7OLxoHI52TLDTwjXxCdcmixbflpb2oAqvwTTtNpOL4/aBct9XSfy5YBdz6MBznaJehMmD+zJvV2AajnS2p7mirYqSn97EOrEiSdUT4IC8Yl/w3WBc5FT52Aacq49lulSvSdYjvQ373l/eb2LTa0t85XuI4Xi1vYD9Ytnw46tjfgpC3+94blwM2cC6rw7xhDseHzW3d+GUX31hPrl7zLPltrnk78x9/KuWFTZc+XdMor5u0oJIs/O9fT8Cyz2LYJTL0trmQ0AdJtnwOTe0zD4tllafP6F9jS/YJ603b3/zHhbc31gUy+vtmFUxwA73XSV7Sv9tZ9syZe9wALwGgsVwG0nFjRYyrW3pp3jb7J4fwa/OoZhTgOeVU3IynJ/KIFfYDmcul7WT12pjsQAztTSBoymmRXPJhQnuDynPTLX1+Px3jPOyxOg4DnMJr1W7Zk6BpD3z41b7tmVtauCWn6/CAht7cYE1I5M9lNVqeX8q/GSTuy+lBBrlJSJv2oalrHc/IMjHfblvXzZXH+ddDyi87X3n0ZNc7a3jMGS/ya4tq++//a3/+7UWBpeQwSGCAwRGCIwRGCIwL9nBJxvb9nmtyd4Bzxryj+pBd81K34HPHuWtZf/mtAUyC1nX18yGr0RUg+IXa8cHvvZ9wKVjUnKOrW/sFBSiLI0X1lak52S6t4ZbNSxmB5ZvVrpe9XE7gNVTdL7/pYqXV0ani/7KKHyDqZEe90hkkH7lY5p62Cdl0WTAsjNtkAVAKmTbOrYZOdY54jlkVImqQaUyGJMqF9NP1lQRJxlSTangsAGLhIWDt3a0ynfY4CqACFJp8kmgGMPYyf7q4518kw9qtJNa2YxUGIfHmNkw4nLdaSpEw2ZOC6vqCBVJkUAee8+rOr3MFBHTAHMYGqnJIHLT5wb8sqUyRbjZ1JsqJPd9gWw9l4VTAUsGs5QYZEbhn4KMGpjIyDFRLaf3CBOAA2/01szALcl6gGuhaSUPS5geOYrQGrqGtnN5KC79+RPnBkmUb7huCMWn2GEfvlCD1W2tWZi4fJ6EqAqph5x7gvkl3MMbexRqxR4vgJAIP/d4aJXH1OdecvsJePFEDlCBYVKhdt5+nmBLgGYJY9If6nv1P3X8z2HlXr7iQRduWYD0UrWrTcMcyhYkzEUCMvmNuY65kqtGNa2MDHQ8dTarRGY0WoV656ozzwewZ9hCOtnRPhfgHQDuv3x99NCfiYpl7P2Tfb39P6oe3hY5/AO1+Kzy7pP/TstZnppcQap7G5trfqAus8g1DwFyunX8y2gmi8+qLY7CV0Ais7DWcN4BCgqb3Wo+JtOz9xjfMvrMn3A5zr+ljHXBlWCglCudHdEnerR7kV3f3TV/enFfYDq84ol7OHN2Zvu9uptsalOAmX8U6vqLITPCo2VvKYtHgGBntCGMTcHIOHae83vfj7aO+5mx08y7m31cvbuTTc/ex+zalvSyKIvaUVzOYfhX2DwxRi7oTZ1Yw9gFQJewnZvCCod3z4bojYupJ99KxOOVNjnnKqSNgkUmS7r+DNS8Nw6XgvWAWhq/OaA792jlSRnksV1NFKynp12StbEZ5/ui2titG1Nc/XpCqBqzX3txxZNDoIcs886a1m5Z89urCZFgcER932qC5jKel6VsVIYUL17edbF2E5IyWSDE0f8JTe60hgueyc2jJ+wqgxeAe0a5tzq+5RiZDTYY9Ve2dUgx6d0AVUBq2xym+nIe8NriMAQgSECQwSGCAwR+HeOAOlJOJt/OsdGn+TdPu01QegZ16TJSVgrDRYYJg3Jz681pVnXz/zpPkwaC3QUKDVhLklZgaVQd7x6KbDJVRBUkrm7952978Fxn7i47xL/FvPa71Oguh8mwOQn9WwkZL18uDf/0N1UYLgPBTk9nBSAC5VY7WJ0UE29lE47JH66aWqGJGic0qrG7ZoMKr09ODxEEiw4pi52qXOp/VMFt5WghmUEFOo+O7XFDNvwfR1+r0lAR8hZtwVXcsvUywVWmKSOZOd2ugPBNPWjJqoyPiazY96f2gZHwOU3oGwNayzwmMKuvPj+effwMUwRh7V3aPTPcTP9UtdUFsfYK/91OPAztatBSPahbEDWK1fYMmhpSzmnDGk/fsKmFmMSOCKQST9VWbEC0JH8whbFCVimiXUWS/h0clDrGDewTZBH3e7B4+7o4XfVXiWA1hjsdh8vrro3tKZZ2KsRs5srgOoSgyVHh2BzRezm18iApRz5e7nWSdRhLuNITDlPmUdjb6cZR4ysX4G5At3uT1BbY7EMicZMNLx+OKWfahnUXMxvwkjK/uq0XMyzcee8rWskNo5eD31izbCTCC71FRBXTbFfq4CmEg87zlPOqRt0P1HDb4Jdjy7gs9Wl9vWqTpx4qVLXWtAx47baydS18Bd/ff5g3D06dmJkC0Oodff53PHTLll+VAziQOzlLzq9rpufNkCdORKPJd91pAFUrLZpzGmeCO09gac9fmsXPQCviYH0HmZDMqnb3mOCW8DYdYy5ZFiXwJhL6lS/MJl01T3YXXR/eTnr7j96Hqnr1hjVwfmb7oZvwWkcqrmvtmhvlMkta5JhDQsdt+cW1+zaiZELJjIYnhEINBA+PXjY+e1rjTT25O3P3cWXMwyUMOoCkHr72ppmAZM6XyJhxWDp2v6pvO92cnn4ad2tQHUDOLwRqCoJV54tYEfmG1Nsji8S6Fwf7xdWjBReEFnGSFE+eO3b/bbh2MuECQl3tm/MrIu1Tc0aJpWJNp5JdcXEv9XrdwRwrR6qMKlMUGwubWHDMhG9sLTX2P6stK25XF0FpOro67W12ELgaQFFMaj6AlTbmTk1qoJXn1vWqK5x+BVwOo6EsN4fxWIDO7m+1fCmAK31qJZr+OW7SoyrCY5PbD0FrnJuNWn536l7vh2/w+9DBIYIDBEYIjBEYIjAv0sETEVNrZII3c1W9+D0KzfzzWc929kDEmGUoNEZ78Z8Nba03qcHZlJ2mZLeTKnfV7ne+hKwVopcLXLuWNlaVplvLVesa83Q+3KflcT42TZMZJEQsgwmTuXam7QprGoPjLN0PpW1NA2bktDabkYTJXuRylpY57qy1QZJ3WKN8QgJne1oRgBVW9tMAIF7oL+QviRruzc4Ah8ewMrAshLaBfVehlcJpRLLtLdRzofmV/AyVopKUg3WgunkWNi/rXWsPxWkaUrS88yChhk1sfvU37mOlyw1jw2Y7mriI4MbUEMKCFBNOxYS2uOHh92rnx5jBMV5wqqOJ4DYNX1VMa3JAYZa9CD4CdgWFLr9sFMCVa/C1/+14SDgIDZJIP0sACW66Fyh1KSSyIZlDZvK27r+puGk0k9Y0XxrMqN7rgwlySyyytn9F2G11i6XJJ5ryDF9Pj/rfv3ysTtH0qsr64qfSyWXAb221DHhpc7Y2lTer/6UnA/nJ2D1eiq7JmfPaNSdN6NWKTJfYT49erFjC4myTSXcL5H+3geoCggvMH367aNmRLJhJdMN8BQsyhoJNGxFIsiVwRVQhcmtMH99NUAZh2FBS8BdQYxm/5PQ1nfdYQGDAhrGotd3JHufu8Dazro3+l6onsMNKoBePv38/gT5r+ZfHbFcdx9PCuTECKqgaFjesJ7p+Zo5iTBgxZi2O0+g6n7COPN+2Mqqq0x7mdxr7rvqVANmW82lG8xxNrAra5na3MSxmPobJzgAqluMnV2NfgSquydMJl1197avuj8/p9b20Xc1ucI9eHPxFqD6G3EWkHIakf5SQlDa14yB9BnNoCZ+sqiXtpMpljVgPf9jcujek9b6Btbv7KT78vub7uKUnqMLgBfg9pqbdQlAFbT694IaVd1+U2/txFbm/ep8w3LKqFqbzeSJoFNWNKZKGjxlsslTtk7V+lXBomZlrl/Avlh6J1Bk6BlXANNSV7hPtg34TJW+Yy7mS6o3WsWxw6SJT8K4C5phr1cYly1ONWLiehEatxtwrOESE0maKynt1a037tQqEfj2XUsL6nMrSq0mLQM1n7OOB82WooVhTPt5xq5y5vxLkKkfAKuttJT2Oq2ITL85mvcQNYwzwuPb24s2Lr+5Z4ZfhwgMERgiMERgiMAQgT9EBIQ6ppMtFW5sQ4Ci6YU/KwUulCFTqUSrvBp9fSvfrXVkNM2MSlAr6CwJY5AMvwls3K6yrtpffdU6CFtbSmTbmTquG5KakpOWFLiWrWMrsNqzem4HyjAvgbGpE0CEXdecPS7B2iwBnnpoHmsmMjWgYfqo7sHOjDCb0TDJerMd+mfa3sEascvlJXVbGxgy5L32aSQZFtBqvKT5U4EG0i4sdrepaQwLGxxQrUkEtVOko2PAqmAp5jsNuSgLnmLONGa7sr0C1FvMWVJTF8bMXp+sy+fWuyoBTn1jY1B9bwvG1l6qAlVlpZ6329EgahdG8CWmSk+eHVPnCmjmMlJhx/GdFphsyMxzClDtAWpavpj7srEG4u5YVec4YnPayKpGJbmGwMTaVOsNKxMPML0ViVKLKVCV/VlqAgN7bKK8gGW1N6VX7ggQsjM+LhllRYoY7yBX/dz9zvcc2e8N12uN7Ne+qYJUqoZZF2mmIFUpJj+rRyjbF0CEzfS9BhgdrUqbA8YEnOKbAqqeQljVDDOuK+f+DDbygbJZFllwLr/BqM6RT4rxAroc7QFfJXcNiJMdDhgxRowB2epcVBlnQY2/1x3TuyVV25o2bdOONbLMBldDujUQI7C2z22uSXSlBsweqnW3yCDncnhHsC9B6nO+Zd+/XG66t5815eqZz/CiwWsBkspLcz5NhCzozY4aGA6T2mTAGeasH7BXO4zjr7LeFk/fS3sa7uX0jW2Bjiw1Ulll4+X46hhROCroHSEPpSEMbOoFk0kX1JJfdH9+jFHY85+4By0wJr6XHwCrv3E/lcSXgV81qoJTkZh1ye5TAK1h1znjxTkk51IaY19GVtSd33/O2NsP8Dv78L47/fiOPr9l9IVAggkIOrzC1AtYV7w3n8Oowq7Wmdc1DUgVcIpaZVqtS3VfLsMF9LPE1WNN7Hgvy1iLap1rTf5U/9ya2cjTk2WWyN99OVkVNtb1clGU0Qt4E+gqF3D9fqbLzSit1xgOoLpm8i39m/mSadUAarWAbeW+lfeU7xSUrpkwcKJI0CqbmkmwdEGV8SwlTXotsyNdfS9hQUsUXM+GuFXz7ZoeoyUXqfm373LGkqZP1ni7JT+tfsq3bK3a1AyvIQJDBIYIDBEYIjBE4I8YAdPRlsYm0+G76teSPH2NiOmEiAtZHbPf9bvJS1+H6oLqx1y36kNra1WH2jOtVif1PJF+kpXilitnGSHBJiLTVezqOya4pjI2i1ciqni3DJT69XoWqgfA7lOgWvLjAsDWRV1z1GWy5HZuNAUJEJBARJYL2PFIZ+xfkLl3DAjSeARnWRO5ETWo4KIkk4KrMBtRFG5Rs0h1lW1lPAsBDbI7DY/MDRe2pVAq7DbsoQoTOoGRO6BNjWDy2mRcmSILj6xXxWV4nx6QPfCwfYNtNQIESeQmuvmmxpEoy8w21sQrOGH9G52Gyb7Tr1PAKanExq1n9c+j+zPA6tPuEOmnxkqjEdeDdjXd9XmS2STyLphaVZlUQZWA2JOr/darEudc1+gcBRolqf6KimLeouS3H0gcJEDUWl63EjaVOk9b0lTNJdd5DUdDEn1Di4x7T//CbmDKTHBllzMetro3X750H2G58BhlNMwYUfS6DGOu06/tinbSa/X6usBrKZg9Xn/xlLgOslEynG2UuEzARcBpgTBHmIx3zIUIgD1Rn92nBymTGKn143x/xTVXMyLjkmkYQ9HMh2KoY5JuAs53o8mSwgAAIABJREFUD0gn1g16Lg24ts2Dq4I0Gy6WkS0mWca3jqGxpo29rW17WdiaH+cuLoBUYLPdvTE+EiAUc/jweLd7znnsAVTPkC/bosZJkDB2aQNUdeapVZXl7elfAV7kvwUtjKkSaWPWhL8BRjlPl/M+c54mbGWpJTJ5EfqyGNUaRHWe8trX1KTqHitAFMSkXlVJKUB1Bou6t3MFUD3Dtfus++n+Tvf4xQ/plarD7c38E8P4DdJanj+OWeuRHcdhU0v2GzdrznMVuW8xwILC3olY0CpLP7tn7ass6ab7/Ouv3RljLhMofK9h0BdLxh610E40WNt6ZU/VdTlJZ7g7cSBA74Gq5+mtwmRXHH/9U6Aqg+poMma53gVsw6q6Nc+hMdXtndwz9lIV3BtH9xM3Ydboa5TdT2LYpOg169BqXFlep+AVPVQ9FmOnPHkFk1rbptUMYHTDM7L/d0DAGTdeGFABqOPfdjQrGW+vuZLttEBS9luVq5ZZWLuaZxlnuYwZnvexlafWrNb4TGsm/w3Icj7jL/OzJjJ7qe/XwdIGzfBjiMAQgSECQwSGCAwR+CNEwDl7M8skWQVAik2940l60FoGRsppa5mCkfXyPZ16eybW9woGNC4mqU0BW8Gu2yxmtf4u6TAQj63YIbVqCWsWvpwmdYtUaiY/41pWcPrCViifz5WJJfkRKAtAYToBLh6xdVVCAFNEkyTfDdPK3+5LYBzZJL+nTtX6LoCgfQvj8Uprl22A3dR2DxjAzJGvWm+n1HOf9jUTZcIyptcyl7CzrG/7hQXJn70KVdHuAAwmtJbZQd47o8WJgEj8YKK4AwiyRc0YWe8eAHFMcm3iJ1ANiG+YQ/grw2XkbG9jOxKBbripeMZU0i9jF8ZWVaRssfWafLbLMTx9+bh7/uIBoJjPPOzuhHYxGCuFQeOY+gSf7d9GNikjU/Wexbq2WuLCHYXOpKZkwwx8YwirhU2xSf4ucFHeuBXkYjJOMiyjSoxNugX/a+JqveJo7wgjpT8H5Ng/1a4d9lZdkcy+wUjp89kZm6VekNmDqxvdQsfkuYCHAFUBhXk/4yLu0ALUYlFlvD1G6wTHxDyjlW2mNU1yfT8tOW3VkrpOvW1sUt95VJJoT+8NQPVy2VjkMF8uLNgQvxeLLtATmykF9uU1C3vGRjXjikg7gLCOo76q1rHMvwqABqgGz7Ra1sbSh/X0bs1dLDguZjjaAxnbFLx6+QrMPDzc7V48ZHxy/pcYWP31HTWIfB7zqFwuZw2IW5BvgZ/q5VqSVluWBDx5LGGh65w90ExqKP31RCPfdXJB8OwB1PkE7FrfnCujTFhyvepqtwCqGSeC3BgLadDD/bqFmdKOzr/Lbn/ntDvcOe++w7346fPviRnjHJXB9fJLtzn7OX2EM/ANXL5VGnzVvqaW1LrUAqiN2VSV7jXis93Jcbf/8EnG+3q+6D6++aW7PEfKysSHUm5Z1cWaSRFcfjVfWmGgtJyrHnCyROa+DSXHgHW21od68raNUfIbsFrOuWH5w5zWRFQmS2xK6+DyPuS4nTy4UbWQy8fY5ppppmSrGs3aAmp1yRbw51LUM8DBHbl5rZbxaxg23ExxF+c+c39+vga0xnWZY7O84YpyACF0pqO4VnZJXdA/1WvfphxSoyqr6l0kLM37KhgaU762tU2AreNeqXAx61e4sfs89gncOwC3x1uN+zzdVOv0xkl13wyvIQJDBIYIDBEYIjBE4I8XAXKDsZkRZy4bairbS61aXWJSVN/3/0EdfFedaqVBfgs2S3Jb67t0D2grUSkH3gICBRF6JhXwl2V7oS7sI58LJpPONrqoZunpS5ovj7UyQvvvmbyfdmcNkCLVJVElFQ9QdV/Vua+kaErOFAQXZwtLCZDzb81A7Og34ZNjWJVdgGP4DhJ61YTK7DRNMhlfa/6SMxAAATZw5QnzCrAcAT6mgNcxssOUZYqabIuCNHfCNt2est2pSWRktrKfRJDlRyTcY4DqFDZHma/nmd6sMIQea9g+k0WZNuTGOxyTcrmY6ET22Sp9zYvtr8qxWL8o8yuTaIuW43uz7vWPz2FV7b9qD1daSazfsy5JZ2TIDZj6e+vtqmlLGLlCIAV6Gugrba4SP5nROob8J0OUYj3rWFuyLfgwSTfBNlGGYZVBXSo5NIGX/eP8NLI5fPC6HIBladQwcy5X/Pzrx4+0hrmINHlJq6Evq0P2wFXj7xVgYWXdnyCJiYobrkeBB1sC6b4r0BNQlZlSJeIlb+0J44CoANWKuadqvH3PHqRPkc0KAJT2vnm/7M6vGjAL6i3WVhQnc+9ykZBz2gJVx3JYrzj3yNjWZIvgMm1zsnrPVpf0N3ddtle3T6Sq7T7ayTW9A9zVJkeQJ/ASFGbzzbSppL8PAKq22TEec+ps//Ye71UuXzN+rXMNOC2WOSCqSYt1bP3q+iuObOeRZTIGvSur56s7D0MbQOZRtKkvZdHGuLGq2yyzyjLKR2XmlQVroAVovVlQn8o9D7gZYdgzAiwdUqN6sHvZvT6mJ+yzn+Ju7fjeLM66a1rIjFA3BDB7QpmAKGl3XRjAJ8ZHa4yQ9PyqCQN7nkr2AxQZL/vH92FUHyUO84vL7uMvb7qrSybIkJcLVBdLXH4ZZ9ZVb5D72jt1A3gtkC9Q74G99z5PHYFqzRWUrFepuz1KBancowXafT6yf2tZI4VnPNTNfrcNQ+r9YO0q6y9oLXMNWE1cG/AN+HYig8mwTDqVK1e240GkH3ObTBDwej9nkgigGlky+79cXFL/fZ7nZEYax3d6q5iXVlvE0melE3uCVC2V6l+FmmzJvnOdFe2iNsjnpW1RBr5gmxcxR6qr4SRGTSCWqVJNj+ryK1DtAWoPY2ssD68hAkMEhggMERgiMETgjxMBEUDSqDvnXoGmKUO1dehbvLS5ef7uWdTe6kWQWu1n6rMCqsWymoi3DLstUb3xfM/1oPRSk1qAsiSEcmhu0XSob2tTTKiMamAq/Q2TxLOZPZlT3lvYe4+lzEnLmKOXDhd4Eg6X5Le36wAQFdTMkaXukG1MYObu0b902ySSHdxgUDTBGMlaVBlVD30drepdm5NqPyIoEnBgeIRz8AigCT0JOCAJpOHpSDkwSMQEdAI43dVlU0PdKUcri9pcfFODyu8Tz1TprVdCZtgaTGR1JZnUlKlMfTRw2qY2VfZPUOsVmIKs/erNcKy1FDhbwzqiVvXF949SqzraRTBLrep4+xSmk+8k98WK30b+Ky0jyNV12belZVrym1RTFswfZX6zJXOaxcySBapmvyxnsqxhToCqTJDJerGq9k8VrM6RHa5h4ASNe8fPAQyPMUmyVY2sugwZnTRJvP/67j3JNLVrOxMkvvZIpT3NDWZWfL626w6gXob6GtBxi7GV11Ggus11VEYbKCjD6vn197kJtqcmSP/6Xi3nOQZG8MFTGNXnD7gyDbz+/I4WHrinuq1MEogJBJtsRwMuf9dNWqAnIKreqG6y9pLep1EOFIwrrCdg8h0Bc9u/oDGAhliELWafylidhGjbiDt1u9fC1gmMHSl+Hnmw696mD+yrJ9wzvLcC4Pz1d4Aqt6zL1aEVqgq4zK8FFMKi5pcm/uW6ROqcZez/WRMZfXubyH51P45bdo3ZYmZ91sig137spbvUfKmBV03H5OisVd0GmDL1wN9L2kItuj3qU/d2NqgeFt33R6vu+bMfua62ImKLy5NuffKGCSYcn1UD2Be3d67Kfj1WYkB7mc1Kt9xwx9WbFJMk2d8deq4ePnrSTWZHOe7Lky/dh9/e4oKrpL7ceq8AqhonCWztp2pbGZlVQbvb/1rzyj4FlV8luo29jUGSjKazCr20XgZZUM+MgWZGynY9h+qt7C1T7r+5Ht5K3GvLK03JalLxVpa0gVxjvcMzJbW4rcVNxlcNsm6H6687sH1UNU7zPP1WouvM2uXVZXfKs2DB5ICTe46iyxuMpGC1fQYd0J/YOvwV1ya12DaVbi/BqtfRZzXV/FHDqBmIiy8HTvVrvvp7ymecVzsOwgG1gtShBc3XgA6/DBEYIjBEYIjAEIE/eARqqj0paO/Aa0JcbGjJduuzYkprlvvOvdfPBZsl3a3Pi0W7A6p9nVEl35X61jZdF1gnr5mt3u1DwCKEBFyRQAkpltSpKf5Ncpv0R5AJMwlQxR4oy5zdauVxE5ZVVtXf+2RpAnDpGVW3JBvQV7HKusQbGEAjm3lArWjRMNVTUBOkg0PMmPgsvU4xI9rlvS3rT1lmolswtaWmvgIRXYRlQVfbnDsIICZKyoMbQNoewxopB8ZwyV6HJqUCXcHmdDyh/QwpnPWuAFjPtMO9tpdYppa3saSCxnKpLUleASprWZ0EkBAtEByDIB1iA1q67t6Dg+7l94+7Q4yBODRa1gCqrj+yBkgvdXFeUlFWfRdgKqbVPq0C0/B9spP5U1kv2+jbjwSblrRSqqatEinnLWhSZukWkKoMcol0VrC6IqlW9uu1PXz8A71lDwJ0VjFJYmxQr3rK539//767gA1akSxbj3rDpMU1zOqaq36t+y+AY1tXUuuRAbEZKwzPTAwYS4Jgna/gzdy8wfKS+uYvAYeAsZi4yFs9e5ZV+vvyEUBIQMtCSn/PqLENoy37pewyd0gxiV6E8LIJaMl23XjqZv3QsS2mb3dZ+oi2Y3MGoIBgQxjtLi0H3aojlVF11wG7Sk2bpLatkfPIMbRCWMn9GWPu1WMmXQQp7OCvv9OChPZAgj2XT71ugHWdSZ3TXT2sxxrHYU9PeWyruYxEurX3SbUhn8uohlFs59+4t8a012NCoLpqpjpOYGxZt8257zK5I5OqK/WWgPVmDlC9RBpPvfnuqvvuaNm9ePoTY5zJiADV02558gulpSoTlL0T+eime2bOc7I+tVrJCBiN4kL337UgjfuW+vTDxy+YE0GlwbF8fveh+/T75zCmSv2d8FhRi7qGSV3ajgapvyB1Q4uXurStRreNIW8HQWHqhmXFZT7F7Q4X4bpMtYdnXSfLCVTzOV8xYTJEcQl2vao/9rgC9S0/cHmeQUp3N/RSXZ3xfOT62QP6qzw7smBLbls8eO4o+11ipLXlezXTkIvhcV1dLbpz2Ol5ZLslS77kuXoBq+pY8tma52KuWX25Xtkv1XuyqUp9lffGbTtbUgqsRLieVD7ZVK/4mQ7A1ZNXhtgSkWpRdPdvSUIxvIYIDBEYIjBEYIjAEIE/WAS+Aar9mVcF6Lf1qgVa+8ThW6DaG25U8tGn/W4JP9wGSPta1jsmtlLgHiYKJvaL2Sx6Lo3j3UvzCw1oKJDaGLuAXCSygNSjpE4Fsq1+Mr0ScFjfaYIdthOksoCFkDF1+zaaN3WKTFEpG2An1YIkbTMA0ewA6S9I0nU3OteaxOL+K9iNJHQfhhKH3iSgfO/vUKcKs7OBRQshGdmr+LLqxqYAT42SBKMCgm4Mk7nPnmNKCiAFAMeNFiB4CMWp+ZFmSPvKezn3pY1FZQV1cAoAsjWF3wILmVSYDxJKf4/LK99jjl+WNqxrHInLAdaPJ5zL8xePuqfPDmmt4986H58BHj9Xcp+6VNaLPFnApgxRVtMYNamiy3A8ymyrrpD3w54VGAvgS71cuXsGaMuqSgkaN2Jlgr2EDRKoBtTYsoOrefT0R2Khmy9pq7WZnJcyyZPFsvuv3z91VybnqV3V6EkXXutTXR635dRPUlMHSN3wbUyLSCUNzhBEpM45hUE0HqEBC4hZX5eXwE8Q4aiWneQtWdQXD8fppSp+F4O//bzqTi7aPcAG1tbgBn3JhNX94nb6tjVFLpapTYEDYhiMW3L41KRGllzHLOPpZpxo8Fgi53XFAElb6fTS39pPmeq0ySQnCli05MAlR7Xn6wy27YcnTJwwfjyHnzFTuoIxtIes28xdye91/AXUNXaKMU/k3xpVFfCKoZLSUffgeTg8cwuXZFTJds45TLX3gshb9p17NNsroGqN6g1j2OufiQ32P2JZ7lo+74HqJXc57r8YgO3trLvXh4DV5z/GfVuV7Hp10S1Ofk5N6ghJvJM0SoITBFGzWNT68tSnKgeXSdSx10mgul57s8Pu6PHzjHcNiz788nv35QP3hXHk8w3jbaXbbxhVpdSyk0yACQYjdzbYta+skzLb6qkbkJlxbv1pTUzFJVkmlXthNUdebJw9bgKZ3qtspNrZ6ATs/qu+1Vfa/sC+XsOsrmBHU/fanIJ9dsiw1qOiSgy2UFIIYl0mJk/e5nyW5fhbgyWvi/u42NBg5gaJboapkl3qVm8uA6BVs8QToIFOr6un7rO3nyyTOU15ghOcAbFys3ZFtaeqYn6nKKfZdlrbcK3LiE0QXiZKddd9O8lZt+bwGiIwRGCIwBCBIQJDBP44EfgGqCaj/eYl+CtmLolu0pQCIMl4AkhaD81KVRvAdXklq7ax6bcpQHTZYo98FXtVtbHO09c7tY2qDiyTjrBg2XOBgOKsZEBhOZGhHQBQlOum3orjWfFtG4TUyTWywKTsElbGGjvrSEtgXO6zAsHe2EP4apJ4PN3v9veQ7wL0ZN+2cPtMbWiAF8ATdHcAK2ktmOcwgvXbJulVTrhL8mpdqoxDgB7L23N1e6K1L3si8Zzi+js5UI5rL1VBCeej3BdwNgUop5aR5WZIjQVagin9VNAhJ4ICUl1/ZWPLUZX9WtsKcN/EkMaerTTcYd2N7STYnrW4YQ05ZFnY43uyqg+7I3rGTmDZZFW71W+cIy6wHEu5/wpOib61ql4VAYdhDbjyUMzGA0kTh6pJtf6wHyeBeqmpE8TmfZGLckNjRI3kCkOlFWB1BUO0Qcq4g5nNEYyq4MFtaYMlSN1w/B+oGfzbu09MOiTL5jOT5nKbXtuiJslv1f0tidX6FlApuA7bWCyfyflenHfLXMnvGGkJWgMcHTux0Erf1UqYGTesJ1B9+UBGtQDAO4Dq53NlqlyfJoktj+sa48YpMeG/khaXgVfvOG3N8J3Y2HVqzKbljNJcjYl4y56vvmKCw3dwrrW4HrPHkp0VyJUhy/Zlu9sxRZLscXG77TEOXz+2X3DsjbtfaLEj2B43CXIvz+1NmWRJxVZ1L9XO3J6fB7i2mszAlDYW6glR90rI16xW967R3hHIZvz4GHH7Xn8BE1cbibY3jVdzGyZPsLp9e4XC4Cr1qztITQ+Q/j7Zv+l+evmaewReDkn7Zk0VJYyqsnPdmqM04B7JfEAwN0fAfbygLc0KBtW3NE9SwtsD0f2jB93Rgycx4bo6v+jeAVSvzmF1BZQCriUiZICqtdSaKG1g8K1TrZ62/Bc5dN0NkV9H7tt+t22MddkuG7aXcZr6Vc4dkLhukt8wwVzHSJMbGy0gXXuvpN9sPUGzLUEn6oLNOQCQ3/N8bs8829j0rPvOgZKCYm+tR/V+3D2y7oAesKy7ulxgCgYcJd7GKcASBUue+JzHfEshrz1t/Xi7m9+UJsWJB3UtsqVLnjMxvuvVA77blBcrrpltbfqJR8sSfOYW/9ozs7a6cf99f+7+GVJj/+7VBk7e+Pb3f15u+HuIwBCBIQJDBIYIDBH4nx4B/qXfLbTx9R/9b8BomMsmh2wgsoBq0r8GUCqRr+UEUoF//F8AUaZL1WqgGJpK4wQFVo3ebdvPdN2tn4p+I8ZN0qrRkRVPVVXmFgFqgOg9ZvfHJJV7AFVn+s04NWoxjTKJchZfJtLX3BY3whgTfL5KjFZsQECzSXWDGAeT/e7waJb+qDsko5oBCQ7myFaVxAkK79/HmfbhMaAH4CJIlZEAcCkfjqyQ7xghsaI1Y6gEkdrBpABKJwDVffqpWtto2xONmtIWB8fhkE58KQcWyE75HpPUyv4kG46amGScJLzkpiR27oNjmilNDlNUBjoC1Qp6tTkJMHI11t8HBFur+uAx7XVwNR5NrZv91N0ioUy9YWrk2Keb6FvVGPuiAHMlCyFVMptsvzm2Vrsa3yoGTfOYIkeKaUv2LtMELSVA1TV1DmCV1dm/96ybHj1L8i8bGwYP0L0EwL8/Pe9++/AhTF36qm5PudaCUwG7vWx1bx4BUt2VsXFSQuBaEy0xezFWgn++ysCoAF1JmQ2xf991B27wMeZDT+6V9Delu3zLqH48rRZDMlExahIkhir0+EvCGYbfcSYTyy7WkYIKQEuqLZMp69azvLLfguS6bjKnFXePv5fd5i4IuHQM12dxMOZ2LlbTdQSEzQzJmDmBAep99Yiaaxg2z+3Np2XOIVJ7j1tA2+7SgGzHTM6jwF14rq+MKvttzr5xd/UYwkoX45ohITRtqDRhkT0LqK3PbcujJFbWdiuzMRoNOVnAFMQ2ZkrURu4CYIBU7phj2SABFqiuur+8/o5xjJO2bPD1VTf/9HO1H9I8zLm0SNVlgTMFEQx0dY4JF1LeyICXgMzgItenfvfBM2qjH4bdP/lIG6Tf3gFkK54e0wr2dE1d6oZz1kRJqfm6GSkVm12akphfyaLGRKyelTGWsmZUV18vrc7Kxlc2k3sg8gGOI0ZTwnzZTSZuXN6fGiV5b6e9jeysf3PPxPDKe55Bf01f1GJwNaLiCbvHZBXX257OxsL110p+nbDDFMyxefkRWe/8sjujRVW5o7dnuM9dlScBoPKlqk+cPCxQ6lSf/ad9Jsf/NxOEtqEp27rA1ihgalKwRk4pderLK+L2/MzRc9WAasXrH18DIP0XQRneGiIwRGCIwBCBIQL/9hEgA8D6Na9ealUJ192rwGS9Kgm9q0st0GpNUaX2ZWJUr76nqsv0jr+V4PiZ0uCqTTVNcSZduCF41SypZLZ92xgTIXvyCS7DIplO8flUljAwG2MkwGoMYzJHX9IxGVJ7o+6wnMfVG9pUclX9/nwJimf2WiS7lRkbH4xJgFlPUAj7Mgr4pPZKid4u0sMZ3V4PprCRB0h198PArflsF8ZlmwRzaQ2mSEbE6DwAibP1YDPWE+SlZyqsJV4/mCLRvxVAfLBPYx4Sy+rpWP1dp7Bf+wBhAXPMnaiHW8dJVNbNPqfmqNW6YgeQBt5lXZkaIsQxm8AHoMXYxzpEk3elnUoPAV4YKr3+4THnodTYGj22tXgLgKD/IcebvpMyRTip3qTFR13evuYwQCjzALwZIOrEgDJf+1/2QNVEn6NoCbYgVeCaPpMCFJL0q0vsVGCGDNfho1ck2A8DXFbLS+TRxGlnjwR41L3/ckpdKP0yBa8A12udfXk/NXtcZ42XVgR1QeuQHS6e7y9pJWJtoVJph3FGT4yIik21TUv1/yxwFVAZh+ACOz2L7jpPjpH+YkQkeNT0590X5KGAPMFtvG5kPNnGbvzJCgwpa9wNE13JtneDpHKAZQ5IwCKrKMCF+eZ4Aopg/+IaHCbWY1Wi2o5H0ADzuJ1xzd0X4FLbnABAPb50d8lXnVPApuuxvZcww/tTwTOs8Mmy+/2zEwKOucZ5EseUPufvmlgSiAmilJgLkjyfMKFx9pXpLHOxap8j7mrViJlgqQmbYlY51oAxfue8PYPNtcoJ3rH+km2tfR9Gb0It6giZLz67xIhnBEyeJzYBvD7bv+r+/Pr77gD1gwzqZoVc9ePfMokw8ppG8l3ut30vKCecruYYrwFQ48TM/XqNjDx1yFyH+49fM2FDbTRj8sOv77rTTydcC4FpAcONbr8wqCvGlH1V036nlOw5/jz5mhIgbsdKt9lPrrfgPq68LlNsq+DvRrm793wmTjRf4/4Ou+r+dCSGLY0KQeU8nxkj2NVIdiM5dgKM/7m9C8AhjGl/NFFAODnG/e1rg0xYFYPDRhM3Z8VOPl10XxYnPIFpP5Mvpfqla/GZW+LcslVy4tC76rL1wNbYzmvv81nWVEzuJOGc6+N2fA4o/BXy1sSl5SA1Keq6vdtv1aVqsteXh9SjZngNERgiMERgiMAQgSECf+wIyPP01FgSnAKj/iz2sl79jHb/uZJgU0xT32JL/Tv9LL8ubz/TpKG8b0pW3wVjqyUNMCwz+ECVJMS7JDL2UUV0m9n6vlm8NU/aJOnq67GZMFVTGWVnJXnbZ5sysR6RINRjdl7flKuqWF32brbehEoXYD8X5CqbVaJ7DXZ2G7vUo8WVNTpLktLWv3CDzHD/cNbtH9HzFYfRJOAeFYvJ1tpuQ1mmsl+0gGU+RCj3NHkBoG6RIKZnqsiQda2nO6R+dYob505ARp2XIOKANjcC5il1eK67IaleIumTgJGRCbnJPnyNAGh9LaNuo71Y2z6xJscbjGm8tNbDRiLK8R3BGn/345Pu8bMDwDAA3UumqdI1vVWDevnP+jZY3VuBcRsK/VREmENbXmQuosZMOft6gBXrYlD9xZ8m3NWeJv0krfsj2b7C8Xd5hcQS0Hnw6HtiMgsjPceBdGd2ACDF3ZcdvaOH6u+fvwBS9+ihumdKXaCTrzUS8Cto66VgAtmvQNKRspFpjQw24Q6oCRPZgOqerDa/R6otgRiWtbZZFKvrCfB2ugcHu93LxzD9rbXNh5MCqiHTAHdh6l0l4ypQLAxiSYoTjYDQfjKnl4lmBNecTzBVwblaSoY2ICiTEUF6Aa51flXXWiC7YPBUSbjX11CH2WvmTb3Wlm0+wxTqaFY1op/OrrvfvyjrLFY29wjrVquccs7OETuGsr2S/uZ0+F+Yw4SpzjjL53jK6dX3e6a4+q5Wz9yMT7fj7pD8es+ldllYBPobUwM5oh5VxjUuwNRMbvOe8t/J1lX3ZHbe/fjqx+7+/lFitllddRcA1W3YRNs8eb1UFMiw6mbdG38p9b24kkllzPC7409AuQvgPX78kjgz1q6uuvdvfu/mSGKtlBUwXkeerswX2Jw+qr3Tr+crUGzD3OsQNtnrQjzSTqbY0Ag8/Cx1ok44tedR++HlDcBPHXeB2zVsamp3w5ozEUOrnDXffS1wACvrOEmwzT3bt4TaoE64pkex6+3gWu5jfmO/VEyXqu7a8oSb7lyLcIVUAAAgAElEQVTJ7/Wc4Wt9/zyKEQ9HzYHP5mrsJbda4ziTPz5h00aolCk+n89ZNwoCZb669/oc+Mqk+m+K91Q/kenUic9qR5sA1X1Wecj//lWlD//4b9P/xyrDx0MEhggMERgiMERgiMD/2AiY/ibFLYBabGUlAndtM+p3E4++x6ppjH1TXa/AY61fNX0mJH5evImJSL+MqY6Q0ZpUnSlBhZGH+bnbrJY0rr0jeEyPVFsd6CNZ0jhTWWEnPGOYor47qg6Se1u0KSF5mrNOLzsz2fKzSrwaePBITbJNpAUsHhPAb0af1PEMBk4XWpI828GMMB66po2LSZ8JpwBv72iv29eZlwx5o8SYxHMEEC25ZzmobgFEr7eL3VD+N4UZncCQClI1V9rjOwCGbcim7gGSlW3aH3XPHqoAdQHqjOV3eW9iPSyIQPMhk2QNh2Wmgof5fYck2sgqeS5PF44DWXSYQT5ZUqMrcB7FJIorBPC0xc0jDJW+/9MTpMjKifWioVZs9Y7jVz/MKeksG62rYDXopUCKL/9sQLxqFd2vMl++4wZrfK3Ds+ZO2WYZLpmIJ1Hn50pDJRNoft8GLBw8+I7ztGclMuv5RTc5fMixY2LDpn7/9KF7d3YFwzplJM4KqLp922VgpDS/FpgKVMXDHvw04MprkCkJkvmJvWU5nyTjHL8g1Trk4v8KvI1jHqW5k9JZKrWVTvJ1tKdslmkUry/vvwekfjy1rrLGVm/AVJiUPUbrKrCs46waU6dG6v3AszCfVX8qQJZBDebP9pqpUQPVHnXkyvb2FVzb/sQzaUDH92zNU2ZNxdIWqK2/DYWKgafHo+4+NdK+fX51jZxaozLlywWoit2rCZj0f839WK1XXCYgPxLpmiS5ZlKnwKhDtM7TPqlpBSU7l9uuam5rGwKxcrJ1L9qeXQvug+xoRaPLr/dOAlngdgeGdVczNFtIAY0eTU+7n159x3ncgy1nQQDX6Ye/Mr7su1rHY1sl78W0esnjKQfYnV/Cqs6pN4VZzaGw3xmS3/17T3IvX56e0Zbm96oTZTytZF0ZgEp/df29ZvLjBldvr2VNFrBpZb6RM/cgtVjuMKqZvOLckOeW8Vi153H5LSZnnGwp7rpiH8ZVtcESTQj79h5M/DATuzplUi+1q2zXyR5b0/Bs2qWcYJuJrhtb2RDklIMDVjfz0L2535z8Wa0EkTxHcFP2aX4FMPUlBFwxAYCAOtfN8Wwf57itc7xhfxltqk8K5hZAtcNqr3hR/uvzZ8uJutx1tprx341+8lPjM55jrRyj2Hqf/QLVu/KQ/vHyjz9DjWc83AHaPOj+9eLDu0MEhggMERgiMERgiMD/+AjwL73S35497SFIgVbTF0FOgVTlWS5nMmVaU/VG9fo2WXBZt+PnxcdUQlIgVZMlpcMFiCuBqSSlZtxlSgOXY3Lk8j0EJlFrQFnWFW9cEiga3zcRb5nimOSZjEtdaAUF0AMM7yHf6+thlbCVLrUdupJFz9Nm9spnYTxNUJfUo16bdCHNTa9Tex5axweSGMFQCDiV3wqUl7Ae7jLsoyCCmk7PwX6HW3H+VU4KX4zcN31gBaO4Bpc7KYDU9jU6A5No6mJ6gPOvhjNqdTVU0nBpm2Q8hJqAgsR3wTHaF1NM4r52AK/Wxyrp7RNmwxEAxrZMqS1r9Tg8bp1lBTzT6ah7DVB98GzG71whmNWd288kw6ehIAWiSZRhVcv59xukav1ji2W1z3GHBUjjQCoqablk5Mc984f0VzMYQarJ92qJrBugOjp80O3ff8nxY2ZzcYr8FZn18VOSZbtp3gBU33cfMC+6BoAu6aG65roqZ7ZnqozqRqMs5d+6zfK3abWgICCxjVlBqdJQx4ux8kvgWfWTBRJKaltxFuAIdozpEZMFLx55Paqe88vFJvJfS3gFwZGeCxAFVgF7BQar9BPOSKAW+rGCki+PNR+X3Lja6NSxWBcasOeQbeuExA5uKWBcTtluQDDs8bZxkj3UWtWepoa9sPPR8W7YYbczX9x2vwJU4yyd8VKu2x57wHoDm24nl1Tc4zDInIXAlr8F3/ztceZo8hgRKJcbtEF0OSW0AcNxGCqnZzm7astDzASv6Z1aJm0CrgJvmlnZ69OazQWGY4vu/kSg+rp7cPSQiQUfNfPu/P0vjLsCXs7eKJ+PM7I1yQJX1QdeB9jUM2pVL6+YlOIe8p44pi3NiImSFVJb29KcUqNaNcaOgwKbywWycvqoCl5vNU1zYsia9yxX9aPVVqYAeYHgmiDoW8sYwHqvnlF5xjoR5ORI0KUTW547kzeaLDnB4yBnu6s57Oc5LsiOKc5rjTPwRsk8ct5dW10JVFVcpHaV5w/PpTktazbcb1U3Xy2qNJ1bAFBTb1rTPXkSy5uukO2mdKI9H2OQ1Or+rST1yRYrJR54Po/hYFNi0dek5jnbzMh0+AUKJx6qaO48CzKa8l2taPoa1kwf1fXLOi737b9NflbxHV5DBIYIDBEYIjBEYIjAv38EyHloCvr11YPKekvgWL+ZSldycDeHHd4l33ey3rterJUk98lGD1zLZEnm1DrVcIAcwdrm8ZEFKwn2qwBwmSbtdgfA0uqaqiQWwfA2vVfZ5MXGyioZFJe2dkqnypKHXfH7AYCWCjaAavX+K2fWslESniqyTZ/SQGVYCZadjJCVkmDN2bZJmvvch/HUtOUGxnOiE6/MHPWkU5yBlzA4F3McR5Xjsanp0YRtsIw9PslUTep36bHaBJyAIkAv5kBuZ4qsdzYGdKO5FbDuAX73AK8TQKFSvB1b5bDMLghTwOt+vSCyhCb8kfjaskYsEDAjQyhjIRPG+cQ0CL4CwGf8NB7eISkOQOYzCNWsdP/pUffqT4/oq0pEUOdNJiT7q/dkwybJIhyRmNlxS6hzeQRJ1gwX5DLJvk27Gr49b/Zvf9UMIMGMDGN+cTgVm7q0tcYcBgfwobxyevQEZgsjJc7r88cPTBIwyXDvMaw1LDnbe/P+Xff5yro8AAVA1PY0W7DPC9qF3DRXY+1g1sgzNVW6FVDETKhAm8fv8YoLxmkR4ihogJXPegweGa2nHURQN4f1mPtch5f0IB3ZGoj3rziWdycl/U0LGu8SYy9YD5PZy3SNlUyi9Zcl0w3TaRuR1DEK1WIKXTLWgBlZqSYrjyS2pKTuK2DV9ZW11qYLajSpckIuMxowWS9l9H4s9HvIdX50VBLhDTXYb94vAKzWMXtZXU5GstXosrzno4GQ4Cd3miw673sMFSsPomTBiXTAkHMWgXIFNROXVrdq7aXjQwAaeT7XALMziwA0EcqI0rBHkOza6fOiC7DLFFA9Gl10P7x82T04fkDfYMf/khrVX6jBRILalA1jrqnXOY7OOR8BmJMrAnQmGk5g5lEiTGf73b1nLxPF+eVl9/7nt8jOS8oqEO3B6pz6VhlVgao3trXP4R5lV2VKG1ANc+1EUt8XleukqkLzsCgNWj10XV97KVffU52w4/Qr8879oex3xQSC5mcC3TWTOhsk8js8OwSqV2md4+yCY4GtOcmmRBmnYhUhlwLbFa7JuSxeh6oVXiGhFlzmVoyipdrHKPFVRZK7u90zWYav09uLcKdOtakEKLDqtatnJyOoxlz+PcgW8n3bXWQL5exekzD1b4mTk1WiUX/3/wwpD/b3HowOoDQhG15DBIYIDBEYIjBE4A8YAdKjWcsQevbiH+uA+tSiT3krESngWqAwdEZLQcLttSTDFLXV+iUdKXlbQYaeWRWYhn9IOlsJSl/HKkgGOLKszKhMpHJfZX37uL3695J6NBOt8IZkVoJWkyY3swFEjWHYDmHfXEc2QcOXSryUD9e20v+Q74WSQw2MdgCVJFwXSOOUvFnrJpBUomv96phaUiG2xkiTmdJk+gyaEGKAIru6A5iZUFs604VY+SSfTzUj8vwDFJXjCkpZBjnwwQRuGIAag6UASJPOYjJHgNeJpk4AmshWyciN4VIdbGLLeam0ResqCxbZsfsJaCj2KICCHfccuDLJEYmxICfsHSzThHN6/Zdn3dPntNxhQQ4JNkpGyd6JBY4CYJRYNma5QJFscUtLwyT50shHas1MF7ARBWd/7Xk/dXnWpsLBkHQvw6iatDIS7z/vJvv307Lmt19/6yb3HnYHx/fDUn6htu4XHH/BtrxwAab1zJqfuv3amiYAjhhtGCVLgKqR8PxkU5Wjbqjhta43Lsx8T1oLk5KZS5vmFAPorOFzIkAgW4yo7Dhx4vyV/mpYJGZfLgqopldoJNaC0GoZlBUz1mt9f4mBjvWZMqfszxrKYuLKzTc1tOxDULPSBdbx2di6mPM4hom/1yhA13mDdnyZ4Cnqtphwz6FJTvs2PGH++PgeMu8n92o7Huqv75lsuSxGtRxySxKd6+79wkoaHAVgN+BeDsoFsJUHu7JAyJVTu5h919gJ6G/HL0MrSyiI1ewrplfcx7KoOwLTbKuA+bYy4tQOE2MmW26ZFBLYzjBZOhydd6+fP+3u37vfmhJturNPvwIGaWkj+yobzqZST9x6k3oMMRgLuOYevxx1Z2c8Ix4+7fYfPomx15luvxgprWEmBee5BkwaXAPor1Yjxi0jJmyz0l+dc5urcUzCBKHNKMn1Gce5S/KQY79x/i0wrqFZbtF2vdTyp6419KuTUDxNALpK4qu82/cY/I4T3Yz5Wny85Bar3qtOKvkoFiAvT5HNM3G2JBbuP889Y0lc4WADSN2zUfZ6+PdGV3RuVgFrni5O8vikj0szE39MJirx9UmyQA58CSO7pu7d51/5/MpkOzi8191+FVvYcqaeVt6TNQlR17eOoQe0d2C1Jg4H1rTuveE1RGCIwBCBIQJDBP7IESCl3BfW/YvEwbD0s91VsfSVXkoy02bek5z01j3FABWIKraggGutaUokTLR+FViS9Xr2tLjckoHVOu6vFwKb9+OaC4umI/Ch0t8AFcVrcmdloqQcDe/PiNHc8xQQcwBQ7dvPmLC1SsQAVfe/A0DcASiuSIZjK6U8EUndRZwtZWH4nPVWu8hUUUnvw5ge4/S7P5uF6VyTPM4BqktkvoZLIxcdc5UKCxr1N9Z99FrZofkk4HMM47qHvHd/F+jNZ7aRmNm3FZmx4KGXjMqyjpGb7kJzRrLK50qL03PS9hMwsytr0tj1buTNBYxkQGQAq9clFcE6GntlTNRl7ezdqkxZoxqOa2d00z1+db/77s9P4jQ8oV3NeIxkbwOraZYcEMcVlPJDJplrGzOfAjU9IOsnIoKGmgTS3pX1u8ymoEOwWoyqvR4FrHNAqPWExw9fc37T7vLiqvvtzS/d8fPvu/H+PjJF3GmpTf31w0cSa9mrAqpKezVLqqkSry3AYXuCE20xXmMcY3dItFfWvLJO2KvU59ZkwJgYTIirTLUTHXkFYLfaz4C/BrwAk0qzv4NRNUaCRMr9urdIf1OTKTh0DIdlqztChJEkPeiuJJ9+lnQ+CLMARIBxypkFx3Wpwj6G0Ss2Mq1JyPM91hgwe+0CVksynOmA/KwdJCYAwrQOYrmA1SbPPtjf6p7ed1wViPz9w6o7Pa9rlGNnM7XN+jyuwg1T5BxbmJxUSRug1F16jJ5TDi3LZ8n6L2PNOaWVrtgWEbMnhfMpVwQg2RVXsXZYuTCpxch+la0CUnX9VSo8w2TpaHTSvXr6pHvIRMZYwMtNcPb5N+5f2kd5GDElclJAObwTCzKrhtwJtppUWQM+Ly8m3T4GXrvTw9zHH968785wl05HpbDIng9jjjG1sDXNhkkrHbgF/QKxfOYJiyYr3omZDr3Kqd2b4yCfe0xVn5q5jESozLC8hw1U9V5VOsxyAvqmp85kARM6YalVBnAy6YmKPDjg2O223qtzGFVlw8bSZcPGAiwFmjk+jzzHz4QIoFNdis8Mey47Fi2DiFRbYMvn5QXgZ95nOAXTV/UMhtXP6vp68H73ihp/98IKdnt/ggKfNZXST0rWcK1/ZzLa+jeGn0MEhggMERgiMERgiMAQgUCrpCR3s9vfRqUHqvJO1UqmZFwmIcUWFFTxu2dXv12/B5wuWa0KKlnZD1CtqtVyf7TKqVKVWLe0fTSgxztzZu9HgDGtlu4BVa1R1QXYpGcEEDPBMvFzO3P2BQ8ZNjZ1pQKUlkRVaggnB+OZmk4ddWEtNSIJE0mCdwFQurqFmRHuWl9K4na1zb4AcAf7s+5wb0YdKWCbw1yCVq6Q110jCxZYWn8qw6FiVqgaCZ0FrGHRiCNJ8z59WvehLavVTgc7i5kSQHUMEFVWGrdSk2rZVxlaQNzEVhviRI4zgBug6llp8iKrEhm1ySuAe4kRURivHHsB7W2XF+S4XWWC1p4SO818Jxg57R3udD/857Pu+IEOwEiYp0wobN6BIS4B3kp/ORdqbHX7kZm7e7lBmVWHBifrDqR5w3RzRWzJYdZvZi5UtFZO11NBqm6oJN7zK3plaqR0/0WS/7OTL93vv7/rHr76E+c76y64Tr+dXmD68zEjhmrWCLU1tbEtTZlYAR6QAQte15gqBZTGMRZwhAxbcBExOoeYFiaA7mkmFJoRUkC7smWBXTGqvtJTViDB6ezBaH9He5oDDLYEqssl9Z0fNa65Y5ZlPMNVWQ/YRnuI7RQx9yxoufXKmuazjHnZO2Pnn7Bi/JR5dLCm7YvjNscu8BJA1p2iebTssGM5y2UCwX6+4qaSu9fdybVvoHefWuTnjxirIDq38+HTuvt85qSGYLOYtnK7rsOpvqB133iIAaX8bvwCaFKL2htUlUS5DKE85gKdAWwyx8qfI+9NJ9xcJ+snR9xfI2WnnpcSWMF7QC3TUWFH/VxpPxMGMKrH1Ki+ePQEB+OHYUm3mDA6+/grl26eyQfrocPOCv69xta8h4nUgKyAskD0dvu4Gx9/zzGMuvMvZ93bv//GBIT7bqxwLgHr8fcSiflmbUskx1fdA46LApjuy0mYik+AZoyoEsCqOxVIMu6VDCvzle1P2x/f4zu9ZWtzBVa9T2TgEzsmXACqsrE5D4cpA0x5/fqKSR9a06xsP8PE1XyBWzHrO5HlBXMba6TRMVTzWGN4VM9azZLmxKw4URlT7gmep+vUpeLfi0zYU42DOseqbuTDFiCVbWWopi2NyguP0wkxt9vqhHO1eiffinm9Cq4OryECQwSGCAwRGCIwRGCIwP8uAoUy/iFp+OcEwqQiAsm2nWJQ61Vc1h0D2s+Wm7RU4lqz7KZEJpkmLaZCB/zUtddPBRc9UK0ku2RjJT0zwUzymkSowNmxQBWTpDUMgHVTxU1cw7PaW9UasjqOCevm6EgMJ7pryv60ZGkP5k0QpwOp9WGCzB2YTtmhq8VFsSCeXWorqU1DWjfCWfMQoLrbTFp0e3V9k7db8H7KRUEwh4CraYBRS/xJ5nYAeYIYXXetS50i/RXtCI6UAY8FpIDcqe6+ogwZOjZgUnqwC/8b111dgcuUKfEVeKw4BhLrIsuIAgn7GnbX/ZTBj21+jFoltomhWWrAM8kswFfWdgdn4xffPehefP84jOouLOvu9nm3tQQcWiPLcgLVXvZYY0BmtZJO6xZrJBVzWiCFz03AW7uaMFlN2qhceW0/SJLxxWIOc4qE8/BxAad3b7tPJ2fdE4CqPVTPif/bLyfde+pWORDibR2bEwv0TqWOV5Akg6opjjzdKu6/Js3Vo7ROvI5X2BQZNeBur7VySfCISZxurR/0z4ypOp+QWiT+M5jUH55Nu3tIpVPnSD3gW4DquhkZOdrjcMtLoFsixpJzZu+ZrKgJEaXE6wDV/n5rjKggh3WXgLoVsfNIZH8DEvmfLHBaIhX6DbuqXNh2vbLnibyn7BoB0CX9/Or8C+gbs/wLgKoSZo/wM/Lljyc9UC32tgZvHb8nVYRg1Xf6kiS2llpJsi2Twjz6Af+Lo20PVGtEFGhObaZArdBc7lqBWmpZuV9hwJ3IsL75mp+CvbnMO4srDebKst4KgLzp7k0uOYcH3dOHDwFWIuNNd/L+DT+vuD+UrnstvSfqaZIDMySZsOFciZuTPbOjFyDuR7CpjLtf3nVfPnzmfWW59lqtuly3s+b3NUD12r68mSSpyYWML759rmQCJ8sLTB3/NYEhmxp2GBApKHXGScCppDmgVjCug68fOUHAsWfCQEY8da8aUzFerjh/e+vyDKi2NMaKSY1zSh4wTZJF1ZhpTRnCElDrMyJjIoy4/Chx1cQqYL2cruVZ9fpdE1efeDe872SgY8CJwCXPWMGs6hXPZx446yRDlVCskAyvAKqllskTk//fAdV6rw2m/D68hggMERgiMERgiMAQgSEC//8iUBl6Eok+ifhXyYRpSdJTliwA0AOVylvvZMFVhyS4q/lzIEESVdL6vEPX0LyXBDywswBp6qTC0hZQrdddHax79shc/mjroNunj6aJ1jn9FbEyyvHPOLY9wKe1qdZaJZlqSd8+ACdJIcuNbUWDIZOS4RWau3jC2soFIHYt2mqMjmZKJtUmbzewT7M9/IZZZo0jsMds8q/B0g0M1Q3rhQEjPIcsdzzjPN2fTEqTzioHHu9ipKSUV4kwCad1qILWtNEAxOwBGnX4VYoq82E968RWNaxXNasj2FiaRHis7M4EdwWrWj0zTVx1nC3WNYY+yF6jag34Kujl+/Zf3d6hfpbtWbfq3/cfjLof/+NVt3/sJIKgGDfRG0yVdkhCYSBleuMAHNawbK+q00QBoowFE3iPw1+LbquavFxPAyJrBvARqHLsSn8FqnuYKI1nD/h71f32298BatvdgyevuyVAdM7abz9+6j6d6kQ87SgNrTHC7/ZY3QBMZbnGQYm0Hdk4iWErDA2VaiRFAtmzhU5McB4B6Uq0U4/ZYCnbjvy6eqpk/TjVAjxmANsfnyH9npXDLrig++1z1TJmP95J7Vbpaw2LuqpopVZV1psRF2lvgFut2/Bf9iuD6LVd6QDrmcoAe4zf3Joes9JbGVXncpyMKKDkmBfrFIMdkOqEiGAx0tByfn35eBeDsGKYTy9uuvefqzbc4yyDnRLlZ8Kmgfw6/DaK+KkS3PU1/AkYyvI9SA0PmGvttlJj67YEZwGygUWRCwvavTOn1KvuxoQLQCdQ5T60/rVqbauf6o7KCtjX+wDV10/udU8ePVJXwITIsjt7+wvM5CUTEOg/DJqD0+A08JgWSgQnSmy+d5CZHz1+xSGOui+f592v//U+kyeZjOG41hmj1ZZnrfsvst8bJMCadEUKbVS9hg2YB5RqOJXJGH80RtnP49LNU4nJjToA3rNVjOdqixn2IePsuk6A+czRUMmJHtdL/1No9l3KBCxXsDXNtT1W6UG8+Ay7qdTX6839vKD/6xyTMsejkmcn0yIdh7FOP9koOewdvOmutvTtpY+qV0mDKI8rLKmjlDrYW/rT2sXa/qhhx8v5VwDs87EslpzY8+r7XOylvsanTRC0584//jtT9+XwGiIwRGCIwBCBIQJDBIYI/HcRMPVs6e+/mvWuhOpuVtz0ppcANylgY7cqCSmDn+Jhqh5JNrZerT8jst+A1Mzcl0Otr8DUOE5WElswV4Aje6hZTrFPdledUXdq2xlh7ip9VnENZh1SuIBQqxZNwpotSICZ75UtCASKzCsgZ7aD/NgkMvWALB3izWS/GMKwJgALHXRN1q0rFSx6jNfWi0kjAVpwd4pRko6b28hDJ/RiVSIsqxnJX0v7PT5b10QGDBs1RmNrP9P/l7137YokO5J2A8h7coe6d7c00sw6///HvOtda6SWWtPddaeKO2QmCcceM99Q6pHmzPmsoISAzMiIHR47ot22mZvTmsbJKUBeoHFLkkpqSAFTgGfiOFbCOR/P7D480+doaWPjFCWrblsK+FNCSxyoV011cIGXR/CQhB8gBqCib+sUoArY0fnOdx6673//vHuhelWuIsrBwda5fFoEEJH8Ih1GBmztaZifALywVY9rHpb61lWnRY9pPlNy6XHCWBUXGENYIOpVZ5L9Dia73fXNRfdOQHUw3u129NqNAOiN9vfu00f1v5RDsK7bQudAaxrm4logA6kvNaswa7Cqy3sBWGpXbSITZjpYq40VgBcZ7oQ6YP3iuUJNH3Gr9zyXqdczaKJGdaP7/YtRt7+dhRQA1LuTsJ9WfcKi1hzCZAa8EkwSoGpmT9ce12bmVFjHMHCed8XqgtvY97J6mEKyuY5W21Evyn5hhWcaz0BoMexp9mV8alaOeOe8bc7FeCEkq27x1bGY+ilzXXWa6rX5TvLfSH/Z29MjwaZcYCsWPXxyudzs2NJTbYrxkBdKNGY8oNqCkCFqAWxjNzOpVc/K+XMfme3jeUCNOCZIgFE9DXi9gVb2i/xXhx0IpOpqS/p73X3/bLd7+fyZ2VaA6sWv/6VFj6tI6JHfA+a5hgaBqSf1vHU98VpGXc+6mXqn4q77+d3H7vMH+YYvvaoUcKoa1pXUCpzXvebb+l6Lbm5LwzVlf/7FRlFmnIlce1yy2OBVg1x/GHkAOfcs4bW0WUZi91qocV0qhk12CYZW5X7EKE2f0dhoQ7O6iXJkoHufkgCk89SoLs9l5HYq9hSJsE3YJM/lM9pvDiSJuup7GRvyXkv/61l4I/ku9ak8eylvGJQ7+o36qS7cX/XeJRBxCMasLi69OIvz96U+f9GdZaHPFcYX+p1Fw8Qlz3DulSya9F99BPoI9BHoI9BHoI9AH4H/PxEooNqSiG+TCdLClmSEGw3fkoYTLWMNMMW9N8lLwCmfa3WmeSWfBFwkyc/fqdHkd/fhq+TmyRGSLcQ26l+cgVVvJmDCJ6lXhWlstX28avZTp5AG9Kp71HZz86wxuKnBuX6VZGs+UD0m/Vgw3JE8dSk2j4QKgLNJPSbRUWa3oM+nEkH3HxWbQWsaEk8n/VPBQbWFoF2E+z4K5IyoN0XCS1ZIYgqAobdg0Y6wkgaqkhqb8ZKk1HWpBSABvZYCa8tmHVMAACAASURBVBuAsVlVoUYkw7uTmX5KRiyAQt6/okZVY1u4ji+J8qaS3nhuBqQBEM3c8bved6sbfQOO3U9VgBTQpi4d3eHxtPvuD69UM6tjCCyPJjJTWclUSWxX6lTz3ahDQz8AocMLYNJ2zfVX53+P7NdabJLmSBktlRRgRfq6sOmLWOLD5wLB4+7s7Lz7+OHXblttaca76qGqvV4q/u8+vu8uVYN3LxaMZjswpm4boiWI2/XMrr5bQsQ2ghHLCtNKBAAEALXIncMmMVKuK/Wp1GnCxAKEAIq08NmAhfO0zYIKQJLrjwnT989G3aHqeXmf03r/RXJIpNec3yNerEUOPl+7cu9M7iLk2DrOEqMc/jaQK4CTyxPwZ3AW4Gy8rG/ihRSVf7QWGnvxgGHnfPiZ/qbpv2qgqr9t5qR9xmCLe2ize3EoCX0B7lv14vz1UwFnwuBxIntPbarv6FbL6+sNqc7VzuIPcla7v1ZdJ3Hks7V64SUqx8dMe+arXWgdE5hANtVrAEIpHLiqGCwBJtkWYyL3Y+WEtI+RwOp8eN29Otrr3rwAqGpfcrj98uvPastyHSm04mPtB/eyzY7a8yxM70gLPnvP3+j6TLvL09Pu5O1bs/hXV4K9mrKw5Hd3+p06agNJFAww9MS2WrA4VkjeA9DB9JxzTj0LYFFRA3yJTzGsyICRvVPHqkUawKtZWYzRYC0Bnag1tD0yXurmicFQi0oOPvNR12x5paemZL+wqpEYs7AmMK9nD5shCwb8XqnVDtfHhki1YHhbLr44pfP6ZEMLawKqOPhiSLdg8U9/XQNYAe4srtQePI9hVLVPnrM81zlLRMR8Ps9qQK0YY/9sC489WPXN1H/1Eegj0Eegj0AfgT4C/6sIFHT5R9s26qQlnCT47SuwJKAzvVGR/wbAxv0RgKmU2MlsOkKmvpREKbLC7K9gg6W6SVrZd5JXYKY4R+83kjMaw6ThPMenx6p4NLWrUAMbZdYLAc0b1VohRuPfVJB0T/sAmJr90z9Y3PBLAb0YHE3UZmZDAOBWpj5UcPnMkPu6YX3qxaiHBeSMkN3CQgpIUg+2gfkRNqPOTmHqYEOR7wKYUqdocMg/jcHOq/yUgdFI8l/HBbdfWtNQJwtZyQcEBAaY/Wgbt7PROGdidPemGDEJhAG66N9osxeSefovFssDYKkrxL48hgJpTviRFBtrYgClc9KxAT7atb43uudvnnVHL+SmqkxfKmYZ1XzRR1SvCngvoGrQW+fk2MIKElcXBkbeawDWjJX4AOAesISREiYwmOtIwjgYq1Ou+mECdD4KkH4VWD0QiBjODwUexOqILXsnI6VLkntJvlWBKyYdSSPgAKAqWbevJdeM66W/tajANQTwAaow1Mk6QQyl4vqbLrquG9VYAbPIaTPzs4jicwN0AHi1vzdHg+5o17Spr8GnUzFL17RvSd2eFwoAeQaJmm9ljAXQNY7h4MzwMtqJlBbX39SjNmCY2kgAi16tOSGizPtnHiJvBRCCI1EpY7iVGtuwd/fMscZ6es8sZARMMVNfHGx1hzoPznap6/DLBy3uaP90IPKc5GRQFRTA9nyra8r4PU8BU2BASWS5e+1+y3HqdjDQBZBWRAFSgBauPR/k/nK7GP3DWMr9Qz2hAati6bTwgGz8zo7aqYEmTpOB7u3hont5oP6/z48DFGVodvL+v8Q8CqhyDwJGOQ/FyoUJPl6uLKzl7vGrbmf/0HWhH395212cXuh8trRwInffmwBL+tve0X5G8aHfKgsqa91jFDAYcnkBpi46ONz7Dwh3nNv7AHpAY6k3UBAAIJn/uE7hbOyaVW3jhSWN0Y7Y1aKG9wCtA7mTMxdXAqh3UnSsr7WNjJSQATMxALxSynfjHS3NAS4FcG+v9DwUy0yrLZZG+H9mPYypn9aaFLf6XU81va7FH9WjXqvmVMt2fuapc6uh7a0Ybz7r2SE2mVZhIy0GUcMKX5umN4Gp6dLK9hgupUwisuC4vucrc6H/6iPQR6CPQB+BPgJ9BPoI/LMI/AaoJonOVwOq/N6Si9++Z4GovgF/rTUBkjHAK2kiMuGnvqvNKTgSYd5nO/6FjcW+g+SFVwJ7sPWQy6ZTLGpQpzYycsqvpBA4rPRcEl6xjTJHurm77b6qbQJ1UyRVAFFa2QgGef8kaABb9sXp4ThsV+Cq+bQkVZnrQm0qzAeXiQ0JYFIwAQ96ns4lvRXjSI9BalMBnMhtk3dBNxlNKOnXEcV+qtDTqlNAKsezzFcsLKYorW5xQJsc5L5I/tgR4wO8IvXTvqZytD0Y74hRFfD2a3EiJQE2q6PtqaV0T0slrRybRBopIL1bObdc3WzvhFjjhJXDXGeoes2JWurOJGOe78y7lz88F3Os1yRlHm3ddJt3n42INgSmH2DvjPZK6u3zbix7zReGYTfYmjtk7k64w5wBalyzp4QcE6XhfNeupr/88pMMdO674zd/kEHVzOdzA6MqoKquG0qsp7oSI9Wpcu7MCy1ciOm61+uATGSkS8mAqc0bGrgmJR7ABjsAWTpJqW04feTXXKAhTDOMJ6GxYZFhV6ToBoRbAkeb3fFeTLACVOUSLbWjjWwbYQSjCLsFM85xeQuQwt6yZmKQHWCfVjTEInqEBvDTfqbJiWHyAN38Tc3phDpmxqdvzntMDbG2Z8ECmTKnxOKNQbDG73NSzCzl1V/0UT0WWOXzsIa/foZ5o51JQL3jABC1LB7AmSdCIWVvt6n5wxhaDekji1qAlv63Ad4AsCwGmFg1iuN8I/V3rTXnwZ1uVlVMXDHzrgc3oIUtB/CJQ9+8lRnWWmB7p/v+hWpUia10zV8//qrFpuu07OFeNaRkYQKzKYIlgCbRBHL652+0EDIaqxWN2NT3qk0FjNqUTDFcaoFjwVzKEhtzdLWiLZL2Su9UnmkA9KYcaI9FryJw28X8aFMyYZcsIDIAm2vsAG1AJ4G7Repbt4drXb2wgzEVwDsOvizkGP4K3OZ+0/y+FBQUAE0PIJhYfU5lB8yvLd2vAzH+D/rs+kbjljz4UjFZKKbh8Fk+RL6c7eFYWfhz7ar+bWpx4EZAlbr/JvodaFEI6Mk15InMSWbJcEttaiIe5v4B1LIwAfMa+yX2HviqLrT6HB4EWczI92//u9IC2f/sI9BHoI9AH4E+An0E+ggk92zptROQp29ebsD1nyUUTd5LAhX519NXgKZz20pIv30vXGrcfQNcm6S4rbSzL0S/gMwyL4Jfpd0KEFPJkwEtLJheoe6UhAupGqv7AWSGJDJfUvsXMwYNGivJUiIOgEOGu0GdH61q9O3+h8pmSfKR594puVyq3ssgQFklUtzhtjhaJYQLtcyg7G0iSS79UOlpukKaKLaUXqpTMb1QU6tNtX2g76nAZmTF+qYXp7YL9cl4NFqzqrjChp2j3yksK+B8ezBT70jJfiWPHU8C8g2OSPoLGMcpNaDAtXkKw71MkmjFQjseEmFAEsyhwS0OogDVSQFWuf3Ot/VZscVHLw+7g+MdM17jMcD3zK1qcNBxzLjWrokLCHatqhkl2J1iSmDjyMQLrJhFo/aQZB0Wzs6nYoAk8R3IKfnqUs6+7/9mxvTg9R+79RamSF13cXEtxu+ku5KRzUryxIUY06VAOoZBzLvb+zCqxPqOWkItbmD0M9K5rwUW7sSCEUva8vAFMxogFukts4T4wyoDAqMSDtP56Njr2QTAG3TH+qbFDazjpzMZyigHN5vG+aKyNQ6pmkrtD8YzaXkYM44ZmWjqWqlFxfnWN6PpyLCpvGCfIX8FmHLtGKudgEOk+Xeuo79YnIBRL0Bs8PgNNijiX2wqoJt+mZG2fjhZd6eXGcMAgykzywGqbpFi6QPXGUYtINrAG8kpCzyA6DoWp2BJMLLZRNHnFGCdwWyIiYN5pF6X4zNG9mXmWaBzA5da1zFrdcLO3Ll2AwHWkYAq8uCjvZ3uB0l/YYFxu/4gt2ikv9wdXL2RBjJC3s3OYZNhSDVv9tTSZufgoFuqjcunX35JWxfmCU66MI8sAKk+FYnvGtWCWU9qhLmHWCirBRCud2Ov67zMMnPN6pwidYZ1Zh85ZwyXWFCAWW1zrd1D1Jnz+mMLJ8Cse6SmDZJDickTPVS/YWA99/ws0HzQs+kBt2S5jmEOdXUm2LmSYRLSeM9j20/h6eunpGuFbaDFnKMulap/NCmtVzZWeAs/jaUDcf0/83FliXee+qhHgKQAVWpZKeXgOUxna6pbkQFHKfPtf1d6RrXd3f3PPgJ9BPoI9BHoI9BH4L9HQDmGEcb/EJvfYNn/tmUDqyQsgFW+nfroZ/rqUYHKVzhNfrZkpdWrhpUNi5p1/vB/GCbBylocqJ+wYvCgkvxKhgc2IDnC8RQZMFtV5Z/AHUfP/tXcRcyqwCXMgFstIAtMT1PYQZgyyxItc0wijUMvCTsSTWRyMJj51rHUpgZnXhhVzm6E1NdOnErMtD01rIDc2UQtaAQg1rSnUeI7oY8qCMpmLjoSGbYGGjddjYHfuSJmL2DJJEtWAelUdXQTgV7A1VBs0FhMEJFkpDBxGI1Gbop7McAF5kcAHgYJ2Kd9TyTTA2jYYMYyWNq0AHDkZjynbY6GKhfYmQx2tiQrne2Ou+++f6H3adujpH8sWfTNic5bx4KhNVCNwVLqlOuL6VSGMJYZO5lPX9XqWmOTHBTBa0k6ied495l2Ouq+nnzW9yfVoU67/Tf/Zidf4v/p62X304evWhhQf0e9thCDioAR9LShc72jbQhgicUCGd6wCMEawMCJtLb1dMOcKvF1HF0TnJETEzskh4Q2cHJrHzYug6VS7HbHu6Pu+YFqhiFh9Tb9R88k/cWhl9MlNNnWFbv+mVkYAbvBp/5KrWlmNmA0dZjss0CQ661jvERIAbsZY6tpDVPIveb6VN9YrsqN47PHn8891s+a6Qw43pakG+ff1MjqPAS4ORfAToyTYOKRllfNpGttAWF1fA7NmGhLpNdWLEJ4/HndPUQBuT5XQ9PcnQZXvJqWNo2NZcwsuKxgDpFrC8iuZQJE7bjl49zn3NNa9BmpjQ3M4/7Otpx/j+zwu9R98P79e4FOmSmxeOX7X8wzC05marlXZB4mN+7DF881oM3u/d8+dDdXXz1dYVE5Aa6FWV2M0ahdNqjEAZgaVd1XZllZ5CgXaUB8AfQ8ORIHg28iRszdLziMKX2O3boGQE5cMiVqLlQtq87ZzxJ6p6pGdUVJQpmQsT2X+k6yXtey1rXPc5P9abySBgNUlwKzN6pPvRJIBYg2+pa2XBx7qVrfwNMUbaTFDHWpANU8JwGnQE5g60D3El9sj9wXR/X5w9TA904GWKhY2CPlF/y8lbZlLbOltKtp7Wvag6L/2Uegj0AfgT4CfQT6CPQR+J8jUEA1laJerve3M22nXX//9Y9eb2lWY1VJy8OjBLSaC3rce6tnTepK8ho5Wr7suWqgmrQYoIvILPWvgLPwpHG0zREjreSzAAHSK7Jl5L6ySvKe3cSeLQVUVwKqSNUa0ONz7CNCuLCzjDfyUCV0JjHuJPWVnBQnUSW+OPs6wXe+rbTVbB2JLsCMOlUAhbiHqUCTQB/vbSlhxQV4LJkxGTe1XfdIFKmno1UNKInSR6KmfQOkxgK6UzGo4GHa0SBnBWRRA8tPAAcMbsAt4wxoDyANeHf8SdYt1QS1RNYKoMJMCNOZ8QTGkZ+SGKtH6EBjHukcn7887vYP97Q94Btm56v2tjSA8QEB2DCqTtxBKbUEYaksTFtMYmyUUz0fYaDSzkNjV13hlkDpdPe5AcLHTx+6E4HSodjVY0kz7xQvgOrPn866v344E2iL7BIDJQyTiDEM482dalbVhof37wRUSd5ntNYBvONGSuuWBr5gTqlP1dg5D7OTOgMAYWO/LIEEALAAUDOxAdXDnUH3+kgCyPLK+nJx3/EdRjVA1eDB+wuH5JYwRnV5z61peM3HMJI0G0mo4jDLJ2FZAUppg7Tl2LZx1Wd9/wTA8tP3g3YHyMzh+BwzIKCpMZpM04nYc+ptveagrwu1qDlRL9UwwalRtfSdeksjaG4E9lH1m3UubuNT426dk91axqeQGBis+hZnHwCWuFPHqRoAF1bYTrhQ6CzUcEfST1WLGQBW5L88BQaoE1j40Ta782n3u5fPzZoutc27dx8MVIeoALTtGBUDixC6/1baL1f6SAzsRPL5s88X3ZePcqyVKmItIArDyfVj6prRzOpGAK5ZVR9d3wVUORs+YrTJHH/88QhUCb23seTd6wg+b54Trdcqx0ntr+9UA1laNlF36tZTAql3S52/WFQvcHFtGZPa1eTm5jOKCTJ3WuBc6rkioyXXQGufuP9e314r1jpPO6HTbiuzxc9Kz7Sca66QpPaW8956HrDIFwiaGldk5IBQV6taucE9yf2TNl+Xj5JhtsGQiW+AarkQe+v+q49AH4E+An0E+gj0Eegj8P8dAWUn6lHiNKWBxqQrAaz/7OsfAVaLVQ0jn8BuA6qkNSR4/JwaXrbk+WnbsHJPqS3H+Haf1JwJLJZszTWo5lsDWV1Lxmq+0qiJWtccqqJ1iHSP8yBZddKV/qrqCuh60dSvtWQrCXnsjTLSLdGH4AgYhcmM9idiHoXoNlTPSV63pQQXtsSmSkIIONpSa+oehErohnIWpSYR2SkMLbJdHIFhHxZKSC1jxr1XoJAdImceaV9DsYuYNk0FVDkebMrYbWqKcdWxVhxDSe6W9kvrGjJhwK8GYuAylRTWljL0rRTNei/JJG6vU7X2oZcrAAVZLywjrOpoRH2qIgyjSn2j5L+z+aR78Tv1N6V+VcBm4/5cGemZgbn7pxrMxIkU6W/jEH1NASlmAwEnkVQ6YW8uqkqaaU0zmh90k+0jmdjcdO9+ededXi0EmOfd89cvDFRvJcn867uT7pfP57qyAZ3UGA4A8MwF7f9WQPUGSbAYV9HSBnUTsW6RUcuh2Uw8ID+uuCOdoOWttAIyGKX+MC2KwB0AeK6bTcG8UBE2jPz+eHfYvTlWeq6YMEO/Xqy7k4uASLWlTbqvDzVmEYCGBDZCYi5zGEnar3jTWkTw/KVWFQmwwQdO1IDV3J1mfcGLWYfIwkPTFLN3r1SwwBHG3IsebFcABNPbgK+8PtZ2L/cx7ApYvlGPzo8nAdAel16zqtvnzv4cCI8H8Mz1dp0u92xQlhdkuB8WAC0i4kFxLz3NjNSmSnJKvSwfKqDq/Ves/BTQMQBbAElA6oN+DpCxU/MJMNOn9wRUf//6ma4nvVwX3S9vP4pBvDZYx8ptpgOMMVnTxUS+++x4vzs42Fc7lyu1ojkRwyqFhQAs/VI3qm7aEmbYbeNPACzTF2unerb53HP/hxn1EoDne5hjFqz4k4vF+JEScy84RAaxNlQzEKf9DPW1tOjJdblHIYH7r02k9L4crqhPxdnXvYwlffD7qj+1BFlAfiHWlcWJ9Y1Y1FOpPzQ3KS2glGBxqbY95+cyTIIl1XWxLD+DWdMSyMsbeVZwS3M/nT9cyDzp1s8KFgmXNl6CLYVZvevO5BisbtAGqnyaPa4EhLFVWvg7Znj8tyCGStcFVr/tsZp49F99BPoI9BHoI9BHoI9AH4F/FoECqmEbnpjNllZnxT2AsX2RgjytwH/7GdjPJgNNZRj7QcZbUtHHz5kb0n6QkmV1PzWqEe+SHANmn8aUetRNgQ7AXDiX1M3CgMIcuiZT22B5BCCd4AKrhFCdT502YSUCUGvmIeyRzwIWATGRgUb+556qAncbAkrk/EsYQSW6tMMZqvXDQLpPakftAAMjAnUHIapEfaj3SEAN/WHsMOxBiqisfyT5LmwsII96V8teBRpJKNkWUx+DYcCn6l6HMk2K/DTslllcQJ/+sb8YM1ED6aw5ybCHJWgmFsgsMyzKpmrhtJ85da5q7zK2uzAxFzOln7j+AlDnM4F5Ka23lOja3Emf2X+2r+89gWZkx5oPZlV1TU3VcY5FLdZVeQSnZggD2BwPMzzO5FP3SGsOZNLbAhrTve789Kva0nzsrsUiTWZ73f6x+lvqCCKHxKZ+6t5+kROpe1jqmqh2dUtxQ0p+D0suNnWh673WT/PnOq5BuOKN0RWzDYAASMVUqbVacb/UWsQAexhcIPUt9jVMcT5r5kz7OZJRzWsxkROAqj5zdiVp8lnqLA0k2co4Uf/HuTOfPMvDmrqmU+9Sk+r5q51YzsucRnpaMUMSC4CKIv2p7tT4h8+xAMI1NCMLWxfACUgzo8tCCr83Ey02K7DEDpgdGEONtQDBF8d694n64YzfkAugCtvH77jzmgyklU/JTP1YeAKkHE/llGI301fVAJf3a38+PveWABISWkBcamCzDZsRFtep+hvAyAIHdseqG5cpGXJu2dlKbgyjOut+kEM1LYVWqmX9268fusvLGy/cTDH+0T4oHCDm2+q9dCyZMO1evr6XjFyy2DtqniXxpcVTjs2c9BSo82aRgZhgnlRmcXVeqBQYJ8+FVk8c0rlEuGwHO96k0zWPuFYRfVOjysKN13ESB10DalPDxkteq7EuryT7pdeqak0ttdcF9j5pVaR7Bbn/ndx/H7TQYNUCrxfqZYy3Cwlwb09VKYoXelhN6vEZBfJ/nrG4/eZKPXTXMl261NY8syiP4JlIrSnvhS2VO7SuobQeVIL7OcziH9JgBL8et19jeYd3G0htd0ExwZ51bTG0TUy/2H/1Eegj0Eegj0AfgT4CfQQcAdLZUBkGhklX+Ep6jVtjAE9SOV5rK/L83djTgM0SH9bnmxNw22czZArASbrWwPETEG5AFbFuA8iRAEdYGP40TA7gNB1DY8uETM3vJjM2o4rLL8kTrChfS8kGlzYOCZM2kWMwMloQKfuz4yZwiLpTu8JKIifn0Vu5cAIkx3L7nc1kzQQAUpJKH8TISvVZakzl5guApHbPtbACnjBtyHaRBN8r3FsCge6lCsMpt2Kze2p5A1sC6Ka3K0yl3XrtGqurgf7XlwBjI+otnwBiKgHljAr01r4ANr6KBinpycgxpluTbmcslsQgE2MVJf4GxaNuWwBsNqUWVaAE5sYAWwyW5Muvfveqm8/HalWj/d2dSoZ4KdYGR1NAUdglzrfJGp2MA1TROzKykvt6KYLZZuCn9wQuRztqL6Ia3C8fxaZ+/SI2TnWEe8+67d1DXSuxpcqt/yxX1k/nNzZFElzR4YgPBkr0U4VVlfxQLDR8OC1EAJaUAtMjlTilTUucbNNvFFk3rwWUATDMILLeQF1rzVDXaWojM2sFIg/Ve/S1GNUprJXePxdIeH8KoCrf67qbWuIPIINZc6sWy30DKt1H1YA6YDPwteTZzFPFzEBVP6m/tYkSA3bQYcK1GKE5AoPql8waA91rGYnzKUDKNfAxHPuAQo51tKvFCa6pF0DUS/Wj7g3hiBCGQY41k+ruB5QFKLllD8PRtHQsAWKwwIAoy3p5zxOh7lzWdNghQNXTwj12XavpAeaYBuuWRqc1DduzcIS50lC9fLfcY0efE3jd1X34Rsz7SPcUYO6nt++7azlbzbkPmfuaS2ON60jM69HhoY918kFzTKsfD1rIYez6mP7Ocw3DozW1w8RD4zGzClDVAgimXEysPFqqThd2FeMlTlMxMLw0Ggfp0jIq4N63IgsWxY5nISGg1P11wd56PK0WsKecM6yt5ojcx29khGTpvHutFljV84O/lxcCsexfIHZ5zoJgGZTh+gx61/W5vr4UW35pkHojJQf3aBYvMlOou98SCAdYLiiLEHt6I8aUc0DWy/VrjucAVJh5a1D0GQDpUswr5wyfSl0rZ98qX3H8lZAY+Fv/PWGw7b8DiUv/1Uegj0AfgT4CfQT6CPQR+GcRIO2o1DoSsKS5zV7DFIi+m1Q3YC+Iia8qcCtw+wQ+eZ19Ra6affDN53kvdax57Vu2Ns6/T2ZK6dE6kAQNcBEzGqfkSq4CV4GcZkeRdpbQETBrwGe2IP+oz3Lyh0BNCRfJFEfiPWpQ2etcTF0DDWZwyyiIOi+DCgHHqRx3MUka4hhMcu4as0RjDeYX80jto91UcZFVUgizC2AyGaT/G2ofGDAxZkAprCZgcahWNmOzuNYLm0FxhAqfhKBKexJqWi3rrXpPMlaOAWPIJQ0gAQxjQDPs9gbbYV5hFQWIzeFJDgzI2NZ4dtRyRx5NYoSRAXNMwHtA7vPvnnV7R2JVVb86Hl5Ldnhq8NVq5iys1rYBx1nkgNW0UylgvmXrTuSNfgwaNtQXdjI/tpz047ufBTKuVGt6123vvxaAPTKwudICwZ/fvu1OaB0Cu6OgUivYaU4AUGmBQkqN5LmT5FuWVWKsaU0TwAVYs7wZ5hlKtXAE18hstWdgZLWEjrB7UUZ/w1h6+UZzbaVzoFXOzmyz+05Ada7WPWx2ffPQvf9CX9hIhqs8t5hCnWO0xQEUABoOWUDVZ8SiRt0lZkGRcGrbBYBFX7SkgXFriy+tXhQzJzP4vt61nATAKuluFiNyp/KdK95QNGy32PJtOeDK5Tl3oM7jM62AUBIE0NqJ1lMugNNPBWSsTUJMXSTzjGPod0A14350GiaSMMjFEDZ21q1bDJzLJMkjy5gaYxtGlXvLHVr1E5OoLMhsuOBz2e3PRt33L1/ofqO2ddH9168f1Tf0Sm7b2o92LRysbSQPlnnSWmDu0/vPcdrljLk5qZGl3lOM6sqtYni+AC7DkANcfT0tHa5HVj37HBdvj0JCMXRoA7LNrCLbhR3laDrXtN3x7VvmV4pmMdNm7LVAwNhwHKc1TWTBtG/Sgb0gwBjlhmzGVttqBWctwM39xYSBceUKcZ5rjKB0eiuB+WvV7FKfigvvtYAozwwW9LakTknU2T113zwFMVKieEKuyhjU4aStd68FXGlXY1VK/YM9vQKkZlrr/kj9q+tYWRxzuPj7Uu83oNobKvlW67/6CPQR6CPQR6CPQB+B/1UEqHGAKwAAIABJREFUQs841WhS2/Y5p46VhpDKkiSyXQOpLQVuqUrbB+xn6gfzxWdb65onQ420rGEfwMywsfmbhGvhz8clmFb01Eo9gWKYT45GzVTBCm8ZATC/yUxHiRgtaWgdMxT7dqfar1slszj4LpTwpstfWC2OiAx4WyY+0CNuFeIEPCm8mS4lq2MBydkMJ2LMkiK75WulLBb3XYDlYBrJLIklrCMR5G/a1xgMYXI0kWgO+S0AWz9x951qnBMQYkUAZlTKRH/ebCygQOAQkG23XgFlgIMVpGZbip0TWCZJdRSQFut7Irnv7nAesOPawjCFG/QNlaPvruTMU/rDUt+IUXGB7bCxAmeHO+o7+Vqta7TdVDFbfFFifaMaz7CKXDbDoDY1DHJgqJSokuyT7QN8GbGlk5lKw9muvg/VluZKvSzfdre3VLcJPB2/6TZn+wZsXy4uuh9/fad0F2Yc/1bq3pD56prSLoQjm5EUm67Bb4k1DqMNwGBBAwAKoAPYBUgCHqhfDVDNUgrXGwW3azZ9QgEYgFT+ZtyYIE0xIZJb7o5iRDgXAjnvTngvTrORcSIjTc2z3ZjBvcXG5ZAxDvI88WzK7LfAkvlYn4fdg500YCugCUaE9aWWGYYeVh7wYkaYARFf65z5G1n4kyTZCxh27Y0keVc9c492cx4Ays+nD92ZTJW8MMLFBKx5FSbfBmI2cM4CBuAUx+lcUN2PAlWA+cCUfCXCrljNAoVBa47nJwytZ/xsYSEAgJd7x9eU371v7kcxhrpvqU+FXUWQuqN5+8Mr9VHVfF+q1y41qiu53LJgsNBnR7rvf3d82O2opvnTL1/d5mjIdYdNpb2VbpSwmXoeCODxjPDzB6CKJNcy4JxBaqtzTp7eXBEHLtczYYqM2XJvA9Pca5ywAb4/nAUgtrWogF60yKkl3XV9qsYCOF0JrGaBoOaSe7kimdY1AMDq24CYOmbJmI29tc3ifNHd3si8CPZTJ7EUAk59KRWk1Ptyp7CEhyEZbH36VnNqcfeNKRLLfgh/uZrIfWn7tbJkm3lKn1TYVI3Xf8O58i89Uzlh13XbqR0jJa5/nth//+XJ85vX+j/7CPQR6CPQR6CPQB+BPgKJwDdAtQHGljbX2wVQk07k/59AKIk2SSbfjZFtLWpa+sPfrMxHwgpbGpCKVA2gESOPvJ+aViRjgZ0CHfoXX162srjVCRUglaQIeB3xIAJh7JZUv2iDpM1urt8P9vfk8jlVbdpazqYX3cUd3ABJW7wsbfuh/00kwd1WzRuSQcxJXAtKUqjvmQAQUt8RwAzwaXOUlsD71ItZ0hihuvRZO+tKzouxEkwsYJTI0jKGvzeVXXucSvZx9p2NZ6p9jbzQibFRbep2jSRgrJATK0kHeD22TyF2VtQlenxj9APQ5YrsSFZL/1Vky5YcchW56hozLKPr/oYyNdK4ZwLiA9XQKr8XkIvcFGaOvqovvn/ZHR3vymCJRP/CrCo1ngGqjLG8Qw2cAmbWkjK6TQn//HqxVZyhBkFbms3RTnd+8rG7+PpJoI9WO8Nu9/n3Mpia20zo/eev3U+S/q5Vk3ovZpg6VVrQrCQ9TN0gEA8WcKrzwLwK+W8MrBhac9cFoMTFlnDCcJdEHIDnOZbYud0K14UCTe+68Z1hFJkDb463DFQNIjSV38qEiLEG0KbWNPMj8ltfHqSsvORrEAACax25b46zcL1mMXL6kDu1+J6LfNbMm/epa+w5EJjNXIAtN8DMrRDWLocLoKrz85KCAWPXyStLvUibDPpB7WkEVr9mISQkeOAFYNl3PqwqTCfmUA2o8jrnyx1dBkCF5x6PHRhUoBMQZ3AXsyTkrJaJcy9yHD1KDN0BqsZzAHdqR5H9UtcdBLmhnxPdL79/ceQ4LMU2vn170t3KTInTxYjs+f5BN1Vcr2XEtbgWH8jx6KWqXeD6TIxoP+N5iuwXsy8WBVwXG6BKT9WsuxSgopUVzwZuSVY23Dg30m/LoTkT5MIs0LBIUNe5sclyUsv94QUbAlGmSto+ddBMlkifvYimwQJas08NiD7PGCx54QMmWU9LOQBjVrY4E8spo6ilwLz3aydeVmaiJGF5zk9RjbmZzFmmXc91wOfKCwK4JWNCpvY2MKyAat0TPHPpp3r+IFWF5xOeAOFRtQzo/edae9ZwInV/MuNvmCGPf+dE27b5q//qI9BHoI9AH4E+An0E+gh8GwHSLae/jdEMi+iMWt8AgUfNW6WtfDzS3UiF+WrbNJDaAC29TmEbSMia5JfUm5V1PgPMnHk/HDcyXFKorOjvbsycaJFAkbyOHmAcldC7Hoo6qsgOw/ymRlViUiftJFLUp+6KJR3IQZf8Fsbnck3ihRCOJA6YTTa8KdZlKjmngA5JndwzSfyarHZ3OhdYw2ETOW9gcUvk6cFKz1SSTBLToXqoGpIrycQgideQ+Q4FVAGw4anp00qLE4FxfZZepaMhvVcFXCj8A5Zg6mMaMKDCfTF1svZTtatswOumJK+WdcLe6JM086GVDYwbPVh3NucC2mOPmWC5ntD4jjpHmEYSaiX+qv8bCqROBa6nYoUNygkubJa22zva6b6TA/DOnqK8paT/5otZLpJ9x586Qo8JzS2XV5GFAfI5U5/Ypl0BFg1isv9C5zXsvnx4211fyNVXSfeWmOXt5z8oziPJUO+6Xz987t4KrK51fe6ULN+uR7p+Op9Wmwrwt2SXBq+0pqGND0xjWq+0el1LgKsXS2vXYyYSsAgucq1kGFAWEGCsiSv4xPE1E6iaR82Dl4cBqoB9sMXbz2KXkGCaBQy8c5oOo8pcAbxa+xu5LlssAVt6d2qXZ1yHVY9LrAr08Z5dfx/bDwGqEseBrhl1ysZ7sMDaFnbVl8vAN8DbdzXnzUZcBWPngCfGOdQ1fnEIKx7C++wK+a8WQgwSc8GYv15s4aP6P9eQsijC7rTz1KsGGHNOvM8LxsZAmbY4wmvc2T4HQHtqdv1abU+/VD7udQ/+6XXckVcwnjp5s8OSq/s8NPcAqn94eWijp6Xmyi+/nHRXYuX3JGM/3p27RvVGwG1L0v0NAT/qUSWqMIOpKW6zqbXuN2pWuZCuFy1zpIDUb1hU973l+NRmM2HqHqSvKp/zdSvWmdpi98XN/W6Gn5gSER3PbD/XB8YcAGo3bO6hYs4BvCxaAFIlBfazBYwqwHonthQTJuTXD4BWuQHbRVr7uPysWlQxy66X1YLWnYyRstChz+oed+19AdU7amTrX6vJ5joAVO1arS1hSC8FShfsq+bCuQAnrr9ZoKzFGT9FeabntTwAAsh5ULIw+dRLNf8teJqh7cHQg1ZfqP6rj0AfgT4CfQT6CPQReIxAAdWkuPlqCS+/N9BaSWtSrUpISGaa4VEgX1L6xnI1cFpOk051AzRJZpzAeXsByTJBSm9TVukF7pQVz+nhpyTpWgkT4AEgavmhkilkbCRdbJ9mGGrhon97G3OPTy3uu4mALfZK+FHmbMTCKUGLuI3EMGcLXJ6oPhXW1GcP6GCUyqoBdhMVbyKTg70YYJaEkRDwHvarmFMMX/gaa1tcc6lNtPumEliAKAwd0kLGb0YUoGaWFskqYEGAlz6tgM+q43TbG1u3woKI+VHSd4v8rhkXAbSMOtlEVwOZr5iQiYDpXLTotmpAAdKutdV7AST6jLZl+y0AD8V1AC4lsvdbMqzRuc1V+7ctwErtn5NRYiC58uvfPe+evdgVkFXoFgKPMmmxY23VoNoZ1osSee3BUspKlGn7gczQ6E7HFos8OXgptmghF9ZfuxuxQoCR4WxbQPWNPjXorpWQ/yQn1w8nArEAVRkmLSX3vTNQZc9IE6nxTdsgWVfZYIlrZoOqqtM0ABGwiJlSalUdVgPS1GgCiDz78K8qoMrQbaDqeZKvsQDh8wMtosAs53bpfpVb7gKgwXnrB/tzr1QDsACUBvzcekYjXQhkMM5p9cTl00ubCEWOyTjp/Qmoc9tajQmZN9vhaAwjyHlxjs1cLM7QmdPm4gGk2v7vbNKsUQUTwcSqRc0RMch5XKne9u2nSEr5pNuqWKKbYz7VrhppGZQCIkEkQA8YUUynDOK8h5JPe7GFucH5lTkPjCBbAVh5Hnh/1toaoLrzjl771lSqxduGVwK1Uw38D68ONJ81DoDq23PXEs90j0Kb3qsH6VBzaAITLGnt7S33IzXj6DiycIBJErWsrjXnGcZjwQZKYVXb1yOAxm2bBaiEyPszkDRdzhcAs+qzOWfjzwD2JwyXhQ+287OmFjxslmQGuVhWgKnUHQ6Tgr+6lV2RmOF7eqraaEvnjaES9bU6MkZSgFnq15cCmHeW/WZRYcXzS89BVCcwqig2AK58Lu2DuKG4FhgmpTRiodrWGxb16pkJiG3Ov8De/Jciz95vIpXJxMluLCoujK/Jfj2b2gytICZu7Vnxzc76X/sI9BHoI9BHoI9AH4F/4QiEGjBgrOSr0owWk6ScfDndru+WVJCS//b9MLGpMW2r7nye/YvZrLQ5P7E8oslBMmWDOES+tIwpNiq1VfQcVX2otiXZZaWf1/ncQK8H3AJZNrttQAxAgPQXNlPMG60T+H2i98gXAapsz75GMG/wt6pXA+htIeFjtAAKWEqBmpFqR0kG+aK/qX1Y6E3qgkediUyGYOkAIzBxSH4HMiii1gxWkX1zXNe+utcl7W1knERfVZg7J77pSzmSoyfnatBuZWGcOS3fkznKUsDdPVuLfYGt5rMjyXZtzKTz3ZEEdi6wOnXNa8AuUmD3NIWkLfdbSEhAkBNh1c0B4YVzVYcpsOuWNYC6gC22PZCh0ne/e6FelNpI8t/V9anlhxHHMpUAOWHCXJVm0EHuTU/I9H01zUIMVJ863X/e3Zx/7c7EqAqnilEVqJBcc//FK41lqzu9XnV/+ts79Sq97paSMN+KYac+NXV/TY4609gF9sWkBqhq38RMMQeIYdBj0FQADmAHOAXkMRaYY2Yf4MA9TR0rQHzck91GBjaN17T9RO8/E1DFhChfG937k7VMnxpDmDsq4CJsmnu0NjmwgavS9mLQYL4tM9brgGXGgSQ2oDfMpFsJ5ZQf7zdYZL4s+eUcrSLI9bQLNe8FTxYoDyDhEjB3MLsiLs/EDksE4O3oKfr2M4667KQxiiBvgGPON907A34Y5q2decPUu/cp1zswznM+S11RETjm7lWL4VKmAqCTcXPO1LdinsRrfBMiqXINyMxIFwD2tdf3RIsqf3y173vuVhv++uGiO7/Sk0Eu3Zsa177qjec6jsqwXQN6rVZCQKSRWWrGgmRb9xmnQFse4oU02c1TI73N7MEMqYyRuBbU5vKceJQD1/j8eKy2QnUNHQibRFXcI1Mo6W6unecKMXBNN/HBVAkjJYyR6Kmq89XY7sQW017H81H/iOdCbtjLMzGcLBoIpC7uBE7pUSyQyU8vDHFt66nXzOUAxCux08Xz+5kZXhTjOIBqXHxTiKH5Ksdg6lRvBVaxW8pTHtaVJ2n6o2Zxgq35Sr1vVDm81sBsU9LwetjWgFQHqn72P/oI9BHoI9BHoI9AH4E+AkGZRi9hQhsQfQpNxIt8Wcz4D7fJbr4FrKTJfC7JSeTEJOgAVaeK+gaMYUyUBjOR/sJ0AahSU+XktsbENrIb8jZJh5Jk8TmJaJ08kwxlrT51q6zj05fUQImaNps8JdlOagS4LVMjeF1ktMUIwihwdPp1DoXSDDphepT8bsKY6mcycUANQKba5Og9+p8OBVbvbD2qBA7ZnukZzj4SZ6TAMK3UuSH/JcGldm8s5nIi0OW2KJZdRl6HqQ3nzOthSDWOMtsBnAFK3SNUdZtIft0bVWztWCDO9YT+hhWrzyqMmCEZqJJk6udaMdocrGX2JCMnDRpANxZ7yr5nOq+RpJavv3/VvX69r2Mplb36ogT+xkA6xkDUG2a2RN4Jtgi76vpAejz6Re1XbWnGAqsXX6hPPREzJ5mm2Lntoxfd7tEzSvm6k9Pb7v/+KBAr9uhO7PBS1w+gagbKwybuMlWSA/BKdasscNCqZGD2TzGkVY9RQICWTbNYeNB50R+TeI/opWp35ywIoLb29QT4AbhdM5q/BzpHakOf7W11BzttYWej+6i6zovrAFUPCyDI3OA2KCY8jFxAP7gUoAoTF3Y3+3KNI+AYwEorG29biwCVxHsuQGIqBozHUm5mFrgLObfPJf1Uza7qDTvsck940cDh8B0CGXqsc9mRh5j5RB3z/RcBlGXu2PSVDQBp7W28wFPGQOwX5tjrNb4ts8jD/eZQEEMWe+jX6csAw6j3QKBeH2Ok2b8ZaLOsMHVRXIAXMatCkmqQy6s+Xu7eieqq/12M6lgX7VorHT/+fNKdqp0LIJzY7Gp+y9i4U8clOeSKUTVQRa2BTJ2az5guec5iEsX4DVRBrnnWcV4eJa8XEGXAOR/rDRxUL8LwCchO9Tc1y8ong0PDnvK0w5zaMSJmpZ5gFz5umFRiBCDFiRigeifNcmpUY7aUK85nNGwxrMsLVY5eajlO6oQ71afa4dxjq9ZA2hzgybMk7b3qOvF84TLV/ni+UIPKvSvIa1aVc9Ayn17H9VdgFbdffc8wqpNihbIMFCvUqMKaRuabrzzrmdsA25i/4QCcqHElKvCPn6gP9j/6CPQR6CPQR6CPQB+BPgLOJR6BKolDEsDGIrAanteQ7/LlNPSfBK6B1cDOfDafSTKq3if+5vNIbNMFtUSKBpuBjGHjDFSVTA7UgoQt+ZvtBb1cd4pM95L+pvqG2QSQjoQAqAeFFQUcbolxAWjAsJBkGUDoHxJiQCkcAuNDVksrhqFfC79Mpm6GVwwnJ+J2M85olewJWLpfKiCnmRGzZ2S1MKrUncpFl4RxU+yUgSotOWx6wwhiqIRqF9ffIUZBVTM2GgNUYWADVG2qYhMlZKmKoiS99IdFvgdVthDLCmAY49proKYaWQAArXQEMCc6r5jpxDzI7VDAUDClGC6ZKQQ0BOhs0fR1JJHgJq0wYFcFyrbVf1UAmt6d+8d73Q+/f95tbwuI35xJingaSTH1oJYs4mZbQj6yZSfyJOqpV3V9o85vfvjcYPLyRL0vb8TRKBFf6Fz3jl91E/VQRUZ6cnrT/Z8//yomR8cSS/ygz63p3+hWRYw7UumVmHKAqg2kFEdhatX3AlxjqGTJKREAbNqtuWpPYR4BErSz4ZIX8LNJEZ+rVJqGoXxWuMcM5qGcco8E8Bpg+fD1vju/rDrFmivtPYMU4sDcKEDg61rZfHPBjcNw5ljYN7BS5LtNjuxwGjvCVnP94v7cwCS1q4ButrPc1+eUu9YgzACVr0AGAC8S5kMZKvE+x/3wVXXcAt3EjcUFLyHVUyIC/4CyANcAyJyLkZeBsQ16tK8AYxYHdB+wSAJorzpcDy6zw/P8zuA3i2EGs7CzWq1AWtxa4DRWOjWhus66v//jNUB1s7sUUP3Pnz53l1dqrcITRseda4/bOs6Ic0PeK+nvBvehZw8S3QaTBY+pTWVRKTDS9x3vInn22QF2OVcD70Kffj1sKrg2Tr9hgD17fBFzlo49cnQeJz6/ALlcnCgPfF5eHNHCmhjiOzl14ei7wg3bCxtebrCZFYZKLgHQ66tLgccvV6pPlcmR5fWRXN/p2dCeWbkHWLBpgDH3phcoaj7AoPKcZdItxZ5yRThV7dkGdCudZJrXqD6YpygtbjRevLqBsbzTlgAbSM0zNvXY6FzuO7W2MovqpRDHtv/qI9BHoI9AH4E+An0E+gj8owhUCtpAJmlac+hNrSnCL1KVyrj+hyiShiM1hS1tVi5t8wZUeR/GhH3HwxfgxAo+iU3sa5LkpR8fJkrhXAFhJFaAtN3Jtk2LkGXeKkG9WdPOppNzrhrSiGWhhmsb/lVy2GuZi9zcig+QsQgMAWPDZGlbLByJMekVLCpA2WyuRwfwEzATSHXihbutkuGF5HhhRpWsykxnqPebJLLyUct+R2Y0w6hmfzozgWeMkpzca7A46SIBpp4MIxy3IdE/QC7gixpdgK1lopLl3lmfmHYkdg422NX4lOHSagWQxj+7C4Oh9NmhYtH+WfpLlFybGMfYOMWGtUP62wCs8KOkzUro9Y2z78G2AK/2Bdu4PR903wuoHr84UP6p2F581MaA5bC/6S3JpULWGHnoo5up3qDucmso4Cugulzedldnn81AwZzpf93Bs5fdcHvHwPzLl/PuL7+8687uZ91Crr7MGWDGUuDfdls6/7VYnTsB2TV9dQGausYA6o0tOR27TtW0pusNcTJ2W5rGUhZyIzYxJwJNIN8OmOfL0MVANVJaFgFgU4/2Eju+Pp0p/ZZjrqXghU0MFvh8AV5eb618HCKDnUhKbfhkFFqv121jyWvVQdMv1XOntTlBHlvuzw24DgDeSLu1a84HkJr2J1yDjNVD1mcNvIQX5rON7ugAZs/+V2oHtO5OxTxuYlZlKW7YYSCFnZxrnJzbncdtyBfwXE8JgNYDJkOBoTY7gsEEkKU/qn8tIASazvkbTPm9MPAxbgoz74UiA0VOJqxtpL9H+rnZXQBU/+tEfUNvuxFgVGBubLAaqzaA4AYtYDT/NopWpv1Pe665FY6fMLyUcQaBR9PhxZw6d6tMGA/vIZqwSy8fC3ivzQx22ceGDca0Z/ZXCgbi5vICa6XzTDGuRXIMSLcEGECqRTbVplKCwP2LuRJmbzgVG+fStuZCbKrkv7d6zi0l+aXefbSp55tqVHkG8dyjppRrGN1HznrDte+bj+CT1l2lRPZ+DFS1XfhSyi1gVrMwyIJhugzTgAY3YCAux4kOhi+eR0iDqXsNOL3UOxcV5R6k1m3e/+gj0Eegj0AfgT4CfQT+SQSeMjWnHIBMwGTSmayOk9IAVvn+1jSDPVY2752TSKnfhUEoXy3t4zNkZ7Sa4VVaGDTprxCR87es3CNbfQLHpDsx+6Cj32hDtaxKnkmNNiXFxeAIBpVE/lw9PeljOlcbmaF6K5LxzWW+M1aCeEuih3umHFNIPiPovRNQFQOncTn9gvUBGOofguQJxxJDOZpTE1uy3ZGSRO3Lbp6wQtQyim20JBRWVKAVOfBE9Z2DkttGakcbGLHCtFNxQgsApAUMgDJtRWBm75DrGajqdcCjjguQBVmQ6q2UcLbxGWsYbFJTSQ9UmA1kmCvXqsacSeOSiy+BHQrMtT60gHFqYG02BECwHBjWDgZOCSgutHYbhvkEqD50OwKnk6k+p+1Uetu9eKlaVYFV2uBcX5x0D8srM5kGFFXb5xlhVgdwxTkDaJKYj6hP3TnoLs6+qofqmRcWVvSSFCA8fPlK11DthHSSHz596X5697lbDLbV+5a+qQLmSqyXAhV3zBWdhxrr5HfitQlI5XxUs4qpks2pAvDIwEe02oFRNbCPtDfMJNe9dAQ6R+S9jkloVc/sxqKxMLG/syFX2QKq2u7z6br7eh6AVbeC55bvAssrA2DNZpP+c80LyBqMFAhzTTJj0i3D8VzBR+0kixEaE0QdzJ/BH07HBbijogX4BkgPmZOuRX7CRx4a2zXMZLmqNA6aI88OUisJMDkTSP0ohtjHByQz1zwWPh8w6Yj4WiPljpTecdR2S+834C71kZlX/uaO1jwGqPMOoJdLY9bXQDesNKZa3Ge26TGTWM+IqkuGXcSVe6zr+G+vj7qd6VBuv6vuP//2RTXP193U7kh5OvFEGurcJsRbCyJ3kjUH8GZOEBSAq42j6hwNGs3a8u1T8L0S6J15zMBd71vGS4BUTtdA2y1tIuGN9jdzgQM8GY/xewzXMB3L6/wtQMn5um+rqj/l8rsUo9rKA1YCqMvrGCyxw7VA6+JMMPHyxsoEJLtbWmmaaKGGWtcVhkraNy7pPM+bbiVP5ZjRXQpmIvnFDZ3nIDOB379tBwZQxVjploUgLzG2BUmA6kpLmbSnyX8fWDAxg6rj0gwMPpbfHgxSf9tLNaHpv/oI9BHoI9BHoI9AH4E+Ar+NAFlUpeLNlbdpWSP0C+DkZ9x7//uXU9l6L5LeSLp4Lb+HpUUKzH74G9AKeEprlcajJglk7R0wmySX5MpOlfQv1D+ApJlDUiUBQJCgE16yX84E1kwS0TEgk4QJGaMTQCX91HvBLGAy4rMKiwn48GiQ1MITSDI73p53k7kMerTftKtBnqjPkVjC+ChRplZ1CwZV7KvBpZAcUsyRgBLsm3xaXCuI97DUj06ObUZDLamYU/qi8gULTELLMeJUS00cIFFJY6kDARKkkJglsVMbJDFWpMAClrgjEx+ACIgyhk11bTgvEtCSBE4Vt7HAuBNrelNa8gtaEFDW58YeDwAu45mKPd6ZI6vG1VitanYm3Q9/POq2D7cVm0slyV/d3qXJPs2schZIdAGqsHLUBJLcK6Gf7z8Txhx3Xz+9EyN+o22piSXRH3YHMlLa0jmtNbi/vXvf/SzH3/vRXD1G5WS6Vsw0AwAIa7GoKzkAa8Q6B0fG1i52vtWCRSSrSHuRUBNlbQlzSuzZhutl/FDmScF5WQDQL9Q4GqwD9AuwmmDTOezKSOmZWEhvo/P6fPbQfb1koaWWcgwc272SxRzcpvnNxzTOCTgkUpi4GjzpLY5dvkF+73YZ+S0gGzk025ox1aII9bi47FjSbEwNMkXW3epXc7e6XtK3R8651ZuyaDDUB18eBcBz/OubdfdO7XZ8Oz0+HQCKjD7X2Pcl73P4uqt5GeBs51/YQDOOXKdsF/IZAJy7jvsbttT1thxH14m+n7wGEKVOl28YUC9kZUL5HAxUNUDA+B9eH3a7s6HNlH78r8/d8qsWTYI4DRg39E3L2zn7WAD8dT8riMiqvejlmIW5bnM1UvlIeTkBu0h7/Y3t8jr/DHaLAbbk1ipsnjX6vGMOWs5ca9Jr79eh1Hv1LAHtN0bZMuIC0sjlF2KIeQa5HlvjXKodDT2h/ZzQOa0EZFfn+hZQRTnCc2Co589ihiwDAAAgAElEQVRQz0AWv1jgYvHodoMaUup1U5JBPTrPZOpSAarIez3PogOwTDtaFsszbKx0I8bVdfK692BTV94HfgKSi8tlOGyqYq1FJe5INctRz1U9HwRQtZyod9Qb6B/+NyTztP/qI9BHoI9AH4E+An0E+gh8G4FvgGrrgVqsj1MxEpEGUP8RSGVXSeryFbfffAWo5u+wrA34AguBb4JLBTxlbgPb8lgtxWr/kwux5b82w4mEjfqo2YP+H6dX5VVrgQBKKwFZrvXkd0mDzYrRjkKIEQncg7SlY20DQLxeIxm+sbRxpsQKAMyIqRd1T1Mxk4DdLUCg2Jr1Qr0yxWRQ44YR0loHhMgbzVRTqmMBBJAjAhpdi2YHX1hf2L7Ui90tldIpjIBI5MF2Z9X2sMCGzNTImd1M9a4NfvS7y1FhTwu8h+0kGQ6Tln6s1F5KGksyK2aRqwUo41hhrPV516sqBhrTTC66gGobLIWScyxgINkX40g7G52j2OT5TMY0E2pkxeDKDfi73+91xy+PfFVvzz9LoqhYeiogbTbycE5qJ1OSds80kvnUpy61aPDl03uzZzj0YqazNZ50R89fG3iK/Or++uFL9/Zcibr/phZVABZgWudzd09tL9eZ+aToACjIs8tQCBhoZrBAqF2dYbFhVAF3AIjg0VwLb5e+rJDKBmfE19ejWE6Bi5ni8OKYaxw58KnqUz+dFmXJLPI6TXqyuva0FiGIDvPTIlNdVK4wwI4erI0RTV1n7qD08mzsJMx+GEiOiTzZtbTaDiDFl0fJmLKW8fj6kxyV4+acDFypt9RnAarTcfq0oih9dyJ5KaSdx80ljXyYc/J6Buwr9Z0+P43Thw3byGIEbZgCNMFiAC+uQVhG90Itw50mA3bUeUyU1HcJm2q2VseFWawxWGPhOlButgDjP745kBmUJP6qTf3Ljx+7xdUiklrXjFKPLuAkd9sxf1v6G0BqR2WmvWMWNplYY2jEOTewyiROSQIANM7Vjqc+HAAZsP4YpwLmvg+Y7/qHyZmvJ9eP/fD//mydS51TY/7XsKp6baWLgJOvt2sLZLDCMldy92vipQtmoCq34wV1q3VvWGaubxjsxSrCXD9PHP2UVfAXTCmcJyAzS4AFVOn3qt9HesZyDlcCs4BgzJPCLaONyXOGfd3iMsxdqHtMBRg+3vnDjcAq1ksX2o5vgGoWPHrAmnu8/+oj0Eegj0AfgT4CfQT+eQS+4UwaoGzg9IlZfWJIfwtWix5y4uFUnlTF36lfSi1qAC9pJrIv2Ez2TSKE/BYnX1boTW9VRRM8Gf8Ap5HrOl3ElVZJ8typUNq4ADrPHq5sQDLRq7jVsj3y3RkgktYyV7SqEdBUIoeDL4COZPpmjZBN/Ript1KCNZPkFPBLbSOAYns2Vc2pnGa1b2rfYDfWYjRGav1ibKQauYkY1dl8EpAoV86QMJLHCYjuTLfTygKGybWCOhe1jwA0jsQojgWyRjj+CggCVKnJY3tcd20GBRAVYnItnBJQjKIA4+S4Br7U7wE8BYinGsdaMl3YSLe3gF10rRoy3wAyDKNSgyaWCUdgQDmI1OAo7CmusYDtB41jqM8BLJD4TmWduqt6xjFj0N/Pno26F98dddPt7e724mt3e/nFKWjWJ1rnTi1zCOCv7URqtCH2eGKgenF+3p1/kWsw56hjIn8dzXa6/eev1Kak6y4Wm91/fjrpzlR7CHtKDSoLAGtqJw1+WNwQDKH/rC6GogAsNcPJOcAQlpjUIAuGaKT4uAUNrLfiaGugAiVeCDDLmprWAaAMsI1BU7FpJjAFumYCdQBVGGa2U/ec7teTzG7PeI5X0ttWnmhg2ECNtmGeAIxZuEhZb2okDUbrfm0+3JEGswATKbDHB6Ou75FBdGqfAdRBrvmBQRTHbxJbXvP51k+DLMXleH9Dcz0AGdD88QvgxoMVeMuCEftwy13mj0nIMLC+5AahbkgUoArIcp1qiEMDqjp3A3IWjahLl7Sc+3ldzDLnwMIFbYpgoPV2xsATpOo93dfVGmhdH6HxP8iBeq72UDcXy+4nAdVr3eMg5ztWJzSPpNLWQpQAI1S0mMhNDYj9pg2Q4kN7KDOhGqPOObLiQDHmihdwuDaec9q1gKJVukjMGbuNkzhHXgecZtGAIPM316jJzwNwv2FqGaKl0gGmjiNqjZITA1jNTmugmCvZNdtjF2uqw1LbjSvwUu7YMK0spPGssHu17kFitdQz7molkyVLdnmeRklSVbHx9gVQo7pwIJ56TLOwhUkdzOy1QOfKhb5Z9AOI5oozb3U9PSmYellkY/vLBx3b1auM68pANcsZMWpK3So/PSNrNvU/+gj0Eegj0Eegj0AfgT4Cj+lUyxBIFirJ+rvkoSUR7f2WnrYEI2zDY4ZsZjKGTE3uWxVu2mtqXYGs+Uxa1WBvxFf2CICI6ExQzuzDo6mSEiV6qcJ+kvoAWABkJEKWNeobRpF9j2WWNB/JUEns5ya9TpTULlVjeuf2DjkarRbcf5XaVyVpe5O5PicGgWEq75rvyZBHbM1SNW+3SoQXagUBqwIrNxbANPM6VcWW6jdJeMn0GQPumEMB0YmALokpyaSBp95z2xZYrwKrACO7d5p4BYAIAInN5RwHSrhhyxgjiT955FSyVnrDwjTR0/BeCTMM72CgSGFaIyC+RU9YgTdkf9ln3D05bwA1QJn63YkANyZVhnRKojEaAuzAtG7B+gJwMVmCwdNx9gQItqWjRFI831YPzle7qil9rrEsu/OTt2ZMndi7xjMAmESblhkGK0rGpzJKmu7sd6cnX7rLS2rWYKB1zfXZye5RNz84lsx3ozsTwP3x/Qe1pqE+V0CVhY9iJ7HYWsvlF9tkQOeDgoeh0gPg02AyNZ2euZj4cN5mlAFunF/OM71UYeYYa4sPbDXLImHCcswsq5DEc4VhH18dC+zj+qyXr2667v1XgYJHlq5uB44HsPuGUY3OtcCoARoIVnOGQZYMFuBK7CwfrzpQX0PtHxAHWIExy3lE3sxiEiy7030DhpxPu6vMdnNvPOIBzodrIjMlGUMd7NIiJsCSmtszLe4w7juBN8AsO4u8t8AwMwrQZQMhjt7+zpjXLKQAeiTZZgzNLdghB4R6vGGX2QevsyD0yJh67HrXdd2aQ8QeoAc7z/GQ8uv3P77Zl3PxSLWpYlT/qgUTyfRhRTkREd+6n/VccIso3be4den+3zQwYz/m3CPHJi58jJ+eRGGbPYcMuAHI/GySXl4vRjWbR0RQ8c0uSiHh3SNFZ8552ckOwwbt7NsguJjaWpCIoZQWDGQGt9JiDeC8sbyrG6kMcEPGcIp+qwLg9FK9k2yb2vn2RF7eqTr0jrrVWBoBIgMaGZyUInrQ4e4L7wwo5WUv87FIo/dV1GCGdCG2NIAzhm7NnGlpGTfzgoWdpprheQ2bei0O9dIeAOwYGybqUx/cIzs9qcOwtv+e+KX+q49AH4E+An0E+gj0Eegj8BiBSj9b9hqm87+vblcWZ76I1I20uoHaBjjZprGq7TWBB2eAWcfPZ9o6PGOIeVKSlhhxbIov3dyQw6vQHIlSkpx716SmDjHOt0jWAKp8kXy1+iiSwaGAy3hr3M3V0oRFe+SqgK+rheq0SPj0GZKpKyVgdGvlC/nvLk6xgBNl7LASk91JN6BOVRnq4gy2lLo4GJK47locp2x4CwYUmS0MpsCr3V9hRmdy3iShVosJ9+pUgm7Gxi6figZsKswb24oJtQOw9g94hIUZCqjGGTjSaCIBw4HrL66suG1i4GSn4zJjMhAVSJ0P5gaIllSrQDbHB3zFeAjGbyagCoPc6imp6aW2bSKwG2kpCM1ZukHrtkD5jhpTTob6eyKTpb1h9+L7l+q1Ou3Ovr5XonwZSTL6W8CNPrpSMo3RVZJx7WPv0L1pv37+pNZCujjIt8sNef/4WTfdO1DyvNGdKDn/6f3H1DyqNhX5L6n2nc77QUk1abQxk84LIIssmGsA+EDCSczM98OSFjsK7IAtnmJ8xbIJ9YcFNhtQBXxQ58y1NDjlfw30unaQmt2N7odnAqxiwjHZubrd6D58yf44ZytxkYZqLJFSRvrM/9kwycCX7Qrc2RwqjB2jXgKGsgu37eEcMA4CLC0FuLz/Ao02vwH4mfwD/uVezt2ZDfn/OBTnd38xTv0Fg7s3Vz9V1dwyfM7v9HzdfT6PQzb9bWuX3jegGFzsFkiu7cTgCcYeWjhg2soBWqwUk9oOaSYcAFho2bJz6x8i1YXldI/Von1dt2oJr4CW61lxvwb8BjBy3H97qcWSnXF3LROlH3/6IlAHa5p+viyXub5YH9gArOq9DUlphxUvR6PmnhckaqDNpdoxMyiOaZQfNx5e7kVX4erzlkVXkHLtY9QV1MriVGpyKUPwfVCPWC8e8Emkv0i8uS/rPepT7zRWFscwlnI/Zj3D7mWOtFA9aupaE4d7sciLMwFQwK/2Z5ZV7sCLOylAzHQzOpYJVe6gp0Y6V6v3LCZHel93vOcp3VPjDYzrOL6+6FZUtyx21NWp3FuuNde1VXnBLa7CLDh4PtfCkI5DveqZ9i4v4np6Mwac4+MkHHDa/rvQZkf/s49AH4E+An0E+gj0Eegj8PcR+A1QbUCTjZJcPQHNgM8nEPuY1jmxeWJVkygnRWN/7TOpbYrjb9tvA8glr3OqSHpJzSg/gbUBuAiBzbAAtpz10//PvqBhc+p4aXOzZUOPsUAjSSE5NOzkUswfafEKJqAkblbxIZVDhCzQhNHQJkwItVa46U7jVAtTSz2pW6DA0MKQahy0mdkU8MFIqclKGaOBJhJjgV4MYoZiSY0wYEFwxuW4AF4YPjGiAFWzkERc71t2pzgN6dkqqa1lvpyntgE7GnYIUI0kbR7YTAmJrAApYFdAdaBzofWEZX5bOj7sY8kQDWa0E+SvANMRAK+ScMYyEZAcC6ze2yxFYwGc6e+xXI5nkojOppJWSwo8nd53u0e73f6zZ5Ih3sjF95NBCDG35JMY2700yT4s8+7hkdttnJ+e6FoAqlkIyPntH7/oRru7Tog/qebwb3L9xQ3YNZE2h8FASQsBZa5lHGE5MO6/WfDg1ExawqDCQtZihvvX6gMTxXOi69XqCtkWhtiz2Yl/rrWBqnWuqQ92BTOyUX1gLID6+kixELPKJbsRU/fuBNlqAU8Sd1NzdXu1nSNfBswxJw3Ycp/cYfoT2ONYpadoBgQYYfHCZkkwoLl0AXwG4aVN8K2LG28Y4KZasJEP86aBQ6OWgOj6tZNyvXtxmPgR+8vrtZx/BZQ0zxlLg7j8dC9e7oFib13XqRhTg5o+n3ELNvAiZOy0zpNxNMddwFvCm+p0CompU6bVi9CQxxIlKvcfoBRQLAAGQw9uK2BHjer+bCSgetX9+S8ftFgi51oMs7j+bm2js8Q4iW4uYh8HAr1UXebcMzfz7GDO5LiR6Lbfa17UQoJRMtcpNHJdo7DOfASpb2N8E/fEIxclgfBihZ9ZoN6wybVO5/0hIwacIvd1fTznYZMlMaei72lRk7ZWmsd6bSXJ71r1t9TRw7DeC6je3F4rZizDMZ8BwTGxQu2BEoFj3mGkxr3nK8DSnbavZ99Mi4VjLf7wmVuxrq3GGLaVmnJKLK5V489iGZ/2Z/UP5hbJLwuJnCPPW7qv0hk70t//Taszh7j/6iPQR6CPQB+BPgJ9BP7FI1CZ9BNgDNfT5FhJ1vLF720lPPWnSafDrqYe1ev5lWQ3x+CWBrItCT/9MKkpJIVKyxsD2g3ROkqMSNT4BGxqqpliAuJjKPl0Om+mKi7AYWIRG6dpAukYv++KJcDk5S5ZfSc/Fb9HZRVwlZ8gWBx5Z2JSt5QQ20kYKSnJmADkRAnwWsVgSOvca1VgkvpMt4QUOEHOu0mNm1p8bMGukThylhgpidHltDA+4TXkvK6vM5sKQE2f1JguySVTQBD5caSFSSBpv0MLHEDwyhJaxQppH+evxBe34RHteHSOKzNNSsSROruoUmALllHBXG0qedcxYZbRoq4VDMuEAf3aFnBugEOvVzF3UwFVGGjXrmm41LEC4jFZmgmcAlYnYlTnO7pOisfB8+fdzu5Od3byTgnyVSX8bkbihJvrCLgYT+fd3sGBQOqpJJqXrr+FVb+TPBSQtyfH38F8LsDy0P385aJ7f3ruyjqkvWy3Vt3xyr8j1WYugW9grHgvPR0zS6u3LPPFNZ9hwWGFka66l2oDDpZGE5bMMgMQrj8zGvbw0XjJIc3r2v6FgCrMKjWqSwGht5/0U7jeAM59gQvotLsHgBc0ZNBYpGEBmcBKQJlls74dAZPBL2Ffv9ljLQL4PACcBq3eyNfZAMjHMXZ9BLXZa76Ii1k5bc0aykudT8Cwul3e3ncf1KKGOlXXYBISz+uA1PyNRDrAnvlXm4WltVy3IcDEgWsCOKWPbnoC53lAPfWGJKjEDUY6NZtZ0+EacXwWeyy91RsL3QfCYo8S4T++PlCfXzGqZ5fdX/70TkwiLZponqL5oWMY4Gr7iT431iTcYuECKTH3MI8zDLb8yMvTJCQosatg+PRTd5sLwnWpgBQ1ajkyp2uGX59NyPzlhYl6nuZ4ecJxnjHv8tqVn4FedLNhE87JWigQSA3TSv2s/hZA5XtNETd70QHXer4sMRy7DSt7p+DcLsVmrgQuG3vtU4FtB6jqmWvaFoVCoKW6TFf5BJfSHZpVYoEPAK2fFCs9BLxMBvuq+4zTPpOb7wXeAHWm3OvoWtgnxko8X+MvgFETsl9G/Fug2qJUwep/9BHoI9BHoI9AH4E+An0EvokAqWylVSQNMVB6YjwbMCWxcUpV77d2M2Hc8plvgSrbsr9vvyM3Sz0qBkG2SHFSnRR8pv/HozOJYThOtqsE0sdpwDTANZV4rv4yA0n1KvuivmqihIrV/KVYxvDEm9XrL9mi2Q/9nFLLOtCxSeqo+ZO81UQi45qJhRRQpKTq4VKyX7kHD2jdYqYwtWqbep+ME+YT1tQSQpgtsl+ybZvKBCjBjAGIWquYBzNigC6BbAE+GGCSYcAqbK1lvwKH9GldIgUEAJEvaxtqW3EbHqmxqV1pkUlyDmaTBDJhNDiuxkIrCoN/S4u1nepN79zbktLdRNqtawB/Nf7Im/We2MqRKUDGAyMpJlaXnxrVXVq0yKBotj3tXv3wWmYu53Ly/fSYsKflB9c5LNNse1ffO93Xk882WNoEOJMw63xWun6HL19LSj3pFgIDf3r3pTsVqwqTGqff9Ey1uRGfYuZaXhvn33tLUnWkYh29EMAJgkt0bC8IlJw5bXoC/jAbsuFNsfwpx0yNKwsFIe9LG8B74DJt/+JQ7sVacxmozhJg9evnBzGrVZOq11zXWdJPgh/gVXdE7S/gDzBd5jZIgBmvBs2dyO/qTuN5DzD3UJiZltTiwMu8D9jMvuKEm7rPgKRN14EGeLFQwpdBefB4WFAd7Pm+gLeuK3PoVmCSmttbtXMxA6oAGijDpGLURFi1f8ZkZ17Lw6PBYP7a/KnqNxmxWT1eF2IEYzUFRLaBWY2MFmYdBnzFqkaNHyYRWTD7XAmw0lrGLtL8rQD9uxjVF5LoX2lh489/+uA2Ncxd1yOzP2KF/F+fm0lKu4nRGDJiA0vme668F4jyIHsEmUwcx1vfj31WkUI7jpGymxEtMGmQ2hYUcstU3FmEyDzx59o2Bdb9w9eC+mOch+n3Km4SUynYXYC1QCsuwGsB1VwAxrHR3Z6JOb3EQAogqWt2LWXD7YWfFSzccXY8RzjG7f2tBLk3fhZy1wMmgZJX+sddOnxgqY6nAe+z5BEjt/aP5yrzlTY1Xy3uvXFsmF8wtWZRNTTcgWFWKclQtar2LLcxR5IHa+pTa/nFz+7M3/Cv31DLtV3/o49AH4E+An0E+gj0EfhXjUAhSqe5yZacejTH3shNn5KHtk3bvsl6AxazLb830Mort/obAKl6zWI/W1qSFJsEnP1Qz5q0MNWFpEoTS4BJYmkaHyonjFXSI/7F9ZSkCsEwzr9s10aOJC2jaqv3yGFjLDIVOKIKC5aAWs+h6lFnqiuVe4iTYdx4AQNjSWnvxTKBGixnrXo5g10YT22DhBb2zb1VBVrt4kvyB+DT/pGSWkIq9nIk9pRM33Vv7AP5L+ZGtL1xuiYPWyS/SqJTF6jNlWjbQZiaTX1TazrQNsh+MXLCsRYDJNeoEkWNEcZlQxm7mTBixU88n2DAAAfF9iQxxUAp8lj2zz6nm6phFUBkoDB3Y6TGGA3pc9vzjW5H4GYwEojR95vvxaruzLvP79+rtclt3GaLHSOW7G9H9ae4g36RkZKZSsA8LCJIREZWh69eKRij7kqJ/4+/fu4uJWVkRw8A76pDBaBbfuqxA4iQVIuhBzwYZAIKYUwD3s1G2Vo4ctX2WQAdPUTt7Au40/l51nEN9Qt9S4lpDJcKJBbTShxfHASoGoAqXkh/KR1kv5taCHDd4hNt6nHxxUvM3gFgxVg2EmC/p62o6zR7xzXUPlz3CgCFLdUHLNnkegB+mf2u86zzBriWrJTjcB6WnsKM+3g5x8fjAY6QGWsHRzv0yk2NKQD545k6X6rtDtfQoJG7VOcVz7CMg4ULRrriYNQvAqoMmDivmD4RBr5dr8rizuM9zLUDiDVqMwtS/C+ut4kB+2p9S6nXXXAPFijjJ66/L/fEqAqo/ulPn7oLrRb4kuqz8ua2+oHrPxDAHANiZfKEkZElwSXvblJqX4YCql5csdyW17J95PGRk/uZUufq2uMG2byT1OGiWoB+dHsePpNVEO8vQutcc9f1euGLRQHazwjmiRn1MXQydwKfd+qXajCtBauHusddw3qhxRybRdFTVezo1XV3rXY07JlnEFd8KlM5nlmL9bWfhi4H4L6glZf+aS/anudtqlJZ8OOJipiXqlUGwjOM+YNB21IM+I3kvdS8Mi8wTjpxr1R608LUppEYsPhe31rCqfik72r++6I+zr5KbRGUo8Vwqf/qI9BHoI9AH4E+An0E+ghUWmYhaSVNbbW79T/NenlWugNgk2ab5qmEI3xltuM9to3naAO5aujhxCTv8026RMICgLW/qj8T2TBAFVkvrr9zMaOYE1HhZJ/flK85USTZA5wGFPOPBIuRp9uq/VT1M7+R9CUVAwymJst1qdq/P62kez6fifGbRFJHf08zIhiLCHiSaCuBRFroHoy0xyhwB31jh1BIVElxh2I5SZbZgcEEYFf1mUhJSfhgNZOiJpQAH9rU0C4GeeQN7W0w/ZF82KkkybVOAOYVcnMtlmyAXNcHxDBG+616VSTEhg+AkyAVy4wByakvi9EQgBG2maTSbWu4YiT4sGTU4zJmxH+AZUyHiC+A2En2vepTu257G4aZmsuH7vhoqt6qr9XP8rI7/XxiR1enympvYsZb5zff2+1ubm66s9MLMcWKk755jxrPoWpTj1+9UIudoVrSrLq/vP1oR9p7j1tsKvWpYnSg/8xIE4tiSwGyltMa0CHfxsE0yyAOhVuhpI7arLPiPRFTDdDyRfB1AuwLoCKn1U8T4r5KdZsgjTYAibz3mUD6ttr1GChqow9iIC9uqm4UF+d2i5h9YxyR6PK1NmAM4Pc8BnTq/3jX7LLmVhnXBsx6HuKsCnsXptVMcAFXxmCZMkdiPBy/WLtHx2Hj8WxjEGPm/glL78kk65BeLkxJjVO4r/sssOptDIwLqGr/d9UDFuU2c4req4DXZpYUjjKsJSDWtaAAbNjICmczGzKLKDlqQHvuWZsLmTXlfDF5ijswjt0AVYP9IMXudy92u9eHUzGql92Pf/ncnamnqK+TNhppp8wwYrahoA3k+j0Q0NvMhw3jiK0XDRwWB9rXJL1n2Sbg2S1x9D/PgqpXfTRM8uJZxZIT4R7x5ixGce4N/eYZ4Zv+8VjsW/ch4LlMlei3vMaC2UHRwpTaYgFKGXVjXb0wINkvzKtVGKpRXcj5l76rLPys1CeaGlJGMVXPZAZInIGBLN7BgDI+ngB+RvjZSVMxOFVKGHD31X6oe+fupxacZyngHEMl/mlsPJc/PXztTgUyo2/hKa7rpNdvDTz5Fsh+ZFMbUOU5xbM7hnssaIrz9af7rz4CfQT6CPQR6CPQR6CPQKWM40rBUy/6tMLN243tbPWkToW/SSa+BZlOo5z85KuBXn5H0ktikgQ2zTiSqDyJ6xos4Jj0VxWABNQ54SOZh02MLyVHgm0c4e6r7ZD50tcxjexJokjykmganDglDRM31mcYB7Wv7DndWnNW22NVZklOC9vH/qj/xCjpXuYyC7WE8FZVP0dPTRXAZluce4uq2tBnxgKqtE1BPgpzwRimciCmt6FxC9+weQBkkmSzoZijUKen5E8mKIDQmYAqRkicNz1EJ2I46QIBONjgoKbPIhN2DSZutnptRI0qMljAT9XRUs+IqQoDQAqI2VKzotrAuVTjpF3FFlJj5MgkkbBQ9J3lDLycUQJZthutFSsJud2uRl7NMpX67odn3c7RvHv/6zvLFbG7Iq5buPTSckeuPRdnSmkFGMyEA5B1XldinOaHh93zl88EVAdynL2V4y/GTPRXhZ1Wkgxg5pzbwoYb2fJ3kuMN1dHlZzHLjNoANJctYFAsEY7A+mMsBh12MOZAkYACWHA7DlOrGVryzZCjATBhNju1c9mUWy4sbe6YT6f0Uw24AIwEqAL+jW78twlWM578njpY10J6ASFghvpOtceMs63+ttS2UnmDXcWKfwqTPwtbzbWh562l0BzVQLsWijim2dTMcTOUBRxdV1mv7aju+Nk+1yTbnF2rn+ppc9jNnGWRwnXiJSEG6DPGJSynNsEkjDF6XMynYj79ZKh5n/pO5nRAM595eGxXEhDanIMNxgDmNiCLYzaq4IDv1H+/Odrpvn8+V53mTffXv550JydXfsp4ngPMPbDUqA9gVAUCqV3lunv5DbbfzwhsYAUAACAASURBVJeC8BUbS3oduwKMdgdm7hTAr56mvsq++QvYmkrPvOKrCGkzsVyRmFrxnOSeywYG6IBUmFQY7lJbWHWBM3Y5hVv+r3OmLzOLZhw3de/a5ELQ8Ew1oNQH6+/rxY2Y1Us/j7mXOSwjoxoVqyMAai2V2Q8ANYrnSbTu3i/y4Sz3oOzg8ym/KLG0nxdXYlaRAsd3XQysri3tbC7s+guTynPTRRj+mRnHF89hfAjwK+B95MFu0tR/9RHoI9BHoI9AH4E+An0EHAFlDbSO5ytr4Um7Y8YT/oC0jwTC6bq+w3y23wMFmvSNpIb6VT7TeuQZVtZ33stnYn5TB6/LwX4BRlO9S91hpIEkSDCRI9UjAnRJiiJWpYWNmDqZ7PA+yTG9RUnC2ANMaRIywJK2J/HV3ni9cIQTOHJKRjURS4kMGMA4mYh7HQtgCc1cnyrpul2oJlRS2JEEhQVuLGWExfMewXVKegXYBnILHk0EzIQyFtTIav/bmzJsEoPI+di0CIQDowferFiAgGAnvTcYFlI4ZdjUzjL+kYAqAIS2NbSnfAAk6x/unmbcqLHVcedDyZe1a+JHuxGYWtqywIS4PtDMY1yIwwoFWFDLugWAo2b2XmelIGHw5No0xqRNV6otXcucaaja1JGk0VNJn4f6zETnerA/6X7491fd1aWMVgRIN1zsCwignnZuEH365TROsgAaZL061o0S7oMXL7qDZ0eqnd1SfeRF9/OHrwaQAHSE2sAJfqcNDcsLBqyuV9V5GKRW/S4zyU7GLDZwasRa6bBjJVCF+zCgHqdfxyFyZyfpilWku5EMD0rm3IAdE8V9S7WffUll91Snazmx/v54KhOiq7SJMTDN7RPgB3AziwcoZlD1pmd9wGxMdxRfZK/FwHmRw4CnZOLIk7n+ta1BCqBLrwOeLesu8Ok2QTDjPmaO8chWmikM2DOzp6+xrufLI1jmjOlK5jwYKi1VrwqgMlxhnL7Xo5XgELxncOVtuJkCRTCYyiJNgJTF+gbsmYMG/gaFzA9UCqWn0N9mLwH2nDn1u7pmZpkxVjLg98F8soc70+4Pr3a6tdq4/Kz2NO8+nAWoMj79YA4zDwxUVec5FNCjjtlR9dgB+rknWp9TR8CycX4hapn7XiAiZCwiNEdhU6R8AxAj3w3UY36lpZDj4uVA3nDQPScsQUZerH9cN4zHDPa9vfZIz1x6MBNnbbDQAg8sqg2XALCW9msxTGwqhkrra0Cs6oBVurCQ/H6xpvaUOwdnbJksuT3NjbqbAgpxC1D7LdWl0oomvXgzcWFSeVYw1Dw/c73a2JH38uX+rJgtaRuEwPx9q2t5ISkwda90XwWoRkkTSW/+e8KxoqbJFyZL6bfaf/UR6CPQR6CPQB+BPgJ9BFoEQErOLqtCT68DIJFjJWFKWkoikQTrCbAmHXt6re0S9pTXG0PL6+a1KjHh/cZh5tUm/Y3EGAgy1RZx0G2mS0jTcKLkC9Y09Xnl9uvemqzNA1bxmJTzJ4kY4NWJFpxJjmrg6Pci+UUajBOmW9pIIgerJiTQzVTXRaKGsQsGLVA7ANXRTEBVqGBAixOSeCWbSIPjcZs+k8h/N7dh6DABCsM7EQNIC5pHcAGiAWzqewjjKImjWVb+tvkJbrJiGpQwIueFcQ23ge3U2E6cGxoDTsQkpfdlTrQtTe62DInYLyyUmUQzqAIjAGViSuKu4691gsTL7BFx1zGmYj5d44nGGtBAwgyLRfwUmxV/bImlET4EyI1wAtZ+Z3Ighsg9eDbrnr/a7T6+faeEmfpkba5t5ju7kimuu4vzSxsfcQxY53t96FZjeS4zpvn+njnYnz+cdu++nFvei5My3syF83T9YFIBp1CNYfyfTIIAdkmGWx9V5ImPRkow3AAW1wTHKdeLDhpHEV2PfXIZOCY/uC9T00vcDIsLmO7J8RiwahCoIH0S+3hxCbCueyYkm4EsnjtIesOgFrgEGNfdlbvIfFsYRu4KM3qwWoBUamUDDEeam+x6pevja8unijHlYhnXck769jpIMXvcN+zXdaQFEL1Yw+B8L627V0dcRy673LYxVDq5lwMwu3sCEI1xNSAGBTJuAF/dXyGGNwxUkak+1ncWIHbdMh8IPrbklTsa5hJnWs97MYcNs+B0DduICRNsKotDrc/phgYx16LQf7zZJSDdh3dn3S8/nzom1GTSIoinGyw0gHAiWeyWtttkEiiI3LuAX+4NgukhMTTiVkZaZsLrn69YXcsmnfZJgJ7N8tpOKlfTcW810pGzIp9tDLuJVwAv17tqXVP7bkhvNPzAogX71oa4+a6Q+hKbMm9irO4nK1fy1aX6o1JrDZt6cuMSheWdfqrXKaFHonspY6N0jtazUot7m1IrsAiFD4DvfysYVN6gbVK8keejgTT/tPOBt+dJq0UjgKnZVP3TohQA90xOwF90JOpeVeWsvQJAOacwzbnwPC8x1eN5xPu95LeC0//oI9BHoI9AH4E+An0EvokAqW5ljaTRaQMSoEpiEZfG4mKcgD2xqZVpPu6sJbOwpkk+H7NRS7wa0LXQzu8lWWl1c+woKWFSRmBB2thwTH6f6x+J99DANIDVlVUl+42gDgDGKv9dN8Fox3sVwLAxkUCnQCls7BiWTyCPcdyqnotseyLAOJHzrmV7xRJFfymGDtMiOf7CoALIYB03V4CUGCiRprk+UoZIAM57EdUxssk5jXWsscAxjCkgcyj21v61JeN1HakyZtcaYlIDIwX0FR4bDyT5LRkxjqAWK2uIvD4ZqA0PdWz6B/sJ4zsVUKbGlaTf5bAk0QBbGztl0QCg5yo1m7yUgZPGuDNOjBvTQ465sksqSEnnZIAXeSyGQzCMxIZvmF/a+7z53aE+f612NV8MvGnpM1ZPm6tLmbmQeBNAHQM34weNCR/Sl7//wTWstzrvH3/53J1fqdZQdb2AbOS/BlieDbT5CcNqCy1Amt1nU1eKgy8zKmxepKXEBUkv4JW5xZgBJ4BIA1vLZtMr1cwafyfEARMGagF+6kSkz8gYSvW5h7tpT8N8OTl76L5ewMy1ec6OOVpMqwCbhi4GsvlqxKAnlRFSyWcNVGKsFFOhjJNFFPtPAcQ0rlZz6nMw3oyEONAzILWE0T5e5mIWKsxKcp0f5bkyiJL0d5cuUXodvPT2870kwAInbOf7MmNOnWJkrDD9HrdBWo4N0GVhAZDteQMwLpySavE6vn4CPtPr9ul62Vwrp+3rB2OLMgDASnsaA3LmgsYBc/7/fLfXjfT+x0+X3U8/nWSnsJtIfnN4ATgtdwio0lt1E7BbgN2KCsu69XqB+jD5uU+aZDvnS6Bz/gbbGYrBYjNkCnsaR21YWbYL2Iw8P3JtgW8AuqdK5jXMLt8xecq8s5rE9ad60iELrv6qPAM4Hn1nzUTTtka9VP28UW3r+Se1dRITuxKIxOmX5wgg8urhwj/d2InnjM5bTxCNLBw09xOtaniWAUUDVNEv1H2mbdIELCZvl2JOL+0YHPpbsFhewHId1j7UZVVba1HKILUB1TzXczyevcTlW+WNQ95/9RHoI9BHoI9AH4E+An0EHAFlDnAOySLD18WJMSltpJsBr0779Vd7rT5eiecTKG2vN0dHEthmwtRS9IBhalcjQuSLfbcaJaf0+icQZtiRdjX8I8mZ4QasBDk9VgXuXMfIyALihjCZWv2/uQ8TTFpL1SuJ/aJMRGBQ97bkESxgtxAbea86O1fNAqJIHpHwwfrpbyTAoxkGPQEJGANtansnXEhIBcQIG/ufitGEVeLY1GuRUFLzuaX9WFaMpJAou4Y1NbiG6khuxWa61ynHIUkF0JpNjWSYWk8DJ2rltM+x5LuubSwmBLA7m066sQC1W65oTDAkxCVtcQLcYV6ccMMWAlKV8CKBnaiOFpkwybuZVifkAsFKej0fBjgP83Jmw7bih4yWhYGBxk89q1vYzAfd4fF2d642NOLWuvG2lhN0bldXNwZ5nl+wforBCjmvFgfe/O6HbrQtMCsm6M+/nMhgSWMWq42e9U7soatdYYClecYIKuZIig3srGJgYyHmkjYLWIu0lJ92W0biW8CaMQY0BgBme+YbtwNxTs2nz5naRJhVcnvFK269cjyeb3bHe091m4DUL+cwa7ljPNx6yIRMzFgCYAK8/BXc5h8BdbwP0IO9DsCLU3GAJ/Lb1Hsy8GCaMMMcM2DK5+3zynJPG5ANgqyHLrDFbvjT3zJTEjF5JPDNSBnfp7O1zikD9O49Z1JHmmNFOt1AaFtk4v07fd5ViwapkcSyFz9pzBLnvGE0WVTgPQApvYDj6h3g2qS/rvXUh6lTZQB2fQbc6fz+7eVOd6R78kwS/T//9ZNatOi5AFKmHtmHSw3oRGAPM6UNUH4BdY7LfjZ0XO7NugC+1g6zQbQvfuqLmWceTEl8+RvAmt4zAZa83y4+TzjGgeqiJNgG3mXoxJzDJCptnLjnuRgsINS4kQPTqsZgl3syEmE/H8zGAlTFX56qVQyAVo/nq4sr3T+XdkrnzuU6YJx2K1DJ4h7XidmObRLSeSyWYo4kflPSXWbAGEkwy4B6ZvgZq39+3jCHNcRrMacnalID8KXCFXMm6lKvdNQL/eOv1Kc6ijWDmqeBI6VX4xOQr8e7pf7uf/QR6CPQR6CPQB+BPgL/6hFQdqDeIk4fmzSrhaSW9Q0oSVZ4H+dJEotvjZJ+G0ISDuS9U38m6SowoxK+AsMx0WhJcBiN7DciwrCtfCET1eq7c7/8A7CSRCFdpe407RTEjDrduu92BLgwWrpZ02w+LAUytQhFw+CSlMIaYHDkZN61agHr6YVIXaPOG5Mj0WgAy7WkuJRdmhkBHM0iKTZogrHTWGBFk4Ip4TNDWiI6kk/tV1VhZoFXuO9Sz0pLGIMsRVnHm+MObBZR57IpVlisaVs4IHneAjgxSoCvjmvpMoBWxxlKXjyTdnM0wXhIyaiMmLbsAJtEkHTTvCHAxrWWAokGRwKpYlNHAqmWn1IDpyQYILKQ4/AK4xYjn9QLewlBY50KqEbaGVkxbWA3VevI+Ofqbfmg+J9fnnc7+l0qZUsZNwCnJOpEWAsAC207FkB9/ealpsxYvVNXak2jOlbV3drBWN9rDXitMQLeUrcZALaBGZMBQECcmTCNZ+BesgXwfOb6B9bQNjBwwenUo2aBwTOfuuFMN8t/R1q/SXpdMlozpQG0/D9djI72aNfDvh86GRlb/hvCOjFJ7WlYNEs+Pd0j431M4DmZdgfCQJZE1tittg2wcKg9Vx7BqOuZWZAIiGdHAHLXphqoQr9qDAXK7o2S9TcSWhY8+ESBYWS3sKkvDp6eBhdqT/NZ6s2AyoA7fvX4AYuAf0B1nU9AeLaPxDc/3U+3QLKXCAp0ui4a6Woxx8HpxI4xA+74HTYfxjFGYwyD6WwVgOTJK437zfGs+35HEnjVaf5JjOrZ2VVqvEv+69mmY07196jAXO64jJFzGDCWOnYDiu2u8dUy05nzZ9zRoXgkbYYZkIYBZ9zsn2sFkI/TdsBvky7n2efyA4FngCq7Mtvqtjhhpe+R/wNidQ86NrDZmEqBSOtrKfXB4stVd38TmTStbuilen535kUqjkRtKmxp06vYdVpPIvbCswqoythc71zPKHpMT7QsGI9fmPX0X7VPgEyUAKbicj0K2NRLMbiCyN31hkCq2NsnVU1inStXcn3//fcLk9nmt/8dejzN/pc+An0E+gj0Eegj0EfgXywCcCLJmP4uSXhKKFJHFCCbtIzfv2VVfxux1oMVoAoAzZq+69C8KYxa2t9kX3y1fZof0usxVGrANU0mYGUjZAz3FcOnNFWITM+SSP2EldxWigVXDDO4JKmtpKhxZ2MBHPcPVfI1VI9OpLGMJzI3pKkYE1VfUoMRHVuJ8YP6qbr2bSZgdhiHYCekMItKJg3KDXQ1TuS3lpVGpgq7yW9Nuis0ZKnwSACThN0+mPRZ1Wsktsh33RZCDAoJJue6BWDjWhQwI3m15JnxikmdyEwJoIjBEc6woJIwOWHp7GYsIEdtq9vwKDZAZ2SwoAzy8aXAKYG28yd9G2HEtKuAfYAc7DA1uABWAWvTffq4ppKlt2YwdR2mg+7q5tpuxJvaB68NBKKbK+y9WNaVAO7+0V73/MVR9zAadR8ENn5RjeqaukKNk3pWUCYsqg14DNQs+vUcopTWTr9E2CwyMWy9VsNyO0U2gA3MTG0n48zCgrFTAQ/XgdJuCMDFJ4vNNKuZK+25JkzdHUkqi/kQr5zLJfeTWtS4RjWbeJ8cn0WD5vLr1/m/oK3MaQO0Vj8K0Mss/1Y6zjaArdYL1vsDqDIuM8TEN4yt61Jr3Hat5VoSuwJaBK0UuR4Nv4MBJzLHenEUWTRf9IVF0mwlbbGgYF8zoOzWJwoACzjjnAxUvb+AdeS/uPa6Lpa4+54EgNWThN8Zn82JEnMz9gaDYfRRR7hOVfcfbCTXvklqOfKe+h//h2qjHyR//fGXL91HGSoBVG1gZeYyst4pUuGVpKbaTwA8ABoFRq5KHIizSJVHU9jpMNTMvcZIM766kJxTyekt3TWbGh1HgGomgz9fbKv312Tn2myFiy/3GeUGyHvB45YulxyYu1+/u22NLsb/y96bd0dyHNmegSU3AAXUxiKrSIqkSLX6zMz3/x4z58zr16JISuJSrL0Ke2Yigbm/e80zITYldr8n9R9DTzCZW4SHu4VHlF2/18xQTrTrknYXJ9RZlSpEY75W7eG53p+cnwynqxPxmyzWKRRCNqTUjIE/iZI8AVlGzNwzgGYOEcrA4or+CLVgSZAFQYIL2MP3U0exBqDCqAJSkfuS/Zfaqarmql+Q9DYw3Y4Sm+bfgJyXn3+0BYC/8XP/ulugW6BboFugW6Bb4FdhAVxL3MRyIBKXFC8NZ4E4Ih4BSnG5cMEa8/m3Vr/ZspWfsbit2mT/uPtt5RyoGRCckjWJYcKRgUmMoJdjBqwmpjTbZOU/ST1wxAQCxaI2B/EQeXCBWeLocMJIpMT+5mvF0hKTCjC0c+kkJnHZ5mprWzK3PVFM1De1UwrIIcfLKclYdHQB1a2j1Ac14IM1IiMnTjEAk5aEzESAGsQaLOiP5EBm2vQZBpXjw2IAjMk63GqejgXaiDcd6/tLxdbhvBNrSd+xiq1EchY702pb3jYS5BEsLRl5YYrNeEnSjHxZfbKDutL7kiADq2FT6QNtY1q+W5itgbHSeZdjnGqrAR4wvlOVzTlTAifA3J76SKwpYMJlXxiP5LMsGZjdA+AzgwR+d6n1KiBNaDAxjdfabzUbDe9/8HB4ILB6LcD+p1dvlMRH2UL1nnI0BiSMGjvqnGwR5wtzXTLX1CStuQlY5xhy5AGlgEiAPrN0F9muZcvFyCZ4N5JZ9tcbMueO1WcDfI8gGXUz8cPEugQM505T9aFqqVLmhseZ2KyXyvzLtiEwGbXe28ScoIiL/Z1WUGjr+qquKBZSHBOdxE2ANBi1AFziW53zuFjjugT0/aiVINIrfYdh92iwDUezzdJfS9kNVAPCrjWHr4oZZB9K4mCv9+8jAc8+wjvDGwFVapf6fOk7FgIAUiL6AihRBnC9eoi5HzB+gzYdy/mYC4RiygDYgFZsg0TY1yzXD0CO+VxA19mxWfjRMeifcJoe7d4kizA3NVdJ7PX7Dw6HiZjEv4iN/+47ZYzmuM6iC8iFnRVQ5Rqaz5VQKSVpuCcwqJxuwHuVYwGowX4aWGYcMWyh07pj5nxmkShAN3azeHq98JN54InBuOo+w7zkC2tOtMBl+S+KA77FPthPkt4r1AxkoaY2qjKPY+LIfjUmTWiY1itt52y/moNLKRLmAuwXKk+zVPiBcv86I6/tDROq71BhoMiw2Q1BkV9n8cvcqY6fhEksquli9SWQfwHOBULnYlPZDjkzd7w3N8kkDIS91msyvnOyfu7fh3b/r6RRHnHsl+1vvy/T9ZdugW6BboFugW6BboFfpQUKqOKI4K41INgkWYDNAI3ArJQYiEPRVsMbyG0OWZyy1l4gRNjKDSDGTUQOHHY1QDUQM45KjpcHiZhSygCpZ1ioPMyK6TezMHK3AlsTrwrbF5CB3JaaoZEfksIIvlbwytl2YQZ5EBuH0xYYnqQ0M4Gyyf7MZWV2JVMlGG11KkmqMhxdixm8gYyG1aL2pp33KwElkiKRzZbfGB5MFr8FrARAshtJiBQ5K3QAg7mj2MsDSZa3AD6ADnnfeyoz45hOgQKaApjioPKcyNHEsbwqwLZDFmLAmYDqxJLisDmwawYwAAqIYuwIoAc48bVhRvoMaiMu8gpG1UBKQMCJZ7BuzjdAdE8JnHCszeqRQVdjgGUFIMJGOiqW2q/MggqgxLIjZf+F9aW0jlN04SurDNCnnz0eDrUosNS2//7DW0loBYIZXyjh1ONEQk1ML0w4AKzKhkBYGagC4g02NR61z3mA6YWJZc4Qc5rPxUK2eETmUZWyId52ioQbu8AmW+MKmE3MtllsZqZOJaD7kRYqRAr75JxfXA/PVEu11VsNgKkrh1NvSW/YWwCPQSTxtsVWG/zVVWJGU5+t3C22lcuhxaIaIBqY1vIR51nvd0h0ZYAaIMw2nnaZpr6ivOQEaBFI5pgmX/V3pQ0xCXLmAyfXJtPu1vDynZLziC3OX65SQDX9M/eo/TkWb3z1WMoLAM01BNhLTGXpMopFzhFspTqWGD/KsdjiBfaZo2bSqS1c4MwLBcUI6zvkwDC8v//gYLiref9MbOrXX71UHzP/GCQsIkB/BBurEi+7Oo5rwnpEnI7cwwKuy+CcL4NCkGfOvzcD8Nu2xbw2XMWAGGtbCCF21/aou54R6IYpdawwLCumJFkZ5WbchrZXPywjlvwd8E4/KVPja87xrZH4GmZWqRpCZOn/tTIAz9+J3ZSSYanrGJbzXECyLdZRQ5XFNIAo1/SZfmtwkhAGrluHMHBfZfGp7scuScN5UAyrC4AVsAUEv1G8aiqzitl1pt8We/pTxrSB0nZEFh+VKM7WTcjH5t+W9u/O7UXOmKg/ugW6BboFugW6BboFfh0WwM23Nx2HIZkYkwQDANcy+OJARL67SYDRAGoDlredkjCiceuL9TMzGqAbPhC4aN6j3PO2os6+kQunP8SqJunHFpJcMxZ2Lw2wUhgmvYYBiPsI+IKLobyLtrOcr8HnANU9MXPhDJDkplg9jGM4jsTB8utEpV7GR3sCqjoSjIkcRktCoZ+oYSiA63hVgTCc4pHQF8mGrwUMAX/EZJpfxAkWGDDLB5KSh7qLzFfMKQBxW9Srpb0CqjCxgFQYVlivHWqhClQDqCgP46yfRi1hc7a1HQDXzJmOOyX5k7YdC9jBgJmlg3VDGmsmB8BLWY6kVHFZDfqkfrTkSomTK+mlYydJMkRyqTDezcZ8R/6nEXJlxiE21YDfQBUfn33YRn0khpT+qG8LnZelth0fTIYvvnii2Nqps//+z2/fDMcXWnQAPDreVzJHgFYBA5juVvvUElSAkmOBA8xH6h+AmfPB8TlVBmpsx3gBcQCoihe0XJZ+6/sx2YE9PkAhwCQsU2pqBlYlPhRm8UZZclkUCEgUiTU8VTmXlqXXEKyYVCMywKGOaRDW8GqxiYZHyHGZy5QAMfiuY5VPXxep7dDGk1InLEbQHyTZOZA5Kw++gUHAT+wAu0tM7c0VIDmgj/5xvtnxUEmi7qv0Dg/m00upaN+ccD6R4HJs5gV3g8wCFgxa3KxrwAo4NZE/fbBkt4CqYWH1y+dl3U9dg5rXgFGrGzhfnBcbTSBafaP+rS0E4PV3AXhse6Fr8tNHe8NHquP7+uXp8O///ny4UF1VFi1sA7U9YlEFgKptt82whklt/B59i5xW77w6kDsG0v1mDI4LiHQCMy+WIKenT22u+Szld46LXWHHc/oTX+pnQDdDZdHCWZSrLqulxrDrqBmQ6bI38baKrfX1yTHVz+WZWE1obdowGNdmkv2uzvIbjCq2Jysv2XmJ6WdmJLVawOip7vOnAplMsSzYZe4QCsAdGJUKcmiHR9QCIHeMaylTzMTq3ANRj9WGYLH+qJuq+GC3BNBsC56NPW3/nvCZO/dBTQcY2CxXbvIU2GL1eW3BnIv+6BboFugW6BboFugW+FVYQN6AaUFDMxyD4j302YK4euA2N6ejsanNeWie5waoAnpJpsQWACE7fGspWHhQwFLaJDNv2sgaOs/Gq/A9QDWsKkmVKKnAn2MPcQQtQQOywpxlbZ72YE5hTQNR27j0veNFE++Z3/k5ziS+qdf0i7UlKc/e0cGwS3FJLEVcpmNEYfjURyR51fa2GFbavZGs0CBF4GkHWbExqUDZlSR3MKEwl/jfck5xHmFVRwKrSH7N8AA8tM10qpquAC6BmZ2rlNcBuBHzB2XlLsKaknUYlAIGwCZIfcWuTgxUtT99BNPCthbrCFjkS5xV2xBHGRBXwYmu5+j6lgGoAHnbTCARu0VsW2fJjK36Kwkvx1jdKI5O7bkMjtneArFNxgtIBOCrX3N1++je/vAvXzwedmfj4a2c8S8l3VwgrQbcqj2iYhMLmTNpRpVxNYRhoJ7as07TYgABOG7zMlPYUc0AdeyEjNv9cxeTFbh+azGsjfVMkqZIVv0ogMX2798lqRIsrWaxgOqPb8TwgR1gGyt+NNsX+GIMZrprlgMOYQf1fSTOsarPC6fXMuCcI8t5bdI1D+jvAlTzG+WCnIAoUzpgVU8Tw9UntnO2Z4CxSwWlL8RyMo79qbIZ382+jOPdmWJvjzMfwhbTn/BfzOGWrMvJf0q+m3I8uZYBS3zvu0XNCbfjRQA2YTEiHWaumVn2PtgsigDetpI1BsrMSaTHdcuhZM2jo/Hw+aPZcCo28cuvXw1vX4tFZAO3owUi+opclkUeMZWUrRlhNzO/KW/UysZwaburoU4zXmcbzjzyqocaaJmB28TwDPXCRjGnx3jkxwAAIABJREFUBrvYLVJsS54r9tSv3HfoXgHXNrlcmso2K0aWkAKD/VzzyHyvxAy7nizbwr7q2lmcqmYqzKsWehZ8VtmtCzGmxJQ6/pRFKf2xlEAW4BOBSqJNCZ2gIyw9eEHMi3yayyw5aAxT1VzNUmAYfC/q6Z6AiPhya67aqZSpgZk1vGUyebvM6AZYc9/PzMEuKj1lGT/tEtNKor72b0tjXOuai4H7o1ugW6BboFugW6Bb4FdmAXkMYwR2HnaAo9fXcev12pyL5kA00NfA5G1guXEqENtKOOt28sRdadl/E5vVWFMnHsEjrvX02L85M/SDdlrcqqGIWwMyccSFVvSRpSmi0wDSWX71x3cuY8N28jwt8NUOsCzsZ8krYM3uU5x15HG8J/GSHX2hnv2jO8N4X44asY9wrNrfUkZKXRCfClCEkTNzqp7LqaQ0BqwppW+QzZqLvpZLKOdw6vIviYcjoZFL1Ai4AS5hTJHDUmOVjMMzSWynSvRkpx+nFtCE00y8GsyO9oNJBbiZORZiA3TRJkwh8Zp8RmY4IoESdUs5G3J2zUo6k24Ez3jmtOc4QdgdXrUfTjClJ5w4SQ7ruBxZd0m/O7mPjrs7QZpL7U85y7YlCCiMr5lUvHezuzrT2IqYWY350aPD4bNPHmk9Ynd4qkRKf36qjKEFyjnPLnNiNhU2NEDALK6PC0ObMkEG5QVevfwAwOGcr8EoMasBpGHaABsBqs76Klt5pjYqEgYasMkxau4YgHjgYc3ev6eEMwKqHGcuKe0zAVVhoAATp4VF+sqRAthdj9QAOkjV8YoGQowzYM6MFRJSvYekh7ktzJf96mGmN2II998AHWDXjovtiQ/m+gLh0A+bJaV+zLDyLHmy55c2G4khfiSgSgkfPp8qedgzZTNeLDh2wFaYvgBK98/vcxE5TrO1GQS6Pg/ubd0yXMLFj4ByS4PpphnYQB7+4xrNLmoMu5iJBGTnuI2xPZhtC6geKNnZcviL5OPf/6B5RHwn14lOgoEqR9N328sFVYic6dep5BxDnrhQLxaYJeX8FbgGnHlRIQtJZtXpD4tmvDeqb8tt6ZeH6hPXBh25shcHuOZ8HfMF5y0nJ7g2DKtlvgWyKT8DUPXc1PxBJryCcW0JqEi0JEp/pVh2MgLPBVgvzxaKI5cUV3WjneY5V5CTKwFAk/iIElrUWxVDasVEaqTWkpDHwf2Tb7gn5qxHA5PFF2lvJAWmEM47A2IWHTnpSXjFImWbsbnDt8R6mUttWVF6BH0GrJb0em3BMl9/6RboFugW6BboFugW+FVaQK7PBNdTg78dC9TAZRx6g5tyuMo9tNtTLmj9GlckD1wbpL/79Qp7CoABCNNSq5l6+5jNqds4dmFSVTMDsLP+OWA1W8WxoUX4U/qU7JQAWTGV1BoFfuCQ4jgZhEQyHNlxZHwwpTiRHMOOu5xvWBVA3HgyHfbv7jsDLwwnwGUpZ/hKT7ICb00AQABOkjJpn0psAks6UWrYdWkO+orDjEwXmwJMihGlFusu8Zuq7+LSN+ol5WL2x3vrpC70eyGpXwAgcYByGrUtQJB9nCGYccGkCgwDTAGQlp9uJ1Mo/jhsWjLjtkUIOb6wQziOgPA1C5WMni2xC7YjO/H4JnVWLbUG4CmWlMy7CntVuZ2QTdgBgJzYP8BkHH5AKmOFUb2SVHhLNV8/enJv+Pije8NKoP+b5yfKnHvuPtJZ2DSS6Fxx/gHpgGte9RwRS1rsJIDbNjBwBWAWC2b/P+9TcgaGGUBajLCxc9zysezvBMCAc8CRBoH82PGXBSxJ6hMsAYIZhkcq5XIwS38ul9uS/iKVBMQGxNXoDRD5zscqQOKstwCR6is2C65J8iQyNEfSG8BGeRb/CstqABVX3+8tk82V5fjnYlrZPlgxbThjcn3nUqX8WEiigUim13sCqlOdS84DctznAuCnF7C7UTFwjYT9LPa2QDasqiXCNEu/WAIrxpb2DXCc2Zb9bUnPFwNU9uW92nIW3LoNcEy2a9l3W8KlQrcGkEiLscEnKlNzR0b78ceT4as/v/I1ChjlDkfWabehhaRdAbyRxrXj+0LNTU5AG4/NFXichYqUkOEm4SRINaeyIFELGWVH5k8WFjLv8sh5cgwpaog6J170UJs+XcwDFhH0uV2DqDNcw5jvYIL1uyW3AHDmC4ex8XR3vVDpGfURALtQHdmLE5WLOT81mE0pJ1hSsaDXRJUGdi4FMmFckQOj1Mj8QOaboIrErwNSSZOkEjYCvZk/CQPARkh+yfh74gRLirX3Ul8CA5IvIJMskuOEfuTfDvrP5yRgamEhZbD+0i3QLdAt0C3QLdAt0C2A/0T0VtEhzWstFztebFbIE7Ma17t5uPHNGmsa0MlaernUegVowojiYN3OAsnxqOnXgGoxXHG967TQLuCTMjcNnCZZDM4QjlP6gROWNXw7QTh9fLs9UTmKXbGqKkZfYJatkK463srIV05ssZep1YjDpm2UlIUjOhaUki93VOpGklMALbGPsF+wpjB0gE2kx47xwpGk3qEczLFAKkmYGrsL+DWJVECLTq7EdFD6gfoYJFWaCOnhJDIISuyQTRddKyCb+qlOEIMzi51hM2FjpS0GXJDQiEyeiVkl8y+1RMNCGrwVGwNgHZXU1ecFBqyS8jTH16webuS1HNP4wUlSJDYVBxlgaGmu0QhWlxMsEAcbN3ECpJwLwJjjVh3Lq/GKvroGqKrfN8pCtCug+tmnD4f3Hx8q0/K2ZL9vhhNlLYX/XsrRh+VkcK4yQquAZSejYtEB08AgFkOqz45rNfCLNBon3omSPG/VNxYDAPCcecCL2mP/HR2HZEucm5Rz0TF5b5Yps28NDg28Ap4eHkm6vJd+zcXw/fAqiYZSiqTApJsNO1mnwMA9yW/0ZQOqtMg+vBqw5dwAns1fMR4zeGHunBgM0G2wHkY12wYU+1wGB0WfYHS04bA8TAPuWMd7FFi+e6hY1b2K/dZ3r8SoviZOldSxtI+cXQ2A3WA/zdoWuM5xwv47oZnbL9ZVHUpyrhy7JS4Kjs52uQ4lTmXC+G6QwRjeAQyZC8U6+vzSpsrNEMP6/v3p8PhgNLx+cTb8UfJfWEXA6EjXNayqe0Z5F4FVEivxG+fEHGLQZa5R98eHz/QGKDorc4CrJe3+JfPCr7XI0c5Tw6huJ6sFa6lu7qgB7MTPegGtzsN6nL7/6K5J8HNZMIysAJ/Aa+5xAcNXkvkCaFdXEvlqzJ5T6u/FKwlyzxX5TRC5HmeLU11XCIGTuOlK9x9iVAGRsXburdGZJANwnXG9S4I0+sf23JP4dLx1MbwV2J2rVa4KaS7omdvLWkgmNSAWYMrihWPkff8HoHIfv53fwF3rj26BboFugW6BboFugW4BXAgom0atNJCIe5XkGnHZbtdNjQx3E8vKdoo18nYwTnFUNjX0kOjSPs5VnMVwK43SaWchjl+cU/4AuGIUnfqIdLVxbJ21V/TdpUvUwxYAElNTldbJyEv5ejzH/RsBzHV7SEi1PexbMbJOlqQ4KQMfgRUcYCR3rilKLU0wpCS4u/vIcvVc6juAj1hUQKLrtJLkRY6yE8oI4BrWwNYI4O6SEhaGC6miwXRJYcuxdUyn+nRtdjCgcspYLdeF0QOQ0V8BRNgp4y32SUwiwJTxGqzp/S4sJeakLZ6cKc6w5cDuiNsErJm5xaEtmamdSdATjqSBof5K7khcKHGoXiaA6eOV2qY4/+CIioucUG5HY+bYJJ2hbQAznSAJ1Eo2vVZfYE93RNnt3ZkNv/30veFIks1jZSv98ru3LolCrlFKXTp21IQ49ovcl/47OVPJeJ0aqgFmwCvA3NR45lXLzgpwICMxiwspUVNASv0fC2CHYWf/xIXiosPu0Tb7eE6qXeeiqsbvH24Nd/czW5cCBj8qmRKA1Yw5bRXQaUA1BColigAYJMXRFwZ5XBnZr11xVoViXiO/LADx8DKRMZuSZqkckWXnXCWyk2W/voLSppPzes4EtLpTgOACfJR/cYIkt+mT7t/J+ntfYLV15qVK1Lw8Vh+MJwqUaWGCPrp0DXCkDuRkR7TInKvFDOY9AJ755SnlTtSCC93yOAt0kTXYktbYKKeyQd0AMMCuMw/Demt/1LQLMYl3VDLq0wezYX5yOXwjoPr69Zmv/10BVZhVLxTQAYG9bfVl15lzk9rNiml/aosCBVLLcMa5BUodn87iAGej7Gebm7XN9ePvs56xlvCaTb41GthOLjmz5DTuZF/sn4Nx/S0udC8D0Ko9x5KbNc3Yea5k/yWsK/c/SZrnFL+teX/5SmVj3p26XBYS4OPFse6bunPqPfcjztzc75PdN3H+uQUkZjogml/gQ2H6iUuFiUUSvJJk+K3iXE8s201JG5baopdJwiWPxO1ZLK5nkuWRhonFykLx7nN/dAt0C3QLdAt0C3QLdAvctgDeUXn1eGGJKYqcFse9saet3IBdoHI2cEGa99ZYNBwukjLxjNfL5zCncUriSodTWHvO/q68OrvdPEngQQ0/saroSs1wwQwGnCUFCKl2gHEUpkmpGXqAM0bzgFqc6JnBrmSkisfCRQKI4FBN1NYMKavRZAAXzrv/BF6IQXUCJWXR5T0MByNwUiI5f2RQXaFNFcii97v7Ar1i/PR/yWBhX8Uc4qQ5rk5ONSVXSqbZJLsAYoWh5pgwtgAX2tWRqFcKmE5kF+wRQA2mNYmvcFwZF3VQZzsC5WSsheEFVIJQzQhWHC54EaBGDVWGi9SVmFE72AEPSYBDRlVZVk6o/XEcfeqXEv8KSLX3jYOe5Qb/H9AH8wuoF1B1Vl1iA/X7rsCUa0XiFgvwUYIGNnWkeqr3HxwMv/nkoaXVT98oCc73J1nOYEY6g21YamSLzqysV1hW7E/8rUFpUVdmkpnN7KJjNIY0NGGAGpJgxxhjS4A+7bEt6wkcx+egARSSrcaBp62WydVAtrDI/Ttbw9FB9iEL7Y9iVOeLsMg+P4AjrGXwXDv5MwsNAJFcivyU+qKeibEqeAq2W20wJ6JTiJQW+wCMkCunBBES4WIgCwwjrc21xsY1qLJDYiqxS/oQ4BuARvt7YvgfKP7WslztL6wzPBerSgmbmJvxkGQLma5AosCTe+eEWQGuLIxYgaC+GxTpIKkVi+w3IDyZhOvcOOssgLcYUwPb9VQzmxuMSbwmpYMSw2nlg9q81HU4Voe/+GB/mOrzn/70avjh+2MvJo0BqsxFEpxRckmgFuvsIIstsGqlQNmpyYzbskGYbiZXY3YDaB1/nVPoR5Nz2/L+ga02tichU2OcnQ3YUmOAf27BXLeZC5EpI2uGLXVcaz24rmgHZhjg71hys/OyugrNXum5FAsLKL48Ec8pSTDbL5T06Hj1zgt8nELizmFULyXZ9Z3f5yrMP/PDr/7LPZvkS+yLcJgdWCxE1QJIDcPKPZYlwNxTiIDNXav9e5F7S+4E/KZJ1ZnUW7Onv+0W6BboFugW6BboFvipBW4BVdwIAFCc7DwCVDfS4AIP3uY2y8p2TRqcbcKs0l5LngRQDYv6H6XGG3cPTpHjxklMbdfUUY3XStoknCdiUXnySP7eifYc29nEgXILcsQRutEb0ioRDYXsjT33tP2+QPAUEGy3NTI1w7qSzBp0KtaUWFTAEXJE2AczijBz+KB4z5L6GliqxMpkV30hXlSMKn1o8WYwkE5WpP2d9IbP1msGlOH07kr6m4IUepJUScDWDr31zCRMIrOr+kKpF8whc3IMJMJTAVW3AWOqWNecxoqx4yybTQWcpd4oJLSz/zJuwEM5/a7NCoAIerHFW1ZlFggsBeZ/MKOUoKFtg8kcdwzqMw6SnZDmCvAjp3bOaHVgpb5vw7oKyL//+Gh48uG9YSoK70/PLoZvflRMHQCLKUMZGY1lBevHR7OpOo8CvgB+J1OqMQaERmYK3nHJGQAcgLyAUGZ0A28BZABXYl2RzFrSqd8NwzmvZjkZXzHTIc/WmI9zD5t6V2AVM2KuH2BU57DtMT+gbZ2cCWaqgOI2MdBGgTXv1XYkr5yz9JP2FmRf1itgr8XK+kqjL2YsA1xdT5W40WrPcZIFocz02R65mmk/2wUcLZ2UKON2DVC9TgRUH6qeKiwttj+fI2sWUBG5Z/ZXnQvWTemZheXOWd5CssxenCsDOY7nX2oBwjGsMYSXuvQ/5p+tXICtyZ4Ze7MflVhcM1WguNUSdnZp7cf3xJBy5E/e2xse6Hr94du3w59V6ogyLxP1caKOcK6hX2Eg6X+yAKeGc5GkG6kyY/ScSf+8iMHiAn23zYzoPCHMetsuAd00BpAPGZu5SJ+jUEibji3luNYM16IGnfJvuf6sdqC2rIF19YXfjOCj5miAdnkxd6gC+zqGXpl/rxSr6vcqoUUZrbfztwk10DFPV6cuXcO90qyzpf1erXMXYVC9qOdesrhw5TRMF3pyrZOAidqpJFAK5xp5MfOIBULOsmPcPRsCeD02A2WSLsHC3v43pAbYX7oFugW6BboFugW6BboFygJ2yTfAdAMY/xp4lmNrt3BSK+WtXE0crqIQ6j2fWWGnICPMKB54S6bEa3lr7sRtZrYB3MjDQHFKDeTXRLA12TFHLKRmNzt1Vl2HtPJWkqE27I5FawaqqQJLIhE+j4cDbdNkuamemXHacbWTLV5XmXsnKp0CAISFoNYqDp2tBrhDikqpDzluYxIgjfaGaw15W1lwcf6SIVQtE6cJY4ufaF8RUAX41Eg03LFQwVRAdbGid2pXYAFp8ByZIkyFkCXbNamnJakq2OpMncSmAtSEYADKU4FF10uFocP3NK6Uo64241gD+mDhIv1sGWdxMN0fQEiVwLETWjG4sDRmxhiHkZMapnwO7KRY3ZGSOCHXbXI/x8lOYFGxnWYB4GWi2F2xqYDQDz+6Ozz8QIGeGvvX378Ta4ecO8wmfi+AM2wsIEEzSSzqVNtGUpuFC8CQ2S1mAZJjo8nGmEY+3OJRzeiYLQIogpuxXY5j+3kGAAp9AJ83s7TeL0xpY9kAdUcHKuUi+S+mADs8hVGFcJKtsXmSJ7WrC9tldhF6y8EcPcs2ZuoS84lC0vvouWQBhL4CquibXh23SmIoLU4YpFbtVOfAghXkM+1hnmCSdcKfXa9uAPjCQib7tNGgJ4mvZPqtcd4/UIEpSu+wvebC09dJqBRJcq53wBfMJh9ZvDC759qwG1Dv8jIwhJ53AX1OMmRwxkJOGH06m8UCjNRKT7WSNwDU1Dl1cjKzwNnPDCwx4+7LlQD2bPhE8t/jZ8fDH7957cRCU5In1aKBWUy142RfsP5mOTXDygztDNN4Mv/WIhZgnPnId44tpqttFq5vHQVU2Yd+Zjb7MqHfzFSfmLJ72Tr3iNjUewJqUW8AUmGhkUJjeF++kQRzP/H16EUmgUJJhG90kTVATBzrSjp6EkpBKwNYj4+Ph4sVNUu3hotr1VdVjKiBJgshnmGZANwDuAtx/+SqWEjq677rM4t9gHUSKJHnl6lcxcEK8CaB3VLbGtT6+mVJEdjL3hyfeFVe1yszOXZ/dAt0C3QLdAt0C3QLdAvcskBDoD9jlPYTry0LMMwmjCcPnI0GQJuThffG+4CIG4lut8VdJqMjrhgr6Xn/18C2SdtSFiey44AG8nKG6S1HquBE2//2ACIDHquHAkP6g00dC+CNRdEBYecUsC+W0PUCC7QwGkNgkgTpvRMDkZ1XDr1llUiABVahxJaOnyNjKP6fWhUYI7ESjuk29UsF1gx6BNAAsa7XqUZGgDaXgwkwJWarlZtwhtugrzh+yHOVeGgF4ND2M1hl7bukzETRdYmpUySvStjAJlIHFfA3GWn0AqqAdrZoMW9gERIuWWEJ42NGsoCb2k1CKDmlOOj8GYgHkNMnnw0cbtirAm12bu2zCzipHiy2cEmUOr0G8bLbtUCV43/Fhgr5G6CPJaf+7LOHw13Jfy9kv68Un/rm1JUbPR4QluNTE5hrYMwCQTL30h/DyMwK41q2LxsCLmtsqStajJjjXDNHAUtsn1I2YVQNCAHxBRTNyvp8BIw7/LAADeCMhEOPJJENEEEeK55I7CNOfSTXGIdjGWEEIAPY3OeAXxuXV4MXteO4VQBnPjtZkfsQ8Mt3zlxsxhJb1dXmy67YU5g/M+K0kyfzeLu+w8Ym99pltz6/TU4+DHckaT7aD9uHrPnZm9VwfB6WkM+JEQ28SvbiMMiW93K+GKfZ3hp3zSLHKltuWwD+J3egNXtpgEP9YUrjsE/VUgVACdCHTcz1QXwwCcw4/h3J73/3RGVqTiUl//LFcPz2fJgASAF39Fb/7cKkuvua99rXU6xYymQGT5Imx3C734BFwLbeEYPMcWs7n8oWjOr5QWMNtIeRNFvOMWvRhONaOcDCAiZmLpR9GBQs6hXj8apAgV1bjJPG4lLmq0Ep9xPAOvclwC1zgO9oQ+D0WiVrAMwA1XNl1D6+OLPcVxVWrd5Yksm35jVQGpXEqkIkCKhg9sG6JtrU2Nxs6pnK21CWZsOWJl8AC4CU8SKWNUm2tNhmmMq2SH5R1rDIGTVMf3QLdAt0C3QLdAt0C3QL/C0L/MRN/Olm/AxINOTR/2E3eQLrWFfH2YAh5RVXK/KvJvENE0rcKI5J4ip5BoDaxdX/nc/VzxJeup1AiwBeFcsoZjXbxq2PQxyoghsFAEZwLAbULK4Svei4M70/ElgGqCK7net4MISz7Vlktsh5zRLgvKZ0CQDLLAH4wsBEAOkAmlROm/SPV5S4QG4rcEbM6JV0idcCliRTMuAhAy9gQrGdZmBhZpEEayhXJC6BDanew7IGcmkU+h9yX2JnSRaE70pf+WMri4INbAIgcEjJWmypMU+Bb2JQ99SvibIes50tTR1UwHKxrpYbqx+WJWuQyInpb+IHkTYXR+IAW85CEueYMcMeTVoLf03NUwAgQFIxkzuUnlEn6aJtIaCKPa/1nEsODWjlTN85nA6ff/7+sK/XV8pU+s0PYntggThTBRrt/yPZ1L5mcPUFmW45VhPxGtgjg2VeIKF2/GeSPuHEk2Cosdoua2OKGVDDODYlaVqtV9uoZnFiWjMzDY4bUNVb4kcPBeQ+uA+Yzzl88S6sIw/LKDnHxcjl2+BSugAQzSzeMGwBHPlceDogzOCnoHkBXS88MEfcHnHTJen1FZ2xsw0LEy67w/wymweYIqGUca3t1KC867da8noz7Ksu6XtHdDQs6iuN7Y0y/xoYCqwBIK0sUEddD1bH8TEdmp7zz9PyXexR7CkLPY7BpD/NHgbxdDtgnKdl8zxJKDSnBA3ANEDqWvMrdsqcvBCQNcDXjmOpBj7/8M5wqEF/I6D64uk711PdBagyH/Schpr2dev0Y+wKmPX9BCDa2MvoLGwfy3GznREr10BJlR3uWyc4oA+QeQvIsyjlluh3FrVoK3M3LG1bNPA1prhUwCoT0VCZRSidYLOrAFFYalppgFvtWJLMvcxyYWJY04cbJVhaiuYnK/Dp64vh8vh8OF9dSPRLoilz+j4P2JXMvcStMmLuA/ySHMFOrWZ2le+JUz331tlnpba4OwFTp7rXRvqbk0tsK5GtZP0FsibT71+tkPg89ke3QLdAt0C3QLdAt0C3wE8t8DeAKl/jZ7TSM04/o28CPMMzxeHKKwk5woa274CJmygv2pPM1plinWIHl0evKfK+yRQcyCZ3U68AT9rFldzTvipT42QzJEhihT+ZaJKrEqcWhhdnM2xioAz8r+S4xKI6qVMkbYa+ktnSXzN9YhUMkZwROFJXxgVoHBNrKo/7Sk6p6xcqWQ7OKMBwvCcQplfYC+0McjDYhL4CwLruIbGh+hK21WpcOY8kHsK0JCgyOJTDaauSuVf7UZpmipzX4zJStmMcNlgWE0CpBKwepRlb9dPlaXSsA8WrzgRUYX3M1jjDEACdvlMPNqBucS3pHkBVIDoxkOoH8Z+cX31OfC3sasrVGCS4D5TEqVhR4lZ9nGLu5FCT/9PVekB3ZKaVXSS+HBYsAGBPfb73UImUPn0wTAVkf3h5MfwoJ5ozaP8cMEYMsAebMiyw2uGdiF2txEmMB/fZjBR257SFLaaGbpu17p+p0ABHY95AEo29gCPb0N8CLABuZ4wGKFeMJwdpABkcckdg7vED5ktc7xdKOHQm1tEAHTyMjNeTtCWqyqk0ye6FjAA540c9yZkD6Ez4Yq5BgzovEATM1VRY28Hlc9w/kA/bAmh8YRRQrdJE2hfJryXMXqRg8SMsa67iAkwGUlZjq9yLribRy5yT04uVMv+uhnMB8Tkd1bxwzCdzvGKVTRxzjXrw+k8JnpKASa1re8A9QCeQux0zzGjkwLzGwoBgM8qwgeoA2YXNFLJtMcOWFBdwBgASh8neHyuL9If3psMPf3kz/EnZf68lix0bmROrqjFhWicMa1nAsQPyYY6P1D7J5OhQMG3Fm/K7p2QWEsxqFouZeFUj/8h76wI14POqSO0LmESyC5PraybMqhcRvJqg/xyXqn6wgaeCzqGUCB6rAGeQfF3b2N+gm4xKjFE2IwGTQDgLSADr+fnlMJcN5kqudHGsUjICrwsxogBqktLRPiWnUmQGhjWLU7CtBEqc+xfZTjetc5W3eadv4EixEVBVRW7cz21rP1gUJAEcy4QJ82B5MIuVGKWFjHiXnzz+xj9HP7dp/65boFugW6BboFugW+D/9xb4O55BGIBwfSCASHI3j/Kq/AVAAXAJnEmpgrCsuHVsByO6H6BgoAq7mmLvm23atuwLQI6sOO3iAM2qtTBVYRiTjRgWNQMRSJBztivwlGhH9tRvMKJqEwAbKJzPZocaGwzbBkSDJWK0ckJHZKfVE78b5+/qkrIWsJqAEQFVsYG7BwK8clYhV64d8xkHlgRMjicjBg7ffCpZsuJWt6+q/xqiM+Wa3YIJpL4pfQzw3ibxUILxFI8GcIsMz1wCb6kCAAAgAElEQVRUFc10qhIzYDooMlZtQzbjmUD4VPGy5sbUsW2xrjil1FNNLGckwABPHk7qBABUHwDJnOd1xloBH7fjJDg40yRUisTXsZzomIshoc/Ug93SOKyN1udrMsHKqb5CBq3EVOOpzods8+iDw+GJYlSx1TdPT4e3p8SviXPhEAZzYeUsWQXUqS2kyWaSPdxWNob+FdgBfrKvfgOMA3AD7hMT2FhGLyDYjMT0YtvMYMdIYk+14SRL7En8XlHrlrMaOwTM7SuG84P7nK90+oWkv2eXWYhwRCKAAnBTQDeyUi6JHIM4YUAgGW3BOE6cVLHDYbcBPel7JJ10L8s/UYoDduk//SqmboXN6QNMXC6/zOgALC/fGPClVmz0xgWI2Kako+z78FDKAyn9waWA02evV8O7M111urQ5L65bqzYXlrVWtmNsr51hPB1Pyp0A2ayJSGJPuUbpKwCNRaJi6bGo2jRhaRwG4AaACTDBwhIjWgsmSFlpr8XwMo05lusb6+/hXdXnfbQ3HKuO6FdfvhzOBc5mAEOy/3IuOMeKU4Wx9zRt9uQYZmo3S2ytJq/PY9nRp9DnlFI5m/tWrKux1iAYR7I5334W0OYwlmsA6gNufR2zD2DWyaE4P7nmUWtY2s04mpwapYLZW9mHBQH6onsGmYJXkvxulSoDoHpxJlbzXOcO1YLuY7DJC9VddbmaLUlyTQnrOtV90xyqFrYoYwNw5Sm9g+1C3eY3KkoDQG1lynLPZ5ZpMbIWGfk939F/WNQm9W32shXd5l//G5BLpD+6BboFugW6BboFugW6Bf6TS9gAy4CZPFscKUAR2KfMK3ZJLvwMcGlAF3eLeqjEqpYzZocV4+OCtZgltgc4sS/AM/Jd3JxUF6UmqoAU8lYD0YUEZ8oSa65OUFWMa0AebVN6Aecw7Ckxn+xL8iGgYOtZeFSkgEoC5Oy/sBgAxpRYGUmmCmgDtDh7JnFjlctyV+CPJEs7qt24RWwm8WcVN0fGX8q0mEFlBHLyd5URd4Q0mHErMQygbixQR89gKsh061IkJStE4kuGU2calcNJfVJMb6BKnJoYXBjHBelQ2Y8+E/tJv7S9S9sAGHByAY4VV4qT66y4WJsYPYAOzFBZ2+VvApVtTZ8n/OnGWjr7MOgnvDig1elV1OFdjY84WKFKA2eACeBhpbFvibocCajuKJnStpIpPfnk7vD+B3eUSfZ6+PLbk+EUpghwYtAOXQXoTBwm6yQjMbUzJ5+qGVhgtIEAuu8SNXSX3fU75UpYcDBhyZwAk7Ed46/jAGYbuMUoLsFjBTvxsLjiNZc9fuJaqXUZQLWnKfrBvTCqNPJKtUZP5JO7RAeAsoCpXXOD77ymNmrmxkqByGbyPCnJTJtFEgDO0sxhJNnOOJ2TxIZBc0AFxqipYVl5zS2fXMVZO1Ny2cuASX8jM3AB6oDEsNSb9sJaJu6RZFGHymzs4+vzU+JULwQIdR1gZxY8AIwk/PIxWRwo2TbHI/lR67JBm8eia4F4a50PxuelElPILA7kynStVBjSoNtKuJS+8t1KCcdIrrRoyaa0+xKgqmRCMLKH+6Phiyf7w7au2T/84fnw/MXpsKcBTBx/jeHVBxIPkVnaUndM71UAo3JmTMB9bMM1ZFYYQNlOAc2wD+Pi2rIN83TyI8ubkSpnB98bDHXDppqAjeXX7QD6vUBRMmfHwhZrzGIHY/N8NjDVQpyvhxzjmuuHkjWA9rkWfXw9ebIJ6C+H+ZmYTyTAiqEmIzD9odTP2c25YlYvfA1z9XDGyNabeyO8KLGlVD1dDCfaFltcbp3KVKSmszX1mgRNkYlwbeW3LDKik+DfhbYoWUy1Z1AL/Wj/rtwybn/bLdAt0C3QLdAt0C3wq7fAfxKoNlbVLr+eLmhgF6WVoWnSrjgthgN2XPg9ILWtpMe5yWccmsjCwtbGmVaKID1J2oRblMySlg4j65WM19lpfRTkaYmh4vuDG8VICXTO5SgRa4XTB6DdI72Sfo+Dn/gu1zrVZ95HLIyTRqkGRVoJ5M2m00guqzTEcgVHG2dzIrZyNFN/ZpSciSz1Bomk6heuxGaMqp4qHjCxrJb+As7ZFqBIcidYXiEMGFzHMxb7ZcAi8yHlc+1VJMQCqRMBvKWkjeZ7AF2MHga37GogJKCwp2RKY9psTiNnC4lxMZDlfxvIteQ+zv4LOOGsAQCRIMP2sl87VcYMAW2OHaVdLQBgN6MV2pfceAfmhxqyMLP6TgSjgKqWEgTeR8h3Sfh0b394/On94e692fDmeD589b3cYNkagGpyF3Cu3pCAykynQDlMmM8Y4NXJgSL59UJAYxkLyMAQj5EHs29NN9fINXBsUllYLNpFpgt7Gxu4IBIAgBkO4wYz2f4E/uyIhwRTqZxheHxP4JwFCX3/6ljVIc/DfGK3Jklu4NTJkzzncnlY5MoiAEwnbQaT+2gtLhUQAuvakiPdBko0Y/ZYfR8TS8rcKGToKeVjpB8G9MVkAsgAjSYPi5GPfDnbAVKR6e7PVE9VWY2xAED11bur4c1ZgBYPjgvpT3kY5iHzqD1M1MZc7oPjMOuaTSxsjhFpLExyyu1gHRjbKyS1xs8At805hlkFtJvN1DqZQTLnHeYVoKo2p1IuEKd6JI3v12JUv1eirrGMOAWogt1YpHC2X19NLMcEpNIpoz7mhS+0yGc5N7CtNY42xraI45G1k84IzCADIKPwYMGA8XAsR/dT/5ReM88dd7opY+QbMrYz6MzJ5DsnqSqD0j5Zjonb5pyl3qruoxojsa1sR5gCcaksiDHouRQLK323kmThWjG9ZrO1yDXXfW0uGTC8qRecKk44d1XBVct/ryX3vRhe6v8AV8bLtbgwU8pIuOd7RjDb1n3mLhsRMYuXANXcP7LP7Se7/HRmr6dSf9Mt0C3QLdAt0C3QLfArtcAvANWN49lc6AY4N7GqkelmxZxfG5C1q64/SX4FFDcxShtmNqI2nByeYjoFMuO8t9hYCwf1XYuJDf/IfgAxwCfyNP4oRzODdUUeKEBlSGmgSswZMs4NKwyAQSJrPkOO2VRMq11kgdsJZWu29yxRxXFbKnnS5TWsAtAJpmVn2BvvDTsH2kdy3inyYMdgimlQHNhSiYEM0lQ/FJBKZlmg9dV2Mn3C0iI5HWusY7Gg2I5jAyaRs64gIfCZcXaRnTobjtxbACAWNXjEcXfWGstKYVZxKCkRsz86UNsVSanxmx2WTYgPRnrMOHCgKc3iOEAjpSwROJGS2jcvqe9I1ORkQGa34sSm7mPiEF0LVLtHMg041fbVVwA2oByB4A1ssuS+U7GqV9p3/9Hh8OFn94fZbKT41Mvh6x8vDNSQkqYmKOdCfYHRxgYwqmY0w456ccAOb5z9TDwc+bwHyAI2nQQYkADYAXw4LrTFVqKSDOu4zsZqUCWALNa+yL2AVbeTedtYUXAJJPeTB4D6fP/mdGt4q4RDuQ7isrdars1BN1gDFBlIBjhzLMASJXx8lmPWSMe1LeQYgBCc66WcGnLKxJRM3YOF9StwWCVyOATzjb6AwZinAE2DdjVEsibatko0Xzm2ltqoM83hh3czF8BMZ2JTn70VuFGcNuAX6XcbD3PH/ePcGfNlkaCVQWqMboCtQBRAyWA2AJD5WEGiBpyWO3P1gx0BacVo8n5BIicn/9Kdg0RKAF59v9R7L3aoqccqUfPx/dnw43evh6//+NLs6lg7MG+8JkTZJwPRAFNK1ngdARk2iyaca55e3LDhc48w45xzjHw6pwJVQ4wHY+yzxNiws+dX3idpklcH1G7i02Gd3fJaZZKFEcepAkZhUonvpb/YFjk1mYCxv2xwJUWCkyUZqKZ8Dws1hCostHC2Tcy49l/ovgQL6xI2YqKZr7R1uRD01P2NBT3fNTUM91PGII710hGqq+HFzYlK0pxri8SdsiwCzxrGlIVG7vNYAyDLO0IPUMaQ6RdAmzCDv1bm1Ff9pVugW6BboFugW6BboFvgZyzwnwCqkcqGrwFY8RnwGKcj6X3ioIQhxU1pCZcAnLCjkdVusgOzPfuGUQ1Ym9q5MfgKT1Db8w1sqCO19ApLi+QYdy4r+GwfDhHGFX5UcZr0E8cRJ1uOVyoB0gtqqAJ4t1WuRtl7DX0DziYCyHvKBjwVM8h2yHFhL8lqei0280Jg0JFYYlS3JS/cme0OMzGdIwEwxr1QNuClSqy4LI0cREuHHQMZlgEA4NqdxJKKjSThz5XYX4DemERIJB4i0RHsJV44YAP5LLGlznQLOEw2Ytc7xVZIjgXqYGBpe7I7M+BzrK6elNmx9BmHW+3k/ISRdI1RrGxGFECYfL8AbceC4pw7SU3qIDrRUu0TIIXUUwDYtVw1N5ANw5oWeN6V1JclBcrsjEU/UpJmqb7dfXw0PPnNfbNoXyk+9ekbgCoMc8WdlhPuzLiAISSaBqqNqy/5MttZahrwwPmO05/yLUmsmzEit21SXCdnoo/8YgCU7RxzyQwD2CGbtfw4gLHFlzrxjJ15jUlmIuvv1CBxa3h9em2gahBlK9NWQF3UvmHAfA70hVlifpN9zBTC9Hle55i8MncBqkg6I/1lHAGsjbEMwGefjNEZiplDOeSa1eQjTcDO+TiMg+0qDtbrE7CHlu1iw2G4J0aV88J4AZDPXit77GWyJrfszLTJNWLmVm06KRRzDFk156fGwcKAk0NpXyThqQGa43H+uL7NjlMWyVd1gSZjSQB1kjPRf/pOu1eUYVFbyICRNDv+VZ+PFDv+hVjVs7cXw7//z+fD6vRimJAMjbsGzC1gDWbT4JEDqP9Gl9wwCrjXHcc2b+ev9NfY34s4/t7LJz7fHkvF0NJ2W0cxfPUYWgbgXF8wrZ6DtT9ftlqzmb4klQqYzmJDyYptt9RPXV6yHFTqAiYKQ8DWLuuj+XOixTaNn647kRrAX38A14VoaaCocgGvzwF6jW3dM1a63xHDSrVVnnCrqE5IsgSzyp6MG/3DJqs7wDv/JkQtA5t6G6R6NthWefzCP0G3tuxvuwW6BboFugW6BboFfl0W+AUvAYazJUli1Rw2r7GAccx43MD6afV9kxyJb1lNB0gCWtkHJ90VHOOU2dnHy8PRYRuOFdaKUgjiAPQ+Dk3aYeUeJwigiiw4UHntIBoChGejkuodCX5nAq08gLW4WWS2DFxt0PrK8aHIgPkGRnZPIBWmszGXlrICFhT3dXJ1HvAnJ25LGV9Hd7QtcZewFnJyl3KEbyStI/ERrJ+TtRB0iGMMc4QM0OymxNCSFwNWl6pZSGInStLsSh7Lw7URw28EuJbDzzcpBaPzABjCiYWVQaYnx9Q1QFWaBtBLyRlK4gBUR3oPmHUWTpxVnS8sbTkyx7OkF1CVsjiWCtthDlsVUIqDnwy/lgPiOGv7fcrumF1F1ivAhD0414A9SX7pKyzqrhhV4nZX+vzw4/vD+0+OxNjcDF9+fzK8PUstx7HQFk+Ot0syI8ZuSS4MEn3g+CUqB7gbzAXoeTbAvmE1gQ2YbEtRDTKTfCnQL3Jes5lrhios1tgxyQKQ7kcYWS8HBBnqOA3mN3tsDU8AqrpEAGhvzlLCJeATyioA2XV1a86FTwsgDL5NBmPAlmNMWZ/wuXBX9X1YT5epYT0BMFrnw7GOLk0Do80xw8CZHYUEDLW1uVQ415xPxuKvGVexhG67FkDMdAZsE6N6IAmwu6Z9n79WHK4yALPERGkbs9xkKoadZmEI0K0DBPTH3ol51VPAqEmEW5IhS4ABU4Ax4k/pR3U5IDCP1m/LoGEGAXcAMgG9Kwq7chyzryllM9E1+YWSdY305R/+7cfh3PVUAaORd2/TF7LjMjIDXwCyPoHz1JfKQ2QjZvSZA7lnhdVmsceQ73afmTFIlUu2m94b1sa+AHQAt0FyFq+8bS2GGMYVGG4lk/jsJE91y3PsL+yp9r0SSL1SsqRthRG47JVXL7S4pW0WF/rtUmD0WHDz7GLYUWw4i2eur+oFqNVwcaVMwPyptiq8KvcY7m8s4AGKL7ZUcdXSYEFUPldm4ABV/k3QPdb38rZ4GVuhZdFM0fuW5ZfO5/7+1zVUf+GfoM0U6O+6BboFugW6BboFugV+ZRb4u15CAGFiUcu91mskqHE6HBXn95H+toQZ/M52cc/lyvs9stPABQAv7jqQBrbURWEsT8XhAVIBV8N5tWOwOp/VeuTEOEhpg+MDihmKuR39TswphRKAoTtuzayaj5OoqVZCQ+5djQQHVgypwO3+7r7qkKp9nFYcbuR3cmwvlZTEbBv9VNjtrrLp7EzVqphQvNW5ZMLUMBw5QFD7kBiH+NVycAFCY7WPg+v0TnrFdceBBQSOKWFD21gT5kXfTySb5Ttibl3LELCGF43EVq84sTiMjlsz2BJzCfDVK/GqBkJsC26quF2OHXsV8DIbF2tzTANhe9GAOlco9RkPqApzQ31ENh4Tf2p7a1wkkVJ/Ad2Uxrky0ycjKFaQEjX0eVuo7vFnD4d77x0Mx8pC+tWPp8OZmB+Yx2SwLTbT7KozCxkgAVTMmnLMApIpy1Kz0RJJgE5YUsenCqw0YGsgZ7AalBbGlWRPAl0AFX1tqTbSYD0nlKcB6FrKmTG3YzXwCxZ98gD5tzdR5uIbPw2COedenAjD6VhXmxT5JqCymFEACq17+8xmn15AGGMGyFXyo5yFnBcebfvE0qZNJ1fCFtoGZtMRsZz89Siy7zoxUDW3coHegFtnG645u7+3NdxVvViDdQ0Axvj1SYBzmOLEE3OOrKIFtKgdL17QR8BndRsA2GJlPQbGiMxY35NYKXGdAXMephnJHBtbmF12HCrXRlhd5xIDyPl9EmYBVOnbb94/GO7v7w5/+uOL4fXzUykmVI5G18nIKxq6m5wLfCG91fvdUKYYPWwwlzBdBLwWVF2zr5wvn7e6ZkpynmzK6bvjVJlqNT/zmjkKsCY+1Efk8PSfa8v3mrD1/OikYsWw0nZk+MSjUhdVKY/03mBUi2gsrO1oIYiFJubdQpJeJ4A7lVT7RJl9tQ0ZuVkwWirrr2eG7HFyKa5UZaq4h1w4qRLjLxZcnTgTo0olVCJWzwRYqZ8KqHcyrFr2i0g79+IsTxDvnyR5Cflo9/OoXzJDalK0yVzf9JdugW6BboFugW6BboFugWaBX1jONu/mbcOKNhYVRyPOTPgdXnF+WsKM7NGY1HIB9R1AMdl882jJN2gLsNNKsEQO3AAwIDicRAOmaTvHTsRpoxviOvIQ8HMV1bHZgEBXSU9Lnsx7JKu0CxRrMY/IgGdbiIMp6VJsIr+Xw4wHS/vbkv1uKZnSruI+d/TEeV4IqMJkIAVOPKWcPjmHxG/ihDqBEjGtApFk3MT5bgAgTCdMIAxFHGEy+I4F/AACrpNodk5jhvE0HVfQ3LJXtaXvZ5L+zshirPaI8WSbLSGZCXJksskWS2pJZvBUsuACBuixQXN51/YnAdON0cxZtVNsRjJQF2nxSCVxJhMx0lOlrhKr69I/jA+psgDjtV5XAqqTo9nw6RfvDdM7s+Hp68vhu5dncnoVzYZEWm1y1smsm1hSGF76UrGUABfJlwGSLrGDcw+gqGnpUjYGn7BqAvVmhyMBNgAvQidgUOeidrT0mTmsH4g3nhrEhqnNLkFVxmoMuuhRACJAdQIQ17l5p0RDbwRUG5Po6cpxk1bW39MSQDVNNvAb6afxrQCYR+x4x1wlZs3BPwZv9VQDyDobWDfApt+yjwGNjxPASScsXa4+BFHWgN1+wDNgk81dMsbAUMJ9XVoPjiTvdtCuhJzKGksZnjmZfxsg1knzviCsmhduqMAm31kfUAsCyKebvXkHUCMm1gBPz2Q45jNx3jn/bQHCEl8vygDEAXxuKXHUboPX7P/gaDJ89HBvePnsxDVViVPdlYSf6EkfR0AVwIegYKfsHha85MEGzLnLuNTOLZs1ltVgFDk89wo6Y4PT34DnTJoar/ZvMa5ml+kEh2BbJ/VC+p872fo8sw2g2LbOMRyTClBVfKpjU+mzrhWezAOyIi8XAp/K7rtQtl/K1SQuORPapbZ0P5lr37kYVadLYqFNiem41p1Uifml7862zvQaUH0h9QewlVqzjnXmvpQrw6ESQNcs6bC82GqnNrCacmHtPm3Q7lb/Xl3VzP/+6BboFugW6BboFugW+HVa4BeA6m2jRJa6eTR3PPLeTQxqq5dH05HU5tGAq7kuA7EtJ01qcrCAzgDU2zFNOEl4iADl5tjwexzYBqBZy08NvwaazS8KFhNvKsZOfVHu3zCYbq0y1uozUli4V8s+gdI34iTFfNrZtwMG+CXmFBBJBlSBINg6yX/H+0riNFYcrpxNEpPg1I0ksXMWYTutAl0widQXlUO5KxBrCSwaxqoggXwz2UbDwApBOU7UZWNsvji9ZlgseY0k1nbxBsleO5ZseTraS1ZkksOYzYPNjFzZSYOCL4OTGiCFySzsRA3OBNYVY2VJqpgoM8nZsWUy3SQyCnO6N9kf7h/cNbMK2DBTCVCVA30jtLZUP+6ISf3s8/fM/nwtNvXFu0sDOSfTMaBJv8DYAHWAF957MEjY5zVryNk3cA8AsCwbBlbbUq6EMYxgqYrWMrtaoAEgygICzCoGYdxINgHHIp38CLgD8AXIJvFSQD19oR9PVEd1NgmIPVbGX9jG2w45hwN8uGBngTeDkxxifS54T5+2Jd81U4istoCu56FZTgBlQJbBmX/PSWFqjGXfBsY9TqYU5xUG12NJn31U2vOwsgRkIFw4awHQ048AWOJT7x8qm7RqxvLAFC/eqjKm0jl7lsBgIsctIAobbzx3ixUlO22SNCWOuC2QxByJyXStVcC5vgNwtnF6LQFQCbOpHQGpTrbEE5UBoJoaogbXPog/w6ruazHpsw8OhhuBuq/Fql6+PhvGXLs0SQwnZVqcgIlzm0RLXohhAQSrJIDW6NnJzWzSsIYGWkapOQeutyoQ3cC+rYoOmnlVZ7tBM8cAkyypxuxjlZJgfX16PBm7s1LrD/AJAHZf2L/iW71u4mRUsg/ZgrUIBoAl6+9cY+Q7x29rjEvJ7BfE9aqNi/PzgEqz3rDR1E9F4iuuFDvqD6mv5e8atXhZMaxqlzrSNYeAoe23c5cLY1ERGMt+sKpZcGxhHTXt/V2seft+v/m1v+sW6BboFugW6BboFugWaJjlf8ESbddNDGoAJSvk5WG7VVwsPH9e7bHbtQnMDZDbrK6zX9boN6CVNhpralFs/V4ZYyoGNhCTRE8Bu7SMKJU/O7/qE2AUCGnnWE+iKWFQnVjI3xPDFhBLRmG+i+AW5oByEAGQOPFkLt2Z6IgHYhFnewaKc+R2Sqg0VjZbACngioy7dMmsi5xkgCixm5aaUqamPPEwHtpUYBi2FBY0zFdiHFvimhskqcSKGp2REIassWE4AYXUd3XmXvxr9dFMLuVmnMQJVjVMpC1fZmaE+RAQsRIAANynLgdsXhjVnE36xZv0q2WPBSQfTO8Mh3uqqStgAtAyKcb4LFMW2BTz/N6H94ePf/vQZ/kP3yk+9WQum7TY1GQwNhCFVdVzipTRiwMcPdLxgE+6FvYwICzTCWBuW/h7pLCRdgcYBhoF7AZuNOCZsWNLwG9AailmvRszhrYBtpHvBhw+VozqvkAc28OoAlR9DDvymapux9OAhmAuqz8wnJXC1ws3MHs6cQHldZxqgybY3UmIivn0MQBJ+jMDnXBBPwq/+8qxhJiueFyckzqubZr9A1QD9paw9xwOkKSdjnRKDyX/BczR3jMxqu/EHNMfrgUWJMCI6WOY+baMxVhJitUAKfu4j+zrw4e59WJAZc1NqaQCgvUdZ96YUU+A1oJYcC5W9qeUjYF8YkMBqiQpAjR/8v7+cG9ve/jyS8l/v383jJH6Yg/2EbO4rfc7zJOYImxqyZZZfLIRzNYCQmvBoiZGMvy62wGojiNO7Gk7E2ZBPU+brWGEAdIsVIV99FxEUWDAq288t4OR2xyiz45Npe/MARQDPnYWT2zPJgsmfhV5sRhkMiE7QRVzBwZVZWrmc4Aq90hUGonzpQHKXxGxSqwqdwBf+zoTnkNq4FxxrEh/AartfFrmq/vF2XCsUlQkV4rMd5PlnWuBRcb8m9BAb9hU5hnfx4790S3QLdAt0C3QLdAt0C1w2wL/G0C1NUMTsJGthExzPAJ8NsCzgdMm/WW7rLaHLW0PPrfkSZfleLekTjg6DciuK056/4DhhlfCAKj6qB1mMtnCDvAKjxrQcu3MwNQcdbxoA9DOPioQK/msqrLW9/ADkiPLKRyPFW8rx/Biob7JedvdUwypKDiSJ5Eh10NSV4gHQ15MfOhqB+YnIGEXkFqSU+JSYTpxEi3fM/uovuJ8S7vrbLMAWoAmFKMBTzL6krgmZWcSN2pHuBxopLh8T4kXl4kRIIY4dEkaarfADGIhI7WADCdt4ngNqJpNKucfm+DsGpiyHd+nfxyXEjiH4zuK1dyX7Dms88oAClCkfsCo0m+xz08Un/r4o3tKyLMcvvz2eDgjXk7HhgklAQ8ddUkTfYZJIqmRZ5FlxJtMubB96xnTwCpOP/ubOU4tzADSgFb/uZ0GCmx6nzvACcflM++xKabywxMmQDWS543AHKB6R8w6vYFRpZZqe5i8demaAq1tgtrg6Q/G92a07fkbJs0gn0MbsIa9BLxgh8yXTHZjdMAVNrslYHD5GF8F7BcWNuVwqk/FztJ+ZLUAwSR0siSd/QyolUxJ8dgPxaoaqMo2rxSn+uINV1S1rTfIp7FCRASJlW1ZmPkKeTf9sJIba2ZwHkPKtmzsFkY5DGaSPYVlpo/UbF2oPI6BKGYlVrXY+0hjAyrN0KrxJ/enw4cPp8N3kv5+//WrYUey2S3tCzhDRrtDnwqMGsizSMJcpWuWGAeAAvxoty1g0DXm1brW6Rqs1nVTk8CSYbWPbQDOK4FBS5vVTxQW9J3vCdKUFzMAACAASURBVEpubLdhG+Onj2UrJ1gyWGZ+wMYCPstmzuSLtBo2NbVUbRMtml2J5Q1ojWR4Ibnz5VwC3uulWPKZ2+N7RrMQEOXPYmDJgDNDM1cBrGT+BcYGxG4CMU5duOZt3VeZhC7W5Xlayxf+LoC0zWY+N/VNGau/dAt0C3QLdAt0C3QLdAvcssA/AKjSmhFPNdsY1PLvfxK32hjU5rRkbwAltVabRCxJNyILS4KmJGQCZOLskGFS4FWsZ3lHdeys0mfVHvAMCGzsDk57XHdYViAoDKtZVgO8ZD/FIUuiI4HIYmDjxM2dQXeiGEwcN+RxsAzXlHxRjCLDH10l0dIwkoSUWFR9VonWlLmBtYCRFaOKhNiOrpxip3cqsGFJNCRmA2ok0YHtIYOvji0KVr8xCgFuwCcgx6AX53gzzh2BbCv9RA0CVJdybIH6SIKdWIk2AJiM28/Es1piCAhDCqh9eEZZ3IAqIBp2GebZIknFlo6Gg9091W/dt5yX/jkZD+ARBxrnXMdY6Dl9sD98+i+Phnv39ofnKknzp6cnLjcCqOXYI5hVEr4AdECZFbfXJL90FRCRPlbSIY5RzBMM7AiZdSCeGc/G+CZjL8CAqZI4xEAN4lKxU8YOlmuxrtkkIMozx9mXOVkwe2HJ3r+748y4vD8WofTqXb63O25waJ/efaQPm+vEU9Vzjh2cvMcigTCMPANEKrMsmBaQ4s0DUGrXxOGyOFJkN/U9E5fb2LwAyFbiB5YdUGp8xvEgz5n/Pjb75HKqtQoni3rvSLbVFOQKPVOc6tNXgMFsx1iXAC8+cFzA3lrqDBuOtBc7YHe2QaKqvYrhdZkagFftn/mHzUCnlZXYBgToKU5WoAugSvgqsnTmh8E9+xSbCnAGzB3u7Q7/8tGd4fTdxfC1sv/enGvBSZJY4UWPd0ftbEl5wL5J5gXORvarV33pzL70r9jMxIjH9u4bHc2wKybYA7VNLO+lYRQbXoAhWVyxmZIue540MhFbcG02VrXibN0u9yWxpLCoYXUzd82sWxLNRvrNYweksh1MaZJFzSlP8+bSWcnpE+EJzI2ZYslZePLCmGxwvkTYq9hWEqV55uU4MKaXut+9k7QXSMq9D50CdyLuBSf6hUI2WRZp9+62yNgEz7lvpxxZrs/+6BboFugW6BboFugW6Bb4exb4BwHVuDVtBT3cUMsE+VNZl93RcrYaKwojCtO6iVkt/kvf4fDgOAG1+J2Vftwn9iX7bwOvzfkxB2FYlhjZcoD9LpJMJMEzHe/Ar2TVZY8wRPRuArrUGyBvGFmBOOL1SCKk5EZ0g/Bax3wyFIBosZS8ByCOFae5o1qU10g5aYeSFRyHciJk8rV8N2DONVIBIsgRtS0lcVJDFGSGgyvIDDOKjFfvATDbgFS85cb+sCcfkQGrffrcEgKRnXNMPCauJ6ytHOaRY1pLkg3AAYSBdDROaruSCXQtrfXZBTQznjiYBvJ67u0o8ld1ZWGKheS9tGA3F1aSeFEdD5ZuISn0nQ+Ohs+/eDRMlaHnu5enw7fPlailwBG2nKi0zWhMndowqoBdligiM6bRMHWwpGap9DtMrJld9ZvEO45ZJYaO4+s9Nmnsb94XW8iYgjkji652PDaXfImbblAK68b2VTMm4MFmGD64tyUwFDbsWHGbLyWLzXGqba9CZHklDebhTNINnHlkHMCbBnCxja/OALVWnqVB18bSso3J9hoMUtZmMx+HBQXK1gAjwFheFDCXa9De1K1hcGFVWaDIQgAYDCnwrhZIHgqoSuXu/ef64elLXZlaQyKm1qDMDF/YYY8jeM5tOebUixfZH9sA4Ayw9CFsKTvmqm9j5Zu/6l/ZBulvQCzXLcl9kjxrseBkJZstrOVSbCIxtv/68aFB7R//7ZniVE+HLVh87ER9ZFhSteeYZWdizuLFNvHjubyKycz1tV68oNSVWdsCi1kr0qcwqutYUuNUFhIiZee3MKqwknxmg5xsLyBgBSTEDC+rErbLiuRJreZqMfQtMzfjXwl8m0mlP6iK+azxAU7nx2JC35w58297jLRg5nJTLLJpUeHiQrLeubZROZrMd+4fhGkMkvxeDG8ERo/Fp57ofZYkyeybklcSE3vcAarMgWT6bYsyLSQkIPV2Zvh1d/qbboFugW6BboFugW6BboH/YIF/IFAFeG1ktYEr5c3/rOEBAgBUyc8qUZLZSPbxf7g3gFRc/CYR5hgAVbuS+v+ensSgZuU/LG1LtBT5ax44x6zmw8Qm3nUsNhaQOhbiROrJEQFy5PsdC6jCMgDw2Jdtxspq65ZwtEmMJEDlrMEkZZGDO9nXnpIAB2qqR/KMp5LEOp4VBmMJCJDDKcfecapQYHRZoNZyXzmUSPDIZotXDSB0TVNlCN4Vawk4w7F0CRV8WzvALUY01qKUDECU15HqtKa0hzsdlkj7uMYrQFC/jQQwnTZGfbLUFbCmzS9XkveJcsr5CCD3L5bMwtZRYxSwK8iv9twPnHCNA5DkuF6YKCd4EVDVT9f7s+H+R/eHz35zz074n5WJ9bnqOwJGYdyQP04EdnfHqcFppz5HDxNp4EON05SVaRmTAarYiQexhlPsaYCLhLOxgk1+GwDQAKobBZDpS9qlfBC/wazxBwN4O3aRzTNVCkjoLUzj3YMwsicXksQKqALwfAwfK+i0JdSpSZTsrh4WACiz3PPL3wUownqFbUytUVuj2qshe64Bgta1YQtUW7RKEiV+51gFHHljJq+BX4ajJ4Ayx4d1ZrFik9SIHe4fbg1HYo69lqHffpT090RSZ5vQ4Dj9azHMTmblrypWmWu67jauJboGqAF2rstqkMi1ClvIYPktQLcxj8yVli03cakwu1eSkAuoCqi5NjDtCdQtlRWX3Nu/fXJnuK+ax3/86uVw/PTtMBLCRqbfGE/h8GFbn81qy+aePbIHhzcDDENZMeS2FcetBE4BZpHXmjy1PSPNNdi0BbLw4trKgGuAKicVUE2sqe4nln5zP0GKq/G0zM2Jj42k17G1Xniw0d055gv3IIA64NQSYFQKTpgkdhTJ79lKjPLJsNL9xbWSOZ7uX55pmhsskF1eXqqmqiTBYkstaW73UZ0ToOjr67fDuy2lS3K91UiFAaleKKj7c4tFjeyXE5gFS0AraZluy3+bpWra95dugW6BboFugW6BboFugf9ggX8QUI3ka1OOhlXzn4s/un04u2/aB0mv+aranz42kMIKPIABdo/2kPPyaMA08tMwsa02a1vZb3GvOOaVHKZAMEB1W3GchruS0BInSu3RmUFqYl0nziBMzUVYOoFQMZmWcOpvCeLTZpNrAVE5hGTV3X9wR7LgsZkiZHTIgS33I65OTuRoJRArz/cCCTFgUwwjLpzljwBVGCbHwOk77QdQNptr8BlgOZO8djYRs3yLpDYA0n9jyrWASPgI+ytW1eyry7ioUcsGyTosOxuoEkMboIqcF4aXwDyJAy3ts/TR5V0ig8bmAGUDWtmaerCwvK79qOZJguTjk/zIZ1/OLhmMAaIA2IP94cNP7w8fPT5S7cbl8O2zUzGQyKdRYirJlNrak3QYwIid7dhjm2KqnRiJWFbLb8P0YSsy3bqsDYwqnyvWz9wOksaaMc6gjMMvx9/xmzDZRln4/xq/2qUt2tiWzYmF5GfH9jJm2DafL6O8upC2hod3huHoDkmqJIkVUH35ri3PZGEgKwVhZVv2YdBFFNfMzfD8hfNSu9doNcwewKzVU2Ubg0zvARAqybRL+wCwN1dGEY7JJJwjNFzu4/KfM+YGJwYc1pzjUnNsJf3W/2AAjw4EVgXKKRnMzq9OhuH1sVg7QCpgMpg16gTtQ9sGUiwalGTZ3/FgcUd9SjWXLOy0xQPbl+Mmz4//x3tLgfPR/XUcKtlsNbq5FnkuKcFiObaAlc5zQChk4c3w3t3J8PihyiFpzr349vUwkfyXREpsAwPtRR/1gztIJYH2kfjNGMygMotlkSV7gGusldI1GlGds5TWiV14TemoLATl/sDAPPFsrCbHz8JQsvryO+0kxhQAynhsYc+PnVYb2aBUY1GmX2cFVpIpg3oDcZXL0hhhVM9PzpM0DiDPYoPnT6k8bDcSai1VruZCu1KwBolwW3YbJPo9G17fnDlOlV+BqxIU60BJnre9tc+NS3uRSZgFxlp0tAFbqZqc24DXdg3VV/2lW6BboFugW6BboFugW+AnFrDf979vlQZU44hkhf0WmlqvrN92VNpRAzQBrJt6qGHysjIPgxrgyt4b1jZua9x5mFwcJgCyoWVtfXtk2c4pZmAu7DTTT2IaKV2jWEvVT8W5RNI20We+M5QDyApcjifEdMGCyKmlPI3QGUB1e6r9VR90LPCZmoTlqMrJ5DFTRlzkpUvqEMoZbOwlDKRlrAYNZNZNBlDH6voVR5J+inMWgN4f7wlMKRuxzRjppJ1XfTGBobVJALfJZEy/YSoDFrK94yw5bkl3zTrjVOs34v3ohzPhYi21OYZ19TZq2swqYAWQKjsbwIWhM8iBqZGdgB5LWE+cYtlpoWNt3d0ffvu7R8Oje3vD87epn3oBC1TxiADHqYDqDMlvSaktx0QWDYDQK9l+bbsCr2GZSdzEsHHCtbCgz2ZEzapmGrR9cPwBxTyIZc18ShIi8JEZbKxN32HE9EdbzgoLCGQ8/uO9EaOA6tZw905A9bszAVUxqomhDQtohhbwDiYpIMh5hiUOcGWuhGnj44rBcFwkmerqojLaNlTUsF7imzmftJ9zYGnvrSnvbQuo8nUu9FyD1f2qPwpILQAMNitw7HGAyfSc6JJ6eCQNgxT6zOrz+dbwo+JU0z9K1JBcCzuk/FM4fhg/2dmAOPGvgB+XmsE+7kns4ARYxbJ6dhsAZzDOII18uHrPAoNLqiCnB8wJxC2oKQoNrPbIUk2dVwvHNbCJ5tTHyv4717n/7usXw47kv9TUgaUkDpUBOB6V9g0wszDk94Bh5gKsap3TxJ3Ghh4XyJM5aYYTBrhKzzQ81hYe9LuZZMWnWo7O+aMRzl/NWU8H26oSJxkjw+hSPib28CKMwwUkvyV2lrGQOAmgakSfxYErMajLMwlzlek3iwUwr+JBnfEXu6sdbhuh8f3d8kr8KaDXNVVZtkpM+qUW2CQM9nugqtKg6f8XdY9mHFpw1LnOfZjzAMg94+z5/V//e5Bx9Ee3QLdAt0C3QLdAt0C3wN+zQHnK/wwjtaYNedbOS9ys246L3TVvkzhVgCZyXv5E21gyhh8F88qDbVOGZsOmAo5gXCXp85H4f2N17dZV+8BO2kFqmULzyfkrUKoERHs6vji+kB1y3ki0tE+8KkcXQDzYPzAjqewidkpJTmQ/TGDsRqVqbqg9iF5QTiRMxuXFhcHPbDILQygQshRV6ay/OLmVnMdOOhCcmDG167qq1mvG5dvWMaZiMHckjYVJSbIfvMyAXFxCGFGkyEiUDVQBCdUelgX/mIcj3tO0YcBoYHp0qJeKS0WWCKgGoKaOKcmNGqgTSCUGlsROgE+aKaDqTjlrb55LEt9wXP1+rv1n7x8Ov//9o+GOsiQj+336mvNK4qUAHeJ6ARRTkiFh1mILwcgjZLkkoeJU4sizp2wGKDWYAkgaOGRWAHDJgtsyLecz9pBjD/tVsaG2IXGtpVBMiC7nsZI1aQRmcGHKAJfY25pcjp+OPDjcNduIHd6eXw/PXivesU6ccZaASUoHtTYwNTZi0J5onl8BPZH4wuACzOkr9UAjAw74MPiFqacJThuss/uGhjMAuCVN8vGDW3IN+TVXjRc5+AQI03vWVNLf7ONrxAA0WXQZH/LfOySOYhON4fsXS0luG7AtZhTAVlL6tJdJ7JhN2GMAFFl3YSAZt3TsTpBVnQwYLebScufIom80gXklSZMZVWf3DStI25cqw2Kgqv8ArheK6YQpBe/T9pNHe55733z9cpj/8GbYQiYrkGc5OaoFwKYlucS8JnmW5b6M3UC12MUC5BwIJULLbGyWvMB15NoBwJs40gByRmQW2jCec4kSos4T04FzyK/eRr1DUsxJx35tsUn3H7egz4BRy531h5ID21Jjlf7OzyTSVd3UZYHyZd2f5gK01hpwvUgCDNMLa478d478VwtqC9Hq0lZY2Mvx56hafDZUpkb31rc3x/oNoBpGdVOOhm2iRtlIgDP/+qNboFugW6BboFugW6Bb4L9igX8CUG3Ak1dQnGGFXZy8t/t665XfmkwMAHpHWxO3Sj2+d3q2LJHsAww50FOZd9eMbZP64qwBViM5juPEvtkPMa8zBRuo2l3Ue6CmsvNSyEZAkO8vYHCR6uEuy5E7ulGyIIHYiQAgQAfJ7mxXfKukvJbb0jaKVyVAgo0kttPZWS2lg2mRIy4HGVmsQSBtkHTIrKsc72sBP6SbAmJk98VMuIeOQ9M+BuxySEdypieS844qCZMzlOo9/j1gD6dzOlJBHWJpYYgoXUP8KPgFOSHtGNwCZhKLiuMP4CPOlJhT+svY/R3SXgBvJRoaa8wAWtdnZe9iNs2Lwe5ZIwsbij125ewSZysgKsQ4FxN994PD4XefPzDI+OMPx8NrsTwwjVY5AiTJ2CtU4dIgIdTdD9pGQUwsahIcbZhS9geUZdvMMAwCKAXUerZlyD6W63lybkBg+tUMoLOxIs8s26g94jXpJwAQEOuj+jhBymFEc7wHh7ey/qq26It3ob0CmDOOsJXVR95DyAF2PU6OlTZhUx1XSlfUPkAssam1Q10+67JALDiY9Qw75iup2GGzkQa4WaDwdCq61VDIAC/XooERyYHM3gMK8y3YDaa0lcghu/E9scc+/drn+duV68Y6wyxyXst4YxcvYKAWoCPFBDY2mgQ/7p6OmQWA2LoxprYZl4cTIwH2GESAPufZcmgBMvIRRXosBlWMKqDe/Ra4I9st15s1F2rngeS/Hz7aH/7y3ZvhzZ9fDdtk/1U/dtSuy8IwCLGSXGtemACgC72zlrBtoBjQ6Sy/dQuzONqHTKy4F6qc8IjNc31brWA7p29JIlU25BpyYnK1WwsSGC9qj4pnLcm+562AqKcCzeozABSmlUziBu9kM/bCj2yj95daRZifSqILs7rS/VDXF+d4fiFOVMoOGnN8vibq5bVArdqfS/bbkiO1OzVKi0XVVmYKXYptfSe2VHBWn7izIPeFPW17/PRe72n1Nx5t27+3Tf+tW6BboFugW6BboFvg12iBf5CXUB752lFp4POnEuBbJl4fmTcAPrx2vLYAyoDX5gidqmXeK0GQgGy2wylusCWwC5gZgNqyBxMrBTg98O95NnY3gt+JQO9Mr/iqZLykoD3JlIhVBTAeaIujbe0vD/lc8VtIX5EIAwj3RjMFRcoxFtDZlhNotlJHQ453owwtAFlYsSuytQhU4MwTnzqaCpAbBCRxCZJWJ02SpBZJHzGwdpaJXYXRkTMNC0qJGnpNVlOSLhmoWq9ISiqAs5hbnGaAKk4xYIc6kwYpAq3IlTlHpqj0dJIiEhcJJBN/qsZcTxRAikyRswBoBSQDVClhQ3sAk2J+nKkUh1ttW7UKqlxrafWdQOpiNh3e/+ho+Ozje8PpxdXwh2+VQVSZVykLE7koCZGSvda1VA2EaCwAUbmkBNKVbKnkuoB8l0CxvLnmngxKX3mwr2uiMsyKZQWMOJMyOKNiUgGnThS1mxqgnkVsgvxbwGFsuXEtohgogajC1wOGOdzd/W0lGcqx3kgA8OoY6XT1gUlVoNCz1QgU4BwgYma7nQzad4dJZATICaMaLLmRwdLfxKdmQcEARXPE9jMyLssVQxlFeFhdd6faA0jBonKebZbCX2BVy1lliEh0sRcAS8tDWuO5fzftMJQTSZ2fCazCPIrQDGtqSSvAP+eVjVsiJMud1Zbjf90rwClsJe3l/BhYG+gFBHIuGubLEkXqvgpjJimRjon8mAy/yLr5jShpA2cvSnAub5SxeHv410/uDq9fnw3fffNy2HmnWkKKU4V5tExe+2xTpsZJk2BHdSjtx4wCRDt5EicDCTLGou+OTa1zSL/pDyAc5t2LD5zrgFO/N5ilwVw/7cH9wgnKNP6WZIrtPQaDUY5VtVM5l/qN2NWaRl7UsDQasMs5IwOyJLyn5+fD+bnK0pBUSScIpQaHXQikAz6R9zrxE4tqXlTMXZSa0YwKCAqzyn0QO1xpOxIrXSrzL8qTFPMi/pQQDRQSdS2u/x1YD7G/6RboFugW6BboFugW6Bb4L1tg7br+l/f8mzv8lD3dOGSbXeJQhwPi0RIpIVKtki92uHmPM8VqPWAWEEs8amNqYWBTQiGQFQa1xUjxmZQ+tHm3jhMWgQdtjQRS+RNP6eirpYCqa5SS/1cOJq0fbAnG7s4MjE4Wp2Yn2R7ndk8MJiwn3+H4ObkQCVM4Bpl0yQ5cMZc4g2YfwYaSCRtkkGlUDj1sqeMfSeiifWAxSSpjcSTJf1wihDhZAXhKixikiQumZA1lL5Djipm1bDhYKnJPs4FksgUUyW4+NQER7grSRYCpYz8jAR6JSbV0E8fbktrEszoG1CVy8LjD2oTJre9hifX+yiwfCZvUphI/3UwU97u/N3z6yb3hyeNDAbn58OX3xwYXxIk6ts/MaOJzab9JVekEn8eMEdDoBEsFXOSlR6IclhMH3PJaPtmD5xG2PSCNfcPI2fYAGkAa+2hzsuZ6zNrLCVb16sRMniy3WD3asM1MHA/3lPH3cBYH/c2xYlSP9TugsTHOBl3VHxYfzFqmfE6Aa2ZvWLeGIyO7TYmT/N4ekXwH9KaOZgErzoMJ+digAXhLgT3msKgeICxfXQkt1pUvvJQDOIRcBJhlxhpo8h3z5KHK8UhUYJDENj9K6kzVEzP76iusnPMMac7CRjMPwsA3GewGdBvwBfv54dhjpqb7ki+TSGljg/QvdVvZmWPOq1yNy7dobho4C5gRt8qYLF3W8f+PT+85+/X/+MPzQSdqmMIWF7jb0oFQY3vJjLlAp+q4lgXDbHKeYGlho/W6ZOCeUNVnJMJqx4oFbMAThp59YWOZjbVaYKjLNUR9VG3nBRMAJ6CW47B9LVhcMw7bivMHs5pSNb5vtsUPwLFsvxSTeiWQerlQuRkxqhfzuWugAniZF0tJopckWaqESLzSM/6fqcEdN3VW55Sp0v0090QlrdoiTvXU8FR3LW3LO0Bqys5s7svrmbyet/1Nt0C3QLdAt0C3QLdAt8B/1QL/BKDaAGhW6PO4fZj8HoBpUaI+I7tN5t5snVIyYV3yGskuLhzOJ+wq8abEtIZZTZ1V5MKAU4sZ9Qxo3RmOyu3NsdNmGNVdyXp3xJ6SOATnbHoDGMYxo1c7w90txaUq4whAFLeMsg1JKQRrp9jLqZJA4Syr5MWMREezlLbZHqnvlgQnztPevl5wDFfgM0AZ0kc9AYJOEOP41SRy2RaNeKXPMCnja0FnapVCOZphZPswn3s6JkxUi/W0PBkWCvbKQZcBLbChSdJUwAhrwuJZWkv8Z5zraGWpkUipD0rsIHlOAipYV7M3Znyb3ZHPCuAC2AXsrgCaPkuyu7Igr6Z7w+69w+Fff/tgeHB/b/j+1fnwpx8F+OUQE//ppFHaH/w7MRNLIpksZAAsAajErqaGbEBtpLsQt7C9kTE3KIPfblaKGaDXZL2NjJuxAwY4b27fYDKzLhJUkAUJamwcg2SX9QFsGLckuZLPnQGrJKWSwh5C2Ov3d4pRfXNSjKNnYB4mfc2YYtu0nfI0gGSOGQwS0Aag0Hw06MsY3M8aV2S/6ZNxi1FOELalsQDWBtgBFBpf4myLu2UeGu8AcmyG6l/YZEtMFQPp2qfuNsAoJXJgVh/cVYZr1Y11wh79PX+zcpka2kd6S6wj0lwa9jpESYAxbRjinBvbBZsSa2obbaS9vsoB4WUXjp1znH60REscxzVJeaodSuJYmovtxDiez1NXFEEDo//kgwNJlyfD//vHF8OlytTsiVEloy7s+TZAVcaaMtc4VlLz2mjbgFNLoAG9Oj/qGDG2V8TBch486XLppGZvgL0ZWQB62SSlZWiUsWX+zQUkaTcLCYDsJFGyicp2NyRf8knjfhAG2nJhM9M1pdR3AOjFkjhTcaIXAqjK9jtXYiRKYnF/IjPwQqWnEgpAIjPuaDpfJHkzV1oMutrk94tiVidkXNLj/Aa9ybnnpxPYCbjeCAQn3CLqmcyazYJgjNgenMWMvz+6BboFugW6BboFugW6BX7JAv8EoPrLh0xW3mTqDW+5F0dMj4BMgKgcHjw+f92ySZIsCUcIR0ksZwHbjfMTdiCuW3OHgaSTar2Vwwm7kH4oFtPt47JRjoaoVbGXcs5IpjQS2kxtRgBkZMPARFhXZ8tUciUrLheS+oqNpESN8y8hBUYSLG/dyVqKaKYJmFeXcYHZAkxJowt+xG3cBbgi6xV4vKJcjNgTgBVA0IBTYNFJjhxDmhqwOMO45CCNqHnVtpxTg1UzLmFw41QHuCZrLWCC2FckxbCMzWayhvo7U61ZJMOMI8xkpLqckrCUAaWU0zFtJ9kvmX+9RECsHDGyh4fD3nuHw//5+XvDVKlj//z8dHj25jzMHWeSmrIlAZ4K6CJ9DhjBTjKv7DsmURRJjwg8LRDQMvkyjMbBx8ixaeG+JFlqAJHjwUYbAJSsWBv4/BXSNbsHcPCaiRGdx+n+2l7YIdgQu98XUD2SGh0wfCw16VvJYRPTmW0K/audEhfDiPM1JvNcryy5toeWWoiLNOObskYN3JA8qY2LfYnltS3cxbp2DMoLuJRimT7YBl6zKAC0oaxdr3dd65XGHBca+7teKFcSsbIGgoMSEm0rLjdSbVp8p7jcV291rtU+4DYAGxtEouo5Y1CeNp3l2SONzNeZe8tWLfbWp8OS2RzfEl5fK7SReccPJE0CqFI/FYZzUdl0aXAOo1rxoiOzrNfKzjwePv/ozvDtDyfDD9+8BobJ6QAAIABJREFUHkYq2bLdYll1DOKkJygBXAomMmUYUgKpd8Bi9MPXWbLyJgY28zhXQs67WU/6i4zYCx2AdCTIsLLYBlTLdcsYuOqxT9hxpMNk+WVhCKm+7z3Go/weu/qpsQKUOYbngcZ4vpQkV8CRGODFqUCp4sCXipkniy/H4TlX9l7GwPVOfWcA6XxrKfh56dhT4CYMKnJfmFXPSs+zqFjI+cv+m8VA7rncx9slxGcY1tsLlfSfLdrs/LnSZWzTH90C3QLdAt0C3QLdAt0CGwv8NwBVDtEclbaSjosu6Zgdl0pIZKcI9wfQiLNjaOQ9k1ipOT9sA3tKYCC/m4/xNkrzYVeqXPUCsi2bMP0gfkygTAxqQKq5toC0pBtyD5w86YYqo8omLAfQPaTMhv7WMZz61nyN8RlSYb1KfjtRnCmlWHcEsG6mGg0g0MgmwGUX4Aq7qa7j1G8psHMXL796MNP+ZPYl3hPAgmyQzyPJaGFdYHcBjy4PI8fa8ahg+pKzIv8DfMCiGAyRrcXAlFhUjgOravTm0RKDOSKuVAdE7hyHG7ZSIF3HMtML4kAmW+2Y8TVojULyBrkvbK80oQAip8qh7wLXSpU8PHhyd/idaqgiqf36+3diHrXgoN9JFATTO1YiqiQ1Sk1XSppYWmsWlRI01Ikl2VIY3YKem2nlSZJz57H5YwCCR9kANaS2GcbY1q6zj1usoj4DDNnHZ8S4LYAL22C7MIQFVLXdfYE2YlRp71jM4mtJf21cmww70HYAYL7P7y2JEKbiKzO2xC0LuEV5LWAD4GtXhcftrnmxIWDbGMoA0OsRnG/bgJ2SYMtsnZ7OEMw5N1ZtrG/Gx+ZmT/mtEhgZrAI8AWSAVj0X+gyr/f5dLW5MwjZfaoHm+5eSnMK4Mod1Gc8N4MSYew7zv3SctpOYN0wgj8aON5iTOwTnDGTdkikhrU/fWm3SlgwKNjRgNYAVEAggRPprVlMDsXaDWsYCfv/X5/cVt7kY/vCHl8OWVhbGxJRSgkYbe65hOs6B0SFAFYZT42GAfh+w6gzMSH3ZqmyfxZ+MiTPXYlo9ogLWruVbc5UT7jPMQgjxsiQz8znPdyxyubYqY/f460QjCdd4r8Sa0gILWiuBzYUTuSFJFiBVEqUrMcoLMannl4of5Tz6Ltnus0mKBJOKXJokSifiUJ31XMde6Le2xzVKD12T/JEtXdGt3BU89tIu1H2bmcU9GDnw5hyvT7avOJ4/99tmq/6uW6BboFugW6BboFugWwAL/DcAVQ4D4CGWEzAZIBn5GEyn+S67PHnwO1AnIHIDQmFZeYQVJTtw3rMFQBOm4FivKXtSLruPkbI3bLss9oZkTTC5ATQxQ2sdrnR3uLO151RLOHCBkdkGkAaAdWvUHNVnS34pUaOuU4IGKS9A4UbO/EiFJ7cVk7ojKS+yQsd/Wr4KEKisojIL8YgwuTMlHhoJ8GEBsu46kZJBZsrEkCaUJEs+BNJYPsuJxAmFfb1WNs+VzYa8kIROSUyFD01Ma0rgVDZWfTkSkHZ9VINlOeuQPYBzQDDMsWTHyeZLGwF9AaokddJRAUNkLVafdyWDBkggX70BDe4pO/PB3vCRkth8/PjO8ObdYvhKGX8vcPrr3FpOLNvt0obsAosIeJ4JvBqoeozIkwH49KHOVYEDg0HAQT2TRCkscxjNxsiFFYWInJhFDfsFgwtRW9WAskBQHG0ytIZxRU7txE/Vpk2s9/c0De/BMKrhNyfKgnvK4oX2sawXhvgWYDRQjX0New1CCgiS8ddMHGcBkONJ5/PY4nI9cvpSyKixjE4gVKCwcLDnqkvo+DoiZpZ2AoCY8usZX4sWBk9GHsyjjazYDChAGqZUGIfQyA8k/z3czyISYPbb54vh5FJ9x9aAW+Mp5l7aMYPnRRbmDOAz4tP1tVcMpM+J+1dKABjNYnUNyC0/rmzF2q4BVOS4Znz1XIghnSvLLbGnqR0aII50l+vtXz+7NxzujYb/5388G67eXQwjgTqSKO2qcVhqzjnlaIhZrcvIYyQjsAEjIJF5QV9gXX1TKEDO+7qNGayajU2G4mzJ+8TwMpcNqgGmJE2iz6B8ziPXmk9VVieSdDjz3O0Um3ulREnK6Ttc7lJSR3Oq+n+pZEnLS7Un1nVO4qQL3ReoNQusLZUF94aFjndBtl/9UXLmWPGnKk7jOzLA14mg1mEYTdYbeJqFQ0CvoX2MsL53t/t8wH6M0u7vHlJ/dAt0C3QLdAt0C3QLdAv8ogX+G4Cq3WS5K/AaAaFxWnBskp03DCmAKszphhWl/zhrLQ6qgdQ9OeYCQZZThulcyc26Ht4C1+wc5XuOmSRM4nf0GllagG1jchHyCswW3cSeMLn7ap9swIjjnCUWNtHxm/Q0DiRON6zjWCCUDK7UTiVb6ETg0RJBahQejFSiZTXsj/aH/aly88IkGlSSoRRnWM64kqVsiYQgSdN0fzrs7WsftU9iI0CbyaUCrKl9qOOZEURaLBsSn6bMnitAKiDR4COxlNNdZTT2QgFMXaS+sLKGQwBAsZ4uO1NsKiPDEYdpNEAGTAFUy2lugMhxeabr5MySAEp9Gilp0joBkL67OdxXfOrB8LnAwf3DiepunqmG6pkXC5D3AuhJkIR02NgL8M3Z07EApjBgzryrTjmZFJJpvTcfA2j2ckaAIHuaQfP+gEuB7ZLHmq00KxiZKzGbTtrELDSAj5w32DAZcisqsJZLin11J+Nw0za2uqsaqoBVbAtIfSspbJu1mWdhSJvdwkEVUJTNiXWFaaZOKKDQ7FoDe8xFxsnObjYALgl5mH+RGTuethB0K73D9wHDAdpOVESqaQP0gB7LT6lLum4+rCfy2pR9CSgEnAIUiZmFtXyo2rHviVX1WPT7D6+WKsuTpEAGvBxTv8K+chhn8MXuVXvXLC3zz/G4ZWvP75KSc149vzLFONOR0gawJa8QfZTcVcwpcmmXqzGYXkr267o165IvjAOWdXV5benvbz48HP7vf3s+zF+fDjPJZ0HgY1hT7iOwq0xrHYy7B4nMLK/VhLVkV4O0JBujGEzG/u2cWKFhwAhzSoeRN4flTTKrLELsamHHZWSK0W3MrecOydQKmLK/j8Wc9NixG/OFcSsm9VpZfXVeqaFqUK/+wKhSngYa2gsel4o3VY3USy1ksbjm+cR9SPtfKmaVWNRz3YBOlc0XCfAmBGLsyFUYVAmE1VBiUQO6uVdz/riPtiztLfSCVxYWebYlkQ5Uc3fqj26BboFugW6BboFugf+sBf5JQLWJCelGQMR/XFXHleWJgwiIjOMb2W8Yt8hzcV5hSVP3FCaVYixpE/kpjCKtAIDIDsz3mwRMYWyV4MigpsVP8Ym4zKl6MKOKagCC4+fiXAkWmTnkkZ5I1lv9MeOG76o/QB4Jh7YBf5Le4RkC7uwLCrxtTcUiSYZLhuD92Z6z+rq0Q2VVtVMKMFTXR2IvJ/uTYV9gFYcfttFxjMoGc13gibbHTqAEGOZ7ACcOqSB1SQlT8oWswONhtq0xuvZqxNTEuwJWE6sqQJj6JX4C2Py2ZI8BtmhwG4AIm9dkv/jo5k5giiey2MHMEk2S6ozGsum9/WHvwZ3hd7+9b9DyFyVReqr4VEAGCYvI5uu4U2TL2NnMZuJgnTlXthrpIDCgAFdidyPtBSGUE17MqQFPxYbyOwCvlWup4Xgm+BE/Pewo55YEOnpvkBfCux4B0JY823oxFfsiE2UOHAmo3lUyJYDr61Mtl5y2fWtjcAwyXV4NNPkc8BXEHdiKPVp24DCeAXkm/Au4tbWBdjkZn9MfwCbAzWGBAQRNJUrfsYOBrBNgrTdhTzO+dKF9b3mtfmH+pUxNGFJsCBCc69weaE4/fkg26YDGt2er4buXgjSUTGE0a3B868rHtCW3znWeP8bQYrW9NVp6L0IEwDpDNeMp5rnFz5qJVB+JRYXpBZxSsoVawJR7QfoLwPQyl/blM0G2T+7Pht9rPv7lu3fD62fHw1jS2JUktGMzyiSSQnqOZZD8a39sagMAlIkZpr4qMt0N8PI5NcjONeW+w7yWDWEzybaLPbmeXLqG06BtAKo1wMpj5sYiLSYjscbl+YBCoQVQa28AOdLdKzL6wpaSzdeMbCT82MBzg7ueshPDsl4uFLMKoHXYrfQtWtyi/AzZfC8EUE8Vv3rme+21FupQrWwPFxzDdywAagut4AwCVLFvFgIzu/mO+Zwa1gGr/dEt0C3QLdAt0C3QLdAt8L9mgX8wUA14/P/YexPGSJLrSDOATOSBowp198HmoaZEitIcO7P//z/soVmthkez764qVKFw5oFj7TN7DoCtpshekd3VGs9iNvKI8PB44ZF0c7NnL4+vm2m0DrINDGpcfLMqz+SGSa5nhf48U3kBUk2YrrXST/5pSs2wH8/YfmzI8IeZV5jUmojf5LPGtClMKpMnHmETIx+GbQSwUh6GvuBKGpbHOYL6F5FvJMYtZ5P8VY6EaA4AO7ftEuCPCa1cegVaZ8pzRXZ7pUQ9AODWtgTDktkym+VsR+S8QhDajElTQjFxGxfaTjVWp7tigJnMwoIBMDgNl/mAucHIBidhfYjxEBZMmmw6doTELE8A6XQ0M1A1K8qVAUCI7d0SA4wE0P1gOlrmOi49A1AkQjBMegFY5HpcEh9klAZ5MK0BakuYV4FUpL9bki0jAzYBpNeXYlQfP9oZ/vZnj4ZzAYXffaH6qeTOaT/kpRNYU0l8LQelLzrUbJq8PDvuAgh1vInYVJhoGyjdkVkCXgL+CrHV2EPWyCcY48DexRwVCbF55YBFS4YdrEiqHTiY25gt1dsAevoB2CQuBjEsBARuYaa0rye7vD6+Ho5kpoQE0w3QJLjLe7ZHSXkNawqwCIwBAhsjyYi9BXABnXQx4Cbn62UHg18ubLAUbeRIOTbg1A7ALDjQD4BlTjOgmzazqZ2WIVxRqzbG1/mP5GGmq2Z+17DSGjvvPJRMXUQa7OtSeaq/fylW7hwToByP9n3sWgCiV4B5cmIZp8l/TAxbXNkm/Q+j68gpNmxjgOi+xPQLZpDApDwN5Wh0HyD/1fuFQNtKANB6CzW4NvsYtcO92Xj4xY/3DXA/+fjVcHUsKYNA3NgyfOTCkQzTTZa3RgSWawNIBTgaZAakAt59F3FfFHvv37SsLoThL2Z0LekwEl/f/7ShuFAyppWucZO+RnX/sZ3O4VIg09J8LXpx8cidvdZ9s5Rk9/xSfbfsGVCe8wS0Mi4AqnEIVkwAscpXPTs91zkgPdY+5MPqH7moS5XlQkR8dL0wIOUXkd86uFSAKp+Rp3qp1/nNbowp9x9qjamikN/u/IY3v4D2m+tw9EePQI9Aj0CPQI9Aj0CPwLeKwF8YqN5ONYuj+VpnmL4yDZJs16vw2kqlEaR99eTmFkx6mqcnMAr2NDmowJkAVYyYkjPlen41SfL02DNvw8q07++Oa2rJJLDJjWk3kmS4UpgQl6jxRLQkm3rVWNRmQsJ7ckkbzzAnY9VAEHYh/ALOvXMB1flI32pijBkS9VWDPsqICEdPpMGYGcl9aXOp86GcBXmZc7GlOCQhzVW5G5xxOVtn2GrSCtAkNxVC2kwTZSvEjgB+cSY2MFGf5ptTgTXOLU46ADUDCSLJbNaptDpfgQ2zrgAfQCj1YOkquZQGO2G/YWyZ3LpMDPFSqNcgAYHNLbkdj2fk6ooxBpBsz4YrSYF/9Gxv+OmP7g+v5UKKkdISNsrSSFhT6sMaNXo+DyjHWAm5MywxTTs/Vcd3bm2BZGMCu+fmH1fQ5kEGCZH4sq0ZcY0HixUN3HL+jT1FahtpbBYEJromliLrbJmOezuuqwF+QFfyEmMkRR/IT93fyXvqqAoLRE9MI2x7w87e4GIDcoO0BnAAJdoW19pafrm5fZKvyln6Zsk445q0Y/gwAZOFidx3g1GudZ0bLDFAteCfJcdp8xaotrzLwKzY5VhqaqAfoGqGVQd6cG/kGrIGSNRTPVwPr44vLKs2wORaOUg5T+OwUNgGU3YUrmMHrqYvbRvarOorkS0zZvW9F5AEGBlHvru14LE0g4r8lzYFVJXvCRB20Se9X+t7gCr7cff/XPnSD/dnw29+/XI4PzgZRmJaR85BhV0OkznSfmMWQmx4BiAWwAMoYxTVEoFbpzOEb8aH41UKCJ8YmBqASDtq2wZpWtzhegJgfUyuGecJsLf0m0ERcyVHFBUE8QGE6rfh5OJ0WAFiq28GpDpHL95oI7OsZwKoAvAA1Qsd50KMqscZvyTuJONN/3Q+5LoeC6iaJfUilOCowGlSH7IduawsXjR2Fc8BMvajjElpsKhZYFNbikfGTn/0CPQI9Aj0CPQI9Aj0CHzbCPwVgOof6wIr7zuZKEMlQucAAwRUWy2+29IzrdZp5GtxCObBe6afOP4yzaLIfBiOTMCZNGEGghR3xxNb8qQ0rat9w9YGrHJ8pr+woffdHnlYgZoAPmqpSmarWjMAIRgHmxMBsNXuQmYjTOCmyGfNEHNUsYqeUF8JqG7JGGk+zKcCb5L0esIviSZgEgbychJQuiVAi1swoCp5aZpA0jUIU/IyBQA3xTJiFUWdVeeVUprGoDxRoMdMhAElgExDUb3eFts8FViNlDb02dryYPI3Bc8peaO/ACHXXjVwIm8UV2EdwYBQnwMsmXpa+qjJPpJkPtcxLpAyUoZH9NpMZkqbAqqXKkNzsT3XOU6HX8jt950n28PnL8+Hj5+fmm31AoPZ4jgQR+4b6S5laGBa1SEB1HDoqVvKOaRGKI+U5IlE1bZPVWYFEHHpPEtkoGH1iqyyXJfjoja2lFWxSD6lPue45T5sJ+WSBgcIJ548Wl3TBhQf3cf1N9+/kpmS/G08xrzOwrhsQDUD2J+ZcKVfBTxoGRBEWiGdzfuwqMFCkeHCPAd8huW9BeZhv3nmPmCXLEi0uFjBrZgCjsLGBiUWBnXb3tnXB8AHMw4bXfeWvgMbrrip1J9tOVo/vZ/8cEqvHJ2uh89eabFEY83EfMnI7Q0L0CmW0TJ9m1RVnLTAkNqqxe7DKOo7QPuqkCqXnGvXmHGMk+LwC1AdbM61FGO4Flilt8haXT6JOBgcXoplFbxiHw2K/XuT4b/K/fej3xwMX37yZtjjXmNsY/KF9FcniuyXfm/wnhgAGsGxrb5qvg5obUHnshdr6vvGbSSuAEmDRfJpBXo3tPiEoRKA0qZLjGMvrAhkaiAgL6Z+sT/zsbn+kjALpK4k9z1biR2VSZJpYg5B+64bmwGApHgh9QJuwmsBd8CljZ3UmYXYWJhUm6LpHxJiVV7VbxqwNAs+rhut98BS6j23GtJ8f67f03gJtLQNTpGBn7zV/E73R49Aj0CPQI9Aj0CPQI/Avy8C3yFQBfDtemqTiUykvuFfAkybOUcYUyY8MK38bc6SNZO2bDdy1swSY+IRoJq/1zfbMGGE5uLJ0XLcMLGZHgtqaH6ofVy8ntkn9VPDlALqBME8eYu8DSgrV15yu/RvJtB4X8DZJiqaZE4nMiC5UL81Ad2d7Ay7MjOCEaWcxKVyTc2YSu6LM69gsGuiYsaKWRDsDWCYCSLgdGQ2FpdfbQ/IgB1zDh8Rot/Mg8PGGA9pk4nL0aiPAsS7YnRt+QPDgtS35K5EAUZ2olI45Lqa7S22jvPE8ZfvML/hcLi5MlG1XBDGRv1Ajgs1yNSU+i6bcwF+AK7K6Fwpx3YlRhUZ8z98+FTGv2PJfo+Gz1/rGtCmdyl2swBiDHLUfxso4ZIcs6LGjMJ0NtYqp5qrF7CeP7CGtMs1XlNnUperlasJK0oeLixumLaUF6n8TQAsplCW2MKmBmFaEE7cfVC1aUChdviP+vt4f6Q6qpFrvjqWuY/cbw1A2desZRYgWukSgxecV+vcAicDApHR5jBBqwGnaS8AMuDUXXObhS0LWLtEEaDIYDLnnvPJuZPLasMixkyZLdFmnVpeOEdVd4jAoOXIBqqGxC5BA/jnILTx7gNJ3BnLsJaK9+9fSGdwgdTdQ9ALRa19wGMrRYPU3DJ5+q8N+K5JXh1zFkD09dLu0ImdGWF/FyZ/JQBGe2x3ttC9KJCKmZmPB2iHLdcLWEw+Z5EFkMp9qC4P//svHg/PlaP6qeqp7lHHF9ArCTAXYtQktnSRdrhkltHCLnMPJMa5NgRE5+NYFewn9qU6yE0aQ6XVUrJ3itFS/obxrbFvZtNtc25Z2LADsAYv96bvbLbRH3JKkeKSV3pxLkku9VYz3MMmq20YWsuMyVnmvHH8BWzjqC0GdgkoNXOaZTquLikMLMSpd37t9AfFXDZN9fuXOtNEl2zWtVMxGmOaVIpboyVe8zvalkBqgPU/PQI9Aj0CPQI9Aj0CPQLfMgLfIVCNy24gFRNQHkyXMmXKI5O+2yffhQXNs20f1vPufgG25pD0l4kV3rzbtVdyWDPd5t/Ck7T0gGk4JWyQFKee6obA50hMalxI+VQmRy6vA9EHx5d+wC5MkdhivFTHBpSua0L7YLxrp9+RJL5I8GCorvWaSSygArZzOhZAJqcSBsbASdwHAGeuowqowsICKslvtTOvZrKwVQaROj7sCufsUjYwqs5xU9vXU0t/s41YlU1NwO34m566KiK5rDzFrDKRNSBR32A0kQN7og+La3AkUCpXYRie1HFFYhxJ8SWlZVTyA8CK/HfjvtyFVJZnR7Llnys/lbj9+tNDAbmVGdsNzKYMKKmjGuBISAFegEXnrgJkAXTImQGgSG8BP8zra7QYxFpqmkk+LKNLt9DvYiBrU4NLWESYNtrmeMnDjXETrK0Nm/xV5LXkbBpMsa+vecAXW9Aftn18U6rlejh4czUIM7mDBpEsDJS5jlutjm8g67551GgCiBZY9zjmXGEDjVmTW+rvAbO+XXgTdtVMq0vR1D1iAJUcX0t/eRIbxyog+A8eZtOzAIGzteW9JT+1q7CPlvzPOOvCgg7D0/0ty38NsLX/V3L+faMcXWN4QD2Az8dOnrDrBnOMnFEB7lxT52yyPWehBgCh3EftF8ElgNlT23FsnH7JQ8UziPznlKfh3gWsA4qLhaQd3Xus88S5NzLwn0uOjqD+d5L/brOt9r9SfdVrmEzktrVyAoB1VR8O6lIyacPPAqtmhJvDrsOVnFXLmH3dAtIXzqPld4j7vWAibQBUSdxmjABWOX4x0MjteSxGYox1/7UFo0uZQNkNWIGBPb2Us69lyorPUt8tVZ7G7t3sXCB6sTwXIx52Fe6UB3/PcP01RJVjsn5PuAr8LjitAMbb/1BTULeV/jMeWBBsvgJZ4PMiTHQOGWf90SPQI9Aj0CPQI9Aj0CPw74jAdwhUM9HMLPvOpPpmKpoJXnSvDZC2M7s76fn6/ry/u6oPECM/FZAKsyoTJrGlTKSTA2tKyFDtdr8wX7csrTNNtR+Owg3WwW6Ef2XSRq4q5WSYdAKJMR+BebuWedJEYHYkY6TdTUHYbR1HTCrgjMkdE00ABqBxR07AI9dMDUJphj0rXH5V0NTcxOjCjsFTPV1TVZNfjsscOGeEaQxOvoAt5LrqofI/Z/DAkv4ymaRe4lLtkD+KwZNT7Jiw6wBbMKuS6G6IejMIRR4rQOPJs0Dxpdhdyu1Q0mYlZ2Em2COBZiTIYwH6TR34ilxbsafglSvJf8dP9iUDHg/3difDT370YHgjVueff/96WGBoY6Mk+gsQJRTJUzV4JL6YQInyouZsBmcYx+BP/YcYGzNEPkz5mltH27CuxNEgqVCmFyMMVDOeYPwMwhUnXjv/tJx/3SeP1DLI0ZtbkFqgWN/BVCJTfqwc1b3t9OnlG0lQNUfHqZijN2svuxEXEM/o5buAVfqE4RO5y3lkP0M2bxLzIoPHNe1kSaYZW7EFm1keXUwpx0pObQN+qQy7YbSmz3Wh2nfWNDCucA6udjGPpcPJj01pmLjEKjdUxkmRBV/rvOX+K1Mlg1Fte3R+PXxxEEfcSH0DimnbCwxGpOl73H3TD15j8JPUz4Bul8MBPNZ1BGxT47b9gpBvyngCqGLwhKEQT5cuBeDSrAGkJLBiKKFeyTuFqQffffBwNvz46baA6qvh8uTMpklXYmWRyl6LkQxQBECK2TRhGDZ100A3TC3n42vHuWhzy35roYNtXBe2fuqIJuCR/mQwhmn3U8DyxiTL4Dcg0mBfeaUXCszZSEyqSslwAJhW5MxIlfktspnSmV4JsGPOBnu7kJPxBbVULd8Ou7yW0mN5RYaq9tHiFQqLMwrS6PWpgCqtuYq0693yW4XfL5VVsxhGTqrH2g1URfFypudd06QOUOtG7n96BHoEegR6BHoEegT+nRH4HoBqm8j8sUMDII1KmB1msnvzCChNjilMXwOebXu+z+sNyYwBnmwD4LS5hyRvebTaf9HN3WbIsS/bAkcDVnlEVswjbC2TOYBgeNTIcKcCbVewg8pznOi1jDRd9xM2FRYUA6KNbU32yAnVBBzGYiKZsJlMM1m42woUkGMJ0BJaWGG0okPuzHcEDtWW2THtp/Nhsgj72XgMEA/vAZ7k1grauoe0S63ECwFVUoPFVebcbCQk0ChjJtcsBejgJgwTxOdMsg0OUm7HTBbYCcDPcVQiB4BzAamqcx6JPbV/855qpz7ckyR0ZCOlxypR8/nB2fAvnx0qirRdjDDAsJhlGE0MlFweR8egPwDVsDRhd4LbmnMvzB7vAtyR8yaHNGCr1UENd1eApV4DDNW1GCs5jzFthAENcHSuL+ebi38jO/VIhHlkJCDt1POppL/3BFQBLS/EqKJW9XXSVvQmjGD6cVN+pj53vikxA1TxD7AD7vFhAkp9WnyHIU+dYQBOy4EMcIVRt0Gzj9OAqo5dQMkg3dQggay4ZMUixzCYzjEbkDRYsYFQ+rcym+oTMnvJgsB7jyYiz4MgySv94pWcYskHNRjNYgIHaOVkSmGefvHwmGJswWJyrXJecUF2YMIKTUViAAAgAElEQVREawjcra26ICfV9HZijgwWVtUSWNhbs5h6YtykvrZaq4B5xsdjKQB+9ZP94eDLo+GVns4L1XMTpGtWlXbUEOyxXm/a1IiG0yfnlhbrGZE6QLWAJ78XBuE1hmlG9zMuvt7HYFyAErCLXFn1Tc3OWpqsHw5Cxr2gTc/Egp7r/kX6f0UtWBhd7h1db18fM8f6ey5ALgdjrh2LQOSrriQPXqttZ6XrIq6Um+qFHvXVNV71ilz7MzGlyH4DQTHR0jXUP7WoPZMykVSJdofhDcCTCwN4zqJLf/QI9Aj0CPQI9Aj0CPQI/CUj8B0D1ZqZesrzxx4Bi3n+4SQoDKln3AUi79bqY1KIqZGnudoCwyXKJjQOV/U73V7bn3xWHoY7BXFgSFVixZ+EYc3xMkXjyYQtvr9x4jXw0esdsafUJN2aAsC031ITYuW+ASmR2drmZEaZGpkrYbp0KfBnNpAZeEEyAQ0MTZDUws5ci32BId2TfHhTgNIAShuP9ZpuuXcGkPyNmzBAEEnxNk7G9W8pJnR5JZBOjiwHY7JOhqzA5lhg2fsZVCB9BXY3qWgYWjNqOhZuw0QX8IrBEuDGRKDMocYCqtcTyaf3BVR3ZCIlhvXDDx4OU+Xa/kZuv5/KXZW2LKR2TdT0d0sM9Jin+r2FTFabTO8YzcTsKMwUQNng1u8DVCmbYQkzNVYLlXmLYrMCdTPeAhoDVKnfCuvF9eM6hUHmlDCrgmnGQCYgc+R8ynDujZ01cwtQfaDrIwNpPHYAqhg5YWRMO56+Y+zjBYawkPbasSS4Rp4x3u1tSDuANEBXEW/pNbFuLJ+3DzjGHItrb+Mpg5uwkLC9lsHWuUf+GyDqUV9MpWNWnwf3AcDzPSyuAaPzJ618dWkhABkhQTa6vzsenshUiS5xvs9fXQwHcj9OPndQMjHhgdOwwbZjXb8BBZycM8x3Ok+YW+eVmq0MCDZD3O5u7a90yxg9UTfVLku45VKWJYZf5IL6CIB9fYFcGcMlACyLIDNdu3/86QOtXS2Hz353IOksDrkOvhhVjSmXs4EGBvziIIzsX/23KiD9dI6oWetw7nFIznm13GgDUCTc6oO3970FO6n+gvoBqb62Avpnyv+UGxeljUcqR8Nnh4sjMcIChervpWqnOoWA3wXKQSkn/Er3tNlayZYXb851PsiG6R/XTnoL/T2/FmPMAh/D2IsjuVZaChtOtXh3ZtBJTirOvvx2qn7qcKjXMaHLVWT049bOteXzlpLR2NQsGvRHj0CPQI9Aj0CPQI9Aj8BfKgLfA1D9etdbF/gbSigF5AGqTIKqRqinUrCdZbByAy5533JW24q/KwFWG/xl0hqnykyeGyvL67LY9fSNz+3b636oyIzmyTgUI3k79Xejmqwx8cvULA6XyjYdHmzuDTsyT8KIiKQ48kuvJSeMXFZP2FZJeNG8AlYAtGZFBfYsC8Z1U587/zP0pQHTXPtYmioEYQMks53trGFpFRvnxMXoaQbYZDsBCtyLMUu6EFgFwBgYM9PmOPSp5LsGqWZrU9bHOWjaD4a2gUS7lOo7RILgU9dT1WT5WgZKGwKr17uayO6JyRa19+CeHH+VnwoL90+/ez0cyoEU2SUSY847ct0AYnyZmHRzCWBHp9q/ldJpgIa++RyzW8Wev559Jz/XdrrJRW2C3Yhws12bRgMkAW2wpja3MmgOEwn4scQagyiOgpxW/7xPgSqDWxYZNHSe7Yu71wIEMtXnAqrODQ0u8zUqtWuITIPIHMfsIPgOIMUoNFiEeQyYtZESG3Kueu+yJVyXAkK1tGHm0k1VLqzPV+8B0YbAjA3HLFFw19yxkIN874+8dfuP3sNSAkrLIMgsJfHhc0LuewoVwObw7CFO0dn51dHl8LnA6g3wb60Tv9rnpkZqo1V9QQFrAMmc/wom05LV5HpyZR0XfgEAqmJvW4wAgW1hAuYUWTDg0Ayn++8TMWilTZclVhsfvLM7PN6bDL/9lxfD1ZHshFr9VcrHGKiWSZl2tZcZ7lxIlMmzrv76GIwt0+K1EGDQXWCcw7IFn3FtKxfYoNZsanJp6edStY0u1Ack+pS0Oheb+vrs2Lm4jhnXVJ23WZJ+V1hkwj9uRb9PJBE+FXp3DaEcH3dfmyPpft0dS+VwNdHvAIW14EOBqQK3MleCc2VRg4qpxzJKWui38mI40n4oULjjSW5g4Y/RhRFT+w3OfZbf6G9iVt+C/3vJrdgfPQI9Aj0CPQI9Aj0CP8AIvAUzidaFyGp5pIwNrxuwZNqFBI1HMTE3wWZ/2NHIePOEWW05p5gksQ8yttP6PpP4QL2A4vSCCZneu7YrzIPabaBDE7pMl+ExMRSBARSQ5Z2kczCUD4f9YV8TQib1I5XvYPNL5Wcyqd2WCy5AamtTrsAjTR23BEKV62nmRdsxWVxrEgyQHJNLihES8koBzS3qqGKqJGQ00+eR5QJexAwJSFpiCEsD+FR+rMEmzKAQsHNWBQIN4TSBt8wV5s3kZnEllt2KJ1Zb1Cy1/M8hCktnDob/aV+lSQpQG7+ZGR2L+RFaUW6uJsH7MlESs8p2zx5vC6g+loHScvi/fvNKRjICCK4nCziPgZHjqT4Aqjg3gz8bKSVnNcZIAXgue2KJbvJQTej6mjUmLo62YZXbSIGxrjqU+sy1OwEfsErEB2m2ZcMsGiTX1ewx8l2b3UQK7EUFhwCgl33pP2m1z/YHuRrLaEq5m1/dANViDumvwVWNW79I56xmpm0dL/VGkyG9Qr6KzBfcA2gz4Mmd4dHtk06Oa2BUWH3n1JbU1MDVDCRxrtI1jl3yK691cZ0W63587X4yHacGtFDieNXxYbCdN+p9A85yF4lVfrjlcjW8PxGj9+kLZOsBagbnxZ7Sx5SigQWP+RexRfrrxRDY0QLpMJ+RIIdJvZHXqh9LmzoRH9jTWoQIDjUTnRIwPCn9kn6OKV8Eu+21B5jRq+Hh3lSs/97wkYDq2XMAIYyoGhJzuUluqpnkXHPyjjdgRB20/FrA4FquC8Bm35t40ZkGWjN+E7OcP3tbwmvpL5LgAD+zpSvVi84FVc7vicr+qKQTJkwsgMx07+jniX2FMIct3XtIgjFPYhuky4DfC+XkruQQfCa2FDDKr9p8c1taEW0Pu2wYmqzUTWo4Z0Qa0h7om7PhjVnTBj6Vha1vUZqkHFjGMCA25cJq+aDet/GUVttdWm/6nx6BHoEegR6BHoEegR6BPzsCmXF97w9PJTX9cfVCTZyYFDEjjFQ3kyNef/3BfhgGARiZ7EValyk4vEnazXtkwrRxt8Zf2NTkXwW00lbYGUMEw12SO0fkuSLfczuYi4i13MDgCJYxjsL7w73h/lj1W81WwjIJwChPDBnjRLJZKra6TMREfUV+KEkvjCrbuySEThNQOcHhV6CDyTr7wXyClKaUjMGoSRNZAymjp5rEVx4nNVYprWNJsu1sC/ybpQVwBQzSP0+dDdqa0BljI01cAac2N4LFjLWP1ZvFaoYKDAu5pfqpJEcuVZ7mcn9P5Wlgm2RW89694W8+2B8+/ep0+KePDgUu5JDMuanG6ghtrUdeGNUtclxpj49xNDZbWcsCBUzbBN+yYdhHhgJgrwawsRCgD9BrZhWgFHAGw9pyJe08q3927XXJG6NFHzslc6oECyPHgDSjz9PuApVuXtshr332QMsqytE8FxB/eQx4qjFa83kwH31LjwNS+cD99TnDeLKBegWjarltMapmxnKD3jKyYVbrFNPvJt2tUZyhAJsappmjch6FrwJUC4+GfIb1D3htatsGEhPHdJvYNSBJp5oh0/17qkS8k5xKMNfnB2u5/4IkA8yc51r3Us5HAAn23+A5LLKBnxnPYpQrR7Wdu0Gt5bZxQo5pEoJ61ARgS3JVEy9AI6wqkt3IbVNX1b8WhdAp3TLXuPs75al++fGr4YVcqclDxVRpQ0AVgGvTL8JDjioHqRI3iU3YcbOkVbLGLCk9aMDUY4u3twxvk966JrFlxQKXruEqkIrE1xS8ZLjr5XB0dhIQCvgE0PKTpnsnoyhSbtpfKq+VXybSDWBll2sMkMhLZUlAi12AY4+DaEIaUGUrctnH+g1jTJ1r21cCqecCsVkY5DcVoM9vRUu34PcEVhUjpfbIwkUrO1Yj1n3sQPVOmPrLHoEegR6BHoEegR6BbxWB7wio/rHDGP3UM2yl3Xadi8okiQkRE6BMmP71g6kXNUwBqsjPAIwtNw4m1dmNNami7AIg9TZ3Lt8zAVOSoZ/0BumvNZmeYOa4ACmBP03oLjboE4xrmMZkUGJRtKWezOXkSz6pPke+R+9VNoJJtAEDwEHg6JpcUTFKs6lK1wiEwsgwqXQ+piS0lJUhBxZRHq7AANXpiHIz9MFT1NTH1OfBEMUykvuqo1JrlfZhDAGeSIaRK7IvjJJlvpgVmdUL2DWQEBDAXAkQCzB25OkbMbP5UEyVOF9DW9jfuQC8+ria6xo82DXLQ5O//OnD4dmT7eFfPj4afvvFiZlBjjvVtuStRlJbJkrui+GUc1UbW8kn1FTl4dI++mtZMGYxGOUAzAAggB4dNDEEuFVcCghvYtSjz2HxIp0NgwpYMkDkn4ch+ai1ckOsAKoKWnJVmaqH2S2FsYDq5vDuI40eGWZpPWJ4Kdmry8cUC3htttIUXIG93AcGg4Ad4lfSXLZpBkIeoaQvFkIM2+gL7174irdarMTQTHC2IefXY8LNB9KYtG80s2+j6kOB6FY71r1V0nEYQPoI0M19R19MNrK3gRpkeNDuRE6zTwXYW+mY54fr4cvXYiV93jFSSkZxxRbwBKtOfPW0P5FBbf4yVgxEq2QLO/pa0T8D2Jwr7SKlJQfW7zFS4u4s6a+Pa9Sfes0AeoAquagwnECuH727N5wfnw+f/OZgmLMwZNY09XK5vlY0m75V+HH+5Un+eFZGbuS8uUZ8XmwqeJMyU8SYseo+BbTyGRcTkydK4RCbC+XKXjKI6pqcrM6G48Wpap/GDMoAXez4BQta6jjmWSwcWC6tf14QOFoP58pzvSBVQfeXs80tURbDKnc3MusxWEMQfCYgmorTW1ZynOnKHuu/J8pNle0SV7x+L3nNltSS5jeV3jYQyzVhu7u/qe13uv2uJ0790SPQI9Aj0CPQI9Aj0CPwbSPwHQDVAJAAxEzQ/nDiwlSQKWPLe0K223JRAZ9tst/a+DpgBVgGqLai8zkOcmBAE5PHsio1aGDi1SZRtibSe+S/bB9QYbBKuRkDUknx3B+8dJEF03tqKSKDYwIMpFQZGgFZE2OaUFMblZIy1OHcZNLrshaCORCjAo7UDaU8Da83BGopFeEJLmyggNzuhqyQ1B7lIaaS0mJixNH555zWMuOxXNYglLNgUgoQC6tsQKX2t1R6Zi6TI0BX+gNwKWDG+dKHAmwWS5f0+ErHYQK7VN3FK/XPeaU6L8DeCN0wQJ36qervFWyqpM3SwAo8C4iqNM1/+vnjYUfOqv+nZL8v35Cfqr4BOLT/RGDThj1EXZ/zntjYgdfgMNJfwCPvG3hke8dO36/tuloGUAY9bMsWsKUmKwtoBWx6Xx80DGEwFoA1ub/E37mQ0foqmqmxykVdwUixf4Fgj2B9ptTc4f1HWnAQUD3R3P2FgCq5xQ2StT4EONZk3YjYzVa5mAxHFgmcA1qUrI2BwDz8M3AMgCziPCDQiymA+chMWcAYS1Ke/t2C1FIEe1sWKigt5PxO+uB4B4hnbIe15K3Nijh2big/Lg18kMhyNLbTuNafZ4rDtmr/AmaPzi+Hz16ItzMzXCC3Ylii6CgCOG/D/5x3K+OT1wC8HN8LOLXQk3WGgNEVB1B/tQ4U91sDQekd9EGYXJhKOhDHXkC3sJ6+B/jp7hVgfaxc6kfKU/3NPz8fZmItw7jmjFlYslwZmpinPuZ+Blw2WTMgkuNkXCUH1tfTRlZ1/ZwrG7bYTsQwrJxg5dD6PM2a6rfJn8vt93IhoKq6pypPk1NmfMhMCRBKHzjnchHmvrpQWZ0L5amuVIImCo8s3qAM4Z+VF1wrzsc2WMBRtCGAXzHgAp8nlvuSIhFfAIrXxCcgi4f5fcyC4L9+fBMw/Q7+7+UbetI/6hHoEegR6BHoEegR+I8Rge9oJvHHDgP4ZBLEBIrJDxOhJgFu4BIg2SZBzdzj7tSZ726B7u1lCUNbmX1+nclWJvCNKU0JGgv8alJG24BfwGvYWCSO187lAqiyHRNNSj0AZGOwRE1RHqm7qiNJpjtXQpnlpWrebKxkfkx+qZ86mcqRGDmm80WR1mLSEsBJXupUOaPkmwIyYWEb97uJQ21jIwGisKZIk8vcCRliRHqAQdhY2TwJrBrIMdEuEEt5Gv5tYugEUDOzGLMlngDVMzEvK5mvMHd2W7gaq1/UYmXSa4Qzm6h2qqTTOwKqM52TQPV9Tf4Bqsz3/49fHwynSwEEAVgvRWii7txW8lXVIeTRsKQAYdAbIAXmi/MKfg54hVg1p1aoywwfywcFUpmIu5asJ+jFZnFVnc+Z9wB7S0jNxkVqClttoK7XHMNXTy9EEvo1KAxiz0C3gHzGg5Y3BFDfF6M60d83MkI9UB1VHs459QsPoYDGMg7KV4m14SEgxedo1GiptcHdGmDKsQMUOZ5rw94B71cwiYxW8pcrVvGkCsNa2NMxNNHH9S0warAE2LQ8OOfD6aZnkd/CWhu0ciqOR84l7rYoAXIfAqr390bDE5XqAQBiZvv5q8h/Obc44XJ+tUhgOMzB4mLt4xm0luS5VhKcu8q2xMdRACYBuOLui4GVnYz1+coS2gBcpWra5ZeSMJSCsnBVX1BP2KBV/VlqTK6Uy7knBcOH7+8On/32YLg4PFft4SxIwMZm4UN9E4gEoHq9i/29cBCzJ8r0IP9NLm7YVE7EVlwAbkap84ILxGo7xriBKpgYl2IANzJlLQoh9+dz3JzPL5bDuWS8LccV9nSNKZoA9krlaFaSB3Mw7mNKWV3pnC71Pfe6jdo4hOLC/hPlkJs5XZ8btPMd0l9BYYNSzJVkJxWDJd35VwapchH273LY7G9WtdRX/U+PQI9Aj0CPQI9Aj0CPwF84At8RUP1jvQY2JZc08rGYc7T6pdkLcBkDoxh4MHHmeRes/rH2GyhlW9pF3puczbRhDs+T4TwaUwBQ5bh3JcetX7RZjK+A6qbyQQG1rj2qtsgPxb2XNmdiRUfUNdXMFzffK02ayYidCOxNVaaG+qNIXTfI2dTh5psz1308l1snkrxtyYgnY7Wt7uHkS11WylHYRkfIgdqjgEeAKhDXUlNOS93mGHb+NY6PZNflcyxdBZwEuIRdJQZBgpb2wrgJ/CjbzWyRgQLlcZAP4zxM7VUm5Grveq4+i03dcK4qtWS3hvef7Q4///GD4fnhYvh/P36tfdQ/ISgm/yu1B2BEAkxZGkAquat0CLAOqIFN5dx4JJcxIAkAmxMKI+z+671LrhZL3IySItu+BW2AjpTEYcc4x9JoSoWUSRLtqi2OP6XRAsOuaVqjxXmrXEu9B6i++0j90nm8fqNSIseYYYX9a3JqAy0Hlt54peDO8G0lZ2LMZIde/V3LseoCV1v6WSOzSWMbUPX5mzXFGTouvyl3BBgsqbEBX+IVZpJ4sUvySY1Ngz7zNz10HyzzRZYKbjLS5zzSXtt3SQmdanuqMf7+Y8ZHQPJrscvP32SxKRJdjt2MojL+WskftoEVNHt5h8W9vSp0Mfco8eAUAKrgOzPLuhpxCwYoRgJ8LtC2NqCOiRLAcuH6qLpG+ux0IVZR4HCmjvzqR7vDmconffHJa43rxAQASry0DOP9YeOvlAMKSDTLXewo/TCYZRSxkOCrnTGWIZi/jUnN2AXsQzfnc5hRGyH5PNIO+wNKAatLGSyxyEUEkOJfCJSuTsWuwvLSV9037H+FwzgItMAw98CoSgNt6j5bqETVCtaWX1OPrTgC08haFC1A9USlbAJUw67eKmFqIPY/PQI9Aj0CPQI9Aj0CPQLfUQS+Z6Aa0JdZPBOmTEMbeM20GSAIUGWCyMSJzxpY/XOjFHaVdgNKm8yYY/NZzJBumVVAEpPslFxo+VkRVbYnrwTAoEvdNq1jsLRlKR1nAVj0nNOFKPFBCQOKZBOWcy7JLOdzRc6ZTIbIb2W7lZgVQO9M5SdgMMeXAk6AXmTC1u8CRFW9VZNny38FkgGR7GMQArNkrIQzcaTBSI1ngNdCJOS58XnBPksVQTH0jddMfvEMRSJoxhGJrI5p6S+wGGkudRy3VZJmLsmv+uraj6I1/+YnD4Z3n+wpN/Vo+OSrY+Wk0nccR8NAwdhuYTYlhDWhZI/pUlBjGClyTAGwbTGiGdAYlCoGgLLkLAaUGRyi6jVrWI+SAdMsLLeBVoHZ1l5MmYpxZVQUeDWja/AbgOkyKXoN0+YrbeYXAnlzeOehttUQODi8EqtK3wKIvR9AF6BUxzXCAkiiDjVmjbOuWVwjt+ThCocYhDlF0yPudimlgeTw9gHvYdAYhhGp27GXHYsm9TUOdm7BKUR6B8jiiksP2AddqcaRWWfn3AaIOfe2mFlClRTSMKw0+M7D8bC3zRiUdFWg7osD1e/FgdcLA2zawBu8N2M0EuKA4ywM3Eiffe7JADeQbUZFFRGkvq6fyilwMYiDt0NqL9GqgCglbmyABlupfqxw86XjYlbPlDvOhdjVfh8+UQ1kAcH/KfkvCykeT2qYO3vGuNFhvKBhw6MspvDAqAnW1hZKBaRHrjUVsJjP1H+upbbzuVlOrHN231LW5pLv1HZjnm2+pD3Z53S1GBYL3Yn8pniRgNI862FxJKUH1wcGHnm6jJhowwsY3GeuoSrJfi2SsM2FFsC4jpZbe5hwHH5XU3LqTCqRExkpreX8eyv7vbmj2uDpf3sEegR6BHoEegR6BHoEvpMIfM9ANZPR20dN7PxBwF/4k2zTnH2zfRizP/1gX1dO1LPJixsjGwDb5MbJVWX7ZrrEFDQF7QGrqSUI+5jc1LAjFtP68wnMqlhMJpVjTSqnAmd23wToFJNqykZ7YJg0F1i9HGmCCkgwKEVeS23SGCFNkb8CCg0+A2YwakJGawCrY1OKxkBV3UYyTD+YEOPsyQx06hI76r0kxDPlmLZJqqWcTtkMMDR8t/yUJ3mz+BvLzkmTWfoDiIUdxlXYpUWQ0Urqu7GtuqmSMTvXFUAqwP33kv3OlZ/6zx+9Hl6rtuNE54nEl2OQV+i+UqMVZhbgqVDaqdcGQQCvlKixqywMJgCMYwJU1ZUJzqcGgvQfAB3XXibfLr9TzF2raVolRW9ALG22Oq0GQMhTmbjXFgAV42b9A3PapIl+cXyuXh17Lp3oO6ohCov54lCVek9xHU7tW4CXJZsFYAy3cBCG9bYU1APa5xekBpIMvyXMJGY9bGvyXNNOuztsTKUvjE1hU33ONJN8XICqUyU5BxYk+FvxabmrGdMFVN2FML/h6wGUxfayidqyzLcwS0Bj+gygRmbLB/fvjYZ3JP/lQZmdrw4vVV6FfG6xhr5dc0fHjClgzDxtgVKO20rZ0F4IdAtVs311wWwmiwCcqlnfjFuX3oGlBMzpgAuBSthKFkcuxISy7YZzWVXiRp9taZ99Rfzh7pbSq1VPVUD1WiDQCQNqQ+IFScAj/Q1RqfNVzVKkuq0mqllczkN/4zsV8XS7ppZd63gXOAlznlwrwmVpMuV4yJcVAGZ1IpHXvVfnSj8l1QVgL/WbwjGRMi9V8mp9thrGkl/DtK4ESD226p/vf+W2Xmo/ehO7Jn7JVo4lzuFch/VGftsYT0fkqF6faAtK01DGy7ZZ/r4/egR6BHoEegR6BHoEegS+jwi8BUD166cdpiyAsU2UknUZwWUmV//68W+dSgO7d8HtbdsBsuFv8gAuAFpxCuY1UmBcL+kD7CsTPUrZxOm0eCxNZjH1YVtNcgWsxkp0vAZwqcuaUw5byodzTqWNlbQXpkKVt+eSMTBWAELksAJ9c/JLxcJuCLQwWQWNTJUTOlY7Nm1Sv6iNmLzMSAoBXTAlS/LxmGhTroYaqZXPKgFx0AsTcEkLeSArNiQ3WwsbR2xga+h3GEIDL4UPkEq91bFA73hvR2BVpYSUc7spZvRajOp8Zz784989NRD4v5X350I+Aq8TAVsIMD4Hk8KiuhQO7KWAJw6rgK2RYtDqoQIYzZ4CLN2HMKd27IUNUjeRPYMiAiZT2gZSC/CU/NYCcgajBW6QRJqNzgKIy50Y/PA5wDf5sjBYAGNiYaBl4BIwDPjanY9UQ5R+Cai+Qm4azt2CcuuRA1isvgU4tsUBSz4z0tyWX9+CLxOFznUOAOMBS8j53rgSExuALGBOfW5AtIFox9JjM8ctrOe2WkkeH0M7OrfSx6wloZCbNyCbblwaOAOkNVIgI6tffE6uKNsghX7vsa61EB7n8OrkanjxWiBMgMykp9lEFAPkSEa0C6jyPcS10Sc+Tz197b2a0gIYsGzWu5hv2F7GsF1+g319P3mpSf1C6ntGLqfAJYCVoOPcy8ZIb/fERu5qzGPo9c7TveHT3x0MZ8dnvrspGxNXY7GVAn2YZLEodUW9UgPXHPMSIzTdKADV5MhyobmcxfpzfZ2HyoJIAXEWARQTap1iCtbAqtlN4sB5mPUUyBYziqz3XK7AlKzxtVDN3rXK1mwu0856fDGMVWMVihspMu1iAOX7u1QBLJidXiHn1f1OSRpUEzKE43Oeh5L7yr6pQCr5qU10nnHaHz0CPQI9Aj0CPQI9Aj0C33UE3kKgGvDwh6v5THCprQpI/SbHyW8TtgaEPWXXE5RgTaaBTlgNPgs7GRlyg818FmAaoEoeKxPjfJ6ptqGB80O35NgLwTVdiVnFMEn1NqdiQ5HhkgOKBas4yGGsnMTUSQWUaooKcFPO51wGKEh36c6lchbt00JeqyalgFlkhjOVrEFSHBMnkIZYFk2WV5qkmjlE/AUHkKYAACAASURBVEdJF02YJ2JStkcClQJiS82GMUpK7mrKzZDvipSQbDgbAgFOmfg7t5OJM/LQsLkjgejR7o7K08hxWf3cFLC+EvB8/GA+/OLDJ8Pz12fDP32qnD8ci9U+QJlJ8lqTeUCqTabUpuXLCjGgEdbVmMr5pOTvhk0logDVlJS5BVSAs+YOnAIkdUUBVIBq2lQsnQfsZ4AObJkJ3MJBmPYE/6TOLF+EUQ3wMcgz4oxRExJgthdOt9wVYPXVK6Slt8srjdlt5loezxkaYRB51t1nJqzwVxnI3kh3YUy57gEviYWZWr3wGTN0APBmZAMYLTcGqPqahWHOoe+yffQnslunS1qCG+atSZV9NI5t6WqYZUvwS1oMm3ilmFAyxrJVHf/p/nh4uKNrreMeSV772SuZ8yh30nFTP5ETL4V0GbtmZgFynAdAFoDoOInF9yIQcImA+QKkRBEXlsUdRrte2szIjHNCGswdsEv90VMB1bMzCVu9ne7P1MIZxnLH3VanJpQu0kfvvf9gOD48HU6eHzov9UpGSwBygOBCoJDzdEkYLjIXqY5h2e4FIyWMrRlWO42zFpS+O0+WzulWXmrBaY3BkUW3gMkYVgF+7TLueFf/ke8KdDIY2Geh1/T1UrLmhXJUcQpmEelqFLBLjqrL4CD9FQhdK4XAY8Y56GSdykiJ3yMW09QvGFU4VhYAzlW+RiJj9ZvyWzCq/P0msFqD1ndbf/QI9Aj0CPQI9Aj0CPQI/PUi8AOZdTBlpraqoU5Fw9Pbb3h80ynxWQOod1FCzZA9jScXNgZKmkp7IrohN9+WH5vjAkjZDvAqma/f015jbAs9mJpS7qUkrxuUX7mQkRDSP03KZ/qM2qljlXC5HjNJ1WRQ7M9Upklzyr/AyuI6K0CLaVHrNhPiyEPFiMhhd4rsVoBBvKYYTk087QDLVBfmKL2/1OwYcDGBTRWYRULMJBUA4yqJZuSKxSWfFTBpzB2AaEksh6xcWOcowlpS51XAdLJDfqqkv2JSRzJUIkI/fnd3+PF7D4bffPZm+P3zkzDArtt6a7QDiEJOzAQ6TGmA1RTJM9sZfAEMImmNE3H1iy8L2DWm1SmhsF18jhS0gIzBJgZDAHazsQDSmPvwsDtwgTVYvzgfZ3uAuTNY3VacW13j1aAQYHc13NvZFIPItb0anotRRe4aUNtAZJMyl3kRoJ++5gwydo2bAuCKwPPfC5vgCERx3rVH3F8BHpHE5iRYPEhfDWoNeMNIGuTb2beMkAqqumSTd88OYKsKyQ3oo3lfG221BjgZqNJr2NGUhAFQ8SCarfTKjuTQ7z+kvNOm81O/UD3VozMBJrPbkQo3iW8rPWNGW/+hzzZVYqGigWTnZdLTLDDgKhy0nsUCy+p1GryGRcdfiIcBsVhI6pCuJPslr9Ospw7g/FMt0ticC+ZUn8OoAkBfffZymOqzC+V80ii1XJENW1Wg/q8FEp1nTF8EDAHAgFmUFl7wCB3uq5uavQGsvOTeXMgYCcYzBmU5NwA1igmXSNLJkZtqF2PnsOI4jKIC4Jk81otT5f6K5dW6lkNxodeMaWTBBBBQvLyMY3f71QMGLwReua4zFtrUJ1x/FzJ+c+x0XYGq0mL49w8rtSwM3oJVFuduTe8S5/7oEegR6BHoEegR6BHoEfhrReAHAlRtTaQYMPGLMLUZIt0GpibuDQD8q4iRXViJgV/7LrJeJmE8cMVsrG0ch9uxI/tlygyjGqa1MbKYKm1cCzwivZUpiXnWkTJEBUCZVK80cSSvcCZGc0Ns4niu7VXR5YxJq6SDc5klzXDlBcBpEkl5G6TC7M8ksxnWoNqdA1QpW1NS5Sk5Z9pnqYkpuaWAXQAyJS7gbbZgXXHeBWSyF+yk/nlObTkqEldMmUCFYil1bIBlJQkaiMSqJkAVI6etqaa7YlQ3ZaS0KedfiooCsH/5s0fDg/vz4X98dDC8eKNcXTPIBYILxCHzdd4r8khUtrCbOgbn7pxVZJ9Ioe0ynBI0Bt8AFoPS9NlSWL2fqD0m/VxAgL+NeerhUaENYYVp329Ld+tSNXrvmqwNAPnK6lwBuM6T5eQzMsyxl5yW2O3vSer6SAy2GHHyMdcXYTwBs/Z9th41+7gFA/Li3N1mxiwgEFatFK0BNZWTfFeCC/O1ZnFB+yRnl5zYIlL9eeX0Vh+C6XUeABqD6wagiV/a4RMzhwbMCZrzRN1vvg6YAiAa0AJVDG55tnuuysXY0VkxecKiCzm6w/DyaC12XfeD23aDAelcLsCe2oQpdf41CyFc2wLz7XxafxqznIWYPHm4HRylBfgAqvRtQQkXsaJXZjwFv8SEsqDgBRBAuPPIdQ645arfT3bHwz1J1D/+6IWk+othEwDKORZbzCIOg5AcVRY0+CmBwQRUrp1/SmQiCYe1bX2LGZSAo2S81CQ+XcpLG1MntTFRXjpBXYqxtTGTFxuSG7yWzNfMKoHjOOeClaFph8tzFmMEaqUWuFC+6krg+RojMq6HFgeSA0xcyW2VY7C12oBRfr+u9EunMlKYJ+Hyq09xGF+JUV1dqxhwsqQLrLJg134LOQ9n79azgt//9Aj0CPQI9Aj0CPQI9Aj8lSLwAwGqAMNMFBtfFXlue9+iw/QQkBLGrDFRed3chZtJiIWdNTFrYJTtaCNmI5lsAtBuZb6R995KfTOxa7mpOUYMdGJOMx1te2IOoBiLebRxkqS4gCkmvJfUYtXBmKQDMLc1eRX3acCLy++UequahJNTCTO64c+QBc+c3xdWFGATCaQn4khUBUypqepIYLwDKwrLS81VOuO5LBJSWL6UnDFQJSeVbfWe/NpNgbsLu7OGfQPsTiX1nc53hq1tPXekf9XfK6GhPYHvX0n2C+j4f1TqgxIhtpEyexRXH0uNAarOz80kHgCPxDaOvjFSiplSZMkARo5tFsro6daIB6Dq9kKrWkrpZtneoDBOsMTYtSUBQgZ1YYtTU7XqhRJzAJMvSBhFp5rSTqE4nwvASM+HMg96sr8p0x5qqCL7dOM3LG1DfjYwogsFygMC2Y4+p2SLmcLqMwwm75M/ijOwL4uvl0k6M47J6Q3jSkh0rc144zYdOTDnaulvTucG3DkGfEaj3iggteWhNvOm5ArnOtAf+rkCvMVZyO8tdieGGBYBhNXco/uS/wr4sV5wfH45fPqSEivIf9OWx6v6a/ZTr5377OtaixAJeTHHZfTVTIsAYKBbFh8sac3+dpQWaFxKIr8Ui7pcCoAWIwkjCmvJ/dLydjcFHLfInRUbOYIdn20Oj+/Nh88+lvPv6bnjjcuvZbsw/xq/ljrDdHLuOAAj12WRwxLoSGhhQXPTxU+3OQJzJ8KSLlRuBvm7fxM4eTCv5cT6jAUXnThs6QXSY4A0kmX1f0Ns6eJc4LVWG7x4xeKGQCsg92oEo8p9qr4p7xbncABqBN2krwpQ6x8RI0eVIUn5qbX6reUxyYD1vRjX9JrcfBhVXNZZuPOV4ar4vPJoULze9j89Aj0CPQI9Aj0CPQI9An/hCPxAgGqbJFn/qX9iMwW4rsWKZKrMtInXmahHntZm8I0RSL7prXQNUMmTCVeTE6dWKkAUgEUblJvxdtLENlYRZqFxJpp+ug1MlEITtb4y0RagEMsKONya6djKUSWHDhaTnNWxmFBP/OQEDCMqqCiWRXyeQCFg81JEJbVTmdgD2KbKC8UNeELOqWqWhgSEvcsEGJ50q8rUZBLfJpPJ95tKsktOK4DV4K0YQ8tdyVMVULQxD+fu/FQkuuTXptNtkjwdz4f53p6cfQVSpwLisKrqF/mpv/zZw+HN2eXw+6/kHqp9MNohH5X+0qaNfNSvlnPqHD7Ovbn/kpuqw1Oe5iZ/dhOWNOY6BhAFAHwvFPghJpwvkk/2N9DXodYNJHqxACAQh2FO38Y8jR0sF1ofg1GiU8aZeCaZdmMb6blZVq6a9ntyf1NgdVPOtqqhegIoCOgzeMOMyVuaF8wYIS8ZgGhMhnwUOawkwxp+gNM2YpHVGo/W6ESuGnYzuZne26CWeKaGKCDVI5RrBgsN6PF2AcEm42ptJjLcjI1cD7ajHE0AV31VebwBg7CeML9cz4AvyVEFDGP6lOOEIZWj9XQ0vKfc3akYP9x3AapHGhMNbHNIzhepboAw/ci1sUkRkSOn2PdVLTZQP5Rj6Fw5Vlu0gCVdKWC0gUx2odenYhkBp3Sc/q4l+8UcCVk4241gI2F/kf3qaGZX9cWj/dlw8PnL4eRIhkq6Ry6obSpAapUDLHkDgmoPMMn9kOjhvqtjkMNreTE1UGFI6TPSWh1LvwHE8ALzJ50AoBW216Zdut9xukbGjVPv+fmZQHDAuHNuBb4vz1fD+RtyTHXdlaPue4AFFi0EUFvVPLW2hWUFdJ6szwyskfxzTRdmTKXeUG/x/o4uhTFD0HXP8duotmXZpH+YLh3pexjWu4C0MaodpPqy90ePQI9Aj0CPQI9Aj8BfNQJvOVBtPJCn0p5Y5YmzLsAwDrtIcm9rrN7ljsy31D4xRwoD2oBsytak6iTfNeMkcviQ0/IdACgMSCTChit1UWIuE7gI6AzrFYjg2bf3HwvEkoNKvVQmiNeUkrDhCmCKSXAYJSaVdotlIs575bGa6TQbKrZVbUypzUruKcwsOaWe/WdyDDPKxJ5pp0vI0B9P4EN1TQVSXVYGSGvNr47rnFD6A5sISNR5kMPqGotBVWwKQ2tAAWMrSfPO3r4Mn3Z0Ltp+pjqUAqI/eu/+8NP394dPvjwenh8u9Bk1Y2lO52hmNGAkNGBiFOAIc5q8VRs7ldMw7DBuwczhDWg8PzavGMaNKwnL6z4lp9ZhbyNF7w0yffrFsHKebAugvCO3NcjgylqCGhMp2k2tVdBegWufQHJNnwmo7u1uDq/Fph6fYQAF7misZwBWe7BbSsUQ55K8mkwHXAOoA1TZ34AM+bbDb1QWFbbPN/VLc+MWuAWQmehKnmrANGMrYDlANgDZ46PAdhYyAhTZJkRltemuYy6VccIQAlziymtmEYMlddx3jsFuZK8sTtDnd5Wnen+HBRHJf4/Xw0vJwF0bljbMQtZFYn8vLPCXsY84tUA0ixMVxZSjQW4MGqPDTTYcSTIfAcgA26cycVrDopKnKqCJ6y8mQ8Az7mgvUghozrXIJBhnlnRDxkWP7s2G8+Pz4eD5G+et4tYLW0yuL2wtzCX3CFLf1VpMLEsa7pO6reMitbXKQcEJiI+5UsB/Mfhc3/pspWNeq83Ej4UCAWDlxl4sZf5EaR3L2NVfStkoL/VSJWlsaiYwagYZFl1/behk9USkzZTHIg82NZN5r++di4r0N4+68i43ZQWHIXty3FcqU3M1vNZWjU1lj7u/qzfDur/oEegR6BHoEegR6BHoEfirReAtBqoNbrTV+7scUyZO4m48wRI/4eft6n/jppgNsx3AEjaVNtiuSYY5RphVgO+tcRIQjTwuWufhzDy9S4maAC0m5mFrvd8d591sCyphW7JBxZSS+QgrM+HbuJcCLMkdpSQLklfYEA5oslOT47kMirak4wRYTrQdQNO1UrUZdRVH1EoRKHB5ERgps5FhfmFwAs0BImKHkD0ytRYQpkUYFMCY80cBpkSIsjPaXxlzcvAN4AUUyojYOa8WYNPuZD5M7t0fRgKoMEEbmEZJDvzLnz0e3nm8Pfz648Ph6DzOvZsqVbKJjNgsGefF3wKtxebBvM10noBh2EC7piIB1jlN3UaifFuTNCZDXD0DsJLrwgCP1JavmdnKEioa+BWT6WF1CyAtt2VUuHxI5L4GTv4021k8qf0B8TbuKUD4rljDbbHkB8pPXao0DVJtmzNZn5sHl4Zm7MwLQCxQFrkvuccRkzv/kBHa2FSuJ/G2XWxAaXIgA1bDkMLE51zZH6ARp+TIreOzTMkXxgclkyIt5dHyPnntcWlpL2AKQFdgW9+18kAwpSvyQEHJfK9+L5G+AsIA85RcMiBOruzDexPVVMXxWXnYkoB/eiBGcCFwBcMJk8hDXTGUCpWafGmxi8XROo824L3pJlhc4O5JXq1ru9b+lnALWJJvzLVcqoQLbsMLgb6lgCquumNJYhkdLmejfO458RLD6TYvFsN92TizVPX84y+HMUCT0i8AVp0jrrvNAOxCINUgkpgBTG1iBOssO6IrHQ8ZvpnffE8JG989OlmXr+Ea6j9L5aHCxI60IOZscuTQC4HVhUS5lvnmdwDBB+VmnCXAvjJhox4xfaItgDj/+E0Ifx9VCdey3SMZtVnUuwk+sXPtZZqJAgNGG9nvleqp3uan5vfu9nezmuh/egR6BHoEegR6BHoEegT+ihF4i4FqO+uwAmFBv/64C0j/WJQAbtREtaDzzuTrbpmbBkoC8sJUMWVNWYdIfXkHUMVgKVO7TPoq0c6wIvuEEvWsVH8pHyMmUwCQ0i9XgK5ivDZFsXJkgCpPinROBNhgX8jh3NsWENRMnzqnW0iC+cfkXoBjjaTQ0sPM9plvbkkabCmwJt9MQF3zFLdf7YerJ5PmAFUxtZIdh+mkO8hbVSpH0mByYF1P1eYxcRKmfWqeGgTTnpjU6f4+dKzPelNAdSz57//2d8+GbZXk+ZePX2sirZ44JzOA3aCCXFlAlI2NAqYAdpMpgDST5gAj2MfUhjVwLGBpVtTsYkyJDJnUbkygOAekpGkbZpLvY5wUcJap9g2PeINXyUGkvivgi+MbHGhr2KnG1PmSFpvK9cWh+F3VUJ2pdujzA4AM16DK2/hIBTALsxIGGNc2di4VH8ChiVBtH7PYnF9MhDKEAJ68MJCsc6JpM8UFLzzmgkkDNsiphKkuptyXkPekJpPzysYOTt5zWjB0yWclvrzmFBjL4TeRFiOrBawmkloaKkDGW8JsAyjuMl2HucbyB49nw7ZkquRkfqEyNS/fJMfyClaXsexrTlPJpMz1TB8SFlj0SH19VK4/jKtzT9u5BtYilV0rKPQPEyJkxeSqniwWqqWqJGLkuAJ0xHOC267YzzHMpwDgtZjMDUnn72lhaFsD8eUnnw/XsJrsU/nLxITx79DBZpoNzUIDLCjnTDmYM9x2q4axL4v7357162DWXIsblJ8BqNbClxl+cmnVT7fZ6q+yMmFpuC9wHXM5nAows7LhHFXds8iMjWQ95qL28O8WN2IpBprCJL9dfMsCHds2xpT81FM9qaVag7fun9v3bRz3vz0CPQI9Aj0CPQI9Aj0Cf70IvKVAtSaqfzBRapOmu8H4+nZf/65m7+YWA0IbaElOq6fGd3bie7ZNzmqT/VKKhinmaFBOpsFogzzJiw0wNe3oYzRGA9rn+lolZyTX3ZCDr412SgYrNChnUZrVvk5VxTxJIFCgjbkmQG1/tjPsyFF3W2VrAJV036ZETHTFpgAuAFkAOjAF38XQhWmnoABmQDCgAAmjFRhRTJPEzlLBlVxN5X86jZOvYTurvql5Ruep2g6pmFQBU0l8p7t7w/TePed/ciwcgPcf3hNQfccA4X9+AhujvZTfCdN8VY4/NvvBYRhJrdnFMHyYKGEAtKXtnWOLlLeYvwCnymPkihj8Bt4FoRe4MogM0xpAXQDGQDVrBv4LJEImzWtYTv2FzYaJQzZq/r3l6hZTaybX1GXGG/EGiL3zICzxwWuAS7ZpstuMigLICaX6FtBFrMF7zh3lFAxUG4sZoG5vKEaTwWaMjpDdptZrABDDx9gXoyuO57bEnCOzBnoAQDmezz3gPrgwTKzZXjP/ANMEiOvTzKYsw4UV1L6WJyNBtRFQrgdMreuA+qQwASqw6cNdqkzNfHh8Hzftq+FA7r+fvzwv5jimVeQlW+0LeK7c0xiC0X4WjNw0ofW55bWBn8d45LT0EaBqt1yYVfVxrfcwvoBU6qBSb3UhSfCWznXHa00aK+o7pkvrlWqGCvTt6pre290aDr98MSzOyPGMqZUlwFw7g/ksRjjHFMCsY5AfTixw801OKnebtQj5edG9zcJSY/rNnOo7gO21+x3ASxka7mcu2kplbNbqExJgg1PlqbZFqQvMouTgtaBcDQC0HIevXDuZMUIqxK1pXMYiC2qMlozJWwVKS3fIr1bK0wBUyU/tjx6BHoEegR6BHoEegR6B7y8CbylQ9ZS5ng2UfNsgNRCbadntJC1gNVP2TFib+dJtHdU/rB8YcAoHpLqhdgBu+/LXiYcCeOUqbEADCmGiyCxan2PGgqwXVkR5pjflUzSxp84lZkpXAmkz6qgKoVyWTHNPEts91SrF7desCwBW23HUlDMpEKb3lr/CMvK3gAtntiWQPNGTSb+smGTsxDHE0qpMDm0CWpzbRxzYV5N1GBiX5QAQUQYGkANL53qpO8MMoCr2CcUjgGsuCfD7P3o8/PKnj4cvDs6Gj5WjSh3YEYZPkisHsgXcuMfOKU1eKcAO8Ml7ysxQBsTg0UC1gJ4J0yCVgK0AGMtsza4iJW7XOWZJNuMpQOfliJLjGkBgT8swgH2F3SPmBv9h7Q2O6VcxXTa8Mf2YPFiAyv05QBWAez28OAzQsMtwAc/m6Br+NmyqwR1qzVrXaOAQGXDyFg0nDUQtI9Yh3a7Po3JTiQHXn/4WWwwbnyWXlPbBMRlZt4EHOaEFQlsuqZ2Mb2KYfmUo0X9eJHb0J9LkmCRhWgTLV7S+gRxMtB2L9VhpPDeaGtD2QIjwR0/mw0zy6HO50378QpJWjI8cp8qh1V+OCAjPfcq1Rg2Q47OA0MykPL4NsDFFYrxj8NVyXgMOkeTi/EtfKEsDQGVRZyFAuqA2qgbsVAsdnKfNiAQGV2JdN1SndCJG/P7ebDg+PBxOj0/cHSTDdlQGdjrvNLGDxVwAJJ0LK7dhGRXBpDq03FOOWd1b+rwsomKORD9hPznBC+WQqhwOY8/e4/oNsBmTXH9pF5BMP8m59Xh33m2Vw1ETK51TrjU1XDO4qIiqPXz9owZJWZrcT9woANkoQVKxNooR31cGqjr3P8hP9WXpjx6BHoEegR6BHoEegR6B7zQCbzlQZVLFhCoT2G//aIDym/Zv7EILQSZ12SMGSmFWM8GLfJg6qTCaTRKMHBemVE/VYHS5EYOg5KCm2yCLQFs7m840EbUBkj5ZaIJJTp5YVCEmA0lYUIyScAreUWma7flcMmCOoj6pSdxtmZg2oEopCkCLy7i4tmYALewSh5jL+IintxGbuo0UWXVQZ2PVYeVYTMBxxkECKkA9wuVWTdjhFVYmOlwztgaqO7sqS7Mr8CEAChOpSfW2ZL9//+F7w3vPdodff/rGEk/n88Hw0m/LOcMSG28CRKoUB+ADEDc1SIVJxdwpuZHNyMfgz7LfWxmwT5KJu0Ef5UOItZFe5ZgGbPlhcJdpe8xtmsQ2ABiHXJsUlfzXDK4Z0LQRyBwGz/U+9eHDHQHV/dFwovzLV0eVQVogNeMloNosOu/cl4AXAy/aL4BoBhAAU+AbE6QwwpEEe+3D4KbOUft5ey4SoJY8YY7n13my/mFQhEyV8zV7HJsvclXdaBquR8bNtcZT8pphcGPaQ7+sPtVBnZvp+JDXLCmwABT1VIkAoL0xnsRyojENUL23I1Zd331xsJQjNKyfLyhXw/0OpM4CBP30wPW5V/4nsec6MV4Bf5YfZ1uP0wKQrjNbLsDkjXKPuEYu7ZDHqecKjTb3BjJxWE5qjcpYaUv5oozW+Xw6nJ+dDm8O33i8Af6uyWOFvbR5kZhQStPoPX+XApRLSs4ABnOr+5GxRn90XO3j0+W4nBnx04uxclMNtMl5ZQFA/QSkc908Flk+IudWx4EhRpF/BTDGOZjrSm1YX49cz0uxsFqF8bVoaQkBoU09kkWusKleqameNpUI3PmZnrCp/38XCO8Mqf6yR6BHoEegR6BHoEegR+DfEYHMW97aR+Scf90HkzfVgfEUDhaU40UOF+4jx4//6Ly2axPBbGUgMtlLPiZzQmszQQva1661vGciC9pT27ZXzaw2JTMEUAVAKT1DHivzx5k+u7e1PWwrT3VLLKdddyGzDGRlEqMJqfPOmKBqAmwWsUxpcK2lh7SHzJdMUsA3+aoTtbsrkDoVeEXqy/6MgIkdgTm+gK+YJRiutSSFFnoiCSZndCbBsEyUkPpOqfdKyRm1OVct1f/yi3dl/qv81N+/tokN531h+WZjz6r8DUyn8xONHh31VgYm9VBTngZmEGaX+JuNdKABjg30W7xZjCMyUo4UF1ZyRQNSAzTNJDLKfaog2cpzlJyWkMHkEsMwgzGYCsgM6nA5F59JZL9cxsd7I9Xd3Bhen6iQxxloso7Di2Bog2szwAZfXCf9YU0gIY8xE0BFoArWMzdiQTeOaSBefde3lnXraTmu5bKMHa49ixS1GGBAmoUKht+qaukakJvFzDm0Q7l9jurDpAchr6mdCiBuTC9ldMJYsgfGXc1IyFJcoJGxFixmSWR1sCf70+Gpnhz/8Hg1fPkqbKCD6EDlnNOPkisbYOerXJLkDps1BHTeUROwDdtyS9FXriG5qWxjMKe+sBBDLihglZxUPmetaKL7aHS5ENgWAwnrKVaVckQXAnwvDl4np1efXctB12ZPxFTsLIAXcAyYPFmcDedqw9f/BnbnV4Suc31hgHPNAvJ5sGhg12DkxFVCZ6lj+TeBRQFqvAKQHVR9oN8LTKAuqA9bTDFAubH/XsiQCZPQqtvPlUxOfoBnFB9xOOdb3jOqYVtRPQTQhk1t5brcSH/0CPQI9Aj0CPQI9Aj0CHwvEcjs8Af1+LZdZnLWaop+E+hlurijbZDHUuQe6VtN5JOx6OjkbzNSasZMTOzEYjDl3Lhn51tyOK9Vd9TbwzR5Lq7tZbLi2bTagFGz/HEGUtFHmCrZDRcWlBm0pLliPnc3Z3L+lXRSNVgp9bJp0BIjloXz0DKZR7prYEfpCm9Cnp8MimSOhFNtY+62ZMoEMzsXKJ1KYgiwhcHZtJut9iU9DsOnahOQQy4dU7o0wgAAIABJREFUYGsCOFXt1K3de2JDt5SjSZ/UxtZs2NvbHf773787nInh+fUnh+oPua6U0WlT9zJR8vvk4SFtpWOwaGMB8RkmT8iLhQ4m5LESD86OvE/rKf2fXAvvmlzJuMwC0mvBAKdTwBoEoQJkGaneR0KagBmEGvRx/rdSWrfAvjZ6Cj7gYXB3c/Dkj76zPxZTOEj2Kw5KrCqb0v/GqjXg52O5L6DTut4GnSXfNnBFmAmbFcDsMWNA32DrHYBK3mSBt5Z/CsDHIIg4uJwLhzGgJW8yQBOJtWXBatQVkAC6NZ7uhtcj1zFiHaTJV8MOLs1SAoABmoqpZbfhQnEgtmQVqbG2Mx7TtdvV4sUHj+da2JChl0Dip8pTPV4AsGJMZLDOeDOyK+DKuChBQuTQWYgx2AfYuV8Bf/zjXsP0yDJf+iDHX+fTVg4tbOjKtU8FVDVGcculEulU9+m1ZLdLMZqwzleLYwPVDd1bz1++5GoIRIp1VRwtk7fDL1JntYH0V4D2dHmmfFXJbHW+9Mm55gabNxwxJ1Yy/VxHHoaLZowFCpF+46BMjimMquIGW0r5mpTVqWthoAqzitQ8zwQusbvSeeBUHH6bz1O2K79RtNJAKq+by7lkz1aLAFTZjucP7P8S2r3Z//YI9Aj0CPQI9Aj0CPyHisC3RX0/wJMP4Alb9E1AlRBQ5gYWlUldqx1ozuvmGSOmSjQ0+2PeqrYHoEhKK3C2Iekgs+zIIwGlgFRtp0ktximW4knyB3tJPqhe1qQ+E2GjEwCkmE/KxUwFBLe3JQHWkzIyMDlrTWiTTQkWMM/kifREbZJDyVx4YhAqWGpjIQEvgSRK3IwFVmFVXfxEpwSgvYjXlHM9ZQZsOaWBABNp07gCvcpDvffw8TCZ7/r9mP4LlG9MZipJsz/8t1++O3yl/NTPXhyrU2JmnTSaXFFDSQAhfaEkD+xsEiUj89VrzIlcV1Yf873b5/xcUzUw0XLNlntqPjVANgsRbFzAFZZUaItr7u11ELOlBoAh86x8ZbGA69RMjcy0whbm8+wfcyP2DYAkj3AY3nuUPpOfSskW4w8YS7db19R9uvM6m/jRzInMsNaSA02YWYWFMzAqlo7FCcBtk8JashspMDGaio2fGM1nOYU+Anude0xbbEffYFWJr4E6YJa/jFX9MTDWMbge6XYkv7CVHAvXYQCVQRJlaWAwA2SRErtmqGOUZZ7EKrVn33kws/wXSfMLsapfvMattq5JxaPlEBN7GwoZaAdw+zq4d+5uFmtQFNR9zbhZShJr2S9MaoFz1xrFCAnjIgHOc7GRSHVX5KMaCVMeBkmv/q7OBQ7P3d+p2PlXBy/0mYAfIJXxrh7QFiVliCvgdLlcGCBTa5WFJJcI4r7RPcpnLEw0QO3FigLXzTzJjLSZ3PCvWZpIjAHW5LG6vi/XENZXvx/8hlyrFBI58Mi087PGqgrbUaZLx/bvE/cEv2die29K0mTsZdTk/oQ9DaNKfAGp7Zelbdv/9gj0CPQI9Aj0CPQI9Ah8PxH4XwCoEtg/cZrkmDJxc13UP5yoWa7LpK+Mi3KZyAlMjdHMFJliqg2ZFm3KpZfcTGb/m0qcvF4i79MkULlwom08QbeEVczNppyAr80c0kyQEEBTENV/6ff2xnSYCvxubG8MO2IwkQ8iyWUCG2CChFBHv6ZmJeBYwE4MLWAPUIh8FoA41qQZiehEZk6Cqp6j4uhr6TDoyjQa2yIxRDpJriKuv5H+TpWHeu/BY/0FqGbbkUDqaLo9fPj+w+Hvf/pk+M3nb4bDk5W2F1DVvky4meQDNIlVXH4FlpEkA5oAJTCYtE/KK0BRSAnm76YsjQ5FG8kNDeBq0K5JVHN9ta/OHbAEIDIDF/jq6bjrhnJ8txfQE0lu2Ko45uY1Um2DJbapY+byJHeUkjQfPCHyqrmpGqpNnssVgfVm12q68mUzBjfE4OURQOwFActlI4VNLmixmGYUw8y1BRbwDHmXrhrjbyODdg1eH1P9BiDSfknCk48bua+f2l641iA12D19wifY5kssWADtAEgA+OqDpbWwpZbdZqy2/nC96OcKdlXHgCwHINMfQO697bHlvxIGDKeqpfq7rwQMSbKt65KrxK0hwAeSNkvIWCEnNefqY9Y5209XY5RPUAxcKH6nqj8qEjJSZa5h9Y/YwlqS53muDWBVl8tzxYL8T5yzic3a7CjS37Fej2TH/erlC6loF4Z7jBfuhQu1sVC9VUDquUyMLgQmvXCh8TxRaSjuJ9hW9+2Gzc2tjZR3Rdmoijlx5MLgHozE17Ji8CbvcRR2ULIo4N8FJL8nC32v3xHclRubygDQ8UNLS+HBwoN7zQdt4e1mWStxpYayf+fYxhZO+os65G4t6roo/U+PQI9Aj0CPQI9Aj0CPwPcUgf+AQLUBlDb9/XMiG6DzTYxryylrkr20VjTQTdNM7TUL35Tx0fa2WEkBUMyEYL6YkIOCJP215BfJHSVgYMC0nSWQTCw1EYVmAxiMp3O7f8JmwuRM55Lqyqxpqu3hUhfKQ7vQhNSMq7ZAzusz0PEmAEiBVnJNzYQKmI4Bqxj4CNDQLvmooCzB3TBv4GoDQaTDyGRTemPNpNcy3LEY3XvD3v6jYaw8VQM+gebJbHeYC6j+w8+eDc8e7gy//vyQObRAjoSVOnXnAnLGnCf4w+iwgLNZWQEnaVG3Su5rZ1/1B/ABSDFJaEaNQ2b7QEzetxzOMJh2KtbnBgDAZG1v0FPb509ApIEH518glfO2ZywAx3uUNNvgNVw6199XR/HZlfnVT56ODYwO3sDyOiQlXyX/FlY0R2bhoNYckvsJytR1MuFWyk2OCzdvMyL1BfaXJ0RychsDmLM9gPvmrDJqg3lSP/ZmTJZE2OMi4NNLLoBBZN51fcIgY7DEdmHjacTZ2cajHDj5rpbXApT1HgY/dUa5PoCegP5IdTEDAqjCEGsM63jvPypTJe378fPF8OZUwKit8/jYWaTJYgStpewSx7VKoFhkvkteb4Evgz0xncpLFalaWeV0hD4EOAIsyU09J7fUxkTnQHmPFcb2le4nTI8u18d6fWqQe3T0Zrg4P2GpRucDK43sdiV5+7ncfnHkDRglrlOUBYoHn8EuR4JsH21fD5tlwYDqH0CV+8Kwm2srUMo9nWxwcmCp6+oT8TjBwMnjRed3pZI0nOQ1UnMCA6Xunw8GM5/VYPDgs7ewn1l8a4ZKcflNpOgfsl9GNiC1LaTcDKL+okegR6BHoEegR6BHoEfge4vAf0Cg+l3EssGBBobDqG6MdyTn3RY4EcOBO69leDFouqbMhXWVmoIrB9XbGLQK4MLonWkiatWxwKFA6XgCIGR7CZPF0s4FDJmwAlANGNTuFOApB19kvZZZwphJaowR08q5mtp3LNCrbZiUkqM6Ja+0ATPMfphqa6J7iRTSLCsALqBNGXJhyLTPrnJTd+4/FIgW8NXEfLyldgWo7ymH9h9//q6P9dEXR9p/S/0LeApQS9kZWNW46XLuxE/AUzGa4nasmDi/05Ln5JXyoM4mnwOGzBia6bwDVAuWGQAYvAWAGcyV1NWHqkeRqpYaA3S9HVAU8FMsoWNTYDDgvxjKAqkwpntitz94Mh5OVHLl6DSAzCDbQO02NzHS4QBtmg//eac/eumcS/otQLIk/7O2s6Rb52TJrXc2XLfjrZWxgPHSGFPyBlArJbJzLTkScWyPdlyAqkGzW7rNZAS6ANxuSvoEqjsOMawqYyJLfwMQ4ZMbiMasyM0CTNnGAFdvAZQ2Bboenj6YDu88nHmx4eBIpkoHixhCOeE2bLBvBR87zHcQc3oPlLLxEGeuz8jnZJyahfZxwvC2bcn5xCmXflBGZgGTClDFVElAE1cr9rOsHNMw3XwX69cqVXPie/Po9HhYnLySEoH7DVdeclvXw/HZSfWZvHDyxnOeIX4D6tnW48+J0jTPvQTzDltO3WKpFqjbe61PAbxqxBJnXhdIvandW8w29VrVARsvXbGoxWISJWscaBQbrGIA9ksKTztqP48GRLnuWkhzb2FQU/c58uBuoHR7x/RXPQI9Aj0CPQI9Aj0Cb0MEOlD9VlchACsMhWEMs1N/BjO6IVAYhkLbSB56rYkidRA3xpVPydYAEBkRbQg8bkgqTH1VY9kzWBvASQyRkMjaLViTd1jMLbnskrPmUiQCphcyWplp/6naofQHnAxyX6agUzGqyGUBN9uql7pFbUa1tS2337HYTdhDAyqjItVxlIES++OWy6SXfxILC+xK/quJPPvv7t4ftvWczLbF7s6GyUQGVDr+w/vbw68+fGc4PFooP/VETC6SaEMiYQyxmmZCYRn1WsAU+bF5JktoycFF6hvmkz47msiBOXVK7ugZ8KddCqjehXuN8eYyhp1ObiZgAHYreCdgqPGl5HS2WrZ2rIUxBAKZsmRLZNLFOdHVkn6yEEBX91Wa5tn+5nB4eiXJaY0AwGqwapjzINwaIskTdR/auVguW1JeRhQ4RIDJELHKs3B5yAMNKC3wVxplAElh61wv59U2Rrnl1ob5jFnTbb5tA+yBzgGCATz5JNEImCX2NigC9+gvPTS4pD8G+pxEORrrXTi5MLB2qbUEFlOlsVhoTJVGYjivhk++OhOAJNe1nJrNinMNm9zZF9TMOECPtpxDW4sBRAXm0qyg9nP+bC0S0OclJWSo+4oyQH8xJgKoXuovUmBK0lwTbzOXYDxyQI+F/yRL1j4nZ8fD2dlrKRG0nY6zxoxJgPfw7EynJwmvFnYmkuWz/0J5q4F8MnXScWFH7cRsmj1xNIjX8ai1yvdr/TY4P9XsZy1mAMQxZtL1ukbuTjx1XI5vAIvseqH7lPfkrKrP2YgVjZTRsZSXVAbOzUDVyyX6m1xUnrmKuP3yLb9lze08Y7Q/egR6BHoEegR6BHoEegTehgh0oPqtr8LdkDEBzMQ8QFVlbkA4lOeAFTSroQk2VqsuUyNWlMm0AB55ZTbzYaKu+eQV+avABMlgr2ESAaqm6vQZTqSimwB7jR0DJCDpBawCRuwAWuBqZOMksa1qg5I0Nj8SOJ7LmIk2wBZgN7CJuKJhoby8gMK4zoKUY8yERHk0bO/sDXOZKU0l9d2a7QisqmSOJL8wcO8/vjf8/MdPht9/eTi8PBRqU39aDqoyVC3rjdxWIBUTJc6bqbvOC6kqbCpOv3SGiT0gg7/Ui3U8DFbybCDP7CXMEYDemtiAyYCsYqfYTy14U+tFb2WtW+QHc9UMeqKbJfpxUo0BE2xuQFfl0ZYslbae3Nsc7m9vihmUqy6snVFb+h1sqtboj9tt9GJJiOu4HBtJKO7FXDhMgLxt6NJi3+Ksy3nflNgplG7BrQ10Up4mxlBhkw0z3d/K983bgp8VT59xYkYs7oo+m7yas3dtUmOk9IO9PEb0ADw6v1c7w266nI5vBwCqxhbsX+3HNXv/8Wx4sKfxoev+/NVy+ErjJbLl5MQ2sJ0lhcQPLIyMmMUYzhGwZ1DN2C33W/ZzPzRuL4qlhbmkxis5oDEvSv1TxtdCZVxOzyXzdT6n6gprIWm1PtP3ylPVPbuWTH9x9irb0K7A62p5Ohwvl8PZgrzVnCv/MGmCHR2ZTWX8BniyGORrhuRe19S539RexTUYENnk32ZMA5g9vl2ztUYegNV1ailbo8/0G3F5LuCsfFydXECq8mlt3sS2LHThzuaryTMLCVUB2Ne7djJQDUAFqNYqiq9qf/QI9Aj0CPQI9Aj0CPQIvB0R6ED137wOf254wpiYDbUoEoCpmqtMjMlRRLWLFJe6o0jt9IHBKhPyS/JToVvIKRUYhW2dY7akr03RhZ3cdJ1Tow2bIzEvRrIJwDS2qbIYM7mPMjmfaMK6rT5YHqq5K66k1FWFqUGyCMiFwTu/kuGKJtQTdJdqMy6u2lbvt9QJ+ryzu2uwPJ6oVI5A60RgdSRpMmzXh+8/Ht55tDf8j9++GE6VtDnSOQBOYUJHAuYjHdfgnLxWpvbl6AtoxYQH5SXA0c7EBu5hVCecl6Wtmmar3y6pYhBELAFu5KHG/MlYU3/HNlMCONFWMF920faKj0Wr3rfqpNa3zheGGDRgyDWH/c0Bi42kr2aHh+Fdsamc1sExTJ95R8suQ+iGdaU/kamG+TRoJBdYm9jkVY/0NVLNgqlhWQGbesH3mB6F7AwQDQOcc2I7g/UC6fQXYyGOBdDO2Ik0OVLagMItm2yBjCSrNqWY8ZO6rSkHRPutZqtzP1saqtcFWo5qXHVx2719AP4iWdbwv8nDhZV9uDce3n8yG3Zn4+H4fD387sszMZvJE8XBlvEUDTeS3UQENvT22ADXAEGXyWl0KKCcj5HGg+eoS2smNeZJ1G2lTytkyHqeC6guBTovJel1nWG5/K4FVJfKQV2JNTWgXB4LqL4WKytn35XYX+WmnitHFElxc552SaHKN90gfrXOgGmS69cimSYIvkZZTOL4Xhow2OfaSzFgVy29s29SFrcwVaI0Djnu1zJ+YsxfKWbkqdpBHHDKbwknzgEMbrOM9YfGb3waFjWsaozjECMHqH4dpNZA6eD1zpjuL3sEegR6BHoEegR6BL6PCPy5SOz76NsP7JimNzxZNDiEXY27ieuiMlG0iRKlWwBWwEykv0wi5Qzc0MumJL4bu2IdXbJVnzOxVT3UEcBWM+FNs2slnwWDwkzCqGX6q3qkkiPCTpGriiyYfbQNeao8rjSxhSVl+xWaYwyYdDCYTpxiAX/IiycCqKPRVCVYdgcpiZ0ru7O3P0y37wuwSvorpMZ2v/qbdw3q/vmjA0svkSyDnlIaR8yoZMsjWNX2D4BtEAsYBmhHttryLQH0MMR+sp1ixjaNXSu/3gA0tWlesMCnq9gUmIv0OVyha4qCJS1VLWnxXcaTSxeseQP8DGbZmF3AT0GELl2C7Je8WaS/ZswKRLJJ2g8OMXzjbwFK+mfDKj5zfiVMYoCkt6MbxU66JqfaBXgBZpPDCyTmg2qfBQAzp9mW9prEF5myt2OkFZhNd8LOwnCi9G6n2MBn9glQZvwCq1IyJ9vyQH7LNYE3BGgCJt1OSaw5HYCkS/BYthtQPZGy4IOnYlU1vjmvjyX/PTpHRlujw4m1zWhKIA9mFi8h3y+c4o1tU9hvs5YtnsUm17XGYAmgavmxQB3tEmvKvpydn1n+y9MmTgKHOAEjBya/lLNZrU+G89MXYl9lEGYZMU7YyIIBquR7h8UGZOLySx/XsLi0yzYsPuickfr6ynI5zJrnAStsoM3CiAcEFz6LEle49wJSCZIdhJH16gstBF1LuhygqiuL+gKTJiS/5RxdSJWLkUFVvwyJXCs8xGvOMvnG1aPa/s5H/WWPQI9Aj0CPQI9Aj0CPwPcYgQ5UvzH4X2MVeGswc/PiaxM8fY701y6dVUNVjKQn7mZUlbcq5tRyUDGONkKxlFFSXNVfHS4oL8GEWRNnAcRNlfPYEOvknEvNQTfZp+qJ7gq0Mt2VGNGZZnPlj5odNaQgJ1VSRkAw5Whg1XDtRXbr3FF4FFjeyEDJS4VRmqlNMz4GkTCvKmCjejETcloFVt3v6WjYu//AQBXQDFieapv//LfvSg65HH796aH3xWgpeBDXXhyL5YSsCTUlVIAjkfbChFKShn6VCy80HgDciAh5J98H7ALGkCVvQllxKXAOrvl93ufyAARhaiMRjlOsIZwn7TzCEqbGba5lYw2Z2NPOGFkwgM/bZS/cZy3j1XNHlwvp7/Hi2mZKyKzTEt9H7glQbWwoTK4BgxlgsHMMhJzmCQMPUK14IWtt/SGGzi31E3dZIqprpI3NqjYUzLGRRju2ua7EoPCs42Ry1fHKOd6cl8+t5fFWHjXy2cBhsZSYd926B4efRdabvGLiC1C1VNXHrtI1CbVZTRGaAozFAisGj+5tDe893Pa1eqmaqp/IARjymkUPGwHd5N5G5mt5tCWtvgGzmILUHRDd0HNWK27q/yanFgddQGrAI+OKe+5cIO9UjGoMlGBYKU2zMMO6Ioe1rsGF3H9Xi6Ph9ORQx1JeqdqhfM1aMlwvpnDFraCgPqtkuALjCzsHA2RH7jtx8aUtMHxNnq1Z40iokx7qlYliVfPXoNI0OkHUtqr9eq2+2WCJcyG/1heI9wDZomN9rMgIPHRroSKjmCNm4eZWFpxv+qNHoEegR6BHoEegR6BH4G2MQAeqf+qqECEYQU8cCwBUCZTsGhaVGh8GK9RLBQyoRqo1t+xnkAZLClCg5khy+4RGJf0VA4p8FDDIZ+ShbiO5pUQLADagin8zgdK5ADCAAJdeTFk8ged/BsH4eFIRkxxVcgFhLFXj0TJj8lHleuraqTVtNZOF4RFsKliZPsl0SW6+e3t7+gZ2FGmkoK+ciLfl/DvbuWdwSy7c/v7O8A8/f2f44uXR8PGXR5b57giYxvYGzljM7Ey1VnH9RfpraSlATj008OR0YSlx+E2ZHoPiApQT57fiiMslSJmbgJlInps8NcV5Us4FYGZwWjLWgGYYxHwWAJhL1uS05DNybQGkyJHNwJodvs2Lpc8c5cHuaLi/q/zUY2SdsL9Bs81IyeeIBJVj2LGWF8Vs8Z1hSACdQTgh96YArQBxGxhZ2noLsG0qpK8NzuibQXZMo27gRwH0SKdTl5XGYVcBb7w2MC1AaIAtoB1ok+/pId0AoHKcJj2uEPuYfO84008HtMmTI7k1j6tjrmEhFQOkwdR/5crgAP3BE3KelZer7z96fmZzJcapAXlplO12DDjkMxuIce/ovEHdtISMlvMvBjrdp7SSwLHa4+myP2IbYVTtlK3jLcWo4uLL9YJBBaBSQxWzpMXyxOcXOblkw3p/fHKgUQzTqm0lC17CnlI26s4v51K5rS57IxYUZhUWFXbVpHYx044w58CLIP78BlDex30tGTEMqZ2VUT6UERZyX+XGGrQuAKmMV/Zln+bWGyD/bz/6z/2fCFD/ukegR6BHoEegR6BH4C2KQJ+5/KmLYZottQc3xACawaCWIblkflQILeuVvJZJJhNqMXPX1+RnahO7zFK+BqSgySZyQDNxymNdxrV308cQQAUQCbkxOY9mU5vCFOo/mNAgswWImrEpqWVMbnAaBQwmtxLwOYedhc1028V4CcwiRmRXmM0tbQ+bReUctmGCvSWmdE8Ov2PyTVWOZsMyXcmAd+4LqO4a7ADC3n26P3z4gYyUPn8zvDg6M0uKOzFGUgBV+jDRe/rMOcKKIuclFkhPnYKq+AJI545ROgHICsOpp2KADJbtJwDVYDk7HLcc1ECtAo1mUcNqF9YKiC9gavyo+XxK5US+alAKUPX7zPcbs9ektM4FVhuP9tRX1VF9eUziJpJcpLdVHgfDJqM9MXqWdKYdg+jqjzk2S4PjQdzssQxUAXxqEyCIUZBBTZ0w4KkZGlnuq2+RmHqpAUms9jHJpifHIqbN5ZiwQtxx7PQ3QNNAilgEsrvf7QfBTKode2H0A2VvDJWK7SvPn2LuwvS2cjPIXgF1zdUXYMlwZnw92psNzx7IkEsffHl4Pnx+cGbWnw5xLJsr6cBhTMOOc43DVmchwHmcOt4asFZrAYBm+mzZr0DdhrahfulSABJ5LhLlhQCnx4raOTtfDKdnkvMi171cDOfnR9p/7YWULX2/lIHSUqzqWDmiGC2dLsW8Cqxy3DFqBF8fALlyW9XGmdomBkucg/mdcDBZTMrPREy36mejrV+gpEASbMY2ealRZXAxda60AzjF/RfDNZjVAqpkXV/pWIbovu+zDJI72Z2rv9/0p//0/xvB6V/1CPQI9Aj0CPQI9Ai8BRHos5U/5yKYhdJToA29XoBq2CfXLxQAtbPvFWxpzUo909SzwCIMJHPJyxEWv0xeBQAFVDcuxXayi0AhAM45okzakeICakfIPsNI0pwBFWxVCTRhTnnPxF57CwcLdJpd1KQekyKxuJSkmZDLp8Pg8gvrNRWo3iWPFgBlIJdJNGwfQHWqerBTmSdhpGRGWMfZ3lGOqthWm7jo39/86Mnw9OH94befHQwnyBPBYFvIiHH2hcUU0JU5lGW7+hLWbEtyXsyRQkRG0gubiqES4BNGa6rvGziCMQxDV3maBWBhaQGqDXQFFIZVjnw4QNXT9Rys2M8y5GELo9dbkNoyCOOgSjv5vtV2JaZP9wGAw/D6BHly2rwBfRyrGG6O18rq5EzztEdwnTvy4ADNAFqgKWAQcAjoSumd1DE1g1g5tj4mawW1TcZiMcn6y3oIEubi73y8yIKzQOH+VL9pl6tFMEuQ6nOin4sq72LwWMfjWO5PnbuxlxngGCCBzhojDCsaPAZozHWAJdVwHH76bE+mSiPJcC+G33+l/FCbBrERQ7/1nPuisLrZ6YoixmSck76GxcxFVj4ozG3Fycyu+rPUvXoucMf7VguVgxC7M4FUZLsw6mtyVJeHakbvzXyyjca02NdrGY6dCbCeL2S4ZEaWnNS1yx8xrpfOd6UOrqS/lhPTDxaseHqUOwp25y0peEr7+OPKM9VdCw1vllT76R5wLAWmB5koGchS/9UjIiCYvlGWxksNbA8rywKa7+WGhHOY/ugR6BHoEegR6BHoEegR+KFFoAPVP/uKgRKZEJZ1a0v1Yn+YVibUmMp4gpptjIOU2xlGFlQF2GQyqnauJPtV/qfbw1QJxyLtTjkZJH9Iey1txfETJlKgzxC4UAmAkg8AejNALgACZtBMrSbQNLcVJ1ocfenBWhNncvD4furSNjI6AlTaBVdSTNhUyXdnqpO6JcOkmSXAD3zcSzU4m+0JvAJEw0b+7Y+f6v3W8NHnr4cFJi9wvWJeYXeQB28JpKdUTaTN5E7iJjy2rDngGJAK+4cUGNktJwUzTJ8aODfU4dwUPnJtzcYCSivGMIo3brsFuMyUhpBL3MwKJlfSbGoBLP4SQ/Z3bPSBmWlt7d0dU64lObObwxMB1cXqWiZALCDM8E1zAAAgAElEQVSkHacdApwMHMENcYCNvDsMoCEWx1AfSt3qUip0iPdcn+bBajBooBHJbitDE4OlSHm9q9nO1ka2dY6qvse4yCDSsukschRqdBtAMXO2sIMG+A2cF4DXCZDnCUMaB94SMRfTSve4DsTS4FDgrLJd7SR8VcZBAHdDJu1gsKwngPEd5ak+3ceNdmP44mChUjVLg/XitH1eGSPs7KB6Z9fIvblnwyrTF4Nlx4ryMikzRL9hV8mhXpfcHhdgpMAA5oVqki5gMGWStFy8kfT31Me7xCFauaiXlIqxJPhQDsAHAqlqB2kx4FVtOG6wtvSBWGFqZCBPn+pqepErY4HSNwbbXggpS2ReW+5bZWrs5ss/SfwlJ75WORodUNvL8Zf9OaYWTFxfVbm1Gdw1CJ2rehudP/unrW/YI9Aj0CPQI9Aj0CPQI/AWRqAD1W91UYxq4ppbE1/nnSFDxQU1CXMBJ4AeGRttiEGEbXVdVXLtmM5f6K+eZlH9Payq/q4pf0LipibgANQbdpBdC6je6AjDuGFShAMpSFXTWk/Qt9TWnsDmSMfFOZU2yU1darILlEEejHwXhnOqsjeW8oIH9Id6qZzfTG69M5Wh2Zk/EOgRoBD7uiEQahCn9rbn0+EXP342HJ0uh89eHEkJrHOnpqvdhamfqteukyo2V7m1kcQi2cVwKWATN2BkyRwfUAIwHWEaxTEA3AVWbEhFq0iLcQI2u2cSMJLaAkLGm5yEYhE+KW6/AUAAhGCe5oJr+a3lx8kFtMSYnuo9ObEG6JXUyv73tslPHQ1v5Pa7lAzTIJH2DKgKIIAZ+NhAtTAWn1mWyVncAmUItJsSKwbKgI4ga0NSM5AwgbVoQRvqTwOe7j91eFkiuBMHg33ATLHC5IUCKMPwhpkOcs3x/B6DIpv/hEk2Ywso5fjOl814YzzRRYMpS81Rw0cGTy3R1F2FcQ2byHh0GR2Apo7h7wXAZpK3/+TJ3PVyD0/Xw2++OE53gkzdO86zlYIJ2LuVH7d8Y+epGgQnrxe2E3bXecbkpQqInmGSVJ/h4ItUFxffla6hQeaFJL7KRz1XSZqG87iXL7T4cqFtF/r8SHVVkfSuMVRC/osTLwWQiYvJ2wagAckxb8pag1F0gdPKKecqbEY6bpnvDUiFNa2UAjAnDKo12y2HNTH1SIN2FxuMNNi5rKaYabN+0Dpg/Va/7H3jHoEegR6BHoEegR6Bty8CHah+m2sCmyGQZSxEnqnzy4JMnH+KBBhZrGx1celEyisdbf5OMqHFcpdyM8NFpL4bWJ4CNCXZZW7vEiu8BVxVeyFpY8QTeWsmwOT1TV26RiAEcKYunGkSjRPt/emOvpP7qFhUnpcqS2ODF0+S47w7pc6p80kFbsWAbkvaPBFjSr7kRAB6otI0PPf2lK8639FWYYeYKT97eG/4+QdP5dp6PLxUfioT5RFsqXM5AaeR9+IMvOVSPUhYYXh1XJ0zcuQtMdEGHDq/VvuTvEX2bUxR3H6Th4mrMOdqISWzdQPVgACfVwHSEv7GEIhwGsQBHMIABtiFiAo0q/21OccxM22oBAMaQAdB+fCe2GZJqQ+Un0o+aetX/uZpQGVQl4FljMLxCsfmj62QfIrm3QBvBi1BuJECp73UI43UMxLgAGTAcSu700Cdc2wL52zoejtflHMqBjzhCGPN8/ZYGC8FqEfOzphO3w06AUU17hzHKslTIfJ+hq4G55RkiVS5sdr5XtdRgJk2MaHi+3cezhTTmQDj1fD/sfcm3JFc15VuYJ6qipNEipQoW7Ldq3u9//9X3nrtsSVrpDhUFQpAIjG9/X37Bqpk05Ytkyx69c0SCCAzMuLGiUjofnfvc84//f58eXGZ/FDPvVFijOY0C6ljZWK11nP++Wc/1aE6kxMrVKPwquo2dhcpmGSVbUZkCxnUVPqrcn4Bzpv0SL2+zLbXOT4LOVQ2ZoGgvVZvbjfL8/O4Bmxhg015k9c2eX8qAMc4vbaHEZgDt6YHEHjv0fVG6P1mbH0eBZW/H7lgVPIlXq5sjIUKcmx5fu2nynack+K4N25Aldf58PBByMtcJ+49iwCPG6634XzMCMwIzAjMCMwIzAjMCPy3i8AE1f/QJWPi3gkkapuT+KG0FagQi/Ifqvqint4EtNLz0Eln1MTM0IXOByy/AM7hWeayh+HT2oJNqayW1Uk6+8MuPCr/3lNEhUdJN88zBqqTBvZ2onJq7cwkOe+7iwIDqAJ7KK20Gtkko5X93mUGi4IqpABXKMFYE/OPysBPjk4z3BZyOjjA/pvWMkdPl+MnTy2qhO12BdW/+OT95cc/fH/5u18/T77mRog9onASxw0A2xonD6zFVA3mvebdYVVGZRVW246GuTYK4HFAhnPhay1wBPhWWSsYCvIN+WtREIga15Ft7i1qVGlp1TF1j/YJASVHKCRzjbi8qoNv0KXbsh8uBsWpdpYP3ilYfxVQBcwZ8zoOwBfr8rqPFmMSn71FtOkKsa9zScWZbINVlhjU7tsepfY6zZc5qyqjhUYsqzxaXKnwTW4vx+61aZxQNFlLqaW3Jw7kWxxpwOperhFwywO7K+quGbi5f3CxO27BtTmhfuV39mFhJS7B44XoBwE1k6JFHH9VZ3mO11h04KfbWKcBxpO0YPrpD88cw+evrpOrmqq73klVs9k3BcT+6NFB1frMdtqBmyO7QS0VtqvkMu5t4nVxFVB1UYlxjZY1+XzeBAQZJ6PaWhApNtu8vpvPCbmoD/eAa2zC5KheXS3nF6+WywDt+dWrZXP1VeKaHrBpMWVP1GxzRzElwNfRj6JGw63g54zP3ao2A/wsQBhMvRAFVWPdStfmpDIOVVUU3J68IQdybVkzojPg3jxXpfrGaT5mBGYEZgRmBGYEZgRmBP67RmCC6tdeuTUsb4RHd23VkE4YnXv34awaVaMqKDmoKCXOHc23DKABrJTvJccyllr7qiKPAJmBTmecKqXNFdzluYDfXoDxIZbgh0yq23CT7fIadk6strEP21eSiXHeTzbq0QOVd6NsYQYeE9i7TLjRuOyRiv02xGeLGFVA4BBFNXAaey/22n2gM2rq0ZP3VX5RQCmkhIoLhJGf+uT0ePl//89nmbynAir9W2MRBkpPospW3cRaS3sc3s/rUZEpnIS1OGoqgKJQpDocuM54DgPnFhbCspy4AZDCqi1uVoEKiEsIBwyuVluLSAFmQBfHrrzZ0k+DdwCWWmJ74VZ10pxYuvGwNaocMOcF6Zyf7jkfRFFl/eEyPVS59kKe9wAqaFVqNdq8bO9VL3/HICAOlXJtO8N4BScUwNvuqwWiuAcKqu4dEEN1VakcOZl5L2ohR3RxgPjQi9SYF9TWYkuojlwLFgeslBvwAQYPk3ML5KoqD8totmgFYY7PVqPn51rxFwU7rVMHjFLJF9tpPwuElKJCOlAdc5VTFg66ENAFiNWGS1w+/uA0LX8OA5QPy9/++oXFlbB4+xlggSALP/1XV70FmoBx4kKLJhYDAEVyRckTzXf3b34wtYmSoxrlcZMvLMfAvYqrFuEcK1BKmG9yYXEj7ORzcpgCZrSuUR2NaporZAubl+cvk5t8vpxfprDSRezuqRS8l/uaQmn3d1fZJ8ot7ak4Np9p74BxB7WaMXDLsXcI0qhYXCV1gGs+54/5wqM6uA5jPv/mpfN3Jdsq3Nb2DKz3Twj3/rD/jj8V4y/U/DYjMCMwIzAjMCMwIzAj8N8uAhNU/81Lxix5KFKVoUosw1pZgugE/fG7dsoqJ04snSwyaSWH9TQTTJTVKKlnAVUq3zrJHAVQLMCU32WT2g9TiSlcOwBXSY55apXX3cDJbqAOQAEet1FcKAFExdzD7CsNMlRSsUc6CZawa6U8CYQeBSjJbWtblrwvkEn/VCryAoZ7FEI6CagePRtVelE2KbR0kvYsB8v//PmPbD/yt7/4QxRBclKjLJH7mv1SIAmIU+nNmCjQJACjrKLioQBSQEkgqYKIcMb7m4NaHRKIqorKmAauaIktzAmcxILLMGBpzdVcixF1UWE1+I7JvKJTQVbnNQDBSAe488tq/wXoUDSPj5qjenGNvbMACcStRaGAYUbYYj+tJMyYAMl1/16CR7FLY6wAy3N8IZzxJs5P56Yv8FTHQC7o2uOV4wBcHIc42wOWHOgBzgpq7rcEKvDnPmlVXNqzkD/M/VCFudoxOa+BtgHaVv/lnhR6GzsgGFhEwbSAkhbcoWr2Vhs7ZBt6mKJiAsOMcZy/g8OK/pB7aW/5iw/PvNb//Pnl8st8rfzP7XNMOyaV/6q1VZeHqjguuoCGggykZp/XgU5iw+cQ2/KrFFO6AlbzvNV48xq5q3zWDpIripp6G+WS9x7n47a3exv1NBV+U6zoNvDJMV9eXqaVzQXa6/Lq1ZcB1fwsSKJqYuDmmMRp64IEF+71vdeUgD6L5Tfb0xOVzyaLWqilAO5QeA0i2+h8yOJDiiktFCuzaFNAlfsPhZjrK73nXL3MiYMe82HDZlhapedjRmBGYEZgRmBGYEZgRuC/XwQmqP571wx2lIqwDWbDFVJXaH1zDqh4giSWSSIFklDlmPGbn1foFDxDv7snp8vuk+RtYgfG80kBlZF4aa6a81PyNGk5UTUKwGUyrg1wzffL+/cz0Qc6Vcmy7QkAmmFcZgJ9F2WIhDUm505wLXJ0tJwGSgFWwIyKwChyZwFQih7tYsnldWzH+ye2qcGifMtYgMdA7g/ee3f5f37+yfJFclN//fuXrVoc9VMVjnY8qGdARvZNESnaeNiTNe8FVBWfLcqEzbigdYjdFbhdLZI5mgBmnuKw/q5AicUWq+sbKwVcCqsLq+SKCcINiwG1zxYT+p7192F9lVJ7MRlPFU0glMS/Pv/0DIjeXc43WEsLk+UkIBv1swsB9Ldt7idKdSALKynXc6iE3A5rxeamkKrhFrCAF2zbURH5ncJAKrLZAhXOHEi2HXmYWmNLRcPOzNhRVKmGW2tzAbSFqjgTYLcLEz2fHapLj9ioPOdn60Ibh8axuZeE7TWUch7kfRJsFEf6ltp7VXs71w54pXdpvlS47UQ8Pm1diEARBgI//ejJ8mFyVb94eb38XYoqbSLZYrXufcJiwlpAq+ffB/snxlyIAdPj/LY5pn1Mge6cLzmpwOtVVFKVYXNZA5bZ4GCPbdNDNT1Sud4naZlzkxzUl+cvBNhNKv1e5es8kHoba+/Ozk0qBF8um0sUVACTwkpXWn8psERAVM4ZqUEbqqo5uyJkXLzJxdVq3YUI81BzLIHVz3j2sy6OQeuMNa9RwM1VBBcvuDX5G5OdtsZSF9OyuObfoMDsfRZV3P5fPtbLMBn2X8dmPjMjMCMwIzAjMCMwI/C9icAE1T91KYhQfaaVi9ZEwzcmeY9BtOFmtscnagsaJpHAarPWgLmdg4BfCgztIN0MyDAHMBNmi6rkOBZfonqujVc5bivtYnV0Uu42AU0q/NAv08ksk1NsoIBidsW2So0tLFO1bKiigcnj7J+KvDv52k+LGey6VPdVZUURtf8p/VSjqAo+w8Kcnz/84N3lf/38x8tvPn+1fBlYPcy25KCqbQKsnuuDrWt20q+VNh5U+EVtBZABT4sv5fyw+p4AxyimglW/M3S2e4TUtajOmKQXSjvxL0wNF/UAOxSutX0M9mLbk6BCGotO5rkoAiTP6J1syKxI7PFqVQUGn50lbzOLAS+v0sJHpbdqL8eFZ4+4BlxqogBIA3LsFn5AefUmIX+28MfIAVaq9lYJHIoqkJfL336q3bLqbsestfYNlQygXIsWWW8IC/LK14J9+/BqOx2Qh7JqpWIBmzEWRquYFnR3R36tIAVcEWfV4oItOa1YkfnldYuYjtsFi1ZWUn1lM/He61uFGKil8i6A++zsYPn5j5763l99ebH85ourUeyJ/UT9BagZ71BTuXe87lSGzk3v+AA89plrxDHJTQWEbTuUwGD93QYA+RlbL3H0guU+ubw8F1Z1A+SzcZsqwFebV+ap0oP1InmpV5urnER8CrSyiYX4NipnbeRU6n0V6/CX5rTqpvDUUUDHOgc/Z18ufHDvcw+m57ItaTgn1NKAqnmoqqwsYLWisH73KLb+Pta8BpY2T/7NxbO1yhgpBZwdkJov+wKv94x/z7gpxx++dQHOC8PN9qf+IM7XZwRmBGYEZgRmBGYEZgS+mwhMUP0PxLm5Zf+e/DDCCCGiaOApJC8QPyuTRiDJiSL9TaOsBlR3A3HOGEswTphN2BxA+IA19iHb6vcdmwjBTCaZuAOZgGH2TW4sMHLfnM5dKgQP4GjrDqC1dlSr65KPGqUUxdPqu9h88/MhObGZGKN88rOFYnbTrkYFM+CWfVPR9Scfvb/8/JMfLf/02y+iMN4sh1QLBnLRzMzTpFATeaWZ+Ps9+81xCAE2YJRSoImcTt53FlW4VWyJSO3Iog0QperXKrX8zKNq5gDVkadKfFcFjh9QprqmUFDBNqpaxehUO4GgFvdxgj4AltjBWO3tilU2uZ35fnaykzYnMX4GUIzjsKNyW9ir1gJIvZlUU8duBdcBrIU+gLSKqwsPqpQFWJ5fFbmCatusWEgKsOU8OE/PocrqCheqs+4/auQo8lRLbmG+xZ26//bNbREmIZorZ8zZeM3t7a8rzxRUexBidk3RJO/XQmLPrdC85pCi1rItsZcZR7B5VkswFuKcPyr7pz94srx3dpjWPzfLP6WS9Jaqt9xHqNPc32NhYa2ozH3GAgiwL7gbxy5GUIOoFYALk0ApbWmuA8aJmrZfYBOnAXmll1fpn/pwLfA2RlEwA4bkvF5Eab2IgnqVHqvkpN7EDsyiB3m3/UrLms0Xge7nfhZZqOHbXXJWtekD9wFRc1IrrZuTvRuHwgN9Uv3bkAGz7VowiXZEVhUvfLeyEn8f8nNXgUa8+zNn7m2cnxVxEXZZgeDqsS8cG1Yb7v1iBXFiSmujW/4+8Yb5mBGYEZgRmBGYEZgRmBH4fkVgguo3ej1QVGuZVFuz8FAL3KiMYtvlxdhvVVWRvkaxI5QP4RIYE6RiDV7IT61mKMlEeXSSCUxQxAVYdYZaWyHghxJIK5r2WEWBA2hiWaStC31dgZ4c4vjwWKsvhY5QUwFJQBQV9DStbQ5iX97bS6uah4Bq9n+Qban3w8T5rz79eHn36dPlH371+zBzADdFmKwIrDLJOIDetOUhD5ccWPCTKsY5dtve0NIjSuWA5KNYh8OvTr5bkIgf1xYyKMb0WiUmVVkPsA+PdYOaeZtDCYxxzq1g25+xX1Kox7xM9wH0VGEUEZnck7OoclqVEdA6BISsXLyTmNSafH6FOmnABX9zR7mkee0gyvY+bX+4DsJ2IfFuqMPdFceiFc16hq+/O2ZyTs0lrY0WZbJs0cJIWn4lQtrd7AQWwbQW7SIOthriNdc28nrOHUezRZnGteOIxJAnyCXmXmC9g3MHrGpH9vb1mEAv2zoWobCv09ZFUDUi7WHqconn3div+cJ3AVmUzm1Av+os51Iwp/AV9+ZpKgD/1UdPPdf/89mr5XdfXfd6CanwXVX2FdKHxuy18py51qibxDxjJCdVe69xK7iipAKOm6ikV1b9vQ3AXqWC7ytBNWfludD/mPNHMX6V115RPOk6xZOASizYATsLYBGRfLa2V5/n+0U/54wZUCXfFLs9CxKQI6oq48cJAKwSutwIWPl93+grpMp6PRTUWI4tuORxyIdleAPa4d4UJHtgX/xd8S95Xssili1s+MoH1rxW9j0swm7HZ40fLOjGExNU/VjPx4zAjMCMwIzAjMCMwPcqAhNUv+HLAZg2SY0ZPQpKYVLVSbkDIIwl9jg22MCqhYRVpjJ1pO0M71fjUprtPph5Ap8WQGJyisrkbPNRJbFgE5WAAyvBLuehewFAdnEbRYfiRbSKYU4Koh3m+PQ4xbaLetrtyVU9Xd5JVWIL7wgKHAfAo38svU+Pl//5l5/63C9/93kAN2pq8ltRZXmIItl2nxxX81YLz4OokwN4mMJEKMUttgQYH6HoWmmnqlDzKVsoSPgGIItr7uvQCsCjcJHVp3ilENr80orTKqICVWzAA1CrUFWYOhhKnaobKifXzbUG9i/6qQg/OUWh3V2uAqqKWSERx5nxc75ahVEogUwJulDV1jeFxD5dEARK19Y0jAvYWpVTXOOMDhCK4NZaOFzD3DumO48c3ALYUJ0H/Lk4Mc7B44x2LBTHahGmVum19c2wN3M0FV8t5ey/YKpyCgDyW/ap63Qoqiwy0JMXxZJHCyuNk/RytEJz7dy1A1fpjO2W1jVcL66B8Msb+vg0rWref3q8/OHFJq1qLlxcALjWvFTAlY/IWrXZisO80V0U5nkCwARMXYDIAhDq6TafgVusv3mNnNWr6wAmz6c36ia9Ubne8QsIlCwA4RzYRj21wu8m+al5v71Zk4uK/Zd9G6Y8f3P7MmCaXsJDmUTBpLXMI5ii+wKqVOzls83nkL8PWUS6Jy+Z942FDJ+j7UwAmPYzXTkYgGzbmZ4jcdk9SQ44/2yFxQXirsv+A7AaMVBSVWHJgR0rENziWXiJtSNAzOurd9i/Uo/XYv4wIzAjMCMwIzAjMCMwI/C2IzBB9Zu8Aip1enP93zoJDz5UVakkYvGh3ZPjKCJRTQOgTlSZIwpkgUaSFHkwh3TyCTAWencDaQKruXC1OvpAuUO1BCrSUqPFgAqP5LjtmrsaNTKWQ7M09+8DqoHE4+N8PxZgzvaOo7QexeYa8AygAiBUF8YK3HLEB8uzZ+8sf/OXP15enF8vv//q1WOFYBRUcgcr5TAZp3QO/V5y3Iqkggnq7Ukg2W2sQBw4Rr0VTkeRJeMICIzKudpSDcPo09rntQrzXYgtbGmRHTEBAGv/HKoVwwO+hTCOBdhi76WIDRAMXBfMun/Gu6vat81E3w5Bo8epFuFsDFCiSBI/CkG1WnOtukXrKo3rtTclkEI3g17XasEChqBdEAO2tqhtAxjvUMa9lk1bvKYAT8ZMT1qOrbqnIluF2bxQbboAf+GdY9jr1Tg3D7f3B1bUAb3mTVMUqpplLeuFbQs0eSFhLOCUvqW1FK/ViIlnW+t0vYZY9D5N3mgU1etYp6s8shvOvpHChvvO2dHylymsBGT+4rOL9KttBV1bCwnpvd61MtdiXYUxxb5QOQHmoTwDpOajavktpFrpl9jknnh5mXxT+q7mtW2US6s1P6SgUuy9LPYAs5ex+15cfqUSy4Ux7gHIu/vL7Auo7WfrNu/LnZDCvCmshJJKrjmVeK3kjaJJoSSszvQzbkx0H2CHzphsVzTgkxsTS7ArG9nH3dWmNzqKtX9CkGsDvIFRgZSiUQFOFlK6MJZ70NLFgCrFnpCuY2u2sJsfkqQe5O9HPssP11Fsp+23n4H5mBGYEZgRmBGYEZgR+N5FYILqN3ZJAI0qpC3FOaDU/Rc2Rw+JAmmUS1vP7JMrlrfEqugUHCgERJnAk0NWydWJ5Q59SFE4gSRn7LzWnEBzQ/OSBVu0X2ZSPGyZ7Bd1FXUSdc2CTBnSMbmoyZk9ol1N7I4n+ZliTMAq6qBZggGhY0E2E9sA0Q8/+GD59JMPl999fr48D6xiH1VNJe8URREI1/ILnGMtLQzdc855P+opx7DqMFbjKK9Hkcn4zqOWZd7PMJunWC81KvLIVWWi74y/83li0Tl4LcHafC0sM0A1+ym8DRupoRutZRCa/Mp7QpwoqC0IVNX6OAWrUAYRt1qBt9WI2x6nc39sp8WtXmngSiVS2yc8AszxWtVEClOV/2pv9hS5zrBLNmwBogGAqL1AK+KXOavUz6qFGAgif3aEwnMo9NlVt0fjnL0FGWMVY8ZIKxvtsrwj79sd9lmuS3M1icmwVPs77WRapZeTWqsSr8WmLCoEyHJjoXRmUIybIwis+Q7sU5CqLXwK+vwj1xOwBqJ/+lFU1SdHy+9fXC+/jAWY/XfxZbVdrxWViS+fEXctRKM6e+6EBrBWOQVEW+V3S9saz+M+vXABTc4v1YA3mxRbStXeAOWOMBm7eNTUq4AccImaSpseFjZuA7Lb5J+iwtrqBmCPEst299mn/VTphWrPZFrPbPKVY+mayDUd7WMsoNZS1N41nMv6WeeaPfB+xnsJqHIYgDObAsFUAKZQGetHgD/KqCscOW8s/IAqAJzer9p8uf+vRwubyuf5k4I0vS6ejWHMbzMCMwIzAjMCMwIzAjMC36MITFD9sy9GoaUPptvNTjRfVEUPVFgnoo+b9SnUxkDhbtTMncPmBjLJpQ2FuadpC8Pk/HUiZieyVAJujtuQEteGH8DgyF/dxVbII5PQTNv9EaWQHNMDchixn2JdDWzRkuYg+zwMXJ5G3T0AMrN/gPUw+0Ptsu/qcfqrYinOhPenn/x4+dEPPlh+8ZsvMlmP4oU9N+/FzngPZAZ6heaouViNtX5atTjHp50OqiUVi80BxcbbXrDYeUW9/O8w4GpBJeDJONRi2zl2gVdoBMJQugBCiZX3FDq7HaDWkKswkq9H+BM/LLYtksVlat5uLb8USu37sPaeRLVC8YIzCna8vwsPq11XdVKVTK1w3A2AGCA6gFZS5d6oUrsuY/QDOGAyT5IrS15xVWDGXCurBYnMNwToWrAKcOLYLmTkG4sLFAAS2LwHOxq+bHFU+veZ/SwkjBAKW4yTa9DnOub1QdVY9sd+116uxKMwXYW3PWEBN+IK7IezbIlUAGVhgHjReUWoZLsRKzsujbi89+Rw+euP3zH/9R9/f5684OxDlXiA6lDNGZvXQjBvtV9A2iq66NXEPc9fptgXoEpcyE3lHkBZZf9em3zmrqJavkxBJey5d6n+GxkzKmqq++b+ZuGFAkk3gdjlIQWSYvEFaGlZg+J9l/fQO/UeO3D2f3cTC7CWbO6b7Ms+q7SHomovvVH7t0KbdVcDhvIK1HL/5gXuy6jud1c5ZvZEkxIAACAASURBVPJVd8hbtRBUrvua68qlpL1VLMyopQ+U/Oa4WfDxeW2/OV6uKYfh5QaMQI+/TJXZ52NGYEZgRmBGYEZgRmBG4HsZgQmqf/ZleRNUUUCBB6yFqBSrV/FfTgRHuLHwAnRY8ExJzcSVwipY/pRAWnH2QXhj8soEFXUz+6MdjdV+IQoAAKU1k9MAL/BHyxchx8koIJfpLaonbWiyT3L1ADEUzLOTs0BqKvICjvl3nHxTFM+T5JAeBVZBJeysJ8lZRW0ERP/HX3y6vPMkhZR++VlhyNzYFFPKMe6BH3qw5lgpw6PyyBnfZYwUb9pn7NkH5ZWAQ/ZJjupBVEuMwlbTBSLzPMflAfRqKTaUAFX7vwrrwg4wPRTWEV40LirCEgcUwNpRgT7G22JDVSFR/DpGfgeoGDN2Vq2v+R1rMgpni1ABtj1WkbQPALF5tOyo/CETciWJj5HsawDgG7VvBKtVceWECqVVUUXKbK+KmR+w2gKA7S1a0MTuzDmhyPL8NjBEfuXQ8H0v72lObcfIggU/W/UYq+woNEXhJLVnleiCuZZs4mFRKiDKobSCrqouN3CBlKJJAic/++MoXCWMjXP3/CgCxfXr8YubwDDW7t3lL5Or+t7Tw+V3zzfLb1JUqUo417HX3IJMnhcqZVVhftZ+DDyb99viU1iksfrSBmebzxjnuo3dl+fYk6prWs+8Sl9U+qaimC4PF8v1dSoPR1U9Pk6Bp9y/28Do3c2LfEYvPc9NPkdsf4cFmKJNVArG+hvAbRhQmM8dCws2FFZCXV1vEHul8shnu1Wo41iwMNS6spKXKqNrI74/j70Y1wHXiAvK4gRK8xUFl4g4iyCcUxcjjBJBd71nOBOAeF5iE+7lr+ux+nhXzx9mBGYEZgRmBGYEZgRmBN5uBCaofiPxT4Vbp4bYdzWDdjb/CDOdjPeR11G3sOgd1VrrZB/rH60TEV1oXcFEM/mRqpNU5mRCH0cfSiV5o6M6TybvUXzIPw1QobSBfOTrOVcFw6KumKoqhKFmog5GTcrPRwAplX/jIQTigBIg9Tj5s6iq7IL3nET5pcUM/Vb/5qc/EWz/MRV/nR/n9cPDE+3BWIP5fe8gCitW5Siajokqx8C5anCgbhTBATifJF+VirkNS5W/Fidiu1qaVygcc+z2Vs0R+J1t2U/7iRZkULV5HeXudVshZudYUwtNvFsA1BqLlZpzjcoLmA045HdgDWisZbpXkGMJXuP6rmO1UNEAA0VCzmlVMYWnKqRihRtUZcSKys5RJen9OVyiBY1uJoRoWw20sE974HJ8QIiSwqqgzSG1CJGM0hgAvrxg3qjKaQpo2SKoVE0ciAvnuh4POKR9DQsDwvOodLvSuPmeAxqBphWAqOLbuNeNWvWZWBT+zR0lMABldsb5oD5WJe/4nqVI0F/EAgws/+Nnl2kRE0tuD2bMCRfFrzzPXvDx1cUI4XSMoZWFC6gci/haRClfqKtcW0D1IhbbzU3svwHV2zsg9YXVsk+Pn+QeO0huahZ4ti+X66uXOY+8j7gCpvRANSecHNQM2LxQjhflNZWAubF245BoQaT8DnjaJgma1YQ9Pqss3oyCUHzebVeT+xLAZZ9RVvsh4V6lanDv7YcAtvmwLjC88Ten/u6xsDAuBn9D2ITbjUcNF/MxIzAjMCMwIzAjMCMwI/C9jMAE1W/ksgANVZZGyRum5o+T56obVOAFDkh2zGuopVbfbAsbkyrJG9uSM0jBoyhIFEwRfKoE7sSGaLEmRVcwpC1hnOiP3FDyKpmUHzDxt+APu21+JyqqlWqF2OSoBi6PsQQ7Nv4H9NBH9Wh5cpYc2kADLWTIYd1Pq5qnp0+Xn336UcDhZvnn9FBlYr0bCN3P9kexB6seAs17pyMe6UGaysLYgbE1ano0NxWrLsCU/qRHAd2May3IA5yhqgm4QCgnMNTRxmG1sQK9GR+/85VzlccE0eYxWvB0wCrn1mJLVRftK0rOJ9QDpNGqhfFTjMZ8QcCt+bUCP5AtDFSNQpVlng+MAarty1pwFhey4S2gMZYw2I4PmxVrB2wpjGGpHeof1xxLKpVqOc8q0s05RQUERAFIHkCkqrL3Fkpc33PseRRaGYh2XYGuijDgyRitDvzmeXkuWJVZGOj4rb2c3bRHa8fNQzXTIlWtltycU8C4cRNUux4zFhFGjqv5qRyWdiuFTdVqkJrhGFvynHeWj98/XX747Hj51ZdXUVajYuoPHtcZxZl95f3WGCO4vTqqte539FE139gxcr0f0vf3Wgswr6PCsv1NQPgqNttN1NKb21T4zdfe7q0xos8vkH5xdS54XgZUr1G2sfmOHFVbwEh/OQbVhlO8qH1UsQuzGEUyKQCL2trsYe8L/x7Uii2HA6UWRcoTbBb7L/t7XZm3tmY1ehRtANbKwFiL32gxwypFXArpYVQo1WfN7168Lnyt+bFvsOy42ee3GYEZgRmBGYEZgRmBGYHvRQQmqP6XLkMVKKvb+sWE3RlmZ91/9Kg9uBNafJWAJ9WPqOTb6rxa925pXdG9OrFEQYmtV9vvQ5RKFbpMVaN42uaivs43qgIzDir4xnqLOpjj3KBsBjhRSW+TrHadPDeU1CdRTw92D8PNKLE9F2y7B/RSjYpKGxxyWwEmqOP9p+8tP/vJh8tnz8+XFy83VRnJm834DwBWWsccB3ADtc7HM859cl+T76qtF3VJ22lhFcsvVWsZJ6oi0AiAaf21KFTtzPzYwj7DzujkGggHGKl6yxMFKXhHDU81EvCr8qd+CPjyutDJY6hbmbgDuiNT1PFVzBzXd82JBYJ5TpvvsCYDqArJlipqzihvVi3NPoUkhLVAe17j57UokpA3CicBPSJMntuMBE6KJmEHtd8n1WQHMK5FmGphxuJMHmt6pua8TrO44XUhGoJgIIbTEEyxcgOqrbDM01isiQuvuT8L++Q3AQ+wLJ5a7GeolMSTuGKtRR1dVesCftnIIk5ek1qlVbBVUQv72JNVU3M8xs7nhvsDEzqK4bPTw+UvP3wiyP79b8+TQ4rdoNef8brAwEIAsS+natm2hU5e2o48VCC6kJq4x/r7Mvmom8RyC2gGAm9wH+TfNosv1wHV623U1NtXVr4+OTwVyF9dJh/7+qvs9yZ9Vc+T95qCSfaN7WJAc9J7jvfpy3p788qCR+SeY3Onn7L24IBq/zYQYC82aO15VTDOPnRP8NoKqSixeQ/3HH8mqP58mffQkoYLxT64xwPHjytQbHs0XB1UjvaQfggKqdyPLmysHxaulx+H+ZgRmBGYEZgRmBGYEZgR+N5EYILqf/lSrLO9N6y9Q135412jfkZZ1B5c9cMWLgE8c8+YwKOO3AOv7JOctlGV8yTWWfJZhY285z7voYBR7L5SylCiVGfrn1yOY1c8RC3FVstzASX7iubYgCq5qU9SeRgwYDp9ACRk1k8rGnMTsX1m/4fJP9USmtc+ShGlT374wfLPv/tCEAUoH+yZGjXVHq9RX5PPCrQykcf2CMSyHUBJ4SYgCWjWrgsIY7clL3RYSVHT+H0txGSxJpXhqnXrY/2Z3FusyGtenuqq8/duCwACWAXIgl25phZg4yfoNhd07eMKSA93rrBc1hvtXbQZryrmeJ70QTRF4Dzhbq/PVeUDkofaCke9ofIV0As7HJ+iPxZz8qpUcbwfPUoBv8JNIUPu4CnfBzCmXU1AlTxj2/YAhsascG2BqfEeg5MdHOS6sFDQfq6ooQj+nt0j11gvOO8FLBmjKnCOt7akERq5M4mLjC51Nf5jfLgIhgDpe6+F077nOtAF8GIzb0GrjvXj906XH713svzy84tUAE5f1RAX27Mo0GOtixd+fOzTSjxVS83xbd7sWr2YVjWbHGtLBeCA6R3VgKN0cs3JN6VNzW2KKd0GVI+w3YcMaW2zvfky8BklNZ/P88tLc1cLqNh3E4+R72rl40Dq/W3U1ERwbzeWX1pTRVkFYK3ErSe/MCrMjr8F3KMFWHJQ824uBDDMcVBVd8kPzjlv89wmfxcolqScz75yjuTGjutgRXDt9M1v/aOb5XENjfdyAXqt6Kok0M7HjMCMwIzAjMCMwIzAjMD3JAITVL/RCyE6fO0eKTiU6khtVcGskAeWTNQ7iiGh6KF+4BZ0agl4oJpkm7x3N/Zac86APCbAu4FVVLw115D9YQelcmgmoFgWzwKQQB/WX2veUA0UqOG4mZyfJbeUSr8cDaVNM3GsuChWVuPNPizClO8onD/9+KPl3WdPln/4xe8EQ46xh+Ka49ATdg+oBby1gDKvBl5b0Zc+q9iHmWybY6q6ib22IOrwsZ1mv5wmShQxaUXdWqDbIqTFZ+5NkK3tUyUO+yvnOZ7rpL0Qz2CAYhXaoXYqvA2F0CLFeZ2qqrYNGTChEgp4mg+KDZr2NYUkKE6IzDYUidImLQgWqDn6MAsLYdVrGxfyC1cIBqTaixQLcCvY8m4BNP/RXsqxUaJzzJvkRKLIqlbnZFFa18JLOj5RpPmqJPzaFmxcCtwouQ1ernPuP1oMcUDgzqJRwm2vzdCnPSdAr+MZMMpdKiS3F6i1jlBoy8U+Vnuz2iFQbhpnrMyBNK4dkEyV4xZMGhZgrmW2e3q6v/xNKgBvAmV/++sXgczm5zKuFrQq5Be+aTlD7in9ZwuQqOR8frpY0WrDF7H48jrWWWzRnCeVf69pkssyUooj3d6c52egtTC+LMDpq1jer3KM6wBx1EtBNfmpVBLOF1ftLlV+75Ln2sq9uV5U787n8S55rw83qSpM0ak1D9geuc0ldl9WDgZOiWOeZDzeC1wbtqUXa+4fINXADuA144Ac1irOri7UVFFINT4jz5v9v/nnib7L/YC8rkLMeBgjTyvh93DzMSMwIzAjMCMwIzAjMCPwXUdggup3FfHRW/SNmWkmkkyOOzHcRVWlBQyWPhWUMUNkAg9gAJTHKKlYiJPzlgJIpm8CUViAgV+UUyvvUuE3aiiABxxhOz3GYqy3U1Dh3zH9TLHOahNuPib5qPZGBTIdUhQ6qwEfLT//ySeqtH//6996rKOA6kkAdJcerSrDsUrmTZ3rtgUP+z1SmQ3Qkqs3khGB0yqnpOsyXuCV8a0tVzqFxsYK/qlQJiYAdIGvOYrM6VXZ8l57baIOAq8DtpyEAy0wixVyq9i1KmzzLOVO9oNldryvkNmcVQCVYxaqa5stHVWF5bmqkry99l4rrQJTzvWHDVbwBAoA1X70gChSUle45RUMsLyv7U9oPaM+Z05qQZVcUsbCLlrEpwrvKCiV3w4TX9RqFgp8PA4a92gtzOYDUzBq3BMKbMA2+xS6q2Q7zhwDO627UgGuIs29hApM4Z/VZosqvuaNYm1uDutoT0Ml3gGJxJ3rSXRpISN6DVsyx+A6/SQVgD94erz88x8uYjmn0BGLDqOYFeDr9SVNk56pgGp7qbZgF4syWGt7DYjbRoU0wA2EmhOKOsw2hcY7bdav8nVp/1QWi1BCLy9fLq82LwKyQCoUCIBGOaUoE1WEyUu9JweVQmbcl1y3OiAAatvTuPCEAgocA7eAdytgo67yXEGV4RS2XXVyISPvTQ67fzMswsQ+K4PaoiYVgl0bMF2A1RPGmPdxSD4vWH7XSsPr37yhsPPGR7eC3a06BuO25rKu75nfZwRmBGYEZgRmBGYEZgS+owhMUP2OAo3EYY9TCgcx8UTtoMxvJQ8tskuq5aqUCLDkVipRdQLKNil+tJOWMhRbgiJRVK0KrMUWGSvHYOIf+ydtL+iliIJzQA5prMNJR3U7lDPUG5/HbollN2rnUayOgOpdbIZM9FESsVnu540nOfZf/fTTtO24W379hy+EULY9Czjb65Rzi4L0EKWXYbPP/ZzPYWyoRwFffhcEyclFtUNNG/1ThSWAClgYoFkgGhZkAH4AJBC95ktatGfdl/mRTPxfK7Qi5QqeQIjFmKKKZh8op9iNeaBKs52wbMGlVTXtuAQOwIzcP9Tc7NZiVwPkeFk1lQk/qhcIAgCP3NpVleT8tNdq0+0+CsvwSdupcJ4c07Yy5oC2Mm2RhSJU3QdVe5v3qTbbPqJu10JSR8kLprrvmo/bcVfm1BZd+dNCVtbYyZf9Tsf72c5CRMYPEKRKbgtMmR7qa7Xa1nEKbNUSXPd5j6dVOP+AYc6lINk8XQCcBQzuhRvhFcU78cMmzP6zzTtPjpafffhUpfQff/tyuURVdb2lMSK/le04/+vAGtApW+d1KyhbLbkfcuGUAkreW1kECGTeBDJvcx9g2+X+wcZ7FfXzOl/0SCUvlf6s55df5d6PKur1Och7rvJeeq7m7KKwAqr0YdUJYDzzGveDhaOy74ylCqo0rIqL6mkBqlFgyRxgc0rZlvupiwS2osnPWMCt8GtCKcWUArtYgDmvtSpw8tm9GuNe9U8MYMu+befTa+V+33zw1FjT4CXuG//8DOfCv974X7z/jzeYv80IzAjMCMwIzAjMCMwI/JcjMEH1vxzCf7mDrwvpmHA6GSTHFMWMGeNaqRMFBPWLQkp8jQIqbGPhn+4TiNuJXTeldJfdFDvSDozAQk5bwEQLMYWLqPjpBJgcUECEyX84+ITCRFUn6fzIZBTV9TAguh+ooQIwcBO9STULiDjKMQCOp6kC/Nef/mT58vnF8uX5hX1TqQ6MIoYdF0V12aeQEkovFl7a1qTNjSDLGZCLWlUXeyiaHml0JwHos2NgBYWqAMe5YspcVcoqaKOyrhPw8ucKr7X/8r7XBY04X5Stlk0qzBWOANUcC1CxaBFfvBxQzbhRA7W/MtahOqIqq+8CHWPhoPmZVWG15SpIcwy+Y1dmZaFW5Cqsww4raMIqbdcCXAJbimNuu5Z0KpTaVkUYLOR08QLFENtsLa8AN/sBwixSxSKBtFjQps+rx/d7iy8ZLWzV5IQSz/zjPVYTFkLHvu3diqJXoMYKzj6A/oJgx0sYb31OZB0w/wYOMexch+Yic7KotVWd77Q89/p1UYZIOCh//vH7T5Krerr8Inmqv/3qcmwzeqlyDfNA7RWC6zU2joI5MeTscg5ALAsDj4Whsuk1ualUAfa1W/uoblNUiVxVeg7TJ/Vqs1kuA6m0q7kjp5XzIBeVQ1ONOfmnDtZL3uuWvjLjLi4Uq5aOhaf7jNW2MwOoU0I4L+WL+5/z0V2dF73vRk4yywkAbWDY8Nm2hgJKOSi/5xwSRVsuq4gO1dvKwaQDsEeuoYGuIvv6wSIX9/2wAPO612DclG9sOX+cEZgRmBGYEZgRmBGYEfiuIjBB9TuJ9KjA+Zi5SFElZqPD+ssYACQgIAlmtm9BWTGHjj6LSi+1YZrTGlvuaQohRdVMSd8Ub8nkO1U++cL2S94rk8xooaPQUCbKqH55DRAFTqj+K7wCqkBl9nWQ183hzIPKv4dRR1Xlcrx3T8+Wn3704fK7L9OiI/ZkOusAt9h21bcYi+pY9nX0JPtGQT7QGry2WUFVtUiR6mPzKFH+np6dpKdrCj3pem5Pzram6cXBHll4rOLJw3YpbodVuDmiQ/yr4kYu4wD8tm6pQif7jFzNVrGtfZTqt+2jWlWvFt+qp8C9++e9wxJrixZA2HzQtgKSQ4DXAdNaPLH7OrCx2MDYuTq8xl2QxYQt0IxKyQJCzl/V2H/cJbEG20ql5wxMrDmvVgW2xQowCd8EVL2VgHrUa2zbKNnsuwBuHLlejJntOAYqcgZFuyCgG5jjS7T0nGpR5jRQ2VkpADhNgQSgjVSB/DqKJ+cABq19YHsVV2twQHUorz6rJ5uFAyy9LOBwXYkl59b2N2fHe8vf/PjdwOjD8r9/9ZW8BqyhdALPXbToYsQNtt5VseZ5o9zoN5e2haKEvbx5GxClSBLvweq7DXRuhzp6R1uaWH7PX32VFjYs7XBOXI+0qtledsEl76FtjdWscRQEBu/S3qboz7faaO+Sg2reNPGM8mu7GgtYcWtiMWY/WJBZfeAq1i3xWFEYhwT57bS4oSIw50jFYn5mdQD1l3vQawqfYxPOznM9WvWXr9rOX1dN8m7xei677TFM3GsFYCyzulLv3fmYEZgRmBGYEZgRmBF4GxGYoPqdRZ1J4RpuE8nyZUOSftkLtdAHkN5LAVQkZSIZlbKUVFANRO7GirubVjBWDMbCSpVSQBMbq9DExLOHfAgM8gD47E9q7mlbwAAr5KqidmIFrhIZBfWEPqrkc+4tp6kO/MGzd5YPP3hv+dVnz1OxNbbhjPEk1l5g1dxEKhpTbCh5qicnT81tjVvTgkvHjDczdHNQPe9h6aVgU2yUxyngBLBim7TIDtvm/U7sIw3tBXhrF26lYP/RmqTC8dDhVhWoIPJYgCmggyta967KYC3AVsBVmYUcUAqJTeIOeOWcUV15E+8x3zL/Q91six3Aqsqceb/AhgA7AJn9qEa1eJD2V0E0lW2BsgG5KwhSXAh4F1qyE2ob8Wjf1FharWLLawVCHbycA/tnHMAsUDbsnRQJosKyyqqLH9iBUVeLlIz/gGtv5Fr4yZxh7dNVnrX6AjUuDhSIvW5azYcqn0HVxtycVyBwGwijii/1bK3IDNRmG+CduAOD5qzKbOyzucnC5hib/Vmp4IuA2HWJ5ZMPzpZPfnCW6r+vlq/Osdq2OBOxt3iSoiAAXSswP6PwWqQpNzXnh73XPqsZDypqFy4KtmwH8F9dXSTXNSDK8/lcnZ9/sbw8p+pvbL32KI6qSvsZFoKoop081fuHq5xfPi9xJgCTt7ENP2gn5v5lXOmLnPsadXYXaz8q595Kj6sll+9RSCV+7v0VGHt/0j8ZCH64DqiSGkAVYO5n9nVJAaeM50ncFtjaoxL79+S2xZesJu7fEQC3qmyXS6yw5mLPqp7aSoebkNxeq47Px4zAjMCMwIzAjMCMwIzA24nABNXvNO5ruAdhOSvlMSat5qTxYHJatcMmKaokEFlyVO1bGshIhd2dWGZ3TjOxTLGkPYosaakl920AiUoJ804K8QBh7JoJdoBDqAUYWyzpOPt7ku/35AtG3QFejyiSlH9YgD/+8AfL0ydPl1/+7g8FneS0HgKgjC0TdNRd1Jy9g7PlNHm0+1FhYW1A6WgotWv/1EJiJ+K2fMFGrJqZMepZrEoGmBWWCzNWAFbpLHA+KqjyezXI1Q4s8I/wAqqois6/AwC1f7aH5yP/kzOb8ai/5X/ajQUo7NNVc4VN39HrpMINtA1bLs9ZlVYgL7SaPzl6pZrjKfQW7rzy+UbV26aPZszrIoO5jQGqkbcKPK7nywBr0yRvNDZtEE94RDWk2A8nEEU81w/FEmuxxbXIL80xrArMgoWW7II+MD7415xKDadA3lCn11xVhi88jsBpW9ZOSlwB1ZsULNL/63XlngQMta3nTVfbrTBJTNkGgOM+B94L1lmsCKFuQ95YgldVmlzav/7JO77vH36TXNXrSqns2+JSXGQYcM3v5JPAPTQ+USrbFoSKgkoBJNVubMi0xmnIGPurgCr5qSir2HWpAvzy5ZfLJv1T74FS4suNhL0+771N31VWI1BT+cxiGdaS62evAE+EVVpj8d1BTSUS2gWAaCoSdwCMRXgHMPmwchtln4C2SxQUdgowaz2IsutaSBwVgKmf+OSMu7hCQSeKOFGgKlWOawvgeIBqC0f10ecef3bMHJQbfS3mNF6e32YEZgRmBGYEZgRmBGYEvuMITFD9TgO+Amptiq8ni/y0/u7s1Mlt9Mgx0Q027FBdN4WUsF7CrNh/AcDYIpejTGZRY823zBe9EVGqYAFA0P6lexaNwR5qGxdyF1ON9zR5pMdU5304WE5j9aXYE2rSCVWGByADkX/xyceZex8sv//q3CJKWGSFP220UWSP0oqDbNi0qjkOqB5kv1hpUaGAXxRYQKmWXlRjptbNv0WZ4rlDc1h7S2oFzU/ArXmTKKqqqgNwnNg3ZkKsc2zyXPt8ba7dR7dpER4m/m8CGNuaz/m4HfDUfVGoCYDwPNaJfgmt10XYrpIpIGTb5nyOYlF5H21PVqsqhX14D4fz3PLzXcAZCyv2XwVC7aCFh3vAxGq6LVy09gZlKIA5it+D6lg7kqDi3mIPpfhOFg+Oo2ajrlJlFzDlOlPcSugeSnJ7w3YhwMrKKItWlh0FoRDoR0Xo3qXN/7SFSh601rE4l2NErRywiNrnwkkV7BqZl7SYiSJJwSUUyRErduXiR8aGEwD7sD1bhckCKIseP4qq+j8+fXf5Pymq9NsvNl7fFlOiwFHHsy5g9PSqrtsWR7W51mqsvjyw9m5VpFtl+fp6k9c2y/nV89h9nw87+e7y4sUXUVq/isDYqr67Uf/3DshBLZSitnL9qSZ8v02+6sgt51p3sYT/tICS7WVYhDLBGDBlYaE50CqmqM26rrm3uCHIGWZb4plBasCoE8P7Ts84MXIVpQse3HDcG5yn/Yy53tyjedGb8fF2X+/6McaxWOHC2b/a6F++af4+IzAjMCMwIzAjMCMwI/CtRmCC6rca3jd3/qZ6sSoaX3fwtpTpRBFFKpN3N+PnwCA5qIEuKhGZq4plNgWJdvJVV22r0zo3FriqiO5lP+hkycJTtQQI98gPPXi6HEep1cpLL1RbxWQE+k9RYILLAZuf/fhHy6vL7XK+idp6fCZEAZDkpJIZCQzf09t1LwWUTk6Ws9Mn2oJBRWCTXqoMq6A5VJx830e1Jb8PaKGKMc+N1wEcLLzYfQHuFihaFaBOyoEs1Vnm4+MllEgUQXubml/Kmby5OFDl0zeEUMzXBJwBtYE37FdQzQOwZHzl4kKoP6OeolICqCt8W7m2Y7PljJA08i65qgOuOU7b5AB7QEwtsvLvUDdvVeEKWm2n05Ywqp8oriw88N5sZ+6u1WHZZ23JLCbAMtcZE7nEx1Rgzpd5pjyM2bAsDxBHodXyO3Jo1z8QHtf+v80fLawPUI10SYua24wFELT6cIVxx7sWiOJnck5XsWyKvQAAIABJREFUxdbCT0CwCnCVXiv5RnW8C5xZJ8kYsiPaIZGr+o7X/O+iqm4CYgAtAKqteQyWtzV3tVcTmGYw2F5RVbH4onKzQMBnAtcAA96kaBKg+uryxXKxOc/YWRxYlpcXL5Or+tyiSTfbFBKjUvJ+gHUvCwPb2JAB1LgQbgLh9+aLsrDUDyAWYXI/hU5E0GwjWNquqtezxaVKmaq89oG1BFS+5d70nsnPuAbI3eXaAb0o1fZmHuon0M4iAxWGuVe8xlyA7n9dnOjFrwX/0c3h35cG0FY48zEjMCMwIzAjMCMwIzAj8JYjsM5D3/Iw/m84/ApY/75Skem6CiWqptNJQNWJKra+2H2xYsIZTFqBtFT/3Ts9UVllYut7bANTq+jOfXNPLXyUtjXXyYO7SYVRoPA4FYTfO3hXqGGifxYABVh5YA3m/beBgZNYjH/2yY+Wz788Nx/wMMekEu1eAJh9oxQeAqp7yZkNqB4np/Uo+6KoEwV6To5aUKlyUAGC82jLmhZ3sgCQhIeoW/g0x3YApFA4gJJ9FNhaxEiANUbDiguMMHmHB3hPvkc89jtW0fX9AALQs2/SbpVR9oIIhUBH3ihjszATu/ZV7Mkdp3mf2lsLvrUeVxnl/Ogh2mJNrWorG+d9wBjsVLtqW6twDlQBtkATqqrjaJGla1rPBIBQ1NhubQ1TMAW0GE5zM0snVP+lCFcVRRYSUL6PA6gAK3nB9lhd4XyA1Vr8aO0v28JGry3Htu7hHIxp7bqKelh+afWitTZfACF5ooEkYNRzAkoTK6sYo6gOQAbWgWOC09zfnjNKM19VRrkehf1nZ0fC6mdfXS2/+eKyMdJa/PrzJZeONkHsD9AH8LgetJxp9eG20ukCQHN9t4HOqxRJutxceP/c5OdtFNLLy1fLqxRUun8gN/Zy2GNpRxNABQxdiACCo45yzQXNfhYB2Eibnp95puSTu8KSxSU+n4yG6zjizOtYeenDSiAebg14c6FX/zoAPKoDt95Rj+d7N+SwdrHK68uNmHxfLb96ttkfu+TvBQN8DaWmDgwodvDzMSMwIzAjMCMwIzAjMCPwFiMwQfUtBv/rDg2oop62xA2IE0AVRSAlYJUJL4oqRZGo9BtQTdXcHXqnmmyX91CSN3tgMrobyzBFbbD6UtSIyWsMj0LuaUD16dFZgS4Ac0rbm2wHCB3FNkrfyYvry+XdZ0+XT3/4w+X3n7/UtUiv1hvgg3Y2h4FTLbZAI9bSs4BsxpOcV7Y7CSECs8KoFtMqTVZJ1Rpc22kzGKsWVtwL2Kim+sujGsT2BceCzaowCpbOwwGStmsxVhkneY3AL8obRZBE8VEFGICmxY7Fd1TZyPesiuv7x8Teyr+MBXhqdLUEqwAPhRIlcrD2sMIOJY9vti3hsLSb6VgVrVEQfV+VPxRHgXbEA9C6on0KqqGwnlxKlDMKWqUgD71o25s125CTKMBzvrQlav9StbUB3cK1qnlVbNTkQd1VLofyTN6s4MudOBTdwiXKd+Ec2AO2blBUA2colAAeb+NnFj3sCZvxqgLnq210iONQGwfce0myU8GRxQBa1pTVfO6xsnPe+vMfPUsV6sPl//vV88SGgmNDZTTOtY2v+crAKGxYGK7117xWYkjcAGPs2QG26xQqugqYXueLqsabTQD14g/L5asXy23UVmGYNY04B25vvsoizquhK3Pc5qDeZzwPAd7e4ymuREXfHfLGidlQj1WQswl8CShSgZvniAnX0LHmxMldhmux2PM5yWJQLyjW3mxutSlJ1QJL9k0mBjibuQ/isvDa028VUAVYObCAXF5e3z+e+Z79NZzDmRGYEZgRmBGYEZgR+L85AhNUv2dXv6DaSq3MZAuqVUJ2KNhCFddAiYrZaRTWgKA9VIElCslQNTfPPVAwJ1V5DzKpFpAyyaZokn1PsynFdQAOchYBwn1aydBiJhNhJukqkYGZy+TtvR9Q/fDd95bfBlT3sRzThxRkIecx6imFbugNC5RQVOYg+ar2Uw2gPjmJHXjkAGr/RbEtNxWWhFXgtNWOVtDjxrQ/KUrrUN+8VIJ6QXVVO91lnmtVXqyllpRyMk4epz1hqSLsDtgGBXMouyp5vB8FmeJFrexrixigd9hHAfu2cxlXY6hcAJE5rHmNbVVDE3DVOgG7Sm3Pqy1pVsVvj4JOeV5YypMop6sqKvqjRuY1eoTyXcF0qJrs7wDVPL9THAjY0t5JtCmQRf6yZ4xqWPVde7Ktfhp3VNXHcwLMtZ5Kho5HAEIRHlDn+1lS4PpLkFWs7fOa3wuqLVLlgomKXosY8eB8EBu1CY/2S/c79A8lR7R25vbgrc2avFQWD1jGwMZsrmX2c5oq0aiqX77cLr/OPbkqwS4gDIW07uXGFZAGULk2Lb5UOzZjJW8biDVfNaB6fbOxjc2Gn6Osnl98trx6/llanaZib+5tC5nlut1cf9n8YK5vDPUsjtwlXxVIpeCRiyhxF9iCCqu+jgHOLeeRz2/VzC4scbfymR4lolvraFVIiR2LM1HBd8kbR9rnNYDYDYdaPCy/FgiznlaidlqnQPNVA9Hmx3rjj09HPw/ehL3c4+5ef57fZwRmBGYEZgRmBGYEZgTeXgQmqL692P8bR27u2AqsTExVXZh4RsEUVJnQ03IjqlKaoHaeiZWPiS9KCpNpADTta/ajcmKPhJSO8n4r+eYNx0dRQ09QfIAMCgalTQxwqeoF3AV2UjTpLmTxwXvPAgfHy+++eBG1lBzZHDvq6072BxCfRJk9jC15D+U0MLwT6KWP6kG2eZp81bWq6xHjUgVtsSN7lmpBLQQWWKvoMo62z2GuPZTTR3swt20LCpmj2lozTrJrEUVcBhKxeBYmtBOPifhhKraSB2svVBXUts7xfbS9yT8USdRKC/Fooa2Cy4OxU/ing6AA7Og/2wO8Li6EfRWQWXMQh07OQGwrQrXYEQ/gjW0BBysBY6tFeAPAhwqoSsx7ct5YmanhSwuW21wjgIvz6CJAbdRDZxyxbo/YRCjHoHARFmD67Da2a8uYxqRgue5hx6JGLbDjvhmlcWsxLIatVRbgw4bLlgN2XW4BrMg3zrFQSlFit7kuLIhgcX/IIgeAxfUXcrNfCykJr70njAynZ/+kZfno/ZPl43fPlr//zZfJJ611WDWZGGNFtvfssE5b5ZcCTgFlldzV7jt6vgrSd4HTbay+22WTSr+0qcH2u725XC5epervxRcCXlVRrjEKay239/ebKKypCAyoUnBJNTWLPrHtK316a8b+yzXhvgHSkUn17QK5WHNDl+Snlj21D3N/tDo216jtq1j8segSrau4nsjFFtXi3gCC83cgea3+HWiauX2W79PCZkf7OGPJf1itQq71YvJcLfHzMSMwIzAjMCMwIzAjMCPwfYnABNXvy5X4o3EMUMXqGwvuDpNQct9iEcQCaC/V8QWoqrjYq5GZPBNyCiyl6u7xE/NAyW/bA7yyzSET3hzrIDbgs6cn1A6tgso/baFVBoFaLLtMyj/6wTvOZX/31Uvtw4fYeY+eOGkGcOhzenj4VLvwPi0yMgKm4HuB5NOAKlBHHiPK61Esymt7mlbxbQsTJ9b5Rg4lYwIqWm13TNzda9VCsZEJvADQybjz+XztJ++T/bYdCbmd9UEeoARLAPT3LAC3uAxQDKgDjtWwgSUVZxRAQbO5mYxnPZBKsDmzqIqjR6VKFUMCzAA+1MPaY9trluOz76iQ9vsEkAcQ8l4uJdV8c703q4IK2FGgyCq4ekXd/xFpyBk3IG7xImGa721VU+t4C0UdoaK7IAAcdVEAJR3LsqDKlsRrgHuP07iy7f6wSff0GF9jq0l3wCqlf1AtLR6VDVUusac6JglT0Lc9MLmsfGFdfePhEkGuP2pgRy8ae0yBeCxGtFLxzvJXHz/zOH//mxfdxn6gWL9r7TWNM2O4DnxWRFyzuAFNYlrLrSpyzpmKxFfYfzdXsf3Soib5qKB0vl9e/i5AGCX0Pvd88r5vYvtd9gOfLCykJc1tiizdx31AH1VuFmzwHo/PLScT5ZjPLXZgiHsHC3kswQ+RP+mZTK4rtnDvHm5LizIRty4GtEgaVgiqe3PbjrzWFH9qu6Vc34xNnzCAz+IAESTXlQWBy4AwAeHzU493733+npBj25vU5+ZjRmBGYEZgRmBGYEZgRuD7EIEJqt+Hq/C1Y+DSkFuKQslEFRtfJp1luv4HyAgcpjeMsHefHDkeu6qah7EAp4hRXqcNDa1KLKDCXDUgQw/UkxSm6b5RaFflsnmhx7ENY4FlEv/xD99Ly47L5atXF8vZSQolRY3do48rdkQUOmCGljRYixlPgKE5nEcqrwceOwpvgBn7b6sF17q7VpDVNoxCOiy0ACGvr1V9yyjkKiITcf7NfTTnFEsqxJfX7ckaxZSKqIwdGBFUAVh+UqAq/sAF/M5bjwKyROCx0A/WWAoGYREFbs1RHbBXdvJ3wteL0Y8Sz9WSWVjm+GAj468xtyDN84ChxYSyPQrvWmWYfNSrQNxwgMYSHKgCuIFQ9pPvoBzMgtKJoup1VC0sfGFl5VoD5Se51ijEqqnYmh9zVAFYqGeA9OCUqqc9JYzoVkjm7FQ6WwyJliwU0bId6oApLMrrY5PKvfAQ7XKA2oIyoMrBarG+1iLb1ixrKx4Kia3WX4tQqYyv1Z1lQAfG/fr09Gj5WfJV//mL8+Wr82tjw5issjzyfTkV7b2qoVXy2W6rqtt8ZWD/NgWMgNTLfG3z8/b6Ku+7UuW94/t9oDVq6cVmGzjeTT5rCi49XGa/Ac1NijoFZskTvU+xMheRdDiMQkvjQwucusjEQkmKPWEZRnHFno4dmBMdLN5rOdRVCy25yMECFTbgcUex2IGC6zpA8s9JE+DScc/3z8cjqNIWB5WWquEorG6Dwsviy8qtKssTVB9v4vnDjMCMwIzAjMCMwIzAW43ABNW3Gv4/dfChJjGZP4iCOQooYQm0YAsT3uSDhkzbrmJYDgFVCzIFvg4DluRnop6t6pdKJq+dBlYDklTlRYExZw8bcKD4aar24hCklcdHAdXngVRy/Y5T8RdFcCf5qbtYXtE5qSRLoaYc9yB9VPf3a5EEZqHAXRTXgC8QiRKmoqk1VUZuQSW/ANW2ThHamNcHggDbFfzWvNRCCepdLY+6QzN+gJc2JqiLVnylIA2AmANpNR7Sq5bSHsl/qMQA1za5f5wfrXsYCyCMLfexENSjwgVzrMWIqqy29Q7W5TXvbxQiGrog0LuquIAaxwbMKa6EZVmbd4J+HXABVEVc8mYDdFT9ZXsWGXgOEOU8sbpuB6zYUieFsrBuo2CrpgZMjo9zrbCJ0jonSjH3AwWV9nJ+a26v8Lue24CV2nub5iiAY0PGTotaSV6sVNTcWe4DFFXfkHGjlvL+u1T2IYb32HvzWivwIu6lSFTGTf6ylYkBNZwAuAhyv2jJdrtatFW0KQrm3mt35/VPP3q6vPvkaPnfv0pxI681tljGyD4rEJqTyqcD+6/nEFAd47vJcbH7At4XV1FGKcQVwLyLlZcCRPex7N5EMT3KvXmfKsDPX36Zc8j5BUq3my/MLb1X1QzI8nPOF6eBuaJUGFYVDQyi3lJ8KoXOdvlcaMHG0k9saFlTVbQWfsBVOXrAauFxtfY3lzdXRYGd/yQYsfx6pcZxrAp+zKpWdnLdljmo6dqMM14e5hujYA8lFZX2kVq/9k/T+L+L+f8af+oP93x9RmBGYEZgRmBGYEbgG4jAnHJ8A0H89ncBiEXBDASiiNhjEbsfcEiuGbN2ZuQUWMpEfxdVk0f6PKKqNp+yPUtR01A8d6I67gVWj/P6aYoytV/pEvsjKs3D8iyA67aZ/z5778ny8sVl1NDjAGcgOMVhyJdV3QR2st0ZfVzz3H2UU/p1Yjm+x46Mypjj8r7j2IKx1AKCa7VZoRBozb6w39JXE0ADTkolBVoevAdwVfV5rKKLGod1l6dRNFFVgTByO5u/iXLZaTn9NmvhRd21oM5QI4FojtR9BY6BItVdVNuOQDUOcNPqO9RY80Fb0dijCGpVlFV6UckcbgsUWXSIdjMUvQJuKbyUL5TN2pqXKHvb5TIgZc9RIa9FgdRkuczYaImroYgyGfBoDiggeBMuiVKZC9dFgYApirYLA7WAHwekOAdygDmhFUhXZbTaL8eu8mxf26H4Cn7YZqkkOxRAzgUeInaNX+3ZbHMTld88X93EI+80Y7sLnG3tAQs4NucSBZ77N3so2qsMoyw3T7U5zOrWvd/zOMnn4a9SWOnzF5vlD8+vvD7ajy2a1PH4fcCrVneuQRYkPI/AJd+vU1mZHNXb5KfuxrnQVjyJ7eblcnlFdd+MPgsIr9JTdZttqAh8d3thK5n7m1dacW1dQ4Escr1tJ1WQRN3PAXt/ZHGB3NWh6/pZ7ioLCxBdhKBKb8GS+4bvnBSXnz0on6quPsJt1NmRfDrsybBx3pOPpJuyEoIFOMd5uA5MB1ztwWyeao7JIohWbjYeMu5YrPj2/7bNI8wIzAjMCMwIzAjMCMwIfH0EJqj+t7kzUKSixDCpRSgBNgBSoAm1TDGv9kqKHFXJHBNbgAQ1k+q80hFM2x6nRwNkUbZQVgEq7I9UAT7N7+SdPn1ysnz51SvtwyeHUUYBUfPwosyl6i8gepIJeAyyeX/a3ETBo29r0AN9y3Fh/20/VYr4DLhL7M31NFETOCRTtoD3kP1TnKdWzViQh6q29ky1PpF37yiGZB5lK/hyDECOc2lhHayyrR5L+A4yVvrIarsFIlBu6yntefFvbTkzIHe1ZLZdTsfNA1gToHNgzpWdletGIaA+VdDLtqjSKKQooj1uAbeKbfrcjsJJVACmkJWO3rwP+CQfk3xVIo2F2j6eOf9Niv6gZlIgi31fBrgOh7K85tKqoKKs59pZUCvHO7QwT+2wa1Elzql9Wol98yN7xo2Tqlyuyxa10ZxUhL2cwVCLuZZcR9u7RKkEVq1qLLAD09jA92P7zZiNAfbyqq7kdWJhtfcnOZfdrQFEvbZsk7FsSx6UQGL93pOz5QfPjpdf/P65jgDhVAhtfqz9U2k9NMCUWN2Rr5kH1+Eqdl5syLT4OYwb4Jj+tiVDiypdBVQ3yT+9DtxeX58vm6sXWn/Z5C65qnexBQPa9wFX82S5lgJ37hGrAQcMGTauBq43tl8U5J2or6MAFh9KzkdoJHd3XfAQZMuZ5paO81c5tdhUjkOu85CYVY1ZWCE/lmrDxIA4cSPBs/yM+4K/FVYlzlhSaEn5mX1YzZl9f40NuDeCrDwfMwIzAjMCMwIzAjMCMwLfdgQmqH7bEf5G9g++YYkFQJlwttXF8pCJb6y4TioVVAOiKa5ExV0msVbYZdKNgopiCKhaPbS5aUe0lxnVa6PfBSTTziaQt8lk+SZQcRYofRIQRV19/uqVltGjg1iJ0yd1P4VgDgOee7EeHw51NVmTqnSnp6dWFVX3yxjuLSAECGP/TbVhJ+xD4RuKKjNwVE1tycAqEFlJyXmxWZMZEy1VVD6HdXYN7yoqs21DZPmdqqL2ly30qdBmjIfAKu7JTOwBK/Mas5m1alSXB1RgL9YCSw/TmoVViYmtQPoaNIUiwBULL+ew/j4sx+RwoqaqFg810txN7LOpAsy4zPJUfS1kARa8jy/a0GA5ZRTtCxv1NM/d0r9T624BhfHuWyCKxQ0sz0hrNgC1WBV2YNR1rMI82M7iUQOuq0S2cJPpi/Ah4MM9BtikWiwg2h6l9G5trFHYBXiBnPFS2RdFmh6xa/EoIBQlu5ZrG/aggLLykEq56t6uQABhXcDAstweq82l5TQ5Vs+3d8CP338qjP4mBb84f8a2BAgfW9AAr/my1Y+Q3TZMgD1KKsoqqvwR+c2JK4sAnPc28b22n+rz5KdGucYaHAX1OlWAdcwGTu+Tn4pCvANNUsWYhaCopoTwPkoqNy+2eN0QXlduaIoucZr53cJJRBDrbtXNcXONxYGxEGBv35y/QOunRDsxCwcWRVLB7+eEir6FzTyXRaIW1/JqejzbW2XRgM/mfdRkirXt6PXHrowNu9v+0WMo6wZGl8HXbPOv3zWfmRGYEZgRmBGYEZgRmBH4syIwQfXPCtt3/SYmpShRtIMBWDtxpdDSbgrK2JeR/LdAo8BmWwrUkUx6yWMkZzO9J+l/qeoaaNnDBhzrMCproamW19prAzYmJu4EVM+0iqKyCjiCZqy8wF56pB6nsvBBgNcCLznwUV47OT1r4Zzs8y4TYSbEQBHv28ukGZUWOASa2pqmio+gMxQj8y0FmGBceUoFr/BF0aMqi1hcmfjDNKarci72Sa1NFNso4djLJB8uKyNWea00VEURmy1qKrBsISityOy7sQGK1kJOfaYhbtXiqsCofk7dFa8Anip7qtwcA7V02GA7zaeNSdXBwnnENOzICoetrku+aoGvBYGoiAtUYU/dj2J2uQGqUD/JMb5LAaieRy2lqN5ROAFVbNyeQwtrsVjg+IkP58r14DdyMYfFFODDuqrCCuoIsES05wL0CfElWWPBA8WcCAHlgOwGWy1WYSOL7ReQbqwAQmLJuWEXN65eWSJUUOUGqCJbBdv2QFYyrkP2Lsc5OzlYfvTe2fKbz8+Xl5dU+a3iaDEsFNS8F/W0cJ2834wJu+81ucCJZ7bsYogqcSCS3NHcwRaNSo7q+fkfUvk3lX697oHVfB5uty9TXyn9VOlRehOFdR/bL0CK1Trnl5xXITROg50s+nhKniwwy31Bbnnugk0KIrFQ4eucZE+dlZQVRllsEmopgiTock8lzkAmz/MkKngH6GKAoMrnC/UdxbTydFXVocaqqNIux6JfLDJQaIn4rRDa97hb3RjcryxX8Hnk3CasPgZo/jAjMCMwIzAjMCMwI/CNRmCC6jcazm9rZ8CpSZiZTGLXk2QycaRYEdCaiSUT0rMUXBqqodSTCaczVyy6gcqdTOahNyqr7lPcSGUNOKzd1deyvyMrDQeIMll9ln0eB3RepWXHSdTbVg8mbzGgGqsp1mGKJQGgqHSqtIFX8li3qkex+uY5FTDyI7Eao+YFng+SyyeogZN7MQ4HoC3URD7iyM0Tg1DTnGG3mFA5fVU5C1vAna1gxjyd+T72V7fLz3u09pFOh/LE5H5AF9teJ1aogXv2kqXKL0WcCqFio3GrskcAAFAn78IfuZ9tV1OLqq9Y7KnK6ABo4ZV6N5KG2/K4t78lANB8WnJWKXqEmgfkFQiLBFSwvYviRUowb78M5ACxKKxsgVr4EDUN6zUPtqkVGpWY8+Ma5Lph+xUxq4S2wBLnhxoHkFYZNUd32EeJJUWQOEGVxlhhq1oXIr2F+GYlXwCzyvBFoA5QbfmqQi6xtcds8dB4MjaLgJmj2thqP0b1e4xhz7NAxjbWnfaavJsq1pzHrz9/0fxkIbXtl1jYoICSNuTcLAD2huq+OQe4nkNbgMl+tIHUwOt1CpahLt6kiNLL89+mEvC5qyEUQ7oPvG4vfh9hNJV/s51AuXOVHeU+2z8N+CUmFDwD//fOPMcHeqkyaJhyWH53WAjYElNOkH6q+e51yFM5F3J7qRZs+1ZUUtrdEJzcFy2o1OJR2IhtX6Xzoq4JYRWFlmvG/THSBhpwjudBclPlKvLZkXXH/lSU34TQFkXjWF2mcSec1fh5fpsRmBGYEZgRmBGYEZgR+GYjMEH1m43nt7A3LlEr4VollJY1WICdjEZhVTllghyFKZbcSJ2Z6JKrWihSecX6G7LZPQmEBU6p1ksxld3YHA+inlJIqb0uo/1E5TkF1mIZBlTfe/qOSuhFgIh+qcex76LGMbE/CvCcRGEl71I77eFp1NSAbbYBlLVfUhk4+2Pfgir9O2lrgwWV4kpDwQSQVDQF16qhKySuc+FCYefG6/SYKq+wFXZdIK/5rlhmC2kqRIAfqm32WcSpQgpgNZ+xVWHp81rI4tF+p63sWzhd806doucAzQ1si5dW/GV8r4GWvarkWX12LVBUlY+RmIv7mF8IhCavEkAQvEcLGwspNceTdirkfQJZdNMBdsir1KJLtVm363GwdGuBzjZr1WTGeoAiruWb1ke1RVdF37FFT6Gv/U5brbdAv/YbFVbznDZm1UJusowXRY592CeXXqgUpmrZXXM781Xlu+e8k4UM7hm2oaoyBasA5r5vVVSrOLd4FQo7u+OkevW5Um3vA+P1mr5zdui9+uIi8KiKzfEp6lQLMg9ymYHXK8aUc9QCboEy1FYWBbDi3mYRgPzU9lO9uX4eiI29l2WRqKPbzWfL9tUfzFHVwkBO8d0LC5ztZhHowYJIuB5wOQTwsEhDndp2Abz8zmlxLwOq5JNy37oINe4hXlNeZ6GEy4zyyXesugFqXpdaudnLnBU4WyRLJta2njfbhijvd92lizUcd+eaMfGJqIbt7lCvzVVdry9/U8ZiWe6zPj8fMwIzAjMCMwIzAjMCMwLfbgQmqH678f0P7v3Ny/B1l4RJ4qpe8HpzVlFXd1A5HlIMZSfKZlTT5Zg+jWzSPFREHIoePdAyBngZhZb2qPobcAQaq/hl4mt7mNFnk9cyKQdUEV42qRZKFVkK9pxg9+X1fKHMYaVEEdxPS5unZ8/y3HF6rR6rcN6PHE5GTWsbKtCi8DFZRvWrglrwZBuAT01yLVo0XmSM2Fi1/moDHaAjyGEbpaBRIdPMRybooyAM4ET+IbDH/JtWMPctU+vMnl6dWH0PAvmOQwBo7maLPVXZE4LHw/zEfGmbxS5rjmWBFPBvj1gwehWmgD8qzAKVPV/BjRzS7BvA1CqLjTfjvqYIVECiIxxwmPcCfOa42i8VO+29CwcPd+nnaWsVBPTYrAFR4MMxNpwUkaLX7V5yQVGAyzL845qTg0tsqrxZcXjEjwUHzkRlkmudfxRJstUJI6GyLZCePR1RiTr/2reUHqSBa/NoC9scp/0W7lpiAAAgAElEQVRMX6ur1wCx1ZebM4m1lLGtucaqrKMHMCNeYyt4ed/UWk0+LP1uz473ly/OaRlDrmqqKAfueaDSt9hSFWGojfPFSk3sBPAb+pJif71ZXl0+X15enBcMUZdpVXST3/Ohuk3e6vbiD1p+gdGHQKzFlAKxWnL9UCUWQ5EvpGYQWyCwnzXtwdynrApkLedhtwW2VFSB9QCtl5p9JPYcgy9XEVhawVaOhZt2OGmv5HYo6re1XmP5JTedhSshW7UWpZtUARTf/JxjNBucz1TeQ4Itd469dCmTBUC3YJuDU2mtCj4fMwIzAjMCMwIzAjMCMwLfZgQmqH6b0f3G942SykSyk0hBVXWVOWSsnkfYfzNJBUqZCNt6gkl8JrLU02Eya14o6msw1DYlTKqBrEAEdlHAJnB2HNUNK+67UUiDRgGn2+ACBZGSX5ovCvRgs6SQEnBFXd2Ts3cCsmcBhRRYiqq05hUCq8DpIRWDVWPbv5NjH2g/Hrmd5jsyly4w8gu5pa0+2y8qFfNee5UOda4BIMcWSFrVzipU4XF3VOAToYQSJuKt4Fs12N6uQnMn5Gs1Xl9nrObP9vXaUJWhPK9CF9zTCT9H6b5rrW3/y7ZhQdlD/TN3F5gA+lQ1+a1VfXmOqr+mH6rkwia8Bwsr1t/VktnFC6JnkZ8U6LnJqgIKOEq1FWDz+gHthDI2ngM6yFM9yPXRNiuA15RrASlGnfgD/zsqqRwbNZKxoTbGPhv640tuMX+16jDgKhxxVKAn+/ZcOWf2a9xcRhiACxDlfBILLMvclyLxaAfERqrZWJdpu7Qqgd4nXljvJx43AUstynnPcdwDxPxlckQ5D/uoroWfVMJHux/GLNth9Y01OAG/S29XFNXbm1T5vb5MReArf79J26bbLAZcbz5ftpdfWtDo/h5rbz9n3A9Aqz1QUTT5nHGL6N0luFyqxCa5qMJfromvce25j/nCMUG+uRWRvKHcv+qnLWRQffN9xL4FlKjo3ZxYCyjxmrcFC1O81iJUwi3jAX6FXhTZYQe26lOhmPz1FjBr397ujEeV8z43HzMCMwIzAjMCMwIzAjMC334E5szj24/xN3gE+jOmhYwTRiaSVOfkN3JPAx5M6AOgDydUAc1kfYOFEeUxAMcXBZVQvFAeATMKKWlZrXoIYFqoJ0BAwSMm3M9SoIlJtCqj9l7yUtNDFciMOncYWy9Fau6z/5OTk6imKb6USsHAEkQHKqH4WNE3k3dUVEBJS2e+DgLPWFMBlKbtjfy8UYAI9W0tZCSbovyxPSBlZEdhJCfZAxhBAcCa9jvZHhWNIkUtMESOIpP09l5VKQW4Mw6r3mpx7H6xgzqejIX4EBdhaAAoDIWyjALoRH7kHdaOmRcpfCS4EOYuCJgj6VdRC4izfQ55roGXqqVYabttwVj9ta1+VPb62p6eZ04r1lYKLmn9pZgRPW4JPxVcozLWDS5sY60mLoe5dvvkCKOgD/i3XC0gCbwBd4Iix6sCqfLIsS3sNNTeAewCJXCqVZcDOuRht63d9yYQiOrJccRbYk/kBKMCFTmw4juXK/8suKXq34UCuY1th121dmEs0Iyp7XJ4HQvyBdV8E0euK61wyI2FTLUbA2xCMUpic443V5c5z9joh5X64W5j1d5tXqOFzeYqPVUvPl82Lz9LzDdxEDzL9cnng/ZA24vcV+njCjirXK7LFFzOKvJa8bVLQ+yAYZ5YVU9iygIKVYL5bA97c/282AEKtXwNg3CLpKE0s9/keHsPAqS1SLDiUMgVcHMv69otcKLGF0Kb+96ocTX4ndjMQknjD8H8NiMwIzAjMCMwIzAj8JYiMEH1LQX+zzssalXsvUNFfVhi+QVWnZDSfiaWzsNMnCMjqpaQ34aqAvBgD4zShMpi1VtasFCRx4kyHR+jeAYImKceRaFBTWWfx8cBU9XT/SWOQqGVYkhHKKQ53n6A1haMgZ6jY3JYsQWfBIxqBcVqSA9VCje1pUvzQO3bOay17axRdc9JM28bYLj2ylRxHCBkESKtpWN6LcwN5UkVsYDFUwcAAkAC4AEgmYSjngF8VrwVoEdu6ShiYw6v+ZOFZJRW8yQd3cBjT63vbYXUKr+AnGor2DCUNnUxbZ5VIIGm2pCBvoJnAQ9Axf4ZK3LOv61UqmYyBoEHpM/7aavCeQH5t/RYxXqq6kpxJBYGIFWoDYW2sTkgBxXozjnThmjfIle5hiiqXI9saeEmbdXVsIXAwOU1KqqFmthtlVzGtiIOL+wPS++bmhvwbIsarL+ogUNJV5XOP665MXF/BJX7C2WVHOcUhTLGufdUIlcdtVWWW524NmEgWuWa/bLwwnXJeLBKey2suDwgOdttA4RWYSa/mrhmnNexCG+x1qpc10qNZXZzfbVsoqxeX50v15fpoXr1RYTPi+FISJ4455biSveBVxctqPabGNqL16JGDIDd5t6jpyo3aJROFVHVUD6veS1gvQJk83tHcSRVzn402j91QCnfzAPP//IZVgldpWusvQTC49Iih2vWa9wBsbtCcz+p2KtZIABgZw7qn/f3eb5rRmBGYEZgRmBGYEbgm4zABNVvMprf+r64XCh+TDjV41SmsEYy6TVfDUVQkMPWG1VUwMmEN0or0AhcWVkUNUtQ5b2Zpt63ANN+FNeT9Ec9HZV696M0omoBDCkOOircoj7upm1NCvMEjAGy4+NTVVt6rB4foMICNPQ9pWhSYCj7UcmNMqZxM3BgXmmAjAqw5s6hoMlUmU6j8oFlFnUZzwFPQKNQVcXKCbcz/2Zb2mokT9urFclU22qVUdVU4A3IBfOyXZXeAqA7NTQUSALUa1UtrLbADxP9VsftF7FpYaUquOagAmfaZkfxJ0Y3FDVUWopP1RaNstfzY/8Wdgp0tv1Kcn9RAQNP7N9cQxYXBLoUJ7remPOq5XNYVaESKrNqr3ZRgDuF46BYx/prvLNvFWLiQ9/cqKpWfq6yXHtvqUicyY/2cB2taJo6XPV0O+BwnwMRURRd/hEzF0N2liuVWPIay1lcO3Zfa3HbDdlyB/u4LVPaKoe8Yey8XVQJuGYb8ly1S6s+o8aS29vYFlRLhFwjzMb35AQP2/Xa05YtqP57lZ6oVmS2vhGLF71u2IDpS3sd8LxJ1V6+WAS43pzn54v8HIDN1x25qjvJ++R8+GAYq4At+33+opCZz5L3Nfenea9rXikfY1wN/fz51liLE+hsXzXzgT6rPtg3iyRdqND+62pBoJYiTLSlYl9RkIFWlFNsx0D7A1WZ3X6173ZfbdjEnfG6GJaWX6L7qLS+udwwhjK/zQjMCMwIzAjMCMwIzAh8hxGYoPodBvubOdRqz2NvyCf5PfmGuxCeihKAgjISMMTqS44n6loKBdXWynaomRRgwaIJoACeo6dptgWSzgKXtJ/ZjQqHumrfRYr0YCvNdybLtKo5DpjuppDT8elpxpCCTsCPkFnIOwrIHgd85cSMCxDRfahySyGiKq0tIFMljDEBg1UrC5RO2YFbAYwxgylDzRSUCmZM1DkuAEThpto8b9rWRmV1qJ8MwX10v+p7qGAo0xwfRTevC57kXrItQC3IMrbGEuhrxeQqvHVdBlQtRjQAO1uq8OUfNlJAVShC4dV6Wgc2YLoqxQTI3F9UTADUOB0UZlHwkkNJn09a1aB42i4n+6O4VcdJuxeKBdG3tNWNAXV64Vq1mfOLZZzqwOktNO6Bqs/2f3VsLQCEzRhQLW3yPMMktxY4pAIxOaTYa3GmdruDHJdjXka55PKtyikYSfXibSB07YtbeO293HsR8GxrGe8V+naSvzps01iLXSTIOdQeTfyAMy5JlXNUXHJLhWb27LXpdUY5pTAUMcMCjHJLaxrGo4VaMI+6moJJN4kzix20qLmPLdgwYie/fSmsAsN8nnbT0ukh/VVv02v17uXLHCegiuc6RzefGvBX/eRz1HvRzyMOB5RkimR5Ll1YooATKu/rex/Fs/ZgWwgBvbH240pIdTM/Q/RUfbheFxrYhnviTeBcF3QGlI7806499J55nZv6zfy1mnuZEZgRmBGYEZgRmBGYEfhzIzBB9c+N3Lf+Pi7NWu23VtI+CmWFVPIn0/M0k2Rm4hZysVVMJs3MT3kayy+VcrEaHud5ba8FVfLaHvI89k/VTmy62HqzHbBwiJU3+ahAKiBCPunhLu02UENTtCfbniSHlSJJh/RpjeU3GlmgDPtp+y4e5TV6kzoe8k1RdDmNbAO8keO5ArQtZCgCBYjmNHnNjXM827gAs1hBVTPpqYoaOgovDZUPWqECrYggsAGFTO5H6aJhzWUfhzn32mILXkJEfmZctlEJ/KiWDlDV2ltSEbCBaYo9mS87rKjEENglbxeIArQsaKSyXXWyea75mcJJgLi/ofzWosogGB9i6wrR2qUDlWwDYNmKJqoaBX6sFgy45JiAM7BHHGRp1NihOsJpFKPSOp1zQE1FfeU68R5zP1cQFUqB6Oa9WjQJy/Gw8bZdDS1p6LtLnu4ou5Mf5DDONRAI4BLL1ZaMMkoVYHt/kqfJPhJDOrLSKokcWmIMqGIbppWMah+qKhbhUXyIxRBgm4UIKydb/bprNbTNAd7bA3b0BXWRoosh91ErC9rtsWo+Lip4Kv5ut+mPmufNyU0xpe31qwilUUltC9S8UtX3h1iBLwOqyU/l88UiDVnEt5u0sUlLG62/Y2EDgBRMCSnPcZ8RX1wQ5IzHzaACOhYGWJhw7QSYRxV1JYPFHHRiWuTkWt+grmaf+Xy6CMX7r/miom+P968fdS30bwj/ba5wH7xWS/d8zAjMCMwIzAjMCMwIzAh8HyIwQfX7cBW+dgxcmsDkqPD7x5uslw3IGMWOLLgCW+Q/gCtUshcQYiKM7ZZ2Jflu9VBBlZzWTFbNHQVUC3wHgSEUUNrU7GV7QNXnAwbHKLcUZcok/Dg9U1HmVOiivAq3B6fpvkHl2E529zKOk7SpIY+Vfp1OwHNc2rkIjlTlNWeS8ywcAqIFRuCuFUgBWCbQe6P/qmCHYsh7Bd8qhqq+zsADa2yS92H7BdbajoWCNhRXAiLIhQSo26bFgk2Aj+pXcyc1RrJfFTx3XCswQE97HmNGy5OhhAEjbJt/VEoGHqty8x7fXrvpGC/QRyythOtxWtSHR/vBFto5NGMDwK3+C3wFRrTLBh5ZfAC4gD8An7Gqeuc7bYfM8zRXty182IZCRuQdY4/GvqzVOUNl/wCiCwXmCdemC0ihPNKTtDmSbM65xVKcsQLlxk4IK/ijCDc27bNqRV9AEnilhnSUQfuyomjSIsj+q2zX9kXtfcr6RqtVm2eMszW3CPeG58g9xXVX2UZEJKe2lZ1vAdXQfoG6iqp30ii8ZHElABvllXOzmFJsvtl+m3zR681lrNdRSNNHlaandSrw+UHZDKi+eh7bbxXXrPgIqve3KK/kqPaYwvhVbLwswpizOlwNrojkHPLZMK+VfWh1RkVtVWM+q/dXVBbu58YTZ3GJMRjq3BsosowrxZ5WazEtal4D55t/4tcFrt7LhVMi0kWvPiaojkDMbzMCMwIzAjMCMwIzAm85AhNU3/IF+PcP/6cmjwGN9HBkAvtwh6pSKesBe6wWzEx+k7u2e3bqRB8QdBILEGLHJT8TVXLYRVUorQiLPbTPm+sZC+NRIPEglYVREpkoHwZuDwPBtJeh3QzVgA9T7fch1l9VU8aScTyhVU2OBagCaTgbyUHUdqvqup4j8Iw9ueDIhBnFVnuvABjMMp81ypmgF5wBSAcwCWf+TCGewK0AuPYsbfsUqg0XFgPw+Z2CQ+2TikKa12mT4t7JaW2LFgESlY996y0deboZB4oqR8RmCqyp7jqmwJIABjyPvFiwgGMLpGu137YEaVsVVDMuSYnWc0apxWYMkFDMKqNALVTZpN/neH0PsEIZpMKtFuOCOGAGJLalT+vutG1M1VkOpdWZ3wdAbVFqA3D0I1VtLXYaC8CuBYZGnmSOxbaMmNcA3LXdDXEqvBaBqH5cu3NVUUAMUOW42G8p1hQ5UBWZxRdsvR5Tskw07KOK2trxAGntqSuBcsbuW3bmGImTxarMuW1cuL+xV1swaoynVYyjlmJjzvu2UU43ie1VCiKhqN5uo5rSgzSLMPv0eWVhIEr23e2rvPZyub1O3mrsvgSXPrBCMPBKnmksvPYsvWxvVnNJo2JXYyevlGJWuZ8p/MUxSGUlcCxEJGf1YZN82OTIJkj5DOZ92dYbZqigfC4ND0HTYs0CRhdmXgNnlfy+b0Do44FWQB3P1x89Nls/l/0szseMwIzAjMCMwIzAjMCMwHcdgQmq33XEv9HjofQ9yReqzDpBjeKpx5CqsJk8RwXdOwsoAoFAQ1qgSCjkqJpLmklwYBZlhzxVoJP2M4AOdkp6UgqUZDQG9I6yvwNUVlTJTGxpQ4P1l+corPQA8GE9dl9RYaOokgdZ3nhdCAdQBVgLnVUu97Ahkys35svkyqKa8js3Ku/RDiyNjEq9QorTfs/7ITIxdtEqX0zph103k/eDgCnnAkB5PlGjgECFKvJS3XONuBxR9VNIAghGsaD8zn4AdqfwvJ5/hW5UQs5hKKdM+jMmlEHYgf22B2rzTMnTbN5kgZiKygWqtrIBGtrPNedIFeK89zpAgkqKAkfcVITJw40CWKWYnEhUWQpAAaLEuRWFacuD6ooV28UJFixUkulleyRootoC1y4WDEgE5td4UOzJnFjzKQsztt1B/RwVaG0Zw5gF/baDQT0uqDL0LhwcYEc3JqisyRul/c3IR8Xuaw9UryEDIf45t2GL5t5UgebKcBwU8G5srIlFj7e2B1Kz7+KFMH7TXFUr/6LwVummb+p14PDqCiUVCy9Qy1oQx8t9DOQGUu/vL1to6eJ5QPW8NtxY33O12081BZdi3taObYEjFoj4DKbQmJb+KLS7LBaNxaNHC643CRWA8z5U0kAzyutuPkdeUCPGIhAqMh9z7MGbjp/3agGvK8AH7/E+ZDmBt1al956jYNNQx9fXHnu3/hGcrvbg7mI+ZgRmBGYEZgRmBGYEZgS+iwhMUP0uovyfOsZ/7pLsLAHV5dTcNQu4pHXNMDgWVAONeydRY1JYyRYVzHWxkQbmgBotwQFJYBV1jQJEx6eBS2yJ+f0oqqk5mLw1QHMQy+9x8lJ3AeFMck/G76pv2BhDw6hGwmt+Z4KvaskEGRikwiw6HdZbepDm3y2VRjN5rhrH3LntUprnWthC2bNKcMYKcLS/at/TIkgtvERRGECV6rq7VhhGzWs7GmpKESMBL+PA1rxHe55hV13B0Gk+4Lh+Oa1vnqwsBmQ71uZ0+nvO02I42T82aXM6156XVlUCTGmR0sq1WlTJNdWNGXDKZcdqC2sIzQCZeY4FVQu8klNJFWA149FzVUWxSiuguJuFCOAIZVq1G8jPOFF8AVWKPNk/VeUWlZqeq7XaVm3lDYWhm0AxY7Enbo6DGmnOKuppjuUYjX/BFQC9URlm7IXLVjnOcW2XMkymKNqMCdWXc2c7QJbjYsMlzrlLWtDJURa0VLxr93ahAGu3eaeAPy1qWrWXi96qylWveXQ4YzEj+91ErVSdzm7XvrrkqF6maNI2lXs3AdX7Bz5TVJ5uHqylrBlL8oKvt19FTU1xpSwQ3KUtTaLd/rO353k+FYEDvCivrg5pxWVPGXNyWTkX8rJ3jgOfjA01FNDl5gI4+cbixnWUWOzj5A8nX1zHwQBmNrKFTcYCPLu9fVa5HWiY2urHBVsOmcUj7y8WcLjvajduX9VuW+eCG4+FngmovXvmY0ZgRmBGYEZgRmBG4G1E4D9HRW9jhPOYY7L5b9nvUtxoQaVZC6FQFEesQ7erGnkSiDwNrGairWIGDsETTIADM9iDyXXTEkruX3JTn508iXoaay/2yvxLmZuhUKbabyAUgIV6D/LzafZBYZ7QadVNiisBv0zGKdgjXFY8shUK+wRysCg7SgALNbK5orZhQfQVTvseYdWCT1XhtN1q5y10t11MARNFEc0UBY6NiZwNWqSeelFRe8lzpMgRk3YPO3IYq8RhD+a1tRAQPMl4USQL3FYoxqI6oACWaT5tYRTgQrFT4OIKoViqNFZVLRMOlU/1tGqxNmVBHMAlp5a8Ua4w7WtQRel12uI8t6iQQCJHFeooplN7N4sNHIP9wqW0ibnLPSBgsggwgAmeYVECILRI0kp3Qm1s3wHVVYnsrQOEF1g5rnZjYTHKqXmlqxKMwNcFjVbVVXi0aJD3A+p+XrtN3IkN16Pqavdhv1msxcCZCjbjqzKI2t7ettiPqabcfTl+bObj516xKthVZl1ycNtau7H+9jh8v0xe6kUU0m2+V+UEfllI6Z1K3iiKc0pFWREYiK1VnBTTWIUvA7DnF7UkA9JpafMQoPWYafnEohA2/N38bN4q56obgosJaPZu9WoDuJxXLMU7R9z7fBhGjivX+L69XgVy+XMot1K5Sx5+r9F6/SwA31jKW2TNnFhsy75nrTLcn+djRmBGYEZgRmBGYEZgRuBtRmCC6tuM/n/o2H/qEqGgZtIbJZVJ+ygnNCaqQBlSXSbGz06iRqL0MQFmYtqCSim1atVQK8WiUAYsT5JXiv33iAl1gOYok+qzKKcIg0zoyXlkG/LrELqwDPO77UIyQT84PQucBgStOExV4toPC5u12rYlCZZNILXtR4CiXZTIjN481kyofc480sIqx7OIDNDthJtpOCBciBUmVJuG5XdQYnNhgYdmCHYiD2fm3UA1wCgvjOqs2e9qVa4ZuMWI7Kk6dsW4yO8k5xXoaZ5qRkDBqkdopolMizDVngxctn/laql2vLa34bxGjqlcwfUDTpdlYxVbhl3gZj+okfY9pWUJfVax2UbFuwd+BvijrqFAAuSwCNFC5QNWsXIr9gYE93O9uXYAKcoxpyy8ZEy2G1IRB3dqLUYxprAS9uVDKDibovXehqg9PwB7ADnXDemS37d5T63FwHK2pSWKgmPuvajbqOmbVLplW04XiFtzaMV7rnsWJqwWPfJq27Knii3H5R61fyrXV0Ab+bVjEcM+tbbPGUow48o1u7y6Wi4DlddRMslPNW/V+4lFIPqlXnvtDxlnVNSrVPxd+/JScGl79flyl3zVhw39bSkgFthVdWVxIXfPMcBJb2MWELK/KKlUbx62AVZZxj3K/oFflwEyfuAWizPnn+vAdyzg97H8AsSEnzxnevB62i4D9L1+SgjwWmCpxyCmufGNkcfymq/b+vR8zAjMCMwIzAjMCMwIzAi81Qj8KQp6q4ObB+9Uu+pGJ95//AB9gNQUMMpXYYrWFOo7+ZnctU50d2Mz3MECzKRbOlGyjKUwU/lU7A0pObfdj633NPlw7b95FzXtaHmW34/IYVUlzWsBnIP9VuXVCpvfT09OzW8Fx47y83Em5MAmMMFzFjDS7tk2OJ0Uq1fVKhqYogptIbOK2ZESK4CL8tkqrwVO3t9bV3BFMVQRRIACbHgNZ2NVPvZvEaNAwWEA2rxPldX2akU1ttCOPUvbQgcIrQJbgEShVQFbc/0YP+eBoic40palat9qFRXQMhTsqUIbtmiVvBYd8vzNRSU3FAwu0K6tcmp77uKDxYE4F6Br2GwBx7Xyr5VvQ3wWkMUynHOguBL7Qvk1bDw4bmKEYot9maJPB8mbJMf4Fmstaqj3TwtCEev2LW1q81rMiHPcJD+Syr4+xu2pZpyfsV9XGU3V4bwfRZOiSYIwcUDjyxiIMXmWFEtCiSf+m9hptU4D+z6DCl9Vft231lm+iA2x9VI1x5b9ArOFVV5DYe319tbPs9xaWKnZgut+dblZLi8DqYHRawA00LebcT7Elm5LIuA3AMs9Tm4tObVUCCaPVUU7yun2/LdW6d0lZ5zDxga8LLHmxrdNmPaPzmwng1KK6r225iEHtTcyg/OG8f4WQjlDFxlYYCBe+Qb4oqgio47Fj7vEkMJNozETqw/9OyCXck1QUtk91zKfFaoH4yQwp7VW4a//GzPum/ltRmBGYEZgRmBGYEZgRuA7jsAE1e844H/e4b7uMvFccg2Xp/leRfG1ksIEPBNk81arnqBsPmDvxTqbiTZFj5j12rf09EhFdRcVFCgldzPv2Q+4HAQSaVdzmj6pgJQ9N7HbWnyoEEN7mcNUMKWX5H6q/pLjehT7MHmQAN9D3gMM2LuUvqz5B35oIVVOg8jI+ySXkvlybY7HqWr6mLOa/dAKx5Ykij+osZwXWDXyWVHTBhCzETmHD9kX8CIQCUfYhckHbdVfn895ttpuaWttFbNCqXbjSrlCNucMHAGgPmeU1SpljbU1yXrVgCPhUmWuIGchIOLve8hsHXmMg8a0QK8KJvAOpA6lswDZljw3wCl5o9pXt1GyqSRboF5BdVWiVYgZZ8ahbTk/C6a5N7TX7reNkJxvzEaJH5R2zhOGeuM8toEc2+Lwj5xnegIBjrhSA6gUfgJQsWfT65UcXR61SmMP5hc3ZnnAa16Lcq8VptqeMisqVPVtfB1IYJAcXFrr0FLH+0G3Kq4Adtlz45IClMSc+1awdvGh7gD7pwZKt6myi416E8vvNtCnTRt1+gbVlIJIfA1XwD62Z2owZx+pCnxz9VVcuAHXi6904O8fJm88n6W729h+75LryvFz7ruHZzl27rm0wbHnMedMrPN59Nbj5PndHeepCvMVR7U8J2r1RvvCTgBTERlbO3FEfbb38liVMFjjfdiT81lWhTZ+Lb5mfqyfwa9bCPNyzceMwIzAjMCMwIzAjMCMwFuJwATVtxL2b+KgXDoAdVQRFdeirO6kwq8Tz1b9fcxdxYJLrmiUlB1osN5R56c7VP19drqcnKBotQjPse1o2s7lGFX1SSfZTmcpzPP/t3cuzI3dVhKWKD4kavyo3a39/78vyaYSe2b0oqTt72tAI7scexPPy1loSqZI3ouLewDSaHSfPgEmsJMC79oAACAASURBVKMynbI0kY9eHs8OYWQPYW6trxpQKoNnDczmfJLPWFYHoEYfPzjmAiBkXOl1pKKHLPYhm2YtUwD0BwlrF9YXGP1EZklHBWg8Sv3FwCfGQ9bklA0F+LEeryvqC8so29RcVySslmARSUrmFphiOCUmHSVo0swJZ2GB+4SoMKoFahr6vPyQT1pzH5xmZV3ZI6BXsIj5G2bPMirKoyuLno68lloRUGEIJboShNEvTKjKQAO2gXXkpmaceT/jYo3SAC16CCvNfcOe7dJPTLPM5wSMDpaaWMpsgvQ0pXJ0HMOZhzr7o7w29wXIE4DDAObo2wDS2zB+zMGZS7vL3JtSYcFxfrcBSpg0AWjN0aS+reweZVqoN7pr3VQZezZhmEMFuTgUbwOqYeyRjOvkHPBmb81vJm+YnFPyL7NlEzDWaQtrjhEUGxiJO33HTAiZMiV3mDOR8IJlMVoiB/Ux7CogEOafzQAl4sjV0x5w+3T3QwDqn8/ufvxLAOnD2eHNf8ucUr7m4f6vzkOl4GGTLXMUQPscabOqAj8HbUnwjHwbsQATRpenUabIWcW4cm3yVnOnlNQJS6p6QJqZDYvOOwzVXhQTyIw5z5xurplruZPQ8anueoHUj/GNvNpYEVgRWBFYEVgRWBH4uBFYQPXjxvMTtvZLQzXBKmCM8hmpl5rHLj7nAnQshjEiCkOJjBD0x5q14tv8Uvblm+PZ8XgMGMpxWcse4hK8Q74ryxXn1zB1+5TfgF1EKgu7Sq4dDrIScDj95nhK1FiqBpCJk7BuSBgxleWxHIqLZtbbwwgGFkwk2L7KJgpgKXEjj5vXIzVOm9MgSFkuDGwAC+DkGaYIySsMLwgT8AZ0O5GrWvBXTEAt0OZ4kp9KX5pKWZDYkjQwp7wG41zgbg4vzCeAEwCVv3E6nkZMsFkyi7wH+wnbrFlUcz7NxRSIDxYNbhNwYluVnzb3E6ffssRT+Mr5lQgPQMH9GCKTFWMkVOaccQKYI7ElD3QDa4YEXOBNTiZ9O7249RJj4n0ShI9YaliF6RYTpAwyScXcrw69Aj2AzmB0AXhC9oKq9ymp8j4S2fNMInNAYxAESFaazHEC+0qg3U/AxEhGGODLuA3Wmf5KGzYPuPVxnRXZQMG1mM0DGHaA6mjTeVOWXLMn+wvQby1Vpjr2T4B7onsKYH0KGIT1BbTe3d1q/sR7t3H+fQLIujFQEHgyL7QMtnLw3ONjXIIfb2O+9P5Puv9u999mzgaYnzBWCnglVhkP4uXoMS/vANB8LDKn3Lhhd6IS9bmLwYbRc2KH2ZK2YpHcSxUTFYyhMNGirA6nKL8GqDf3mZxt4xYpNeoEJcZcS9YZdvf9S5w/4RfWanpFYEVgRWBFYEVgRWBF4HdFYAHV3xW+z3nyYF5+dknZExamMoeR5eZ5xIyCgjIlg7kZ7KYMji63lUUCPs5TK/Xw3fXZ9998ay4qJjkswgGc14ejOBPgtI3cchPWh9IghwFAN6mrCpDYBswdkusqcEQWTI3MAMF9ZMPktJppmUVzgQUGp7A57SMYgjU6rGZW1OYGio8AydN4hrV8+o6RDQAT8GbZFWutBhDDznHXeX0rgINdxDH3PEBulLKhzRwF06aZEFLotFVHWqSRDa5GTeQDjrxGTKhg8ThboEOf03XYZIC/NUoDGKlD+pLjidQZlhbmcrJx41hYPW79MQBG+AIppqSW89lHcBeBjgjGy4QCKkWUfVlGDNAIeEK+icS6sk/yFcMdGi/uD5A1HW5n/uoUhAKcnwSFnAr4a11VHWHbCVlWS8YI/mJ0hBMvsfD69AtQfKFklrlzk7qeMsL5d597JA6HMKRITJHM0iqMPGPENWBleb2AtqAQufazmyDN33zkXvL3FvZckMi8BqgCZJk7ZX+dUqal0tf0z9zeAnyBc8aJ55TPMefXeJ2UB9/G+KhS8+ezt++Q7AIE654NEw2jKkAU9OIijDQYQHuXNn4IkP3Bi28uonKACX/3lxgr1ZSprrphtR8zx8M4N2kVp+yy9c8bLLfyB0yqrH8Z1QJV7gvjMlx6OaalqDpJ+JnqiY7X8MvOGGbjiXNhYZkbsrDko6Y265CajwbWw4rAisCKwIrAisCKwIrAVxeBBVS/uiH55zpUM6XWRzzXUCm5qMlP1QVX8AqwwhUWifBw+zSnTzubAp+wp/tvr8/+4/sA1bCiJ5g+ltUA0gBNAV3yTAFDmgYFhOwFpDA9kQgnr3UXkLrHhCkLYo2KAlRx/gX4AiaLxrhcy7pMAyIATcurAJBw+i3bSkoeZVGswSqwbl+5NucAWwBhNU7quYAbJMMby59wMc4pHq6Mdah/ZRtzDrVfZbFgqLjn3ndLv4z6oLKAXBp2dzCo3LcEcPuGIBoZ851t8K/OvMiYBaoAWHIU1RJX6gt7CkAihgBqnXplgd1HGICDa5R55R4+1DjFGCqlYAKsyBGlLeukOm4iLUGhwGeAOABmLz/kpIO8sw5trmZOqI7D6WfGlhq4yrPdz4ClrAkUYNzthcFYStYas+Z6Ivu9DSDao2nOOxgqWRfWmyr4B3tVmhsJLmwzrsUcoxPUcDSmn4wd0vHIyplnuEszp+lPIW7mHu7QAdst/QP+K6hngHhFhhomOe/BBM96s8rEZXBbnuYuTDByZaYDwPLHtzFHus/nSCYeE6YA9NReRd5LxzAte0K6fgKoMgbvI/X9e+KO4RIbOpdnp9RiPb39n4DN9JbPmUA19xi21g0iSjw5N8emDTmmlhTqppNuZxhNuYvQslOt1YthGkC1QNsfNhf8PKKVz2fBsjaUn8r8JCedOYEUPveG6VLNlV5L1GlkAt822Z9f+l/E+t/G6witv1cEVgRWBFYEVgRWBD5NBNaK49PE9TO2OtxQZUhmTdXb/A2AOpYVg1GJHJHVOhJMFt08bjBYksWMnPLN1dm331+bV7rJ4la2EA4rj8fkrlInlXqelcySm9pap7FqDTF0md8A2pSogRUblVLSVoBuJMMAn4KvgkbZPAFkUY5AgB6rty0gAyDA9gkOBagFDLP+Jw35XJKR0jWwdBgsBXymNY4nFQ9mF3ALizbrfrIgh1EFSBYEk/oJqIEpZFEvbJbZfaQ8jFLPlrFBUgnw3grkKN2SqwGAYAW9r8AIgFduDWaU+CHzlEm01MqAsgBVmDZktQEfLeUyoAJgRDAvJrKPAJzm85Z9tu5nQIwgiWFIj08BTd2MGHVDEw+OPez7WsNdhrVi2cph9RwCMCpBJWaA8ozbrNkJozmkvs21bR6vXx4C2NYgBZTKqgpOC4itgwq7ar8B0YDXsJzeP4/k+wKiM2YjV5jX6QisLmOCa/X5RfKvnZN1d7b2ajZOCLRg35HrpkPHuWBVkExsjDFSZGTRjH8NkZiDD7gXhwnWVTevwa5SqobXdZoO6IaFv3sXh9+A8CL7mlcF/ZWpjfvv6e7HjNN7+7O5+i7EZ6TEyV3Foff8GfCJ1Dcnk6eKg3Q+Z0rFyaG9q/OuEl16HAaVuVZHXhF7PzzeI0C188Vj49ps2ZshCTiP3J0dBsco16uUu7F5ZnPAe6AtmFjamj+/9r+D1++t/228Ctr6c0VgRWBFYEVgRWBF4BNFYK04PlFgP1+z0+0X4ACjyi/SPpbtmCMBhjAcyi/yUdkgAEoW7AGZGBFtAjK31/uz43XLyuyygN6S4zbyN48pbYNJUnPlulYGFszcTWug5ryLHIOpEiyXAIm2whrhOIzxzVYANRbQAoyWYzEnk3xRmLL0ERApQ8rSHtktYJLcTg1orIxZF1bZXaS3LX+DfHcXgAULDEsH+KBt81BNE2xeK7+0gTETzsR1/u2ICYpl4EYubQ6kBIz5pTKwAXHcb0Ar5XoAPABb5LAwhdwPgAh5MkAYMx9rhpob2b/lLQV7SH83AtuX4wbbDC4poEPWCvgHtJgFy917PdjHylGTd2oeacdVx10Mjah5mzzhbcaT9yA5rUkKSLdObMDXyKdFEgp7KUMNgBfEA8Zb85NBV6ZrjmoNnRgO6o/qOKw0GMAKWIUdbmkaQD5xFiwxJ9koSb/vcw7glnOcjw5QWGjYRGKUecR9Pz3FdRdmEcmvcmIQL+x5GP6wjoqnZZCrFtAnzAh1w8NhHS/IPSqxbszIS6XfGDGdAt4K5Cmjc3f2LkDVmsHmheae7qNT8LUcR33VSH5lLZnT5zFdSp7q6f5tEDT5ubnfXTaJwmBSV/Upj+b7KmNvXVarxwy336ewuc9hWUev6XmOI/YAcfArZlWdK+aesik1XID9XMS8yexbTaOIAxJqNjcqUTYnfUi5lYzD0sre8z0BUJ0AeH5rvf7fwmRZ6bABHMfPY9fjisCKwIrAisCKwIrAisCnicACqp8mrp+5VRavLCTjDKr0t/UVCyezoM6iviZLlYaykBWKKRXMgjgs6vb6cHYZVvUKwMmC33xKQAGM3nlY1TfJQX1jTiSL+guYVAAkOaEBbFdXVwGrAaTJWaXciUANcErd0uQnbvm19gx5o83HtK4ovRQYkZuKfLX5jpJ76QO5r17HfvQ+a1BU2aK8HsBSSSRutgWqgilkmlK5LbXCtWrm0zI1Mm6eDjsHC4tRFEAU919AZfMAy10h5W0OqEwqIDxMsRJOAXfADKytrN1JgE6/AW6ysQKoHgsu0DWX4wW2mOvUjRj2VBOgnKNDbQx1GI/LsNP2RdzAschNy5yGzhMI1izpXibw7hY3XmqkktNb5o4+FEBnjGkLljH9bv1bxLQ1i7I+bGLNmCH5nrsTxA8QTmzBt2wU3AaEFRCBAZH/xvU3r+Gsy31glATI5n2utVeaCqkYFjP9tr4pVx6SXeEsrDglcxh0cmIBnEjKCztfJK4X22tzVelTGXDmLCxyGfnKuhszHZOND9ekbA7jxBxEXQvgLzMK4MMt+l1qqpq3PMErnkg3kfmS44qB0t17wZ9A9fEm+PRt4hAX3g6uYwnF/pSyN08Bq8zXVjNCUkDOaO6TOsPELWNFmZgCxuZpt/4xfQbYTmM0PuMcU8OkfCrdVHD+aZBEZ3ldSG7bjqUbELhvk++cuWJJocmm0vb8Ed6PJ35axvUqW+anJa8mm/vq1PXnisCKwIrAisCKwIrAisBHjsACqh85oF+muYLSsyxcXcC6TiWnFFOlAAkXt81XdfEZtmYyPJgh8fJFgOrxv77RifSU8hm7PPKLy26gm8ZKu4BRHWqz2CVfcA87l4Uweaj7sK77gDMeLyJFrJFP66DCRGLQYz6hpWqao6r7KmBCpqyPLsRZWCP9VToLyB7MKZJKlvDcgoCmwFZXU9hVycAA70hzMSoSmIhPXLG/MGxgCKWpyEK97ObsHsCdv8ve4pAKThiAw+sV5MrGclzAObVH6+xL3mnlpoBD2Loykq1lSl+nHJmAyIvm9UFmKm8F0FZeO6SrssQAeu6zZYBkZSdIH6wmQFUA7JgjcW1ZHllCpcbNKeYed3lkr2CvKU/LxEDaMTb1w23W4pO7BN3QsAYv96zsuuVdAOQcDGt6Nx1tBc1hWANQW5MUxrslbCyhQ9CHFBf2+D7OwPTP0jppbBPjIOS/yHIFqtbrLcjSZXk8mstKbGXdGetsSsDKk8MJoJUapzYs+c0dKy5dAyuY6OSZClTT3wBUS/G8bBzAqgbkh1F9H6B6yvuWrwGAE88YI01gStkaiWbeTgkg2vVCjEZyh5/D1sKKPgNUA2yf0yZAWDUAOeMpE2XtJfqVXNjWVeWHe65Dbz+vP2cwJ4BkPlwpdUd+XHOk5vJ6Q5omEXNy2Pu50njb1wGqM8f1NZs6vh/8vqjb9tgaKAB35r42cRpdXg8rAisCKwIrAisCKwIrAp8gAguofoKgfrkmYVRhXWAdkf2y8GTBXMBTmR/v4RTM+rVmSIIRStG8SR7gkZqXALkA0AC+qxgkHZAIw8Qpdw2wpXZlFrywY5olWZ81rF8eD5ERA1QxLQX0wsxS4manMVJZWg1fXAiXlQuc6YLYvFk7JmtGfqlWRUhVBWpFjICU3WDMZMgC1gSvsFRhlDbpr6VeYAdtq4t7WTUuA6nFMnxIXM3PlHFtDi4A2PxYDYEKtEbARo4oRkzcc/MiwVMANphRDZMAX4MVRt66ATAOwFlzJAAZ8cR4auR45jVyPCktIzEGo6pUe166ubPIaZGegnMExYBZ8kAxlpJ1DGQJOwdQrWQ5rKr3VNnsJjmLUQPbZ2NjDi9sdnN+X3JRBdQF28iKmQ8lJQGk9G3kycIo5w0BbEDZvRLaMsNTKsx7RJLYWDOWnFBYPe7BDYt7UzdhjiXAzT0t8zvzVHEAFlLJrndjA5DNWJOrqhLaUS6Dbp6og9kSNTDddKL1ajm4EmSF2GwQaGgEgA3QTuxuw/hidkVs724DUlO6BtYVifrTU9jigM/WIgX3IWGOciHs93PA7TNANe0rt71957EvNUsF7mwgTEUAQZjy2/nN8fpruXNQ8OnPyHV9MVIaaFmWlRjV8CwjKftrqZoBj9uGozIvZKz6MwHx+KyM75EP4JRz1v8uXgVu/bkisCKwIrAisCKwIvCJI7BWHp84wJ+3+SkBZljJVQX1ZXFNPp85bmGBfC0lZcrNZQlL7p+a0DKE1wGrcfAFDGCsdMT1N6wVMl5Ly0Rae5HXz7MI3gbQXSYv1VzAoI7LgNqrGCthnkRtTgyHDmFZd+RYAlqROsq0hmGVAhyGO+kJdTqnDBQwq6EPpVUKpwRLuAUDuDgWhCBYZUku8BPbdPkuUypydZFeTnMKIlmrD9dfS+U0L3Y664KekKoWpA4n4pGHKtjlVerOyqjO9pPtF1CDnBXAZ2meAQ4suwI4kdlrWRxZWK8BwIJJLbs88zyRIiMdfUAOy/UAUsYo/QQMw0Dmb4AowA+UdmGt1+SpUjc0eZIwtC2jUsmzZWVwB6ZkECnLaVkpc57vGPdZCoe+ClsSZ/sqGuyGAS2Jazregs4XoJq807saRClrzXFIhDFXgkGtERLPb8P4NjfUecN8YG5GNktc2NSwJEwYcJjtXpdNj8wrc1ORJnc8DSzALQ94HANYeUXe3bFnPnyIL+/BcFvHN8cTDwA9Bkv5T67RHOq72xsB9wkJM8xvNg/Y+LBMEJsDOP0G0MouknMdgI4U+Dn3D1AFwEpds4ly84PSaJlOnp8iA1bKO8FpweM//ukc6w+jwmYEn+EpB3YLwN8aTc2NGZQGAdPO2crG+6tH9WhPj23bnbnPPZ72BzP7Up/15w7Bv9Ll9daKwIrAisCKwIrAisCKwEeIwAKqHyGIX08TLFhrrtQcNmR/MCVlt1zeu9gHCFCmAsloTJI0aAHXBRgcA2KvA1wCKgGdV4BWjWACGTA2Sq6koAPWMW1dBbgCQAFRMKvHANdtgG1gV+TCAblpA2ZWYAcQEaC1rupcPOt4m/YUgZK/ylIcMIgpk/JPM2sLcueyGhZ1sH2CG9IZwQiAH41+CkYetM3FXAZwyiUBuV2Wy87xNq6uA6wGk4ZxjKw5NOR9QA3nXAXZcYb3CDgGRAMMaSqxAxTewobKEp5yDIwikmnQM1gGprL3W/fi1vsEtD7meEARw1SpdIBzwA7gSIOoIfUFQOF0q7xZvSnXax6qUMU+7TSQeh4yV0FVznuw9uldHpNbDDvKvQccXl22dNA2Y1j8Wedj7pGABrpBretzJCPLJsGY7N4NYJnxQmUNXiYnNWxuiw3BMIeNHEZCbHbw/B4n3OnqC5wPIHVDIv15iHMuNWt3cfg9T4kVcnAdWCTIlKeBzUzfDCXn0qeAbFlZNyly/5YIan8dY5+0BE4lyHwamtd6GxAquwqpOcyU2AS5DQtKuRpi+Rhg7dU0xiI/ldIyvWE+L4+538cYIZ3e3aTsTJ2Dny/yHgZWkQc/YZIEeM1sAODiChyaNZecOam/9e3BjJ9uxzDTVSN8ALcF697rBLywtcp7p5x4bpw0bj2y0t62AwitEuN1fdWePwHxb/Vzvb8isCKwIrAisCKwIrAi8HEjsIDq74hnF3plMbrYe806fKnQTlOlsfBEH2k5EkAZxjgwUryGgQ+vI2HN77RLjS70InVVyf07Hq9iTBQg8NASINtDQERK1QCKQFrIeQ8YJuUXhgxZJOD2sHujxJT0uYs4kr6JCRO5rs11bK6ozqgQdONvAKbGMgCWATx25FUOx9gye5XN0u/mXMLMto4mqPEpCMZzB3hzaGHlkC4L2uqcqsnMAJHTaEhptLmOkGGwywEaANVhCqWZE80hZcb9d+SgPuSad8kxBBYInswLPJkHCii19mjiB+hrbmXzJfnZhREkhxNACugDiAEjccS9x+BHwNljzVel92A3gLa5uWVJ+VEOi3SX3EhAMHm66b/5r5GWPgakgoaVT3tOGPArjKpwXI7zs5sXBXMF0wFWGimVGXXzQza7JkzKk6WJ+zp3f5M6o7fkbuaZLsU5SJaZqyZuAH/yd7kn2d62aizjppRjI5klLowXZDCbB0qWAfXZdMk8fc48hVGlTUA3btbGwk2DAFVTSkfbxAS2lbzdMLuCVpjg3P9NgCjOyJDKjCcXhkFlLAHXGGKRZ6op0mTylVTfen+Vj2eTAmkvNVjfvQ8wDa9LyZmYJSFJN/eUEkIYTnk840kt0x9/9l3xS19CM0f09daAE9rPbGcw0t5uTFUxMLdxpuHRZFN79NADvLqY2y8D/DYdoE7AE5xOFvbXGN9f6vt6bUVgRWBFYEVgRWBFYEXg90fgS6Gp39/zr6CFLvzKePzUnKRL8F+X9H2aG+giFiZ1MiTSTy5oazYT0MECXwAAnchvAN9VHERHnuLl8RgAEwYrEtZtgCpMIQAKNtUyNJgmWfYFJ54aELkQz+M+TONufx2wkdf3gLPj2dXxjaZIsw7q7kWWy+XJ9ywjZB1UgVkYTiS0gzUDOJmzSB1TIk3ZkMg8dzgWw5aC3mDaBCUgnBopCf7C6m5geC1HQk1PqNcR+1kiBwCIKyoATHluXYdbogb3Wy4P+GpdVA14ZPPgNqmx2VIzxFLznshYlfjaZuAExkkCVcAH+ZIw261OQn9rmMTprVdKe9btBFwxwyyh01qlzeylnwURSIu5fwAHIJUfpK3Mg2kyhfyV/gFwNQOK3JV+YCQMoGyZonH/gL78wrRitGUOLCMy8kJRGusWrEuSXbEN5NeUdMGIiNd2gH2AehNR7fs97sR+YspOlwumT8QHF96AuuHOPJk/n7upEdbXOcRGC1JlapKy09GNCiTEj2FhAbbGxn2DyqPvUreUKQKTL8ubuN4CLkduL9d6YgwjmcYg6gGGe5QMAtQbaW7D/rER0PnGXHnifjGvCnPacjWUQnobKXDY1EiCYej9jjDOif27P+f1H159N/Tz+eG7Yj6fbOecrPP7omNbcMpGEwCz2yT9Lmqu6dxEm4PUfHXOrSFSZcKdQygv+g5bIYtFnZFejysCKwIrAisCKwIrAl82Al8GTX3Ze/4EV5+Ly9n052Igfj58gFMWrlyf/L4uRsNz5jnv8XoW4ar/sjgFbAWIngdcspDmbUDdMXJfmEyccA+yq8g/n86uU2dVbIssOLmrA101J9Tza0J0uIocGNCaXFVkwLvLuBHnOeVcADXKZ6vJVMap0y6AT9Oixo6/7LGAgyecX1aWxf82J+ogjIGQbCT1Nz1M9vQhoEjJamStk0FWXvsyVAPQEJ8BMOWw7FbB4CnmOPRDt2INagKWAemJFwv9JwBkro2Zk3hf9rf5pYAzzHcml4VcmoMAbPyUhaT2a+eM9VsD7niOkQ/5n8iCNfrhHyA+b1qyRTa1BkW69VIXVHkv9VsznmA/xl5gShA4psFs/cy0Q95oXpc9JmkVYJ1/rTFaiTKuyEqLzakFHFbiLZDW+bd9Pg97jjSZDQ3YSPosUB95vsTnPs64j5gGISMHqiL1pnZrzkWWS6wwIII5Fjwp1+6eg0yuDsT8ctnMbaTOmU/OR+IW8HqPmZFj2Pq1jX0BupsAyqArmSY3lTF+qedqPdrhaAtwllFtvVVLyxBA30cuj0w9cWQs854bBGNcucen07vBqLLBw+ckqoSYLZ1u/3b2dPO3nANrOX/oJzOvmzUfpLeM7i/lhRI/TJPYbJibUjh7T5nvBLZ8ejo/PuzMEK6WptIh2CvygeEvzh/3/7KTM/u4/jfxasDWnysCKwIrAisCKwIrAp8pAmsF8lEDXfD1emH4UZu3sXmNieBeMy4zR3UyJeSzYZw0jZU4lpV/3g+A0wwI0BjW0YW9uahhUgNecaTlUjj57nCnzZkAUIAKROoxZWgQygIMapSEwy81SGmjwPHycIwhEy7AmDNRSxUpbw2MzC9FHgruUnJb+aKGSgBP8lEBfQAjGb6WuLlIH5EEw3patoSeIW8GZgVQA4AL2rKQV3ucRT2HULPV48peArLqyTTYTOqJItfFPZeFel6/B9AAbomTTF+4p4B48naJG/m+SI3vAlIs4zOANEAScHYKs9qyIzDCdWPVjRi5bO7tYgA88mPNyVWSfX52Qx1UHGdzLuyxDOrASQBAgBsIDikpim2MiGArkSEj7z4nqM4U2EDqdw55sC8CznDZTUxzD4cYYxHnMmzIkmO+Re4yY9NoFaxqpkU+KLm7sLuVIdcRuAypgJPQYTCkEVTgHAwuwDtsJfPOPOWwteA++kxN3oe8JyBPu3e5Z8yQAKGOhIC8hk4CVnJiGVdMvWCC80PtXjYjKtwmIP2MCMiYW7LEkTDD6sKc0k8AKHm0iePpvowvbGpr9FZezmdCkyskwJhElU72GmUj817kvbTnh4WxTU1Vxvw5LC7yXwEhAD91Th9//FPALfLml22Yfh6d/cMgSsD4cxZ1fotwXx3bYRsmaJ2A/KfAdh43N80am25aMTZl38uwcr15zX907dmH9bgisCKwIrAisCKwIrAi8HkisIDq54nzZ7zKaykhzN93rlD1VgAAE+BJREFUwKtXC1FAUqDAEVYm/2LacxHWU5eelB1Bk3oBI5pcVRxWYUAvAWYAwRgMkZdq+QtqVOYf4MzXkMjmEWD7uAEghY0NSD2ETd3urmWhYECtWxpgtKP2ao41zTEoAgdhQeaQ7NK+/STvUrMluKALa7fCFZ9En1221wU1kt1c3+X3kA/nFdvHSInzNXEy35BTAUGAVNGqLsbISZXr5nxkuXe6tBYGwCBikEQsLiN/3gfM04d7yskAkWCU0xtAPe3hdkteKMDSnE/ZSGS+lSBzn+bfPm/T55Z42cNiphXYVIAqQFkGlFsd5lDcG/0GJO4COi9izAO4P0UKTVmV5zxapgaAR31Nx6pOrw+wfQCvPHL+njxfNxjIU858iOHSKVJWNxKmvDn9Ty8EcQXc5L4WjFpqKH0HLCMtvjFeaZjfAYEow3KPDBbzq8TGkkOpL3qffM93N7e5zzCNAavKd5FJ07j1eSsnBtBSI7XGSUiJyfPMXIlp18UWiXrmX+YXcxUm1U0LZdfk68L8hvFU6oynUcZlgOZad5HTXCZa8yrL1pDL2vxQcpSR+wJSNWIi9slD3WjQBRhHLhxAmrHmfqmfCnOqIzCmUgwcGwqA8JgwPd7/tbJhmdAyngWJM6eUV+ZG1OuvjG4Z/PTnn/3qbrub88QKqTlM/Asonu3Pza+fX+szfn2tS60IrAisCKwIrAisCKwIjAj8s6udFbg/RATmsALHItd9qaXYDMfNxVXdUmV88jyA0kRM5Zx5Dtgih/JN2MPUVT2EDQWUbWMUQ8kaBZZpaJfXlfMKVAFjmCWxiM9vmsOI6bA/5vFNF8nktQoYAzjTjmBoLMyV7BZBupDWMEeJcHkgsGorqXpAia3BoRVQ16kY4x9Lk2AGJLs2Sm8AdM2rLVPsL2CE41m4oyeGScxxMIOwqDwCGmF3lUYHpMFAboPMkAMLKmFiA4BlCcHDsGx53TzHgCDYySJqAKTi2gAzpL2wkGWMLcdD3+zUKFMzckM53fI1Q3oMAAUkUqpHOTImSXn/NmCJOqy0ibkVTdX0iBxWDJFiFBTwpIlu7pXyNmxjIP09hJFkDpzufxx5rTCYra36BAOrBJkGJWTbb0FPTZuAwcQK52PYROPpMZUNP8AuZhyURnOHlICJWdRtapPexOn3PsCO+DA3OM6Rhl0GSAYs6jCdOck91zippZQwV9omB/oCl2BjWOdj0C0yX9lX66aizA1QZ1ypKYxcl7zZgFOAqzoDxymAmVlhviugFkkyQLUmU9bThSlGhi0oD2MOiE0fnbN8npBZZ0yecQfWSTjtv3/bXFYZWz+B4zPJ3MRV+DUwnO+//qKhbx8LPE6mtZ+fj9fuH+KLcXVyRWBFYEVgRWBFYEXgDxSBBVT/QIP1f+vqRGFTwjdzU5FSBqAC9lKS5vwicl8koap/hzmLEkbwQXnK3ffXZ9//57fKbGHrDoJS6qB+AENasaTG5R4psaY3AROUEcn5+7j1XMekabu76uI+75VJ3cvkXaQt5LsaKmmY9GHpbKmWAXzJpmv63LCsUj4rH1zDJXNM86sp0yj/Qi6eOLXMGUBQ2THMJmcKVHF6BfgFQOgky09zJgE+SlcBosqQkw+bc7knmFDK7QDCFKam3QN5vPQPyW9auU+uJqZKSHcHlyX4PpiPG4lrwA2yYh2KkTMjuRbI15X2QcDWEi2ALLk3ccVgWDWbKhi7gOnLdWAHH2DvAsaoMau7bn5hCnG+la22x1wTMBlWNTGjVi6gk7xMHXOR1ipjBsSR71tJ7wbGnbfdVWBfI2wq/Za9zLUxJ2p0Cwzz2/zf9FSjKvqCmRQAkpzkbASE9b1J/irx2FOOiEFzPgSEwgzTFmwm05LrCAYrVUZSvtlE9vvExkpLBrExQqBkUpFNm8/LxgGS94JeGFwYb8b+IeMEuFUGnvHSdEsQyvnkqPI6/xl7G7kybsC8cQoghSkdA9MNFPJukXxbpiey4NRXfXz79wQL1nRuzMzP5i/loP7fPuX/2lHr6/5fi9s6a0VgRWBFYEVgRWBF4EtEYK1cvkTUP9s1X7MnQLpvXOAjoj0PE6Y1r+CjoK+lLqgB2XI12+vD2fV3SAXLSF0nLxVgAwgCcAJ+AA2YJgEsALT8HfVp5L8pfwIojYz4nNcga/MfclYvqb0KwImUmB9hB2wj5j0yh2Dl5ooCgnZhMs0XHGJFgItGQUO6ayvmsSJLRtqLWU8YTgENxjwFP5WPVqKrKpO8Skx1ApyQJHscTYFsBHrDtEjtbVlRnIeRqe4Pl4O5lAr2OpYfyX/v0h6gzdxFVcfc04DVNINZD/JdGMQgQFhDjsBJGQm02ZO6zWIAVBkxGBXAV5OkGijZOO2UyhWAFRbDENcICDCIKZP3D8ssO4r5DoZJYVOpGQthrD1tmWvjRj+D/3TBDfvJ6xcZWBnu/EcAHXQH87kBDOtI3NxNgDb9pyQMoWMDAQAM8ANAkivqeWxU5LUb8lRxck5cmUPyh2xgcExAM2y+IF1gjmS1jD45s70nbiDjsYNdpbQNkt0BVJnPY06Qf2ypIN7LuN9GqktuquZIzAXzVIeBFZshGCpJaQNW6UDj7PxAgjyk0o4zYJZOMXY3P6b9dyB7c1Uf38Xl1zGqFNh2PsvPZGd/zsZ+rut/lptcF1kRWBFYEVgRWBFYEfg3jcACqv92AzsZ1WmewtIZUIPQs+6/LP6pk/oMEiGfELqMBb0GOgEpAZiWdbkMID3CatV46JjXjgGd5JbifKskFYCF8Q15hZocwWwFDO7rCAug2+TXTM4s8A8BkwJbQQbMbPMBYVCRrMKd+VyGs6ZKZKU2vxMn3AA7YBsyXSALuZKAONlS/qJPlAIJuDWnEvyQliSzfCJTpwgXsKVpEWVrRi6pkBKmuQD0FGaMCMJ0yuSNnNwdclnrqbYuq1JfZcB7gZ75lUOmq4kQTDO9w6RHq9/KWQFD1EylaztikfgBTmUjYTlhBlWcTuY590ZOKjJWEk0BljLAQsQcV6BeN+Awg7CpOPkKbDFrAiwhxaX9gNRcYxvm9ILY8xZRJ8/TXN6cl/s6f2SMAMmibB9bkzYngPCH9LVsfWI2TKAezJktAwvgA4zey6qOjYb0iLjdD6k1QPU5E41+NFeZIWAW8Mv8hQlOO6LW5iQry1Z2Hhn6/tt0D+OwIdPlLyW9jR1xvYtxkjMrcb8lb3T0lSGxbi2bCtxS+o5RUs2wMHpqMR3ZVz4ymRcAVeS+p5vUUM3jJp8b4vN480POfdsNgcibn29joCRDTr+ns+6n/Or98B0wzZYKjofB1IsT8MeSE//bfYmuG1oRWBFYEVgRWBFYEfgKIvApV0tfwe39f+wCoAIpL1Jflqc3Lo7r/MtvmcUzQSuuwAUeLKKfwwCxlkYWvInE9fwygMV0RUDV7uyby6uA1csQsZHuCmo5B8gVkBpTIAAsQGWX3NTHOP8+YEqEgY55rb0uOa2XAbzbLOotyUI5m2HGZFsCRMACreY5/YHdTBd1khUAIrHFKAjwgNMwJW6QydYlFubTHEZdf8lVrWxTQyKYOJnJOu+2ZikSVXIcAWDTBbXvk5/Iac08bf8wTDqk/5vEoWxhpL7kf8ryJQ4p96J8NxJRACYXbX4s7cXR9w4AWfk0+aocgSFV64vWVZccy+bOAhhhAgF9sMOd0+anwnSTa5k2eK5DrUAfh9y6OwvsYxCEsy7tla8GLINwGbs4AGfcyR9+CoDfRsbNdR4Dcs8DbneJ6TZjO8GjwSAeyIS9JrmZ3VCwJmvegzHt709rxFIa5obcTZhkgWiZ4/dhNhloNhAA5YwP84LG6L/uzqmRWkayNWVh16m/u88YmJ+sa1bm3fO+tVvpT96ns8h4AdYws9Q6JRu4rszDXGrIhIkJqbH06RQ2WEaVDsGyMh7MyXwudA1G2s0mB2V3blKOBhMm6/xiqpTn/OY9JMAA2gLFwcr+5GtJ+MvMGu/PMjPzoF8Dk1MxMSXFhaIdYz9xL59xXu02zqyT+rllxz+56fVkRWBFYEVgRWBFYEVgReA3I7CA6m+G6I92QBe+ZVJYrmYB7fJ51lyci1reJw+xi2TyJgUCMqsBkbCFV9QoLWC7iAvwmzfHs+swidvIfGFWJSgtCZPfsG6WqLlMbmGA2h3mPVngk89q7mIA3j5uuVcpWXO8us6xyIVx9aVkDZLfFlMhb1UGEwAKm0YOJ/1HFszf1q2ElUPOmmsC5PI60mEkoMp3R5kXHGCfwxwDEeRtBbwFSHXiBdiWFfZmZG0L+ITfYrKWwCnrCtOL7xQ1YgGkcZ5FAh0QA4voh0nAi/NvzXseBL4AWO4IZq4lUqgjymsAIo4A5JH3aA5lYg6Q4r4A4LKUMf4BlAKiiA+k9Ye6pjVU4nrkHbdGa3NFNQmC5RvmP625Sq1XwCpOx8lnHTiJDYonkDB5rmFdd4nfNZsWAHFzMoHBmBl1c4M44orLlgJzANkyc+hOsyiuT0gLm/i5T4x4T18mpbBlZt/evytgV1mbXOJsBLDRoBRcoM11mQSZw1DjlLOxjczyzLXLTVjsTId7ZMGCVcapMm2O12XZcbZD5sECbB9z7471APlKywG0MVgyF5ZzSCQmVoJ8yvR0fj5RlkbWFTBKzVWMk5oHnATlvP8+iBcXYKhaLsw4w85PttPojMiwgcTnk/cnUH0NXF+D1RnN2Q7mYHURxiBryoo76+Yx3PsovbPY1BHz9bAisCKwIrAisCKwIvC1R2AB1a99hP7l/g2HXFnTSje7GMaaqK8p85V9q3GQeI2F+GDxLmKy80zJFpa8SWQ8Jmf1W1x8A1T3yGcxPIJtDTCriVHgMExsAAK1Ok8AAdNemye6C7NKeZfrANX9ALyALRTIMHbWsRT9suwO0AC8uV6HSQOwUj4E0FGOWI4or++CKAGVOtOmb97PkIM+wbQqJyXnsQt3roODLJfiunvydW0KIFgwOIGX8lsddXoPgFTAKkAVZphcX4DlgDGDjbS4iX0DPJHeqCMyfdfYiOZgk5GbFhzDtgKmLI/D2AjwKNvDGOFATI4n9947135X8yraCPgDXJq/GfA0YSpt5591YIFJAVePKZ8ikwlYzrHEbStQA+RSEqYA2Lhm7I/UwIUlHTmm6b19Z6Oh+xrkcXr42FAokFLkqoFSWWEY1rtIYWGKy5KC3hiXsKyRx96lb6BPTLYsAzvYdx6RBjNAmwFILQGTsQa4d1uGvF3GnrmEE3BALuV2BNOVwCsdN4at2eslYNQZW2NJWaBsLCD3lQnGFGkC1bKhQkt3L3LPlB+6S5+zgQBgBWDi9kupGt57DoANWu2GgNMHh22AaCXlHyTAtE35J34qM+4x/cxWtj9fnyB1Mqk8n+293NVoY8Jg2uf8KTkel3oByfP5elwRWBFYEVgRWBFYEVgR+LoisIDq1zUeH7U3XY6zCC6LCqvKL/l+g2MsMGRpS95gFuCbywAQSDXzBo89B0Y1LNdl2CuA6jESYJhJkIqSVWSjOgEDEgqAZasAf4C6AFcArWVGcJmNKdNlgOo+MlOeg4vk/8RfyFdBneklbG1+ax5UZquQerB5QrbkJpLriqw2+bYKHjHYUf4bNjAgWi5pOMGyfNeJ1rU+eanNpW1dTIBMmUhZTnJ5DUbdbwXQMKZ5DUDFfTzn3PjzVFYM4iZ/FMBJ6+aHtlSKpk6DBdQcaIAlgFr7AvvZXEjzWTEqEkR2wwEQKzvXIA05bCHpBH0yrshSGUtB4jDuEfxTdgdAGwY0FGndc8nVZBMAKXJAV87h/rYCwgqmcUrWgMq+V6Ys+My9MgWEUzK4dK31cJXt5nXqwMKmA7D7Nzm0g/nNsbg/c2bfS9tpB5bZv5EAJ7a0q3kWmxDZ9XgccuIHGE7ryJ5HSp0YMj8zz3YYdVEqCLmyo9BNAsL2lFxgHabJZxa7J2fVWqvaV7kJgFx7Ssx1+0VO3mK6wkuuqfz8NqAfWS8S4RgmnWOcxAEYMsXp1/I03gds7GRK5YUd6wkj+5zPJz9l8gfkz/WmKoLzJ9CcQHacMh6qmEDOT8vDaOsF4E4Dp27UTNb1py2sZysCKwIrAisCKwIrAisCX1cEFlD9usbjI/amTFyBKoALEAWsYPHbXDprVeqCCwjCCRagihFRgGZqSG6y8N1gGgRgGSzqJaxoaquep6Yqi/4DEmFYMABA5MG2idSUepVgt7x+GfArIJWRTC1SamJi5BNZ7iFyYN1/B9uJlPSECzEMarpfT6MCrYoZy65WilnwXcCJydB0+Q3AoeQOEmbADg3lPQAQFCrGQUUdGB+XQT6Rx2kpmYJkQN+e+qiD6cQRFnAOsJVNPVxZokawR9/yaKkamqPGKiBRdrZ5mPYZAJ9cS+D2KEjq/VCfFiCuAzHMrZ1rF5GownDKuCJLBUgJSFt2hqYEV0Dr9EPWFcCjtLdyZVhSTIMqYY5k1fzT5vc+hhE8v6CfkamGBSdfGClvWUA2L2DKqVbTKrZTyEusYbYVnY4asYDcjktrw8qiBsyRv/uAQVT6AIN5jjFU5t1VYkh8AaI1fKr09ibSWUvyAC7HJwK5Li+lu/5YToY81YwRY0McNO9KKSRK/bBpgIBcpjmNKP9NH1oDN3POWLU/bIQQS+YXsaQ9M6TdOCA/dWyUIBtGPcC9J6/2MRJkGVQ2NyhtQ84qUmCkyeSnYrYUcP38HBlwpL8fwOn82p2M6ASu87kzOscXqE5GVNWDgJUPBeZSbDoZDY9nPAHco4hTXp9S45kf22PXz4rAisCKwIrAisCKwIrAHyEC/wsPZACXmDsJJg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TextBox 5"/>
          <p:cNvSpPr txBox="1"/>
          <p:nvPr/>
        </p:nvSpPr>
        <p:spPr>
          <a:xfrm>
            <a:off x="0" y="-64253"/>
            <a:ext cx="5358809" cy="1446550"/>
          </a:xfrm>
          <a:prstGeom prst="rect">
            <a:avLst/>
          </a:prstGeom>
          <a:noFill/>
        </p:spPr>
        <p:txBody>
          <a:bodyPr wrap="square" rtlCol="0">
            <a:spAutoFit/>
          </a:bodyPr>
          <a:lstStyle/>
          <a:p>
            <a:pPr algn="ctr"/>
            <a:r>
              <a:rPr lang="en-GB" sz="8800" dirty="0">
                <a:solidFill>
                  <a:srgbClr val="0000FF"/>
                </a:solidFill>
                <a:latin typeface="Candara" panose="020E0502030303020204" pitchFamily="34" charset="0"/>
              </a:rPr>
              <a:t>10</a:t>
            </a:r>
          </a:p>
        </p:txBody>
      </p:sp>
      <p:pic>
        <p:nvPicPr>
          <p:cNvPr id="3074" name="Picture 2" descr="IMG_8216O Véronèse. (Paolo Caliari) 1528-1588 Venise. Les … | Flickr">
            <a:extLst>
              <a:ext uri="{FF2B5EF4-FFF2-40B4-BE49-F238E27FC236}">
                <a16:creationId xmlns:a16="http://schemas.microsoft.com/office/drawing/2014/main" id="{93CF5104-F63D-4977-ADE0-72CF1DEAA5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2363" y="1233963"/>
            <a:ext cx="6940463" cy="4730902"/>
          </a:xfrm>
          <a:prstGeom prst="rect">
            <a:avLst/>
          </a:prstGeom>
          <a:noFill/>
          <a:effectLst>
            <a:glow rad="1524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5886972"/>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The Rosary, Prayer, Christianity, Religion, Cross"/>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16279" y="0"/>
            <a:ext cx="865632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4F171AF-D9B7-4CC8-8013-869D6744705A}"/>
              </a:ext>
            </a:extLst>
          </p:cNvPr>
          <p:cNvSpPr txBox="1"/>
          <p:nvPr/>
        </p:nvSpPr>
        <p:spPr>
          <a:xfrm>
            <a:off x="6097604" y="0"/>
            <a:ext cx="5859780" cy="6247864"/>
          </a:xfrm>
          <a:prstGeom prst="rect">
            <a:avLst/>
          </a:prstGeom>
          <a:noFill/>
        </p:spPr>
        <p:txBody>
          <a:bodyPr wrap="square" rtlCol="0">
            <a:spAutoFit/>
          </a:bodyPr>
          <a:lstStyle/>
          <a:p>
            <a:pPr algn="ctr"/>
            <a:endParaRPr lang="en-GB" sz="4000" dirty="0">
              <a:solidFill>
                <a:schemeClr val="bg1"/>
              </a:solidFill>
              <a:latin typeface="Candara" panose="020E0502030303020204" pitchFamily="34" charset="0"/>
            </a:endParaRPr>
          </a:p>
          <a:p>
            <a:pPr algn="ctr"/>
            <a:r>
              <a:rPr lang="en-GB" sz="4000" dirty="0">
                <a:solidFill>
                  <a:schemeClr val="bg1"/>
                </a:solidFill>
              </a:rPr>
              <a:t>Hail Mary full of Grace, </a:t>
            </a:r>
          </a:p>
          <a:p>
            <a:pPr algn="ctr"/>
            <a:r>
              <a:rPr lang="en-GB" sz="4000" dirty="0">
                <a:solidFill>
                  <a:schemeClr val="bg1"/>
                </a:solidFill>
              </a:rPr>
              <a:t>the Lord is with thee.</a:t>
            </a:r>
            <a:br>
              <a:rPr lang="en-GB" sz="4000" dirty="0">
                <a:solidFill>
                  <a:schemeClr val="bg1"/>
                </a:solidFill>
              </a:rPr>
            </a:br>
            <a:r>
              <a:rPr lang="en-GB" sz="4000" dirty="0">
                <a:solidFill>
                  <a:schemeClr val="bg1"/>
                </a:solidFill>
              </a:rPr>
              <a:t>Blessed are thou amongst women and blessed is the fruit of thy womb Jesus.</a:t>
            </a:r>
            <a:br>
              <a:rPr lang="en-GB" sz="4000" dirty="0">
                <a:solidFill>
                  <a:schemeClr val="bg1"/>
                </a:solidFill>
              </a:rPr>
            </a:br>
            <a:r>
              <a:rPr lang="en-GB" sz="4000" dirty="0">
                <a:solidFill>
                  <a:schemeClr val="bg1"/>
                </a:solidFill>
              </a:rPr>
              <a:t>Holy Mary Mother of God,</a:t>
            </a:r>
            <a:br>
              <a:rPr lang="en-GB" sz="4000" dirty="0">
                <a:solidFill>
                  <a:schemeClr val="bg1"/>
                </a:solidFill>
              </a:rPr>
            </a:br>
            <a:r>
              <a:rPr lang="en-GB" sz="4000" dirty="0">
                <a:solidFill>
                  <a:schemeClr val="bg1"/>
                </a:solidFill>
              </a:rPr>
              <a:t>pray for us sinners now and at the hour of our death</a:t>
            </a:r>
            <a:br>
              <a:rPr lang="en-GB" sz="3600" dirty="0">
                <a:solidFill>
                  <a:schemeClr val="bg1"/>
                </a:solidFill>
              </a:rPr>
            </a:br>
            <a:r>
              <a:rPr lang="en-GB" sz="4000" dirty="0">
                <a:solidFill>
                  <a:schemeClr val="bg1"/>
                </a:solidFill>
              </a:rPr>
              <a:t>Amen.</a:t>
            </a:r>
          </a:p>
        </p:txBody>
      </p:sp>
    </p:spTree>
    <p:extLst>
      <p:ext uri="{BB962C8B-B14F-4D97-AF65-F5344CB8AC3E}">
        <p14:creationId xmlns:p14="http://schemas.microsoft.com/office/powerpoint/2010/main" val="172747292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291554" y="211016"/>
            <a:ext cx="4819708" cy="7848302"/>
          </a:xfrm>
          <a:prstGeom prst="rect">
            <a:avLst/>
          </a:prstGeom>
          <a:noFill/>
        </p:spPr>
        <p:txBody>
          <a:bodyPr wrap="square" rtlCol="0">
            <a:spAutoFit/>
          </a:bodyPr>
          <a:lstStyle/>
          <a:p>
            <a:pPr algn="ctr"/>
            <a:r>
              <a:rPr lang="en-GB" sz="3600" dirty="0">
                <a:solidFill>
                  <a:schemeClr val="bg1"/>
                </a:solidFill>
                <a:latin typeface="Candara" panose="020E0502030303020204" pitchFamily="34" charset="0"/>
              </a:rPr>
              <a:t>We trust that God who is all-knowing and compassionate will hear our prayers and send us his Holy Spirit so that we can offer ourselves completely to the will of God following the example of our Lord and Saviour, Jesus Christ.</a:t>
            </a:r>
          </a:p>
          <a:p>
            <a:endParaRPr lang="en-GB" sz="3600" dirty="0">
              <a:solidFill>
                <a:schemeClr val="bg1"/>
              </a:solidFill>
              <a:latin typeface="Candara" panose="020E0502030303020204" pitchFamily="34" charset="0"/>
            </a:endParaRPr>
          </a:p>
          <a:p>
            <a:endParaRPr lang="en-GB" sz="3600" dirty="0">
              <a:solidFill>
                <a:schemeClr val="bg1"/>
              </a:solidFill>
              <a:latin typeface="Candara" panose="020E0502030303020204" pitchFamily="34" charset="0"/>
            </a:endParaRPr>
          </a:p>
          <a:p>
            <a:endParaRPr lang="en-GB" sz="3600"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8603" y="1383323"/>
            <a:ext cx="6264811" cy="3915507"/>
          </a:xfrm>
          <a:prstGeom prst="rect">
            <a:avLst/>
          </a:prstGeom>
        </p:spPr>
      </p:pic>
    </p:spTree>
    <p:extLst>
      <p:ext uri="{BB962C8B-B14F-4D97-AF65-F5344CB8AC3E}">
        <p14:creationId xmlns:p14="http://schemas.microsoft.com/office/powerpoint/2010/main" val="720691607"/>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The Rosary, Prayer, Christianity, Religion, Cross"/>
          <p:cNvPicPr>
            <a:picLocks noChangeAspect="1" noChangeArrowheads="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16279" y="0"/>
            <a:ext cx="865632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4F171AF-D9B7-4CC8-8013-869D6744705A}"/>
              </a:ext>
            </a:extLst>
          </p:cNvPr>
          <p:cNvSpPr txBox="1"/>
          <p:nvPr/>
        </p:nvSpPr>
        <p:spPr>
          <a:xfrm>
            <a:off x="6172200" y="530860"/>
            <a:ext cx="5859780" cy="5016758"/>
          </a:xfrm>
          <a:prstGeom prst="rect">
            <a:avLst/>
          </a:prstGeom>
          <a:noFill/>
        </p:spPr>
        <p:txBody>
          <a:bodyPr wrap="square" rtlCol="0">
            <a:spAutoFit/>
          </a:bodyPr>
          <a:lstStyle/>
          <a:p>
            <a:pPr algn="ctr"/>
            <a:endParaRPr lang="en-GB" sz="4000" dirty="0">
              <a:solidFill>
                <a:schemeClr val="bg1"/>
              </a:solidFill>
              <a:latin typeface="Candara" panose="020E0502030303020204" pitchFamily="34" charset="0"/>
            </a:endParaRPr>
          </a:p>
          <a:p>
            <a:pPr algn="ctr"/>
            <a:r>
              <a:rPr lang="en-GB" sz="4000" dirty="0">
                <a:solidFill>
                  <a:schemeClr val="bg1"/>
                </a:solidFill>
                <a:latin typeface="Candara" panose="020E0502030303020204" pitchFamily="34" charset="0"/>
              </a:rPr>
              <a:t>Glory be to the Father</a:t>
            </a:r>
          </a:p>
          <a:p>
            <a:pPr algn="ctr"/>
            <a:r>
              <a:rPr lang="en-GB" sz="4000" dirty="0">
                <a:solidFill>
                  <a:schemeClr val="bg1"/>
                </a:solidFill>
                <a:latin typeface="Candara" panose="020E0502030303020204" pitchFamily="34" charset="0"/>
              </a:rPr>
              <a:t>and to the Son</a:t>
            </a:r>
          </a:p>
          <a:p>
            <a:pPr algn="ctr"/>
            <a:r>
              <a:rPr lang="en-GB" sz="4000" dirty="0">
                <a:solidFill>
                  <a:schemeClr val="bg1"/>
                </a:solidFill>
                <a:latin typeface="Candara" panose="020E0502030303020204" pitchFamily="34" charset="0"/>
              </a:rPr>
              <a:t>and to the Holy Spirit;</a:t>
            </a:r>
          </a:p>
          <a:p>
            <a:pPr algn="ctr"/>
            <a:r>
              <a:rPr lang="en-GB" sz="4000" dirty="0">
                <a:solidFill>
                  <a:schemeClr val="bg1"/>
                </a:solidFill>
                <a:latin typeface="Candara" panose="020E0502030303020204" pitchFamily="34" charset="0"/>
              </a:rPr>
              <a:t>as it was in the beginning</a:t>
            </a:r>
          </a:p>
          <a:p>
            <a:pPr algn="ctr"/>
            <a:r>
              <a:rPr lang="en-GB" sz="4000" dirty="0">
                <a:solidFill>
                  <a:schemeClr val="bg1"/>
                </a:solidFill>
                <a:latin typeface="Candara" panose="020E0502030303020204" pitchFamily="34" charset="0"/>
              </a:rPr>
              <a:t>is now and ever shall be</a:t>
            </a:r>
          </a:p>
          <a:p>
            <a:pPr algn="ctr"/>
            <a:r>
              <a:rPr lang="en-GB" sz="4000" dirty="0">
                <a:solidFill>
                  <a:schemeClr val="bg1"/>
                </a:solidFill>
                <a:latin typeface="Candara" panose="020E0502030303020204" pitchFamily="34" charset="0"/>
              </a:rPr>
              <a:t>world without end.</a:t>
            </a:r>
          </a:p>
          <a:p>
            <a:pPr algn="ctr"/>
            <a:r>
              <a:rPr lang="en-GB" sz="4000" dirty="0">
                <a:solidFill>
                  <a:schemeClr val="bg1"/>
                </a:solidFill>
                <a:latin typeface="Candara" panose="020E0502030303020204" pitchFamily="34" charset="0"/>
              </a:rPr>
              <a:t>Amen.</a:t>
            </a:r>
            <a:endParaRPr lang="en-GB" sz="2400" dirty="0">
              <a:solidFill>
                <a:schemeClr val="bg1"/>
              </a:solidFill>
            </a:endParaRPr>
          </a:p>
        </p:txBody>
      </p:sp>
    </p:spTree>
    <p:extLst>
      <p:ext uri="{BB962C8B-B14F-4D97-AF65-F5344CB8AC3E}">
        <p14:creationId xmlns:p14="http://schemas.microsoft.com/office/powerpoint/2010/main" val="2002353837"/>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silhouette, statue, hill, dawn, virgin, mary, religion, faith, christianity, christian"/>
          <p:cNvPicPr>
            <a:picLocks noChangeAspect="1" noChangeArrowheads="1"/>
          </p:cNvPicPr>
          <p:nvPr/>
        </p:nvPicPr>
        <p:blipFill rotWithShape="1">
          <a:blip r:embed="rId2">
            <a:extLst>
              <a:ext uri="{28A0092B-C50C-407E-A947-70E740481C1C}">
                <a14:useLocalDpi xmlns:a14="http://schemas.microsoft.com/office/drawing/2010/main" val="0"/>
              </a:ext>
            </a:extLst>
          </a:blip>
          <a:srcRect t="1382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4F171AF-D9B7-4CC8-8013-869D6744705A}"/>
              </a:ext>
            </a:extLst>
          </p:cNvPr>
          <p:cNvSpPr txBox="1"/>
          <p:nvPr/>
        </p:nvSpPr>
        <p:spPr>
          <a:xfrm>
            <a:off x="5158427" y="3704195"/>
            <a:ext cx="6916615" cy="3046988"/>
          </a:xfrm>
          <a:prstGeom prst="rect">
            <a:avLst/>
          </a:prstGeom>
          <a:noFill/>
        </p:spPr>
        <p:txBody>
          <a:bodyPr wrap="square" rtlCol="0">
            <a:spAutoFit/>
          </a:bodyPr>
          <a:lstStyle/>
          <a:p>
            <a:r>
              <a:rPr lang="en-GB" sz="3200" dirty="0">
                <a:solidFill>
                  <a:schemeClr val="bg1"/>
                </a:solidFill>
                <a:latin typeface="Candara" panose="020E0502030303020204" pitchFamily="34" charset="0"/>
              </a:rPr>
              <a:t>O my Jesus</a:t>
            </a:r>
          </a:p>
          <a:p>
            <a:r>
              <a:rPr lang="en-GB" sz="3200" dirty="0">
                <a:solidFill>
                  <a:schemeClr val="bg1"/>
                </a:solidFill>
                <a:latin typeface="Candara" panose="020E0502030303020204" pitchFamily="34" charset="0"/>
              </a:rPr>
              <a:t>Forgive us our sins</a:t>
            </a:r>
          </a:p>
          <a:p>
            <a:r>
              <a:rPr lang="en-GB" sz="3200" dirty="0">
                <a:solidFill>
                  <a:schemeClr val="bg1"/>
                </a:solidFill>
                <a:latin typeface="Candara" panose="020E0502030303020204" pitchFamily="34" charset="0"/>
              </a:rPr>
              <a:t>And save us from the fires of hell.</a:t>
            </a:r>
          </a:p>
          <a:p>
            <a:r>
              <a:rPr lang="en-GB" sz="3200" dirty="0">
                <a:solidFill>
                  <a:schemeClr val="bg1"/>
                </a:solidFill>
                <a:latin typeface="Candara" panose="020E0502030303020204" pitchFamily="34" charset="0"/>
              </a:rPr>
              <a:t>Lead all souls to heaven,</a:t>
            </a:r>
          </a:p>
          <a:p>
            <a:r>
              <a:rPr lang="en-GB" sz="3200" dirty="0">
                <a:solidFill>
                  <a:schemeClr val="bg1"/>
                </a:solidFill>
                <a:latin typeface="Candara" panose="020E0502030303020204" pitchFamily="34" charset="0"/>
              </a:rPr>
              <a:t>Especially those in most need of your mercy.</a:t>
            </a:r>
          </a:p>
        </p:txBody>
      </p:sp>
    </p:spTree>
    <p:extLst>
      <p:ext uri="{BB962C8B-B14F-4D97-AF65-F5344CB8AC3E}">
        <p14:creationId xmlns:p14="http://schemas.microsoft.com/office/powerpoint/2010/main" val="208007462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osary, Bible, Cross, Book, Christianity, Jesus, Ho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53452"/>
            <a:ext cx="12192000" cy="63706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36741" y="5817186"/>
            <a:ext cx="655259" cy="104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351FA27B-16AA-4154-956B-2F5B7A92BE7D}"/>
              </a:ext>
            </a:extLst>
          </p:cNvPr>
          <p:cNvSpPr txBox="1">
            <a:spLocks/>
          </p:cNvSpPr>
          <p:nvPr/>
        </p:nvSpPr>
        <p:spPr>
          <a:xfrm>
            <a:off x="179196" y="5958011"/>
            <a:ext cx="10841730" cy="114072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000" b="1" i="0" kern="1200" spc="-150">
                <a:solidFill>
                  <a:schemeClr val="bg1"/>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150" normalizeH="0" baseline="0" noProof="0" dirty="0">
                <a:ln>
                  <a:noFill/>
                </a:ln>
                <a:solidFill>
                  <a:srgbClr val="FFFFFF"/>
                </a:solidFill>
                <a:effectLst/>
                <a:uLnTx/>
                <a:uFillTx/>
                <a:latin typeface="Candara" panose="020E0502030303020204" pitchFamily="34" charset="0"/>
                <a:ea typeface="+mj-ea"/>
                <a:cs typeface="Gill Sans" panose="020B0502020104020203" pitchFamily="34" charset="-79"/>
              </a:rPr>
              <a:t>Thank you for joining us today…</a:t>
            </a:r>
          </a:p>
        </p:txBody>
      </p:sp>
    </p:spTree>
    <p:extLst>
      <p:ext uri="{BB962C8B-B14F-4D97-AF65-F5344CB8AC3E}">
        <p14:creationId xmlns:p14="http://schemas.microsoft.com/office/powerpoint/2010/main" val="27615818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other Mary, Mutter Maria, Church, Mary, Mother"/>
          <p:cNvPicPr>
            <a:picLocks noChangeAspect="1" noChangeArrowheads="1"/>
          </p:cNvPicPr>
          <p:nvPr/>
        </p:nvPicPr>
        <p:blipFill rotWithShape="1">
          <a:blip r:embed="rId2">
            <a:extLst>
              <a:ext uri="{28A0092B-C50C-407E-A947-70E740481C1C}">
                <a14:useLocalDpi xmlns:a14="http://schemas.microsoft.com/office/drawing/2010/main" val="0"/>
              </a:ext>
            </a:extLst>
          </a:blip>
          <a:srcRect b="6909"/>
          <a:stretch/>
        </p:blipFill>
        <p:spPr bwMode="auto">
          <a:xfrm>
            <a:off x="0" y="0"/>
            <a:ext cx="12192000" cy="683812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B3A710A-8005-44C4-8373-DB54FECEF4AA}"/>
              </a:ext>
            </a:extLst>
          </p:cNvPr>
          <p:cNvSpPr/>
          <p:nvPr/>
        </p:nvSpPr>
        <p:spPr>
          <a:xfrm>
            <a:off x="195811" y="19878"/>
            <a:ext cx="5984651" cy="10679847"/>
          </a:xfrm>
          <a:prstGeom prst="rect">
            <a:avLst/>
          </a:prstGeom>
        </p:spPr>
        <p:txBody>
          <a:bodyPr wrap="square">
            <a:spAutoFit/>
          </a:bodyPr>
          <a:lstStyle/>
          <a:p>
            <a:pPr lvl="0" algn="ctr">
              <a:defRPr/>
            </a:pPr>
            <a:r>
              <a:rPr lang="en-GB" sz="2800" dirty="0">
                <a:solidFill>
                  <a:srgbClr val="66CCFF"/>
                </a:solidFill>
              </a:rPr>
              <a:t>Artwork</a:t>
            </a:r>
          </a:p>
          <a:p>
            <a:pPr lvl="0">
              <a:defRPr/>
            </a:pPr>
            <a:r>
              <a:rPr lang="en-GB" sz="2000" dirty="0">
                <a:solidFill>
                  <a:schemeClr val="bg1"/>
                </a:solidFill>
              </a:rPr>
              <a:t>Slide 5</a:t>
            </a:r>
          </a:p>
          <a:p>
            <a:pPr>
              <a:defRPr/>
            </a:pPr>
            <a:r>
              <a:rPr lang="en-GB" dirty="0">
                <a:solidFill>
                  <a:srgbClr val="FFC000"/>
                </a:solidFill>
              </a:rPr>
              <a:t>'The Wedding at Cana' by Nicolás Correa</a:t>
            </a:r>
          </a:p>
          <a:p>
            <a:pPr lvl="0">
              <a:defRPr/>
            </a:pPr>
            <a:r>
              <a:rPr lang="en-GB" sz="2000" dirty="0">
                <a:solidFill>
                  <a:schemeClr val="bg1"/>
                </a:solidFill>
              </a:rPr>
              <a:t>Slide 7</a:t>
            </a:r>
          </a:p>
          <a:p>
            <a:pPr>
              <a:defRPr/>
            </a:pPr>
            <a:r>
              <a:rPr lang="en-GB" dirty="0">
                <a:solidFill>
                  <a:srgbClr val="FFC000"/>
                </a:solidFill>
              </a:rPr>
              <a:t>The Marriage at Cana by Paolo Veronese </a:t>
            </a:r>
          </a:p>
          <a:p>
            <a:pPr lvl="0">
              <a:defRPr/>
            </a:pPr>
            <a:r>
              <a:rPr lang="en-GB" sz="2000" dirty="0">
                <a:solidFill>
                  <a:schemeClr val="bg1"/>
                </a:solidFill>
              </a:rPr>
              <a:t>Slide 9</a:t>
            </a:r>
          </a:p>
          <a:p>
            <a:pPr lvl="0">
              <a:defRPr/>
            </a:pPr>
            <a:r>
              <a:rPr lang="en-GB" b="1" dirty="0">
                <a:solidFill>
                  <a:srgbClr val="FFC000"/>
                </a:solidFill>
              </a:rPr>
              <a:t>Niels Larsen </a:t>
            </a:r>
            <a:r>
              <a:rPr lang="en-GB" b="1" dirty="0" err="1">
                <a:solidFill>
                  <a:srgbClr val="FFC000"/>
                </a:solidFill>
              </a:rPr>
              <a:t>Stevns</a:t>
            </a:r>
            <a:r>
              <a:rPr lang="en-GB" b="1" dirty="0">
                <a:solidFill>
                  <a:srgbClr val="FFC000"/>
                </a:solidFill>
              </a:rPr>
              <a:t> - Wedding at Cana</a:t>
            </a:r>
          </a:p>
          <a:p>
            <a:pPr>
              <a:defRPr/>
            </a:pPr>
            <a:r>
              <a:rPr lang="en-GB" sz="2000" dirty="0">
                <a:solidFill>
                  <a:schemeClr val="bg1"/>
                </a:solidFill>
              </a:rPr>
              <a:t>Slide 11</a:t>
            </a:r>
          </a:p>
          <a:p>
            <a:pPr lvl="0">
              <a:defRPr/>
            </a:pPr>
            <a:r>
              <a:rPr lang="en-GB" b="1" dirty="0">
                <a:solidFill>
                  <a:srgbClr val="FFC000"/>
                </a:solidFill>
              </a:rPr>
              <a:t>Icon of the Wedding at Cana, Acrylic gouache </a:t>
            </a:r>
            <a:br>
              <a:rPr lang="en-GB" b="1" dirty="0">
                <a:solidFill>
                  <a:srgbClr val="FFC000"/>
                </a:solidFill>
              </a:rPr>
            </a:br>
            <a:r>
              <a:rPr lang="en-GB" b="1" dirty="0">
                <a:solidFill>
                  <a:srgbClr val="FFC000"/>
                </a:solidFill>
              </a:rPr>
              <a:t>and gold leaf - Flickr</a:t>
            </a:r>
          </a:p>
          <a:p>
            <a:pPr>
              <a:defRPr/>
            </a:pPr>
            <a:r>
              <a:rPr lang="en-GB" sz="2000" dirty="0">
                <a:solidFill>
                  <a:schemeClr val="bg1"/>
                </a:solidFill>
              </a:rPr>
              <a:t>Slide 13 </a:t>
            </a:r>
            <a:endParaRPr lang="en-US" sz="2000" dirty="0">
              <a:solidFill>
                <a:schemeClr val="bg1"/>
              </a:solidFill>
            </a:endParaRPr>
          </a:p>
          <a:p>
            <a:pPr lvl="0">
              <a:defRPr/>
            </a:pPr>
            <a:r>
              <a:rPr lang="en-GB" dirty="0">
                <a:solidFill>
                  <a:srgbClr val="FFC000"/>
                </a:solidFill>
              </a:rPr>
              <a:t>Image by </a:t>
            </a:r>
            <a:r>
              <a:rPr lang="en-GB" dirty="0">
                <a:solidFill>
                  <a:srgbClr val="FFC000"/>
                </a:solidFill>
                <a:hlinkClick r:id="rId3">
                  <a:extLst>
                    <a:ext uri="{A12FA001-AC4F-418D-AE19-62706E023703}">
                      <ahyp:hlinkClr xmlns:ahyp="http://schemas.microsoft.com/office/drawing/2018/hyperlinkcolor" val="tx"/>
                    </a:ext>
                  </a:extLst>
                </a:hlinkClick>
              </a:rPr>
              <a:t>Dimitris </a:t>
            </a:r>
            <a:r>
              <a:rPr lang="en-GB" dirty="0" err="1">
                <a:solidFill>
                  <a:srgbClr val="FFC000"/>
                </a:solidFill>
                <a:hlinkClick r:id="rId3">
                  <a:extLst>
                    <a:ext uri="{A12FA001-AC4F-418D-AE19-62706E023703}">
                      <ahyp:hlinkClr xmlns:ahyp="http://schemas.microsoft.com/office/drawing/2018/hyperlinkcolor" val="tx"/>
                    </a:ext>
                  </a:extLst>
                </a:hlinkClick>
              </a:rPr>
              <a:t>Vetsikas</a:t>
            </a:r>
            <a:r>
              <a:rPr lang="en-GB" dirty="0">
                <a:solidFill>
                  <a:srgbClr val="FFC000"/>
                </a:solidFill>
              </a:rPr>
              <a:t> from </a:t>
            </a:r>
            <a:r>
              <a:rPr lang="en-GB" dirty="0" err="1">
                <a:solidFill>
                  <a:srgbClr val="FFC000"/>
                </a:solidFill>
                <a:hlinkClick r:id="rId4">
                  <a:extLst>
                    <a:ext uri="{A12FA001-AC4F-418D-AE19-62706E023703}">
                      <ahyp:hlinkClr xmlns:ahyp="http://schemas.microsoft.com/office/drawing/2018/hyperlinkcolor" val="tx"/>
                    </a:ext>
                  </a:extLst>
                </a:hlinkClick>
              </a:rPr>
              <a:t>Pixabay</a:t>
            </a:r>
            <a:r>
              <a:rPr lang="en-GB" dirty="0"/>
              <a:t> </a:t>
            </a:r>
          </a:p>
          <a:p>
            <a:pPr lvl="0">
              <a:defRPr/>
            </a:pPr>
            <a:r>
              <a:rPr lang="en-GB" sz="2000" dirty="0">
                <a:solidFill>
                  <a:schemeClr val="bg1"/>
                </a:solidFill>
              </a:rPr>
              <a:t>Slide 15</a:t>
            </a:r>
          </a:p>
          <a:p>
            <a:pPr lvl="0">
              <a:defRPr/>
            </a:pPr>
            <a:r>
              <a:rPr lang="en-GB" dirty="0">
                <a:solidFill>
                  <a:srgbClr val="FFC000"/>
                </a:solidFill>
              </a:rPr>
              <a:t>Wedding at Cana - Flickr</a:t>
            </a:r>
          </a:p>
          <a:p>
            <a:pPr lvl="0">
              <a:defRPr/>
            </a:pPr>
            <a:r>
              <a:rPr lang="en-GB" sz="2000" dirty="0">
                <a:solidFill>
                  <a:schemeClr val="bg1"/>
                </a:solidFill>
              </a:rPr>
              <a:t>Slide  17</a:t>
            </a:r>
          </a:p>
          <a:p>
            <a:pPr lvl="0">
              <a:defRPr/>
            </a:pPr>
            <a:r>
              <a:rPr lang="it-IT" dirty="0">
                <a:solidFill>
                  <a:srgbClr val="FFC000"/>
                </a:solidFill>
              </a:rPr>
              <a:t>Wedding at Cana by Duccio di Buoninsegna</a:t>
            </a:r>
          </a:p>
          <a:p>
            <a:pPr>
              <a:defRPr/>
            </a:pPr>
            <a:r>
              <a:rPr lang="en-GB" sz="2000" dirty="0">
                <a:solidFill>
                  <a:schemeClr val="bg1"/>
                </a:solidFill>
              </a:rPr>
              <a:t>Slide 19</a:t>
            </a:r>
          </a:p>
          <a:p>
            <a:pPr>
              <a:defRPr/>
            </a:pPr>
            <a:r>
              <a:rPr lang="en-GB" dirty="0">
                <a:solidFill>
                  <a:srgbClr val="FFC000"/>
                </a:solidFill>
              </a:rPr>
              <a:t>Changing the Water into Wine by Fernando Gallego</a:t>
            </a:r>
          </a:p>
          <a:p>
            <a:pPr>
              <a:defRPr/>
            </a:pPr>
            <a:r>
              <a:rPr lang="it-IT" sz="2000" dirty="0">
                <a:solidFill>
                  <a:schemeClr val="bg1"/>
                </a:solidFill>
              </a:rPr>
              <a:t>Slide 21</a:t>
            </a:r>
          </a:p>
          <a:p>
            <a:pPr>
              <a:defRPr/>
            </a:pPr>
            <a:r>
              <a:rPr lang="en-GB" dirty="0">
                <a:solidFill>
                  <a:srgbClr val="FFC000"/>
                </a:solidFill>
              </a:rPr>
              <a:t>Mosaic by Fr Marko </a:t>
            </a:r>
            <a:r>
              <a:rPr lang="en-GB" dirty="0" err="1">
                <a:solidFill>
                  <a:srgbClr val="FFC000"/>
                </a:solidFill>
              </a:rPr>
              <a:t>Rupnik</a:t>
            </a:r>
            <a:r>
              <a:rPr lang="en-GB" dirty="0">
                <a:solidFill>
                  <a:srgbClr val="FFC000"/>
                </a:solidFill>
              </a:rPr>
              <a:t> SJ from the National Shrine of St John Paul II</a:t>
            </a:r>
          </a:p>
          <a:p>
            <a:pPr>
              <a:defRPr/>
            </a:pPr>
            <a:r>
              <a:rPr lang="en-GB" sz="2000" dirty="0">
                <a:solidFill>
                  <a:schemeClr val="bg1"/>
                </a:solidFill>
              </a:rPr>
              <a:t>Slide 23</a:t>
            </a:r>
          </a:p>
          <a:p>
            <a:pPr>
              <a:defRPr/>
            </a:pPr>
            <a:r>
              <a:rPr lang="en-GB" dirty="0">
                <a:solidFill>
                  <a:srgbClr val="FFC000"/>
                </a:solidFill>
              </a:rPr>
              <a:t>Les </a:t>
            </a:r>
            <a:r>
              <a:rPr lang="en-GB" dirty="0" err="1">
                <a:solidFill>
                  <a:srgbClr val="FFC000"/>
                </a:solidFill>
              </a:rPr>
              <a:t>Noces</a:t>
            </a:r>
            <a:r>
              <a:rPr lang="en-GB" dirty="0">
                <a:solidFill>
                  <a:srgbClr val="FFC000"/>
                </a:solidFill>
              </a:rPr>
              <a:t> de Cana by Paolo </a:t>
            </a:r>
            <a:r>
              <a:rPr lang="en-GB" dirty="0" err="1">
                <a:solidFill>
                  <a:srgbClr val="FFC000"/>
                </a:solidFill>
              </a:rPr>
              <a:t>Caliari</a:t>
            </a:r>
            <a:r>
              <a:rPr lang="en-GB" dirty="0">
                <a:solidFill>
                  <a:srgbClr val="FFC000"/>
                </a:solidFill>
              </a:rPr>
              <a:t> </a:t>
            </a:r>
          </a:p>
          <a:p>
            <a:pPr>
              <a:defRPr/>
            </a:pPr>
            <a:endParaRPr lang="en-GB" dirty="0">
              <a:solidFill>
                <a:srgbClr val="FFC000"/>
              </a:solidFill>
            </a:endParaRPr>
          </a:p>
          <a:p>
            <a:pPr>
              <a:defRPr/>
            </a:pPr>
            <a:endParaRPr lang="en-GB" dirty="0">
              <a:solidFill>
                <a:srgbClr val="FFC000"/>
              </a:solidFill>
            </a:endParaRPr>
          </a:p>
          <a:p>
            <a:pPr>
              <a:defRPr/>
            </a:pPr>
            <a:endParaRPr lang="en-GB" dirty="0">
              <a:solidFill>
                <a:srgbClr val="FFC000"/>
              </a:solidFill>
            </a:endParaRPr>
          </a:p>
          <a:p>
            <a:pPr lvl="0" algn="ctr">
              <a:defRPr/>
            </a:pPr>
            <a:endParaRPr lang="en-GB" sz="2800" dirty="0"/>
          </a:p>
          <a:p>
            <a:pPr lvl="0" algn="ctr">
              <a:defRPr/>
            </a:pPr>
            <a:endParaRPr lang="en-GB" sz="2800" dirty="0"/>
          </a:p>
          <a:p>
            <a:pPr lvl="0" algn="ctr">
              <a:defRPr/>
            </a:pPr>
            <a:endParaRPr lang="en-GB" sz="2800" dirty="0">
              <a:solidFill>
                <a:schemeClr val="bg1"/>
              </a:solidFill>
            </a:endParaRPr>
          </a:p>
          <a:p>
            <a:pPr lvl="0" algn="ctr">
              <a:defRPr/>
            </a:pPr>
            <a:endParaRPr lang="en-GB" sz="2800" dirty="0">
              <a:solidFill>
                <a:schemeClr val="bg1"/>
              </a:solidFill>
            </a:endParaRPr>
          </a:p>
          <a:p>
            <a:pPr lvl="0" algn="ctr">
              <a:defRPr/>
            </a:pPr>
            <a:endParaRPr lang="en-US" sz="2800" dirty="0">
              <a:solidFill>
                <a:schemeClr val="bg1"/>
              </a:solidFill>
            </a:endParaRPr>
          </a:p>
          <a:p>
            <a:pPr lvl="0" algn="ctr">
              <a:defRPr/>
            </a:pPr>
            <a:endParaRPr lang="en-US" sz="2400" dirty="0">
              <a:solidFill>
                <a:schemeClr val="bg1"/>
              </a:solidFill>
              <a:latin typeface="Candara" panose="020E0502030303020204" pitchFamily="34" charset="0"/>
            </a:endParaRPr>
          </a:p>
          <a:p>
            <a:pPr lvl="0">
              <a:defRPr/>
            </a:pPr>
            <a:endParaRPr lang="en-GB" sz="2800" dirty="0">
              <a:solidFill>
                <a:schemeClr val="bg1"/>
              </a:solidFill>
              <a:latin typeface="Candara" panose="020E0502030303020204" pitchFamily="34" charset="0"/>
            </a:endParaRPr>
          </a:p>
        </p:txBody>
      </p:sp>
      <p:pic>
        <p:nvPicPr>
          <p:cNvPr id="8"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36741" y="5817186"/>
            <a:ext cx="655259" cy="104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AC3F634B-3EBD-4AB5-ADB0-99456075D1C8}"/>
              </a:ext>
            </a:extLst>
          </p:cNvPr>
          <p:cNvSpPr/>
          <p:nvPr/>
        </p:nvSpPr>
        <p:spPr>
          <a:xfrm>
            <a:off x="9845750" y="540043"/>
            <a:ext cx="2232836" cy="1631216"/>
          </a:xfrm>
          <a:prstGeom prst="rect">
            <a:avLst/>
          </a:prstGeom>
        </p:spPr>
        <p:txBody>
          <a:bodyPr wrap="square">
            <a:spAutoFit/>
          </a:bodyPr>
          <a:lstStyle/>
          <a:p>
            <a:pPr lvl="0" algn="ctr">
              <a:defRPr/>
            </a:pPr>
            <a:r>
              <a:rPr lang="en-GB" sz="2800" dirty="0">
                <a:solidFill>
                  <a:srgbClr val="66CCFF"/>
                </a:solidFill>
              </a:rPr>
              <a:t>Images from </a:t>
            </a:r>
            <a:endParaRPr lang="en-US" sz="2000" dirty="0">
              <a:solidFill>
                <a:srgbClr val="66CCFF"/>
              </a:solidFill>
            </a:endParaRPr>
          </a:p>
          <a:p>
            <a:pPr lvl="0" algn="ctr">
              <a:defRPr/>
            </a:pPr>
            <a:r>
              <a:rPr lang="en-GB" dirty="0">
                <a:solidFill>
                  <a:schemeClr val="bg1"/>
                </a:solidFill>
                <a:hlinkClick r:id="rId6">
                  <a:extLst>
                    <a:ext uri="{A12FA001-AC4F-418D-AE19-62706E023703}">
                      <ahyp:hlinkClr xmlns:ahyp="http://schemas.microsoft.com/office/drawing/2018/hyperlinkcolor" val="tx"/>
                    </a:ext>
                  </a:extLst>
                </a:hlinkClick>
              </a:rPr>
              <a:t>www.pixabay.com</a:t>
            </a:r>
            <a:endParaRPr lang="en-GB" dirty="0">
              <a:solidFill>
                <a:schemeClr val="bg1"/>
              </a:solidFill>
            </a:endParaRPr>
          </a:p>
          <a:p>
            <a:pPr lvl="0" algn="ctr">
              <a:defRPr/>
            </a:pPr>
            <a:r>
              <a:rPr lang="en-GB" dirty="0">
                <a:solidFill>
                  <a:schemeClr val="bg1"/>
                </a:solidFill>
                <a:hlinkClick r:id="rId7">
                  <a:extLst>
                    <a:ext uri="{A12FA001-AC4F-418D-AE19-62706E023703}">
                      <ahyp:hlinkClr xmlns:ahyp="http://schemas.microsoft.com/office/drawing/2018/hyperlinkcolor" val="tx"/>
                    </a:ext>
                  </a:extLst>
                </a:hlinkClick>
              </a:rPr>
              <a:t>www.pxfuel.com</a:t>
            </a:r>
            <a:endParaRPr lang="en-GB" dirty="0">
              <a:solidFill>
                <a:schemeClr val="bg1"/>
              </a:solidFill>
            </a:endParaRPr>
          </a:p>
          <a:p>
            <a:pPr lvl="0" algn="ctr">
              <a:defRPr/>
            </a:pPr>
            <a:r>
              <a:rPr lang="en-GB" dirty="0">
                <a:solidFill>
                  <a:schemeClr val="bg1"/>
                </a:solidFill>
                <a:hlinkClick r:id="rId8">
                  <a:extLst>
                    <a:ext uri="{A12FA001-AC4F-418D-AE19-62706E023703}">
                      <ahyp:hlinkClr xmlns:ahyp="http://schemas.microsoft.com/office/drawing/2018/hyperlinkcolor" val="tx"/>
                    </a:ext>
                  </a:extLst>
                </a:hlinkClick>
              </a:rPr>
              <a:t>www.liturgytools.net</a:t>
            </a:r>
            <a:endParaRPr lang="en-GB" dirty="0">
              <a:solidFill>
                <a:schemeClr val="bg1"/>
              </a:solidFill>
            </a:endParaRPr>
          </a:p>
          <a:p>
            <a:pPr lvl="0" algn="ctr">
              <a:defRPr/>
            </a:pPr>
            <a:r>
              <a:rPr lang="en-GB" dirty="0">
                <a:solidFill>
                  <a:schemeClr val="bg1"/>
                </a:solidFill>
                <a:hlinkClick r:id="rId9">
                  <a:extLst>
                    <a:ext uri="{A12FA001-AC4F-418D-AE19-62706E023703}">
                      <ahyp:hlinkClr xmlns:ahyp="http://schemas.microsoft.com/office/drawing/2018/hyperlinkcolor" val="tx"/>
                    </a:ext>
                  </a:extLst>
                </a:hlinkClick>
              </a:rPr>
              <a:t>www.Wikimedia.com</a:t>
            </a:r>
            <a:endParaRPr lang="en-GB" dirty="0">
              <a:solidFill>
                <a:schemeClr val="bg1"/>
              </a:solidFill>
            </a:endParaRPr>
          </a:p>
        </p:txBody>
      </p:sp>
    </p:spTree>
    <p:extLst>
      <p:ext uri="{BB962C8B-B14F-4D97-AF65-F5344CB8AC3E}">
        <p14:creationId xmlns:p14="http://schemas.microsoft.com/office/powerpoint/2010/main" val="253523967"/>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ary, jesus, faith, christ, sainte, religion, maria, christianity, statue, madon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715638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4F171AF-D9B7-4CC8-8013-869D6744705A}"/>
              </a:ext>
            </a:extLst>
          </p:cNvPr>
          <p:cNvSpPr txBox="1"/>
          <p:nvPr/>
        </p:nvSpPr>
        <p:spPr>
          <a:xfrm>
            <a:off x="460375" y="89625"/>
            <a:ext cx="5927694" cy="646331"/>
          </a:xfrm>
          <a:prstGeom prst="rect">
            <a:avLst/>
          </a:prstGeom>
          <a:noFill/>
        </p:spPr>
        <p:txBody>
          <a:bodyPr wrap="square" rtlCol="0" anchor="t">
            <a:spAutoFit/>
          </a:bodyPr>
          <a:lstStyle/>
          <a:p>
            <a:pPr marL="742950" lvl="0" indent="-742950" algn="ctr">
              <a:buAutoNum type="arabicPeriod"/>
            </a:pPr>
            <a:endParaRPr lang="en-GB" sz="3600">
              <a:solidFill>
                <a:srgbClr val="50535A"/>
              </a:solidFill>
              <a:latin typeface="+mj-lt"/>
            </a:endParaRPr>
          </a:p>
        </p:txBody>
      </p:sp>
      <p:sp>
        <p:nvSpPr>
          <p:cNvPr id="3" name="AutoShape 5" descr="data:image/png;base64,iVBORw0KGgoAAAANSUhEUgAAA6oAAAK9CAYAAAAt2JGJAAAgAElEQVR4Xuy9i3Yjx5VtC4B4k1Uld///D94xrqwqEm+AOHOuHUFSskqWfNqnh6VAGSIemZGROyPhmLH2YzqZTO48x+PfaIHpdDq5379v5l9+/8+2/3lXp7z16eO1/e2f+ff24TNfPrA1/WmXfTqZt/1e+eY+Wfqkvz5v99fJim1nfHOdLHi/ZOv75Gl6myx4nvj8fF9NXvh7opXlfTdZPRwny9l9srnPJtvZYrKariYL/k5py/Ye5g+T+ZJerK68fp1cT+vJ8bSYzNeHyXbD/qvbZPYwmVyutLeeTi7n5eRwnk8228tkMb9NXjmdKfut1/fJiq4/TGcZwffLfTKnz4uF/X+YPPE3VnF7NnmlvTn9euD18TydnE9Tjs+OD/Th1feTyfk6n6w298kPn26T1cK2sdPtPrmdaaOZtmw3oY/8ndY13a5pm+PNFtPJlX5c2N5914vXyWzOHrx+WPKkzSvtvexpk/1WfDenL/cbdlnNuHq3yf08m1zoC5tNbvZ5yXnRLk3ELrZvX+5Xrgt9mK84Lm3bz3rcJ4dn+nB54Pymk9fXV8Ye+3LeXoPlcoat6R99mXLer1dGQt9Vg93rDD3dqdeJ/W509so5vV547bF5f6YfntuMhhcr+s/5Xy7sSZ/t7Cv/st1xxpN9afeBc1nS3xXX7sJ503TG7vHo+9nkdHR00cbsNplvb1zj6+R0mk0OpwfGG9fc8786Sjkf/0PHzzfG5nmR+8vzuHPe05mdYBxxPq/XGeNrPjkzjo70/3TkevPZ7c6YcyAyrq/sc5syHtnn8npirN8YQ6+MJ+xPf240vHuds82GMe61uE122pkzWLLt9D5n/M8nr+yj9Rb8m7f7jJ5m/yOGObPtnn83juD95ym8MlZPfHds7d35bjY9xzbLtG8fuGY8v7LDIVcHQ+RKe8+yheM0Fmf83A+89m4s29adzonz7ZTxeqf//gb4vq6yz48DwH2q7fdHjJ323n9rPnyd78b/jXy0yHg9LDAsMCwwLDAsMCzwf2+BmpOMx1/UAk6H32F2yes1w0F0FWedTs/a1NtP1xDflsnwuk2MD0x6naAfYr0Z/3gH+D0BlHMAaPUApN6eJvM7rT1cmSgDAw8AFGA1B+IEnDMQegEkNo+HyeppD8QIcwWXUtLtBiCwv2SyXJzZH5Th9VogpaOv9GXGnPp2qr4KiBsA7gtQJKgIWTeATLiD9wJeF4GLz+/0AU4A5oARQQzYWwPHT4/AAW1P7QRAdgW0nNo/8Jk8mLl+KItj26bnAvjN58DmK1N8IBIyy7EWOVfhmmPw8RG7HA4FKZ841oYGhOjAtLAF7J3PHJP+CplTvq9lCAConZOfCI4CsG3fQ220L9yzzZR2PCdB9kL/zzk3IZf+YD8uS85vs5kF7jzv2t+TE1EajMNAbuex3FcItR26hU21nedLm4CnoD5lcUIQ196ev91y+5PH5/1i1UCHY1yyjaDrQkEBlEDrdbFNKdF23U8AnrHPAw16veFtrgtgeAOCrwv+Cr0uYvDdhWUVxsnM8aad2O7A+DoxzrTn5QzIcazX+5pjLfh8xecrILhWI+7055VOe643rjoWyi/k0XPj+yUQOuEu+Urbp/sldwlmnlxZsMnSSP4HYAKvBav2DMCE2i+8OgGhh8Bq2XzBNkdOyO92fOIr2/S43oe1TMRyEQP1GRt4T75Do/0TpYX3K/v67QtPDJnepPd5+D29bAO33/NZjnjbol7U8sH7old72/C1vxt/hwWGBYYFhgWGBYYFhgX+3Rb4Pqhm/sJ/fkMJdE6j0qNyMh7/igX+t9cJuqalegM0MdWNgkO3Vsy+D0DC6dVtmHRDUk9M4p+YrD+gojmxPjDPPaM0XVRPZUkUm+niNtkAS6tXtJ5XWjtvUd6Y8q8vgY4Jn29R9RZA3QMQdnXyzefLNUrs5jxZb1CyhB46cQU8DoLbhd4JAA8XYBXgAQw9Bk1kMq4OJxAJMGvafKTvqm+QU8aw4CvEiV8LgbCpgjLHA/QquCogCbOe+5JuL1RCvaTCG/tHkVS8jZzH5kIo+y4E2vB+V5zqpR/dPV/6s9mAEu5jc9qs9UXVVur1c7/3xY2+uFsAG3YSMW6CXMBTWLf9AiKB0HO+q/4BxDPBlfN+oANzoNBzO9P/E4rlFZEtf1VptQ+wusiTfVCotaOg6PG0h9s9qKhiB8/5AjzbN+91r0UT9Urhpu/ZNn3y2dRsXtuO9hf8FDC10glQP3NdPc9og9jIa+52KtsZcQqFXGMh250EZu0UpVniZzHgjjJ64XXUZjp5A0gF9MX8XOohO6jI7k7LqOZQKPuqJB5ZfABg91uAGU3UsTq7RHucTgE/LxsnphfBhQsd2GOx5GG6o28XlmN+ACofGPfn0irZYcH3Kp1doxRSV0jSnp/2czHnolcB277w78o/j+NiiKd4xrDX3FWltrqf95zLL8dAsNsB429KpzZeeWdmnAq+Qu4rR/IIDpAC1Q6jtusP9Uf18+MaZR+/6XFa/Pnjl0D7i6/H22GBYYFhgWGBYYFhgWGB/2ELfJ+UMvkuZeRtWf7jwZ0cMtF1RvWqFDAe/4EWKL3Uy/hZRRTgeWUyvUa5+gHSe0GNe1HN8h+fbXGVfZwxMWZsHFRwMjYADua0cz6f8cUD7pqC0CPy4wa6uwIPE8DyYcmkHhff2XWNkgjMAlE31DD4B+i7AFUX3HvPk0fcbud0aAqUHXAHfd7j+nkGoQGB9fKK4nmerJaXyZpml4y9BWM04CRo0tYTLzdQnypjpt7xDGaKrhrINiqgU8EvgKVKqetpwYSg5TT9DVTZHoE4TpIdRnPD8EY3XF1YPVfPW7dmITTgqCpoe4HZei4FPkeIMB/3WvrCOVyEOLuffvlCgwjnpUL65ce+P9AhgXQF/N6AtQA6nRfsEavr2NDcHLU2YMixbhf6xue6FAucUfLo02oD2OsGXLQYl2XhOu7L2gr7qCLLxaqt7q/7r6p2UWmaKvdqQdVrGhYqNVvo1IXbk7CfGV/scIDarro8C7IB1hm2dIyUa7Q91LXbhYBzs880iq0KKccQhP2c/gr9D/RFFXkKVJ4OjDHU1AeeN1Va+nsASuvaNMXb4+L6fWYsXg+MWxZg5gtcc8+44R5ULxm7jLUrAHvks4I93XmPwOZpsp8+5jLpT3Dmu7PjAVfiGSrqRbdnwRp7LjCKsKlTt94HrBPIypPdfc/6R7nnattoqAFV7im8Dhxv4uciHgsLoFhnYpVZnXj9XiMzDlB2F3HWL73UJY9ySn7O9fRZrr+1fd0JuSDtwtW1qYff+6j9+vZ1gT9+396OP8MCwwLDAsMCwwLDAsMC/2YLfBdUM8HXVc/l/iyuf1x9b/Mc5TcpwRnYePxbLfCvaa9dHSkVxemnl9S2cKKFJ4j9490X3uvya8ylk+RHoGCF6nnEXfIFV0qVng1xf0/IkULSlYn92e0bqC4EPkBpqRtr1C+AVTdhY0BVXANv7Isb7xYg+fzE1JxJvW6/pcDhbvt5P/n85RrX31cg6gJInICEZ+ITTzccLjkV1cL16oxCydM+ckLzHJNzEyqZg6/5TMAqSbNGra7C5R5a7rvOyePuyl9hSBdV+xHeVVVlQxVlgbHcbwvCAr8B0IpvFWgDSQp8KqCefOb0qG2QkSCta25UTvbpcYn22UfWgZr86msPqX2Fu1fuO9sTUgW6uMTyFBKN3Z0nPrQpnhJu+lqKrcqn8ClM55xUGzn/rjrHUYJ/qsGbx7zJdx4j3NkU6L5dLnNsVi7A6XuFSea6C9SeueBtLGpciHWdDUQXjFUMKddBYMNN2z4m9lUV1MWSR13DSzGdcI6brTauUS+E5zz4UmU4rsGReQXXUm192KUbKqvKs9fHfsce7sc2jkNtcWVcZQGF7w8vkjq2YCHl9LyanHbads6CCfcI4/O4AwTj6811Yd99BMpL4FNX99fpkZ8/Pr9vwFjciNNTQZN4Z/7puOu4I2KWe8Z7yddA8R3oxQ24K7A3JOcL9F2O10aOazTiUrlDjV8VVL03jZ9t0a2isA75+TxKaxaaBNVvXo32LNvUj3iPS+3wmSWSnNs7qPbt/RtcbqDrhR+/8x+tM14PCwwLDAsMCwwLDAv8ey3wff7xGxSXqS52znHekrW0Dgk8wmwt1I/Hv9ECcXsVahpM/T5zewGdaOr+V76triv8tyDHV98AxSvPLRdQUNWp8M5BTOCyJnZUiH25LiffdDlFpflEgpsN6iNiU9S/QICTfsaGCuYjBGwM6NXkPLw30c5GWEI1FVKNJ1wwYD5/uUz+9ngBRJeT/VEJENgBAB9/OAEnJhWScaaT3TMTf6BjL+zQ4U/bE8mHUHVxLV7GVbXU1MSdeqYNiAQ0gc8OxsU3xuMthFBxpGVHx62bCZNhUgGU1x0MjXXNQ6UuhFvXIEDJDm6bpFD5vJREgch5vxAZVdHdorgWV/XFAj/ozQtVgpJJiQRaOyV8qVwGTARWY149JUjLvmwe3dZ+gUHGzcY1WKjVTbeS/9SxCxB92EdjRW3fz02ipKKqPW4mQRLWBVVjQPl30g04DFNqaIf+cjfm2G0NpKu2F9qL+soBYocW8xtQbQaIWExbJ85Ntj6irCaWlov3AC/aN3dVWY3Sq0rMiXjOiWP12CjCswbGvq8Y2Lr40/YbFUB3ASOLIHW9jfs9oRSnL+xz3JEcDGA9H4lxpTMrXNPPz1tcgiv51fpJJZrYVhRaFV8fB+x7QJUVSWcs3FyJUdXd9ow6+iPuuTug8W1BKAi5DbIKqQKreKuDservFdg9sofuwP5TTTUG1gux5IQF3TPPr9yjOCpHK+0pkwqbiadOhOsqbaq01jLTnv8Kq1miadhc90uNwPpv/fC3C9u++8c//n6o2IrXA1S/a6bxxbDAsMCwwLDAsMCwwL/FAt8HVSd7uBeaTCaTmxYrVtP7jkrf3/3f0tv/kEZrIvnrGkV94+Oje91vn5gw5ualeDGB/t0rA5WDtFwXccnl3X9xXbcAxTcg8Ao8PgIis0yWBT/i8JxSC05c4h+ZlBNOSFzqefJZ91XGwyzupP3ppFvQFBjNnFrxprpgbgDOlZlwmeQ/oOYJHEukyi0unVsy+6poHQ72gaRCG5TUR0B6y2nSvslvdntxoKbSS/rzw9MBpRcXTY5n3xKXGFBFbZKc2dasu5o37r0tI29lPqr+FkCWMhfFUUWSZwcos+u6ne33Y+iC3FgvAKMLdAEUtlXRbTGqdW0K6mwnEYseI8pYAZkvbMu+C3gmnhI2W0Rn+qwarPoXGHQMCcCB1Q6SnC+KqpBp/5OVWLVUNVWotx/20SzDwqQA25TNQKbn1oaeGZIFZEdqgV3Brsc/oXoK955n+sB3KqaFPyrMhTuaOWqvQ5Tj6boriHnhAtueb1PajQ/18yvj40z7Zv71nKdL1EnVeuNveXr9sqjAM4muooTK85xXU3YDzh7Gv34mRzlYvP4sDhjG2l2mVW8vQH5cvPnOJFxHXH7P+wUZktf0j5jnx/3ksscVGPd07enxHTuXq67Ade12BxIikWVYFf4OaD6f90kmdmKMi4dn/i743BjhBRi5IWGTca56L+hB4P0h2trxG+qpoHrkWxd8opMCql4N3YZngO8FCD1yQie+ZatSTdVl2ZfkybjrO/hYcBJPeW8WYkGVnn74QSkdv5C1fpXqrvK1f3/t0X5w3jIX91+c723f///gt3/HxrfDAsMCwwLDAsMCwwLDAn/EAt8nzUgyzvacCWae1h4DTn/LwE18y5Ty47SuTxNV+FS9utbx8zIQP285QMNzqzsoM3Xm9mn3t6aF/3h1OhgX+MA4yTRr1lWhz/fVoqUwyjXRhxFx31SAmER/YQL9BfBZkA1XWOlDwgQ2TubXAGiS3ITIzML7MHlE9bR8jOAlP6ooGfu3pizNiqflVY7EoN5xBzYecUkSJUvDCH7G+Z2BhcQVWtaE9182xKUGquk3INZhKxVmAqNVLqVxYSRWt43d2V/gjLDXoEZFcmlZF+HB2Ec+78rqSgBOiybXKTQTiqOm0j8BKqqkqmxzNe6KqrAWkGUvXYg9jm7HUTv5TBiMKqqaqSqahDmOiUqaVF7BBY0BbvdhIJnoyCRHAWUMumZ/qUaYNKbUR4TMfS7JZIXr7EoJ3c8Tnyskl2u2HXGcBhJ5kczEZvdtiY90rz1YQof3nndK0cT9uc5Xl2FhMIsnwq2lZnhbLsYFwvZL2PaYfWFDpVX769ocNdVrZzMsalT5HpNxteRIKs18Z4xpjQEBDsXdaxXYbb9LOUHOK5mF2zWiHdZgEnObmFYzNwurqL7GrXpOZpM+7QBBXH+XxD2vl5Slwc39dKAc0gsutZyQavfU2GsupOP0TMevNDTHD/0AwP54OgU8vS9NdHRjlWAORKqhzhnry8kjELqOMupxVT4Tg6obNH04Jv8v6mfcUvA64DNh3IF2NbVZYNX7QZdeITdHCwhvUHM3jhOA2BhXBXAVWxNFFaj2X4mf/Xi3Ud1/mTzurz1cXqmcw+/tlNJev2p1T/z88c9+mb5zqPHxsMCwwLDAsMCwwLDAsMB3LDCo8394aAg4XSvtsNrhVdAxQ24pHAVC9fj1y2CG2idhw+y3Tu67tPcbfS4nxe+puaXIqpoa8WbTiJiTJ+FKNGV2fzRbKp9tkK6s2XgECH4AJIw3NZOsiqf1N80mayIg+7YVzADT1MrUfZiJ/QqgWtCeLsQRpAQ9OrcVVEmm5LavqFNmqxWULJuyIsursah3FLYj0GD9yzn9cZ8t8CH8qXR6jJQ+aRlikwlXOPJ7YdSzjNJZLrBRX3XVbTGbZ2RiHZoFObfRWSBxtLQpBD9KmIp/cSVFxYW8TIaUuqG0K7BZKkUIyr9AHvYgVts41rm1SlWQU4e0VFZVuu6qakKkJbZU2QsEp5MFiq/Khw0CslDRgO01iYIK9Ew2pTqcuE+uhaAq7Oiimqy5cSUGVK2xqgraswMLSvKdfRFWzRZsLVczBmv3ptqaaTcldJoSW20WgM4ZBwsHpteAz4zF1Q6egrGptivAC6p+qK28IoFlgT3qZoNINhaQvWa6+6qmUnY3faoyOGp/Le6ZbehmXXc+TxxvqNsD61peQJtkVYzFJCkSUt3O84Imj8Q9d/X6CnhejkvAnkjSDaWRSAKme/rLt81k9+M69vP6ZcwTV/1K5mn7b+a4C/T8df8lbulnEywlitu+XrmnVFQB1bDchk+euOeFVe4ZxxkZoEzB9IAHgkro6f5C3DixrlFmK17X+sTcJYHFGoHl2gsKx0mYnvDtuTm5PIrFXtnY+eegmqjduhAZU0Hl9uvwPUitMVlhA/6NLF92buOyfiF+CcAe57fabE2MP8MCwwLDAsMCwwLDAsMCv9MCA1R/p6G+v9m7CcNjTu1aAKITulTFiOrnl8YPtuyv/zDR+/kRnCQ+tnIkO7ObClK/6ESfRjqV7J7ZdfxS1/r0tDFD+ma8nFhhLyym8YlX/2XyGhUo61LS4QvU9wg03nCJtKzGJ4DH+FCVJV1lTVx0VNXqsZCqqDIC57eBfB8J1Zuilk4oDVLnj0sxWVUXAMTGtqJktljPwGK5O64FQLYRTl5wy7wQQ/hI9lVBVRWp4vcEPKmOSf7BMzfBEi6TKpzdQIHFUgmdO2sHFUBjIbMr4GXWWRVF3ZyNWwx0N7fQtQZUxUospCVfVCdLrTM2M/BlqRFAaK5qG5dY+tPqjWoMIcfEUIl7bR0TBDVIXHP5fKWLsPAlVKuaE0epCpjjtGfcd1X3OIkkDgJKVXSjWjomXDRINl9tUNvpyqqBVYwFwHJ/bhAZAKynn6258NpFyDP2M9mBOY6uuSqUSaCErUtYrvq3D6mlU7Dbk1IFfwKP1ccoq5yXyq4720ddmM0crNIqaMbkLWOv9lJ6v1sH1raMY22D2dxMSaSV+FLhvOA/CawqCDbQHhfuXGs/q7JD2sy+27cDoOoGOS/HOTGotyuFZGZnbIU/AFm8vv4IgH4VEmuhYY5yvdiiZLKo8sp4nOLaezjgtHvA7mz/wkGuLhKwA5osEHlEjc+Z8dQtlwRN3GWMYP6y2ACoHryrrNnqqOf9BlC9AakHboQD9wrYHGAtK1c6JhVbO6/PA3dG7uAD3+AE7Bk3t+AqvfNK1l/jSgs0bcM4U1+fgtPvkPnLX5Tauh7+9SjlW1APz8n3uUL5vKcIqzj47lJceP2PMNuaGX+GBYYFhgWGBYYFhgWGBX6HBQao/g4j/fYmTsSd0llL8X2OJ5CmBKmT5H9QQjX7L03/YdLIV2bjtUyMAHpi/tf38Ahdc5PDWt6euOzaQtCtzTUzsWfjM8f3I6eRKjtOfZlyZ/qqB+kWBegHY1CZKO9wUd3R98etcY6WNWlxoJaMaSqaMamnpqgWKuoiWUD39HSffCYd7x3QMRFQnWar76mBjJE18RLbBiSxkf1OSRvn3EII25tx2HjELaBaah9b8bSPAq3sdQI23Tlqn26avhakBVIT9Chr8lCJy5SavyqmGktX2sRCclxz5VjmJC6zqrrsZ/xm4i1zCgWjURSBKduOWs75aceSJ+mP8MUzZW+sUUpbqrDF2EVRvT1rzs4BPhVk3Xnd5wqoarOcr6Zg+ySH0h3W46ka6hJcgmaLPeVaWCMVBXSJC3VlIWZvz82+eoF0KfUvHyeeNIseNd5UL6M4B+oLlIVKkw9FAWazlLSxybQjKFcH7jSUONGmpHbFOJ+1OOA1oNohXiU7dleBtixN47kp9jTLsgsWumi7r9Ad12y6ZS6pqNic1A3V2v50e9S95T34Dqq67QbgBdXUPyr7lwrr534vgKNcntfY4MJ1IBPvaUvM6tPkuAdgUfTNXm024vkWtfVC1HE8BIwRx7V2/g2F9mGyeyFJEm1Zz1Xvg2tWAKoMTyU/ImHT9Km58QqhJlE6RBn1Tlwz+B6n1j7lvuO/z3x2pNSNfg+FqmbaBlXjEmxr1nGt3xv8EQBcPuF7vb+NYr2mjqot6RCsM76tVAkbt/hYqiYDoN2/9ffj75LHzuDhX92oBa19+et9D93n77giv7sFe9wOxP3v+9HGq2GBYYFhgWGBYYFhgWGB32OBPwyqyQr6O1xQf8/B/0zbOJWz9ItzPfIUJeZRApq3REWtqscvTrlPDJ38dZe8mi4aO+onjREyZew6RW+kTyW7k2B3vHMia1+egJALk35j6AIp/DGWLc6/lo/hNVU4ktzoMRmbUJ3Y/syE+xNlS0qIEyoLFHoM48LkpvEqZBpsLU9Bh86sUaCeSLj0iOvr1LqiAkX8OnXZRPVh3Ag6GzqnklhQVbGAqevZPBWDIfTXLunWmxMX1p2N637p8VRQtVrEw4ICr0GBXYNX+yQUqz42QIsip/IJtCw5D7PLevy4iQrlAKb9Mw7TBYIb56C6KHBujaGVepvbbTIE2zVALUmTABkdNDWGamqUynax7F8UT3vaVF7PXZbWzAL0NUG5bJHERtWuMK+AmUuoetugUlMJ0i4kXJKYyHaqn9ZY1dbuG3fnDqqatbWbg6bNgt6FA4Y3gvIRtVDw7dmOzRDcV0einCetsudRZ5f6q/mkKZitbZXfhcm3+GcioxNC4oW/cdMW6lJDFTsB9Mm+HFit4+py6/sopbTreWnv067qvFb/m2YYNbUUYxcdRLxgmXHOKYVTfc02fJfatQFWHGiPm7hXe+WOL5sA6h0o3VOWRnfrzQ+48rJYMkF5nc1vjC2eK05k8TzZ7eaTPaB6ZTAJty/uh0ux/apY4wTYopSaERin4HYPGmtqdKn34RPwtyFS1ejTnxjBL4FP0NLkZEJoQ0zv8ZuJmmi1koyRJZt3mC4GvbKti1CmZ7rSXq2OlKtvAa+PtnLGZ6WAlg3r4vbv/et7Ydmj9jvLV/13yn16m31fbdt/oVyhqizE78pqO8T4MywwLDAsMCwwLDAsMCzwOy3wh0H1d7b7l9ksk3kn223q5hxeUE0sYBIWlaZRE86OLe/m8bv6tCZ8/YKUUvkOp7+8UFFTfUIZQq3TwmrIRCwVd7pmA12GX5ghJ9+O20V5yVQ6SZqe3JbtttYvpd83JDcVqS0lUIyLlZ10C9blNW6hnmuL0xQsBTofsqvusZaMERbjnmu8pbaQOGMPMwRXSRjhSBDxxRJX1Tf1L26ZWIpjW6Nz00BVRanqiVZbFZNqAqJSLIUQXXYLzCrmcclxjUPVRsKNrqB33D8FL6ffS+RkXZWNR4zpOjQ2dS+upeyne6sxpSYwSpyqiqeKXKvhKTB63EpW5Gv6oUECmHVdVE1T3zVSaJGcLwPX7bXxqRktWQyqqy/cNiwsqOO9CZ0CharaDbp7dmAz5wqqQm6V4/GYqqAFgT48/6sLDLyNF6/I1IBYUD2gWqZEjszd4l0dy46BipnVbbZto0qp/Zv6a9s11EyOxDUA/H1vuZsj/GT71qZNvKdnqL2EUuN5wz/NDbnBebZqTOQ+R/p2yypQGS1DyKsprOamK5jPWPcco/ZWAqYkc/KY7Wa6EHd62lGS5rRKbdVX3cFxAfZxwvXc8jUrsk1PcVufz3HrXQGYKsqA6+vsMnkBVHfPLGSQDfjrt+XkGfC9mWUbQ2XRIP4QJluaUg8VpTSjQXfdGn8L/j3yas03AupP3kUApxHkjll12SOrKkeU1FQ+ot/LOMmfQchv0Um1rmmbhMpn2vuJ704qvjnJnq23R+Z2uOyK50dX3fYDUYbln6ma2iB+g1K3qVqvtRzQIfd931JSffqL55LZP/7m1cUbj2GBYYFhgWGBYYFhgWGB37bAANV/dYRIF+8CxZuk5CQ5KpVz5jZH+56RhUWVzVey1ry5YrZpnt2q6LOKP5XXorC2qZ/vdds1HvZiAhnhiOMZD2lWX8FJF80rE+tve1wGm6KojmIbtvsZSvE0BNEngG0N4JhEZ22c6RNwzcaWZGsAACAASURBVMY3E+nIVk47fW9fgIqeXGeLa+da+KRza4jZcjFxlXVK7vkLuMblNnupKAq4iK6oX5WoKHCb/Tx5y6PoZml8IxF4nJQAKsjeABxBx7Imib20X7rKuhjA8T3nxEQKArqO4oKczMP0Q1fWg3GXbs8xliYFSuIebYG9WqKoxGNGcWucTT+FcaEvLrjtPJJ4iKeg+Go5ErbRrdaD6TJqfGP0pywOlLtuQNVuByIKYnPspkzGa1Rb+Ve1lXhd7RzQZZeCwepDxZmWu6uKasrsmDQpu9Ky9lMZ5un2vZ3sB/VEYWZjVU8V1xza81a1NMa0CW72WcANWLbzFGrPxB9bbuYM+Buj6X7JjFxnmE6bxdfrFEgUqLluuX6nchkue2qvBv+Nd0wMlTFn6l4Vd16nGjCd1L06Caf4n/daP16254S8doF7PnhTvB03rYRPrmvWDkzshAKKq+/5sE7NVJNMPVBPNXG2uJ5rzMX6yDlcGEt7xmjFlaqwysovqKm7Z+6ZHe28TCb7lCCqZGlqptZF1bI6+b4Yg5qjlo95MvdyVxuN+kAm4K+4+x7u28CroOqZpR1U1JPAp2st21lsyszCxrbWsdx6m1jVH7nZvrLddfot2YNN0OQzSijteD6VnsrvXK7qvvleM0eig62WyATfWn6qePa25OKIzrPaaSsCb9e8l77xRjAe1vbHY1hgWGBYYFhgWGBYYFjgX7PAANV/xW5aralagVHBlPlbuPQPCgiFdO871cRb5WRCWZhyZb0ZK5dYx/vkBYlUl1Rj+nTOEzROHtzYzah6vNRf2K4IL3x2AT7VR4TnPn00hhbRNMqN0GaNVAHUCb4q5heAL67CxioKBEzCT7rBKpLyPi6rxhbiF/wDZWtsw8RCJghKPU22Dbg1sIsG1iDe9lVLdXc13vUV10xrpcbNl7ltoAGyXlmyxlIsbJN6npyAsCNo3eOuSfMCVyCp4keFqJT5oO2AM22qqhmDKrjUnFuIrqy4cYulY+kP21qKxTl8MvB6rsaa+l2y3RYYRUHMikRTeLW/zWIjr1dcpZsbq3aOgi1sNbBKrCxPT1fmSpIl4SHwVeeXSGJBtSnWbhFQbeDYXfC93kJnR0RRIabWZRtQtOaq8bBxizW+km0rdli1tuA5e2BMYz9NYmQNVc/FGNEO2EJgEiextddEmL0YPOr5GZeraps417Jd7NTaNeGRx3RMvLJPVOoG1d1VOwmqPP/mVl01YquNqNUNUr0+U4G0IWrONVKz47sGWGyN/S1hY497PVUXEW64OwjYd24OS9HsdyQ6Ali96FPVTGzuGDPRUimzaKSUr1kBrDNAUTs8kFDK0ff16zoxqib1upJd7IwM7aKEtki0qOeoms8IQwjmYYklEyH5MOWS7r2MdcbPIVl/n9RSc26OyixkcMw5iuvD3bjWyi0cyGZL3YWNWr3eH7mvt9Ev963ojapreWvgzhwruPKgNR1sfYWt//x34CxArtGkTbwo/s0yRnpdr/vyQPcSaT+C2UbfjuQz1vJtn/FnWGBYYFhgWGBYYFhgWOCPW2CA6h+3WZ/LVQxf8UqpcH2+9gfbLB2mXB8bA8edd8t/5sCjukwBFoBwZArsZNn4PRVEVEMB0w2SZIftomQyn7QWaQD6DPSlXqcxr7oRWl4GADCTLZ9ZAkZ3Vdsx+c0X2n0EXJ1u6gZqnUzB5aayJhjxFEoEyzXS6IZAuY2Q29wuLTej2idQJ8bSWqJ+11RF1dRkD+bYxthZU3WhEikIqnippPF+CWjpvmzCo9RC9QwSv6m6Viqq+ycjrW1CNDMvhJBne0DmUlUZULUuqCcbl2FtRDvCvxDnVFxXZT2UK9ZR9bYUvIhRHFvoM4mT74W9AK4wpX0TI+nCQNnTzz2OEJbSMP3y2QUXHxqo+jclW2yvueWWoqoiWqVlkmW49SGx4dohINbcZ6NEF/r4SrfarjZqzxVjKDd5nX5cdo3HTcInjBf8aOcbOG/fV+kXFxJAJxcfTCAVJbbG3p4wTbf3cTnq5nsj5re0wIDUB9VWM5rtV3fkuP7qf55ttKdu34xhrlUpoXUmuZdUKJvSriJ+0v3Yb/sg1FZeS+3R1Gr3DuTyWVx94/KbJpMQK3GuQjNwejpSpxT339sZFRMgnLaxc8UHXgh/Jd50sThN1o/k112gkQrhWRSw/dlkT2mbbz/huKuqTPDt6XDO5y5oXDDOTnvyPg62rEbEy4BGRFTxc0+dVDP86hTsNs84AgugHmFxX3LPzlmQqiy/15ugqvNw4SoFbgLFZwbIgf3OlMBJaRsyCF/uR16RhCzjeZXrcTdulb1KxReH1WaXScBUCmnhcT18VbG2dZfWQsw7rGaUNxB2dcHBbxuugNhHB0Yzetvz+3/G/wX9UxONDYYFhgWGBYYFhgX+ohYYs4R/5cJ3mkwcJpM052V9LvcvtGdzK+jjB+MqBRHmhoKRoOV07wAU7Jjo94slJJm4aIsiqLKncqrrqd8LPub7cS7v5D5iqwois3fhTIoVgvYmmWGCmWyruvfxle6qguEPePxttrolM/Vkfuvxncjqruixpk2pi9Ko66Y8oUJn8ijntXJmU+v8uwSI7I+gsAase0mTJIESaEx2I1QLd07mOW/hTADxXFRul8Zm8lQdOpgdl6Q3coVAqourxw2MaYsAe6l2G7PO8v75mQm+WXpVXel/3ElVaoVG9jO+1rqmwlf4iX2qDmclgDIpk27Enlsv7SJYCU32Qyi005VYiW38rgFpKakiQoFAYjGNzaTT2qLqtTZHSr4ThrxGD11d1D05gKpiLBkbc9mUbvfTtbjtF15rwCwwLakBmpGREi4Fqo5VF0CMP7W3wvYZKo+CadmWprpePHdxBpstWF0QkuIyTItmBq6ET2X3Ul7L/nV6pRDH2dXjEqMaV2W2t05rgLZ8nLNAEhflwH3FztoXG9Jugmb295ppE1HIGNq4AZeCqQt8ZTDmvcqpCytNFe8Zo7zeLlqYJflIDVX3T/9O1k31RqEIDIrr5Qq8ZnUBRX99YPHmnPFsfPRNt3Rdd80STIKlrz9+muwYi6c9saEvwmHFcOqirPeBEHfNvVH3RyneKqEosmQDPgCk8ztZerlRd7y2uIyPJSC55d+Cm2YNfF7vP/Ipqm4D1QOvdmnPIlMbngu+JRlT4lkFVTIZ86lAeqONG67CJmDKwoSgOt3Gq6DQtbsAC5/l/ltxvG7dU1N5Xqqy/loU/NaYbYp87kzbefPZyJHGY1hgWGBYYFhgWGBYYFjgX7XAANV/xXLNnbUKltKAM/FuyZoJ/vzxT6yss5/lYZ5MKsNk3Qn3ynIwuBg6STe2crevKaGqnerTEyBprKdQc0hyGdXT0tYEr+gyqkn81WU24hSNW37F7nwjpk7Y+Uygq5+peDrZF2w/4cr7GTCRvU4oqs8p8VFQZ8Nzs7Qa/wnQfjLOkxaP0E0SG+lKGghkm+ZOK8QJLXPaVJUUWGZM5JfGBKpgomB5HpV9tVTYALTZgJvqKYAJCGdVOQFIrhBO2Eag63F0c4hCuBL+tF3cf7HrDvdnXVqTDMnMsjJ7AzrbKnVYYNMG9J2OeD7arrLnciyBoy0MFDiW6mj/hd8kAuKYKlbup9tnkhGxVQ2ZkFdTPO23u5frbHdZDQzl/MrV2CMkgRINlPtwgVpXVx1oflJxpBxXt9q4/ZrIqFyhfcgcUTkxnoq1nwuxpX7qDut+9r8yDvvUFdi+uxDgsQOQ/CcQKMxyLQJ72qmhS65tpLyKe9Uunk9cf7121rDt8a8q7bSTerPGq3o92T4aH/2IW7OJl5LYyQvWzla7C+ZxE7dTlXQqpYaCiWWr7jqcOFs343PHfOq5JuOwSqjKaRm3MhFrizqfG59bN9WFihW2CgBjq4sKrNh3RhElvvWgQgqVvkLArwwmY3Av3A/eE3oluFCSJE+OWdV+Wt8Dl8/Ju60OamVVsvbiIlEJl3TrJ6MvgKkz8Job+Xr/xlGMclVRFTBx8+WEnjPat0STAtd89gztX+6ngKqXPpGm7K/7tbotKM1/iV2dcuO7mBAXXfvQ0nq5WkCH45hMh1Vqy+egK6aeQ63Y1C9JV2Qr5rVfgYJav/u1H8Qak+MxLDAsMCwwLDAsMCwwLPBbFhig+kfHh6wRyTKIkolnZohNqfw1ZfXXSvq8KxFMM5kkf9HvNEmDUO9o0sy4M4BxxgRXscf4UF1RPZTg5eTeSaHqlPUiTW1iE2a5Ne+KLrHGSqqOfeN5Er7Y4BNzYy96L6miy+4qrorAWKiWfZnDquya/ffiBFc3VEHB49POmnZ0S7atL/aRrw64Sp6AoHIzLGVMCwk5AqBxgQK4rsIPtsf2U9VH7Rl3V2Gs4C1lTVq5HJVU+1rxh0ycjR/lAKlfqlus+0MhgWSOFwdn+60ayDlszERsIibjAI2R1BU3AqYKaal+TqeNla16q5XgyDjMOoMGt5maFxzHJVcQ9TPVPKTEJLGlsXLTBUWEHu3AxbM9AVPFMXCgeqwGpkttlGDVziIpr6enKlgJ1Hnd3Iz7UC332ILPiiv2uLiCYtcL6reJkMy2axkhlUChzadQVqBokiauBSWIAnyqpOWf2vpQKmXKK6mIo9wnc67jrNlZsBU8PVYgVPdhwTYxtBV7K9jaj1KNC3wvuMl2EC8X6VJUk3VY+DfGuJ2cXYgq6tPuCOmCq6ikt4Ex0xxbRTmuqy1+N27lLV47J9hYqWdJdqzfGH9xlT5z7Ux3rVv9CTzT++DhxHncOC4lZQLMtVDwgLu1mv75jBrrvYfr72G3Jss3OIqL8OtV91yug3Vt98SoYhjVVEeA93BikYHRKQY6caInl4KE7NkOdZSETMSr6tYrYrrcYiqjDe/itg9sHl53OW4poYxn2iZ6ldeP/E6sgpOWFr6gnpLHOCVuMtS9D/lRqChXERaPiil6a24E3zl4zRzsklNGdauxfAlQ01K7Exwk8TfoQ7H+mmSKY/48y6/tfM/91+N1yP15U+PdsMCwwLDAsMCwwLDAsEC3wADVD2OhT59KJ6tH5bxssXzts2R+ddLc4KIknLaTf330BtrnTQ99P1oDNOHoC/M+YfEuxAlAKj5MyE1mI0Al1tFYTV8byyh80JLQ1bMA6z3qVxtrdwoITtp1tXQC7l92UJ1MyRDjMXvymvS1XCmFWwFQePUEhM3Ehza3YuMMdUkVsAKrbLexrI0na//orxASV1b+CpVCy2eTLUEPKpIrM+Kmr+UOnJjJFkury64QaG1TY28DT/a9CzMCKR8JPcmWK+jUvDptZdLfvjdDsd0SlAUXk/AktrclctKAXZ207yqJS4FEYGpJnpIUqcmhLWSzFF4+jxtr3HMFyga1UZ1VN8sjXFvEhflN0SslN6Ve6J6KZ3dttX2h3X3cxnOMW6vn6L8Gm2JP4pMjcRaQ+ew1R4X6gFUbN/mu1SY1W3ISJnmd+Twla7SXfdWm2jHH5RhRngtk8ydArZ20dcWauhgg9AlgtikI5txaX70YHkcQ9iFwOoYS69pUcQdtShO1eOl+nMpO/H5PpV9v91zFMzv+Vck9Z4FZVbZK8vTjVq3WitWs81JJVTUX6qNA4+rrQkHskMUnXYjLIVb19E3ZRV29Wyf3leRHLkgArbu/PwW8o/qSLfj2gKJodi/sYx3a8/GCIqnrr4sy+g6zgEGSpoMKNsdT9zwz+LZk6bXW8ddEo2pyVVcdbAVGjGZpI350Zjf88LkAXrU9/dPNVwh+IFtw+T+glvP5Kypwzoe2jYU90docd2D11G8cwb+uA/ndjWzDFsopl99cpdxQxrhSuIdtN+wf6d+W2y9h1YBtEvcHUGWVJGfw/utZv1Q+/CxLEGn//Qezf9a+Gn+GBYYFhgWGBYYFhgWGBZoFBqh+GAq/BNVfMuf75MqdvmO6qGbvczUn7X2e1qdvgR8VNuZoX4COz8AlAgcqkfGCxmASjcbMVRfXgKVup8wVt9SRWa+rcd16nXTjqTjZbIRKFaaCl7eYQeeAUZaYNAuvxmcKKEIl7aoqqVhZm9KajLrbPkAKK+Igk2xIpSuSZWVeNUlTVz6Nid3oPsr39kElakMCJhXAyuxK0idVWt6bmGnDsYXyxNJ6/iWbRfE1ZtDtktmY75LUCWjXjVWp0umxYpRutKpuUfOAFJCh9hGGAksVTyp8CFCCUxMxc45uZ91UYfnVyb/ALqQ6abfkjeqhHRHS+a+wH7dozlHIVblbQ9NuJ2ALyYlN1SU4yNmAVYVPW/FMAqk2VLoS6gH9TGVcgrIMkDbuZWAcM8aAXrBhYoDpb4C1wWKSDrFNQjx5CHlJ7NQAIcmYhOYoiwXW9s5askkGFICMJp2+Zx2gwWTcXqHCqL2Jka3FgIxjz6kN5iQlEhLdz+vNH+Ncq/Zqc1XmOMkEnGRNZtMV3lS7GxDnooJJupm3cWHSJhcN7Kfbe1zvgbgXN3vaKcfjmeNGgYYwvX6zgGqV6hG6HSdn3b11R+dsBVoXbrLIwKEd/wHtuOXWiXZF2PFU/VQp9iTqmh2IbfV4UyDxuCejLqBqMrA79VfvG9BzgcZJzdWAPGPOOFUiXNkOKMRl+HxYpMyTngrC6YFVIEH1Cu1bosaLsxYsHVH8KHgfWhk16rk+0ClTI+SaWgnVV/UVUJ2btAmXX5x8a3HB68F3h8Av9V5Notb2Em91CSZVExVXn6IC189WrJJX3nFiLneY2n/Ov7RsH144H37e3DCCyLoR/7IkTf9V9Y6y/b7q1GG1v29Njj/DAsMCwwLDAsMCwwLDAs0CA1R/Yyj0qZSblB7QJ10NSKDFzqHRxjKR7zhak3tVq8T1ldCSya6KpWVhVEA/ARmWa3Ey7nRYaNnxTBkOJ/pNvd3qtosy+YDaGFWRbQ4ILMLsVsXSmSdfiB8qXU7Go8DSaFROgTZZcJtCy+YH5pUBIjIJr9nPGNkkReI73XQfTWrE/sLkjJn/MplpBQLaMqFSIKxcYe8tbjDKYFQe8FKYbKqf8PCoumnMZlS+UrEEG+NgNdvacijGpQq1ugs751WV1f6CmufiFLq5/waCOccogcV8ldxIV2JeCxra4q7rsP2OythgRFi3JI9ARt+1ewDeix3FtqBau8bllPdeO69HFNO0WTG00ZdcEFAFjCrnidVICOgJDoJoW7XQRTUqZ4tjTXIpVbcMprLxmeRBcc9uqmSH066GRlDVtgE5qVUQL5iKC7TG6Yp/60cg1CRMnkv6wLYte3DUyxy9FgJUVJMYK/2u7wLa7sNWWeAw8y/jVIfRJA+yrE1Ovga6fV/hx25McxI2Ebtp3dUkYWplcBxXwmkqgjbArXtFyCyvBW3rdzYb1dMFAj4TlJOYyUWHXNsitIwXj8GBorS+uSPXvRgk83vHSDvvLDrocWC7APJ+Z7Zo+6q7NG6yxiFHLSWqE9gOwCaelTtO92785h9WKJDWK2WM6SJtMjMV1z3ZhU+6ZR9NtgWwquI6NumHwLqaH2D92+RFpZV6UuqbUwb7dLFh8YoSNvgSn46otVmZuLLPNSmLdGcXNmfEm3prEhVLmzoFawavxRxX4AU1XGeTFz6J53HyBYuwVmxdsQc1ZAPGlfX4Fv/kXg8VNJ3yg0OSp7ojykm4rnBPrpQliva757cdXMvO7w+/8+7ys77Nh6/Hy2GBYYFhgWGBYYFhgWGBX1hggOpvDIlMrZilRxRiflXTRDNtOmlzLo5zXeLW3MB4zlL1+iOlRYQ/lRlj+VRIae9RCDQWldi/FWqSWW2jsjrZB1DMyHsVKpg9q1iu2FY19fNTJQIqDYIJMKAqiC1UWZvi6YTdSbJJipy4C0RxD9W90kzCbUJvvOvzrlwUnVuveP+ZDLlVrqVcWHV9NV7VwhqqVyZCMjuuACK0JtOrICMc8CITZP4TwBPmLGvD5FokFXZ06U0SHxXiZtNAp3N7jmVmXfuq2ruAcAUBleNgoudFn2TXJMnlocLrqeueLCyX26q0WjCkKqd9vHjaPVl6277CvUmpjBf0OglE9t1EVG8akGpf4L36r+390mscLm+w9z59L3jMZDzdqONFjQ7IlltuLzkTqI466qKEEFUq4AODQQAUVD1eXFkz5FrsbQXm5jgB1VwE41kLVO1nFkhaVyqJUoGeCxi+d5yYIOoN7NhW+yXaM4pkayseoTX4XSiodoXItsihYskWlnMRVO1vz7abOFjGlNc9Gl2LZ038LtsfGXu5jwLELV6Zc8h15KuedCmuxHXLBSKFRl3lVX51402yqyTdionqOHFDbhc7Nq9YU5MdRVmOW3qPEa5rlJhePjtwXzx/09aqsOUefEFVFfwWS6HRa6WqCmp6CO8TbqBSfsu7QADeYY8jwPv8vCQm1fhjF440EB0+1TW+cA7LzXFyRZE98NmRtr3jonIuH1mYInY0LAigQuUqr2fruRozzPGX0V+FVVM0HVFwaSuZhx1rVFPloh2Jf7WMzZX35gP2TjX50lU3Dsd9WmDRjfbEXE+p1FPsBKSir7vMU8Z1zMXfwCNYydU8xbr8dn+CulCVTKnU2Xq4r3m+RWi/K2z+x8f4v6RfMcr4aFhgWGBYYFhgWOAvaYExK/iNy65xTCrktMy0JBW5pdudbnYFa9sonk69rPOoJyPTQD4XSrsb4YLvTbBSmXXnk0/Mih8fL5MnINAJ8kwXW+Z3TnL3TN5fvjHBhcic9wuGX6KEkumX5De649a8viAjZTN4n5qfTJ5VOHMc3s51Kc7GpVDGBdT9hCY+1h1WWKD6RdKlqNr6wAM5k39jAuf0Ubdh65Y+0hdVVwF2pjInl6QkSE3OhTfB3jIulnpRpYyiJWcKayrJgjf2iUCWeWrBQmBOINPe/jXjcVyZa8NAcMmFSVCTnuparGrbQTB8KHAKTRUPab9y7AY7qefK/k+fK242YGdCIttVnevKt+pqA6DAnADfgLbiSUuhrWRIVdNUWNawAnKyAmtvPtA9OAmXzHrbFOIOiF11L3ficncVeGwonEW7qWNqP+1japAKwZVAqFy5C9a63BXlPn2ua68bduBPdRA48nsXMWxPe1QpoYq5TX9cMMh4bPHZkaoLVAUt27pU7ZW8TkKltuAQRDG5khmdBTjgL/HQjpGmpHocQVUlvcfGxlZ0TJj0UcDfAJ9ju2/Ztvb1fpi7mAG0eh5duc51tC/Wa+2LBs0OXbHWk8BYXe+Jiu2tmrKxIR31nnh+th2uGWPwTMKl84n0RBfrrRbQL1a6+EbX5B6jlvAWdZPrpIqqjY+WwAE8d88P1FrF5XdtVt8aU6kT7MKBia0w3sPjDnYlE3DqsdIiJ3NQeQbsHhg8CwaWdVXPDOg9CZV0+J1xMe5A65w792GGPwTX5XzbAdfnySWxq0HVLKqBwvw+4bKMf/cuS0TbyQZIVQcVSR853oZ3QirJxVsVVNM53Vh8Q5VlX9M7CZm6Fuce42n87AVovtLuO5jW9atfmOQ8zjHqofbe3YX91arx9Q60vh7/l9SMNf4MCwwLDAsMCwwL/OUtMGYFvzEEnFIJTjXfrXqhmXY5+WdCJdyZvMiJvhqBpLZOgBxqJZRpltnAhAoXjayEFdSNz4Dn5gk1tillJtUR8FRQdfvdWzpmj5skc7nHR+L3VPpoc/uky23NAeXPhaVXksCoMgKndqVAJrzpdmlQKBtfM4unnUAtPTI2UxBxUmwfTaTEDNzzibutU0ravgslKMZCt7CxTXKnglqrsSQeVSBr526/Ak18EndmFVAUYqE5rpsNxo2HNatx1TR972dqlmIj7SKIpMRMsvTWdDbu0k5um7KZ0iSCnKDLU/s50Z3ymSBy2JUytzKGl290Bc65Yf8VSp86kSqx75O8R4AznlJgs3arCX7S7YK5lHoREF2E8KybS2ky0dLPcsMtwOuQWmqpR634Y9W+Akn7Wtl+vYZJOqQ7KN8nFhd7CXFa1zq0GYIBxrYwEHW2ZfdtwKVarm1S4iYLB4IAfWtqaiBIiNYYbtOk6SjDLmpkuAjKLSZWuOwqdUC/x8ZWxt8ozewSddVxZLynn9CvHk/aXb0DJd43AdqKVxVo44/QFGUvn9Cbq9jAPDVvVef1MDAuNopqAawlnDS6dki5Io/hWFFNF57fYn9rrMa92HHlvRJ3dtVfF3YqKVYWTkw+xvkcqP0SVZ42jkdqlO4/0V8z+hI9ivS++fyM63jVNU05JcaYbemO7AKJrsOXCy6/+8XkAKxeANWLyjInaPuOl1qPYIlrSdkZ6rLuPTfvVz5+edHlmGqqWeXw3qR2KQbaX14qhniKilrrB7gIo7qyzemyD6iqx/osMNfGxqmqvKqq8qQ179uqnsr9w4lvjWSdHlOb9aKbsNeWz3USvnLsRe7q+meKJX/xFmCvcHvNMp697vVY7VeMGbi1B/W97/318EaqhY7a0guVlbbq8IDVZofxZ1hgWGBYYFhgWOCvbYEBqr9x/ROZxYRNESt5X/K+6oMGNphXLRPzWNsJZ07nnGgJqs+qV75jH5MJrZlMkggUOBJOCtBWKJa6boZbeCTWj3aPgKoT878R4+fk3vmqaqqKjPumPmcUPaHEyXc1YKUNgSXZT+OOK8TWJNrJvSeRibX7mqzGj/hMaBOIhRddHl/1gVUtdZ7MNkLuimM6+X0QhIW6zLSl1WrTiXSURj41yZG2EoLdVqAQmK0l2ZNDxWXS84qCVwqq+6vI+pl9KdW1VKxyKuwKYMHYaytxk2sjrApJJrfh8yOgquuvmYl9GM8o+CyJTZ1Bj55XXICbohoXVGHHZDu0EyUQ+wnPqdNp6R8piO+626h/dXktKMKVGxftuKD6Vlu1kju+0R5eS91JjWssMMoaQqDP75qpAk7JltvUvupbt0UbV0KG7txx6/bwpVBVLda6tu9uvy17ssAm3AnmTV2NyJ5s0cZIWjbH861rnXI+zSW4VOCyT4A6farFtVFDrwAAIABJREFUCGG1sjPX9cn5uz3PJLjyc8cj+wpzgmqdb7nj5uo2l+DYRH61r22BwH29fscd9wVtZTFD123+ZlsP3VTjJFFCra2syfTYBRLHjWV8zHTc7gHviSPu8wF2+bqptqfUWaVBQdX7Ebff4+GRc0TVPKAtLsmI++UbycMEM+zluPB3Qi+Ig4sks8nhRXfhFdCKEst7Qk8nV1ardJM9swK1J7FSFgQsf4M78XR5jgp7J+PwlY789BWwZf8lN2AWEgJ4jgmKzHCi80q3lDjV2YMQq6sysa6kDC/kE1UrkrSCE4xC3+Coq0Jq3l9L1QihQCb2tDjNNlVcLwlvyOIB2+zUTU3WFMytQeh9rsvv5P416ZmMUm5+Hfz14vtUTX0bse37RIq37+NYnPHzDqi1eFOPj5+/NTReDAsMCwwLDAsMCwwL/IUsMED1Ny72UkCxdqfww3ZOsxZMurdAgRl3nbDrJqvS6FRNF1cn3zBm3HadJCpqxo3SWETdaZm0VnVDEil9uidBkmQTxVFQBKx0IRZovTgb95MZhbqAAn91U6QPibl0gm0N12QTKtXPpEmlfdAOfRR8p0zKE1sKAKoMV13HistUvbN0jKqqc/Yz+6iMJkY258YOUaCsxVrKpuAakGs1TlWYMyVWKeI4KxTZwKUQq8rH98k4y1bWNnU+qlonfOuinKRExqRCb6qcjyievdxJDBD1ry0Q8N5MuJ5ynw3ripySKnymUqeimlqZHESAS+Ihz5+FASf+ZpfShtYIdbHAh2J4lMAGooGgyHUuFLDQAIRGUeVfT+Bjn26WPGllX3QhFcwCbAGkaleoTzIlx5K2F7JTpqUWNuJ6G0W5kjOlBBLbxi06wFwqYi5Fc6vV9dV4TWFOVVip0HIs3c039WVbvGYf5olcpR+elnHTHr/cw+tz9/FcA64t0667CCel0LkIUACXWqsqcwx2Y53NvOuxE4Mbd+cGio5PhzknY3mjI8m7zOwrcGaxwfYD8AWbBZYFoHFv1w60qd2SsMn7MOO/7JGsxxkLpRgHLlO2Jh/VNW3Q6wuvkUm0dMfX1d5FBsslBY3sUxYq6rq76KEL8JGESMfDhu1BxMUZb4ZTMkIvKEtjrHoWjGjnZUc86mFdYxAl9mrN1ZyTiwB26Hmyo/CxoDr1ZqJsTWJKtbeLF6sDyuh18ndA9fVqwiMTHeFyzN8CUBx2MVYvm1Xjdl2g+irkFjzfWCHCKbfSFuV6W6MVZRjjCpbirPirYnozU1mOYLtWd+UejHfCbfLj/YlPjWj1V8v72DvZMlq4Pt9fKJOjI3KHzuiz7ZdHUC034XcQzUBr7/3FFFTb6kA+z9mk/XL2/6XK2vfto3n8HRYYFhgWGBYYFhgW+DNbYIDq965uWMp/FTNWmAScMdeCwRK7ijdflVxp9ShfdYHET/Y5kFolO5ztCnbqDoZcrpnQKvA5yV6ZrVd3WrPhKpjwvUqQSqAHDJhELUMJsmwMDQp9zqFVY80ArFKTybqwyRfOfe2Pc2If0SxUxVTQAooqo/wXJSaVLgTVqF7ltquaemHjKIa0pxqpOuqEXXddlc6ousJEA4NMRZnc6zbrMYxPFVRVizyRioGscw6sCn52wdPjvIVFy2t0t1gT5Qjogmqy0eoirc14CuJdbRPYomw3OwvuqrGeUwEL+hAgkgRGXs836CswXKOspq0OlC2xkbZIDKdw1GDReMaqe9oWLaI4NbXO4+mK22A4gNViLd2hgM5OFqhG+RWGjO9sqmm5oZY7bWJda+gkI2760q6RbbiNIKhCGwVZ11X6GrE3rtLN7TWsxTYqp+mHxy97OD4EK8flWzmZpoTmWCi1bldttv60U9DlWiC2nI5W8Joab3oNHLa4WVXqtr3nk/joBrUuIsQ9uo3ltOG11u03gnWNm3S38Uv+NMgvta/MWeNKe7DwAOhVrGzFAqvA9rhYN4+rOX3xHrJtba8S7LZxq86YrgNG+VahdYxfHnAF3qIE48qbTMCWDSK2lIWCJaA6nwGrZvpN3C2xn+cNbfLXbL871M7EsboQQ/KnHTVT+aEwzv0VP+TpHah1PwBziao6Ra19NlNwklSpYeoyXtcxp5zBanqzqpnqv/l0WyWWhNMoqsCjSZdSM7WhIPvRY+5tWwS6k6GJ2Nu4BQPBLqwEOW8oq8RwNzf6nwKqqrdmDRZTgfKoq1RXne5J1CQOdxj1TqzX3fW33vuo7+rKtnMJ4BYQt6WJuqjB8P7dL2G1DYQPQ3K8HBYYFhgWGBYYFhgW+HNaoOYN4/EzCyi4ObkmPDNKjfGfl9SlxD0OqNry4Rar4ZVbk13VPOePUahKnbGi4L4BUsJW+ewQxZOERMIfz2Qipf2C1TqOiV50yY3qKXwkThJQRQF85fNH90XGFWw7rNivRQMaoeZiUKkJhZqSJFTHjdGJO7QcxZU2VT91XRZQnblfOJmoI056mag7tbREjdl41wKzgqKulMycTWIUZZKHNUadXy7oo26Nc12UhXcaUplLgiQVWEvOWCNTV2anowCDcYZRx5hIa6OLcEv7xvoKC4krbPCpihu41HW1u9Hqliqc0Afdhh9RR4WXi26fgqDuvi0BkCCoWuiITykaaqomS6uAyPEso1LuvgXk1jC1Lo79TIKnAH6HqSBjACXxrXG9rjGiEi0s++gg7Ouu+IbUeUT5DFjZboGuwOT5akPBTuh0856Yy/3y2rHhiaSpguZyvS0VM0piFife4bEnWEodWt1MPX6DNseiqn0wo6miia8NMBTg2tdkDRbiHNt8ZmIj74GokL1uLfsJjlloEZRp1HMXTnVpFx57IqoAnq7Kyc4cvTev426cX6cOaPVSGEyGYM8x51/A63XV1qmn2xTf1GL1XAJ6pUynfnCLg/XYLo6QUDd9T8yxLrwmQzoCb/YhMasrXHmtJ8pozIKKyZyojjpDgSShkiV+BNf0H4X7jFoqqJ72j5PdT1vacSyrPGvNnyaz9QulaFA42e5OeZsT+7wCr4+09TpdTvZ8Jv55X3qOKqwuHtWyQDnPFt4l4hxodOmL7cjaW6BaGucNI5qX9+rvRxCUvlGrNcposgQv4+x7Im61aqVSqIabRhV3Gxz1N2RNn/zOWsyU5kkEqwANVE++pX1bb8sSaaNcej/+X4uv64aoX4wsn7R3tczUltTaa49cqzXvyqrvaulvPIYFhgWGBYYFhgWGBf4aFhig+uE6awyfcWt10uokMK6eDUD5bAOoWsbF+M8Dat2ZUhZOhs3s64YqE0+R/ihPkdmx0FCurcKTwLsme69K5RSfXLMEz33NvOzihFXFKy6TleBI4BQ28BakTygdgNq2wVoSCAldHLtiV0sp1EvWrKsnS9eoZOnO6ARfCOJLp4CJ06N9ITkKHl+r5kbB042R7WMHnvbVeEC3z0SzlXwJTGsb2j+rbjLBj6Lq9qpXARZL4qDhNMU2E+oW/7dqCYskjB7na/1Y9xMUBQZhOmooR3607qnu08ZfNjUvyqCKmNvwpJpH6FDTqzhqvzgSCurCa3OxFqKmwNTFWpt8blzmhoQ4AWxOKvHAuuu2ZE5duasSMwWRHUILaAojssjRlMmCSLetF4Ep2k48q/CmamxioaiTtW2ViCmQjjLbzkuQryPUIkpquTpvF9r40PN5q9X7hgPNVba5cru3AJgkVYHkgrOqU1rHFyJzjXOSdSxt1wFDl1aBUxWzZ/rtyaRy/MByKd8uxlTwde1tEiEVzHrH36istX0A2EN6G3XIbiq1Y9ltBOnuLl3x0QXILlBkn3akZBWOOttcvqOQd1s2l3S9FFzQYJwfrOMrPAvqDCTjU4+7AvDLZV5q6nHOOHfFqdyXH1Ivlby8mx1jXPffcj13fBwPuNSe1uzzODl8W0+OlKc5U0PVc1w/fp1MV6fJ3/cUhFHxR2VN2ZupOXgB0tdNIPOh1Uo60+4Bo1+9D8q/IwYT4IxPxWc48avGTl+ATAFXLdXvNX3iVI1jzRDkHARWzInjMlupsl5TsuZ0T2YqzsNtzfJrzCowCji/cgwTJQmle76pXxCB+LnurbTrdfUgbdC/ue32698GRq5+dwnu274rsbV//yXOaG9tflRW2wAaf4YFhgWGBYYFhgWGBf7UFvjLguovp0BOh5ycOek3DjXlRdo0ye8U4jYA5sz6p05W+fArPr47krus+FJX2NQDZcb8GcVTEeKbypAZdtnfSbFZgC9MhD/j8mscpqVQevyiMam6FVoOZkZxUN2FjX9V/REgnTRvcKfdqPQ5X6Y//i3BqdxrdenNZNmYQL4PSLX4TCf0c6HYrQUPvlN47Rl2A3dMwBNXKWiw7Vr3Yma4qadqPCdPVV0n83GPtQ9sK3zvm5uudlOltZ/GaspCQt8jJ2M7mcgrN/PYso3bNTKKSieoq2Su9a+2n71ECgYPOLdprvAnIAtR2ki1rLt0enGicLvIEJfSGuYptxOltNlGIJeO2FYo1V1ZZbrcbDkP5u7un7jGto/JmWKfFoAqMCd8tj0DnLVLudoKMA1CA4oCbRTF2sbrImiXc3MrI+O4aAVdA+nalADlxLV6zbBn4lw9sEmPHKdN7dVeGRECqdDndlFZ3cc4So7XmMHPBfkkPGpA2svnRIRv+7XTKJhUoVQhZ/uujuuG6tgvtbPFqfIyJZG8LziMUOZiS+eQKKbaqdkm/UvyLCEMqOP7cm2uY9aYLSD1msUL4K2x7r7LR5GfK4b8xkJQ4q9bCSUXdTx3r0euLU3oHpz6r60tywxFcfZzEiPtyNpr9l5LylyMoTZOG/dc3X9ngOqaWFUl2yxqYZMTqunuWQX2KSVtzPp7elGxpM/LC2OM8jK4Xvz/zzraeq4onK8cgxNWNfW+M+Y1XhAByMvkgMuApnOxRq1RDdN/AugUNXSKSmpN1fK0Nz7VsjHlAlxuunRMg/PKTyxfgw7M034VqO6B0elUSHaxzKjY2+RzVFNAnXdntga5kwH4SFKmm3tPDxXDH3g12OEjYBorW/EHhZ4f/6+mXJbrYb8cBH7/Sxj1s7aK9ubE/HNgb42MP8MCwwLDAsMCwwLDAn9CC/zlQLVPmJwmOT2q2qilESDYFWCYlMeJsRzgRWfDLZPu7VOVg1FFMDOoE2+BQbCNnqCrqo0yOdaJ9hS3RNoVmtju7yiwqoKfAnEV85nkP2aoBUatnUjVicnWGp90SOC7O0Em+Yww5vEFO2P5VEdTP9TMofSn91Xl7UrnzWwrPCejcGBFcasm5AKhsCkgRblNemPP1fI6BVM9e68Ko9NQQU02iFum00coOa6icfsEwo13FWppx3hZE9aYgdgZtu1vAFXjR3UDLgULF2r6qAIaRYxNTeLkX12T12yf6SwfWLrH6xIwK1Pnb1xd89ovPYVym+0g5qWLAyEwppra3awFl6iIwGmO4TVE/VM5LndVH6Wa277g7Hn5UN3rsaSBubg9q6RZDqRgJYmtbKGlco6Sajc4TrkI13eed8XZGhOsS6nn11TrjEXbrvNLf91HwNW9OC691U+vXbJAt7eeT7LWujBRHpS+Samfi3GkLRtuau6qTttEWKbGW/NizjjItkJwA8QKbawswxW/Wfb1mMlS3DwLYmwhWmhMbdECzFLPm0tzNVs28X951jkXfmvg+qx5AL/Vei2FtIFrS5rktlGKc508l7qeXpck66LpE/eS170vVqhUpkST/7gWJsXSyDdWcQ67OQtRm1ogwC4Zi5SSmc9zorjr137Wcr0BsW5zeCHh0rcNYxz4BFKvfJ57D6idsTL1MEMdvT1PvvHjYcZdff5vKJjfyD58x213zS+H95lA+pD4Udylg4XlZFt3Rb+ibZEEdwzdgF+9hglG93PK4NzFUe9fi8toMH8bquazYGwpGkH1jLStQ+9i8sg+gDXfL2nvEfi1Hzvcf09sZ1Zgb4mvd7OPiaxqsqqstchSj0qG5PcWt6nSM37mElPf5t2FtyvE79/18Vr3UPsF7h/mr5ap/Wx7PIYFhgWGBYYFhgWGBf6sFvjTgeo/O6GeLbODasXgFaiaGCnqV4O7wB+TbZMJrYEY4yN1lS28qYmv0BgXTB4qnCkH0dwMU+8x6lypflcajNIoeLGvqkmynbJhSsjQzkn1LKppZRhOFlS2Ff4en3Sj1V20Jvcp3WH7gkygtLZlvhw3U8tv9myzQk1XrFRdo1aGBcoCxqD2eFVjD1XmojwZL2m7wpdQ4y6CigBA+2dcVwUgp48CgAlmhNvuapkqN55Lg824vkbRK1VM5XTGgeLqaBwe55L4UNoItOhW/TH+sKvQZsltcOPMPZF3KqxeCK+h5+c1ddHB6yJUYQPPXbXSNnVPlqcErpQJslyQM3EeqRPqJD/xs55r2dtjVMbbDINydc3rig2tbeqj4Fabb/ftG6dm31Itq/0AtvGeLna0BYzs38SmXvczUMkJqcbpuqty6MNxGqU2qnX10c9UiuscBcZSVD22CyWJZaWlxN8auxk36oJOT0JVs2czjpoZFbdsa5bhgrtSVhPrm7EqCJo5t+4J7X1pyY2af2gy1GbvuPZ2d+jCr4LV2jcxnw4BodNz0xZZ7Kh2A2QCsi7ivo0aWuPT9itzby1ypE4s/1wksS3HXiWNon/AayAWcfS4ZyvVZW6iF4DzjM2mxJ++XqVAr+sZF3GwjnGuiu0xUwKKEjaWsdmrpB4AT2JTX36idilxrMslLrkAaw78gCp5/4l6qKQmAhCnZEQzbnRHbLeOuBSzCdaZvmg5s2gMcMmFUJ+sfL7l2lvR5J4n0MaNdwOCTXZ05XgZEdyX51cRt7L7CqrJN84Ace8TfXnJNfI/VermdbpGPUVB5aKqqK6n9gX4RkFNddU75W94tU+pG+6tuP+Ko/1XN6t0+T2xXV2Z69v6ffDhf+uWaQM7v5hdffXbVC2uy/8GtvWuHvq9dL8KQfUdetsG48+wwLDAsMCwwLDAsMCfxAJ9hvEnOZ2aCDkxcpr0a4/GDU1NrWlOqQ4qlEJkAwcn806b+M8ngk4r62tzodTFsc2djgSiEmaWREGqcqqxcU1sk2l7oXphGREV1ACl0Oa8lfmZwKkrp7GqZ7L9KjYucC8+HQBjYz2Jh5VkVPSMzxT6kmGWj/1MldTP1oBDEvk4sReq7D+KSRQ1jqtaeTNRUyClYmaFk0r+BAQDjAFS4+5UoJiAJ+EQHRbSjAU9WXfVmEiz0Go1P/dYbqerbgM2sxiHdZyXZ1pZ9ggUs23iIQUI+rImLrTUwgIQ3XmFy9Te1Mb8x/NWhTvqtuo+ulM35VRY6xmJ5RNVvV63MwCregaMJINvc23OtRJAA2q1kJBapNqXp5CnyqYzYwccYUdo9xwDe3U6eR+A46U2zfsGW1FE+V8vjROQDkg14E/cqaTF+x5frHtpM6XHSMIs4V4lW7GsKbgFjk3RzCKAil2ple7v9ilbkxjpAlU9AFR+gwKOv+p+A1WTcDFWVVx7UrAovpXhV1fXgLP/dfx7r7hYwPssAHAs1eYCykqylINiA9v14f0lRF6yECII6+pcKx5n3HTnNOIRjNt1jNe4qPqkySbstfQes8+OVfvHedrH2Ih+CsXdBvW59mjXi20q07IqMdiWscixW2mdSqJkciVLySyJTd2wvZ3HLfdCgRb6vVjuGqh6Hdu14bwPxLQeKF+ze/lCXOqWJErULEVVnXM/mRn4zP18PuN6O+UmfPgR+OQz4R518oir7TVQaGmYSma04EbJP+8xXXVx8cUioijD5QTaoczqVq4LBkB75zgX2rgYdcrq1yuD+GYmsWCq+8bfoNyw+VQVdY/qKiaqtxpqYF1Vodm1jznf2ZcznxvP+si3S0D1G20d0FajZk5f2HvFEYxjLdfigswOj95f2q/64dP39qj9umZ7U8/hT1I3e0ZnW+kL6HrtPv6We7zC3frO9n/9t75G3XgMCwwLDAsMCwwLDAv8p1rgTwmqXozvTV0+gqrb9QgpIU3Vz0m90yTB1NhKJ87WOtUdNSVAnOhFXVR9YXrFJNcJuK62Tnpth3luTcpRcZyrH1BlEguqe6ZQmwk7yZbYV5j48sjkjHnft68FErYhqJoRV5nXBEdv7qrCkkqn7rXGYNIP67gKqumXXNvmdoKTCWuSG1RYiaraQLVBgwqU7QToaDquvnII7ab8jt6JKmRM4nXvFSY1rqqYYJhY1aZMme1W1+Ml/U1mVyfYzHr9vkIueY3MW4mWqkSKr5fE5PpwyiplWZ4mICJMeT5xp63srKqvuhDbdkpquCvfpayLMY1JOFouuKlFGtqtZFPpp1CtTYUggTjAU/Ds8VJ7NDDjMQpkBUxr1+r+7ADQzhknTRSKSysPr7nH6irhP6iu7Vci/JbXBVFhwNjevXUhVVlu8B7lT8Ct+FXt2lVMr6zlSirzsIsIleQoCwiZ8zvOCuJ8CI9VoqjU6l6r1X56bBVFY65zGdydHaPQs09A2d65UKJ3AHZ2THv9A+JxO614z6oTa78L1F04CTA5PIXLSOG62ZrIqmz5dseqWLsg4TiNQs/3nrcw7BhNvGmv9Vr9ulhiRtU2btmlNFaZHo1Y1zwlgTyssE97MY/Xk8cJOPWcPGdBVzuYIOiGa8QrHbGO6plkSo73OYrocqUKXa7e8Tqn3R1xqLuXx8nz1x+IS0UXxe33DKhmgWMNVuLWf6YG6xUou81fWLzCAZeDXnGrPaZO6oHfHV1tS0md4w584fgulpi+uhDe8aiTr7AKjOYSG5/Kp4YfuEgGrJ7JILw/v2CPMzanFitKaYLq2T9uv7zas/curru44Eeh5HfKHnDcGI2jeD+poPpel2TRcMfJYq7otFZjdUzEhbmWD9JO3TW+KOPUEeub+kXtN6a/TLbvNvg+vwFulgjb+3ZztBZKUa27p47SJP6378eLYYFhgWGBYYFhgWGBP4sF/pSg+lvr6zUtqkf/6wRakAnMZWJYkPYF4cDJqCVh1rqGZgpWIKL77c4kR2aptdH4IzYAgcpWBKY6MXYifaUNS7ysBFVhywOzz0HVi7+frXMjJLzYKdpX+eLvA/s4QV8smSKasImJaFwW+U7Ai0sqnX5CzfTwTmpVI1UwZVaz78pQyYyrcIdKKGhUORj7UZN5gcO/ur3qAmwcorYwU69uzzFJU6VKtWyKlBBEl82QLKQ5kTWeUaUttSn5zuRRyf4bpa3sLPBF6Wr7Rin2fHD/VWGZp6RNuz7Om4XtBo+ev+e4bBBkfdlsK4A0QEu8poDiwgK7m1Aq19fjBnKIxxOCXIgQ2Dy/QGbZReC+mYnXyxHabC7QTtxbJllHQvhPu6sqa88omzWwis3K3nGjDdiWohi3bb6OU6Yw7vXKAoLAV/GRNTbr+4+DNVlvcz3tdNlL1Tfw12C9T+Q9SJ1DjSvdhAPRwnEDwajKQi7bCny78getZEUt9tf3V/rU4VdwFOgCuCru2ks4VZUDPo2PrXI63hul/se2DWF6EiczPJfbMG25SmKMqKDbXHi1X7wNHFveB7FP2cvr63d3AMx7xIRjAc74lXtA3bZVfAuKS0HWRdexVBaqjMalGEt9np/x4h16g7yx1Yx6qEBm1F88DnDl9ZHr5lXk4wOZfVVgX75+ZgGLuFZdgfeSPAmXNsCp2YV3qJjWUEWZVJQ3ApW0SXGgrWqmhiCwEANYXk1gRNBpYTdaJwBayOhxLTtjrVRHCcdx0YYx/2DCLe6hM64Th9NzgNWMwIvZI3HqxuKLuKqpxpkCurh0PMbw/vyYYAlbmpyJf1RJDVK6iGVWccMIjtjxG9t4bMd/9TxpldKPemr5OKbXRc+jv66/5b/ia7G5qfQp6PWuxNaZus0vf829cnWc+s59fusX/0M3xsthgWGBYYFhgWGBYYH/KAu0afV/VJ//rzrbQTVwU3PYiolksq/iFFh1EiwAAk+PTNgfcb9VscykPupVJWAx3i0xh02lccqkWrcAap0MChWpkaoax0xZILQ8TEUGMnEU3thnphskikviVU2s9K3qgD79l/sUHOtJaZbc0juEkuqPMZQqv0KlTJQyOGzshNSJehQv4+gk1iSzafF5gcVSOovRKstwYkmd+tl31VIB0Uk1MKy9klQox26Jfdg+aqzbNlBze909NY1P5s+BcwEn7sQNVv3S5ubYaClsN9CvTLAFT8YQpp2An/at7MY5X23RwVB4SlwpmwlIfi80R4Grc41q6vnnu1LrkvBIoFM95Jr7fdxkdf3V3ZTtSjmsBQKvfdRLj91I1f0S8yk7RlWu7MXpeIM0Fcb6voavf1L2RYByzOmmaj+b2p7do0rXxj2W1TYFM8/VA8QGxqzaRsdbL7O2a5BbI05QrTa7ylpusa1DjjG+P+B+LoR25bIYo659T1LlLlHMk8Cpziv2ipJadsvD69Bs8d4f2yr33gtKZcrzCKFZPAGQuKe6q3DGh9emKZ+eRU+O9Db+hU3HG30XVu17QFiEbwp3xWZ73i2plm7tWRipxRvhNZDKvrpH25ZQmnI0GsCEZtQ89bx0sdbu5+sycaoPc2I3gcPjfokXBHVJj8R5fsNRVlX1XKmP5gtcWOnk6UDcKxD5Skbegyl6HSsq6LjyLnGp8LWuvkZ/mqpIfI2TPccsbROVM79ZBYI1AqjHyntdh/PjYD1mVhyOhz3HVBU1zlW6b/hI+7b0VRcO3Yz53LI2YmJFtzZQ5XMdkVdmIBYoAdhvtGN6Jo9tZmJzAWsfonA5Bx2WS/UtjFUtfQf6WpbJaMlfAb98Pfylsi/NP/yfQqd9FFT7zTUU1brZxmNYYFhgWGBYYFjgz2eBNs3/853Y986ozfvflC8nwca96UqrW65Jg66WiWBDgciaqY8mQKoyg3EXTXZTQOFAfKrTrUCK8MCbJSqsT6ddworZbk2KFLc9J91tMm//IoJFEGDiixp0B1ZfVZmMJWUutvmSeWNcXIUBQXWhMpawrHJoWUhAAAAgAElEQVSRjRtt3FmDE/n86MSbTXRfjpIonAiRJitqoFpumBXf6nQ4dU75mxhI57WqTpzjPIouT+D7Cn2rZrqf8+lSAOs49k+X3NT3bKqjsO2/paqbE/MWNymUJJFUKL/KwqiOCd1VV6emocbqVm3KgjkT+JiZ1z6LADkvlWJsmHjYBt+ZbtNeh8fAeQPVuPx6rT0Ms/4AmQsQddj0V2XQvqUWp8cVVBNkW26tLmbU/r4uKKsESAXvudp1avXwfD68rxqsFWHngQvwWpu2ETBrRuhNvAFuqdWBzii5XovW+RpKMV4U30bGjnE/Tv1U9s1UPzGxtUNlTzYW1DFddV0d5y7e2ES50RbM5Vr06xFX5TqefSpFu1TS3Gdpv+wm1FYJmg6qxqX6vtTywL5uxQ0Yc7qehy/cz/Z5ucyYMIa03N4de14fy8KYXThuxulUeSPYn7j6xibVaMoU6eJOuyq4/Tq78KRd31TWXLdSc9Nv9k6mY1xyT9RJtWMmS5pxkwippyOqKlmCz0Dr1bqrN+4oVnq8TifU1cNpNjm+UtKFONWjSrCxqMZhsoKzBl4d1TPjVfkcB2POt+Ixl/64BBaNL0ZJ5UejIk51LcZFGdsatXpBvX1lUUyX4hOgqlvFA6BqmSZ/fAKILhLQ2p4jmEfYkjjqmkKq6wsmXBIiTX5sbOqKG2zNFnu+oWJszj/jhza3LT6U6FW2NxLWHMX2tOqqdsW0DYGcS12ZnrvYH7+PsNoV1Wz2G4++3Fit1QX/eMP9s/3H98MCwwLDAsMCwwLDAv8JFuj/L/+f0Nf/kT5m3st/VP3kgbjQMuEO3PCF0Oes3LmhJWk+AaoqU+RWaTF9rawLm6m+pLanrqktzm3zqaBWz0xrrlYSn6rDKdRFPRWscja6cVb6EcWHG5NtYUH4WnlcM6s21coO6tIrSO85lpPsR+BRBTXJhoAKk7McmPxfmXx7jhtcipMgSHUtbqECSgGS3NVrg+reW6BakCn46eppLpYtdLE2hjRqp67BEcpisLgEIpcKngp8HiuehA1mTpC7m+pi3M/TKWp33xUGhcsN8b3Zzv37dNb+kbzKcxOUvAZm5k1tTu3lMQIQBRPdrbiUO8FXoKl9tXMprA1SW9mYlO7JdSm1KfDZ4MS9yrXSiXk07HqEwMp+BVPZMm9KuW3XM9sW4LUNP8ylm7raFM8kb2qKqtDcFeAOnTZVUFldSLZcXgfWhFW+LBXxHVTfupqTqj54PlFUPaMG6zfIMGDJ9yZSOh6MhS14d4EiY184c6HBY+p6LPg1RbDqr1bsa6wlE3n/BLhd+CgbdPsHZBv4GaOacjgB5RZfLPyn87VdlFAP7cIBxyyVvDwP3hYn+F7vhCBUAynBNFmMhXMzczsGjf2lP0n+lazPtaDkOBdWjyaSop2AqmKhVzZuzvU3iaF0nebl+UiN1BMDUmVxeZ4cd2T5JYnSniRKntN8RWKjkz8sxhujuOL2e7AuK7GpYmjcpBObqpLKglb42punIHWXhEV6OFwn6zs3PMeZMuCzVwPXKRD6QHmbve6+qtHWLRY/WQG4nnXkVY1t6mNAVdAUVC15Y03UKwB6i0tv9M8sZlWAgxqnsbNbjnXl2Mav6vaeBSKea179jXOr8jk4LtN/Adz9zsB2bRXr8rdi15PF+Q0sM1rLyFFeTajUY1nbx9/90/9vK7/mXqUPbf2zfX/P97Zp278XnH9Pm2ObYYFhgWGBYYFhgWGBP2qB/v/4f3S//8jt+7QmcYicQWJTjcls/qMIIEmaZKUUp3efVF1ajNzFuEkVOJUQE64AmCqoG11vhdEoVYCcM04aVsUgj4lhd5nkm2AopVLMusp+SUoT2Cgl0zla1B8T3tDWo/NUOiEAOkmPG6Mw46RSQGYuJeAl5lLAY5K5p197a0LyfWJZOWbKzpixWHgTNhswq86mDqpTPdrSPdcyN6l3mWQ5fMNxN7S7SDInkySp4nJeQqmA3ib8VRJFg9a8MeIjDxXV/R73Tk5Se7oo4AETfyso8RQWNvTPKW0ATaB2Z8sCtTI3Nst8PE+zk+b6abvMa0sVrrhUgbbFo7bMupUJVzWvoLQ8XUspTB+0k9ePf4F5tst1yDXKpnm88Wa2oR0VWpVuvqs4yHBMrn3UamMz210SNT1viroCiw1sA3+BqrZ11C/Pkb16fwN+GqjsnJu2gVdE6abqxh3UQ+S4lT24jFn7dlk3x+YkYsemsrqZWZ11vW2nk3OMu7pj1ezKze3ZY+vGbXKrlMWh8cpm7Biu8drV9px7ILLa0ba6LYtNPe646sGqFJcN4rLs8GvKfAzbzj3H8juO59hPuaPmNWqcdFeuA/J8bjy1fQqwNuVdu6ZOMfeAY9aYVMvQ6KngeQqp2sI+JBt3KwNUsOy1E35RSPdPKV3zgKJqXOrz18fJ7kd0xstisv5EERhjbgHUJGrCCOcjKZMw3MPsUMoxvyVx521KKhVUc5n2KJkH4lTLAVh90uy3/hVqcbSd6n5BUiVPBFeHr/xgXMk0dcdX/wJ1X06kSuKgc368BNM7BwukZhy6KCPuEjfLK0FVt994EkTlBUVp98BrP9fFVx038ed6mgi0fK6X8ae4QVOSJwqqDsXWbnW/uEZk/EWvFbCz2uCF9W5+jyst9PW9iZlcHeh3TRu3v/rnI6j2179nv99qs3/Xb5q6s+s5HsMCwwLDAsMCwwLDAv8bFuj/L/+/cex/+zF/eXJ9nTx/hSvBScVRxEwQIGAGuKyNgXQiK2g6F2SC7Xq/7Tm3de6ieunkK3GdTuadm/FdlFM+r/qC5RqcGoXGxfH9BtCzPUHmFDithEUdDp37GTP3aQsYsq0lWQTQuLmi1AiU9k0QWAmqApFgY0wZspL7Jv7WJxAhzBprKsyprCow6vYpCCeLbYCNp19EPWquoJrD8+Wv57zFPTfxtw0Ahbxyic0JBtJrSmf8WqGSgLt7wWUQpUowsGZqFDchUNgFPHVfjr2E8STfabGiwnNclyuJlJmBBdumDwUYSuWq850bM8uLJJxqgNfjRRPX2IAtwBlQa+fdXJm7GpqTFnLoT5gxylBRaKawZtkVUnPGdfzuVhpX5mbPgKqAKQ3mYrhtgWoesUPt3OGrIKvslz6GeKsHjT6ba6/7abNa3EgdXz6KG3BTJ2ct4Lefa3fXjSIW0HYH3UQL6Lx4gtr5pOrYDhcor/Puqutb99nG8eux4w5tc2zb1dWU4GmLI90PugOtsaQ+AsANIAO5JpESrNoYKWW3rpV9CmjaVa+PCZta0qxKpFXjMXDU+uSiS0FsRUSW+27rl7V0Gc9eEs8748n7mrGKGInrbCm8KbXENmbhDqwHoB0fwB7uvjNcfz2v4+EJcAUwX1ZRWx8oSeOi0/mZ2FZiVRe8v6CoTh7AuO0L9wXZfg8L7mdAjqRJqpAmMPJxCzBaMsbfJh2BK0bVO0y99WEKXrL9EV3Tb88omXPdGrihTaBkIqVXjLLEBSGJ31Kjtdx+4/5ra7gaa+edSZVUs8sygVI13wPK6sHFBD7VCVkUdZi53Y0LolOyiZ/08nB7a23dgVrVVfctUPUeEHTVXTtIflj9qavpSGiw+jGhUt0m//ho989be77/n4LUfrS+ujMg9XtXYXw+LDAsMCwwLDAs8P/CAv+O/5f/f9Hvf3oMyzxUTs569OmNU5AkBArdMEVisrpyws6k9kGYVMl7NKuu2VRreuWE8cyE2om5sZVpmX2SYTeqHJDEhNaJ+kaYYgJ+NI7Q5D7sK8geCRlzmvhkjCXbXJjxnlRh+au66eR3z+TYmFUn2KqMutk6MT7Eg64SMPmZCq4QswT0/Ks7sC7FgVYVH/Zx4j1TTWWbtcAnSDgtjOtkqZWWv6mEO8bGVXxfhycNJ0w6IWW6SzIpJqfG3yqlCCbCmufORpdWYiSZdAWF5poaGGdy7vexQ3MfTm3JdnzBMhlsA3UVp5jY2QacSdRk+R2OnfhP7cPxVd+626/wHBdur5X2aGBqORP7atbhSlok+Nnvcg9O7HCbk3Yw7AmS0n6DvgwgwZaNvLYRh+rLTO67Q2M4VRYJbxTcvo+8Ose3gegW2aRB54e59tRSI/Y59NcGcEmnaa+OX6BbttZ9tlyXu6uxixI23UuwZO93LggkCtK9XIuNCmLGeRqsmCzPnqtQKAzzrLFed1Lqq2aMV6beOm/HX7MJbgMuZqRMkP1qxxcwzS5cia/Khdnr8pCBWJmFczzdfhsAl9H8DD1Rl98Gqo7Xhfepqm4bk722a8rWNJfdeCPYB0E38FTjNws0fFfXulz6D5ScMmmSSZ4sU5P4a7Y9kmRKUE6yJho7X1AviUl9eADQyL522H8CPFepnVpJlAREAPS5oG3z5UDJGk8RrNscAdolAPvA4g0ZfPn7fKYGK6VhxNG5kGmHtSnLXcuompZj8ti0A/hduCuvd6DYSFdgd85K0J37wLI1e0BVqJzru03fEm+exaxot21/3IPZ5ugPn0NQAPeKcLGubPfMdke3djEuNVVZNPM7fzrZbpXlvbpmuQcA1Qvf7/im1iHcst0D7F9LduVl0H+La1S4XW+nEjyNx7DAsMCwwLDAsMCwwLCAFvjTgmrhQ83++1w/kyTOWHXPyavvBSXddeOKR4zoFglxxXvrdSYDrq6KbPfCfEqX3SWz1qk+v81N2DmwaqqZgwXSrhCW4leTWieQ1lEU/NzGDl0aUG5VbplP6v65ZyIbN8GWuVSYTN3J+MUyUWRCvQLahCUBNDGdtKU77Fx3VSaytiuEfVItamrUhnhXQTXwKcSpJsWNt1yUnXhGbXWy6nnSa8F1pQ08ZyFAVdasw6q4UUucCJeKZbZkXSyjfDovj4tk1bdUnerKWuCWHaOUEkMqjEaBbhlYO8dFCbV/bOP5Cjseq4Jjy13aLLPM+YOJKt+VdbhclHW59pq/1VFtM+OumqZ0TUC7MDMgxcEDelHELXlSiYHi5us4CKiG3Qp6BMXE3PXx1SAy29vLUpQ6pSWhTT7/+S0XUDaOs6+odDj2QP6vDd5838gt9Ts9XDwodSF3/0a62s5z60jQ3LG76GRcb3oa1bl6n884luesW7v+6qXUF1pEdXXsaIem8qa2qoqqiwbuI9cG0MueqZ3rQkGM2lXIUn9NymUstvGxqf2qy3ZrN+WcHP+1DpDrk2RTArnqYECxFF63db+48NLZruw6TuKCrCtvA9hk/BVy2dd+ZyzyTAx0IJYFFYDbEjdCdOJbvfFtiz6fUVQ18ZHxXG0AqhcpFqURN+DTccMTMCUu9Ybng2PjdqH+KmVtpizMPMxxsQWCX0/EtFpXlf3nZA1++htxnSiz375uJ9/OxL0CiQ+WwMmVUck8s5Cm6yxwSptHQZ7PzbTrj9ABCJzy/ZwbsXAWVfOCFspNM+Nmj2cA/Z9zlxM5y1hJ2qVsaXGZwtUaLbn/GBg68b5wLONSvZjkL86vaVIlsY2/N4KqrrxHPjNm1r2e+e9zkkF58WxXtbkA9R1K+x3T7wO/7wmV/K7fCI6l8RgWGBYYFhgWGBYYFvgrW+BPCaqelPP75hFZSYKcKglXuvLqqdbcQ1OMwTkf702U8oSLqXGnTpAz72ayyvw1NU9XTNAs53B2Fsw2fzO5D4pOXGBVGaL+tcQzmZ2rUqJgZNZcxJE4t7gp3iePlmURmtsIPJFt9cbB7kzGdyZMajCY+FeBkHYENvshBNikHCBw2te47QKNJj8yW7FlLW74Lic7MP3KxTa+zr7qxssBFO9S6sXzRwm64dMsZLj/VuAT1HV7xA5JZqRLshljaSdqZxTRUptVM5P5VxvRjjCpHaNcGSMayMO5sMWLqlgLmZagEQh0s0zYW1kqdl3j65x6qM1NOclp/JbzrGy0JnRqYBQ34VLJUkJGdZVtS4wsUKw4Vr8rZExMbAPPHFV3UoEscZ+1TxiquLFcJHWhbOpsKZkFsp0No/xGXtWuXnvtXosO7dRKzVRFzgqCDdfSStyZXcTws6YMp5ZrB9FuHv+6rQsM2iHxonbW49YzZ5+G3m3Vd39TTGtQBEiT3Ta1Vo0hLUhNFmjVxpZMqcOzCytZLOD06tLUscyY7b6OhZQWsn+qr821Nq7CPgOknla7fia0sn4qY9hFjuBMxnepxXH99d5xH9PTmjjIeGzBLkp+V1VrLNW1KDi1fmzq1TqWhW7t68KD497PG4Dp9iyoGqeb4wjnic+tMS1YH44tmZMLQwDpgbjT02FbCjPwaebfmEJb8P7G85XBez0Bszth9ca9hyaK0rlYXgBVcJHg+L//fz9MXoBc7efOUT8BwNXsNNmimHovn9nuwH5WQ/Ue3sc919zBtMl5ELVa97ixpFPcjzlBEyYZ6O7ykkrsmRqugqS3mVGqhanNMTcSvAsf9NUEUDmRXnbGa2JO4HJANvGT71VhQfSMlm/s9y1qr7GmHT77iOsQ6uhwxPhoPufZ1r7bj3Iwrgs4HsMCwwLDAsMCwwLDAn9lC7TZ+J/LBE54ep5WTxCuiirqPP4J2HJi9uJkWdfGZMrsAAvkmTyJ7TaBKyZzqCAnJqd7wOtRlYhJJJ56AdX//jybfHo0brPmVZUF14mi7nOlUHU4qrIWpaT6WSC1AVVPZqQyeW7Zdq/O/VQzAcNM1J28Aj3GeRK6GvAyC6pq2mfOSRiVxXRH3gQWWxIZIEN3ZqHU+rC6LHt+UT+FXlWlxkFComC64MTNeFxusOwjkDQAfnwCzM1m3OIPbSuxfZyrEK39bOcI3AbybEMoCBiUe6mulbodG3dqZ4Rkk1rZT22gmpsanwFsXUrrOvmvanRWwqK48vKZZWzi8ht1jmsgfAQM7X1dg8Alnwc4nY/ndamPbtCzuibBksd2z8BhS54k+NHGxyl0efZW+6nB2g7X4bBcd5s66KYey760era2l6RbnkybmMc9tXk/Vv9tvI5RO9dBKjFRP2DBm4sZ2ikT/nae2V7FtKn7nvw02bzqmNNG2PbDNvDgbKBc8Jp/bF5Jkqq/ScgjCzouGyzbnC7Zvcasqn9c5x1zbKsrbVRg7w3Vyu5azUdv7sHZv5IsvS8saLdKMNbVVqGwl8wp/2bHVo2/bpGowd5vgi+gWomhhMtyRTerdamqbVyw48n4VED1jGxpH72/kk3Z820mC7c3hVfX4pedSiwqIgtC59Mq7smLedUXPV/QIl/X9H0TdfW0u0wOP10BfCM+/e3YTRaEGWjP55+2kx8Pj1FEdbdHbw14UvCGWs5nzu91siNJ04GDe03UMF8w/hVFde09ZP9beZg5kLqE3me54XPXsJ1Jk47RYlOWxja4UT0f8TPn2DDR+Ng47vJ9xbT6vb+fqrKVLIkeZWjZyzV9OPBKsN3j/Itjc9Cz8NfR2AE0Sxg1lDP6Sk2tQV1bqdv2bMFts/FnWGBYYFhgWGBYYFjgL2qB9xnyf7gBGiu+rcM3PspUqJSZSgpkfc0r1HQVHJ2cGVfHP6dPS4EuCYNQVo01ZX52+EZmTFxyVYSE1yRhSu2ZyeSH/8bF9jPKY9xOCw79XBBmvhtxy+P7NCbVSaETOFWJT8Z8GlNWAkpqtjqxPjOhT03VViJkSUxrICLnURlum/fwmzL0RaVT10b6ZZ3RLdtVxlOPXQCoK+05KmMlhxLm1sbnNvVYEUq49zxMJuXEPxNyLRrfyFKlniy/o+uwWWNzfgVoPgWFlPxIrKMJjvj+/7D3JsqSHVd25ZvnTBAkSyqVJuu2tjbT/39Nm8laaiuNpSKJRL557LX2Ph75CIIEyBK6VOgbQGRE3MGH4+73ne37DNSnvqwVqD6emm7af9up+a8pMQQqZ6alpL4HzEJt+yHgM6BctkwQKshQtYXF+sK6ViaCXNkxX7ZDn1VTtijXqMB8Zsii0NtepBKTWBTvQZfNj9ocncGuMflsActMtFixSyagy7IG6HaUc6itiI+pP2bLZMqpRMf/NGiy38OwDiatyS19XmYAw8p+6WHb1JQ0trEM5L75asdkN4KwTsFwJ97cXjhQRtXuLHCXSsOo1vxb1nha6+3OX31il0xHXrmnTajvKPU0BZFtKUi1bSuSsrXFt1VfWF7x53VsHCOvnXQ2srAL2Mc02vsSnbcANPIaEORZN09k5L1QAGkdDbJUUKxsNUsXFApek2uYc7GGYK477pqp3+Mnrglw/FTHz1WT5pV/1mdJgy5hqk8e5Zg/Myft98PjMbIzaJFWCS+09Rwz4qvI4hXErin8t3+HH+enI8As5r3n13QNqAcAlZ3+zSMZS2nfJSvE/3xGXRzcsrkGoD1+3Lu+5TqeD5rgviYlDJATk2BBLcsGtlTjX+RAxODzg7MY+1ZWwFN2IB4T47fZTTX5fUnqHGDqG+3OYLvGkEPCNzkmQuXKLB6ptDUAOUGcOm8SS5jybdMj0YjvqePBAE0Z1o5bR3rN3gaMypMjdWoe7CKytT4dbZ3biuPj+u7e7esmgU0CmwQ2CWwS2CTw/y8JjDr7T7vTIa5G0Q2u+k53mitTRRXFiU/5DkGXrKKReePrNsqYuUs99wsArX5izwQD+t0tZnAosF/BJn68ikaY1DRXgFQZ2rMx313WkRcAJwO9aOKrDnbP9UbvVelLDlGOCSw1+xXM6QsrmLTMBHbhvgBtrl3MsOSsQEB8pXmt31WYLwCbV5ouq6CjXF8YSTcgpgDF+8KAQvuuXJ1gvrDMMqqaEIeJTIGAQ2SUXKmghOcB12Uvy5idE9RIE2AB0CHMnKA3eUsFwJoST39VNcOljMnuuR2SCeO+RlSWSXWkytLFPDiI1zQhAgd9hxtIaQVDsi8xcx1a07YnErAdmjFd5KTgNubd7+dChyMyj68u7a5vKPcPizpEY0HboK+YPMpWCioTzbYsYyB6NhpEmH7OrsOAxyLe9mnBqkI/B7dMkwUFoA7O9XjaFLJpJvNsFFTpF2QrVxnj3luUWqCa15gVL7IqgP0dUF0rJGOTQmU+Z9UI8PyteayfQZkNppRgW4L9zEXB19qk6LgGTDJI2fCQ3eT/5Dd14CKGBTjHd5nzZefdRHBA4BO5vozpOxCd+hocSbBXQ1bHYUZXU+Xlx5w2lMENM+tLwOo8G4AboCkgTx0w8OYrpig3VzQnto4HfMobqApQp0k0x2TtO0xcw2bS9XVZXK/RXPgBZvXpkSBJiWQGi/msWcIp89gO1oz60/842bv/VvN5fEUFu58+kPsYNlbGkx2dJ0CjxraynJS49/XZ9d6vfv2ZdfC0d/Obk73rzwBJgi7VlFfwaZqbE96wowZdQoYCzzPA6hHAMqbTyPMepvNxH9/VjJP30te4AeRhMROOa133kVVnm6zrcrV2C+cJjvc6XqvKpts+md2YKd+93cKl3u+Md5V5bRN8ra3EztHkLc6/fVJ8WanLt/XHpqqZ4r/34325a4H9qeu3c5sENglsEtgksElgk8D/ShL4WQBVddwQMwPelpfT0o8MdrRMSTV9VanWXFc/TdzSUFplVFuGCq9mox8N+BPmZ2/vM0DVSKhX2P5eXXGNfqTUeQ67qKlrfDytTLBlW/gR019uEzvI4Nxp1ovyZ52J2is45ZZL2naOsit7YrAkFTsBbFOqTNoWlVGVbN4CXMsM6OS40YET4VVNG6RsShhZSH3cCmtq8ihADiuqWa3t8m27BYwCRQEtx5ZJsOA5nmOCYwGNAIKPs4kiHD9bQIZA2fPxVaRKAau+tk+JYmOwJJRyKjunDQEqMUUuS6o5o4ArZqxRZXtN/EjNW4scZMkEMuFawpJV9Y2PoeDEiMsBOmVsfQcilyJO38q+yREWDK/rqxwPO5rjvU82O1FnBZGy0NxQk2DusB+ZWCuVSs1wa1M8k3CHHtOUzKcdmiwVm4ZExQ9aqnx9LcV+B1a9XBNUz1uWH86NAc5O+uJUToYl7kWpxcGLrSrHxow5TXG+pF9t9gKZRXJTibfBDpZR7/W+Az5yz/L1/AJFAjJlY22Kcky1azPA9dBOylTHlNaNGIF/Nmrc3AFssVYEpGFWMylqGu13fVf1lZ5iOk9mbgZWUVfG3bmiv7Zm1LLAHPLZ8B4EG2laoO0c0ufazREBqSz2PaDTdZ9h4Zo7LCpITdpAaCNW+3mPW4Btl5G917f1zqjEMJ3KDeApCHZT54idqRjCCuYAmk9set3dnO19+5sLgComs6an4bxd0afdEEpK9fzoZu9XX33eu/hwFznd/uZ075sbgzUJZfGnpVSS1QQwyo7KfzpCsqkCXTd1TCHzBJt6D0j1ivhFZy3AjjKJHM/ZrckUfNU0XG4z7Kp31CC4dgACatLqZMPB8SKgFPcc0S8NgvV/1bzY54QA2PQ2Bav2bHasKsKZs03iVUn7vPJToFrOd7co5p4//+M9UO28+PGvn8Wfxh/f3e3KTQKbBDYJbBLYJPC/oAR+Fn+NBRGJkimzoUK7VBKxg4whFGMsHVW+dPAcICEbolKtGWJyf47i7rW/osxndKVHzQjRdC9MlxITU03rAIhEv5Xxkx3cpQIRcHHuDiXZ4EJn1GX0XTXlO00O0eAEqVGZOHzK9R9MQwMYi3kvNwvwBIsBR7RH5VGWqllBel4FXPfO5DLEZFbAsUwTAz4FeZzTlFkfRM0bNY+NKijAlS3ze/AVZVB3IhwLLBOQCGZ1Us3Yd338AgTtK4KW/Y0COuAw2Ca4sOAn2ErQyzVnEwl45VxVzvFX1YxZJlSGLnbT1UtlTwP8ZBa55uKy9RZkFG9lqASV9DWgPuVVHS6LW5Dsy7Ys5i9+k86HkjoBEgV5BT9Rl8N8oeRnEjWnaEoV9Mqcz0bHDg3a9ADVso29WpS3VnvZ1JQeU+B5DYPboEp2d9rrjx0SVLC2owxjitCO2q+YTSuf1D11hZlVlnE8nHvH9lYf1UDK3D7lRWAcy87OEqzN5PwCi7lEUEcl/i/bP8MVc2B7661pxESZjWmTqi8AACAASURBVOhmjmSToCAygZmsSsbUeWdU62mC62qZ68aHlbWXoEcyeqXaM++dBwGgvjmc8exQZZwXE5s0MtMlx7Z+pf3UhFgzecffDC6uGTF90tlQt0yndThcmvYGhAJK7Xc2b/STpnDX3PJdvde/1UBUYRm7OWW5F/qgcvlTgioJgLHOIBLwf/uPv06KmmcqeKKjSokVG7m8AQCFq8fHT3tff33LenymnbCnn2Ezb0hJY5Am5sGtEXYFnhkPPTtlcgmkxu7ZPufu8BPXPBh4TGlOaIGoEBYgTGqbhDICmWdsMqk6TwNUA1CTFIcy+ksml2Q5gOJugDXWL88iwOkpIFXTYkKW5x5dH34Ls/vYLURKdOKZ5Kbz74DFmzkVQOrLp4Wy87d2LitVzVqh3r8o8rll+9gksElgk8AmgU0CmwR+1hKIjvdPvYcCFTBj9CwVpMSqUeGzdwZZ0SRV3VKFW3M3sarM4gCQ+FLy1hRO9kps+ZXIV0U1qVdqNmw04EOUbdmfqw9E7TVVSxRkFT6uD1gClHLMqL3n1P0V0XNlcZeivXJ56oN5agoWgx/piwm4ksWR1RGYhR0qdklEVxngMFT8Vok+pBMx3/WfISOS+oV7nwwUQ5UNUFSfW82TZU3tt/6iKT+t0u+VIhCiyrJA+pgDgvAwt6YREajKuqrUh50uME2sqIBECyqYi1zD9lEvpbsvoG9gIgUnkFPZ0rCT3ruYSkHHAMgAGk4aqfgE2RyFnWuaEiOvWldMfik30YsF//bB4ZapdDwFJgPyHMcG0+FTn+Qo9l+mfvTzTJYIpMRiAF4mTQua9mZM8p5ls7tvwOEspjCWa2EFeA6gyjypvAp2nTyr4ox2zgXeZbBXgdMM2UhvV7CrHPvjeyHIAcYW3WBALWvHfabqyqFAlbYOEHZHJLfEJCCC2m0+WEaB+5dX0s3IRMacoaa9kbtm0pYd89kCzNUUr49vsf7AU74Uf8Es1+r3KQgUjArgZkw6/hP4yjpm8ySAUgY8AKgM6i54kzNc0Dxtc2412nAZVRt8agA0ijNvakycrX/etkcAu9IVyZYq9sA4ZTEAXPC78gEHxCV3qQHD+gy5ndQ1rzT08zfHe9e/w88Tn9TbG0ElvCgAL6a1gLt7GNM9WMozgOovPj4wbwGqpwBaGVsiA9+TFueO6MKmqqmHZ+eSLOgJtK+WH7LWtzf417/cxo/V/nXohKknAYpPXP9IPT3jk8uy8lQs6LeXyNNATD5XHwG3luNzMoxqgKX32PZb+nEdU+HPnLsF1N5Tk6B1tiy40ydPF1BBqfUKSD3iOXvh78WovreNUeqz5nafvzcVtx+bBDYJbBLYJLBJYJPAz0wCX7T1f8IdsxPgwYC0RxVn9BlNQN2XTzCeKM4oX2OiKkuYlwyoAKY6UpTUN0CZEW+vBFaUd0/EX80RLds3aVYDLC8/6mepQl/l3KBM4lGV6lt0LQGnAO0KRVVfTAOuqKmHmZxgRWcwvScTsVaw6D22IUp+THmNEkzdgjKZR0GirJ6RUU3NMQBWwCbrFOBGO5oKpIBNc0UjAcu+Kpiwp5SVPK78Z70ypPEztQ+qkHw/h8mMSqk89Q3UbBn/1CPd7lSQZX85f6qP4ZhmNpJuGSpBoRGSDwXVlCcYUBV2XFKGUXw9l+jCtrXtD1BETk1pI2iveaeMczYN9IGcsZb9DcttvTLJA1xiZhnEVNU3I5Q6vG4A5IC0nMsADqwUJMaXVnTlDbapYCkvv6szD3uaY6nMY1NlqDfHkN8Bk/w/5b+/t2C49zeCcQFfTYXbfhnwHfjz92qnky1MY8uviWyV+bK+mp/ar+lLylO4HaOYgPrpLc4FyxXIuyay8+K7begmxDwqBJwTddf+1h+0+UwFsYI678n4je9wcooKPD1FuVowOG4C1ZSqry2TKts8ij2Regtu3SAJCzps+lpvaU7aVeNS25Eh4HpNxAWWtqWrc/mjOi/KiArEVqohA4oF3LqmFMfMeTdobOuDAZzM+RqWugHBYp5s/dbNuSXPWEWEza3/t/PcMm4x2b3F3PcVhvP6k5GCYSYFnJ/ZEaJ/R6Sh0eT82RQ0pIk6wO/gw8UdmzVAPX4fncOXavmBXJ+IMPz58xWRyBt+qHsEHfNzHnjnF/r6vu19vnnGwgSI6fwb1lST36wA1xMyuAfEuvVhjlVXaF0G3KNo3N7IDoYXGJpowQteZmrlaVGTY7OoGlf4DnPiT68yr4JtJ0u8WR2ZjG9fXegrFU1n8YL/glPvyZZjaumrbelrt7jn9/axSWCTwCaBTQKbBDYJ/BwlMNrnP+2uqeIYoEjW0eAtYTYEqZjUfgAoakYoIBUQGdRIJqE4sOBVUBUVX+VTs1pNelW8LUYwyOeZTCPH/NT8VYAlyIvuxP1lcRpASVDn4VMapCnrKehEZTzYIvXBfNI2I98KEqtz76OgNjJw/N4EHGGUCvIEOAk7IiBV9ZvoubKWiVoqGEQ3PIOFDFuUNB8FxmE0OX+s4j+YKgyR9woobdO8bYv9NPpxUrd4nYo79y6g6myR2ZJwE7z7SpRWfi9weW76GdnNsG0CiPELpo2C55rfNspy0pgoxgGbCwyKCxKUR0Vcs8+AjKq8preJObN9H/1XwBxGVRAsBhyWMB51ggp3LNaMz9iN4ivbKKAbM9qaj1qACv2AxwF5i1ldoNT70pPq/juWMhGgc7zsqOd2bOzK+zPNqSR6/UoXY707ZrN6fnX2SXkU0G17BZaZJVyUcofJ9FuR4aj3ZRpbyaj8w/TGT9aDs9EQM+FUrnw8uIBBgZ7+2mIQ/RljposDtRsovrQK8JJsxkx504z2h/8Eoa5FNx8yxrOOAmgdZ1MYZbOlXfK+AMORY6Cn63kxzxwQfIbd8xlAG/Q5dWNjjUO+T9/jb5sBE9C5QVPo43NCObgZYv0GTLrDX3Wlw3HTy+vuMAO2PW7ECKYfMOfNms1GkkCVticgWIdM4C0beveg3yi5WPF5f7w35yr5V4kU/Ew9zSELW5o8rKTCuiDS7zn+nhx7uSMG8JisH52TdxXgaDqbe8pwOsh4ynL61DhjMZyQzuYZSvg6MqnJf83ffR5pruszQpiIiW7Y1t6rwfE8CQviI40GUHpMXN/ZDUB2mXGZP5byQqocgj3R7geA7g3Xy7F+AZqW5CItA7uY/aahaQqcvjxboFpWderLOY8voLrA69y2fWwS2CSwSWCTwCaBTQI/Swn8LICqxFL0ZHV1vi/VRz9LzXWXuals3jX2cg8qxFHUUL0EcQJPlV1NXDl+BnNo6hoDGBlB9wpA9EHFmEoMJrT8MJNag+MCNnTVKLoyugKCE9ikc9CzOr7tM2WKrKjXC9Q0G06O0KFhVcoflnOtZcik6i8qUOMazZUtO0BMZW+YVsG5gNnjglRNifVPTYRW+iMIsM0C331yWMjQJjitoEHQO4xlALMKfICxZreDjRBCWCOulwlNn5UV8kkgGsqWgXvR3Nia7SvXXQLEbVfTlRRshIkGnAfAqLoqE5m1AaOJApwBLKKqT3BZ5oMoxwXhqcN264srm2xhiil9sc8FqgX9BW7+bvCgL2gt8MvjKNeBe45FGEOZurYlAFB9fEfsjEm2QEtpaVYaMBt8kYbEDHlWVsxL8xpG17KC3K18odGZvOlHgaFfU1xAdPsX5jUBt5x3C1jWLzpAmFubZqRmp6l1V3/7Ok350iariK18Ty5z3bHfbcVppn0t22o5SizNHxPd9EDQZBAjTsj8Oc7eF6Dq+GU8ph3OITdSZqPI+xeTWX/hMrTJ25o29vqIxPpHxqu8bkx03ATL5kTtOLYN+lkvP24Fekjjwqo6r2XsKfcxkX5liVvGM2UkKJP9ca7KZurDmhQ5lbHnzbMso396XrN3TYgtw40EN5a0yLjHffOJ9RfTY9bKzfUhPqTnrGNMcKn3mdyqT3cAQpjWg+MXWFECKGGOcPvJHKxuQj3tHRtx++MtIBdA++1ZwO4jDX4AlBpMidWYcTnCXzRBoJpYd7f+HLVDBCIz2kBpAtXA1jCuR0LVTK4GUGqEYIA0jv6FtYJVmfoCWsdfP1N4271vAKx3DMb9AFWfrcNPO/oZz1hrDAReGVprGJyV3Smea8qkAufneCMg9xXYnSu31yaBTQKbBDYJbBLYJPDzlsCo0//0OmnDl8pioCGZxSj2KGgLuEZ1U58XxCU4kJF3VeYx6ZU1UdHSnNf0FAJFgeCAIBVw1SUBnKbAvzhrXk5TwSSvogrVBLN5sCzLVXGNKDEf5ppzzGIbiVb2ZUyFLR8AZrRefStj1ioQ1CRSk8qYt1bRvaJO61cvFBgGM0wwnyeYnqTYmai9FwBDTZE1NzR5hQBFcKdVs36qAipNG1WU0yalJ4MZFrbgznoNJiODm7Q1tgtlXTVRunoFIQo7Q5kx5w3LpFIu2B9gbmqZBHQqiB+R7F1hn60sE1gJjVi55D7bzffIIoBDxntA9IDOgOMBi4KUmDtP/wMSY2rqMf1pQ4mO0lv2PErzwmNpUw4Wj02dkS+FKgOvlzXfmQZ7mfctFnb6FXV8fXdiDSkV3BeA3HqjhcvqBqBWJLkPoBHg1+a0U4v29ib7HMQ99w1Yy3RoJTvgG1CW4wp+6uuSKLhd9eZz2rWOzcmwlCOTEVGHzzFxI8VyS44VvMv6w/A1SjEAaNjI/QQEm7rzKfC0owXDYSk1OV6AEx/VF3OQDpPaHLGdg7ZV098VICmBpxQNF4fJZEckGxNjQWB6GcFk08+0bsfU4+74pAvDoh5Qr6DV8m5hNmP+yzUynJrsPjL/LSebSkxY850aNMlxWf65Rg23HjdObO09wFM5HMRagEt5KBjYSKa3KXMErgcwotocAzYBqYLPF9LUvBI12J6fXDwE1D3ensY64uSU3xSmifQDkYONyPyE6e/b6yMbXIDNA3KX4t9qqprD/YfM23vzo44Mlxwzv5Un/z7w77ORlmfs5VRdh0dv1BWmFdNkovwaYvrIzb0krvGz9LmbCLbyjqjCDymNfnLPDfMh8YcVk89jvh/RpjM+z3ym8PnCUU2HrzkPzM7Tuyl56re8R5nPGBw3CJQTbu0UuYB89Um7vTYJbBLYJLBJYJPAJoGfrwSW+vtPqoc2+gzN0Ki5z2iRqk2oU1F30BlRrFR+6ocm4yh4gcxLZNtEyVThVPUxuI+mryihsqdhLEtoYSYLyDNCEy8B6QeoVcHRxYBLKR2jXyZlBkqpDJ+gTBO8SxhJMGYBquAr5qqaAsuiwrRyUl862U81WyMEh8MY5ies5/Qv0T9pvKaSYhQZKD8fdD1D8T8bH81znGdTPoA1OEI2infUOkGrnzJMKtTTNhkTQZ8myIJ5A8h4rW1O6ssAnt6rGbXmvys1iAr4me2yD8gn7KogR4aRe+1/mMxEHh6zaeR8Aqi40ORZUKkSK1im7pUyJoDNeqi85sg1PRaoC1ZUwJeJsNfGdHiiN5eR7XgViwWeFSe+R2rr4EJiATlzoew1zJe3xpc2gKyIJ6AnBTluRX8lMAfthQHsfAsoXnXO6bKgvpWoQC4X97cX81lz3qGJF7gLaAvN2MFPGFsrlt0cylUW1ijFmvrmuoLttHEiBRetLpn0/hVItfJaDe01bb99sR7r5ZdjsfxtPZ9i+sV57vjXz7rgz1dkyPcwt4Pa03zKidl2xNKgXQLYsLap3w2U1q//doIaOWdGvtaj9cBM8iGBeQYIOONnPJtZgiyZUECnuGeB/PhxJ51TN4qM7huT+KyDHjPar+1M7mCqct0ZFdh+CJ1kQx/Z/UrPMj9rteBGk+v2DMsJN4A0F354EFxynHn6iBnwHX6rBwDMR8x/7+8uCz4FrNR3/uE20bvfAK9OskOB6Css6h0xdj93Ppg3OTAPP9QDmNHnV8oBnB4ySMcypyu/Ktf6LNLod4wG4oN6F7Nd/3Pzzg0s5dlAbPb/NWbCPKsAnodsecVD1XHks0a5QkwjmluOR0j3BVAVXnYPA3/bBG/y1w0B7573LiknbPwwr99wxoQ2NV9vICehrP6uxg7+kqZm1l0543fHO8e21yaBTQKbBDYJbBLYJPDzk8Comv/fd+yHKh4dNwrg2kP3u6BUQHTOW5NW2Y/4LVaPjsLjde7993dNY43rEldG9WfBo6we2luS3jf3S0CA+VFlChNZV1M/lEZZwI/6RKIgJweo2ELAyG0qoZZ7EUVWVNC0M1H5x4RVLCGTot/rFUGKLgJ6BawFZZ+vBYYypyrkskMN3lTTSQFTI9uqoCeoUABtmZpz/V0Xk8p1mjonCq51ypAKVtustFM2NQk0crzlJvBR9OHxS6Ve2StxRQDoYKnmyRQAwH3g8Hoh4yuAHRylMqy8BXbHyT3ajQBNgc0VK6stu3uSQDoFJ2FVwzTWXDQmuCr8KNpNaTM+shNiuNhuogeP6bCAsvhxgJkml4PDMg6CuGLD9c8wnQVBmYulnvJqappuDtTf1XLH5NdT/bm7fjGqtVX1AueZoJN3cgOlI6GOZcUU9g7Qmj9pAGwDKdk30pTsGmNldkahOG6NjuunTRBg7CdXi9dgKhk6mHaA6t9E9ppkG+xn8rOsAEABlpnz0+nF/EYCgYn5VuPngrXIyo0Iq+O+Rnd2rXxZzTbFab/S/QQoO2+ds5kovSdrZepawF4AuICqTXB9Nv+vAYRqdqvZbG7NRFPM3VRIf1KvgYoE0/V/rR/r+I8PCbfMuJOXl5Oarz/SNoGs/RToJuiS9RrTx2vczGEOydQGqGYcDvL7DneCxQR7jWvd427ueJ9jenvjfTCNBmZj7Zhz9fYaY9tDmVBYyXtMfJ8x/b2DUdUSgii/RyfG1QVkAlIPcFh/eTnfu7++5Bo3hEgGgznxPc+LQwIxncBYPgJU7wCnBkw7pSHPr6fZgBOUKgV5TgWn6IC1gZnZaAhQdBeCbK5eC9h9I8Kvi8b1KHj1wWhItieO+Wy1ROfbEflZX/BPNQ3NE9uFTVnjf0cc9xh3A6Llb6/4ddoneEp13+A2kLMtaFIaZ5ttM6VO/WK7JeDLRdygTPVfXYut82p7bRLYJLBJYJPAJoFNAj8vCfwQXvxJert0/KV+/KlKvFbmcUXzlNEEl0RRNniQQEvfThmXBgmpGelKPaOpr9erHiWO5QClgCLuf9I/0utHUZd8EldozmtQoRuU0l9e7e39zVcrKAlKmgyiTGFIowIYgVgYUuqL0mvEUTEG9RyDOPXhFCzLQialCnV/wOdM0Hgj20J/dmlpuO4Ys2EVeNthgCYZ0wvuU/H0ZeAnGSbTyQQDaW4rINSk2M7KIoU29iscSMBCYYdpRrXLM8iSjLOyNZdr8mWqr3JMRipBobhPYFk/Phq2mEd+e4+MpuDhKf6wDY7k2Pg6IdmrZsWaETciscC4eVoF4o0pNOCYb24MLJzld2UkUEnKkgSnmQA9s1EQdlhGNia/VVZrnut4FuAsoLpzGp3JFrApYzlAdc3BAETPpTCRkGUGWXmgPp9J2zLKMZ/xCxXIAkoPsBd+OyDG8gn+hyD0/ewi2EhNx1X2HYGirJrudhvGwEQH0pVpGOxVqdqwpAMVB5w6ix0Mx0a/2oKqNO9AJDa+frKSLgZ3F9xcEOlhe/ombZ7FUkRZkFcQOrM5ZQykrAwzAJXLjnVNnQ2O80Z05F0bBIZeN0CycuoYxid05u8ae3eYUoqsY8xsuXbMY92gSaCt2YxK4KaIyL7NiGW8ZyyC/p0rDcrkvF7DGFA6x5ripsGWFE83pLr54zWKKNGJNcPXrJdCElyMNdngUZoSO+dlWGVUPWZuVuCe622XQmiZGFMW6Wme8Ud9YRxkPJ+fDupHywDanqSBIXDSM5GAn3kIyYKbR/Xk5J71R2gi5vjT09nezbdXmAkDADHDuP38snfD9WcHj2xYkcdUoPp8ljXmhtQzwPctpr4xxB3zcvKqIuC3RDlTIA6rfChQEaHpt/oWVlZIKXOpoNe8khPVQPeWKSUg5Zm2Lx9KO94+wOCa08uUNt6RkG8Ze2s/ZoDj6ZpNGDlW2wUgReBdqvjjCk/j80p54VkXAF2gNJM8a6cvv9u+TJjttUlgk8AmgU0CmwQ2CfzMJPCPAlSVYdi9UYH+1H64rIjMon6XKjQXfDcnaNJp6k8p4KGgWwDljYyoQJMCE/xHug6l5sCImnwTyJ7Kxsp0CLAATKYstPwhP8OixI8MBVrwKTD8FSzorz8WUASwCYRiiluzX18GPpLNVDe+xRzQqKMx/RVE0vaYsQ7eUelUOTbHaoC26SxSdpnF1B+FzXKqjyUAkySH8higudK4GK3WugSeAlXlEeZRcCBOSXGi6iI3owkL3gWOgqACVeGC5r9lrMq9RHzpq3lfa65bELf8Q6PkU4HmywaM+vihgDhRgmmvZr4JeMR9ysh3xlO5r1QxsqnCL8F0mDv7OWwsddbPE4Y1wJVzYWM7ttYVQLIi+gYoDcyaa8aGdceChvgM6GoHC0p9W7+d+wJ8M7jDlOd76MI0BzzJyEoXn9LJ4zPAhJ2VIfU9oDTMasuIceOY5wZQ2tUFFHeNsB2NEp077Ppq59CV+bkGQhvvvAQdNcgsa7rAm/PAtC9OXFR/QQoTbJ+dlDciBr2Bst4Arh6LLDJNBoin7ppzG7yr8ikobpv65VWfzZGf4xAGNXIcMO6tCcQ0+DXjmw4Pi67ZbzeZLFPzWM1/3eSJ+XjmsWutwHIB1UyL6aabNcuCWjkLeC1QhlbguTMFpm0CYeswwFK7wEbRWCisaMO2Ltdl8RhNWJazw19rhTKwt7dlcPVtNXdrc8qOf+7aRKGw5yd9UWEjBapyhabIkZ1mXerz2jQ8+Ko+nVIGIM98rYzt2Tkms6SmcfweHk5JZ3MVgHd3TaTdbzCtfTnBHeFu78PlNTMAn1ICNGlaHDDIOcWsz7bRhg+O3NgAqNIp/U3jH+BGneb1mu+yaGV9X5/YcFH4YT6bfEYxO6NrovvAM7b+wT6jzJd6v3cRt4u4L/CAs5cy/bK4u2yrzp+wtEfdFJOJdU5n1Mn5CqP7MFGE7+VgkYkRjW1DZ45t6rxZ67ZAegOqI5TtY5PAJoFNApsENgn8rCTwjwZUwYphOYkJFDUj4GenAA+G4FhIShU/FCDNXM1jqpnt1SWqDUqizEiCg1DInQqkfmt8kut+75BKZBxfDWTCfapbsg0GRtGcl3R/e48GBRr2zkbcqdTyvoGKvQTMfg3w+hpG9Srs52GAcXw8VddkHePPVhPVROClPJXbz3dNlXEedrNRagWPftcU0N9XMpJGBVW5s90BsBWCLMstTE0YQ8sNQK9f6ysMlsqf5sMyPUmvI5BD8bT+QGqZKr6rB+p7K8Mbs2WbwG/1U4GtTKQAscyqGjV1q3gLrA18JBD1Xi1YYw1YwOErsuCdlEC0V9B9NqaOytKovUb/TU5NDgjks3dA/9OWAMKJEMux+h6qWTsfFGplXda6LLR+e7Y54C+gZUxyg5U4IEqP8jpgLUUWSC1idIGb3G9HgssGiC0/ytokD1nnzeEOAU90GFvRfRLNHtDZA0KxvnKswAuBDasXFlTmTxaVzqYJMpiCnpjoGu0HJdyAQOMguw/rlCjBNl/KPJ9FYo1cLJNYP1bLTKExH6B85RQgomCcEIuFEqgadEe5WNAg8THlDfIKWL3be8MB8/XZwXcXyLptdCjbcVpWXoMMVz5Xidng49W2YXczzo5v+73GKmDUn4JPPhsUi5ET4KVfRsDtBlCq1XxdDM45N3+MnHuE6WzmIOUn16prPVHT3vuvttlGSU5U3QR5ct4IAPUtFZQVKO6bVsUovwnAtABk7y+o7To8xd+0Y9BNMxlRo/k+8hB7ZL03KnEmU87raxqgyDqwr8/4qL7QYEfonj560F+aAcusHhw5H45gaQGrgEUzl54QAThWBfCRT4BIg63tH13v3d8c7H372yvafcQ6fNj7+IvPexD5RAkmXJGLl82S52d9Ixod23HfP6Qj5msFBN8LVDE7PsxDR6AK/IUdfr5zF9Ahqomv4NNWNvZ31wCQGxPex/ihP2Lee/12iQsF7aYuH4c0Ua41a5NWaAQstKUsN2d8dmn63qjDwObyojyUTJXzaHAngTXHaOmYKNO2rIMC1Ug581ND4QViZ152lm+vTQKbBDYJbBLYJLBJ4GcggYFOP01PVtiLFZ9RHHK82BoVmgGp70FFVJEcr8LnyxygAhaVWgGVWsylprZ8TeAS2TtZPMtU7+K+a/3UUG5ORXia9aHPiD3OzsvMacb3wrWQHDEhFjSqFGtGHKzDy7p+/VET44JMm6NfqS/xQYKkoPupaMd0lvpkAlVQjfypMm0e1xX9VGAY5dmy+S6r66dsj2AyTK8IUvVrlORgNzFblPqmzwljxnGjCp8G7FaCXptovQME4s9KG1WKZcn0NY0JdFjImheXiS1QVakVMBih1Ii3jYbc6ML2zxDCti8WpTTQegXaAmIHJfiVhgXLabapcm8/lZ/jOODUdsXP13YMGLXRAuXIWfAq0A7iVqZeV5/VfXYhFtMWQQr+rDamzVWEkz1jUeTeq8x9T8qZNDP3aqYokohmPezlLAnBcNFawOkbrOkBeYsOnACwp7EbT1sFGQPsZIqGP1rlyxqF0gOYvmGL/eYuiDbZYZJgN6XsZR4z55axZOd4kVJlGtNaAcTkotlHcPFVtU/Oh+6eBNnvy+pmwfidNgFa3mofHV9H52iAno7aeQ3aDONKG9zVILLQG+gtOVUF9AGOs0Nhx612gGCYVr+HBV1AQnNzZTPsqtUEtA6wnTmUqM8GIkvQLiMtN/CReUibC3hALWULLN0EksTOeDnmaUvT3AxJmx5lAytAmzWghYOmuVo5KB8Oy6gminA2t+p3KlANIzoRsFcAJtumuX4ChynyPlIiw/isClQBrJ6TJRXYxp92iD7zLsenHQAp9cJ+SQAAIABJREFUKJbxdI09yMaywfMA+HbeHpKOxjKeNP+FgfXBZhRgK3TcXpk73m/nn9msuv0MQOSBp2mwzOshQPfuW2lfrmdX5+npnHsEhWVT90hb42Calkov0DfG2zFKm52iD8xxzZYRygsIPbxrRNgIva/ZHdLP9LHeohx/ZB0IWxsRADlwzOd9vUthZrNIuhknM2p6HNna5HEVnPJO9PWYAWtMLDjVRFh/1TwJ+y/X3yWgk/6plYG1NNhSr9lemwQ2CWwS2CSwSWCTwM9LAj8pUFUN9j26dnQJ06UIPJLOXQAW3qCqh8qPeGjwSQDEM0qjgPQMpftpWC8VxyOUK81IY2qIpnOhUipAAlhewoDKkNzj+xnTPUEl502PILDzuicjw4ahK1tyomkr7RJkCvYMfKQfpSDuRMZHVkdWTyaWuhOkhUbrw2pApo9X9flcbMmTuRX57+NFTSFlBJoipzrVkYGABBLccBdl/BVArLL6JW1LcjUKXgTiw9gWYBTQrSBKTkmV/AMKM4Jp85ei2AGCVm5KAzyJaQS8KvAWI0MqIBRMnstIUZ84KqBeAK/gUSSPKTD+t/oE64Ma5bVmqQnAZL+htWy7ynzSAZm7lTIMQNXIyzWxDRgVnASo9jNAbTYjBHpN8/EOqHJMa9qA8LWTYacXq5eCbdPQbMOgLpCb1CoCKdsta7fWsAdDs77Tc/3tLoEM1DCn+xdf7e2fXpW1DKBUuR/GNiC3qE3Ff1+NH3ZSe1DZybcBqoLzQLigastog2KmHIA5AC+nRukWgMbkdm4TqMZW2EG0M87/d+BxzIED2BZ9HCDORJbVZfIeMKkPoMpfQ1UDwO1+bKFFaLbRFctsMgCTfYEyfL0BtGJqUD/UkZ5m9mnHjIMANOe9VzkBbdyYycC87zPXJb2LeUzrheicSWoZJqdjnJynMYdvXQGEgFQj7sZDdwDvITsvbkplCFyfMXntyfiyyo76nAEI6muaPKoRXxnWsLoCYE2KzYcKKyrIdEPE++2+94UZlCxXTHKFyNLni+y+4/BE20xRY1CpB5ha79H/1fb6SvRoFoHDegyYdMPt9mafqL8CZja1eNv2zACjicN+GwH4Bbb0hYjANR2X/WRe0Wj9XcPLIgjzrh5R5jFMqT7O99eATTeeLmFEAZ5Jb2NQM+cJprU+ZxybRguWM9V//iU5WQ8xMTnSFJkowr6dG4mp7jxtSKX4pR6yNp4TKMkoZnnyTMIan7MLqJqv1XYmVjDPcM2Aga8+DxKsyWi/b3ufESr7CJyhPVm/haYC1eR6zdtZSb9pxw3fDNXU1eLZ5Bx6t4DX4v7H+Hz/IPnHqH+rc5PAJoFNApsENgn8vCTwk/5ltfAaa2kCpn8oCskCDMM9ueMuAHX3XIVTwtJ7BCZPMTMFkKq/qY7EJK0sijvs/hdmEu3zHOXsHPNcI3heABpjUof9r+a5gs+wNdxzjHJrMCQjTlrRAh9fce8lgY70FzuCfRCcJQCQ+nyUeQGtzFXbh/VhAh3dyERw4Ax/UxlOlWyBXqIMc68mxstnVJBWgQtsCthl/x4FPRw6GT9LAbNsZxXEfq7ARwWqRg6ViQpfUYCw8E5AYX3k7lGaYxqpX5jgU5VyGKRkLJF0o08XyOzSqKbWFX85rkWxFqB3B6EMrql1NL99DkPS8RIU24aYEdPpc2QY8MM1sUr1k3MxTxZbyX6peKadXUxHnDhK8KgFZJePZQGm8gtINbDOrL8CvwKZArOeyMeOWhsg6F3VgfMK1gsDt6a/GvmwmTaWQEgHFx8wpWTH4wg781C73qyyP5WFtpYhBYyCSN4eABEypYZidgIIzO1vqNWZ9N4qjnIe1GygLR4st2u34zntTH+CsEVVflaGobr8f8axNwwiFDRnXOzXCCxA2usVslQ4/ovrHeffJT1z4Vqos7x9jg/rPVFYb2oevOjEMKhpz9Sx6hrWN+2bUw1IZXG0AzYwJG5Ho+tA0cSsm+OmXZlCBZtuutzDWgoiM9d9Bmj5UFfgtDRRfiNz5mbmGdfIDmpeK7u5/FT9rdw7OBGrUXsNBnbP8yIRxJFFQOywuWkbc1RzZE303SBziPW3DLDioeaGWJhVzYl1CRD8LmDs3KehydnqOABCH8zHCjDWfHgZr9rvrELkbyCkpwdBouBdUA8/CRg9PX3mnkPkwYYDD6FnrvGuI8x4/fJ0g0m6m2/4SDwDYp8fiDTts0RwSTsPZG25Vp9kNwoMhHZPO2JS7Nq0buoqu2l+3LVQ62katpR+G+XXCL9ynIGx5lBm46Opa8qKFgYbREnD5c4lIeeJW49cL+t6zfnPsqWA6OUL65zK/QNWaxyccE8pwU1HP19kh2P+a9njgzHz7R/nYzfb/3Gq32rdJLBJYJPAJoFNAj8zCSxN/X96t9af7IBOFSneppSpslNfJtlVzz+iqLgvfokSfaqCojKKP5hgTL3/DQVLi1jJpQeVWHX7KN4FeOcCRQDSOZgiKVBAxJrUqThGiQmrp1INyyFQ817uUaHVTFWg9guYWM1b7zUZtq0yk5w/QXkO0LQfAkjuPTMIEcXeoDjf2j594zTj1bpSSXKu95pPtL6VnlGBrZlb2R2Vbhk+Sxe4CbpVKFUWT1E09dlMSg/qtV8JfiRCtHyDElnfYJiUF5argNrPBHxxZ4CLBKnenxypXGsQWK+5oM+XI7cok8jokHFQ9rZM4F2QiMKsiXN8AQUTBZ7N+wlA1RyTr5ENb0GFgNQIv7JRCSqlEMV6Xjozz8+cq4XjMK4C7YIumb0wsMrQSeQNgp3MgWEhB/BWyjPhipY7/hHGfDo8gtQ6y0beFrYPrb5/StSsy1/w+aG/Z47l/hRu3ajQ+nM+3jAvr3k/QHYhDIMkeX70+ph7L8BsexdwLD4qUA1i7itM6eyIxF/W61Z/lMNsRii/AtX2NmaoYVK7aRHklTHx+5SxCsrmTu/b1ex9DIDscSh0g0IRmTXCzkWhSoWTTXcDw/p2e43fN+CcfiddjSVmF2LJue1pTWlU++J42H4BbtZDm5u+amLOJpLpgFpQP16JjquJrgBwpbdp9Oqa5gtYAka9VqBl193QEMwEbFK3jOyytqbQ1GtT+bRcN3NkNl8Aj14rGE2anADdad/Mu/h061fOYeuyDLG7/rOPflLGrT7xzn/OxyJbP+1s1HTdGxTKdiUnq76qYZ69l000fFMzvD7nqER/XBlSI/Jq9eEG1s0tbCZyyQYHoDdm8z43NRl+PEeOsJeA4heiCL9gQqzZsBHU7KPrWOuHF8YudQLSrz/BtCIEQbQM6g44OwQG9tKCIBKvt+oLu3V3Aaqk1wmr6SNAVww3CnyIWbYc6VqYXmE4PGGqeVUB4bGlgcnl2ydOE0fYkvNs7DQSqK7fglqNlQWmnVOuLctPWq/8p+312inp9PnymofNdw//4G/vm4fW7iHwp25aq2o9MH6wgu2CTQKbBDYJbBLYJLBJ4E9I4C/9C/6DQi2T2j/zqiSCoEvZDj7NVy8wnfgn8TJSETqXWUPxkHDRX9N0LA8ENXoBcOonapn3aFF3Mb0tk6pWJeY4h9G8+ljQk4ifUfY05wVEXapOmbtQJbF+rIk3Qz0X+KzqT3kCMLS9MYqjzCuo1ETxlXzSBFh9UJAV5kE9HMVUhVZgp6KpQkpDTmEdBUEGFzLa5iWaqkGQzMdqv6JUCZhVvhd4olwBoH1+guEwtYQmyjI3iSrMbyP+HsnIRKYFJYsc84c+fdapv+6kzJzcslXMjXacAFJcqx9ufPEC0nt8RQC20FqQqrSbH5J2CGR5C6b11QsbOma3mutpmufx+PHx3Wi+y23TDQLxT/K3BqyNpukMCjum7yllIrdGba05tOxYmcQq+HaGFJFRdmNaqlK8wKCXLTbReRfhjNIYnbFs4tI1C64zMflEkT+DPb36NZ2DQYWOqqosEowKXidGE2o+AtAePjEJAaqxNRVkyI46AFOH5QbBdwEsbriIzQP2ZbjEAe0FwNOm+CDOfTs2tHNuJmj18WjsU09Mj6fjKu451f4vZnLo7F3ZCzyWfgz6DaraZ1fi4AQzZ8B6fHFjV7s6E3Qc0K//6uvNJ0DrDWy9205TXxjT8RX2WnGz7VhjNPPG9WOXNAPOQ4gLDjSdGCK3Jskc15Ja8/o4bXeDJBGAeR/RXpvnuTCxmvqOnOy+Gz2C3AVWGzS5ZsBJv0TZCZT0LoCT5YHDAyKX9YLA180XX8esQS0owt7Ss5vPBcFJJQXou73BP55jSafE3DgyFdOkcVLmAaCz7vVT1R3YRjvFHgCfWT95hmma3MjQi/nXv/ORa64/n5fpPASqaW6vD6vPu0fMfHG8Pz7HDBjm9AVG9cWcx0T6TToe7g2jDgB84iEXwM7mw/WnRgKOoS51BKhyXzYBaFHiFM/46Z36EnNfYWZZ1dmGwKSXKMVhT50nT5j06qdaFA7E5s1aw6fV7UjbdUxqG+HnJ+7zb0BWNeNjnOEnTJ3lWJflTPlUWdrKw1XKFlHMgTUF7lbnu0XemfoXvPLwmPnsXy5LtXXfBz7nGbM7993ff0H12y2bBDYJbBLYJLBJYJPATgL9O/wTvNaf7DCpKHGa/X5AGdMv6ZsBqlEmrZvf4XBGmZfxFLhJooX5C31RIKOCZAAlgZLsYF6cv4CB/eXXBXAq5wngI9Ac9i3BQtA3HlRW9UdVeaS8gEGuPwaoNlhKy9U3VT9LmS9ZQs1xVR41kfMlOBUU27Ywobxtt01NmpkeInKwkX9bhyZrfqpMq7Bq8hwgIZAM0GuaF9kC674S4M3oWL8AUVZTM8SymZWHQM76NHHesU6CoAChAmPZR82YY2os+OX/5KGlbdYroA8W8FpBgGbX/E7wGtrxkU0AWd2YL48ZqUCg+VnLHAm0owd7rz6HNEoZW0/GKnin7Y8UB1Dpk+p4hOQMWBUc9dr89toAwJaxcFmBYI+tOD87kOqJHaCbi2ayaAr9Jk18cbV3ePELGg4oC2VbuQiWHZTXF01dYWruAaiA1H1psiLnL6qpl66XgvBc+jnjkx9jyptmLPmNB+ZiVkMRt6CFSXc/5lgEPeA9KWTeX7BrxLCv6/Sqffd7JlSR424MdsxzkJ5AjMktUNU3l8jG+4kI1IZoGhxfUDcyYJb3BKzKCcAa39aYNBdHl/m1wN4bADp1OL4xdx0gbNTieQh8wRxcm/QvE5FNc14j5640MN384O3kcY0FjLZuZ9kz166NG8voJlYDKQkwE21YQGWwKJ813KspbIbapg2j2tRIMu+tI8wr915/KwBs/XfXmvIah6rXuMGV1ExaVgyrKgP7oq8tjWS/o2UpFwHXbMC50ROGuOYX3Sux3/F7JRUMKWjeyMm6jynwMbmK39jBiemvjxJY1bo0+KziGn2Fj4B5gNRXd+h8VhgsigqeMS95wizk6RrAaMqiQE4BatsjUE1QJBh2h9QrDJYkUM34eo7KfDcvqv6nL3sfAHZkdA0j+sCT/c2gXelKkmLxVed3NsD4a/D49rD3Lb+sJyXab/57DlDVL1WI6nOVtjl0XIU3LVdqKKzpsBY5rNO00K2DcMu5Y2ZhJ960+Mv3OfQHH5btw6q+2rZmDJ7/4Mo6lPh6X5e/V31/rI7t+CaBTQKbBDYJbBLYJPBjJFAt+id6Wbh/9j8YKIQfukdZG/oZOfOqYArEhAiyq5eauvKp2qHeqR+oprEx00VnSJoWFUkUPRk6fTpXTBnZ169IWZNUM1oxAlwFt7IGppC4Q4EMJvSegCd9M+v7eS9w45iBiARtzclYv0lBloGVbI/K44umsLadt4rrMeyYZrL6vGpW3AAtDXSk+bA5X2vSWtCnsBtptGDHaKqJoGs9AtX4943faBjKMsYJSDSAJ/6zanT0RWZCNjWDqCKnP270SGQ+Pnrqu4LnBP5MpfrZtV+C7Zj2ykbRcIG8JoBnoG+L0Q9XBfErTKPP1S8H/IpjBHyDHdN+Ab2KeeQk68l9yldGSVk2zUhT6jj2DVDFF+WjjLn2UFbNng5AiIlsKumEydn1XUaW782zah+cLyrpFjovj7XEVBaTXoDX3odf7+1fEiSp0Zz6zmoQSeB7CnP6ev+bmPmaDzJpXxa4S9G9PqA94HPqG0C+W1Sr6PfoOsPTNodwsu0pcrWhX7+Ax5adfixtXfmMjL4s4Pb0i15uefUJLtPYK9PNVeCiLnPftGnmiIGcYqTLgto//ZiAUgfHmEdnBwiZxIba+zSHRl6ff1e2eU30Vh9mfo1b8HjmoUcEtRzgHeBrACsfBimT864FAVWCGo2AOSyo1LfSlDsGIXLerAWQvKnOUYfLIpStmHrY095bgGoZa1fh9lqz0m66rPW0ypAw1nzdeexmzh1B2txocuPqDvMQu+t68DqZ2GtYVYsWqEbM1H+BxYebNZriP91xr0yxTKxreJ4Z2efI/B3/5jwjWs/9HRF2NX/GP/XxHvPerBUDLGnGe8ozj9BFpLJ5uLtCVqcx9/XcIcd8hlYurFeBsZLXEoIobre/vaEtfNfp142zecosg1otRmRU783RyuBk3mR4nFVCQpPVYGI8YPUICvxrzHBPgZ6sokQFJtRT119mHiCbt38KjgiN9ARQvY65cdlLL9MI+IlUNfWTbebWmpLXZHyWVIDx74DCt6Z7ytE8LXmn5rViOgi7+r+sljnxnQ99fu1nfX+F5+Vx/9AHtg4Vncd9rYfAD9Xx/TVvRzcJbBLYJLBJYJPAJoHfl8BOZ/2pBGMFeidNdpP8WffPvnveS62oitFr1E3VXddetQBB8JLdekEoypTmdZqwqQgaGElFTEbyQlNWkOwFgNUcnrHY1NdMpVAWgwo1Y1WXEYh+wK9VH1QVTbOEeNw8oAcxMS2QOzOCZkDZED/mC0XTVgEX/An4BLYCzPuYFKoEosKcYAZnHtHxC1WRlR3WJDCmi9EL1aBblzlRJa1U4GQtz2jLAsmym4JVlc1VX1LScF3S86goj55k3dkUELWZP1PFG1kHP3mOCsztKpAWYC1m2HaodCUQlOBSAKvpZEyPVbQxkY5/2/iUBhzot+hYaDrd66NAhymuaij4PzaaMfdWETfa8RdwGRNhy0xaFYnNqshRRxW6No1L/8tnJkcLXwgv3+etThvw2UuTwzO2zPqgwg7CoO5fQA8fAr5CS/fCgNEn/E4ffwdIhUGV9nI0SuMn0ExaNX0LMxo/2h1GKlhdzHFU84lcnAk+BpKLCV0CciMmgLPgpCa6bf4C4P01r2HZGiB1mNqi2nbYVjouU0jKfPd7yaVXt0+V3bq3Ym3ZPfc2gC5RgzGT3j/DRJp0PUncmWsW+kGGhLJ9vUGG0oVJsOr5digbDJa3Q+aWzYlhOdMandFtSijFnnPjx/XSMspkJteq5vUxwe3mjMWGoWRNmF4p1wbsts4ASYMYzaaV5QbWcPwzzKgAddyN8/xwXdteN1QaIbts6Z3Bh1InDCPgURPezDOO3QB4/a3I9Nv0aAKTnboem9P1hYeNWzxJVyu7ab3J1VrG1v4nRVOLTHT0uxuYS9PnmPZKhtI0TYJaIuhqUXF8aqoZGFfY1kdMgI9PiMkLeH3DtP0Jv1fZ2Fpv1IpDGT2Sw+v+dzDiSEEA3tQ3dVMww2l8pWmAwYzuYFXvtL3PYujz2u/UCiQkijTg0x3FA4IiHbHVeJi0M15jWd30Evy9venJyvVuSgBo9VK9MwqwPKlmx9SpM8FjDHqbrsaXcYXXY6AzQbm8AHUfYWS9vm0X/hakvgeWbWsn1vo+i2wV1tnFf2xipYyxeAhQ9am8TIvXDUqgAab61O79fX1f2b9X0fZjk8AmgU0CmwQ2CWwS+BESWH+1f8Slf9klVuB+Opgw+8/LZ8/AJ+qB6jIFZ/qBNhfqYKBEfdSkTqCo6auKoiZ79yiHqj4JUmTqhQAvzqO4ngmEZPBMJ6iShHIoAFLJUwm8JG2DZr4qFRfcr++piqpsqBULeKVtBYYCVf03BW4CwNyFEqffpeax8UGTEbNvBhASRBu0hd8yMJrwGY34YpTe5GtUKaXDBFKN8qj6JYOZqL7c8xTzPxRbFNETmFNNh5VNWZcxiQ6wEygNEFfhDtCpj5fXaeYbc+UBBolgyjkB8JVlyrJwn+23Hy+acaroI4sz2SM2B8w5mTZqBZp79LfzXJknAVGCsND3HHMgo/xzL8eSbgQBq/Sr0qnyOd72J2bDtm/MQEtsCg6Ckgo2BR+ObzRyj1ZJLpDpfFwBj8Lc5UDbJfAL4eeh43OCc/1qb//qr+iICvVQkaHMYF+ecCp8+B3+p98gUFBGzHc5l5QeU2gEWRapEWwHULTCkoB+dfJOX5bamnyf8blN1wasWe4otEuHfr/EvnuM+tf8E2QU671T3df1Ge8RkBsT1vIdDX+x0G2SDbe8nTfttHEp204+zjPvC8x5s+AE/XvnH9nUwWxahnWAbpHVPWD12703Aat2u4tNVkidkDETSCvd6HBtiZQs24WXRldeYckDVAuNDAbkXA5w9bxDOMMUQOs8H5/V+HpaTI4b0dvnAGalBBXy+bNsSY28e8Pm1z0gU6bU+2T9M0ICTtfz5E/+zBSRiT3QDj/PDu4j1cyjEbap+wZbVOJM5XuCrxkUTV9arn1mp6oMcmWrFYHNeLjzXq0quj2XiNauEWXBfckhem0qGp9/9Ul9cXLLQgJasy5hTv18esFMFxPfY/xXD4/wPQVcPpGL9RVT4Tc3Dgz6hVCU+8Onu72Hz/fIVQCpL6t5UMeqg3WxXn57gBlt/N7FjZYFT77rsKnkbM2THlNd6jDwketCo+ETyjZ1jgDw+c3rfPIblAlrBUDlPX2QxUxwtGwIIVMZWdjZeKbGKqD+u7KYTkOBrkAV4+G9b/ZlVddfDtszduJpWxbju2PfXWTvf5v39XLApyPhvT61vg/4Fqh2G3AB1fdlbd83CWwS2CSwSWCTwCaBf6gEohL+Qwv5Y/cvNcEKQjShiGj4VXavxzT1DVBVCRFY8FYHVJmK6jHRd/WlFLvcaTon+8D1+kxesAEuiNI00GBJmisecI/6s3qEZVmRLoj18SxTad2LOQzzGpRBmRPw1NtkLQWqMfulvqZ6qRmuCmc89VRA+dQsUAX3xryLXKMZrEDaFC+nNNygKt4vYyOY9a0Srj6sfGQwL0DzMpgq17btTCYm+RVhjE3fglae6MAC5QCGAXrqs8PEWaZfBaoHw1StnK8q5/ZJAD7Ir2wxbTMv5LLYzDWaRQuwZY1lkybPo8eTZ1LgEixBmW4kCOaRScZVJTtMc5X0sKwB+8UGieJbce+AZUx8B6OEHROw5reFmfqikybpXhwcX14iyPG6mcX97sUokHTk8OKXmPj+NcAKX9RJwBkuX4X4Ce+4+/+Bie9vmW/SbAavmfICEjSbDHc2rF9BhK9d24eVzUKSZbX+HCvrP6irbU+bBX1r1Tn4RdyJ/pz+dD6MG2ABuQcEqu3WsHfTiCCbHl+vEpjDiKax/T3E5lyWSZ32BKL+AVCdB8PUGbJt97QQKXCeRbVP4KWDc2R7ihm14bHxLUzdbmLot3rz2wRdElmudC4R4ZS1Y34dR/u4exoNW+xv/TONWOuQhNRryhkFktypkYGbKoCXifKbFE3pd19JCWuE32EvXYexUuBemVbdA/RNtQs7cKvZuxsvboS5oOiXwZNKnnZzxw2nAkieSwBUrT2sy/NJzWRqGOeP4x9zZUz1B0xbVzbeMCV2ffjcGhIzlbgBF9xP/59gch+MTBw/U015YbcFq24a8DQ7PjZnr88Yz/vsYgOG37KrL4BU1/ibJtph5LUyIWDRNea15Mf1mRPAy6ASDwqA2KjG2ejj8qcAT0It2ZY8OZVFF2HyuWYTz4B1MqPKXRNpISiQlPlwpskxa0kj4H2A8zN/BWJMu39LqZoI48c6pr+y0KadeQCkPgCWjfYb6wX/QuRvhnNMaAjfSrvuuPsatpOtEZ/CadOEXOqzo9ueAzbXYvkyL37/m88Zysgg5K/UgFaB6nK29o4+uGr6q6Q2oPrHJLod3ySwSWCTwCaBTQL/EAnsVM9/SCF/7N7u+ReMluUBjPGh/qVqIkjzT7xKjX/4TUyvnpCgSirsKonqeF5XXa8qgQoqF8h+Xun7Nf5hmuQZzEQF75RcqmFGDAAki8hvwaDKm/v+8S6iYP1CrV42RgUrvpIJGkT7FqjVpFV/VyP30oC0KYp/GUsDo1jPsVF7BYoDiK1Xc9ljUIeKaAIqoe/cy+Cqf3GvkYVD7vCWlZQVUdmzn+rGql7Jx2rmEMG67MLIYvm+6q+biKcqt7leBhtFKtpmEcyxSjNtiCJJ4Yo48XJkQrnwHl1Mn7kQmTLF+tgazImyZIVM/xNwr3uiuI1iVbiDGzlRU+SOXXKmBgta58h00vyEeXS0xXLq2QMmQrbF3LPmw2EzRyFsQlbr8iaZUitV8AJj2l9dtIpp9GeFSS7Uy3/G+6/5fvEl2JKq5QsmvgDUt/u/Y3KCUASPaZDtsuyy1ctcNwJM3Zasat7vBYDzPX3yvgKktzDeCjy7Gpwc2i+6cufOAorVpyuIMIsWuTBuEUPekU/+75guU9oIdNbLAsK/x7bm6s79Kv1zfUDhoMaA1rYhJp/+P2MT2S4dfy4voy6QE5AzUWRXz7+GuWbnKGivYyxF/3oLWw1gfRMNLrGl6ulzsEeB6g6Yt4K0zty+Aapu0GhF4eqLia9zaBKnAIYCQrWT5dU9ggI/387VO+hCTYZjQitQldEUtCHzB01yPUb5gkcsmDHTdc23LPMvW84zC9w15FoxtYzDFaBHVyz3gfvMl+q6krnVp12rj5j4JihUU2c1vRYWGARgsm1Yosd6JAGU0n6tOgYG6cMrgKQ8n6hK5QWWlJ0YALs2zqZSQs7pC2wq6WmOjuEkH/VnPUs9B8eY8jIHXx4xu9VfFaf9F0Koa4Ybed1GAAAgAElEQVR8p4WKzz6Eb6owg7497XOfkA9w+5jnkf3HFJeHxiELLht3tOY1k72LwbjBTTsjnMTkOKMnz8rzLxP6Fd9VdzjOgJaCzVvOPfIfYFqmNMu7UX9lSgWrAtVEAh+gaimyrC88xDQM9ppHoxg7NvF1tdVrd+f993c7OZHw973sh8C//VmbKN/nn+qD5g+B6rsF80fr2E5sEtgksElgk8AmgU0CP1YC/mWtZvcTvPQ5FWiZzkETMXV1/RfdNY+JrgpZWIfu3Dcj34AXzSVVMtGGEhhUZa/YJDq9So0paS51lRNbUH6AKqyGrIt+kGFS+Z6otiiCRhK+4Hr9RsU6KmTLdzLmhJbPW2XVdC3JXRols0ysCozmg4tJjfubABEtKcpsfF7rl2lPVPoCbPmuT6htjyKm36z9FKipElmGoOsICagwxjbWfgHGqVNW9dIoxZrT2j7bY9+4NkyM7V4BlfSn435z1sa8Ub2Q/7zHduU/+hDf1JFT+10lPhGCqU8GSbnZvxP9bZG1YDTYy0kjcMrARKdLvlTbdCq7avRfT41CLise8FkSJjek3Qmy1eBWASpGT/V7hdKCxXkIPzjSij3nhoOqchjjVe5MZRtx/hXpZv4Fmx6Y+yaarw0WXaMeP/4G4PRfYbcwTUXxboykd8tA0CS4VnSLpi20KwDd9aDNW/3JBoBtj0lr2908I4ygLOPaHfDcpIOpX6OAbNi/Bdbsa2RVYScVjgGJdkDVNnuvZXlBOtixDqhtK9v88U3M5RbcW9b5fF16vdcKPHcd65obznXkOB82e5q/a8Ohi+vj3uHl14wR5tYCxVWhfr+f/x7K8VuaV4PRBlHitUD5KlMElPYOi2zwI03qXefjN5oeB6iOGAwcNgGSssE1ZrPxBx/w9wQok/0MAzqMasyykW3yqI55s4zoLT6rMqypx3at8c1qwnoDcCdQ1Qf2EXNiTdVdt0+AP6v2maZfvNi8eVS5nvL0X03dU64+rtngcE4jB4FsI4l3bXTN9IHnsyQbFq5XHqqvj2fU3fykYUsFfwRSOuI5cnQMG/lwTL9ckAZdKtP9xo4fQazxTQUOzvx7g1I+GGfxgFI6LLwUMBqWKAHbsuLcCBPI4V/LL6PuZssxvqV6lhoB2GuFqT65YgjMJtkhV9V3NLGy+PWoCTJAVeNhAzUZMb1DSc5UBvbuDaDNurHWTs/x2W0vWJvcB+OacEvZ0DAiMRGReySTqltrC6za/x9iPm3xmmArUJJzYOzMO/XnNRNv7SLl6HogrKfE792w/dgksElgk8AmgU0CmwT+TAm809D/zDt/xOWCVBlUlS2Np05QWF5Mg8DfcYGUf85lLWXrsE4j798o2AITkELYCtkN9IujgBWVkurbBh/6+qvD+HBqgudBTYIJ0hp1RKVPNu8cVzpBroDkDPD1ARfFfwa7arP0S03qg4DNsi7+FlReml9VpnCUZf07bbBMjOcFfsutzp6Y5kYW5cTUN7TpERB3iyKr0itoMw9pTHUFYyplA1KfEj20jKQ+rTID8cuNeTLXUa/gz6jG0b25NhF7o081mEcN76omqczqF3uuPENXW23zva5cr8arSXRkmWOZYlkQTVyH8VV/PT0zWJVmyOZ0baReZR5gIJOs7GLiWNAskLdPJ/RdU+zl/xcWjHNJY/NuztRvTwWfg0trN0dtdx36ytzhn/FXTQliN8GkbF4uUmBVEA8U/NU/xxf1X1A2LCoXhuEUwxEk6fXuvzRY0gsZGK3DcxFc2a2Uskx5M9ytIz6y1pQKZ45OnWF6+0996TRTVh2HIgsAxhRzN293/R+lOWxrEBlNKFPX+iwrCF3YEGXdiSNgTbql0JW22dtrrhwxhOEfcDn9WUGXlhKdPg17Gs7IBbW6tZ4GS59Pt61kKeBTygDUaXrTzYwu/+a4ngJSNbk+5w0F/yYwjb4PiLhlo+Db/5EEpsvKImDauWBOWzcuXFjZBKF9s4lh5KHlWrwTY4Q18wQApt9lzWrLhr2P2lvDgoLWB8xoBYjxPw2TPZGAnSecNw7UPSa8d7ew5248cEnY1myQaIo7frJhMOs3aqC0DFwCT1VmWnfItp7yENQ14B7wewODqrlwXCptjxtDytcAY+6lyHYml/KXtmXziAXm2Oo6+qy/KR1/eDqDIUW+GS/aOtGXfL44n/TrzWZVAi9lqzDg9PY39O23murqBgFXyi6A7TQvKpC1AJn777n3ngWyNjYcp4JRIwQ4L/UbvcjyfQgzmqABKUdo6vx/oKMYKcdf3r8CwupDmGAhqBBVePug7yrAUy7WOfzAWcuzT539jf3bNVrT4Gxa8p8BlwS0Du899wqsu2qxqNhndzLPCT1mDYak0P8Us2obOx/YpkwLx+ZnN+W+fHHifbestU7eP+m+59bt0CaBTQKbBDYJbBLYJPCjJLBU0x918Z97kYWLWQRGqgjZrw7WqDdRTG0FbSp4ulYNiZaIl0m9ovldAaGsbNJ/RpfQL/Jg79dE95VRzb0CRy64v4dZRQmVeTnn3BW+qupIj4nWi6kw2TW+5j4VwXvZFuvQjNCCZW4ozjKTisWiNX0NKG0QpPjZCsYkywJeCy8EYpru6pOW4E2CXgp7jtLawE/+VqnUHDhAVyWXOm2D4Ne3psPWIZAcfFYg6G/lSZUXoHvZ3hBsKzBLdCPlSwCnYYP1UY0pZLFQ5KfiLTMrwBeImk8x2v4ATftj288AqgJTXzKr3pMaSvI1i8sAmpj6KgN9amuJmLbWbLuVB0wtkOf4eo8KtIcXOJx2VvKcUOH2/glcEzA4Prv5PoA2LTvGV/LD32B++mvKYwAF5rL3sKivt/8NP9T/DjjA5Nc22C7vDaW/IFxr3VWdjZSqvNnWsJIBO2FAp4k5axlJmOlb22g7p6Kr0q8kBJ3tf0s0Wa5985zlVoFe2w27kGI576QRtAFUSeURhMM7TKCRimWWZ+xt1WvCSb/rS+nA9CLNj3mtWr4CTJN+7xVQshjWgMB1QdnWYKEI/929655hcssmY2B/BrN9+cuYXkdm6Qfg4wb72M9/x+aBGTRbXMfa8eUf59V3CbA8BN43t+1aqYgUi6BR4G07V5TglfplVSNgdU3EbDemtIqjoDVBzmBB88zhmqSh0SJCEDnPpjxjJj5UN3rahWtYSs2BXTNOZ9eG1h3K0yDJWjPI0AqABbCaBCfFToaH/7R2EKjyW/Ni5etzMYGzrMDAZoJwzHlNR/PMBsgTb3/HX57cX42ejQEs/qrPgHGZYk2jNVZ/wSTYVfkISn76DBN5fZYZdwLbqlzj/+qaUaa03yjmdD9Mp+soAZBMT8Pmj3lV8xzP3DiZCL/mPDXYUt9u3jjFHtxIMYJwovwSWInjJ+Zi5c4XIgS/gLzvA377MHGbh6MBoAGl+a6xryl0Zsz9u9FVCfP6QOnZ/UtApUaTh0kGqMrr2vIaCRf4fgm01HH7/pel+4dlBVL6ziLpzOP9fcf/VLnbuU0CmwQ2CWwS2CSwSeDPkcBP/tc2/JJ6usojtYl93FW/1GyV40bKFcydCKCKl5qRBOVQ3fRelk01hYP3sj8yf3wInD7CxP7qq/pAWoZkhuknBJ6Wpz/lKddoQptAQShWl7CqV+jNl/q1uuOvckpFibMjhuHYB3QU7/UVVYR/2ocBbeZbjQ1bzXiTCYY2CTQ1Ow5miTlameEo2Mnj2DbJnBo8x36YXkbfOU2NkzJmRu9Ev1YVz4AgNXgVvZojGx3Z/KwnMnijsFmWbKvqleysgFGGwqikmugaTMWy4lPGp0A8ORyVr+zqpNFZKTvOEjW5TOhZIgCrfFc5NOJm+MeAggHUtlXzZIGq/nWLKVzMowBcFtn+iOMoUzPiVlIZO45hzC3XOeB3KzQgjf6EC2B6+QBJ58bB2V8BUv8Npr4fko6jPef6B9i767/FNxL/SOXnGDp/MsGGTS3ycjBrTiuYKn6p2WvqaTtKWA2yzcqp/DOWmhjvsytiI0HhaQcd3Y9Np+PnzYx7Ck1B/Cd4cPcDhViUJbwPoJOGn/vCoBpIxmA5IB9Z1UkjUttX7wX5pHP8/12gOkAqnUoTCjwyJy07jF74xy8AtU3tRsDIIgIRXM/YtFUji+VbOv61kUf6mEnB2PxVGNbucnAORvAV04e3jA1hdHdK/wy6twrKrM/v8Quwzbybu2q5RaZZiZ7rxI3ZrFYABa0LpMZiYtqW/vNb6wuBn+buAsyIxCIMe+tcpQ+aCMu+Wp/WA15/hxnG44NMJebwPFvcxHFuyJRe83a9hBG3LMuhfWdsjsnGmtrGgEvmgX41+Bt1JWer8yP7GY6/99r4EX3mYDe/NE1+vMer8/YjYJqNkIx95XN4jNEtJr8nRPrVDPgZMxRNzg9InhwWFKCqv+rtJ0AbfdiHgfYZdYTvqkJ+eqRPBj3S+oLyrhmj+/iGKhz/v4IVvUA0gkrnrSDb8XK/ByDKf89JM6OfqGa+5sT2Wr1MZU7r233K/ccDiF+J1kvimzCqD3PMefXIvLbVvrzvMSbA8qJlhc8DhP3boWmy5Wd3L+fDvTJxbxNvuLHG68Xszod86/ugSGvtp6p3LwdD02Vf373nu9e+/52Hwp+6YDu3SWCTwCaBTQKbBDYJ/BkS+Mn/suaPfZSZfon5Fr8v9KOMKR2qB8pajMYEOPxWHYl+iv5xr6rBPQW1VQotSx9U86XKkCbfoaCR8yqWgqozQJNlaJ0a01qB3YBPzWavQHSmf5ExuYE6CPgdn83EgxlgupDqkVFFUw5g97wpc1ZQIXuWdDRhWBrcKUzl6Cwq2yuQivcZWXiHXajXlDReKuN7FGaJ8kdZru9aOy4zfaRvL9817RW/ajp9LMgfuRg0KdhkztuPuHKqVBaJNxKvwY0W2+n9gtUByjI5Ac3V/5BlP3O5WMG++dtxQn729wiq11yTGZ8AiQaiKfBq/yw3GwDUHfC9AI1gkHLi/+qECfU3Zp/KeYIpWUaY2UwqfsnaXfw1rN2/hM3F1DcnBCso8Lf/ifQo/xny0RlEgda1gKoyfmfiWxQ6gGBMYUveVF59lRUOE5uGtBlJ7cHuxP7BV8jZgeVgAIeg1JQbc0zT3gDMllVAbAljXpjxEfiVyfWamIRGgRc8ycLiQRj2VRQjOLA6abvJicS9rwJZ+zuy31WV/sxyty3L33XGcsekhqGfPi8ZrEJmQu+u7Qxol2Zu5OusU4+lNBboPpGBDy7+GWOGWbD5fZUFJtiv13/POP2GcWp/shtgnwXSAcZfRJTyZn20ypmHzqWA2NZdVrXALpFwxyR4166xNHA904QAR815m9u4syj/KnYBJ8eNKC6IvcYceOUq1g+1ZD/mtFhx3N81IFP8fF3XXO88u4RRdd9Btlbf1oBkU+VQdgI72VfqNIWM1ws6s270uRVHytIypZ4x5b29PYOV/QDAjUnHrGmeedxzdEIOU0x8jeirG0XMxjPvDDR1hN/t6d71t0BAl8OM8fGhYY3qI59PrtXvdqWYEQy/ANre3r5iY6wM50P8VwtKfRkQSWhqypxXHliJFsxxTYRf2XTBiDj8qM92+Nc1C3mOPQao+q+sajYRKDkBnQScsw5eEYQgVMipUbHBmTynWfG6KvlWd+zv295nrrtNO2xJy60DSn9/mbTzNR+zPrJrkMk414/pyPtLv/f7elas8n/whu2CTQKbBDYJbBLYJLBJ4E9IYP1l/smFNFaWUQWCEdABBGwyrKcoRpJm+rqpGqhqC051WU1GPK7XXzSuXCrwHDoFLO5Dcx6fVYnTNFb9Q0VMEPv1LwBzgNVrAp3cw2QKIi/xFVNplRk5neBKAr4bTPK4jPYccg/sZlKwjMldlEGYBj5kbZM2hnsFi0ayVIlUKU3eUc1xVcYEYurOy2+Pe++JKmpRZwYqmmijE7+kVpjcYLAnWVHZn2BqBPWM6Z791vdRYCkglZE2IrCg1PLOBJYyyNwSPzrbqqwktMLgdpgFmPGN5XoV8ABMzr2gucpKmY4mrKd9HIbVZmj66P0Wo5jDImcMq5hbjj54gnBPOL5LgQzBOXqbY57YRiUOO7D+O5sCuc8yihILWsNWzjWDoaIG07GDq3+FP+q/oTwNyRs8Zf/lbu/l07+HNfrvFCCg46YxFx7cR31F4OajbDMU1gDC9K3MXHCj/4VZ9FvZ2s5Qy7Cx5IXEH3b/4Crq8L7mkdkp8B+jsXq9A7yUZTvhuZnpcTAcwKECjsDSfY4fpCB/O5FmMsVPVYdqAHjapznwsLGRuv6gfjYy1Urfk57g82o5NSEuijTYUGd6QV/0+fn5RafPBM2YiBwLVJ0AileUFbQ2xztwv6+yy4wi72N2la5IFXRGsKVQgeYV5ePuN3svv/vPFO1uhZNAlnHqGJPf3eaFdXby1P8yvyl/AiZVdgO8+CGoNNev873Bq7qWXQuPw8A6h2MOHLHIuKajOxyoqa5mwPq/3wM+azHhomwuZdfDM7toMrNaTcRknzYZSdj2nF+aV7i+rAZ8M6hSImZThED0jvvSPljORB0neFn8uh0fytZC5JGgSHd35zCyMKk69DOH31jksoeO1zEgNRGQBeYg6wRxkx0FBeuf+vCJZ+G3J3t3gN36rDcXK1xm4aBzXrkgHy1NCGkUVlPj13tyi+qVagilMKXYbTxzjEzPnROBpOvV3KqFiLKjbrBk1y0z/ljwmvowAQY4HoZRdRaX/dT0xO8GZcqekDJKPlVL7Xpt6Xq4Opez1Tlzs+P3Qtm/48htgLoTrB6xX0DqmuC7Rn/nywKoa1fK67vudxXtwO77W39/1v+x0rfjmwQ2CWwS2CSwSWCTwI+TQBHIT/zyz72+lWodxUxVMGUDE7AI5VRzsANBguoEp+/4R6CqMhfyLc5gVeAEoBfovEaDFciq2wqS1IceMb/z+yUBk/w0cMkDSqQReQWgj2GQDFYEIAWYCQ41wZPV0JT4w7CloxG1TP3ZUMwFfWcA2YK1KqSCVpnCsoGWrT8qaRgAPjLF3q9ObztUPDXb1XNKBVUFNKldaIPKtgyvSqQsb3CAIE01S+WLY4JRgbXRlO2zcjkVpNKOy7A7sqUyedwvKEwk3jIZMX302IB6+2PwFWVknsbgcduADIwwXHPfUboDvKoEhlUcTBN8pdlh+lCWu0GZCgQcTVmnnR4pMyRDutS9sI78Gv/XTsUCAA9nNkQzHUDifQofn8eDD/+aoD1/xbWwPQhRQPj6QMqZz/8Bc1ICJnmrGwYJzmRDg+q+vAOAU0kP+z27C14XVdqZJTxP2bJSq+/eZNveZEsJ2KIxYkGrdRlEpki8prE1k8y5/t96gprLjtbP1PpK0+eaFRk3QLWgrqBQZd5JZV5SAYDfUfVjGt6l5fZOTIVre+Diaf0C3CQNGVY2OYYcg2lYCrD4PhKWiXAAU9qbo1NH58FuMHtH/CXjGxywOnKaJ0zljLwuCHilKXD61uteH77Ze/v0X1got60mewxlRhdbmipGdPn6/sklwJz2BHS5hhRVbrddvbnpaCongWW2lpC5Qc8MsBRGlD7IsGbu0AbB5TX5U18CKCdFDvOngahc46R4AcS6pvVFNdiZz4w7GFRfuh+4RsxVLHv7gB99Noc4p6WFz5/uAwAHXZ9J5aQVSYOx3d3if3l7CrA2ii/+odm0wvMSUNxRN1iR/dAUGPaROnIU4Nr8sySC+fS69/kzQYtYB4sHf+X7oYGIBPOBgd1eEiQ+yZpSSKL5DnC1nkNAKh7ySSnz3Khmc5ebAkq7g6DZcSBigGTNfl0P3exxM4uSmKMYJO89UIa5W22LG5T3s27qNWF04QZVymah0bOdL0mb4xroUmrd2VEC+u7tfeIavVcFqos9bkClzIj57Pj84WsWwu7Eu9223P9+4r2/ez3Z/tj5P1bfdnyTwCaBTQKbBDYJbBL4MX+R/6dLyT/dAqtwOUEPVTiCTzyHbnEBSFCZiBI4OvMN5wVyZ2Pql3SEKHDmTj0DmWmCq54Uf1SPYcqrAmrAEv1JL4jae0/2evUald0rGFYBYcBvrOZqTuy9ZR8Aqhf1X01OUNURFTXLTECn5kqVidXnU2bW+89NSSMYo1wDjyQisISHgI56VW4Fj4t5CZk35pwGeFIe9kfl9hx/MpVm9//VuQSeflWhFkwaUVjAT5VR0lUrzwSv4CUBt+lqBP5lLFRUgSrJvVpdP4y0ijDttV8ZA+p5QmnW3M82Crwt6+wUZpr6BfMx17U+TSktS9PG0dcCZu2vINg6ddXku8FilHGBai+Oeye/B/cWbVfPbi7UZdXqxADsN23MO/NSLz8laNLHf40pKWakDGTAmErq/X8hSM9/oAyBjg3hX8pY7FsqanGpN5sAQ9m0Grn6Dnw9TzVb9J7EKZ0+hGrrBNLY0cBJS/nOd2/H9BE0bgTbFQ14h6CUQvT4meTWK+Bciq9RiiMkwU83bSyxt4i8ZKccuJaxA5jmbqEcg8hkgwMG6g3GNfenk8MQCV5D5RldV4ASZ8mC+nfMlMAriv/o22nuYOQww91F+AJUU9FcPGa3FmrKk/ZiTP7TnpqYHlz8ive/LLAvhclE/0RE4P+U0N1vkw+1TKpyqjRaTR8gS5Rpkz+G8Mp45ljrSn8MOMT3Mqmci5nvgBzqSPAzN6RY2zXNbURq1/EtYro27pNtMTqxwJadLdeDTGr2DQb7uP6dc4LeO9wQugaIgcsa1R9doGqaHOtJhF8jEMOklo3HsNW8y2wSxaIDGQiQZWYfHki9gl/q89NJTP3tom1url965jMp5KV5R3kH+XZDw/G7/fy89/mT/qMFit2Kcc43qm4ZUNes7KY8K0A0VgT6aGqcK6N5DAt6mU/zpQp6nV8CRgMgPTHvLO9EuWtunIjBnd31WrVODXedcJrwPrNBifm3m3Ocb0gl09MYbGnGe1oYr9WA5oRVCgBt6KSOofyvcvB9w3mST8U/1nmtufDyco0bQO4q4P3D16p3nXPtrM2mkemOWf3u3d+993uK3w5tEtgksElgk8AmgU0CP1oCUel+9NV/wYXLVFUVQh9TKxOf+KdfCKAaIJBVobnjt0BMhvALo6p5a5nHndkt4EumYQXnkSk1uFGCKaH8+f2Ca4y6aVkqMmcA0FNC6b4BBk0xo6mvjKJpZVQ0NeW95JoLgJqMreaiiVepIirjMGyBdaqg6hCrSaxmr/FXVTHn0yBHqmaqZRAaCaIkS6m2+AwgNIhJmRiVuWr7gu9z2hxMJzurcMIqlrV6prEyVLZR82jVS5nZgFHlJVDVXJm2CVTtVwLJcI/5GGV5Rkts2huBZJhejgucVRLHdi9BrTTl5VNQLhskiIzZ7zIPnFQhAafRVcsIxz83VriaHzpZZG1rdh2TUZvRhLQF69mxmEk1WKoThL5rHj1tKrKlDoIlHX71vwFWf0HbBYJIAuD1evsf915uAakiXdmmMPbDmA4q7kR3c6Mmvwq2IHZYR80YZckCwnTQ9VNQMmA4LfCwQrdQA7oIVmuIWHtmJ4IgdZyhw50XRO3LZM14V3lfPE8EVRbTPoWaHwSVwbEdXuAxI7TKCsF9CVaS9kWlvWr+Qepfprn1aY0cbDlgVnPgyD0mxTKr/H5l1QlsBWCZCdQz4ZwD9ErRZp4shtVLIotlbuuP0F+VcsqxP/wOyJ0xLj4fnlW8fPrV3uHHf8UQYDqdTRDWxjNg9Rv8i+++nfFZDK5t6ObPuPKOXFNlNmIS1nqiYGdorYsxdGPpLX6xlXM2bfx0IynnasVgV732jtynK+2P81hzX01/HXaBqBtHt2yI6buauEdxKa2c3LjRisGytOTQnFgwd4H5r1F+dTMISBVYymabUks2F5NcAfAxD43DROrVHJkyiBKsC8HDw2ne5k+1/HaGc9nMojyY02cA7d4hSWKOzIYajJqxfWE37/p3B/jX6jMNCOR6E8U4V88AtUcHBCSiI251ODfu305gOc2n5WjJT+oDDTxkbh6/4WPMvAdixjPVeQQnmg3A4Pic9eUa6wKW7ff5X9bWdaOFAvOVeQtPnGs07RVOuq4fWX/JqT0bVY6FYNiwSX2x5rMJ0l0MQewTE8Pp6DMPo5q9a4HzGBSb+9VrCpWd4YLURC+Y8v7Yx3o4Fdx3IXrPH7tvXf+T/kn9gTZvpzcJbBLYJLBJYJPAz0cC66/vT9Cjqr1iJF/xZuLvd4yoAlQ0B1bFr5mnQEyVSExnahbVai++Q6ETqF7oz8q5+FFOawVAKnMCx/pHovPisyrLaJAU2Uzzl6q/nxOQ9QIfVSNxeo+gVvApk+n1shSyowJVzVhlR5u2puXLImraF6ZTHY/7d0wix04tg/YIXANMBML2lbosO0wOx2V7o+pY7kQwlcW8sl7ujT+puqf+b2GlZEpkMKv4G2RJGQqwk7JmvTWfNiKwv6nDYE5KKm0cq1Tlbt+sT1VKhkc/t0Qr9jq7J7CUmVUph6W2TCvcmQHbdu8TQy2QSmHeL3A/ZCMgQx09s0q0zG4daK1gxk+wYIWLXRz2OMrxXJdIv6OwHsCk7n/4t0T4/VUKks3cf77be73RH/XvOAZYA2wt+Oe9BdBrtnR+lARax4X85jutCW9MaaNjziAGXAo2C6IS4dfRs61us3Csyrc3WbBmtkb6LdD9ohjbTUGoQGAU3UTA9b7l9zb3W9Yuv6pobvxMA1RV6uuramTdmAeHkXUwsrtBa1TxC2KMg5ocpgFsUoi+M4A0r+Xsv4DK4s9qyhsZMJlbF1W3W9pGPzoHZ7+mJrmAq5Snuflqd9a2B2eOjC/rTs/nS7g7I0h77kSG/F9BrH5Mf1LSA5zYJ3xWH6ATfUKExu84ZrpYrV1OH+1rm5FUTSHKKKPLKOOQjaVpe5hhpZ7ngG10QQpaa2Yr6JRRTf+47XFyrj4nx2/ntxtgsqUGQlpgNf31kZWNq4JVAydp7ptAY7Ck9/wWuOqrKm4gzO0AACAASURBVAB+YgPKct24en5i00NTXNLFHBG9VzCbNlJXgkGlvaaiOeHzhN9HTMOCNf3kHVrT2hwQHOmIMt60kjBiMVfcfz7c++Z3GNkyXsfj8H0PGHRG6+d+csw6QnC35GV9xo9ZNtVEMjUI1n7Zeae5Lh6mb2eBeB69pcMaCRuFWi5VkEirOl8GqGZtZFxTQoBqQ+ZFYmFVtSFJdGF+v7AOE5Qpg90xfOZ+Qy4lYJJ32e/sTHRuNjKwwFQ4erD3icHTrqJcbuHzl6u9w/bYCyeL51vOn379GBD6Y675oXq285sENglsEtgksElgk8CSwE8IVL8IWdUFjBgzOsGhhOWJkSXHN0lQpsKkpoc+lyiv6o9H+IveE2VTRVXfUUGlqosAKcZY6Bgql2EVA0hruqp57e1nldC3va9++bb34SMshGlqBLayF+gnKomCVv1jP5hX1CjABkmicZrqGtSk6S1QNgGKzzChQZfUJXvpS0UoQYxkIGVE+ZT1DAcnq8g9ibBJXx/5olpkHbJwUYo5IMDz3o9hfCsDqzEysUBVRdpgMB6MUhmlu7INw0N5ykUFXuCqHiqIDekSzbnMa9LO2FaA/vl52c+kx6Bc/WkFk8pVVdJ7ZaVlesM8clwF3HdhZiFYcGbtZ+Nbq3xDVlqhPnMBZnOhTGbS8oRrLrgYFmpXWMUbQBsgNozrwdlHwMz/AZb8enATii45UQtS/2snAHJSYV8g5UDmNu0rKA2rl3bZn8WQEJjGnKsBeSrmBmcpW7oQUbdb+up9jrpHI4x2LqwrbQo68neTyZZJdLdD8Dr0MAeTJzXsdJnohhAbiQYheW0DIxV82i1NODWMrNdezX69T/BZy4Qlz7R3gGrBaVX8/din8h2UpN+idb69EJQpbDjmtpGD1y1Qi0Flvrf/i11tWhuuC8YemUb0gyxs8DCqi5D9osLP9WOSv68vKBGbDzHnfmMzImMZhpCct8OsWr/Atpsf+SfXlIXueo935TuT9NSbHbC2fe0OJbot5xJtd9rQ0wWRgsJnc5zGkqLBmOJTys7WCkx2LwtKipcnfEddQw65ZK5tjF+464mqBaT6uh7j1+5Q3cPK3lFWhoG69Ws1+FIYeQIkPTyeJl3MMW/3Cx7DkmJKXmoUtwYeckTvzeacJrQwrwcHBDKCQXUDRDPidFT/VUBxWNsnTGF/d7L3DUyuHT/T1Jr59UiDfJ64fk+vmAPU9/nmCmZU/1O5Tee9XCQm5ETnFVoaCImnBWyl8FUm9SnWC0JefUcN0OSTOfN1BRGL4GX9XfX6uBoV+DCmw7bDmk4To5cgaMy/F/y919ZP1xpyYA4LVAtSZVMbaKySqznwU1hXAizx/Vv514y/4N+1ZF1rlGvmnKBjOeaW6I8FqzOX/uhHn4U/Dvj+UFnb+U0CmwQ2CWwS2CSwSaCo4yd+WclFlCKUNcGhv9UjoqQXFKkQ3mq2yzWCP/TAAEaZzycUwA/o/heCUSHC+DbGxwulLZhGIAUIM0VK7r9BnUdR/AUxW375V+7Zz9464Och7EPVE9UqGdsPMprc/4aSqc9nwFmwhREyh7lFmVNJFOQZjElgeKypaUAcoFUALWYy8JL9452gLNZNGTKrlinWNHeqx1LGmBCHkbT/MsCCSv2xZFRVxNG8LqBjba/gMqbHAaoC5YYoEQi6GWCuVWWtspY+iJ34XtazOVRt1WNyOCr/BngKY0S9CXAlOxsmdrGaykSz2ZaTHIx+nw0GByFgNpirACIY1vNhicuc25bFqKdsj831ayZaT/VL6jv9uLf/1f9eJjUHZY8IlnTzf/P529y7gv+kzrydEIs1LRMWE91StQNcjc5rLkpB5JeG7Wv2GxNay12gcQGwVtAMokNTy9boxxqw6uyMHUH7rwCKmCKMA01bxQu/p8z2fO/zZHjw3TU9a1v0PVS5lkGdaKcLGOZTgLJW8+qPs35Ap6VMECbt0ReDFR9Ve0S6m5jeOuUF/YkmzGZAGNYZO6ddAjB1XWSfIYCbL2Hw5/6U4SXr0SKoXG3zZIc8rG2O02ciNx98+Ju9/UuDLGkezwWA1ddP/7VmwGPS27uDvd+9ItTGprJddH8Hmp2DWgAoHJs5jKvPjUb77fFE7u3+QUHsAFXnxi0A02MyoxbzxLqRSSXuU9PMuPHlhhnPljwLtE6YoXftHhrS3OcbNqmJ/u0mHSfuBaq8YzbPXH9+BvLBph4apfcO4Eq6m9cX5ihj8MLu2uOD/rxZMI2ELYNJWpr9A/w82XWTUfWZaLtw1c78u705wcdW3rLmwCewos9syjxx77EbheYLFVgj0HuCNTkHfOZ4jdFzyzo2c6rPHr1Iy8H7vdSzAFT51jDXteF9A9o0yRUKBhgLTI8xLda016tMN0ML9m/4/sAxHkwmsJH9DpTUsgUAatsmtYylNTOslgb6sppL1ZY0yvAD1+ujWrsCIxt3E6mrbi2QzktbbGKc8XTNNX/4sh+/N9m+55p1aAOqf0I426lNApsENglsEtgk8GdLYKfa/tl3/pk3+CdcvKJ/lAGSVEncpXc/W3NewdWtLCO6wgVaURnHxidVfRDoxkxXQDk5UvWRM+hJLfsKhAkIG39PTX/VdS+/4t6vVL7UnQrkwqjEjPctoO1ccCqI9JxgE9D5hAJ7CL2rn2ZS44ySayRPmYqa+JUNrWJqEKfmVXzUTBDdxnKN3BkFaqIEB2NzjWa3qkopx/vFVhzXhNh+Csb17bLdMehEcT5HUT7ioqSH4XhS6WgrLaPGgUQfpt5TGRzu8V7T5pjaZjGNmi2fmtoz+KMgLlFGx4zSsUh7BjyHmORcxmIi/FqcoLqmypWNbxV5NxcCpBWvnRrycgUuiplo9P22uwiarw3x2VdAJT24JPfmL/5PGkw6k0gLpfP57/FJ/fcM8G+KKrhnMX0FqMVrsrm+ZGY1xRX8CSbr2GzVmvoCAgJsvKPMiylcEuG3HB0Xht4dcNsmQwFynWU6O63TBLIrXExmemat/oALMDVv64yDss6cLcCKrGKuKqCmDWEKC6CqrvvSskBWVafH+qE2WJObDZoIA2LDLItg6KcsqtfPvRn/sLv6tWoSbFTgYZUAq2H1NKkEJKUMc7bGGH9yceqva83ufmQxtOuRcRBgvrTN8xkwOv2LHNrotts+eqzJdoOH9qEs9z/+C5jzMe8WsGMG/Pbpb3k4fGplyihsbeG+soqv9azPhNPxQRNRjxwjPq5PHqhpsb6lPj9i6muApYg1QySY1Td9BUgSUMq2xqzfLmU99Jif+q8aGVhXhETwtg2MhZG1XQsxn6eNT3eYpAJUDYz2iEXHNV1qpGDb2QBexycvbF4RRfgajvHG/KcEyIJtfYX5fnr0ExkZqEs/Vr4fyqgC9F5p7AuNEag+fKb8a9t3yoYYwDTrzLkKo8m6eHw7Bajin3r4vHfz8iGxAw4FbOb9dXQyNEdhPWv5X6sC4aJ+n0JCQ3WZ77RwUJa0xrQ1j++GkAa8bq50/4CAUloaUKLpZw7Hv/qIdh3uw6ZmqhwFDB+OBYABkowI/MS1mvVq6m3dr5RZQ3zGiWsfqGEloHnmekuzPcJizYjT9jwqfFg4Q9Ymk7XWV3tsxjvHdq8+Q3YT+ztn//CnLZoJ/4PXbhdsEtgksElgk8AmgU0CPySBv/Av65+zy/z7TVCFwYo3+EQFRoMu9cqPAihQkbpkfC9lHQCh9/pyoewlSAfHDXhkDtXs9SdvoSanKD7xVzViZplA2ZWwg7CwByiPpjiQudUvTt9TlVB9Uj9ibXipWbA6DOfChKg3W6d+sYJY7jNIkhZ4NyiA+n82B2nNY/U7LYlXLkzGROBhRGGB7BtA8A4FVRZGQGu7lo/nClykDBLVOIC5+s6yjFVZVHmOoiyhxVvzXv12VYLDclJugi1FUVTzrLzW+YyCsp3AU5Zh+bKxAtUQcpQTH+CUV5DdwC3dNEjakbCqldPOJze6nNFNGSWjlYZ1K1gomzqgVQZVLXjpf55aYGc6myBK9p2cmwe//Hd7hxd/DcaQTaTcp2/3Xu/+LwYAJnX6UzDXMp0VsbwdBBVQySDum0ImJ2yIdLkTAaA6CmtkNillDHpU5mUYWH8PiM8sDGVrWc5k58qEjwkYKCqvObRv+zudjRiU5Uz+5Q8bM9puNBTLoaoHgYmYFvqzPc5gAyQNolosZ8oZe4HcKBhwolT51pS58uC7AZMyNoCNKSf9Sb6W+r/GNJtrBLH1HZRmRPF38ovK0t4IvXIPK96Nkx3wVv//DoOarmdAMh3KiBocqQVVLvYJ+/H9K8DqBamHhEmWf0+ykW/+n4LWIvzxRx1QIGMeIIrUMyy9xo/UsOZbAO5ACav1WSBIBXCWQW174huaCLq1ZjCCr2a8rrEUzbGwsT6beObc3ujLihlufLTtS5vgxo4ycd36HBHk35jGBpPeO0DrZ4BqTdNbl3Pm/IznFHlUNUG+/YzZ7mc3QbRUeISBZUTwUX19DfLN+pSJfMvYaRLLs0eGV1/Yu2Puv4LBlYV1Y2J8PAXQeobi4+rGmsGZDFOEEW/ypepjukIPCSi5KpAzcyNAlZ065ptxmx6Sl/c0M12W03yo9qHrByNf5qZg1XYp2WPLYu25WZnNFt6m2XE7MjmqOawHqzM2dgPI8T6MaWP6rkjGsqy+dI0omBUMuzr4e8EkuOd3TZVlo7vengN+ZVodHs2fF6C0pspvZkbK7uvP/TuXmf3u/u3rJoFNApsENglsEtgk8A+RwF/4l/XPua3K6foDvrBLCBWOFhJMECWAXSLgomsn0BBaoorXPRer9Hnhh0vAn1iDexIUSX1cdg9WQjClGeu56VcMWsIpWdF9zXNR/swPqpKpyatmuB/JtfoBoCrQ1ExYpTRKZdgvo/rSDkEbx6/mXtPfxEc2ZrxlXFX4wiQY9AR9R//SmMdynebIKkXxK0NpUh2qvlt215QzR9gMR7UT+Kr7DaNjsCnB7hFKXFLmcJERSC1H4CwgD8ts0CPN9yxVUCnoVLmV4YlfKi0I+ETx5PtKlZPUDZrX2k5BquB7IgQPORkzakFAUvhYRtohmK3ps357y/1SkHlgf8O4DeMVYKcs+CcmuEElHUDL8suOSRU5a9Z4vnfw1b+DCscUVD9XnSGf/n7vDSb1FSZ1gds18aOLBhf6z8TTzcRyIEi4a6RRwUAcaBs4qTVnNhYMzYCVS63CXU9oPuPn2d/xUxWYOaoo3WFAc04Qu1pkg8oq2aaAqwFzu77vbGFdCAN8VaYzdjPY2ZUYQBhjxpr9JohQEoMK4Du/cjwXy/R6rLYIAarxPZ3rAygLTMvWeo3NU1knBI1jG0bXa2R+6w9rdOU9Ut68JUVOOxrj+QCsFWk4Yu0rgbqWPN7LZUCu00C/b+eCADETdx4K5lq9/Ju9g/N/PnLk+N1viQb8t/iu3pZIl4E1+nSGfZnD93sY3VkDy71ghrkpcgNS+4x5AtRpumskX+d59mU0fR0zYDesXPM+H9ZUDWYXEApU2Ux7ArUZKCnzPP2vL75uC4ksboonrUTCpPLJtZoB32BD67JQhrbF7pt265TUUP64+fZw7/r6jGcboY1O8AkVMBNI6YkUNdZ1csp4pH5u9CHlqNPWB9jYp+cPANaPfML0EzDr5eUukX0FlG6nPQFUX4nse6T/6eH93v3LOewk+Ykda8b+0aBKWhcQAbiZTKkrgZO4Piym5rvmWvUauUrBri0QjNYs9/9l7024HLmOLE2PABALEEtuTCY3kWJpozZKKqlVVd09/denznRX11FJKm3URm2UxC3JZGZGBAJLAIi53732IlNsqihKLM45cxwkEoAvz5+bP/ew++41swGSZsCh1nOldxHsamy7rq2z/3LqsKFiVbUNMbOZU5D9NUaF5xUCoqNKlp6LFqgJa+rpIY1tpMiIhmFV52pr5kktPTfVb7JgO3O141ozBlNFOAxxlA8sITVUewi9f8x+lN81nnuw+lGM1m/bW6C3QG+B3gK9Bf6sBfAV/hOngOO1NregERt2+HDK9IUZ9HJDDBgBhEhccfwAXDuW6wKQNOOvDQGWgDcnOSKrpv18JUMCk6gt1rE/vvgCeR8xVGJqd5RAiBhUuxJaDht4qAxPY9hU+gi2wlcxniLxT0BrY1dwOPfYH0xR26Sua3g5eU9mWZD77VALEQDnmM9wB7ZysZHGaoUmrY6F1aRNwKLeZApdArplC7IQk2CKYydmt8V7wSiErSGhkuNfAZL0HUAMZpHzur+n2DBINhSvxbK6u/KicegaSDVQ5RioY21vfdr+9tztx8GkGvsZYEa+ClBttVMNGnQMgwX7zSWrLVBqzMfB8elB605+RPsN3ciBVWeHx5/vtg8+fcVGXgqkbs5/ruv2rm1YWKDYqGL0HF+ZobxtWo33WG3QQU6q2FDHjxYAdYeybVi3AM4MWpYXu3kFXEEiHi1e4gRKBpWAXRbH2U1ypDCuVyVnvEMlSGqZeGnH+9AP9oG5JEEO/aNNLmKAaBxpwGMAqJlOA07J2rGlASwgkrsK8FmDubG/bquhNNqI7DHtcg3CmHk5MaoGqlrvzLK5/o5rdUxrO39+czNXzKx71hhXgGeGjrtfzJaBnO81fWkk1uNANQbU6e9pDDzTbe2JWdUgNaiZvtNt3hOz6oKh2gjKjfvBttZ49jGyv8G3QVdOz6fYkCabMMlVE0JrnS8ZcokbDSMfWbCV2gAlx6zmmQWA5fBIhWEuaQPgtSCkF0YTAAyTClvsiZzEclvur2ULaqsCcPVJTVUnVMMUlMWZM554hgkY6jhzsaIbgfmRfo+U7tv1XdX+SuBzecG2Gi9kDpYkeEtgjlCB+YliYR8IdG6UgGzrwJMuW5czTXCdqSQXY0bJi3YlL9aNO5vvqV8b3fdLldvZdSZhMg6v1Nmz1cRJlWApLay1jFwxpQKDuxoXS7GVlKehwioxomhjkOMmPhteVpNivvi5yMSjNrkuQHlgGTAjDhBMpCx3W4TDPJEDQEmSRLb0RKYy6pxKrIAqjw+24/dC/UMeTGsDPwtS+ZXf/o+Myr7fqP+aIZYzQgIfOf3f/uqB6t9uw76F3gK9BXoL9BboLfDIAh8CVB8BiI/DaOGkUINWEQ0AWPmrTkqpdWN5bbCKyHPJynugnQCwk7FkcMqwtCfZ775IMmS0SH0tHYYdNcjSbzmYgL0DSX6JvXrwUP/IdzpSnKqzb1o9GUA7BgjCwIqRBFDCTOAOmS+TV0o7eK12SvVmOxI6gYNwggCJyG9VhjCYQsvgvXA8GwM6JHER2wP0tJ5SODiuTSYJe4tzasyGXJlPGoDZVb939R2SE6YDxoX4UiTMAFt00ms5cga7ZmcDNnkZX+rT54Yk17GhSHfjDOKWOdaUiYCSDSMDZh/OD2barKz+aVJkVrqMjTEU7FOALbjqkqzBmMudxQetDrCwcFsDPOlgjSiwhelOkIX6dvwZsakvqr+RPHYXqoh49mPZRiVoOGkjlgAQJi/CuGbfJkV1bOjWRIu4OCllY9Bp1AKoaZ8BpslQWvCrsYUYHzbSADLsqA9toAowAADAxHIeRu4xOI65Ec6j47jsC5La5rgDWG0sakkWvDaYqzIe7o/2Ma5kQiGzBo4pbSljYZnM9ALUceEBE9YQpCNuLwPY5+cYUxbCfkrWa8kwxwNI8AKoRiLq82ZP4hrpXwZ3naP6QDws8uDKKGzZMEC3yYZLHgzoTj+y85WJ6J6LXqarwfdhQsMWB/xtKYZ4+/i5q5hVA/3TN5JgSaiNEixpH/vY+B4DZlHNDOdecKZgnwfXpVQHuplcAxWgqWaQACP/5XfNRfieo1+egIJ1FZ6hXA0snWufSr5LFzgxqztIsiTm1Qmb9NrTw41hxKSaLa/lczCRPknOBLjlueIJKIcVCJhqwx0lSDJbuxxqf7GpehvoimLkPTtXjKn25zqkFitla0CxYiHPxITOlIBMqoRL1TylcxuxqWeLE/VB8FJt7Y0paQMzm2cdw2MpkHyh8jUbSYGJTj5dE6Ma/hVZcC4+d9G6GyvJFuLac8HLhe4tlxvS9efZLm7UtVCHspEn8HyRGwj0HYQoWM8OB0mIAU0W612egTpOK1zj0a7xSeImYmEt/a0RtLm61pEPY1umT8gOvCIBnfuB3DdrLc5hwjI8rP/jlazzERfXzZsL91e/MmHy8bT1V3ei37G3QG+B3gK9BXoL/P/GAle+4wefUUMTf/tsMwcCLlh0qR+NRW3cFzVGcRcoEkJyTXw9jopwE5nr3v62nRpiTimnEiYjeAcgS4KlbYCqHL4dOUkHAmgLgCyyPTV4eKxlamwtmR5MLEAO6e+B0ChgDucHlgOGCOA7E1Nhxlednpb0j1qIB4qRxQFFfosEeQyekfNo/ABxpyZcogI/XG9qkUaRmiQlrnsKQDS4CNizc+2Y3JwPYJgO4mhhBOxBP+Y6tz0dk1I2AFycZ9abWAPEql/0ifbcvvZje5hUY53yNx02qXVsg83oATJe4l7x+pzUicRIgEFrE+N7GT/j48XvD5BFqgtAcXmbMK5e0agzdndcasC/vUoODstkNNRGnvadPN8NrknyK1bVctmNYlJPfyb7vuljkJE5fQlQ3ZIxYXD9GzBIYzB/Qs6XSH4dj0qHGHkcMMxqQBvbF31sFzidMfi0cUDfHIv9qvaj41fZLOysr6BZu5xMkjrxbkC14kMB0S7LE0O6XquPBhDOtIElv+zbKD3HN7Zl7MXRHjGquUOCiApOGSyWeTzeaN/9LVbW9i6g6q8+QJNVtgRLgI4C7n461ADzNeMaJmYV6bGndcymVoImpbGJshsQyzmFXW1MdzpTL7Lt2gxaaJK4njX0yahOe2GTkeqsHgisun4udhVH9uD33fq+6qwKJQYDXw2i2LVNBBUA9nj12Mt2Zj35WWwo9/IFIFQPIWJDLdl3iZnIoh3Lqj5aJuyapgBG3Y9VS5V+Jny3JP4FVHd1nzJO2If7iE9vZ1Ab5QRxqz5d/aYcDW0D1rNtJpUGTFKo63Nl752d7zgb8LYy/W6LDV0DXgHMipGln5uVaqGuxKZq1so1gNXGUoj4XEB1qBJEkwmxyipxo5qpgz1lvVVd2JXiWA3EVcrmfEYdVcAhIFWspid5gI9APgFM/TvxFlK4CAgvzIzWOHE91cSoJn0Zz0OQP6ARTjSTLSQ5aqWUAJSMa5IocXUAk7aj2VwY1yRG8p1QioSWcXuFLL1GF6zuTP1CBszkHYxqeNxMytGHDCvAMP/lebbUJEtEyx/HqweqH4cV+zZ6C/QW6C3QW6C3QLOAXdGPZo42u96c8r9sd+ACSZTALMZXAA27O3nhOCI85E/9WGuQczGz78p9Ib4s3T2a4MhILCbHzqVYirga7Wk7gVnOZltsCWVbyBys5JjGJ2T33ZMMlg1MguirkxEJNZLQCCAB4CS2FTC5oO6p9idmE8CLNA8mk/hZ2Eb6P5YjSlkb2BGAJthmV4ANiR+SWGfM5Tzt+AYX7MkBhvl0bKj6gpQX0D0EzJTjDmvaSi9gG0hKYkWtdFRbJHcinpS4NkuG9SazJ7VbfVyy+PrYYX0tV9bByfjpmFskiSznP9uWdZS/oS0yg2I/WF5AYA0R2FP2w96P0GXVLgUIpzSHcZ212tk1gBJvP05/mEkW6kclWroUZbW1/1Q3vPE1nay03b5KAiRn/67kSa+lPYC2QX3hEpqQgb3OgI4NGGVQ0WT0xbkGiPIdt7mAarXeap9m+Df2E+CYPvpkvI5lyQScxEm5qI9I4OacarlnTuhPDdjHaOMkYSqbVMsGuiXRNevnV9nbjGVNELHImXxb4hfGG33UeuxcMxaR/JatbeXcYYlTrfvVwCE2C6onOQ4AGEBKPGpdOEsPsk9qrtZEgFElYLUArLLRJpMwn3p7EIDcqO2Zc0r2XcZrGFBLcnU/bcTgGbTTDWfkLZlzsE32lR22Rkfd4PpnNTaUwpuNdZOu33lVkxh3A8ZtsoDQZnLibH1YmlfbAaaVLI37yBJ6lA6ZArAMWEDVCc8425DQuWbazlmAC4Ay+eVMwJwDrCyKC0xY57pBykFXmDTi+D7tJG5yHi89H4g35RkWEJ3+OK5X3wGs3lbH5rnD5eF+narUjBMqiW7dUrZfrLWcqi3K5JCsTazoWuVstrYPdQukbFYnOe9K9bhms1MNzVm3ew0xrCZeNpLY7+oJq3v9YiqGdi6QquNyTpwmWyGknVfGbPL6IivfUaPUxCYh0lxtrEoijzIgDCWQU8DTkzExHnGoixIRbwQMXZjG16xiTXnm+Moy+QGoVT9038KQku+3ZRVOiR09rzWRwu5IkplgBIzS3/PLc0uJYYFJBZbWuO99F9jYAFXOjxzd3M0Ihtm33X1X919G00d40SPOgtYftfYRGug37S3QW6C3QG+B3gK9Bd5ngfKK/xK7xOnNu2SEltS12MByqv9MU8y778vzilMRd6AEmf7Tzuy5/8SrSfwr5rjND2lDQwZ9ToTKbkkLvBTwuX8aAEtMq2NBlS3TsatiBXBQjkWowVw6iYbeqZOahDewiC6v0oCD/AvOSovl+8OkxJk+lwOYs8KBTAmbEY6d29jqbugYB2q3KRCH6pcBoABUYSs7mSJnDZQBrshrSX7keFJ8bjt9cV5hAugwQHKUujBx4LSd2c/CEDhYyfgJYyo3ThvBQjijsBZa/su2uHVmcOMAOzuw+ufyM7CsgE+fa9btizGGqaXEhuPqyt+iXfNzLGNb2ETadA8D2sj2a8aW31wwe/sYVEsyZOqq14fBV9l2KMf6+pcFVm8ZFFJK43L2q249+7UOoFmAOm62pr10mvqPISABR7ieiUdFMuq23T7Fd4tRLQY1mUAxhlG3x7A3Nosbh5OSNkFVGNL8S0BoZY4qHtzLDaBtDGxRbbm96nB9j/S4DlnLCsqlu9xO7g//5U7/MAAAIABJREFURqKb9gPuLc3FDY9uWP9rva8tNB2LsryV8TB4v7o/PRrcbjpmdKjPhpZog1qqHJ/7O6Aysw3VS/dLYMGlTooadBImmlM67C3N8rhp3YFCb238tBjtBqJ9fk625AGT49TslUcVZq/7NghT57R7SzLgTwsr7ces87Nu884v/Jk+12BtJm72YLG660Rmzuyb0w/T61PNmAIcocDIcLtqzuBG4I16yI1ddVIjpMK6eb0/jKz3zX0GUHUyptLMM48AAPbIIvxA+50T6+BX2kBejMnZl/ud34l5jXLCZa+QG2sugOOwDVLllX4vpqq5eiqp7hxGVqznzkG3o6Rz1FV2CSYkwdNTDeVpNzgWi6pnhuP1BSZXinW9OBfAFfA+m6p0jH4vNd6SZxcQB/AMkNy+3OvGQvA8iy7E1C4YWzyXwoM65vPCSZSC6FfET9OKEjBdkHnYcax5ZiSaVLG3+m/XYJjrkVjUudqY06InZsImp+pqVAltCibDBiibhExzlVxa0gIstnYi+pT7lyeDryOjuiTAxMMmpjUqBIZLrki7adv1qcv0oR/0iiN5IH/o1v0GvQV6C/QW6C3QW6C3wIdb4MqV/vBN2YKZbJxmEmMgbyVJRerthacsp/d9jTV5L9lxzWToqLtIZ3E55GjDKiImw882MAOvAeq0/QzGQ98PhTdgFQ/lZMk17d5R7OlADiTJhigvsy9GFYdxLmcNie4NSX1HctRItuSyNpSaMVBOnCeso8vgyAPEEcLXd4kYLVsLiZIIBDb2ApJIy/e1HbiLGfyl3khjr4+VYMksbTIJA/725SDukWWXsD3tB4jFST0QluJ4gCwnPwLQVn8AqkmSkpl/MhWTxVcY3KBjCTK2JBmJLdsG8FN7dt/BsImndb1G2QsW2AScwSsAM7JjXzNtAxDF2InBC7tr4AtjSv/sxCY5E2CG5D4Gqw1JwdRyrHLi8e22FfsWMKddkE2CkSrbsC+4ibxc4Ehfa+gp2dHw+ss6kTtxepErzl9T4pwf2PB2YAv7+XwAbUhQWWfsSDskPdrXYTxLwIEDMI2qqZVqw5ulbgyL3V1RXlfuqAEy9mPbONOWTtotNp1bQC/X21y/QRF9UdvgvnKj+cj3xiJncD9O+llwXcfxxA8+tU0aVzzsaQFV7rmKTU0GYTbk/NCKl/zVMzK503zkBjI9Upq92SdJaQyEDTobcivwaT0sx/Xg8wRNQC2AMelpfJ+TNdi1VgESand9oh5RPgbkpr6zi73/HN2w0KAzFrcU9+pxEbBGQrLYoJ2APrk5WEeSqYmSK11XXV2uM4chudK7P9XhHiVzyqmFeU9cMN1OnCny2qsSMwCfilPlkFZRUKpGs0pmMek/baFk0H4GkljFygCBO8XLL7RtRAECnk6OlOORIZj4U5513Neu/qP9MBPyfJ4V1GPm/vLEhtYBdDknAOMloBjLssjXlZMhYzBxtLElIHVxJrCo7ednu06otNbK1XJH4Qb73d6hmEg959abiZnWzeI9PVfOum2pQIib94SaOktcKs87YltP35t00yWJjBpkZJSNKz8v43WkyTra1LkLEDOZmLuC5yVwESVMICUjBXYVYe2SCQwblHJJtrbWwrEu1faO8hT4wZXz0vpz7Qcz6rGgf108h2eOpzYBwNReTUQrDxbamWksIv91XmNt60zAOtjIE0fcSRnnHJ9lTEyk/irHCUxu9V//3N+xXIgPetHTqC16oPrnrdSv6S3QW6C3QG+B3gIf1QKFFv7S3eI6xH2oKpSALTluxhIuA5CZa/5o47DgWuAM2+ny9+TEGcGS6HcTXbGuAVq2WQNEAIQCTady0EgIdKjMvftCew/kJILdkNnuamPYAbLvIsGby9HCCaPe6ljLaBemckwsqgDaTN8BkjAUsIcT6ZHJiuuSE+UU4pxTaoY+spx+jUk0pGM5+6SWHwCOSaykEwTOuDYqYBFpMLgGBxUfVE5nS0jE+YwANQW8Eqsa+xiLagcApxMWaVmT9QaoxnaGHdhQ58y2xOvapgaqYUTJ+ssF4XRYxqe3Ubu72gkZMm3jnIeFreuKM60dAfLEupqRrmvmpEk41lwzLXQfWQ8rBvjhw0G46g8Gg2ElU5YvpjFOI/wKixVLe/BCt3X4RWYMwkwuBD6mP9QOMHSADfbLORpsuknOL+cYMIlWWoJxgKjjUNFcEqdaI8oyYDZmWw9eXGt9IRY2wLTFSIYRrY0MGjlR5ws1WDDLadDK/pkkeHRTsG+AYtjKAmjFtMZVDkOUsy+QaKOCqAJaeJs5LVc9LGMxNT6XtGuQyUDjPI0GOTFmAnLBm5Q8V9cnHRnuFX+UNnP4lvkURtYUZG3f9iWJEsuNGrWONLipx5rpH+JTp3oTeFkpbipONccH9D6ylRlN3RtbZipL9k6mXexj0J8JJNa3sjVc28Hhp3Wpn9EKwKp4vwe/U3Kl1wJumw2wjcYiPz32YCULFA90P3AUACTPC2fdZZjI9CRKglFNkqVMMqSub8l+eR7YLAJkBrV895SDJ5Mcs6rjEO+KVNjxqLzdkWQrZ7wsBIR97zERoHMHpLrMjcArDCm3EZfRbcHwMiz0H6CUfnFU4mVnqsM6P+fckPJqbFOuR5M0g12VndnXdWGIoi5QR1bLE/0Qq6nswYxx5nOGang5lzR4JgZT9VrP58r8y72l+yhdLrYUIG32VHcas3e6QKdryYXVFVjZRKnWs9bP/QDSpG9KSaXwoWyTRF3bYlkBnPCd4WPzH5Oe1G+dm30NOM34UVIp9wexLhMkKoPDJKlWcgyAaaJqaYP0SBTUUd/8t4krBH+bPhJmwbktNHYTOcuLZQG1ofc/yssPp9q/7o+Psnu/bW+B3gK9BXoL9BboLfCBFojP+2dfH7L6sf1wn5PXJo4UgrGRHBvHm2rJFEchOMbArx20/YnntxlWnG+BEFjDI8nkjsRQTuUAnsqJJSZ0V4B1AyDTGxCL77dSfBbxbwC3C2bK5YBSk29HQJWERBeSA9+4BvNKNuHI5gBie6IsDwCqOKlmKuISLfHAtB8sKB3Fqd2rGqQcT/lHBBAlnxNwdvUT7Y8TihwY9tQSWvACGAK/BbbS4EYvlsEI6qttAXOJRK+SEcFoGoPZMLGSM4oSX6dlLjWp9ihXQ7/pokvT6AtxpbC6MEgN9Dt5bV1GjrMjI9EORCyAtNVF5USJM8PNNKNLFmVfT/aXe0ktWvrNb3nrdrRDNNqBZbmzOcOmOvGR1kMJ2+8LQ1QIy9cYTLY9frLbPvqSdlSWUqdSVobfh/8mG71n4xiomMkF3BcyrvEVsApzygWANVUsakad3walxmt05GoKxM6yAS/bkVkYaOSTCkA1IHZH9QYwOUkT7eZahBFinDbH9LGbwIC2LrwvdOyVJmkB8JmJhitS2Y22dy5U4yAj1eWYzfllw5Ial2Qx/X0MXLdgaNrhQAWs3AuPJ8BM7tEcC+muB7/eMKWJ3EvHtT63hH4Xm2oQzTUBAVamYc3mbJk1E1gVYHVdUMe4ClA0lFZH86FjRI+jrao97Iy8dQd6LgA8VL0MqxrAiCR7+/gLkonfNgK8VLzq5p5KF51rzPAy4K8xyfXzIApg5A7kulk2K1CHHJjNXTtU14pkakhrMRsqD6sAygC+KvSJruj+IibV6mfsoTcgEuCa2s4BrI5b9bFykblPmQzjOTgkZIEJPE1OEUvvLMDnir2ntqq2RnUBuKZMl+8nLVtQzsYTZ2Jwp5fdg9dhUXW9eCBp/K/OiSTVU3So2quThcMhBrrRtxXPulxIKi1kTl+dSEkPjwHJmBa6b5Thd7PaVx9G6jOZfwUHOT8k4D6/iilFXeH7fd2dCByT8AhelUzAANASjGtpEm1pqklyXMBoZglyFpXZV20AVDP0A2JJs6ReG3TCqHLX7lgcrGctv9UXFZfR9Qnjv6bWq8ZDtAewqQ20Bh47I3oBY46gSrIeAzWVFJnw1ahzQG8u6l/9osdpsX/1Fugt0Fugt0Bvgd4Cf7sFCsJ89IaaXKrtaedKb/5U02hcJzGWdmPkJMC2emMSbmQ9hBvODbXynPqmQA8NILOFJdxTIOqOGiW2c0jWXu04kMx3QFZagyVtCLNBEiScFxxaYlDpAywp/QBEakGTByOfA6hO1B4S3MRcxRRO9qRjjNTGBMeSNuRQ7uv41Fx1ORqzJADTJC1yzVS1jyOKY2oQTQystqHvVTLQErtCdDpm+mg8ABgzayJ+QQ6qASFgkPVqb6PfJF4hAoq6jEAGQy8AMnbRJ4CUBFJ8B7QjXyTediRwjkzXskftD6DGKSdjKHZBYmyQDXDEYadtbMp1xOHXG7aYmF7DHMCCvrnearGauara3xRwBkCkx1nDucEuGygYRJAgR9lcr39dsYeqkwmIFwpYn4pJXb6mdRy0gaw6UceeUusHgwECKV8DpQ0rGnbziiWtrE65oiRCIiKtzseYjmUFKulsyW0dY+Z6lNkm4DInlGmGxoFygu+/dQKGE69a9sP9TiYrA72AvXBwQcEBVXlXezVEbP9cBW/v7Km0Z3YZxBQwkJ1NnaWPMra3CW1b62mpMUbNEef4SdhkCa+7VLR31WpNH3PX1s2r5okB5Phy+olFtfwXYEt8K4wrTCs1XUF8oC5ucgBPMWpmBOvN2Aa1uUsBRNgheJp/AvT5x8mRWML+w2ONnZc0xg6yfvlQ8aqvSDJOMZMC4Ji2QKsl9vxmjKfZgDHaLGUH7cNeWrLrZ0BdeW/PsbW9kyQhlyVRWyTXnpxR/2dCZX5WaCHxq9RhNavK+TEmDGDD4BLPTZZyJnisgCaJkTL5rgWeHZvKvc49g5l96bQdoBWZr06RqZOZvr/3R2XrFVDdOVjIPgJtkgDPlbV3S6nGx9fEQI6hY5VcSddlc3GqA4tB1LNhtWRih4fCvvpBPLcYVJ3TcgrDmqy9vuSONc74G4hJdRyqOjxXx5ZiKjOaVVvVAlrZx7Hc+rZF+ZoLlZYhDpRiMBnngZfEsPKT7LwAWMZsJuBgUs80rufcg/oPgMrefDJ+RjoP2H5KRAUUA8yjIDCLqvVkF3b0K/G3nuDB/siFVQpH22SKKvwugDjjBQaZz1ItZMR/wKsebnna1U1R90d78PVA9c9ar1/RW6C3QG+B3gK9BT6qBd7vbX/U/f9ke/gp3pnZDlCVm1SszCO3GmDKNk5mhJur361EZliwWmd/gDZgKbe7AyX9XMpzMzglu61rmsqJxEGUA0ft1T0xBWMxnZewrDi/8uHl/5m9OFQ5ml1izvybmNfIX4mpbMmNHC3F8b0MRzO+NjJfwCrZdmEZHNtlYAe7GrkvMbT2a/kN26n3WMuQIRuIAqJxlrUNskeTTdoBYjAOfclxAeB23AGekdzByhiY41/SfwO/Yl8M5Ou4AF2tgd2h7wByshUbZnFexJ/SN9hVZMsFQs0K67tjUUNuBRTSv2Js+el6sMiFg428Ps60XEvHxrJDYJ2xle3RmDmcUjfYDQ5eFJv6kh3NbRlsM/2VYg5/IrCrnYhtTY/VF9hUTk7yRiH+xIsySGBQ9RujVFquyHTJ8ps4VYNCU0CO+NO7sveW5cJYsr7AKIDCKImY0Fg3hBrgMCAqJxTAEuvzevyzkJAdcL19fBCZ9aSPGU3fPTlB21ps9jNOtbuk32FLOSz7F1CzJJ6B04SMAVGJFIRFxj7V5ytwWheqgWujOwYRjKgPnnclb2J5QC7LG7AFHgFCsi3QIIxqStOwXdKk1e8NQJWAy4Day41iWrkGZbqWWMnhsJUll44bOHqg5RyuJjsYZwwdPj3LdUcy4M96THi709+IiP9Nbo7qepO854bL5TNQLbsDkgGUblPHMyPqSSiOEZWAJcraEcBJHVVMmNjRuhf0HYBL4jVePDPMkPJMovQM3dHxuBeR9vKMQgTA5JZPU9sCjqmPaukum7ehUJfNMa466PmZ3qeMKwHj88vu5N3ksmViZwjoVd3VuWqxbmlmald1oz3pxY2qa7ESst3oJC2BtkpA986lkpipFtbmgm0kmdXlQn0CU+kqRDow7DEvarmSUOpsCQQlHpX7Dr6SbzzPd/RsZjJSjWyd6hPpbVQObMWLBEcGvbx9jgkS4d+lls61dqoJDrjRxKQCUtk/kl8qvAKG17q/ORKA1MJhGcH5gQHi9IXnsyZGL9R+KgWzbbIBIwSm2BSnlRI89K3lWOBitfvBN8D7Xu0+Z3F7SPL9sXveA/eD9v2A5vpFvQV6C/QW6C3QW6C3wH9ogXKFPpqVype2G/t4A+AtStDwsi9pjxsfvOLFkNppeXzQxLgWVrvqgDMBw1KUz44/4KRHauhoDAsS6Z7UbSpcrzacMITSDSkLc20yVMIlOYgAQTstW93DM7EBavjoUKBRrChxpJbW1sEd86m367W6DineaEs4UkBVyBMnlD6TDAWHExAEUIZJBQxOkONqV+LIkNbyGzBsVliyXI4BL2H3UufvNsqnucpkC2ivOE/L/AzKYJQAqdC25ZRWlmBsZeZ5h3PUASi3ow8kzm3/HfUT1tQlcfROGZvIdwGqzgCs84JdNuA1qA5ji5NuGGcZaElZkTK3RLpmvtQ/XSSSJxnk0h7X3QRdZJVXGA/ZnhInDY5fFvNzPaNh+W63Ovm+tlWylxaYywVyTCrS3oCRAEemQpDzgtSR5PIdJM6VIVZVbJGBKh1hm+qffUm2wfqJ07tiIgEjTjLUTqrGRovdvQJ8hbI8Wqs/gZq2AePc8cH8dm0QffM1lrssTXhYQWTqUGtijQA7sJo44sgrPYMCjqCkDAZspxkA7VvLRYM5DbKocnpIwjkX3O/HHWlfUS5G9ZZxVHerERjHNRqp/tc6jzcP7hjhil0F6AFCE0sIYE1WYgArN5IkuPruszcwRwLMW4xrkwiX1NNy0gKULlkDLq7YSxuAw9YkiceWAWOeJb51qluDQyVWOng2N6hmqjbvIQG+7/Mlxtz2z+m7Te5zJ9+qCQFOjfjQS2q6GqAmk28DGqllyvVq2XZzT7Ce1rEcmYQt2wWf8RxRDKjDainzUkCV+Ql+LxVbT1+tztZJrFdJyjQTUKUeKtff95/jYnO+noSjX2JplbjXiZoAX1MB1pWkwk7kRW3QgWCbTtCAd3u/21UNmd19DDtSH5XS6FwZcZVoziW7lIVtKCZ1a7Bjye9G0l9PvolNRfprhnGR62+FConcdM8vlbAJs67ElJPJHL5zLSkLQlsYS7L7qsiNHlGIakmIJDkxNtd/AbOMHO5ZrnIUIxYPC3ye670U0Lxwrl7zrt4r2wBAYWDD4prRz1X2iM/UCWMz0yVLZMVattQECqwpd0rSO3FHJIM235k6WfqJHuGxx8sVaE2qqIyF999X6WF71V83t1q566/W9V96C/QW6C3QW6C3QG+Bv94Cj7yyj9CGHeb6E96+85s/+SIenRly7ODROIK4AGTfxY0N5xLQ1v7Uxw1IeRbzY6YU4h6kPmccSWJQaYustGOxo0NJgMErayS62t6JiNZywuQ04bhRExCWBMaDhvflvE0OFN8Jy0gNznJBAJbI8pxsSADYyZn0HQxmea02BOixndlKnFrTOwF19OdAJz5BVgvIlvMKtDpUWxNJ/GgPBsXz9trNNVPV5tLOeixoSS020bkH0Mb/xzHEHJb3VjbdtJNzNp7Te4zEFzZTywcwm4BMjKUDOmqTTMeAagEdl+fBVpx/tcm5J0NwgXhMZoc57TuhC985Z1x0e5BhkDkFWGmoDTvZ1k/XAIEBtK8XJvBSNPj2ta8oPvX5oIi12JeH31NfVRPTTjrbchBT3ToeEt82pcGZQ6MDTpECF2C15LCAqhlVrG/45wvfpLiJDa5R545znAYzyyF1zVF256TYPzatbFE5We8LqAwblMqMgF0mFMI08QrG08YKmgaoGiwJmF3o94U8feKizxdywLV8VBS1s7wysUNtWbXJ2CLWeqQ4RADgUFmmd5TCeotBiZ1dS5ZuAcDDqsZefAaoGji605wHKK+AIP1Oat4r9jbbuPs5x5bEyc58STUd68de9EnAwrJmpL849zRey4XwWL8lYHNJ0iW2MUD2DVT9IHkS44XJpbI7Z26gVujSjDh95sbIpE1uDI2lGy9J3XpTiylpdE/JlV7VDS/UCEazLTnt9DaTQtwb7f7QMuS5An8OE9AG7Y40i6r+XBDLqvWA0ch4AbS5LwCQLAP88vxoGXoNGPntSYrIdvnNti13F0OEiarFNJJeQLEzfvvSZYxFkZB42LP7AlzOJKwYfPVlRuks2iTRHBNRUm1wuksBzW3FXg81ZhgX64v9bqlSXk5Opr4sV3sSHfAwGololWhXNVQHJFiTCuVCieiI0fV9stb4YWKRZGnULVWXLgDJsKwwp54o0xgWFOQ/2Ex+keeX+4GyNgtAMmPS7ChjAxszocLlWZgtBagSl3pudjOJxrijzJQ6zpypPfLzZpKPF0xqLOMLahDbNBisAdamGI5kxB6Xbby3SaW0ReKmRMmmdY+NDJga67Rez4U6Zg0oHzevjK16KLzv+2Ob9V97C/QW6C3QW6C3QG+Bj2yB9lf2z+z4Iavrz7T9ZL3xsXCNqdhCzVMcPSdM0coZoMuOffnX+Nn6ntnwgFb7rrUcVtA+GwBKIAymCqdSZf66vYlYQxL1KG5qrzLLWtaqHWZTuRqWEoYpcntGc5RyUXmbQ8BamBX8YFwSwOxcTqBZUcrLOHNvY8fCCMJ0EHPGOdiRKybK54zcWKAZaTCOJkAVDHFDwPhI7331Fd/Tc/eAEBxbYuIsKyb+i/5pBy1zCZ0CEpFF5xoAJJtU16UWzGhQQzXO80h4jv5bMko2ZICMVuFg49izL3JmStOQLMnlaGDjYFXNtgYXODaspMINsBiolk8Wae8jh89ZeXH8CR+lq/wuNqyB3GCkGGB78ryS4XxFB5VnDXMz+6no8B9nQkIHtPjRhV6JnTO/buAVuSvSXQUWA1J9TbMuB2YECcBpHWU00uN0qAEUHN9CdfErG4ABqFkyG6lmpMZ1MgZ5OZaBr51eUBB2iGPrZEdmGtWOWDIrdTX4LzWj4ay2MGuMXzn/C0krzwEnYr5mkqfzCXje1kB3vCJghjFhLbzGtwDq7gg2VjuJNRwO5hrDGm96M+GwJd35Fnp0WFhAN/LoxjobrLrDj+7vR9rbWgYaArC2CxzwnumkArFeyTkGaMZ4Rou1DLaq5L++9gDZJhcAAaqglNjVbGP6VL+zvjGrLsliTS2XAZsUsIQGbYc0Ssx9wjXfAuHv3O6GN7+UWGC1uX74m+7ywWuOrXQXOC3Pe8CMYluNMiZyzFjrDKmtqgktgBcJltpkDL9b9l8ApuNPKykYMaWsMxsLR0jbAnRcO8AqbRDHysEBs66RrHXEuHKNkBxzBxEXv5iKUSWUl8kjs9mcWs4zWB4mVkD1IeCedlUESM+4tZjYNUyulCSc065uC3aGlN8m8Zuei+vNrvp82M3ui4mcn3R7x6pOqgcF442Y1ItTMaoXO91QWeMG2n+heqost/UFeC9XArILrSPRm4y41Nhd6IGSKQuktWSK9g1vaHoh2a/EyR4bANUL1zZmTJoHDZy7pCQU+zMWkBnrnmByT8t4HnEuztOrexUgjH2dEMnjOBMk5vQ9polFTemZ6GdiL17w+zP9C1jNlCRHIx8CsBboy2QW/UNwzExm/golzr1NyrAX90eewf/nK8D50bq23Qdt+wG794t6C/QW6C3QW6C3QG+B/9ACf+4v8EcyG43wLh4nMloYCf/5h3Fo6+Mw4Hs24FYJdktwheMStnUMcNLfexyuiSS7OHoL0bJrOXT7BwNn/IWKcqIUWEAkrGT5JY5MAIA4WDAV/s0OclmBSYAcsabEbZoRob6inE/qJ8J4UL7mUCB4LBmtAaOcNaeAEjAbuehhXBoYX5ItAT7g+BzPqrYBuHswlD62AKrau3ZQTKv2S81PJMpxYHmZ1Swm02sBKzjYZbMAozCqVpNynlrWmM+mlAVIG9w4S25YWWLKaMjZgfWmf8StwbgavOvcuA7UknUom/pFO673eqXVjQ3ddRhDM691wQFGIHJTvnHCgw8LyLYT8qlq2d41s6nd7p2czMU7Inp+oM2VsTU1OMxAbQlVbxWQTaKkyPUuJQHeEosW8Mp1wdkElHKgsKqwrJewsE2C63UYkXNgv5oeoe92VLmOANXqu7dHTllgib2dnAkjVMwq4INzUmIhQMhGlJmlq/i6aCIBK8p+tV7IHdfvC11QAAZxhfcfLrp79881lpfd9Fy1H51eFaOOBGLVHzn3e+OJMlxP/HkgqvxgItZLYGGo2NGd4bI7VJKcw30BPyWtGe7J7aaYMDbzxQHEYxP9dkB0sZOcV7GncaybM81gi+wROxHzm8RXnGMlW8ptm+RJkvKmnbZfi5VFL4ENwmldZQJyvCv0HzLgKoHjhEv5bvtnZiZ42nMA1TfPYhVvZjaVodW2zzrq3m4fvqB45+cMpjbzB9363i/Frqp2S8sk7BuGez0pc8JqZlxckhQJDKi3Fdkcmnufy6g34LJwYyag9AMmnFMAmGbSRs+Jyl7sdmBa/WypbQqoMtHFBAtlcACUrJ9rTLDvDiEJDDPAlJMwZcg5NpZj6ZlGbDgqESbjlucaU8SUwoAWib8WsCQUgXYHPK9G+zreXrc4kQz3wUw/xWJqIs7jWOVlVnPkv9pHDwbAH8DXABWGGeAukLoROE3NZLGP6tNCNPBaExaAwAuBvNyZUTwQlUq+3jz3xdj6YZBJjJrW8DVx3KjGEHVWqXWKgQ1PSXpW1z4wNBMHIy2ntYGlxdxeTsVkNpTI1YykStZV4xjWNcwq/zEJhoyYkjRAZHjfFNUB0jre2vdDzqWe0ga/HwxQ2c9Pbh8577bs8XurFvcfvQV6C/QW6C3QW6C3wF9lgfxN/phe/Nn2JizSAAAgAElEQVRuYBXfBocFUZXZUr0P5AKYPLRDZpxZIKHNWQdQsA3yYRzFvX0lURJFOxM75VhXgy1JcwGHsBqAQuSRcvSQnK7kvJGVlxeSOJxegOqOgNCuwNSeGE4cVbNXFLqH6dD2+LL7AFnFkwJo7fAJXOD+UIs0JWCShIO4U5IlEf+Kz05GYoPZYmp39Z3ERAC+a3IMDyhFYaATgFN+ue1yhflgOOWwIQe0swzm0MaAYmS+gAbAOMdkJ/piwOlYX1hgHQ9GteERbA6Wi49ukhKgqoSgkVIbfYb5NatbJKRru8KygnFsP2+mzUu2WB0ObnsEVCmv46toQo5GObmAizQiJ/ToM93WkeIKAZIk1zn7d5Ekr5vdJd7XPBNAciAH2owqzHUlRapY1S3AKRmyrEGuThtFM7PBQSUtVOxdHE7GUyYUeDnetSYL+EzyocccSwO0OkH67eGobZp8OfAt7QJWOTknqPFA1Bv0oU+B1Nl02d27d97de29qUDqfLbuz6bx7cHLWvffg1N/PZ3LgycLKNddxzwRANgJeu3t7uk6Tbn9y2N26ebO78+TN7uj4ejdWVq5rR/vdkRgwSjXtDaYas6eSeQq07mt8MAD2BE6qPI9PwEwU/2eipcmAc7W4LpY95GR93VgK4MdiTRLJ6oDQSyE0BPxIefMC5RHr2sAuiZPIztqc92JRAaZrscKV/ZhSNk4IxXXgGskOSVxUNwi9Awg6qVU9por89QML0NowgsbT8KZq8e7e0D6CKGevd5v7v1abVYs2JihAmnAB7iVMgkojmW2R6IaR5Ll0xYySONebZlKL+4IJIGfwLWa3JVuyUtlMa/qXSTDiRgNGHYKgtpaacCNJEWWwmCSDkaUcjYcVMbEeW9z3lMtJORv6uOEZoM4g/V0oRhU2FgBr/o/jic1fS3JyIWZ0pPEx2BurG9QXlk2kMbYSmhudyZWVmE2xmwNAKswntlTc85pJvrkmKwDHasuPIj0wsReZjhfYCzWI5bi8AxEznYQMHDEwsavsy1kESobF1HIzmqmDPdV9yTkCIQfc5xUcn6kJnSsTSPqe+qk8pNWKn0W5Dxfan8zC9AEb8Aq3GnnwzFGoEawnElw9EYNLhuKM1kDqqAf8FynH5Xj8reFXmzSp0Z6x2J7a7dnRxvrVRv2X3gK9BXoL9BboLdBb4GOwQHmAf3tL7U/3FfCK33X1J10T/84CTLIlgJAVfDBPHDp44ko6DAAiRhRJLLVO2Y8C96Jpu0sBUuqommmxg5+aogcCoLQHQ4GHASOa5EGpCQq43BG4G4sxtYsi7wVnc0H8mXbZhw0lFlCrAZ4jJT9qrFqT3EKswTgmhjZZe21AHCd8fI4BztJCM5jyCa8h/VXb9McsXDlUMHEG7ThF9r7KSYUt0HtbDQzlicOMuMc4bQbHJDOhf6m1yL5DbWP1J6wo/cCWSGmRJNrJlbPHOanf7EP8Gg6vk8twjUjGAoYz2IQhLna2hoUxi5nawj3+ku9IKo24yb7shSzP+bTfnPL26IbiCSlHo4K2uIWzP6h6yY+07VznZVSefa31nugrZWcYG3RMLI8TJiFrJWGSD6h3gOclck7O01LX1FIFDPv6WZabUUkGYdpqtTWrk2HyauC67+bJa2DWORnTMbSYNMjJGflcMpAkw9zMxaDqfSH6a3Y67966e9a99sd73cmJWCAdd6Xt5vO5WNXz7uRU7zPxUTBiBWxIfjUzgAmzaDKc+2VvV+D0qDu+cbO7dfvJ7tnnbnc3rx8LqO7pc6+7oeyuMKzDgZIIKRnV4EC2oyYRmV05J18KX8HHXsUie2Vz1kFvbXxiP8a11nFNHHPKdoCUyH03ZkQNp7g73XZsViVrmkTYxgUME+QpZtXlbGiHKpsCtEi1lZXWWXb9PKi+cdlajC9t16SQa6zSZAOpJRfeHj/VbV3TJAiM+oVA2XuvKpP0O3Vh69S5fuxvoJplSVjMGMozCEk+jGTL6ksSI9+7tR50zHNjqeeGwxoAWwaJYUhtgWJEHZ9fqg3Hu9Zy2oSdnCu5EVYjIRz3I8von59ZlIOqMjie8HONVkcFC0iSoTcAGAYUAAk4JtZ2diqgOt3r9pWnbHxTMaKbifqHBP2h9hdYnAm8Cshu6yYfqtYWMc8GpgK5nJvPQ7GqqU2N+fgndYQXOm5qTBPfiQyXuFJEwMBQJgWWBtNEqhLewLVMbOqFy9m44qoYdrLtMgqYqmBiogHVnB0x9ezHFhHjsiypvzLeiF8lDl3Rz4bKZI0H/Aa+BqSSO3he45LBTNka+NgLAXdaCnzNeKsnVX1vfHAeSUyEPoKhfiBVr7L3o4FYY6z/6C3QW6C3QG+B3gK9BT42C8RT+htf+Lfl910JonBP4LsgCvjbDn7kQOPHnL5RxTrav9NKJfENUBQYJVMtpWh2YBrFSuANDsRODgX8BlJ/4rRJWSkSS46OHLrrLNe+pydhKXaJ2VSWYAPLhPAZ1OzLh3dtU5wbO5FxQnedCTgMpggtxW3GUYE9ARcZVKqNA9rUJ3GtSwrCmkkV0NN6GFT6D0BQ+Gx3oDYOdC5mf7WdmUocXhKesI2dco4f57jMYLACSIcgg0sgwyoAiWRJJh2AYkh4wXQ43QWcDbJ0cEArCXhgo2GHCjf6fACznOuQGNbyu7AFxzP+kz1x4s2Wan3yGgV4GtcUoORaWkXr9dqNvjB54IMUzPNGvMWmHirpzeEXsvH6PbFeP5Qd3jbQzbHoj1xUAdKtgfTSyHJ9PJbJXbXumYtC5zBiyVudRCgowsynZcHI+pjeyKQEnbS8tzGvBrQYJhcrGXXpaGLpOGkkuDnnYht9jNiHFWb/8OQ1CJcPZ925JL2wpvfunXVvvvVQrOmZiNWRxtKBAMS8Ozt7T+VFzgxkT8/Eripjq5PiOE4VSWfk5xzOjB7dBqz5kOn7eLLXPfPMre6FF57rnv3Up7rbt44NVm/fPhDLymQMWZNPxa5qew2eS09yuNBRBkGTQ5PUCnbUDF0bdbmgtqWvcbOXB2yAqpF6gCjCytiCDMrJBlxBzgECRjlhxAwxoOiMPAVwXWMVoMsysV4FejnfMFh6N/a0sZZ0j1NoALVOiVkmmiXp1tb1Tyv0+WmPm8uzty0BhrnPIM1I8MgsexoYw4JH6+zryuGcZZes4XquNGLYQ464UW0ahrQxwQDM/Lb8F6CLSsPsbPa3Td0m2YN1nTUhsZglBjUKBEyepEm8uM8tA7ZkmIRwlKbReBGwXch0AFrOkUknzMzxAc8XtK31S9VSHU1GqqUqwCip/PxccamrE+2z7s7vHard7W7vmp4TmkEbqBwU0uLldEfgVAoSpL9aD7PrK+EJQWrILruZ0PBa3wMJc8/ATyLsdUIj1/YlBj+xpSZp9S8gkTsLVn+jsTKDXTW4ZGQUgwkk5XEqW5CCCYCb9gNOGTkV+ZxniJ4FFp0zaaJPYlGTQinJlMhEHICZ+FfmOUna5Pqx7l2MXWdZI6M9A4DUAb38HftTvvTRMyVXqw3I/OpfvQV6C/QW6C3QW6C3wMdngY8FqDYJawOsOAs4FmAhaqDy4jeABLZvaUlXgT8cES0DwAlbObYSBhP3ZCFnKXhKnyr7sKOEH8hdSf6THDphJpCrHZld7LoH96l3SByr2hF7itPn+E7axnEHMBpUJo4TRxHwhjQWpxLAhgOYOocpIYMrQhvExZIYyQAWp5CTAqiS2VeNwQKXP+wSO3sCbGPWabkzCqvfDsVUm87ia+vjoMqpMz5Kwhe8LbK9DsXqbsOMlfzMiY+aY1tgkr54B/+PfFhOKGBcYB45sEvhlPTVeBb7Eg9neXPzzxNH7BfAmeNYGhmZZEp8lOhVy69iCItJvWJD7XhrP5+YXvZUOZmb3fDaN3XStzwSLqevqM7tLwSk5AbKTpZhWsqrC+HMWYeyI3VTc4EuK+7SbOpVgCxAkrIanoHwwby9pcIAVd4Fat39QgUGr3Ximb3Iusb8YS9fpAKqbVfGrD33AmtcMMWfLh7Ou3tvnyhBUuS9b74JSF1pkuSmQONOd3bybjc9uStGbNbNZnMBFIkmlel3KjpJmwukSgKp7wvqU4oRc3Lg8oyZnGigmFhgxu6uNOeHh4fdnafvdC998e+6F56/0924vi+J8GH3xI2xZMNzyTlPtJ8a1Y1EHc0A1QwT/1Ogi6RQAOAA+FrO3ZaBqTeTA3Hemwx4ywAXQEBHfXn0nVI7ZPUF/If/Mtvs3wVyW4katlUG2ktp9LcUc0iREGJ8URgY/HNc2uXwf5IJuLpvXMAJAFwBqbouAEr6uXvUDa9/XjevwJjsvXmPWFWxqtap16m0cckhAKMCgebIa3IlEtqwpQZpubX8j5lWX/7i4Yp5JY7VUmCSvUEcQyDTTRh9cHC9+Q6YPGeSghAFnjHVLfOGlvhnoghFBBMWZOIlNh+gSvw9WXlREAz0bCCTt2XEgGKdh9vUGGHyjcZHkoGvLvfUN0V4rs6c4GtxJimw5PN7R8SlZwLnQs/P2dmOY15bWSfAqsH3UrDRTK7iqn2+FbdPP32bAwoBo8BGXWvuZ5srCZdo32VpPC64pAiBNc5hb7GpYWRY0rYnIxahcGqnPppuuoARpUQNE1dNAiGjOrGT/4sYWfxtbmff55H5npnRbcMgY9q3M5tVf9PDJAV7vLJq2yZbNqBaO/5JK21Z/9lboLdAb4HeAr0Fegt8HBa4cl//lsYaQC3XwD4hGG4k5wS4MJfXQPznnnS/lHqYS0JmkAgYNWgtSbCWAEwn0s8u5cUglQPQjfaHqn8qd0NtkAUXHAE4hKV0vJV8C2S7OKQzMRV4Jsoj4lBIQCh+N0mCAXHOLqpNWG4wSFImmFR9ACjx8XCuiFUFHLR4URiOPfWrgRWO6e+0C5NKSRvAs9hfsnfC5CK3hdkFD1GmBqYTTECmUeSEtGnJX0kCTWjSHbAeAFv776gf29ty6tQxM6gAavoP+OZ4OI8wLPKgHavLOZkxTX8pawJbA/ho7JmBfoFPh9cSl4jTb7yW4+AEOxPvFYEA84mf5guXFwYwoNd3CDfPAODr1jZII0nWcvQlJfz5gi6P3L+lEiid/JvOUVJVnURITk4a45DcZSLXD4lvk/xy0nwnbjJglna2q/RKnEj+LdDJdptsH7eUz3olRXH28InBVkf2iRENsCqpU+ok1u1hj7YQCwmGtO1GXvvWdNU9kMT3d5L4Ts9m2kM80OZI4+4JsaYPuzd/90p38uBd7bqyPH0lyuzsTOlmJBVeCHScw5Dp2p8KIJwLcAB2YFdtzyr/4ZBkM5y5RuA0ekb25iefvN599Wuf6z7/+Re7mzcOumeePOpu3jrsDo9ws9/WhicyKQmoCpg3aii0vIFFXhnrhhfU5TSo40Z47FoXj+bY4gIgYSbZC4YUAGo+ra4HYNXZecqMyIUTlwpQ7TZifg0o2A5QmPuu2TkYKGypMyYHmaZPkrD6WLX5tilonZPeW0fKKn30aY0BsXfnb6ZcDQgPICiZg2XfzjAcMGrZL02jCtBvlBIwiD5iAWdPgDChRLiAT6dl94V9RJabRG/OEVUSX6ySckiPgCoHmp5sdacP1TbPCN1jWKsxxa5X6ns/UmKYTkuG1TYAuE1i+f5ick0hEOeak1hIUU0fyDTs8lg6d9rekTx8tdL9hFxZWX+XM+K7VdKHZ4HLUgFgJbJV0qTpwx1P+GUc5Jm6ON92NnRYy+FA8aeaKJorczUTC/TcmXs1EUHcfOCoU8/p2e68veZUvVQXcW3lgvqmsVdRzjJHtmcUEgfr66AlO5ajz3VcAGPu0YxEHZu/GeZc647XhJLEv5r8dDVXAWBJfp2NmNCGSPgpQzN3Vm76lnvapXAcr5qJlbY0vfFV8efjwt92r+TzcZibJVfPi/az/+wt0Fugt0Bvgd4CvQX+JguUJ/7Xt4G73yBBESzNvfdyHAP4F5IPIZulRMhMTv5Ckjv2dYIPfTl0YiA5JHIi9yVbdL1J0ZnULx3L8R7Jm5vLqQfIOR5TxJsBWzmxZmHBrThWOHWALTGwAC5npsQB1PEAeC4nYSdbAFn7DeScI/s1CNQnQG3isjc6pvwWHEcnLdJ2JGiy0USTOF5RJw3ApU/EpHqt2rYM2PLdMLDHkibTBn20XWCX6UdjZ3BzkBYWEEfGe0nsKIBTsbn0FRCKrSwNLmmundfyq8j6a6ZUzqZCGwWSAzqdDZjjggX5DSsNM6odzbK+3+/CD9Y+bE/ZDBNSnHQDMWwfnJeTwaG35xgHurxKD6rB/i2Vo/l7fTk2wLs8/7lYrp9r2wLBnuUAjUm6ucXsAmVrcGqhyAWynOUpzAgxpkkKxEEKjF6N4NYh+kNilpY4qTGugDNGQDmYV3GuhhJeTjKusIt1ggZCYf8T78p56hyEIDZiUM+VSfUPv3+3+8PrD2Waw+7oxrMCMrvdO2+92b3x+1fEUr3jfRkH9AJJ6VyM2lyTKXNYMo1V4lINWkmQQ4ZX6v4Wq8r2jjlmMgOmj/7okwkaxjUs/vWbB93nPvd895WXP999SvGrd24ddLefOOomR6gO3tMpC6wybjjfYJC6cHWexn65Pzx0G7tapvJW3KMtMFSpccOYNlAKkowwM8iR77xg05D2sjPbI/lNLVXpvrWYup61reWbdYKNTtZRnOepgKTHKK+QtO5Trgy/2dfNS/V93A3Eqm6Nrus+EYsooHpJrKrHb2JKDVTZEcku3WF+Iojb4NB9LpuHq2XCijjjRxL9lrCNQxM/ClBtsmRn7Q6lh0H93dup7dMHuu6KL233lp87Neauwnq1GxJf1171ftqfXFTIfAlX8KSUbjXd32QAnp1SY7VCGQTi18rUuzvRc9QTForJVFfmGq/Lc7GmC2qsCgwq+Rb3yIUyTc/JCqzYVvqaMANMoRjQ85GeubCkF5KVS1Crh+rUpZYS35mRkGcW3+AsLdL1vRXxbGJLAap1rQQknVTJ+2XmxMoB7QPruq0HCTmIuchLXVDPp12xmABVXQdtnkdexMGcH0CV/xqz6ulPtQkLi+QXOTDLgL70Pcf2XwQPqpxJK6PTngFMysD6v/8Vzjjvx19/bvkHNNEv6i3QW6C3QG+B3gK9BT7UAn8TUG1/lgs2XM1D43fhygA5eOFXSqmW0i3Sx/LnH6mjY620TqGU3TFsq/a7ECO5J3Cyzyw87pIZxUjzYKJwona17a6kvY4xFZOAs0eWXWJP1zBTcvJw8CY3tUzYB0klR3LpFbUF82nnW9+prcpvz+yro2Sa3BUw3BVQdTJXvCKSN8nhIRlTsuHmTV9xjidy/PZJUqT2Gih09lztBVAFZB8rhhDQzjnzGiE1tDRQ5y3GFNIQ1+6C+FU2kFPteX79mAjkAoaN5yAYDfJw6rS/QQ1Ze2EvtY3eQzFHu2JTkQ8Si7ql9pHyAYwB0DCxMHJui/PGU7eTagGigSlAletIYhcDGM4ZBjSmK5BKLKS+syGAgosTTOmtwIXDo5eVG0lsKsBmda/biE29XAs8cU3dNw4CCGXmAXAKo4rTuidbKrYOsNrAozPgcMBCyIDRBoQ8HRHHk/0pRRPhM05wgVhYN7+C2GBoDbdwWukP/WjrDVLbtrULdlrI5RUFOlNc6ltvPlA86n1JLJ/qDq7/ncfKz1/5QferV/5N13qtazCSXJyM0TDiYUwdW60xOlXQthL/FhMmwKoxupCUGCACq0oiHiUPTryqLohlkgBXI1cmGxIrDZO/r4Q4L33xU90//vdvd0/fviagOu7uPHWjm1wT+B+9q1O9V0A0bj8XxomluNoNULHc1/lPHwkBqFgs4AQmk3hVi3Q9O1FglLsVCa/vdsYM+8FaMUATiwoi3BJgvSTjrzLMml2lPixSYuIanYE3kwaNPXX3OLTlrHW5G1A1QNLimqyx0phxPlGpmuPPZHsyACuxko/Rri/DveT2F3NtRBw6zZuNzIU3yCrWlvMn3pRr4oy83Ctax3BkUoGY1UiXE6/qexxwasCa+4jlqD3mZHZ2/CeTREl4Zpk9x0BCTNIkjxWeP4lrtZwYM8KyotggAN7PEjH4lD26rwReUyU0qoRmgPuhVCj7hygUiHNlIAFW97rpaRJt7ezp+aq2SLC00XOVwUlCpblA9EYTPUNlDE65I85XeXK3VY5G252IvYW7xLiwnY4PBSgKzCoi1lxnok+T9giYB9xkDWfN0z/RyYDVPM8TR50XHKyz7npCCliqiFbGPzZEZcBQ4HkpJrWJgmFe2S+xqUBVBMUMGcA0PVIsrv4l2++8JquyBUfRJKifN2RXplRNpWb2cya9j/Lgg4Bpdbr/6C3QW6C3QG+B3gK9Bf5TLFDI5M+33aABf6pxT9pccwOprHc0II6TnDPPUwN09EkiJcR+F3I0KPOemNA4nHy1U1hxqEpASWUNOyAjoa09gT+DDNqk/qEcctcclLZuB0kr1Uu0O+VocKb3zNZqc8vzSBKjeqgCs7tKLANLBQoGVFnWyhvQDDOl78Se0mdnvNQJDNU+zAJ5Vmh0X8A1flNiyFw3Ff9WvjYJhChjSVwoDingweVQYE8NoAXYBSTYZkC2TFIMYyPOrjCUExnBXGITJL5muMKmASip+4pTm1f6CjCGqcPgyA1xqpH7AVyQFLNuLRpuoHOhBqf7BtsKU6rPJjtust+rDMbqBRjGJXcMlAG0ALkAe19/7MxnkZ1h0lhe17Z2vRwdqGzIP+ra3bCxLmc/E6P6C20YQMuAcM1POcR8ypLCUJreKDbVmX6xpWNJC3wWMxgAyiiDCeL60LcCsZb4sn0xsNYjc+0eDeDEs2Z8xbLtmtXJwZhnUWSmJBGC1oRJVcmZtwRQ7747V4IjgdSjp5w9+uc/+XH3CwHVxey0Oz5Upt6jiVSnd6UQyCkr6a+vP+Pm/FxMmBx/YlSR/wJMZq7nS5KwyDjZdk6iGwhDkvRYDgzzG7M4zpmJF42Fw6Od7sUXn+6++V++1j3z7BPdU2JV7zx5TQBa0X9DMYqDB9nB9qqBV+xSgCGLH01EtLkBT5cU1WdSjHENSNXNEr7MaCyfTqkLHGi1VRkXBVQFVgGtsKzO9+qLwUzVme4rZJ5Qm9ynhsA1SaDNzKqGrWwCUGf8Du2Xrhe2NegmZnWker03Pi9C/rqI3FMlVdK4W6hWL+fHiSVjkq8Dk1h0BdWEs4gDerWNJzCwN6A23fL18LYeRwGzPDOcfbcmFMCEzlDOeMMqMa2fQQDRC6E0JiwyQaAtDAQzhFtmX0ajgWld7yVsasXBcm+S3RcQTNI4Ykbnil+dT5PQCbC5pYfOnjK57R5Qqoj6tTyFB4pz3RXLP9H+4iwX3B9KWnSgWFCBzLUmDhcnIwHeHYVdSK4vMDvSQ2KgB6R5SAHVxWzVTVWyJudE4Rme6vClXH3A6UzllMNZbmkccN4A0rmA75JEabYI8ay5xhceb5pwsbngYplQa3GuSdo00HLuP8YHGYMT0cqDJ+A2eYeRk8fO5nR1Xgt9njrFkiYYu31nEo7kOM9nJktL2+JpLya5gLmkeuKFcsOJ1QxS23jme//qLdBboLdAb4HeAr0FPikL/IdAlT/ggFDcgqQ9yYs/8azjz3hyr8ZJiONQfBe+sL67mkF9Zx+y6pKpl5f5L0Cs1u/JUTxQVt8dMWgrOV8wobvyCC+UVZWskYA3ahLiJAKcglfk+Mj5x0nZPQx7iHsBi+mC9zrWSEmYSCLSmA13xkAMUCeXR+3syYGHHbFkT30iKy7+LCCCkzgS4DXDWMAa9xxneRuQrZNXKJglt3aW9I9BO3bgvNTWRJQxGAE2xuwnTBjxnwWOYDgTWwYox5/WOdB9JKPql6WJOiYgm/6zv0veaD0OGO2Af1HJ7rov4RaXAlYAUUApNsE+QzF87GfwyifmMMIvcID8DssW4wvGM5FpXFdQAaBELBsX9HEGju9XGEi9mnymGxx9xaPociUZ6um/yu8TYOJEADxmUsWakgAJUCqHUlSO2ob1IZ4ulK+ZHXUElhQwlRejK8DUvWqsKatgWyoGNfJQUAidrl3dZ5poo5Z9OFA24DpH2FoIwllt5KwKNS5PlDzp7mn3xzdPJT9/ThMkT3oi5bVf/bz7wb/9i5LdzDUmht3zn/6s4qJnqnf5usaAnGBtg+SXDK5rzYAg/QWUEgNoqa9ABslqWM51g2GFUYVdPYeJRfbJJ9cJrFWeOWcwEE2+T11VSUG/8NIL3T/+t290d27f7J5UvOrt20eSJCMhf1vmnJaUmr1IpFPAjbtW1xO+K+55JjZsSta5PE1M7tsHkHaVxTegK1NUJE6CKU0ca/FfAbCezKAt4lKdtSfrL8WoClJs1ilb4/8bc8whC6j6wO36GdCmOS+r5b5uRlECV4cvdIPDT/u4mwe/6y4fvhYQxISGQaXOEmAKuNNv1/JF3eCaTWFOkzypZNFqluthRlXLiUPnUHNNOMCWWlRQSZ42VZYG+wF8nRyazM4Gq/WcYISZEQ7IddZemF0mHnQrhI3NECVJ0vQ0SeJ4zqDkYByZcdX3hfrAemqoUh91R3V2j55QO8h7eWorFmK+2DebuloqpnOhJFswujuCbmiY1e/ZqcDkicIy5tyLTPDJVkLvAycu0jajebeUWhtGlefUvh5CF7rPlsQCe2qCUTOV6VqW5cDSFayqgCqMaEZT1YI2oAQcku2XcQjkDHuLDBwhsS8trCoKAOTDbi+Zfdul93X0EnqZGq3JLAxQTeZfVSU2p8pWQFGeK/Qjf/wkf77qf4TKGVB0uAZa5f7Nuv7VW6C3QG+B3gK9BXoLfFIWeMxTr0MWqGSWu4FRPvkTzZ/tuBuPw4TMObc/+6xralAcLZNJ9jHDd5kElKODGtfAVcthXvflHO5r5R7ITt7YiDqi23I0FKhFllTXfcGfdkkY/S+nfEvgca3ETEgGQdRk1SUucx9psL6vcIAkEzd/oPYAACAASURBVFshOaSPPnYqPw4FUonjpFmnTpGDCCuJ00oJmz1hI4BqStIENMJy2IEvTEMCJuS+rpkKuwWuQl5bSZgAdjiWMKIklrLjVn5QywCMPa/KvBQpZRBdkl1i47ATcbWu2yjHDUYXwG/7wRLDyug3CaUA1GZN1RfYWTvhMMjE4gqk7sg2TiCl3pCwyXmMYJAqXixpZNInnyqYEkmhtwuINjXe8GKhhNhF/zCB4Otz1A2ufUvb3lA7cmaV6XczeyWgmH1p12BSQFWu5BaxqZL7biv4eOPsvmxAe2FdAFE4lVcyYCMn1oVdocNmsu3s4mxT3ibnaTa2OmxMoz40RiuArLGMKdlCZtsMGL110TeaLNmcKWOv6qM+uH/W3VdW3274tJLVPGm57h9/9+vuR//6v7qThw8FUrcFDp/sPvXCi93p269qLO4qxvqabE/+aznmYF7Jh5fKAHw+nXbnqqk6PVFpGwWszlSHda6gaADNTCAENpXMwFON8TksqwFP7kPfj8hwfR0jh2dcHB+Oui9++dPd17/5te6JW5IBK2b16aePuoNjMZ0jxcxq3LvUT0OeDfgjvZUD/yflbIpxDqNq2F52AU1G6pvxC9gCOSLhhSWtcjRN/mvmtJhZmFUYPoGJcJLnkf8S+7uFKLTAZuq6hFktAIp83Ve4YkwtfedSFao2y2q8DKuqWNVrZAA+EpN/0m3uKcv04mHaMwL0KemwxHRqdJXCYqPf2AbbAsgq15PHP5MFTChsKJWlzQCQgEY/Vwx6MUaQM6bhWQMAPVdcMkAVCS/rnLlb5+IRDOjn+ci9Srd4jjCnwnnpEzA6VcmtU2Uzh40lvpwsvBo6uRf1Oj9VP5wNOLfMnkIFxsrqS9Zw7uYlSbuWEt0qadJajGuSNpEDYNQtplIxSIZNgrcLyZJXS2JYJVufLD3xRSfIRYVUWomUu4c6Fiwu9aJhyNe617YHuwKs1FDlBBHPVqZf37MkU1LOAU0ySVis/lDYKPeCFd3eIve3+UrHv6acDa9Azdy92CsC34BTjyAZqqaqLPuVQNlbWFhO3Kv35j/1WQYyUPZTQ5aBrdXyhZZPiyHPAMlzJHdZzih/5XpG1QbpX70Fegv0Fugt0FvgE7LA/8Go4vRZtqs/2DCDzF/7b/djf7r5c42P5ES7+o5TwB/3Nrdt6IDTpJV8JzbTUivYQLsk3jxASP+KR/N7D4ZwLMkZOmDFXw2VsRYGZiGg4HBEOWMtiQkYZwNQFfuEU7gNY6i2hurU+HCrm+iN9PMCkCpHmgy8ODfO6ql9R3LsAaOWnVmyHLYQZhLn8dDsY2SzxJgCQC7kTAJ6Q0MCDsMQwwj7PPWbhEdOSGKbxLEGFyABZr3rpYKrC9RyHgBNQKUVrIB7WE9nI47f7dhesBTnaUlxnHMSOCH7BBgDhJ1gB0BqSa3aw3mu2QX2p7bqrgxN3C+dcKyt8WChspLBGksWTnSMIo40oIh2QfYhOK8cfiTRPinKXQBaYJUnf9eNrn87CZQuporr/Fc55++qDShajAKLQiNiUJ3xVzJFmFSyZCH9xbiwX06gRPQu27QY0gwu88YuI4PnD2gJSoYJSpKV5nA+BlQbAC2Y9IiNrTHuOMqi1gFjumCbU9WQlNyXGqn37kveqJjU8eGnPL7efuON7jv//M/d3Tff8kTC8dFh9/Lff0uS9Pvd27/+QTfWWB5ppmIoicDO5EiSzGNdg0ONV3E8mkHYCP0sZgKqqlFz+mDa3X/3fvfg3dPu5ERxsAKo5wLCU1hVJMICRWdkDAa0AqIMigQuqa/L5AQTJjLfdcWmfu0bX+pe/toXu+Njxas+cagMwYBVyTxHyrY8glkMuL+iTj1ZEUVCfHXfCLnB/Q/3YkAVv60u8OiEIiwQ68zJPA2wIfpW0BbPD6SZ2DSlbcyqBlHqaCBv4hAl1jTQMRoMCLbkOmg17Ck3fcYdINDXzvGlATWefHAwLz9kl6O/E6v/jJ87m/uKU334RzVtZJsxzKYq/8IyJ0zTvQ4QbeVlaNOyepNwkeJTlooXx6QmakrBBKRa5QyAchwrLKlguBhIJjMiK2YyheeR9i9guiswuaPJNeJWzZASftCkwahP9P3svsaB5L0AdV4sg11lUopka0jKFyp5E4UGE1UAWo15AciVEiuRZT2TWchxAc+co1hOAdWLC5WwIQZW0t+lQCjhEONjZbAeEcPaSmOFFSZJ0/Rk15mCL3wtZ5YHj3YONVYVubqee0wylwiMRPa7YtJIv0mUhKkEjbVGGYbJ7F3QM1sTJoKsOM9hM6MeJVeQtMZh1A48lFw5FXvmSSAYLFl+VVT1XxkztmQJjnpAU2CMXG0pEF8QGbUG414CdDOrAcXFdAfu1ljlew9UPQD7V2+B3gK9BXoL9Bb4hCzQPPk/OZwZTq3ZlbNDXB5Oooum15/q8B4p+YI0GMfEoEqf/DmnUcAb64AidvD0Cb5rkKGiCc1cZFtkv3IhSAIk7e1QrBrlbIZymGCf6AShkgbESN8IIAXMAaDk0A0kr3WSEjnxY4Hd/YkShoyS6xEGZL+A54X2oy/7qrEKC7qtzhkoqo/EAuL2MNt+IFBnQAfIVfsTxalSGgdmK9P0Sf4EW4lUGMCLWhYAyok6TY/AAOzHSCshiuk7skMAheMe8XG1DUATgzr7Z3xu70M7F9pu1wxpGFW7UsYPYdCQAO8J0ANOYVE5L8pW4OfDwLCxa3AyCaA2SRJFaR+ccpxtO+juT2ES+sRbbUaaqFet33JQJJ1L3wqzxBE1+KzOyfkbXPsHJfB9XiuUoGT+WzGSP5DfiJxQbcpolEyJpBdwKbDKaNkWWJX0F7B6VSaloWIzf2xb5+/EOADYsKH5jmHofOJTUxOSwVqdw3BVhiXL6a/GuNluXx0DCQM11wWR4y2Wcymg+vCd0+7+/anG9w2V63xBq4fdwwcn3Xf+n/+7e+M3v80g174vfu5z3Ve/8XL3x59+tzt5+3cei9gfMIRc99Kya7FWqvU5ObqphEc3xXJPNAZhgAE+q+7s9Kx776173Vuvvde9qxqtZ9L+Iv89F8B4ONt0Z8hIDXwywXIp1YAlrWbVNR4koX9Cst9vf/vrilt9rrt+fdI9/dRx98STx2J4H2iyQcmVNMux0TFbxllsFDs0N112qEkRJ19qQLPk0Rgv8akBnGESQXVcIJ4ZAZ2O8/sTkJqESwEbxKXKxgKo20aD7EMcK+Ag35lpaWVZCsH4Glviy6Fi9kdg1emRaVpjfnK727r2GQ0bafend7v126rfW9rbLdGWXGcrmPXc8P3g64RdM+6bLNfbeWwIhgucYiUnfguOcTvJAVVyYRhfnhVK1ARIZDLN7QEQ2a5uI0Yck0dMSiH75Zy4pmQepm3adVyzmExYUNbNFIu6IeGaGGk+iUtnQ+qrOnyBGGdiZp2cbOJnH7GjhDnsKYESY2R2Lm5zup9kdI7VFauILFj9HQ6XAp4qALM/N4CdP8iTeqhnMYmXlsoEjIR6CaAnJIPa1Lpnl1IJXGi54aUnDohFRRIsYCulhK6w18GjZu5sKOAoKOvEXNhb41r7nem5b0k6bfl2JuESrKxiUcXWcw2GTpTGxEHK39j0+nemurwkemLbaGgY0+pDKQWYcJwV7YxKgJhVaTg8kXrO9cqZ5pnhFrnALZlS+6tXq/uP3gK9BXoL9BboLdBb4D/dAh8IVGEHxwI+Y6XDXVNKhpIE5TriFLRYVXwk3o9H7thpAMDxxpHUb5zJsLAl/7WbElzD9inwnq7g0O0JIE8U+Lmv2jGjfcnSXLNDW2oHnDjl/ki2SDONRhvajp4gBQ6A2x3DgjqLkko9kDhpuzuaENuqY8BwCqVailwyONqDtcI5QoK8A0tJJt5KnAR7CSYCzNJpu/TaFnAI2MPJJd7WDCn7KxnUQE4SXXc5ESb46TMYD9kuGDj+kG1giTAAsghHDtfEZk76ZP8poBY7wrw4VpXESMSmApZL+gwLLOziODYcSZInYV7CQGFdiat1mCj9KLCKs5tEsAG16VyhZr6b7q3ldfFqrQepr1zR6Ns7t1Qi5J90MAGE1Um3PvmOrt/dgFNsJaMZiBKH6oQsxKPSKdG9yH5d/JbpAoB7DO/ESAacBeYbECUe0Ui6IWVOljFh3j6vyhBq4tdMbLFqDfyWo2yW0IgC0CAH+lxJfvQ+VRmad95+qBhSjcnjz2vvseqjnnU//uFPup989zu6Ry5cfun4aNx97R++JUZz0r32o/8tKeV9jQ8xe617FXMMskJuaimrbLA7OVQpkZsCmMdKEhbZ81pM61zHvn9X9Vh/f697UyVwHpwtu1MNwIcaz+fU7lQbjMemVuR0GAOWAuvzOZWr+fY/vayyNXe6WzfH3bN3rnc3n9gVML6rsSDH2xm1sFPUBykYxa9CgL6qDbwC4BmRZTuYcydUqrFh0MrkCxMqbFdA09pZRjhPCd5IGrAzLXMjayLD21O6hnWA1LYd9VlhIzl27nMO34Crx4fvxwBD96Ww85aDtiUpvyZWde9pPzhWd3/Ybc0VK80pMGFCN5D60hdNvjg2FmkvDCxA2GAow8nLAKIVA+EstHRfx2shz8xtKNTW7VmmLRM7JrnAbLL3pq8uFcUkWJWccoUdZxXOEKRtZN4kUkpmb11v2FlNVLQJJMDrPlIU9QX5r5XPxNZy7g5y15Qj7K4mDVBpIPknJnchQLpQLOpCUl/67HrRlgTz3IhCBZjGuS2nYv0FZEcTSceHq+7k/p4BLjGjSMXXfgMISaLVePIKINB4IePvcutAWwvg8oxx0qQ8P0dEsDr5EmBzuzvVva7T8PlxVzeFTv76MFGq+9E8LfmFw6hm+MHjA1Qlnfc1g7EnUEB/vzQeKU9DyRvUPMTVznUskixxzIhDYHuZiMySuvI+AmMxKoHImvtXb4HeAr0Fegv0Fugt8MlZ4AOBKo4PEGJC3KYcJ+WAsdPwOCBtXSzo4D/44BvjFVbqH5MrBVazXag5oIc3rb/7zHQDL7yFNhmrhM34QEUD5MTvjOXqMENOVsqK06PUDUCMOFWYROLKRiAFNTo/R4p22U0mCL7CBrvEjJypfe04UX1B5HIwKvSD2fRtbURfZwIAONpk1DXDgly2KGFn6ZWjRywrwBEQaghVWGptKWHAHnJgwjhZh5RtpO0prQAjvE/JGO+UUE98f9btiLEdi7VIYqVIeSs3yxX4NThXP5wMqVCiJwS0z1hMKbLPZDOO84ajSWIlgKpxprYDqLYyPaWuDWNq28uZc+AtAIDzT/mWeIOcLBcT5k4/Cy+2rKXepuTVJFAaHHzRMuDN/PcqSfOdOKnqmO1qO6J9RuZLESOAKhdFzixg1rV9Er0ceXBA6KUZ2JreaMDU+IXO4NpiPE7WiLRGFH2POxqpbKLf3JYRJOfawJWpcoMjKK2NStDMVYrm3r3T7u47qv44+ZTG5bNKTLNSXOofuu/+y79I8vu21QDIyD/z0ovd5778BcXj3u9e/9n3NPaS+MVqaSZHBB6JPXactiWlJEzSRApll9SH4e6kG994sju8odqzO7vO8OuKOJpBeeO1u91rv367e/vutHuo7NenYuqUgNgMPySirzeTDjr9lDxRzPf+QPVVPyNm9atmWC0BvnOtu3GTLNpvWwawBSWHpNpxu61MSDguy3YfA6oWZFYss5WVDcW1QE4cez8rSKoE2gE1BoSa+2WSQCBiYylwfpt5tRy4gGpgmt7nWkdR5KA8J81hTAYPZ0iGctMy4mULcGILLjD3PLLgydOSAH9WC/Z1PX8lCfBvE2xar6ZO8LkCgolhBxg6sRHHSr1k7GCSHaa2Jh4MIjGT7G2ACBA1eK3ESQBPgCBnr3aXnvCDqE88qieX2FfL2IekTJk0INFWMkOT6ZwNkAUvBVIBmgBjA0x1fk+1opm0mgnE0ih9ByBvtNFI6pSQm+ozkwjcQ0LEKz2sDFjPFc4gEDqQ0oGOrSxR5qQFHQGgstNKE5WrGeMDe1x009munsOSrUtGPETmK7m9WWKBRB4d20zOmUmtmFtGgyafFpdjx8VyJzptliedIu2lgAwA9lxrz7U8HGtK30QAzJayr2YoLdLVAqUs83a8GBuoFYCSc10rYlVh+4e6xxdOxCQlCTHRngRRbVjqxzr2P7aPToVJFiTr7U8ibdh4+kxBnR6oXt02/ZfeAr0Fegv0Fugt8IlY4IOBah3aGK3+PH/YXDJ/6nHAUaySKoP9wmcGMrA+CYVwLJhZDzjC0wMswqoiscU5PDgcqNyG5KPIYuVw0y4lZ87Pqb0qp0MLiGf1jDv0qJwPl20Qa7KWEzYS0B1J9jva0Sw/QA4WVfFWuCwHx8jV8C6ZO08GXVhR+rVYAFQbA5nYVrOZhXvs05sVixQ3lEzZCBCodqnnGmFaOZ36QHILmBjKCXIZHtSqdAFbwKTImaJPSYYUIIotyBEFo+vkTAAbbU9fk2GYvlZtWC0j4yugGiDU+uYYWgOXMC04rch+YVd4DQGO+KVcH9tJn3WObfRFEpzOmoXyiup84TxfRjOkgFuJ6W7+V00i3I5jePI9hSAqPhDgGTwZ8lO/L7fFuIr1cWIZyQMzg8CAIc6UqQuSLDn616Mo8ZEBU4lKq2tAw2y/SWxqvPN6t1ouPmgNxPbF7QVLIcV2c2bw5O1L8nvxgERH593Dh+fd6UKldsYvyLEfKKHSafej732v+9XPfi65pNgqdezmNdjUl7sbN4676Vu/6977/auZUHBm6STVIsmXGTQDl4wBxkWrxYlMdKmYyd0DyYJvPSn2VomoVEv2QpM0F0Iu998961792ZvdH/9wvzudrtQnVABKuqTuWgqsEWKGH1k2nzrmEwKn3/7Hr3Sf/dwL3a0bB90zT13v7txRrOyhYlW3HhgQB3lhibKZv19dadso9VS538KqBsjGwY8RGSjqCIDP8ukEbVICxU6+QWttQ6kfj2ZepZ+1hhYAW0wsCZcEYhPTSsxqsapBwiFpTZG7OwalANfWdUIAHHCu+MnB9ZdE1N9QUqUH3frdV4TqTh8bx4QMAG4zgeAwh2I2nWSMnuY2jyxYF6zNl6x0rVzOBsCDtJtrIABI5maXoLmyaOIoyQq8UmMkN+J+9r0JDELqC14nDIE4cPVjLonx2QmTFNgzExvUMWUPq0LUR0DhSBNUkQrn+Mh1bZv2jFJbTgLHnp48FCep0jQcywyvmX3OUyylWFUSJXEOyU5AMju1CfDVufJ8nCrZEhMinsjytWYMwE8u3G/K2hCXOtdzGX4SuLnW89m1WS0RTyzoShNTfp4hj6m/MoiCp3oWws1GQZGkTHlzDHjZmcXDU54JsNzqg+vd+lP2Umun6v1cx6E+6kDjCUhLluY8k0npJIDO3wyfJRLm6C8ywmOrMKm8UnanZWKoQdt/9BboLdBboLdAb4HeAp+ABfI3+eN4AfjUGiVHiXFllr3NQzcnYGzngZjWAjp2uyK9ahAI3/fW9UF3dCxHZQOrSpbbxOStZsyK67cclANCsNTwbK5/JMkUNpWKkIQs1ACUHk6O7e54rphMHF+yXqZkyaESyuzg6DnrZhKSwDrSD5hXjr9rSSyxVgAwGLH01yVqzCwUGMQJpHUAGKBWvhMgEeC9IRgVMAnzCw7AZ9b6iYDibkmgi7h0P8x2yGEcKTaU8hQAR/zwkZAH8WWuq6iDoegjgZJlumZ2ItXdc/1U5MqUt8Dpps9hZ4z5ClM4lpXzhRU28xbn3gmQtA3nEKwXEJBSLTahgWpeOIZxqO3hGXiyWA75/rPd4Oa3w5ZK9nv58H9qseIizaBiO22sGE0A6uW26CCxLa6Daf105NtmPwVanbnXmWdgVwtohrt3HwqW1DZOpRWjeUIk7DjM6ZYZVdAGTG6dW1H9xlZ2urnYMGAaY7CpAoIzyXvPle33TGBhM3pOzvU1g9bXXnu9+97//p/dg7v3U15JbX/hpee6l776kmOU33n1J9303puu7bsnIEHWZwDqHmwqZiibmRnDGQeEaJgSig1LR/KdCzFV+4c3u4MnnlF84IGB6oXA0KniZX/9y7e63/7ire7hdJ1kSwVYUxsSM6th5N+MCbFqL754p/vmt7/SvfD87e5J1Vd99mkkwJLVD97MDSvElAyyAUIZAAVGC6T52pmVa4DUR8rA9jI+jPgDZh+T+zawyfrErDZIUKwrU06mSkGJPDVmOrwkwWZZWc53wRMkwBl+ufFaEi+jyPz2o4V1Bq4MJ4GV489WUiXBprs/6dYP36jxHZC2gqX0uAgDWkjFX9y0Y04LxJh5Tew4x7Ssl34w4UD8O0wlpYcsPwHAhjUkMZ1rrla9LljatVniSHwBmNyTZlhZRo1dsaSpu5p70JJenhP6YBkhBMwzUMN3hcQY5pTng8aZ+6t2GNYtgRtqBr6fn4U1dt1oS50FTjdi8FeoEYBvAmlCp84qrc5cCKBuNM5meoaenvN0T57eBkQBdRbT8kxRB5Z6bp9vJBG21iDjBIkvQJMHrPIJG3IyGiyvVV8TwboiB7QywgNyuZ+5jIoRN0zVXmpDVV7FrGrS0iVm1KKzVbeJUaluvE7JnkogPNb2Dgaw5D8sr5nXOgbMMdcpT4hcq1x3AGqkv7D7OUL/6i3QW6C3QG+B3gK9BT5JC/zFQLXBhLhKeT0S0LGwss7C8uEkyRuAAGC+nBcH2kGqdnV2cb5aShzW44fhWF0/GHQHR8TPaRZeelkcrIHS/Q4kRYNgoSTMvoI+Pfsv50koIgmKyC0sULOaS2omdmpb2U339+TkSrImIZhkciOxWsQThu5gJp14TaSwOI4k/wCsTcRs7hGzVh1nPSDHJRq1HBkd/SW5UMvXY2YSEGIWNu6Zpb12cGmPdbCjspPsohw7igNmpzj/OExI8rYlw3NmXwF0jrsjoAoDmtgzQLBYW8I4zezSiRwPQLQrwyMvbQwx4Iu2zNKYhY19HQIKM8un+hACMlLngElAaIHSprM0UMXGnJTNEWlkU+ZaJixp3+FXu+3Dl3yAy9mvusuz76ufuH8FIAGgg4n2B4Ti9MKiwgDSLh0IYL2EafUMgI2eUWcGjwPyosWiZ93X2sb9jfMZME0bpX22D9rOTX0KGRQJq2clxN1IR3k5FSgU+pupdMyJStKcLQ7Fpn66m0l6+Z5kwD/9iWJTv//v3UoZjjQt0l2fDLtv/tOXVAbmSTv4b/z0+936/MyZpfeZmACo6r0rDTAsGjJ127oSyTRJ6UIsGklqkH3OpLefi8jZFiN4/PSzSuB0ZJkwQOr0fCU29/XuN7+8252diVnVWFf4ajcVeEmW50xQoJomjvtAMvqvf+Pz3df//gsGqk/fPlRfb0i5oIhAsgALXW8zGAw6G1CNja+QIVp7xmohRTOsTQbsgWCkWECWJwMOPiBTzJzXPQKvHilcVjOtBJ1H5OnGnfJWtVcuBQ6EprZcAkegyftHGcB2HodmMwsospjDIgVmGydbAkDq/th/qts6/ozsoeRC7/22W9/7ZQHmxKLCCvKMaeCu0JWxCaDRZWn09lyLThXAiJ3dPImY6L3WL0h8pO63GqetPA2g1RNhApMcb6h7hQkK4lgdB0ppGO3nesdIsGmLpEi6/q6vCritMU+fyNqbUjWaZ3CSowLlwVhXggKPBZ7BCo0gPIJJgqXGykz1UCPvZTVZb8n+qwRmsMWS8AIeqc/KPjC3S0mQt7bJ6KuJEYVWkHyKgzApuPHkQ6S7rm+t/q+UUXi6OdCE5K7jT4f6Y1BPE19rolIjLh+IGYVtZXITEJsqqch6ubMYU2xNnuAWKyrhsQHtVHv4yD4+0HrQnejfOds6DICnw0U30UXa0zdiUDFOkgKKrYbfZVLT90oB+yuQyhOZaR/GHmOTNEs9UK1B2H/0Fugt0Fugt0BvgU/MAn8RULX4Er8Qd9MOJn/zK3dn86G0FFkpQI5EJoSetdIo+OQVGWg44QS4dhACL4J1cA7CYMAKHl4fdmMRbiT7oZC9S78A4jSzTymO0UbSMSUFgUXZlvcPcLPTBEBS3NXZFLZCtfvk/EwOzpRARjFVZBOW0zJSvUYAIeDa1VKKQXT+FX3fVyIk4kxxd3AeAYFmiGFPyLCq/wCDqFJxVolDNXBD+mtFWkCtY7ZwcfR94jIy2c5ZldWGhK1mRHGGl8oiG2aWJEyAjLAjSICpd9riFV0/tfptwFoxqQBu2DyAkctsEBMLQ2P2NLQuv215wHLFrsLKZBnMbMA5oLHJfBvTHUAc2W1cPu3HjAQ2CAzV7/1ucOOflLzmdkDY2b/IS35T51XZeR1QSxbcJE1SHlLtFLDpjMKADHvaspBi2pLNlqFGIhbo3ivqtnrAvgGlSboE2GSAksm3Ub3J43zlwUc/rDaJt2RE57hmg6nlKR3mSnVNZyoPs5Sm8uHpWjVNn1JfbnQPxKb+8Y93u1e+//3u7d//wSG7aHeff+5W963/+mXVMJ10a8WnvvHK9wwUsT3jh9hoxtBYmal3lSxpd2/fwGwtEEZW1rWCG6kVTOZWQI0T6QicEKN4rnG8tbPXXX/2uW58/bpAiRguAYWZWLuf/egP3a9+/mZ3KgANq3qmZQut9z3KJAUTFFxLgYNnn7/V/V//4xvdCy/c6W4qC/Bzz1zrnrg91jh+QwNSsk1LgNk2EwI1TSPb1UQGjrrZUgZA7lTnWzVT9Qio5inBdpW514wo1mdb2LOwqi4dJF2pwSrjk/hK118l8JM3GtZ8Igc2aAAom+HPeHM91UbQwmqa0OVasqlRmNn6LSXp2lISrK3dW8rifF/Zf3+sbSslnOtRZQx7YHtscNMGpDI5RAwo35mE8nrjYJjPgEQDbbPiAZBcw7WlygDhR+CV60soAwcApLbno8vDeBIiCgwmkmA7F5qsSBKnAHSzs7D/FZvrsleamErGYWwcwEymYMcfV5KkpSbzyqBFugAAIABJREFUAJzAufkZ0mNk+pyigOaaiSMAJ/eclATzhZIsCcTpmYvKg/qqlK7ZGU+1j7LqKmMwtWd5hlxQpkbPWg4/ouY1R7CJYJz3BVT1XCZBka87K/w0DOTT/Qmrel6Ak8RKMK4REQ8dx8r9SVVUWFPu5pXGA9LfjZ7p58oUDoyE9WT8LXSs9/RbuYo9ecSRtpQFeKLjktmXPhGzCqA90zhTkSlLmJO5mhZ4RmVkJS5WMdKeZm2TLhkb/au3QG+B3gK9BXoL9Bb45CzwoUCVDXASAF1FYBiIUdsT9xGHmheuALVKiXF0KUM5zY79KcDmeFV+s10dFfC7Lych4Z6RX45gd8heS/kYOfc4nhuBOECY3Qx5QgPJY7ck+bVPK5ZqRxmCzBcYaJKYR8BPzMGFGcqL7kClFsZKrjQQutxotn+gZTC1gFLAW7IHBzgTD4rcOM4LgI4kRxG7LSTtMyMJmwkIAJQW0DR8BRgaLxluJf4TZ1q/AL1KoiyGV7hAx6VELIfxueOEUWNRjipOFvGqGxhkbdfkoiskonJmiSslYZLZUICp2iNbMDZ1vK2BafAajjVgNqU3wsBmebG7JPexnJf1sG9xormYzvwbTFfgL+CncB4nGaITG+QMlBdJMtXr/6COKEHS6p7qj/6zmsLRQ+ZLpl/8UxA+UF3LAKpBopGeAlQNnGmUEjVG7o7FSx3VAp/uVzgTL2sg1vGorArYMmDl3Mz45TihUdkoLA2yYGdRRWYKm6pxu1QSpTPVTV0IqM6oMzn4lGJCt7p33jnpfvmLX3e/+NGPu4vTE11HjRDRbV9++bPdS196QWz9sFvce6t7++c/lOx8KIk2MamapFCppLESG401kHaV/WbgYOeM17UY2NVKcXdCpwshjKVmQ5CCCi84Kc65mVU5zmIDbzzzdDe5ec3y0qXGy4MH8+5H3/1N9/vXHnRzsXWUrZkCVpHIAv59LQPEJoej7lvffql7WX29/cS17qnbB92zz9xQdu2pQoPvUeMokwjeBxvVpQ/nZOBtdslMasAayWds7gwSr2/MquNKYVMBso1RvQKxJFsKumolbrZIPGWpr/O2apWMQJxq1V0ld6uXA1QxHEdr8l56YGa8ugFka1pdNtS6wYGy/x48b5Z2Lfnv5Uzn7MGcttr2nnDinFzXOJJagKefTxl23sUAkkmFkva6HBRsuK6ZZfp+noX5hZEFPHIdmRjiGMSlJiFSkiEBJC3zFdjlmcQ5cv1JbuYYc4AtEmBdW+S1bX7Gp+nxW0BVbTF2uOtSg5jYcEp8YTBqqGpCRCVuKDXjmsZIbHn2aVsngTqV5PgEmXLuLY5JR4djQbuhYCMyZTG6sKcXCylXJAVm4oRnDbH2PKc4Os9LokOBjOJMi1XP9Ea7p+cClzPK12SEGWjD54aLZ2zontA44O9M8ggDZsW2a/lUzw64Vf7jOTBVzCuRx5ZZA0JZrvhXxMf8jWFKjKwEUz20AaqeXNE9EkaY5y7AlZzCKYdDXKos4WP1r94CvQV6C/QW6C3QW+D/Gwt8KFBt3cJ1xa0BmwBaxwI5cwGmM+l7W8kW6qCS3INZ9VHFdeGMgX/4k+/l+jSxpk/yvTqvD057/D859MhzxTVSnw9nu4DszoAsk0pcoz23BeIu5Wyt5dRtCcEOhdosmcUJXB24nAICr41ZU2U/VS3WgzHlFdRnQK/KLJBgwywtHUD6K6cMAAn7SBZg2gq+oTQMElqcPMAcyZaoWypHytRLQJ6TjuLyCBRS9xRf/4KEJXQBI+owgPtjcgbZiYwMuEIl7WhezJLkhAQ8KV8hgOEEPMn6iQQQJxg2FAAL0CdW9/AgwBX72e3Wjji7OMotntXAWu3BzBIHR/9ox7jRPlskwpeur0qftZCOtjZpD2fRgCWg1dgRm7NAbMv2MbLfL4YBnf1SjOp3nVzJdVEBuU64xE4ZSYlRhWGlgbCbrq1qMMl6nGw6F4eajhkUwxZeoWS2BV3Qi7Cq3od+h+aOIfluEMy7RlthK8CV4yqJTVUc9Ops0d2XxPehmNXtnWe69fYdZf496+6+e9L9+3d/2L32y1e7odAHpYH2Nf6++Y9f7Z5S6Zd93QAPXn+tu//aq93htZGui66f4lT3x2NNKIw18aLMp7qwxOvy6etlOS1Zf5cCMg/FlJ4pNlHSRphcEiUJYAByTk405gRyn/n8i93OwUTxrHLbBRDu3T3tvvu/Xu3u3pt16q6AqrII61QYL5wlIARwhHz86Wevdf9F5WpefPGZ7s6Th91zSqxE2Zqdwes6EV0/0kYDvjFRgjZtQ+5BY/xiRc1ael2O0aTwAbEBn4k9TJwfVw0G2zF/ziIFk1pA1YwrqXJJnMR0VhhXgCtgNfVYARbErrIN8mxsBnJTP5wIqC6pqToAaz3WgqnVvCZ9dp/stq9/yXrZzf1f++2xYtBZQ6iuh7tGu2rfQNTgOImvsCWn4Dd2JqmR7o2lnkUAS0Apz4mhWHSSqzX21QCPtpDyapszXb+UtiE+FEkuGFrbc066dk1GTJyxS0mhaKB/lUAq6uYC7DC4/y97b9om2XVdZ54cIyPHmgfMAEEABMAZpEhClEjabrn76X/Qf7I/+FN3221ZtiSSIghinueh5srKOSOnft+1T1ShbUkEKcHy0x1RCERGxB3OPffcG3udtfba3Bu+OJGUOxyqk1JCIJY1RcLzBfjfv4MbLs6907k2/B7wHsaW5XYAa3u6/SK/HSHBj4Saq3EZNnOe/FBLIuEWrIX5EYzq3qYuwAJUuXHvzkJjxbnCvMo17RZnHYJ6NnFmZzzIbm6Ty3qYCaWSAgsRk7sbObH86E7bQxnjOmlrfkm22m32suUkk9uny3QM3uf4+HUIc1qn1L2joOHvecaLn+7w2RbLLPAp3sXFl+be0YsiAWLNiLX1Lj0BqnVNTR6THpj0wKQHJj0w6YF/iR740kDVBZXsEns3SpAG1Ix4bmiyUeq+AmCCIH74TTE13tsliJqRAepBLerHfC6kWOuMhjIvAwa3Mk+gvDQgeEamm4BeKWzYTeRnzOjHHIggWWb1iGDPMjHm1xkYhgE5JPBBtjYzw1YBqscEOfMA2+VVvB5p25HukxrNGCYRoM3rymr9EFq0gORXEKyW7p4EsmJ2F7FeoK6W8wuAXCjR2H+If0q7HBYlct3u3CnbbECpE7Ag3n4TDOdIBVv2lW8EARq06DpssNWZWcHjgBWVjqaMTZw+bYvsrAZKGqcgJyWn1tzHThIUO2EZHKWBkJcp0NBzFiNJFUgHfJdBVHLv+nEIzH0o8w1g6c9gExsbVrYYWiXYeQQvAIbO/KhNLz7owWBY87fQRh+wDNMR1kf1rIcJGk93mIfK50bh2UnRS3H7tL5oCq6aWOtrlVCRYS2o6nJF54YRzfoG6l3i63LioTSuI/6AWdfrYLdQYkcpusoCovZg9XgekqNqLuq124cw+19v23uDANWr12613/ztb9qVTz5tQ9ozz04ukfP53I+fbmdODVP/9+YHb7Wtqx+1tVPzbWUFCfvKELC6zITBMkDVCRhryTKxooFRrokCd0fkZo5wo90DqG5v3mkbd0aNMqrIf4tZ22ZiRsZt7fKFduahBzgsbGW49mTj3nrt0/bKi5+0mxhAoViunEcARlg12XuOWWZ9jgH4LXNVf/B0u3Rhrd1/aQVm9VRbWiB0H9yAEeeaGxsrBaw6Hg396zyny1LCI13ZQWkBmbwNw+r7qnJ5F6h2NnbMuCoLriu+SoZEhhsGVudYP3cbXOtJBI31Dc8OZgWrmQQrI6KA1cIZncwtNYMXXid/UxN3ikmRmbPfohNWmES5jqkS7r/Jf5XZrpGSNQWlMpzeBjQaqmTaALlKyS2nX9nHYk4LRIbl1iHXeyEfWhKqixXILa622R4nm7adfBB3cz0ltUHZr4fnNS7YldUH+Hq9R/XRU6wr95z7BBMYYWHZhJeTINgc10gq3KyTSihLjpiUc4TZtuMDgCn3O4H/CDXKEffF4yPYTPvyCFAWqTKAGaA60l0dZ+DjAyBnrkXukUMEubioH+wBGp2wm+feSt9v3l6MUZ19pNOv16KlYMS3BVQdPbKqXokRB0fe6z3cNIcNjPCU7doZgeJ00gHtcKkUzIbZ9PQo+nUKYwbwipV4u8Gv0WbWI53DdbJklZdZ8r4gW5oeKufhOP/ylPHVMRioHLYVcjg5sBlK/P9AuTl7r0xW/+6DKz07eUx6YNIDkx6Y9MCkByY98N+zB34PUL33teHGkOBijcjJOqX7gMAdgCLkT8/RLBCB2rHILcGgoIbnAbGFAYTyK5lYA3QNSebNo+QzSwwkPBU3sJUFIjKD+pm5QUrMKGtNyDO7TwBOiIF0lHL1BFOWn6HWqjmXRIV7O8MKwAx55jFNMreUiEnguoK76dqKVhvIMzEOMSyZm8cVeDDqLrsCQubtLXaagNR8MWV7BOrEYXMBbgRcHPuMLKz/adJkTq7YKyxAsVeV9mlu7Sx1U8nEBNQGYAYYVkiW/Df3QWwmWCyCyWC48tTyuQAZ5lZAKiOo/FnSK2wrHZbjVr7LMgbGttPA1gDSQHGBmrHWV3Xf5tPFXMe43rboQBtA3GXPCW4rJy7y4LA4vt4DKXfVt37UpcEJ8TW8mltF9vs8+zhDn69jWvOXBMBbyErNgaOGZeBDZjj4SxdfzpNsa9cwhi2KTLX0ySXrdWpkDFaN6itvrnpXJtaOL+luhfC1D2XGbsr32a8Mb14r6AwbnP4uNBt2DpRwvK0+U8AIUL2x3W7cmQfXPAFI3QWkbrSrV663F371m3bnxnpb1hiJ9Z968v72ze8+1tYWB0x0zLQb773S9tc/w1160E4ht11aodTM4hrS82WAIrmSyNSnqJeapgKULIUjSD4iUfFgbxsGdZuyJNcBqpup6ytYFZhsY4CjdNTA//zXHmkrFy/GBVhwtIn776/+0xvtvfdvMzE0DSsLq2puZTpK9r/cnWXW7nvwbPvzf/2Ddvm+c4BUjZVWKakzgB3+hAEDhFiUVQVwRLpafT5lfdXq9oCZtN2eDsArIBdm2H+OI9cN8BFs9KfnKOt2YWfArIxpdK8FSLv8t4qlyqp6LQpMthizTDxl2XL+1gE4ZziLFljNWKzExZ6rWgC0mkkfrFGmZpH86UPuA9fIUz3YLvWvoNa2e5ACUsGboJM+zBBhmcpFrZGnSuQIWvQ4NUfzUcaX54lqRQG1XtJRWrC+n9tGh6sSX4eZYC/b43kAME1X8da81BFE3kjDJJaZ535DinLyULN7JcYd1DpxY5rAIRNc8d0FKCoddpzPMGkynUkexgLbOo6zMTVsbQs7OzrmXnnIeCRffwqWVSnw3s5cZMFHjB9L73h8ZajkBJ51hLnfAUq9t5pDL+O8vTFkbCL/TWKG7Rhfh0LkmuKoq7RcpMdVUr3uLcW1pfHSIcZI5dSWq1vruwKP/ip4nrnXu32ZfeCvBWaukgOrEZOO2+7jkGt6h6VGjKPFlJ4x19VOq7uNhkpuy+Gxm+3wG8Pf92yarPeqyJix5snPie0UfUbR5DHpgUkPTHpg0gOTHpj0wH/vHvA3vqK5L/HwB39JcOQsPkEvaaDI4RKlhlETHMgYxuCnS0SVAu+w4BHB1xLLLDDrb3mZfaI9wZSz4YYQlWNlkBWeDBDGTDkS4BXA1gJSXVkXGyrQPGYW3gB//4AyFiC0aSSiSwTZ1ko93FtibeRfYBxZVuGjpSQWBkftLHlWsnqjEcCJdlu6Zn6ecjWzR8kf1Z1VpjACNMEzAd4RZUKUIc8TZSoxnmN5H9ZEPEKOPIWzcHI7+S91We0O5YEJegG/MLQDJWsSioL3DhbdRvpMMNrltwGRMqvStGFWy5V4zLoKUAXfAkzBe1yUe/kT8E+AQpSVsps0ZDA8ifQ0LIXmqgaCNtB9iv/sa3ai1DjSQpsshhMvdulz0hV7gJ4TlaizpKDjAF03UF1xZ9a+z4oEwPvvteM7vwqgMMduypPB+RQIhPWMuZId4cH5XeVB1n7coWDE9444Q9HKl0v5mbAufudxGPl3RJ3GCRwIrJWNZ1S7wf55JMrj4FMgJaAqBjsBKVTY8Q7SRsrR7Ozs46Y7aht75xk7lwGpd9oNGNWPP/gw0t9DkMaQMb7E8zvf/Vr72hP3kQcNIw94XX/vJVDGTeoAz7dTq8ttuLyKmdcpSs2cAqDCIIs6pMhklKTQBHQCVrSfRzz3djZhT2/xRAa8jewRECoYta7mLsN3G3OludW1dvHrT+T4zZvW1fWt1z9rv/ov70XBsAGg5VDKVCng33FWrtxLy7PIf59tTz/zeLsISL3/8qnUV10ZbnIqbgHkpOnt1zrBKSfkZIDttQf7dZ2LINdsSczH3R2wGhBqt46Z0x7wZ12hAcy1RkoBBEp8OwAVtAt1BLPmDgpMSUSfwgX4BBfgsK+Oca/PaF+rDcETmXhw80GNhYmDZYuBz/W0cH+bWnk0/XZ84/V2vHWtxnF/BGwLSCP7LUY1h8HnMph58NHYpTmTKy5OW/xM8Kk8WIDroTrnIkgdce7i0G3zvL6z7fG6phRwRCF3WdYarABPzY/d5zjdOsxuLRL5bRyhc04ZF5g3u12XOOAeOMUNZX5Y15wTT35mbqsTA8fsy3vatC7dSo0BdsrE9/cWUyLnEPo+9z1NkgCrrpdz4Y7J7XdSZXZRCTf38O0F2gHTyX1uD8CZOrH2T4Cgk3P5P0DRycY6dyP27Wde20Punzu836Y0TvJUuwR4xP72zBblBOoYLGDVeMnRwTRMjJauAzMzqZk8c5fA2AkGdgdGVNCecl9OLALeBwJm77UZfRgpqXzJv5osrMI4wtoqjTQBqPeuiclfkx6Y9MCkByY9MOmBf8ke+IOAao/T7uIEQY3BoADrKMChpKZDTZCcuSfwWUDrOzIQwm1ykQCGoiMwgwBKAtV9wYKgig3HDNNXgosBQCZz8QT0OqXO6EYZIyOWBZDagL19xLtK49Q0AlbnAZ0aJ4322QOBzxzbSN1T46s5sqcAo6eG5n4aGCoCI0SB6bRG6oDvh0OkxbR7lgBKSbB5UtYqTL4bjOAMoEqHzWmlYaBOyx0IYIdhF3SQtS8KnFryRWZJ0eRcJIx1bPNhPtl/GNPKCVXGK7Mwlglq3HIQh077FfZaJ2HBP09j8JSfYd8LvDcWVfoL8RwJoA/NX+xQ82rNTw2w9ZgJOJX5yaxZWzOGS0JAvpsl2E1KYkCALG/VQ0y4KanWwepY+ps48y6jWoNg5vQP2gwy2bRh45e4376TYFg33+lZzZSqRmqFizKcaiMNpgVtnb2LO1UfkgGqAloFepaykdlLr4TpC0HnZ2FkBb08CXrziER4jEDsmGJWOnrq+9CptbNygkXY+WMA6mhrF0C4DzOGrH3vQVjVhXYTBnV9fbe9/ebb7dXfvQaBDEvOPpaxeP7h899oD1xeIwd6jkmak7bx/ktteWajrZxZZJIAkLpC7urqGdioVU4eDBZjNRJm2yOyyKvsFBcLQPVwZwNwutF2ed28c51X2C5LlXBedQHegvHaoW0XAKrLp87BnDLmeX/7zl77q//r9fb5lW3K1CCplJVj3Mm45dJkn/NIf2XeH37sXPvR899rDz10CQnwapjV1TXAzTS5qgPG65Jy7c5sx5DHE54B0pnW6tvCrCKye8xTMasCG78SCDnY/Z7GZPZAp2Mmd1Ib1dkTKVGub8Zm6mz6uRuOe5BsqmAXaSqsajkBuw0ZSuW3ukLLenbQ2uuZZjN1m7hr/hQlKYZUM2ee5hjXWqNMzeHt98P+5jxkO31McKGVA28dZ6S+3qsiha7JoEh3nWdwXboqpkvd6Xy8nteTUl5BrJNZAs/97k7sZx6zeexe2EnV5W+3K+ANyd+7LgyqDcnOiu118sLtOyG1uwsEBV9VfzCphsX47FDwByCXlDa33e0zGXOApPeQcl7KYWfnKNKCMmYXJcre7iITTIe0l3NBG48ZU5lHsE9yfbo+vOaAFAqUJ6PdYdu9o3t1zbuMBK7eV1XLeM91FHAvVXCrzNsMVu2VDi1pw+fW+l1BLbNHW7ZgVI+9pp04YilL1Ag3DzJhIewUSFb91fkA1eN2M0C1ytpYoiaVXWkndmQYKwlHvcugtpkaVrm0/jujSRKkdU1g5v/ej9xSrAF5HbOpdSv5wx7je05NKkwekx6Y9MCkByY9MOmBSQ/803rgDwaq/9jukp9K0CKwUuYacNbZDWPMxcjXShIm41psVsGXLEswMQ84mZlCqGVdPvPhiCM0GzFuhbQCQJF/CgBTFqmJhwTdNDPzcwRcS+xgnxUO98lSimmP0kLZXfJUYQ2XlopVasrjZH0AUkp9hwOei2U8JJCdna26eYduP66wBlclw52JLjaRWID5EIMRAagsSjhV2mwxhbjyegyWICEAkzU1z9U8M6O75HSmBI2Bryx1QbjUVjQXlb9lUF3PfK6AbsMqcbOANeBVVphgzXbb4XIDfq/hk4CUvpFVrnVrv/Zn5MfugGc5GFcg7cMAPXMEISor8AppqSQ68meP3QVy4ooABYTOnPlzzgtlXE52yU/9v4m2yXlMjVaBGZMH0zQ0OWx1vgWZJ3xWLsCaZgX95hhqlNRn1lqNDDjf+15gK0iSTrNhVfpmCplwtTeo4y6wEtFWz+XoChR3MFxxP+uYIwggVPa7D1jdhY7cgdW6s/dI++zaYbuBidImNVVfAaS+/cYH1OEFpALOzqwtth//2dPt/NkhjCphMZ9tAlRX5nfa6bOryH3J/4RJXQCoTi2uwKjSB92kKCfCi8UZBtshq4pC4ASAur91u23fuQGjCrO6JWiFVQUI6Qa8T2mRTd4vnj7fzjz8ON2CoQ2zG/ug0pfJU33h1x+3TVi5TXJbd3Q5c7h2xn6213FdXJ1pP/3z77dnYFVPnV4EaJ9uZzBVGs7eZNJiHaAK8zuAzXawhUmtwV7y6T6QxgG+4yFyiAJRYTDHLHXedqpTaXxyDj1voibBi7JnP9MkqeS3MVDqTr/TkQ+P3X9B3joC57yXPNfSPl41sXTqEuBO3HVG9QuAIUiPqaNzT7Wp4aU2tXWTIYr7r07PmcfgwAR1Gh6N5cN9NI3HSSkWCqjG4XecK8ryI1lVJ7YySZLTWWDTdmXTdf5C/gp2YcGzvpMJXn+CVt2eNToer2N7fPJ+ZE6+TKvnVGm/jeI/r2UB3i7n2/VnuDHML5sTLsMJIPQSQRQ7Aszu4OYbMbz3Gq6nuUVzU7mPAlKdvCM9uh1s1YRWkddjBr3Osf00SymjaSb29rcoP7PLtek9EcDp7W+0KwNbE5cHzHDtUPqmrmmnLkryXVe/L7NM9CDxxZBpF6AqkLRvFPYKVNmisDag198K+0wXYYGq39wBhMuJupZS4RKeu77i3fQyJcDwI+D/At3uCcX9cQRQLZZ2/OtTr7avzz70b/LxH/QIx96ff9CKk4UnPTDpgUkPTHpg0gOTHvh7euCfFagG4BA4zRI4yWMJygR2MwRWxrGQe70eaElHS9RpEyp40QVXkwvRp8BtnkBGdnEPF8pZmJcFgp5jypYIBkcEQmSZKuQiOKT8DCTQgk5PBOPHSHsPDi1ir/2m7CAOrCsjwCiz9ARPMwfkEwomA2gsP4OMk8YNFsjDmiNUmiOQAZ0dYEBiOxJ4hjpWYEa7lBsTIRorzpH3ZQ3BQ4OyUJl7vKcsQoqsGuARCHOw1kYVdKZMjNvjO4NMMZ8Mq8BSQFk5tUqoe03Wog6Da+bZhuVzZMU0nbJhgl3L0ww4BkGkQHVWFlNgnNxE9ltmromSZT9iyhJWL10fkBppYkZDfd4JNLXZfOSKsiqxZbor/y2qDjA+f6ZNn/kF21mBvbnSjjf+IxtAshn5sI6/nBxrowboSOXKODuRUIZZaZyy4LCoBowlDa7BWYyq+4ocOEyfp80guuTAd1nVuzrOooDrzBVwTTCq2U//6O7AN4IFrByTl3oCQN3b2UnZl919GKOTx9qnn2GipAPwOo6/v3q5ffLh1ZSlWaavH7i80n78588g8Z0jR3UBoHfU7rz/Qluc2W2nz51qq6vn2uLKWpuBVZ1C/js1Z/3YzA7Ua8qD9BmDMIiwiQc77WjjVttdv4ap0q22sS6rCr+khBSQss8kyw7SXnO1Lzz5bJsDDB/S/j2A6rVr2+0//p+vtuvk1G4JtDHGcWylq9mT+dPJTWbS5lvffbT95Kffa2fPrrX7Lp5upwGsa8tINHEAnoYdnsJZOOclqKKXuqk3faB47u3eoOx6drBaQFW0Vecp3+U6qNda3s+lCu+5+fpZgdWesyp4OKQcybEg1c/24o6cdf2vg7WS7Hqd1PApqa+nu4B6nu5SxvHMo2169VFRFfVUAaomhNbgCMMu+xjc3bcxLv2STQSkFmDz1uKz8lVlE2tfURrwpzJabxBRLvB+n/uYLs3K/zMZxd/7lvCivVmGV+Xdvq982ZLzJpfdZ8Aj0D7S4GqH+3VdJ5tUlwhU/WAaMzq8zpNjOkse/gl5vjvkke7cGXCP2wWgWq8WoMd49WGZmdR73YGdx3TAGqpHyIWPyc/PNddzuW3ZDIx73JCtYc39MBOFTtTZB36W004RGcAnGpcaErnm0yGcUa9rS+xwj6OtO7gPj+tQK+nVvbcLySPC1VgpoyXXO/d4oKjQlKPIcuPRJBhVvCtIdU/5/SmPel6REgfo2rncq+MnEK11nffxWMyamdH4Ix8ToPpHdtxktUkPTHpg0gOTHpj0wN/bA3fj9X+of37vAv/VioEIrJT8U/5elCVN3if5kgNYBIKEXQjL8msMbxaC0mWViSUYMo8VgDRk+ZE5eARBEobCkkMDLJiZQ3KidOA9wghkCoffOSTCU0gxk5+oxS7BloAvNVfNL10APC7IbiLRJMd1VSdeS0MQKEUiS3mO+cEuzCt6UfNIAAAgAElEQVTbMoBLTU5zucwTBYwp74MRFBTJ6gqwBsrKpnc5BsAFdfzc9hxsrGUc5sP8WXZEUK1ED8glSBSM9mBXwBjXT4NQ+1GHTV+JyBZheRc46AOOX+bA41AmbP9ymJUHHNaz5MTmqs7qZCX4T05i4YwAVg2YkhZZLG7ixgTjHTfp/OKGPRcxVaqTGkzFd5pdpWqMMZxY0u/pPyWsOolOLz7Upk79lOWRAu6+AeD7ZSHwoF3AGY6rMp5hP8dgOJJfn4wM0bM4pw7dEVAGUOmUYk0DNtleCLwgggoytUqx105iHFOfhQLuQLVyJruB0r0dVAe4nkhA2S9A7wQnnK07mChdx8jo8CzB7QPtsyt32m1kvzFS+uXL7RrvrQ65AEJ54vEz7fmffaOtLgNUVxYbaalt/f1fce63YVnPRpo7gFGdkVEdnuJEIP11JidA1bxPjqozxWOt57EOrOSpHm7danswq3vbPGVZAdAjapbsWw6Kcb2+QX3gy19vS5cezhg5AMRuATT+y398rb35+lWcuGfaOiybsnvZe/smkyVOctDOi5eX2r/6ix+3Bx683C6eX2lnT68AVgEyU5+TywlrtrYaB+CatahxVYy1A8W+7g6/MqjKdz1ZifHV2HagWj0cStDcxtLAR0+a/o/7r1L6gNdoWQvs8V4wEumvye2w9OZSKgs+Nre1rpZy5PX8mp/ZFZuR/ArO+xivXFXHBMuCLKeW72tTZx/PZ0fXX6fM1a0adL39YTPTZkGikyN3h0qkte7T+5GgM6xmgKQyZMdSB1RJDu7ybkGrpldRSlRXaiR3xPLmHDthJRDV0Vl5duYrzJNliPh5ytYU5i+XYc6/ADX5sJz3cjjXPKkOwb4YHa6yfRUGSHVJh3C9rc1FtsU9D+nukAkJz+WM5bs8j5pCydoyfg5g5wW4exsYJMGY1kNmuybCVFbYJx7LDOzqDLn/NjbAmnSM3S2sjjBcOjxReqzJUd3XZ74wQWEpMB+6Zo8wRYqhERswB3VHBUaXAAtcR4wXS7nGoMvJytgqVYVTv6+r2Nqn9Cf72ratjlVOpOVygOoQ0Ew8hYmvXG0VOvZomTU5rWELqjTSP+2Ru3cN4slj0gOTHpj0wKQHJj0w6YF/cg/8oTj07g7HP8njD8Y/zV/83JAWoq+dheVMDqqIlP8grxLYxCG4uIuCqJENCm6sA6rxUuLFAI85tbQEXwNkZpq17O7rGKsUVrGXmjfWQ/Y2pQsuSO4QM5BEeObEWQtVtlbjoNkFwCW5pcjXFmQSAapRnwpIKU8zhIGYo+6q4DSBDUzgLAypAdo0OZWun2O1TSeLAL9dQOBmjuIYqd0My85QRsdcW02P4pLq8UkcmpJpOGTgaTDGsYXpVAqYALX6wvqcKT0DAA2e4iGWjFRYcMNSkfx1ck48kdxTHIg1SzJnVWAsIxOVrnJmvpsD+Ic9HWMPtmvgFnBqrC4kdhvG9R69p0KHY4Pujhzj/qqZkvl6bgfZ9czKM21q9bnqxM1fQ568UQeMJHhqaonldBdV6itQLSmpALNksPX5WKIbtFJo1I7hbxnVXoLGZXt/dugkhA+zKniKLNkejla5GzR9MWgMSq5Nj2XnQQMUHj2mhsgJCHCXHNUrVzbb7Z3zgNVz5H5utZu3d9qnH3wGo/oqbsA7gcZDAu8nnzjfgeo8QJXJD87v9ke/aktzMKqnz7altfNtbg2QugyjutBzVDnWlN4Jm58LoF5tkwE0SY0nPvc2Mfu5Q/C/BUjdxBEYsIprzmifHD3AxI1bFONAan3qkW9m8mYfE5xdAPcrv/0AQP0OeaozHEPVVZXBi5iabnFSQ1Z1eWW6/fgnT7dnvv2Ndu7cWrsAWD2DqdKSeYtzSICRNetI5uTP3Ud39unizYT4gs/USE3w73vRWj0jyeUZUadoKRDCz3puaq+pGpQ5dggOiC3gkBqqTETp/DsFmzoVNlVDH8FSL+3TQWVRa/cAZ8ZH4diaNUtTWG+AO/W5J+l+GMdbmH6tf5IJojGRVusoLa48VR+ZSEpJnFI/xPDIuiYONf75veWcks2bTQlaXb5eq75qXePmrNYEjMZY5SYsEzric9MSch2arsD164REys4EeFm+qhyC93dmAzqVDlsuZlZDOCT+VSYLt1tSH0aym8ntJouTto50jAZdDpf22+IywD+H2eX1gkxuSgc4cR1ooKQ50jYpFGxbEJtjCWhnect3+SQffMb8fEuAmR7BcoewsEqM9yTCTZcQAuZe4n5MSwA4mo+c0jH6FchxpqL1XeZ0h+9yyFzXQlKK6fR7YN1Hh0h35wJCZ8Kqyrea/yoY3pHJ7TJgJzusglpToSNSQux3+6SK1lQKir8Pwt2CrQVUJyCzRufkMemBSQ9MemDSA5Me+JfvgfqN/gMfHRZkBrzmpv/bRy1T8d+apkMu5ax4YsYKdYUg41jS5ZS2zhGoaMyh9LNAnHmiAkDEbIDHlRVLK1CchtIKMqSLlEwYIQ3eQeboTP0siayZySf5S8Yg5VoEeYFG5BFq7SvTCBO4SG3AAOSwp3xHED/kswFAMzm2BH1zUJEl04WRtZzKCbmG1iiN+YrAeIeyJNTbBAUcExw5+68UeBZJsEFriEr34aEYtAWkFmjQbCjuuj2vz+BYQE96YIxXF0D5YXT6RL8mSm4zgNttdZAjCHUHMrbDRQEr0joZGRaQsY0EW3CZEiVVm1HAWqyK39X6YUiTv6oMks+U+7qcYDAH4me8xDm4hk6ALyB1auXZMGFt6y9hWz7ne/NSOevTXfabtjoiigUNLTtm62RXk4c6hp+C4Jx8/glqZVPNQ7WRBYiqvqV2VcXOVJ5qLZttjYF0AFSmHO6N0wzFGrVTMJEnPnGxOQExjEAHb7273q7eucSxnab0y04cfz94+6P221+/3jbXrehIaQtOyje+ca796c+fbqtLANVl6qZy0nY//jU5qpvt9JkLAarTsKkNee70AuNm3r6QjbR9BVRzTBkovJqwCFUWVpXSKWh+wWmIGZGnHsCqjihdc7C/DRCB9b0FgGWiZO3h5xi6K3yGvJMc208+uN7+9i9fabc2kCEDTjYBNztKRe2uTGwo/ZWBb+2hR8+0P/v5n7RLl863y5dOtQvnViipQ58ef9rmcAeewq1rakFg7fVYLHXcl8tOt4/sUJbCtb6cAE3H3nIzDkiNYZL9LcAcA4IOXMOqdqCa7ETW7TJR81PNeY48+GibbekAXKA45y9gNZtVI5rxM06JHafMpp0aIclG2gnWsD37DCBrrR1vftwOr73bTdBKWpqx5D3K0jRKddmQJkipm6rkFaR6kBqnNcmkeVCY8eSYF5gNs8myuv1KjqYeq3nQnVX1eyeRdpVwd5AqjpcVzbXnCGaYWHP1LmucnFi2SVdsrCOA3SQH1TQB9jPPpNv8ArVCUY2MAIv7uxgNqTzhGvTw9wGcB4yNGfPxKdE1gFU9ZIIuEnyZY9tqWyiInXtz8BxM5i6Klf1KYQi8s440ihPZcQ3NpsOuqgipiaaU86KN24Do3ahDXCtTJLnqzTGtz6pUzQBeVCkwSRkBp05PMO0Xl/bxutoJhKB2K5yLoXmknORRBL1qG2hnslZJA7E8T2dUrcN6JyBUxwAuJcZwtpt818qXreqrtsX7j/cQP/c5eUx6YNIDkx6Y9MCkByY98D9CD/xRQFXQ578KCv7+hxmbxju9rn2DT6K+Xc2w+7nfU4Am29GB1+1YN3SGgOfQAMpAhFfFWz6mCXYXkdVOSx8S4szxunL6KMCS+L1t3mR5jDmmyFM9AVRa53AO+awMkuxmTIkI3Kwrepx8S9gFAjZLNciE6rA7Q77lArLfZZiCkHyAV/M9Y14ki0CYJGgOJygwTb4ozKySXv2MkSAfsg0Z2PlZPCr5WwyYsN4YX2JJdsJjjVLVeqeFIFIL1YhKLOj++H7J+om91IV1Ys2hMxg0iDWv1ocmKwajsjEC1ZSrgV0RlPovKaA59jpPMq4pk9NBbvcyCviW8b3L8rlZpX4dbQeodhOpbDvA1qbTd6d+hAEPckrqph5v/yVfAC4AZFPmpQaodsmvwExn3hR0tf801TL/UcY0CDhBqOAzACSjU6AjUO2uwXdZUXux+sCguVjXYioDVpVn+6VAIuO0OmDMBoomkuNoTqKoA6B6hNvNNuVpfvPSrTaa+TpjbBETpV2A6kZ785V3AapvkusH/0MbVgjSn3nmQvtJpL+DtroIWAWwjj77NWWYNshRvdSGa2dRPcOmLin9XQaokveZcjxeBJ311UgqCcLlOHuSuiSAZvJV0fxCJlJ7hPqqBzt3YLg0xQGgwq7eXt8iB5XawA99l3I1l/kM2bL1X2/eab/9z+TSklu7wSZcZh2bU4eJs0Qac8U52lI1gNKf/vy59tRTj+H+eypgVWZ45uQay1ADl/I60vuOgdSszUl3YPS+HzPf1dH5lwHMnWEq6KJqnt5jqroEOKyp31eJmjJUctqrjJVSATbnrfJSpwTuR2Ys6jQkaiw5d736IvJzd31iR2DqvzHyDDLsdyqOYfrU1yFULzFWr7fDK691abBDrYySBF1dHdqHYM8V7fnj5grHmVfs5n68n0SmUGA4zeH7fQ3fzDuVhBTsZaaq3uvubY5qcl0ljrmuPSdRhWciq+q1mqPvsbo9Qehod5Y6u4A7jIsORqQbAEjnmZzS1dwJjhGs6CE5+NNsaJ5aYd5vdjaHDClgHYZxC8sA1fltgCpA1/ulUwMjJmgwUhod8JlgVBM7PXEFyhjKjZnpE1QqJ0z+TakwybVvB9g3Tl4ImsnrR/Yr87unvDnnpqCiE2ZKcXPavdIZG3MWoQFc7iL3TckaHlukUOjGG6MtPquWFNT1vjir/NtyNJkYhE1OKZujpqZF1wGmN5Eb42vAuNpKlmzxpiZoFER2azUhknGa/fqbUuO0xuA/9KuWJv4jj/HkzR+7/u/b/uT7SQ9MemDSA5MemPTA/7964I8Cql+mi/zp9+e6MoMEqa2dkjTq7xcIEBDhGsJEuOVc/lzPMZQJdD19QQNUYVVRraaMTAxG2NrS0gyOpTAsgMON27BGtzU3AuIMCVcsV0ntVdnA5LQyu78AZpqjPMcaryfYBuOjCgOxmUDz8AB5KvuZxgBoCZC6hARYgGsNzwaIXRDYyR7I2hGcTcvyCqesoSqrJ8iVZY0zboHgBfJdZwGqYZBDuQRvJR6KIZKHxVtz18IxCjJtm4Ed0ZxKZ6XP+ZYFtRcKVuxy0dR8FUwb8wtse5A7rwkVmuoxHnLxmRhKFbsq3giDGiBQEl7Pj4HxjPLBIiiL6csri3YCNGDVeLwawqsHs0Lg/zxA7GHYyc/bydbfFjOV43VnOHoqDQzb6T9BKkczBj5phTsotrWiYg9MICwD74hxY5qndHY1caAN8Q/LFsXiqtarVnfwx5/9OMfBpy2o8iGCftpPnp+laU7i+LvXrlOK5o13R23h1DcDItY3ttvN6xs46r7VXnrhnXYI6JOdWyVn+JvPXmw//NlTsKmDdsonIO/o2ottqa3DqF5s8xgpTS8WUMVViUMgV9dSPYCI9E1clDuzbImNaEMFYsrbkzQI5t+ibczEAE6PYFJH5qvy2ebGnbaxBZt/8RttcPYJcPZh294d8flWe/XvXm9vvXGlrQOUrKlK5RocgPsECectYwWwOg8T/+y3H0EC/P124cLpduniKXJVl1EO7DA+ryBbZmppUWdXqT77u8ZijRzPiX3dB3WY054fOAbdMqmeSIFPrHT7e2XBAbC9HEjOsTmomivx2hnYMLOCU3NV+fwEUyULkCTnNOdRYN8hsptWwhvkWrtVSjGerLj7mW7fKw+2aeqpHu/Tp1de7fpa81wLEGZixHHjIdXbXA+R6dJkpb8CzZSCUrFAPwbMR25fkl0PRTAL0R2ifDwOc4oFgJ5ewWcHq8cykN5n2FfcxQWqHdTpJrwL4N0HpO7vzkc+nHI4lOLa28PbFvMrJzl2qbl7csAObRN5+hqsqSzZ3wG8YW60sMR9cHGb+8MW65seAUCEyj3cA+rZ9QDOkQ68gNOUA+NuPY2hnRMCziUo79VgyQ6e5t6n7P+IZcO6ylQq6e3ld/aRG+/JJGfSsX5mDp2wol/RvXDFK//eRxVgbqnXtoASOS85q46Xaeu7spbgtvh7rxWBqkV39AQu0yXbaF3U7UxvOZmC9Jk1BKp7yIQzMcA3lhNLFioTH467e1qgrhTovzh/PEjtt57Jy6QHJj0w6YFJD0x6YNID/2w98JUB1XH46g605BBGrERCWHGk7Kq5fgLaEcGEwYWBht+X1LAC0ApTlAEDCA3iXIdc1CFAdYgB0hSA9DZ+KFt3anszAKN5AreFRUIcTI0OCKRI5kNGS3AE62ANV2WpFnifQ7ZreRkdgmVxlR6XiZFEEsGeaA9Zm6ByWndbV+3Mn+/nzZflAMP8djbWoPaQoHN+Dv9KArmKmwmYE3yKY2WJC6ga3HmcYzdWQfARZStGyARdllKIAG5lgwSwsjLsS8a0zJJkTWscGMDJuPr9bFxdeT9OAWU/4gxdhWOulJI4tY7pmYLXcSAeVlWX446dKsq3gTyVFwfU8hqjJBEw2xqcb1NrP4EtvAyYehtzmperoYJh6s+Wq41AXRBZDHqxtiLtfpZ7Hmr2FSOkkvkWE+r5r9qpAlLhejE8vq/1Y8oUWWEF0QVsZWezwXqfP7/AdASICFQ1UWICBCOZrc1t6pDealdvYyq0+k3Y1L22jrnSLWS2LwL+Xv0tOY2mQ8PcLcEsPf30ufbjnxejura80M6eAozefrUtHV9nEuUCtVPXAKnU7Fy0PA2MKnU8TSCe4gRZGqkMleok5mgFZgCHkyQxS78TUKdmiK+AVf4+Uv5Lzur+7p2UrjkaXmzDy98HpMIqIVO+AwP8+ktvt1deeB/pL3mQe8dtmzYrARZEuVtBEHg5LPzlSyvtF//m+Xb/g5faBUrqXDpPSR2I1NmTz9sceayWqrG9GZB9rJlnXOihI6lMapRc84sgs3JNXcaLoEt8MwPhp4IFwUp0tZwh66vusA1nblxeNlbGVbrRpzVVt/mM9ToQDasqmjOftE9eFDYuVvMeUGWFKI0dO1yNwwvU/X2S5gHQdP5FYu0ZEIx5reWCEJw55J2Y8hZiDiaA0RxR5bbOJxyZsOqoi0FZsbmeOtKdyw3YvwGYYXyVxo4/M2+YQ3IiRPBraasRbKVKh9wvF5io4jp2eHopJReV5/b2HDnUjHP6QyXIvs7UsKXHR+ahWiPVvnHiBuM2Lj1z0gWiRyDbI1IWhph+zc+bU8/dNrmxAN/tfdajnzlmt3m4h2zY/H7Zbs2YuO5T2sXrJP2uXJjJQO6vDoKDfRjUXW82ddpyv+N4dmF/D5LCUdegymxlvl6/3gUGgFQFu/LkZNiKgjFOEr6S0iFABlAyJVES3z6J5VWMS0C24liTax3RKEGq3KmTfLKxOwGy1mF1DDmFxRb5ezP1VT3X7tWe7jfQ/F1To5PHpAcmPTDpgUkPTHpg0gP/4/TAVwJUx/jGwxSgWpZGmFIV7Up4Rfib72RUDQ8st17ZQboAl+trQbzAlgQ7fm+e6VB5K3Sj4EyDoeR5Ec8r8S33IPyEiUEWh8jcyNcEfoJlDIZgbQnerMU5MwNQZcZ9mcBN5k4X4Tk+X0YuN4RFGJLzNcvsvnVUIyYl0Jllpn9WqavMJOyp7sSpBkkAN0NQN4+JzhwA120ZiOsILMN6xHNegyNBbNlgJu4XTFpbNfltdFAFuV1+yBYWaPIQdlRgqpRSJlB5cNV7LbyX3EOe5tfG4VegyncysqmV6mdhUWVWq1zNOA9OqWPK5fC9rG8Yi2CSDujSlyWjLDq38vHCwkanbdD/EHmYP+S7swT8LwH63i8pJH1zIlAlcvW02OfWVC2wWed5nPuY8FyWOlRtMRz5ThA9BpoBt7GrKZDa81kjCgxQrXIVAqVpgO/YCKeIYbfvHxEU55Fjp8NPZBqRPh4im12/vdk+/Og6RkRnqEX5NAB1o91a36ZMzHaMlF773UcxsZnjmJY4xieeONv+9F+ToypQXV1o509j1LP5dlvY/aidPn8ZkymcfoerxaoOVzg068ZakkdKM4iRfpONkqnsoFzmMSgnSIigX/cdrhhqrEKNhV09RgZ8jAx4a+Om0y1t6cEfBYyuw7DepLTOe+TTvvLL19v1jeNy/mVM+f3IOp+OXXZtSdd5rqMF3LJ//Px32ne+92w7d3aZUjVnciwL1FOdntug3S4osC4jrN6bwf/p7zCtnrdMIaT/zWGseqeVuxqEE0a18lJL/1lsasCo50UJcHcArq35XhMlt6cEuJepsS+So9pPZK4L/h5jDMGR5zbt63MhAbPu1nFgHVFKBp19Ov1+dOM16v6uh42Nu65YOw2oSSQnj8J+WsPUa9NcVZf9wqRHJn0kHrt796GOwrTBHFIZWBdVci3QlWXd2bbkVq3jPszr9B4yR9FpJcKR8aP+yD6cS2GM7uxMty1qlyonFqha2/kIZ909XHa3bgEW2YagVCMk2d3BsOT/svRYI3Hu0K8sYP6mqRoltGzbEYh6fxN2VRKWcXnIpNzRnndlS045McD2TD2IWl32egzIGQ86oTM5JzN7tK+PQIZpHIm9H+8z4Ra3abeWnFLPPswm17mTj8V79vqr+XUwq3Qu+ar+SnBEsK24CHO/8AhKi6G+psS6AbMBuhooybGiyhHsarTHGFShsxP3aHwHNF2iLVt6CLQN1u4ljuqmVmPyLuV+9xYx+WPSA5MemPTApAcmPTDpgX/hHvhKgOr4mNy4IQjYCTmkNfDi95kwwXDIbM9xblIPaRM4mAc6UC5okBrWrOBL8TMGxuRlwfIMkxtGGMNy0wRuBmOWgsnsPkzVEGZiZVEZL6US2KaB9rSMJCBrAadMDV9mcQ02iGzHzLsD9laQzA1hVQcCuLSQTFoDTY2ZQrYQaMHixhWYNhh4HSGvU6I6Mws4pVyDzIRsz9wMBjCdiQ0m6VjJPLZpGVuCRvHeHGjVoyRFklcAsAm1hlh8KCgfEMCGrSEIVPBmfmpcf2Vp+Oc2LHsjUP0iiK38026mVIrb8u0R67nDsSGSoJK3Nm+ekySzk++N2C3vEwY1+LBg4xioemxLTyKl/B79vUTOH7Lfg6sJlMumGMG3LGFYQwGZ+Y6eJ8Glfe5ZF3ErCSwwWfmanr8yYcmObVjQQwHYnGCxTYaGAFegOjZLiij7C+v2Tu/bryMQ3MDwgQ4KqBLQ0vnXrq639wGqbe4SjNGT7ZPPb7Y70JK7W9spTfP2a58SmNN2cNOAY3/sobX20794BrnsUnI7z51Za8PRZ21m4w2kv93xVxOlBZhVgeosQbiJwCYj2g+RAI8Bus0S0HWgd4RawL8F0yIAJJ0nOP6e7N2BENqgvOgGjOptpOMY5Nz/J7BRi+0mMuUr13Et/uxa+9Vf/Za/99uWAIaOUvpLGm4mNhwrjpM5JeJ0/+Nfv6/9m7/4aTt/7jSlalZxAIZVXQQMHXEsS2rSbXMB6pyDMUjMifK0dYltzpyIUZBZoDRwT8OkJH0Wosx3KVNjuSjywQNglWJrlqTGtESfJ0wkKRkuoMp35KlaEzQSaR895zO5xuPNA9TCKo7zU8dNStor9wvHDfeJmfPfYFxT7OTGu+3w1tW7gzvmRcmrFLE6Rr3uykjJ9WVASxVQZWp8uI4Ma0CuRH7Grm2qfFRlveZ7hhnl8DZJO97n75ge6wbsuGc7Svbts4xwt1NDNRLhHdnUHfI32ecU/ZQUAbar0nfjRklyzTvd32dSzstP926l+eaTujz54vOw+t43ZFT3MEo6oD7O8T7u0mxnmskTAbjj2/qqSn7tR92w41bOmEnt1ABhZ72YuBsoG2a9AzhSGWhyd48A0smljTy77mfOE2hkRNY+7rtOO8J7OmHgNF+62OMHanIvHXFuxhNKO+Sr7vUxV+BVoCpUZRKvy3eZigyLairHEePEicNNgCraA4CqZ5F0Dzlcjn8TwD46Md3ji6Voxj+B/xw/hWPQ+8ULpIbq5DHpgUkPTHpg0gOTHpj0wB/eA/8cv85/717d8FhY5esqAYdl6I1fdpOHWXmXCXQTeghZDELMX4IRyDx6FR+oR8mDVebpDDyEibIEywkOuzIdC6C1E/SMI2b4U5cVMs/4etEqGwAmt2WLjmCHDOKWMFLSiMP5+inyUH0uwKLOwRwp+10SPx0DLI5lwWBKkQiHqeE4AgqVwvb5fYGALNKMTr8D2LnIUpXjFiuhg3AMjHiahxvwGOZTBFzkmkGpAWkkvQJI8TbLyroOJSYJjI8AHQL/yH8FqqokWdBlzKkVHwq2Uyu1d5uf20+aFrmNyJfZfgSyMq0ep93rLtmnzK9BaVgqAT8g2TaG2+zbDKOquZPmPKvfAqh+u5jSrf/E4cLCRforY6jou87pScyDlAgaNAosK8fQqNpCFRWUV//G8Tfup8XyFog2chfYiR8EIwKDDpwiDRxLfd2PLsVjSe14+PQD9O24rqeAJmAVpmV7t33yya320ac3GDsPQX5+rX344XXAHXmf65vtN3/zUvvk3SsE5YIOyeSTdv+lYfvF/wJQPbcMUB22c6dPkbu60aZvvkx5mtOYHJGbKlCFVZ1aWObQGYz2iQwlwKDydO0iJ2cKSJ3AioVdZdxMp3CmbrGMPYHqAbJFclV1DzvcvoOx0x0MlHba0gPPMQFzrl29td0+vrrVbt++0174zy+0Dz9hGYEN29XcZpvhSOphMe9MjsjcOfty4dxS+5/+7Z+2Bx+6H7C90u6/fLatrtKm48+Za+D6kFUNRe+g66D0C3eOsOwBrMVYxwhHsNmlvx5PzmIGrMCzGybllAu6AKGhPAWpXmdj9tXPWLYzrUp1LVczLlFU0l8xY1chhE0V+RORzHoAACAASURBVBTY7HCRXQoaC3TWBAdTGee+wbW61g5ufNiObn5cgz3XcQeeUT3UOpaWyXhVLivGZlEBqAyp8vmw98Em3o/Gctd6b86mMlslwN6ndnXE9TwAVJO7arust8zfA9Qe2XZXVZQbuHmuADgkuQfsRyfgaczKvHT2trl7cUKpWpRcUVMajg4XYWdzkeceYx1nzcLmsBKfYRbKiT1TEna3AJQOCHlOZRqyqY63FKH1unQsaqbENcI9lptrmFPvgcqBB4usy7Hu7yAVDlvthI9gtdoi6PV+J7APu8r3Mp8xNZI9zw3Ke3xs8zIJSRVr/i/jWkZKmzDGynrHDGpZP6Fw8b7NvVbX33pfdXf71Ee7xfaB34h8M83YzlkCB1oYwTysKvLx7jFcF19NDNR9ypMo7O3Mf791fPmXCVD98n01WXLSA5MemPTApAcmPfD7e+ArBaqdD0ugsUhgIqs6oztkzJLuFQwxwDBgMMvQwMLQJBmNyTGCNSB6lLzQdMkGG18vpiZqsazK5izZMg0AEuQqP5zB4VLjpVlqeM7iPLRAKRsB7jFB2TxM65Aga47AzJIvMwREAq1ZvnObVBoJWyvLOkV+6yyF7ecBqlPKFWV6lZZ2FD6rUVCYTYM8ExgBqwZ7Cd4FwZSusa1hf22n9UwrKI3EVjltajZWkJyQODmolSsqkTVExicTcmAxQIG6cajMiGBYRlYX16Dhel/yXhZlG8lLtUsq1u6VUSovNQxrZ3rz3nXHkmHBpidOMG1begx2LNjNd/WcOfX9Nr38TI79ZPMviXsBUqFgpGbL8UnH3sh6lbkKVAMqi6EyR1Opt0YsBYd9EWyOZb8u43EL6koCWKjIE1DbKKMVz4Pb6HVZ03iBb00ojIFEXo3yY8QTFKL2so02d9rnn91qH/M8mHqQkPZ+aqbitEuQv35rvf3dX/2uffLhjUghjwnIHZ/nTs23X/zPT7dL959uK8h/z62ttrMAu7k7r7TVlSVAvJJfQSryX5MGqcHrMzJ0JcBfcEOu9nk8soGCOceOdByBM+2TOptC/nuElnSKfNWjzXUA6Xq7QYL2yn3fbIO1h9r129vtQ2rA3lrfaL/96xfb5x/fZAxUTu8uAIcSsQGqeg5Feq4UnFOyTL73cz94un33e99up04ttwcfONfOn6X97Rrt3uT8YgKVpGf7vPcl/VoBfk4lD9rqOMvkU03cRDoaZUBmFViumNICpB01WnrmLgMrciupc2TCcfi15ieQIwBWhrnuFj4EUWExPUD/62C0cHEfPznfY6Aq8CsZ/TQGVFM4/x7d/rQdXadETSZOglXDkPrMMAsQrWvSXTtkHHOaIIUtdXm2WakKNTQPnVxI3dFq0yHLlgGT4NQ6p0qAS1p8d/YnkzQC4EplyD2A7o4hE3VTw5iy7wNYyxDMNEoAq8/WSFMn/otc+HiRNirxzYxO6kkfYSg3R5mhGa69adQgx6DJrdvWYPVe5n2mg3SvhUw2MFkCE3vM2D9mcix1VL0rex/wvAN2dTYXkB7iPuw9oY61hkHUEU7ImTPKjXufNuhDsE47FOyOS8g41mfY34Bzvsto20akO8tys7DtZaykFNhhxQRipiwBwFm/Jj28v8WzwHMQVhUTJf6/kTqriouZdGStRf2FuT+Q3Q1QdQm3kIHB//1NKZa87i7k82bU1qRLKQRcNmfrH3k4AMY/p79v2d+zqcnXkx6Y9MCkByY9MOmBSQ9UXPUlfoH/SV3lj78/8gq6zFX1J3xIwDEP8DggcDVoGaeXARcjtnUZ4SpwMABmL7Ix2U9hiOxT5YcOYKbmCJoGCwbJyuAIpk3tI4iisgimMwCgI/YGG3TmLEGINRRpwyLM6SI1L6cAfgKPedjYOYEuT2uiLrM9yZRGrukhIHZAfcIZmYhZ5vfN+xLYwjoYoLEzgitBsxEzQMJajzAQHkM8ajU20ciI7SkxFkQOaJt1LG2LuVOyNLIuVV5D6Z2sqDlggGiWEzzO6yiajirLIEkQYs8QXeK6OSTLYr2U4TFyE1+m2KqBdJnoFOtaPJOvSY+seLbyWrt7qY0twCjOVH4tG1vtNZ83DKDbYKXp0xgpLT7OwhthVNsJ0tRpZK5IUU9E15H8OhGg9Nr1BKHjKQx34jJlhJLt5jsDZ9/3QDJywQ6Swsa6jswrfRQWzWOw72qECM4KptTYiww0f3ZJcySgAlU6lM6vHNW9du36nfbZlTttc/dy2xydpTqMZTyO242rN9ov/9Pv2ucwrgGqoL15OuPU8nT76b96qj3y+OW2jDvuKcDppdMw85tvtiWk4bOnNFHCTGlg7d0khfLaXYwAqsotaxahB/f9ggxAkyUKMoJ9wlRpCvQiSDsJcsH199q19ua7H7fPrmLcdP/T7RzPdUrr3NmCNdrZaX9De99/+9O2jImYkyP4QmG41IFqN0GS8RqYp4rk9IEHz2Oq9PPIf++/fKbdd/kU19YdxshNSrlUm71+fNzloBxmjqcgFE+rJ8IJGxcSRHodAC2iceV4AlRdNhay+dtaqWM2NXmturJqoARrGCOlgFrQmJ+PGdEOGo5TrqmDVPFxvpdBpk09X9R2pbJU8kEF0H7PuDn9NYyiHm5H65+34ytv97bU99lkKH6vyw44WTclaXpSeOWslkmzeayRsEpGqlZQ8msuurt1iAEkBadgzCyDmXMxsuZ/mvfuhFRKPnUwy+dJR+ApCI0RNG0+3DdP1RIw3iUFseRwbimfZsLN8cbN4ODgFPsG8FEe6xiWNDncThzxTK46QHVvd79t3rDUjTMWun1zjsyljwDEgwBOMuHmBMkx7fbCn+45qV6FXk4H5MweCZD7iBCsZ6LIWRAOcob7qNfs9hYwVAdgFt1yconj9Z7vnd/zNMfkn4zq9gmMsaDT+zzjxJqrMVLyXOUXothU4arVrz1mzZ7K77vGpbwsVgV8z/0Y2bBTn9OaQmU9c1lxxmaM7fbyNLKwmXikbSluxcTiAePMUZp7UsZZjdMa1BkR9kD/+79+GS8zAar/QAdNPp70wKQHJj0w6YFJD/xBPfCVA9Vxa8bFQ+RDhoCRZWbLnSm3CMGISMF3SzFRGucXVkkV81WPCGamCCBcRhXfvkEklNBpHElXl8rYSKMYzUQM6GQnU2eUgG97BGAid+v8ecAypWtOmNV3D0MYzXkBmDlZspbWHtWoiQBveUGpr0CG/Cekv4I4A78jWMOZuIBWfT+NSwxoBHCzMwY91mUVNBcQMraJfJdjWkBuNzAnFfYTT5NIdMPcsHjkg30CX2aw/HUIrQS5LD/OV0ug6Rlj2TlARmS+MVEqt96AT0vfhJA00O3sZ8/bzbIV/xYODDjt67GNlNkIBeuqFTh3TFjBWdC2gXlRtNOAl+m15+m8xziIK+1k529ZTjrIEhMLkJ7FrCrDTQmau8mx5mUW+PTM3yUvem3RNDAo2WC3IH81ysCbID3lbioYtFTJ2DinStz4XU2P1KMzqx5BiJGeYwiIOnaGADdTEwf3oRuvUy/1vfdgTWcfxVDpFPmpmzBgHaj+5YsA1nXkjwAUAvQ5OnIJ/PbDnzzSnqTEyxJA9czqUrvvAu6q2++1xelNWE7MlGRTB6vtZJ7cQVhVy9M4oOKkC1CtnNzic4oY7DUkZSMBplMBqpraqKnUVIlrAaTz8Xsftb994a12C5nv2QeeaOce/hZAFEknDsZ7aMh/++tX27uvf9BOwZZakxdz17aOic9Ixi5jzXMNUGWCw5TZtdOD9rNf/Fl74utfa2fPLIZVNb97ZuoKp5JlF2SEa1YjY6sK62Y7Aaph2uq1PuuMqjnKAd6dbpOv0po3tKC2agBwz3MH56mbKsuqhjTla3wi97UvnGhI07uTboBqjdV8PN7FXUBbIyDVbqLm7Ode8LP6SJ5Hm9cZum+GNk3/O1kUQOs1WddoOQBrElTy3RyhTGnYQ+8N9Xq3tipvHFouGPa1GyjtO8lRiujcr5ycccJqDLZNKYiPVk8x8KgEqjGnTpoyucbbMIV7TBApu2XiQQOkXLNRFXCvpIbqCInuTJQdTnpxv+N5BBA8SnkZS9Ew3tnOActNU/LLnFVnu47ILc01EWTPsQpSmSwwF1UGvnJWLeEDdGRbTgrkfDgPYV9Ftl/9rFhEQL2zjzQ4Jkfk2brNjuHiyMu9X85UllRQyrQg0NIxgawZntWcVv9W2uurvKrlanAVyLpOZJY+Q7lwnTfBrlMfI9MJWEf21C17txHgUrm13TzBFxgAa7vG1VprvygrAqM9CO819sMXjZf6wdaw+nseE6D6D3bN5ItJD0x6YNIDkx6Y9MAf0QNfOVB1B4EZd/ekC2OyFvlUtFRz1eBEnlWwphi8kqQZtE0DAJnaD0AR6MrBzglUT89TpmaW/C2kXVvkKE3vk1uHuQzbNDifQS63vbuUIO/02h6YAXAAwzqF+ccMDMEAkHbC3wbfiwTjA4DUygK5q4DKirdlVJVrAuhSc7VyTxcWNCexXIX1C2VTqiTENDmpBmqzcVQhqAvwwBiK4xiyzBJB4fwSIHrZIK1y16LuJLALoBUEGqx67DK0PHQ2VsWne6hAM7JftypJIntKx4p9BBzFUAmcKxoMnhS7hQXqUmIP10NL93eHUcr9CDLsE/PVZA1zasr/qPDImAR1m6kZ6XeDe0D18BNUmr/KfpVGp+7pNH2tOYoEaWdOa4y6v7FTr0Cz8mcNOZV9j+u11rJ2oju34QVEq3GCJQ+hl6vJsnUuDVgrm3c86Hp0rDRUaa0vmhQJUilkewSburWx064BVF974yos9uOc7/MwrLcBHAS2V2+GUb117Q7raDgDi8P+h5yjJ75xoT330yfbysoiY2+xPXDhFOYt1zBV+hwiFWbZ3FRcf08GvELz22f2hS660twl/x0fQ+eBAXAG0Q6OKlcjpaZtL7JE5L/WVn33rQ/bv//rN9un5KSeufRgu++JbwdzL6Ay2Cev9ncvvN7ef/3tdnZZ4zHL1Jy02zgAbwOQZLgCLMPI10TN4uJU+8EPvtX+5Mc/bCtL8+3hhy5QbgfZ+wzmWHMoCUxetgCrzH1ctezbqjeajOeMD09IMU7jHNVIHGJ+FNTGf1+onaqDb0yVnOTpaBIgpWGSzrZTfqecXukvQDW54O63a3SdkMoY8DwXKrkr3x0rNkOmWxsljGqBWieRppfvb1OnH2dy5XY7/Px1EyvDntalUkA1ZsHJb3VdwA99KFgt9t/limmLSoE/M5fQJwEiIXZ99qtJ2jaTBH4/VjBobCV4mtUoTVAssE1+aJWl8ZjML5WZFQBz6pH5cu5oQ+5D3Ah2cAEe7a/kmpUpVaa7R63VAFVLcbFt6+VOc73uY3p0CBDlgCPdVV58qIMw99bBAswpmpcRdVmPGURT5H+GAbf7c08IEo3h2AEmTIcA5Uxa1XzVPaAatYV5rUiVMV7SL+BAkzs6XzGvzu6CyEzyZXZKsW7VzLaadjjUyHYBlAxOIaZLDdx3RoFlxZT/Cj1tsVd8B7O5LxS05A4eQCtcVcg7CFClv/je0jUbXF/7pod0EbCTm641inA4JyJjpdhUn1/2MQGqX7anJstNemDSA5MemPTApAe+TA98pUC1yspU4GdQ4a+/Yarsql8ZHhjbjOuszhLFzQRoKd8kQOO7WdDYwvxB24EpksFYMPfJGInPZ5U1wqhaoN7qHUq3VhYJb5SziS8BmgeAyRHSzhUA4OoaARZR+Qm5pwn3CIaU/M7DyM7BbC1CMS4vkS3F++MUsVdzSyt1uIRtTIA4e0B79hKXC1Rl3KrGqqymHIDAC/MO8+cCXg2lFgDPg7ZInutgcbMtrWogw/H3dLvkkrJsSlUKSg2WI4OtIBmVcl7vpoZaM1Uwrhlr5Hw931CSoyiN5K/Gq8fPeqzl38qC3U8Cdt7PIvs0vzfuxH4nULZd7HqOpOIpAt0E5vRBHGo9dy4fIyjMpk79GWzbI5zY9yBfXu5BfGdMkfye2N/2WyTAfUiKfu3buP0WAxrLlHFuaoi6zBSkQ2qCwE4omXDAaCLJMiGqoXVPHlwgPOi4Qs4xeA2wdV37tUxmBKojyrpYmub6jY320quftvmVJ8nVvI/3t2FVd9qNazfbr//qpXbr6mbk2cauA87BgD64fN9K+8m/fobSLjj+Lg7b5Yur7eIiOc1blKlZIrdzUTOlU/TjCqwq/cWsQoyUZJTj+hvknyOt0juy8XUCkqcKuonk18+oI3I8wkhne6v97uV323/467fbx1f22goOw49/+7tsU6MwgATmUO+++V776I3X23nkyQ4rpb93dk/aBq97mgC5x0w4mP+MuRgKhCeeuL89/+c/YwJorT1wWQnwacY6Uu52HWKcc2ZNG3NVcx47syoaSx8r064zEdAp8kpR08zEVJ9HZilcsY6l1KGt0NBHzWlNQXlRTB1bL9X3rt9rqVpiJbnFdlHfk8C1U3SeV0Gh9xObIDOaBgUtul6/4fg1lPL08kUMlailuk3m4qfUUg1zLSNYSg6vGclFgWrJemVTO2vq5dDVC3XETlpZU7R2WSDMwwN+sc4e4JISp6WGsKQLE2jmmjoXMeD6E5/KnKausTJ+Z6Y4Vm5bfX3ZUw+uALEM7bGTdqP5trt7mq5e4CtZaMCWMts9aquiIpFNFayqshgl15SUCO5djivbammZuZkdwDLvD5cAqoxLvpuldJfWdd7DZhgjOpQfc/M92oNxxHnY+23yy3Od1XCwPZn84D5hfVadgJ3QkVnX8deJF1Ml9j1PnpKM+f77oAw4EFa3aOtqM9nCzcvK2jFOYvuC1gN+KcKfckJqymrsAVz2Rweqb/isNAnHHIHlaKbbIvdj750bbFyA6qiTO62SOPL1nLtIfr8wNvuZzIm8O+FV7/7hxwSo/r4emnw/6YFJD0x6YNIDkx74Q3rgKwOqbrjjroAmwahKMsMDubRSxgW+BIq4/JAAZJ5gYtbSHQRXB0RuA/NHCZT2CQR13bTUzRAN7BERnc8TQSbRBiFZJLYmdAkcF5dholj3UHaUgAtesy1byhKQZZkDweos3w90P2XWfwEWcB5mYrC4S3AuNSLEITCi8XNz5mzZfj6DjdCUSW7XkjWR/8qI8qJRibP0RzAKScGDEZo26MTOY4n8RF1+h8N12gEYFjwZy8ve9NzV8Az8XbiSYMxNhyUqUFQOvQUwwzSIHXQPNsdNDG4bguOqP8epoK4fyGcsKSMrQJWpLW+jOPhWSlyB2HEAOs8kQOhcmdpst4OTsCmWrVlq02d+BlB9EJYPVmr/TZbLNETo3rj7Rspd7GlY3RxaB5xhz62tOs5bDV1cAL0bsmiiNC5nEzDqun7tZnq9nIIt9+qwxlTHg42eeux4nD8js0wbZIwAqVPQ7QfUSb1NzdTPyU/9HUB19dyzgLXLbf3ORrsKeP3s46vthb95uW3f3gqjKlgdmkdMO1eW59pP/uJZDJXwFsW06zyuuQ+cgWm+9QrMJONpjTzVIeVpkACfzFmexjFVQF1JtGyXbRXslDDV/1ft0LBbOv7yjDGRfwNU0X+2V159p/27//Bme/cjhJCwtt99/rm2vLYGIDpsmzujdufK5+36+69hDKZUk/xAgerOceqp7jGmTEWMMRDXmdfX0tI0ZWkW20+ef749+rVH25lTw/bQAxfa6RVz/JD/rtDvaITT9sgjMhJrpAr6HcfjE6N01PzSsaY7oMZz4baUWApOTfjUNMq/PT6fNsplyDSMG/D4LiHAtSyNutkOej2FAuCwnU48CPgEp/7tSwemXkye87z2fFOda8kdnj79DLvdaaOPXmUssP9+/ThOwzimFE0GS8ab/ehnOZTqglwTSoTj1CuwdaKhA/mwrKCyHSW6fKffmduRTdVcyXdD5R+0Z1xX1a5VFR5TJffHWAvITM6ty5GzD1g8wqXcLYz2uAYzcQXTDvXqfvb2VhgHS3Enn+O+ccx1IpCemSV9AqB6uI/p0LayaSb75na4VLmbBahaI7ryUytH2vIxNohjZFxZb/UQ9UpJ7euqq+6pUevlmDI+gGXnBw4Bt07kCUxdwrMp3tYV3WvavFHzT5laCXiMX8FYxs17QaffVpbqPH/NB6pa09rP4gGQSTB/TzRPYkus75SJkHMn04nc2/sJk1EVqCrv3XHiQ6dg2dUu+3Vi5P91XLkT16TDl3tMgOqX66fJUpMemPTApAcmPTDpgS/XA18ZUBWk+giXRmQjUN0hiCjTiuJKzFuyASHQeApUXU5Yo+uln8WIyDqfspMBqwItmEzZGcEbgcgAMDNgo7IIB5RCkA4ZDpGSwSZZAxGOAfYVULpikAn4ZflZnDHncTUSnA5BawMA0wD2dBZ34AEBXUkYYSrY1wKuv87u7ylDFuQZHk2zTRhIGcwjmIrp5GX5OQFdAlxAiLgLtkKG1bqvuv0uLu8iM8YqRJOiwlGV+mewpeQvgLdY47BFMjuWZXE5pMMywKmP2gGnjr8pT2NQOv68Or5LjysgFhCNZYeyIYLeBVxCx7VWbYBBWkrvhOTjCJB5nphsRlt7VF5BuDlxRv5zyA7P/ByvpPuQ/b7KCX0/IKZYQllDQavlLXyFjUs91XEwJ3tV2uIw6EHClq7pgaEMTVFQQvaA+bCQ3TjFQzRMTcv4X5ktiRwEDzK1nZ3Mgp2xLJecAMG4hkp37SNKxGXo1q3N9s5719pvX/mknb/vu9RBvQQeJG8VAPsB+aAv/vKVtrcpwmCvBOKQ+VaZCVv1/Z8+1e7HUMn9rq4uY6i0gPPva+0sY/Ds+Ytt/sw5BjfuvylPg6HSGKh6PJ4XSysF9nXTqg7GDkA4hztbkcCGBddF+hCma2urvUB+6v/+fwhUKfgBgPyTn3+3nbt4se3uYyhDrurx1o228eHLcZ3e2ZkiP/W43UY6uqMXkyVDGFuWEBEXBKgu4/4LGP3Wt76BA/BzAHCA6v3nKcFDe0+uUE+VfadIr6V1vGKrr31U7dGxiLM+iwiz3I2Sfxr4kHI10o5CFoGs7F7VtFTqG/MlTJTMMhSoVqkaGVXPsloMr98xIC5nXq8hWdS7wLROcQenhQzv5q7aXpvEhWbe8DQTEub8jj55FbYQuXEmYmp+YwT7HHMkb1bumX3pYBsmNOywn5qa4O2mTNNKMtyX738LVPe80QmkPWoZTyTYAtsoqWUr2YjyYOW9uX5YcMR+xM6ZQMp14HpMOGwp4YUx1Sm7O1/PzXkv2iHHFE5wx3qrgE5y82VTZ8mpMC9/j3Fht1gD+ghwfrDnOYCBp5yWDtr7e8vcP71/mYfvMZq6UM7YguZDxpDS4ilY4sB3Oz1q2/Ex1yRT0hj6RMUB15d5qidH3AsGAEJkzLsY3NUUhpNybqA40PRl/pVyRSha4lwussw9CFQH3EXMcTazVDFvTTw4IYbOJe11Pbe9zzHpF+3W3Ir3HsGrUuBNJj02wuoLVpU9O74yaNLP9SvlZz3RuIb0l3h8ZT+nX2Lfk0UmPTDpgUkPTHpg0gP/3+uBL/nLWoFSPb7cDLPQxHC2wqGKacICdtmW320rxeJ1zK/Nyqi6PJ8LyAbmQBIQLVgPkABqBNFymPw63ytbpfwA8tLBATPtvTwLuKONrBsIE7i4QghkvGtpD5x+l9YMW2BXCVoGmPwMCPCVvc7zfg5AahkY8zQDRjXbsGCOssil7Uhj90bk7AUa6xDMHD7fGcBaFCHSXYByAmpYXsOjiiNn2yLL6ai7QNC4hEHNAJfNuAZ3MxjZTYPiSBfFZxyLwESQnRg9MsPqe181VRJQBsbxnUBVEBxDpZwpmdH63pYE0CcfsoL4mD+xjTEbm5XEian1Wjl3sixhbg1ayVEL68rOle+V0RINm19tM6cBqvOXCfR/F6Ca/FidbXkKLItJzVkthrUDytRKzRNwGpA6ZkQ9zqCygMlKlC0QmtzOsLF5y/eCUV8L0AbUhkauBQpP1Nj17+RTBrVIuRHsClR3EAju6Pi73l5/+0p7/Z0b7czlb5Nzeg7gsI/0d7u9/caHMKqvUHdyH/YeqAzoiOMyTfMcfv07D7eHn3mY7cPrD+eQ0XLs62+3talb7WuP3NceeOg+8qMBq8qABaoeAxMXCfiZVDEP+8BZijBVgCE0prdubrf1dUA0kzNTsD7LGNosIh0QfEzBqv7u1Xfbv/v377aPPwZYMOvww59/s1144H4ORxaLiaGjO+3aWy+2HcC14Ghz9zhmSpoq7cqqWiolXachl2MBQ6W1qfboIxfa83/2C8zHzrSLZ1fbww+c5dq6xXzCern/ClRTw2h8PxDElcSzSgHR20o9BdWZgRLJmW9agkslvXVeBBu4+Qaoel4ADbGd1dinaqeeHIHMUp5Go6NiUgMSazf1XlVC8lb7ae9gNmPDiR/Zvhgi1WlXKWEy79T8qTZz4RtxVD749DXq0srYVs5tGSl5ryj1gkcqsBRIxkyp787P49w7Ho93lQsdRGcSSzOlmnCSbdxLqZrqliGy37lB1VA9MPdZtbMAkO9Syia3Wg9MRYnlc2fJS10CkHkNAMm4wczQrwLVaZzODwSCmwupr3oM4+pEk8BR8y+lteaMlkkb4B/zt1mUIgL80e4i2zY5wxSH6qgql1X3nxGTHIfkpnrg4fxjKFfMcU2w9J8RJxMBpJ6/Q8ZhXNeRJ3sjdKxt074Dy/Ow/QM2HAf3SMYjes8VHiZUR/gAUe83TtJ5vBYvUx3RJeI5/44iv9PbwLtyeoV1NekjV9d2sZ8qWWYN18N2m/9vkqdrLqr+vzUoBN/eaGXzPaaa3Puyv3XjkTd5nfTApAcmPTDpgUkPTHrgn7cHvgRQHYPU8Y/372+Aa+ARyo++FhlykfXocKWXoCE4Z0HDVGvsOTtO3FZsKu9lOVeHK0i5qnzFoQE9LMNsgApbjoEIjADytcEhsl/pRBhRg3SDqxnMX+YBhrrjHu1tErFk8wAAIABJREFUEfCMAJy0i3UgOMEJ1FZlH3MxV0H+C3IbAiIFa0riIi+zZA3bWKS4/dwsc/GWhThaoo3M7it9hTk4JtBt09u814TI9WBkh6FGSH+EkQXgrS2OIh/26ASsQ4I5gZ/sbqSoPdK1h8v4tuqfygrKEiQHVqbV/FzrsApUu/wyUkFBk9jQeCxRdLkLu7yRl8ZMVQOxctx0Lg4LCyAOg9uxnYC26rdaHkeeg/eJA2lZmKV74MQQEV0r0t9fAGIuYtb6G4LSd8J/nsxCzyUXU2bTMyo481VmNFrj9M8YgI7B5F0JcL4XvAgKxsu5bq2X5eMgbI5qeq3+zsFW8FxBdYGNAMC7oFaUpOTUBEAGCqhtHzD6+dXb7Y23P29Xbuy2tQvfZOysASpGbYPvXn/lvfZ3/+VV5M2w9LRH+fmiNUjZrXVWLz1ysT383ccoP6LDauWJrl/5sB3c+rA9+dip9sxjF9ujjz7UTt13P7meGCp1SbT730eT+/lVSuIAlrd57pOTug8q+fCjK+3aLaTGc6fbqbOX29lV5J57621r/TrzIPuYKK23V1673bbvlIDyez97qj365KMwc5UrOjPabu+9/Nu2vykjC5sEoMYvCsBKhqgOsowDSTUJQMurOB7OnJ5qF88P2w9+/Gft6088TvmdQXvgPt1/NRi7BqvqjAhgJ6xq5RaPgVTRmBGAZvwpka+QnzHU801PNEWTpQuo1BxJ0ySlvxqlAUwPLUkjy6XE12WZIAqz2kGpk0JcM3W91J4DVOO+7Zsu3BSgjoGp64ZFrc/821SAprnVRer/Mjt0+PGr7QD2XMZUTOs1NVYfjIGq+fHKgZXjHkmj2ga353BSbio4px1pG9eroNTFXLbK2nDFSOCTrxrmlPVWlguoHsJkOkmVlHSeuYcFY1VJKutBJ1+VbW5vYSNEjmv6GnY0DCffz80rlZaxHPBcACguBmwfotc94IRrrnTI/emIutDz3IsWllB1zO8w1jCi217ChKkOyAkuD8JJMp+yrJaiCVDlHjmn6533vpR98ZbgfbDYZFMfpgHA+5TMGW0DSndRvlhrVWk0N13Vzkcshx8x5WoU85a0OJNpTiB65jmGzZgoOaoFuJoq+UtSNVcPnHhgHW9JQl1/OeqewNK2m8/lSF3HEjgznJfFuIUrKAeoMp42AmTL3uneDIaSdEGwR+XYHY+w/ueXevkSP6dfajuThSY9MOmBSQ9MemDSA5MeSJhRIdM/9qig6PfPLo9BTIUOgtIuGM3a/u1nhOmZG9euI0CKx2Z3YoVvyvy4Qd8Swfzq1HLylswjcr48gakMENHjXPIdBQsEeQQi5mHNEUDPyyoKSgBallEYYMQ0WMEQhuB/EYQxGBIeEWxrxjQg6Jkj0DN31Dqks7rfau5jtKgxEsjZ8jBDpL8DGNQjADEZT2HODJhnYDEMi8ylM1fVo5lDnjvEFVgWcYTD8AIB4vIS2VEGs0jgzGud5/uAxPS+/WBAagDm+vdKzUQK6ly/hk18J3jU+KYkpxUkG9nadl2Ag0vFcHwcSa9kZI/hU3UmEXhnVAXEkRgXsPBz21QpYua20b4oc/3CDdZoSd/4p8Hp4HSbPvsztnOW/v0NZNgH2aFuv8fIfWdsQJAuKFr3326WFMAahnU8heFOx+jAWrcGoLbLj8eS3w5YY9pS8ry7jbJBabjHEaTQO8dtFFdTaGfMrDppYH6qCX0HbffOVvvoo+vtnfevts+u7bSL93+PJi4DSkZtEzOlV156u73w1wBVWCLNvBbZ9UKUyeXMOjy93B79wdcZCQAExoHliz795Gp76+V32kUq1Dzx4LB988lL7bnvfb3d9+B9bXFtNeP15ufr7b1PNtqvX3q33V6/jUSXEJqx5KTJCMecm7d3281bMpOL7eIDD7SLgMYRKOfDD660d2nryeaonYrZVWtP/uDR9izbP2Y8J9Te224fvYZJ0PbtTOLs6Porowr+21X6K2vHuZSps4uU/y4zv3Dm1Ex7+tln2/ee+wG1YecxhzpF3i2jfvoqJlOMF0pCyahaXqdGQu/zDlTv3ifGEm5fY2kr+PS1mOMAVRjVANO4/HZ2NbmtunzX51EofIFNHY+/Gh5cOwGLdb6/mJeaaYowqX0c2St12k0kTamg6YvPphLL6OOXyb2EZQOUVS3UflwZ5zW5o7Gbjr/WTw2zx/jP5+alJm+1xp2fCxCdAwlWdvelNEeWrYFROX17fS0BVAV4glC3k5HqvYB19pHZxshJsNu3o3R23xxVXXfFytZr9r7B3/PULXUSy/bt7g7azsaQfWXN3FucJItMmfx5XXwXV1GBYJq0tz2PpFhA6T1DwBk9RtyGTY0+xBTJsjU6/cZsDTVIOileAHVpnXBPmzaPn8nAI66pwy3G1Va5/u4zeXPkhFugqFMQJfQVJtY0R+Xkl7xbAyQL1ujpW87oXuNjl+AYrnkzyj1OKFvyYFMjrLet2sXtl7+W63PvZ8LR3x0nZnboTOus3u5AeVzRNfVUa2CwTknRa5D+np9GdzN5THpg0gOTHpj0wKQHJj3wlfXA7wGq98DnH9KCACWe4wyf8U78fJVACJ6x7cqsZCacIIIAwuVXeD/XSxEM+ETrDIW2B8pqBTcGi4QywhxLviwNBC0E4cjLDNDLiRXgqY6RYDrlFwjGltc20Z0BdpW7nhJIYGxEYKOPSYyRBKmpRwrIQr5ruDQ/HKUWqwBPBmJeo6QTpMgwAzIbmpPIpMwATGdgEQI0afssRiTzyI5naVtK07DewsIOAaJ5mDKq5LMaHcuOKqGzLIzBoTE1nWHOGr5LAeH5zBIVPQfONqamq+SGuC2RXuWbGvhmm4JdYzmBKYFlSmfIsPIq0+c+DcC6h08Hyx0TdtxosJr9CH7tk86qGrSPWSvbTWdiSKP09zxs4y+J+D9ghSHAh3wxAOq0LsEBqJao6Y3qwWYZI4U/z7/I79JonT5rUqKQt/3oEh5wsen16C6/Adl2xJjd8zvXL2ZxWmBbf9ydbynXWBEALAqM6i6Ovx9+eL299c7V9v6ndzAT+hEHb+kPTIkAqq8BOF/8JUAVttLSSngkWaUlfRpB8sJ8+9qPvt4OcfbdgrEM0MAx5/XXPmzXPrnZzmNK9eB9c+17zwJWv/VIe/DR+xizx+3t99bb797dbH/3q1fZzmZbg/GPCyzHPc+kySGM1vYOAkVyGs29PnX+Qnvsqa/FMfW1Nz5qN9+9ipoAp1cutIeevr9970dPZXLAyZsZPr/6zss4BF9nDM22G+vmqB6zXwJ2y5jAKh4w4PaVpUaJDAAnhXaFNjz62P3thz/+aTuH++/Z09SGvbTcVge32jzKgJkV66myD2rk1qSGRkoFCmveqejMyIA746qjbgFUpaYCVse/0l/yUWG4jlOjyRI0G3wncsb191hDJYFq5YTGjKkGRd4XestQFuXU592R+a4TdE7zPbAR9jXL8BnGVrPnv5W/Dz59iZqhmBF16W/wreAy14kTTDKTNfcReW6GZgHV1DfV7Gg8XHlVxu0ciP3idZY6qPS7bGqgl5Nt5jgzf+M2NVJyOwJFl9cBWLl22F8vOZ46/WqsJHC01MwBgFSztnG+tbWklb0fWuPUCQjGDKmo3DsYRzKph5SeQSnirISX4tIa9yQatruBw+6eHcn91kuV601psYZwh9SY9r56xPrHtKfk26hInOXwFNpe790w7tNz8JiaOSExP9pnogXZ7x7GS4fc81ynsk/LHMmeHdsWMQ0j78k48K5LDm6qowo6AbLJLS9ZucvJszK9lQnOgr2OIBhh2puhx+SgHsE6DGcygS0v+HvBdnY4dn4FmBpxncPkqrp9M1oPmBzR8fe/BarjQVbnfPKY9MCkByY9MOmBSQ9MeuC/bw/8HqD6xzcmRheBCz2wSyhUOaqk2fVZcoKhsuOE3ZyGrbKKKoEP38tduq7smjDWfFEdgY9S647lCZSX0SuGg4WprDw2Qh6OSNmvLNQJUd8hZizD2d0GXmSjzK4vwqyCwGY0UMI4aQFAOS8dGQfWcvBslGyQdfBjFcXLBOYLBGIGZkcGezIv1lB1Dp8Nz7L8oflcpdcLIFwYwr6x/sIQ5gLmVbmekmIlwAF8ObYuY+zMskGrINOA0YBVueHY2dRoVbY1LpyC0VJhFjjobr3+HTdfgYffjXNW/TyfdWmj5wJmNnmuMT/SFMr21OsYqLq825jq0l/L6AQZuA5M8TTAbGpVoHofgO/XALn3+c7GwzqbTwpoKiMly9T0EjOR4RXNm3qrTlb0XFVHyJjRTX3UUDYp+FNAYJy7OgauY+Y0gIgDHANQA1yD2QCVClmDcwNsep6jkbYACkC5fXOzffrZLcDfZ+29j++0J576CastUPtyt90GxL5GKZgXf/kGnlLHbdmauGxLRtWcaqXaEnqP/+DxNn/ubMOTCTWxNXphlKh3+uoLH7RbuAlrerW2NtcevH+pXbq4iEyYsX7q/vb665+1O59/Rj7oSTuzNt3WVmdxHD4Pm7kAQN1ut9Y3MNAhj9LyJwCihdXT7cJDD4OzBu36R1fb5+993q5d2W3nH73Qfvznz7ZFrKCHPJcYvzfefQn3309w/J1tV28fJ0+1clQJ1pWh0gWOW52mlX0vMDGjPP7i+ZX23A9/CGD9WltD/nv5AoB1dYdrZbPNrVpPlScDsBh6xpTr9zIxhR7ZsIy7JznOy5VjGhAK65Z8wNRMGrv/SvXBoB7eyCucIMuCsgJivXD7dZAxICtYQDUyd899tL2eWkGonxc4zf8Fe6m3WgA1eFdQPb/YZs4j/dX1+ZPXmdTiGg2oFZRWeZqx99cBmlUnDSxJ46AaKx1cWpY1br9xCfdwnVToTGrHyDFnilmSyggnIWpCyu0fsN0RE2ruN8OY791X6rGKB73nmduaUi+2DeMgysgInme5Jzkd6LiwY5xUi9wXUInnFnJeANoGtUcVeDBhd8R9sp1wX7TkF5NnYVQ1N4KlnTYNQnM1zuvogJqq1GO1JE2kucn3RVEC0JZmPVY6zUdRopDmMI36RNXHEZa+h+zziIlD27BnHdWYLwE0abtHGRffOk11z87/a2IqZ56JJacvzfn32i94W2NAIyUL0PhQEryNPmcvbK29pw+7E19uW6Bq/VQFwJ6XActprkT72DdZ28mTHU9nHfC7YRXVytqu7dvmyqPu4zWtvzfpkYUmj0kPTHpg0gOTHpj0wKQHvtIe+Mp+fd1w8hV5rRwkgjODKX/uxToJIapYhYGG3Kk5qr4aVM4DaKh+51x7tiQaGOfEJQghyhsDLVlUg88REWJqoFJXkAKWGKwKipARw/4NYD2nkK1Z/lPGzlyrhSUkvbKfMW2yXI0GQoiNYSoOAUkCvhWWW8W0aV6gSvBkAHYSUxK1tbJ9tp7gLc6mHp9t4FgI+paXYGLJR9UJWBBtTmtApCyl/8yjNIZ2KwbUrD8LipcQDmj2u9A4ZbZkYFg5ZAVEBZ8JvrNeyX0Npufdh2xNQuo0M6DbR86L7KrLSkiPu9fv3FAYV9lX1jWYtsOSVspxJ5Cuv6cwXZmaW6Zsyc9Z7gGC2N/SDR+JjrsslJUCTt0x7BuBcBhU+ywbEoA60eCfokhr2/oa5F0mOGFOapmEiBXJ95E1ZlH98r8+iL5Yxtq4vipb6ECkSqUIlrr0F3T56ac34/r77gfr7bEnfgwjPECOu4Wp0UYHqm9i3MV4oO84tUi6i223SSPOwaPffride/QytUoBguAx3aSXWPDGp9fbi796l3xTcgVpgoyppl0PP4bJ0qOPtjd/9xoqgo22wsYvnptr33n6wfbt7zzblmAub167DdP7KczrZ7gPr0c2umvqJkZAFx5+mO2Qs3ib9r34OXMDg/azv/hOW2HMryLZPU25mTsfvtE+effddmd7ut3aIEcVoArmVe0cMyWVoda49DVpmzCqiwDVtZW59szTT7RvffeHAOdhOw3Ve/7UMTnj623lFJNCOAKrP49jca6BfoLGyNBPxkmid+W+MqNcgzCpQWAgwSpTE7ezAqowqlNHGtzIrSEFxgHYup53TZRqCBfpmvqmBZRrNqzGbd1wPNcyku7HphQ76SkvOTBjl1zh2fNPsy2yFT95M+Y/5XLb2dOUOCoMLBjV+dZrS6dv95ncUe4F1hpNfVWZWpsSYFlNya5CIJcxkmyso1fz5EwaBcCyvnJxV/fa47XkxPU60lSJ/ewjv9XeOhNegj8WnWPiLWyjbKezex4iTOtO2EwYVI2LKGWjsmR2bjPGX9wE2SamcIDUwQDoxr4PyFN1InDWc8p97ZAUB1KlaUPVlo1k3iIuSHo78s9nueegEJERl2U9AMjKpp4cMQHJZJ5ldeItkNNRipjx74G5qpqEedOpUyOQ1ESpru86o94RnKYk3YHPaXk+9067e7IA+7pUqh3BvekY/C20VcpbJW8KpJpsYhsEqe6fu3u+NU+14CnXAOP0yP7tJZGUDRdrO85dHU+59kE4eZn0wKQHJj0w6YFJD0x64Cvvga8MqNryzIzzNM/UAOFuVmHFgBWOJL6CmSRAMiChsAeBO0++XVaWSxCyDxBRCmblGV16hwY5Bp0aHxnAWNMGELiH7NIcwdERQRrbGML8LIIMdbeVQbAl0wR6U0ghZxdoG7mnCwRa87CqsyA/2cgGoD0m+J4haBsiv1wA884JHtm+xk0nGp8k4hGoCKZkIQl9kI8NcN8UjMMNA4RlamFlMUsRPE9Nk30Fs2twGS6BdhwR0CmGC6NJYDxNrpeBsDmogvCwm1lW06WS93YcF0AZsE/0J0uTHFX6o2onKkmusTMGtJKTxqmRHXY2NrJge1DpZn81zy11XTVWipOypi3SJzQm9VMLqCorttzK1PLPwJjWUX0RM6VP2CMhpSyqXZSct2JUI9vlcw2WwtCESXVE1OsxDHkkwOO81eCByhkudOxQKaDaBbcZUQG6YbIruL33KOQfoJptClocbGOeX6QRJICZ0lb7+IPr7WPA6nsfb5JH+v2wwlcwLLrDd6+So/q7X7+V8kkrHPsSkxtD5ynsC7a4A+N2+YlL7YFnH4nZi0BwlhMwlHaFlXr71Q/byy9+hORWuWGDMZ1vP/zTbwKARu2tV96OYdCZ1en2J9+9v/3bf/WDdvnhy5w/GKI9pMcA5Y8/+hyX33fIob0G4D2gtisQD7D65DfuaxfODNvW7e22hbvvU8iKdZK9sLbQzizPto2P32kfvv4GILXqqG5wfWwCJnT9TXkaugOchIGTOZH0JmN9wFOw+tD9F5D/Pt8uXDiHizH1YWnz2vB2u3AZZcMq590ivpnp6NLqux1f/NZdZlW5qGM05U7GuYAiFuGBHJr5qMIFjJQwidLkKgZLJxhJHW8E3BYbW0Asp9vrzzzTjImSyIdFzenNSa+UWM930g07QunMqgB2erAEo/o0AAsTpU/eSM3amB8JEAXCHff6hyB1XHbGyaHAlzCkMo31vY2JzJflQyJnbs2SWdyTZF07eI5sNYO2FBPKdC1xZdvNP3c93Xt1Chbk6v5r7dRDyyJxf/DaOTIP2f2pyFCb0pUQGc7JYV2AqSVPXMlvmF5g4PQWIJJ7W7aNwoEOGi7Chnpdc69kKo828jltMVf3gGK79oMgOA7IAmKOw0km95tU4kwUcF7Hrsa6lHvZcf+xjdaK1bXarpQLHXn/LIq74CGTFrY9EnS+N6mjChkVi+sI0dRuwHeLAEb9grnDhivdIw0jrr5ZvtajyE7e1UnHi92cBe4//rJ468qodMwLTGWiIwGWySWhJAC1frNkZBFFe4ayrZoKdOzeG4N3B+Pkj0kPTHpg0gOTHpj0wKQHvrIe+EqBas2NF6xIvMjTbCKB5vjhfLdwrZhT+bPZtkwgIuc4bx6YgQxByQJmRjOU53CbwpNdmAODngWCZUHhNPUAzdva211KSGOwuAqjZRmaY6LLwRLhD0CBTRSQCv24C5jYomoIAIIoUynnjOUVAAlLuIIuI688FmSy70VjnigWy9YpPB9/W4bjkCBOV+Gh0kjh9skwjMms28TkZMa8WYKyxeEGMjnCINY70KTkwFqrGH7Q9hNyX80z0xRlFnA4A5OrPFBQbEkLY0INbwpopatiJBNwR3AsMK0yI7jSxkSplrMdgtjE3TK4dLOlfOYSFHfHTePsPnOQWpIhi8dAgL+VEBugmz9ZZGivGkO28fJPiQUfRalJPuTBZwTnSkI7y5ZtiJhtEGC1A9Xw6x2sypKnem5kwmPG1MaOpzJ64mxnWcYmSgVadf0VKDlOfD8eV2OUUaFnR7NF8rlU3G2krUIttj3AqIyqQPXz6/vtNLmLe+TnfYbZ0T4JhK+8+GZ75YV3wuossrll+m8l59QROI2k9qidfvhce+I58kd5b+DtLo6QlZ4iz3Nzc6e98eK77bMPr6Ytjzx2vn3rucfbe2982D58/3OWP8YdeLH9b//r99r3v/0UOcGinC545rtDtnP9xs320mvvtf/wNx+0X7++294CfD7z+KX2o289RO3WhTIYg/n3vN53drGdW/1/2HuzLkmu60rzRoTHPGRk5IAckIl5IAaCBAmKg0rVpaqu1S+9Vr/1b+i/12/VKqkoSqQ4gCRAAgRJZGJGIueMefDwiOjv28csAWmJYlUtqoQHdyDSw93Nbbh2zeLss/fZZ7pt3Xi/XX/zrXZb2a8mSswjuvFE+hugGrjgayCAYEopJ6fC5MzZs4vttW99sz31zDMkc6ZgVecAqpvt8kWA+ho9YWnDM1FNeLtzJWap67WjMTlUUlShMmXPfOrY1EAQfxekigrtjUkiqeubGvlvQOoWwEcZMOvo5L0O4ImAKOsTZJVstAeqcfb1ba/zh8C0W/YhaGV/dP099zz9ZnfaAYyqctaUyjot+H6AZQcoXVfAZ66nWr9SXoFhWsvw3RmLlnnIprqsLVyC4VmYVq1Z76QgUGZVcBoG1jZQbDc5FFUOXfIAUCpQ9ZoXBB/gyOsxVr2r7sHe37wLwhwq+ydplB6vDGfJlrm3ADqHOP96n5mwN+rEBqzxEKkv9aMAVevql04B7LIN9x2QeryYelQdgO2zOtJEKXWqfe/Yaqt1Qh3sie5EYaArATRCxRK3dRJ/AlXPuRJmgbPfd+gPvd+U/j4nKPX3LHqAJPkAsGzttapu2U6hYjn56lXgVS+YhC2O2RIgPLWozFfuv6XIdryqEnZkcqG7P+h5kJyd9+mMGICY9cR4mXsyRRtAUmGrVzIJS+tzTYqmx6pLOU+dYwLVrkC5psL4MR6B8QiMR2A8AuMRGI/Av/II/KsD1a45SQXE/LkXdiih7DeserWwDyCA36xNndGAgwUiDiVQCWNIYHUCmzpQfhsWiMAclnOWYPkEMGT/Pw1A9pCxyWT4vQV7TkZOBmAliFdyO5OAFDOSGJfsEZTvt6VlfCYFdADGyVlacczT+xRZ6/LUahgyHS0HsKXKCScIyNyHmfRKtWWEQTZBjm1jrG0N0wlbY80Xvw+mDQYNQjFzwoE4JJQA3KAVCbGmRNOAU6HvFLVeAwE5A4IpaYBqWloQFLt+Gd9UXIaV6cxrbP3Q1QcKZP2xLU9qJ8Wiyn51883vfBa2tkCt5yBBtXFcR4y5fHyPokk2kBYRy5Kwz6mr87XPBJJo/yZXvgdoeQag+jtYlg9qg8hmExuyTNhUEg1BtrrFxhypQGZJfQWqwv6qEw672/2k/lhA21NQD2eKrWrYD4G6rInSxMgmO2QRVqXYlh6kOgAxaRLUpj6yqLMTrFj3aUFz+/ZGe++D220Lxen8qRfSpubBA8JYXHbffP237be/ej8GXrZdskZ1BdAuO+1c3Nw9bmcePd2ew1BpKMCEPd5EY/sBwPS5Zy631ZWldvf2OhLdd9sm9ObL33isXbq81n71s3eRFm/FzOv/+t+vtP/zL17GdfdUHEzDcXcMsMkGA+2bt+60v+c7/+8PbrV/uLbfVhdm27//3rPt/IUzzGPknOzXqcVBu3p+HvnvVNu88Un73S9+2e7co80OeI9y3LYLeEgPVX6cNpJhdBMJMPJ3z68KgiVqZV968Zn29W98M/WySoDnB5vtwpn9dvHRtTZYBD6oUc++dedRoJozz6BE7h6tLa8rcVDOroEslboKw5reLTwrAxaUihRFgZyI9FnlPZnWINOSuiqljVQ+2ng3159rEWZt3tVXO5piQ3sAm+VlY+cBqmefbkebW214472S6Gbn2TPGRuDY91R1fTmC7lDDgrJOp5HXpxs0yRJXYK9Vrx2v1S7HEkCbtjYdi2qSAITmsM0AMt12TrVAqmNRc3wC006K3DOxgtwDa1pVmZB185z3THCuZdZrwm4ImDwYzgd4Otet9T2COh/ua5ZkHTyMKqUJHvMhYPKIa/QEO7uR9am6E+/DNJu8YD3uexQf3BuVUR8iJz5GKq2EXsAaB3BuKskV5ZzIwjIeJtlYh32BTyidmGRepW2PjLBMNAMoK7p3XAZKAtVDjks/aPnU/F3gxGm2NOx6q2Jzx36a7vR65vgBm2nbletOCXDNLiXD+K4jBOHuz/XoOn34fcGuPWiHXFMcZT5x5trWxjusZkzKhwWqJU+vWV1zt+bI+DEegfEIjEdgPALjERiPwL/+CPwJgOofXoWBhkBUAyWX2pP549kMuIFgPo+jb32u6y8wMM66MgVaK9kKRiCYulS+PAdgGh5hKEJAM0swHMDG7/GE7BgLn+cp1BSYyj7I/MwBBpQ1FlOohK6kbX53aeWAnpH7tK5BfogJzQAkMpg+1aZHMEdCZwDsFC1lRkSCA/bNIEl3X5vP6wCs4dMs3yM8ZJ/5LvTmACY3QHqWFhwGnAGzSNAAazNTGCzxXc2VNBJKB0ECp1lNnwCtmiZZ/xW41cXikeL62qC7x2OOJT8hfwJcDWCtNRSsVpBu8EtL04DfcjDszUy8AAAgAElEQVQuWbA1qonxw8oWEA3Jw8kRTPuh7weomm0IWC2gGplwpMGc3aVvEfS/ANK5hknruy7EjwNdNa2TMqkwzL6viUu1q3HNfXrClx1Q9f305/TjkvVO2Ic1zsUeWycez4B2XH0/GACFcguu/zwAWZZqsSlIqrEM6AhgInjWahX0dri5A2O5TY3qTRIdbHf+2fbJjW3afBzws5ceqtd/+yltaZhDnMc5xmAFjbcMvIZEOv2uXV5pz37nadjR6u97hx6oP3z9env6sfPt1Zcfi0z8M4Dwu7//qD338iOw74P2xo+uA4yH7dHLM+3/+b9fai/htmt/X9n9etR1UfXKANXb99pPaWXzX358s/34N6AJtv0E7OyLrzyFYy/glD6na6dm2+OPIP2F+r1387P2m5/+st29s0t7mgINmihZU6vsVJBtqxoI4XzmsTgHlI/PzE62K4+da9/53mvtEeS/K0vUdE7uttX5O+35Z86lJc/EgqxqnddMydQymgDy35Jf9okCkwMTSRD4XrV0qhlY7OokgBSxZjGjAhucf6tGlWs8RanWstLmyf63knjpQVznNPM/tZRVC+9BfA5Muwuoe7+wMvtIj+aJs0+14/W7bXTn446Ftea25LaygQG4gjFXkUlZ14fGQIIjgWyYVp4FqDu0/xE0TqeEoKZ62lIJanUChp08kkU0R2KdrAksgaZuvoLjDgf1suP42grsguVLji9juMfQmEyY4zr3/QOdpjPUZaK0tY4IFjZUk6vse0A1MmBluGFBPb8H6Rtt6xiP1brUw8NV1gO8A5sNod4da5eXoXXdmsYd7M3Tc9YfnM6RSwsoB9RcT815/+H60yUYSfShQFl22V7TIN19WN0TJSAywnEmdn8R2HoN5f7nKytLnRHqa7yfVtGIfyE8swp7bV1Td49qT1O+wCT5Ujri8Vntyg8A9kC5Msdv+tPkj0vskTg76CpYlfzW3QLQyne4w7N8yX0L1gpSMfV6mPjqr8sesHaX6fhpPALjERiPwHgExiMwHoF/lRH4EwPVjtno/sz3ok3DWG2NfARqEJzIrvp/We1UW5UlQOlCtYEPGJNdTThjAEzkOT2BAQhB9MHRHPVHVrFWexkI0ASLfVA4SQ3qDBl+s+sCHgghHE0NLgUuSvIMpnHBtOUDDpUzc0dt7cw60lwAqYwnEtXpaVqvsDeUI8JuEv0RJI4ExAHF1mkRMgFWq0bOliCjtKKZZTnlrrYu8b0plon/EeziJPs0wI14Bsnx1KQAtmMBMDcxQJwZyLiy3hkAMYGoAMV9diwkKiNvC3tk6NQxql1NXs+QGpRKXnYdegIUZFT9XNCZ1jY9m+rwBP0WtDOwNbgW0BYYKPY1BGnHpIYpKkK0XF+Xvkad6iswzZ+AK972RHRfYJ0ZTAoeST8IOE9EyDFY4sthSg1Ak7oI0yoTWYjYQL97P05ONa9SJ9g5/MbxNTJr3/PjAqMdnugulgpDyx22jjHyVJGCgbCAiH4th9CoN26ut2vXblR98+zTvN4m2D5qm7Ct//B3v8aU6DMkvyRS2C3rU+cdj8g+q0b11OXl9tL3ngGoOrhTANWt9lc/woAJU6S/fO2pdgkn3RMWfnBvnf6ZMK5QnD/9+/fYj1F77Mp0+z/+/HL73itX2xkYVeulA1Z792KW2ljfaL+5/lH7xTuftJ++td3eeM8WKLBG1I9+49Wn27PPXGpnT9G3F6bX+tTzOAwPtx+0t378y3br0we0oUHSSUHqoSDVhA6DITu3ZwscW9bwRvp8CsIA4bpKr56eb6/92dfac889w7UxB7NKW5PJm+2pq4tt7QLXxxJXrhkRJ1x3fWfgPREx5QrtWbO16L4Ot8YNqT4DiJ6QOPKOEEOy9IXhuuL60ljpBHZ1AqBzYgfM1K5aHKlclu9y/AXEeEv5qtdHt9luAuTzTB83L9YN08pyS+z/mSfa8f0b7ejuzQ7M1VHIfFpf6XqdhumX2kl6c8Ps8iy5JPhHBnZ7q+pW6/5RtevKhDVZUvo76qTFGiP1KoZ+wsqahvntgL7A1v32/KSzj8qG7h6g3FWmUqBqMssaUo2PerdhHYT3twWqzGMzTAJ6x5OD0PhJ5cYRc3yGpNgs97tics0N0E917xRzHskw9amHtKwROnpOjpEP2/95emaHY9ElGKDK8Z5Q86o5VnJT3DRklZXkHgBUh4DiETtf8nJSEJxn78cO3RHH4zwLMHWO5x4vo5otBqgGhobZ9I7geq0orSY1U95vWfaQz/c1b+Nzb1Gz0c4UUHXv92Kw5LKVFCMFmG27lX0ShXTOzdodA+W/ByYPw/J7X+7GLXLfmsOfP7pB+8I741/HIzAegfEIjEdgPALjEfjTj8CfAKj2O2UA0NWL8ZbNW0oc21vglJTXmlSIgABVq4AMFWxXI2BdAOAtRipq79R4xcZU6cjXBMMHsCxwqSw5B7M1gF0ts6UZgJ0A0hotJWcJZHCGidQVGnYWh8vpuWN8czTnIQxx+YF5dcHLbNrUzK+sE4gh+xXM4Sg5P32a7yGHU1LMl2apPxVIyS6cEPQfE6ClJyqR6QiG1/hmHuOk5UWdfcn905ImzEsCK8ycMFGasgVOgB5siBJjzVHY36PDvj7VAJywjc917rU2dEBNa/qsGqiKXYz9u6DV4e1r59KTVaDZBdIxTAJwpN6UcZrVpMk6U4/fGliX9TNxlXJqpY+ut+vVaj1uMUea7LisHxZLGmxp+Og2V16gRQ3mQ6NbMKpvdHhFFlyw4ndW2IDdR/s61c+lv6WNrJ9Ja1l7V9+g8gKuAZdhipXtFngLsPV9GFYD2oLu9a+PAquBHN37hV7S8iYOsF2tJIyqfVT3N2xP86C9/8EtDF/mmZdX2+27hLEstonz7z/84A3qS++2JVj5RZIcqGth80umKZDYIKg/9ehq+9p36aXKPhlwf4bU96/+/vexZPnm8/Q4fe5STL1i6MX+fXZrs/3DD6+307QxWludaOfOTLf//K0L7S++8URbXIXt8wR2vWc1+rn1KXJf6mT/2+v0er1x3D6+x/WjEy3j8cpXH22vUfN66fwqTtPK1o+RBWOqs7XZ3vopIPvaZxkzVpN+nAcBQuVnas3qNo6tGAIDZKtdygT7ibcVrsKT7aWXlP++0pZAqSu0qpmbuN0urh21q9TkztJjlYkMIV4JpZynjHxorDojUS907kSJ7z0PHWoMfxZKkv+U+PZMq/1UTCjIGlftanqqpgerYNbfkWwqAwb9hCU1idHJdd18AGuSSD3LykvbuARzAHiWHmmTq4+149vX2iGOylGs8lM1psWU9pJ612evWk2RPKYZa7WZomJqQapjdsC648zNdRKTNTaUZECAZFejr+S3c/DOQJk4y/5klncgudrj+CL1+WFTTVB5CdT7cR/mpmnvW4fI7ZuAyLoBxrr9DkcLrAdAaZNWxs73D5mw5f7N+0MM63D9FYXrRu497MCa1l36B1vrCvtb++eAcO+Y3c79UVnxwTb3Y5ykjzWT8kjNLeS+Qv0rx2FZxYgbygGUqv1/PRzN5vLXIFJe9s+/Bp0BmtewN7Wwqd39LcupoGAfht1c9W5gP+2UBPD7Op8LVOVYFzj3iyQy3QOBsdoW/1LIpuoZbDLxRJWGOmZOHpCbZGfcDFiKkhG+JaN6ErAa6Mz3qka16qlrZo8f4xEYj8B4BMYjMB6B8Qj8rxuBPxlQNQT3z7uBBNxgavkMFYQSA0CIoZohgcvZ4WFEIELL+QQVkJ0JVWX0NFKaR157bG1qOFWDGoMVa40Mb8zZDwAMynupUZK2gPI7gkU9stcgYNRWM3ME6jOzZPFpl3BEH8mFJeo/AagH1GgpS5ukdnQKOZrLza2Qw8cVeMFWMsRGBv8r87BTA8xFCIR06BVYTlBnar2oQZ5Mwswcx6eLrUCTvZyl/Y2gd1oZMEFTYlENhPhPJq7ktwY7SpGtR/XICL9g4WQspgTQwn0Cx2A8/pmRWTVE4ntx/TVgNZjrWOSgMllXQ2hWbVuZcvoV8Bb7KTsm7onMMOtX+ivj4+9dUCwj7Tnj5ARMu82Kn8OwBWd2TGohEMZQx9ClJ8Ci3yWY3SAe/nHHkMGguluR8S6xLEBV99+AUXdcICtKLq69BOIGoCyfbcjOyNIV+CifJJMgHcvagxBfy6Q+JDu6Y+la7KRPYzITLpNJFtljL0uN9Hdnv+2sb7XbdzbbZzfvI+OdaQ/2L7b1DQJeWKH79x+0H/63N2gzs9EWGYdFxkxjLY2+3DdNbO7DQK1dXWsvv/ZMmBxP2O/fv9v+6ifvJtS9dHalfefFK+2RNShJTp6AdR0A/Nc/fK+dhUU/t1omMudXB7CvZ9q/o4b1HHWnUzTctBZ3k543v8I5+Me/+Lj9zc922r11gAXHvAtA0Jn62zC5V6+eb+fPnmpPPrrM9qTaZG832tuvv9Ou/fr9gIKOhCzprywh29wBRG3HlZbrketCCXDgfVh4jJkun2mvffvryJMvtJXlOVruoAY4utmef/psO3ORWlUMxzRWKsm2LH/pKAqzGuwXp5Z5mzuEqCb62/w8lGEj67WGNcuGARShCVAFp4IlHYk+b2XjMqkjhOqs1dW5z9x0E18gwDI/BLQBs/yuZHX1SptcvtyOPvsd0m+AKuAuPUjdnPuac+vxVK9jfy/n3wKpvjeCdRX4j2JwVD1SBZEmcJxurs9EhgkNlxH4uoYoRHIz9B/uaLZ3yaDXXTStbwScfF/2tO+lLAiOUJWVzDCHvFcNbQnDet2G63TdB0Ncf0dIsz1sXY0BnUPuWceA/rkFYCL3y+EQKfe08upiWjVfOiZJM9yfRlrMVhjXKc2duJ9a3zrN/WpqQLfRXVIK93Dd3S7J8JFJD0+1l5lO5STW0vwFba/XRvpLhyl1Nvg3wBIDIKD3+LSOqne9h3lvkmUNeLaHrmPN+8y4Utnk3q/d3jT8+kR7EIjqK8tGRiQ5ZXA1TNLZV+mvkNj61wKrJpCKa1UCjOsvc4g0YlJdLk/Kin8x8Mr9yIdXbyVSxo/xCIxHYDwC4xEYj8B4BP7Xj8CfDKjWrivBErQZPtDPkVc2aZfIIKefDLV+vjINBwA5YVp10zSOLOZyiQBmjnVMW9vIs/lsK6GOCCo01hC4WteKxyQ1g9QLzs7z2xLBkHQhQQ6Bnc6Us4BUGYe9bVx/CbbmqUGdX9mLLO4Yqe0M9ai6hChDHRC8TYOWFxatPcX0CDZ0BkZ2MLWcurA5TZkI7gbIhYdGkRM0SYBNlZUMyLLnqn1aDTMBKXMztqJBWpyAFOaC5ZQsD8LIlmHQLDWv05grFQsqO2kvVAO2apAQoKqBkk7H7mMn2418OYH456fOgNWHuzONPLVUowXQlO7Koij/DckpYO5+8r2KvWPoYjym4clAB9NIqTtw2mHGuHlGiRsUWmZJcxcI+v+igO3uD/iOHKIOvvVznPPYM6puULAquyHYd8Ul/9XwJGF8z6YGhOao6idBfA9ea64VbWd03v3e6347x+OakkFIpbKMsY5BJwPo+ECTnUAp7gpUYUA/u/kAEDjTNocX2jY1eENQyM3P7rUfff+NtnVvB4CKGJwxmGdOhJgSzLCqdRjVR54+355/BSlp0P5E+/k7n7a/pSWN4M3+vC88cb59DXnuFCdnRsdlqLAf/OTDdoi0+LEzZVq1DQg4tdraX7y6CrN6qV08t0qrm0Mkv/fbD39xs137cKdd//QIl+E614bRF8+vtG9/+2lknAsA1eX27OOn2+OXCNn3dukDu4UJ1Hvttz//PWipkJujae2gbWlkzHetW2VFglfb1Chj7k2VJHQXcA/+2qtfaS+//BX2jX6qp2fbaOd6O39mgCPwpTbPe5PU2zrR0vc27DfbEU0FVllvKvDoZNgG/kWB8lP9hevZVjXeI6pdjVCjGqYGfbFC6Wvk8iPa1gSOCHIBqxpiibgjga85/I+AamjSbnMev+oEDn5y9QkA9vk2+uRtFMXbAarWrKcli8DNyzxJjkK/vRzX9celVxDJsjKt/bVokqioWZ/SiCXtYGTmk+ACvJls6tvRuGaXy5DI4nkIvEzbmg54CgT7Nkh+FoWD053nOAhbX2orm7DkZb52CDuqgVkBZeSxAFcB7fFoHxYVAKpmmDvo5MQWx0DijvuhtaWRJWuAhDPwhCBP0AnATXpLFYZAFRC7e4+7uqwrg+RxuePeeiepr/eesE/Rs2MTjzcv3ZwW/7XBjH8FBJNdSYfj5D3NWZD7KVBVya/ti3gpMyqg3ed5DnZeyDlsp1JnmppSnklTAlRdUsdeQa0mTQ6gST5niowp4Lxj/A+ZU9an6tA+Q9ZhD3B6YP1z/tqU9LceY4DaDcT4aTwC4xEYj8B4BMYj8G8yAn8EqBp4lrzLYPOPP2IllGBDaS4NXhKW7ABelISZu56POAsDmwQF9eh3Ar6JgIMMOVLRqVBrGmgUuJkNgLNWC1AIs6qpzfK8Ed4qwdVSAIAoMdJKWCr3YkQt1gmM5gzSRPuY6tw7xE0mbK0BH7WiAtZjInINiBaQuBo0TwIOZ2GzpmRmMQmZwolXw6QBeshDTEoGU9tIg2UmEpETpFe+P+wH/83BzA5wubQ1h4ssCXat4TKQEmwry0We6djOwL7OsD2ZVuW5mn4IGlNHm3pRts+hxcnXINu4tiekgt+Kdcg4ClRj8iN1a42o7sTK9hxLR7NqD2VKApBlaFNTaxDLusVvblNpYx+r+Rwik21IdgBAlBIHkMj8zpzGavbfsx5qMHe+zzromxIA6YYEL5zVI/j1tKaRKS2XZhnWCUyXKoC1JlMEbGzpxjx7Rr454x2wgVENA9vRWQGl3U9XNPjQ8Mb15CMBUgGYwjDWMMbCtEMEzAWB6oMtzJPu06LmTrsFUD2avNJ2dpEGwpR+/OFn1JL+CuBHkoX9D5PPLli77HjJqG0A7h57+XJ74rkrMeIRfPzdL99vb1y7mV0Uiq1Rq/rtl662C2unmJee6waQXG9vv32jLaNZR+3btY5h3dRUP/3YbHv68gJeT6P24Y3ddvPeiDrI1u7vINNlu5LcQzIOL794uT315KUYhl04v9weu7TSzp9mBbjq7O7utU8++Kz9+sfvkKChhy/7LyBKjaryVgZF0Kr8VxnxPoDHHquyYJ7CSQ5yisTFE09dxlTpG7SsOc02cCXe/xjAsNGee/5SO/PIKYyJdACu2tyaZTUX6xwEjn2BOe1qxYMmZU97oCpb6u8+6/Lr/QY4E7DaJSQAqiewghn4sK0akpECE515TfiQWe3Z1T7Z0vU5zTyo1bbJtWfZXXi4T97k+6TMSHZoaCRQHdr6igXLoduJIxC0f2kHQJXayqIKKJXl8rn9nZ1hDxlZpcsyeNaPmhNxXL2EXCxsau1Lj62zb9aqeggysB5SR+Yl6eTQmsfy6lJaLFgOa6lMt/bFetiHbsEk51SPaEaX6k0WPKSmdCZA1e1ahAGHuAc7urcc1tQ+tsMD5j91+9Mk2wIeud/Zgka1yoB7nvzn4Q73QUqGj0DpR+zokcwrSTbNkg5trUOdbKkxuiRRrjy+x318J+1frEQtvY0tY3yUwJZ945xqhNSnNfJXogOzk/Z7ZY4NMWdT6WJyM39X2I7OBqW48I7S1aA7v21H09XCex6cGiPm2V4+Me2p5BdGPUebCdQ9/9OnP/Kn8g98a/z2eATGIzAegfEIjEdgPAL/8yPwL/71LRnfHwepwlN5QUGE0l9B4IJ9+fjjv2OnukiwDLKqtgj7muyx7/XCT8MEQ6fFyISVhdUaZdGsI5q3FglwswwZsATgNCCbpU/q1ICeepgrncAiGBQeEjhZeTSnbFYgG9npHEEcYRDsgj0pDUplShcXN9qA9jQn2OIugKcEnwK8WUrvNGBKL1QZSsMYxuIYw6OjQ0A0AdmMvQllX/1OgKpMhlYeAA1MlWRYNUdyLOatTdUQJYBvPtLgtK3h6Gf5rszqIG1qQs6CMZQmy8SVhLfaVSorrOC2HEnL7GVSAF849CF7GvDH/30bGl2EM5KuzxaykScWrogRSkCXYFV0IotbctuHJaFhlroTpiw4AJc30mOW8V2BUZ25BFD9e7DD3VqhEb7mSSdIf219YXKga1Hj+a25ZRsiW9b0r91G0HDNjBgvdXMwcaQAutthXyYIr8/zsmdUs6j7LIiowQln07dLCUKwtQaBNwBu494mPVPvtY8+uddur8+1uaWn2ia05S5g9drvP2y//PHblFoqYS/pr/kMVc+9PHQTkP/sN59oj1w5F4CxB9r76x+9A7hEoCigZPsG5E/RkuaVZy9T+0mgzb7Okqy4fet+u00N6YDCQANpQaRS3AcE5xpzXUCa7nWwDkCViFXuu825UkcwWJpvX6c2dZn6UXsJX6D36eOXT7Xza/PMEXpE7u62e7fW25s/fafdu3GP+V1tbxxHAZaGNoKbbdixA3+X+QNNDQO2HVrPc2unzywiL361Pfb45Xb+/BrS/QcY937crnA8j+IMvLA6H7A6SRPWmmklYY3La5cwKAjWsaNpXVPJgrjqBpx2DKqjZa2q9whZ1PRGqYSMZkongMqA14BfwdU6x+L7rruSEimKDJ1p/arJim7uyryHpGVMz30lTsFHN9+qFjB2xBGIBgAKTN23ThrP1x2v1CQ7Niyj3DZT1U3qMiyryHvpr+p6OibW+tT0Nu3AafrKKmPv7rwBqtZghhmt67iSK+XM3C+YrydxU/uXVrssY12q34tJFmoNncSVcY9ofTXkPlJtcKwH5f7HSnT7dZCOUHpYb7+/M8s8WUnyKwJYGFYl2NPenzhPrn93HRYdSfDsElQ+k/Bwi/nLuo/ZwSEsreyll5ngdChVT9JJN2jvtbaQEcjbtikSXlUIHRMqWBZolmqmoOoU+zlAbVMNagCyMqs1G1hygXemw7xS4c+cFVY6Obp2TjU6rBVXdYFxWtAIVrmHAm6D+00eMH/8G1SuwjKpVc1ak6cHrHUuxo/xCIxHYDwC4xEYj8B4BP7tRuCPpIn/0Med1LKiQYW6/CjyNZgAqhI42GaGphhhT6ttiDVcxUgo2eofCsusNMpzWgwAfAA2B7pJhp/1xzpWg8HptgoduQg4HAKq5kBei8uulBqsXQIqZYsEX7KfBqPLi7BgANDhcDk9JI+INK3/nBIYsQ+zCzttZkE53BQmNABX5bgCR6SMszgPKcVN43jqXwVaI4CqwFDgGD/JqR0YJ1raCCQNzDiGERHfDBK5Wc2TBLYA6BmAa+qrAMxTU7K/1JvyvRkkxoO4EMveEKDxPKPsNvG264c9FusljDJormhXQCErR1kr++v3rX+zZs31doDYM8GqwA5pVRNpsWypP5HtFpCLq2kAYIFVtz0lXehrn3KqZYcEtn5YcyJgNXWrrGv5u8gon2/HO9SoHnzUgcRoAfnqAkfCSZAxNWDmPVBtBYYBoY6tQFXQqVzYmeE2RNElDf784U5ULWsWSXRcBl751j+igSvY7y29JuPiWeAozB0Mki1Djjf32wPavty5j6vu7260DYL20+efozZ1p21vD9vbv7rW3vjJ7zkOWHF2UaAK4dwPQxitXfbppe8+35agRW0/8hng8/s/uRb3VNssOS9QXsb1+eVnLravPHEBIMN8MdnCOrfv328fv/Mx4BhJOefT62eDgN/GGJdXVBC09ukGcyRgAgY3o3LSHn/ykfb0M1fiuLqMiZI1sJcfWWhneVYyugejurG+095583r74LeyoDLsJR91JglcbK+kQ+s+gESA6nu2rBH4xLzHOQUj/9LXnmtffeX5du7cmXZqAXHl7rV2Zm22PfHYxXYW+fHUMmkmrKZPuiSF+5l5knrhmkMCz2JKg8ByKiL37QBpTJLsaxkduoCUcwSAFcymbU1wRAHZvIiN7ybLM1JQ21EU+0kQv8t6quuaCcTLpp0TJL/OvYSCf4vWNO+W7DV1ulUf6jTyOS1h/Db/pA60qzf1M9nCScb9WGDPepX3+34Ydb/LLrg5AbDgtTZf6+8hURyInR8sq2Ow/UWr3Y0/jo8rqcSC300/XQ9LLJjrxM9VQtR52wc8xryJc3mwB1SLKVONfxIHXOwDjOWyTQDt/vYCc3Sh7e4JVO3JWiB2xAFNoFoZkGg74j67t0XWjuW9Vzomwy3OtSZyJmWG1MDKqgrck5xipLl3TpCkOuScBIayH3s4B+PZleRC3f0FhzOAV5N7BVW9D03HdEkYCWsbKa+wVnBbihRTntUIzM+6eoUuDWriRRM+v58JINPNsuUiT91uhsw9shmNJ9GWSF5ljuvDs9KdgOxk9/gjfya/uOj49/EIjEdgPALjERiPwHgE/mQj8D/5F1gIaS2qgYN5cmtTFwMsizkxBFGmRQBM7Q8WRHlP4WbcMB9CiwohqeJMvVCkqzr6xgBjlLpW1sJrAKntaPh8thNsDVj3FMH+lD07qV3ah049lLV06cRLSIM1RwJ07R0AfJGwhUULG2r7GuS9i7gIzw3j4rm4iBkHMt8Z5L0xQBKMwkRK7lWjBkEqYQ8MjyHNjK7D8zY0pL4NdmJSm1QAqgHeNEB6RmnvsW1ZrBPVsITjhFEcwAAPiDJnNWdyTJQC2z9VFlaQ0rE0unSmnlSGM+DSmLVcTK1HM9i03m06QDOHVuWdLCcmtKa1mNiSDcd8xTMUotKFNFfS8bPitGqVE3FsrUN8bnLAzwXLrjuMcAFbn7M95b/LtKhZ/A4Ourj+7v+m5oDgMyBFRnWlzJOgc2OS1APVFLzKLpk4UJ4tWC0w6saqgvnhDmbZibCo7oSBZp8w8TvGpX1QLn5NxPqFULMYuKqX7AoASVyMMCrauPegfQzj+NM3PoSkvdzWzj3dHtAH1RYyr8NG/vbXgDxWl9Y0jq1DwqatUd7FLnfm9Ep76TvPg6sNzkft9Tffa+98cAdldO2A/+jWZxUAACAASURBVOqwK3u0sjTXXnvhCvWnpxNACzqWcWfaerDefvnWx2397gYGS/Z8rJZCa9Ss7gGiPr7P/huXsx/2nlyjNcwr33iyzS3SfZhJs0gP1QXm0GgHV94LyH8vXsk4bm8ftA/f/7S9/bN3kWvuUT9tn8+67qxFFWxYZ3kQ11ieiebDqqYulPnWse6Xrpxpf/adr7WrVy611RWAyuFH7fTSYTtPHe2FS6fb0hpOxXOds6qTxzyEE/yh05XJDuutM1vrP89FWg7JmupA633C2tNqDeJ5CujIcqKc7v2HSFCJsJ8DNpAFiwpzfXQgNUC124VMF7Et65kcLLXJsy+24wc32vE9zjlzSqBaYLGOWzMgl3ca+Y+bj8w2jGoBx6gavKcFgJWxUJ8rcSq67GEAcMeEslxSewHQxYZW0kApseyv9ZjupIz35+xtGavZrspjYG4o/RVsRgWRIcu1uofkVjmwigtbxBzrRs7qpgSgkX2TxCMhprz+YE+QCuM4nEcijO6cmml5SueANbrWp7o9VSrKf48xpZuaJ4kA46r7ttWfStBPdDgPG183isiSNZOq3cr2lCCPMLQ7sX+qEmXO3xHn2sIOpbhCU1t/BdbCdiZRYGuZ3I80zSqZ8D7LUKUc3Y4LHbJsOqHqEC6AdT+YY30v1BmWmcbzQKDbO9L7t0c+1b9C9khNTfT4MR6B8QiMR2A8AuMRGI/Al3IEjBI7quJ/ZP8MFRTqmtVOowGrSANAC6jahoYaTwPlk23ep6Dpi6jhH23KoHwxkq4JAtaqY53hHaS8BjCpUuU9WFZ7pgpo3arskPlyG70LA7ZlyPidZjNhQWaU0oIoDu2LCSMa0MX7shJzoI7ZpZ02v7geCZ2Ab2HhEBYUWHwMK0Z7mkh2YY7CHNoDtWLvBGSCyFmMQ2Zs70AQ6NGKACdx8R3Y9gbJnHLeKdZjUHkMG2GTe/d8mpY3c1Bk9m4VpHrMczObYWAFzGEAdQg1iO3YrymAbhkfCdS64JslpzVYEtN1mCyEhoGiYSTPVY9aLKqsatXcFYCVbS2g2QXAXYRdzq1dmxuBceJPWdsK2EXMUeZ2jM4k+z+5BEhb+Utcf9+FpXqdsRYSMz8AsfZRPVH+a13qIHrqBMxJW3QOwD0wDYj9guy3r3ksKXEPWg24azrVGe0RUQ9US7IpUC0YUY/0RbRnJyghNWyiC1DZEMbx7q0H7bfXb7a3fnujnT73fFtYfhTH3J12B9fcH/7dr9onH94BoOJI7Th63DJoAn3WtIUk9/xTF9tTX32SAHwyBkb/39+93XaQ/4ZE7OZ9t8uRLZ7D9OjVF662VYyIZMLnqO+ch659j+28+ZuP2sTmTluFyVxbnMC0qEyW3rtFbSoAZNsDAmn+GbWpT2BmpBnSNK8XF6bb5t1b7dP33sNUaa69/I2vtjNnH6HWdr+t09P116+/2259cDu1sUzzXFOaKblf+510VEB10LU6KfarzvUkCZT5pan26jdfai9/9QXcfxdogbOOpP1OO316CbC60s5dPt2mFnr6vgBbGXp12YLQpxmQ7lH0pzJWxZkTtp8J58VVL8qJBNjXhTqrD2vHpkbCXfXGMoHxeT3iHjMCeFBn6fXpZlLz2Q98EKKr5/zP46h86ivt8NbvAKu342xb9anFTKYfcwpEu2uLdXiefFi/K2Pp8mFuuR5SM55HGSJ5DcYwDoWHYLLSKV2SSRDK8kcCYw4tkmFBcNomsd85J7UfSnoDNHXoTvup6vkZSbP7FFBeF3+SDNTWBqx5PjVG4uQpBY7w3O/y+yS0/Igeq9sbZ7OMg3I04prEnniEKdgh+yxIncaMzqRCnNQ9ZpYd8N7JCOkt83wP4Iq6GMd079mYKu2QpNk3EZWRT/2oV5/r2gOkHu5yb/WyCxjlr4aJCO4dXove4QWhQxITyohzX8g9hGuIxJ+jpwzYxIoyXu+kMrD2QdWj1z0oY7vuHGQMrV3lfRKc/h3xHMiilsdwScvTEqm/h3TlKP2ZHD+PR2A8AuMRGI/AeATGI/BvPwLm6vtIMgHGf89D/lQgUjCgQI3fNTSxos5HwCuOr/sEJCPMKv5w7Y/fgI2BSTWkkqO1SnURls2eqgYZaVMvGyDDGsCiILcClmkZPQ2bZCB4DYdZ7GeCGdcIeI1RTwWCC/OY4SwjKpvbjgxOSaeStVkw1CxFosepZ8UGih6Si7S0UfqoXHIaZsDa1BFBnaZJE5O2q2GLMKeCxRP2YzCATeU9R9HfbcsjIJgiIAvbAvM6MWn1LvvNtgS6g8EuYNlna1TLOKlcRUuqK6gQJEZ1C1jSHdbgXvYnct6A0WoD4bFUn8ROntwDVcnMAO46vwbSaU2jqZKAVdwoAHYspKNTC1cJh9TSdSRmX7cabOjQuiXrVGcx8zn1nwl277SJnb/jXSP30hvjpczCst4iZZlqexrqBCxQdUWmHJQEKwD3nHVsqnVuHRTtrIZreaXC3TSt+lPX0aORLlh9OI1LslzhcTF4D52oRBc0DhWofvzJ3fb27z/DTGm9XX7sa4zhWdx/t9NX9Qff/3nbAOjNMcYLJgac87LXAjGedcx97rVn25lLOMhyDgSar7/5PueU8WU/+mujByvujpDsIsDuG7gEz80yFiZgOPG7OBvdfbDdPvn4Ttu+e7+do8758poAZ6J9CFC9AXt7hxVcvbTW/sOrfJe6UOsY55H9LlI4e/Ojj9v1333MOqmHffpSe/7lF8KWDjnOD6iDfefn11HfIqpkXlhvG/8x9kUGVVPgGNYGAJXJku/7e7HwGEZh2vTdf/ettkYbnEXaMLWDD9qZ09Pt0iOYLF1ebYtnYOZAwspClQALdAo/1GQxWdAD17CmXt0BhAKWrhVNzpNAo/OGDYtabHhJfQWr4SBrh1OD6u+bnA+knEd0aA5w7EBqJLy89EcZsHN8+TGm46Pt8ONfw0BvBeQ5HWKE5P0jALCujX6uBSc7sx0X604FtYLEugWWAqEDkL4VX+JItQW0BXizXgGkiSh+txzhENBYVZpKhjtFQe56tqzxuzW/bSdV++N2q4Y4Q9extd4PYqqUNjiWBrhwJckE4mEcYwhFMoJ6092t1dSxCiTnF7EW2kUE+8BWW8wNzeA8v2HAgXbdsU7LqJL026SP6j5SXtUqs7DqWgAfbLp+7uGY0ClhPshxOuurptf6d8dMibnrPfInVzusqgJce2Ur+w5g9K5ZDsGOmUA4YJV9UWljEuOQ+bDFe9sBsQ6EJR9ur3wSpgDp3n8FxZo0uR8l9/U3tTqC1O4+lavU1/99f/+ykvFjPALjERiPwHgExiMwHoF/9RGQXwvNUWKtYhH+2KPCdYGqj844Jd81Cy7MLLHsPI6vBn57J3cTJnz+6Gip7htTgBkbzmibVBVIZOpBQssR/RaHWiG/Dd1rLzXpiCMuAY+BkOYaLkN1HgFdgdRDe0fy7jzU6jSoT2Azj8R3ZZWMehxhDbIwX6IFgzWmeNzE2XcS29UlDJVmCfhlM6wbFBDLlhok2lc1TCTgdQKAaQ/UE0DvHMBzDtbhiNrU0Qjxs6wuYEOgWs62gFPYglm/QxA1IEgcIBeepFbVGCu9T3uIaHAaVlTpb0G2OAET8yegZjiLMf1cbmhULdhN8oD1TSkhTb/Ukqka8Lod2VaZj6pZLXdhv5s2G64v0tCqQ+37kIo1wtwW8kq9aoAvP7qnTp76TwFcbftvWAh7WoDpCQB1ontWDI6dcLGq/g7TkeRBZL/WrZYMuM6zG6vPq+5UWq8wQX039HJ+BHHpzfkwyOx2MMs6tYvhEVWepPCw2LhiVHE5fbDTPgIYvnPtVrt3b7ddvPJ1xnil3QfAvv2b99vf/s3rAD3qmVmNUsIefLrauPcuLLaXvv0iMvLFtkGrmb/+4W9gYrfSQmkQQ7B6CNmr62PwA2wU/U+//Uy7dOlsSThBHgGM7N4eFOe9u/dgVh+0ZRyzj3nzHjWqt5h3k0hsn37skXaFutAZmFRrmpehemeYJ7vbO+0X//AbZJ24CJ9eBKg+h4z5XBxftzd3269/dq2t37oH6C4znr5W1W1ak1qJgHCaaVezJ3OYWtU6NSsrc+27//4b7eoTj7ZTuBjvb13DefuwPQbovnjxdDt78RSsKkeZWlWvEU+R50egFMgSkJLzEVDsuegmc8yTNN4pSBFJr+xa5O6CExiwAFWuFfuO9u7NXL+TAbIkwwCrcQLup4PA0P33dexeuz7Fp15k+YV2+OkblLtqIFT7UyRqMZy+95Cj47O+3YpXl8ZHQ2veledbY+51IYDktddmVtYZluVOJxD2qL4AVL2u9gGM+7sYUZn04h6hJDeGYAJMr0fbtADw3Oak95HcB2SXa1/TTqa7rcYlGFmuAFX2WYAqm2p/6RF9nr1fHcOGHuz5g8h3D6UD351ELr58erMd0Bd14/ZC7kXTCzCZFkS7LfZD5jX3m8V9Siwm29Y637VMgdp+Gc9jDeocC7JkU1zjSn2H9G71crMtjuwzU4L9A5AC8p0H9V+pY3DmQnkjUO2qUQPqUePw+QGTT594+U8d0+n0y+/2O4XVZZxM+pRzsA3RLCPwb4j9t73aXE+B27DUAcJ1jxWolhi/TP+q2dP4MR6B8QiMR2A8AuMRGI/Al2kECr0kFOoC+od714dp/fPnILYT0Ro+5XslIDRC60BG1kFgPmHTeQGj9i+9LNhv2DOznDvNf9sm4ISWNJPWJRFOGHjYS3WZf5cAMkKZBHmCDf4zh748RV/UWYJMNrtzSJ9A60RZzxwBlkDQzP+IwG8SSe0cLKrGRlPIK+dgSed5T5dgtz+Jw6T1q0eHC4DTHZhVgdccsl9ZDCWBs2yHfq0zuwRxtjQAXBpQKqWzxlMjJHqqTsNCzM5ghsO6j46p/9qjDk5ZLO7A9madntReahF2dsT6lPoq+xUIC6yLegtb2tUhWq+anqmAxznYMoPUyA1ZVDbFvqjzaSNT7wlEE4RlPcXwpLatA5jWvnoGA1r7IDqtZpSO1jmOSYyJAoGJ7XQcotR6epzdLDEql6xxmZgpOQUIEU99j7HW+fcHlBzeTFsgzynRKwuA+tOuRjmwUE0WUYvjYk8bdWRhXE10ZHslJq+YvYDOQ8SXJInfqcRE6hwfgp8CryYkuni/g/3uu2jBcDdTsY7pECb+9kZ7992b7ZNP7yOTRcZ7+VXwzCyM6m772U/faj/6wZsAI0JfjtOfQSg2ATbMFEH31eeutmdfeio1hr98g5Y0b38kgi12OsNXqQdHQbbfTkGzrEhF5nMvX22PP/towNwhrNcuUuSD9DsVqDA3YapmYAmPoN72kGXuM6ZT80tpnTQDm7VIn5ylZdZMK5pZVryAVbWtdG7duJOWTGcfOdteeOVZZOYYnTF3Pvvodvsdxkoj3IDTV1cGkP0pcy53Q1AoUIXXEpzp0BoS0muiEhvPPX+1vfpnr9Cq5kwb7X3WjvZutMeunG6XLqy287SqWcLIaRIX4l6T/rk5lof1eTJMZ9oCot17QZOyeI6vGy2gVIC2WDTZ1BORWQyVyvjnBAZVl9rmPeZoIyD2oWdWVsMyft1V58Rzn1j9FvXU6+3w9m/K4bfbVN+1yLESmHqd+WOdafULrevJzVnTqpGYMCib5+PUuHbXr2M1qUyefTAREJl11z5GtvbIdjiwktZ7lhRd8C0AlREFvlEqkOSeY5/rGkVHJ/PvGdURYNBEQkB2aoypJdX5V3Df6VMOAanDfa+t2v4hrWd0Az5AuuvVMk1ybXZuh2Wo2NzCK0BVCPcyt5dcDmBa4Ov1dDTD/Zb5cnhouxuc1gXD6JetaZ3CQGmSGnTvQ4cwtZo5yeQPGbhe/eEKw9x38zu8qaZ5XL8C1SFjoLGWUPOQe4JA1atHtwL5TplTwawqnekkNY4DL8s1IHBe/Uys/ZIiYi45io6GvVPLQsmlXV5TJ30CunHO3XH8GI/AeATGIzAegfEIjEfgyzQCX0Cn/xxQLSBaQYB/yBPm84jVS54LQZRFxed/9Hvgqw7VzHb1XShWtdrYpCVF1m5YoQxUQKtk1+0BLgE3p/USJvCxPsnarSzDN+eoTlrFgEiwt0fgdUQdqls3ZluiNlSAZw9VAdHMHKzmPCEOgdniMuvB3dc9OaYWS7ml9Z9D5LxHBI2zA+tWDwCpGB7BDpSDJoBgcdhWFmk1kj3R9MhQi9pXJKwTgNQ5erEu8r0pGdJIPnGsPJgLM6OpUuX6NVYCYBAIzs5s0f4Gx2Alw6YKukRBOXkavFXW3/3UpVhmV6AQt89gMYErTC9gI/ZVOS0FNuNIrHGS2K5Ibo825kqCQMFwAjhNmgSqLifgrBOURECwaChe3gvR2Z93N1By4J78jBOwoHjpRcb2a9Sp/qJNHPy2gCfgvAAogNW2QxhJpXVF79BDQiBSX6Xkcf7tEh8E75MxXCqgWhvgyTo+mTplpYF+X5ybtf81RQ1S8/UE+pVIMeiXtermphmBvT0YxvX2e/qd3rpJmxPOz4VHX0tNqIzq97//s/bmz6/FtVqQCoGUrYbBF1swcF//86+2Ry6dazcwY/qb7/+63d3YzezuupPkSlFj8BCoknBYWWJOkRB58tkL7WmA5H3kvgeAjNmllbbLig9TvFjzQPMjEzP7aHGV8e4zJwWUs1CiK8skXphfH137pF196hHA40r71S9/1979zYfMM8aZZR5/+gq1rE+YkgFcHbV3334fB+CPYHx9p5JMIZj5CdPk78o9OU4VCQJwDyb8Iv+vnIJV/fNvst6nOLbdtr/xe2piZ9Nf9cIjq+mrOnNKOUL0wh3w7BIID+eRkk5RZOjHnBsVEoKHnKv+/V4e7HUQRlWgqgqCZwFqlhW02luVn2PqVMPu9cdUIDLtagCHgtg2gPVde62N7r7bjrc+KqYzLV5KkhtjIFC6YNLLJ06+3CuU6U7FUVuAX6yqDGrff1OAmkOqPENAqlPXU2kSILJfTZgCjDVLMguTSznXuHPbVkEHyHcFnKl/FdJ18mndwdMDN9uo4xuyrCA67UpZz3Fcg8vsSBBtO6gh0mIZzqhG2I71qQJJ61h1EbePNJZgqXU92HfO4TkQJ3GROdvYs3c0wmyTciQGvd6HB9MkTkgvkqQTIO/D0GpAN00CxQShyYS9DRj+TVhgEopZd+THde8QRA8AmtaxRkHDe/ZXHfK6cgZIi3UE5hhnWU7zI2tR9zgu7J4COOVfqWrt/ioVP+u9RI+CZe4dFoToptzfuXSa73ncEmb7ylpVl+jnYTcdx0/jERiPwHgExiMwHoHxCHwpRuAL6DQoKWHC54/+vYcIoPuoBwpdTWGAqFDR1/7R76K1LN2LdbtgNeDWsL0PDnpxr2FDmSMNCEhOwcatEqwYXuwjExWwGOrMEKpQecRyAMYY5EgZKt9yH3Hw1cyIIP9gZK9Kep6y+TnkiTpRLq1gWARWMkY8OvD7MLjUVRmgyfDYRsZlFlcMuDC6sUQVFmF27rAtLeBurAspQaKuvsVmwgdP8/k820VyG19dtj0l4D5UWgfQJhBUZjkaWaupkdMu4ALmlueHYK8rhFPiGzmsO8jDIHUGNlf2K7JEDrF6qxZQDPjU8MQg2c8EUhKXSgQ7yWsYSoGpUlQDbYF0bSbLG1B36u/PSUuD56zQz2rZHhSe+F5XSpdtZEXIsOcvYqj0v3GgH4MZfhx4dgxQncRMKXWosTAGuOqonJUKPpUHfy79Tc/UgFjnXZ8E+QIqzh4a7BpQV91jQfqaxmH+HoLUAqhVA1kB/xf6l8Q85gSguo1M95NPcf2lh+pxWwF0vto2tg4Arg/aX/3Xv2vvX7+NIpUaUjYt8exwyZBponTm4rn22r97Jef8Z/Ra/R3tbXZp7dGRagFSzlmhumBVDmuelZym5czaykl76qnT7evffoVWOFvtvesftTOXr7blMxdJvghCMKjRlRikJKgbsVF7eXqEukYv4LCrU+5n1z9se9tb7evf/Uo7vbrQ3r/2afvFT37LsQBOmNOzJF2ef/Gp9sjF8xnXbYyafvvGu22dljzlc1SgJ+1fAlRz8jO29nS1v2r6htaSOTXPv/hE+9Z3v4XkeK5t3PltW+HaeBxX4PNnVts5mNXFMygp3D8mfkHhILesv5IygorAwDDiPgTjAcS9HDjfM7lQKoqJAFLao6Qvp6ypok9+1yALx9oTzZiU/h5u1zmXVQyoE6yyfXEXDPrk4qOw/y/QP/WXsMEPwkjGHEkpr1JtgZSutyZ4IuUtdnVoXbrnX2WCjCrUoM667lvIYcenQ0WOUQCZcmAZRPeDzwJQJfZhU2Pu5XcqMxCAd9jVcXqMVQLB2nPtVV1+RoR1KSAQ/B4w1wSBWUQQ7Db4sTRB2f9DoEqSLv1RTeApD8YdWFbWGtNpTOFSmGpSgjmXZIDjAAhNfSvM7gEHIFAdcC+0/dLOpgkm+1SbWJCdLUbTxJ3SYnXRx7ujtoPzV4A8+7TH8clk5p6dZ4yTZJFzZBN4DMD02rIps0MYWqobK1XtjL3DUpvOx1zfXhOORrlEVxbLH/5+8N9i9zckpzxLCID7REjdDzqBe/d7D2frPI4f4xEYj8B4BMYjMB6B8Qh8OUbgnwBVX36ROf1DO9mzon2fS79jWFDh7Od5bL9vgFqRXLFgvWGI2/IzwFg+sZ9eaUkV+55PqE3FqY6xLDOaKNuMeZ0iiUDL91GukrAmhJvRoWDXVWisgWEIrOqAgGgGYDmlqy4s1hzmH3OwrgFeR4LU+TSzT29T2rgsnx4hoTSQsxelNZ98X6BKK5pjJMLWOc7OHLSFRUIpa/0EhwBAe7za9iO9BAWlIwAaxzE/dz8OwIqZp+1JiXmSPwPbRBjMCtuMvQrHJ5R/WIvGApAU1c/VYNt6rQxf9T8toGoATNDGEFvjqnNwwYFy/o05kiMtsO3qUa37i+uvzIl9UAWy4kMX9PT5WXIUMitdsiKsWkcB5bQXGA67KnlGw9bJ0/+xtk2dagCI9b7Iv2VM7eGoHFhjpch/ZUWVB/dS4L4QMuCXGdEbJYX3ExB0ALbo3kICDwPUfsfdeqjXHEZATnSdssQVxZdAmv+klGDlhrSgufWJ7WnWifXPtVOnvwJQ3WsffPhJ++u/+tt2+xbeokgsnW8x8GLbQ9g0e/a+8OoL7SsvPQPIfC9M5v4OtXY7fAbLFROiTvY7y/M8jlyTbN/5urY62c6emmhPXl1s36HmU9b02q9+3vYBG8uPPN5WaI9zNLnUdpBO7oFahwBWj1azppooVNftbrQb777X7nzyWXvk/GL7+vdeasv0Mr2JhPlHf/tW22b/UuUJIFleWaJe9SnayJzL+d3d3EIC/G67T79Xz3/Oa+pk6yrtR/PQJAjjHEbQUe16764i7/3O977dnnjiatte/7TtrV9vLzx/qT1yDlb1wul26swKgNCaZNZWE62SDzFCc03UCgagFmitrYrABDWCJluo9J8V0Kk2NIDRANlaRxhSEGa1sOkMlUYbgDfeS39RLw6TFaxA91rqUadOv4Dr77l2fOt1XGqpUWacBOcaEZmsKsZURrXAYLVr0cW2ZNEOv+vbZ1cEsAWuy0lbCXWI0NzWBJn1WQ9gXY9qgqQEOsl+ZNeAwWNUHe6HLsZVO9kB/Fo4dbhhCE1icfg6CpNr6a5VzmH2lWU6VjVAle8dIPs9OOA6A7weRWYMuEsNqw7CAE7XjczX9lhHAP4jwK9AN/JjgKotgvbYJ7lH++CaONnbQ3FCAm2K5NwxShRrY4fQ/Ue4Do9gVyOLZoxMtgyVG3s0nPt4gSv11TuA1emArdD3kAFSh7DPPVIP+bTg8ZzC7lZdKdcBPxuMXdQ1jJ3S9EoJORdct8qdSmSV0Z4lJOpvvFnVw+RIlZzU36jPge7DRca/jEdgPALjERiPwHgExiPwJRqBLwDVDin9I0b1n+5pv3i1HxGIFSjq+h0+DBz+uSN0yV4uXMFwMasV15Wbr1pYnHtBPmt537pOWLnk3W0N3wevZtoNYTTmMSDT9KNciM3Oy7gtYWpk1n0CSd+UEl8XBYgunSI0mgB8wKJOEKhZH2nNlkcxmD9ui6vHBVRhWg2IbXGzSKP7FZwxq9aNWtRpQipcMTVgmuJnBiA5RaQ6BdqbQxYsAG7UzOoqPINEuSTBfK4ZkpJL61phKEr2awxvBCo4LPBn/9ZgB4K9aWoPrVdNpZXOx8RiUwSVvWw3yluD50TIVYNqMJta1JBYrC/tLcpyyPcdx/RZZb2lJS4cEXAahsdhFeTy3GOjigETGKdlSSTEiSk7YyWOafXbkNuPB6i2o3WWm2cRATvsyECwqrS7WvmUY1PXd/OhxhjOMUxpN096xlaYmLrVbifdD+NTgSBzpT/2XpJuv84CNCUkzE9pI1lHlyAIEsGYhT6qtwB3t+9SETeLk+7ilXaPHqq//tWv249/9HrbWNf1NLgjeRh3yZ6ji6dO0cf0ldTUvf3WWxgZbYWh3Nw6bvwaICGecjgnGVilsROgkv2t7bZ2qoDq1UszmBO91s6dWWx3r/8MFQAmMYMVLquzjONpzGtWI4I3SSE4HoGM9na3MbO51e5+dqMNt9ZZ53E7hcnRK9/+Ki7V8+0zJMx//7e/afc2Abjsrz+ep9W1lfYVmdULZ2HdMc65u96uvX0NR+MHCeBTk9klPOLSypfsXhIWTybQURRc8d5AV+GnHm/f+tZrzY40H1z/Kc6/C+2pJ863K5fXAKtn2wCgOoFeesJ2RGZzTEwUysv5KMmsCYQOsPbANOdNWOQ56/S0cfktcJoSg9CT3ee2penBxzHnYASjapsaAV+mgBcS14713Tranvumcop2dPctrnt4NhjJMJHKeDWUcq/YbFrL8IHT3ONXwhvzKZaNmdKu94hqG+WdrQyFvUY9soKZwU01Tev6duz4x/XmMhMgO7f4rqyuElt/dM0tNuOJGgAAIABJREFUh2TBc8lU0x82LXLqej0EUKaVTK7Tuge6rhEAM07BUSZ4u3LuVEIxPWupmT+B3RSEyoAKYFMXClg9Zn4ei879OvvmfZHWu5G5e4f3AjDBZonGVEoszBNQj2qfVMeLxqqC1NTlAr4PWZd1zlb2z3O/E2Z63kxNqpQxMTkkKVV9VPV91qWX5KM9sju21Ls8leRpRWMLG6zn4gddZSTekNUpVN16d5fMGFn3eoz51ucmfv69cuyqTKWSqn1itc7T+DEegfEIjEdgPALjERiPwJdrBL4AVBNSVUT1Rx+ChoUOeBp2yt0oxfuX2FjBoHWHHfpJFFdsq9lwPX+nbedCMLJAULvMcp0lRrL+hjWzCWANcSojLlCtekf78MU/soPZAE4A4gJAbOpohaCKZZDn4pHT5pY14sBACVnaYIosPEHXForBY6LTWXoCLlI/OGuzSSWqZPSV467MH7RVsOcMjpgDAr0pTJUGsKo62k4TqSr7DRjO7xIPMLkEfjPUec0AagWKHq5GJzE5UgWbGtEacgFpgvZOkys4FvTElVeSuUglpJyCViV3BozFpoYN5bPgTVkKAl6X1WWzWNpy3LSNjTVsHbEVdjXb92ul7e3W1dUpun2HQYLDANlerkVdhynqa2ULY7pe6tEW6ae6/B2Ir5+xs++xnMGhzr8yp7DMrEwWtYpiRbgdI9//Hhlw957LytjmsDppX8CtLE92uovZax6VO2wvF5aR06TlCyDoYU2kaFOK0KAZoxfccG99fB+Ayblaeon5s9pu3LwH2Pt+e4/aT2XhI0BB4ahyYx3y/OxLL7Qz58+1t3/1BjV665Fc68C7iSR4HYdemVXNboK1mBtPPn0ZgmjU7n36WVtdopcqQPXyuYn2nb/4M2o719r9D37KHBq2hVOPENzPtk2kk/ua+BDwe8z2Zd2jJ+rwEAMYgNYx+36CSw3TLB6nz3wdRnVtqd26s9V+8qPf87yZvqsHIijnHiO7vLLSXnjp2fb4U1cyontbO9SzvtNuwsqihO869+g87MGWkZI1qtZO5tpSyso3TaQsLU6273z3u+2ZZ55sNz56C+x3sz39JL1dr55pV66ew1QJMzHrVJlksulO/JhedUWc5SZdRjcZ3M5UKCAitahKUGWS/Y6zs54LwPpL1aqmrYjmSh3ArX6qW7zl5yVrDliNSRXdmc+9hkL4Gr5LN3KcAeWCdMEYCydlxab2TDTw2mtQEK8hUFhaV2UP1JRwdmws6znkXHudlxN2XZBJrCWZUphV0Ku7s7tijWqmYABsuSsfIMk92HO+AbxyL3De2StWeT+Mq0A6deYwlRCjB7u6hnf3COaITGjYWY+LOSQYHQEWbXtjIk1zNxlyjeQinbVdliMsuE7da1Hn6eOMxnhvdxJWH/CJGVz1l9V8iX/ob2RbLk/JPm7B5AX4nOYygtVdZcf0RgUc7/G7nKjJLNItpkMi1U69NLPW510SVxRDOGBhSQXNphyrdtXxdg332wbvbXGvRo/CWirhVCmCuokVSO2BfHdvZP64zQKr3qjU3djs5vOevXUHHD/GIzAegfEIjEdgPALjEfgyjoDRUMK/f/7hH35DrP7zjiIIHDTIoeAzwYGZ639cL1S4qWBGPQwjeulvBK95LxJV1mMI4X8LBBRwT9QZdSEIYMbG9ZF8hU3R/1HMYPDh8hhnAHR2ZRyCB82vU2cKUNWQ55jap3nLQ9PVRBYUEDln8ANwZb2yFEPZVVgGnX5n6Z/q8hoYJZjDgGRm+qCdx0xpYQ4QC1DcwdHSIGoRYDKHwcg8jOoJKHhymp6EMLmTBImjA9xPCZQWF2lVInMZRlAGhvUhJ7btjI+utWMFtY4Ix6KEOL1T+Z6xvgYmuoYa3KY62HrYmCN9LqQu5q5qNA2wXb+sp2dswPIyOQmYxT2Orcxrd2bCsgpAE0B3Z6uL+dIj1nWLNcwzBDOWq26MXjyN2Re2N3umTaz+R07ObSL9X0RaWMwpTCrsau1AAdVwV5zbkgHL6liHXJLtjFVP52Z+lZivEEC3Y51hTPXL8diKQbImMTMvgMiA1pceqUDH4Fagat2i6MTmk4BKQN3mukD7xba7M9euIeX9wff/S3twT2moMnBrAQvI7RJNzy2vtucAqjdvfYY0+CNqNYndmRuCASXBdx+ctA2cYA5gmI5BJSYwvvI87rvszfu/+31bQor+CKzqhdMn7Zvf+RYtas63O9f/AaZ+1E6du0SbpGXmN0wTLOAB4FZZZVI1nBxZvEMkrDu7sEzbm+2QRq7WA1547Eq7gMHR1t4h2z9o69t0LwaEP8DcaYu2ObtoVYcwZnPUjl59/NF25cpj9BReBhzttY8/+LB9dP162921D6kMatWnKlUV72VKmFBhGEPQOu8AKk88dgkJ8J9zfIf0cP0lNapL7ZmnLrRH6fN6lvY5A91/TRIFpDrxegarbjt9IqLOjcDELVkH7mCL8KufaGlufd2dywAqk1aCWe4JAPc6t+6szUm5Rxx1rKqtbLzIOKipuceR/T6O2+/PUX3LxAqMuk3FibekurKQMqo9oW8iSWmw4yID63koUhcJsPWr1qqyCa/Lvu9xVBLd3TV1pR17KjNbdafdoNaVEInxPiDVMZcRLfffQoeCT/ctyomsFiCoVLnr9Wpdv9dPzpH72DGvI2rkrUkV5Dp/rPMdyaB6PTmZu+svztmWIuiYDIjd37XPKpfw7pAEBvd261V10rakgtyT988BSo8RRnb7215L9iW1zpef7TJuYhqSCED5MUGiDjb1iGt6KENtqoOBVRPjsWxz7986WYa91y6ranPVYQhxTUpyJ+W7G+02r7Z5pcmSLGs3E7tx7Nj5OL/Vja3+9vh+3Qe6yVPnvGPn//Dfvf78jJ/HIzAegfEIjEdgPALjEfi3HAGRgyHXFwKn+lNejx4Y9J8LtnzPP/yiFgLR/F5mSsW3VJsRgWtJrPqHwZLfcd29ZEug2zsIG1oMkf2etFMENSvUMtplT4ONQ+VgrFe4enKCW25RagFltrYxnK2m7oBUjUCUjsl+wmTZiXUSp919gr8AuDlY0BUC/9n9Ml2SMSM4E8gNYA1nCMBW12BMOcz93WXWyXuYH51du0uQb40q1bRIe6cIp+ZhEhfm9wMwZCdcx/ys7WYAXUf2R4Qhm0eemQByOQZQA/ZlZpYaVUBoOm1IwBjD6+ppDaVunbIwggH2JxLdrjVITKAcOkdYEMoyMzFgYqQNxh1hXjs+AZ+2mPEMcyxakxgg+x2BsCRXRoz3ynypGIm0Gu1OWWSFypXdP2NAY+FMCd/wf3fel644K6IG8M/BpWeQ//5tyRZTk+rCzAuSBOUGLNDtExfWrhpoW88qhSti7pjXbk8EsA9rVhOod8xpGNc+edLPs9r7MlbqEyUd2KmGmgWYerBjcI6+cWfDufZs29o+aW//+qftl6//PUw77qM4AEd2C0DZA3Qqpb1w9bHg4/v3PkMWDnu/aPJDUE5fx4OptoEsdHNn1Da3CeBlPTn8F55/ua0tr7Tf/voXTKz1dnZpql1YPmrf/Nar7dKjl9rtd39ErSpz/8xl6p/RE8yiWKhC4YDvcjW1xpH5isbzcG8XUL2BDPhu27oLKEPbfvErLyCzncOB+A79TNdgiFe5dqaoKYQdQ7+5z/d2+d4B9a1Li/Pt3PnLJGZOB5zdv3OzXf/9O5hIfRr5p+BM1jAOuI458zPEZHcFO9cXaI/z6qtfay+++FVY2TfZp7vtSVjVxx870y4idV6m5ysTkrGq+ZFpk7nQZUU8uFzLfa2hkK0yAqlRNVHUgYqJ9FCt96qOta56QVL6IQfgaq7EfQgJtUDVGuQsHtoUoLryzXZyANC/g5GSxaFh7IpR9Xgdbee/Dr/lilu7mt7Jtp5Je5cyL8vC7G5Jdgvcu6zGZ2k3leMqRCpzK5hN/2Pr63O91SUTxQI7cWDNK+DTOas78CG1nyPbZnmPALQrzXXSuQ+CzhHX+8Oeq0p9vX/l2qzeqV7sI1hNE3GpMR45Fu47JnORHluuYKKIZF6YZWAiZk62s9nfwYX3PnOdgTiQ0c1NgquOJIeX8ECnYHZ8CKAd0X5mAoWK979D5r5AdY976q6TBWCs+V0U3zqhd9djgLLGThzPNmzqNom9fa5xbZO0XFrM3w/PL/dWljg82W43udPvcs8trrVLOD0Eot77vNfV354Cql9MnPbnopOU/4vKn/4+Mn4ej8B4BMYjMB6B8QiMR+DfegT+GaDaw5R/umsGXfJ5gsviMtNyxeCuM7wwWKxQy4BAedXngLf3Pi141Ed69lk1NFGW5WOPcGSP3qluRRBsYCLARRYcR8cKSAm/OsEX+XZArO00SgpGTWnga7UiEMMtAp5GMgm6heoWiw526TSyXWqsjo8WIo88AbmlJQzgdn6RbcOqWsc1KRvLckuLD3gPMyd1uARk80SES7RamVGGF+AHALbFBKBA52CwQupX7RE4DbMruJgksBvYMzU1qpqllIA5o2psFZqlaqsM5mVEp20FI6hkPGRqAhQ0ZOF1saeC66o1Va4nA2zLHY9FKaqgUjAs0I2ame8EGAtcu0BbMFqQswBpjwV8P/Wngn5BcQ9S81634z4LhsOqGnETUC9/hZ/XoEr+jpc4AE+tBqyW/NNzWkC1JJEFOHM2cQie8MdpYJwfh6bOhKfrmdqNVjfHMlodO1XsjI+A04d5l8+l6OnFGYDTSwHdSDFtRubD3TOYIFmfutne/MV/xT1XhpHGHeAdQYutYWRLJ2bosbu0iCRyJ+d9mXYtM1DwCwscG2BxF/Zrm36s27CpW8iJR2FDj9rzzz5PTerldv03P2q799+jhpq6URIcX3vlq+3ihUfbnWs/4hwhqV19pM0vnwFALpZc82HdY2kPPM4jUNPxwR6M1yYA+zaGRtuAVnr9rq61lcuPt9/95ndtfYc2S6fPtIXVMyRn1kgyIIGf43oLle7cqetlXxkoQ7DI9oas89MbH7dPPnq/rd+9BWBDeSBIV/qrQ2uGs9jEtMih1vX8uaX2ve/+ZQzLbnz8Bq9PtycePUu96lpbPU1yht6uk/T1KRbRa8xz2s+hOlFJKpg8ENB48iLTruSCrwuk9kkvkWMxpzmnkf12fVXTQ7WO7QRg1o5BXDFZqhr2qeXvttEGfWQfXC+pq/jV8WU1YTI9U2zTti9+ntnJ5sIyK6kNu1mAMtJlrnlrMcsFuECo0nxBY1+H6piNaM0yBHi64MB6dcFs6tStgSVZZs0rt8tah/tQ7bIOAH5KoI91qLbO1nQTcl4TYLLOcWhOLkapsD1IHUJltEjtBbX+aLDEHBxxbkXFJoROumav9otW9dAvY93r3iYJmfUCuamDpfyhoRJJooH73wztvSYpe9jfQY1iyx5KG2zxtb/LNQFwPUBJoFS+TLM0TrJClWVNOrKv1peGFeW4Bwz8ATe4A671jUh6bT2m63vVmx7Bxs4BUhuf3uP9dSCs75cnwj9OcFSdKseWGVOJ0/p7VPXudYdzC9V2Z/wYj8B4BMYjMB6B8QiMR+DLPwKGjw9D/M+B5T/dcVFNihEDGkuqa0ghyDD37b8GvgLUnQ6kGqgoduyy3Fmlr92cGXMDic4g52Gtqhn4A8IRDZXm2YLLh9NMEGKYIatqvVOJ2QCytoIJG2gAQqCoFLBTM5ckTt1d1UcpNxsQqJ9asdXCJG6W07irsmb0tWExkfjOUv85DcqbAYwOCP5OrWzAdO0BDrC1gR2aHSy0qeMF6mVpfcP+TNNHdX5OJ1+DZgA1YGOAtFdH3aISqlfggu7BOA8nQA6wNn7uaqmE1UjydA+eIoAtaS6BLAvFdKWImQDGxPD8TpvXMj9KkF+teyLPlVzRjZiAWbBp7VvCV5bXlMlHvG2Mwj0TAYwyS+5vbc+AXMZMcsJ1GaS6D12pYZijqOx8DpMqW1YGMBMzgKLV/8RU+Ji8w09YbpnvwqyBdFOfaqAcEOr3HUFl1L5f3UYTUPL7ZAANr/uWNZmoPYNa6ZACrv1PHU8mdPBPB0R9DriqPpwBRHnP5wKqJwTxxydPY4J0GmOgd9rbb/4A2ewOUkz79NpnV1YMZp/ExQSFuw7VCGOomfn5trwoUF1G+rvA2phTzIE9mLDtPRjVHVgqtLPu65NXH20vPUvP1JtvUaf64zaD8c8c18rTT7wI03q23X//JwA/5OdL59oCr+dkVRnwajP0ed2wTJhA44ha1SHy1b2te21n60HbxDzJczegF+s6TO797d028twAijSxOpxcaceeG82NVB3MLGHctNx2rL9FSrzCNbC8eBrVwKkwqg8Aqjdvf0rrnA0ACNeOjBygaYIflQE64w7Idthu54nHH2tffeXV9uD+9TaFmdH5s6vtycfPYiC1SuKHzpag8gn7+9jYN8fTZTtMtgiu4jzcSba7Kz6oOK1M1LKa2AkdmWSIsuDqpyqysy0NoFXKs/S4dY5FUZ7bjBc9kKcfIRfyfBvdeR2y9W6ZKImFnQIC1e66EpQe2nfV61ZFATvo9QARnWsk7YnSc9XrUmk2u5nNBjGGUXV8lfha33vIXBghvfXk+PuAe8AcwM9pncSReRJVHQDe6uVaEnbddmVND2HxR7K5sJ0ZJ514U8fbMew1m+sazriaUapmSDr3ChqH7LzjI0j1JmGtatrswEAejebSruaQImUdkLfvAeWs2U86kLpYknfH3ONySXFvmiVPaWue/X0TW/gG4H4u2767tUBiZiE9VUdQx94LTBhOU986raES9zpdrbGW4w6Pozr7aMWpcuBN7/rcTDwO05b6FPg44jzOo6CB7weqDgCrtAzr/tbUncy/IV2CL8+5IXaAtFf6VC/vengUJlA7WUr37vhpPALjERiPwHgExiMwHoEv5wh8Aaj+SztY5kkVCBhKyHyJdIq5LMhQMIIue/xrHanM5jL/mgWv7LrvuczUxAIMp8soDza0KJ9M5an6wgoBF2DhlgNcYKf4FwiZZQSiCaGs5QwItnNe1XnJzJG3j2vkBCzDNIHdIf0W7aGH8C97MENQtQArMLVELZbMCLs2uwRbm56CQN959oNgcw7TkHkA6gxSXUGoJh9zvL8wudhmkf4eDwEmgMuV1S0MmLaK4RQYp3crLMO0x2cEC8tK/dcsQf0s669gSRBVcsGMSWSC7Ed8hDQGojZ1rpirOPgy7DI0HmV6sgpweZ4BFAcL8zWZnBCVrsI2NP4uO1OrjHvxdJjYKHRjwtID4LCnCdSt0SuuYiCwcBwBqtWYpcxgDNzTElPQa0ytjDGMqh8GfSKx/Avep85y869L9jmFmI/zGaYnTlJlppTAO8EzAFC5osG2O2digp0TyJbhUoeKu3Yf7niaqgTE1nAmuM9YFgCpdifVg/Qhkxq5aO1qmFVBDzTWMXLQqYVX6Ec61d78yX9tH73/e+S79MkEHBxE7otd0RwSWRhfzWVMpUzO4GYMaF1ZHCD9XUj7GRmjzeEsQHXQ1ml5tH04y77YgGPUHj270r7x/JNs9l67/f7ftMHBR7RautsunHuS+T7bNj75JYkMmFlap8zh9ju3eIrzJFAvt1xbp+T8dKzhMejl8IDaU4Dq3s59wGrJXPfZ3gHL22/ySDk55wfv6bZztAQowKbG84t+c3rpShtOP9ruY8hzjFuQLV2U+U7y/UXk8QvzmCExiusYLt28uwFjhiuydZ+Hohi2RU9SZ5dAdYFWJa+8/LV26fLFdveTt+gROwNLvNYuXVwD/M7ArLK9Bd1/y8zLx0kSG57jLlGSmtU6lTFWcj9jJiQwrXOVnqkdUE17mrSmsa4WeakA1S9zPie4VjMtOHfpo0pSYHLhGZZB5rr+JqvbK5djAarS5s4kyWlhO5+hJ5JHrguenU8yniXVV1bv9cKWAWt+N9dSZPtea8WwKhePGRXg9HDo3CeRwL0gCggUFRoOeT0rlz2UcT1QOsvdT3fcKfrFcnzuywit+SG1n7nYkp4TFFurX1pjmdPMjPRm5d6cNlC+L0iF4aTFkefMa3gES2viKUkwQbI1/MztgwPawuxgMcQtaw+TudG2zHTde9qAuWGCzYQf7GnKBzRtYhyUlc/O+ZfgqK3f59rY5L7uZwyADPyU6pAkwPg7QYJjyD5t40BgqnGaz0esc4fjpJgjibbqyq2w136qOhb4moRLQ94uo3qyUJc6660a9Orj6qPgaje5ClbzmTXquTmVp0GSU9V/t5tpNRnHj/EIjEdgPALjERiPwHgEvpQj8N8BVPtFBAw64Wp2I5jogafhRbWnqVCjl+EKN2HSEkwl3OMz64YMXAQYQWkVmKZ7HkwDgdZs3D+LRdX3V+hq2GbQspDlDF4qIJnlM/fK7D25/gCVgcGRAQoRVbCT2yCoMaStzqtwBbKeBNAye7IfkEsAEQLuBUyYkCnaTkTGcjDtMVlmB0xG2jiNk8hpaljnke8dw34ItBYXlfMR/LBdA9YjwYnboAZW8CpOm8VkaY4gfYbn9C/kZ7ILtjx+600Fo4H6kfPZD7UGR+ZHkxbxW4LkbrmAMd6Ly7AgzaCf5YvgZLvBfXXupgATfs8WNbbI6WtUH/bQ7MBepL7uT5jS7qdDgT2YDlAVnBbBXnWHASBuWPBLEmHuydaWXmsnu69zmm8ROMPAd4A07EZqUfmy7J51ZalBTVFtgU/PcNCwwbfvdTLgTBbHRyBT4+XBB9T0CYBu/gRupx+nYKfrs5ll/L6Io0MqsW89jTz1hbZ55wYuuD9sN25ttAcoDrcPl5jqa+zqYtuCbdrAXEbh+clgCWZpLu7QGmxRukcyguAaML5BAuPOnstjhmRPS5isyZOtdmZlvr32zOV2Blfp9btvtL0Hb7RTk7fa6gI9R0EIw/sfc94AdNNrAD/WD7s5mCUhVCde1FDHEuAFeAGQHQG49rfvUXN6H4kyDTysQXQu2caXwzxg+3sniulpeUPiYI66Vxnb2eXH2zr7ef3WDqDaa5K2H9RU72vas09aCLb2ECQ3JHkwgiGWITs6BHik5hDzMA6Yd4W/kerrsnuaBM+zTz+LxPQur++FVV2jn+raqcV2fg3guwgYmZeR7hIaoecLpFaWoQOquTd08t/umk09aupPy903bKpMam+i1AHYCcbkBBCdHqVOTotC4wzMfJl/jvn4Iez5J7xlGxWZVhIA1qKGjVTWW3W51pRaC+pty2kt2xqTolIRxw1bma69VHONd7vcg3CHlOEqX58wthoaeYyWAAhmuY/xnZGmSTKpgmMSG5oQDbjXcAIiP64eru5nKS4GKi4AmbaCcT+UB+f+ke2Y1KlEgHfL2l/rZx0v2vHEDVyGXmMwEnPIKiZZl6zrkOTKAQ6/ezskZraYV7btkbDWyZg2XEwh2E1ZYAA+96dpGHqdrPfpU+1jgBLlYJcEzd5S7rAnJHhUoNhLdcRAHLGySf1/WdE28+xArQznaJP5tMV5HOWeXVZ7pkC9rrFgCpwkHcNe3wOu4vqrH3Cuex8mnep6rhSefze8Z9SnBWJVM3ij8u9JbaOkv52a4uGy3VfGT+MRGI/AeATGIzAegfEIfKlG4I8A1S6I7DLUkeoq3Qzw9M9+gcOqSTXgNeNvwGC4US0HikH0XSGicLHkf2knkrAiHRvj5bjMugnV855B1VCnSb4nUK3A2DDI95SiDgCuyscMWOKFmy3UWiuQifKRrL8gOG0Ssodyq6wB8DE5oB8gzOWMni9zh7TvOIJJ8oisBwVcEePoujsLw7GMJHiOAG0xEl6C4bR64ahgRmzNIGc7Qz2rjOcxkmKD1FkArbV78wSY1h/qlIqWrmsh87nZj71SE7gm6W99mIyoe1HDNxU5cQXEwV9luVvgs3P3FZR32L/aZASUunyBXF+7Tk2crH0dIOPrgV620+UP0u6mD7zTAkeWtYCEj/R5DW5kpIsELVZVsCr7msB9sU2c+ku+Ry/V3TdYmNdx5TWwrv67GVxX1EkVC6jKsBp1M34eHGdq0kRHB1ZlF7PPsq2yPd0jrE3xSt287AxXBLAieuemkvAs5/HIvsmmMm8PeH/+Gd692G5/9HNqND9stzCS2dxnn2fOEYwvIKMdtlubyCIJ8JW7zkBPz1F7uTAHmxq3X1gpljuaWGrrB0ttA3ZsKNgBYA6l1aizWyXgf+Xpi+3RM8sAgLtt897P2szBtbZgC6ND+n/CWE7q4gq/OgOonJ+nphSgOmCOloLcuVPS8SNQ0ojgX2bwYG8DWep9QKaoibnNXJuG7B0htd47WQr7e0yd8OLiWjt95lGMcC60O1sn7XefPGjryJOn+M4BdYp77r9SU0yXdJzd4xi2YYbt3Ro2DJZxNNyjS9Ee9axIlDn203MnmEJRV0sCZpp60CWY1UdOYaaz8V5aIgnkV08ttEvnFgCsVJ0vUy6wABxh/GIUFYOlugWV+RWPfpLH5bdLQAS4JmuT81ata5T7mpCSaQXGdIWiJyg1qi+xhmZ8b4R0FPDfBudh+N9kHTuMvzWnjqcoNJM6x670VXdf1QuooTvGt6TB1oNquBTwyv76XmpKe5ztnZDfZb73lNJyHadPsXck7hUhAL3vRZZvHbrL2qtUMAmwY7u5gDkf5USuMuBzVcWI+1i+x3XooQo8RxgfmfAy0XXiNdOZOAXEBqhy12RHZZzDHnNPs0XVMd+douh9wt6psr/0Qh3uM4fJOQy3YNaZFyPZYpadJbFyzPU3SdJOQL2r8gG1hTW2pg2jcsFA7hi2fkjyQ2M672GH6uWVLCcfVOZ23kd2YJh32A8v1XUSHTsAVSXUJuFUxMyTrPGeLpw84DUpE5KXD1K48YC/KQ/v8F3PrgKr/vRAtf+TJlBV1VI1DvV3xt9r+WpZ03/34a1k/Mt4BMYjMB6B8QiMR2A8Al+iEfgfBKr9ngtIO8CRylGkdwkzBahFtVXNqsFBgciY6CRss7J6CbwPAAAgAElEQVQ1ws0uy62szJBk2JYxPJlPfZXCL0W8Vcvpt4406tGAI8JfH9QIhnWVc+3DEQGItVGiJyusdP2VZbW1AjCZwE8gmToojUSgFqdxXl1chVWl5cLygvJcGWBYCwL3hQVdfPeRzJLfJ5iHRAOkUGVFgKfL5TE/kfTJ7tBbdW5uP+1prMM0CJ0luLM2dIHaVs2NrFsNSO4CM4M1pYDi+ZyIIs66Ho3FFfhBXHtjmtSFVmzCetUAUY+9yMl8GGfjOAF3zKrfF0iKCzx28aHbM6h29QbPRfbUWAtUXbbv0+pehLbpaFcWihOx2yjSs9hVxrLvIZl1LXyDA3+2nWz9t9JYIptNSyPBalrRCOYNlmVYBacl0bMFRqjah2ybzJvf8ax1bW0Equ6rQEbQmVHwuX5THlomPEqxy0BFN9g6EINUQYq1mYAdWKnB8tfb9uZW++yTX7ctHUtHa7Rzmae36oN288FOe3B4joD6VOpVrfMVqM4IItNPch7mEUB4vMi4IrWEPdsnMI9DLHPA/qRHoIEF5s3zj861p5HDKknf3bvZNu7+sk2PbmAettmmYf4GFDwqvZ2BmZ1hvdPIiwfTmkyJYWTGZNZkU5He8qxc94BjOACwjgBgDSDjcE4y6SZm2c7COX7OMLfPsb9nYK4G7faDO+29m9S0KkdN4gCuS5ABYxezLtqZ7AI4tvZsjwNgAdDpkDtE6nvEeZy2/y8gch+AL1u5yBxfRVVwEbnv2upye/w0/PTMDtNlA2BDh8zJ3XZ68bidWV2MudLcEuAKRnYiDUCVgdc8L4foms8RrKdVTUnOc84EskFgJh2qHt3FvPYEp5MmHVJoKsJUp8ugaZRmXe3CU1ymFJluv53xE2AKAk2WuQGNlDQp602RZER183V3TAwote+mW+2NrrlZB2DR+ce1YNsq9/HQ3rV8pgGV6xfsHekITgmBDKaPmJa5HpY5UBp8AFMosxvJb4HHOPHmRwdgpKtKe02+ARAdF+8vsqGmZLJvjqJqDWWunWrjWFAJ3Ds63O2AKvWorMtxngRsxriJbcmGHgJWD5W1k5Q54gCOqDWdhHWd1vjcrbDscJekoTW4JCiiwGZbswscF/eDPa4Xpcsyu46DbsBD1rHP9lIzDwB3nOOezZjss8wO+3YQIz7GiwFR8kuTryQTabqEkVPxorMnu7gCUwKCH4HjZlKwgGd5HSQdECa+/3NWS9XfoH7ZAqmVzKoxq+dS9owf4xEYj8B4BMYjMB6B8Qh8+UbgjwDVP7TDZtJ7oCpLWrJf29VUCxoDgnJdNOzswWtBRIOnPgAtGDvAWdLgdzbmQpXtLu/egh9p32ldYucSOw0g1gNYsCpfqhyRcDBBR9mypJovHOscUf4cNZECK81NUp8ImNDY54iAa2HtkDpTDU4m29ICbUZSI6aRipJdgG2cYmUjYXtpRTKH42Ucewm2DK5kWZSVTROILs9vsh4Cw4BpgjNqU2dskaN7KwFe1XuyLcDErCZFAmYxGr+WupPPlRymZq4YJr8jMzNTCDvLeaiyowEwxFqaSUG8ZT0G/bal8ZEWlvl+gVE/t1Y1Br0y2h0zHgZWwNAt4/FaRlptcypglyn1Eamj7KxAttNWF1CV3q39jZxzcKlNrPwHGMu3iITfi/Q0iYyeWbUho+0xAlwNnt2YsnLZ8pIxVkGj+x4KN/PIs5r3OnmoMuuefC5UUzLRko+KwLvatMiAa46EuVL2Sf1emzjPbj3e7t2+hgES702dQ/Y7ah9+8hFGQg9w8YVtnLpCn94VgBvsJwDLWlVci6gBhUFCVhvzJ/a5+kUWm6Yhj/JPf3c4pvhsjdro5x5dgXXUHGzYNrbuto0H19rE8AbzlDnM+qdgRqdREsxyvHOA1IEa9JwAPgcoyqYesmLn3qFAUpY1bVhIoACcp6ltXTh1ti3iHDy/eJb36FEJUNIF+LP799r9rS3YYuZnEkLOZNuZYCom0w/I2B8htQe878EuZv26/mIIdQjoLFdb5fKAMUE19d8T1K1OT8AYT++Sn1ltj64et+cuzbUnH1nEZGoxSZ6pw1sAVqoTYXpXVqnIxYBqwoJsJ1hOsYyjiai6Pjx3MU/q5obHn3MaatPrr7uvCNwZl2MY1ck443p6RZAwac4FpcDU407OPUbC5Dpq4RsBqKkN79h16z/jbCxD6ur7zQgWJWTDona3SacTJ1NmsQyYOtkp75mQijGSDr4BsfX9Y2Sw1pE+NFjrQa93LO4hkRoPqT0Iyw/zaTsYJbMmO0IqlwTYc5UkXKQTjpfXSTVrcaqn1/QICa+gN+wrTLPsrPWiJDLCznJ+bT8zCeuug7njIKMboMp+DHdsw5PBAayaeLIkwrGuded+hyO67WqOR6oebPcFCGaOb21zPSgvzjGz//saLmGcxLHMc291pPZ1zSZxsE+CY5v9svvq0KSd93r2OU7AsbzjfV4fxvjM+zt9gVnDoS7G2Tv3KXdPfiufg7rj+Zl33vq87obWpPZsaomEa3L4CETufh8/jUdgPALjERiPwHgExiPwZRuB/wmgakhQPwVWq91HSYB7ACtnarhBAJ0wpNoGFAXnJmVV4xwUqLkCkLJ/qsVgBwRrCmmV/SomNsqftzLQYM+1ErxqohQeDeZyDsmogYxMZYUpZfAUCEzgszw925ZncAc2/nVPNZsBqCq3HSyO2qm1IQCV9hzUBS5h+GJAt7AwoqZOuRz7sGvAhsx4yVpRe6Rq1iIIKifhIUDmCEnoNIzZysJ91sP3UvMmy4n0F8QrsDuWTS0XHwAkABngGZVj51BcE6PAY+ribAlC4CeDMoPsN26ifG5wnPi+MBy7UbV91qGGJXK7AmM+n3GbGit1INSAtwxfOlBqYoDlNY9y33Jc2baA1v3WTKkAcUCsQ+62ZWQ6sBpwGgWvwLVOceoDAaWTi7Spcex3fx6g2TRUsh5V8yQkfmlZ45lLbV0B1po37lU3z6zrCxIu4BomVvY1QMMI3oDdgLMDyJ4X6xJl6DwLHYqt2s5iWCYN2lO/534/xnwgWAdcTEwutzsbG+29Gzje3tuC9YT5IUCfnD3fto5Ow7ayvinccknIjCaQ1Mr/MDfmrB1UVp1xtRdlMamCHM+XssYy5qGdC+1sXri63JaYSzJk+/RUfbDxKfV9mxjfAAbRf0/BHGl8tcj8mYOFiwFSB75LSlyscK46KFRltgv0+F1aXGSersaF2FY5R4zxPsvfoOD207vbbZOWOfbYFBS4bUHBMePu6xjnMHbilJFJGKWwfNf+vCMsbA+jha2kQEx+2M+ZiS3GmRYiE7v8DqjlXC5NbQBWR/8/e2/+JNt1XWeeyjlrePN7GAhCIEhqAEWJliXb6tA/3+GO/qHDlmVKHGSSAEiAmB7eWFU5V2Z/39o3H+kId6gh0RFAxC2yUFWZN+9wzrn37bXX2mu3b9+ftNt3HrYH919vb9ylJdSIelak4KcA2jkMLJkalgIn3qkCjuA0Jjmp35Zhdc2kA3BQ36sa1eNT1LY11q2G3vTbJaHaQUZV0MS9inybmw+g+gsuT4mwEtRibwVUyl2TbJL9jty17kHvq2oVU3MXaarPEPvYOi6d7Dfy+/Qrlk0tdjbznueNQyoQ5jLYxuRPnkLsd4exU/qWCpSp2xwzPmR1qndtxtxj1bYdpg5Q9R4U4Jq4cxWEZ9W9nOegZk1b5L65A6mbF/jfCMyhiG9gzN1XmNkRbr9s63WkNhbWc4N52Ia6bI25rdG3rjay/ySoOkduMl97ZN5hkdmfLsCHAXWrG6qVr1hv3mMCeBlljepyPFUcjI1yZq4V4S+138v2wiRA7mBhZSzwMs+WgTiN3vFyoVaoWvzxgndsZeNTt+6kgqa2Risg6qd99vtV//Vo1XP1+O2691qEu77mPiod2n/1I9CPQD8C/Qj0I9CPwNdvBL4iUD2C1AKd5bJ4zE4fe9v5mm69hg4GEYbTyj6PEalBgYySLW6QjhGUzuzVKaANSNN2AwsN5WM5gpwp78smCGjsSVqv8HOGIQ37UCocEx0FxGW4MhIsst9zaulOYZX2GIQoy3OfQmcDslt3t+3BPaS/0IxTpJan85Ktzea0nOH7ZofxB0GYgHM4hdkFtMmcjiYaJcl+IIFcXaT9xGh0CVi4AqhWCxSZTE2QJEJlNsvrpAyesp8oWgmwOhazmFGjK5mTGlXZUxnMV8BSyavvi9myRY2yX5EFd8GxvRljrkuAKIhRZelXgCrbV82qU+cB67PpleqBu/OJ8ZKf68Bptu/aicRQKa6tBVCNKi0xHcYpxnPvEhm0BGl3AKurn5HPeBqQB5VWyDZmSu5Ahs72QASQ7rMLQwv1FmAVxL5y9MyJFKtXNadcUWoSBXD+lBazz2QnCfZ6vMhCDfYMCamqIQ3+tjBG7wQ0rGApXwAYP3nypD3G2Pb5ctxe8K3j75S6zi9Xj9rnlzDzMHSem6y551XmVPa5ZR2CVIegEYGcADE9OjmsstIa1+qn+za9R99+cAYIVabNugRYL9drGFZcfJe0QopRkoC7ZJ6CUtlax8a2PXMKp+cw2BMY1BmJgCkg1ZZKNa4eQ7B0Q23ttn38ZNm+eI5ZE2AzpszeF4yVzN2EpIsLYS/48hQB8pSoljst28rcLkHwxSAWyxk2VYMcxle2FBEzzKosJ8keegbfmVy11/BuOuX3ERL5e7dvt3ffpLfqGw/b3QtaO+EiO4Bdvdk9Bbghx7W2+ciHdS2DIs3O7673KhOIVFuAGYlwKSYCUsOg1/aWtR4dgg+RCDMcsKn76ydtf/VbtpN9gwWOY27dD64DzZPSh5jd2FYm90mSAx1Xx3jKkMsSOiWRA8uUdwkcVQq+Hl8uZcHsy+1zlq61EMCsDW/6LEVLCygPCGvqDWNrKtzSHX+9qfhszJzS27USUbkWIVYSCXW+PnfKOInEXSS3JnUYX1tleRTWteOxJ8lgX1QB2T6GZUi9ab0kSN/tqE1WgnxNogFDJeubTcyZgFFKnOvkFKeURYx0NCb5qCPBiLV+YP0skcovr7G5Sz2qxkkAXmpuPUdN3SLBZvsN720YvwOJyAUXYdOZlFjwcxkAWr12lfWaoJynqJfP8VwYsbVmSgvqcItRreIRUyOOj79bq3sjG51/ZzymCQ9+vlpTTo7b6hwsBJZp9cvj9EC1G4z+Rz8C/Qj0I9CPQD8CX6sR+IpAtUMuFUIWAMhvx3og/xbAYkQTFlVG1SC2mNYyvvBTSGwBqvAIBDO0j7HOrGNBJxbZmVVnsxJlFaNqKIM4OFl6jyyrOiOIOZVhNfju2pvsiVYH1IvGuMl4lOh8huusSPFg8GgwD5MzJSB7880Vbqza+5Q8eYwZjMzllNrJ9BGV9QMYbAmADORHHG+KmdLUvqmAVQNkWZE43dqSRvky5knVfgLGCaZYHGddIyRG4TICxbSHSXuIYjlOlBcbkCqzFdwwTG5Tst0MQTmUOnzBloLKWkcaqERqK+NjbCaQNSDj2DJ84hfwTD4j23MEvqkx9Stg2GOVErPm0+C0alUTqsueIoMu05aIECMv9lgDzJwkx21DEylwrtEPdnLd2//RPaDG/AnbMw+yql17Gga0Dry3DlP07Pz42Q4BdOdXQLVo4LC1bhOTpAK2YU1keZROa67j310D2rCtWXYFZg/UmVqMKVA4mb/F+T+k/+NV+/Lpb9uzy+cA1GEA6vPltH2JJJI0Ckzl6+3p5rX22Qvrjh0kZYiCa82eTCQIGk12ADgwVkqw7ul190hJTatm1dGznvHtR+ft2w/oxysTnVcFjAIbAnokwBtQj4zmsdeu62XEWI2Y0BnnMBLUdyz0ce0oNbYtyjV2tF+8WMAOw6LSA3VnbTbsl8AxZkyOAzfHdAg8YFhlu9awwK5n6zFdW8rBdW61BcuK9j0qEcpYy9fVPJhYkpW1RpR7jc+eD67bw/l1e/2O9+RL1vuy3cac7LULrKrun7c3Hjxqdx68Rt0scuk97sInj5kbDLcw+wmg4fxqKYe6rLUYE68yFSp5rO8VYE6rGnuzuiYFlzrk5l7ieUQdbxvdZYzutpuX70NWPuE1kkuAwbCpJsJkLQP86nB5TfAqGxgwWEtN3LPmFDeMQ5jn7r7LrHXgX+Y5cl/ZxNSPBlvXPev96BrOxnV9GxJgnr+qBRM1SnS9rg1y2R21p96rmh5Vf2OfDfCOSnmVlKc3q7Wvzpntb2DFAbwDthnbw5n7MMDVEgQl0ZpvAR4DnXmgWLu6wBxsu4bRBajaQml7peyX8eZeHmGWNT7l86wLz9d6Vlt35fHAMToLcdb4tr14OaU1Es9IkOqe9WqSTjOqfNRblnP12hbXyH2RGfhvhU/zXdrq+JRGtaIRlHPCu1VIUgoaB18h8AQzMs2UrrLaqirXqxGo1l3m34JUGdVO1hGg6mAf/80pxlXXgqprjV4na6v/6kegH4F+BPoR6EegH4Gv5wh8RaCaitLuSo6MaSLI37s6Qektvme8etVlrg1ydGysoE0QC8xkK0GH4YZtBKrCVMmveXJ51DJEoobUZgWpNTT4MpsOg8nnNd4AGvBZM+0GrIgxAYRjDY1gqRawBjauHwCEZN2mAIoBQFj30dt3Du31+1tYHs+t6sF0QLV2dAyQGo3o9QdzZZ9PW5OE3VSSacsamITxGFEa7RpkL3T2tcbW4FJGYEod6wRgB3YJUBVMel6ym46UzrFKAQ3zjZQHBNcBnsFf/lIgU0bU7zBzAbQdA5uQ0SDMWEwAWXJdY10BpCyfAb4GTO7XcsCAzDBEJUGO6rab/UiHZVTD2hUDIqNa7KhgQWzZgWY/FsOlcj1OEO2SiLlSF8Qf3Xx9e/4O3z+E1frHSC9PTBrY30MEEPtggSmgsZqzVn2qJ1YRfoFwWaCcrCx6B1SPbKrBtxLPANcuKA0o7Vg4X0t9ntdBICtQtVPv/I8iC33y5PP20aeftOsFxi7s4hIA8RLH25cYCj29hh3FaOj+3deR/r7WPn1ujaY1nUpBy5RGADkEPCq31mTJFkYe2m3sNXnEXOF3O0bcpIys+pv3Ttu3H52F9S+o6nx5XxUgy12V6wxkq3ssc1YgqsbF+6TW54sr61BhUAGpL2mls+W6tzKRtk5Kb2EBp3W0gh7Z3BpfWcQ6luNUMlbPQYBhveW1TCKgZMi2zk65fLPeOQ9b1ghUFW9OMUU7m2za2/cwHjt8xGtXOF6P2oOzbXt4MWy3z6e0qpm1u6+9gZz6DdEwn30BiPwSxvMJIImkln1ABaCvvpzH0lYEaKX/rZLfAqgxXQqWddD9pW6EmGxNXmffgNPLD5gHkmaAV4G6W8kSB+Dm95Sz5nXvEc2U0rXHe95acjZaAdjJH9Q6MmmA3Pv42LOmtOqSC+hGdux+dQPia8S9kw6huV/rGILhgS7N3HNbQKfMZUyIqA8WjMpY25KmALn3OOPPtjtMj9YYF+kuLLDdUiu61THYZ4ZmTT5DMH4rIyXPhaQdcxcTJbtUc+th3ozUV/kx5l/Icfdc7A7pr/sYIsmeoRwfk2CQaQ0D7w3OuhmQ2Bjx/sH6fq55yXg8fYrs91KX4GoBNUBFkhIBnn8ngnANrUgQXL/ctacA4xLpwmra84a67Bh4Jalp1TZJkRih6Sc8Sbsn9TgT2jvt4FSvGUP8sXlH0bOOwFm0+Rbi+lOgWqm0479J9Tyr8hSvUemvbsAmNL7iP3+/tyr7X/sR6EegH4F+BPoR6Efgf/8IfMV/qQtNKZ8SNOwJGxIY/k//4BsgCR6rjq4kv2WOVGGF4FKYOWq3YSyrltTs+B5pFyEEAUx9qtgU608Jp1LBpKmSR9ZIyYA+5jq2Ooj4C8BIoHaKujS1oLIIFI1tbUCPg+/QWtVzWDDoxclk1vB0wY0U8eeZUl6+cdxM8xM1ujqHDpFUnlv7NcUBliNGgqYMWNkvkkWDKWSMExiMsxm8AGDA2kQDIhnUMe+BPwC9FegOARWzWTFY1adUgFG1gnHzDHtZssFIa2XqVMeyL2vS/JLlynap/TpO3ZFtEjwV+5m6VAkqvgWcAmZ/N0g3ihQnyp76p99heAXGXnoXZOczgtvE4yU/tv9s2sYIEAJUSxYYaWJKjkWmfJBg9ZWB1hiDrdO/oqYNxmX1Kz4jtawhUbTPASadbXD9jFNvgeOD41CzkgDc9+LUKpDKQQsIKJlUtiogq1pGz7EC+WpPU4YzAWED+qKOv0XcPWufI/P95PEX7epaMyLBBjWp9g3lOEsA6rPrKUmKebu4/S3acrzWPn9OwgQ2fmv7IcEm4zFmME1mKOmVNXN1lry2mLWY8xTVXdLoDnKWMdFJe3hr1h6xGO/R13cKciw1tldcss8MtfNUo5B1UZLiYt4F1wv+8+TlCkZ4iWMvJjbWlEITKmndCVS9R4Pblfzafsb2KN6HR+Ak617bWMMaqOx21ozHxVapLzwYJzCJmZasGeCEYwgax4MNtaciPe4HkjDffzRpd/c/Zx4umedxu3+6bd+6vYMJPmn3uD8f3OUYs/vt5PzbABpsgp1P+rfubz5i0J6xH0H6UfIaFNqNm+eoUiLa3IzTK6DqWwGqmiqRTEJmfjKEuV1+DMq8TD3qnlY1kdumxU8lcwpQdjWlMS4SqHLNnbGw94VftudRzmsiSbO1JHaC2tleoMt7stm+n1OzrjXHyG0eia/gccu6k3b1iWe9+xCgvbHPKsMnELWGNFLruBLp7ivu9mZm3BkXW9msWZNbXJt1Cd4rE8/7zCcntCfpoxuwUuRAeyTQGk7VvSLAhX1V9s6+VzzXtgvGWpl08kGkB3E9n2CgJEB3Lbieb5xnxndM+YMtvbYx3OJ5jeHS9SXSX2ufGQRZXxluDZmGJC0GtPHast2O95ZLQOZRDh23dv/9YOy4zg33z46xz1nq2ByuFaa366p6gFG9oR76JZ9bsR1V70ltKh+uf1eEv8W1lp2eX0cmte6nKkfwrvGogtR6ph51O90f/Y9+BPoR6EegH4F+BPoR+BqNwFcEqlWXWj68/pNvZjpRGd8FWI/9U81ahwWyJvGV/MrgAdDIZ+RbTwlQ5Fbdw4LATadHGdDUkPLfdN0k6y4GghdNaCPDSuUgf0ldAHRPLsIajmHLwKLUlxYjZ2y2VsLn3nhpMj+nXyosKSBqwjnNqDU8o3fqdLJAyrvErXcZUGkgt7bhPazq/JYQkpYOBIYzQYnACpnefPacS8Z5hIPM6CFo/9TUuem2ybkIKKfUss4I2gXlAguleGO2mwNqI89NoWixxmMCPCW5JX8zOLXWTBlyAU6dZK0ZPLI7fj5OoAajYWEL1PilpFcpqsArrWgEmB2YrNo/WWUOy/E0axKoznDyLCMg6/0qgFOdezRNEjzFnKlrf+r7mVIBr8yS8x8ZbwFVe6qG/WSc9zgft8m71Ap+B1b1Z5wXNYIY/bySrRIcv2pREw2xQNWhKXfRGCcZiFYBb9ilBJz+KTg54lX1m0fWJM7JsjmlxbQH5B5GqU3eKQdYXn/8+Nftw0+fx912xDy6vwXM1hIQuocx2pEwsWXLl4sLfIm+w4q73z59RhsZpL0HmB7Ha2r/2zj/avMl6O8kyozDsY5wE9ChA3RSLwmTC65qdlXXM+a9u7RtuXcxpc6ZdUdRsy2APKkw5qYyct0ym9xZnPM14GBBv8tr5JSQp5wrqZ5OFq/ZjY69AieHRUC2tkcqoMZ15vilxWgKU8sJW8ObgFmNelQy2CcTwLtE7lospONbwMpESsCENYGCU6Tup6ztAeDWNf+jt5Anr36S9jSOzWsYk715sUatYLunYXuAM/CQ7U8mJDFg3Afz77BcYNluXnDTfkpC4zcd+64ktO7hvcy9dagC1YzikYPu2g6pREjfUc2VuDjY8gPHbwtqUzesQ67lgDvxnuSVc6JpVRI+JkQ6abYOykd2VeDoJScxxDYmoVK/SiLA19Juil8EvTLXjlv6sLJdnbPD3EEmays1H2ImN4A7xzPsHvWkY5Jksq2eg9JsP2G9Z86JL9eRoNRr9hnnOSxYk7vtnDnSHIoxplY1c6/7NEDSvac3K+vZZ9SQ+9r6WI3ftmtYSll1j8Pje0U7GgGy7xeba40+9cW06xpQt28yyXY1+gMMkIXcwOAur5Hg8mwVYG+oa72kdVHWBgkMWwQdvIDhNfcQNazXXDNAdcNzdaOju0x3PR24IlyKOW98rjuO3lpTVCoC8tSSWiKi3sY5X7bn3HeuAXnWa8b4ms+qsCjvagz1+LdC86VK5GRSu2+PKOiuVlX171TqIbq/a6z7r34E+hHoR6AfgX4E+hH4eo3AVwSqMkkFHDou4vcCAS/MwKEYztrGryM/ak1fYCPBBqAy4VSgRwdLlYKdRV6LwJYww5Y3N+0OARJCzWwny0PoHPBqACNwnBLYh8iTbbOvpcCJGGVLQCgDIksgSDwBFM/pizpBf2uwfEqrmWl6pO4ABv6+TZ2pGX4lcQZ9yt9oGshZ6sIK04D07cbXkfaenz4mUCWo4nX7qnpu1oQpWTOQ5xAE7QTxSOAMRLcEgUM+P6O21Z8GuWnLIgCEzRLcFqMqyNFNWemwUsgyLlI+mPDXQRXQRvlYEl1lpuHYBLMdXjS4ts5WGXDE1sqBQyp0TIKOoDHOIRyc8b4tK1KDWFxeVLmSnmGUlCoLXsoduIBr1bNF9ivgZsNqNdPRt76vEU5Mk5jXsz8tELH6gG1JMAj4wsrKSJahzrEjbvbfMSCBdWHPO1ZRbJV1dRyLDqJXL5CSNx/RB0AtbV1g0Nvkbc73ERJFZLGA1Gf0TX1JO5q1ksiwhwTTusDK4cPS66Lqeb28weV39H0A7CNktS8ZF5h11pS1oiMKjwWnmhENU4MIyPVznJ11oYIKpbOp8c3gmyCoOUqSoWPOlWZHQux21jD7esavgGTSQDKz/Ol+/XaEklQIe8sacJ+pb5Yt49dMAgsAACAASURBVD7Jdp0DbQemtuWmlW0EvAJZMedYZ2HPjd9NIsXkJvXXxT5W/aRu134L8Exs5Cq5B7lvAKpz1uoZ98V9nLP/8q1Ju3r6cxi7JUzrHqC6bHfnrHkufgoIv3dOcse2J4Jj19bkNVj375HTonDclbx9BsNa7GoBjs4F+JV8s3uuJLNT4KcahXY1izxHDgDftvgYSbH1s1UPekMt7B4Z6g4UanLH5Edqbv2oTr38njpTk0C+5m5daZ5mDJIYm3zOJa+ZUR0ycIgNt5YIHGXU3Zq9Yay2NwIstwEkI93dRw9ePVGnJLqShNHNmz2lvrNjUgOaYUd3mLo59iNA3BoWdHF5K+vB4oET6vG9/2VVvf/89nknoFR1MBwC4Lg9rWldUXO9RyngdTmvB7TMgtCSF6NbYd8eZ37OXUDyasBa9xxUMYxgWh2f5SXmR1feH7aeaW1JLmDH81hZ/YG66p2a6c69fakDM/eXioKMQ5IN9RxLeyTUKqlRzUpyposZtYp1c1A7w78DnI8taE64jy/tL5x/F1Tf8HwP+DTRIsta7L7p0cL49cw4JvDqXxpBqhkIv4phre/+qx+BfgT6EehHoB+BfgS+jiPwFYFqSXUTOCaE+/1asrq8ylS7XeBO/lvg1veKFSrRrlv4eTmXcKcEJToBA0wJYIRq8lR3YbcEtWv6RApe5QJicWPgZlsb21yE2eATMlEwpjjdkMU3WCv296TrI2qv1PkptbG0mjm/oF5SwMsphS0FqA5wIV1uqXwFSI2sO2V/u905xh7wvtYeIrWjKC+MyXz+jACQGlxZNA2cCAirjYqtV3if4HNMzd0UNk8ZbfVT1E0TwyXkwspzYzLFCYw0KkrMLTBxdAp8KFsVuMguKidWctnF5gGqHqd6ohb4ENgkEAxyL3fh+A4FtB6ZVdldwUcF1U7nJPWz0TEGGPnZgNJu3ASpHtfa2gDXMLLs2/dl6IK+im4VbCbw9vXoj+0DKhjBuOj0W7Bl7zPlhJO658a9iXFJaxzD9HTMzfFrnZXEtS66rvNYq1ho1fXk60begghrVdlfV6tYaZHbSEzf4VzvgBqftt2Ln2Mk85JWMzBDmNCsQXhhrXS4tU0Nq2vDWtox5zK6y/1520++i/T39fbF06dcku7E1vqZkEGE2NUND6lpNhliAB9XWKXEqX2s1jUJnANYSxYsqxX9ga7MSkkDTgtsaqJkHWlqRnN9XqVMp2ChrMnSx1bXYRMe3lmuh+4JIzAIUPY8AJtLpJhbkE3xTAJUEVixs55Tgc6afuXBSqg3Mo7HfXIuMqeahZVywnN2Ld7g7guo0clXKTz35HtvjtoP3py2zz//BaBl0e6QDLqHg/Y9ZO9e3ylJoTPA2cAFyT7oFcRxBflYBZ9/hzXyZq0bWswc1r8lsfHrSHZrrmu+i9B1ffmzk74HIepi7Ljci5z1cEXfVOoij3WeexjWPU7BkUALSL0H+On812wUsAd5pT4zrLiMdDcHIejDshYYisvvkTVNUqCAq6cS1YQ5M65NxjPIl6NsqH+OVJ3ngMvfJIWJmeP8uQ8TH5EJb3X0dXtroBG6IqddX8/TCsZje+8PeX4I9fY8M02SxEXYdQhYVYGhsdwOFtjWMDcYiN3srF/1tB0vUGaAMc85+q+uYD89r+mpiQSfqyY0Khs1whxOgL14CUBd4BRsLS8LfM8aUDWxhy3dglytVd1C8V+ToVkz1q5367lr9uQ/q2XMjn0KXtXGCFT9tyE8L2sIlTWPcJ8bGJvl3wrAKed7xbNJh3e/rkwQdTXr5ibPtFsCzOKdnH9RXByVUi233/IGVgHUUdXdvdL/6EegH4F+BPoR6EegH4Gv7wh8RaAqo1qZ6P8voFrVpbKQle1OXlvTF/sXxgHYz8s8GoCkKUEB1dQpKffSRukmLOoF8q9zg3sDG3sMEnSMiZ5nAMyZuJQIZbMh6297Bvep9HdKoLKibgvp22QGg3PO/mzfCYCZU2N16ww2ldrUCW1kUr8okxEDFwKb0YKsPyAVJkEmYgpwHu5vEVSxdxyBZY6sYZUptBbLwLHAHe/RlmMMuBWUeQUTgrfUiBJczQS3gDCDvgngdYLcr3qyMhKAVmWX1pyWZE1GjRBMh09jquA0g0adhQm3wo4YMAtcHFoDdeYj1E/XMiaAx96rHThVlus+CRpTc6fk0TXZYUkDXkF/HH0FoHw+NasewP8HSBNkxnyncGn6pgawGhP6n2JIdWtJfaq/8rfOxtkIhmtw/v2EjgeknUbZHclYYFSQav3qq7Y0rpxCxSVZ7pZqMJ/IXFBe156rkSaqlyPrdB0O6X/axtRBsjAOm88x1fklP58nUF8DVK8ADRsSCAuA3Bq2TFOXNfO7BlisD+eA1HG7po/qYfou1/Z6+/QJYTPn5xqhCS/zZU9Xx8m5QHYpU5zWNb9jxuytma9Isbu1k7l2jk2SFPDJ9chya8oTGS/rIuZf1hsWqxoOzeMFzDPnug6Hya7kRgHVAlu5Q2XAuLZres7c6NDLxwSnxfQW66qhklLxjIkAmWPnswJbZcEBg1aQw8xFNlwy+0Z7Jt1rz5CInqpEsD0J+/u77+3bn745a7/9HKfd3brdRkHw4BSmFcm7i8n9qUywN7DmPJXQ4BpgDuP0M39EYuFbYCNqTF3X28dtv/iQeXtS42gyJkW7Amr+FvBneQhyrFXGcXxAcmHxCetsUdejFa/dmf2MdaMyzNbwpt+nSQVzLDUHBU6rtjhuwDFdsm2N79dSd3zSJ5fXvFe9KSo5Ug7KuueWW7OyaeYvst8Cqrut7K5MaNUJ+8zwkwGPIYZZPzCwPs9Mglhvuqcm9ATjtiEKjjV101cvSNVxbtXqpwzQNCMTEO5YryZMIjCQm1zRqxdH3xGqDWtOBatJf5AI0GQpfWNZuzoJr6k39X6anFdCSjHEhAUqQxvCmmOurzkGz1zPbaMbOsBSAKv82ZrlsPAaNbG+Ngfkv4BVkyu71B37pDd56D2k86/FI/4r4MrQSVqw6XgeizxG7XkkzUJSt5JZJaHEX1akZt1zzYqdp/7rwBpYRjFSd4ucq+xsCZ0dZefARXOcj1pS/Vc/Av0I9CPQj0A/Av0IfD1H4CsC1artKTmV//gXw/E/f9kjVaB63LXBQTGqSq+OJjuCOTgoAgzDCABnpGAYGMVmqZq4nwMIbE1jBt48ueHbNKyJckN8hKmZ2ipZw6BkRHAzgq2R6TnAvh5gUgSmJ2wzPkOuy/Z3URbOkRzKDgz8RrKr4Y2tSuyZeiJLZLsVZb64+Z5qLgJYaWxre4Yx76d+dCB7psQO8I0bp/uaTa8IvgsgCZw0VyqjJANzK2xhIWABZoBh69LyDcicya5yzAAUZXkwHtZajWF300omctAKmv2pEVKYVwG2yEO5ojI+67USa3d9JwM67eUqDuhchMU3wkJ/ynIGBFcd7JGNy2uyqUqNBUUydx1ATc1r0DHbyKZ2GLScQf1D1CMrKuCs9w9haGXZOb8ZEs/5t2G5YMpw8lReHZThbMcFtHP/TdNZx9GfQSMl6XVfiUGN6jt6yxcCWK1fDIrgGwA5/SO+36rtVtQpLn5FsE2DVAGFw0ewvSKZsQKUXhGkX2uEY6DfSRpXh7P2jNrkL1e38dV6m8TGa+2Dz+RrZIBZL1ZZs61gXAMhV/IAQFyGNrKZxYwF9HA8QdIEoKprcGoUTQgIXlObLKulE3AZSQVQmRwJUOWcnN8kIoppr5YtjksmsuZIEKuRVPCU2wvG6D0JopJZNdi3zjXmTspc+bmVgc4aKBbXXrJpNeX587sJggBV26hYA64ygD9H3H9DDMVGJGNkg09JvpgcwP+1/fV3JvSJnbcvHv+CJ8WinY9X7S4u3KeAKteO9dIzEh9K7QM48+11MYZBjJzD9C5S8e+CiO9X8mP7kvn7AJzyGduBiAW2wi3BD0BoKKAtnMnF3OMkeUasv0hblpgJdX1o9spoU8JaRlEC1b11vMlxuK69j7q2NR1wVFbrRWuu1HliVWLI5ehS5D+R0fo346gDrzJ/151jbuJJcCgQE/wr0dXNtxQKfOeZUf1Z0yoHULq3Tjq12aUUcT2ZrBvatxRyeXENNGNf1hL7ubqXOyMltnc9+Jyync7qGqB67RpR9eHGJj64fvuawvbX5zkWP21X4+UOUrBOwo1klMk+GW/9lrw2u/6kfa31/DwTFyY8NKPi+k18CFpPBPA+h2GB18i/l8iB7cd74LpsDxP3Ae5169GV6sL5Mk62lymzL5NbsqIr7mOcACJhttSDrtYBss8dl8wY9w/b6v7u4G24L7YBqr7XtSnKX/6vc8fKv0XO3DGDlMdP/9WPQD8C/Qj0I9CPQD8CX8MR+IpA1SuoQKC+jj9/d2XVQxXQVxVXbF1yvATtAW4FpOyjqoTXAMw2LZpgwDe2i5NT3IB5lWAzNUsxyKAOi+0u+Pu2NXIFtwikLqgjhakzUCNQsR50gBTRxu+NWrAhoO8G6eadh8N2i16OpwSFBo/2AhzCkOreKfjZwnJs2faEfoED6uzsV3iLAG0QWkJwUTLeA8H6WiApUI0sjnNhfxNYpYtznYNrbEYYKRn5GbTJBHhe+z09HwA3cTC2dhVGdyYA5nsI22FAay3dXmCsjFIpMWxJ1TcaBBZjNoYx7pSkJf/0iAEyIg7BpQGr2whMisEyKLaXquDTz/qa+xVAOYVpYZoRLbmiMbLbGK+mX6fSUF+TZfF8jvLfgFpjWqNu2RjBqSDeRAXnEaBV4L0oViSep+9KBcGQfQwuKIF4HHwj/TXg7FogBaB2CLkDJZ5l1dkWikiPSc2h/HEEqwPMteYwt7Qm0Wn4ZvkhElDchqlPTLCa+k5ZKoJyAmzNk5ZILNdhVutvg+QdwfmT9UX76Po1pJDfRur9qP3ko2VMYXT+rbpnUjKgtyEyYFe00u84Toc1ErwXU5maQM5PIDqn1i8aAS/Bc3YDvly/uv4GwPI5QcXIGl+/c7leb8m2E2h30tJXd2JqIQUzsnyAFICjIFWQG8aWM/RvQZUM8F5DnZjqlHRWhlH2tcyqYJgxwIkMOEkB2Xjn33vGhAAJltGSOm3uNfJQU9bzmPrJGc6sP3znTnv7PsD/2Y8z5nMcgc9Y3xPUAGdZ7yft1H7Fau5dFryWdRu85uLrjjk5Rwb8HUDr60lguMFh+UHmMvOY/rh+SJVDRpDXTXacs7ZwI79BKru3JQ3gEDDlvXoD21jO1/W3Tr6CLFlFd6GpkHdB2GGZV2eKc9RYaZkWPQWGnXcVCEcD7Mh1HSnBniUHrKfq51r3XmVsjjXhgsNiFZX/q6youRWUVi27NkM+K20pI2g9YWy9T5XoblYms0qhUvJgj+ezxv3pBOw42JNX0ySebctteqYOh5fcJ7gfm4ogObO4PmXNq0Ypc6P0SbZHsC2cBJxRgDhegmzWK/2FT4JquS5lxwz1zdyEjODbZ6pscNVHxw0dF2j3s7hiHW5eUsuqk3IldxSKn8RkT0AKmOaZuJShdVQ68zAt9Jbcg/C+3FfcN3KoJCl0/o1NH/8uaLrE0xhTPvbJvq4DcB0LK19RzXA/ytr6Go1vsq5L6ZOsT/edaeq/+hHoR6AfgX4E+hHoR+BrOAL/CqAaHqH7io709/7h9z2CpTSRkVkzfOwy/5FolizL7LmgdGZQpDwrUtRROwe6XvD6PIEpQRpB7j51VOa/qfUkYDvTHEgWiTrByfS0ndLeQ3Z28xJOa7pus7MFTpQEVzh9Ntsr0Gbm9GzU7tzG4ZcAeW99meCM2lFBlCyRjMcGAHpAjjiGSb0F66rBUaSPMBxnc+gEmKHrJUGibpsyQF56aguVICNVRtqY9i0eEqCq9O+Gz9r2xiBxjyRxiJxUttR6Vlq0AkyqH+mEfR9Ndsq9U0BwNIYxxi1wEuiW3qrFqhmUprY1TFuIqfw8sm6CiBj2+BnQnGA1cuSuj2pCtU5eXPWRtU8BhOGcoOJYh1rgtCSoyiSPCl3Z1wDVkOYG9oJUA1711iLbrvovvwtob0Nrf5tBf0bMSyuSAAwD3TK8imSy+n7kvVBlMrb5s/ZV+ZFiDZVx1gscc/wwDr2H8QMGBfbz6oN2c/kRvys5dzyPzTINqr122ByDduXjgIUNTNBzkhZLXVRJGLy8uWgfXD7EAfXb7c6dN9s//oZAGcOZkVLiOE5zKayZ0ZhrRbYaVj9ja92yI1XuzDHp4VsQOQbQT5TadvJrQYrgybvC95RnT6gXzlwKV2TKc+cUa3esZXT/gt/IdCMlljUVBJX779a2MprZZKxKaryO0213VyrRTG0mgEim1fcBPGtAXdjK1Lnqglu/JwcTJUM1AJmT0DnlfhsncWSqaUM96ov2V9+9RyuaTXv++B/ajPrIU7aXGT7lfrKe1TU1ARA5FiZADiZBZEmDxmX2KuES5GqSBDbb74YUOPMnq2qdM/XG1W+1Ax+5MO55a1Od72hVdXsWdJKw8HqoP/daNAyy5coW7LIGrKamNAkXa3oB/DKtAnqXNd+2n1lrlNQB1chiu2XoGigzo1JFBPRGel1zdWyWovw3q5TtdwBOk1ImojRwc6ZlWrc8W5w7Tc0cjx2A13MZkRTwRhU43rAmZV01F7Kf85b5WS9gYDVT4t4zWSZo1cDJz+xA3Rta0EQ2ay0rJ7XG+XdlTaqGc9SSSkKOME8yCSFAFyDLou54ht5sMTTKmHn2PBNNoJi4k+gm4adrwIBnmqDbmoQNY26C8gBbu0ZyvLoGhsJoLwDXMqTVuszng3C8HL7X7OXS6+NdSyW8x3mS5/2lztLc96dss2VsKLDImo2VUl5PSoiaVZ2DuW/5vO14+BeBtUk5iYDbXr9xDq561f6rH4F+BPoR6EegH4F+BL4ZI/AVgWrHjCUv70e1PDJMsP7sKHt1G8GKxkjCnVTsBSgo+wrTlsBWUySDkG16440JOW7ZNiZmMeyZlP0UadkOVkTWY6h7K4HuVPMkWQOCNev3Lu4QnCH93b5ECny6bBe3rtvmCuAB8zAmmppgnHQCWNUraAZQHcBo7QIodOytvqb2xZRBOBDkyfw88DMeC7Do1U2Q9cqcblfU0CIRTs9NWJER7OaUYwhuZRE0RbJ2M61FZGdkXJUn2oaCgHwcAxHZpA37Zr+6x+roy7ECEgV1MmJxQy3jJMM2GRgDuJSACmg04Om8iIzvI080ti8VbGR/gX8EzAGlMW6qXqjBc7wmQO/wXjFuBOluH/DbMaphUGN0VAyKMl5nPVJTA/tcZ5ZAIvA41VpnGKMbTjA1pwalnlw+ULhzbg0i47j+OMg69YU5NRicIOCigcNGdTi0wtdabX6l36tRLkgwEuIZZk3zdzkEjq9bTHNshXP9YejMOLW6Phlf922wrk2uNcOyX5BOkQzuSGxcEWA/o3Z1Cyi43t9uH17eBfy+2e7d+y6M6pbeqq4ZZNwoB6ztTBtY5nWCptX5FJSN0HSmPlcZr8fuZNapG4am1hE66m2uJY2YIgG2BVGxdNZMC1hlQ6N4du7CiooFBI0F9EpSXEye68p1JxgVcGZolLGmB6ZCSLcLjRtQHjlx53RrX1VrWAW3tmiRXXVbpclrjHis8zy6/A5IHrmWPdcpCZY532FpOcKDs8v2n/7kQXswe9GeffFjJL+bds497CSeIXG316r9iO2dq2S42i0JymRVQ0vWtzWwWROVrGkz1svZH7NmrD/lDtgBUq9hVtcfpQ7WD+Wpkd3RuzU6YK+ba4bhTC1mgJ7zIRHLdcqmpq7Wcag1HIGo8taoF7rOm1ybfztH1oYX0M/yzD3jMV2LMVLSrTd9VB0/VRCsBYGTT7+YHJVpmmBNN19nRXM112R6n8ZwLVqRmj9Btvc+YFYGUTO27eYcya7PVqTTMIcNCbYAHB1ukj0yoLKWO5UBrgOAY8Co121yhJ+bDYk52+mw8HVCPqhBZu3c2Hs6daz2egWowu7ulp4/88s8Rql/vJ29KkE3pQ8He6YCKG37tMfl6UYmH6OyxYL0BbLfFQO34PlaRSAmdPzddGXBeGtd6bia+R6yjr3+DcoaVxVVuV3rmkpmqgAY0OIqjtOcjGlRu1ovlPu7v6ynYk9VOegNEOCcvVRSoP/qR6AfgX4E+hHoR6AfgW/GCPwrgaqBnNnx9CZJEFDiOVGLr1RLl0R/cToxTBZ4yQRUcKLEy1YD9trTxOaM/922/tVegTAlE6KiWQJ2wjqYz9HJdWq6JnawEHbAbqpNHY3py0rgJpCdny4Ao7AGsB/2K5zDEkxn9vXE+AaWzFYQ49MKZiYynYLJSO7I3gN6rf+ke03a14ysPdVgyfOEPUoze5kxw0t+3RJUCihmIOAJ8sWpNadhUwHQyBr3mM0MOIZBroGp7r9j/nY4dPBNvZ6MkTLP9B8EAKWfYQfEBC8Ghp181KhQVjTn7jiIA5XbdQrIkhhWAJ3+qAGvJftMKavz4z4EGQJRB7b+rxI3vwh8BEBH06QAVQGjdZSyxd32BWY7VrUjP4tVzd4KUDJ/9iPVZCjtZyqyL6DK6yfzt7hm+kAKOrI2DHyRBAt0a6OSwUbKZ/BZvGKQjH+6TXpnELTTi/Nk/kfsnsnbvqD89X9g6PLrivSDGNy3CLAQScZCp1Nrk9Mfk6CdQHcF67UGuFwiG78imH95c7/99voObNObJET+rP38k017Rt/JkyFmPfD/gk6BhbJ2geqMiRkHbLJu+T0tiASkMr8d0BbIuk0ZV9VDwrFxnI9mV56rINjTDJDqEkMl15Zt974QcHfMHa9V/SnrHmC+MuEQhpXrYrHKujmGR0ZWUBqGMbi12N4NY6mE0zWwBtjsTABwblvAjsD1KAkekHRJgofTm7Hmp9RcB7TCnr5+cQ1QfdjOBs9pT/NP7Ra9Uk9J4mgsZs23AH3E2FibbV13DIViW+1adU4qQSNza/IiZll5fjD3sOWDM+uO6Y/qmGkGtMSw6RqDrO1z9sUzR3dgEVl68XpPwS4rw00NKeMgmNRAyZ8BrCVXzVxo+MO9at1mlpX1pZEJ173h2IVpDeAr8zGBtn9roBQFd5eYcE5jUuQ8ME5hW20ldNTMc4/sYCq9/qgFBGCaLDnOuRcqsWQtq19JqsGqqtBY4LgrgEzShx6q9h0VqFojfXJslyRA95v9KW9e03PXdjXZJ8/b1RKgKAPLnB2YG4+5AaRWwuM0z0rvj4P3CGA+jLtrmPU+wDk9HH8k5RLgKBFulrz/kvlg3qiLPUkdLkZkS9UKm7Zixzr8uqJMVAhW3accZ6Uj9HP33xDrjeXN8fa1VVnOGKfjgFHrW/2bhCcmTXmsBojizO2/B13ixyRo3S/lhu1XAdSuMW7dcv1XPwL9CPQj0I9APwL9CHwDRuArAlWvyNBAZlSgaqTdBZevHBWtaRKkloFOAs3OHKlcaaMxJRtuKAFQNVTBROkccKu4T+ZVVk0gotHmLai826dsP7+qsCPOo3wWcGlz+xHvHwhGRzAOk5NV5LQJpOz7aGsb+16KPjnuKG1hdGdVPquRjBGofTSpqwRkTZH8DiI7to2M0Sz1dJ2sNwYqnivsp5GqUrvqtQlQhUk9BwTbamJMNB4HTNgOj+cQaf2h3NFAaw4AnsCopq6Ww1d/TQM7DWpkZcv6Q2JgDDsrBZPAtWMYq4pOMFm9TnMJglJHJcDb4NvehRXWHetcsw8BKj+VX8ao9wg86xQ6lqgYVV9yu2Jh2algNSCsPnsEqsoGC5hytO732pEuwAbQgs9U+9WG3dfJGNMb6kjblhYiBLkBwWl1E4qScT3Wp7o+XGbO01FIKd3kQa1jhGmbvsHHkP2tn7TDi59Sy/gp42CErdS3gPNRTlo1oYIf2NSdbTYItGGP1oCAtXPKW5oKfQl7/nj1sH25vttGtEw5v/OD9otPd+3zFxpx0fIGYCRLH6Uq12ZvVVv8yFYrXR5bbxoAWqDIEZgwnkozvQ4ZS4FsoL0Bv4Y5Yv0kB6yDdecFEFLD6VGyFro1k8C8EgbFqluLiYuqwDRSzaqPFWQqvawaZtn5CuTTQqdzB5Z1tYesrwl4ZW1tZ7MX6InzdQkWschMhf2EYQVMTnCsnZGAmZvgITHz9p1l+7s/A1CSfLh+/lOMlNb0V4V75h6auu6Vn9syRaWC7HZw2PE5cpyXrqtm5rxj1QUftnSZ3AGsUn+sKZetkHT1WX0Ie/5TfuIK7Hy7zpxerzPjV3W9utHq0utcyCgnwRPnXkFvAVJ/uI3jklJmXjzWoVq3mqnIWFdyx7lwH2tY26PaIM88PxkTJgG+QLgcvbGQ4qf10STGvFlUUHjDsuZtW+POcp96r7kPE02R7CrzZV635/RCVQXACXRKDK9rs9aYyESM/VYF/gJTEoAwm8tr1jbS3xv7U2vcxPyuwG3Wjx40POLZRZ0EAN35tr6dEgjfczyUGnNvmPzYm+xRns+6tje1Sbywy0q/mfst9/Dmih3z7Dmx/htjpjWg9ZJ2NRvYYpNV5A9zrdbR+4zThWAjUy177vOS10h90IampPW2ohmTYFjzTKYCOv82CDpLwusTqoC8aVCgMvsv0N09vWoMu3frgeEJ9F/9CPQj0I9APwL9CPQj8E0ZgX8FUPXSzGT/foDpa4ns+BKcGEC4a7PnsFYEQhVWFxOW4Dy1RLCfxs/0AIR7S9N2wxFtlgSLBh8TIsM7F8hlqQE1+NQZ9ESZ5YTepjAIYzL0kUjy2TFgb0rwBa9ltRIBp2AWUfEdWVGPal0q7FcUqQar9kzVLEk5re1cDHKrjYxg1oDnPEypNW4l5ZTt0ejIVjWHmzLR8bMDe6TymSkGMzu2XcF6zKjLm2K0dHKy4DNQwZzPiIBzTm/JMQG+LWgCVNPT0HY2XAPgVEbWmOpYNxrpqADRF4O6OvASZrTAjoyQUXRAS+rk7KMoGOpajHRA8JVJUifpdW9HZi9YrEBy9gAAIABJREFU8ij15feYKTmVqQsOZo7s1BrVGDAde6gKntNDtgMbKWj0gwS9r4yUBOZdsBgwyv+nuPJ6NVskwLmI4z5z0CQBss+wVcfAWPAiS/6QMth3ALuAFk989SXtZ34Gq/MpsbPgwPZDgZAFUg1isw6DCjPPB4JyASM+OYBV5L5KgDlFWdWny7P28eJRe7x5EKB65+577f3Pb9pvnjBPowvGHZl6gnbngDUQOasmSOXsW+mUcuSVmZMBtQZVqbfvCJA9D8dTcHJ0bXZMZR1dpyKB7MexT1GkZliC3zJYsl9uZNi8rvw2PVNTJ1jrp6TBABkuSgfgONqmeW7HZFnGKdsliOPnVgfXDrRpzHQjiuMrfWaVA5tw0sTHvsFCCpI9p7Cmc3DSKazfu/fWMKpvtJvVZ23x7KeYKFGjCji6M9MZWHDbMef25Y1M3EvqpN4OS/plYoDEuYQxD5D3WkSJtVD3A9QTtDk6OWXtqEV1XjckJp7/Q9ydTS6lP6r3VECqgKtMk6z5dGic8xhcCVSzVpT//s4cyf6lsqsCsdRtCm4FtA6qY8rf1n0LJ63n3MJWDgDiQ1UXcdVl/qX8ZIQDtr2ZvQSYzC1lCgBO+5sqEc5c8BwqsNnNdfoWe/6y1/ZPle1Gf7I5w0yJc7MUAnXGFGn1knr8LQqAmMQpqSXh4o5cc0tk6vY2VV1y4Jk0IRHnjexc+4xYIOsF/nIt9nW13r6TjAM019amOgYB19771hErjy+FhAZH3l0awd3wHF/h7rsNmmeOVlzTyqTAHlbVRIm9pXUZkLEtN29ShvEd2AqqNWjK3I/wjZ53DgZ2XHWEMWRinu23qpmSDW1clSMTd6lELbZWMz5ZWa2ZarGUoqdWekmF+69+BPoR6EegH4F+BPoR+GaNwFcEqgaOtqc51qgaCBhKV9BSDGXn2pnXbDVDzWACDow9OsBqwJNQPkYshhPFAhi+aKh0m+84pob9w+n3zPosXSTLtVZ16EiQSp3jiD/0qAxzS0A+1vmUjDxca2pYNR46f7hHFiwLIJMDkNXxNxIx0Rggw7pS9gn05VMEfja5T0BPexxaa0ypETNuViJqIC9w9dt61YF1reyvwfAqpRzNqJhi2xVs3Yz3pjKw1HANYTtkIZT/TmBNpzPqVtmvzp2jAWxx5I5KSO0xWeBM0BJzFgGK7GZkgsaaSjSL7fT6Ur+adVc1aMXiFAAK+OtApltUDWS1xghbJJQUoDurkaMWa+pnbCXidoU1S44YiargKPVqbleJh6Bqpz8nXgeMlBdWRvZSsCtQrfc7GbE7gQ093ODSuqddzSvWteSg1fKmwEHYVNGZwHxKb9TTPyG4xpjJlbT6uO2f/xyE+SwAtRxk63MCh2L1Ayv4qSTU9w3AZZBk2GxrUcH7EuCxAORfIyf/1eW32qer+wT4j9rDB3/ZPnra2i8/1/15hustDHzcqayFhq0StHay36noXnlvoGrwZWTecVAO2K/bzlpSnX2PPlNhEHldNtVxLhbfMXfdOCY1/q5Fr0iQG2Mvz93lz+QLSq1T7dAFa9m6S9kyjse9IUhxXGT9BeVH06SS/soA1pjc6LqtZLiTzXoMZaO2WBGwOs6yqXfm3h8oCpAAv/f6uv3Fd95qm+uP2tWzn6eH6m3rVLk/ZiR2bMVzlGMO1KPLqnL/unpTQ2xf4iQYXEK2q7KQWhADWMsiYC7T9oV01vl3qFuFXc123Nfrx+3w8p/a/urX3JfUzXovCN519a1pj1mW+3Z40iM194myZ9lnVRlVCrDVXEtnXeEP96+tk5TxZgwcPusoM78lU496ATWEiogDzGV6oPKa4DI9lpHnxr1Zd/PdWSfVrX05p9aVbgWqJgACUl24KjdUfSB8BSzH2AhAHHl2MJfjxUzAWm7wWoqiQWXA6oLHq8CV+aQlzA3mUjoF2/ZHt3FNm5J045jXHGIFkB0Cmsck1ATl7nuxwD0AcClL7HjU/cfaUalhHa2LmPkzKeOA7jYrXJHty6oqgLWoCzHnuoZVXfCdBYt4l8KHUnen6MPntqJeevCGVdWd94SZ1vV4hGOBbWw0XBKqqkmRLWUu/Nbpm//Zi9X2NaSI8q17MMLmrIfffXnsYmLrgdB/9SPQj0A/Av0I9CPQj8A3ZQS+AlB1UxlSgadiq6PMykstUFpMaqiPLijwddlXfwpUAWzaYRD4JQQJwDIsqaDlQGb+jP2c+QpBuDWmtnDRKTfSSJgmQ12lYkOYlQnM1lhjJIKwG17bQYkNCa7H9rMkaBtqcjO7aRcPAKpn5cjqMaeAT1vPxIQIUDCj7koWbEiQKVt8kDVAVpj+o7rzEuAZFFatljWlhk4V7Ik5rH0dEhwqVd7DqujaaZ/AqbQjgbJgS+bTVjRT+qPqDjyFVVXS5/50/Q27KnhEFjlGjif4FOCEAQqjUW6bnrIjL1so4FFuLAAo7FOBWJyD81sB24A0gss46goLwgK6z6o/1ZzJvwW5slxet/WwcbB1xwbObh/X3wKxEqjHWtWA4cSjddSS2Ro88yJANQF9cKwJhWM9arUpasMLiKDXAQKfAzANQg1U69q7S+hknqEQqUd9u7UzQOrojtQYMl9A6uU/02cT6WeYxG79WVMnVgUIhZj1WAGvVQ/sdgJVAUWAqgCANbMCrF4hzXxJEuL96zfbZ8tbAPk32qNHf9MeX8/aTz/GwZlzPNPMyp6xWYesszj1anKk7Je15DgGRIrei60TqKbe1jvGecx4uy7K6ZU91Njms8W8OhCpGw5LXV8Be/l/sa6Oq+7AMUmyLQ01ptWGpoCZgFiAs9IYybCfY63SN9VzsR2JoFnDIcdHx2OHsoCrzr9uMxL4+JqANsZHG1x/AaoAHOtTzzBK+vNvHdoP3n69rV580C6f/3O7N7/GCXjbLuxBDBMWlUKGw56zBXgOOiR7panXdGWLJAVAglTXi/XhAljBYdUdykQ6Widn75QUeID3q3O/ed52L/+x7V/8PE6/ghxZ09ShCuQj/a02MfZPzkph3NKeyvsp93cxibJwSchxrTd7lBORC7v6q94+SRQYeWXMkVKnhtrpELSq8hDsouxAFjvk21m74bXIabm+raZseTY6/rKkgl7l+bKeSrUBqTnDSq7dpDdrAcODbbU0hsq8As1o/ZJ6UtvZsHbtZRxDpbXjpi7Fc+rqaTWXYhrWK5hdny+ZX+em5NhrzKQWS92HrbWvWtdMCRtv6Du8p4Y3F0pyK3MR1p22Taw7195Am2XmdcfYLC5x+oWlT2ItXKey90pAlQJEmTc8qK7J1lMHTuoqTfIuQLU41VQe8NcurKxdV2u9W8uq02/aOAljMVGSIf4dHHX/nmz9e9UD1VePkP6XfgT6EehHoB+BfgS+ESPwFYCq11OAtP7hP9b8CDp9zbpVQcaxjvDIrBps+eXP+F8GuBiW+NcYd8dRihvNpRt6EChrTkMN4F2A6gUBsCY4BlEDsvlhDtIvlWNR2zoFlFr/GQBLBBoDE4GBzCdx3XQOED3nDM+s55OBwixprmMmgRcSP4HB6an1g4JOpHOyDQSuQ4Lm8QSzH9CjklzCt4CNtFCR3QtIFVBXixpNYQ666yJxdN/KmW2PcENgGHMYMRkA9RzDp7NTWtbDMO0ICg2kJrb5EJBHNqokuAMiYSBLxhdMp1eQoWtcbKtW1PJbQeXAIFpX0eCxAqDVIsUvf5e5KeDkuaTOVABE/CtwjtLUsxFQccoaQwkMPMO0y/Dau23cLrLgyJR9/Xi+xfYdefYwhJrI+MEgWw8gS5Qj5fWALtvJjGhptNZYyYPEozbXmE1T40ogTw9WWbQTwK0XUSD1JzCqMNIGzB0ATX3r8WIEQrk4EYvMYsdWJzGi/FNjF+sSrVUljcKyXt6ctmfbM4Dqg/bF6ja+Mm+1R6//x/Zifd7++weAIba7zZoZMSF6VwsiZUGV95YZlcDVNjRKeI9gNfF7jc0rEN6ZKJkQyJjWenRMCpfWek9iIa/VenGLUgbL5vlTJrCSFxuucQmTBlFWDsQG8EqCoU8XK0FQGWyt/Zu+K9asemtuvHeSC9CAqWTA7lfwa32oJkqu6316uahaoCUTJmNn4yvk+f48tB+9PWo//Paddvn0F+36xT/Dtq4BqhuYVesPrbOstXhg3DKf3LsuJIGYoFXeLIwlwE00lf6hyFIzmUxMxsbkSphmXpfBnr7dTi7+knPS+RZQtrlqO9j1zVNqlUl8WLMpSHd56GpcS+RYv4vJmsmKria11Avc+0j7T04wB3K2OmZUea7zMh5fF7NsUovv3IeAS/vq6tzrfSfo09DM+s48+QSvMMX5O4wtjCXgVzWEtfW2xNEgSSCbPAuAa8AYy4oeNI3ifT8bJQPjHnAsuLOlqWy5LYTY74bWSbu0VprzOgqPNbzlGKshni0pCQgjWk/hhbWuSqR1eV55vcwxCbcNn1/CqDouk3kZr3ktiwVy4AVj5XRY18psha1mHd0oLU+NNeBeF2YdhDFlumL7jeevC7Lb8+26lkNPHW3Ev3U+NpSpf1XsYuy/IoD6JNws4uB/joXPbNahvKl9jm1h43n4lDJ5qS+AvGypfBx7mOwA1F722/1D0P/oR6AfgX4E+hHoR+AbNQJfEahW8Fygswuk0xcPE4+0ATj2TjVQMFwoMFsHMViovo/F68kY4IabilQZQSSxbFFcRrFFDwBC9y/YKk6TBEzUPhkQjmcGq9WvcAyleHYOMKBVzJZgb0vGf6AEmGBRk6PxFHkwqGs2t9+pcjWgBYyqgCq1ZJxqTJCs97NBPMzGTkdhzm82p9UFaNea0RkyxlHqMDlbgqTUZHYSNCW9RmAjQPUY0Bn2EsbEOshI+WghYQQuEzunTuwUebBAdQtDYVA7tmbV/pQaPvkzwS5BuOBVUrIjCSVxiEvjOixQCcisck8AYVcL5+8d6eEMHWW/BtBHkBriLIwsn7fVje1wCjeGJRWkKofOzHWgtn4VRfCLl2u7ndSqFrgqxrRmvRx+/aOrpRToK/MNUGUf+Vmy4QBOD0KtaRijnb1VXTfHffDr6Fa1J5m+A5CibQVg6bD8BEXoh3F8jYlO+mZqniTagq2KntbBqdWWtSegU56onDXXoiy05LBbQMJKFsx6RkDBs828/fLyzfbl5h6B/qN25+FfIwm+1f7Lr54BSIbtnATIkL6VCF9Tr2ebooBUa6AZ1JGtkVKTWmDUOUxVncMnDuMcUmvazZGvF9h17kWhBfrzef7O55wjpcIZmpJqF1it0FwQpgmSMl6vQ2mwxkqpUZU1hVFVmSD4L0YVoBDJr4yy+6sxKWOdTuoacGodItwVx5X5t8ulc3RKDep4uIBR3ZJUuml/9c68vffGvD378hdte/UzQOoC599Nu4VjrY7WYVGFJTr0DqjZHqHCEIhajxlg4WXVNUUKHBhTSR7vn2LkjzeD4M+kA0AXJ+CTCxIYJDvSEmpLHePLX7GUfsrSuK7aY1u9yA46UmknA7BDnm/dZ14PMHYde57WyQo+TZod5b3cz96rY54Jwqkdzs+C2rSokbEEiCL1FUgKu8JzWw4QB9xiciOj5ctnjKDRJI8JKmssZSoFrGFzAXFxVyZpZQ9gQazPHOffHs3WtwqKfX1LgbU9YcOgKg22vnaHDZGfASRqPFTA1tvD+vuqm12kh2oxy7ulNarMAc/LDZ9b0VbG1TrD3c6yAOW+q5Vsbd1eKxIctv3ZIOtdXheLryxX9liAnUQeIHIDyF8AuiPNTgKT53HuR4FtcZ++wyoCUrqieN5x7ehh8qyNI7spTeXEXc/c/AvCPpbMC0/RPEpUIghUN/TcVjMQ1UfuegHy0Vu4llf/1Y9APwL9CPQj0I9APwLfnBH4VwDV37+4DkzECgmWK3ItObHqm1qVkxUyVB87vzuJXKrI5nZPbXdjn0H7BSJouIoEpNpn3D6dtVuntJ/RKdRAhmz/4hrpHNFSGhMQQJ/d5cj3yL8DElMrpmRNqRpRVbnwwngp3yXgOrXtTBR0SollPQWcgAPOyt6QMwCbErsVzIQAc356DWNTDPAURCiAM3Cdps8pckFYC9FdmEuCKVvQjGBUD0oFZWo0HRHQEcwPMVSyB+WAID3taXjNINzWE0MCRFt4yOJmtAjEhhw/rrsCRg/XAVJiRBgyA2qBYkrFEjzG9KjwWIHLTI1sj7Ljrrax4vGq0cx7Br5+tig+GZ4A1YDXko2G1wyt6X7LGimglGsImLZVjWBKby0PzhyUw6ygquonA3mPgDbsrBE33zlX58Hg08kCrN7gAHxDmxHfEpRgQjW4+BtqUr+bMTXg3cOkHi5/xbaEt/ZMlCbyK3SZoBvOJjpqvn2vA8WpcS1dK8cMVQSIuExri83hrK1jSARfw98vNxft5y/eaU9W90hW3G3n9/592wwetv/6yyeR7J7PMQ2jVvJGh16OpbGS1zRiPc0x+qq6U8bSGmYBmqflvHrp/Kdq9fyICQPNabpbkYDb/cUVmnGylY3DFZAaZrkYJO+VkqPKBEcEHJCqY7HTa3saJb8yqcf52OnsyxgcgekSifDKVjQBo6wrmFjZ+2pTo1RV4CpgE7gqzXXd2h5HAGXrmSVgnIQOwOnu6a79p+/dbu8+GLYXX/68nSx/Qh/VBc6/K94vGbKGPck/2HpkQi0l95QCzhQVxwm2gEfm/ii9LcqYtVCMWpxy05qF/Tlx1qy6Bqb328mdHzFGoCt6hwqOdkiQF/RzXS2Qa+fZUIky6zTXJIl21CGvMTay/t36VE2FhE5uq7xbcJg6WZ9l1tADyG055UVsbwC4KDpMKsm2jgcyrW4rcFQ+rCy4Gz+TDjF4kjGG1VSiy9h6X8b0h/VgX9cNibgqyRbMWx9r/1PlyybUcjNyX1rra2IF2SvPqg2GSRtcfUsci3lZzl2W2kFcpDVN1fZbcqFJlHWtjC7y3mtY1ZRU+MAwC2ENK9Mhcyp4Hph8sRbVh0sSStXbd3EFUF8CUl9Sz71E2gyoFqRGoh2YLki2luCkXbJONsyF3Gf+LUhyphx6fdYr7732/vPfDE/BOn5e839xQ/aYPrdY1TaqyRMJ9pwu1+yj5nMf8Os9bBLBhGeeErmnlq6DV4nVbnH1P/oR6EegH4F+BPoR6EfgGzEC/0agerxGd2MTepucyovqDKqLo9GSYfWRSTV46IJ2Ag+lsWNqmeaEErNYbSgFU+wFC0MfyjNoUGtQxRs2d9dJd0lt1Q4WSEiri+jt2/N26wLQYAALeJpOBU4axRjQACL48BQmdTqj5hXnX42MlJ8afNuf1ZpCDVBG1gjaAoIA1nYTUyKr+YVyXwOoWbZrsBgyKAGPcbRVWCn4k+FFXox0bn4Km0OdmPI+Ad4E6eNwsCSQ07dSJ15lojImtsqBpQ2IJVyDtR3bu5WhlBNITWrFavlM5LUG2bJ/pXoM0PSnzFvkv5xM3EmN5wupFkgVrAoUAhxL/hhw+UqyGyyXoNtrixTYsJKD/z4HnmN0+413ktuLXMP+1vmEtQUIFCtWzHvOxGsJGS9g8QQLqeWqOtB2YjubwS22IeBExtcmtDo5/yEg5Ftsz4TIli1+W2wq71foLGBT8h30XeWxHaUcCXBahFQgG9DcGa2cEEjvdwDdnRJPZJewsNZprmBnNwT2LzG9+dWL77TP1w9Ymffa2Z1/Tznqm+2/v/9lu8Qt9Ryr24F9W2XBQen2UZ2SGdH0yJpV63urzrQzoOKclPYGlAbFe2rFDqYWOGyjSQcTFO6jQFtyIAnEa/6UF9eAFuiMYZDYW4MgpbqaHSnvZTtrVa1LdXO3c91Ua5bqoWormxVOreJR29OEKVMGm7EsF+HIJgUEImt73bI6BSWu1QnregZwmrC27wNU/+5PH7S37gAOnv4DQPV/YKTEfQ34iRO3p83Y2FbmBCb1gBFaWFPGquoxXUc6dPGaaKmTcJ7EcUgFhOdR6+eVdNpfrCXv3HPbmPY1F+/xsLiTcTw4ly8+bssvf4zh0LPcG5HMRgZsGykYWCXxPqdYD6PRVT63Y+5vkO4Xc+25WMMJOI+M2HmwRIDWRrZysd6e9ybjF3nu2D90S0Lt6Bxehk1cNzvbCjgd//T15dljckdVhwyjwFlj3Y7x9P5Ij9uuhVCAYjC7iQvbT8moCnqpywQsrmPGRLKQG9FEiPeqMu0NoHSrGlcoqLESLKiqEw2jrq44T1nMPGeEgqo1ijmttkiMoWw+iRedqPfsqFyii8Hl0Iwr7LPrkEHdst5MjqT21npilQRc1Mb71lmMBNr17P1mTSmJFVa5gPVAsqFu25L7Klo3mWTqzhWwZ7wEqvDWKRDZMj8FzmvfsqprrJUQvkdEXP/y0BeZn7VFl8HLU6J74OT3/qsfgX4E+hHoR6AfgX4Evq4j8AcEqkqAabsQCbAgQpYr/FtAV2pXYRymBCg2j1EuNxeMCWxSl2RIolWGDRG27TaM1Rzgop/jWIaKgHZJkLXZGKDJTKwJ5nEJvjVtZ3PchQnuDaZmSBAPAC2NkgIaZLlgu8YCWP43pp3GyD6OBFe6laYGKo6fhfASBAf8uW0BsaHsoaCHAFSWY2DPztQmVtBjzaLvz3Q3nVMnR03Xhj6cY/tMzvSltD1Jx5zhImpPRMHamPMf6+opk2rNJ/uWcTu2tBDnKJn0RetEC3oq9fRvWZcSySZQ64CfJYeeVjEq5Qx87KXqhuUkW/JR2dMApm57mZoxoP5IoB5BqcAn4+B3B1QzryEtS+qbYFdCSXLMGkP36fHqpOvvOlyB1Egma6xjsGIA61vM+QFHZ5rQtsGd/5BeqzFfEaAIUpH7BjgdZbMBMsVcdQWyXWKkY95imORFmgSoY+b6lbruYG51mVU+S7JiDUBab66RAMMKLmftN4tvBag+3b5Bi6MftYtb324/++hJe3YFnzMBaHmurlAQh06/Mxh7e6lOlf5yjBB+gmmGQ1ZVVl6gmrYp4aqPtcbFvJYXlMw8Unbrf2XLMyZlQpN19HsmS0dX4GI/GfoAN9ejBkAl75VBi8zdfpuA0WO/1BWoLUY3AlaY1AVFrTHDkokNZV+MrcykDFh4MN7bAuZPSEKdYpJ0Tu3pHEWAY/v6+ab93Q9eb6+d07/z+X9pJ6sPqE3lWgCpMUSzZQ/jYvIjEl1AvompkzG/B6FzXwjWXcAmEDx+8IT3ahm3ndguxZpnT5p76MiQpxdpBpt9AFJPbv85P++GWXU9ri9/255/8t/a8gqZuIymYAv5tveR92I0ILSaSh5FBhO2shaqoFSG1ZpU61pNpPic4hkEA29NqaZPE+p0R+Nnkf57bl7CTXqlov5Iu5y6OZSUV6m0+4V3tK8zYH+PXHdD2xrzA86TjK8wK0ZcUQsItWThleGWCiTPHVhYQaPXuSKBJ3Aecd9UbXolQSLv5T+pd2XOlUCvVxo9+dO6znruFaMOMPT6I+8vdYhyYs/dftQaJVmrLxjUYXjrs1jHZPcFs7tcsY6ou09bKBNhPrdsQcPxlfcCc7O+SOfkAbXkeso8SaWNT7KqS7eNT55iVbCb57aAes01vOBdOPq8nwr+GGuVzHeLZ7D/9hS0NR1UzsF5nmdfBVv7r34E+hHoR6AfgX4E+hH4ZozAvwBU///gWAOCrr4s4ewRThlymPW2cYDNCAgTCLAmBHbnvCOLaMYc0Vx+T8uLsBfl5WhArhmN0sfTM+pMaX66vMZwBybgxh6PhCsCQeIymE8MlWSz+N8c6mZ6amBj8ALYnAmyOFaMQ4AP1MzN6e2oS+8UudtEJtbgMu6emqDYbkTnVoJIDZI4R+vyBBK2WBH0hWnUSKVzm5SdE1yMZU+VD4ah0YQJ+fAEkyg+tyEw9jymHN8gSqA5nl5GkndQOkhbmrEgNvV6Mhpub80qQJbdGfgVI9qBn0g/Q0+8Apu+F5DagcP0UWUcUvPKuabVSPZeQFJXz4DR1EDav1P5o4xohYyR9cp+egi+MwSh+Ty2zGjVtwq6E5h2jMjRAdXaXQPMuBZ7PK8joWd9dbix/siL7gsgQ+uRAQxmm9zluIBBo+jr37T94tcBTXV5HTIO+Fb+2UF25ZVhTj1vEyIG+35CaWJXCylLBSg9IB0+BrVKxbebBYBh3Zb78/aFfVSv79NH9VF7sn7UZrf/ot27/9324eeP2xfPdRe9zbUDVl3HjK1mXILUOetQcy/tkYKnOnl06lVTB23w3vVRlcsluTLiPZMq28ynhqqyrCZ4nHPrkKuW2vj7yLBW+xpVzLJbNa/VJ7XYsA2/rCNxLgCreZJsl0oDpb8LwKivu4/L5bYpAz6ytYIf2V6Z1/RTBUG5XrN/wK111TNMes7pj3rOzwFs2Fu3d+1v//T19mB+hfnu37fR+kOM0KgTB6ROBDkkmk5inOS6QZ6bKeQiJzj2poWQIBsgcaOUm7kSkDo7vpYkRK3bQQyP/L1AtJxa2HXmMkZPvjm624Z3/gxzoAf1UbTcq6vP2uUXf48UFum2AK8zVLKuVOh0Qz15zL/SL9SxVS3huPtcYOyQ+rr2p0h/w8CnYMCSB+tMaZ+jMkLQLqAVBMOsFlSU7aYdi1JhakQdQ83ZlBELUgXi2zX1nCgwdNWVXU76ogPKLuusZRlP96sjsnMdFl1W0+P53Kp2OENN5lKacEzUcO4ASHvIljqEZAylDZq8rWGcbVkkQJZp3ZGssP9sQB3PsQHJkhva1PgsynPCCxJawpIeAMyyssV2AjWX9Dt9bu0un2db2f1cq092fl8JbGvWytOXCywvYOtIrVn1zq4kWlzCkxjR8b1k6Aqu6Q4VBnYKo62CRVMltxOqIoDmL5OCOckcpVyVC/RX+YlpUMe8/+pHoB+BfgT6EehHoB+Bb8II/AtI9AgrjtDif3VJBgMAyEj1DCf8jGxJtaXRJMVgwbAhcleDBlkIfodzgFEF4FlzljAFiSDfU/bjXxBU7fQW3VEkAAAgAElEQVQccIfM0j6lK4EqoE4Ap5OlBkRDTY7myu80tWG/BP5nM01aAJNhLWHSkAduCdT2SjRhSWcAVWswZ6kNNaCr1hwGV9aXTdIjUwddz7bkutaVDjGP8bj2BdUoJWZMueIC1SPY2gH7tt7OWkWve0J/yQm1q7KuqcGy7QtMroYo45FAVXBxEWZSx9+RxjNiq2xPSKd5SupXZX9KDniEeont+cvgv1qLHCGoLwqSHPP6PYCtM0KqF6oO1ilKW5Vsr7uy29U8h9HVaTS1dDITssKeu7V0BZADdsPaCmKVKHfH8oegqQNDx/1F+idgDkNc51HlmbzGjoYX71StIeZKJ9SnBocIUBe/YZMKTKvuVTq3Kt+qsST7c7/WVAao+obBdQEapZYFv/lKLavuOqxXgZ7vwEpt17BFbL+ECftscd4+uPpW+5Ia1Ze724Dnv2qvv/Yn7cMvnrePHl8RnN9KH9+x7DyB9QTWf0Zf1SmS9SQVlGiabBGEsp7Gal+7K9ZwKeQnx04d69hkjUJYQUwI9JJ288fI91l/CeJDrrsOaswy5dYceo0SjTKrEpIaQuliLFDlqIJTa1V1vfV33xfIhiHl7+sl127NpKudud4CaAW2gtWwszBi1b9U0CaDDvgkgXKKgdkc4HY6vGp/BIH5t3/6WrszedFWT/9bm27fh3H1HrUGmnVMIufEtQRoPRHgWyM8xqDIonETPi6iUJGCIBhAvwUyGgLxelpcsY3MerWP8e6yvrUSDs6ldbRJ3igHnt5ug7t/yWce8KdrgHFYft5ePv77trn6bUnoY76mmZLsp/WorkiAN/v0ueU8CqI2mB9tqUc1kTQGYN5osMT57HgGeNp1H8M2UrsrwJUhLedt14aS67McZ7Pl+SX4QvIfpUSSKtbFy3BiKmSbGWtGO6VGJbzsE6sCIk1Z2LbaTFm7ugOYKjU+9ru19lXJ7YgSh8iETcjYa9XPAM5bSgtkVa2Rtaercm9SfhoyOceMm+Za66VjwVMcp/TxzKQcY87nZYKtQVeZ7fipbPF1XbOX1KxuLjVLovae57KzZ99a60t99glEd97f/LQeeGrLndy38ur4AjAW9lONlD53agn7Xf+O0xVvfRoIS49VatCFnNa5FgSt5jce1VrX+qSlGfWsPD5nqu5ZVrV7NhwfdN0r/Y9+BPoR6EegH4F+BPoR+HqNwL8AVP+lk/XjBuACBoGAbKFBHBK5vC6MMggnkCdmmIY5VdJl2Im5EUHDnABP1Z5VRcZnBuJwp3wezuoU2SDuqkru3Of1FS6dZPLPaA0yA5xOqDs9OxfY2QvTnpaaKvEeoHViLxcYzr37h1FQMnigHcYp/VxkRgYEbad8dqw5TMKlYhFSO+Z5EFRPkXTaU1VWL+YeBKInfM4gVkY1AVFcSItVFoDMZ16PcmJb8LCP2TWSUK/H8WA/BIojAt4h+/Gnn98TKGv+M7Lub0KrFUcuLr5ldCSwFXn52ZInHxmXIpDcMPgyoLDjtPk7jKhMmNLXMBUaNVXto6/H4TQmR8U6xGk0CK+kviXfK/BkABwJo2OnZDvXXdvIrB7rVyMB5rUAMfFgFy4GpAlu08u1ZK8JInOxojKSG7e/30b3/x0XDTAUhCpbvf4YGoUQ1eNZi+pBCwFzUJuZVh2qr2UFyQj5t0dQFhhKTVrKbRykziHYcbLnY8ANokQK7rYwibKMG4Lw50gxf/Hi3fYprOrz7a22n/+ovfXWe+2Tp+v2i0+eE3gDTGVRNbwCeNlT9XQKU8T30H6vXJi1pwLUgFUXXcd8pt45F6J824RBtVCp1jZe39FAqeTr7kdg4EdiIiaSzehVyiEGOZGzloRTMOm3IDQsaICqjq7Kf8sBOACWbZRrrnktjFNYLeCfrsHpPSrwhY2z/hD2baBMupYbSgFAKomZCS1k5khf370/bP/HHz9oF6PHbf3lf23nNx/CLsumWtetwy3XH9tgJLZ8x+V3CnADpAdlqyM/XpS65R2A54bvHeCC41sX6jrduz5tWOycRrZq4a0SAOfddjsysEp+uQ/ptTs+fw/Q+ka2d92uF1+2F5/9P+368lOY1Xqe7Lay9rK6JqB0nkXFIBmf/9lLVgmpxknsm0PvcPSOgtuEFImK+RQDMACsfwscU9ea+7RYzu3uVsyJMq+aDuU8ed37Pu7bfNZaTthR1/EJQC+mS1yn9aiC4jKz8tpMOFgHawsZTbcEpQJNnpjMb1pKcV/YmzX3BYAw2N260twnugJ3QFDH3zUQj90KWF1jK1oYyaBHKmwCi+SLSSXdhaMg0W0YcKpaQ4C8Fehi2LResC/MoJTx+lzZc94oi2PwlXs9LbrCUedfBQ28/NeiZLuAbfZ9kzY2AnLlx2nIlGe7c6BNkmDVe3zKvq+ZY9wAUhri00uQqviXqtwA+kqWupotSbFUw2eH8LYa4vRf/Qj0I9CPQD8C/Qj0I/D1H4F/I1D1AotBrcDAL4FIXEISYNQrmBHJOsVIyWBlD0gl9AM8nBEQ6d64gaUoDtbqTwIKgvZz60kjzSXLjnvvcnlOgCMgIEiGbp2fzcj6d0YvBjVIL9PXk0BmBns6JFDeE9BsCMYEXEpnAyTSGxVmdQYbaxgjkDDo7no2amAio6oJk+zollYlYVbjCiqTUSZDAWm5Plnikm/OAMpb2zMIMmUOqOUbjxfFyCqBjCGNIFUTExkBz1EjFEGhr9t3UFBaMKTqSwWEgtu6hoDKMDLGtYJPXgtQVQL7O6BqjJu3ZK9keMNYyL4a4ApUDTit7VVeXGF54KN1xGFTBaUFiv09sjyBbq4hlZ7Frub8ilkVVFWtY3BZt08BamL3yCKzP9t4ZBsDa5ipO99Hrklt4YQaQ/6WPT1cfYhe/HHOPVcF41PrTTQGGGCOT0wmBAQARCJbdKcG9RX0Zz9hUDtpsOA0hkrsL4wq2+MynPo9wMFapoltXiKN/M3lG7Snedg+Xd5Hcf5ee/vtH7anWJT+7KOn7Zr6vCly9IlsIfM6GSPfhsVX+jtisASdfo8ZD6XAI84nPVEzno6hrHRVH/olyJzYnkaQz98x0uIUA1S9FM9Y8NuZKfm36zRMuuE3IEMgqvQ3Ks2YJ1UfVH/KoOoYLVDVuVVQXoC0PuP27svhSF1rpPJVk7oT9MF03jAurnzX45wWUTMSLVPkrlSPt+89mra/e+8BHt6wlU//73Z681sYZh2vlZwyT96Y3puTM9YHSQh7qVLnm+bAspcmHAKWu4emP+3JiRxbU6TUawbwFHPuWgjD7gdEXgIRa0l9XagCe7zbAnSpVZ3CrI4nJD9UTPCt/PfFZz9uixdPqUm2ztM1JPM3j9S1WuMU2+kxTWXJ5sbt2Lv35iJ1rAJMDdPGuh9PdI+m/cvx8wFm1nAKKKsHq2zmAGmxNfFbwK5Mq4DwBHAto78HgGYte486JzGES5Vl2sh4fQPkwu7zJkZQypVd84BLgGok8pYl0Jv64H1mOUUkDKwyHa7tt+pT2bEBBKc2m5pSW+gsqU9d29pohYQ69cI1FybMXJsbSGuVF9Vax/u+kmY+EzcralAvYYQp+bZVTTHRWhrZJkkptcCQ9cb572LQBtCOqsJXK4GWBEzgprynv5WlkveHYl01NkP3o6M375FWCjTNEzj3UTW7qfIRwW7J7IdeY/aTu4T/+t1/9SPQj0A/Av0I9CPQj8A3YQT+AEDVyzTMoNclgLRqgY4Z62K2/FLQZZ9SZZnjk6t2RnAxI9BS/ls1Ssh2s1WB1SGGOnNr3OyvqnyXXqobmI0TXXwFRgDbABwAqyYsgoTpnDfQGoa3Td2gNYBk9cn6yxYOJ8vUEQ4GAE8lZrANnp+s1+mp9aVlQmO9lw7BggyBl+DqAAMywfzE6Mp2IJGXCjpScSUIrPYaOuZ6yYZfsi0DHX6R754pg+TYsiMGtiPkwH4ZqIadgYG19Y0yX8MwJb+2fQggltkgSJZ5SyKgY1AT2MeYx1o6YaNmJx0I8xxkWwRIOq3K8vle3EA7YGwQHHCpUO8Imbw2wRHjlRrVAj4ByDokO5eyk7lGa407uaqAtds+ssccvwOqkSoaKVbtn2MgOzxwDAESw3s/bMNb7/IyDFuYNYLOy/fpPPMZhyTQj6uQUbPMWqiusGeeT9UJi4C4RiWggtksuVra1u+96q+a4lvAqUA1gy64YQxS34j8VfYLeaNGQy+ov/vk+mG72t9rHy0etmeHP2vvvP0XjNKw/dP7X7Qn9JocU18508QLoDoakzRhbQo2JzFUcsy7XrWCTlUEMqxB/1VL7HjIOCV5w+saMjlwJhSSnDDZoZRTF1ddgEUsfMU/yjstzGmByrV9UmXNurWhvFfGS+DgezK2Sj2jXuC1JahVAJvT4HhbZJxKOGVhBbDFzgM+2E6wIePne5p/jZHMz7gJJ/w+iVnSVfvzt+btb//4bjvdf9Tak/+zTXeP2YYxivtxzfmJjOoMoOp9i/NvG52lvvEENn2Q/kbH8/HyvKe4YKXAyFL3glaZVbdJQqbkqlmQkW9XLauA7AYAa3/cG69XRg+QOoOtn8wedsw0Wy+v2/PPftKunv6Gz5MYY39bWtXYH7X60lat6lbwCihVmpzkUiS4MuDWJ6sDqeSR6ogIBqJekJF0vWqQJbDKKEfVkWuUcRQ8cTzdyg8mGHKNKjE0bHI/5eicuxv20uXv5VoH6zrIedqKi+ejKgHvufQt5pl6gyS5WhLV8yq9ZdlX8Lw8pBJwgK0Sao3PZG/XJPN0vd6sgYCshciWPQ+vhvO2hnV1hdS4BCUKn7n9cDtGQeK+rp9IgssE625MczFJcTa2Rl1HAc/DRjHVACi9rPL8SJslPQm4QGGnqTs6x+ZppIrlOhyt/6o4HyZ7kEnXvxgZUx0QrKvV40AzvhvGY8t4eKkyr+MYNvnk89nlM7c8APqvfgT6EehHoB+BfgT6Efj6j8AfAKi6CwGbIBWGIHlwwwJ9fIVZhlrVekbWVbg0AqimqTuBluDUJvCGRHqlwlElAJlTl3qOxHdP4LRbE4DIUMFwnl7oH0mws6YmFWAwQDo4xk10Mp23CTJhcYx9+zynMk0i8Il/BkEVjsDzedl5aJIka+r7BkQTWmkM6fmoq+YBSZ49WCewCoLTE1g2gaT1du73pqt3jNES0dzUFhvpnUjwjvNnfCoj6SxGWfZzOuPYuAKnBhHgLYj1K78DSnfWmgmIA2jW5QBMUBog28lIU2/asQxhMP3TQFRoH6mcQO53xjORLQMOwqoKHAXmYWqj6y2waI1uB+o0LvF9zZAKgFYQXoZL3TwrB5bVEuTyUmTUYZbZbxjfOkRAqycYglPDl3IrFlBnzAXf04s2uvMDWop8n53YT1KpNVLPq18CUj8lUFZ2rdyz5MLuSwloQFoX/mcBKwsV6NB+I8Y61jQCjlLLmtY1HYtahXui3LDPB7dnv9kGsLJTBgpAWGAY9HwzaZ9evdZe3tyFVb3VPt/9oL351l9R/zxuP/7Vl+0LfFtcd1NAquc+BHwJWGUQZ65JQGdcTxkMpb+epw7UtrHpEHyuR0AiCBmxhgR1AhyZIL9GSoEZK/ejEVPATweG/D2jHgZUo6SS+mZJcE222JEtDcDx/YC2+l6QuBGsWsOolFbAmppUPq4TsODW3wMhrEMU9MnIdcyYrWnO4p5ND1WUAheTRfvRO2ft3/3ROQD117je/GcY1S9gVE3cKLUvhQE3GYklzJOU/g6oPx4DWk2iKFcNdC+pbS4y8mmTEslKZL72yICh7wJMQZCVhJCR7ObS+Xbu90iGb7yOOASbrGD+kZPPAavD2d2AOq9vs7zEYOmf2tWz95G2muCiURZJHOW/Na6AvsjyPX/Pp6t3DJBUHVJmZ2O+S21QSZyqbHXNC8gKnCoBlgkt860yQoqBk7IHz59EgEynMljvnbxPrWt8jXimqGKohJv1rd5LJNssVRDSJXPhmAnaAHLIc7MSZBpJukUa7FqI5Luk34L4DSyq7KigdoeZ1tZnLSoDDbQyluzCMaxrwxIPgnp9ueAwPM/INAqAdQhWGn35JWzoZceDek/wfFtizhRnacE4F23CY6c5lZWmXTJJVlwoi6ajpMCu16wB5cMjJL+u8mJETfaMdE/ujO/GKlZyZyn3ZfzY15Kf+hJ7/bY0M4GoDqDUImXn1H/1I9CPQD8C/Qj0I9CPwDdjBP5AQFWQpGQOpgRRLx0GA4KuCXbK5sYAocRXCaFgInToHcCunfmbbBjvC2OFrgZdZ9SSXtwioCLYWV7LbBDeADKtKz0lSD5QQ2jtm0BsCFCZzDG3AUScYO6yRe5r3aeOtGOkt+nzZ7hFTeEFzKmGRmvcM42n5oBVW0wYxowAqoJUq2RnMKNjAqwZ4Cu1mYaQ6VEYYWEkkoIoz9jgSTCbb90y7SlqXV4CVGW2SIk57jw9VSs2jUmSYJOgT2Bq0CeDkpYXBlnja8DOIiA3JkWCQCPhwjAVvuU1T0TzlkTPHXwTAbmhDLSMVQXH9VP5YLGQyvdGGiqFka1aOcFqMUAFQiNZ7GoiA1oDmAo4lny4mJEiXMvEKMcK6DK4rGA7EsLUp+pqS6A6fy3OrMPzt0rCaFNJQOr+8leA1E8CXjJQrpswcu7MOsWudUXqamtNpdWJ21qfCDMqO6q5VgC5bJk0UOrzBCAlj5YaEtCEtQuYLonpDYH6gs2fCVSXr1Gfere9gL36ePNee/DaX7f7ty7ajz942j59RjIBMyDb1HhuQ5hfpd2CTMFq+uVyDVNrpsPi8zqHsmbT9+KIGkDapQkyt5XIUN7rnxPZVEF9mFjNeY6wh9N3koJbHVcZ1TI/qsQQoAEgIhvq38p+NVPKiJEwuFxomlNgTPApGHV7ga5mOkegqtutINb92oczpjVKrEl4zEmkTLjXLpDX35mt24/evd/+5A1UELtfwaj+XygmHperNjWOOtEq0Ua/z0XBItqShr61cfxNMkIWuWBqFk1WoOvWOfSL68qY8asaVJi/w5L5kkGPdNb7XTArGNNwiHUkQApbV3W2W8ZiOLrV5ve+10az1wLi04d2d9lefPrT9vSzz7l2QGqeBd3YcD97HpGyRkruOlbBcRx7XohhUt2XAandT+vUdzsdjavu1/1mnVl7uoWl1R1YFUZ6rHbAMPWcHttaWQCnJkjMS1y1TXrtqccfsGbVnfB8MblmciWmSbzq71khHotz8ZmQ90nEaHx0ALSGzZUtB4AurmRSyzlZhe7WtkRKk0n2aKhl3sNzBMNGMm0f3u21Y+s9qQxYIyXnZULrH9YYQFVTuBmycO9/W9VsmCvrcn0cWSct+5knvDLirCiSKHHwlWn12n0FOTHvU+wQ66NyNDCdWKA1Sg3mfMK5ukL8V0aGdQFQvQro9d8Y11QpQOp5Vt7A/Vc/Av0I9CPQj0A/Av0IfHNG4A8AVL1YQwgB3mmA6pyQYIbJyhUBkUFD8W0aX8DCEEAV02rgMabJx5hPEsx2oMNXhwRq57inntHFwkDWzP8a9mtySusagmIqnCgvPAUU4MQJS4rhKgAREXGMfGhbo1yXIDFA9BymzDpV2AvllbdOlRLrtGvdnDWrgugCDGnfEJbDOkPNlACY7DSlX24bdjIHSfAoKyg4VZqrQ7BBlEGphjhDti1Ty6o7HMM6zaYypVXTKaMqUyLTkFpVgi4DSgNIGR9ldSOBqiyOrNoRoMpAdeeqVLmi93gCVSCtoQuBn6AkdaUYQRlAxznYutaC5HVcgGn1gpWJqXOyFU+FdVV3m2PZ7sKYnG2rTrajSmMYU87CYYoDTPmwb+f3qmHNecEQ+aZjNj5/ByaVetT5I4YHUyrZTwDD4eoDguDngVoG4qUXVr5sYC5rKhNXjqth6MKOCL7NDPCCAy4bZGLEcx/AhglmXFuyZGFWBa1+w1YnEpeVJGDWvEdWFaC6JjJ/SVD/+fJBe7Z70L5c32kfrb7b7j766/bw3pvtpx+9aB99DtfDOU0mJGcEDYAwWVHnynXi+haAnSJNF6jKiIZRhV0dkvCIu6sJiAAb2aZy6D3WBBewLTZbabrrMQw22wZ81aUnIPezmkAJJvQV8no21ht2fVTXmt6kFtW6TVhTFAqaLwlWTY4oCZVlW+v4KoPagT4Bq68LAsdZF9x3jKPJDcHq2fiy3aPO+zZKgR999/X2vdfG7XT3y3aC9Pdi+BL2WJCqZJZxicMvABXjKbIUXAhJFGu2O1lwLibX5jzK/AtukQd37PK+Y/SzOD1h+t3uN5gYKQkWqMoYCj5hJssp2Juv2PMb2cIAbuShk1vt7O732mD2KKxiWvngJvT88w/bsy9+G9nr0P7K6Z9q25q63yKDlYlNUqcWeIzUsrwFRM63SSWPKeELW2ztuWDMfSThZA1tZ97ksyIGTu5JoG1CxxWg5Fdpsevf+uq6n+xpesJzbEhyoKThVfJQrGhJxr3kcgh27Xv+vuc18HvqUmVxK1nhc2a9tBertb4+ezpn3+S9TOIooXYuRu2aROEVbKvrYq9kGF3v6nLD60I/n00844KROV/mJs7MJi59DmfNrDFWkpWvZIJfMtS6rCsGvuHcY6TUgVT7rV6TkFKXsza5xPu6HJRxEveCpQXxCuYZKbDO/1AKALCfx/m3nml5dhwZ+qRMezY1Q9N/9SPQj0A/Av0I9CPwDRmBPwBQrbpLAaruv7KRQ2rXZodFQCrclqEFwYwCLL9lDey/5+sYJvEe1X2KVxNYVs4ckGrAT52o2+nWO5qRPZ8DUgF7qltXLzgW8rcR2fspKsKhLRkEbrbOsNE7dVojTJf8tlZK8DkBiJ2dXRNAcxz2OYDlkZUcwVaMBFHJvVddp3I3AebEoJBgfcb2B0DSHoZ0wucEb4arAgsZL4NCgz+z/7a3Mb4WNKbW0Fepj9X91/o+AYrMhqyqwdNgIAPoSHVumwmwZCyLvXK8AtYC9DR28ZxhKpQPdxK9BKmBOp6H0a9tTwz+lSyWxLeI0ZIXRqYYhrUAkK8Xe1tJBGvzrLHznNKHlsA3YFSgKviU1fCIYXQrFWFIH4OVvFcY2jHM+wH7gLWzt9vk/l+3E+oFDUBjhtSB1MPNy8yTX45ZILggNqybYFRQezTtKq4kbW7cj8c0qjcS7wDuUVZZEbzL69inUwYbd+XUYbJfzXrCyglUYZMAP1fILJ+taU1zc7v9hlrVj1Zvt1v3f9TuP/h++/Xj6/bBp0/Dlh8Aw7ammQPKlKoKvmZQp172mHMPG4rcV7B6BKph6ABISXCkMW2lSgL4/T1zo1LA5IGMXrF6rrVXcuqg/xqjoyOw4Xq1pkGiGca05L8L2ERZV4HrMrLfqm1dAljjEgxw2TJmbruSXZUxC2AS3BVwDXsuoOI1nagFAKf0D73Dmr5DneLf/PGb7bsPAea799vg2X9ut2jZYt3uULDKHAtUT6hJDVDl9bSpCUjNXRQgaGIj8uKY5pjt0cm7q0M+DpCDVXbSSSwclmiwNVxCEiyLqvRbVtwa1ezLvqTWSsLsKen1Gk+GF2129702Pn3QGQsBmgCzz774RXv++APOgzpQrtE6VOs9feCYTArItJa8A5nHc/ZcbKrlbHivCW53mB1F/i5oDAh3zAWfJiSqF231atVAyXmT/Zed9MHhOLgOBNzFxg4646aYRjGvqkIik43br/eH29dn48ek6iP9XE1c2Uam6kxlWGMgrBnR2t9dRxo52Z6Jc2TcnWs/U9oK1gRtc67ssUoSwCLnG+7Rl5+t24J2NMryh9QrH/tV75aMJepszZpO0mPZedDAy7IKHKY1kkpyi2Pz+iotY+rL7QSpdKRF3mvNvkZKMqGO0pB/YfxvKSkmUeXYz1igapIGhphPv0yFaz2NfI51CyXP074+tRvo/kc/Av0I9CPQj0A/At+QEfg3AlVZxGK4BKjl/GtYoX3FIrKu1Fzxv/TDM6RQ+kUQInNqhhyoGblv1bBWixGZvHkCcwMmA55RO79FG4gzW2RUGw+bzd/wrSx1OGMf1KcOcRnVvChySBlV/j6knhSGFGZHOe3p6UvYTU2ECJZxHxUc2OfUwC94zWAT4Jp2NtZEWV9K8DknwN7vMYyCJZHpMsIXQKQWkZ/pTSgw091YTJXwtFpuyLSMBdrTRbGtAo70Ui2AOsRcSfmirXEEpgamMUdxZJX9JUhXOih4LpOmAEflgEdGVZLwFTBWmud5Wc2r2Np2Mhr2CDI7AHi0BM6Il3mTI5D6SOsWCbRlU9y/0r2wvs5JGOFQefm/HHJNbUlYjSMF1MEa/LSfrMd1bYzpkTrROAmQKjN9kE3dPW+HlxgnyWjKsikRDRj3pwMpGJSRKuaqflHW14HlaI09c6mtkg5Wn9ZuaSunLO1xSYB3WJOqcwTMZOiCa2XlBDpKHmUbCcIJtF8i+72Gkfrg5f32/uKdNr/zF/RSfa998XKH8+/jGC+RwiABwQoGjKavqu1YOH8UrzFWitGO7DzvT5QDdxLeWmqa8NQ2x9JVAazru1hqpb8lG87VHIGsyZvUYzqn/y977+FkS55c5/26+9r2/fwbP2uwu1wDgiBBUhQFRSik/1xBiiRIiCBBgGtmd+zuzDPtrm+j7ztZd2YAgSAWVAiDiLpverr72qqsX1XnyXPypEUVj3B2Mcl9pLwCEG6yrTNcWTO+hmO0QN65YG6IM1bX9nEKbAWrgriOVVX2aXByX1hXJd1ldRPDrphpeU4s2zGFo8ecl//0e2+2984Ar7cftN2Lf9X2cacdYSi1hxvyAKdfmXPnpwpS7/mySJSRRN1ZF7p+e0ByzrBug9hlDrtezgC+Osa1BjQi4ljShH6/Yh2trnkMIx2BudLfPE9WUvBajN6tLDGATbB6+Pg7Aav2fjp2ZY1k+OLlhxgs0SONFPwGV94VX9U3rkmXcXd+quenxQPXnEDTvla32YJYmZF5VLJWLchxHO1RFcDmfGsrs0oAACAASURBVKf3fI/vmYdq0U6Zb8617iATh8TYQoor2z70buSSIXE/XLg7Oaa6Clvco4CXc9LzwwKDmLKKVh6/G1ys1ytYSvpePV+MyXIp6GZfAPXrGZ2dKn8dF+SKCktvkULZsHN3AZZ6Bdxf4wFAT+qvWRusK8fQDPbthed34njDPFWvU3dKh2FqPYWzY5x7uv6u01Nf/fnuxYLnqLDJlYTtxn87fz0skEVPkaKXfzcoXMadIPoPrsl6ASw7mOq6Zxnwimv+r62SzsI1aMz3Lkfg+nkLi7MJ/a2PQB+BPgJ9BPoI9BH4BkdAUZVQhE00LajJdsXvePvr/qj7nAx3yfMLsPoKu4o09ZFtCzTl94JtAawkD3Cd6cMrM6WaixfxXGckY54ss7dDkqmsTHnZEFB2uC+bQxJDcq8Lp3LHKSZFo6nyVucz0sdK39YOUkldMZUE2w/rHFRlcnuYOO3BAo0nMkQA1a7ndLCnxNYEuJLlEVJGQZE9qiMkd2M+a0iyfLvGLOb+KPI+k7tdmNMxbIIgfbMpUJpuKmmvzFSUBTWnRqYGOB7BcMqwhREFGAqc93BM3WM8TMn6QjvGDEWg7P4ojRS8msen9ywJsrJgQa6ANHlpeQQ5O9FtEMACBO7ukFrGOEpmTra2pKY7YWlNWCMQ5kt2F1kyvbJ1n4mu0kRiFNMmts/X8B5lnmRca6yEYEE2PPmxeXvuK5YzQj32yXEtw6Pvw6T+BCwK2I+VMEnn5jWTYX5VfYcCmXzBYPkY/cT5veYN1ZoUqQWg1n7IfGc3MqakM9fpVmFWrqZayn1lmM3C7WGNVNT7AOYBrDJuPs+eR5xwYd6WMD8LEvOLzQFjaHbpVT1pP519q+0c/Li99eaP2gXJ+P/9wQtAH+kwknNdfgesJV2A9zMzlahjHBSn3s48auhaoV81LrhhRnWElXUV6gN3ZWGVl7r209/qOVBrqUYSuesltc4p1dUKBrrScIxkyXxtAGkYU1mmmqE6B2DMkGsKXpT/LhZIfCMNVtpb8l/PVWW+CwDeBmAiSE2Pqr2NFmWUtTpwhFgNLFw4D5hiyf5o3Z4c3bb/5YdvtG+dUYzZYEz06v9qBxQ29qnYyKoOcfrd4XjmmNqnKrtqIUIDrS2FbHEiO+UtlZlaSx5/3iPXGo2SApbrGUpWoefC9O3Iom5g5FcALk2BAlY9pwUoNWP1JsBcQMW7MC90FynG6dNvo0R+HDZxDegTBM5e/7xdv/gT4kQJZ/0gICmGXo6KYr81WcoWxmxMkETbgYUarzX2f3Oepu808l0LWM5hrXVcZkqO3SrXWplArzuCzcxy9buvcx8j+/e8rfVt76qfL8utydENhTquVlxHVGMA1r0OWE6gN9TzN4yvvaqy6YDUNQZ0NR4KYMppsGFty75Tn4GUhgbluQPWso/fUHgLQDWGFGSMv5L4awyoZHfnrwk1kmBl5XscZw/TmjdaL7zeEhu2peOSO07UbeN9I+WVZa2xP6y2zLoOz8y+Z4J29xyvUi70sqfjL4VO7x2o9Zjq8JsrbuTEAlvZ2Js2zwgc/z74N80vO2AL3Nfv/a2PQB+BPgJ9BPoI9BH4+xCBANXq55H99A//FqhWkvBX37YgtWS/W1ObgqWmHCXcFKpEEBpU4VAC+ScZ1JKXxTVTVhUgqfvvGJbxjvuXJNpKhU3eNJPxtqdxBnntmP9Vksj99HiOcAYe0Pu2hwTThG164BzSA5IUQGUkuErV2EMcgAckNklqxTcBFjJcJoOMi8EcpmR3skC8deaoAi75RfMf93IHo6VpO4qE0P2JuaVAgcRUE6T0E4rB2BtBquxFzImUDgJS4lKsNJbPT48qPajD4SXfrzt5biXmgtQbNlrgGMddXiPQcftMwHyP6ms1Ma446u5ZQmkdb5XUyqY4/MeZpDV3Nf2Pmctax6g45OLATYCHGkGpQCQGGavBUoizaOgiZNvOcs1IG1lnmaNCyZmrWsiBF5fstcbIOKqFEURn32ujk+8VSM0IFj4bJvVuAUhVThjAImsm00WHs2AmsmwDzFfYM9+/0JkzdgPd8kH+INBMlh7mKcm5P0cKrBOMVKNsavUzBtXBKN3fAJAzvka3YHv1ZBDXAND7dgUDdc783AXH8fV60v786t22HP+4vc8sVWWef/SzV+0V5jEWMIbQp0OA6YBt3Qdwju0pxTbaGbW7bHtG1rimuvE02z5Ug2bBRhmubKs9xdtiQvCnTsACH/91zHn6aUO2lWxbMOzORiAZsCmwjEIzu6k50gKAMQdU19iVBsMKGI8E2PtkZuus10zJHlWNldKfGnMpHy8lBLqBAN+h/dOC1ZgqLdpbZ8P2hz981t4+oQ97/bO2efFv2z5FjQPjMuaMnyCD5WS5w+V3RzYVwApKhIzUBCsnc64jsrZdJcU7q2gSQGtBrPbz3rXWGU+l59ie5Ei761jfU/S4X87a7QJmTaYVKXAAoSZRAKkYK80Z0cL+W78YTpCUPvgHrM132OfoA1j/C8DqT9vr33zU5gsdv+Xwqg/U65CFAW+15kvmq/TfOcg137h6W2VKS22wdZ39ygXY5zp+Kg0HKejxFYBqr2pJVj0n7Rf1vK4iWsmE1xtAv7HwIFtI2vae20Mq8ATAFlC139bROygkWMNL5lAr87b//YY5wEqll0skwYgZNrCjyuhVpOyxbUp31yv8AeIWrHRfY6MV5wbC3J0rGFiu09eTFDV0CbNotwH9rmdIb3nfOJUr3xWeys5nHqxrqKS6GwF5ZNEyqrC7MVQCTHO/gHOlCRU/L4mRr2cQVHQ7yuG9nm0H3Yx9jxTLimGlc7ld2//qOweoWqjwsS2b2o+n+av/pvf39hHoI9BHoI9AH4FvXgQKBVW2b6rUfTdRKvD6V/f1mDiSLHUSrgI95e9bMuBiF2sczVdyYHkFBVnhX5V+Jv3cxfl3ivlSgUZr68oWR4AiZbcoB2MCooHKCLCnOUvkrFT8d53neMoYGkbZDDS2wan3YIq8DECp6+8USbAJ051sYpJIk1ZcgUnCnHcKEVvsHolOzErCkNjbpFMr772PmZK9dAJFkrXxPfMYnetpehmgSHKFNFQmwPRKIOIsTeF3ev+U0tm3GobNeFSCK0uaTlwkgIPhHDB3kVmmAxk4jXbEVSRZMXeS6VUmHSZWZsBkrdjr9IPGNMU+tZLJDjFbCXAE9RTLCRsVuR1gO/Lmkv7FYTYSToFdmceknxT2h8mYSbLTJxtzGF2cdSDWZVWWT4CuaZES368gb+S/SgEjiSynzoNn/6hNz77fsaUcO5D8/fqLdjf/qJjQTuZrH6oS7ZKHwriFTRXQuBNJ2wuEGoFqqs16zfTFAB2NrQRVUovGpNayxyUABpDql2A1suEN+wJQvfO5NNWVbNKeP/roVvSosmmvAlSH7QI26mdXz9v5zk/ae+/9Huttv/3RL67bpy/LuEsX2ymAXJnulOLHNAZKMsJJrVlDyoBlSctBWVWA6MTtTiFGTYPANLvlyCPDLOtecmFXTXoJcytG1d8FFr5XgE4Y1K6vlN9vXBMaJgFSlzCItp3KsMqQzWET50iABSEa2tTMzgK2MV3ivZ2lmnmqSkA1onKGrfY2svsCKL4Ohsh7USh879kU6e+z9nR/3qabn7bbV/+uTXjeRBZ5irjfJnL7jEdHcfqN5FfZN0UnwXyKD54nWQsCmFqiro0UJWKza5x8rJN9C0I0TsoaEhwST3uNBa6wqXf0rt4uYOztXVVKz2M3SHvtP17PaUvgOOvQLXjFerodPPj9Njh8lh5WVQ9eic5ffNS++ASG2KGgcSavsU3VNRkqmOvMPiw2ig62V/du8ay9rXeyrlFCeDLz+SoULNpFEeD5owM42+bK65yxN/Sa+lik/SlMKDN2zI3nbLdd9niyJrPOlbXzwZ6LAmWB5Q1ylHsKDQFz9zXrdc8CHTFYLo7DtnpNcTntILefz3DsvXLqD0UoC3v2vqagx+coFbboI+jVfMlZwzoP8Lo74mqN6UaAPrbAx7zSOevt0jmsFg7iTVynrzUGXqkSxOOz5v0yExoQvuLcnMvc82ys8gIub2V82fsNa3PleeEoMa9fbkv+WbTj+t3ZL/veTEDOWjiXVa0KQoyYbD9RKdQD1e7y0X/rI9BHoI9AH4E+An+PIlB/0f9ft68zpV/v69kCBCvhArpt389W/rt9Ix+HyQuzKiNQCXiMeUh04Jp4VLluGSrtkwQepGdSGEk1nSxqSFJib+hAQ6Bson2WXaIPE+PU1TsY2CnOwPv0pw5h4hwTM6EXVKZkQ2/ZiGRoSp/qnf2cmh9xv4ncHWzRdIKk18kigDvZN/swI68FBArwaK8DQPL+AFhNmGR9d25PyxyH95JNFTAv1gA7mcMwlrCwAhG2U3MU5XN37EuMcdKCth0TIyAsqafsxhDAOp7Y0weIEiiThAUQZA5rgdWMwolxkFLgYkNLTC17KJhUWkjiz77KeAW4dX23YZUBoJEdJ6nXNdckEoDWHdLIj/nl9vaQ901g8tnp/4RN29udsX/20RbITb9rgGqVOWR5ZY6ynRYYRidt/+GP2vj03WJJASeRbG9eAlI/ZBtYF4D+vFoQI5McMyLZN6Wh3ciaak7tEk2XQn1gl4sGMvhoel7ZTnt9iwF024yfqI7Poje1wKoSYL/YF4Cq40wCbnIWyLwB7GDi5oCTi824LQAhF0gmP7h63D67/3F79vYftNOj4/ZnH1+1jz6HoUuyPGr7jEY6IGEXqOp2O2KNuqAyV1U5sEUINtrfAy6zzQVSlEFuTZLcuRQ8UrT4ykTJ/dmerMWq2kcsaPSYFihNj6r7YN+pMZNJAzSslP1m70jeWf/XSH/tVdXlV/Ok9KR6hvHNkTZxEOYXR7rYq+hIEeWmMlMDWbroOiniULyYYJr0D987ar//7cftEWZn48Wft3b+bzlvdMlm3ydTepIBqkikd2RQt66/FiZk13MSeHKoApA9LQVFMaux56oFZqEifdtboFruzTXvU1Y8qCnsWrYVAKpB0O0CQMWXRlm3GGjdsQZuIg3OEBQYxXI9vt85aYcYZU2P3+7AGoAdJHbxxaft5a8/AwR6rtQ1Km0CnsK0Ltzay52tMj6diY/nYQCpZTfVFayFOPp6nXT9Fms52LMjU+WDY3G4UgJU06VPjAPc4+BbBmt13rlWaklvnLHK/m5nHQsmV1xvMu+WQlxz27wG6yZ8D89oj6yjarhWbGBko2i5QygLEry+pD8XBtr2hD1nKMly8v7rpX21FvksSjFubOmYMAsX/H5DPzBgVTC7d+B26wTMmrqgb9SRNyoJuqKWxUD7vgWgSs9dXyoFBKVLja74518JR904aEaG1WLATYoC1TDCGZS/J3EJjrJCoOqQMx/nSGaGKs6/7Fd8gFmzGXeTv1HdCCEl4PFC6G99BPoI9BHoI9BHoI/A34cI/DeA6n9v00uqZ+L61a3Gs9TN71KIJuQAnKRjBwFWOgI77YQJlIBRTI54FiJAGNXy3NWzUVnYKAY59oZh0IJhi0jC5H2MUtmex1tkkc5WHCKxHJD0OuN0IqMFABXjtLvD9AoOAbPhJtKwJTFbPXc6//pe0epGSmuPqGMSlLSShEtu+DAvO+T9RnyGTOiEWai7YfoEjM4YBIQpYdYZl8/Z5/NGYWqmJI5Kck0yOzlgzHOUzQpE3SoBmswZjADGNEMYKhmmdG9x/5D7BXS7AFmZJiXF97Akvj5gxeQe8FhdjhVlkzr3LWynJlLsl6yoiXV6XdmWMD46iUZa2LGpHssoeZmCS+yUOw7ooS2WXSBVoECpniMy0qvqoe4kqcmjLTzww2h02g6e/n4bH79fwCOsNPu16phUnxxQIqUtEywoEbvLtNlPrCMzj+VxP6Uk5WHNBJlBxrXWvoJvnRw4vaedWYv2o+lRFcA4wkSNI495vymwhkqRAwv8ZA9Ze+nLxIsUN9ULjuEM9mp2M20fXOP8u/lBe/jGP2kPTp+2X7+8bj/79BqZutvA/FAY1GPwmOZaI1hDZcBu7wT564F9fzJfHFvBm2A1fXzst5uqsVF6TQWabOuYnr9pegXdJ4scQUVZkBZ3ZDk3Jvz2ono/oRCbCVYNjetXBtXPiITXfbawwe8rANoFg2IFrzKq1wLWlcdW6aljbUoifANg3/Bal27cco0razGGYTH0cmTNNWZKV+0ff/tB++HbZwDVTZvM/2PbOf/3xSyz71PmG+9OqCZZ+bFag0R/B5m0PatxZc6cX4ssNRs0fce5hHi+CmAFagVaC6hW4SQbkhE0FiWcEUqhJeOHfAqAMce5ZMG3iwvqEoAyjuvNGtkq+6vLrwWJawyFatYoxwdm/OTJ99rB6WPe1eKFBYBRe/HZS5jVn1ZxI6N5LAS5LWUkl65Hnpfz3KsWD4X9E3xi6nYXIKrJlrOCeU6uFZ5HSvtdkjyHdabZ1W2Y5eJrZSnzc85h99NlIIvsiBjOjU6yfRswWgUPZwjfMAPYvlhrJbYE6Pab2Mk+88krlAIWfFzzO4BY558SCq6lnL8oTQTHqyUM7Mz48xylwFxnlrgEu35YJew146To615ca5JmYWm3zV4gvX21gMVnPXMs7e23ECl7u9RZ2PXTFS5HPLYUXAJgq2HBtg9jZpEF6bYyc/+GxHivFBM0b8SiT4Br9P2b4WgzPQxmPFsPYP9+qBIQ7voef1ERpMNwL/2tE6y/9RHoI9BHoI9AH4FvfgT+FkDV1FkkKKAyYduaU5hMdOX+AKaaIVjVbL/XKAb7sqy/K+UCCgWoDjP3s0COrKZMwjijDXRhBfjEVIRXU/FXsjtCMngniPH1JMNKJCcmxvRXjUi2MrNScJQUp6Sqmf0pwFMxJ2RWjitWst8SFvLLdkh7v0h0HC0CKRQznAHgcwgza6+hkuD0gOoKDHOitHZrdjPkMw6YyypwlNF1HEjmo8Y9U0ZAoFpSRt+jjIn8fMEG266hka7FYa18jO3is016ZVWUid4pBTS+nftpzQmUHSl3Ufc57G1YKGNTBjBl9FIJnj11MrBJgDuWNONHNK76EsTK4JLYxbioXh9gTJI+pNgQ2bBbEkbP/NsiBMnpwTOY1H/M96fVj5qeVLZv8et2P/s4wLjmaMKcVrNwAZJItHV4BcSEYbU/tXpVY4okQ5rVWkxuFUWUggYhd1JRN0QQU32pjpy5B4xG+muWLyjl953M2vQ51bd6h9TX1wSg8RpNYZaAl6vNfpvBcl3djtsni4ft4/X77ejpP21PHr7Zzme37U9/dYGxkn2ADM5gMe3T7ygQ3Z+4Jtw6zbYGuc/flW8r5U0PK/uqUZLtsybWyn095ivWu4xqZq8ae5eteK4zYcocVbZTIOoIGvtKtwAu6uAA2m62qgA8oFMmqeTCM4Dp1bxe5xzVOWNHNMnRGCohCjNbvau3zh7N75rfuI5Zg/ZVpmDBvo1w/R1dM5rmcfvuGyftAb8fzv4dQPU/tuMp58I+Lsj7pwBT1ltcf2VR/W5BIicfxQn3ccueF/xLsDy+Pu73AHb3oMB28GBUBOkoTTwsPuzAqmasS6S03K9jEMe6elnRaqxm9FXO2zXS3xvmsF7rhgzTuGePuT2ZHPc9+qOPn3y/7Z8+C2scR14KTq+/+AJ29eewzOe5rmVEk+ZGIfzLpbv6zwXQHiNBZwFGZbkpObjGM6KmesY9lzwHNC2zLzWMuEWGG0FvncuZiwrgsogVhlaHXoCo3f5lWlZuzDoN+7oA+zCOZcKV8V55X0fwIM9dTFgHsvWwlgBK+NQw0ALTHft5VWGw4CBLAaH1Wq9Na4oVynR9rtf9nbsrTh3aLOhxnZwprQa6frEA3MroAsoFqRRScm3ggCknD5srs8321rWM92VNdVewQFF7kOVClzx3bfuA47VyxTbOe8zmBvRyvSgbP77sB+aRDbGBP4/nr+7BBVMxSEtBtW4Ouymzv/7WR6CPQB+BPgJ9BPoI/H2IwG8JVE23ikXwz37V/bfg1N01nSg3yy7lrISpAxVhGxSkmZQHRDqiBqFpwIdJCfMoncknswYreUtiMQBA7GT2Ie8aAsa5qSIxTFpIdkeAgwHUwZifByQoY1x/ZVd3AbJKf010ZEVvTQx5WXrx/PzIKoFySHtNAGP6FECgWQx7JkANSJM8hTMbIRWOpFN5LwDdxA+mTUmtfYfhV3i9DsYZO4H0ThC5C6gTIMz5GOdoHtC/aAJbfaeOfDHNCuSKW68uw7uYRDmnNS7IGUFjrq7cVjApoKgEXRBSWXv1+YWYJEH0tZWZVV+dQCZGu5m9WCZIShXtkZMpzUxbGRtZoTCzJbnMDNcA5mK007cax1IY1SR8MidFiBrMycHbyCfp9ZsCUgWbSlwtDgBS2+yXvJZ9EZgIQAeH7NOWSeN981x/r15Fj599q/eC16CXzgXWXwJGBAS8d3p3QwWH8euoQTXeAbhlqCSLbu8q921gVWOkJNNafY6ONQmQCQDEMgbwusJsZgajekXv72uO8xerh+2z9VttzCzV54/fIYmetj/55UV7fTXj82HEkIa7PhxDcwBQNZ72HPvlpip11PV3DACd8JyYzbDPIQaz/i1cyLB6jEtCnP7XSLTLNCkGS0QignB3R/ZJBpT1lbB071WAszOx4f3sNfV5yn6do7pcO26EswuQqtOvQHW+LMAX71TuK4CruZRFAkeNOIdUCbizkIuhHVJYOcDA7A9/9Kh9+9mkPWb80vDyj9ru1Z+2B5ic7e8ftL3pKSTqsSdRMarKf1OIEIE7eqgbRZSxRK5LD3UHVKOy6IBqrlQucEGgTyp4U4DVHe6kwOmlLUn6/ZrzFPmyxYt7mDsZdCWur88Bq8sFTLKS4VpHSwym1gAxAfre8EE7g1k9PD3LulNdoJPv1cuP2otP/zMxATRyjtymSOXmbvu862pnkcoZuwFpXAcKmAoo0y9Q56894hSiPHeVB4cxRGqeUUM53+u6KcuqgVOcf5XPsl+qOMJA5zTXZdfRO1O2S4BbwLV46WJZfdodEvbNasI+C8oNTikIGtcn32ONBFimWFAskN3Q77qYex3zusla0Q3beHlVk20Hyd5a4OH34T4gecGs1ZcUfXJIvH7wfvbKSiCz2+lzFiry2jX7UWqM2kqBa3Wess4i90XGLCBNnKo3uq6QugI3oLU9q1XmjLlU2iOqALllVP1pGbffakspJlXg2kt/E/T+1kegj0AfgT4CfQT+HkTgtwSqAiKZSlMOE0WTqQI3xZjK3CgX3bKs2wiYuDhiQkik1Nf/V2VbFnKczBP3TZL9qXP8SGpH+yZnSGFlyASZSNhuNBUh2T88cuxHSen2D0nkRjISJHUkWxoulUsvoEFCzvEoALc7WVkTf5JdHxUY+bvgMT1YnXOmSbRyYfByJVuSgmzSAZs/1QU4c0RJ5pwreOMoleolFGiPZEep8N9lvibbE1YAh1FzZSK9j1x5H3eo8vlh+1VCGkVZmCS7iNviOCxQ5eeAS5PsrtdSMNuZ2cjgdJgGsGhSrDzWeY8alQgIy4Sp2R8XBrbYOd1DdceULXXEiEDX15ZBiay2IzBkgDoG00RcU6ccU0G4IAuZMj2r4TgiA8XZ9+T9dvDod9n2s4BlexLD9C4+bHeOoAn2EJTImgpSGJ1D72p6U2W/g6TTyJtYehwyZ9Wig5lutq+EvhU1nugmeTzymIl89Zo6RzU9ixlzwXO9Pz2M0EQaKOV7SYIFrvcbZYy6mwrOZBpJcmGfZrBElzzti+VBe7k+bZ+tnrXd45+0N58z0mR8wizV1+3Xr+jVY22v72VVOb4wqNMJBReAZjH5JSWP0RJFlQnrc+p80ZgECU4BBWyGbFy67QDVFlgSV5lYDZcsqghYPQIx+ikGu+TfBQbCgAoow1zJ5hWQ1fV3CRCVQZ0zP1Wwav+qfakaLc3Z3yXM2ArQGsdY3y8GS7wWkLcFqtUHXUDOQo49lmNYuROk9v/77z1pb53utkfIgPcu/k0bzH7WHqCXn04Z5TQF7Mmo6opGgSKFh0ifPZJWhiwQeU1JRSRrJN99LGy7zw1tWbfUKURDPmd73JWEW5AAmESiLADlcU8Q9vEeQOUMXe+/gWVdYhy0WM7bDAn02pjw+4xe1Vslr5HK0kGPQ/HTN563k4eP+BjBpqjzrl2dfwhY/QXMpMUPCytupoUuN8zrYzQiXeFEoFisa5yK3acsYNeDwEn202NOfJR0836OgPI5Ace5TsA+Mj5LtnOxoiASub/H3JFYSmM90H6m720xQeDtz8amHIVvWcf2sN5i/CaA1pXX88W2ASXIkTmzKDSIk7G1b3VNcWZNTJQa71A4m8G4z0GPMsWujxXuv7oGa/i2ew9oZT3NLyhhOOGKNT5g/d/L0vMa5dIy9SkEZUyQY8e8PhoJ/5IIVC2ROFKmihVevRQF5xqa6AqkZVoZH6QnAOtlxHGRRQ1Dq/SZfwiP6VNlvbtfkY0Xo3pH/MrVvpf+dmdS/62PQB+BPgJ9BPoIfOMj8FsC1aqAF6sqMDXR8T4TTZMl0w77gJQEf/2mAJckNclTx57yvIh3BUZJ9e/aIYn5dCw7hYMv81Gn+/QqwXSYXJubKknbBdRMYCWVmcoYTg90FnW0BTkp4OLe3qzktzCgAkuTRF8XN1GAAYlWoLZGHwCLMdLhPT7LsQwxGXIEBP+mXX+rIGEyggm1N5bnhJU0a9b4AwbDsTHFdMoO+8+Ek8cyYsZRHzqBljMtcK4kzSRStySaxRzC4Eg2JT935qi9cjVCRmZUua4Jcs0PNH6CGp1OnRHZ5b2yK2HeYDdkZGN+UkxKQ1Zov3BmMgZ+epRwGHYGobMec38B2PoMWSILCySZvmfXH1cupAIgjzP9vXuM1BHAwiYenH6nnTz+Edt9lFjvWGxwruU1AHX9klBV4SJJ4xaIRNZb7r4ZUxJQIqtW+xLZ6BW4OQAAIABJREFUY8bUlENsbqEMk70nEQ+bVlFJsp2fQzX6nGLaAmoyK9WZm8qASXtlVfk5JkqYLBXj6ts5YxNXWA2VWHOyqReM+jiH6TpnLu+H18/afPyj9vZb328nR2ftF7++pE/VgRgyzTD8VBYEqhorqQwQjG57owX/MqoCVdecDsBRRSem2bnsSRg69z49rZowFftaQLWOcRL8yLC7vQ/whFVz9mn3WDG1jjJR3quDr27a1ZcqmJkLLBYk9YBRWdU7TZUcSyOrahzsg80cUsGKZkrEi/d3RE0OI8f0AEb14cGm/W8/edbeOrlvZ6OrdvfqX7fx6sN2fHhMDDBS4mtnRPOus1Rxc75PUUVmtAOmUT90QKuQeNZAihHpKy+wXse/O/ZZsZ7rAif7LH1MoFo93TUf16fzfGbIQgdG6i0k2mCwdIcx0gqwNINdXTCq5gq5w4xxRIKiBa64K463B+UQ1/DHz99vh8dPOsBT5//V6xf0rP6K115nnda56P5wfDIXtdaqyoWw4XFpK9ufPNfe04yx8Rph4arOT02q4lIeya/no2u6wKRjdW5sH4ChdSX4s+AzYDm97rKKStoLyApc024QdtwrLMcTc6QbwWqk4Pa9+t6dooTjbrFEefBGUybkzhbYdrt5zVfz3XZFvGrEkc+Dx0Q6nVnX9Cp7aJbMnbXHNhOFbFFAYh6wipzdKTYWAgSPGxh9V5Kycotzuvt6ZIG93Mua9/qonobr+6qT8XoFvMn9X03SteAoxE2xz+JMNDiMl1IGbFFFAJu/U5ZQdVjeAtVt1aOWVX/rI9BHoI9AH4E+An0EvpkR+C2Bau1EdQfBiKXWbbJjslSOliWxKvatmK9KKrdAq+6r/5fgzVE1zsnjHWWd9o/a6Hgaie1gx56yq0gTZR5GzJOZwMzswcCY/I1wWc1UExknExgMcO6Rp8oo7uGgOxrb92kiBmORPjFuJD4jNZQwjYKHkQzYgaDV19pzqvvkXTsgId0fw6wCFJRrOgdV2SN6tgKIUSHCDZOIDmU57e0CFBoL+whlBkz4ZfNkRxMf5yoio9XlFxge0DfI2BxBifsEgBGkRhJcfbRbA6QSFwsyQs/wPiISHWvdEGXBNTokeb5JcMfcyDzfy2QF1FaiX+BUhqk8Nav506TRo7IFCeXu6hiNjKgx+eU/57vG4IUEcwjAPHr0Q4Aqc1Ixosl4G8C/xkW3F/8FNvXzrj/RZeAGaJgjwBLpCEIB0X45jiZyT+XCHAPBjH2LaSLuZKJuuJsfRFn7V8xa996uO5nsDBn1cY+HD7KfgtLIfKtnUdBV7GqNq5Fi1FhGpjWGO/bjAeReY0Lzmp6+2d20zW8P2i+vH7RP7n7U3nr7x+35o4ft1cV1+5MPXtO7p1mU/cCyqZgnTSmmsGZ0+t328DqyKD2q7NaENeWYJaXdGU8jg5ZxM64l+xhRHchK8RwfLzxaXHIKCPzfQkuclrnf/r87AWhApVHRtbdw/QoAe4XL78p5mPwTsC5hTwWvOv/OYFOLoQNoaLDEl/v/paSYNxEAO9ZFVrJm91IEoohyyGil5yeb9j//g7fbW8ebdjZGTvv5v277tx+3o4NTCkqsaY2Txsi8cf/dZY1YjHA/XagxUYq0GyCVObq1PzHeylrpTLiy69vj7i9VsJECTj+mX/akBrQKVO09FqAJVDnOmkV5fPlyHM2N4JzXLucAVpjVa4DTDKn32rggjV4AWuPGy/MnzIB9+vw7qDgelSLZUhTbO7/4pH328U+REjviyIuQMnh7RXUCrrO1jpEFi2KFB8Y510bPJY8zc0gxL/PXgdesqCJK/l59xyXjFazewVoKcKvnVcMzj7lgmPmiIaJ9XNduiz3lQJ71AEPsdcbrhQZvrrMwquxbJP18rgUKTZdcivaa3t7wGapAjKnbbA8rT73GcemG+Ko62MBEbwCumlgNJjL5FHeuVTBYvJMBl553TJC1oXKRVtYrm7qTGa8YI3GOCS5TTmJ3y0QPCyWuN85OXQHW5/b3EwNdgWsa6rYrn/JQx6J+WYSzMMPrNWkqqKsrgpNbZWX9fwHVr9zqc0r1tz4CfQT6CPQR6CPQR+AbGoGvAdVKhOv2V1Wcv45pBX2dtDPsafF0217Jkld1wCMVbevh3UiOqn8HINmj6sCBA5IqONRIHg8wSjp9aL+flXcSIyVmsGTKS8dTh74LJvkkk3p6oyThSg5JMoLMTCAn3tqf4KQ7Uu7l7bikvHHQdWQNJieyDOSxAoExybTMleDB2r6y4X3yxYnGSI6j0YFVbGV/Juxp2BP7wMyzSQCVA+8CWp3dauIcMxfBvD2ZsFFKV8sUpdjUTIv1ufaTZh6rQJXt43k6CQtSh/T+1XzT7czWLZMrSOkibn5OUmyf6WjEnFOlvMY2jsTd6ArlurB928/X1bh6iwtEV5+bMXQ8jeBGRlmGQrMpelhxHpZtLtdflZQyfOzz5ASA+qN2fPbt9GbuGQzNZ9aX7eYC06SbF8j/lHpqlFM9xjJjASCR4/F85cHpV9Xp12B2pjpx/pVl8j1lzotZiyFSWFShWjFS2XzjFMOl6t/9EsyGKVXia0GlA6owQfe4/97bZyjTap8eayzSXxlJx5dAJTki6WK5117CQl2tAKpIe19ujtrPFr/THjz/R+2dZ48yb/WPfn4O6CuGfw+TIGW/BxP6o5Wg0xwdea/4XcDZGWjp+msvq8A1Uu2AGWNfx1hoqsN1HuN+2VePq+Ck9l08J5iqpF0QsB1Z43clwAKdMkyq3lTH0ETWDLUlSJ3Zk2m/IOeWby+mmyFn1VRJYCrIMbhhwIwJAMPYy6JrwDUk5lNcod9/tAtQfbOdcb6dTTA0evF/crZ9mv7UcUbTUIJyjqojhzIftwOqyr2rqlLXhu3PYR893spgBa8Gxv+CTLvriodcSXwqF/Xd885+426ObgVGxrzAlP2qN+zzLeDJnt0YCDFrdTbHzZaike2Xs9kKUC/bvJXvcifrcnr4COD9oJ2cnHGdYL0SW7oy2/z6VXvxyS+RA5/n/Bl6bQB8ypJWO63b152PXQGojM0KdLa7IzbTdW4RLJxhXVu6OcnucwHVMrDKLFaLXcQm7Lm9ybz/IC7fFuq4Ngqa+WxHW0XKjfFSjJzCxLNdsubOjtV4ypg6zkU2Wedjr34qXlJ46Vylw9oSM9bNgnPmhtdRN+QL0I9kugGgBxQEncO6OHcfmCe8z3YYYxhX+569Jq6ZsXpDEcTineqMAYB2zmMLe/2zn1xbWVcR6sq+urbZj3l+LvlvPLPYLrvq032fdSEorzUinBWgLjvmNYx2rrY1qIbOc57t3wT7VPte1bry97c+An0E+gj0Eegj8M2NQIc+i6X4CqD+94Bq8aHFGwh8tn/4q5ewgKpJ2pZVVZ4lsDXd8BmYzeT1sI+kEEdJUJQ3DhkFM2gPHkS4BtsBCCZJkiAcDZHNCnzCOJHYiHOmOPPCqk5AoTIF84WJlgY29pnKMMJcknQpOz6YCA4c+SKgIH2RaPW4JKHkfUAE9hCK3IaAtQGgY0TybcIZw6CQP4zfqDZKCFr6NGVBIuG0cs88VcZMhJkQgKcXTxBQvaa3zFUVrcl6hl0godT5NRAkjGx0dvxGTHiqQFVwGPUjyW3mZWrIEiBCDMzi5JHZ1jgCD2a8H0ljZMiCQUGxSbJb64iMgkBJ9WPIxBuTtJo4J92VLfYtk+jW3MEdZMQD+mXdhxpro+SQeOPk+uDp99vk8B0YQE2ramzKzfKLdnv5Aa2CC2LM/iFxvdfhVRZ168EVpswvjmXcfwuM7owKyGR9BKB4f4HVMtRhX9InuZU8F9CuALl0C6gmxY39rSNLnKvqfSbMHEv7UjGBsSfVXlWfV5Jg+1SLlbvleRsBHCDvitEl50gez5kVedmO2iU9yb+av91GD/+gvfPmO/nY//CLl+0cJmkPZliGXbZ+AqO6z74rC1c67vfi/I1T9UWP7VPteqRdB66/APFIQFnDHdMqSLUoU+dZ3RKjsKeV0CvxFZgGuHbjZQJ7ZM/4XYC6skcVxlDG1H7US86tJeAzAEgVAWthDlBdOjs1cQxyjmRWcCK40bFbtULN1d20A+aAfvf5tP3z7z9tJ6gPlP4OXv+rdrjzBecSg0OU/SL53ZVR5fyVOU9Rwh5ox0tF0tuB0k4SXqy+142grbCvdZ3Z7nsVK1wLFheMl0xipOlKWl0j6Unm2EfRoNQb2acgla87wKzXFY/x7WYBOIdNpW/T3skZYOoaE6ENDsAZLeN6x/Sr7R21ORLhZ4+ftefPnrF1nN+gQM3QltcvAas/B7SiHlCOHWiELNe5xvxkkSIsMudpdokjtmvPaVx+T7t1XoqT3YyP4X6LRV6XfC4XP+W8thm4O4mYIDTHRmZZBloA6zzWAu72hHqtWa9pqOC6U2ZMXjcAkM7FhTXedLODY58lAOa6ZQzKNdk95NOtTVgEcV0RkyVKhCWxXMuQGn8LGrgnY+cdVnZ56Raz5ve55lIYuV3aXlAM+Q3X5vXMEVESrZo9sX2AdUphAaIMq+HKp1S3xpQp6dUkidJHYKnwslZ4ify3f7FcFdWjXk6/gtRFoCxgOD3Ddb9f88h/LRTqj1DGUP2tj0AfgT4CfQT6CPQR+OZG4Ovo9LfYyq1E1OShBLwlqQqNkeSgkoDOJCXWF6YZyoQxJiIZsaK+0DVTGKk5j6Mv+I0cpx1Nu2TUFIQke6BJEcBnBAu1MxX4wBjqigprFfkuSFDwJzu0BxiVwbS/SpnuDr1WQxIWDWym9LLujSr5s4eqWuNM8suBeEzy7M3HxjC7030ltlbs7U8VPApIOnml7qe8VsZrBJiYAKruYFJu6WmsXkwTSkGHbEkxnQGQJuEmg52ZThgBZ7jKRtp/xmMhF/msAFWTW4FsvWXiekNSeR/5nORO9cTtYTylgdJ45HzG2if7dfec+cgbKkeMYZOpZMCuia3AuTOCEUoJbsNSKuETLcsmY2gVMGQyTO/uweN2+ohZk0eP+RylqXYakwhefthur37BqA9ADKBtV5Mc+yuRaoeA1rTKhuGY52hC5ZxUGVT2Iw5SrIWMFDJwJNQm92FVq1+1dr2Ys6SXASsm9gViocxYduU4HWaym4saRss1CSi5y6xNgIvJtdJfk/CMLpFxE8R0QJXXupYuCenFYhdpKGMxAPvXSC5/NXsCQf+P21v0qY6RPv+Xj87bRy8cKwR7yCLZZftkQvdhEycwqhoiyayGtXRPVAKwO0rKBaEWTjJXVcaV5/iz98u+uqe6BRdQ7W786PH2WMSdt0veA83FagHfxcVt2D+de+9kVmVMASgrJJu6ty4ApDKrKwEFz/P9Fjj/KrPvyNTqIeQTbgUwxG3XNUaiP6FgM2RNj1hbP373oP2z33nYjunhPtu9bIPzf8P5fAlQxZcV5YL9qTKq29mpKVzImOdck2F3XWrgFXlCXTu+1qNazGT1tuew800VRheEIBbZ0ZxTFZgcU4sSkX4rBaY4ccd+i/TuUGks5nBr9K4aFw2mLmEDNwDaBb2p145+IYaCtyXM6p1916Pj9tmrS9b0BKD6TnvjwSnHT1M4er2JwXJ+icHSz+ld/aK2TSMwCz6qKAJYC3w5ZkqJb2FwCz8CSZUVHu/q13QfBKoeywJgbIP97khyNU0a0BfszOcoQuI8DihOn6px23oDKNkFfFM4szVAprLmLCsNZm2wDm46UFosvsefI+t6ibKAIhPXBvtUUwqJjBygyjm0BOjHUZpzRFa30eN9d3Od7ZPRvVMl4FwvzqkNzsp3tGMkBgDdGyToa8bXxGHalgQLJCm1WBhTlqujdHkJbDK2Rikv+8F10d9GnPNKhJ0c7WNlu1TrIucB+7JgX2fx/qU1IYyqZ7/OCTLnuv5Wf25vqvTVJaX/qY9AH4E+An0E+gh8UyPwtwSqAi5HrNg5tP3ZlMFEdlvvNkUgISXBr/q3JkvKagftJN9320XHrI5J0Ea815SvfXo0BYgbWJ89ErGxZkX0Sd7LhmK+sxdAQGKrqyr3lQy3+iaVRiqDG2B+5FgHWUdbVPfoPR0BkMRDOwC56dQkVpmtgLSY32JCS4Y5oH91iGHTEMAMMZaeUUHxgM8L+I1Erg5pDIxITEfKdgVNzjLstkegmhElSZU6kJbtVRIqviogPCDxdD/SX+a7eJ+AOrNKC7gWsyrQUZ4qg+zvjo4wGfcTSc14j7C8bG8xqbKSZdCThLNLSqVrKu8vljWfkX7J6uoK6+pnAhxG9CEqV/boHBy+0c4efhdJ54PEO9JVPnl+/km7ef1fMrZmAGsmgNsVeMqCjpEdx2GZz6FYEHpZE6Votrdsq+warxG8BKQUm+p4mvSabhm2Thqb3r3OCTkLuGNSAwVNZuP6KkAzfh0ftyGhhundUepLEl0OscpHpXgENsQP8ObojpuMqLlt58uddokDKupQ2KQh6e9++3jxoK32/0F7653fpb/5uH38xaz9pw85flQ9qKEk4bdAI2OqqVJJeMs92njIlsqoBsSGjafQgrRcSGh+X2yq3133FnS27FFJH7uDGcChtFdw4XH0W6aO5FjGCyhgO8CDuAkuFqBVR9JcYy6kBNN9vJqVI7AxFKgqz7RHW8lvlAsBMa4dHVRlppds/4LzlC5r1ug/ef+w/eS9s3bIefRg73XbO/93jJ+aRfo70I3bvlTNsjiRdgVw/uzaCGte8mUrRj4W1jxrNSdHgauvYfSt63OY9SzfBDs9lCGjC7WmNzLseRY5j9mjjImSAZJVXc4AXEvZQ0A7rN81bCm/tgXuu1ew57LPMpErWgl2OcZ7KAg+esnzlNaydt9+ctbee3rGDFmvUQBHPmfDjNbXn/2yXb78JExnVAOempkF2q1DwGVGR8G8l6EU5zJzemOcxLmXGcoCK3tRM4sVkMq1KHhbuSzntsUymdtM1eEatgFcq9bYw9zMYo0A0Eh4PdF4KQxprr8CQPbLflQYUeXtNbpGgKxyBBDJZi4ptPlaZ8vu2Ntq0SNFAB6DVV/xGa6XzOZVJqzjL0zrivfUVMxWiXticqMqgaKHnzVQTaK/lfJzRt4sZrj1eg1z9JjrS0nuDi0eznFNH6+jlcpnXDa1huZQHIkruXZemoZtzeF4dg3WZdvox6bouXCUUrhdQbruwkJT+Vkdurse4Vzlav30tz4CfQT6CPQR6CPQR+CbGYG/BVAVgAI0SCIdBmCCUHI3b10CGYC6HXKPvE3gEKBqumSXKUkuCck6Yz1I6NmK09wHHEKiu3+E7PKK11CF3z+kf5UeKFOV0c4x7wETB2A08UUJnGTUR2X8/ADleIOxn2QfKr2TFs9jQCR7ZX+YpkzKeAGh5E8HSIdT8CdhHJCUSfrt4sg7hA3SYGkE6G0kpGMYI1+zSy+aSZ2JrDfViyPH4UTfyy8CYNMrfh2kd9PolCtoTGMCYssgR6OSPXpA9zA1UdqnmVPa7dxGEn/3JfNW7e00bRf4MioiIyKIjfftZZ8KIMlQaOgSoEpSu2Wj6tX1eI2h2R52X2QiJ8C1EBDegqRRJlQ5sYmePar4FZ++145O6UeVHQMgZA9wSlnSj3pz/RmHZBZJtTNsx84FsidRNtSfiUP6dNNw6YzcGktTTr9sT0YE2bPYAdUMtLUQUkl3/vt6r2InAY6s0H0TbEYCaVItQ1p905FCZk5LMar2KiZzT98qP5N46xBr/6IzQnUnjdkOQHVJkeNiCZsKUF3ACjm2ZAND/Rmjai4G32nP3/tn9Ew/bi+v7tsf/+IiTKbxS3lgl15qtn+fXj1nocqUZoQoi8ItTo8qsfJLA6Yvx9C4PzKyvCA9rC4icZzx5rE4rkYaW2yqhkACUOOT3fyyh7WkkI4Q1Xna0SA+TzAhg3gB8q7e0wKta2TPmiwFw0uSOUIEVjJycdlWZ252xlQ798xKRWIuSD1lNM0//50H7XfePG0nMO9nuy/a/es/QRIM63qwz3monFvW3ONpADTIIjaOqrEokWOcs4j1Uf2oW5waYLVlXPOcOtZh1LPLHmtZxO6ykzfyeNdO3LNvOf4eawsTmaEL3LkGbNGLqjn0DezgfD7LmJoVjOAcEyHZc/uTN7CJM4D7GBOlvYOH7Zefz9sV0u+N45lYu28/PmnfZr/tZR/wOUPdwJfM1f3Nr/giDnx02m3ZrqgWItXmtcpRKdKkRcH1ErZUEO95uy0qlaxXOe+d7r6+TgVH+s7Z4a2kNfNdXSMqCXQGrtclimk497qX0kViabAsUNzibHwr057Zpo7mEvgp+x6yFiy0VTuATOhAsMrisqinHHfJebOxoGOcc1230AH4Z5TNms8vt+qODQWo3jiehr72Rr+3i3QzY0bqAsaYT1jGiEqTJUGk4l4NkvwbIhSVY4WlLbQfhlTwLPBkdXaFQu5Pm0L1sc6Jw2WEv5kGnOf5mEXRjKsJo/oVwP2KVa1V2N/6CPQR6CPQR6CPQB+Bb1YEzGjMBP6GW2WyqIz3kFf4h99Zmn+5Km3vqckOACdjbE5Nj9Jzao61JoOzRn5KgoGnZrviucc84zHPHGnQAgu1NyaZZLSBuezkgGfh9ruHNE8wqRRsF1ZCc6UhUt7RtKbsbQASOyRpI2eQAgTSLwrbsKsDJwleMQDOKRUYyJje4syKe6nyYQHDzrQNrfJn3AJjRsIImhMC1gCpmBF3LKIGS5ohVVJdjr0mmM49LOmw80kFeWPeQ1bYntL869iCLpUMo5FkKQYruhAr0S0GbKSEOX2KfgrxFBBj7jQY2LXlISsm1P7Ucm0tQGdKlu3jMYGefbWysDXEQQBjD1yNopF1sBdPqaEyXpNt5bp5LjGWnR2C6o8e/QDTpLf5bGS8MUdhm9dXbf76g7aiN29kv6LFAQDaAMCpk/JODJI0uyJBlZZW7qn7aSS+yn5re/yoMK7pXXV/ZVMBteqyPdbp7wvH27Ftlbh+tWLZFgGJRQDBSICqUtBOfh7kxRrpwGv1LwpcuB8Z6P2a5NXvMjT2dK6QMZKErwAJl6gRrxnXsaaAgFq0XZLgX6wZVbPzbnvwzr9s06PnjLCZtP/0i9eAHRitzgF7j77GEQA9a9mihKzwliXtpL0je6JjqCQgrTE0glp3zEM+CuNasm7DYoJu7OORGvytvLMT2rtm+PTtmJutdDeMKyyW/ba6/sqYLpT+CiA4hsWwYgqkg6vzQ+JEK6DSeElppzJQ1yPPj5syEmdAhU7Vytkf7t8ymuZx+9aT/XaK4+/h3Ysw60ecL1OMz4bI51OAYN/u04dcBYxdxxc5GzczmTzOArXq6azjWnLvkgW7Jgqc14N1fhTR6vbxc4oPFoMETwJUf+fL8ToAq+pn1dwHMyCA6k0H1HVEngFUF/ZPcu5er/zaozAx4Lii8UAe/ujRcbsdP21/9inxYh3ooCsgs/f42YOD9p23nrC/9LgToxEFp13W0vlnn7WXn38WsOw57Tma7QtD3e1n13fOm5eRkcWM1G0EYXUelEeUC8I1JDPrMffstHDhmCD3V3WFRluC0OrVz7UmdbTOUM0iB3249s1GMk7hxbmnni93XBucT73hOulonjC5UcW4nvhczgOuvmH5PVeXmcvLeCdjmn5PJLULrr/WfTRnY62Pua4KNFd8zg0M/j3n0O0SJYyn3CXPB+gOUKtcncNz8rMFO1Zg/hJZutjZYQwO27DhujTvWkocMxNm2Sum8ZQxJhYC0D0lxOzHnN+EqUBpnH/9SZFwFYc4etmnEgl7bdgyq66k7lrRPaP/1kegj0AfgT4CfQT6CHwzIvA3AKomVts/6m701vG3kpSvbmYy9hgKUv3D72OaJglDTZ7KEMjeI4HqiQmZhhq85piu1aO8L/2QGoUoISV5OiLZHwKA7HUTLG6UJrIpe47+MHnbh5U60CjEXjA+VxAswNJcBACxwgxHsJfZpybtytAcDwLTtQtAHcFmmoApC5YVrRZIOEVo1TFgynEKgtDxFFCLp4oJo2DO0TlmTALNjG7JrZJLE6lwQQJVEnCBSuaRdmxREs9QneWm6XtkrIzmQ4DvcnBlG5D4SfXekqzdkWS63SNcVTW0UUqYHD5sSQfZOoBTXYsmqBoxFTiOVUtQt6DUZFW5tv1efr7PMUOmp5BgRKLptrJN+4dHzEf9TgDZgBiFO2fXN8vztnj1C9iRLyggEJsx3LjTZgDb9qd6fNKvKYOGC256UMOYCkxqHEmZKBGDL8G4rJp0tgBFSbCGMjJJuqwa1IIm21tMcwJeOhOl0MpxfykmTRfYgDrZNaW+rsliW+8Brsl6kQLfL5EEA1wTHmaobnDyzQxR3mPh2BLYIFfsNYzRS2SLM1i3V3dP2/T5v2gnD99ljey3//Sr6/bZi6uAh7BX3LePDviQr7CoMbYSiAg4qk81JktKqwWsjHEZES/ZKJNqCzpj1mDkoUnc07mbm6EQjGT0ir/zmGso40oKw+c4KXfcOMcXsGYfqqNnlmg77U9VEiyIjRswQOGa3sENPwce8kHlDiyrWqyb7GsxaCvm52rY5Vzg2/bs8Kb9H7/3pD0/m7ZTJPXjzW/azuWftuMpqgiA6gBjtABVAKuA1N5kpb85zmnElo70MYtbZXyTUyNAzR+63uTAUn8u7qxuFl00y/I88WSUAa7e1chVPd7sQ9aHRlr2LMOc314jXV0wgggzrSXHeq4UGAyjsc8MRvFyOQGo0pPsCBYi+ezJk7YZPWx/ClAVzCqtLdBexYGnD87a+28+Yp+5hnD87abc5Q2vXgJWP/01rdBq9AGsrkfXbIpVvrxGyDTUGzeCSPYvzr8dA5r1yL7ExRy1g+xmWniRtlr48LqjasKmzZgt8WO1BFSc0laQdWclyPs941VsCFS3jr4loRXkrl0rnQlZnH8tY3kw2Gds7DKnVHAawyJQqa7P2hStdMjWQDv93RYkYYa5dt1QDNPA9m7KAAAgAElEQVQU2PvvYYzvZ8hYNKki5o5HkrV3HNC9c2UdmdQ5NqdY5t8OgTBu5XPidovcWFaUIxcBr+uRMyalNt4l6g636xqA63f/f63BkyA2jRcWVTVQqr9lX41Q215TtmvqaxeY/sc+An0E+gj0Eegj0Efg7zwClQn/tbdOv/YXmNO/6mXCIaehCg9MCvxJiTAJSm7VD+ljuwDSMSCJ9IfflQKfkQzJNWjcg/EJ1fB9kv3j8VEbHJBeTWBCJ0jBHCgvmwFjNxiUaY0AcQjI2iPpvYPlkTG1iu7o0nvkfP7suA5bNgMjZU91D7YhECMUZXmOrhkDohwxAiQGmJocmTZXD+GQntbxPmlrZHe6BzMqJ/SHUsxykBRUCQBr9qCjSXivJF0moEqAuwH3ibajFeq9/LUYKkGHsmH7zZxfWuYgsi06BEdiPF1E2utmxFHYntLglWKdKgGuaGeMiA26ubd6T29vmaOYebJlfBVo0vWwZias42IypxYn5rOz9uDZ7xB7+lGNXIh3mJH563bx+U9hpV4Td+TajuUY8e4wwLKAQxjT3YyXYc8FqSMMXQAj6T/Nhmf3i1Hbjp8R/Xp3rJxtCq4e1RRFwki5f1vQ4jG3h9B9KzBa0kcPeCXTIarzexUU7D+VVYVSK6kv/YrpVUUKegdQFcyaxt+SWd/RWye5qPxz7UzNOObSv8idM6XAm/32+eas7Tz6vXb65PuQgQ/af/1s1f7sw4vM05VAtldvRBydp3oACM2EHQsSYY6LT7eAYZ/qhBc4b9TjIGvqsrL3N+yqEQjzXK/PvghewqBWZSK7zI8b2eBOCWu4BK1Kfh1Po3GSvamrzEkVaCjdBCywT1eYCq34rmtreEtiJpBYExuBamYBR2pNbIjzdLAAXJer6rsPd9r/+pO32xOmzzykmLO7/rSNr/4zZmiYl02nHEp2RpkvvapKgO1LvtdMK73KVbxQEv6ledJ2KdtDnWMuGBVElJIj6zz77V2ypD4mACyJb8BpfuYLQJ4e5ABXCxQCVfYbx98bjvlmcQWbisUOrN8aoBgWFQb9ag6Lh+x3qQEVRZKHb7zX1nvH7b9+cgEmZAQVBTGLbWpFfK3H8+Rw0r777vP24Jh1j/KDATX0xi/b1ee/aZ9//AlS4zmsn4UJnbz5fK5LsqDOMY1qgnNcQYT753fP/S+NobqWAcG9vak1VsXYRPhfSgrP5iieLfSU03WKHC4mgK6PGfu7KDbsUbWYo9mWfdwWNLgqC/QtSAT+uUaNHcDyhuu325BLCeubc9UCh8fAesKKc2bNGnL9ZvQN59mOM6njOmxPLM9b8HfBGde+e8bj+DrAo73EzkylCLSkYLChlSATbFO0KQBuscU1IESewZkKVgeAdoGq22A5wR/c7kueoWlSJqayXpcys67b7u9RsaleHIoxrtvXin1fu7f/sY9AH4E+An0E+gj0Efi7j8DfAKj+5Y30JZ0O7C8wrZ2jbVKB+JvyLKEhoDCJgb8DWsK0WpHHHCMV8SFQ9hBOVf51nv5Ve+JkFw+m+wBE3kGwStK/ACjckYCaAMeYxkyFJDNAEPAqODTBSc+b8lD7xEy54nwKGHWUzaHgiT40DU9gzKY8b+AoG1hS3YMnJHe7PM9cd6ihiJ9FP94AU6EhLFf6XkmkxiSTozh4yi7RFUW+s4bNEHLJ4DpHM7YgZHM6AqePl00bgFoEJCadJnF+jsAwiR/saSSg5mDK/GTJwgQWwNFUyj7Z+hJ8Gquaz2miWCytrqeBbzGB0klUuaKC67B9Ju4xhKrPIIPmJxJwCgM7Qwxw6Cs8fPCkPXzyFjE/zDFMP7JS0Sskri9/BQv5ipfRvyfIl2EToPJZI4oHvl7woZnSLpLtzEYVqCr3DHvK54VRE6AEsZbk11v2oUbXFFjVQdnnycR2iCyArcx/imTV7KeYs/zqcfdtwqx2YDVAVSBDEUTZL4yQMl+/3zFDteZwyLQCZDR8Ie7OG5WBXJBML2Cq/FLKKKj5fLXf5oc/aqfMU90dnrYvru7aH3+gZFg3X1ilONiSSsNOHwDW9zPEtwClTKqMqqB1LKPK8Z7yPNns+E0JWB1n0xU24oJqn3MHUmW+KlR1zN3WrXhfYBqQniILu2VvH0+fIe9d4BYUgyX273IBONX5lQcXSoP5sl/VMN4AQlYCVPtaiYcy6Ipt9bXu0yMtUAV5tG8/Hbd/+cM32puHG/pVKe7MPm7T+Z8DVFET2OOt1FeQiqHWTpjTjkUVtJa1db5Xj3sVW0rm24HUQuZVjDCmX3dWqj2s45xj7fEtEBKWVWnr1lBJp1uYPNeAa+UO6erymt7Uq0WZ+nANArO2V7MdmHMxLgZasIALQOnZW99ps72z9uGvL3LVWzvHNFus8/Z2He62Byf77Z036NU9QuIqRgSw7tEXvXr1or365EPcbq/DqmYcUHqnO1ZU1jML1vurZzvn8rYCkeuJZlxWsixMyaB7nZNBL/Y044Wc/ZpzW+uhTnHhGgIUu2RsLail4TWlvlQOrAWOvH7FOVAGXLYGVPEs46xY7xbVdnQZ5o12OX8cT3Nv/zSbZK/rhsJPepnzntU/ajuF23oz5/OvLB7y5ly/BPduiHN5N3GhJiYUBnz9bcYgud5sa9e8jmm1rF3BqluzBIg6OmmX6+Qo++M1UGAtXN2ERZ0hTQ/rymM0JwBYr3hOgdny/81FImvnq1vd29/6CPQR6CPQR6CPQB+Bb1YEktLXH+6/6a3cfKubyNfJKIZ75HsNjS8uyJsAdTtb1dc5dsSqdom1yutUHnYCVLUXqoCq5j5KVQ+QDjrGY3KAi+qpyQ7vgMukpkKrhT2hJqPcT7I7jMzSnkaAreY9gEoT7t30p5lowVIhJR7vC55Mm/hHgj5mE+1TtYFKA6MJd+R32EdB8C3gy6r/znDVTtS3ZtqfPVt8DolX5HuRMZvosUcangBi90jKlWOaII2doSirpssw4GvK5wtgNzIOHQPKXIfIJAUsI4DNLr2oEoUr5IiCQJ2BTf4EZ35mJIK6iZq/hoWrVCzsCoA5SWmID11ckVzGWdT+W0fe+EVsAFVhWe7pw9udttvJWXv+xndx9n0nhjd+ztBEmqT76uLTdv7qU8I0Y38oL8iIwwgNSYztS7V3UVOoPWSeOv/uTY+pPAg2HUUDUIU1LDmnsXYn3OBoGflWbGsk0gZKkx1Y2d3MUa3nxQCqAy3ZN2Pg/sqabZfwVg6c+ztTpQB3QYxmOjVP1dmaZMzVoxopsP1x/CyLGEfUAm5Lfl6SWC8ALmvW0JxeuyXr7TWzNl8N32+n7/wBRYwnATV//Isr2Djl5ByrEMBKqdETsN9HzFwSoOa86GS/zlu1YBFjJZ5TANbQ0A8NcI1iU0wf2Xjte7C1bJbEWdxVS34etahnocxT5Jr13Igolfjaiyow4LUC1hc03+r4K3O7iJGS81Xp7QuTWmvS982sTYEd8bolfkrUD+g/FCSpfPjeG/vtX/zwSXuDPvJjesM3Vx+2g9WHSJ4t1FDQyXgaviY4/3pMPebcH8ffjCnqxtKEObV48TXAGm5NINqt6yxtTxZj0RU8wqTLosq6KfeNjKKAqvJfUXocnf0ug24vsqZR9Eleztvsek4cLIZwbAFML69hVTmGG64VC14/Q5Z79NZP2uudh+2jz2dtEsZPWastDS7ZDvDxnjluMMnvv/W0PTw7ybFxFNJYFn/2qr341c8p8rysWozbC0CsnnXPRQtI7p4MrRL4AqqZvZxCVKmkUxCjT7/G+Qh6S79iL3rOD86/FGf8DK5DjpkRwLrP9qobwkj/MWhad7NiMyeXD19zrJes7xvWt7JuzdT8/DinKz/me+brxqjKntCSad8S7w3s6BpZtTe1CYJRjcIcS72+hLV/JejkfMUX4MZjFzU25xifPT8vY7Ydil0pM9A/vIZd9fo04Xp7Z08sYNV1TXklf1+4IqZU4MAZdzbbwG9zzuEl1yH/wsj5v8JXfsV9cUAXCOf5xquY+P7WR6CPQB+BPgJ9BPoIfLMj8DcEqgWA6maKZiVfrmfb81NyNKBggdEkASYu3udzBKtfPdd3s4/U99QI49DeRp5jx+q+QJSfNjx+S7JyiKT04IDRH/uYHdlvStI8RgpsknvP6IaGwYnZn1LTIUlwRjgwWubG/k5kjyMA3gRQoGwPLWrYv9uMXvBTSPEEY7xvVIqZXarrqklgyZJ3AKrOWr1lu/ZxJB4zHzOjNMh1fK3vf+d4h8705J7n7/IZaZkM+6XTp268vhdgXGAiMEvCaN6nA6f5Ftwlr7M/NnNeYSqV/y0XJMV8jolmTHWIR20fUfZ+E8C4gdYhkmVRgvzlKBref0PCeodjbYgbXyPAHDFWwkQS1uiWxHty/KydvPGjdnL8mM/GiIpYDemHG8FIzF591GaXX/C+bAOfO/U4sX2C1JFMalhikniBND8HoMjGyqiFUUUSKUBJli5DKBsTNBeWrdx+O/CahNvig/Mla60VJC2WrTL6cNUBCjUiw986maf9yZq6hGHrGLcAVYKdOapbcAoAk1kFvJQLMMeRHtU7gJpyV5NlXXOXMG5zWKalPYzUZGaCVdbcq7tHbf+tf45t9LdgNSftzz++ap++Utqpuy/HiAKAfcfKeqesx4yjSY+qeKwMlCTJ7FEd8rvgxKLMUKdp3qRkwiUDDiAKCefIpSoPxdc0oaj9L8hSADMtul25yFEzW3Z4xj6t2KkLXG7nJP8+S7di+1WVBM8BsX4vp1+lw/aoClSdMYtMleLE/ohiDgqDEX3k33vzuP3Bdx+150eMleI82DBL9/D2E3rLkYIDtvcAGjsy7HzVMecrltud0VZXhChqPOiKryCy7Efx7MUD1jG38iIDG8jPfQVUE5Gg6+487Jx/06uqiZqjaQCsAa2yxchyNxzMOb2qMnoC8hmGSq8Xh/TrWuDinCTmi52DNnnzH7aL+5P2q9+cs6Yo0KTn3QIK14pOEuF2GUePk/Nj33j8qD05Oy6fKF8TsHrezj/5oM1hWLM9ys3ZvnLx9XwuB2AgfrfWt4xfyd9l2HMFFjx67UglwxnTSPxVSNirbITsCTVcAb8UicKy1hiY9C5j3nTjyJsAWrhHPlfJuFh+CbPpmlJxEThnwYtzYDejcuowZBIMN1nOzFKVu2RNaYq0SV+4cmT7ddm3BQVF1AZRPNAekEqMTLTry/7oOT68l47G4bpimwDbfAulvWJkks/RkMyxVrKqa9YfkLpAN8/zc9aR9WavIw3esB42rNGNjtYcn0uuXUzNzfaq55nBsSoDLoVPD1TrSPa3PgJ9BPoI9BHoI/DNjcDfEKj+5R0whaxOpkont3/0ix8tMGtaZM9qGaVkVh4VbfsjBUt0eSKt9f/k+nF9JIHi//skHyOHvPNse41GJBwn5LYTWEZBnrM+Jwck98w31IgkkjiZRZKXgb1+MQySUbJ3jS2QMgW83WDMsac7J4k2Dar0kMGuklCZO1lxV5k4GJmMSxPI7m3ZyhoJYzI4BIRa5R+SeOuaqSnJWLmrDbEmTHkv0YUJ2daFtCSLSjrHsJQTmUJNl8jblM0pv3P77EUU6PFwojrQNIVdW+NcLGNUsjU+yzmxACHZjTCmkYo6N9VfOtsqmOAOzxUQhkG5BajyyqRsbu8AY6YVAJFBI8ihH7WHb/4A86Q30hspu2oiPFi/ZPwMzr6Xv04/qrGRsTkAnB50bOqE7RkSm5Gsc2S74hASTFi0jCapwIYts3c1ICT9qj63QGl6U10zyoFdN7oDW1jY9imamIac7oCqy7GT/pbUtWSg6WcU0MRUSdqmgzSZqaqulaT1BimgFqUCvg68Cnju1zhYr5UGF+bZ8PMNgELQohPsDEfUK9gsR5SsWT8Xm4M2fvb7bff4+2z3tH32atX+lD5VbV4GSrMtt7DfYxjmQ9x/ZZhcq7UOBDsFRGOKbH+0yoEOzLp6BKtluFTgXhMcAcVdZ8x0YzLesZ9h3DoGNWn714CqkXH0jBLma9iqxYrRT0h/LwEDvofGSWWeZJ+qUvK8OEFYETOZViXArj8LKDq6HqIuOBvN2w/efdR+/P6j9vRghbwdGe35r9rR/RftmH5y+8h36UXV6TeMqmteqe8IkX/WQrUKpBe1EGmtAdhCAYtS8w6Ocr/ncPU9ehN0BdjmuAteBFDZ6DDA6UkOcOUaEPdfj68KhepLvmGu6oqxPAscgDc4ASn7nTkvlxFR1yg1bvicDcfp6v6wHb75u+3q7rB9yMgZ5dDDwT7HwL77Ums0Ch8eIo3a0m7AxzmW6jnja956chj5qkZUugIPdAT++Jft/NOPM9t1l8Um615zYAVP9pPai6tMvsyWlOynR90ioKdLDk7FTGm/5mq2BwTweh3l3N8479WyoUU2Y6IrcApAXjfGHGfNu6p/s4oRuSpHPaB8XDQqaPb0uGNdROVQVbBcU5Wbb5SFa7gVkO76KYOuAdd0i5BD188FRlXXXDMPeD9OcQ9L5vH6bmzT8srXwJZy/bhjvyPOpd/1lp5Vj6HrQBXJhjW4hgX3X/UsC9LdnzTO5m+Qa1nG1e2RWb1lH2RaEQNnXI2uwWgetH/iNTrF96zq9qzrv/cR6CPQR6CPQB+Bb2oEkjP8f7dxAg4TDpnVmqW6q0kP7OQNst4yvvDLNBN2M/2pBUZJ45KvnrE5ExLamfP6SDrHJLhTwOXZQxxHefsRGfmYH8a7JyRSB+UaS3YYZ2AAHLY3SWhNxnZIhmQolcVp5rMLG3mnmZJSYf6NAXAm+AKmPT5jSJ+d5knOFBzEWZPnKwke8p4dJBdojByxEtdaWRT3hqRVaZ2kEZ8lY5Zcij0GgiQxUwasu7BANVK/sBiyDQIAexY1c1Lyu8VryepI6GosRaS+DoVl2+JinGSSuxyN4+8mk0leBRbFati7ZmJn75uFAGW+OuqKjm7yxeiZs6ft5NH3YD9PAx5GyK3vYIyuZrARX/wZjOPrdqCc9e6abbAQAKuG5PmYJHkKU+MIG2XQzqgVyArGIvMFlO9opDMUsHagVKDKsb0TsASomWyalJeUr2jhLbvWMXDKGzO6xNuWYyu2KaEPsPJ3E+liAHcEnp1zbGSgzgSNeRKFEnrsSgrsmBrWoixrx6bShJqjnLEdmzmgAfBF/K+XO/R1YrTDmrpe78fR9IpCx93ZD9vk8T8k0d5v57S6/vHPX0RSmbm1rHuBmW6+R/RXj/mu2ZRuvoJWE239hEaaTsmwyrRzTMbM7Q1fJFAN02/hxfVTKXkVI5zzCXMUdnXLpVaELNIEvHfg1tfZq6qhkiZJc76/xjVIF2DdgBf0fHt/zeAsOarHcSWgs6eTWNo7mFmugCd7Fw8ZH/WQAtDvf/dx+95bp+2BZmMUVlavf9ZO9i55nH1T6GBfMuelLOqOLKTMuj2r9k6y1jKSJrirmPOvG2YVoBG4Zq9yfOtCJSArML2VusuQpec4I2Bkxz03eJ5AVaAmm8oYGo2U7GNV/bBmhufi+prRNIzCovhwNR8nRsaEITztEtb8aue0PXrnBzg9D9vHAFXbEfaGh+oJKFYA31g3A/qeB45/gnkX0DszOU7jnM/Pzw7bG0+OI+2OGRZxHLKurn7zSXv1KeNrltcAO9lOmVA3t9a+Mn3dhSMNdjcEv+ld9RrRAVXDYD+0UubUqEpxEKMmzv2oMojpDT87juar08cV4wgrmdSSiOc5yn8zl1fQLKNuf6oeZLyP0t8cA+/z83TFruf6HjeaHoUlttuddW45EnZ+9to+VNj2YxlyvN4B8xlV5rWTbVvA7AtIy8TJudXiftYd51JUBBZPdCi20MRzlpyPN/SSC0ZLSK/LsKfSMD2qK5hrCzkrnqPtEkc21+AbwTzPYxARr1f+2xW2ovrpmdVaHP2tj0AfgT4CfQT6CHzzIvBbAtWvs6d/eWd8TO/eSjoFqDKXSnp10jWRcJRAzd4zCTXFsLfRlKNGtMPjtQc8e0oCuyAJ1OFxRMJ0CNt0fGRlXjAE5EJWOAZk3QFUBcUm1vbEmayNYEXH9MjNFjCIalvZQ8GcObGJpp82AYzZQzpi+5Qzipc0tBnSS7jLZ5kMCQSHoFjlvbtI5EzOBrrx+pWk2nmu1OkjYTUpZ9tI/kxIhwJSEvPq1y0WMPDDfU3OWPMxBQb+4D5llqsJLgxLgU9SOhI7JXJ7gkDlx6axbG/mirI97vcQh2LRcoxYvJGoORfRxDCSws7ISumzgOoOo6INCOl+8rCdPv5WO334mPuPiE2NUrklLq/p3Xv54sM23XxK7HEAptnsbnWeflUZbXtTj3H7PeAxCwfGMCyijsvEZEcgFsmvZlQ6vir39EAUWFECWrLeYlbDlJmIf2mm434YV7+MW7dvWTNVACiEw2tCHRezkv0NUFFOWKB2J26/yiqVG2I0k8c7R1ikvlA4Ad/padQpVoMc5cFIgpU26n7rfMkrZkXO14OMpxGonq8BN6NvteO3/wnL/BA2agBQfdnOYekE9M4I9qbplsZCsum6AAtUNVDKiBpwXJhWCxRsrvGfohwQpBaAFbToEJxlEsDimhGMFqAoiawgo5jlLJCSRPOjxZFivwqU+n3OPl4xo1hW1b7EFQzrbA5okd0X2HVvZBFlZU8vsXEusCyU5aYpsvtD+lGPURn84Y/faN95CusIaB3dAw1e/7QdwbbiV8aatc/RypJ9qhz/FC5cCxZ5PI4eW49/9z2FBe8vAFJsaYGvbS2t9moLV7v6WiT6HNc6oTqQ+mWw6lhrpARtquQ2cXFczwyjo/lV9t+ZuXOKEdczx/XogIth1s1Ru9p90N54/7uMKLoPULVveo/1u0YSPHf0lgUyrhVj2VJ7PUMZVsGmekv32qPTaXvr+UmuWW7eLrLjEYBqeX6OydIn9HC+iiP1HUWTHc9hQaq7kYVeihUjMEx/eo2/iopFBJvneJ9xUxLbjV6JwsT5rEh8E0eBnW66ugx7TO3Ddnuq3x4smn5Rre1S2MqXBk1KzT2HVDSkMpCChsoX14pXJNsrdJb2/gnbZ3nSNbqmALBEXq00eISi4MYxPMTaPmf3yLdbwZzGDCuAnJPBXtNr/hagYNjjOniDDF3lSkYpMch45Tnp3w9e7LlRzsRe1wdAUuTcHIf0Vke7g7TbOd9sczkIYIoG01p/gxI4/hW7ul1TFdD+1kegj0AfgT4CfQT6CHxTIvBbAtVKiP7bf9h9uwKqMqZMQs3veOx2rwIgyXBEaNaxZzHKMV1iZA3PPmSqqtKxMr5QsrWLzBQQ51gYRmAMAaIDQOAB7ppjmRpHFSg1sycOsDpMf6iMES+PfJS0zlZWN41kXNB8APBSSmeirzxO1mqkM61OpSTRNwBT+1JHMijmnIw52KEnL0al9sPKm4StcUwOX0o5NcMBvGms5HtMdCIO+1X580AW1QStAxgZ9WKfq5iOpD4SXl2L/dlkz4TVvFeGMHNTzXL9HGKZ99CtWILS/lyBTMFiDZ1Am2EWbuMKahyQ/tLzyfRamCx6T48BqU+/3Q5P3wC4ytxUzzFWSO3XUIMvXr9EunfRznZewp7O2wPGb9wgkdy5vYIRlvsGvMKmHumGbKoLezOECRw6N1NA4jElnvbkZuN0eRWVcd89cdnlZ3uMawSNbsgFSr6cryqLGqDp/T7P2Jkom+JuE/QOqHydEZGWkikNODcmoYTKvEbaqTNWEpjKpsbxV4lpMC7PFbjqBBx6C2CHQYxAdUVf6lxpKEtyQX+fwOYcieir9qQdv/c/ofw9ZSuGSH+v2y8+u+bznaZp0YYCCD3EA/Z/xJfM6pS1J3NqUUI8owxYRjosf4oVzo6VoWZNso7c74FJOfsu6LTvOe3QiU5JNQWZmXzJ/bJ5BXBlUmseqixqqV4LsDo39TU742uVrNqbKsZSoip7lbFI7r8uyMTJs3GHc2JCMWZ/vMkaOJvctD/8yZvtO0+mOAGzBjDZWpx/ALu6BqgKinQuZitdpLr+IpffGfAFoxojpRR7XKeuv5K1Rt5bR64DRnWN2HKpdd2pAkWB2ZRuEonca0Eo6m9ZU485O8UxvF9y4ByFAqCyUKFkdQkgWi6uObYMNNHll0N/eYXMlJ89xr9B2j0bPWpvv/+tdk4f6yefv06hRaZ8g/z3VtDqOs+ecK1ARitbr5w3600Vh/9Y24cYuD1/eNxOjzU1k+LmGsa23eAE/OKjD9s1fas7yIIdYaNLb/W761Bc56WFi12vH7lWym12xlxIgnUKj3qaa5RfHvj7OCTbAy/tat+0x0/g7HfZ845pVd7L85R438aUzL5nYZ3ngwxxMdea0XlKpQ+Wz7cP1CJHZqSmGAazyfMnzmLmuSul1cTcOaquQ/uv7xxNFPvhTgNgf24Op9esmvN8p8nVOUCV823IeaLJmeB/Qf/w/GIBYNUoqaTDFhqFp2u2V7m9I4Pst82Ana53fbYzC7vqzVditcT/5VkjWObebb9qyhd5Xn/rI9BHoI9AH4E+An0EvjkR+C2Bqhtu8vgVs/FX7UpJf+03PMzz4Te7hLLMlgqkduAkP9m76siaPcbU0HuqxIzEYULyZ7unVkvp3FJRqtssoGi6P2nTAwyW7BmFuVFWa5JPe2TYpjXJTgAYyf8t8tTkfiQytM9hroQsU4MhqATBwYhxNbvOZc0IFRIqHX2dC5oeMV4LgziiJ8/nOgpny+SVxI5t403tMRzEiMl+0RpBoklOKvehR4otCgGoaQpfyugEphokBYzwHoIUw6u5SdC1vZiAQue9lrqvmFWPgL2mOgxHSpkSgKCPJwk6THJlWu8RV9ND6XTHu/FpOzx71s4ev9MG+w8CGvNFgnm5vAWk6lyLHJFnj+5mCByvkXK+ag+OZDsANcvzmCdNiOMhYGV/AOPNPoNPayymLq4egAwD5Th7mOPu64gfJccWDrrRJHlcCaCZrGDE5FszpkHQk/IAACAASURBVDLTEblkvqlMS+LYgRiZ122RQ8BZPHON+Oh6VWuMR7FDoYSMoQBsa7gTsx2YmZXr0tfz/kiA1RzqEHvvaBNBHAl3OeICXmB/ZFZXgJjrFdLQ1T0mOwcYKv1B2zt+OzH84POb9h9+dhHwIlsoYHRkj7NlVQBMkMTuE6wJ5kpKzItFrf5lgWsYdZJ6DZQi+3Xxk3QLWA2TzOlW7ppdkeGSzRKAdyeigCZScNcQi14GVcZLN98ZANV5qo7dmQHgHFEj67rg2HtfjQjxvvoShCjpVDbt+XAw1UxJI615e+Pktv3TH7zbnp8wfgdguntz2W4uP2iP9mVc2UoZwOAs/pc5qsWo3usmnSKFx7n7itrApeB2e6J25YhOvp1zqHu8hM7ufMeifwlUKwKpeUT6KyB0dqpGSrKpHleLEeg07D8mDtfMN11zHBf0RS5hy+crRxARJ1oCXqxhAA+etOfv/U77/OqmffKb13FytuBzC+DO+CU3udtWmTxlvEPW3Ag1iGyrN9USrj9nLz99tN/OKLC50p1RK1gFMbdXv/6knX+OWdlMQK3LdikuLKQJLi1kVD8vRZewpdWLvxN3dFUMKBpkU5XyYpYUh2/i5dLP+mYNpjAg+xg2tq4TjtoK+wnTuPZ8yPXO97BQAfzGmTinVN6rJNPWe4y80l/Xnu8YQzC1M+lr7cYaqUQA4NcYHhQ1MbejFGbRrTuXvXbmOpiRUGXOtL7UlVnnc5taOS6s2dUc7tOZt/azdmDaK8eE2Li9Fo7cVQszAtUqhgpOV20G0x8W1pgHnq7wAr7iHopUMrK5LtuOsl1P3YnUf+sj0Eegj0AfgT4CfQT+ziPwtwCqHaP15aZvU+Sv9oXaOmnBYZcwlNy3Uk+TO82WanZiEtAkFiSS9k0p6w2vqkut/av3MHeARhIryTmdJHUJnsDmTA8Hbf/osE1PJun9I9uKSdEI0Gr6kZktfiSPacyyUWLL/QcwkHs8tkbK6cgany8g2CERFzmYwAn8xtw3hlV1VMM94FPDIj9HLGvCJk8scyppNM44mfo8zU1kv5TvRsIbAGVy2GV8MYrRddhEVMdOjZpMl3h9FJHFliQxNGcnId8FaO/IZGp0xKMB3fatcr+jesK0xEylxgM5+3DjeB171vTo3TtuAwyTTh690U4ePCcmh+GqBebLu2l7wfzIX79GBrm8YJ91SVbKiLgR18yzvZcwgciCAZrzq88J5x3mV+t2RJ/qNI6/jjkRoOtQW7MzdzVRQuIawBkjJQsBAmfRbCcJhmkTJBf8dI+3UtCvSYCztDp5qM8M8iE+25cISMOsycD5+q6A0gHVMG7RBhpLWdJyf713lqoSYAFMEBDvvaIHV5ZV9Cf7xvNkE02eM9YFQAOegZ3cA9SPkIPutddIK3cf/aCNHv4gDOr5fLf9m//6mudYDAGwaLLlKBEk18MBzsoA1H0S8InyX74CTtk9CxqZ2JPfuyJHWH57fmX13Td3w0XjmVTySu8uUFGJeWCsP7jcAlSdCaqcFSAKYJU5LaDKd2fE0j/oax3NsuJxmXpZNFm19Cnqfmy8YKWmgNEDZOannHuHzBR+79FO+8l33msn+wN+5/NXL2kC/KA9Zu7xRHZdKb5yAQFrB1JBH5yWnctzN7aorgPF1mWju2uC50yZbNUlKmN4OlBYQPUrZUdJwXNCfVmwCJtaNHFJfu1PZV/uOIg3K4AqbN0C+fMScDrjgC2Rwm6Qus45zpdIT19znPdOnrbH7/+gffZ62T4GSN5jMnYzOGg3FH4GVGZy/ue0ldnOMqOQJoBiNURiLnjUbKxAnkzfQ5zhHjJzVQWHDLbbNmQ9zl69bl98+qrNX78G9HO9hJnMdSStB9u5x0p3PTY65HqNUTZbhTO59zv24T6zWF0b6WQO2C0wJvitSKUQSA+uAPKeItyGPtsNxziWbRlDk7AFiHodql5hC2usB9cTYNpZs567tiXsO1eabZKxdg1Z7LgRfFoI8RhkZrJGUXwGa64cjC1Eef0UrNIX7HHR2IvrOJtTxx3gv7pWRszn8rivkzNdw6zCCaPoCJXMOrZnlsMdoFpguwbWwOxS7JzDpToPWl+CGcW361gsXdWayV8F97xaUupWUepvfQT6CPQR6CPQR6CPwN9tBP4WQHW7wdvRMyZEf7EaXSNpqkevhq2HHiQZkE094sveVDnScugtkyWr7ThhAuLgb/hdadduewvm4gEJyQ6J8g4JnAmf42nG4N3J/kE7QJaqSZJJ1UDpGc/X8dFEO32Qkat17IYMVxIWtk83S0CJ8sRdnGv3GD0jBeT7mII5k5WxiGE8nbFqUjogCx3heqq0DygbmXEmbkRuLHr0eWVGE1ZVhtU0NqYxvE+clwpoFL4qk6T0f/lYxjcIqoouq4ROt13iCyD0vYXIAVMCYkBuXidzatKZAgBJJL27twBQeNh2O3rQpmfP29nTtzE1edCBWQ2NYAZxB/3ssrUvLunwInm3F/FotADML3FEngFIz9s+8rkJIPXwYNJmFx9FQntEcnpCL+JYt1/7eDXZYT+GJN/G3+JA8mcZ1E7q674JNHdkUmVdw6h10uTALIsEykDdn46F7QBsWKtQbiWFDPD3NUH70UcXuJeRVIoYOqqYrDBruY/kn0T53i8AqsY2kftKXQv00svq63gjzXcAczeAjQ0skKM3nOaieZGS8tkSgyXcmL9Yjdts8k578OZP2nznkOeOmaf6qn2CicwBu+gYWZlW+39lmwWpB35F/tuNq2FXZEy342o04XEvlaM7CiW9eH4VIVazed1199hlpCGXICVgPGGsG4/FLIfdm6cPlcQd4LBmf68dU6NpEKBgxg5prCRrutbJNf2GW0ZV4Kp0knIHZmOHyH6PmDV8NF63778xad9/9412rCM359/q+vO2O/+wPcM4Z5/zRDn8DhJnxxIpqXct3NufzP45R1VzpUi/U8Sp7a1bB7m/7FmtnXEv66euGJHzZCv/rSKQz7L4FBddgWpktp2ZErLuewyUHEG0hkFecUCVldqTOqNQYyHCPtX0IgNYL3B4Hj961p6+9+328Yvr9tEXrzmfAKq4jd84I5f9UM7tHNytHN2yicdLdcTAawTXq122YxDgX6oOmeDpdLc9OT1u+4zcsvAw4L49iiJzZru++OzzdvkCdpVttTDnWa0SJH3gvlxONNeYGvkV6XRkxhZkLMp5rhgOJchyiMqDvZ5WocMWgzCOXGctkjTN1+jJXrMNNwDHdcyYPApd4UIDbd3R0wtbhY8Fa8hChyOzJqzTKcdxIGPayca9RhvbFFEEqgG69rwCVNWgRy3hjFavr7ZhoFTAREnWX6ZZoKrcWOnvAoZV9luHdM8DWdX8LeF8HlFQE5SvKcw5SiqSXotUvL/jam65RmqwdA1Uddu98m+4D1Fyu75XTeFfJwup4Yjze9fd/eU63K7K/nsfgT4CfQT6CPQR6CPw/38E/geAqulZubH+ZaBa2bLpR1X7S2JVyWT1rdLfFR6i+ja3N9kDXSzLWkk52bi9Sx/qkwPnGpab6wi2Zh+QKltpr9sEts+E2DYqk/04ifJRbp1MVMxmZAXIVEY8bwhwyhfvrxuxDr8M/GOkimwpiaMAUQZXgKXzqEBMaaPzSgUPspgANKBGZvw579J/unGmf5a+TcF25M8AuADRGAcVQ5KE0h6qjE4pI5EgjDCpSoO9T2daGUihOq+HuYyLZwB4l9cbD8cz8NYmq7f24xpLEM1icxpn0p2Dx+34ybs4Jj9hTiFjQex/tNcR9uMFYOtjANU5Y0qS44Z5hC2dYJQ0um77d5fteOei5swCOp7CXF9dfNaWy1k7Gd+2M8EsybB+OQKq9Fkqd45DUPAwD9iPCHNDQn+vBDRsGnGRcVX2l2Q7eWtJlrMmjIVAtXMCzj2yaSa7FjfyiiT4BVQ7Ni2xlG0NnKunZZ90Ai4DJRnTewGq42mcrwmI2BHAyGx1DF0OB6yPhYwVz1tnTI0OuzqhkhQjh5zpAjwfti/oY3zdHrVH7/5uu5k84bFR++mnl+3PPppBHtILrBzcwxjzKJ1/h7DTGINh2iXQEdRklqoFEALpc4urh5VM76oFEMcPWfgwua9UOv+ln7PGMGVXt42rX/ZFy24p0ZQJhjWlz09XW92CLzRSsvcPAHtxVUxWelIFCfkqZiwOr/aoss6mGChNOAf2kZGe0of6u++ftB+8/YAihgUK5LPnn7b929+0J8cUeOyddr8ZzaORkr3K9y6UmGnJqncjiXKMq1iRUpKnRlBWHeNOBczPxcB5YpfAvZ6c2bmdBDivChDk/pqrUt+V/GYMEYB7ydgSZb7XFB40KiNAa6TA1zDhyp+vUINeLAE9vOclkvnJw3fas7febp+8OG8ffX6Vc2w2OoNV1TIIZQfreBKJRbG9bp2bH0Nwz3dVHJqeadjFWgrU43jdsAa9Fp0dH7YHxydpKbgT1MpG0th5/uJle/nZb9r6+hI5LeoGXmOf8MBrBteCgQBN8InqJIKNFKj8TBnc6mOVwUzMdOzlvCnXaM3glOIqIfYYscUUu9Y8uGCGqsrobdHD2IQdhTm9R06sksW5zUulvfansk0a4Y2UGfuYJks83yKd67bWUSkaUlvRVZrX+b7bfmrZ02wf276hUODadB3qXOxYoTXXphVAtUoxHluvf+6w3+mZ30G6jTS47R7ERXoJwnW9ehOiK/TFMisS4DngtJwJkO3f05uc/lSKE8DYMlXqAHWWUYTE3Trsv/UR6CPQR6CPQB+BPgJ/VxH4HwCqf90mCzgKeNSXaYagpFjYGl1TrJjphPdlTmCejTxvh1kggL1DOlaPkNs9hMWpsS+MxgDnnpwVUMm0SvpLhyT/eyT2tzKLSuZ4H/taBQI3Jkpi0RgneV/1surM69bcIQfd4fMEUJPxQYDuniwFCdQGh870GYq3cDndKhHtpfU9lAXvaYDEtsbFlWR+RA+fP7tPYJoATJPC8huuZHsLWo1g9eSFIkvPYs0JLCOVO5O4qCd9jaC5Y4lM752rY+9tgCoGL3cka7IWzIvd7D1q49O328nj94nXcdjgW5ksgMESduSzy/v2m4slfYqdELAzLhKgaMhyyDie491LzJRehcWY8LlPTw+Q3523xewLHr/H9Rd+KeNVyhlZeeOeY314zGNyL+oKMEUG7ixNnYaVgwpUYaTuo5nsJOAJ0HbNuP8k2Y7x6Qoh5XZULGvdPP4l9Y1sb9ubmvj6cElks+4CQmVPQw1Vb2oYUxJVjZYyd9OxJSXTtDhxT1xMrNcYwmwAEEp/ZXuUyabvE6D6+mrQXtwctnNGmzx694dt9+Q9ZIYw1K/W7d///JJN3Q+zo3uv03p2lTnzdQSjeoxcNgWOmOQUI6+se6wxlr2p7ObEokpk6PY/d6yju5YeZteteXvHM4aqY9cMI1/2sgoyA1QFEHH9FWDDUOn6Gxa1WLGZ40DcNwFIgJtgoQChLJbjacYc6wPYVF2wpxgnHfD1k28/b99785D+VNy6YdiXsO3Tu9ft4SFGYlEZcDxhzu1ZrrWgFNgvUVz1glc56WsU8JdmSnW+xB6s6MGumuF+Bo3me9oGLCYJzrtCi+OI0p8c6a9A1eNbDLkyW4Hgaqabs+/LuB5clK7nO8QB119icbXEOIvtOGeG6sGj99qbb7/ZPv38Zfv0iwtOxEmbI/1dIFu+cRYz+3Aw4UrD528ZbwtPEUe4b/yQrRdowsyPBFECVdlGR9mwBg6m++3JyUE75GQK4+k2sx4XV5ftNU7D5795GZCrPdfQloNI7d1vi05dASNOwTqYW5QRq28N0iKwTSwztkln7vQvS2WWcZcraHWDLZGyWxUEjorxtHH2aqdn3uG9LUIF/MUoyj5ahRwcV9cXa6ue2rUAdGuwZsNWEaXM55Qn1yikiPZl8gHCdxwL+1I1c4rUnmMQd2FUADcUWNzWHc4NPQV2ZWtZw7tco+6Yfbzi8Z29w6wrHX3vHF+jWRafJ0SVPfUoAHnj/Ks0WNAqeFXijujaCHx5Xf76+uouNv23PgJ9BPoI9BHoI9BH4O8oAv8DQLWTX3654ZUs161LLpOECkCl12q+arGr4SNS4a7qdRnplBMj8t+8AyYtPGcfEPaAJNeRNVid0Ju6C0NIogLLpJnRAIOayQGvJ1FZk6mbpMtb+mkivxCvOtua2PEcHTSr56+eZ5Xf9wV6IiWbkk+beFbyrCOoCbcyRlJ4XIdJigANE0a8BIzaywnYcg5mJJokWrIdMp1hLMJayI8VRqq4VPJtklkTJgp0/z/svQlzZFlypXcjgNixA7ln7dXVC5chaSYNZTZmMpn046UZkSJFTjd7raquLSszscaKWAB9n/t7ALrY3eqRyG6Z6SErKoDY8N6991348XP8uDWn27BVfoXZpo6aFfCSZTWo6sJohTmLI8Zx3MJk3cgaA+hnN0dlKQjffQxA/ZD+qM8A3lDP8fFwORznBfj/q6s27WcM1KdxzB3ON34f42YAfYNUrkdCYIDlyOOtVwFEhwCVo71dXgvIkTnjxHY5z5G1iAS+XeR0XRje6CHJWG1xXMGgCT6jPlHWWyMdjZQSrEZ9akhAk1X3vpbwZk/YKslR1aVmzWIg/owlDXtrkF+zqgK7eLxi8JU/KhevZMABWgUL1l0yt7caKIV0mP90/K3MlwLYEAyHVFHwhpHSDObGli3WOl/Dup1Pt8rZasiN9fn0RRk8/SEB8CjcgP8BoDqjhvXGhAbHrBHRlu7QnG/fFjTcVAYISu2fqhmNIKIX7Wmo93MMWYLJuCbjFL12BT7KwTne7MFb1dJJTLmyYjxUuyp5FhzAUhnwVzeNlQRjUwDqNcAtACtMoiB1BQjwM+P76G3JLRyGYVKRv+9hktSLekTYQI7zbz55p7z/qFsOMVgasT5ml7/mmhvDxss0amomULVWWact65QFqcp+nVtrFpMdr2WzkYiopjaTOglc4rGKWs3X+ljuNfdtiioTprtkhOoLVQuMCq1pbmBNBYAy5euqbcoKYywrGpVETyZIfqfdcoUadMbcz1hH5xhl7T16p7z77ovySqB6Ogkmdc0cLgGCCOTDyXbA+Q3cI2RF41hTXpu1xLaMMSHhXqUsWXMnBKqwul1ZwRCoapbVwVl7UB4dUrvKdSPIblsfzbGeweaeIgdeXl4yvpgyhQRYhpX9IvIXqkbS/Td6jwaznmUH9VjFNWFCJzJhdTJHp2Vd2HM0N9ZyhkO0L8lkwJqWS4Fp3UoDWloT6mXKNRvtapXg6iitdNwXOWvW6Muiet7JIEf7pKB0WY/WRVd7m4mhGwDxmjrhtfPBvumUYYAcyZUb1ulKQya9CbwgxPDUWa9IIG2h6HAsFT+UFgZVGuL1lBoDPTFemnNcdMoNdQ4C7VgrsqhXAFPvbX22oqcqKyBSHtUo3K2teo3FQmu+mhFoRqAZgWYEmhFoRuBPMgL/D4FqhM7VASe78du/fJ3cguwYstqaJTE442eNkxTRZuWVIi36V/KIMLNLr0Lltbt8/5jgrQ+LoPnICAfaXRxHlUta92ctVocgpQWzYcP6FSBEAGxPTwFkP5xUAbneDKCtkVT+SkBqYI/6DbBFEB7OqsrpEsxKGcggpJtwmnP06c9qmZ3S4QCmMhTKf6OWUDbDoCrrNpVDyl6ENauBqyAqYsSaJfJhjZCUdGZQpxTPoFKAYa/HULkZnCkfhNVUZZg9HRLY3YajMSwp3WcX7Se0m3lUDp+9LMPRYfR79PcaOlrD9RZZ4yv8Q2ZI/GQ+lB9aa6thT7AhwboouxO0zzGDoT1N+7TstCbRC/Rof7eMqFO9PPuKdkG2J8GVWRdmhi36SOrQrPGPB0k9YzBLGifRNkhLYPun3gpMZVHDXVmQqkZY1rCuV63ld7KnKR8PFjVAjGDecTT4jZg3v2JM0ywpW9pkcJxBOsG5UlClg9G6hqhW6W/dtsSfoxVNBWAFMz4nAwuYMLiW2ZlP4F+oafRTFzBAtOAEuOL6uxqU10vaKe0el8fv/ahctY7LZNMvv/jyCgMelQHJGjrGgrtuJEq4Z830WLN+H4rYYFeTWd1lULPPr+usrjfUqCpl5tkiJGtTk6VKgGqLj1gZjI+PB1h1+YnVdC6uWtPMqPe7AqwKVKcCV3uowojJwFYjiQwWZgrQZ8sS7WuGKAWG1Gb3URXIpu5QfPtX3/ugvHO8VY6sF2c9TGlNM0SZsIMDtmDbVktBJXuCAlUTTdELlHVWS38r+X/uH3VyqwavKW3O55zfav7jKB/uOTm/KQet6pVDH8/jkXCAOdf511pVQM9qRpMSzj+kppzfDOnz1aQHgMcsjMemXAwTGMYxa/PoxbPy7PnT8sU3l+X1Bew6x72yRQ0fv8CMaIWpkskFTbKsM3ZenDeTUGn+VNWrB1DMeZLt27BH6Q6sJFgAuFbSC9A7oLD55AiWGsbddStYtffv5HJaznAdHmO01JpTM450t0+bqm2Zc9hOk4CZkQLcB7av9lSTdq4ZL6O4TnQbz3EMFUtIy6VGlfKyHqxb1nBMB2EBJHW6AYU1lAsVb7oJKzUO42wLQ11rYfyWr7PcwTSDl2CdWJIldQBcs0tk5z4XFRpITjbe+D1KjE0GLjX2IjGkiuHWdenzrFPXf5QtkFiYzy64thg7171FHMzVNh4DW32kyXz+mDmeCUfZk9xD+WsSM2Bv1QnJlIk8KyA1GNhog5ZsbyP5rfbU5q4ZgWYEmhFoRqAZgf+PjMB95P/fdECGIgCPAAPZp+5ff9UY2NfqAjyqXq9JEg6oBPFhaqSETnBGrls3Rv2B8UgFII0IIWwgv1WebI1gEoh0CNB29gC5MJt9A2Ja00QAqukIAb4yTaWLxmlbBMn2MtXwJKSTBGUD6ga7ACfla/aetLYqOjrCGMlirQlQb+1jGNjSekudMQWWBIx8hIBN91/rYzswhV0NjAKD2ktUCbFgT8dgazdlTTN4NlCUUROvJk+a8sA64BYj1EFd1N7ytY72NUBlC8eC+dQ4KWXUsicauhg0r3CUbY9elJNnH5fdo0cARZICAYwJ4Hj5BFD1+Xm7XOBkKliPWkcixag/DEADwxMYRRZE6R0yXmq4euuzMrq9Kkedcxg13JdHo3J8eBR1qt2bSTlhDuxBC4EWRko9zj/bptqKJsGFoFSnV9nuAKrRW1WwyhiHmY49VwXdUdAaIFTgHgx7dZ9BdwbhqQKNSLkCMT4jK+8DmrTUoCY4opBctiJ5ILvGHBL4W+cczGrlCBvrBzOZYHdYE1sVQGvZf1MZLAGzwa/j4mQvkClay2hP1QkB9ul6VCY3O7Qx+VGZD56V+Q0mSxfX5Z/pqbom2NdASnMdXaRtbaRbbF+5OmOQNayaJeXUugZHgJ4B5kN+z8siqeBXV1OiMMLJZePcxWnzXp1Yw2SpZr38LrBaMmxL1tAijGpkS2/KGcDbx/z53H6isFQmVGSerSvUdMmkxYqxCLk95kkD1l+Hdb5PL+Mn9AP960/eK493uapZG3SWLQta0+x2uD7JR9lapAVAjZuLomJUw0jJc5BpDx191qnXYLTKOuT85wqqtpX6vs5OVExyDWLr5ESgNAstPR9ZPObZZp6CVYEWrLHSX+saNVFaMImXp8hsqTVeM5ALQOQVr7nA1XmJAuDxO8jnj4/pjXtOLS8yUWTsi6quWjOijdea7a1Y3+HQbIJMUMg/mewAqkr0H65n5m1VgTuNlno4aEcNNMejbFkD84O9UXkCYFUKfiP7z1pt8drL8bi8+vJVmZ1+W3aYC/dGpbDWsOZ1wH7khuS68/xNdARQdb9xNHkegJ2JLhNp7lmyvZYZKAOGZyQxJcu7Ejy6iGoZvckikwFh2pVA9CYkzNy7RQFSw9wtzKW4vq1JjSRR8rlO5coaadZa1FW7Vyr3db3NNVbytaxL6qYtIbclTahO2H/XmL3p6i2wXo6nzN1ZHqv2SNs74aAcva5h9q3HnpiEAaquuNbdTv0rEhJnEnDp+At7zB6XZSeOm7yrgNVEWVOb+q//ljePNCPQjEAzAs0INCPwpxmBGk3+nt/+8CU16yG8i4qj7/xhrwPI+48T0BZAagRJSuEAJLKpXQI+v9d4qBMZfmRZZMAVY+3o3su7zHxjaVKOqVaNxwCJo10CNM2UCJB7yH57sE8BAO0BGKBE0CuoJfA34AcobRswC5f5vkMQHfI8AvNtAJ9h8toepTJRGhhl/E+wDWCQDTJgJpgUSQjMtmQP7X0Jk6msNwx4bU6CFNZWIr43HVurAFxgZFCoQ3CwoQmykv2rar6qFhAZWFYmUMiaVyFVtZZN0Kwpk9WrHSS+O7ScAaB2dwCnT8re0fMyQPKru2piOQAV53I+uylvYIoEqbqBatBj8CdD6xjoACvbIWg3QBMUCVboKAlQvYTNvgB8TAD8SK5JCjx79IQa1YuytXwLUOVIZLM1kRKswAbLAAYZjYtysLkBWinw9aaJjnLfuI9MwgOgahAsq2qG4EHNYrCpNbMaOscAnXeGOzGcFVCNILP+SvlvtKCJXqwOukG2P+vuG7rFBDIC1nhMgJPgJhhWwA30aYDXdMJVCpu9VKewqRPdYWkHMibYPl92ysEz6lQPPiiXMKrXAI+/++VluaT2UVdYT2nD+enUqrRTYNODcZRBVRoa97qnsuZs7SI7N4C1lJQ02E/DJesOc2zE4671kFTyz/lcK72sAEEE+LJN3DR/cn69j1Y0MKoz5L5z6/hgqq4wrJnT/iN6UMoos16D+QLIek0IZpT8jjDQGmxfR3uaFycH5a8+xkmax4Zcg7fIyBfjX9OaZgMjnGtdS9lgzmXTZdL5PmpV7xIRKe2uzZQegtSEesmn3sPVer+pwWo+l+9LOXAaYjm3fm+NqhJv61NNTmQf1Q1s6mLC+TMG06s5N5UTiGr5qDMMxsb0V18migAAIABJREFUU50yp9ckVp5Sn7q/fwhQPSungPs5oGilARRrezvk9NZ+W6tqXbGGWFU/WHcEGVFXZ52cYi3X8NvEkLeQwDqPSFhb1k1rXgSD6pnu4WZuG5uDHfYvczOuVeZzOpthtnRWJm9xIYbab7N2eyS1OpF0y+SM69ShCf8ylBgumzD0Ur2gbDeya+mie2NbmRhS3xtev2GYdF3VOMdTgTOrPSuSHx6Px54JDVnadCSvgWn+nfA4Mp9i0s7SW4Aqa85kSDiXW1sr02q9MPuOZkpr5kpZtjWy0e7Gz6C2egPbrWR6Rd/ZDa2zllzDS469h1lXDzXNLWz+LZ4CssBz67Hpn6rA1zSo52A1qg6/c/7G2IgHXj1qVpNHJVlwZ6r0cH092FKab5sRaEagGYFmBJoRaEbgjz4CvwOo1gyGoVb9EoNBvzcjX7siCuQeviZbB9x/GXDu8wqdfvP9dD+FRVDcS5igMUdUotIxFaA5s/E8AUUvZMKGD9e8c6cc8BodJvsYFZ3sE/TINFjTN4DRGSnNFZym46RUUhwB325Zt0Sg3OXWIygSsPapmzNg3ES0n1VvladkvD9Nm5C1DmBxYW2jBoqgLGoGJQip0VOGFjxJJcVUHtmJelVkb8GOyawQ0BKQRd/DYDAkEZJhyX8pwwtjkqoh/Y3SOmsRBcAATcnUDdK+DmABy08QMPJE2qBsYFF3cQt98vxl2Tl+CdDucT4yqFkPN55uyq9P1+UCt842bHTMlg6cAQAy8rQ+TzASNW3KEAEogtfrNcEv579L4HbU+jYe7yAz3KU+9umjZ8HEXl/9upzgDjzkdV1ZZlgP2Z8te0v6s+YkygVhoEA5AGjmswKmUhzp/Mpj1g4LRoNVFbjI+ObYxroKoFolR1K7mOdQfx+soQ89ZEESzEU7mqrmtF7D1t8KUtMZmDlYEdwKaG1JZG/V0MryOPWr1jWGMzCBdfTA5LOW0cpEBhOJJMz7bNOBfbslIQCLfvRB6T3+s3JOayDZwr//1Wn5BrauZ69HvhY4AstypwEV0l7XJcDG+saebswwc6OhNaomKgA9kSgR3GimpeNqHp7nrkusi1xmLhxR63GQ6eJ7TbxCesr9SjlnuLRyDDJN1trKsjKPM2S/M2XAnKMmSxrqOC5rxiL6fzL87eiru0Hii480jKme3B8/Oyl/89ETjg8XYOZ9Qw/V9fzb8ghj6TugKkpyngXY0TtX0OpcWxtZs6i1gZbnVSUiYoV61jlHyZLnvKfRmMdYJ8zy8XwstKmRjIh6yJB1cx5K6Ek4BLNuza4y7gk1jLDk0zESUNjxFfWyK+XxUyTAzivjMGN9Pn/nvWA3P3v1pnwLqzfx2sNQyfkJub8GPigDvIKVctdz7RzVEmATCBKINUb3MHxszXmtYA/tSep1Z9/RYCgBqqSowjzJuTzAGfjl412cllFRaCQUNdewwRz/61fn5dWrt2U1n7BL4szMEPT5BdaMB0i2fpwkgwZxkTA0yeMTsUc6rrYH8vhN8uS+LYh1Xc1YAykfl3HVg90kVLKzoS5wQUWtKXteKFacH24CXGXAoZbJ/S3bRWmcxHFzUyViTXSaOTmDJokEo/ZRlfXPXtNrfl7C+EfrKPbW6ZmuzdalLqjJ5/NkS+N6YN8hOWZCRsZYdcF0My5LWNYtzk9LJVZ9pj7YY69pg2at6pQWNZHoCQmw7Wp+lzqoWoLNXTMCzQg0I9CMQDMCzQj8UUfg9wDVrHNKAyRDxrT9zwDSr/qt3t9L+PJ1NVjVAInoNXqqJqDVtEgmNT2AFXAlx6psTmsRg4ZoIkBQdUCQP7rdB6NZzydDOg/H396wHw63XUxqoBQAPgRkYU5jXZ9y3Dy2m2DflObZ5897Aho+0+BGiBwKtAr4ZDVngghbTmwbkBKgB2NAdt/fb+uZAfhKoBOSzGAkZFlhFQFmEkgBDoi7/Dxlk/EZBGxtwIuBrWBXt+AwGdH9UsYhiMQ8VoGmJ7IGqK4BQhoL3YajMefFL+iN9svh0WMMpR6V7eEuBi9IqgPsdaI35tklvRhntGogqFZq67iu+V0BeisgZisdDzT6bMqKBEsie5hmSs7hPrVcj7bPCHr5mYC/D+B+59lT5qBTZmef4caMnQwAticDrGw15NAG784DYJCa4qhDxfU1DJWs7UNOKWMcrJrgRRll5Yab0ucEp4a5iUX9OZMh9wx+zbhmABwsUbUek4OLFEIE/8kS3QfhAVxMjgjOo10N5xY/c6yAuACwMq+4uegQGzQbj9/A9AjQlcTS3hJWFcaNublGTnsG0DnDXGndf1SOXv6wXLUPQm75868m5SdfzJDxMo/2p7xNgANuD1Ml+/QqF3U8+3zfiRY1/EybpKxphXWtpMHh1OrZVBkY5cI5lc6bzGfVksT0A497C6DKP9lggbUuvykBVtKrekAjIVnVdP6dc741yBDQWrvYI/jvAlQHANR9Ha1NxMBI/ej9k/LDd0+ok8TGi2Nezt6UrfV5ORpyvcKoBnBxUYSJliesBFhDpcpgK660StJ9t93l/lC7ACfLl0vl/ssLK6/b2H/iuYeqjopJdT5lIJ1DMk2C1Zot3yh7ts4Ro6LpGAUHuQuTCJNrlAfM45Rr/XTK9dbfKx8CxndoJfSzL85xygbIs1Y3nIey/zBQYx6W4WBsX9xsRSRDbrIpElZRCx+bTLYaqk5kI/gTEJL4uGYewtZJl2m2Tg2vPEH7sGq+5JockrR4ckg/aWrElYS7GARjMvdTWNU3GC5dnV1Qv4rygQTNkGu4D1hVqaLKoeMeGRoVryvrkS1RSLOuuNYEllVCwOO6Za+8Bjh6W4cxmceUDcWU4ob6IiTzXoOh968SCpyh+1m4N3OckRzzkqyuSdddrVCIbArrtspJrLmmNqxRAeuKOnq9zTYMyDVS7ahRBWcvkF+veM1iSrUp+uDsv21phj1hc3/1d60AtrM10l9dhE0w+ToVJIJVEwQc/wTGdYJhXEJ20z0C1fpv3MM113zfjEAzAs0INCPQjEAzAn+qETDaMzr/zu/PDLz95VKap3zKbHMdFH4X3xrC1ID2YZ1PMh/JqKaM1t+V5kp++Vrdf6n3rNrTaFrUEdQR5B3Afm6veU42VRYKRnX/iB6TmI4IgkJmiix3W3bVAJkg39rUtoyFLBKBXrB8vFfgohy3F3LeELJF+w+/LMPySzlvD+avR1Rktj9awBDUrAyqOK4h0sY+kkwNQ5Ti2fpGUODLsnekQQ9MqA3qNQMhUBKoRkjO523bWxOgbLAoi6mz6oqg0bFJPyG/V1JHoHhLexMDY8bihsC/gyPx3vGL8ujJ4zJEFoiGmceVvMm8Wmu4BKQuaJcyLDddWOxgKAn8iQTXHIe1iYaNGpDkSRu7c5yyhUStlvberukpqOwVQLe/dVUedcZl0LoKdpIjCenv0f4+NXK/Kt3VOSAFMON5A2LD3IqBNBmwTWAdCQRBKeecRjq2p7FG1fYkLjvH0XkU3aecMg4q6lX9NhMg2ZLGMVMmWK/Te0Cap1JJtGN9PlzLjjPBZ9TZJTitHYB1/G1xnkbsAvQw3rGeONyrGAxrVA24kRveyPT4NK0vrpWMwqBOkYgK+C40VaJFzTmtak5eflLWw8cEyK1yerEq//jpBABozbM1uSkV7wfLJcuYUswBQNWbsmzBqq+RVbWONRynBT0OS3VmghzPMBIsFTCPU3PlyFoFSK2e9XtAm+DUJIbrZM7atJ9qGHbxswzWGHZuxvnK6oUsM5QOSOxh4wSpA1QEA9bxCKzZwSzsk/dOynvHexgnlWBUpxevuD6pW6YvTR/nVRNH0UO1AqnRhsh5F6gG3HmoxKgWY+wI0dQlrs1UGpiIqJ/3rAV9NUNnsiXowXw8vpL5FqS2BFHKfwXgAm9/ho1b044mW6ouqLfG4Zf6yCm3C6Tcc02UMMj6dsJudLBXPv7oOGocf/L5efnyCriDQsC1bV9gWW2TWtf2iGWChlGCkC7OuS/xRsGoqooKMIbbdyRRbNPrHpW8piBxhZnQArZ7CjgLuWzMnecqYLVUgX2PZNyjA9rZHOBOzu+1F27kd/g3pnD68tuzcnUK+JrOSDQtSCSh9OCDBiSUhJnuK3lc9XjdpQXi2G03E1dQXAKsjzCUM3Vo2xfnwz1Ntl1gbb1r5c58d9XJ9LuxWIec+4olFtE+yOmJxJwSX92ClZk7UADUFawnc5DtbJgfpde2EAJ4+xlr63SZ0yXyXxN618jVpxPaylRu3pGMZD/UwOuW416ilJhybbsy/HtiAlT36hnyYIW/c36eY6bkd7Hf8h2i/gfrqFpOzV0zAs0INCPQjEAzAs0I/ElH4LuIMw4mgSSMXIQX9pgzcPU+Q+QMmx+CggpMVO/O990zHbaaUWaWFUy+17pVwwgz2LavsetpP+RicEtljwBX4Nmlh+qCRLfMwAjw2AGIHjzi6EaE0bQkUCo7wOlxYO9SjDRa1o6aWTf4kQklIGsDPmu2wMDR/qkCUl/nmdik3oDQQK3P493osQpABjAEniLQCtYUhrAPo7qFBLcNII1elTKlSoWt/wyZZNVmHnCSRqN+ru+VVAIoU0OqsZPHacuQRMgJZNJQSBBnrS0gCCB+Qx3qVr9fDg9hUQ/pjYqbbzvq/gh2CcwcwSuC0nOC6IntHbZhWLu7AVYkM7w30JZZlo2L2rUI/D12paGya8n4QM4Q4BHcIatrEcQdAVIPAR+2qVHKq6x5f/cIsPqozC6+LNuL1yEH1n20y3m37VErLjWAJ5CPwro4V9k15qCHvFsjJev46jYZ0aZG86caqEpDVSCmAtp5wLVEtAKzvwFGawiXK9dzixrkmr4KYGPkL4udzEr22RSkZq2q7i1Zm5qMTgyegI2AmoK9YHqyfhMOh8emU2s9YX0I1B33U2pUT+cI1o/eL8PH7zB37XJFffA/for5zaXsGvNuMgVQF8yawDz6xJKmAeAMSa4MlY7iXCrbO2Ix6Zzb5bmocfXMgvGqAn7llFWqJ2ZTPC6wiXNNkFQLqE2yyJAuOB+TFQtAty1qZNld99e4rM5grRYApKWOtCHzRL5t0gVg3t1aYKZErTjsqkAVgrH88P3H5V3MfgaaaXFe0/OvuL8ux6MtXstZhakzix4AfhvXXxRLRosk2a9MftVz6dkl4KkTSPV5uj5/E6hmEqLil+/nu6pRDQBWSdmDQQ2dLWDHemNZVZIOG843geqqXJ7PyxU9hTXGsqZ7gVT+/JoVT1uWLgmZd999FPWOP/4MRhU27xaQus2c2F7JNlZD5mitPppz6zrmFcsaS97vOUVrf4Pb5tBVcnhCkWxgX7G22H0kTHGDIVVSXiscTCR4nebqd+5Mvjm/O/SNPtkbUL9Ku6NKISLEtDfrfIxh0Nk51+hlaSMJ7lG3OQCY3Y16JG0cJwFySrBDryATzLF5iNHDlGRfjD2Pu/9dc+1EIoRrRxY4sG6sQ1+S4DuU9jH+mQzUhC4/gnNlHK1FVZEND83/vPbcW5HiXtO6CtWB16ejFY7DsqkkFWrTt/jdVcuaOfM2nZBUc3/n+NzvTW6qRhFY61w8x91boJ3HaEIxDZY0VJqT3LyCUU3JL9d+sKmRxov1lX/nHia8qoebu2YEmhFoRqAZgWYEmhH4o47AbwWqNesR/Swr+/57gFoBqmBYzYDfg9cMNjPgtE1Lyi9rxsvwt5agpfA3DVNgBeI19MKjFnXYoiENYEUJ5C41e7OJNYNbZb8/KqMjehbuwxLA5MhTrjFDkiEdYfDSH9y3GQgQqqyNoEln32Bh+Kd1kiZOUecHaAyZmgYmvETSVCMSZXa7fYyKZMEIrATO4irZXMFqOMkqfdPRM6B1SuLEZdHGgeBeQKzj61K2NFhAAnp7jlJnptutDsLAhqj32pYZDjdeJa+AT37ZjVK2zog2PEcA1EdlRGsYe5HeWNPF2Kz5fM1wzmBRTi/pOQPT0xmdAAR2QhItQI7eqLKF8furALQKjD0fA07PXcBscGgcH7WXBIgtosnjru1pLoNR7cOobRFYDgfUyz2lThWp5+3VF2WXliWDDiBWYoSxsGWmwMpEgK2AEpTqwqyp0hAZMLrpur+qQbLnHC1rbFWTwa2BcbiGhqmStzoJUidIvK8Zoe8GljVQrZk4P7Ji4FynMTf21RCs5vch+wWci15SEsxn28ImkDvzaY0qjI7so0G1pkQLAmj+IyDuBFA9l5GbUUM4OClH732CPHSAlLRVfob892dfw9QAxnWBljW1dpkVHAkTe286bgPW+ggGMkCHfXp5nYxqP2TArDCJ5epKDSDqlVexbsmoeY6yWNn6KFjJYPuBBLxwxbwGm8o5XQNUp9RszgBvfi8A8jXOu2BcFUIy2F6XyLs7c64J5hlGtU8yaA+k+jcf0bZln+MNnEPQT2/dHZIWj3ep1QWomojhmzRQEpg7/+H07JGzNu7UFe4O9fzmXCZEUI7qT/etnB6Ch6xCr9eAl1glMY2685zfGjlZ33hzTfJFppLzvRGocl3PZxsY1RlAFYYcE6UVcztFcno+7wBb+mV0SMuhp48xxFqXf/nV6/IKufCGOQrZr+wwSZeRMgqZ42xoWrHfSn9d5lliEE9EnadJsuTv0kjIpcb8VMcaDHd1C3fmypU5nmYmlBBHvadu3ZFsMfHRLk+P6L+KC/MOk7FtUkwzNNb0knOenp/Rf/WstEDiyqC7rPmW79c0jt8fJnaxXmQqq2QBv8P9JbZuj1/zJY9Zlp6biYxFOIXbfsna55SY+wZd09ck6Txfyxss7QjS20TZsheOvjc38zR4UsnhGLCH36zY0B2jUK8kUDZRtKRNUrD+Kh7cy2VkGZc5tapz9j7Z1m32jeixGtbD3LGtC1QXXLNKmtmpScYBXPm9sqvRBIfjvgjp75jHrjhA/3Z4FiZQHQ3/tlVrKlZl89WMQDMCzQg0I9CMQDMCf4oR+B1AtT6Umq0yiJEVzVrU9LM0Ey3LmgHlPZDVeTblVPlYtkXIL6PPlP8RivO0klw/R2ZVNnWf4BegChWxAzDdwaVXqaUk14i61J0jgOaQvo4DmTc5BLPodMmzrccQeRtBdRxLBF9Ze5V5cQEkgR1BUS2YNNg08AomoHqPLrsd6l53+F1t2oy0CVx7MLeYSoI1aDKf8ZgQmQesLSMYJVCKTzVOCuyVJj6GadaZmuM3IGtzLreAtE2rnyGQjqr2WxXYVQ6pNxi4tHu7ANSDcnJ8CPjeDyAnEyUSFnhYT3h2MS0XE0RsMjEA2PbwCMmz8mq+It6HUTbYc2Q1L+GfQalB7zIYVANRZccyaMr5Mng2uBOsKBcdtcbluPWGuZhhmrSAOV4A4LfL+y/eLR3a08xPf4mkcB3mORCFMbVgk3Cste2KY9GSfQqsKdLn+z5AldrfME7S4CWkyzJUyiX5XuBayQHTcKdm2yoGLp6r11tdt1qzHw8ZkIcANqqRc+LCEdag1+hfU5pkUVsyqjBvyai6hHgOmeEthXLebqxztEclx7pgPa6v59F+ZAKTOraukaX+ZrINS4P8973vQzseEsxvla8xU/qHX11F65NtsiuCVOuDbdniuhGECjAFsfZZ7bM+dkjO9EiWDFnTPRg729oIXqOHapUTcj0JZMK9NcC9KypBhAyT4COSFSYfCPiDvfdqNchH+mtd6hikPUFqGuuE4VrzOvunrgA04SjM2pBN3cM0CyxW9nokW6hLVnb61x88BpSmXHmB8dT5xTflhN65JzsqvbkaYFJbsMS2J4qEQ9rPxnw6r7GHVNOVrJ7n4X2Cz6jLFpBXdZPVXVwz8bxzWev1Y279iODicg5NRASLLuoRqOrgLFDlhlR7BZiaUec4RYkwJhE2pj5VwDXjgroiKXa5GZa9k2flydOn5Qxn4F98/qZ8g2nWEoWHa7XD+bVZuz2YzU0YtiWI0/At+isz/ionwmMokgY5TwHo3A8j1yKI8jrN/ccVKxiNWnLroeM6TCWE82eP6Cw+1kTIOlPmM+TpMKysl6eHA269sk9yQ5l+l6RaT+M21vZSp+CzU4yJ3lJgTVsW1ABt9gUdcbdM3MU/yzsEpv4ni+o4y4CSbIjj52eNoeL4AXZIgDfUL8+V2EZbK0seULkg223DWN7w2hvkwaE+iUuWEobNjDFiDpxqfr8tfuJvAffuP/YC1mRJ5lRAvjR5YrIo0XolHUYBQGH4CvnvkmuTFRyJvuh6rQv5kLnkxTOUJgsTUAzQimQKtlkxzu51ns0Y477zApDnlgnXKsEaa/DhXhKn3nw1I9CMQDMCzQg0I9CMwJ9gBH4PUPUPt8ynDKLgk54w8Sc8IgZuKQlOjsA//gJYv4xCfFygWv/Br6WbfmYlC4vstTffb0bbNjWHBMXDsk8N6oigUOjql2xMXznk0N6d1FxZ9qh5khLdCHyRUFof15eltN6oOh4Ng6yFCt0r7zUYixYxydwlYEsgF26WYV7iZ8F4AShHSAG7spvKkHvX8X7ffmvwy330U1VK7DhFLZbSYJkofqeSOY7N4GutgyUg5QZWysdlD0MmaDArIBmOSnd0QI/Yw7J3cEQNrjWmvJ7fvVHGzBEvkC1eXI3LxeWEIBbQpHQU5m7T2w+DF416lL7J8kYZWiUPlW26IwplGJRE8i+YCuVxtl0JNhO2zRpFA2OCyC3A6KP2t9RUzmyIw5kjAYVB/fjlS3ppwj69+TkgHvBqYAxDEfWpBPCyRjKr0Z6G84vaVEBYsGqA6mBQw/W3coONGlVeFzJg3+jP9bKsEyR1wiRZ1Qz48yvZtXqdVXNbPR/1fQFughMKcBrS3wAxfm8xnjeBarYCio8yMyLDCrCxrtEaR9lUA/hr6jk3/OwsT2n7M563YSdvyrfTbSTAvXLw/EMkwC8J4Oldi/z3//jFeTnHhbkLm7zFuTvvYbrD+YfBlnWNglHXOKBHxtI2NQLVLuyk/VatU83WJwkUco6SLa/POOdbKWQCP5+zPjKXfs674GcK0Nawx4THFY6qK847JJM8NxeUWwtIQe4NYzCkd6pqhQHJm32uLdvTfPx0VH708lHZ5zid7wnAZ3b1dXlEq5p9EhndIeuS+2hLU9UjB5Narfvvyn5ryW8tu8yZzDrVeobr70yA1Y/d70NOr9dytRdFjWqlew8jNM2UrFNlHjFPWsKQatQzgyGdQKbN5gAfwJjuu7Y8mQKoTpe75ejx8/LkySN64l4CVE+RdgMMldvbYggQvkXiyYUOro1r2JIBZd0hsc0i1UhApHdYml1FUoD/UoEgViOZxbzU/mLKyl2OMXch9c37FftSzLcXcrXmbW3jLczeeL3geI+EwnPyVSc7JDzYD705FdZ12i/59pq2LlPa2lydlQ3SWahHAKuXAeeFOkB205p22dPExAJpb24o9j3VqM5zwPDOvdW+pZQGhIM4a39zzWdEbXBKgwWfmi+pRIk+xtzaJmfEwyQBbzGxyhXt8sixCXlw5Bfsr4pEnTFJjUU6YLtGZxNAKHNpom0NEFcSrdQ6QCj7kZLq2Yye3LpX+x6Sodam1nL4NfvV+e0lzLn9WP3b43xkyUH2Bv+ue/3ddtN804xAMwLNCDQj0IxAMwJ/xBH4PUD1nuVIoIq7bASKNQB9mHWumJ0AnZEur153L8+ra1EzIDWLX0s7fa+N7umHt31I0AdDSgDYJeDuEuj0MePp7+J2ObBXJy66vM8SyKgVRVrYJoDSFGlA8Njp6vQ75zMwHoHeu7WlASzRErCRsl+AAkGljMRK9jDqx/in4651n7IbPCfLucPx7MKmGmPbF7JH0C5U2QIkyj4ZMwo4wlVTMAtQsxWNBkJZc2pLEd0zMT0ClCg6M7PvcW/BKrZ7I+S6u2W4d1COjk/KLt93OVefs47P+kdLJGcc/wR2YMxNw5sb6IgO790g9731tQD7WqSWEjyZHQ4uyJGUVxs1QlREAGwQ58FrBKSkbhN9XtUkUqdoz03HQJqG2rYTGdVbzZQE+bQpaU/LBy8elXcfHZTp6adle3kF0wawB4D3GPMu86HDqDhUvbTBZ5roCFoEqsmwtTowUwLYcJCq6hZljXldJkekY107JiFk8h9+Zdiaob6zJ9tZ1dNVIWc8XsvOK5STQLU2U7p3AzZREe0vwvVWhlU2R4mktaop/5VRFfFJai2QzUrQbXRGZbwwXWVecFtG/vuGQH1770U5efFBuaKfKpiw/PTzi/LLV/OQmt+S/GjBHJMHYe3keWa7GVlT6zthKbkNqFUdEnD3Aae6KMvS9WI8IwOR6SFORzbcWU6n1iSukxVLTUOy5f6cbGpKfHE8BQCMrdG0Nyjno2RYgGFbmjSUsm+wrJyGSvQ1hi3d7y05vmX583cPy/uP6WwMCOpwfJPxOYDnTTmmVdSA+d8asFfUQDVodcEKB8fxy3xl/WLNeNcph6q3ZySQXLG+pk6I3TNdnlVtIJVzX6/8KhHhe5T+BvsoOHKQNMrivJT+XrLGp0AW2NHFwjZOzCHOu3PY86mMKe+f3Azoi7tXTmBTHz/aKW/PL8svv8CkiOfHJFWW7AnuT6oFFioC7H/LWDg/Jhtcm8IdwX8A1wDpcQlWdeK5lu833jTLil1QA6OQbCeLar1qgDY2Jh1+naNIViilZXOQedTYLR7jXOngWw5gwbf5ZV1k5Ec7HZyCKY2gdlgmWDMmDZb6SLpXALk1vZY2szG9ZRkTzKSuYVo3sM0C0xX7jBJh95tYX9zbo9TEWxqU8RpY1fkNgDD2EvbiSAx4PbkQSYC4CtnvHFmds/3cAKrMb3yWwpQoy2DPcD9XJQPyXzHWc+TKGn1l0jGlyI6riZU5Vs1zmO5Y/4zXEnVAlHhotITM95rr1yScZnUyrvZLXZm0qnaMcWtWzm7f8oy1qa4pk6KY0IXxki1raj+GTHI1X80INCPQjEAzAs0INCPwpxmB3wNUHx6QLxPWS36bAAAgAElEQVRc1hJexVUChto0w0DTME84Vtf5+Mf+YV+62hnY9xGw332WtVXdskf9Y3ebYAEAYD/Q/lC2SXMepLcEW13Ypo6MJYGZ7Tt007WuyhAPn94ASfbauwUs9gioh7y/CyKIMMd4XgYxnHiFxbKHBEJVPd5ttLlJUGfNaR/WZNiSTSXwtgbKIJssfBu5WItgS/bBETGQl+GV+SWsSzYVgEEUa+iF4ZNSW1gGQSvARMDaHw3KcPewDPaOuT8u/Z1d5JIaSRmAZi2bzIpOrGP6Pc6oNTMItezPkGoJ2CldjK6QkrajvrOW6dWlebbKyXpFwYtyxKjT8vxDRmhAyPMVW+PrDCo1VZqHnNQkA0NJoD+6PWWmptFjdBvpb5u6rmeA1B+885jat6/KZnpWDjDZGVqrSs9ZMBZjEmRpgCqPLZyM/R72LepTCUZbAmzYqXD0DTCjTFQmVSAreKuBqPxUDVTqZEidQPE+gVrKRD3qmnmtAUwFiMTqzJ9MSRgt+b6Q+VZgxnpVWbjoUelayT6irWBWAQRScLr/ilshYJbUpQomZB4nMnI8PSE4f4uEdNo+LE9efr8s2rvBqn7zdlr+6bMLXq9gHFWCQNVa3mismU6rOsV2ZFPRmPu9PTntqWq9tK1odKB2XJNoTqgmE6f82B9MPvicwDFZNtakbUyEALJUyiir1jTXBP/Kf68AqhMOfAG7asDva2zrQWU1v49xkCHnWhpgINZnne/DmJ7srMufY6T09JAEC8fmrxhfwbrDvu+H46+1yDCqLoTol1v1xfW4g2VMIJewLG/1/AqG4rEw2vLYc26TQfcrGVO/ctOqmfRqDVQJmUiyRN2xiYfKLEtExPV0Awt3PcPhmOSC5j5zwOqCi9TEg8BwzPdn8wGy0N3yhFZMBwc75es3Y4DqKTJvQCxzt+TWA6SC62BY7YVrb2b3sASqKhuci/ASCyOsFNbKeEY7KNnJSKRE/oDXa96WrLfXp+8TnC2r69PetmF6ZZ9V5kgVR9R8Rv9V5z9rzE2y7CHFPaKevMV6jt7GMJnbgMldnJi33T857kPW1dGIRAhAVjf1LRM1uOSuAH9LQPwcpnnB7Rrwfk3yZY60PfYkDY5Y41nfyq7K5wsBJyQBllwYG3qfWncaPVoFpCFszv02Ensce8i++Z0rCklNaN5opV0lHASVreidiqmVPX1Zn7ece5vzbTOuGkXFyPErVDUs6WtrT1mNnFZjlQEwrPyr2+pEAi5KMNj3+Gxb1NRA9Zw97TKYYOXAqkVIGnJDU8BPl15dsc4SpD5MtlYPN3fNCDQj0IxAMwLNCDQj8EcZgT8QqNbHohEKDGFVf5r1ngYltrIxXDKYMBD1K4Fr/rH31wg67Kfql2ABc50Av7BI7SHGSfysc6Puu0h/ewFUDa4Ai2E6o/MvrEGH4EKGJuxsCWMBA1gqhanSNsyPwXGPurotJMAGjgNYyj36jXZheiJjT1A+uZ7AUk4JxhYhq7PfnuyrgdvOFrWxMiNKdgnOtgVRAiF/t/1BlVPSQzN69wmKbT9Tt07heZWsN7znpr2DLJegHVC5RW1mf3cPBhWAurNPjS3mOl1bXcAsAoQ1cjEgnVFHN4Gim86nIXszQO1wntYvbgHk1gC8FWBekCqAznC+AiOOtAxaZW4imxmsL+NmWkFQo7xTKaifZ/2uv1M3TA10NDGZ87y9X2NOCQIHsKlbANQeQETAKpNyvDcsP3zvWWlfn5brqy/LYfc629QQbdvXVtmvAbostCx13IzcZZqZo5ZOWDg4K/XNnjxKAWWgE3QHcA1Gtbp/AGbu68h+27KtQaqBZV0PWPFvglPnuAY7IQ+talTTqlQtYrJvxv7RukZqGbDqGNFXlehZ0jlaZIQ8UyMcgmdlvxOC6ykM0SmMqqzq8bOPYcqPy4QavVOC6B9/9rqcUQu5ae1Ffa4mON7beqjHetX5136r1lq77rokO3ZGJEsYU0Gr8t/wIarSQwb/S4GqjFNg1ZR+auATMl9eKUsbUF4WnUkX6Oj+K0i9BuQo/z0nEbKGYb1GXeDaUJ5J2M97kVJyPfS2V4CclSkXjmVdnu+1yl98+KIc7I1gT73SCe2vviq7OP7uUBtoMkmmMSh1QVpIf+2V6Xx6/B5TAlUBS1KNeZ9Vmq6Vugduslm5wyRgyPZEAjU/q05G1EA195VY4LKpGmJFAoK55/xuADe3Sp0Zg2vGwGSDfUyV1urgPKOPp26/Z3PAaGtUnrx4GRL8z76+Kj8HqK5YQzOA1MzEAuc4NmHAerZ3sHNkMiG4fhM1SrWj9jzBYLaESZlvnIor0eXl7ue1wrURkllXfjXPcRomlmzPEi1XrFnN93qetQmaigCf63BtnnAtHgBUBad7GD21SR4ur/Ma1jxN8HhIwkGTOl2ldyk5GJAk63XZn6wpjiSN650xYi9azuEXr9iTxrZkYp2w1s3ZeDxBVjMf52uMjUgKyAab/HIM2mH2pFQ4k4QpteeoXQv+/UBeXQDVyu0z5cA5qFwwL4T013W9tsWXRfgsi23G2b8L0WPZpAry7RX74zXJI6d8hepkvkBxAuC+cd9zz4sesMw3Y4BQOPZ4u0orbT7DRmmO8mZN4hE/7OrvkKUr9ozNPtK5vlyT9Tpz7JuvZgSaEWhGoBmBZgSaEfhjjsB/I1DNmsEMqYLXiT/mwaLCQMZjwcj5xz2BQc2wpowTuWo8J6CtgSpBE0B1AADzSxZ0h16BfYClxjzhqEmAAzlA4CybCrMHIJJpCoxBgN21/yl64B7S3x7AVsC6hXRR180gcwBmPWrnRrCXox1avkhPyYgRYM3pfzOmzm5FrVMXJgAIGWZJ4ZYaFpQEnDJaUScI42TQR1AmI2yNoe1YdLgNcyDb3iDb7AyGmHoclxagtL1zSN2eYHUP45VR9GAMxlBQCRgSNEwIoicEW7qxGrBFrSvjKjgRbOs0GhJfgGo46Ab7myxMyDurGYkwVobFKJI3WxOn/FCmNoxaGCvfJ+tjzBt1cJUTsDLguYFjuOTC4BLgjW4nBMS4vt5Oyw5yudbNohwAoH7w/nNmjwD1/NOy37V2lbFR6qg5FBjFMdkCbMnc6vwraIkWFjFWAlXdqZQj3rOoAtZsY5Lg9a6faoAX5+shs/rdSyQ5t/yKM0wsU41MtqupGLo4P+WhAplkXQLcS5dal+o7vQfI2r9SZu4G9v1WiawglflZV0kMDY2sbZxpwDPfLq9xj317TX3gwZPy9MU71Dv26M9Zys+Qjn76LVLFFmsP8CaWYyUT6OsiC3sKk7qrg2xE8/Tk5RpQTjrghbaqSfY1q/na1v15BQlgwjQokE8A1ZCZhvS8EtdWuMha1WtY+rk9YAnww/1XhlDzJMErIHyj3Blwari+Dfus1H3QpUYVV2eZ1S6PPT/qlT//8F3aoiDHV8W7psXH5OtyTA33AKCqvJsXh4mSc2viQWmsyZjEZ2nak0DVGfJccl4TjgbMie/q9FbuFfmVZ1qzXJmQuGdefZd9O7PnZvRQ9d4enNQatwR6OvdyvhqMKf9dAoZUGkxgDi8X1NtSN3mliVZntzx6/i7k91752ecwql+fcehIphn7KXOmgdKU5JLFpu5DSrQ1xqp7qJpc6rnneO26NdifVFdb11mY+XhtJokvSPWMxbBVaWuAMZUlnl4wrSZLKjY2gauFpSailPTzRn7eB3gdMVcDEk19VB4HaPIn00sMjq6YO5IPMKB9wOEONeekxVCn4AIcfZ01o8NtvccezN7UJ6lmT9JQa8iJarJGfa5AVdfepTXOAEUI2Eh6nLF3XuImJvj3fJxNxLtRg3qN83Ww2wJbWX3PmfFrWx7AcSY4T5ZZ3yPVAGuuu42JE5MI0bpb8M8IadBlIstEIUkWr8Ml87oEUOsEvKYsYjzHxdeWNYx7dIDlGl8GULVWNaz3AsQKXK1Z5d203fE7r/v8u5QmgKkESoOph8x9tRCbu2YEmhFoRqAZgWYEmhH4o4zA7wCqNTuVoeFvfmUoIhOaUl//CUBlSgw7UmIpUA1rEQySsi5NkORrKnfOCBtkaAnoqPsatPkMWyuQ2d8/pEcjrKpZ/gh9ZAbFqxHCEogNgbnI2W4I0OyDanzcI7Dasfek2AfAJMjtETRL5linZG2kbpMyf31bgegivIuEESZXSVxHpsSYyn6SuLrO50jhMB9RcjbguZ6sByHONgZCuvoq2+wQ0HYAn1t83rYN56kdbcOU6vALOi03vT36LNJaBgbRCtcFQdeMgxgDbOawBssFGf1ouGqrlGRMov9i0CrpMtsikOzAeNi30SDLmi6BpsAl21lUvRiDZDaglRSpjVeyTi5eSwDn49Fh885cJ9kMf7fs4FQGw591z+TWvxnDKM4B7wS2ANauzr/UIn6C9Pcxhi3Tt7+KPqsjTH8GMEsd2AyPvU+iQAfgNFOKQY9j0FAp6lDDxZi510DJc7GPaiULjAljLm3pEjgkAGrFwsUD9e23rUsfS/Y9AU0NeSpGLoJOb8oMq9Y04QIsM5PAJrIDtjSRNvVnI+hw/2VtG4wD8tLkBpEsy3wOA0SsTJKhlNeA0m8XrAPm/p0PflCuaRd0BUv36beL8tNf4zDK+xK3AxVuR8Tg/ZD0DgGmuziEOReCHdlVwY+1qiMNimSioz41gUvNrGW6SPOarF0UvKRJV8p9Y2rFMbJugACBxQygOiOwj7Y0nMsMAD5HWUDflmBRBVJbMf8aZS0BXMvooTpgbp8c7ZUfkaRQokweiTLm89Kaf1MeUQO57QPOJ3cCVl2cM6lijWo9hwlE7+coxfb3ADTXfcyfwDzqjDO5kvP58JZy57vWNHegNZnhYMwFqoAZUDqg2lZDGmQpU2XeMLi6FuggWb2cyoh3mUuB6ry0+9SNP/0Qdq5ffoxr86evLgFA9t5E2o2s/5pzWvDL26xvZcAD5qoTNarZy3PAvqM02uRBGJzFGq6+quSZfUqjhtbjdl4FWFHTmqx4XC+efSS0MhGxsM7YpAMgLfcA60FJIgC29nFk3qGG32r4Q2r6R0jx35y+Yh0vWHPrqDPeJdE2QGliz9su5yNJaZ14F2C7F3uov18Fi31/7flM0k9X8agn75NE0xxOwyTWr71oOZ4JYzgmAXA5URGSrX9kYnVrj2SATCzA9sY6cI5NEGmLr+gOrBweAG/iYI3+OkCqezo362XXsNxRPyGIjFZXMs+CUkCurCu/Y4VztSLkBfM2Zb/2egiFS1WbKqsqJBW4WoFqmsDSD8HpjP3MHRC+lR2ONl8BaN0Da7nvQ5l6rQ767r7T/NyMQDMCzQg0I9CMQDMC/14j8FuAah1U/b7anIpFjaDTP+yyqXX9aujH4o+9rGm7Rc+KYHb8Q+/rvTeIU4ilPE0jEoCe4FdASkCyt7dDixbMlZD/ptxL06J7WaCyxiFupFv28QP4ySQpIlbSqlNqf0B9JcG9gMBWpi0kjFH8xX/Wb2oUY8DUgf7rEXTvwIDuUiO7A5uwTVBm4j6YEIJz2TfdfmVzb9R+IquL2kaOdwtDI9ki3X1v1fwSqCueXFCDtSGwE4xcwqrN+Vl5XpjZACAWuGsubpVQp/TP5gpR06V8UwaKxzRSsnZzm2NMpiZZUM/V1/klqIi6N8GLDwQo8TgzuA2WJmrm8r0GwL41mFjBVjiGGgwTTBocRh/VZMI9jq21kt8ZrWowA4r6XMYVWegnLw7KB0/2yuTt5+V2/hbgAthi3AVdJgp6BL6aK6nsbZM8iP4mYQYk25Y9UsNQKRhVxlhAHvJQb7atcSxpZRPnVEmAPY8I+J3Qem3eA9IEODEq1e2ek0vwXfeUdb3KSDlACVqjb2oYCfGzuEHgamNd6xxh2qN2NXqqaqwkoyVDae0dUtAlpjqAnwWPXRCgf00/1QXB/Mv3fwib/iiA6tvxuvz409NyMZ6GJHdDYub6Bhkw5y/7pQogWp5wjvZUHbB2ZVOtfdQBWHZOk64aqHpv7V4FU1O5HKDUIL2SkgbTnqcY9cnMt9Jfa1SVfDvPtjeZgzhWUZvLjfPWBdpEQ2eLbqIAGpm4fYzMBoDYl5go/eCdp1HfOOK2Gn9btlZvy9Eu17Lz7IXjIoBd9PrKfk1xAcY1n4mqmu3OedKmK4xk69470sGBU2ugmoxWcq4P9yTn6t40q1ossXYFqq0wUWIfsrWQN+shNSNjrjTrmVqvCshZ4mR7BZs6W9P7Fjmw8tHODv2Ln3wYfXL/68/PMcMaw44zx9aoAkYv+VxeSiKhG0kGr8+Qu7PgTaiZaBgyHuHCXEmCQ90RwDpBuIem/P7uuONb5du8r5o7RyiuWcG+Um9ZYSX71qfGlcDexNrdYl/ax0SpH71vN+U5fYJa9A19e/aKNbVi/dDeS7aVa3nIXuhe1mc+nR5bH3XZ5w6sRTbRZD1+yO9NethqiL09ZOTsUDCqG9b8LYBd6fSYxIyGYia5LpC2n1/Rn3aBjHqGwRiVAisYVQ2RwvQJEKrJm27XKlLCpInP0tVcWfIaIOseGb19TSD4u0giuJclYGde/Ry+X7KO/X7DZ8druU51+FVhEHkv1yG/a64smX1LUCpYlVkNpUqM3KZcahQXf5msb8UFuWJecw/xK5MmOUtVEq96prlrRqAZgWYEmhFoRqAZgX//EfgtQPUP/aVZX5rZ5xq4ZhAaAZogldDItP1NGC0ZOGdmGzgJS3lQsSbWVxGkEyCFbDdq9gCPu7CItEER3ETPSUCMdUrWkoo17bXaJsi3FtNALGrRYG41odkfwQARXMeRWMtpvR2B9T5s5y0g1Ybv1tMZOHW4CX8CNkfsbB0sgTlAYRs2S2Axsk8rEkzdNyNs1jBEZlKIScAkozYjeIM4gJkp5RI2YG/vcdl0jsqvaYEhsxayRg5cGZvnupJB7uwEu2tNmwGpz+nyWpeyeZ62v4lWEDqtCMY5lijlFLByLxMTDJ81b1W/Q9nTUASGOVLOZwDUCswIcCXclALXLqNzgngdNccE77JUAvoNwd8+fVSBpJhLWcuFJBTQ+sGTHepUn9Dm4lWZX1CjCA4dUKfap25Rt9EuY9hDDhyg276aMKqUrAVb6RiE+yvtdaKFSTovpQOwctHKYEnp4S1AvW5nFHrWCBuTIa4BaYSRdVxZnf+DB2IN1D/LvFQVbPF4SNOjf6rnXPe/FblTo6rsW0Dg8wJZwY5EnQbBYtdgNm330iE4BwTy+jHg79vZVrmi7cb+yTvl4PF7JClaAKB2+RcY1c++wcDFfrGstjV1kB3YKsdN+a8r0PkfIQG2NtW6Vdk66x+td6x8w2LthEg2RA+ZpLgH54kLazbO+a3NeExMzJUtV6BVJnWCq5CmYkrNrTu85hy36Jk7gnkb0TcY72nm8DbMeJQrf+/F0/Lh0+PozylruLr4kjZSk7IHg3cb7aJcsFoaO5cCs3pOg7rjwGqgmrDTn8MIy72hqkmu4XeA0wB2NQseGoPqXDMZlnDNrxrAClwFqgC2qFNlwpiXmDtdsOyjGiZBtKGhdniBEdY1czPbYKC0GpQrANaY1+8d75fDp+9Gn9x//vlp+ezbKbWYzDfzsmD9vgVEaX4rGB0CVt0jBJiqOAR+2RtZ6X6CUu/6sszBklb1uFFLzjlV5lgh2XdeBVqxIz3gj60z5rgE796cw5DxA77hOWNR7rd1vqWlEImOD56MOD8MoK7eMh3W0ZN8YF5JoUTCYcT1qiFdm3kfcc0q1Zdx1RxLP4B23RiZi9YWWBTWhwGayZxbGFrl1AJI67XnOCcLWin5JyGTtc+yqohFqG1NoypdgPUyuyVraD9i+9iuNCQDrLo3u7ddY2y1skWQJQqaKSFLD1ZdgzzGfjGh/pRB77Any5gq+11zHNf0k54jZ9BISYAfEngW65pzm1LWYf/UJczpFaULY4BoT7M8/i+besE/GdR0/w2d8YNrKWan+rlKaFWrrblrRqAZgWYEmhFoRqAZgT/OCPwOoGpAWQeAdTD43QPyrQ+dgLXt8eafe2EcMliBqrxh1BgKUYle+MpQgXq9im2I1gpk7ntm7wkdwoSEmtKOLWcEqbprhqZX5sX6UwFddQN4dgCWukYa0+4QqO1RR7mzw+sI0qIHJZ8xkpkiuLY1jYSBAEDTD2W8kIEwDEJJ3XUJZmyVEAynwRvBOjV6WwEWYWMIGO1HqbOlTpjW/i0B2sutfcIgWpLcDsp8g4vx4bNy8Oyj8rPXOPcyDhsYZEFZGkOpiuQgOiMOZBR1qH4F+SSglVm1XQ6/M5nSrGuLUD+AXiKzgOJR+2bgmuDU5w2MBa9hkBNslVLQdBpNBakGLNaMKRtOxsrAV8YtAkXZqCoYloE5AYzstMYAlAVwalEe74/KX3z0onTXeGfCqnLWZUd5KGMfvVQ5UMe3H8AllL2AcqNgo3ABTeXyG7Wq4b7EYwA4GZzopZqvudVgqWpllC1oHgLUOojMhITvyZUq8ypAyPPKrxr+RNOWeGX8i35ESCCz2JmfrVvN4kFloy17q2bxnLRksKmCVR1jo66OMZxi/zon8F4QnFv7+ZYlfkaiojs6KY9ffCjUY32U8vnrWfmHX16GaY+SSs/NljTOl6x5C6mzSYkRwN6kSDCpyqmjppX3eEqR6Eg5qadmAsO5N/hPsB7ILlg359ra1HpdWA+44HijLyffz6iLviTAl3HTIXbBuS2QAHMWMKaLcjiAoQPgKOe2/dAOgOyH776D4y89f/mZS6ncYKS0T39h678lvlsAnGDgAm1ZX571xnVd6j1QzVrB+4RCrH4eyesgkysmoe6Bar66NripwGucbvDG8foa1IZjs/W71hrr/qOkXddfgaqKBjJKM6S/C/rcaqQkcyoonSBtXXBN7z85KnuPXjA+7fKPPzstn74BqDKWeiJfAq5mUWvqGsf4jT1KJYdzKeAzASZgta44pymvx6i3j39eBs5ntZ6dp0qqH6kTwZYjoYFWzKcJJh933brmE5R7bW+RMdHoqsO63YU51LH50eGwPD3olddvvgTsUZ8adalTEiKaZAlKb2FVLZdwv1MhUUhEqM63xjwd1zMT5pC66FQ3cB1qDEcdKwX4eRYmBEhubQCUazJ1OgWfneImfSVTn6ZjuiuvWO/XM44SILpUFsy1ck0dt+A0DM44vyU/W8/qOZmwc/4EotYFu9ctrtiXSC6QVYw9QHB/w+9f85oFmcFramSXzPUKNHzjeXH8GsRNqM+VRZ3hVi5k5Ugj2em4ClRnwaJqHmcv1dqh3v3nIWDNpMj9XlJtKc1dMwLNCDQj0IxAMwLNCPy7j0AFVB/i1bqNjOG8LWZ+nwTY9xmICjAjsuEmuLBhy4CfsoUBYXcEoSEp1SG4csLcxUCpp1wWxqNrTRuBlADJ1hqDHaS/9uWUnegDYgkIg0XkZz+1RQ1WeMzwqQb7G8xB4O2QocJy4Kq7Q9FVb4AZDLLUI342aDTgkAnZVuKmqYkOq6DDIbK36BlJ9n6Aa1Nfsw+CdES8kBXcwiHWIIuwByaKRH5k/xfKJ6mhWsMObrZ3yeLvwJRys13O8FF55/t/WX6Gic7XU1uzwKDZZiHcTrPOdIvz28Cqtnh/gDCe8jWCEdm1cO3le8GkDKfvEVzeATMAiu/bBCBRS5hBcd0KQyCV4BdgGgGgLGeygbVkz/6MWdOaQExQNeecBeVLgvYtxup4+7o82b6AMZ3IBZbjnW75Dx/RvgPzqrNvPi09JHS7mu5EXbBzJcskC2dSgeMleASnpxss4DTMdjwwJ9DvBW4yrBpSVVLRGuSAcAOs5pdrM9mm/KoBe9gMhTQ4v0sJ728Glz5zD2g0VwpGLtpYVFLgOwmwS6Wqdax6rApylP+2cCwVZK2oj5ORszXNgtrGaCfCOJ7P2+U1QOgW9+inLz8pt71d5N63sE2b8nc/f1NOJwTf29Sngux0uLVO1/P3fgDIH7HOdwCrQ8Bqm3ETsCglDflvvF4KkpPzFCs1wEa6OlpxMM4G8XJzMlcwUbpau3aV/8Zc258T0D0muJ/giCPodNSUAV9T43eD/He3N+c6uo7rYkQCwkTNI+T4P3xHIyVMy2ThABFl+orXIA+2MazGSTCMOW8Vuxpy7soc6zekv/YYFpR63PeA9V5mWaUcAojW0l+B2m8mH9IAJ4FqYtuc03BsVj7LOr6dQ5Oqo2dh3wDEBTzzGeCHekpvK+bOevFxMOG6Ug/K0fNnZXD0FCnrsvzjz1+XX5xSn2r7Gq75cxMUjO22LCr7lADV5Ewf0BoGSiYYwqVZ6bIg0+tWkjlb2EQSL2reszVR8Kh8diobqoQThxvJOpNablhxlpmACLU6c70loJUN53rc0xhpgzs3e9iLJ/uhCPnq6y+Ya5QQ1K4edCehOukyb0OduUnu9XTq1jRL4Mr09Z07502ZcZU4yySSWaZKfsw1E5L9LnX3g4O4D9du9sc2kunl1bRM3mBVhJv0fAxjeWErGdQmM9QmGFap+rDtjeNuPeoKt+zVohuu5+6p7mNOsfcb2GLP1TY8S5IKoZXW1dqRkN3WcfsSJlXVSKgEqDmlnnrDNuLfgwV9WCfUUJMaiqYzVrKaKvX/c2vyg0kVoFqnWoNRx9qrwccftqj5XcnaB1tR820zAs0INCPQjEAzAs0I/JuPwEOEWgX+CTzDdOfOqv/3/aH2IwSnBDABwqw7teYU8x/NfaLxuw4rwleC3KqVzbZOvRp2CMgILMMNVUMdnTAN/mw3Q/C0ZWsCnU/92ZYYMo38k4zTGdXaVlGo4LODk+TBTou2C/QqxexnB9Ml8G4wrslK8r3OwMbOREFDPmsfqaXMSEp8AYQbZGA3mHJQ97XQUMl+qwRN62jBIOtoiwsNPezBCEDUEIR6ypv2gOCnb9gIYB2U9uC4vP+DvyynxMk//QZXVQxalCHLGgaBJ/tpcI8L7g3AxXMWoEbNagVaNRoKVsZAVwLFgmkAACAASURBVDdX69RsA1HNlMxymOtU8t+oeaukn0pClXP6PrGf7zMYDjbRzxG4KN/TARYpo6DbQD+CZRjENJoR9MnArMvjDkwbzEwfBu5weFv++nuPyvMDrJRefUarmjPGzqA3jWS6oGGTDbZN7WrQo0SbW5jrWIMn6BKkhtxXqSHJCx2NQ9aatb4hCXZuA9C4Jqta1Tte6gEMDYAq+1PXMj68Tipwk+RUrIMErHm+yZYkoxousRrx6BwbzGqyckoslY9maStjLhvt+ABUF0sCbceR9YIKkXpH2l8wnjMi5qOTl2UE4BlTpzqFMfrnT9+WL94CBlknqxtaDDEWHWWWnK9AtQ/g2YG50ohnyLoU4CgFdzzD6KZaIyoQglkSVFTsaTKpNeuctcvW/Hlsnrl31iCbYJkA1i7pmanTtYBdALhind9Q09eBgRN89khODEna7JPsMYHz8uS4fERv0d0BINp+qWv6687fkAgCMJGYaMmYmwUJoJoy9wCe0ul3/VPvwal1yfVX7jUJyIKty28rtrTmyq2/zKRZzt+93DdntppX5zH646Z5UtJ7zCNy0hvA+FLzKFhwiXLlzyGPBjidT1oYKbE2ccA9ee/9Mjw8KpdX8/L3v/i2/PT0llpjngdNnZGYslVUl4RCGhoJAJ0vEg2hAEm2NEjH6jp1nkIFErWfVZ25Sg+dgnnc69RXmzDSoMhlaa2rcuGsL6+uXR5PR2DApjWfnGuHtdrHTClcutkT331xyLU7La+++YqrZlJGW5Oyi1N6JOKQ9/aV+SLtHrLXuWf2SCQNNOyi3CKH3cRSzqPXYJSIV8mh2N+jjtwpzutU07gW+1eLcfN6DV8yarXXrK8FRayTy3kAyvNzzNqm7iswrYz9grFWNqx78Ipa1A1JsUiWqQSJTlHZwidcfR2fKLhXds8a5jHHQTm0tao6AC8AyhPKE5BxxHMLimQFrxe01jpD9OseKgtr8QY7Ovf+0y/BxEEmP5X/p/Nv3Z4mvRaar2YEmhFoRqAZgWYEmhH404zAd4BqfRCZWc76wPxjnrK9Wmb33YO1wpNARZlYtKDwZ3urKqtSymbtIcEd/xT9yiwod5QIkiENaSi/cgRo61FnKm8myG2hyQ3X2EpCGvV6BsT2VzXgIkAOR1SCuR6B39H+bXnxWNIuzVwETQI1enqEvFH2oEu9nU6q+7j9Hu/vlh1NmyT6NgQz4zdlE61q5oA1DT0wXEE6eA0tsAS0Gisp+9XMw15/K9iVtU3qAakr21bg4rpu7cKqHgTD+u73/gzAelT+4VevqW3b5ZxkE2GQif4WgsioCYOj7NG+BmdgpXeel48HHPXQkwqOn5Xz6uYa7KtAxbC+MlSq/W2DhSDgk3g1OL7jCKI9RNb1bTN+fFQwF9FbU9mn7VcCtOkKa7CIlE4KRNYZwDICwBwhA94n4LWn5l98cICp0n5ZX3xdFpffBEuTEkLxCmNtfa+MONLpNq8Pcx3mUgNoaxnDxdYa1eipylqhXjP6bQpKK9Y1I2Ifk1UN4XOsyxRQZsWiX8ki1kD1DudUzyYICOMdgVMMa3Wu4d4sosh2NYJVg+VocRKsHG+1FYiMusyqTq0ExrdzjFtkemzBYd9HAIw1vmewcrr/znjdeDMk0UKbkxfvwujAuDPnn2LKY6uaGcD1mrpIDblk5gQE26z9ri2WWM+7MqoYiXmduB6yrrmWZ2YdeBDPsumVcVaw8JVSIYyTiPZdq0G+8ppN9H0lOQFgGwOwx1DBa8C1rUQ21OHaykN2WVfrPXqn2h+4B0t+2LdFTau8//RJeffxI3oS004HoLocn2G2dUU7E2bGljQWsZqZ4FijNjXY1GofCaDqXpKlASlHr5nxZMnv5vK3AdVwW3oIVH21jFe9fWW9cbCvFhHXjGoNUjXCEtyYnIEJn09sbyKGpcZS2SrAakx7IUhm+hTj+PvuB2VEi6w3F7Pyn3/xtvziHIk3c3bBm6Yw6rLcMpABRDlH67JNMvQ1cDOh5OFWCRWvX9UQaYiWyahuJft175I1dV9J9273Fs7EBJGVASaZwmwooXnbD47rmCSb5RLMV5t561I7qo3bIS1pXjw7KK/fvilv33zNXjqm9nRGn1tWINdvD4bc/rcD5nZY9YXGXD1a0kRC0N0hkmReg+67blCeZALsuAZ9LoyvrDf1YnIP8nE3UczlZFlRlZQ133N92Kt2OYO9vxiXN19flNffXCEPRmBOv9psccP5KOOIBaBkl5tKex5bkxByX/LXqQRQBrxEYnwN0+0b2lw71uFPLxHxAs7n9rlmLqxdVbp/zXU8JuloOxqZVLlVnX+TW9X5V0baPy+YOgleacPFEcWZ5l7YgNRqE23umhFoRqAZgWYEmhH4k4zA7wCq9bFU1Eb8WNdH1SFl/ZoEtILT+5pVgx5NY1I+JUhVlgl3iSmPbK3gB9krrxDMDGkVo+S1y+sM7AzYouzODhfR6iIBqyxqF9OWHsBG5nEP1rRL0Gyf011aeZwcwKYSI8nm2YamS83kiLYZQ2rohrT/GEE57BKZKQ3uEWAbvLUItsv8kkB2ClbhRtBuKwXdT5e6ogJcF/SZXANYs3+mrpOyqrKbgBQCq9UtlibUpm6oM0Q4HMHuorVHjeLH5Zh+jD/58rx8i7FIgXkwWF0R3F0DZgRvgpA1smD7i2qeoxlL9PXU6ElGxXApMWswohqpeB9uoDEVFURVylrFe7Ki6W1pVV8C3IXGI5VraALYDIDnANU0QLE/qIyGMrpkF6xhsw0LZwmTigS4R79Ga92Y10+ej8pffYixzvKyjN8g/21N06RFIyCNlUgyOHfRWxUmx1YeAWKCSAsUTSICFjX6qlqjaTFrzbImKxcBsvJmnxPoBGNYg9WH4CZrHmuLnvzekfnXgaZgxnV5J/11hHSJjXrVBKpB5VRgpxV1c5rzVG7PupgSPN/Yx1HJLwyP9b5jmKIpzNyceV3QvmOMi+yC5MXh45dla3Tgbyynl0vqVAnWr2TIAKswSeE8TQKmA1gY9AAMjIutfiIpw/gJfgSz3nShtp2TYCdnPVsUGeTLwgdIsm6V05ZRdT59zmVSg9QZQG1MXaFMukAVKyhGiZBd91/A9wD2bX9AtTUsuoBmF9C6z7Xy8fPn5fmj43JAv1SNfVfjV7B5tCziGrvR4Zm1e2vSyHrGqDUOhFMlAvzW+UtZsPNYM6p3/VQjwfUQAH03KVZJfwMcVcmH2F2SFY+a45gnQUol/VVPqkOs0t+QbgPedfZFSqoEeGYbFYDStX2MwSfntBYq/ePy+P13S49esd+cXpX/8svX5fNJBza1U065RjayjKo+ggW3ltw5lO02qaADuXLelPtarxrsKocbyQa+lb20+tQ58mevRZUivsdrW0fcuM45ZkfEhIQy4gC0Vc2x+8OAPUo2dZvz7dtaiETRiye75fHxTvn0s6/KxflrkktT2FSdfmHKbTNE+5q+PY9JPO3y8xBXZx2cO4BuE3rh+BtS9OxzHEC1um5zLr0mq0REwvTq78L934Rgxq1PpmdwuUUiXHbI9fTJ9ZDU4Zp5+2pSPv3ZWXn7zTiZVUvA3dMEqFw3YQjHx5kIWpBE8D4uSa67NuB6w3W2Yr4sY4jetFyfc5jvK/bva/r+ypUu2avD8Z1rfcZ1u4RxZhenTlU1QypQ9AFGoBxzQaFGJEetWrXrqvWq2U/1u3/r/iR/o5tf2oxAMwLNCDQj0IzA/29H4P8GqDouBpwPZXYPxyrhQLJcggmy6FGvmnxCfvmdwZlMKvK49NclEAbuGIHwrEZKNpu3RUeLwDey5QZNwajKSNjSREILGEhQLHshs3pyiGnRTkolD3AF2aXYagcL2n0MRQ5ArKOdYTnE+GeAnHLbtjUAqC1MNFq3E4IfGNQlvfPUABIU2o/whhrUW9jUG0DqGsC6pKZtQSS1sscfgf0KNsVg8loWUnlbAALrRmVJhzCrIwKlIcHsTlnCoA4PX5Z3vvfD8ppE/S+/voJpVR5tjaNEpUGg8mjOy56h9ErVjCWYxgj2YD6jri1ZlQTw93WGAUSUpgap4Xil7NPYMtjYoGB4j46ZsjAE7YKV7L3qjCWjZVsaz8Xn1gT6mpBoarLh5zYstCyU8m2GuBz2aFVCQLxNgPzypFP+4/eOAK+bck6damf5Gpk1MmGNgHSrVfrreBvAV/dJinJsfG7ICnFhbjHvyoEDgPJ91qlm39VwAjaErOS/6hDvgGqwddVX5Zxaw9MML3Np56vy+/taNNedj6RaIMBrGGsp/ZVdZYCCYdVZ1UBZAJTuqtGmJsAPoaxskDV3sKrjuXW/SoBti9EGuPYDtO4c087l+DlzkP1W/89PL8svvrYuDsk4xjwtWhwpI+0yFvastHWPQFVgoqusdavR+kSS0rkNQJesZLhFRxKDa8TxctmwbhyadRjwZO/cbEdESSlgdCIjpWSSRMSGedzYMxbAekuNoyZLA1jUUQd3WEDqXt+2NGuk3lu4PL+MPqq7JH62eN/q8muOccl1RcLA+bPPJfNuvXWY7wRjer8HxD5SAVXdsiPxlYRcvK6GPTEvMYE1IE3p8l19arwwH8sv79OpOlhwGfBANtYyVi1pVAYEWM3+nnPmasl1vcDtZ049sYzqZAFjutwpneFRecS5bpH4+vzNuPxvv7oobzACOsME6FLZN3uRfURrebN7UdR1chSaommIFaxplSwLsyB+t4k161itQU4mPJluQZOGWfbNFYCG+ZUSX0+lkupHSyqRrwCWa1NmdUD9bRuQOmBiu8yHJQ0fvHPMHrhdfvnpl8zRvDzdtyevyUCehynfYs+7WU14bkzLqTHJp3kkJFRDCLa3qD/dQobfDtfmZMdDjm+dasjwnbaQgdzNbE6BCy9LE5LC97JSmaDBleeLwqR9zLnukRDBHfjNdfnlf/2qfPvlFYoO0mDeuD5C/st9JFqiVY3eAAlaLWJtAbRtebMiIUR2JIEq1+MMifHp7BLVCnJ2rmHVMB7qNr4H7mkXSH8nnOva61vulDGfR/dUEpW8jo7dJEm1omIt8PcB/pzXCVgbRrW6yJq7ZgSaEWhGoBmBZgT+JCPwBwDVOuDM4P5ff9WAwBonapWqljXmrGuWtQM1ulcOQ9br15pgekBgrlRxG6Ok0QAAB3ixni7quZShRQALANO4hZ9vdfbVjIn32lpBQPT4aBuwOsDpcrc8e3JYHp9wewxAhA3phpRWYxWCaYKONoxfm+CtbZN36iytUbXXohH8jSyMcjFbkSxp2UGtnkGuLKpMpFLfa+6Ne1fW/ikZRM4Wjeo1AgFwKP1dtfYJfrjRI3UFUO3sHJcPf/QfYEx3yk9oT2KtYjBO/jPuhL1YK8M1uBe0CeIIvgxMo00ELxKkeP5Rp0bwp0GSjplRgxhMRPqnGgg7djJvAtoApH5clFomqJUptY+rtaf+Ht/rZ1l3qwQvHDcVxcnshMQ42cUlgWJH+S9AdUjGYBeg8GR/Vf77j4/K+0f9cvX65+V28kVIQneHCbBC1gjIMd4Vf25Zi+mkhvuvklsDYMdDBkfTlnhRyn91+1Uq7HO15LfqxZlJEddkAu2aW0wwkyxeNhxKwBMGMTF6CVWzwjki6Qqo1uxcBXA0HwomspL8Rs1gSgl1Aba3arjCWKdsqxOWzJxeqrKpdUJAo6rZulcmANbOLuDhyQfYktl/sl0+/WZa/ukXb4J1XcE6uR5CIg3gWRF8e+7DYNbtRatbtZJSAW3ihKr8Mc5fQJRmRPkVsm7H27pHg32dmwWrJij4fgxSnut8K0AFnEZCwj6cBO1bABnXRRfX60GXdiYcygFAdZ9+xSdouj9+8ZzkT7/soUbYWo/LBiMl5cEtGTdb0njNCtq47m6jvvghmHFe8papgwqo+lPFOOa83TOlqSrwta7v2qk5zzPcf6vTjhrdqDe2gNhr2DWbrtVe09Hw1msb1YCDohnajFpJVRHX6LTnEzg0alYnJhYELHtPMFN6Tt35VvmXbyfl7+x/C5A6hVHFFDjs4KypbAPuXKPbJFVMqiWoFKy69rNEIXofi7osTeC1I0oVBjyn87inmvCbT2Rtm9jxfHVq9jqM69M2U5xOuDs7OkmQR23qUMdfFB99HuxyG5Gk+/iDkxjFN2/PS7vayxw/exwf7aJA2RVIs67YC7c2pygD3pQ2t87NFVPI55AwFDRHC1ydqJ1XryXAayoeOEMTItaaV9LtyBt4Lfubq3MK2M7m4/Yhux3tifkbcLt9XFZbT8p43CunmC79+L98XqYT5oFEwJxrSaAqqyqbbNmBbWr8Phh0zieex/BK2baDLZjd8Jo5DOvr2VlwpF7ZS69hxlX1wZza3QnAU6ZVvvXG3tsc0IR/jqm2f31UPu4YwbIGUPUXmEzSTLBOiPwBfyrvrsTmm2YEmhFoRqAZgWYEmhH4txiB/5d/fR++3VBFNlUJsN8rppJhtavADu0TaGthv0z+7iuP2+nvlC4OotvoRbcJ3qzz29hGgnfYS/U2ZI4pjROstmQGYCSGtqohQD7c3y4/+GCvfPjei/Ls2eOyt09PUliQLaIjwpMIuGVPZRK2qa00ymvJmkUopzRQcxwYsqrfYtQeEuBuAKkbwGowqIASm9kv7OsXAFHQSrgDMF0gHVRKK8u6sj3NxvrUPUKcPQIiWFXOvd07AKj+Rdk9Pik//2ZSvriwXjMdfj0KBbo3gLFrzJgMBmVQHSANduwpGwQG/wtX44pdsR5TNsZ6U9kXw6gkYTOwN7avpcHWn8qkGUjKIghUBZ3WLno+gl7HO1rTcL6CU+tWa+ZRqaFGL46bxivbAE9UoOWAIP2wtyz/3UdH5S/e2aOX6q/L5O0X4Si6P7xhbgE8ABdrgrcEXMxd28BdV2eb1YZ6Nw2Vgq0x0MXMRTY1ahcBb9Y7GyjLQLdIBkSfzQqsJlANYWRGrA+CyYCifkZEzYLte16vdv3NRzzP2knWT6hq0qpaVQ1ZAvDI1EXQDxPvz9GTU1aVdzCWttUI+ShjOA0ZcNYHz1YAeFpzbGCpdgCqrcF+JA4uaKfx9z99Xc6nvAjXayXAAhsZ5sUNztCMhwDVhIMy0YHjKNtWnYigJU83wbjS0mDbw9W56sUbTKuJDc/KeWf9ajiDfFIWFYTCGrD+2jknkUMdcVwfBPEIksNoZ+BcYpR0gAz4+dFBef/ZS9hUrlsVD/O3pXX9NqdJZIzENeSisuMa7PhEJdWOeYp5yx6aYawUku5q+7qbvhpw5+qL/wVzmnNUS50T3tXJhvpDsj9u9g6qQKo9VE0sxHzBGEPlgVnCOMmayaVMHIB1AcixxdAE2e+SNdc7elF2Hr0DtNkqP/7movzT569hyAF/JB4WnId9V5U1C+yUtiMLCKDqNaV6wQSTBknKfq0vDpUDN2XBumKH0ZgAN8s+s+2MtchhpJZ1vX6W16Yg1zOUdQ3gGjQs8mHGZMCcDgSrnOcWzx9TU/vJR4+oub0un3/2TZmdYbnL/ha9XPmUEazq3hBzrN1OOTneKwe0sBlgmNXaXOGGfM6SOCcRc8msTdk7uc7ZS+1Zmg7dMv26sjt3TqVMq3Ocl19co9WUpZaGo85ckNKRqF2I68nEzMEH7Kd75QIn5R//75+VizOSBToDy3LroD2DVWadrqNWlXvYbnF7kLV5Scfcbdx7q6TEFCn7WxjVje3EuH4c02vW92xD7Sr7f5jNVUDVtWSlqnWrUYLCWtxiXeauJ5iVaRWk1i1r6jVWX3P1zw8fr9Zyc9eMQDMCzQg0I9CMQDMC/6Yj8AcA1d/3khoo1FI8XytATXMlnYDhgyLMVPzbJaDxkTBV0jiGetE27qahHKvIFAO76CsJuImAVKmj0jcC5wGPKyvd3bktP/r+o/K3f/Nhefp4P+Wy9sPEsXcbWe8O0sU+9ZS1H0iEFAZ9ZvkNdDXWUQYW9WwE66boCWqjLQLBnwBVELgGnAigNfQAgxBAcQ9YtW5zyQ0RLFJAgOc2hbHKfttD6qFGvKZTpijHFsiB3/vkk/LkxTvl1cV1+Rn1WTdK6ZQP1oEdAd8c+ecGJipAOaciQOlzntEuteqlGsyKYNU6RM4i67o8j2rgKvmhbwmml/Ody0hINIXUkCAsgGi2JxG4+H4DT8GVQCvaPCiBDvMWQWrK95STbnMc2/Y15PERjOgBMru/eX+3/O0nJ6W9vChvv/yX6Ld5hAR7SFBsaxp7gepaq/TQOjyBarKqWf8WQNWAN4yWHtSoCnoEqjKu0UtVWatBfPZVTaBZA9Ua89RrUc60Ht00kwpX3/iqo+eUl6chTwacd7JgmMZw/ZWpMypWCrwmcIW9ivpHW54wrrcwQDe2JpJchamUuJvJ0kniwbhNrzv8LOMOI477b/f4GUyPLWNaIf/98i1rjnVg7eqAsVoDeJYtVAfMu6BFVYHMaieAjWtB+WcebUy5zBbfBJele7RqhOh7mWfqdXSXcGDu5xVQjf7ACh+RuM+RAlt/26G9iWu/D5Mqu9pFcWCSQaOdI5yzP3j6qLx8/Jh6VY6V6/B2+g3qhMtwLb5z+xWghgmWgMY6dKWsAjWPMFHZjUBVplUpf62qjHrTulAg95rflP5mAiEbk8SZ3c3nXeuaqtVQ1Bo7R4CjML9irhhw5KFMCgZYTq0JpjUXs9fBeAxg0QUYB9oFbs1qLwZPmKuD5+US9cM/f/WG+vLXKCFgVG8w/8GpeQ2jF3J2TNnalTTdA9OkSqWFyoGQ7FdKiGgzo7mbS18AawubcPvNU4m6cN6f5aAJaMV0YaokiDXpoIxZGOUexrW9xwD12L/6nFuXxEqbx5+xD3743nH59s1Z+fQX32BkBIjVkE5ZPJ/H6uLsxoCyGfM6AKzulKPjXtk/YC+mTLylFPwapnx+yntPef2Edck64NpVdhwJtqgl97i9Xn1TlRAKl2fnO9dlolnunDpBJpdQq4PJ0vAJLYyQAS865ZvPr8qnP/kSRnVdLi9LGdPS9BqTr2v7osbemotd1vRW1+ZI1GV6z73PftYmYDROurjCxZo2RNFj2/FzPijpuMR/IBvTADtZ43UCZBLdVW1nJufKNVklQtw5liQ4l5hQJVCt9416v8l2QtVVeLd35BXXfDUj0IxAMwLNCDQj0IzAv/UI/AFA9ff9ygSm9wAg0u0BJjTRMDzaolWLwZIBga8dADbonhp/5HsEtil7tJ0JwZzMkS6ntnIwIDZU0BFSuS+vs10D8VL5+P3D8j/9px+U91/uEXiRHye4spfnTu+amlWMfML1V6mlQa+MhVn9rAm7i6DCLEe2zLYzhDNV+xlbs8imKvetgeoM1myGvHNtXRSgsoUBkI6u3eEBrCk9MTm3pT1IZSmR/a5vBgAV+mkCRk6ePCvvf/I+sstW+cWry3KOg0hbeaQ1pQZeBPiLrr1XsxWFMk/HwxpFg92Q/BnsEazKDGQ5WAZOURNWBbAyaAaIfoY1XUo+bXUhoxpyQp4WmNqGRiMdPy+cf3mdMjsfM3i3Z6yssSNl8JzVdxVIDlZkHW18Tmhx8f0nvfI//ugR7Oq6vPn8J9S+zcrhiFYdPNcPKWEatHTsUyujWilAlYt6/soLs48qk0oQbPuecAe+kxpWRkoBUtM5OiWlycxX9A5HmExdymB9wqO/r5HUYEizJMPf+us3A86aRTYgrmpTXRsGuTCOgp9g6qKnKmgn+nLCeEWbIoNp65Ydb5IDrFfXyxydqBLgOUF6e3Rc9p++VxZIvNcw8K9gkX76JVJw1gRcdZjlLmDkN1u70Tu4C0jcllmNWmx7cgL4GS/XRLDFFR4NiahnHJS6bTaUmrpOfNDaZhMR2YIoEhA653JbssZnsFD2Tt3GKRUPXz4fYEO/1D7sapeboMnjeIyT7PdfPiuPD/cBztSHU+t3O7X1CWycbWmCFU/5r6yqst9WWyVFLe990PsWoG7CIR1/K0Rd34fU17PJx+9lwKa5hPP3JGzOb5VIEGSYp6pMscwcKN3OlkKADecNMLqBOd3M0kTJBMya8ZnS03aC+6zOzRuAzQrX7sHTD1F5HBeUqeXvYFN/9vVpOac+9ZQ69FslosyhvWxDLcAFIiPuvNs2JXqmOhaeH5MgqzqMnri24co601SJeCFk/+damB69VvlZCbCJpewrmq1oPD9BmVsWl185YA47zG0XJr/H4877B+8cludPd8qXX56Wrz97ne7H7n8ms5R0x7xiqmQ9L+fTZl30Adu7yLkPKaE4PKaHrwoXzu12be/ZcWlhLrd1c0Et7BWziUoFUzRPz/OIfqqVQZQ7frYhqoGriSWTJ44PgLb7qGwNHnN9YzRHouaS2t9Pf/J1efPadjWlTK50901V/YKaYU29Qj7uXqYqhPNMhYR7hrNP0k3VC1mhMf2Jv72cRA2+vge2oJlbb829cNS6VK/kFaiZFGMkPleAViW+AlVl2KQm+ezQHvBapb8yqsnm51eqF3Jt1v1V77aS5ptmBJoRaEagGYFmBJoR+HcagT8QqNZg9A+ROxm2GKgKVGUSBBaGBOlmOyAY3IN1TKmq5BrMqj0Jdc60FtUHBap6eQBabghaZOJsd2IbCLtg/OWfvVP+0//wfWSmcJrXX2Hk8wX9U207Yw/PfF8AnnAX5f0VsDPoCwkaQYiy1mRUqX0iyJE5XYXrrbVRZPUJjmzbMqUp/eIGNqCzj9HKXunvHuJ7RJ9UDtBemrPphHYL03I+JizSlAlW9XYLmTN9VNcEt9v0F/z4hx8BBbrlqzMcLwGrUZdZHeONplL9PYI4gZgtazx3zyNrVCM2Emdz2Ep3Bdu29BH8G+ymLC5Zhgzw04zE+lUBqiyqINqnDdiUzQlMDdgMrJchZ9b1VRdYoJkAHWAj0aXUOgx8BAM6CfMZSoAHBOn7gNGPjtvlf/mzk/KU2rfzbz4v68kb5KG3SH+RJcLOGY9H8A1gjc4lRWkocAAAIABJREFUgTf54MAwBruyb4LTlI0a7OoOLHhP51EZHF2EDIJNfgh67msdNSTKIPIh8Kl5t6xGDdwqdoj2Jg/rrOu1nJK/lP5mYkMJqTXMsvQh+zVBED0b+d6bg+kYskZMpKwBOo6rUmtBi6ZJ17bm4KPGCwLh1qgcPn+vtEZH6QrM8z/+9FV5dW7APCD01WRLtpx+uiRC7HdpAmebMZCBi1pumTjtdoU2LgvYSeXcwbUFu1q5PnvKwbTrApzBtuy5JlGCkxvOTVB9JSAAzAyYxy7yyDZhvazakHnrAl6jTppjeu9kVH7w7guur2EA1e3NOezkt1EL66QGy2b9sYx4yH5NuMh8Kw3NubpLLERyoZJxV+xvzaVmTWoFBgSetVIg2C7nzjOtmLr4vpJq51UQQCMST7ozW0wuQHXOuNGrB2kr50096prvrd/1Wp3MtsvVBMduERIJL/sZ7z3/BHedg/IVTN//Sg/Vn786L+cw5GdIfk0wDQCdUQds/TsHvAD0XQO+asYvmO64EDURw8yIeu0hgD5kwK7D6PWbkuC41qMFTeZcnGuv+0gqqX4AYIYKIqS/qh3sn3pDGQV7Gi8acn1vc36ysD/46Jj2XP3y1a9Py6svTrOuWrMmM1XWSgPUtmELgXJR9RA11yZvbIlFnmh/rwVg7WBE18clPdskxY4hDY0B0w3u3luoVax9jTGWmff6FjAzFiHtt/2Ol5tO7f0RScdDruU9EhoHjAk1/OyxV6e0qfni63LxdlLeng9hQ5XOZ0JyraGSdfPKnlkfax6zjtjy4/AusA0SS8z+v0vaKy2mt+XsYl7OFhwbg7tHaxyB6dXyKsAnAvesS63SHtfhZO5gC0U5D56RWbWBjQDXxFTWpVZU8G8A1UwKPkyX/Dv9TW4+thmBZgSaEWhGoBmBZgSqEfgDgGoyofnHu9brPZT8RlRWvcaPS2CaYLWWaSbA2ArX337Z5SZ4CBdGApIuYKSPm2gXQBJyQQMSQxtdRJXLAQr7SEoFTgbPH3/0uPztf/x+OcYg5KDztoxuvsAgBABov9Ro62KQmJJRww9lkw8htsHbRgaVQF02dUNQK8tiqxkUggSwyjfpi7p1iDT5SenvHCFTxhwJjZygcHx5Xi7fnpbLC3piLiYRYK04N+tSBanKPW9hkkdD2rfAlr7/8btle2e3nMHq/PhzjHQANtYdKm1dYWByQ71utIUIRtT4P9lHY8wQTgIEwsHVWJwANXoyBoDNOsQE4Pl9tD412KtqUmX1otbL55QE60yrs2iwzcTwyD/nsGshseMzV4CaG54XqFgn6ZwH78d8MfzR21P2Z6e7KC92NuV//uEJYIaquclZuYo2NUvam9izkfdYk2fvWturmGRQ3YvM9VYAFSWnaaIkoxrGLYJS9dqydDBXOuIGU1rVrMZoUK+ayDPXVM5r1vYluKnZD5dlAv2UelvrWJvy1PK9eh8Iq6pcxxVQ9T5qWAmK00xJk56qXjVctYieNYCRSVdlarsimVVuPBSk6xoQM6EmcgZQGBw9KyMkwHMMYbQv+tWv30TSQnn4nKvCXy0w3fK8Baighy3WvSppEY71iz0ddznvbMxDIO+aqEbgznwoEhrJKncYa+dZoGrbnWSU7Zu7pI9qmsp0cFLtIgklywAQpWcqQHVE31vXmOP3/pOj8r2Xz2n/pBSZa2lJfeoGls08kNep8l/BqnOk/FzX5rjudf6t2VTnJpnGu/nyChdwVaY8ORP321HFFSeTBo14z4Yn0IiEQs2sCjA0/wqFhFSkSQXnyJ95re6xAVSBJchLGQ7WPU7NC+ZnkjXGS6Wyw1E5fvf7yPB3yq/p1fl/sfemz5FkV5bfwx7YgUQmkHtWFatINtmjMbVsxkwfZCZ90D+uMY1sZDMtDZtNslhZe+7IFXtg1e93rjuAqia72Rxy9MWRhYpAwMPD/b3njnvuOffc//j7Z+0xhkpvmb8drtkZDM+8T8UMVwk+170eTYLSKa/nJIk83pL5RurL67Lkmp1NWXefC7cSQGkTxY8ys5XQIVGTS+6qBVWSTZxDqUKQ03Oes8zvNM+X/SyOexFJ9t98thX38+ffvWovn38oYzRBJTLoCWTL00r4GRdr+AWflJmHodWF2+MUvU7RroscXOTA6zinL8Omj2jtZVItCT6NhkgcnjG25yoLot9GbsusxvzL9ZE2SracWkjLLe/fAu79/cP2fhtjqpfbuPQCDpFbf/gwk/HX0y4O5lG9VJLFxMvYWmLMlpQQT2G6xy7zmUe8foDcd3fniDmkfyrnY1nJkm7rmidRAoKnM9W2MqN1T3Cty5cmKcBrAthjgKvbyLz2JmtwvGyPaiDM6fXEVn+vGB6HERhGYBiBYQSGERhG4L/XCISb+acfdv2lqi/rg8IKJovZCbuTUEDGw+C0gGkJ3KxTMytfgZnfwJa4LE4TwM5Z2ykbSGCi6+U8ZjpzNk4lIJucD+cQoDMJizQHiJuDmbBeb5I6yJtro/Z3f/fT9jEul6sLx9Sk7rTZkyfUSr6iRhXzJLGOdWCxrzS40U1SRqkYyGTsYVOVuZ4CVDXvODyeBVAsgT2WwgBMz1MvSKuKmYVVgi9YTwKpg/3dANT329ttj5YIukvCS5ULpvJVpIGn1FROy4wJ1GlHM0tt1r2P77TVTdg0ArDPn75t228PwyLbiuQQYHJCzZitSQQHfgtOlKQdISd0HJQQOs5Fmla/zLBqMk8ypX4T0J8AuONKHEbCc6weqgnSeIzEl0fNWuIC7KPv0ZhE1s3PiGGLssZqdRPA08lAnS+PZAZwsUztmm1M/v1PVtvfPVrB7/m4vX/+GCDznsCZ+i+msvqBElhbZ8l82EJjAnkptrG4OBcDE+p8GoZaNl3Ak8nrmDnXSABQMaoF2/s1dQ0EXa5HAWclVlKjWcWONU55LuCp4PpqhfuzQWnJhW3bEvfYbruJaHvt21iMpcDgwpZGXX/O87iVWs9cLGrck9nwTEmhEmB+3ud3U6yj5c2PcJOdJ0CeaE9fH7T/So9OjblOURmMkQR7nrO0KZrinKeoAaw1XBMt0JlhjOzfabImrYe6+VUaH6BqPbey0bg6c67BmiY5urY7ytoBJCYn9tL6wwQEjFzj+pmgtnv2GEB6CiNuMoK5Ywf3tzbbg81bAFictpFzTx694OMOmSc+QyZV068pQEn655jSKEY1CavIsTun37QY6u8lde8QnfeMav3s1yVE7X72wQRDsaq1RQ9SncfepZl9pZ64QHkcf5mjCdlOdKWnZKDG9E89InGgodJh5gpJ/4EgFT4ZpnVmaY0eqqgfOP6v343b//3Fy/b1m/32iiTEEYZp00rS05pFdrTOIT2LOTfl+ueAQq8jwdmc9dlOQDd3glHNlDRKE6zW0rT+vlQHI5UFbO+cqKRI2b2AyrXV1ag6eghHYDXP2hzX+CzX7TRrdW1pCiOlm2FLn3z7sm2/oDe0K9r3cW7ynDPWo7Ov1K0iA76wDpT3T9KexrZBVUZQ5mE6fM9jpDW/CEu5ttiWVpbbPG3ARrl+nYU613L+NUlWt9kpza9yrVVtsvN2BPP5bnuvvXn5lsTeblQop/YfBvg7Vqrqbfdzxv40J4vLr8s3PY2zC5JBGlcx7hh5ecyHANTDPWpQ9/a5BwOaTXjwnnld1Hm+j7u7rr6C0OwrZ1ag0/XmHeSY5Mch/VV3A2lVFZgAQj3D2j7l1eqjelXDfm0x/jNP/4S875+2o2GrYQSGERhGYBiBYQSGEcjf7R8A1WJqfihvuv5zgdQCon5dl+D5mkyqYYAglVou3T5lwFIjaPdUQyljDwx5AHF0Dk2ALUSa6cCrUrQRTsAGHsofR7bDANDIusrwCXYMmDZvrrSf/fJhe/QIALCA3JT61FlaLkwcPqO2ahtWcC8BoE6xysiqOaFBrW1dqn2HYO7kDAlv2wA43SZrjzEQtaczswBNJLsyW2PA4rt379sb2NPxHoHWIWENjNQJwavmHTISGlsKgdKDECAyh4RwGgnwOZ9tI/t1QOrDzx7QS3CqfU994pfUJ2rEcs65HhFcHc/hEAw4mwe8zluvK1DleA+UlhJs9vVtjvy5ksEEsfWdNIMSXgLMnn2JRFhprypWxjeulwSpGiYpA9bhV2Oo1C7KLkd2V4YlRtBxKq0SsXzWJJTGHE/snjMDay17MVKySFD32e259r/8fK3dh93ee/Vt+mtaozoDQLXFiWzPLGycbS+mkf1OICsl0jY6B3sKblg3MC+atdiPM4C1b08jOweQr3Ynnn1f91gGPZUc8ZAL7kQNnXHpJcH1QjGqFa6W83O3zC9FgfZTrYi2equ6rl0vvGAknR6qxaiGSYoLsPWqGirxmi6l1gVrMotMNNwtoIkYHTA0iXyc+QR0L+MmO7Ww3vYJzN/D7P39F8+R4Nr7UfAKs8428yPWj61KUq9riyVgRpIXtkSpGk/xvdsIYNJ3UkmvQKQDPwXnyizLL/vhKvNUMqk8+dC+wJjw4LUNuKAGl9ri0fRRW+UaUvqrYZkS79X5Gdx+77abKyu8BpiaxClVoOo4KtHWjTttTGwvVUkHG36UC6z3A69/EjJhwD2SPsHVT8DlKr4ErMWAuXmBtrwvdq8C1WL3+/tOWK8w4LVu0+fWGlVlv1rI6nTlJrCpJ2QLrH8UpPodebYAlM2sP7e36mh9s23cfyBR3r56c8D8vG7ffjhsz2XLu7V4Dqjz2MznOC9pKeX5dnW3SsAtPRiRWAvrKhi3Hpt/s/ZLhYWe4zu3I8+a87N/sr2ik2YJe16Mq9tYM6+pkmtK+L/syue1Ge5LU3xbq7p5c6795CHqD1Qi3321TZ/SnYDdC48VoC7TPB021cuuroEzSho00JJFFWae29M3jnbWvku3ekdDAq7MmfUwWoKxXOT+hMPW3AIJOCTQM9Yka2CUGWHnJk64sZ5Q435CD+p9akc/APR3uOfJWGumdYyEWkmv6DbrMwk1p0o2mm/r6gWw0qyOtAkZwGuSmipI3DfKlF3mc6wSRECbZSTrrHAXthWgKmPas6YZPcbVKtTySmBc+b0AdRf21J6qvg7vHZa1gKpsbJ/AyluGr2EEhhEYRmAYgWEEhhH47zwCf0YKuMySDEKL2TDQ6QNOQxYDOVhJ27OkrtDtDI5kaQxalbUhkoVFWsRoI5CAAGMeNomYKuhoEYmdLWysW11Ai7YwP0odVmRmyEaVxirxXaMlw9/84n776JNbBFG6aZ7Cvh6mju784DnZ+/3UmxrcGJyljo9geho57jksXoP5vJiEPR2tU6e1HMnatIY3gOsD3Cc/vNtJoLVL5n6s+QZIyODuVAMnpYV8WVdmoHoCgJiGVbWOzZpLz1Wgqsx2nvq+n/3yJ22C4O4VdVW//eYtcluCTByPjwn2jtJDtYLYRdCddWoaihwCKpT9XQJVpcFp21NmQqlPJZoVWPr8GFB1InMq+6eErovzZWVsRSLTquPvAYFemNRIgTUEsma1gFqxVgbgyhsTwqb16Xxk1wZ6BVTpVGK43jaXJtr/9ovV9tkmNWg72+3Ds8fUsCIhhFXVcGaFDWc5z1kC97QOkokLwOdjYEjszzgxBxsd19iud6NSQxlUXkv9qixO3GNFzx1jahDesayRlRoqXwJVnyjmc/tUcRYAN2C9xrIWi9qxcjlv17PApwMYMquydIIhzYhkUgnAM7DaKQcQ2VvV4FxDKhk2R0iWTqMe5lfmjj6c+wDYRYDQ8vpW2we8+fNjjHq+fUEC5HwOFoh6PpM1gkRAO8MVx2PPX0ZboC/Ffc7+BT4zmo0lzi9AF0AUNqsSDZooxSU2eNu1ADjF6dckRYEGmTtcXQWfmM/Mcu3Ipi7QsgS1Zz7/1vJS+wk9RZeRuypVnzr5gGphO2ujEg0FVGXEY4rlHObeUDJYH61NNHFQU+McdpOUO08PS4vp8qtgav2/Hj2XjjEOq2odYQdWlWeHAa+eyNZdRp4t2+31WcXa1KdqogRIBdz4eCijymteY0dnc22XpMEBrr9rtOBZx/xszD4+f7nf/ssXb9pTwO075abM2bkO1az9YGKltAJQEKUgz3NM0o1v71Uyp86T7KrbCxKdQ+dXoJoa85yyktlq7xItShJRrneTHlWTHnVE7qjUkbqh8l/uC3PKndn5/duL7bO7a+0IlvGrr15z36Le2D3yudEhOC6MyRR6XxNNnAhrWZWJ97ASjyc5Fba41otsbJIzAkH3xvtUpFhXO6O6hT5V+gvkPlGXH9i2v58AFzXr0rgqhmPMR+aQHrTWwMv4d5+Tszap5v3KK9RkGvOkeZRye2vFBbhekYe7rFVVAoDaD7v0RjXJJuDtmGCfjzH7Uv475b0X2Cq7mntBhqNvT1bJ0QO22Au0xTmZz/BfaWT289tiVSNjGb6GERhGYBiBYQSGERhG4P+HEfgRUP1TcWu1CanmGL1VhX/UDTv6+tTFDqQWiBVURDIXMAS7EIOlkvgiZkztI6F0AiZB7DzgRbnvPCB1DlZVx1ODOFkM26UYNBn8LWP8sXlvvX38yVa7dROJ2khHS0ASAbitNmQK045RsCE7SLCpjMz+pcfWodJywlYgAmPlm0dQLe+R5n54T6c9C1bFIQZrBHkjQKWS4VNaPMhSncIAGBAVQK2aPFkUW9AETiIFFkgIxj75m0dtdGOJthcT7cvnu+356/30KTxDIztG7imTHIdcDVh43djPYy/0UZJOn0ZxaEAsVkpNapmtJMiLGVT1WK3Ar6TVRwB1A3OfC6COYANlftw2slVNZ7rauqInSpJoyajtaZZgeSHX+EEpMuCcY1jg/DVVWiRx8O8/3Wh/+3ChTeMW+vb737YZahiX55EPwqZSWsY3DBNgdcpg1/pUTyIkKT+nD6dusdalMoaMRaS/Kd6zbpXXqqAv6ymTGEmpNb29nLQP82sFJggOUC0GL2Gx607ZY35btaoFUmt9Jumia0unhBdcTHC+aXfi2oGtOx8TvBr0p/4PJhJ56bnMqnXAsKp68jh8cU5mng9PZsMUWcfoUjpDBm6PznNY933AzTvMfX733YsGeQfLulLrSMm1btiMy5SSaMGqUlB70AqC2f+0ztjWAmYplClWrrHuXOqaLIZJ0GG/Sd2LT+kR7FqQdwqvxHnNTQhqbEeDMzPtSASr63PnMKutba1vIPulRtu+vs7b0SuAKmoAi42VwbIQAk4j1QZGpS3Ndbl/qhczD3W0PRztwOofueEVEO2/vHf0QLUkwJUgc21XzS30YJe1cfA1UOIcba0kISZQolHnmJ6pY42UmIx95L771D4KAI9oQ7NzSGLqdKHdfvSwrWysk8w5bb96utv+4xfv2jaqBrk1RijJKOfSZJBVBUnVwI67Dl3GKSMlgaIZmgklgWrAn9JUfqkEPnX3nbRXhUguhfQn9c0l1/V8UzXt9ZxEQ13/KHHbWnf9z7Pdgvtlu49ur7RHm4tt54NA9S0uugA6kxhc2zKu3GUYi2I+p3W3dae28NEsLIym17vHLVDtAKPOuyZjAvDctjNy68hxlQQ55qwjz68UKmVWZ2JEMyhzOTDCSrAzh1WmkHuTsmTrxoNyvfbcvyyvgoWap1PA7rnJIECkdfMCcZ3hZVz3x8jP+cy03bLBDO/3H2lJU6FhUI+Q9vqda9wxz9m5gkjWdB1TcSjguQoUrt/uNwHvJHHOMY8q+W8vWf+Xalb/1L+ff2ThDy8PIzCMwDACwwgMIzCMwA9G4M/8y2rAWXVoVZ0kaCXaDuNRjp9UtOV1oy9ruHxthiBObsBgYpReq8WwCFQNBXzdoGIBI6I16qIWlui6KohU9khwM0uAPGNtpyyipYwJmqxlol5yadTu399qDz/apNXCEoE2zCQtN4oRsx2KwaBgSQBJIGNrCeoCx+j8DmFZdqmfevt2J7VqZuyFL0qO7V16JkidW0jNpgZMBjFhHQChswTns8pTGQqDnSmDSoLT87QUUfoIO8p29z6+29Yf3IRNm2xvMAL58sk76qTYN4Dcbw1L3NbgawGwLSsj05BOFpEpC7JLtla1p5rCADpTb2og5nsJFA30OgAr4xA5cJxolf8SNBLw7RMAHtsYlu38+TzFrx2L4owCluz1KBiyJmwJ5jMKR5lVMYrmNnzQokAVBuOzuxvt3316m9/h6vnicbvY/b6tzyMhHdmLU+DNXAFWq/TUoNWl4wR6UuxXCbA/C9hjrlR1qdbwClYNosv9VzRQY1pmStnRJQjqQWqB00oW1Pr09AS4nqfv+afGSoEGAvGO5asYXJqI+YZJDXMXl2jGzfrHuP/aAsXf814BUYyreLQWmL6oY8yUHPtTpAIHrLMx62Dh5gOMtTYj/z0BeH7x7GX7Zpv6SZg9TafO6ceL927VKmuuQ/1nav6UZeaYTMQIZss11nWasj7xfx1xBxgM1suESGBlzd/EObV9HLePARkCBZ7Lptozc5oEz9LoDAnwefrh3gOk3lq7wXVEbaOuuHvPqXU8aFPSrbLgJBg6a2fmFak810GMr2J4dQVOCyJV0qCgTW+qVOx1vjoA1j3pzlVgUOetdLk2uzK+qj63st72vHRaGQHBVVoI2T+VWZU5PaDuUHWCZatofZX+HtCqZqxrN67M+xerJA8W2hamUfOLJBF436++3W3/+es37Tl1rBGGklCixBUTqpK3TjMGys9PqfVMay3qOq251hDLBZ4a1hx3txqThFLWX6BHMIsZcCkyBJXeT3xDgFypTqKa6OZ2hnvKKsO+0CVZljn3Oa7fERflp/fX2xZ1+7qPfw2jur/rfbisxqY6MBugKgvMeJlki5Ilta+uaRJFMvUB0FU/G8OkJK1k8esekbXv75VUOxcpYndjT8j15DZB1gGEaa/D9XFqcsSESuUqmDJ7V/Om5J9kU10HvlfTI97H9mfeo5g7W9AIUs/NECjftf2MiQeTLKy1c+9p/uUAdAs+j71fB1wiM+Y+fcLr/s3xis+MBcAy72x9xDVhHascasFbkyCllJFNZWXwzHuG7dT86tVD3Y//5KG/AosxHr6GERhGYBiBYQSGERhG4L9tBP5MoOqHXjFcVz3nfA1UEgArTFCsZusNWYUCpGDABBuRufFPiCq7OtIkRmkjwdE8LNLK6lKbX8ZYJmCRGMWyRpg9ZWcxz4gCVEmZEj+NVASNkzhW4ty5sdzWVzEBoZ5qBOizZkxmQ1mvsdaYoCf1ejpGHtiKpkyFegdTj6FAdJF/BpMj6kg9vhOCHMGIwdgcx6lTsRtqnpM3yK4IrASOxKD2azwhALt1+2a7+9ntdkIgu4sU9Ivv3sKkEQwt4CTMvpPpZ58C6QVYFwM4pYUzgLliFIr/S70bwaIAqIBq1Z+GBw2rwX6sE+N8xnkkICcwVPob2R1Boed7bOCX+LDr1Rh5qBFzBdHzUGqqBMUHy5jrgDMDhK37neFxkv2M2GCB1iY/u73c/qefbVKbaieLl+3w1W9hYQ+QkAJ4BajiGn6nK+gsktUMWQrmNKEqAHwBEJicJbkhq5peNkTxMeipJIM1va6jSIK7NxV7Z+B/DZBm5fUgVqTQG9dcv1CutzwpTrU3BQsy8G2dQZHGSql9RDp7AWgNTUQgzQCaMejqIWVVNekqcxiXxzEg9dBx1tgK9kr3ZYd8tLLZRhuPkLkjlWaBPKVdx2++RQqumVKOFeZuajXy7xkTBdY6p85TOagGV93ayCVWIFxZpUY05ZZaDHFGgYvG3qkmKFJFDRAdW+OnIZT1qcyfc2mCYYJzm8FkZxWgusw83V6nPvX2vbayaL01ku3jd/RPBajadxX36/Q0Mamg85fgTEbVuTOB5fx0eokcX4CpCYaaD78uJcD5fa277n81UWG2OxAbCOc9o5jiQkbFyGU+nBdfcf1qfAW1HVYV6ek50t1zzKPSkobr7oREVFQFgKB9WtDsI/k9RHp9gXnVnYePKAOYbe957ddfvWv/SE/SJ9Ry7jE35yxS3YL3AK7nkfRqQOT9qlQe06x1k0veZwIwPcPu7uqcTKW9UNfbmXMzARdzJevu+U7/Y4FdWrR47jrUWmeunLwY2RVbQwWgNVp8sQ+2W+bi+vnH9Omlrn/nwwFA9U070CnXoZZRdWh5NLE0ATBV3DqN07OM6jn1+QGV3l+8h3Yy3p4NFWhGVh4JeQdArSUNYOX+ZqbQ256H6/VszbRZk8yN9yKvB++tgr+SqCcpplxXWW/umQJU62JNAAhGBcLct5g7wWoYZhXcyra5gM64Hu0DLNic49oQjJ9QlqHcV+WLoJPZDiztpb4C2AN+L+Pq/hEH836FwcjA+b+cqkutJPS93Feg6nMHUldu15w//0usai3f4WsYgWEEhhEYRmAYgWEE/ttH4M8Eqn2wKatqEFqGHDKoWlJUPlk2Bykj9h9T/KE36+27CM8SwPSGTGayDVoXMFdaxsAorVkIgkYEw0sr9CMFpFSPQmMMa/N0j1Vuax2jRiOdbJX4QVyje3BntlmtVHjR9pMTtOqwjcbZKRsBHBNEErBNAgRlrqbdTqtaPk8X3FE621eN2Uj5Hs/n2LcSYUGBmfzIkAk2E9AJbuM8BDAT5spI8iGeqY6uCyvz7ZOf34cSmW+HBPLfvtpv39Ce5MKgfwEwwuGY+Zd9FnCb+bc2Nf0qZRkiOSxJpGA2PQAJHjVEEjfJeqQek+B5nPpTpcnU4sEWH8WJtNxpx0ibD/m2dszAskSGMi8lAzYh4GsjjFNsCzRNELtIZCxgdhKEgIvsa0m3WObl5vJs++TuqH2yNUM9Ksd8Sk3vs18TXO7G9GoaeajngPKXMaUViiwS0uYJg3OBapn5Flq1VhdjJQpaSxIsouXR/qoCfxmri4DUAqsBqjHrKva0l50Gq8lqOVgJQHuGo1/uJQAsY57iTGpFF1Me86+uBUqSIspJYRLD3Pl73VKRHmo64zq4sCc4z9g6AAAgAElEQVQQk3AeOTUsmy7TjP/hIYBIQyw/DaBKaXA7V/679RGgXIfpyZgq/fbr5+0NpXRjkjrKH6cA7CNNtRiSYzi0c6+f1M16WgVgNcoxKaErcMmNq5ZRvOBwnqsayGTKohugV3/Ic0Dd2L65sMQG+eAb5lnzGz6d+bm1fNZWYFTvbSy0R3ceIvtFxQA4vdj7HunvG2T4HB9UYAyvIv+VYrfdFM+p8Y7034RCruoaVVa1q/YSWNfc9CA0mwQk1FfNRuHWAnBKzq+AqqBbsCATJ7PPuMfwqsykzmW6qSNOD1XAzoVgR3MexnpsTSpMauaCGvRdJMAaYO2dwVpjgHb70Ucsp9n2jnn7xy9ft18/22kvYUwPYMR3YF5PubZOrEn1+KgxLmafMZdc1jwpAN17oocjOK1kl7XC0yTirEF3zmJ0ba9R3bv5VwZqzqlJjR6uF3i3vYzXsc/nOE8M0WnJNcWq4H18xjo17T/7ZCOtad5Rm/rVl29hIp13+/wCSi2R8M3WqPIQzyt/Z8YwiY1SaySxobw+suPq4Xom8xl5dSYoa6+vec5r1o4jec81IzNqKyDBcOpyvd8oqWXsfd2EmPXDbut6zX67GuqoXrynyiAro5cN99t7VJU1HNJaSFbcdW4t/pjE0Yxrjn869QpPNUIKn+r55Ro2ieXdTW6U+ba9jn+JZGUDZ7k+w5wWsDfxEYY5f6vqsZKuMqpeP8W21tef+afz2h6Gp8MIDCMwjMAwAsMIDCPwz4/An/DX9vom/XMDT4GCAaUBh4FkmagUpCxGS6Bq4IZ9SICEAQMCx/yRT02qQTThgoyq/+YJPEaR0gJG0ZiOYBuV+s4QhNk+oOKp6q8qkAsT579emsbzGVtD2INSdsOgXlMjAhgZvDjKsgsDnATBgK8KGovhECB7Rr7PmtHUCQavFrCd1v0S5sitZIWDrziu9DhVVyj4yvnLhhp81rme8WbZ4Puf3W+Lm2ttzO9e7J60z795h5kHwes8pk4G75HeycgxWhyvAWxeq3g4Es6wLQaf/L56o8KQ6tprIOjw5LUyTdIsSSArgPF9xwR6RwDXmJskMLSnYs1YImT3HbwAwGQ8RpzvPEGxDr+pwWPMlnlc5zznAC/rS7Pt0b0Vehp+aHfRJX5yj96xGCntvvq6jT88hxkmiKcnp2OsIZN1jpoAaSI1k/pGPk9GzoCdk5wAoF7Ye1GmLm1PrFHte3RK9/hdrWoUNhYkK1lp35amh5yFUDNBl5Co4GoHRDsX2XrF3/htIN3VduZnjXoMojuJKaZDxeAp9ZVFLSOfOM3a7iW1oNSR6ioN8DthTRwBdI51lgYkya4KdkY3HtIKZTPS3wOA6Vcv37SvSFpQ1QvA1AHaViCVHBmfA1KpdXb9pZ2PIJD3nCgL50VVuB6pjGFdHsVYCVJtBVSSTRNJMEphVwGqAJgxrKMAVPZ0FmWCx+r83FzEA3vxHDb1Vrt76y5JE69gZL+7XwHYqaumXnwCoJo+t+mDazIBoOrPsMS6fQtUe7CZ6z7Mr9fQNXCaualj9klXcdvNQzcnl/mFAjWCVRNgBT2cE+XMSvU7WbYMd8ytdGUWqMqm1no/AWye2C81/W6VjwJ2fM5Y7tKa6nxuo23c+5ixnmkfcGL+1eMn7Xf0UH1HD1IVENuYoJl6k0i2DvX02N6inJf3DlQbSnqtVy0JvteLEm0v3KqvLVVHnXP9rjh8Wdhydq75NNHgV7hjazmDIr0pcO1wvXpHXePamWMNLgBiN8k0/PynG0luvaPY+UuY4LEZERlLTZe8I/N80nuK13ruJTWwl+1lHH+BaPoZKVWn/jqLySSI2zrWMr5JD+Qe79pMTWowZjGouX+4n+656o26nXimgkynrNQoXrqyr6esu+xTTMq9SoffnnVNKQkJlePOw0x2dp9WQ+Ozqk81MaXyxRrVA6Ao6ReuC/ul+ndFAF33bj9MBvYIRYHnYy3qAUocbaJkYn2Hiau6+bm+SnFQqoD5+rtjq5skZPsvR6i//9TfwAG8Xhue4ekwAsMIDCMwjMAwAn+BEfgTgOr1T+kjS/+AF3PwQ2dEW9IIAhOC8Wd8kS2q3Ycy4ApIASn2HeTRzLdBgo1rgISwBZgoEaRbjzWCgRxRo6r8dQRYtWbSWMAM/RQArgK7cmrsQZeBk4BOoDqi3lGWVNAp82KgKGI6S/d4g3mkeLBFs+lZaS0ogSDAaSo642IFDCDjsApg0nlVmaMBtWBYxs3jLskuwRVBVnp3OkTsXsmyLIp6Ot1/Pd6th6tt/dGtNiao11Tpi+8+tOcwO7r+CntjLpWYVGbM2jeBiOws++1AamLBgJYCYMp8BaXWqoaV5b2n9oVVhsoLsmnW4qVXap4r+e2cgsNweLrMlwFk5yAsC204Kqu3BBJaVobK8M1wfqsczzLHc2tlpn18fyVyvFfPXrcH61PtF5+t0tIEULC/3d4/+zw1wrMzssQY9cAmzRJgp9UKz6MWpX71wvE2eDZREEZbiq/qH2XAewlw2KpIgQUDAqIeDAlaKzlQYNXX/erXag9Ui7HqouiAno63SxDdoVq2MWh1jCtorUWXCJsYvmTAOpFeWHcne+dz9yujqmGV8kdAkeMu+3PEPGusJItnAiGs+Pxmm11/QM/dOVxnp9o2wOjxd09h7nC+BhjZj3eSFkmBGSYqIqu1z6bHxXWDKkCTJterKmlBqixunY8rqUyHvB7smxsgF9YI9h3J8hFAzvPXnZk9kYjQSMkem7r+HjO30+0X1FTfWF4PIzeNOVY7+A6Gl3UJUDVrYTulHJDJmGlbOVVSKpWAAQe6H1fSqghtEzElVf7hVz8//q5PGFwB1YDTzIXfHQsXGOK1LrrR8KxLHghUZbpTp8rvlP0KUln/gp307OR8XbPWqULSUTs80XbHJGTW77bV27SQAqi+26U1ze++aV+9HdNDddTe83suU0AQc8vyOyPxcA6jOmmPWK4NZb9hEQPG61xnubfYB9dzj0OwwMoWT5H01+oMoPVektdl0C1fcJwK/CX5FAbS6x+VA2tq2tII5nWJ72U2vL2+CFC9lRLvd2+R/n75BraYE+P3XGaRB5+joJiM5LZqQq3DLqa6rhsTUJWg8cZinXUlAzIz+WyPx/tJt9a9ZAXmHTsaQB3lgVPENt3xu303+V0yr9akrYzc/xkOYyZ00ps1tanF/odc72pdz5D8njBX3ve9zwrCT5lIV8sx8+1d03v6PlCVCux4+B6amPS+1s2Hqwrf9kh9HYMz1pOVqbKptrdJgqpLuBZA1T7Lsy8X6/pdD1Qds74uvpKvxbb2ioA/sMSHl4YRGEZgGIFhBIYRGEbgzxqBfwVQraCzwrA+qCxgUH/c/YNvoEpNate+JowqQQThBQFCgVshaj3TTEmBlQG0/JiS2WJVFwBySzjkTiqdIw6Yp1/GLKAv8loBnFJUA0R7TUYSat2UtZpK2jRaUqoKjwvT4zaJJQSABlZiIdlBgOMMoEgwKgg26J8WwBoUE6wZNPo726IInGd15ZUJ8ewDXg1kpsjIuzljYGsGJZIyKLAC1fe1nGnPbG3B49L6ZLv/0zvtfGGpHXGe327vt69eH7Z9PgtsmWDNUZatNcazn6L9MmWQPfcepCa4zBQIfoo1PTI4N3izdlUH2pgsyY7wM4G5Lr+yZjr8Tij7c1A6h1tPOS6evGrAHdMmh0rXXubgBgzoCue+oskS535zbb599tFa2tW8+G67nR4c0VZnsv2bn63xO8DTxS5tan6D1e0LJNwmAsQ2yrYtS7X9ikCVz4HNSyEsYz9pP05BT/pywnAp4Rb8qKvsLFUnA/x76W8xqlcus569rwn0apUGvCbqdQGE/460MUF5WJSOmUsg2q9pn3eS6NSl2VqpB6sG0QJWXjOYF/DBsJoI0UzJxXCetiiaXbG2AawCImtXT9lGQClwHSM1XaROtc3TUgRW7hAG9vGz5+3ZOySMMKgTrI0zWicBSwLsNewKsjcpY+JF91/rJh06xi5Bvks3gM5pJfnDWoxMkg+1DU3OyTo+jvkM2eQ09ahzMK6eyzxmSivUpgpwF0gs3NmYb58+eEht8ix1yFyfR685t+0kGLwm00aI5EooQhjuzJMtaljnNSdcqx0IKmm2yMUD+3HyoJ+nAmb5qdsmAEBAJeg2uVTQJvPRs8bhHUkWCEwzRzCB5zDFE4z3OSDoAgMrJcDKmk+Q7ip68HxRA1OjihwUIHsAONo/G7XlrY/bwvqdHPc2Etr/67dP2zNUDy8PZtuHMfXEzp3jF7aO88Qsq5EwkFU24aJzuIBLcBYAmpp47x8ccoAc5yYQtTWNKg3HqXMG9l7jfUypcLXeqmRVcKDJJocGULbIeQZwcp+7wS/Xuafcxu33Zz/dzHve00rr8Rcvaa3F/DLs86pKNF4jEeKYxHmY5FPY3O5+4gGqGqkpqvuK99K0p3HUNaIrvW96m+Z5SgY8rWJhq7bdhIjHW2vQhFn6sSZRKDvMPr1HpVer0nhNx0z8uAY9V5hR+6KaYPBz0/7J+5LKjypPKCCrJNkEhWUPVY9qJ9SCoQJP2m8xTzmbqClc1ZqbCUy5BiPpv6BT6lH+mbi4uvbrcxCGZ91V0qsY2fr75nXkPk3K5E7N+zURvC4JzuEPX8MIDCMwjMAwAsMIDCPwFxiBPwGoBr50f5iLrboK8Ounnukw+6zbbxkqVX1W1UCWbZLA1X9+pfSy+1NfuKLabMCntvXZ5baysnRppDQHUFX+a/3mdCS7skwEfQAXg8HzTi+nlNU6qRnZCfs+Ro5YPRw9jjMBKAHlGYDUvqqzceuk3ovgrXobCoIEpjJFhKO2CgnxgNETjwsC35Sm8V6NnwyCgvdkkc3sE/jIuiH31PxH9iKMagAGn4VE8BFAdeHWWjvk928BMb97vgdrI4ipikkDTvP7RwRj1rgGFwAMPKY+zI9CN3GkfRvJ5xOwaZjka5rE2H/RNjv2SFVuZ2B3nDYRHZAPdhMkFjCIaYsoSlakM2uyZs6aunkOYI2a0nXGcxVgeRdH5Ud3VwOQnj992/Z39oCGQqoLauVW2oM7S4Bb5Hnvft/G2/+ImdJcQGq+2bcAVQm185OEAawxtE9YlrSgkUm1RU3XW/YiTrIFAmQV7TVaZj1djWoXjFYAKVDttskp1tosuaIJC+ejxq1eLwB09e3vrgHVMDBsl00K1KX2D0ZnQldUvpUmGpCnHQrxsf07XYeybjrCWp93DFCKmRWgbczrh4fIbVduIwGmZyeAk66P7enbD+1337+CYV1kXEpKG+xmIgYQOCEQjJlU1aaeQe3J1Br4u06d+zBwskwE47O0mxFUmKgIm8p5HgPqTvieIpCfpV/q/BSMKge9SE3qItvbY3MB0PVg62a7v7UV054F2jy1w5dx/Z202Du5KeYpWYdyZ7aFjmZKVcvXsdqpDxT9dCgoV30u9G4d96u5Xu1NoHrWtUyTTCj0kt+sdl6reajlX4xqnGZz3VFvqGKA8fbxHDOrc8DPSRI1ADbm54QEwrHJHfuq8tqhjtiYKa0/+KxNLaylFvjF9l77T5+/hOk+b2/Gk0h/Z0gmmFQ7hllVNl29YV1rmlvpfpux6e5DgrcoOPwSlCaZxro30cU6TjmBTKqgKEuy3Gh1evb3DlDITUeAE43cn3NdVPXAdSwfucVGdqu+u7ncfvbZzYzp2+3d9vvfvUgbnlmuz5EJwCx11gL3ANnYWWpaTeSVJLySVSo3sta8t5qjElgKOsOkFnTT4KjqSoO8AZRVE/1P5NwBlQVU/Yxszf6Kja33+6ixW5cnqySjTKnyef9aMA7Zh3X2HLfzm/KKtKwhAeO8yjgDcg+pO9092wWAOi7Wh/uaDGfV1CrvNbngz5otcXVSbkF5gnL2TlXRFT9068vjF3y6j5rj+ot3lci6KjtQImyf1gL1w9cwAsMIDCMwjMAwAsMI/GVH4E8Aqn0toJv2LScqoKg/0L0sz99XjZqPeNd2v3Mb3ydjaoVq3z9VCijhRLLgSrbcJ1xTuzmz1lZXMWGSKYUdlJ2cwVJ2GmbP2k2BaJg/9xlJ75UtzhRgQEhc7sB+dMl3DcSsk7RO9ZzoTVdcJb8aJI0ABQIzv6wrHfF9BpNkv8qRgJiAz9pC5aezs7pmyr52tZWa2pwr2fRMbP0hDVABvOxdYkHZVxlhJJ13PrrZNh9ttENA1wGB1O9e7LWvPxg0dZLADrALNnvgGMY5oNm5EIxUH1W/DNg0T0pfVF47JAA8JOA70jXT4M5gz/YOsjoyEQTpTltcPg3BxBEBvhV0ZhY552VA9TKM6iI1pYsA5TXqEu/exBCKVhgC2JdP37S3bz6EEB1R48gItK1bo/bZx7dg5dRJvmx7T/4+QGhaWalAlXO2q4m4ZlLGSdbUIksD5bjsIumzNnVEze4cjs/p0dm5yAasKv0V9HuUSkwd02LdBUQmB8I6yuy5tlIb6XlWsqSC7GJ0CgSVwZdfl2Y+1XT3MmitCN7XQu8US+Qc65yr9FdGz4GPoZK/0/lUZ+iuVlXmB9dZ4ms2MZCegMkDyGLes3b7EwLsEbXaE+0d4OJXXz1vr/eUuled6rlslkfItgVUU0HNPuznqfy3AM2Mck3Bq9LUMHqAEpbKdJhI15H1gQIsQnYA3QjwOT+DTdPUYQDtIrXEM2yrqmAFoPrx/Xsw4yvZ7+hsh5j9FUwf6Za4MevU7M6r763ZhokOqDofVzXDJgY6sBZjGyfkOjjN6uvmIzPQ/dzNR3d/KYm2wNQ5KPBdc1VGUdHzpvmmrDZzobOYTJ2sKoDmBGftEwyrmAKuCeW0JZfX/VfQKq69oDXN5sef8DhPomCyPaVe+B++2IZJhaUkGfAeYLqD++8RF/MH9s3u+MgyjUqbpJBunEucrGVKBaq+6HI1qabztT1UlUF3tajeEwSB/fXnKaW+lQSVipC0q6qzTo0rj/NdgmSR+98m4znHkD2kh+qnP9kI6Hz9cidA1YSFglVlv/Y8nvTadq3wswmiuPW6Tvph7xDxBPNlj+qwoQLkHqha2pB7SAc8+TkGSQLRqC94jzsLC1v3lZS8m8DptjVplrZiMV0qUyXP020FrScw4KnzF8h3ChITDKckFGIGZkkDNcbWhqsUse3W3tlBO6BueozRmUc2S0mAfPfYllJewWiRjwXFkcGb/qMkgm9BakyUYtJVpSPFmHqfkB31/f5c67MURI5oGZLV37PrSqJas8PXMALDCAwjMIzAMALDCPxlR+BfAKoFTCtc6qOaAktXIPX6AVUGuvqoElwXFOqgQZrQEExUhrr4SGWMsIcKgENHNd611Dam1xLUCQY1QzKgUUIqayEDN7KViUEvh2ED+EiEE3UpaTNC0uAE+ahxY2S9Bs22RlGmKNghaD09Sq3SrPWsBNwzHJfB4Sw00hyGPrbksAZ1FqZojgByTGCkOYhMorWWtl2JUQdA9QzmzODJjouyUucXgnSZvwqGLwxWAXuyYZuwkfc/22qnALIxn/cYmeGvX8IIcO4C8zBKkcvJGng+nlYF8TIuPk9/Q4NlW83wfaa8T/aU2GoXmd8u0j/rVP19mJNsX3VuqSUTtHbTJmtbyj7qD60HVuq7MI3cd7ItYRRjn8ZVekve2VrFXAe2FCzy+tVOe00wD23F2BFAc1hz1jeOztsnP9lsa8vO7GHbe/lFuzj4HpCjvBsjLWtuxZ0Sc8oS+WHKxqypdzRxAcviOer6O2IM0/5ER1l7qhZIFeDGfdTjzlqSxXc5ugaqt2XAar4ruXK1VnugVCDiyvm3RqMYu35kesDaA10HSbBqq5qOVZVNtZeqrA+S0yBHx9q+qnlajGoCccyUbAs0BqyOI//lCrn5MeWoa5F978KQ/ubJ6/b183cAVbgywR9g9fiC+tTORErJr0kS7ceOqWfNOTpsggtBT1cgnfppmTLGVNmvLL+tPzTJ0VhsUZA6izyUyj26EAFO2Zb3zAFabyzNtYd3HjKXs8wrQfvBS6blQxslScRnOVfWEsuokkhwPi40J+M6LdfbjtWOPLYHqo71j4HpddDa31tymRY++ANAtRi5Dgzp8Oq3tr0u/Nhi6/DLMcvM6bYsUNU0CZXBGKmvjwJVZa060p6QTDiCMZ2lBc/WRz8BZ82m3/C3371pX3xNyyCk23vM04eTufb2mP6qJKt2KHbdY/5PUFHIxgZcmgiLMoH5yOl38nlBl2yq7WvsoZr602JNvV9FOstjakQ9s1yXXofFyKp0qPsaoI6PmmP7Ge5v67y24bXK+x7dW26PPr6RdfaG+8jvP38RYKdQYZp1Z229rKrXecn6O0lsacXrLuDtoQOdwZ3WWQfQl9S3L/Xo29SYAEsP1mxnYqTA9KUE2GRb5L6CU9Futd6pPqwOmT2mPbe8sdx8mUf7rbq/mKvxT+n6CfczX3eMjmkl5rb2Pz1kHnbG7zFIAqSG+lUybaLEq7i6otqQpr5tReN6kSdVrKtM2ORHyX5L9VN1pn5u9VCt39W5++32vZlS3T969UX3w/AwjMAwAsMIDCMwjMAwAn/hEUi+vQ/+frzvqjX1j7gBYv/1L2DbRJmCB8FqPRYfUPVC8JWpTzWQkBHVFOWI1hkGC7a2WQKqrkxgJEPwoSPmMuzauX0HCZw1YYobL+ZKUwCvCcGXxGbqRztTJbLkBiRzGDH1INWAKK1flJbqsKkEL2wFQVucfUtGrJHTPAB0AXA0Z/BtzMTrYVSD5ggiJZPSHseAS2bCgM56RMkA2VYDMNrgCCR1WbVkkSGeIsCfgkFcWV9qDz671WYwizokYHsK1fb3Tz60XRgej8OoLzWiqaXqAjzOp6+NjVGJAJ1HWYUDewtGqmcN3nnb2cNSBBmdgafBuMFkGKiA0ZrqOHwGoHaGKczOFGO8SCLgFoBkgx4Yi9aUElSv0zrno/ursKXLXR3cTnv1/EPA1xzntTiDEQ+AaM4eqwRytx8st9t3FjgHwNnem7b/4h+J2w/Ss3OOWkhBvsxcZNG6CduvVWtZAarLLZpH5mceuasWq7RqmQhQLSbP56mLC1AtpiPgNEC1k+qFpion4IDaoJ9agT0kreclKy0JcH3VWi9Y1fFZdQ3I5HF+E4IjwSkBuG6qFziQpmdngulirSeQlFZdnwF7ySRPYFsPYffGJ9Yjy4iyHudhn1c18JkmTJ5s374/aP/1q6dJfljzeUGd6inXw1nqUuuc0o6Ga+gUyXA5mtY6LowsWCqA7VqcYg4E42cYQNnSw1Y6kfrCeC+gDLg4328rs/RNdZhBM4tIuzdvMNc3kaeTpNDtd/zhCesAmTAmSpp6leS3A6skEiZ1YVaefZkk6NkmGacrY6te8Pvje0yfMsl8dDJTj78kpdFb8O0Zel5dgqxjVCMBtmcqQNxa4YujYlRTLxyZKDNm39Q4/5oosK6x5KRmEk5IMB2h3Fy+udlu3sfxFzZVNcLXj5+3b57sMNsz4dzfj+fam5OFdkxC65jx3QEAI4Jo7/gc71zB1jFYsybVde1UiciU0laZQqS+/Ky7uFLb65LZcvatGvTcvKxXTR28gK4Me2wFNRJw8rjJtbrhvviIRxiaPXh4I+f0Bsny49+/bGPA3TTrc1ZGVdM53ue91N68qcH3JkLixOsv9xzBYiTiKjdKbZGewLaIMbElsOTzzsKOVjuwsK4dUA3Q9efMV/01ETiXDN1Xqia1b3XTy6AdI/fhZymjt0TB2vosa9e01w3nEjdgxtpeqofM9z4JojEO3IcXBwGhfuBUgKp13FzBJGcEqzr9ClDdRoOluoJlVcvVWLBaWRGBbQ9CHQdBa64i/q8+xzOrNjZ1b3Bte58oX4DhaxiBYQSGERhGYBiBYQT+OiNgVNUB1Z41vf5B/xIoddsfbyOkUv7b1xH2dT5m8GFdCChmkDsmHjM4JXBS+hvWgEBjiX8GHQal1oQuzcwjjzQ2BkwSFM9QLynI1SRJdtbaqeTfExhqpFRgb3oFoyQBJYzPiUEKL/fBogB2nhrImJ14BnxeWFsC0Ru8PuIzZ3EyNVgMfoo2VtmaZBLBvkyffSRhXdMO5th6REG3QymYJfBR9stp6fKqM+gMxz4aITHme/PRjbZ+exX571R7z7H/P08/tCe0ljB+rMC0G9aMgkyFp1ShvvLOPtY0oBxrnkSAlxpIArpDavL6GjN7pcqKJJLrGI8ypBLtFsPqJ8xxHKuA1BvIcNeQ+67wXIffWxha/eTheru1Vi15Prw9bNswfidILP0SV87pBMsBzVOXKuO4rBvwpxswpwUA33//G4xtXsISEvbTr7OIOFnRhK8wqiQgpPWUk/pLASyRteA1hj3WZ1qzKise19+OUZXec0TCOvF+5L5V31i1qMW2FqOXFZoF57P6KqDaA6HriZgCDeUQ3G9d9XVpUGI7C+W+AtxIfg2kjwJaY5pjz1oD/NT8dhLKlE0SaJOU0GBJBvWYsR+fj9rq5qcQp4u8Jlt33v7x++ftFZpTzZQ0VnKtnXOuxzB4F2GMrFOVnVdC71qvhIUGQT6XMZtS58lcTMVESVYMJgogZ8/hOPvCqM4g156lpnqZ9TwDoLW9yTpM+sM7t3H7XUAWrIMuc737jO1JN7Fu0zfVGsf0GBZM2zvVuRMgdO7LgmznIImCbo66gazh7Ae1Txn8cD5q8efm0D2UmVIxXLVeCxryaBsaC0+dK56f2z+1NNY8svb51TFgNUCH62BMf1Ql8rZpihxeghxwunLno7Z8634UCAeAoS9/97w9f3WAPFsDN1hVXH8/IP894rzOR6zHeczQ+Iynb3bac2TcOwK3XJ/d+frg/aivN/VHE1X2R9Ywydp4rvNiAh2SuvdeNzDyrYLL3A9M1LEdV0Hu1nfZ982sZRQMD9fa/XtrMUl7C1D9AqB6xDlMM99hYDVn8pHPdI7jZq3UxPtZkmreC7fhZ8kAACAASURBVBzGAl1TML+p/wSwW3aRxFn6q5ZhnWAyfaO9n/jWlBZUHWm1zSrJcmpLZWM7CfQpyQIZ2dqX55zFmqvQfcbAif2cmGgwici2suEnGLWdcu2khMH54drbP6DKlOvQutQkEDPypfSp5jMKgK0etWGNBljlGOxvNFSSZXW2aiUVi13A0331gNTR8Hrzy4tLRrUHqq5ttx2AajdAw8MwAsMIDCMwjMAwAn+VETDS74DqP7f/Xur0h8Dsj9+n/NKgdbnLPF+vEbRBewGn65LiOLemZc0c71pMDtuvkeDOpu7KgAmy5jQVAqiOqWcysJlDPjuj464AAQboQlmuLWisqVoi6CKonk4gDfCRjbNWTh43UmKAqrQoQVuqXQmaAlRn4HRh8UbIT62JLJh9wnusWdVNmODL9yWrLsPA553wLSiNyyXsFCzjOZGmrJlyVmW/07BOtsMxwF++udzufLzRTijY3COA/N3r/fZ7wOqYQM0aXAM1w6YYqxjKJXArsJV/PcjniS1PDgjO92EeijlU6muZHgCWQE9jn+p56K+6urKOmNLcaJV603WOQbMknX1tabHIuG7cWmwPYVI3V50zal93jsKkHjP2ykp97bJrrhLqSTrCAiggu9vDT262tXVkvegVd7efIAH+GqB6SAKAmkh9d5wLTYo41innkF6QVauqJpgQUuYuwNVenYBV6lXT/qQDq5FYxolJttSYt6SnVyYnSXtcBpoFVLN5N0ZXAXo5dpbjcX0VgBJEuF7q565mNdJfKfKSnQaIxqHHvpWMtZtqEgOLF4dT1yWvuTaOYfNOCLh9+ZgXNPQRUy3dfNgWV29T91hy4FfvqTOk3c8Bkt+TM42oNOtBonohu0rCIMyWLtLUsLIGz3ifPVrtsRuSGrmurZZ0/gXJcUBeb3WsJ5o/8fMcJkqypNYWL5BAMMUyC8B9eHOxffLgQeTAiI5hxJ+1SRx/F5jUaQGaiQNriJNtqMRBsd2alvVtggQq3dxkVL2Wax1XeqAb5QC0669cjf+lMD1T0bv+ei59wsDzK7n1BYBswvmgdjG9bHX71TSMMZFFjdOvZj38TpMhkwUFVgWG5jSov37w07awcpN5Qja/M25fUee5s8MckiBQum8S4JBrXOOr91zvx6g8Vm8ugc8n2vevD9oXfL81EaHKo2dUXb+C1VpOuf8I0tLfWSlw7iEFyLoLut80iZb0VE1depdQYS0tco+aZ5JvM3AbqakvoPrgzkoA42vMlD7/HEMuJLJzzPdIlQPvkUiNuZz3j4DjygJ4f8m9RaOkJK2qFVawaxhVxlugmppW31LyXgGj5QYxeRK86rrcXTpRMERF4PXAVZiWXqxClQZ148r9KW13bAOWMeI4lMhTSGwroSpjKGO8M1trkXRQbrxPuYbu2fsHu9xrBZR1KiY66++JALXYVGtT90nECFjjLq8bMEyp3VY9FTuwliOwWpv6V3oLn5X0V4VPsard2rtMljh6fb1qv26Hx2EEhhEYRmAYgWEEhhH4S49Ax1v8eLclKbyMsi4DTf/EV+b66nfX3+v7BDayPdZpynIZDJUZSkmJNWLyD38vCxT0KBNGEGwfVQL0BcBlsUVdPSqBnYHKrEwodY1jAhoDoQWCZ+W6SsoMTzy0GRkB60SNqZcN7K1hLTOTOMdGVufPtv6AcY3sF5MfQOoSLNYCDN4y0t+RslOOQUBMg5kYAtmuZQrjmUhtQ1JibHNCMGOgRfRlXz+BqQ7C9sAcAwzsIzrHMV8QvNsOxzrDOY7rzqc32+TKqO0iLX6O+++vv33bdpDsBqQKtNOyooJGY9kAVmvD/Gx/MkbkW1MoHX4PGZOS9hKUKaHT0IfgOXGygMCNO8meoeMS4HQTcHgD85wlPssgWIngPImABzA0d3DvXaZ+dJbxev/hoD1/tgM+O2ScCN04h5LM1nsarU4mNU3itVmMem5tLbY7D26GWT49etfePXncJk+3qX8dtzn0i7LjgTAh5ggHKXSVWS03WeuQBaI+txaSGk0dgAVJyn41WErNZs/WWSPperNnZZl2Zc0lcO0Z1gqQ+6/g+YCkYlRdz5e/juTaLTtGKPvq2ZPOTClsavVVDVCK66xMqyhUCWpfr2pQLlMkw1TJA+dGo6zefXZqnt6zW5+VzJRtNcP6/LvnOM6yzcQ869pewlpV2WsX2Twg9BiX2uOLeVclYLfag6RXJ8yohkgxH1J2nv6pOsBWL9tjATU/6/oruFuYBdBMM6cMqTLunz3Yap/cu2MFbJs+2QGofs/rOAQ7J4z/pP1tO9lvalVjagbLKFDNtd6brXk9OPYyeN08BRx1IKgDb1FAdKz3JYVaqZhuqgo4lDRb8NDVqMbQCtZZgOQ5ClhlBFOfqhyYGYvEV6DKaJgg0P1X0zHMeY6tXWVOkm6ZnG/rD39KTgSJNZP0/u1e+/b3ryLR9obiLo/Y9vAE0Mq47/NoD+QzGP8l5PAbm0swrly/3++2b9/stR33630mZQYF0mMU5jOVHlx3ts5KjXaAYq03r/Ne8hr0Ze2royCQVEXBHhbZ3wbXhTWqN6xjZWx+Sn3qfQyVBHfbr/ba5zCqGhAtMOx1B7P+2JyC12qVAngPTDEE4xEmM5jRY/GULVPguBli69xz4KUOzlr2HFR1KMU9zT3FhIy/L0a0kkcCWtZcJ3vO1ZRa+Y45jrSY93Fcqbt3hm0jxGCnrp7PrZY01Y/Y5weA1PckcbynjY+pS83asZcqTHmE8649z0qWlfth7PmYPJlg9qQMWIZ1P2Lu+ud1rTrH+0S1qelrVG0zpsy/RrDuDY6kf7tchzr9dkqVq9vK8GwYgWEEhhEYRmAYgWEE/sIj8EeA6iXv8Qc+7p9jVw1KqWWL66+1qX2Nq0A1HGH3B96A2X6rSgYNUwQXsDZIOOdwzF0iQDfwMMKapzZVtZq1YwJN+6cabMkGriwvAVznEvRYh2ZgNC3osd+jZkfzhHKJ+Qw2+BSYIANFGblUGtlrFZC6hMvqyswyDBO1qTCfi4DVWVgsg6uS3BK8GXTZRoWg315+J6lZFMh2LBHMwIm1i7b8sG6PNiTHBL5xDgaoGpjOsd8ACoLcrY822tLWSntHIP+e4/nNd+/bM+W/5vKtf4zxScnkKpCtJ2k3Y6BnvZgSO9ufEOAp3bNnpjVeZ5r5GOAxLgn5o5gsiZuOvjc5njsA0jWPCcSrs7FjvASV9ujBWru9tcSxVj2kMsLnT95R9zpOGxQZ10j3CHozimFXCep0mtU5FqCK91J78JN7bX4R8Ihr7OHrL9vx628YC6S/AH2BqnVvBVRZJQBmjZUEqFDoYaIi44W9i6GSjKqAFZAqsyoLlvrgGE9ZEFgOrAVUu1rBhJcFVnuZb4Gha4jVYwfQVSjrVxmu1FB36oFsLmgtkJR+ndZNUvd5FmZVKXbHniKJntCwSHQjs5ra4WKx3aSAU4GkGDBTq3qEY/Tq1iPW7XoMu+yr+mz7dfvu5WuC6sV2gDRAxrIcjeu8jzH9OaQXq+dmixrxgs+ns/Z8pswXJsp1FLZUNktgARDonHJNvqyMAKFTJA8wUdLl+RcffdTuwRQKVC8OX6UPru1qpkwsKPPtgOpFDMkEWzKnPu+lv7KqdX9I8saxDlD1hQKulbjqEweXiDVz1Ce/CtYVSHXsUyPIcZ8jZQ4r59ww/uf2seUa06Qnbr/cI9RVR/ouM2c/Ycb8mH6pyuAFtsfUsdK9JgDUr6k5wCZA1bXlvLzHKOzJly9hva0zJ0FmWxrO5QgTrMMxBmgAWB2+dWo+kOG8QU32g1soz6fbV6922z98/749eQ+QSeurYiJzPg6F9xLuabPU+8YVOIDUe0tdD5pgVZ9fFRA+Cviqztnrl6lot7kub6iE4Lns6s9JeN0GLCv7f0Mf1c8/36YlD4ZZ3He8A1u7K+7MZ3gk3bI+VwEQIyqnSCfeDsBaP8t+U2Oqk7g3nLTaKbdeL1pfK9Wyx1UMrSBfljWalSTYlN8XwPa/uI77PoFuJ/GNYZTXsbNMYs3kWm1X7/HLe+GYtbx7sp970ck7rPegw6dUYPDWI+Te+6e2k7FEQwMv5huTN6pY04pGqbM1qru8ZjKzxMHC0pL7+ttiUvsEievQa9wV2f+tc++CWcobAlK7xVOHOHwNIzCMwDACwwgMIzCMwF9pBP4IUP1jn9azWP5hv17X5/bu6opRKWZVeWxvWFFBZzGplUW3ltVtiomB3SQQV8q7CLMqa2eN1kiwwuYCw7FsiaCRrUcEycvLMKALVm7ZJURzG/YOlTCHlHRK119YUIOlKQCBLRvseThNHV7Ml9jpDD9rmrQ0u4ihzCLMEoztpM7EOg2z09AgyvUqeDlNjwd7WHayN16uxvaepcwHLII9XpW0GdjoEmyQKGPLZ8zAEBoauc+Nu2tt86NbbZfz2OE8v3pJkPnduwBrA2G/fEjQl3hJpoIAS9Mk67XChBCUCdINOH2u028vm5PZ6+p34/QLy2wd6m0A4QbnuUQwOmvLGPZsPeo65k4fYcqyhtRXMGtwu0ut5Itnu5FYTgPQdTANw2scqaxPZ1lAjsY9Dpbgx/rI2emDduf+WrtBP05sf5Fkvmy7T3/Die0DVE0y6J5M4oDPl72ZJqlgSwqDe8tNI/tVEgiTdwGzPamhkkA18l9lvrLjgtRyAs7Pqd/s16Bn1QGlvOY69BA7kJqawALZvVy6Ghz1SoEeJHWsW8eulkTYwFxGT9mpbEyopxoUaVOBkwwfLNtE57ocJtu+k8yZczSW8dPFlHWJv1KbX77RVjYeRTp6zOvv9o/a4+9fYNaDHJhrQVZVRl4lwDlGY2OYHo/kCBmqbWpyPBotwajKnFY7l96xNd1+WaO29bB3pckEt6MGfEaQCrOKVP3ujcX22YNHaU8zh2TyFNnv7PkOiSB27dxYh8r6jezd+lPW9GT6qHqhdED1sr9tB84yB/6+rvcCq/XVmwn1I1zz1aGoy61kuFxbJgpk4Bx7kR/fjrG1wj4Kiq2bPqRWmLGt9qpIfK1xFKzyfcpYXgBuVWNUD1WvY5QE68jU739au+R9r77fbi+/3eZYSIDp2ixQtWctiaejY6XAtf8TrgWlwDp3n2P8dYPrefHmSnuLBP/XgNWvX+3DvtY8x+22y6k4BNNcg9aMCgjryq4WNq5Hk21pP+V7apWWzNayAK65BySYbtnTmISE1/DPcRDfxI1boPoaoPr49xw7576kUVkSK8y/1yrHMaEaQgDZSXNThu3rHIbj5ZfS5CTLbD/TMaOXdG+XKAt4vZZYCMtqn2b7WHPsguJKSJSxXSXJfOAa8Dro2tO437qfcE+D8fb99b46Luvrj2D/9eg9RpZtwuF497DYWcYxgJe/CYe2icqa8r7Ea7DtAlVrUc9ZM0p+d+i36jjzlwFJsKDVJJNg1aRpnzAJpdzdB1yrPcNa94WS+1aP1uFrGIFhBIYRGEZgGIFhBP76I3ANqF7HrL0stw/e+wMxbDJP7+t9Vvn6+wwFevMkHw1o3Hax24FBQQWuBZGEnIBC6u18n37Adlo1oBG0zhH4pm+qJiSAyr0jsufnuKzyzmVqF1fmqCVdGCXo88XegGQSMDoBQzTpt4AHoyOlsqkNY9sRLKz1qJoxRWLM9wLtUG6wvznYoThuCsBgWc6Q+xmZnlHPJ6MTN14AhUGubUFkV61FtdG8QZYMr/0nAyRtEyIjxH5mZgCqPQAjkFteX0H+e7udAKh3CHpfEoT9Pb0bBaHiqbRmsBxSViKS5ZIAy5gawMk4poeq4L0z/jniubJG+3hW+wgPHaMjaNAt6unuAAiXARa2nBF7y3fMcCz37iy3jx+s04YGtpI3KYcWpD4n4LZmbGT7EiWlBpb29pTxCSiFDbUeMoDPc9XAhx6OUwdt48ZF23r0EDDj67tt/9nn7XjnKeMgwwPw5fPtmSrLPSl41QkYKbeuMZH8dp48AqGp0Wq7CFiVTZVBFagq/y2gWqCn62t5CYhMgBRYLfdZT7jWas/uXznLFvN49VXsc0XZMkOdkY9gKWu6AJPAJ46zvfxRxglZoiyTPTzjrGqQ7s/2XfUl6iYPAbG6+B7bqsZEB+eztvUp54dJD8DokLn79tkrmLk9+Bskv6gMEJQTnKM0gPUfsyZP2O8RLWqOMGdyHgp6h/fq6pKV/BYg9YOBWpFVmlSY43UB62j6mLVBYoE5/PmD2+3h5i1eY3vafpztP8VoSbk7O3XdWpsaA6XOtEpTK+W/Gg7B8PYu35F+Xsp5Hb8OpF6Ofx3opfHQZXKgmNYw1Jd4tpdm9+1CMn2MqQkB+9hinmQ9qgPLvUH574TXg1JrgeqBILXcsM0hnMl2M2f5nUwrdaerWw/b8ua9SvKwm6dfP2lvnr3lGGqtHWOidAYgPYP5Hh8zZ67y+DVxD+D+YR3rIcd8wOPi5mp7gFJiEi3145d77VeoJJ6+BSbFWMjzrppP7xuT3ie6mmzPqcBdclhBXLaQyt3Xi951HGfc83Z3iX7GvE8J8AL3s59/tgFQXWYtyageti8/fxlmeYH9zHT0qaZf09bip4hZll8DOOSyXkNxRCrDKQGk98irGtKr+77PTKJV7a+S2brf9YxotaIpmXJqbL2COKb+qsrcWiucca6a1nJqJxEAvS1L6lsF7IJp66n3uWaOkeyeWcrBuR/haO7fBsfraIyQl1rcpD+9Z/L5ZaHEnANUxzCofrpmSnCxbR/AK0j1G40Hv5MZ7RJN/2S9enyeQa/FKDBb943rwPbaLWN4OozAMALDCAwjMIzAMAJ/8RG4jjK7nQseCdJ6E5YfZY8rT+/XH3I8LHRROy2QW/Ipo10Zr+vv6dlZ/RoBKDFTsnFNAVWgXVjPU416hK38XlZV4OYR6gBs7ZxOupoUGeDpBKyD7Slg50JmyLpHAJpcrbZI02FHbdNAkxwicPdvHC9YXRmt4HZLCxblw7RRsd+nksYTwESBRc9Z5kpWQpCo5NLsPbV/BF4nMllEcis41Br4R06H6U2y9gIJgIl9XGcJYtMih8/f+uR2m1lfbnvs+QOB799/+bq928UoigGO+i04pzwpA5jCaAhyymkzMt+0n5Fl5ThsVaPc11oy3uKIbzBGW5hKrXI8Zb8TDjtBq2ZUgtRHsJ/LSOlCHPM+3X1fYe6kFE/psiBVwF9AqNiwsMYMnsDUr8j8APIzfGvoszA6bFtIIhdXAZgEjeMPL2jJ+TljvgtgN9znvZpMAZ5j9ELgPgV9N6G2WObO4lcPyNpiXJgva1UB/WWkxOvpqVpJleqt6pq6SoSkXUgCzh4s+ehYOmYdMMg5F1Pfn9/lNnVmWceXQW2C/w64pkZVtx73J0gFLHX9VNO6JvpeA/hikSRey+BHmbZ1qmAKEh6CpoW1e5hs3U8/3SPapmx/2G1fPcfUhyQLFlVIgmH4qPuWnT9TigqTekB/T2sm/XwNlBLoMw6uHQHpPGypbYEi05bpZm5mMQVTpj0JAJgGsNr3d21xqv3bTx62VaTfAtXT3adt6vhNW6FBrvNzoQOz9cOOe1cjXCY7veNvAdXeROnKZqsf9wxkv3ryeLWartipq+RAv7ljrTSzxrucl7u2QAxmxt7xVcuLBNTEgGDVcT+l3nsMoyojqjzf8uGTY5JcACBLBZQEn1Bfvnzv0za/ciuJJ2XBT3//dXv/hn1pVsU5nsNen1DwfgajbTubE1yCT32EZT1nfbHrbEfuoR0w9jOr9By+v95mqT/fhrl9/Hyn/fb7d/Q3LpOgkkNz9jCjSt57Sb8y4bjkdnX05Yer2ZKJjmLjXYpb1I3f5323uIfMs59f/PxWu3kLZ3TA+FsY1a9+/zrU8ILuz4U4406tasJrODWgJlCyZkSefG6ce3Wv7gyF8nIdZ25GXc4mSgoWaN2DTMB1st0wpLqds1a8X3Wta9xvr56NXDhMcak+YuTkrHZmTFWT6mVd+9wHiB5y3+iNjlLaAABPAi+tbHQEBlAC2F33x66HgGN7FY9hUQ/Tn1ujpX1+Ij3B+ifpwM/smf3KjFaytf5GdW7rOQoTV5Vo7f+Oletvl6Tql/PwOIzAMALDCAwjMIzAMAJ/1RH4A0BVltEAX+OIH0vx/rljMbTC8Ibv2ilBe2p6ehMlwa9BZ21TzJSBQr1P+JTa1tQaahszz1EATmUkCZj87Rws6iy2sam/5NCUrirXnQEAxiDJfSkjxfTIgG8aoDoNSFPiGxKMiGYOBtNtlwCUfS/RBVrRLM9R7wpbZQ2calJB5YlBvrG5AAi5qpJfgxrNUIzhzPYf0M/PvH4cLgGq69PU+AmO07KjWtaMCQJlHeeotZwWaAl0ldve32yr9zfoI6s9xxSSwZ32DUyMxlH5LE2kGAsDywrIrEuVkWBkY2ZS7pipWRUIxcSnoJk9UTcJam9TX7jAZ9lzMRJAR5xYbJ5x+elPbra7W8vptaisd5rt3r3cbc++/cD5wI527TRSn+ukJqirYDqmK/bqDEBXxiiIl12lhyMyuzlkpas35tqte1sB/mcwjXsvPm/ne0+ZN4Cq8lNXmq1P5mHF6XurXLsQdtUnl/OvYMjaVA2VdAHu+nbK6MkIpXelukoDa4NM58ZaNVloz1a4fgVWq6/qtXXte8O0arJSUr8eqOaxY4sDInweRqX4ywtYGtm99E+FqaOfRmgnGW0ZvzTT1eTHtSerF9ffYrudKmWkJ2wvMAWlIwf/LOc45uc9JKrfPPm+vdg9akeTSzFTOr5YQBYOy09QfgBQPaR+9VRmX4bRWjzqKk3EeArTrF0Z1WnAadoAMU+jqUNkvsrE/Q+gynnM057mweZa+/Tu3WLDWYlne0/aKnPEpcTxsDOUCSXHFqwqxefbREHmQmdUVQfWGya70yUGBNBdfWp/28ga6kHqD+8lJQ7tsjOOb1hXX6vxDkgw6eM8cL7nSQIg57TtDmyqNr5Oh2ZK5yQMdKfW5TcEn31rbVcDmHXseUuBLY539f7fcL9YCzQ5+LDXnvzucTvYcyWY1tEICTYbx+Vz5zVSURIJ9FQ9IUFwHva4knKuZqESHlgYubHukdGv3F4OgP0aN95/+PpNe769H+n+aUA+56cTsLWjnRuwCQy/UrsZjFiqCD9BFYUM6E2u63uA3E3uQbKmvwSobuLQraT2A+ztl49fhzFe9P4XJKj0lwSVtzD3mXrXks3mOu6kyaeMn8yzU1Sq+gKAqV3Nfqyr7oB2wKgb1phY6+rlZx2+7wk7K4vbeQPItsa0ybGXtvb97tsaah/dRwA53+xnjEx9j2tJUK2i4tRrKwoTDJGYVx81hztBN08eJ/dJ960x2zkX1hHXzgd40/cTWCdxH9NUybKNaZINuR9f1pn696dX/XjmlTz1dOtvoOD0CtAW6i5J9vA1jMAwAsMIDCMwjMAwAn/9Eeii+57V6DV3XdB4GbT/KQfiH3qZlcUuQ21Q0wPVAm0FACqQLrAg8OtMYoonzXunARqKgJX+GrgY9Ng/cNJaT+SfAsIyESWwJpBZALwmm2+wNAJ0EchNE0TP2p7GGlc/F+pj0vfx8XOAgUXa08wQ4OgWOwIECVJlaQOKO4lwGt2nLyCBKEDMrPw0r3kMFUjKqFLv5iMBmBzwIvtRxhqXYfal4ZFuq36WwZ9A3CDfwHjh1mq79ckW7C+gmKD3mzfj9quvMS5SCmdrBoNy4VNIjc5xU3DKz2k/I3tUkV5qtawzm+XA1gCoGwC9DT4TzB6QWt/V+Gdtea59hGnS5s0FQKOyUOV+U+0tbXJewwDp6BkpoiDdOtKAhq6fYmgPgXPVQ/YtdKYA7VVrjKz3Yhegr8Pvedt8eLstLNE3FzneyYen7eDVF8zlDmPsCFRN3gznP7Mgu+oHaoSleVIociZLEyVZVuaROtUGuyojPYF0O6BJoJnI2jXhgRZAklksdl8gVWNeTjL51MsFXfi7WJRKqvwQqObKiG6zgLiAqWfJJzhnayfjPEtwbYuaBP5pWWOPT7YFLIEmw/Q4rkoYDcqPqJG0x64M6iF9eI+QRN7Y+qgt3biDw+wpbGlrz1+/ad9vb7c92NTIfWH3DjBRUmGcklgC7zL9MWHgEi9Qbi9VJdmCU1M9k4DVuTgCmyCwRpVhpS5VALM0d9Y+vXevbawuZ/uTgxdt7vhd21jQuIxzMWEQJ2bHnGvMMQecaqR0kUSBiYHeTMlrvGrQf1CbmiEs6fiPgeqVaLm/B/VzUe2BwivKeIdNFWSJMsttOXWq9LC9AJgkIQBbfSaLSq2qwOtUx1/xbCdXPWN7JbtKdwVJM6yzGw9/wXIZRSHxYftte/L51/ze3svzvGZPUd2WLXeoGnQaYMHYybLaFqsH4h6ZwnfnBGjDeZ4yPqu48S5vAiK5B73aP2lfPH3fvn3+vr3d49hyK/R+JLPfm6aVzD+uwBoadeCt+h772VzTJA3uwnDf5D0Q4e2XP9tsW9SoytgLVB9TPnAGWJuvXFKUD3H9DfgvVYbgs9rilOmR6/uEsZFR9Voo9TFzaA7HY+hApqxt9U+t9ySvkPnxPuB12O9fMOplaT2su1SaW0yq2wr6qwa3ShoiGe4czY/sk0ry7xhgXtcZY2pi0kQccy5z6n3PkgTrWvv+2NNe39wYx7Die2ckxQCjflvhaiLRljX9tW131ZL62w+5HOkrYeqZ90msqpku8a/H2quBBqB6efMcngwjMIzAMALDCAwj8FcegWtA9ccg1U++/lof0P+hI+qz0bp+IvXs/vDXOwoMVjAgcHXb6k9XckvDg2JiCrgiAcZAZhFGdSm9Im3UjlxLM5iEjDKkgFB7nBJMzRFAz8ucdozPJFH4NIHcLGBymUDU+qZjmL9pgk6ZSD9PA6YRIHaO/QiK5zHokTUNUxqpK4AYoGsPw6pVIkwh0D8XABCUB4Qm+V6BjGBUUquMj6rv4AzHIDgJMA0TyvuDyU2h9wAAIABJREFU/zsWw9Y460tt6ydbbY5Hq6LeHZ63//M32+0tPUsN3GRWfY9sqoGWks/+9QSNPeuq7Hd/HJB6g0B2i89e4WOAhzXaYVQ5Jn7YWJ9vn9LDdRWwalAWEErg+PbFbvqkKlEWpOoe6zkq/e1VgM6dzwVCykc1twlOtBY3BWyyrAAjDJQ0VBqNMHW5ganS7Q1HCVCxU6zq4XNWBOAKMOX+Z0DTKTkV4MMYTTFv9lANoorsVGa1cwDGlMrfFVCyXrJzAPZsOiDUmytVP1/XnoAqUXfW35UUuOdPfM0ZqJY7V8FqwvAOqPrWkp5G5uv5Z03zbf0p6zMVsTFOglmNDJjgFkpNKaoy1QsNZ6gpPWMtKvcNC86YHQBade8dLd1oN2FVTVLss90Hgu4nz5+2t0hI904xVQKYHpzhBHyKBBjAKZN8cIyxEoB5RhCdREvVLst2J5HQMaqzyLF1+LV9zRzS+Hm+EbC2VeTWn96ndyrJnYvTw/bh9dcw8adtHbrOhIu9a2JcJcPGYoncN0kCx98EQW9kdb2PrWxUsVNBO0ka9ED0ilG9ZFF/cEtxTHX6FVgVSA2jajsgFRhJChRSz/gCSM+P9jFR0vmX8UQOesa4eZ2c4NB7wvjLZAuMNAhS8itwNZkwv7rRNh79jXxzpPOvqQt+9eVTxhP2GrnvCWN+CmCtcyzp8Tn1uAjbw6Cm1YvSWY9Ql/DUaHqJIwXmtQPmYX59oa3fW21n3KMomW3f4yr8O9jVl++qhjKryP6rPYvpyKluMEkT6bHDULWffs4G86GZ0ibDu8p18W/+ZrNtbOAAzbntINn/6jFAFaA+8pp3NXOtei2nwNRxVGLL2qo17Gu13s90hO7M1xz6zJb3hs60zVp8DZPiyGuiKHL3viyBY+7azPQOxdlBer2aJKx2NGU8VxL1MjHrpMBRqhSzahuavWO6naZVTdJzmbsTwKkjfcY8HBwBQAGqKk3Stox7rCZ8x1yHB65h7j/WpmpcRzVyalR95t8Wr18smmotXbKpnmz/t64AdBmEldS3js7t/f7XqIx+sLCHH4YRGEZgGIFhBIYRGEbgXzkCPX107W3Felz9Qe4CzkQefyybXCZLBVI1TjJMk82SiejrfHyv7Vfk73Axzb6Kz6r+quUYXAJe60kBLYImXrVF+zEBd4UIchdWtQJEaWOzADs6WgS86kbKl4G65kqzBIazGsAAds40AjK+ggFRJjxrPSbbj1LTCgNqACPrACgSYCrPnSZVr2Nk2AwhSJSP1W9VIHdhy48EYmb8BWrVq/VEOSyPHo8GHxxJmEwaZEQul9pWgu4zZXO4hd78eKut31kvt18+5//43Xb7CqfdfGYvAbYlhKGVNV4Gh9Z1hYHowCqB4Bz7XmUIbgP0RtafOtJsOytDTAw2T3B5B+blo4draUNjtCibIrvy+tmH9pbWGgbD5T4qLiGs81tGTWDq8Ri4KikMOK22LqW6dS4Nhnmdc5umDnIGoLq4WK/fhlWdpe2MrWDG75+0vZePAXS2RjlkjmDFdZZlPxorKQWewNRqMu1qZO9kU3UELtlvWqTYU1VJMLLMHqhGxp1Y0//JtLoea0255q4qUK9YsFr0Pc9S/TpL+NfDqmKY6lqowDq12wbZMSkqUCWIUncqCLAeUElqvjXAkfWG7RZgnVtbB0iQqbNmMrWSvOcoLWasdxy19a1P0tPziAWhH9P29nMMed609yfz/DwToHqieZHAiPPax+AnkkoNbDQHS81wQnqOUekvrTzEmVyTtq9ZoAZ4CQMl61On+f2DW5vt9o2b5AMu2v7uc1jvZ+3+Co7aKBN6E6VMOOuKxQAgqd62ySwEgPpYTG5NgOvHMQ4v1xFvvlY/9wioYFfPYPurK0ZVAB1QlX91/4hpFYC8XJGqljLtUgRPh3vpXavT8imuu2GudY3l8ZjXjg9l4/hoVQoCWJlXAO7y7ftt5c4nUWjbU3T72ydt+/uXXJvLzMsS7J29aj03k00dsOL5GQk058tElOtLxj9tV9xProqaD9ojk6dgGwyQlnEFnkRZMGYIdmRXMVp68noXmSotiaypzbS5LzFlMaveZ3KLzEeXm+4K18KCBmhclze5t/3bX97GuKyA6t6Ho/blF68A7uP0UZ3Mmug8rz3/sKgCTBNeZYbU94DW+CgmR5GweCiVSHRcLizENdnWMbwFcCsxlyvCmvj8XGCv2g9xXQW8mqiB6cS8qfpAC8zrTp5ShhhN1b3omHvCDm1o9pnDU4Bq2uTwb4y02/d479UTYP/gIIkF62VPNH/TgZrnx3zGAcqN/bColq4o1Ke1DcDV+2/u895HkzB1jeUMu+v76u9euSD490TDJWezT7T4vv7vVr9ecyrD1zACwwgMIzCMwDACwwj8FUbgGlCt4OOHX11wmUjpj4PUiqYEoKsBq4YCwEVeM2gr+W99m+PuDDvyx7+kvn4VqABEEqwbUBjoaoRhMAFs5JWSDPtlM3csi9qNtgzhgwEMwCt9CPmdoFCwOWWtqiY9MKcydVGFdmDUPqu2oNH5d8YaOwMwmVCCcWW9So5PCYyV3k4BOGetfzVI5/WR7KsAVWDV9bBJW4WuJvIsrVd0G/Z4AIoYKslYVgxX7Gva2wCejwBiC7fX29bHt8LCGvv/v9+8b//5i7c1YmFoDCzrvK2J82cdhWNKwvcUY2Q92ipB4SoBrnVr1qbNcbKR/fK+eYylHhAoP7y3BjAkWLNujd+fULen1Pc9AXNceyM57EyGnJEgVoFp9ZHNGTiGMKG2uymQZ+2cMs2qN3McZPFmZo/b0hLh4P7bdgOAvL55s+SMxzvt3ZPHtJl4TeB5yLHB/syxD8dSRlUjJeS+BVRl7zwJZb88x3BJp+C0qBHddvJf2b0AIePpTHQnJ+/apVyxJa4rg9UeePbrrkLWShX0QPU6QL0CrJcMa+emm0DWCcLARVY1CQBljXGktYVKmfsEUKWlShnkxI1WsArItKdnahxJjiwsUNt461EcZU1MvN/bbV8/e97egXoOz+YBP5UoOWH97h/b15O1ahuVjLtSSidBFrw7fk2TXJMwqsqBF1kUI55PAWCXkYh/dv8+Mnh7H4/b7tuv2uLZfttc1PiLM3VNJklQc5JaYYsrNS/jeuiv+x8C1ZKy9vV+DmcC/ZIgdICvrgWPMKsq/+uBa0G9AgjV91KzK2yULaysb8BqWMawg7Kq3GOoXTxHZn1qjWrMgYpJlVFNyTB1v9a1ahp0olMw1+Tqw8/awupmVz953F58+Q3Kgh3qGWn3Qv2vjt/hnZUBI/WtL6TWJuDEc8z3ZN8WyZ+Tq6nzSt247+VaE6xeUH+9dHutTa/B1pLIOmben5Acevzd2/YBA7UDFBIqb3PHi5qh66OsPDjOarXnFcocvLZvMze3uY/93d/eabdoLSTzuYsS4zFAFfSLLLiY6yhy4wBea7ikvlyHqYf1XlR17g65rWwE8m6TZJz3mshuNU6r83OqAjNd555vWNUUKOTmUODVpx3QTc9V96vJmwmBum8lr9HPYe5zMKUoEfYwUTrCCMu58vKlujRg2c/RfNt5HXNdjZlUa/S9d6uiOcZQa8z1JUQtrtq6YZIAGDJprFRVxFc1xRZylEFSgeZSXvR/p5xrge5B/iaVOsCZqfd02ZZuPQwPwwgMIzCMwDACwwgMI/DXGgGj+g4G+dADU/8o+7zPJP8YpF7Dt2FO/UOu0GwpbMoFwbGBglU/FZCmeqsLcQRwEUkK4y6fFegxoJ2P+++Ierzir/Q6nYtvb46QQMgMOY1paHxP71MCaBnSCVipvn9fyugAZ5qUTPC7OepRBaFgxgAxgewsgbbyYfdnwDtN8D1HexT3ofnSqSyZYSpB5TQgSoCqa6RN5U9ldji1WWWpcetMhJozMEaXkfWzdSG224eBsQ6bBkqJOQ0EAQAHRn+4hG59eisMsEDO/ov/AfnvvkycI2YwJ5AW4MqcxXCk5HD63CwS1C67GwLXUYxTLsKojkC9MxzUAkD9wf0V3H1XkDqXK6eB6Bg56faTt8gFCcZCZ3rc1Q4ogZvAPWdUUt9g89TTWVcqOC3kLwCq6jzNUzxO+G4Y1enpcVuB4j18/wogRK3qo3tgS1hRxm731ZN2uP0VIHuPxMB+AVXBD+OptHQSxm6SObN+rxhVayQ78Mo+LpiLsKv0Vb2gjUhqVo3IrQ/NMXbu06lLLbber3IFrqRFSQ9zpt06r/6jdfad5Dcy3y6QDYvUgdK8TYpK1tLo2+cE1wFQ5fJbFr+2UOF3OjHnETBl4G+dZOSoNb+2sLR3brCEBj9bP8MEDEaP/RyAYp+8eN6evMW71PpUqX2OZR9ZqoZKSrV1pD2z/UiceV2PnmAdq21pdGOeIjGiCfY8tak6M1uzentjrd27uYnMHTbr8CVuv0/aLVoRrZDkseemSYo4uzLOE/MLBVDj/Ctb1vVQ7ZyVdfyVUctnZ+UUkHXYPMawVB0TVwXm14a/G/P0qL2UY1ZyLOBBoNqZU1kXHp19oU82kVljfPdhv6hPLYAKU831ozy+2tN4vZgksU4YxhVznonpxXbj0c/pq7zCnDgfh+3J779sO+8w8cE86ZR7mdZSrp3j1AWjFhEpcf4y4squk9xJgqzO258F1vkOa1l+xTH04bCPWZfLuGzPkrg5Zq5O2cdr2kB9+c3r9oL68EMWQLlBs3FqxCs55/JyXXmnXuIa8Xud99/huvh3v6SP6sZyQOb+jtLfV7Quhjk3yeBMONSyj+6jY2rDanYgT5OmWngumZI3J+HhvcokCmOZ/ah0yForua1qEfeZBFZa2uQGWMeb3VVSQoDq/dVjL9dflSX84P2lA+EqC6w/VbZrCzLr7VPTzbjp+p5L2/ugy0D3X66t/QMNtDomlmvxkGRFPANYM8eRizvemC9h7Kb8N4A3KQYTDQqBbXPmdt3fne7KvwKh+2ylnF+gSl18QG0PVPt61atlPDwbRmAYgWEEhhEYRmAYgb/8CAg/CmXlq4s0ApH86oGqP18P7K3fKQgq41Bhp3/MCWazrz7rXIC2TJXMUPseHX7d7jowLplWhbj2T10CxCixKwORWZ6XhLN4L99rz1XskACQfhNIw0ZFmkqAPVqYo25Vh0cDd82VgL6Y9RCdp+4uIFVpcWfCY6A2A0AS9OoILK4Jw6kZCJ8mUJ3z95xjun245zCPhOOCK1vRCCDzuiY05SxsDWxquWAkgh26EbbGy+DOqqlDas5ufnKrLcG0+N43eyftP/z6RXu+By9wWc9FUBvXS8aVz5xhO8XTS0zPPAFqfJQFpzyftb7NWWW7jZW59pD+qBsbOigr562mF/sEx9vIffd2ZAwcM0G1xlG+scYstagyKOYOuv2lj6pAFSOk4FnmZxqgGgmwLsEhzWRgMVSiNcraTeopX9M7FTHe+t3b1KveiGT47PhD23/6Ob06n2W7OaSoUzPMAUiqenPClkbmq8y0M++hj2oBVuXc1rAqf4XZklW1ZUqSBAXielY1UFujH9dPGJ4++VKrtFj8flX1FkvFPNVKK1liMVG17up3fkVLWdsoGRagCjBgVgOk3MiWGbarEagGrAoKSiJ8RpAdXyDWTepVCfxteSLgnF+9w1g9iKxR8583H961b1++ajtjgP+ZTCuS39M56ratoRSkijxYr0rPu5ZIOvjmjO39q4CVRbGAzHpu8oizPqUd02T7GDZ1DTnq1Pk+CYuv2hxs6m0Wk3Xfk9DyaUmT9kC+6JhXH1Vdfx1rEwSyqblyoyhQItsD1WKvA1Sz+gqodsOZEbzEBo5q10Lnh0C1pL81ZnFAKpk1zyeseUzdL2sP0HqhPFSAYy9hQMwxIFWZtfWo4yMZRFsECV5l9qjbHK21tUefZa1dMHZHu7hdf/4YV1nBzirHbIU380G96qntac5kUaUnK5nnuUbhmnuEpkvmLToWuG57BVbZVnBnLXIqI3l9tLaAkmK1nXKfGvs6yobvX7xv33BNvve619FWkOeV5X77Wy9P7J2qWdoSc7NF8u1//tvbbWtjMQmqA/qMfv17pMsA1Xlr7XOkrINuqfaS3KxhnXgdz+iV/bkY6v4+XwZH1qWqluiSIMqpOyVHJWe8F1gnXokz+0bX3wxvkn2Crd+/01cMbqY+908/V5LcVls4WdtWBsApGBX4q2o58XryHiRItvUMbLFthzRUcmkLhPc1auvUN0p+w77yGUc4kB/Zh1UhMPedMckkdT+T9sfVMyB34HD2l191dcc+mm9H0J9dv7mgncE8Xv09vPbm4ekwAsMIDCMwjMAwAsMI/EVHwHQ4f4F7xrRnOkq6V+YTPfDsa3N83TrUK7a1RG7Wp1qT6h/xnlHxz7lNG8xeV01QgQOY18CrqiKqTLXvKeZrfmKFZ9SBJczrDEV4vaqFYA75nUDToMOKVt12w6oRCNlWZnFxgdY0xdy6/QRswPSCxjC0pVlYgFWCtdMBuDPx0LxkFsAz4nUlwGdQlcqGU98Fg7JooC7zamDGPgWg1qsaDc0il7UPaGpGQXaCzbCyAKS5bhuPq94vYyEbRZAL0jvm512OffXhBo6v6GQZ0iOG6b/89mV7DIN22NWgygYZePv5IwJQGdQlgjxDaQPUSbYzTSBwFcQKUm8iB/zk4/W2vCQznXayGd39D/RIfQJQRG6oQYxAwuPRDEV2JGDC53XIGYMyTCp2Nc8BqjHqIdjL8wBVWeMyWZoBDE0jHd0gGN979R1x3x4Sy6V2E2Ck7BrRMYzqN+3oFX1VJ6hTpWXKDCDKtkIyq1DkYa4mdP+lXjUSX8Fp19ID+hkQ6+sFYsPycWABSgESLicf84bL9Vjrq9Z41a0WcC9I0Cdc6lqogLX/7iWB/bXXAaj82NVPClgFUQGpgitlqbB8gqiuljItVGCOytCmgI0mNTLuAhlb1QhMJ2aX2tqtT3LecKGwTMcAmWdte/eQvqm4zgJOx5r9AFhtT3PKOjpCFqy7sSyexyQLLtNdDLdsKn1VrR2eOMjrd2/eaI9u30u/4DEtg05oSbOGA/QN5m0KkDqFnHIisl+uI1yxUyOs7Fozpa5FTa65a71rC6wWa12taUp+mgrGzEN3f0nGpuqeL8caQFFy5X5su+eR/fZA1XF1PAuomhjI2NJ2Ji2rYKl1AB5T43hsHSrXhc6/x0c8VwYsUM0UIYFe36SH6sdh2QVLu9vv2/Mvv4XddsyXOQ5ZU9y4zxcDZC9MAMSx20SIDGJJgQOJlOQH/FVdbU5LoOpMVGF3JwUGNJuYAIjOLOM0jskSxcCRbp+wLp6+3GmPv/+AFBgWUDaTHRxrJBQAXJ82z5xoqGRLqXWA6v/6P9xlLrl3sH4OYVS//uJlOweojpg3jzDV2QLQAGflut2+TKCFpSzVgO1e/H1WdNrIdHXAOaeOWU9rHxMEV9AuCQu5SrczX5HTTwXx5f4i0+4kxCbf4hDcXWE9WD5lXsdcP4cw5zFK6kDtMQ7AegGkVZnb7B63Q8G8fx04Rmtfj2xXxNqpspLQr8BMvX3LUsmEjYZ6B8iAq480aha2UA5cX738V06/N03qr/ViXQuk9qqgK0DfbzU8DiMwjMAwAsMIDCMwjMBffgSMoszZ54+xQNPH4pZ6tqmX7fZgVmi4XAFa/sDXs5L+lqtiwcliuQwZsPnguWCgz1DL8C0R2Gh6omFF77bq+93TglxpDJVKSlcBkMGJR4Vnb7n/Ck66Tzdo9neypfOLsEQBm5gjaYxk9h7gag/WeYx45onOrWW9IBIMPxIZn+wTbKXBOKA24A2UtjhdcmA3DAiNA6i9VJHWsu9ZmT+AgMcpi6ojsUcVqJ6gvdi4cmPlTGVKOtZPeL5DdDe/tdJuw3xOwHpZa/iPX75pj5/vtg8Eqco/VTlaJ7bI8FE+2LGoVUNqcDxDoLnEMY6YSo/5zuZye/hoPW1oHDj7o6o5/vBmPzV4RwSy9VXSOeWdBo+ep6SkB1wy7Aq6Q7T67auC2bj+jsPWTadFTTE3E9DNkxNHSKqR9AKM1umhuvP8ewxu9hn707Zx/05bvEE9rgzH0W47ePoPBNXbAFXa9wiQbJkiky17Nyp3X42TApQEq0ohBbokDiboOxpW1W3CpBbLV9SnB+vzArC1luuxOwuhXECKgXvVRPqlvNGH/udiyesr1YOXgKFcYDtgohQ8QbLgSSTEtrKp1qlq/hMChuvi8CAGS5GJ6hhrnR0/22qo6kwlX10fXB037rXZpbu8Rv0d2z/fftW+f/0KR1QCdkDSEdJ4CdwjQJTM6sExdZSu3yQfRAxVf5ekCcBzkb6oM9amErxrlPTx3XvtxvIKxwqb+u5rkh97bZ2lP6/Jkq2DAEEy2iWxVobtz7LZjjdrfJKWLrFqrtWecY0k1rVTBkSBosE0Be76Ma458LdX7PX151dj7Vg5nrYAcmwBqZoq9ex0zKpYh8o+BVyCU4DqCTWOjqkg6Ng2QDFPgllj+/EJ4JPrfvX2w7a0eS8ybLd7/eQlUvht5oH6VJ1+c1dE5j9BQiSY2QYvuJC7pjRaU+abBFRJyb2u64qqDE8SPq6KgPfu2gdY2ZbG72Pfi+pjnhY2s+sYZHFdCeLe7owBq+/ai1d7kYMLao84N79db7M6/uLU7EqWNf3f/8cH9MEl8SdQBeB+rZkSDuAmtFRWeAc1aeK9ovqyFoCMJNh7kS5OgkyBZKbKUghBoAPguFUv2qnUtjsVPVD1T0dOOHPpV/hkQbGv+wEB6e6nmNtz56Hf9v9j7z2fI0myJE8LgggEOJKzSlKkp3p6enp2loicyH24Fbm//MjK3vbuTLNqUjwrKzlBgpMIBE5/qmYAum6/dddcf3BkoRDUw/2ZucdTU336WGQAwALCiaU+n57RuLufECdqZ5ENU9vq7aH01vhtC4CKOT7WPKAmlXY2wFFeAFPKvkx1PiL1pV61LpMImGq7um//AT5H7+Ibw625MlN9DGwNyS/fX/yNoRLfS61/chZQ8psR7366CHQR6CLQRaCLQBeBHycCNdVg4ySSaedRM42aeiCB+vOanLChpEptJdo8o+6njjTOvgGlYVMBqjwTxjSvjXw4bFaAcjNg4b3sB+AOga/sjVx/JFGYGVQ1iNH/xbmSJOpfuFOAoyS9SqyHatHSV5Y2EpAZCaxirDQSOF0SKzfGjASzJSXeNgohAXZOFkA3lOnJQHWt/er+a/BqmTB1kDkiTIcwceIxPi/4R2mtEvgxNZPanmERgITXGwwiFSRtSrIK8SWyR2BUr12blDuP5LwqeTKJPo6gf9TvLk6elYlQ6iwgoaNUUjeEkanAcYj01+yqgKpYsFtKfB/c2yjL2hYMFcAVUPRepknvxNgAjOz2a3YYnJFaXrMc5JWwF5U9dZ7Ja/gLYK1A1a/rA1SP9Vhl76QvhGUdDfYVx23Fu1+uqO3J1veP1S7kvQHS2pXVsn73vkBpatqO331Tjt98qecOBKbk3ikZsGeB3JDLZE39ZeNu2xsi+6V/KvJtjTnsXu3nCesaOSqAAUY1cyxANcD0nM0T6Gv1q2ZUfZywwQ2MMsBEBUfUy2DVkKPO58zwCkPgkgwK81hup4+qQKoZVkCA3gvQUBsVOycB6GDzlWib+UOmqi2caoLZzVTj1Z9oDK99YnkzIHZrd698o1Y1b9RgFXnwoQDXwUygS+eCW6n42MLY92GYK7D2ogqMqhx/F+mjqnfcFtt+/9ZNzZehGPYnQruvy7oWClYFaCcL1LNqH9w/FRaVhQKMq7RN12SnPU2f3qOtj2pmic/ZpPxZFHD/Wp/aAartPG+sV8yrLtQclvmegwCOBaBC3S9uyrCnMKvElpjSOxWnXykDALBuUyPGVOwztakAoFajSusfn+uKNcBVL1V96t+VycY1l2fCaD/76knZeStXctXIz+SqnP0WUJV6hJpUap2pWQ0DS603Lad4Uc4bz4pzzFJPGFg+A97MK16f9wFWcXXW/upcWL+zqZ7KAsj6GKTA79Vn9Rud/89e7GkBIoZSx7QsYsVKsdxQKcNEJ+WSxu8///O9cl9AdUHvOxLb+PXnr8SOH7rH6oAeqhxGXYSLxDctrwxUuRr5YtTqTpnjeqKWHGC4NEXioZ8FfSaIEYBuMMpoVumw65iD83xdMYDnyud4BPCyTY9LBafpmxoAazM7Htf8PYY11bhT10uvW9QuHL/vSzd9si9wqjE+ODwsh2pTcyiWlF+7vesfTCr3G3TmODm7jmofXmYnr9EneLkT3wFkw3Zl1+skHPf/+X7J8iNAldKU9h3YvqtqrOp1IUff/XQR6CLQRaCLQBeBLgJ/zQj8AKheJJwXzBMryfxeXjkm6YzRSJJL8hSAJwwWSV2AZNgoEp3Y+mcLvBeZIrCnJjLnyWpkmmFjkxBs9JTEKaVAqnWkGqOxzS0iBSPRIBFB+ovJUXPnBTiOaT8jQ56emNUFsakTARoku6uTZRF1SjoFLDESOVHy52bw1e2WnHQoMLu5vCbgNJKk8kgAFEMlTJR0DPq8RRn6LCJPVXKFZHYBcCxAFQZVabiSUtq79MXWmKlFSku7GqfqSV5x8FXOrPoqMaZiqm59eK0srdH2o1+eivX81y/eylBJDIITuXnZ0PZG1bRkSE2tktARLKpyRGEMsSuDcv/eZrl3b12ssaIDSEVerETzjdrd7LxW+xn3dU0STezt7gkTXetSAduNOYU1TQYe1pW/BrQtB3fto4CPTHlGdjoGgCFNfi9gtFsWBTY3790tbx9/rWR3XwBb7Wgk790QQFq6or6qoHm5fB69+p1qVdVXVWwfvywwwOL1FwVOYbdhcCWFLWPJMTH1qaZLvSZBba1qLAGmXY3RtuMY5H3BpMZIqbYbSQT0G2ljjrYxKxdsX2Yoz1ZJcEMjBrIk2Bx3kljHDAYIB+BzYyWOE3ZVya7AK46sNrYBEGP8o+TbtZOrOHjWAAAgAElEQVSYzFgiCqsa25flqx+W0fJVO8ce6XXfv3xWnm+9cc/V7eOJWnlgJpX6W2MDvYsWNrRPYZwW1TfVYkjcoHV7IuZ6ImD08PbtclVS7N70fXn35ms5Rp/KQElNowRUF1Uv3JMDGBJ4s6kwqGJUG7tq2a/NrGpPofOFgMZaR9aZpRrmPIxVnW/tGtJyfe9dFgQC9AJUTYr7ehFGDZDTQ+JLrSoLACBNwKnYU4NVxYsa1VMx9yzE2HRMrOn0ODWWM4Ex132qZlV+Vgq+jNge/UzTSaoOzZNDAcPHf5Tsdz/u0+It9cu+I7NWvaoZVt2vc38Oowq7eOmSaDOvOqNyLLw4tc4GunV2pddqAJsZU66gmvOr11bLigzPZmJM1U5ZIEwmWlJVfP7tW99mPh/o2A40V8baR8ZxXW7N/9u/u6MWQyuq40dhL6Aq6e+Jas9XdO5zjYiEnxKBmD9xPWoAEiDIqpkfq2jb8t/KqLpWlBpglCTIwNnnxoICcgU8vdDDQpyvIQGsLAqcohZwkHLkKDFsLuzaVq6LyN4Z24Bk179Tt6/xPtY4H2khAoY11yuYZRydkclLV6PX7O7sle39HdVs4/SreeBjxQ0bP9+YovlY3Ota76+SZwApvsB8y7CcyqLJjPfo+sQ7L0pX+P5ClSAVhOtVmyIg3z6tbvWCafXwdz9dBLoIdBHoItBFoIvAXzECyQLacriTxkh4m1wydTx8Ubfks9XnJBGN5JG/DVxyO+ZH+XJ3mqC/JAE80uz+W2KbOtVsJ59LFWp4CDlcCqbSizRr4PBHjUXF1TZmLbSvwRl4GSCjd1E+hiMvvUz7koqOBWImkstRv7oq99KhgCq6OADgCSCB5AnSoxZm9pUsbi6uKWkXu4LcGAaSBAzzIByAcaZVUnaKRFIJ4YoYP1rdUCdFZRiSZRhPIQYnpWhnwzrEiTPcmxqC6LFDJWqH2v71h1fL5lXV+SoEr98clX9VneohDpcmI+Te6yUFpJSkzwIUui9sISMcmSrpWB89uFruiE0dV5BKDduJTEdeSEa4J8mvf6JrNUuRPo2KNYwqoNpy3iSlJLUBC8nEm+CVBzkM1xLa+RjmUTWpyEXd8kRtMUZbBqqjpVUB1Qfl1ddflenBnuIiIxPcmjf0+P2PPAZAmKkYvcMXn+kz97UgoNcg/UXeCwAlZLSlQXoqsNqTHDhSVAx+quzX8mABCQNVjasT3iyYWDLoI+Z+UwvU2ms/iSzzYgmmSRjzrnbkhh0M5qVYcPyNYXWxaUbV9I3AIQYwAHyYoioBJvlHvkpfVa1+BKjqfbBWgAGDVZJm7dfU5kpSDixfk1T6ntnSqcDOu/fvyuNn36hmdVr2pitlV0BVsEVjAhBjD2FfpRSgRZNa0SxIhu32HRrXEaZVmq+3rqwLqN4SGze3gdJ0/61qHkvZoGWTJi3hdH8jgCqxpz6b+W6Tq7CpaQuUem7PScyVfA1oyXzO+9QqtuvAxVUm06qiPLc5CtOYmUatYwA/CwA9A//IQ11geizWk3Y0lvrirKzripjUOUBV94mn634VY9hAgKqrXillVc9ZZMALS9dkpPSp5vxIp+iobL+T4++fvjbAtURfQBYTpVPFdjqXK7CAahZAGGOU3TK0qnWaHB173szVGHcDQf56biVG3ou6oGD2kHdhGMQ5oDGa6rklmSKt3REwlgLkSHOC/qpPDFblzi0QyucfVYde5tqSzvv//d/fK49uyXxOxzcV2/j4izdlKqAKowrLakaVc9vgMDHnGGDx7dTbGE0AdD1fqP2FkaaVjOlfr/0IwJsVpQUTDxAHjQfnaJWyM6QubTCbTUuZJkNnQaxJobO4Z0bVsuMAd++bFSgxSDqWbP5Q15TET7HQ2E4POF8iEd7b2y/buq4AMI/UaomlnWGNJ8wsYy5/Z/+1tsdqFi3kuBSFx4k95y2MLUuVYU0ZmcxlXtOY1LDKWWZMiUzKXLDHshbi/HrRrhzd3y4CXQS6CHQR6CLQReAvj0AFqo0aIFNp7WYugxRSMadjNcG8kOuFIa1s6vmXOAY+raYP8AnY5cu+ZkK+FRskbqmFu7/szXbRd7SCZVhS3H8F+/Sr2ry6DaAsWyfBAKzCsi4puVwEjFhmK3CqBBTAAyBd0u2lJfGvK5L9CqwOaE9DvZ1eSwN5Eh9+5mKSDDKRBysxHylrHwrsAuyQnsG2UO+KVIzEdCg6ExdhGtHDusIoDAQURpIO2kgJ1oDUy3WdYQy8LEDSpG0CVJH67Smx3vzgSrkhRoUkcksSvs8EVI+VaNNbMS1PYB4yAuogIukfh4ZJzrA8UH/Uu+qTuiiQyjIAhkpHSlpffi+QKvMkkkEApmEqYBmJM06/sem1StZkCMwLQNQJo5FxZMK80+wEhwJYJckmcTY1qO3QvuZIcdgtq+N3QPAyXlmT9PdhefWVeqbub+t9Yl8F4jBT2rz3SGY2V92P9Uw1ZnvPf1/mao0y7B94W0PXR8IU6jPdQ1UAfkEgFWMlM3z099ScQ5YKSEWiamMlvceuzalZteSUI7QcOIspEYpHhs3PecuUBpzyaJ3nrUa1yYB5ji1egCvqrBkfPw6DpvlkcGVTJT1GnapoPGpXexUYzOlVQo2qAYHGlkHWNsCwJ9So2rRG+y5guHzlvlyrN22ytK8WKt8+/aa83tkXkBHbL+kvDCqfO8McTLLzw/nEDNWQuezFgbgxL8qwaqLYP7h1S+Y7G0r6X5V3r78qq1pkuDKWfJyaa82bBdo64bzFYgCmVZa2I78GqGrBgMUgzjMvBiSGrvVlkakaK4U/DUBtXOrlc9/vaXJrL56064tXdwJwbEgVEyUzrYwXzr/EUkA1vWl1X9LfM7HUc8lBqaecUosKU63HTuTgGx8hpL86b93VRvW6V++X1VsPfL4SpbfP3pZnXz+r+4/V1JL2YUnnudrSqJ8qi1+0YeJ4YVtP52Kt2/xp17QmlwfM+HSJNNTmUgBVHUNmUc4tQ6jKrDZnYA1xWdxcKmu6DpxpIceLWJoPz17vl98LgO6o9tS9lc1iajh0Hvzn/3C/PJL0l4Wr091p+UrS3+PdA8m4VWABUGW/jPXq/rAQpQfMllriWw2Vak2vgSdXbz6HGDOt2YYenyreM81dl1qI0c3JxZqCrlPqV0vcAbh2AMaMiffhHM2L2ADnB/OecgSvaeS6wmM2TwI8W5WQ+tRDLYTR6GymMeV6hiEW28Z46fDwSD1X1SFV1xUAJ1HhL3HmrEXIe2LAimA7C4RUqaLKycIb3yFhvFkiunDzbed/AGi+BeP0m8PlfMt1PBW3xDVA9uLaUO92f7oIdBHoItBFoItAF4G/KAI/AKpsqzGlpgX8ZZ2/7Qu8fSG31xnq6EGAAN6ztJ/h/uXV6SRJAa+RYiVZ4DaglpXrZrZUwZO2Nxb4BPRZPlixA2kPKV9r6A6EVTdVg1XYEADthNojgceh6jQXxE4AOhdU20i/VXqnjgRwAKys/p8IUMCkuj0lda1KwjFaWqCvquS9I2pWLck803ZUl0etrJjDUyVUE0mLYTBhlmhfsyjJJXnL8BTpLcA0WMUJDsBQoJcfO2TqOOZ6wVQZD0B15dZGufnBhl93oKTss89eyP2SPn5gGMxFJGVUbRwuv3b31eML+uxHj8SkyjzJwFm/8mcpB1sH5cV3WwK6sB/hxpHAMQrsl18L6Hb/URLZAFRMkxpnwBh51GyWw054Q94e6f0ANlU1jySckQsfCJwfltWRgKrY1qUNgOrt8vqrP4gE2/d7+iSJev/y5vWycfeex4Qk+mTvldrV/FZAdkfjhoxYAEvH5t6q7qMqgIqhEsC0AlUzroAmJMJuZ0PtasASoBXGL3QPx6dYw7Y6ZQ1obQ7TPzx7MjPDDKY67nIrigZc2/mAIQwfwbyGAazxc49JgCouWJpfgC16d5qhoi4PAAsFRpJO7SXskz6Jvp+WrioZl3SVNHhxVX1OrzwSwwTYOC1PZaj0+KVYM6SQaplyPGMBB4ZP46TxPDjlfMLISwBVCwaAzx4yeEl/b6gtyv1bt2WmNChvXqg9kIysNhWmNd0fWbqu2GvxpV/dfkWL+71nAq19Yszii2uFYVQln9c+h1TNOXvev9YzptYHe/YHGFyA1hbHdi1pbCov9YH6b+IWMyUHmvpeQCoyakAqoBXW9FAATs/RmxbpL21rppr7J2JVZzoXcT6GUZ3Rd1axX7/3kV1/2WcA54tvVPv77L3m8pL2VMwhhjuny2LrVjRcSz4vFiyjhvGmnQ2O5AD1Og88B8Ii+2gNUmvtJcft3tIAUx2H5qLN1JgCKWD19czsM9cjFBOrks3f36DpraS+OAWX8mbnqPzujy/LO53bXAtH2gY1xv/+n+6WO9eXyyq4Ua2tAKp7code0bVMwuaLUQCQ6tctqMCCMJ66plDvDJtvN1/NSS9E6ZyDlYaNtoGc3gNLeqIY+3qUSe9h4rrB+zCoMkCl7Q0sNsCYl9kZmvOvXsCpiYWZFoB1GykDVd7Hw8izcWZOOQY8KYJcVuuO5ORMe66Zron0dkUKjJHSoea4HYD1j9rUcPgqq/D7kdNH2A/z6oVJLxjQfEhsuXnUtEYLzKVEpZ3v1SRM58SZDf9yzea7Ld9d/DLH+anXad/OXO5+ugh0Eegi0EWgi0AXgb88Av8ToMpG2xdw+0L+4RdvgGlMlUhAYtsfZhXtYHMMbo/VZKXK+8LRuTrL7w+w5af55cJ8mcdwAmgmQtkZzCpJCP8s9dJfM6BCmWMDTLGgtK0BsGKuoWR6eXFSltfV/xQGAHJISWMfcyUxQkPMUli9V40lLWwwY4IJ7Sl54zYOwJiIDAE55MrI12CvSF700EisxxAmSkB4WezTIjWStYOBkxmSR8v80saGPpensKwkZSR6TpzEmigMK9fk/Ks6VVxvjyTZ/c1vn8swRO0USOaor4MVVUwWSCQxUFKSelemSXckFVwwaxHwevBuTw6m75XQCUgi6yVRC6XiCFOPOqjtaOzgC8g02MxtJ3Z1uNlmq73LTKg1aSTAqk3FdEfa4zj/itlAajoZ7Ghc9sq6eqiu3/mgvPnqszI73Eu9GEy09gM2dF2usytXrxkkI8Lbf/GFzJW+9bYWZOgzxAGYFkGwqxWonmm/+8hPAbBmVwGuSIM9GBpX2I4q87XRT1g9GMGAqTB/kfbFgivz9+Inh877Uqea0WvJZ7vfXs+reYxFFhL/xLpXW9TY+AfAZfmqJgZ9cN1rFXAKo8rTabNCwg5bhXQ1brXUTws4CixOrn2ouQdoUjsjMYXfPHta9vdkjEVrGlrUaDLi54vpkvdau4V7MNtkcYb5MZHU99Hta+XG5rrq+15pMeM7OUhPVcuoRQUVOY81N2G4h2JU3TdV8TSLakY7cbY7ttQJMVSqzJLZttqj1vFuiwA19g5Vu360eDeGmvvtdmJ77vLLYk6NW8/MamVQ5fILYIcenR+pflDAhXpU3H/ntKYROKU+EnYOmS9MKs7JtHiCpQY4UZ86msi5HGCkQvFnn39bdt5LOtyTcRJsO1y02tKczFfNrILtBprfTBXkwLj/nmGIxexxDeSFaLwpEXxcsJLIv4kb/8wUIy3OHAMwteuDlcR6C61oqEke65q1KaXESO2ljrSNI+3rG/U//uOXr7VYIQWKHlvWNe2f/+leuSugSk1qT9eNbz5/rfEVUNX9JRhVpn8dgVxHWURhDhLvOE3T4zf1orU/dJX5WpbunY2iA5bUtaYssmjbHLcNkfSca4OR8LJdFmS4VrYaVV9kFH+j0Vxn8l7Y8wr7kMazjsMCDHXFWggEjOLuO9A8Pzg4LLt7ezJmgysFvKuXqnukRriLAZKVLrDFuofj7zHSehboqlkS3xd5ZdrY+PvFowggptbVnW59//zawAW9suOXz/rM6Sy8XoDbDqD+2cW0u9NFoItAF4EuAl0E/sII1GXuH26F1AbQyRdvM1L682Qz8lzYG4Ap6AwDixgdJYXh9TwuRlJSOtIC2CkShXy5JyEIUHDKVz8T0IWEle1TFxqmFZwjjjNtaWA9AEt6ZiQAwlZ4DEbTUBfzIiWHA7FMS3InXVpVu5tVgR7p4wC2Nr3R82uqexwKtJL0kI8tWAoLY0nNqWrUBMQAqzCrp2JpTminU/cV9+CepJQLkqhOAKlinJD/2tvUWSefEUBqww6SJlLD9H8xmAD0wo6c6MNHm6vl0Sc37Da8p4Tz1795WnbU61RkV/oawugCUmFs9b6HH14VUN10XIn1ghLDbbn6Pv9OjKZej/GS60+NDUgiswwAi4qEGdYk3idhVJ08hmzxz3k1rd+f/SUpJXYDJX8DmSn1ADYwoDBxNlU60K86w55tl6s3N8ua+nS++epXqp17r8/PYsVQiwJI+0arV8rmg4eOb1+PzQ7VJuXxr5X77blWdUHtVMCkPVhXjJTEpLo0DpAkVq8/VvsagVUYv7StwXwpzCo/zBmzXKaKU9fsRF2LE/hGN9DagGp6MObfxU+S6JaQtjrKvKQCWEsNm+qgzmU9Blg9o/9nba/CMRuUYrLESgWq6da7EudpLSzMBaSQUZLAG6iiBdbPZONuGa7dsSEQ4OLpyyfl1euncv6lz6YWP3x+yMFXUuA+LYK0b4diD0/mtGOS5FeyX8yTHsmFeagxe/rkD2UyPyhrAjoTxRmjJRZmkFyzUNIbUxNMSyDup0Y47YHCDnoxwFJ3ACs9gcMmOnaXzKoSS55rYDQz6+K8b0A1ANXxdexgsTJPiJl70zp2mCiJZ0NGjSmV5kwcgAWijgTcYdoA+7xVj53IfGcG46xNzIgt58XSWtl89HPtO/1RxaHJPfZ7jJTUa5V2NIBQ6n6PT9c0ZyWjFoPqxQ1fN9hHFpiYmHE19yE3sMU57bMxizKRU2TMAsI5iYifHq7SV1dT6g6KCSvDAar+FSSWudqdj8WoSxlySJsavf2dXJ9/+bsX5YXM0cZaXPtf1Z7mwQ0Zv7GAprY8T7+W2ZauG0u+VtCeKGZa9kYj8mY79Zmuy+figvGUwL7i67IAqywA9pHaWiKvOWW/cuToXlBBLcCQA1AZF+TqkWzHjInrhI4Zp2VYd82RVodq1QMx0VgFuIZRpgcu+1Krd1kx09yW5FdgdCZKeUfmSQdamOAq6m3pGuR6WD6z/uO9UwHLQ80lgOpU1yh6DPOtw1nPVQCZr7rUeh7yzcRP5L+wq+FxLxx+A0JjHJiFuvg1cL7nOn4h/W2uwIlz99NFoItAF4EuAl0Eugj85RH4AVBNYtkcfVOj06RQlyVNZFnAxNZmJoAzjGoDn/kibyA0kqnGvAJo2+3LPeowqYgxS6Au4i+gMCK2AD6AaqAZ9VeqRdV9ZFy8LlWvABTtmRLJmIfoNWIf11dXBY5ItiNt68PCiiVyKxqcZqFNtBW2CZi1g68eGythRwY8BXiQVClpo+0NrW5GsFB6DrA1cr9WvQcpnJNOkjVhKjG0mBadIOeEcYNl1Xbc5oEQUCen/V2Q3O/hp7flVLxQ9pSM/suvn5Y9SYBhTx1J2BixQiOBi/tiWu7dv6LPJumjdG9Wtl5sl+3XYi6VJLoas8p7E3+nw+eGLzj9WtIHo9qSbRAtSLX+IDHmxxE0q52KLBgkA1USOMylBDKHYuUW1K5mYXAoRnpXITgoV29vlPXr18pbgOrhdp0L+QxqWGE+Vu88kAPwzWrQK2b57XdqV/O1xuZQgFd9DpWI9zR2fbHiBqI296kutHYAFniFSQWIwgJWdtVJMvLfKsc0qDIbWNl7gIa13rW20kfaQOrlUyILKJlHDZCSXLelGBJ52qfoL4fW5ntjVJG/N9daS1mpVSUhZ0i0DQCW+1IKnIkFPBMAoF7V6To9dFV/CTjtjzfLouS/9DOFRX2/o9Ylz/4kN1h6TgJIh6kppD5Qc1ej4QQaPDwS6F/WYsyt2x+U62Kw97a+Vy/Kx5aKLmkuLYq5HmlOg+9xpobFNuCnPhUACkB1XCP9NVBlkrsWmLpV5NmpNQ8IrbWr1upncQKw43rjoJvzOeYk37GlV6bAA+DdDB1xhZGEgQZl4qKMu69AwolkmDDSYlAjn9brATBiUy2Xpj6VWl9Z51qOCmAVwJrBqAr4L9/4oGzc+3sDez57+912ef71iwAtxe1UNb4zGSnNzgRkqUfV6+YqJqA2lWMIuRbAntOlge3cbiypwVgFc6BSWD3mUWpWAbip1cwCEG63AXmpRQ8AA4iNVibusbwi0Eo9O3WrW7o+/Onrt+WlwOr/gvRXNapmNbVy8ewrgOqR1B3po8oyXtovwfT7QuIYeV84T1gsYRGg3s9iQ52XllFHxmuMbYluJMGAfq6bMQK7kP1iduSR5jMxZNLrbTzn6yFsvY6f9/M6rrkKog2SLPEmLiwoaHtacGA8KX840fVt53hfx67zwfJpoH8FzYordawYKHELuS9i4JjvwZ5mfwY6ABYz+cFBnqsQ3xX0W+X3FNBNC5xLxoGA4Ra7XAv5hzy4Ld62uZx61u6ni0AXgS4CXQS6CHQR+OtG4FJWXhNLw5zGejRwyQp049p4XftNv9M81+SUkVhiccR2YmvB+wGkJPjUOQEiWM9O7RZCrcgsmykLlAOJI6vZg7LSW9M71O8OIKmkF6hKMjJQUu56VKcc+O0iAaa1BBJTmEdkfAC3YdlYWRcoUg2aTGbAL7za4JTaUSSmAkVxyCSBIQkHoKVWlZYop65VUrqqmtUVuc8CcsdIUV3DFaBqZ18lb9RYmXnFnEb7YKBHPVhNPhuT6nK86k47XBqVBz+9o/6nI8ncZuVXv36mv6l94igWzNwNyvVb6+Uj1aWOBD7c4URJ3uvvd2QIs52+iTomd7PVccA2G6Qit7W7L7LftJFgn8K26nkBlTS+vwCrVXB9ji0CMxr7isOvxkYPLlBPKgnpwpA2PgKqkv5SG3n97nXJf1fKmy//VcY2O0n4qrsyALeverLx6lpZvvMTKUsFCgD4AnJHT39TzuREC/MHe4shlmXbMKijyqLaOKmCJ0yxAK21ThWpauopkftCGacONyxgFfRpjsQLtNah+W9bWGnJJ38jTQ9QDVQ3yjQoJSAA1ApGW/LM80qo/XSVr7KdxrAawIAgkeaSnNdkvkfdJfWXmM0wJ2DVBESn7j0pVn/zgzJYvqEcX+m4Evfnz74oW9vvzKgeTWHAWGQh5ZbJkpZuBmcC+lXDvbGyVO7IwApQvf/2y7I03xOLqgUcufuKwLexFgpfQmC5r2W/LAgQWxZ3qE1VvJG2C6y6hhfQ2uS/LB4QX7dhIeacv7lGBKjm2nFpHcTXAk8u2DHOc8tiuQsTCThCotqAKowqpmCCHtT+qn+mTo7gPYDWwY4ZOQATJPRM7XuOcYillYnid4xEWhJg1g827v+0LF9/UM1se+XVk1flzdPXGWft+1QA9UR1qVxlcPudqkbe/VPr9SxLZAHlnPu5DYvtRi2+3rS+oO24eYmNk7xQlVpdxwKQljWQ1CjrN8A1vCJPnWj/l9ZUW/zRVZch2PZHgdo/nEkGvCUTtdVy9Zqua+BCXS+eC8CeqJ51rOuQywTaYgAbJuLEmzhXMyhLj2FFORIWcur8NNvJFKU/rU2OOEHDRAJ0iW02gYGSYo0igGO0ljgLLQBOY3XAp8ApCx9eCLFCRNHSvOJYZ8i5PQIMve5rW1PGU0wqn30kZcLOCUCVTtooOFx177mTOtPK5upc1BmjutVad6rnd3XPC5fugxuhMEZ2C9xXHHk9kmEO1vJhA9Es1iIIDt/LvqXPKscbbQbX4zzf/XQR6CLQRaCLQBeBLgI/TgQuAVU+oNXv5eEkk7XosiZnAbF8cUcOlcrIlvQDRpO4uU1LlQ/z9Z/0rjGpQC5ceieGB+5jyte/wRiiYBKcMLiyRCqbAFVJ8I6UiCMRJIkjPYBBhVEFkKpLqtuqwF4a7uo2bKZbrWijAMyJWMuhQI/7LnIYMo7p0eMFHKRMHTMiks+xEvK4/epXidVcZkt2hlQStaL2Nkv6RfpLu5tIaAP+kEYOxLLaOMWYL8JcmydV/OOcvbItAX4AREVeGt/7n94tk6VJOZS7529+98ztaXAIHig5p2fq7dvrYleulDGtXQTiYNRe0n5G7TU4RnA3jDDtSux+TIRgBcwAgsmzfxnA9DYMrojQ1/iigYo6unkM3KFtcAPprsbBtaYahZHYVHqpUsM3Hu6qRnXLIPb6wwdldU2Oql/8dyWbO6mVJZv29lhIUB2qXrd480EZ3XxohtU5+57YrZd/ELA7THLMQoAkqQZPC2sBrDDCgCOx2nakpYZSz8Oi2gHYLB/MXmX37AIcdi8IIYsp+a0S4UTA/9rPOZjynmW/A7Z4psl9ucuCQhMtxrE2pBmAK6ZKjVk10LWiUNug1UcFBBgA0RPUYN6Uu+a42CSSfcBpf3G9jNYfapclQ9cp+W77rcEqPTZhC+eSSsIKun2QACiAwa1pNEdv3/rAioJ3rx+X/vGWJL9a+MA4TIs2IwANp6/pNwyZ9HdBTreWWANS05am596pOdfPYKiJKeZKRI1YIwOGZa1Mqk8wByuxc9QqEx1wmmdYuHKfVF7gfa6yX2LdalOJE+7JsKq8V3LdIjl56n51n5pUt6LRlQZsK6DqzjV6DskvfWddlikQelWy38W1qwaIANvnXz4u+9s72jcZKEkqfXS6rvM1/XipTzXLaqY1JlXNGMktXwyYKlsMa8y5DoAxURzW0otSPs7zIHgBrGlxbfRks6hcBwCsONfa+Zl9BCxqbCer43L7Psyqxl8b47ljMY6+jum6A/s6FdP6QkB1uqeeuRrPISypWdq2SJA4G7OyQMIYAIoVNJ8bDFl17WVRzeckShDcdqmpdolAGE/m9ykuwGJxfTYwBpbyIhmJ+2+r0WWkOa64AAdkct+/gF7GHNkv77PKQNtTLaq/erVPcSAAACAASURBVPSeQ43/rurcj93rNNctFv5QubA0w2WMYzrU4ozbz4Q6Ngjd04IY3yGAW39vcC7qWbQ6wN4sZKZkA0hKrerF7Mx3X75tmrQ3cuAOpJ6f1t2NLgJdBLoIdBHoIvCjReAHQJXPcSVjBamtnjSPX7CmJKiwUkl8LqTC3ONLHIaUetEkd2EcZGDk+3zR85M61GWxWzCYNG2nHgkJ1gkySW9bhiB6z6rfJ+YIQxMlN0DR7GWMlQCqbMXiY23Psl+SJvYMVlSvVLlqWRTAoy2NkxIl8zNqLJXIu+eqACl/R0q4qddzqxmYVgyQABEwrUrcF/Wasdim0VivE6vpFi8VZAFUeRxpreOijCgsSU1WK6VUsWqtVyVPVzosMHbv7+6UxeWlsq8as99+9lSJaAD8ghK4q1cXy0cf3SyLS5I5a3u0rnmh9jPIfYfK1ADZdvQFi7FQAOjQsac9RWSG6fVIdko+SeIIwK7wjDzVjAqjFSbR/yXvjDSQ0RQodf9UJdc2PlJ/zoHkpX2BV9jUpcE7A+YbH36k3rWn5f1Xv1QQdp2Yh3PCZAXTE+x/9uXMvFJGH/xc8taY28C2zl79qZT3XwcIsY+Ks2tRAapqU6MBcuuWHq60Bqa0UeF5gGrt8+men41V1afCAHp7zL3M2tRhZ94kMI1ZzQzNqLX5mkQ67WyIEGx/3Rzuvmak+Uu7GlJdFkhI1gFX9FWt9X6mvhRfgCrOtQBTknRLXDENiqmNkQDSS1hCgwBh9I0HZTi5GVAiUPbk+z+q/dBbm89YXqsxgSXyfJRktaf9WlmVm/SdT8rs4E3ZVTuaRc35yVjLO7QvgVFVyNxJCbZZc+aMOlT1Be7h7stiAODTsaWXaGhXTK0SS4At859JBFhN/BBZnuPTc4TWLjUNogbMmZEyoAqwsQsyLX5MMwo0oOOlr4wkv2dTfhVLAZf58V7pSRoNUDV7Vw2B7P6rYs4Tscwnat0znUoabaCKo7F6FT/8R523MqbS7hztHclI6RsBWhx9afezJPZVc4x6al0zbJrkv2IycU/zwk+ue54X9WQKWG3McSS/NlEC8gC+mB2WobdzLUFxvSuAr0Ijx4Et6710LMo2sj1qWFdlsHRX/ZYXZbBEhHwe63ORDXM8++q1+kTS35kWupYocXCdbKYYn487tee69y9A2jJgvcBuwJqzrpE2y5+FQj78RAAY5QbXNdQnkQ6np+q0tcwB4DJWabQcNUGVBQMsAb4sHLBQyDXV+gQffJNrRwIP8sZk7FSMeFtsOdH+HYhRZ8GG9jJcy6aaGzMYdrZk4I5oV/sDENU1xCBVbCqHoCZj2iXNAz135Gd4bVjkfI9E7cNiJCqeLK3kOygTOed6PJRhf2FdOyY1V8nup4tAF4EuAl0Eugj8eBH4AVA9T72dUv35lzEy37T40Pq+v7YDSPkyh4GIA/D8TKDEdv0CFBHTOnkFpAJWkcIi13XFn5ILr3brVSQQh64sSvsAEjDA56qYV9cSGexRlyowqaSxpX1u2l5fO1SSQz9V6kuRoSEDZus4/LL6ziFRRzpE77gE84kElTpUAU+1gphMaFvDsejIea0AEjuHDBOGeCxZ7mRRaQ8AUBn+ANYCVhWZKTBFbCMutRgx8ZhjhNwPFqJGmsddn0pkYFZqbeGCaK37f3ejLK4vla13cvf8w3O3KoE6uSLJ8k8+uaZesMipxTDISObpd+/Lztt9tx+h1pSeijaQIoXV55FUukWO9b2khbAKAc9mtpDVGrjG5srsagOqtebSOZoedrrmBQLakYhBtRMm9wVWh4cC68hMZf6iPqqLg/eWkd54+JFA/UHZ/uaXYlsOs30WLHAIpq4TUOdtCexeFQC7/sm5lLSIgT19/i/KCWG6YGFgSGFQMU+ifjKyX/f5lKHSXOwfdap9mQABqs7EsJpxrfJfM19ukxGnVrfFIEV1r1Xqotu8vwCqra6yOVNzCrZFlrCnYVQDOZAAcpdZHRDjbZopglEFfDJPK+rHPAkwa8AKIoEGDDDzY4y7jYR0Log1ozfojBhOrpXRxsfaTBZH3r17pjYz6lNbTZr6OKHSP5h90TZHAhVXb36ouuelsvf6czGR23b/Za6NFMMF2s4QAmqBbTqlfSZumr8wt31qVemZ6gJWxRtw6s+WMsJmSqBc5k0Fqa1+1YCWn8uXl8tA1TtY4xUw5PgAUr0qUnvR0p7G5lM4/O6rFlXmSW5LI8CqHpo9LeRgrHQqZQGAnnY2ANaTIwGRY8CMgKpa+EzVcxbp6fK1D1QX/VPh0Jhpbb9+p5rOx9pNnTV67bHqU6dy+z3r02Yr1zpqVGOGZAF+/Y3I1/vNrusv51LmSP1/ZTPbbPB10CHIdcwLNgBDzwtimnPMpxxyWC9wcb4CVAN6wYHLG4vl7qPrAquSpkrSHCUKzG0pewLe3375phyrth2hCEA18zOxp/63AWYeQi4Oe2kIprF3bSi10pUNtkSXBQAYVH5Z7KpXfBZTMFKaIU/Xrw2W+CQWyACiAFUvOuhzaW8jB2bGAJd0lwdzTQSQM3dxuqa2WK8BofeoKdbfEwFhpNssusGcHqpGeSYVgJlULepgtGf7I/09ZpEm8BcxbznG7I1jZoxqFAR1/Q0DVM3Zm9HxgkIdN5/v7o0cA6x8B7ZvG76b5DR9zq7mXd1PF4EuAl0Eugh0Eegi8ONE4H8CVGui9f9JMmExl/Vo2M18Wbfm6TFBSpuOmM7IpqV+wVcJKhJLPQIbuoz9EbWkJGNOLFwpZNFVuCqBHj1/pWzUpE7JtbIb9kD+ul4dRxILaE33u+Mq9822AWrIxBa0jUUlzfAjNuHQaycDOQBLBqzSM0th+0qKAI+LMitZWNRnyFwJkAczhVlIwF/aS8CoLkmaS1saWIG+EjAYWmTCJHHm0QQY7ZyJKRN/rYYjmc+qP3JcsxE1NTIBJhQLUHgooLpydaW8fHlQvvwjBi9K0gQ2PpYb8M0buJRK3iZ24zlM6ts9A1EbIhmopspywSwXPVsxjEoC61yN5QKzqySJxjk+tjCEFaj6KC9aM/BUWttkUcF1hKpHNTOq20P1k10QUB3INZb2NGNcfwd7Yq575eaHHwpEb5fdx/+iZBPGFROmMKlmKKiNBbgi3dO+LtwRq7p2y0m5pXzb35fTV78xSygEalB5BjBttZPIfgVM+2IHzwCxsHzcx62W55Cp2twK1jgyVf5St5pjhgVsQLWdXKmxNDvGmHhwjOwdvyYJrCJlRyvQJHO+5zlWgQiLAbTfMFBtYKyypRy7XW3DIMIYIrk8o88s1Cl0GjWr9AmFMYRVVf0qbrTjKz8RjsRcjNYqh+X109+X/f1tx4nP8zGTYOv+2vrVsnr1UTncelKmu0/sDDvWYgru1guwqorXnLYm7jTDogxAVeeP4m0W1bFGXo30N/E0WHVtKpODv8Q2iwAOK8sZdsStMN51slkKaFeWzMZIfP0489TMMuAmbD0A3+19kP0CngRMz04EEoiTjHUkKUiM9BewZPJQQHUmlvXkRDXsU8Ani0ICoAKrZ1p52rj3aVnUogjLY4zzy8dPy6vvXnnRg6Wo6VxO35IHz7Q8BvjmjMKt2sBSZQquVQXA+ISKwsDSWbbGucXRwCb6+cqK+1W1dteHmrliqa9jGF6PBbOApjZdIq8Nto3BEqwqkt+1TdUcw6wuafxQJ/AZ2s7ejloXffVaPUeR1TdgmrUEdifGaQ26XrSWyQfpOCq4jLRXjyE7R0ttPIeDsmChpekVRDOKGpsTtdGCsfbhWz6umBEXFlpg+xlrxR8AzkJe4ynZ1oxaVy3MzOh5S8PYqrClVdORxpbSDUKzr1IAs6cqwzhQrSpyafdJ9bVUjKuZzmwZ6S+77zNBx8W1C0kvQBVVjg2WDP5bWQtRD+i3KoK6c7PqmamJXM7zC9ffgOK2NFGnd/eni0AXgS4CXQS6CHQR+CtGIJlSBU1t5fli+23FOF/WsKSRBQfctP/TTzVf5ZjIxJvXCatvB6AGlAT0TfQPZhXpLs94hdtJfu7TxJ1nV/R5JCljvYvfocCqKkRdO8rrRmpHQ13rvtIUEhOg7HJP7rDeJjJhcm8SZ/OJLgtbEgOHQQ8JG+AXySxAb2FZybja1/DcQKYltJ1hvwcCLD4GJTsDMUhmo/RajE0GAlgGhBjM4BBMixqB2KzzpxUN6Q5ta4gkrRJIpQKTktiSrJLkAbw/+tmdsn512WzpV1+8MuC9c/9quXl7zXWnJKDPnryXU2lAKsZJaSnB7dSn8lmwI1Zjni/4h8nrKcmz3LemYCTX3OOFqd9sbM8lqSL9EGGrPE1guiNvBWAOceaVgRL1qdweDw7097AsL4/VE/YDxftt2f3ud65lQ3Yo72PXtvbU0oaWNAaCsKtiSvobtwRWfxFQVJmR02e/Kmfvn+pYqH9ElgpQRfKrv/p1P1XMWSRVdW2qQCpgFebVwNWutRWknoMrgGitXW2tVhyF1KgmvTWsv3RqJGW9AKqNiSFR5VGWHbSFy0DVYATAxWsJHYk/oDVsHMZGnrQ2VsLRFkAQpvpsqsdxuhU4hXE9wwxIoBUp+GBFztAbd7SFgMHtd4/L+1dfuQYWkIeBEp8wFHi/cuOhWLKTcvD6Tzp3VKun8acUdYiTMjXZ1PVq/tJexoxzc092n1Tk1iwA8FsZbUt+iaeAX3VSZiZTS8xCgmsafb5lhpmD9+0YJXHOnU9JO4mxp8xNPcr+c+yA0yaB9m1kv0diVPcEWHV9AUTJWOcMQyWMfngOsKPzZ06bFYGbE4HUE7Go1HYCAo/Vqqeo5dTVR/8kQypJp3V9molJfPanL8uOzqW5GFTXomr1ipY0UwFVxt8LJjquuSlAgUJM0XwaWC9fL5s5Il8hffz1eDzG9BsOSDV05TANVAG4GnedW1wfGjePM63nWUWrBos1YNR/uh0LaxB6bFN9iu/KVI3rFHFEsbCrXrDfCqgeilGF4IVBjbSfqVxhlw8qQI5te/OuC87+8oDNkVzUW2tGq6wXE6+gVh1Pm9f6bDP+bqWk48U5WvNkpvns+lVbm8OqJi6URyAjhoGtUN+GSfMDDJrifMzCzKHBb46Lmt1D5PMsQOoacgBo1fWEll/5vsl3BiUjrXzBMLQuhhG3Ay1nHvibJiZQGYcm382egJKbUiJj2pQBnOOewPplvzX3MlL1t97t/nQR6CLQRaCLQBeBLgJ/1Qj8AKgGKP45cG1f0PwlrUL2S5IMG4IUNcwDX9p223XSH/deYCmAk2ckxtKW54K02B6N5VxJ0wcEwbCitBQQ2PG7VVuGmUhNiNbEZCy5TYSMdwRMYVRpSENiAfh0jVY1WMon87lhQGv2aFdH9hAhsKW6JNzK9gCxYyS8tKihh6T0cn3qIXVYi0gj9TrLelF2wkiQ5OOQKiA2lgzXbsHuLZlV/wWBKCeOQgNIfZEDwnACIEmWGrtpZsEJfNgFasy4//FPb5WNKyvlW/VC/O7xu3Ll1lp58OF1J51HB8fqkbpddrYODEwZKQDpEMmr9gnsbQmwQUOSUn6SQNdYkBpWg6dWm8rn+nX641y2JsZ+2PdrAptUuzKiAIz0Te0raRsMZjrOE/WSfa8IH5aVK6qLfHRLwOF12fvuM7MwMVMKOOP2ABMmjJ5wgVaA3dv1xt+V/ub9ADkB87Pd12X+7LdmFonlGVJTyVLPBEYHcgpOPaq2S90qPVVpUTOmx6qAqhnCZvoTsBoWEFaw1VVyP0ZgZgb/DLA2uV+TdF5OShOLJLoAUiYHSX59PPRezhEeJo5+e4Cq3wsIa3WZ9AcFqJqVAqgCxmjDknY1gNVTvWaqOJxyDlz9RMd/xeN6crxb3n7/G9URbhussoCAUmB5/UGZLG+UQ4HU2eGW5oUUAbg7V/fnPqoAzfEzzG3MkiID1n0YVcyRbJBUW884Zulfa0MlPQ5r6uT+XPqLwZfmvQ2WMnkCIbjVriF1TgJGKuMXqW+Am2t75fzs43ZMcPutbsiqSeWxHg6xYlSRRcOmzo9ksmRmmhjpuiETnqMTenBmPJHHYqw0lGPyxqN/1v5vKPrDcrB/VJ7+UbLpQ71HMT3T8c3k9isth56f+OrCEUiDYRCbIUTSCqParpN1yC2b0Kt97tRzj/Pf51rctNv1yFgQthFmUjXCvM8SX/9jezwHG8qpWONm/Jg6ZBhVwCo/GwKrdx5syiguiyt7AqqPvxBQlftvIp/FRM9gLxLUkxvAyPnU+vi2eWhmFQlwpLiuU/U6CnLqOFn7VKG2toJbxo5+v7Nj5jbOvjnPGIuZAs+1LksVnNNZrKP1DA7FM1QrUrFYYiygavk26gEtyB3p81JXyy5oW5q7R7rOc623+kbGSUh//X2j3UbMC1Dlutvq6ZljAFMbJ+n1lJZU/tvXW2pWs3RIpLjIX65L5doU5/pUEQNOA2Yj9b90sUxkup8uAl0Eugh0Eegi0EXgrxyBClRrBlK/svMZF2Ant7OSjr1RDFO4B2jli5wvfL68qR1lFTrJiYS3duXlPjWoJAm0mQFM8o5wtAIeSjiOtGJu6aw/I4kN714XUPVKvZKjZd3GgEnWR3oMEJyEkUTGUkggr5KlsRLPBWrreJWS7CQkYgBrzexIyfR571XMkWROAkNKrR6tUOi1OpmoblUSYSeax/oM2oawf4BC1bOOBVYXZJzEa93uhYTdQFF7J/ALyyTlYRgsejFSE8oeOfOqzIXlpZEK8v6P/v6WzG8m5fPPnpcDtWi4/5MbZaJ9OxYz8fTbd2J/DlyTisyX7QA6kBdTwxVDJeS9AOIKEJznJjnFJTj8Ka7Albv2ECdBNlD13Yy7jYMIrw1d6n2bsSD9BRTLibgnlksjO5DB0oJY0knvjUZmt6zduqUa1WtyH5WBz5PfO/YeVZJbbinppE4VlnhALRktbpgPYkIHd/+h9CbrhggwPfN3TyQB/iJgROMa0yTqUXUbsOpaVQFU2FT3WRVjLrCK9BfWz7WDsKqWrjJGVYYJsKiSVbNgnku0TUpqX3N2z7NIAptg0dHxbx6LE+3F2QKgwHwlEsm8ljEmlknmDW5dvxrjJRx/e9Sq2hQpLOxcgKxHr0mOG3A2PRBwUNKteTFYFgiVpLcnYyTOy53nfyr77741gybkJmn6RPWYn5bZ3ssylezX549VBRoHgD31zIB6A1VaLClW5w6/SH6riy9g1KA0izEYKjnOMK4tZqbu+CW+TKwaZ8ezrnYE/5z/AF4cO47T9bvcTkwcI7elSX2qWWUk0ABYDJXk/qqiyEh9BVRP1aYGYOUaSsXwWOZJx5L+ppcxxj+qT5e8f3Ltw7Jy/+faB+pu1Yv21evy/KsXqmFtMmZcf5H9CqT2lgNeBUpPxaS6HU+VMCMnvgCqzMnGxvns9nBnCmFsxlzL+d1UDI0kTZ16Bbi+FtYFEYP2bOe8vY3nH+cOAJFTEmCuv/qM67dW5QS+bqUHi1hPBFSPDnUtrgsnbcmgtZJh1aS5X3NNgzll4ciS85zuiWc1W+KoaD1zjLzatasVurH/ro2Ow69/kWj74gDLm22zoEBgptqmQSoMrBYTZjKDO+PaqRU2L8yorthteWBXcRmmTluBHHG+KzYsZO5p3GdcE/i2Ua/lqVuG5frGYmdAKTXw8UJguZOyEADqgYAqfGqWT3heVm7+zmmuvlGKXPQN55WpU45HML2g+axO7ntxJne3ugh0Eegi0EWgi8CPGwGlEMpc/fV9acX9/DNJoFz5SApDBuJEL481uSRJZ77gw6QC7jBPAkYGTMJ8IqoyuFXyQQ+7IyUN9LsDtk6oP1TCwWNAXZx++eRV3SKhYAUd9hXJsBM/UkdkrqTeSt5nNvfJujeSMOpbLeutpi5Uv/IeWtawFyQxK4MVS3OR+i4KdA5Z2Qf/iaUk6YMtHSyxDWB1+qVi1EImtiAGdkHGSvylLyDvQU4JSHW9qJN7JU8CYrjuDpU4IUOjrhXA3WR4JJ3uvcq+aTsfilHF4ObLP7wq126vlrXry6rTOrUU+P2bAwM72tRY8ksskSzTRqe6+VoCjMKuJr1e869sj3nmRgIw6s6mYyNiEGmGVyMJYDX7Apj0BlwH1mRurilVjOnZuSBGVVWz+nx6G87kT/VG4HWnXPngTrl6d7Mcv39ddp/+KcCtSg9JtgduH0GCDMOnejqcg2EzYL7Xb5b+nZ9pf2A99fECaTPVYc53XluKysIAgIi49VWrWZbXwqjC5OHo7PY1mq82VqrA05JVAJS21xhAHSPjD2ixdNURBYCFnbLza6WVzZg7H27As4HWLI+c1/X6RcyRSIL5qVxSlVaCLlIrHfYQkJYE2UQNYMtADXYJYIapkLau2sw5NZlAfsxtzlbKEuyzFlJcVbf3tuw//5Ves8MBlvHVh5pzYpjefqUabO2fwbkOX5890CKBTo9Ip5H0ohl3X1pMqmBQuY8RlW7bPKnWphILG1rhBgxY5ZoQkIokNkw1CzapWQ24a2C1LYdUlo851dyNDeh1fuLsC6PMj2WngFOAagWo9FHV7bl68gqNBtTzGsAqAImWJnZIXrD01+1dTgVSVZ+KUdLqvZ+VZUmh3T9U+7q7tVu+/+K52ED2F/oSULqi81Ssak+uwGpNg3T5dJ5SB2qqif9c9y0FPkelWf/wwkYdcW5YVu/5VdelGvhEms3iRNaqbNrDQp/nn8Hpxfnrli5+DY/lXPU0ZE74vMzC2bWbq+XmvY2yr/6pjz/X4oTbzWQ+na8PeCfZPsdab3s7AYQ+xdm+FRR1IQVQCosLUJVUd6r6X+IXh2BKh8Vj6jlAZWTbVQfDPOLjBWT9a1GA3i8VARLmY3qusm/sE07TkvxSUcAYTlm0sTyZ96Q/7VDs+KHmyP6MxZrUz8610MWi5KnGJctF8TnIt1RUPHZHl9JjV6LffRhYx5mYxuk7bdPY53oO+t1NDiwzMa4F/s6QWsFlLZxH1TgtM7X76SLQRaCLQBeBLgJdBH7ECJC1ZUm6MiAX7BE5VurgIvUlZWhSqPb6izqfwMesQtMsRnykk6pwCgGVZC84+Y5VC7bPKre+/JEEu8VMldoBSHH6BdjyvolcfAHBMKBsNdIvScpIBP2KpB5sg1omPhMDJSyZSEh5nMQwDSfSFoG9HPfVx1Vyv7HkuiPYUbloDsSmtp6nuFMuLCMTRh6MDFhJq0Aj9YMwrQNa0+gXqa9Brfuwpon8AgBJ+xF32SR/6SFYq3SrHI4EEekwwGsk0PvRz25J4qvm9uqLeuOe+jnqYL77dqtsvcHdN0CTBDjAVAJG/UXGzF8Po54HxCZlrsPKCAPI/WjdD25XKWAkidRX8jolpa7rqm+v2TSvMXA1e4RwUgxoXwZWPZmdcFsgddA7FFDdkvx3W61p7paV6yvl5M3Tcvj8c+/OqRYn6EfJ+/Hw7AOYvB/anhhVeqq67Q2g9/Y/lv76vQrq9Mm76g354nP31bQhEkyoGEA7+8rRtjcSYIVB11gYvMLouI7VjlkBsY09re0zAFEeE2oqDV4DrAwczMZXCSsyx5ruB8wT2caqVPiA5NFPEDmS3gpoDTSQE6aWDjRgxtRgofYPBYyZHmSlBfCV2kCzirRhwU0V0GqWS2eFe4NKdr1+twzW7jl+1LcevfytgOkfysLqXc3lm2X+5g8CdbteLDIT50EFPCHP1DZhRqntZdHDrXwEPJm39XbMk4jbxS/yX8ur7QxM3bBeA+gxw1phGgsIllOnGVHqVyPPDEjPohjscOg76hhjjGScQGwsPdVj3EYCLHCKkRJyaZx/3UeV2BITAVUYOfp8Hs+03OGwYfIDyFT0BVbnC7Jlu/+zMl6/ZnOlE5n2HO7NtPijeu+XW1qTUP0pu6IrzFQGbpgpyXYqceP64bmQhYczvd+O0FX96+tlkKR/PEOqZNULQ4pL6lp5L8iPw851ih8AJ6Znnh7MD39M5lxek3PTn23mk7mCBBiToEw1zv8b99Z0KgzLE/VRPYGtZAtsu57f9eMsOfa+8IEw2e3yzzj6mFhAYR4qpl44IJaSzu6rChQ5LueRX6arMjXC1TDJwDO7ww7546gxPZUs2CJ5zVNAKODWbuY+3pgyAVSpTwX0WpUy0XVYB3eCm7Bey/WXY9+HUcXZ2e2buKZzJdHihK4bbi3Dvtd9ANhO9TjfMch+kQZnwbK6NTm+KER4D+CTY02P1Sy26jrisZfkXL85Mr7N2vtbRLu/XQS6CHQR6CLQRaCLwI8VgUuIJlDmoq4s7Rhi9cEvvejEVjlxT+qeNf6wR5EDBzqOBS4BpK0NC48i8eVNJM48S7KHGGtHSQCSLZIOoCjvg8VktZzUYNkVrZFyIfl1+xqb1jQOjNfjpMtesEep95zSHJ5ayAqVSa8WRSUNYEP0g4R4DFBVQj5WW5rFdYHVVdWp0eBejMTApkk4BqefqkHhTEei5Neuv9S0Sio8hkkFrPKYEnfYBtyBAc3ktrCtTnEso6zJvFnVAFkv2uv5JYHlj352uxwLqAKIhqo7e/l0V+1HABsAjPwGD4RRjvQ37KITP3JkQKckoa0tg4VuBuxJhtuP4UJNpP0+noDtIQls7IuT6ySzZqQBOTChGjEcfxHkwYhikjTs7Sqe22VlvFVufvzA8Zy+/rqcvPrawBJmCrOaxqI6LgaFOBVzzGlVo+Y7pbe0Wfq3/ylMKfMAGefWU/1+p9sAA2Ta1BVjrCSDL1xqYQBhchYBqDB/kQJjFqQBupCrgjCM+METWUYhEG7P4oDAgsUMLKF28x7H/NwtuIIWHksvUGLkYNVzhTfyWBhUM8p10SJgtb4H4FWlr3G6BaApBrQMMbNanX8xo2K+0OMSGTD3dUyDq59Gjov5zd6LMnv9G/lKXStn+y8F5t55Yp2JjbIbMfPRbKd2TWMGgO8NYZ/1AOAettp1qbhZA1KpV1XcqE1lkmJy5ddUN2UAIcuVkgAAIABJREFUrXvboChgUcob9rlnFGeswiJArWW1ZrWBGRi8SH5Tkyqg0FyCiI/NpQRUadcDUKVnqiTAdkGW++/c9bsA+oB5sMNUC0hTeqfS2sQlv7r+qHnyVBKBwerDsiZGdTBZNVDdfb9Xtl+9K0sbm3L+fS2Gj3OEK4ccgs/Wde1Y1oITjCpzLc7BWRjzmZdh9nhegLPGejazMl8jq1y4OQUbmHnKNwhaBeXuXcXnB/BebDlKB4As7KCfgW0XugOkcv1gBvNZYy10Lep6tStWdSrA59ZbdW57Lp4rGurV2xLjOn/PQXbAYwOrcfmlZY0WQvZkYCTGGrMk5LxTgdZTMduWWFfZsGX2DL/mFGzoVCULPladg1yLke0e25WZea/P1s4zDWYHSIhhxDX33WdVpkmSLx9qrqP8WFzE3VhgWfePdV7g6I46hpmFgJptp48q0l+BW6tzdEvXlAMAq4Eo31QAVbwS8v2RKy+/PHahgtAJodixWMEikxj8DpxefHF0t7oIdBHoItBFoIvAv2EEyNgN8ZJZxkAkUl+Sdb7GI1U0S0JPF3+xG+HU91QXU7863KkrUyvYDIQFYoZl4d8S0lzdp+7oSMxSvBglJwWQGigkYQJkYrbkXqiGuNUQR881kyaeA4ACbJESz5ScsK0FpHx1DyNAFoAUwAEkw2siTabfqU2RYEwxVVJvVWpJOcSBjJXGAp/8IOsFKEP6AfkWkVxSg6rPpNXNompVYVipWaVmlFi6HY6SLNhVakhh7jA78rEpKTPUD0Yy87Ci/qmPPr3pxAzg+erp+/Ls+23DJTYJyHXSaiBAKAGuijY1XO0xbZVE2KWCvEQx4KXUrjaDpYAk7mccA1hJyBlapcrIIOv4hnmpdWB6HqBqRg5GVPVdjCBs6EDJ4FD1qtSoriztlBufSHqqFjWn6t05Fbi0vBYTGstDA5ANDOsMc19WL1aQGCapLDJVGt76h/MRPMPRVe620903BprUXMLu9QU+XDM5iCOwBiM1qshUqbXUuMIA9gFc9IqsoJT9CNtXYYFZMNoMEWzGvZ0LAWCV7rs075Pohi0Pw0psbaLlcyTnDagmo11ZU+CITaUA4PxlQiimp6q/NJul97o2VUl+q9fENMj1fnrezrcC9gJ4vbX7aulzPyBUoG4usHq2/bVa+yjm3gcMc7Tvlndq7GDbkaV7boKIqPeFScU1mZ60OCkj7Qe4Ezfk07U9Dee/zanSTxUAmjY12j5AtaoXHCvPwboIEMTq+Jm9139xuaYNDQwixwNTGPDuel9qUQ1G9Zx6pspdx4AVgNqT2y+yaGJISx+57ig2MsZRLepMQJX+mzMxq1NJgKdiU2eqQV26+ZOycusTnRvUww/L1lP1n/3+Vbn64U/FFM51W7Jy5oP27QTX3/mK9gSwSo0zQ8Rx0iIJyXIrkdB+Vha54k7PhVZj72Opl8lWW8rxA6rakmAAa1hFs4EGjJwcFch6IYf5weypc8mLD5mN7ovMOzAeqxJ92thcgGa2x0qY9pUP4Vi8ngJTyOchLffMNWjlx/tQ66d57IT2MzJym8qFlw3gsj09EAzcBbiqDKDGzec1hlyYNAFKjwUUBVTdrkvXTwtshUqPNY4nem6u5+b4AWiR72QXSbde4esQCxUCmodiT7V/i1p04np4grOwFiYAqQdaJOMYmWFz91LVIoVeuy94iuFSrq0IenEL3rdpE3M+PVBRPBC91PzmPOFcDWOeiHLuo+ThvG4mSvXp7k8XgS4CXQS6CHQR6CLwbxYBfStjPdm+ouOWi/TJLWdcm9cATV7jZNNf5zFUyhd7Y11JvQCbcmXVlz18AYAwXoo0hSAJRs4rEKHt7lpSRVpQpbLeGiAShiOSXdjV2CfBsiqlEKghjRiL5eCnOWvCOABQaf6OPHhiiBcQ1ryAY+0ExA34nUj+OF5BAqnPoy8qcl7YU9or2EFSn69kakky0hGsCoZKSpqQAw+ViMOsjmhlg+yXWlWX9AHoOTwAJ9vTZ+GsWuWA7qMIuWWmhu2RPJ6V1SvL5cFPrht4br3ZK89lnjQ7gXWAyQybCoNCzWszb8KR2CyGn6+jY/AbQbTlvIxwNVdyYsr7633208sN9D30uNdk1sZLSX5TD4dJCgwNTC5/cWgWSJX8t2+gigT4WDF/VTbXDsq1j+/pcYnxnv+6nAGeAKi8u8prLY08Z4cZ9DCS1G1G+wjjpxG6/YvSk3utywM1XnPVYp68+IMWDJRwurZUo4zDr+WqGsdzuS9sK+MKUK1OwNVMiTZC+Xx9FMDLgSMKmdNxuw2j2s4KgAIxa2dApSXr+9g5Et0A0ovXuOgum072r5sBa2cClQaqjL+1jwAGAS7MlXil29LUmk1a2iAB1q97jdodGFb1SNhpTS7JqlXFOAqgc/yunD77L+Xs4H1l7DlIPo/tAiSq1BMApOM0DgKsA16HtPZZqbWrMNS8BgZV8Ws1vrCqdl4m3twG1NOCBuYU1jEy3+hiuZ1rRw2Cx7axeO6Pa0BUj9PPMf7VQAlJL2BdtakYSdGi5uyIv4oFcmFaGhm8agEDQIpp0gnGSchGAcNaThFgPRUztvbBz9V/9p5GaWLW7t3Xn6kP8UFZuf1xWb9xpzz94rFauqT9yVR1qrj+0rMWB2CLC5gP85Q9WG57eaytjqggz1EGZ9YT79KiEsZFgaWNaeW0rYsdZjYDlcycnhshZWEqgnuGkrrLAFe/wQAs+8M54rIFwp8P8nUh+1Nfnmluz6osHDAkcfdthk/+DGS82jCxAlRSA+xetVV6cSyQeiwpsC8XtIfyYk0WvSh9YBuUSfB+g2M9fqq5h8olta567jCs5kC1/gdiaw/164U914vraoJjMNcubR8TJthd6lwBqtSdsr9c7+1LoC1RRHKk5zBT4tuGRU4WQg8Bp+6ryvECOpvMlxhE/vvnjKmviPptMt+2iNuCmhh2P10Eugh0Eegi0EWgi8CPHwHEY0En9SdiNPOeShSUoDXJWQWklta2+j2/D/gSRiyy4fCfAELYhTCkSWJsfuT3B4TS/5TtAVwBtjCAJBgYKtGWHa6VGlW8fpFzbSvRsMxNiDBNaoDBCE/pw5qaVoAs9VuyYXKSZ6sNbRepL8xrnH+FX8SSrEyWRSYBJCXzFdjhNr1RwUkGatr1qYx+6I/aU+K7LkdZGNITJU1jvX9tbdm1rQBRpMHGU5IDk9IgTaO+b0hfVmTCTkqV0MOMOaZh82ALSDA3VdP58NPrYiFm5ZvfvxBRJCddelw62YVBDNQxMwyjCCB23Srb0Gfygir3g9EI/EoCbRGrWU2AKu8J5wcj7DY5Ni7Sa8yE+Y3ZR7fJwKCKSjBa/ABU9VfS0QXVp5IKUqc6EMOBe+/47EW5fu24bDy8o7FU6vjd/yPwtG1w48M32K4SccCwpdA14W7tTlwXF5ayt3JDxkr/Sa8TWLIkUUDizVfl9N03TqTPhqs6OAFVwDM1qxPNWQCUxrknV+AzeuHKVAkANhBTaIUljHGrWcVIyJk8B1yBKo+5xUoWQjynjTvSluQCfGUhhHmPqzGvY2HDWMDjW5kbs5kXINYy3GqgBHsax2AAKEA0tYWRs0buO6/1m67HFDizCRHPu5WNjltAvr90Owm3WFkDVRhVJPrGiUhuOT/pK8s8YHLDhgJAGezMqjPmOP1nAawTSYGRU7uHaupPHVdYa9hFwDx1qgakqBwq8wewrXFy7OrwOpA5owLKz0Epx4S8NwtdffeM5fjEoAJMbcJFH1X1OqWPKmY+qmU00FdbntSt8iFj4/rDo1E5PtU4TwGPmPjoE0fXyurD/6hpclVHOpaEdb+8/PxfvQg0XL5Vbn3687L1/F159fiZ59MMJpVFEZy6UZVoLtBU60xSYs4PwL7l8Z4XmTeRNHNOxeAoTsAB6P6LpN5jTahyPxOFszmy3ODOvMbrQx4X7iR2Qcz0XM45zY85Qa7elgKn9rQtADVY5Y9ie5Uw9MKMF58CTgGqKDqa87gXNlgM0VhQBsH3Ae1pjsWiGqVrfI921ZFUDKs/i/1UjOzw6+34BDgHv94eCwCK25EY8ZMjfVsI+B6LpZ1rLAdLkluLXT08PPD2RppnXJOakRJlF7Sdce9VjXva0EiJo6v+sRbIuHZxaKhpjjVXJA72d4c9EnTwh3pNzJLon4pqAVOyeq6ff3e1uvIW2aYGyLUo6qLLrOv5EHQ3ugh0Eegi0EWgi0AXgR8xAnB0rIfXL+MLdghY2WrzknBVc5mafIaBI1lPQh/X3/Y6wAjWOcDCkaS+qVllO03uy2o47wLIsiXuL6n9DF1WB0KIODji1oiE2O9VvkANEgkcIBNJ8IJelxrUwAXAI4kRyQz9S52n8ym6QeJigG0QJ1mvWJLlZfkLL0u26xYI+oGZFLC0ey7g0M3rI7ElUVoUmAW0LqjekhY3y0vaW7epqTJRclCYVW0KwEvNH+zrAKfamnCSjAFO00uRtjQB7TfubKrNxEZ5/nirvHujulQSUOpPK3K0BLEeD0CTfrDUciV/TVrMmCAdDmuaUUm6rByT1/F5jJEZ1/ZTM9nK/jiPrq6euNL2cNasSVofICygMwSowqYqXYyZkh4bHGtx4Em5eUd1xbfuKmndLaff/d8amP0qEa3sJeytx4Z9VnJbgaJNjAB13rPKvgLE1yQjVt9Q6lCRbc6nkvK9/kIGS5JrArYAEgBqAazBBEdapKm176ek2H3VtxXVrdo8CFkih+36zFprWT+/Ty2l2SuYWm43EAtDHpDg84CbbSwN1Ih6TWg9CCxERMZqAOpAV5RgxjgJL4Asclc2FumuASWvwTwJBtWLGpgMYeLF46lb9fOufRXrJPA4uPLTMKSAj51vy+mLX6a200APySaMOPOSGAJ6mOMAznqMQCJAajtu96RV/Sr1v0h/LdmmxprYZhz8XoytquQ3vYSzOGNZMKjOZj7EtMp+PeXCnDtGZog5Ho6rMqzUq0ru6/j4uDV/VJcqCi/H5DY+OAHrPvW6bEbn40ygBxOlqZhV2tJY3qrnhuv3y/K9f9ZCjgCoVBHbakvz+ptvhLkwWdoo1x58rPN3qTz76nE5ENDF9TesLwAIoMoCB3OgukAzR+g/aqlsFi58fLy+gcEKVOdVem89Ca/n3KoTiNnPOeC2VhVwJjrNJKmCXePa1GKaLuXTvLgBWxxJr2PAPOL8bue/52WdeRXv2gSK256fAcP+z4CUTVegWU3U5hoXAOhUbCq/7nWruXMiWe4UwybmL3OAcQLYMjYsRPgiol/3mMY4S/Wjmt8nGr+ZnKypoT3Z032xq5QqAIhPJGnnuBa0yIRsHGbW+p4KWhmTU80JDJJoN7PPoozBp6aG5rmgM9DVIJU5x/dC2FYLgLUlfgGk6YGahYUWoQvwn6tiFmCjFDr/FslT3U8XgS4CXQS6CHQR6CLwbxYBpQGLyrub1KnJoEiSSDbDBAWMklDVmjRLGklK0o4mP5E/8r4IR5VEW7K77F6ori/V5yD/sjxL77ecVo8BQIFDS2IuALUAVYDnntIPeNVFPUayhrMjIDN7K4mwEki2wXYNPgEyrLjrPY3RwJ6prwQv79JeubWK5Meqv1tc0meRtCNfExNKokY96YIkwOPz1iYk9Up6xCrApgJQ1werZSKAQEhgTKlTxTF4qMRsiKEP8F+MJ9JTtmeQWVlUgCsAs5mQ2KJFx3br4aaNmF493VZtnfaxsaW1jtL5rEch+4Mkmddbwkq8yVN1a0i/ViSZl3IvC9zqBqz+/DOYGmYz0tZad2cJJ8l62D9i6rRaoAkjpZHkvgt9sRlu2QArC4jfV8ufx+XGBxrFKzfEgL0t82//Lz0vuR0sJUydnWIjCefHf83gYlLFxzOvMscyJ9kfjdGNn9VaTAWBsdh/YxfguSSwyKJtsMSSh/qq9iTF7lN3CauqRYW+alZhVc+QBcMEAjQAqh4HgZDKIFsCa3Sv/TOQR0YJ8NJ4Qq2fA1VincFoBklJeMNW+6israxA1TXPld+yu2+ec01gBaYGuq5X5TFek96h1KoicwWAhOViPKhPBdTqOYNWtS3a/KSoCNN9agHyp8//a+kdSHLNOXkqoOeEXvHAsZa4CqR6/aPGw2NiU6rKEppdlQwYoyZqV5FVmxWvsmgDV+TCtLCpKyheMALkN6BP3AIIqCO8DNb7OLcy9oSmAlWOieOxUZRlwQLZGt+55L5mTgGslkFzzIoPhjwAVkCcDKMAqqdiSWdakcFhGrdfaksnNz8ti9d/KkWGpLwCp6++/a7sv3yja8SyfkdlZfN2uX7/fnn7+n15/VTMreYRsuGcT7h4px7dTHI9VyOVzYJKFTyYAYxUHmDJOcXNLFrZ8AdGFfWDp0PaytSz2YtnOR8qdOL9nA+VqbYrtIOVc8KA00ArzryejVUVkPO+Lqj4Tt22gTvXuCyksA22G8Ad6a5lwGa3+WidZ1osoSUNMt4TmSdZmu5zRDXBUnwgCYbhn9NuRvtLzWqU35w3XBxznnjtRYtZ0yolPtnjtq7sGk/kwTC6x2LQAfP02bZk2TWv2Xtkv4DYI80HJL4A0CPVNtPyC2AK4yoxsqEqz8VBnlkPlKUHKiC1mSL9EJSyhzlvL3647QrY+ngWE7qfLgJdBLoIdBHoItBF4N82Ako71uo3MMk51aQBnE4w/HWf+sK4//LlDdNQZWl+HOBRQYVvNaDqTEuvFiC0mDf9VJO4wXAixhWwVJJGopGKqdbcRgki4IpUzEluGr4DVJ366KVLkgvDqLJNS4zdUoS9TyJjt16ZP1EXuwDrpqQsEmH6gIqlhZWVXHTJrCimMSSZ2jBsCM69SuKp1cLddyTgQwK2oOQNbnhNPVgXBbrYdxstwbwqORsKsI4msLAAofySs1luC4g1OgiDer5OrxvUuiL93d1SMwUlfbC41OiSrHEcyUGTfLo9jVla3FmTYCbSqQ+zFNivh/1IbOjdat6H588T2SSmZoNcF8Z+NnlixVPnzCByUXqe4vgLOMRESQAJxo4xV7uTxd5WWR9/r9Y0N8pgZUN9T78vp9/8H8J5+kAADeCR+kbmEOYvjksFqyTtNclvINDtZEj6Sa4Xr5TBzV/4b52YZfb+eZltf2/G0GyWwMoA4yrFsicJcB+AhZwYQyyZBFnaqudho9270eMT+TTtaQxGiIL7g2aWGrDa2bauEngswuBXUiovre84Bxw1bgGojA4zOZJXSyFrAmxG2e1GassaA1b94m5rEBoAawaM++3XbKx+BeCE5OJ8vPmpQiZAru3P3wvEv/4f2i7vQSZM/aWkkK69DQjBgCcoS/HQIgItWtxD1WwpbWqQ/dKKht9lbTs1momHWLRWr9pkv7zPt3k/i1JRGXihy/M915QefV0Bp0Z0+nxLmQE8YYl7vs05z+sApFroUFuSs6mkvzCqyEvFsOZ1zFdtV4D+VEwdcl4KC+Y6708xkRpvlKW7/1SGK3cFVJGYnpYXX8qJ+uBQoEe9UpkzkoXf+snfOzZPv1Q7pX2ugSgecKpFPgq7HsDqayFKiAz5+VUyEJPJDPhLaxUvVNQFDaYw+2opb10EqkXlleHMhEr/4mw504q5xjFWBjRUfqT7AHQ/nnM+cQ5LG9a2Sr/9mrDazD0DSjsHt6O4mN6AXjv4sn6kIeT2FBMjOZFPqVV1i6TsA3Wmc4FNHNJpoeTHzwF4YnPGec7+UELBtRcmWuO0v3ckUyX6oKYH6wl9WmWS5YUNjgXFCEubumbOdV2e6nP3JQc/trxZY+0WZQju5SJMbapKD5D9xkYvihvOZmS/sVpiAQKgmlhk7y6Dz3Z+XwajHTit07z700Wgi0AXgS4CXQT+f4uA0oIVsqf6xR3Ak8SruSI2brKlT3ltzJT44o+HbkvfstIfcNnSgfj+yh3Xpkn5l8YvaZ1CsmlbDAGlBSWUAFjeS7KCS+aBJKb7WhUHqA7FiqTFjWpMLQCupkk1HSM3bMzrUCyKP8tOp6Y6zh02SWQmkvWtrK2UiYyMSJpJopIkk9MEtI1XtN9yBsa4aEnJ+5K2uURtbAWnoMKhwCwyYVrULEyokUzdKMwnNZFsx0xqZVEcQYASCaQ+Z3lV2xereyD3S14MC+vXsx3i7EK0GKtY2uca1QDYBqK8Lb0OhrEtBpAhgr/7NWE+r51zQVzyNm+7JsgGt1WiaEMVPstsD+BeBkoA1dozddg/0L7lcWpWh2e75frqs3L1o7tiNWVI8+Zr1aj+FwN96kNVBGyZoAGp/LswMko2nrmSDN3OUgE1lqqS4bOfisXGo9K/JokrzB4x0f7Ntr4tM/VYxWCG3WYBYoE2Qfq8M0l9+5gAafGgj4wVYyXLpTUXQPIAUwArQUT67f6QMEGALfalIumsNNS5HFOsdr4EN4R99U91rWFRxGNj4HBJpVCZMZtaJZWPxNXyXhJ95LrIWyuABUwYlKIQgFGlXQ3MK4/rttq22DVX7+mvfVz6Kw90W+89wlTp/1SLmmcBRmZyOW7kvhw7rabqNPfxC6Q6/LWNjx2TI6umbY0lwK5PbZLoypoa1IeBtsbB8x1AHJOlJnO1dJnRBITDnALALUt2CAxW5z7umCT1kKJy3AaqAqmW/O5WNpUWPQLoakMDw2w3YECrnZKB/shGxZ6KFe0v3y9Ld/6d1LtrenxYdt5ulzePn7qVzUzmSMcnLIiNy42PPinL12+KbX1e3j1/o5DJlEnuv0h/3aLLbtBVNs7aQZ2vNjXzFK1XOsvX0ykYYJrVjED0RqpnLlXAmiHIczkZXUdtYyOflopZ2zRhqqZHqTHPuXIx7+pc9ED+EKgG7JqBtcKaeacD8YpWzn/vASBccTQjjEO2HqOelHrUUwHVmQCpwSZAtwLaU8bWjtRhfS3bhdk3EOakZGpQcyoRrh6j3vVwX9vS/D3ReNNTdXqAwRI1r0jyWSQATWfdg/cCRvdlqhVCmLHDJEn9UQGmLHTyz+7xMKiqT9X4872Q+lSOm79bRLBOuCw25X7300Wgi0AXgS4CXQS6CPytRkApygQYpf1rrGhNpJympH40SXUFFH6EBBUZISlRLJMwrOB+jJZqzVN9BaxrmsvQbibbJNmy0ZKSMyArGRkyXjhQfuy4q9sk/e9VrUrrAdbRJ8iI9Tr2do2K1pqUkOi1f9MKdgAuJGc2ajK8iVy4oTRazoxVv7i8sSzySI/ToF6StrlqrSyp0/sXN8bqTyhJshL2DbEvSzL2caJNvm/GDQKK1X+cZvVXdZE8SY0q/VVNbpD48VfP8DpYWEuODVwVSb2OHoWRB2e7AGPqTaviNMDVEl3ySkBWnmtYtV/lg4AFgKmTZ1ri+FMBnXH2dV7qjwHwZgTDxPBEQKLBKxbL+qFdDY1+aEkzFHNKj54FmZIM+/v6HGTAmCoh09wrt2+8KesPPjAjN3v1B9VK/jrgUMc6kPSW452z30bPVVpXGaYAZBYomgCSRL+ynJRuit0bXPmJXIAfel72VS88V93i8cvHwjL03BREQWGM5Nrsbdyc+xoP6i3prer6YUApUmRqOmv/2bjaVgMV19cBGiKxJsYBKVU+7qCnCs7xOV8VqNPKISWOcTWNEoHt8VulvxUkuo+on4M1rWYtVdbr+j8ziFV+TTsWjIcAqpZK6xyToZBoZb1XrxtfVXz+MTtBUv/ud+X07a8MOgImqWHVNsym5tcMHqAZ12SzoXHzdU9VOSqbYa0yYANWAd0+JksAJS+YAEip4cz1A5DiPquu7+U1BEif77EFMHNMGEJVh2cYOo6P85WesvzSggYJMLEyAIJlFat6LEaM5/1+YqFtU8dbGdgznJEpGRDARPp7qgWl0fW/L5PrHxto8tybJ9+VrVfq24zhkha8TmSQNBX7unbjVrn28OOyv71bnn/1rRg+zdO++mhqO4BV15HqnDh1W5e2kJFzzwttrlONWgI0ZVbbBGaUCpbY8hhT2q/T7DGLDzjMhcGvq9dLmxz9kLJnJlVG3ucy/X09nzLfkKenBpsPyWKVP7CeT7CoZnot+8U9mB30FPb+tGGi1jQGSSzaaBbTM5X2SKpJBWS6hytSXBbyKmB1jSvbpVbcn5jeqzyPkgQFwwn9qQVOp7q+YhSH+RP9VC391bZhVs08c+1hHYYFQ32+yo/Locb9SKZi6G54H79T3N3NqIZVxQ34tF6/KPXgmFDjOAIwt2ZUcf1tP5fk6Jce7W52Eegi0EWgi0AXgS4CfzsRULq5XNOVJDX5ieQs4LWlUIAVHucvYKwBPkOl83fyjoDbbAOw2fhZUn0cfHmH035lash+G4BcOVtW5RhMBv0GI989PJNMz+kIUi89Bviy5Fcg01uPsVIcfltlkWqoMM6ovRpIUwKnMWbSe5SMA2hg1gCXiytKaidKwsXSzJVEUSPKyj1pJnWsmC6ty3Bl7H6cMUMyW0QiaHlvWM6+WM4FaiRpewL7CVBFWemkPqAroFbP43CsvwBWsywYoTjcQTGA7JB7Aad2IzbhxyMA1coKwKLWtzWGtS0tpGVEHcI6oqkbTOLdRs1jhUzPAI1kNuDCCTPuu2YCBQSHjJXqUytQBbyOxKYiBV6Yvyq37s3U8uO2QfH02W/kzvu1QFA+a0ibGAHIM4PIuoeWWVdW0wl3ZZnNGAJgAuTdW1RSzN7ieunf/Adho2sGtT2xd6e778vh6+8FWsXw4kgMc+pWNbRXAncpjtSpjjAIymdrZSByZICqWZuYBTlY4AYvBvALoE5daxhWGDP+wr5WWab3kDcF9PuegQt12LSdCesVQKr60vqy87pDPwkwY74SqmoqBFuIHJYFE8Vi7n6jVTYLIKBFjeo255LEut8qIFKtanqL12tt5+sye/Hf1HcUhpDzVaDLRjfsAEBEY2EGmOOH7Wbfq+QXuS914ZZLq04VaTAgVIAWeXHqjFmkoS1NvRYwXz2WqTt3LBpQ9aXzc89YAAAgAElEQVREd5Dt2ggqYCkMKq14qE3WrnAbUAqAdZ0mQBU2VayqFiVwA7b8mVgfw6ICXCNHndNDVXNkNtdxgt+G62Xx3n8o4/U72lfNWslLX3/1p7K3K0uduaTgsJ5m4lVfvrhRrn/8Ux/Py8diVV9LZoypkuKBfyz71jfQZHGIuZJzklH2+esxtAheu5YJZKDqOPA3AC/PZ75Y2q8pdGp0lmlowGvJ7sUlOeCVIWuLVu05rhltSZAjrNcRn795S52N3t5McWIxLHO5zkmDVi8b+i3ex6qoyHthL6lBFQMqMDlVzBlHjL3swks/VIPysLChQHVfn8Vinq9pyHf1KED5SOZXR2oD5FZimovHWmAyUJWSxSBT24aJ9WVI5zxg9EjXF0yYpnbK5njTfozzKdWnkgXTP1X/EuG4zddB8fcCwJZXwayG/77s8pvtdj9dBLoIdBHoItBFoIvA314ElFpskjbU5CXpSQOnuUni1RilsGCWSxrwhEVIosPtJqWKrNcMqgDFCSvgTlcArnk9oJF/VJ7aSEnMzIpg6hJQVmyHcaD+7alhO1CVJMTSYG0BefA5Qxpe1sCVz+QIhkrCYR9IhkhRYGfpoRpOTGBZ0saR+veduuxMLKsMkIYCKwvqwQhT49xdYJja00WBmrES9JHloUowMVpCTipmkDY4gM0m53NtqYAor0GSBnAFoMLcDnFNtTKy1tMqqaYGq7kKN3Fp8vtIfJ3f85mWDaeu0PWutabSqfCl1zNcyYMBmOG6nZTWbRluwRT6fgUsHvLKEhFz10xm0cJAFZAPeBKzOugDVAVK+2JUewKGSH4HOCzvaPyelhsPBQ6ubHpuzJ78NznzvjCr2ZPU16BHCwRnsJoG2fqM2qLm3AW4Hpelf05+a2LvvjIB5v1VSYs3xKyO1nSPfr8L5ejtk3Ly9nHeY4pbrLulxhhjIQWGGZQUWKwqbXx6GtPeSPtCLSYBdK1vmJ+0A2JcGvZk3AJOE10j2/ytlHZdDqjPGZ3V+F7Ue1uSa8fRNkqwYDyf+27L4lrVsK5mFasTrl1xJXd0qxoYVWpYLfmlPlevd62qjK5Uw9vbEOCCQQTIvvtMv7/PR7iGFPdaPlP74eNhX0FhOXbYUR+4gKqNlNT6J31Uq5yXeLkFTRyTDYANeMOgWpJanbdbraEXRirtbLMk2FAzqKm5hQkNUNWcpD8ux+iFiVqvaxZVjB69ZWFVHSed62bjAOsy1VE7mvlsUaAv9aFTFjWW75bVB//JIBQ29eD9+/L22z8KHMkOrLccRhKsPKc+fblc+eBhWbl2Xf1Vd8qLb18qzDqHxc5O3T/VllA6RMAU9egxTPM4VeZ47jY5jGRlO7nc1euk1SZe+2HO5NyyMV2V6YeJZN5RO+rBykvAnAavvJnpVeX+FYky9DalYsEHwy+9z0oKt8thSPR5gFlMkvwbRUW7buC225zHeT0yXjtoZ8XL8mCuB8h/Z7CgijkbQGINSDVraqAawMt1ikPEZAkpsLfFIWsfTgRy9w7kzau/PS0ezTUPj1SrinrFvVdNxIsRZ5EQGbcUHXuaDwcYamkDVpfwTSXwuo/ZmL+1zgQ/5QDspcy0nck3S4B3+3bCUAlf4LSp4ZmcdylXwRCuIns/2v10Eegi0EWgi0AXgS4CfysR0Nf/ur6l+eLOanhbbc8OkhiRsSOdTTJK1nFhBVTZOadFSeSTtOfxZYyMlBzTPgA4CliN3Unta6rn2RpwEnMlWtOk3ynNZKgTUz2T+nTuKBXBeAO3XhjXSLv4xNg8uTYTYKz9dApYzTRoFJ8WBpIVe4u4EOuXRHOkpE5GP7CeyIGHMwFQZUs2YUKWLIADgF2m5UnoBieeAFxqVi+AasCoMQuhEug5FTCjNQNAl8dhshaQwyrRHYnJXVtYzT7U+lCOYwhLC0iwLSgfVZNaWuXUNjduVWMWEkaGD0xSaXjut/EP4FEhiBkgPa77yIENVBmZxqQRO95Rt8ULSByddOo2LDbABqayj12wWD+A6ggjJdrTULeqPrMLEmevLzwv1z+6rZxfib/Mb2bf/VcRiDvBRzB2ABziBJtsR2V2iqmifTCzCQudxDy1d+wvji4kzBxrBTy0SFEtZn/jQz0kEIHMU/Vtx2+/KSc7rzxfB3azhfjTmKufKjWrTvJZOBDjDQij7yqsKsCVsGZKsS9pU+NxMCPNvjegmrMiXHsFeo21rueLt1FBzEVNHG9CLp4FocZaBWBwrJFb0g7EEmD/KqF3GxRk1alPRdJ7apYV11+YSRJvbRezIT1H8t5b/4nMrO4Z0M331Rv0zX/XS5EHczgxhnK9Kz8MqaW6esz9UitLT4sf6npxtnZda61d9WJLGFWbKrkNjUAsbL8nDxMMMAxA4XqBcoBxA9xw3LCfMMaVWUXKXM2kYO3pI2tHX2TPBrIwkTpWGyoBaMWK4YYs1tS1rgB2AZqZQOVshoFSTlOkvwtqabRy7x8NrGlXs/P8SXn/4oncZgHWUm3oWmGHYPafVlVXbpZr9x9JjjoXq/qy7GxJUDqP4VJqu5Hja5SYHz6HmJM+VP0CajNnmdQYMc0xc/JkYWQrEDdb2q6BXKsqqGX8ucbAKp5jJp8MeczsbMTnNk/zAlIAYtsPngu25cXMq7YvFaTyHu8sTHIAZkCm0bCvJa419boFC0S6jtXaXxsmiUVt5kk4oHtBCxlwbW3j+nnUDMSIcUNq7PpqprOu/apvPdQYntTjnx4KPJqRzTXT4FV39nb31KqGdkriPzXXp9pGZhcFCPCiNKGJ+oCIq1GOe6oCRVvouOobqJ5/X2me6V0BpvxSplINvXy/++ki0EWgi0AXgS4CXQT+FiOgtGTNorUAzUg8A1y5jxlRnFrDnpIwNIdeEq7wmvnyD8skHtKvIjmbGB6mlhVAemCoqtpToZfFs0UDx5b2A1H5FLY5RsyrJBdweqK2BrQ2QIKGm+NEUr2kLbw2SQa1SOwNDC7PATYBpH16JQKEDWTjKGxOFaYNGarAKgn1WEzqWMYq9FZ1nZ2SucnKQlmajMtkNX0VT9RHkOSMetLJiqycJBUGeCEtJT+lhyDg9aivpEgAGKALi4qslDTKYEAy2CWxVVdG6wKCxCm8JqCTVjMDgVhnYI6kD8WJ31Bgwi6/XgMABMC4BspZhsi7YEuMVyNLDJsa0ErSB1BtIxiAlA8wMORWBavpb8kGM4Y9myfpAbGpMIBDOWwuCKgONSZ9LSIMVaM6OtsqV9Z3y+bD62L1FA+1j5l9/8swhrwXcx6On3gIIFpGCkMMgwmg4baZaZJlktAcl1vVqEgtoxdUAGjtqT1Qf+OT0l+SBFgghNfMBdYOXn4hh9Jtj4NDpc8FkA4EVvn8AQmxZMD9iVqvIA12nSrb036YGFc8qtGQDZdcP8uGYBwzvw1CA1sctzyWW+4F20aQOKbnTgCCx6vWqBq0Ugepz4YFRk7PApAT+4uEum/UhaMqYBT2UW1a3K7mEqCFcXTrFgE4MVC98aZMp36h/daxneyWsy3Vqm5/YQmxUZBBJysq7JoSetenMrdqnSpyXhYS7PoLUM0CQ+pOAfcVqFp6HWY1TskBNwG7LDwE/Z+z94DPWmNp0Mr+0gcVAGpgDvChNY2uEZb7cptzjuMCwAbEnqleksvTmcBTXGgFOHX+wmieCrTCqp7JlXvl3s/K4tUPfVU4ESDa+u5rmZXtGFSe6RqCRPhEkoozLXZwfKPJsupUxdQLoG+92lKbqC0BprFfd+r2RMj0YQwrf55pYKDlzzSjmSuigWqtPQ14zPh7BgTZ1rjAeJqr9RUTQN9wY50yeXewp6ehpaxsyo7HhD+Lgp6WPm0j6Y9hUuTBBqS15tVuwcStAt3IjHMgvIZro889FCkCpAaTyHgBhmK+j3YFDcWKtvp7alhbrb3nVL2OmClloVDPz/R6m59pvmGgdKRWN5b9UuMKINaxU26BPPnwWPoZLdKggrEpk0tN8g/DpB0DzhpnHeuhVAW0N0sTrSwCxAiwXtMMjC8DU26377jOTKlexLo/XQS6CHQR6CLQReBvMgJKKzZJtZQGtP6W3CbBbjWokVfWzLaCQ7Ki9iWf9yVv4/9x+OVWmNfA11QfmjfSo9Sqqu7Nr4aTwUQpQNU/JM6+zZbTj5LkpTmujpQAw4I650vKZRYUoAqMzidAioUJBvS6hqumMch8F8WU2tBExinIjpcw69E2LN1V0rkoNnUiN96hXHzZlbS/SH0cfVOX1vV+JKUtYSUhVHLF6r52roxg7mAZaBFjpkGsrsDxklqlLFJDaYYw1KeNlQRiw5gmbQ0IBR/BNMIS4gRsDJft+m8Nl2Od+wBUl84CHNKLxsltS2YNtCqZmTGtgL/mq2FjiGAYlz61wgMYGOorYYYxUlJLFAHVoY6Wfqrj8rpcv62elLeoA9W+bH9ZioyUbLjDCLtdCYAV9g2gQ30eBwdbR5x4DaCZOUVGHKAD0ARotHpQ180i6xTQ6A0FyNbFrAqYwfhzUNP9t+XwhcCqmDY70DqGmhVIu5FZY+xE3fCi9lO/7u9aQajZVk+asLvMwQYw+n5dbKmyWlAXbirYzxyo48kRGFUk9qHIsogQqS9y0TwX9rQFPu6+gMfWd7SPJNb1q2A5PS9A2kPuauMaRhymVXJZA9X0G/W8kjS6SPpqVvLgmRyY/8Wg1eePYx0X7NQm1xpcTJI8GYktpko8zt8KQh3L9Kb1IFcJrAFqNVDKYgefwQIRB9hmMsNvWjATmHZUsMICna5Bpe8xDLBb6QSwAmQxj/IxAGzNqOr1Og9pRzMT0DFg0UIFRjwYHc2kijjV/cHy1bJ2/xdSLl/TKwZlf+ttef/0u+qeLG7tdFG4f1xOJOuNIRrn37is3/u4LKkH8L7A2IvHr8v+joCaTJmmc0zdtIhlSTgKBHBiloLMPOqYTvW8F1HqNY/jbNcnQhHtAi1vWJyoUnPeL8bW3Wxck5/pYJsfY9uwqOl7WkPLNTSuTFmAMnvP9Ls0z+qSlHu3en0ijHbqSQMgzcxechFOa6o6F41TFVPXocqyyCZKGCTp+rYnCa1eN8LdXMc41YKBrxm54GeFDfzNuSqwatkw5nMAVb2Wfqz7+j3C3VlxBzQfHsjVXQAVBQ29UVkgoy/txfUpPbSPAKVaOGPRjWnE62FYWcycWlrf2NHE4uIbKO2hwqQi9W072ljVnKrdTxeBLgJdBLoIdBHoIvC3FQHlF0h/+VKvGYaTqoqA/MUODwlgSBKAeDaVn2LUKphNEsC72IZW5QGaZjPzKP/YCnCRn4DPsE82UmoVq9R7aVcCKfMccl+SFFU3GbzyuDiyvMPJYv4BRpvBBlJbtpAqTfG2eo7P92PKcEaSNi5LojpRcrpwIlgtZgg2k9rPsUDlSIm3xZ0YH6nelIQKBsGJD3jLrWjasQAmw0Ig/7OJ00jwygAXpgIPIW1TzJ4Bsti9kRgrJ3eWuwagwtbAjjidbcBSHwGbagOnauBiGAuYda1qAI/TY+JWDZsa4xDyL/WuBiFVatwYWb+ZJDY3MsaWaiIBDLMJm8rnkeTJIklyZsAQ4ELsqoDqqGzLEfl9ufnohhyS2QnVlL38ZSnbX9kt16ZHVXKKc2+Me3gMoArwAfTAujNeAmMAzFaTKqdgZgOA6rxeFaAFkFXSXCY3y2BTLBgA2OSlmO/3r8rxu++UFyfxNlQWi72gxYP/l703744kubI7LTZEILBlIvfM2shik2x1t1rLjM7R0beX/tCMRhr2wmE3m1Uka8vKDYkdsSKg+7vXDEjpC0zWOR5ZKAQiPNzNzcw93rV7331DsamwhQMBsZ4WKiiZY3DF+MFmk0/rYUUOGwdVs4mV/U1nZ2YG1dJtdysGt6wWbq8E+xWk1g2J/g1IPCncYPI1ufxoK86w+dvjYOaU92LIZAkwQE0S3zjlAj4AqnLJpXSLZLEbS4E1XgO5HB/+tY2PAKib47+3DBiWtSEeLyLAJsIm+7wApoB0GFfGhPMDyAaUR1Le3qtMJDJud1jGNDmqXAsYN2XK+SZgjKr7gtl65io5iJSeERtcy/P0xZ4mJzfSZ9g0S5zFugLsXDcWYCtpLiVrKFFjYyiz6WLbxKo6N1Xtnjz4tGw/R/Yria+Od/bD1+Xy6G0WINSohfJZV5IKr/VZA0+DQS0iPfqiHHz6pZjUXnn3/bty9OrEOaquy+o5Ucv6AKac46pr0OkFsLQAzjo3AZAASqPLOvoGmxXI13mZWqhZWGJpCLm9+UDmNzO/LjwFlTJ0YeebFNhTkF1WA6QsLuXe4NxZgCndSbdXgNrAqdUDnneR/re5mzmN6lp3XQCqTKjIRV0YsAZ0OvUAB28kwTDl9KCuEbO2nHt1MweYwr6GQde9UeO9vAyjOtPCl92H9d7sYlZOV3F2J9U3C5bUf84yJDCTOqkz3ZMaeM9rcgPWNbQSeMXpnW+lfHPwSLvyV52ELlMT+b1LXFn+C3DleO1z9ePdr64Huh7oeqDrga4Huh74/70HFJ+ALhpQTRCewNShaYCTA3NWsiXZVZYoW7mAO0ym/vE7YtxEZckRyr6SF0pZGsBfLI8IWvk0QQavkj0aLlDBjo9X8yP1m2xV9r8AqJo1jV1GTJmIi/K52Dfl+BR+BwzzN0fEgAOWNKVsdDwF3Pe398uOStNQhoX4HoZgIqZ0oMCWABFXYJg06pU6GNTvlIjJay4PwznqvZHAF06+SNlsDaV8zv52XiOQQ7bLcxyLkRxPVDIF8OxSMoBgGyVFJmlBtX47WAMjmbmCzTLycVDVU3DNewnn8p5jYj5HAOq+5zwCmBy0+rUqOazAt0HUehphWgygwk7ApvK3STKAqdjTgYyUYFMNXGVqstU7LvemV6pF+UJKUTGtN2dl88N/Vvz3zgCPOWBnWAArUlsDGYANMlLMeJCQVlaPQBwg60Q5+ocFEuZegH1OC7rGdIr+EHDaF6u689jgyECAAPvsVZm9/8EePSBP6rjalErA1FJg/Y0cGHBKfqVL1tBWGz3RqRWIuoNhIAFk9CXMKME4HVKBqmdre+SKMSDkmcfrQ5bHrxqI3SG4yIFTjgREl3G6ITfTCCOmQgA6GyzBqLqUC6AWMEf+puqpilm92eg57ZK8sn9AXdUvzExuLr4Vy/3PZidzjcK28yxAPTVtG7uasUiZmSwyJYGXOUctVt5n/OIKzPEYvziBq93eRiy5byk5FnVhI+0FiDK8jB+SXslKDch1brQdebNRWEs2pVwNObl6DUYZMx/yUnEGVo5uT4wvm67l1o0ymL7rjydl68W/LkPV3WXubeYCQd/KRElGPn2zw0h+xZIqh9Rgk5l+Tfka5bXuPZZ8XWZUw2k5fXcisPq6zOa6/yhNwRJ1358y3nYMRnYOa+lXqN+K5DcydfcbXZf/hc3kPOrCkYfZ+xHL6vcRFSSdAqAaQyNv7jd91zTgzD3H6gNf88aG9V7U7hEVetHGlo5saW9kwa08TTWkzjG8r3puWhTA5Rc2dMP9Ue1eqe9JfUDK68tQ+1rrtaYY4XxYXPCwc3kIrK5gU5WLijkSst7VTGDzrDr9agoBXOcaz6XmwJnKW13pfsLCR+Yo52JuNfd/AVWcgbnL+x6rA5Kryr2ev1k4pZJqA6i3qoc6Fmhd4vqb6ytLAnROc/2tA5Jh6R5dD3Q90PVA1wNdD3Q98BH0gEKTB4rviXQqk+Mvdkfr/h1Zb6Rd1C+dqmwDmwMEWQEHOvLJAEWkt7FNajA34HQoeCsGUz/yXnVh9lmVbA2cC8kDOa/kdRxVr7EXicG8X8CqZXEABf0e4/rZAka3EE5HTEq1TFopoCFswZhprH0uFQABb6cquQEJw7Y7qhMJwHRpCwGfnem0bMGSEo8L1AJStbnyIMUEA1xrjqLBpdg56q7a+8igUgC0sYSUtRmpD+Xui5R4CRME1iHHVDsCqI7lPrulIB85KmVnYCcArDDRYSUSSw0Bxa0MjfsokkHchO2Y6142EnU7DFoT3/o9v877jhx5Mdv6JcfPCc6cR2g5KUEp+ZNqg11+CZDJMxVDTE6qQkP5pwqYSAas8RuK0RiJUX1weFMeff5UAyPAtHpdbl7+FzN9lpWCK3WusHsA6hjAUOsUdpNanTUHtTbcMlLt3aDCrFAcnvOoFBKsnKgXgKlr9AqsDnYfB8DSSzqHq9dfl5kknzi6ppxI9sk4wqwOJ8lR7Wlxwows3cK4YQzkOq/0GWPRAFyWT+JUXIHdLQ3V2lcHjl5v59MQiRsWkHEHVBkBjJGgvdjAKC4zmnzNtmhgFo0cTfW7HVUVdJO7iSnOBidgmQwBWJEBAxYwwBrtl/7h32riCUzCth79Q7mZvQ2gZ7yZrzCYHEuMMwsId7mqTNh2DgE/XmBAtWCUws1A/UrpGsuAWSzRWHMhktfqEjVtyUnb0nbOhfI0zC8ednfFAApnWYAquaeVRa1uyJZG63x7YvVwDA7DijOwzt3MNHm4AFdAUiSy/d1HZfjZfxSORhKu6+/4bbl4+UdLWXHtBXReK++UWqpr520DopTHeo2qYq/sf/rrMjl4VOazhequHslUSQZWAFUtctWEAp8m0l+XJVVZHMNSKyoAmWGZ23WZYY9c9642aq5Qv2eGWfe7ihpZUHEihZUNYQSdO+q88mzL9chiIH2aa6Bd9wF3TrnwB+l7jk85mLC8vIDaIC7AusZ9679jVhlfGNSVcvJZeGuMK6AUmS+v0aq1QCf3iihNwt4yLW5JY2a2XH2RDVtCjOz3TEzqpe7F3Av1Q54qQHWm+wmLlrgT4xDv5T7/zpJngCj/uK/LCR7QqfNMXmq2A4iynMn52QDN6SeMA99hbKOSQ/WbJuLqlqvaFpIyLbtH1wNdD3Q90PVA1wNdD3w8PWBGNTJcfpKbePc3gU0T3KaczK4cM52XpW2vPnBSBJAi8A2f1/jY5vAbsDoVaEy5GnK/yMVTMOOgNEZIetdGS5HNUSMv5TwAm2PyoWhf7DEFkpKTypEIZABwAFWOY4WrgzdJbZV755wm7c85qOxd7yMFRlaLK3FfQe6IPEaBy8hwkYJq/3sKXsfI+wKVBgryATq4VPb1esrGEDgCMhUa8bfkhDj7DmWy5OAVxkXAh3xRgiryVCdicgG2Bqi4zupzgObI5xpTot6E6QMw16AWCa4DU3BqJfJMWsF80Qb3DPlbWXhILms2Ng6pzKpZDwNZf8CfMRvifDZMoZCPsvgAqMQ1mTq0kfqqsq1eW6ovZwpyVUdVjr9PnqvO7NMH6gCZ1VxJ8vv6/w4wAby0uqbkRTYW0i7AmFHhxkuZmEigDdLM5qF5VqBp/WgCzsByxgJsA5BjZsBo6anYvcE98lUPDCIpPXJ9eVFm71S2Zi6mkYDVAD15wwDV8XYYQUrX9DVeyZnVUWibAKtJRPdZNdC5DcIrKMNIyFijMTS1Myv493VTFwC8jf+jHZXNMYta81Ure+pzj67TwMo5qAaxtZYtgAJnYOXzka9641pK+lko/xSgihMuwXotm9Lf/4UkzspVZXwv/iwJ8D9lXDhHuwBRuknt9kIC7HbY6zZPLAmlZqpBdICs5xVjAWsKwLdRVnVxZnzIQWZcvPBVH55bnEMdO7vCBnAjnXW+rcvSAGjJh665u+yDdROoccl97Wxs9jXniMkPbsA3YlRT21XX0INflOHzf+t7EXLh+Ru5Qb9/o75iNrPwkHzT5fWOelefI49SgA434I2W0nYff1b2n32q9g3K8duTcvzqrZg/OZBvdvR+6jVzDQJKl9RddtZDFBEseGWMIzHOxVW38WUaVjPrFQGqrRxNvK5QL2TZD9fg5BQH4PJZgKql/yZmuRcyh/g723mc6c86J11/2GVzIkNmHy5BY/pTz3XubgXtYtrZmRmFie7PSOthgQ2G6W5y9JHypkQNMmBfU1w7XAUeq6gCvCCFukRgly7H8RczuoXY1NmFFltQN+i+sNZ8XWo8Z7qfoHphUY+SNKRPuK6q/tmQST/M7Gttw+Klruz0o2EslwvfRjCmjCjfHu27DL8F0gr4joFNbd9zkcgnZeV2lrbZ2v3ueqDrga4Huh7oeqDrgY+kBxQK7Tj0dLDFF3kokwSbLdhyYwmt+mVP3CjCWyRX8VsETPJOKqOOHaRV5sWhQQAUIQy5qJBVdv4VEiC36MolT8KatjxWysuYBUCWlXjO27MPjhv2MDJgwI0DUAOZSFt53aJjUZk7YtTGNkTJCjrOwe1sKBGzJ5fPgUxYNjCIVd6LsnEk6e64GiYBHvoAWthPBVlrGCBYpFoTNPVNw7oOYUwFwibU76x9SqxI3haulyMB2LGAEr1pcGpgpjYrcHMdQoJAAlP922IfLp8CgCCmqtxzJUh9Hu4fgGgNfRv7BYNSHZc4dvLQsk1Cszug6kAVQE3giqSQw+n30EEziw1iU8Wemk2V628ZiK1WLioOrdPBcXn22YOyfY/am2ItTv6+XKt+JzLIAayoS8Mk55EamzY5Ug3TBPPJ+9vgXOoTqYDR7qoAVEABbQcsMXESpCdy5iy0D7Fh5NNJu+2SJD2xYmaSCHBnl+X81Z/E3Cg4FqiKAy0SYM02MalbkonSNzTzhvc1/ma0YFX79EPtVz5XczmdfwcTa6BaDZcc8NYm3Y5J5u1dIByg7ZrENU+1pz7NA4l1FigCUNlXlcsC2lo9VUALYA4mUj8bDK7YWG7Aoq8i/eUMFfgb/I0fiG3+Ul286xI1m3f/Q9ud0gOZS1w7LF4gs9aYSCbgPo2iIgCgDwC0lLnNwWQQWgp7KwOu0m4DNmsfAqCcE6ut7c4LCKI+bM6hR0kdAU6XHqL/7O4LIxZAZ1MprmvG20ZSMKmUGdFheS7QulFeKt3j5TAWamRU1nsqE6WDzwzQrufnZfX6n8UkXwgITSzvDQiXE7fuCWtMktSea7GiANW12NCp6gAfvi7+3GEAACAASURBVGAeTcv52UU5+uaHMpuR17qrxTUt0gEeDd5Udkufs0LA9Z/IyWf+RI3CBQtMivQ3rGdAZ8C3a6d6zicvHykrAD0gmPFp0v16AwS4ZYoYinl8qOvKfnyNcK0EiGZ+5RhNRZ37RCsnA0NP/ipAL+2in3FNtoJGIBWg6nYhHee+oOvWOapiuMG/jCOLPAa9SINdVxVpOWtTGFxpMaLeYhZiVudX+q6YaeFAUmCYWOfJ63pbqA7zQveUS+UfX2oxYqXvAyS9sKeckw2WzB5r6ur74pyKqdQP9vkYXbvNN8x53xNa7+BszPXJNSazMT+Qp/N3ZfXrq92vrge6Huh6oOuBrge6Hvg4e0ChwF4NJ1oDPwSohgoVLBKgAS3GAqu7Dgyvbq60tk1wTHjQgKrACIGTw4Gws85MBWdYlkb4FmiLRBepFzuOcJi9yD0WzW1lbXkvTEgAaIR2aYsBr+ExQSLF4MPO0hJkvztUcqV+p/4txdgAVHg9oXjkuttbU5elIWhjRR/JGeZHuP5Od6aSlAo+q+TKSDmsQ4CMwQ7N0/GQwQEQa84oMl7A64iSN+ShAkSrMRAAl04g9xW21cZHlYmFWSW469tpFVlrykQMxzo7JMGVPXWo6YgTQF6Zb0sy+VhebzUfHSrzumWZQbbuO2vzAuoJUGusXINnALKAkLs3jr/ko2KiBKgaKuDr4/jrxQJcf6/KfZlGP3rxWOZRlLI5Ltdv/lu5ufwxBJxAO7LSGPJEbqrOzd8+KVx/kQeHEYbZa4xoY8gc7SJTFVMd0GMKiyjdYISyJGaOmCPb95Wb+Jl2T0khqFYFwecn5fzdazPbmc0Af80yLQKMGCMWJ5xzTG1Vxk/7hiUHPCfVNAwv4Jk+47wMZANUAx3oy7Dd3t7BPy/XBZTKJGfmtGWbBNk+FV63aVLAqeNt3nOCIRMdoAeLGJbLgA72FBaSoNvAVc8N/LgekQAz4AL7O5/qR8AN4Hfyu3Jz8U1oPNN6AUoGp7oOnB9sCXvk13fnxvkQ5HsFI2Pl9xvtTP/UskPMR+Mk5h3sZWUEXRsVZ2NMoaqJEu1lPGvN1Hpj8Lyz1NnaWn0eUCvG2Hm69DkJqQuBD8AU58l1x7+pyiM9+z80rVQDFiB29I1+vnJbrpWyoAJXeq6FDc07DJDIJ2VerJbUYaVEj667yV7Ze/HrsrXz0DVV3373fTmX/He5Jq8VYyXuQmIDNR9Xym31vCM3lRrOzczMixFpEzmomSK5iN0flmfnHlgv3kiDbXjEglxULHHmDQNrRpT9eGp50tT6yHX/FQQDnA2IuW9W6S5uvZHcZ9j9WYM8Xsi+nH/qxYSAX64paqSucFc2MmXaaD+6T3phSJ9jcY3uv5Zh0mom6a3eH+Karn4A6CbHVcuNArjIf+fnYk9lnMSxud/1lGoxG0j2KzB8MVMfax6wP8rQRNorFlfXA2wr9/qZQKslwmZImfkwrQBSfmBU60KGx5mFLlh2jofsl/nKNxJsarsGa4d6gLpH1wNdD3Q90PVA1wNdD3xsPaDYZddhy90jbEoeFuH6Sz45p5H3jsk1VTB7rcBBVe8cRCDcBTSOFEjCfgIE5+ZEN2IxeVd5YQQgrJR7f9l/HhFv8RrbkUvagGrCPZpQmVIHfGEo2qcDr5JbSSss63U7U1KCfbEPzIxsYgTgxjwFQGmjHUlFJWuzvNRsXbE8d3d/qphXgemOPiegChtKezhHwBW1XY1FBFRt3gSQhaGDecW4hzYrGB67FmVlDfUeIGkLBqsCBtyFkR6bfa7sqeu5kiMq4DB0rcQEVSZvGg7i0C79UmEF0r46aia83Lb0XWO2CVYtmKu5bs11OHlqSOfCioST0f9VPxVGdSAWY9RTeZSeTGkI87UowN+PX+yVe4/uSyItKerq+7J5+X8FLBnoiU2FUTUgBohStzSMtuXIHMmGSoAa5MCMBRJMgC0gNiVhKEFyQ+6fWVXAeALsG7mzrskRdLsVvuq94c7TMrr/80hoqdMoUDA7PS4nuL5yOl4gQHqY2rTUxR3JWInyJMi8yS2OTFpzXc/NrDJhLKFGkpyFAXdSM11qABRgfxv/hzm17NwznBGogbEnDfsMEPMVQF6prwGAWwUSlrnCTPHbbkEBbjYY4vWAUwPVysDerE70XECV3TIZJocyVvq180k3WkC4fq9cVTGSdoL2AgKbkjNcDYOQ9MJE2SCpnqi19FxHANUmbW2TiwWE+lx9GPkyHcj8TRkcck8BO5wD5WgAoV4qqYCVceoD0D2xQU2Up5FRj5i85E4DlgDlFVgZqErSLfBjQyik9bqe+4eqrfvw11kwUC7r+uU/ikx7Jen9VAAopY42um/xfMM8A6gq/xVzpWuxqwONNcz7WPLh8f3P3IWnb95I/vu+zBcCpnIKRkIMm7pEKqy8Vs8B+hAVCCNoVBkJO32GIoAd2XhJ5+e1BktkM/TO7eRGxrj689mfr0E+V+9HAZjJTY1MPhvFETsLT14GZM6wT22DQ29K1OjuarcmdpjLuoFe78gLPshs2R7jLtYO4ugLKLVnF4sMLDSqPJDzVBlnyjZRtgZHYDuXicOs1xfbLC7FjVK+RtfPWp+7eC9Zr9QNLNpxv1sPlTmqBYgF0mCNOT+WDbMIqDlPagnlvrhToN05u1HagUecOxKgFZEw9217AOv4uYejz6Eat/vYwDSy4Bszq23e1mvQW3WPrge6Huh6oOuBrge6HvgYe0Chzk4NpRs84auelegGjT6USRHYAv+mlgBfC6wsFFC4JIs+ARsad9+UjyF4AqgSfvPqtXO0yHcE8saEg8g+Dr0pfG/WlBzDaDwdpGDCRGvWyDn1z4CYfwoOAcTEYCuXLgDiwHfkdXMfBMyV4U0oKEmtPjeCGVGwhQNwAkkBL7vMqs0Kkrf0fO/+XhnuKud0R9tvw8ApME3cZbaU4M+B0lAv6EXXYBULShQ4VCDmQFLutC6/Qy6kgBrAGcYW5qGxqkMzqtrGOasxYSIO5fnQ8soEswYX4Atkc2wRKtWgraV/knNIEForRCTidYxcWU1TOR+6NNP2YA2DAo1mlgHCymCP1ZPMV0JH7eNSf8/MphIqTifr8vxnD8p0X304EnNxKsnvm99k/UFA/Ebgx76qsKc6v8ZMNsDlRrtmZ2XpyHe0TBjjJQLNNMySWQJ956ymrc7XE6uFYrRvWTelM8SIyyhnJOnnZP+p57BZIAXNVyfvy+zkrRkj16tljoslRKo92Y4LMMAVsDqwexZ9qt/2dOIcPCDJZfVaSYDehwxj2GzGhM7kv4AVX0kVWOQm0JZYOJkE+Hf5cvqUQUFqqlrCayk41yHyT72HqRKgBfBaa6je7mN+rKeYDQFA2I+OticH4J1P9NlFuT75fSln3zhn2s6+TgJlDMRA1TxPwJqZVYOn9LllvMxLZM9eLalMHqfmW4T6ohpguVwNQJ9PM2aecsxTwClMqWTjAFOzhfyG/eb6RRLKZzBRwtm45eYCzGs+IidETVWBVABu2EV9ZrhXBspNLduHfv369FVZCaj2dCyXRdKcgr3faECZh5HY6m+BtKXmzPpasmGUBjrHrb3nKlWj/F7N2fnleXn//Q/l4pzyKsiHMQrf0uEBujiSw0Jn8SvzrV5n6hGWTyhhw7EoX2MlA4snVRXQzOq4SCNbjZolGJdJzmmTr1qZWNcZZrpwH9U9gB/uBZbVo/CA7YyLrRff+BugCnD19Z3nZrHZKXMTBtdAFkY17K0lxCzcsVDgw4Ud9XjZcC15rJ6bNmbKItGN3Z2NrkX6a3/zMKHct2eX0t5I/su1SMoDYPVK8/RSi1ooSTbqwNkS46o4p88tACaflttbmFPAKt8TfN/MqKlqQ6RcP5GrZ2ElS5h8G7RyNIBUlAaA2czn7tH1QNcDXQ90PdD1QNcDH38PKCaa1m/uD+VQ+dJPbF3lh16JJkyAs9y1rJbYE6DKP7aEydwGyCpIhVVNmBK21MGTwBJAkwC4laRxcOj3OVJEb5bHad+qfnkr0yX8mCt4R2ys7EK7CFNuBsBKTI48rFZ7dCkaTJR4zxCglgOhLeZa1T4DVQNZglckdxt/hjxRgqktAcmdA0mH98m9VPC5HdluAFIMSXhuKbBAzabmdo6mAagGrdoeAxKCROqnTuQ066BS7cVwCQfgEXmtLsVSf5zbGeBms6Yq7TWmN7NFfBmG1AYr7lmj14yYgVFGz8pUArfG5taAmD5Jvmplam+BKsFrgs1k/kqiR1mivhjVHsY3V/7t5woS9+9vleefHyjnVh8ZXJTrt/9P2Zz/OYwjTKqAqt1fqznSrcTXgWVlRnkP8ENTMeJBdqrfN/phHO2KajYvgMS/lUvH5MPpFVljT8H5RosL1wIdK4x1xOxtH35WtqYPHbwbICiIvjx6WeZnR5FpaqauNzj/ajY5X1VLKdTQlaPzeKJ54vRZWCP2x/l5+ofNsvS3gk3nBvuNWvLFob171lY1dTw8RlUKfCcZZlPgjIXrNYQGlKd0i4GpEXIDbAF1zl8FaMBI4vRLTVK6iJzXK5UF4vNcU65Vqc9Ongis/lL9LHnv7LXksH+n9yThZlGAqwaAyhx0GSAmrxgp+rzJSD1XWEBITvEt6IbNd/4p5xlwSi73xhMvk8qg9lZiWoErpkgCPjxMvsIaG7ziMA340Tla3sw5wBCSiFpBEZ/hs64hy/RW7wNYd56VvoCqJbdIVl/9TvPxa7fJjLFzcDH0ghWNmRTmRxuZw+EPTokbaVE9p4aTg7L79Ff6c8+mT8cvv5N8/KxczVV/VXLfa+qq8gMTi8yXBQvAaJ2rgNLgtQBUwKq9cj01cDlGVh+f9BgiQTpz90JRocUhmZnRyanVikSZq4PrBWMhwCT9ytoYCz3cVxmr5LYDTj3/1C88p7yMgTztifNTGF0Ac1tTAdjb4Ir7R+77SHUNTLVrclMBrq7BCkiFqQWo8qN9WGLMtrTZ72nfAqrktgJm5yp1c6Z8cYzzJixgAITVDzCifH8gwee4c+WpainF0l/ZLDk/lSsDEJ4SZXrPTCp1WAV6rf6IxgegyndLu3PlmuITXAucN4x8K0Xjqdc9uh7oeqDrga4Huh7oeuAj7wGFB+SotkeCnKzsEyA3kMqrCXIAqj0znBivGAaZxWw5prK0MZeJ9C3F1ROgOScUoErOESvhMItwnhXQploeYDNuvo7x9Y9SNIRtMKzkJ/EcACsYY9A5JQ/VgJQgJYwBsuSRAlL27/062FVYo4An4t1wvhE5Ju8UUDYSwEHyi3vvcFty5UnyGFntvxGAGZpFCvALuCa0xFjH0bbqp6oNJoq1rSWlkjsroMZMaaIgf4rMWIwrbOxETKLrqnKsWkcV2Ryglf1ZkovBkgGo8Q7UYTCptamN2GtAidGI8C0mShnT5NDyd4ScjVFodUH9YmVRCJqdJ2kjmziv4gDclyRy2LuwmLsvgDOQ+clIrz96vlsePsOQCKD4Smyq8lOvz3RMmEeNSc3t7Kl2KWDUANmrH/Wg1iYTbGs+cU5m9WBna4kTS6wBRgEWZp1wOK2FJ2HDYINuCKRdX5RFjhpoa9FhIifgwfaBz4M+Xc435fTt+3JxQs4ajD99JadpgZihgWrqrY6VpzqZyAN2D8MXDomZDKA1zTVwZsw8CAGmBqSmsevAGJi2geM555w509yPCdgTRANIkbEyvgInOOK6/Ez+9uuAN/dfYyABCpR0EZPN9s4j1m+ZKsny2AAPZtUBu66F3o5MlaZyAAYonUj+O3+TCeJ2MV41B5i/cVy2w+/dfEnt1Mhbb8/XwFZNBKh4TlYQyPjXbvFSCijfklMYXp2nAXbmF0S5y+So7WGeAUNijHnf0wQGFqAawAWT5xxVrkH6T+PfhyV/8jelf+/LMM6zk7L+4f9VrvQbtYO6rlo0Aahq9cHtFyDFsOgGRl5MKyASJ+C1DJYsUdZr08e/UF3VR27Cxfu35Uis6nwuXQFuwWJgYTqXK9WU9lzGUZi81yweGZj6xJifPA+rajm6c0l5zgIM86kylAZvyKo1/Zlj3A2pp0o76QaAdb2/+Ri8xg6auiLUo+9jOQauvgGOBpj0q35cAqsCVTOo2gaQmrZ5eSv3N2S+gF8B1qVK9bjvwbfkoy70N2sIXHt+nbaasvVnbFAloGpGVs8vzq/KKS7Ven8IgNbc5FuAPuC6v9YJr2BlNY9hSfEtYPETUCphsD8HWAWaBqAGkrIF9yktL/mOnlfb1xnfCKe+LvIAqLbHB195H7zaPe16oOuBrge6Huh6oOuBj6sHKlCtUWUNmisESkBqiW4LsgnpkGSygh22EqAHw+mYy68CSQMEA1Ujy1JBkPo3q+SR6BI0IQsLJ0u5Gl4nx1XBWV1FJ5c0kIDKncnPGul9+FACE8HKsiOjFD/UXPJhk6GKwzDBC/lvAb1mPd2KANQ7cybirk0ZCzBNBVQxCRlLzjreEXAh2KRUiwCmUwrpEedO1uBPTAxuwE4clQR4S5+9Jvgk5VI5rTj9km+KcdOWAuW+XiM/dSpABiAnKGR/MLCAKbcJ1lXHGYhxtRwYnAlQsrswQW7Oh9eNYI1AA0MtG/T/wo4AhpsqrmLXMLFNK1wDO59Pk4s6AEVmp2DSawbinARU+y5Lw8+iTKeD8vSzg7J3j2BTkr2r35ab97/TxhhMVWBKe3VeMJw2R6LtZkdpG6sXMEOAUaSZFfypvq2ZVcrX+ODk8gb02eHUuC51Gy2pFKDZVLMWj6KZMgmYAbNyfJ7c/1TjIECheYRr60L1H89evVIKo5hIYAvHkTR0IDCNsRKsuSXX6u9tefJsK4W7P4JZ0jgg8a7liMIO57ow4QVmgFkDrGZVoc5JxqJOziDXClRTrqUiuLBkXhxoeZlVRmlEYG42/QbQRPJrRlWAYSkA4PxVFoXIJwTkyQGYcjUK7Y31AInDw9LbVw7n1q6A3A9ivv+gXYhVDVrKYgvGVIwRdHIzAWIPPr8wprnO2CGLWTWP1SAn42i2srLIlv0yVt6OjyX31CDUCyIB7mb8mGsMM2yxamsCTq0g4D2XreF8dX6UReEzzo/Ux5EBq6Zr/5N/p4t/P+zs+z+VzevfWmLserswxFok4rxoC0B1JdnujYApOasGbF64SMrDWrLeyeEXZfvhJ84Rn6vU0ds//1HSVcGd5Z4+q2tcAHS+lAsw90EWUgzSuTa5K+m+U4EqjKjb0K5QnyMANmqTZoIW0ykY1KpyICXCCxkpD3SbF6rnzE9z8AB0FrTqwo839yMMZ2TvUX8YNOK6DIvLsOjvvC72WcAfFYfdwRkp3geoUmJGgJNcU19v+rdUHVSAK2qPjFeuN8uMWUSon18hHYZ9XWzK2dlluWRBhXuxWwczrPQBVCPq34Xy4OeaFxgnLaQGgAddV7kv8mBrO9IsO/5aTuz/88qH4LSlqTA3ufNzTK6DlKPJnOUzUfh0j64Huh7oeqDrga4Huh74uHtAX/97ZGvVL+8GWKsk0NAzUbiyOfWbQKSxrU1iGlhqhk7/htobEDWVU3lGziX/T6Th/ZndqxYYlncFQPpVvY3Ed6T9ietywFyzFB1eNJA7dgmbBLqA1YkMmJCK0hoAF2diCTKQ2TmqAb9s0STGcf8NwCZANQsr1ggmdLwraK06qkM5U+L4e6NAbgOTYxAjMNNYB2R8sJ5qOKByJLCzxjzEJU84rZSfh23blvwX86aBAM2WAjSORfkZ50Y68AsbSn+RRwczyb69Db0joOTRMHao4LjOr9Z3HgVjpOTjJqcSUPW/TkS3n38GEwlCGREYVSSGgIoBqNCLB2JR+RmIvailae4/mpSHz/flbgxIORY4+M/y8JFhkRlc3H5xgVULABSVLSW/MfmhaZ9ZSbvJAhC0H9eSVfBv8IgckM9CabK1TgC2y2xqwK4BgGW/uIuyjTbEBAagqvFYaNv1YK9sHXyh5hx6rJlg88tlOXv7zgDEoAqZOFJt9fMIp2Wx4YwR/T6ZShwv0cEAN2AnJzNhQAuesnU+V/BNDrJr5gIuqirAIK4Gxgbp+VwDaHkBkNKAakCbDXkMWiP7bUDVhkSUMbE7qwCd3G+pR+r+gfl1PVIF6EiCYVRhyWBcafLBX5b+9lO9rj46/aeymb/OSDDvfDyuQ8YMCTZS1jTTc8eTKteuywTVkjW5BnmLurgAVWYq16xeFwiKsVLYWudKCoSaLfb9wAjMwNdsfr3CnY9qKTBAlbcFTmFhle8NY+rFEOYVTK7Gu6eyRP2Hv0gzxChvflSJpPOXaasvQsyiWADRnERKq3Yi2zXjqfeQ71pmTAkWPV+r5NFo70XZf/qF5sLE7r/vvvtzuTy5KpfzPYNUXILn6209x9kYAJw6wTCTkZ/GGAnWlgmc3FuuubCrzvNky3ovpC8AjrCoPo8GwzzXmfoBpU43cDvDZmZi5P6axRv+5BohX5W+A6jWvFi/mX7DaCn5z7SL2sm597A7gDs1VmFT15SkUekZgKfZ1SvKAok/ltLEpZzYv6XDUqxI4mv1tq4Bt2+h6/BKpkgCtzPNSaDjEAZV761wEfcculGuajJS4UfJP6W9gNULLYC1ettIhNHTOHWEHtX/vNCnU0ImHPVOgCo9y3da5PTMNWT0nHtgcvfoeqDrga4Huh7oeqDrgZ9GD5hRNUBxe9uKNKxpgojAmTgpZsH+dtm+hkeUs0jAkFAAoBrXX4CmoaIxKkF3ysLAPBC0EHT5NzE2TKp+7PhYAxo+MxBbocIFASE+OvKxFMOJdk5SX/21LZbEslcHxjkbiWsN8AKlaSfPwwo1iRiiMUTCDvXsVKozlXESbASB2N7+jpgVGa0IsGLWA9Dagn2TIyyOlitFgwDNBPrqAVL5YFjR7zmmB8iqLQJfu9vTMh1PAz5NQqUsDcZKYUZhV2kH+yDfL0E/4IfcNR5mVxszWXEDB6IrCDPp6ywEpBtaaRpLBAEfFRil7iINjDTwFiwZrDAmcdIlF1Wckv4WcB3qXAcLlfRZlcef3i8Hh9sCdAoCb74t67f/RSBJ4MjgVH2sAD/GSFW+i7QUAGrlKGCaSBMwiplVZZxsxlPL15hRzYKJ5bB2sVE7zabWacjfsGyAAxu9KCDXmGDsgiBwLoBxPBcTP3xcDh98or5XmxhXjfhc5i7vXr1UEA5zRykh3JpxAdZ4yAjLTssMo8ZmunMjwyj1CWCVjmXwDFazuBD2Ws85b3CFnWA9Anq/NjZor14+FQF6RNknwKK9BnwJ25rzArTGydVoHBBn4AsoFyBdCZjxfkPAG7nhwpQ6h5Paqvk8YK+/80J1VQXoVFf15vI7gVXVGOV9Gx/peK5vCbMNUNVvL2B4dtVrqt0BkAbXXFX2zXMcm714xPlwbSL9zMKWWVuXEAIkaX65HioAldcDKII+YE5BV2EmDWABkC5VAwjieWTCbhh9JtZ8+Ol/kMhjN3P49NtyLaCafdGJMPnkS+tK15wiPxmH38iYuReldnFyNpUqoPdXS10rY83vF78oW7v3Ld89fftaDsCvy+XVRPOKnNaRaqtOdQ9QagLHMKvK9Zq7IPuyWZMTQVNRNbmquW95oY5urTRopL6ccuZO2GQq8OS+V5f66vXLp3k9NwCPUtuP74nqN/UVJWKa7Jf56jUGaqWaXeUz+e1lOufO55iWDQuUXgvMAmgBqwaqcuylXirnxz3LsvsKUi0L1jarSy0qcIslb38mwHklGAnYrYDZ58mIbwIe0dJwf8flV7DUjCnnyvNLlBpqI7msfCdgrhSoH42Nvy/0GhxswGm+D/I9xieYZ0h+27V1993lTu0eXQ90PdD1QNcDXQ90PfBR94Bil/367c0vggceAIQwAXfglQCqsakNkiL5FWREwlXBBsCTMALwB1Ak6JjwvlmWCljZM3G+V7iJaapU1zJfclkVLOrfCTlGBGsOQiKL/bA8A6CYnKc7+bGhmqswAGbj/psc1EDWCh78LOyEpcLOgwU5CgTDqEpyazZy3S87coSdPlat1YOxy9EAQgcCJCMYQwV8C4rPKyhDyEtQ5ZgdCalkhhOxpy5WD24TGBpL8mv5r5kLwCe5rAJFAJwKOgGnBJW8hjGNcZ7B612QFRYmgNWgtP7mRYe5t8ZK7T1eCzh0UNs+b3wUcx4zdD4E4BQmFaiXcjWwqchSB0OxIAKqu3vD8uRnD4vKzOocJMW7/E25Pv67gFDqI7oOacCAf5Oj6uPX2qNG4uR0wmoB9Oqig2WjnDDv5fNNmmqJnxg1khrNHjKBiOwBLwYBBOfqbQJr2B3lHJ5rOr+5HJSrpcZx56A8ePBcjLbyYZ1IPFDu3EU5eyNmVe6k5B8DVrdVM5dFCIbEkmyN92i0KXtKdTUWus1J5Rxr/5q0A4S3Wqv/27h4ljNiNJVOrmPplypQ9csVnHGGYFqAokCdwRuAwtJZxouFBM5dcw821SY5yeU0g+TtBRiW53qK/DELUTZMOvhl6U8/cW7r5uQfJc08q60LgLGxFfVXDVwa2M6iSxhXgHQ0E/R5chsZs1p71QA2gDRlWBpQjWlQJMWgmuQ5uksAlb4V8JlWZ1n7bosonqNISTUfAbkCrT0rAXQ9qhTR4Llkv0AVWNc3/yiw+o3BdxhDzI4AqrDdLIpEtss9jpIyGxshAYhhB1UxWO+vBeaYm7tPfyHpuPJ6dX5L6X6Pv/9juThVuaPFtsDqpMzmcj5HBqzzJQ/VudkwptwL+GGucs63124MwBpQveX23C9hXK8xeGJ+0K1mfHNdWiLv/fCuM0nrIknA2TU5nrCuPpz243qnKUvDwkabTxu7JecekAUSTo9rMyW6+IxvEaRkwKiqL1ZLACp54Nofkl7mImwqi0TuYtj3tJMyNHYV5o4hNnUhp9+lFoOQ+fpcdEwW+NYaf+6d/AsQFeDUAgQ/nB33/IXuQZdiW1XUxucY5Qu9S2Xn9EOg64VozwAAIABJREFULqwpR6zKDLsBt7nKZ5vXQluIzbzrHl0PdD3Q9UDXA10PdD3wcfeAopUA1YTRTT7FX4Q8pr/0wxc80TgyzQRGQDN563obYB1/8foS9sDyXxhVwCpWFxZdmkl1dmeN09cELQo4JmylQIy80m25cFqeq6D4rJwrV0kAKbzsrcwr6+vYlwBCw6ICjI1fHEYDjMGHZM/qszVvlbZSTob4LNCZcBXgSK4UrGhiN2psjmWkhBx3rOB2+0At3JcBiwIwypcAusj9hIEzUNVxt6khKYSMcRJAlX3sKd817K6CK8ta9RnnZaW3CRApjzIC5IDdAAOchMDQSEgJ0IyMrqllkQQ77vVWBOABEgGrGRlLa/28ygrrGwGqmYwmvRpgos/s5mk6xwEeNVIJFQGsFIPouzSNmFWB1C2BtsMne+Xhix0ZKmm+9M8k+/2vZuhc0kWAAHm066LCVgEOQH2W+SLpheGq4JTz45xgTx2NV/aVsRFYinFPwOBtvqOT1fQ6AXV1gnWnqO2u+ajX1grEF8o/fHW2Lm9nknn6dS2YTB+U+4cvlCMsebE+TuA7v7gs71+/F4NE7u1A8mwx6mJVtyea1/bf0ZhpPDBX2j3QOArzNJ6xXSI9GHRLnPWOjbBq/p4voaZM8IjXAcivzI2G1hiXgLMghZzzDcxT6pOYZbT83PJXrjMAH4ZKyGmRPMN8MyZgVT1famyosWqgQq6k8kOncgCWBBi58+by27K5+DptYOKa/YMZDosd0BWVgREJ7fIcCdB3u0zT1QuaiQUoBHThxFtdmz3hkP0CkJo81Z/JAgPuxL7HVOacmqpuk+covzm3yqQ6f5V+CkDuP//3YomRM+uOcPlOual/pwUN9se5kAaQc2H+DSg/Veswc3dA9gtQNYvpMi1i3yXptZxZr+McPXn4pecyTTn94atydnQmd9qJHICn5exy32wqoPhai1qGUnYRR5oLe4tJE3LcuhDFva8C1VvJtLtWbTWGqoZFjem0CqKVtwlISy555i73MDOregG4Zmk1U05jwr0K0Oj6qR6iAFCAaljU2kUsNni8dcUDRgGyLDpa/hsZPa+395Baw7A2qTDznebb5Iq1I+T2AqYbsblrsasXl5eWEZOXz32R5ixmKlWj+bnUfOUfhkkxQqKd3NlTF/tCufDHN1IMVHaZ7wDu/ZxQM05K2kj6LrMw3CsPRoQ81Tvpb52n9RPdr64Huh7oeqDrga4Huh74uHtAIQauv5Gi5fEhWA3cy2umyxwQEKQq7K+MZZhK3H7t6ouY17sCMMqUyFAw24CrCHdZ+ec3wQgr6TCqrgmobXDxpW4q4FSZTDZAIkBxKQf9o3QBJWoIzAjigLBbYs84DscG2BKEcczAVBhdoHLy5Chjk5qFOR7sLczmhCBW7AFtnOxuyxdGwJlcVf24bKQADIAON1/KzvA5AjxLzggcDVYiwUW2O9J22wrOAJw8AL388AgbAqjEiEntF1iN02YNILUrag3ywz5d19PYpQmxidETXNI44x1GyJg1iJWXGvNqfAGOahu2nEm/EcBgAGIwguQ5QJXoeaSSNMB7ANBQ7OkUNvUzySLvcTyNz+r7sjn+79r0PGwj50JfOMdUfQQwtRy4MqSABtg6gx/aDlClHAqrBwBX5hmNrXPP4In+quwUHUzJDQJjY5l6Dvod8xhGZFQUI5dv3l+XI4EKqplcSc4JgL23f1geP3xhxrsx8ssLZMBHYn5WYtA1/rgya7y3tQ4zktyX/p9s3YhJvpYsXGPEkLqzPZhmVs1EGu8A0pMnbTMoxpxtMuUyBr4+7q44+r4BB0BZGFPkzlX6y+KKGWQAAAxrXVFB8iugSl1VM47KS+0BYAWyNhs5/8poidI1lgqzP+qvsrBz76+Uq/pEfwvgnv5W+9TYMcnNlDE+kedb8VBzUxsMCOtL21k4ou/r5OOUDET5j1zNOn6wjTCUZl8ZL4BFBXXGvlyPyHR1Xg1UNlCqPcXxGNa4njOMqgAUhky9necCqv/GOdGwrNdHvys3Z98bGBrIalwMVD0mSVHIIIQ1Tr6oAKXMk1ICCVMgwDMspO5eOw/L+JHyX0dT3y2ujr4vZ69/EJM6KRdXO+X4QvmqvieSRw0wDbPK8e0qnMsyJWwAleT20nehN/N+BfFJFedck7tK19okyfupINX0Ze4xnIaX2miztw8Lb61FvRYozWSzI0hUO/tm6uX+x8IHCwosEDD8MXhyGRopFzBGsuESgBVGW/25EgDF9ZfXXU7L9z/WSpAGawxhgNV/qyuNhbZdzpblYq45qf63y7kWfWZyqr5cXAik6jMwqLViai4R3XVwaNdYcE5nuvdcuT62LneXGEsJs/xmyREFAVtmcSfuCFkw5S4CSF1rsfPuO60OSPer64GuB7oe6Hqg64GuB34SPaDQAqBao2gHATxPMJDfYbV4hA9tFkQR4wYSinlU8IepEdDQrozUx7OkF14zuars76qaZphAIwxVEG2iz3+H4Zwa9qpOocKMsQJK86MOHiunYKCb53zQYBX3TocxWZnHxGXbJWokwVWOGvvhADMF9qnvmnMlGAdgm5HVg1qnO/d3FcjHGAcnWOdfAUgdDKb0zBaSXQW/MKSwCzeYpXBkXH0FvAA3bDPZwXSEwB3sFXDJflxCxiynGDxKo+g9ykn0ATiVSaF0jfNf1YYW9AYfEaUmWk2Jh+SfGlcYDLlH8zD4hYW5G8eY+yQIjfZP/1XpnoEOpkkG/IsyFEjo62/nqkr6e//xbnn66Z5YR4EelhrOflM2V2LlMPLhJMm3dT6qUJ7lsAELkfLGICqAJDMq9G4YLz5j+SSglHclqwymq58zw6i/YdTE2BiocoqWyGqZwqwwbbhX3gt8/vn9phwJVJwvkWGC8zBe6pXDg8flyaNHkgFTIgh83Suzs1k5enukmpxzLTAIqGo8KE+0Pb7RuWpYNb7T3U2ZbotlFohF6WoJpvu9/tj9GVaYceU95gVsWs7X6wSMfx3NAKVcfmHJ2SOgoDKVFdiljihIBnnznQMr5WhsTiRWX5pMs6deYDBWwVRJ4A+g6iCffkIyq/ZPHpfe/V+rW+WGLFb1+kzj53lZx4R2MQdruM8OfZV62tihp84xTojzBYTpw7DcyHL9ea43LUBgXuTc0grGLSnWvhpxbNBEnitglQNwDBjk1JG1E7KeN6Ds8jMwyiw9Pfrb0jsQm8pix+Xrci02lTZYGIshGFOe6yP6ebfL1wwLIuTcMz6619gIye/AXnNdcA/DEEx3tEe/VImj+77mlhdn5eLl78t8Nijvzw/L6RWMKg6/MK7k5+peIWYVya/7y6y0zsB/p55qg/UxIgqDGhMknsfVPLnkNAVmMwwvLGHfoJVroRoxsQ2fo8889zmJgFdKcjEkdCnOvSwQAC6T387xYoLkz9EtDAllZeYCmAKaGCPxvhfg6EburOTxKu+bnkIG7HxVxlOgFmBLjjZjvThXITEZlrH9XAsrfVQJjLJWjGZLGVJpbqZiKmMVyXCWLLl7x42YdwRny9zzgq3ogYB7PqcKrN42Imj+zyfIR80iqr9b9G2j6smeX5m83aPrga4Huh7oeqDrga4Hfko9oLBFTjH+Ig/bly90wgFHefXvGuCxYo0xiWNrgoRYJwFFYTQFzxzcEozxCYq78ze5my5hozdcgr0GznF9TAAB4GJrgF842KyMj+XmCyCGbeB9GyK53iABr+wyCMgVeAFU2eY6CNh1VwGf2/pHq8zqkoeFJA4ppM8g6/OyOCrbApdDOb5u35ekVb+pnUqsCgaxI68DSXaMylNnNcb4SEBcYIyc1bgAi18RoziUuy/yXvYzkjFTA2XObyWwU0DIeTqXE0BgthPWR+dGrqSewzrDxsLMAmKDcmiL+diURCFAg4l2TmqV9nqXYVlhGM3EWTvMByrcdaCaYLWxuGFZFE67biqlI5SPqtEiG6w3kCwWNlVs4pPPHpR7h/Q/DN5xuTn+rwpoTysJqhOhtIk7LbmpAXKVIbUsNgDbLFeVNbpdAgW9YeqnentLXds85PwBA0xVIm8CbFi64FIMgeI8mvPrTw7L2/en5auTYTmabYnBIcBXeKv+oAQkwOLxg4flZ0+faAwxtUkuLCVr3r56o6o5q3JPearkIW9PxPLL2Rj8TbmavR1Jo5Fj633K60RHXmvpal8sRgDyDNph8CoIb+MLm5aaqRnSYLOE1Q7PGZcG6uqYeKTNvMGgCpg6Z5PhQgZMfh4mS3p9JfbKNVW5nsNSYqzknE7nIdc5Axg6EFDd+1SbXZX1+38QQykjLAM3WhNAE5bdcDxjZrBcpZYsqHjxqYJtIx3ejwQUoOr3rQutCy3ejcaXHFHnr9b2WLZapb1GbgEWZlNhWlsONf1j2a+OuiOw/eRvk3eqz1y/0YLJ6Z/0RkplpbpOrpWs3rBYxLxjrOL4C7gsur+4HBIgEUBs2S11ViNRHz34sgz2n7k/yM+8+uH3yru8LO/OHpbT2YEAGzmtkRRfI/XFMInaqQaV7J/jxFjJS1ksHGk7rv+sPWTBKBLdmKYN5e6NpHi9om/ZBpVKHJS9rsPQcAdjgSY344yT+5T7ANJfAT/I76oyMADmsuI8nVPK9OE6Z0hos/pQpWSuxYwuxIauxIbaUE7qEfqT/UUSnFGjRM2C+qqMFGytc31Zp9D9XYs+fJ7+g9X1LUDX+2IxKxdiUzFMQhXDg/s8LsDkqrb7E1cCC5oX5lvDBHOn1l7rPRuXX3qA+xrt47sC2CoHbEHYzMsoWdgT3zodUK2XW/er64GuB7oe6Hqg64GfUA8ohpgQCjnA4fede2KAIo/UTOV9YCcBV94LH5kyNDjv8iwZRnH+hWUllFhZ5pagMYYYhBUwoQFUzrayPC7HCxMLtGR/qf03dq1WQnm4DjFeAswu8u7yNspjNeghVtYnxAqu9OO1dQyaYD21/wE5ko707mRzgLrdLTGEE+1f7OVYDCi5VCsFcfb20XPaDIBsss0tbYssuLEfbBMDI9Ixm3usOGEZMcUbKMGja4qa4Uyg6tfcwf5/6nfq885LUxBqCTFsq4JX6g3CpOShnnAgzohkHwarRJ3eXV5zHUazXxUI52hhpnFrrQxxK4OCRBTgNlAgmZzUAFZA6rA/L/cebKt26j0xwDBgioKv/iCppeqnAlod8Or8SOysDGpPxkUGZpUltQGQG6uONXhu7CqlYCgfgrM0J8a50PbMmMy9mPIgz3ZAbmYNsNrYIfI39bdkmgCPt0cn5Xfvd8qJ4uEV5krabi02dSEJ8OWK426VTx/cK588OhQgZfGFMdZ2Kr9x/O5NuRGjtK9xnuqt7aFq7Or3VLve29ECCB5RkgSTP5xToL0CJownQNWsOK/DJgNkyc2tAN6jVqN9Dyf/q681wGEUysMUZpXM8iZBey1N09xwAYasnqgsy81a7JFBLKwq28O08tPyWivgRBI6uV8GD/5G7ZqUzdkfNY7f1AUF+hQkRL9Gt2AwmpWP2+uHIXHpGd5jUcGSVb1mtjPjFS00YDVqBa8hOVdWowwGNeAKQ5uf5OOmXBbtp15sq4HJJuRcAop053j416W/99zt2Vy+LZs3/xBQbuQVd9iK6Gr/MkaMgQYScOv900bNO8rqeM2BtnDeke8C6vq7TwRWf67pqrmpdl+9e1nmxy/L6eVuOb58XJZy/V1dqw8NUmE/6Q8YR4Ao1wJ9IbUHcmRfk/XE67XoUba8NmOOoiKYT3n6mqcxKYoGJIsCuU/7HuA+5aaXu7FZbS+Q1H0yzqZVAcv1Hm9JerrbMvIqYSen1Pmr7E4LQUs5/MKA3gJi5xzHqbjlr7okjcySUDOwWMect/TXxkvaH87DsOxcJgDVK8l+VRLqUu7gsKqUlWFhkUVBM74+KxbhxI3q70vgq1M9KFqTPnBqic2V2kJHndP+RmmmSXmNe0dyVPlp15S7uXt0PdD1QNcDXQ90PdD1wE+gB4RpRkQJNfC5Y1MbQEg4RKAJOG3OuVmtbsA18loFKg5cYTMJJoqyTWFaU7fUr/ufmFa9yv6b2MtAFBMSgieAqIJZ9snrSMIAwAc3Bw6wFOJ4X3u9PddsBaghlWP1n/1x7GtLhCMTM9+rIJH9weDCTIz0N+66xGhjASQkoIA7GDdzxJL9ukyMZLyDbQWLAkCwrQP9xCMIQEngifOlgmLAJRJd7XCimqsEmkiGt3Z2DDrdRrOMsBqRgWLSYxa2djl1UzkmLQfEsk1fjC3SXwAe+/vwcev4WwG08Z/dgdMXDGkfMKmHWShyymi8cUfAjE1c3DqidG0r9IDEF0A0FEAYjgRYBVYHvblyNtfl2ecyI3pIcE8AfCI2VcY1i1fup7CI2p8YZTsOCSy6hEmVXTY57MYMY2TAhvYAF0sxCXRjuuSTtyFR8lJpGgsQsHADB+X0m86RxQQzdgnmPYEmDzyObyXj/YejA+WmRlJ5terpObUvFbYKXCxdC3NTvnj8qHz56QvNOSCy5oYOv1JA/fqH15o3q3Kg8Z+I4YJV3Z1uyr5+xmLTyV1lYwhCLxC4vQwsuaoBC75kwN2cM+docJ4B5+08GlCtcNVALYDO2/pvbQMABZwb6IRh68u51+661nfOBTRgj8hnlcrAixaRzZLjGcCXRQBvz/yS/Lc/faHdXckQSwsOrseaprtPq3trW0jJfYINUtLFsnPL8qtRD3m6sGsGPID2yH8312HbXA8W4yKzjKAlwFWAaEykKtAAkNf8w7CrLE6EZd1IztzffVEGz/5t5ofk3NevNA8FVm8NrTRuTVVg4MiChhdHaBOSXsAzu9UCHG10rdO0seWvA+4ov6KLWPJfmU/pt6QYYgpn5fzlvyhPtSdW9ZFKr+xoIW4sZQfXFsdS6ZoMm85NebDMC73PleXlCOfoJm80y0n0BS+1xZmau6rPIVPfINcWkDNZyt+eDRkHt9ULNTTcA+P7nttuljYLDVljoK/v5p/Ze/JRDVgjtyXFwDVWZcJEfimsqeFtVYGY6a+S5dRWpWSQ7rcab5srcQ/lHLnfON1B/KYALy+ukDKoHVxzb8+OypnqqiL/pdl8K7h3PPkCxAVhlaN6Kd/3eAKbedW/lUrWULDGcyc9mjlvyXNYfEzbbm7C2MqSSf+PuVL36Hqg64GuB7oe6Hqg64GfVg8oLNhiTdtBUzOlyCk0YFqZrxp5R1aVACsFY+y96/8DPYCoyRS9lqB2S4CSfFNEpDCchAwEoexly0XeWSnH8XdbwYXZVrWmCYjDIQQAbWtv5K2G5RGYVeDJ0TFaaoxDcpbCWNrsSMEfENWMaA3wkP0CcANcAavsQcC4yjchJACMQ+UnDnf13hT337CkA2S4sAYYuegJOV+WqMJgAlS13XRHEmIBXeTC5DhangZoxJQHN2C9HmYpUt0mTQybGgDABn0BObYNAK7bV+a1BaoGn7SNo/CeCdsEfDbkcdgYpjf1VAFU9GrYkQ9ZBoJh2NPUtwTMz9QPyk9FAiyweu/hpDz5/EA5vAouxbAW5TbenP6LngvcAKYNxJEzAzZhEJFXqkH8jn66/h0W1Q7ArVxNA7MGdDSLvsn8s6SRyD/0m51j3XSYGlySTA0RhOs3Y7j9WJVXjsuP72blt0cqI6JNFgrwZ5JRKvY2QJ2JqVrIMIa/x2rvZ08Oy2eP75cdjW8ApGCSSnLMjt4qmJ+JcVcm9/i63NtZlj3Jn7fIQxaAtaEMjLnNsDkvFgTogwrGTDjCqoZpdTmbCjKqlMBjbUMpM3kt8K6LEpZ7Zrxc79RjWwE5wBUHXFhHASpKszgnFTZRtVSNDtiNAMHNRj/MKbrWwCbXFOCrhwR4vF9uLlRXVcxqjlGlqMxtg2t/sM4txg5Za7bzQoEHhsmHhJTFA8YkCxJ2b7ZkHlDFPqK3CD7HDKeBK0k2a3meWzbYQLvWVnUtWM5Jigckv3ufuA2YJzk3lf7xChHzpoFAN7yeL+0jbzUA2gCbWqqAGgNZWHWu1UB12skCD/VQR49+VQaSGnNOsIhXr74uCzGDr0/ul6urAwFTOUtjpOTSN5Lsar65t53rCgTjfFnsoy3Jk14zn20UdtfaVoIqQwDYDGhjLFeoBawg4c36udu2slkW59ojJkoZIxZuQqPm2olMGLOkSKkzJxhC8vF1rJlsipRzirnYWmDWoJMhFICNbBjTKUyXyHNFds/x4xtgAlfXKzJ8pNJsP1RON59dXFBT9bocL07L+ebC6RkrHXime81W9TMAimOUJIGwgKpyXb3oyOkBXjFf0qKKy88APnmH8c6CHE70ud8xP5EBA4Q/ZF9vu6d70vVA1wNdD3Q90PVA1wM/gR6AFjKyCYPKF34LjhIYJRBILlqCgMj4KldpoBhmFGBk7jCfEugYKvCTjZHZVpsR1S2uFIQQoBCmAhYBtHgIGyD4VREZBH02WkqpG4AlbcGYidAFptUSYAcnxGHhUJPLyj61R8CqnvNa3o8s2CGNAkdyWGl7pMXaU61nOsTtd19s8C7sKIA07rt9AnN9GqbFAFEuO4BYArzAQeXUyip2tK33JCedTCKHc9gM60ps7BeqXBIWz2Ylkftu6bgJZgXqyYu1U3DK2Rh+17xczodYFfDsWp+VVXXgDihOaOdgl2aBkSIZ5JE8SANs5VhaYmupML8BOuo/lYXYEpsxUG5qT6+NlY/57IvH5eChTJVGF9p2JofV/08g7p1BqQvXIimsbr89102tdVSdD8jQJUc4tSYp5QPDlbqqNlsyI5sg2h/g825nky+6a4xhbJiDmRKMF+/zhnBKb7ir8isPJM38rnx7fFP+fDK29PcKJkxM3lys6lIB9FxA9WqOFJjZJsCsIPsXT+6VX4lZ7atNhPuYKd3IofTNjz86j/PR9KY83l0IqGqRRMz6dArbrflB343UDqcj0kB+M+6ApvS/hQaMfZVZGsTc5utyQnmELQVUMGA1R9M5mzGUMf3lsdcPiyWWY+KwiisuMllaDngNUPWYS/rbg11q+3aDwDoMiub+3s9U3kXSVhQJR78RkscBmOkRQJT5yq5NEVbVBLJ3AA6N5nXGK67aANXkewLAGVfJagFpam9oxLpgUSXCGyhpz26AKudHHzKm7Ic6sakj2weoYiR1IMfmp//eCyHX5OO+/G+Sab9i8DOPvPoTBUNjbc3s6ggG0YyXF0myYHIjxtdKCuabgGXqwpIPHWAOWOzf+7wM739hMMvYzt99U1YnL8vbE5l2KVf1WszpRqwpJkqA1Os1+fLJ3eV3FClsw7hi+sXcy7j7nukFGo4XvpT2WzpMySA00nqN/XLNulaz8ZkWSfwcp2HGR/e2lj/sK4LzCHNr+S/n76TYKAycn2pDNqYiCpMwyEuxpMtqpLQQG7oS2GxmcLCjgHqbLGnhra+FHUCp3YBhX9UehpX3kf/CtnIvJZ1hrev14lgMqeYX93+XGNO44lew1P0GhwPSR+gtoOpCr50IqDIzuG+roI1YayAs3xssd2KcxLu4N0f+njqqefC9sr451Se5Fu4AfH27+9X1QNcDXQ90PdD1QNcDP4EeUHgiW1NDPIKWAM0giwZagZ2VNfEzwB+BHzBRgYWCLEoHZDU/bCbgEDhC4DGmzENlW4mTOAI5RxhlwLoiA96ToUmruRq+tFXJI7xzJqtbwNHHlncJeCiHcqDAGKA6MhubB8dG1stRnabHWenD1GUFhAEp2RZRMgZPcLoGd0h0AYsKgLdkCDTaCVgloLWMkG5QUEbrAIY4WdrNUs9HSmQklzQyPPWMmNSRQOxoLGAt9s2BHmwFx+c4Bmv0utpkPJMaq85vdSAPoxqA7BI2VVYb908+p7PEkdhy3gryaoSWWJ/AOxldkdTSEWF2CVIDiADJxOqU+Yk8sNenZqpAshjTrd6Fy9GMZKy0/3BXbOp9scxniuHVX3M5rB7/Xp+B4eIEiK0ry4Psd0vmNHZrRlqZ3MwwujCsmjswrkFunnOWlDuXs8oe6zy09JSmG6AhNWWKaXuXEAGo5nVLEmFdtx+KJdwvs9dflT8d98v3F6Py7mpkVnUl+anMTwNU9Xy2UIVYGCHO2PivVz57+KD86pNHcvql1JJyUiX5XQgEvn/3rmytTssn+1dlb6qFE0oPaWz5jQP0kHxVXyZhv+JczAoB58vrzL2sGEQmLBDTXJvrrHW5Hj8CSFP6JTLRyHABCTjq0lgmQYDjRuCtogOzrjg1F0l5b2WRsKy63gJkYaHqOLUrZrhTBod/rX6TMdD512LJ/xCm2/0e0BTWui4YGETDFta2GVgyxzL/RcFFolyvRYM0ZLEG1fRD5mEuAFhOWEemBvm3er/WiCUH+gaDKKTEzoGNm3H/qSS/uzj96nqSedLm3e/cT2Hy04cAVuZ0mEdypNuiR9hB8pPdDucVIwPmczmPgkyZQXNJqLCq/enDMkD+O1SSsl5bnx+Xxeuvy8nZdnlz+qgs1jgHi+0Ua38N64pxEqZKTFHOj/PXRXKtfXPN0GUNqLqNnH/t5rQjZXIwZvL1rXlFt5DHasMw5jz/mLj+YFtMcE/6pYDUALTUweWzcfq1yVodgywcZT7h5LuYyRWd+qtMu5pj2lQNvA/T6lRectl1/yMtYjVfmHnNQDJdBR31d8osqQ+pqap9zrTdyfysXAmAUkYsWaXIjrkv5ruB+z0PoKh4V2+D4gbzJcyUaDafvBRQzf0tDHqWPXNSLJWSPrK+OdOrXAt3Rk3euHt0PdD1QNcDXQ90PdD1wE+iBxDV6tudcMAhTYWEDZjCBCSQasA1tepgncJWItOtlfyIdipgJVSIYQkMwVhBIcwqwQ+CXeS+gNXIdCWX1ba7AquxY0qeJoEKxw5M5YcCD5II19IDCdVw9kW2G5OkgOwws8kgpUUEQjBnMVdKiyX5lCR5omNixkQpnZBdABBJle3kK5i1j4MvJUwUfM5BOcppCPPrAAAgAElEQVTdlKx3vKfMW3IxHRCCu5D5hl0lfif/FLBKwAiYGQmsYrhEgGqQ26R0lYmm/XwGF2EzszBClgmrHV43aGOQWJBeAxwNlWs3IBD8YJRiniLGF3bDjauyYGO6Kps1awSYJSgG3ETSNwSoKh91NLiSJPZM/SA2Vbjz8ecvyu59cvuUHyzDm82ZJL+zlzonMaPE/QBR5hDBv5x7byhLA7hnrshQKcwiDOrdT/JXYeFoGECWH8bKMbWZLdibxO0E47SdXEaC7uSomlFlvgBiqe2481SYY6vM3/xL+eP7rfLN2aiczQdFlTLKQoY+In4soUT6O1up/BFyQu0CpnUl1pVjfP5wp/zN58/Kgdj0XRxY1X9Laj8efVcOeu8k/yXFUXmrYlXHmG/BGHkxAtydxRCDUeNy2GbOXW23wVJ9HXAPsLpDC1lN8YQyGg+oNBhtoDwOv80Ux6MOY0dtVFNqMFS4++okYR7tYEv/fJCnyvvMIABavd4BbP3dz0pv/y80v8VAHcmUyJ+lP2hR2uOcUcqlcGIcD4bU+2IhgsUjvc5r+ombdBas/PGWC12JLYNy5odYQ2+jRSeDDIC+wXRYctoR69oA4B7GRpL9IjXfiJnbvPrvAkFnyQPl2rl1xw4vdws+WRxpc8gAlblHB3CXoM4v7WSxhvlYGd9gOy+K9Ma7ZfD4b7W5Bp/xgHX88ffl9Ghdjs4flXO5/8K8rnQ+zlPl/ihQas8vACyglZ6sc5cju+wMI652Wc5bx9OA0kxsWzxLagOS4zVGYtytnZcMpq8XSwbKANHO4cif/X46nEUt1xeGdXUCbe6d3DuSy0DZGYAqx0j9VJPxsK/IeAVQNzrnlXOPaVgMw8yu6nNrmTJRXzVkNGW2tB9tm3JeDKnctlXYmH1fKg/6XDV+F8h6zZ1WMO2WMiL1O0VzYeYyNgKkdYFuwWs2WFLZGn9/5BsrFnuA0VxDLF4OxZRzz58LrG4EeZP/3D26Huh6oOuBrge6Huh64KfUA/pm3yLsV5uNiBIw3T4CB+/s/lswDQgNTxoweOe2mPygyIANIgyXAmmVvWkWMyEkMtzE6si0XEJGQWKDqgsBKIIW5MMWeGkbVtb5PAEWLCplDQi82c6r6HrPwYlkY0RayXXlqYIyfXYMk2K9IsGMyt7AbNESBVRjgYqpQOpAlq4EYeSTDiXdHaq8DIBxo9qCMDswrSPyUAVU7fprJ15+U/M0Mj6MjwCvGC4hr0PGO5hk5d+5pAS//EYqS6yo5wM+j5NPBaojPg9jaxMl2BkYxXAGlh1zDOevJqLOONGfBPgE+rB8BOLpbQBsDFUiwaY0Tl9sKtJeS751zkMBhrFyTsejU4PUkSStBw8OysMXjyRzvhToFEidvSub8z9oe0nvLN8FR/ObIBl2lcA/Mm2/jsOq3wOYAdAA+AA42OJIyjPj6hyqYCZgraKFBlbM7CGbRnYaxt8lOwiIYex2nhsgLY6+Lr9/tyPpr5xGtdtzlaeZCUTM1yq2Q46qni9wa1V/8JzyNTzM6Om1Fw8EVr94VF7sa5bQx+qXiRjmciUZ8PKYUrmaKzHcGmkcJnqBhYORgZKRdSWKq9zZ48xAc3L6cb5qWGRLcGEkq8Q21x8gEUYR2SvnGgBn8G5QwyHSUXb4rbLajYCsy9DgnmsmlfMBYCL9hQaL8sGzHmAMKONB3d9DMYYjAa6Lb/XzjfsTRrvdESL1BRhVkyWPDYwZwA/zGuY1x2O/yae1S7MucpusAY7pF71/l+MaptGyX9hCu/XSRTg6UwO2uhd7fmq+PP4rgepn2rcgzjtJz8/+JNDqFYHbvGD63iyeG17BJ4tXNQ86EnjGIuDWZXQMVBkHrn1dw5bKqh/ZRpJepMP9w59pdeuBx7GHEdfbP5azH9+Vk8t75eR8X4sZIy166PM+/5HmGYt59C9AMBLgNeZNBvs0LU7i3INwxjWQ9HVMn7JGQXs4nIAuLCg1Tq2GAKxyHQeIutwMVzkqAxafUFlw/u02zulSd1WgFsDo/fOc1gFoMZjDEElAFBa0mTC1XNS1XoeFXc5w8l27NvRG9461gOkGozK9hjswhkr+PH3ODMOgCYkx5cD0fKn3uCsBUC81H5dahGAxMmtR2o/VCLVslyc2SyOrci4Z+1nvyvd40j/4FIwsC50ch++eG72/0Wvc1cOn8m/i7wK4V8rWxFDp9uaSed89uh7oeqDrga4Huh7oeuCj7gGFNNI3JlpNUOXfDhf1INjlbVhU5HIEWACdCkQq+3l3hgQpd1Ks8JoVoGlbXIC3BRZ5jSDCBksK4AjWCCmQfQ2pH1iDlkldXScQA6ACRGmOMZ4D+wTD4VIdkVnKS/BCuMIx2KZfJcJj5Zg1fjZUYGWQtc+JgtH9gz3XDeyLgYjnkEKf+5ICbykPSsxB5Lh6D7ZVTOtYP/xNEEiwCaMKgwrgZNuRcjst6UXyiUNsq4Fq4EGMGEkwLSdoHGG0ZIkost6UqkmNVqSEFXByltr3wOAodWd5JHhFIgko1AkRhBO0EwYCOmBpkP7ptz9PvVSZJEVKSq1D5ZOJUZ0MLwRUFRgKqE52huXp51/ot8ZcrxUcN0+/Vurg6zin1mnj/D5OgsDX1LQ1xbxQXXDrIgjMt4Gr2gZQTf0fB882w2lyUs8zwBjgh/ZlcSFgSE9d07HlYJpiMivU3/9cu1mV+ftvy2/f7pYfzgSBxJSeL4ZiVcV4If9VHuJShjczsagLvTev5koxl0LeGtbpcHdc/tMvn5TPH+xrXOT+O1mWneFVuTh5ozIbp+onsfkC3WONwwQZti6jLS1ssGDB4gWgIeBc48sl5hzdqjhg3gGCNL5RfmZBJSF7Hn5Gf9S81DCNGefM+8ztmBfpuXM5kbFTwgWn3+qcq+fUXvUe7aBbJbvGawAVUJH6TrLp/v2/0v7Ejh39vdYhzupx9CtuObV19HddMHBjK/AzBdcUGYAztQWZKG62YrcMCi1TzYKLAS1GS7zvWqls6zPKc7e7nr+u6f69T0v/wS/Nat5cvhKb+j+0vXIYKR9VHZXdM1YKBLwajPvuUFlSuxDTNrqc/mcuivHnumMBxduqnzDqMnPIglxKzAx2Hymf94XnNPe165N35eK7r8vZxbaA6k6ZLyYy59LimebYRjmraxx/qfdc2+ByM1ooAYAasNMEwLe2IUfWDsO1W5zrCTbnn469NjhNDmvSUFkA4J5TDaZ8XWSOcT+iDz1N3N08YU6zmMNBPYl8L6It1zIVW8uRF7DKZHS5L1x8Ya3JWb2EnY/kmHaP5WpO3iquwEwlFowCcFMPlnax/VrAdn4JII3T+9VSlVE1P8lNhRHlHs2yCefvK08LkxEcMB8AqTp2hZqnBpox2aO+6uWNjJj0D6u8uCNogcYLME1VQ5krvWMAy5xvhkqd+68nXvfoeqDrga4Huh7oeuAn0gMKDchRJZSouUqWzhLNtNVnIxAHZ//rg7CAQLyyRGYDWqBQA07DxRiZINFF3MsPGaWXXi+nFE2cVslzBbCyFr42GL6RzJf8U+WNCrxuKdhtxeEJTiz5DeeqgDR5TmtFYnzWNVwtMY6DJNurCI1NmWhtCqPwSWqUVqCo15D9AkrHlu2GBZxI5mtwq0APcGiJrBlSgZSJ3hNIATetZDRCUDkR2xoDJMAspUoCNqm5iavvXckIGM0AVTOkANNqNtTkurTBrGqTagLeDDJxIK6fq9JfwIMNcBg9E1iYSNWyD4Rt1iEi6aNOY2S2MKo8YD6GChTHkvaOty6Voys2VUZKD54/LIfPFKAPZKAksLZRKZpr5TAi/+3bMInODAiwmypmVDVANiBowMDGUGFR8zvlaFJfFZapMsyAG3ZQwRgAwXl4zCCYKJguB/T6Qf7ItrwP88Z5H/xC5XIuy9m7H8o/vZ2Wl+fKbZPM92KBmZKAqUGp3KYFVClTg1QT6e9yIyDlki86R0s4JRXW/758uFX+z58/LM8Pp+XBznXZHQUIzi5Pyvz8jc5gU6ZimBS7G6PDqGOIpbWKPACpDAZmU14XqSxZNVUys2pQVeEebdDHorpl0SGLEwThYZABBvnbzHmT9gqkGrAawAP48tMzYMWICQDO52EoWSFhzDzyXuLhPV+5Aqpl+rhslH98c/rHgDoWMVyrteUPg6Y8adT3bWGLQWc/lTlmAYIxsfQUsAVwYHECdjVANMwqixQsSAB8BaZME3IdtTmgYwOyt6bKTVXN1+37LkezefP3cikWu327AIBCIMZcbmfN27YU3X3OAgrXbsoicQdo5XN646leVzu4xswYs4vK7HqRLcZK/dG2wPKX+lPbq+2buUSp3/9zOT3pldOLHbn/ymFaQHUpI6W12NU1xkyMv83CAMEYClECi9dyHdtZmHltg6I4INNfXs6oZkteHvD9kOub8jdpollIA9ywrXEu5roOUOUaMjtq4AjqrfebmkbA8a9hOTFCMuDVEfQZu/n62Jgv6X4Kc4rk19NG+9BEh0Hl9Qrr9Tx572ay9epStVVnpyo/cy4ArAWdmebm+UpSbSTMwEquM0NNwCXMcxZRLDbhO0H9zlw4l8CXYwjuIviV6ZIkv5iHmU3lnpFxzDzmN4CW75MdbUNuKiVq2gIf59TlqtY7U/er64GuB7oe6Hqg64GfRA/o2112ph/UmcsXPgEaX+x86YtxuP07ADJwqG1niqtu31jZxnEmKAQYThWsbckIif0CL6mTx0/jYLwyDmw2zHTGo4+F3JccVldk1fsYKPEeK+8t5xQzIppDMAPgRZQ8xVlWR1tKtskT9sBnAgUIhrRHBdBblLsgaHOOnxgD/T2WOdJEQNTAGZCpXZCraBmwwMh4B2dffU6sYmR6ajsutPqDkjRsw/ZbYlwdwsPEIiUGwdTg0UEfgTtmPDoGzr48mokSJ9RHsmy34BbcRtYH9TBAUuyguwbXCWW9n5QiJRBueajISMO2bm6dacOienFBAenWUJLfLZWJGF4KpM7L3sFIuanPZRQFyKIPxU5QjkZg1bJdDmJ0FgBq9srjUBkz56sC+AEIgBRtZ3Y4jGotSOv54TaY6aIP7wJLS0ddloUhA8QATAFfCd6Tw6kwV4E02wzu/ULS5LNy9OZV+epoXH64HItJjfwXwmgmRutiqRxWAdS1JtvSQJWgWCw+QbmBoYCqFadrMajL8myvX3794rD85Sc7YlWj1gZfLmcCqxfvxUhdqayNFjn0Q/A/1sLCtsrZxOGXa0XjB3OeJFbPF4NW00c6v6b2zkn6PGOsFDjin3qeniAGU/RJGDaDKoFRQEuYZgAPwB2gigMPIIJ8QXIIxY5VA6wIUHMdN7fZ3lis6r1f63YgE5t3ylVda4HCm9V21bnm16wKACiw2MC4If8Nc34Lfq3rDFDM2gNzg5eSY8kVbDDpfbX7Si3JYyAupgyG9PDL0hNIhJHdHMvw6f3XPj8vANigikPUmqW+LdUc1Ab4AYqai144oc8sTaeEkhyJJeHvW/JLG5JHnv7IAlZOGYCtjx/8XMWhH2UeaiFjffTHcvp6Vt6f7pb5bCQn6YleluxXQJUc1GYgdk2ZGvXT2gZL9FEM1eIqDKis0l3P6wyxzZQY4wq03BSAqgE+IxJzK3qbfFBUAFZh3+43xkkpPVNBbGVyU1IoCz8wqWyHURM1Ts3c0qQK2pk71EtF2ptFMgA3AJa6qIBbjYTK2dgJHfCtf/MzGR+JiV2p1irO7ecLWSGp5i+pGtyPA1jjQ1B9jsOkqlW8U1tnoIqB0lzzQDBVW8PEAjazuOl7q9U+9Ad9hRlcVDxaTvKrmVXJX72xA3Cb93X6d7+6Huh6oOuBrge6Huh64KPtAThAhTF3Oabt6z8MKuBu2+EAtesII5LzGFlngqiYHvH4kHVFqAXnmXBUR1EwOFaOVmqdpuQMoQm1VOUZGfiooAaAua28MAAVwQc5qmzLA5CGPzBSXgI1tkE6hlEToBKDjaXYPo6HxBjGlUApwFbcro4f640UkAf8Uj8VVtdsggKosYLYkYyRtgRChwr6nDMriRwGOkNqZ+r39r74Wf3c1ZiMvBbwORbDhqQTwAhQjcsrMR15pWE1HMw3wFLL3yDhtcOva5IG0GRTDH1ghO5yUo01eR+ZnzWygfsm7zAucg+HSxjCnAKYLJ8N8CEANpCpQBXjpfFoJoB1rvO+ELO8KI8+e1p2Dg8EpFiEEPiReRKOsDeA1iZZBnyKaarIuAKsyqqbYYW5A0gAEkB5KduC+c1dXibBLSfKg2dpY5O44nSbt3RGMD8wdS1f13mYvM726p97X5Try7fl/eu35ffHu+XlhSS/YlPXmiOwpFfKS51Jkgk4XeJWKgCxErvKY44BDN2iB6RtXwyzIEfZ1vk+ltnrv3q+Xb58dl/laWDMJfOFSVcAfnmuWqvrKzH+ko9TX1W7w+l5pG0yfiw4wJwDnhpQhfliQgOa6qmz2FMJQI9eHdcA/zBk/mcwWt17zS4jwQy4SN5q2FRvY6AaRtVBO/VUuV5ph7dtXRsA6UWqvc/kcvtM+Z9/1sLEV5ZCe+cgEp47t1WftwswjCuLFSyg1NIgBmI0F4Sn7Wx4Vc3aAEi3tUMzpgaqFcTmXJm5MNewrjPlHT8og4dyJVat183lm7L5EQAtwMEtgfztalDV11zEwZdrMB1P32ehwABVbtS+Xs0uAlJ1/WL81Rya3R8Awdp27k5tMYA2AsR2n0te/kVud+R5ilW/Uvmid+93ymwm067ZruaVDNqqxNeNJMdUCyHMM7Op1JrlWtXr6dIct7GiDag25cVtTiqg3tvm2gfI+h6i/iTtYM39h1rIZmor28rqDN3cmGKOzId8vdBPeW+FIRImSnqeBbPsg/MkL3YtmS9A1b2p/oqjLxJzulPXjQApn+XYMLRzsakr9Rcy4pnK1sxVk3ipRZKrDXVRk7+8sgJGMmDu4/qbu3VWMTLP+S6Q5ZLd4TFV4lti45I0pHVMrYfhG4T/0+I7MTGqjCw4Nb8E9hSeGcb1bt7fXgDdk64Huh7oeqDrga4Huh74KHtA3/Ho5xqIaW3ky1+BnQKCgM8qJ3PASe4boUFjXYkyazmOW0alMne3fzehLdJbtmfPgpcKbqmNd1kdHFMvFWAaVpVt5cFrNhS3Rx6R8AJACdazL/Ja+WTW1JGkKWgir8yRWKrDEqbs9sTNukZimEQbMxHykCum7VdipihNg5vuENmvmFXkuv05Zk50FUBV8s6drTI9VFkP2BjYUgV3yOcIAofT1D7loAPtg3xV10MFuDWTJgCbAmpYDAJCmyLpNeq4kuNq5kgBIqxpah2GOzDzSi5rZdxMbAFuAbkOQmPEYjMYYngTzRWE2LgH1qNKZ73oEEYSUDYenZe9yXGZSP67/2i/HLyQE2wtr3JzLdne8e8EEN4bfFKagt8E+qJcK8BKTqwfVVraV18alFKncQhQJRglCDYF5uc5Nz2H9fFo8qjMjoFCanJ6M9jBWq7EckZ+AEIu06FFAQHVm7NX5d2rt+V3p/fLO4EHZL8LclOVjzoTUGWJYi3J6oIcVQFVDG4IuFfO482u2rzq2dBL+alyQX66PS+faMy/ePas3N9TjV41eYvcRslrF2JW52JYt1RiZUvjPcbpWaBhZBCUk7J83ONJd3DujAuTJH1mRo/caNODXJIA17qo4eAdBFUlvGZI9Vyg3UCePG36M1SY8/Kct4ps1jVYOSk+m0CfNqWcR8J5X9NmO7U/Abj+g38TMPROEturo4yNS9IwDlxlua7MzFGKReNqoFrHyP0Hu27Tq1y3Bj9IhX3QJhpl/nOvqVppQEwGWr+o6asjPfi1wOGnNlfavPttKacvM0nIA651am20RL4pwNV1iWsbyV2lXS6RdJcvCrjuMR+Zu2Z06U+OTB/ShCz+VNSa55z71j2ZTv3SCgGGYzNXxuQPX5Xj9/1ycTUu51dTlT2aGqi6Dmpl925g7KkLnQs2QNV55zCsyeNFcm72szLLkfHnB7xpUj0OURlj6rv6PsElUEvO0K+eBoBIwGqY6yDiem2yh8qcGiBrBys5mlt2rd2jLjHT724QmFRtJ2S+9IHZVnJjBVRT9xg2N2ZKVpXgEKx9zY6Vy862qie90nvzi7mut0V1+wVSpswWi5YsUdZlDI8bi5A8ALQwqkh9WchMBVVkv8pX1nfAjlzbcTtoObgAXhyCeT9e8fneElTWXsm35ojNc6FOye5X1wNdD3Q90PVA1wNdD3zUPVCBagtiat6paZ4GVmueluHeh8xrO6+AqPzcrWTj3BHzlkYZJS+UR7x/BUDFbGCmFD/IyNh4hGtNhA8spRarrTd0qIQgNZ+WYJoQXkERcDZ1XVHmJQPKLGXDToBjBTfJiSVYjFvwUEEs4JTPIVUjIBsJqKasDOVpVIZEYAZIiyES2GIoB9/tfYFeAVlA6a1hijC/Kt6k7INY2D4sHyBVgHbk/DFASspoAG5jgKSwVa8hC8ZRExMlw0trI+Pi2WpnAlJxG/Y+iaNNg2Vfll86IIUxUjsguhyr8VoFrMpJHQioDuyqQvSroE95X0MBrO2t9zIFOi27e6Ny7/OfydlYpjWE1AJSuMBuLv7o54Cplo/ag011rioABLYQlMyBAVsMdBh1ZJnkKaYkC5xpy4dOKB64FGCQv3VcB/AE5XUADcwclRu4WhJsxlCvwbTKubYv6e/N2Y/lzY8CqidyY13K7VcmSudLMakCD2ZSNS6UokH6a/CgWbBcNxChmQi+g+kzmGCOLMu2gOp9mUk9kBT4yb298uLp43J470DlabSogtRa7V0ujsvVmUymFFhPtyUNN/MYYTMuwW1Bw2mpZqQzC0NlJgfRl4f7iPEBHGQxKG65AMO6oGRAGrMi5L7BfhXs2dQmZlOuPer8UgAhCzsCqq7FWvfvqcZcA8TWOqaAtv2fqy//otycfFWu3/9zcKcXnQJQIycGvAK4k/fps3Ebwwzb2dn5jsozNEsJggLMViYwOw04tGFRFlp8gRk1qp3TQ7Gpf+l5tDn6gxZL/sV5uDZl8i0q+zBDKuDZk/za9Wk9D9UfYvF71PUlN7rNI78Oo6rXZa7m+5QXmWCEI5f3nPUKA11HW5ihyTUdYOg02sutTmVZ1qrZe/7u0mzq+cVEYHXb8l/yUTcqiQRIZb+up+r+o6/aIg3Tl/0n9zRy3yxeOfHBhmHkmZKaQP/kWoiDN/OLhRKmRpjTOHkHuOLWSxkbX1e+Xtr9gVOKWoW9YbKEK6/XjDgmY2hDJr1HGR7lm/oexcRtcmAvNOTaJTefHxQlsK7XOPyqHtQa4zbdHgCyF+/PdY2JmRX4nGnxBOOkDSVztB8YW9q/tDqCS4CrSfvA3Zf/eyETNjVmSdzXMdI78CIqJWzE1vrbAYiafkhaCNc2YuEjtVOO3Vb31PteRrZ7dD3Q9UDXA10PdD3Q9cBH3gOKN0aOfhKWEew246TGdvGb12O8A+OTXDSHMrcBS6BQAoXwR8lmjfiuAVnCUoExoTmCE5jRHWegBqzGpdcHMchTBqkkw6mIGk4JATLUQoIRl2HQ5gQqSIBjrpRtLfXVZzFjAqzC0iIzZL+2bNJz9ox7rwvX404p2Zpz0wREMWgaSq63M9kue2LQRgAydRLKU5jNrWmA7Bb1VCXpFZZ1bN5D3iugQ8mdUc1/dX6rZYmglBrw1Xia0yUPdoAJzzg1Xg36tK0dTKt0FCnciOCZ2qnIgHkdPEjQSPkX+sK4JyU9AJXtfWmXDcQBqPgiw6DSR4DawWBmFnV7JEZwOCuHL14oDe9JiHb2v7mSw+nv1CYFe5glOVGYGFnnozqqffJTPX9qTh7GNJZfJjcVsGXpLw6vHh2Abl28cIDNzEMSSYAOSCGY13gCcrxnGqEDAlzV+X3MYRy8A9JqDVGe9zG7+QuZPf1QvvvudfnqbL+crsR0CaRiqIS5zUIlQy4FIiCIPDORBGvglgIC5BCGjaRcbkDCloxgmJlbMpY6kOPvrvrqnsDQwc60PH/8oDy+f0/9pnmgj47Ux8v5abk6f6fgn1xfjKWYaZKTo3wGSJv91rxCGl5BhRcvdFzYW6Mfs1kwVgDXtMnXVfBsXYjgT33Gkl9YZj6fuWWgRbdhpMRkNUCtjKoZVo7DD4Y0tb8pPROk5N+9gdQCD/5VdvPmN+UGB2An02b8MG7yVW62HDl9NSIy0KtjZtCTMjngbgCbgWoF5wFr/MVvJOHU/qU9zH/tY0vlow5/rtqpD8XqSvKrmqnSlEaqm4O7NI3NwVyXFkZVx7DzNEBTOepiWQGklvwagHJdB6Ta+MtXG+ccgBapLv8x55Iz6ZxQX1iZ5zhLl+kTl6gBNDPfrn58KYC6Vy6vRuX8clu5qkpdoISN5ho5qSx3MPevua59bwSMRcXBnQrQ6fI0gLvKhNIKKy6ckwro5ZrmeiGXlGmQ4ltmLpkbzCewq/6A8eQHwOo2+/RZ0CEfVZ9lMYNFApsx8Znc/V3uRm2wIoS/BTKXWrzj+CyS9dxGPsvflc3lONqvHYmREGPORA6rrte5VC9LuZZdHQtqUsKGfxrnuebFtVUZ5LtqO7GtAPS2sMiVD1DFRInn52ZFBVDVf/TAtvoOzwN84xc6LtZMsK4wtK1oGkBfFVv1KkCVxRmMu/g086B7dD3Q9UDXA10PdD3Q9cBPoQcUckwUpsByOQrWD3I5jIgCRsOk6FmV2vZkiGT2IZoyb3P3aPlBAEYZlfhfpFrhluCv8OMl+49cUsloAaMO5BRwKKJNZmskwlNnpGLAhEQsoJhwB2dfmFRW1mkHeagwrwR3bAPxADDd0efJVU1oS5ATSIXsbmSDF8ow8DfPKeEA46jzF/JYykl1IMCyL8fRvT0F7nbajfHPCFApY6URTKieb8YKrIaAQJlBbcGyaj1f0eFEjA5geWhJJ0Fw8jYNMNRuG+5YCooBk86b0jYuYaXPDZAAACAASURBVBOZouu5Ws6XHOEeNSlpB2ZNlEGpIDUINYsIsIAuT+NyD2GHeG+oIHekNhoEVka1J5OSUf9SQJW8VEl/DyX5ffaJQLP6XOVr2AdsalkqD9PgFFMopL+0u+XSusd9nJaH6cjYJUOaaRKsW2S/gYg8IoXmj9uSK4Abzzncj2IY5IURzgEg22S+fMYgCIOgMKq90b7Mbn5WFu++Ld98+6p8e7Vb3s62JP0FjALP48g6E3sKMF1V4IUD8GwJo4n0Gsm4nIG166WONUL6q74cq9/2BOYp36M05bKr5ohoL4/VXz9//qzc01zoK/A2FySQenkWKTDjwzwAyLpOLusM6kNyWOki9m1Ckbng3DsWJpj5OnfGLsijXmftUmNs02eGF+6LXGnZ1lxcQKcZZ7Fdlv8CTqOKoG4pDsf8DZQGSVLS5jZvFWOenWdyAf65WMw/lRv9cKlb+uljBtTi2mt2knxLWLcqt3TbaRMGY4y0JcA0OuPuXZgVZT4EiDFnfQ5mlwU37gsQ3v9CzVUdTEmQy8nXPqb17DB+zD+MozwPMUvSecix2067GCsJpLomquegjgOrr8UMg20Wl5w7rs845zdtuzHbygJYrnMAma85a3Zzj+xNxPLu/8xz0texQPxS7r8nZzLuulKZGi2MAFYX+g1QZYHE++U3wBAAqgUTVrWihIhBEiCRPFPLdquREkA1Et8oMzJO2U5IL6oM92UWquhzwCk5p9f6SU4rio3cf27MsmKgxDjWOtYAYe3H++Uz1YBpjazc4BjQn0VBjJfYxvcg1o5gUNmGhQFqteo9gC05qwvlpl7peHMxsnMxrMxpQ1WZzLuCKvNcn13IPXmhey3HwC8AGI+xGX4DuAPjYQCzulBtbFhSfAb2dLcHpMLQZvmUa5xvFBZfqLGNYF/s7c1rnWVK29QVEG/dPboe6Hqg64GuB7oe6Hrgp9EDCj8O9C3eQGpYh57AHaDSYMogE+YizEwP6rAGmznFO7Aat1EAJfmtgN0E2axmBwwDTCXl1U/cHcNaJDxpkDc2TASywN0xpWkq2IJBCPMqYGiwyr4VnyowAZSahagSYQIWjoOJk3NfzawEYLvciwKzmYJgno8U6MIwrMl/pC1mVQThxQJuK8Cd7igzVgH5AMYT+a3A6VimOoDVgfLilpLULs1a6phiXlP7NAHTWAGz66i63qsAZnUKjsulgjuC1SoFRv5r0yYH/wSQ4puqkVKcSAGjyXWEVTVv7Ri7vlcJWz5nt1QFtj4XFgDEDiL7BcwM1N6hAr9h/0rtVCmavkDqwaY8/PRnyrHFZAYgqvGfHwmo/tmMsVG4Pt8j79TlZtJPd0EgDFdqvsZ1lXMAJANSq9Ov2VKkrHzujnO3XDTwKvsDeFcTHjv/cuY27+F1EBPSYPIz9ZqYGvJW++MHKk/zaZm/FVD95sfynaSYr5U3iOPv7HqsmbmlYByQKqZFCxCLazm0ai6TvyqvF/fNGOm22n4phexKkkjaMhJg3xmty95YLKlK9ABhJmwLU6r3Dg+Ut/r0qfJWp85LHRp8a34KwMwuToSlJa2mNBFgFRZf+x8JucLADgCqVSLMeDgdmTEzKtR8AsSyZNPWggxIctVFHNq6q0k7cy2yAEAuYdxuAKqVSTUIZhstesCqh4JPX67lsGtqjrfVaZLM9pWPCaC6fqvc0NkpEyDMq2XCtDEAMI6/HC+ArpVeyVgBxHgPINxGmPMGLKJpoA2VYaf13HOmch9+8ivNO+33vQy83v9eKwdidVmcMIurfSKfBmyzH4AnDKnZVJhVSX4toWbeVjCNNBipr97fGFjlekzCARcR2zY2Nveq5M/SqABZS6/Jh5X77w1lamD3xQZev/mqXJ3M7f670MLIxZVy6sWurjaaYyp9dA3YNesMS8oUxi2ca4XxzuuAU7v3ohyg2xgpQCXDBYNpQM5loDtzdQo2eGTL2vV9FgT0j7mLBJeDuZSRt4IZjiwYBtT3W9dwhk3GjAmQqs/BqgJadeF48cEpClkABKhyLO5vYVB1N/Y2WQzj+oQhXcnx94oaqlpAQla8RBpsx18dR4t6K5hWfXZGiZ/VXAuPMi7DxI65pLkCG4vL74rPOMt0afkvQBU2lTsCfsDc/6/NynON8K1A2TLSNFQqSJ+YFzmU+zupPe6+ZT54sXva9UDXA10PdD3Q9UDXAx9pDygOeaDYsEmiCGoAP4DMODtSMCYBHQETbBcxCQEOLChBAgYtDWiEkXIAa2QTGBqogX9uQC7P4FUxU2pMZwq4s3MFZXb1TVC7a29eykrkuJhsRNaFNExsrbYFiB70FYgCZBWwsEXKzDtsdu3W3Z6g7EBukdrP6EbOnAQ/GwFVjEyQ4OmNkYvPE+gnSxbWdVvAbefetOyMJVdWkDfB9ZWcU5WhmahEDVJfnIZxsaTtNiGFsUXOq77YovwMAbDaOYBdVUBmJsVJpglCnbPqGpyYJbEd0t6wsjCYBJdmLdRGHID9eefO1R8AEKyJASrgtHLkej4EXMm51jE4h/uf7L3pjyRZduX3wiN8iT3XyszqrqW72eSQg+FQFCDpHxcE6IMg6MMAwogkKHLYxe6urWvJqqzcYg93j0W/37nPImsAfdCnEROwyPKKCHdzc7P3nlncc8+55wYgwS9OAKq0odnauqI29Q09Ux+33Q8+jOS5SiMJwG1HwxhNYKqKLJPlE4hyDEMd6sCyRe5brWrSrzK1qs53751aSJeHzFAHJnf1kx2JBYWVK2ikwAKiROf8HIZH4FV9PW8Z81tdZtDx+trm3lMWy9O2fPVt++rLn9qXMKqpUdXpF6C6ol4w7r+wqZdXAAklwNarwm7dODeY/ohtblj7xNAxovFYBbC7sxVGU6u2w1ilE69MHgDUdIus6wcH8/arDz9sTx/dZ85qbjThEqSevH1J7fNxqaZlwTXYCtMqw80aS3JBXhMQZl2mCSGTFAyFzsG5Bh2PJBwq8VNfSXM4UZ1V7iA2EmrBh+Pi+HnhlHFW1Yw7nK4RP8fEkwkAgCxAtQCoG3QTq20cdx/+Zbs5/gZWk96q3ciqJLveK1woXu+eHMktEwj9EANuIp/tct/0dK2xS5skQGOOTRdpHaHT6obXSSht0jN1a59+rqfftqsf/p6EyVv24/jwYG0lpUGyxYSJRkkb6W+szLd68+pEHaAaA69aiyX33Q3QzDgrRXe5hVmtFid1kZioE1zXGr279+Xnkrdu7n1MT1f6Cyul9RLEwGv5w7ft5dsZrOoOrCLJjlMY/PUOQHUGcLT9izWqVVOawgTZaO+TMRZzTqrGU7fccvp1uGQ/63KpunbBs9J0d8JeNGRzvCMFrnuB60TwmLVhTkGwyzrM+WmEJlLO273TqTHxXPnsuIhVb1XXTVrQCDpNWngl2JeZ7SoJx33Y/qph1XuZgsA12wKUZVNPgJdZZ+zT8yIbtCaxs0SdcHEFi8o2p6d6+irc5a+MQJXEkcyo1abWpl5Ye2pda5cA60JgovL89iL3fM/1ys/gn3d9BcOVenC7I363NtU1OpSk9Etn/DaOwDgC4wiMIzCOwDgC78UIEEYcELIMRhPdFVEWrBt0aHSijLf4L8OQpPgVYSUosBW73GZ9BXklgE2dV77q95L0Ksmyjyqy2Ihzy1DJcJbQJO0MiufowRvbGpzspgGNrr7gEkEhYYg1ScUq+V7qCQWB/TP9HIGwIdAl2xvU7AJA/Lw59bHKjQ2E/MyqURMEdIldwCXnK+4kyNvGVGjnPoyqhktEtrt7CJLnBNMA0DnM6gZII7KzBL/v2FjrV40Oy5QFIKm0zf6jYVKUznVGzECPTbYApDPa4ghUS2rHePGI3DjyOoGoxJHbd5AbgxWfr5rHDQLBAFXOO7JfmVQC+glmSYUrfR2GL5JWgSr1l7PL9uBRawdPPySuJ5BX8iubego4Wb5M7W0kxpxnvHMioyxTJOe7utqKVar1TNWmyly5zcCsGix2UJPzDVVY0tRuEJPfDb4FTpEFGlALWvNCB1QC1kTlLE8SJEoGCY5vAlQ/pMflk7Z6/X37/Mvn7cuTg3YOW3pC31TNlC6vZxypLUJkVAGjgCuB6hIpsAAiwvDE8ALXaulT53fb9uZrgCrOyAKGsDeMoSxlCv5ukf5et/s4QT852G+PHjxsezLwAaXKJREkUlu5pL9r5SWqznNKQmDGWDsvAlJrWRnwzE1WhqDPpEGuoGLDTW74z+Mb2M+hfUmckf0qCi5jG1CSOS+nX/dZW/ldllVQrRGO1305BIfh9HL2OVlxWVWA5PUPtIU5x/XZPdxRvGYv/AznmeSW11E+slJFmWcBoQBYY6ewsQXC8tlJbnh5uB/BJ9fd4SeA499AhAFTfvyn1k6/y3G1WyScHivb3BkvyfzLoiqnF5z6WQLT3r+XflJhhsP6AmgnAtVMgp/F8fbrVbAaM6pBqp7x9zxcd8k85fhqTEmozT9oG/ufVOsdTubmAsD1p8/ayRG2PZf76al6Bqu6WgFaSZSs6eVrUUM5/poYkyll3Q3yXfchuOxmSqlZTbKggGbGNXJbx4z7TWpJC6zmMG03I1D1OvUOndrWqnktw7ZKKRY7nOVREt9akFV36gP2U1VJTJGUD6dmtq6LMoxzrmpsBOy135rDuh24D9+L5PcSya/1yQGqVbrhY4lcfwVotW3N2QrXZH6vFSTw1OBMAyT/kUpkvcR4ycSPScjAz/OA2z3+gsieCmJpYMM+MH2KSsdko87CglQXsn/bev13ncH4NY7AOALjCIwjMI7AOALvyQgQGthH1eC5mI9iP+uPuwCUjqTykQGTcVw02Geb4kpo8xE4WEC13t+lvhqkdGbUEMc61F59F9AqkDTQMNyQWVHqVW1jrMu0FskWNAXmbESQPnu9f6qtCKxnDUhNA3kCeVCUYNDjOrC6FbAtyxn3X57z/QUae4N4gi0Br8HNXPbS8xMo5V+BZ4HG7j2YWHqm2gJnCqjeWczbjm6/AMhNgaftZwzUNDPBaEdGzeOOZ5IhU1pByBggW+O9ZaRibCcj0gGy8mP2o8NwYmXBjEZQmjaxz4D9ADzC3ATVZa7i4Miwxnk4LJznI+wiQLTmz+OSVZ1cxmdG3sFus5uMmSB1qtvvNk62v37aFoeHnboRDL6Jy2qbMcY2CFXaKZaIY7EMafWA9GvoW+lzsvATt7UeUHAgw5q+mZ5PySo98wgJE2Tzz5fFPmGByiwmfLogvCL12rbXo8oA+rgh2L1dXRRYZZsJAGcD+e/q7fftXz//vn11sg9QBTisFu14vUhtqiOgo+8SoLqEYb2ATVX+m+pSTkjJpEyaq6QY0HIePlzctINt1QLODeNrj9WNS0g9AnIC800A5Q7jJLt6uL2dFjZP6UE7j3kSaw/2fU3P1aPXLwAtvE8RI0z3VDYxxlvV1mZq7TDM46bAJUdRTLjz7lUXKXAf9wJ2npGsXIefAS+OZwGfMKQabWWiBDyCfKdA6XR3VU4y4BIMZTKjOwTLjDGuqQmeHwIc/127eUvi4tXn5eqbi72DlAAVD0z5b332ZpxcrUssQFi0o/PokRTAiluxwD/O0JXM2YARnzz773I/uP7ps3b18o9ZC5EqX8OqioIxekrrFhMwJkdm/szVNNvrQJN1R514kinp3YuEWXfqzvKHoRfM5pjruqosjgNtHauAsoP9fqxZr35lzHwb+9z7DXkY2tvw3I3yVdrUXL45bScX9lSFUb3AVImf1yvmHmbfdSdIrZY0JEtwBfZnwWfunJVTqKERZPpDQGY95yzKoGoClddkaWF0127jPYb3pJWVcnKB7rrqVXPo2V88h+u61SU7ddA19qlZtb41DCppP1rMyKjazqp6srrvUpvIsqr4uFVevCypcdpeaWzFCQhUlQivaGtzzhrKRePnkpSRLb5cXnLd2sMYN1+SEcp/dWkP/uVwBaoax3mYJiPhXsucjmtGue9R/n+eVKR3ba5AtjrJGqn7R13nt6lNdT3nrGv+Mhh3F1B/bvw2jsA4AuMIjCMwjsA4Av9WR4C/3LNegWQgUkzo0CjdP+tCPOtUBZcFUItdSJBHAGA+u4dRFZhmm3ICrYAhYUoYVPdcQrLa49zAkEBIZtPtlAILfg3kO5zJb0qGhZwGJrKlZtHPCVAicAvMngROK6kMCAZ82NKmh/H9WIupnRpkGmhxGgJTwbFMrnLIGcczg3lJht8AmsBqtj9v29QhCgjlZLdxulXyq/R3i5rVyDl5bQYITRwkiyF2EBio+K14My7ABlsBFwTG1piG5yCYnAJ6FzuL6qfapcDuzOfjoRLWVDbWmLxkofms4XdnLaBUeFMsqhJfXxeUhgU0PgdcCVpl0SL5nV+1h8/2MFBC4ikyC5AkkDz+kuM6gU1lLsNWBeUGCFQf1QLPmbTUBRZ4zjoIICggoDNwBlMpdZhEa4/93Tcagbsf3+bKshZukKDXc1UHWcxNAGv6hspkdqCzgkURqDLAGwcfp8/l+uhF+/yL79oXJ3vtiB6qp6s5gHSWWlTb0UT+C0hdIslMexp+1o11SWBv25oyb7KFD+BQt2ZOj05E7QATmE0TELKTMHybrEDnWobWYN6a0xmyxjJfmrZfPH7QPnzwALaVNAvJBgGJEuWz06N2dvQ2ctuw3pyX71kIdGVNBfsmXgRxAgCDeIClstgJ2wVTCe4z+H0eHK6MUUk/M7phLosR3owTNPtIRqCSBGGrw4gJnEn2hAoFEPYa1IyxYNWZwelWJ+Dr179neVArqgGRUt5kGTqLLkAIeHV6PS/mRuY3xkR1bMp7M++syQJ8/C9W2Yz7bJe6VPq3Up96e/QNQJW6VABgJSYYa8c7DtNeVLLLvU6VZEskrRzfBrWpgtANHboj+7XeusBq1mVQvxeCMgEv0l5nnUxTZ1Rzw+oANuDJz697VqHJznDufJS66PTzBbxdv/oOd+yfYFS321slwGfcp84XADOSIjD61/aQjWkRM5x8gYCqs+7WjcZEidnyMfxzeJLS6pPq72ltpFsuIDU76uwpYLNKCGrbOO+mztppqZuQcmxbF8mcphOQ94VaLPUe1vPK9yHrtb1NHKUzTQLkUnYkeeGdv9fJ5o3JUGRokmCSyV0BeC+4PlPSwU3MGtglEuSlfVkZrwv7qi6pPPX65a3W81sisYJ5V53iGNhjW6CaBCcHLCd7gZLBso86+kHJI5s6fBXiv3G9KBf/2St3m/xXPww3U/fwbi//79uOz44jMI7AOALjCIwjMI7Af8sR+BlQNegdJLv+XPWj2h/V8/WHXOmqgKK4VwOZLp/tyKn4qNpXgpy7h4yRwWzHNwGXGjXpZwujFFmu7NbwzyPYupMIl/lSAVFZ3Av+71EYbOYolcnyenVTLanxAHezHV87fOI9OvAl5gSEeXwrAqYlwY/72IF52dzl/ZgkbRBQXry9aJu0oZkj9d0m+N1F0jnju61wFntYdlCbKKsqSNuijjMOxBqVEHBZMyo40SwpzIZBvTVePDezX4mQ0uAR1k9AukMLHOvA3NbvsiPFoJVxkgxuwHt3ClWaWi0pQpmESYlDMEBqExAqaAWS8boBZ2YOEH4Os2rwTz0mYPbg0XZ78snDNkO22lFtuzl73m4vvg+zGxYVkJVWHj3ID3Pa21eUu+/A5sqsOO/WEKaZbB7yODIi1SLE8zGo7VFtkS2FWe9Yj0S7ASPFpvqzskjlvhj+pJaS54bWLDFTKkaVwsa2Bgj+8Q9ftc+Pd9rLJbWosFmXMqdILWVPy0CpwCnQEmIKSTD7W18R/MNwpVUHY5YaUc55b2eC9BfwORW8sk4dZ4GdLVoKbTFnStavWD9+rxph/+0hE//k8QftGb1Xt5V2x1H2FpOl43Z8/Ao5MPJEgEPALZ/hd8GxXYPl3QNWlcOnDs91ZRKiri6/TF6U+de7NiMZWofUPEU2NMEzXKPi1TpmwUQ2SqKJcU0Kyde6TDKuPyQt7Ls6BUQ+gFU9pU3Mqy/qfYIYN1dVECDVwZTDF+axA9XcJ4b170d39UXUEspgy7V38sFftM37f8b6w8DrB9ohUdcbkAxw2bhmnJCs3wI4NVmLvD3te0yKyIg6WdxLZErnmBxNySzEvZufZ7Cp1kqr8AhIxY28S3l97ySJqbqzOLjB6x5zwKvSaM81OD+sZL48b5Iim3sfleTWtXh2BJD/BiC22V6+nFN/CXO/nCKB3YE1ZL0FgEpmyohWwqpwr2CRGcJ5OiXbfjqfHRKan9MCKGMoIK3PN3Gk6dFaEzE2vOptZ6yLnijRN6dDrWla2gx5iVxGgtRKEpS773BJViJkMG+yn7SsqGtEQJxL00QLn297L1tD1dy79jx/HpniAnq6p3sfXPF53nt9+xXPLZX8HnP3JmEjc/qapMf5TdWbeq/33qaBkgyrjG/JgEsavIz5120cgM/4f6TrAapZcLX+4qdQf5NK+vv/Bah6kfjw2AfgW/Mwfo0jMI7AOALjCIwjMI7A/78jQByz09Phxc6kVmtgusJvFmAVTvplnWcC3YSfJSGrelQfgyi46vAKCrqNXz4j16o7r18AtLAt/kigbqBiHSdBm5AsTo7Gnzxvjermz6TAfoqZdiuR/IyATACI71P+63cDKZlTK2zL+EUJsdCYfptuE+bs3b8pwd98HxBK75EJP9+cs2+kbdaabmqOBHs6A4zal3VOwLzYo3UOAM/a0mIyHDddPTUj0iynwNgU4yWfW8HYCUJ0DlaqOwEUpR2FjDCgVgfhbSTFCQA99i4b9ReZVt2FU0fbgaG7j+TXzWX5AqAMcol2qTGVhZshLU1QH+dV5L64/ApUZVnn21vtg08et/3HAmQBNdusj2Ngs6Ek1WmWgEp5acl905LGIDr1ssVCybRUOoJRjtNvZ7Ldn4F1DLMMJvkvweTAWtSyG+ZfWWrYIwFx+qN2kOoWBsYyTrAvk9Q6CvANtAlECbwNlO1vubGJ6+rZ2/blF39qn73Zbj+clTHSmrVzQ1ul8xvcQAWpMHvVogY3YNrTxPgn8wV4BbAqja25A3JzOnMk0Lu4lc41s+oGRGEVlaimFrBqgLcBsxtKdx3PDky25xvt8b2D9pSeq/cw4loIRBlUW3CcnbzmccTH2XfVOVMGbDtQP6vAqeZDmz6SqEmFY0Y7jyQtylSmlBDF2qUuUafZXrOoEVFqRDPeBXiqb63oS3R0EXDpeWcegnQEorxHUyal1fc+BSDtt+vn/4J0E4MtwU4OopJYxdo5hF7nvD9tcQaG3CSFGwsc/PL3bBzVwSZtaCbP/oYECS7JP/6OWlhBqiCxnIk3rmHHAL4bGielAkADpi4tH2pduU4FcLe6+873y/lXaS6/T6xdjaZeUyXf1w/etRnpcaayQK+PYZ0O5xTw39fzAFZte7X3CU+XydrGJS60r/9EouQyrWreHlmbirycFkkXl9Sr0svXSss1a+8G5t47V10NtVYgj7OW+oHUmvTO5j2SDYvB9HoS2Bej6fvjFByJ78ACF2iUHR0ONXWucRAulUX9r363d/QgEfaayjGkXrZAah62pIl0vABu6mM5Zv80RI7s3gJcCxVfKx/m8yIj5npZs/16SUIQAKwDsLJk2dUzTZWYV9uN1Z28zsNjE6DqIxA5ce73VqhixJTGNVawXvCsCRbv4+VtIFCtv0Eyspr8deTfV934bRyBcQTGERhHYByBcQTerxEgLLhfkU2+OkoqyFMMRBUn8ujZ/IpGE1bUcxVQVY1rrzHtdUIDkK19u1V1TRXSBjwSWxQrKhNaWXVrWYXHCXDqVVjQXQTKtJVIXapHKRtGe5lwq1WDqvRXaW3xqv4DqBFMemSJQStKjy3TDPlv8A/bKMmVsZwC3Hbu76Sk8oom9duaL/FaqiaVYsIs7uzbpoZaUxyAZ8p/CY6nOuIGKcheFICLtJeHrMSWADYuqTKjAtUCfTIhyvMS31nbao0i+4q0121lS/3JQB65n2DVjxmcP/1ZUB5QJSDNScqy2nrG48CISpmvINZPB3Rsba4ARLCpgKCDx/fb44/uw6bKTBWQvTn+E+cKaNHQydpUQWjht5xT5j1GNJ6jDEgP7MNWMf8ACYGmOMA5LSxSo98RaQ8oh7VWwMnVEPA0sEea+gRA9XUmyOp9QScxUtJ1t2S/yoGJdAGqv05N4vrypP3hj9+2z15O28tLDZOQYIZJ3aZOVRdWZYiatrheYbyQBN9af+y5cihrXgtBxPoTMG7DZM+nN22POlXb0Qxskisj9i5dRrsVp2fnTCYx1jmRChssK+ndXizou3q/fbB/QLsbnKw152L4lhcn7fL0FSTuGWMjuCs56gJW3BrWLR2bnT8AsDJgjzrjH2baMSswY/JFky7fq4txvzSrRDBjWbW9BSiV7QqCXTLWqPq7V5oPwWk3rHIbmWMfALzJ/T/HZOsl9aokMwJ6snrD6MYJuUtAPc5qb9VZ2kh+3d5kVyXEiqbkPwywJh/+bVQIN8//sd2cPOdJ22N1yjFOxBopUY9snXaYftesdaf2arZlFDtyPaaw2MwCr82VAvPA7dd1IRsrc1stkzwuAZ8AVqDazboCoGvB132mpNMFnvp6ztp27Gyj8yGg+IPUi7oWr9/+2K7e/EBt6hT5L5LzS2qjL/gOs7pG/iurf0WCxCSCeNB5Uzq+pmYzOYM7VtLPqiPwc5UL12F4P6gknCDTq2OtUVE3VxoSWWWwVbJe9yv7WtJw7xXushIzbqNDb+rdTUK5H94kEI2hUsAq8FBn7c7Ee/1r3lTL0L8Rdd+7FTwLYnN9Vv2sny87enFBLSr9VFeAU42g1siKV9Rqe1pKfS9Yf0LPXgyRdZHWMzxsT2NSMgkWrg32FKC6hjHVcb6SpK431QXOpWtMRlXGdQSq3mnHr3EExhEYR2AcgXEE3tcRIGx7aDSUIDD9Fq1TC9BM+MY/GLfu+luhV8kd1gAAIABJREFUg1lsw7fO4OTnkvFlN3kYWgvCqtF7BRBlUqSFkoynct9h++JCC6DBU2aL8vatYHYBSBU0ekRTmdVEuBXIWVvquwuillzYAFCwW/s18K/3+q/cigG6BFAeoQzpNpLf2U6xo7ZnoICxQChg4oYgWJipY+8Opkr2SV0AKGVUlfAGy9cIBvBVv8OqPSu21JYzPmeAbO1rgdkEfsovlQ3bn5XPjsy3g1y/WxfrMQWPijgyR8VeyZiCX4vp6C659uXs3WMyA4qkN7ds2aABCsAHxm9r4wLJ8jY9U59iFMWxTHUrZh+XP8bldxIjGsFAAf4UydrTx+HOuAuG+eAA175N6v80ohFG5aCqrs0guwf6pQrsoLTv507feBeTV51q5OTWZAp2BWlhVEMTVY2qbB31bzGFgbUJpAeoCpbXl2ftnz77pv3h9RQTpY12gpGSTKodFq8ArcvUpQozBan2uVSaXP1fbVN0ZS/JitsB9SRQuBS2YVPJS3BeBu+2RGI9aOYjHIuzqvWjBW48bleoPVlTg9qBqpJfZdqHuwft0b0H7f4ebY9g27cY24BvHFAvzt+0y3McTAFns/R11XDJuQOw5qGRU4HDODE7LZFUKwE3ryBoVaL5bk2We3E9obtvgKly2krB5OrVNztT41Wq02tklr5NkGgbIFgwTHAm+79ok93H7folbYsu3xTwESRnfRRAqbSQiRHnscBw7VsAUYmt3Co8yAVGTR/+j6kjvf7pH1s7weE3i6/W2o11nWEOBfEwaFl7nEfcb3f4XZMv1p1jLSAFdN5aTy2bOkP2KzjVUGmK0ZIOwILZnKTruLdQ6hLfu6RbjrcGIyrwbrpkr9OcbzS5BcQn00MMoD7lOY6TdXhD39z1j1/RnuYGMyVMvE6Q/QJaL5a77RJ2dbVifcVMyfyNyTjZVVYLYLNSWUp+vaf1YUsNMbsPG2r9t4oKEyuCzgKUgtT0PjWZ1hUPAW5Fd+c+I/sasGo7Gccuighf5u4MW5rl4Qnn9Nwv9a+49gpSrWfVICn1qZmOEkpnGB3H5C9L/r62tU1Hx/l0a2lJ+p1iMnV6gWiX9bTMdiQYlS1zLiYkV1xT8qSWdwzJDo/IvwFHt6fpiGpyUe8BvQnO0kPVGtSBOfVuzxyzdhDWc0jKfquOdfwaR2AcgXEExhEYR2Acgfd3BIhXDntYZmhR9Wnv2NKq+tRGCOFrBRLJbhudGOmULLgC3sGIKV0C2ZPCXKV+BVTLXEkYWSynexC2GjqWgVIFPEqLC9wkHK+2LwTf1p76Cb4jgRxBVnGvBG89KBN6BqDqmKs5B4AkAX3kwB0OpzaRMxDgCeZ4bXd7h/pCJHwEZOdK+AS/BLzbOzsxVTKmXWCWZDsaDaDmoJbtPRhXpYY9NE+taILAYqOnSnW7I2+koAnvrInrQWJXueX4lATD3NVXsalbgJgZn71lzVkNTtWj5tytXyxn4bhlKp0DgGwBXjcN2q11DNtGax57f8rMwaJuTlYwe42eqU/a3sNdSClALLLW2yXmPpeABN9rre1dmw4jalkswWdJ/6r3Jc8FeHfZr0zVBCAgkJZZdVQiO+0sbALbQco7XCxGxyVf7Cg4P0WeKMPn5/CBIetkVH1e519rVGX4YGfso3qLm25D4jnZB6hqikRA/E+fUaP6dqu9hsU6Wm8TINvSZIuA2J6qAAaYLetTl5gsecyuLEHsNccc0yNXvarQJA1oUQTAt4XMOjWCrjEApOMriySoTUCs8VElXwQJM4Glpla8VjJsDZcKZCrkvX9w0B7ff0D9K0kPZecCTRJFa+r2Tk8xslqdkh+wltj3wfCTcNCl+Q74sSuZc41q/HxBs0ClcGG34HFJZtJk7PhuvanXk/Levm58n2DW2s8Y80RSDeAQpIXig8lMYkBGk6vwA2pVT2AOX3/R2TQ/zRZIrkvmXjYtyRSBtPNb9xTdplMvndnmPdR4bmCe1AC+ty//S2uvMU+S3VQLbLlAAF0lb3QlnrB2N3Ql9hFHKdcp4FTJr62eZE1NlqRW1eSKP/MaAPV2ts/rtqrRYZxPt1WNyRWPJFPihZSBC1AqIOa4lWogoC+EM+cR9+kOwK3H3v+Y5NB+EiY3l+ft6sVX7eqcpAMmSm9ed9nv9W47PYdZvUilMUu57mRyiN6ZlAJf6zid69hESajVfO4dw8m4ypqn3QufrwrEeV3HZbfGO+1rIgvuUmzPI/mdLtfNeulANVcpn2WbmZ78KkBsrayMqr1U0au4fx653vkSwObezbi7L4FsyXxZI12OXDJlL9kyZlqdCERJPEYlw1+FczhSGFbBsvf6Za9ZNQ1qX1R7pyIUDih9C5tuv2zv67q5y6ZiwZS/RaXYYV1mJquPtpLfm4bhVxIx49c4AuMIjCMwjsA4AuMIvM8jQOiyb2jU/9j7zT/2fg3PGTgOLSQqFCggO9QmBlrxu7BR7tVm64qyZECGgK6CHCHBApFuIIwtaPh92iVuccQ1kAJs+H7jZuHxkqDadi+bPB/fYAPNfrSyqxX4Dswd7qlk3ZXzxj1XpiOAtkTHBodV8eT2sfkBBAA+AQtzg1qCvCW1VJqTBKhihjNL7dsG4BSmF0bGrP5ixwdAtRsoDWxHGA2BjuDFdjPuM6SkozZIkAU4Ml9KNYtBjRS490cttpSaXfYtGztFgntjXah7ECM62rYcEagG5cleWRcrqycotZ7M8QPg8NwUxnSK5BeYxr5u2oOnh8h+H1Nzy7Z7MrowEMdfsx9YKyTNkU7moaRT9qvzJ7KuvehN5tQTK8MZQatsqlLMCF47oHViitWpCUv64WfrzAC5pNzvmI8CSgEqAqXSOJahT1hVQIpAlYK+2zxImuAc2mb3kf7+NsH9Ekbyn//1S4DqtP2I9PKUVjRXN5rwwKDS0/IMoGp/1Vvm0bpVx1bl6DUAyYfBt62ClPH6T4C6DZiX5bTV0DRyR5lpXVaZC9cZQFSQai2p53wFwIrUmoDaXqkCVOd0D9m3ePGIIF1QNoP126dP7+P9PRjWWdtHAm6+4gbGaQVgvcQYak3ixJ63u9PL1MgWY6pE2GSEzL311si8ZWxTL1hJo0jNw7oWWAxe5cNjznRX0yegYK1nfSZvUPJTmerMjZJjgEkSBAACkyE7D1DSHrTVT7+nDQ11gCYVWJVX9Cdeb+wyRiQCGGfbsQjLpgBMWfzZxhlg/ZxjwrjMtf3BXyOd/QBzpn/N+ktdbJaC68o5F6gWSy2ru5G6VHMjXlxuyzHjFDzI061ftR5Vqe8GCR4dpyMF1lhJCbDuv2FdBaWCW3tFV3IpTGtPxNQCddzeJWKyjF2HndWPEiJSWrbbecLjWTlSA9Zu3jxvy1cvMVXawDBrq52c2UsVF2BqVc/ONO9yfXC3E0inTl6wJ1AtkOy9RJWIwNPXwpb2XqrBnXH59bouEzddenP/4XhVAXgtKf2O9DfIu+d42I+nkftMr39Pn9Q4OJcJnJ+TmmsTQILV3qtVI6TcZXnfmhrTqApi5KVpk62ISuo7XMe2rtE1WLCb+l23ZG0LLpe8//QtgJ7Xnc9V3IArOZiUR5x+L9s568TSjhOSFH43abnHGnMdW/BxCoyl2U2/o/hOvwYVj8+H6h2/xhEYR2AcgXEExhEYR+A9HgH+vh8Q1gyOn4Yag6S34GjBFEFeST3fZaqLuykqompUde7dSf9ShVnnkRB2x5UMkX682MlUn1FApu1eishQmCmrhNFNcuIVmAhO6xOKBc1zATDl/pt+okQuvldlnl8CSbfxq7gmP7eExTIVm2lPU4ee49GgpYOxOWAh/QQJ0hY79E5VyiqjteDYaB8jMNiBuZnOMVSCVZ0D7IpxqdqvcuiscYvBkmyX+46Lb5mihGEzouy2rIKiTZhaQUbVadbB21dToOum7k9ZasC35yNQNWjPp1UrFbcTqE5gUatNjTG8EuY1+wKkEujvHc7bo18+pr6WFMCCbXcAPJe6/P4UUyQBxI0MsgYzgh4LArvcOJLfsNCdxvUgA1IF49YUVnuPqmvu9FSFxrVmIkEt0JpTTDBeEkqZu2KNRYwGvBW0xsFT+alASYktAfMGBixh91YY7gBaBXUbsw9w/f2zAqpIVH/3+2+oUd1qPyyRXiKtvAQ8oQkl6aEcGBdgfvfcrgGsKw5mzrlGDpxBnRTDaWsgjsn5mzGuV0iOPbSpiYUAT8CqzLdsvX1JTXyknYeyS0+mJLs7sKAzgJUy7t0FLC7B+ylyyDWg+CYmV5o1Tdv9/Z326GC33WOdCVhlUa/X5zDEZ8gnTyASj5ICmsuaW6sd3W/pGPxXsmDXCOshIMdXKu2UNI74LnmHGtMyZaoAv9ZwgVTdkEVNAnOZ101A4o2MatqI+Llw0YdPSBactvXbH9J7dn2935aTw3ZNzeja/p0CnTDq1XN2kzWp2H++cQJYx5jq2adIiOmH+vqPtKL5uq4FgUXpw2v9hEmv62miuVdPdFg/Da3JyXBOM8BnZ/oCPAWkrkGdfm1RM/TzlWVNT1WSZG7HzyofrKt03WfN5pO8QDMiHEolzkrmW4eW9TqAVdesYBymdrL7MS+y/h234zft4vk3bXUBKwhgPz6BTT2d4f47pcfqdlogXbHuNsPq1rhfa66k+ZUjxn41WRtY0QgJ1KI7P64ufvYIrVsPuxoGvMYt8vOw/AVm41IcoMpzAl5bIVlikFP0OdnYUjakFlXnYd/nJ0XmXPf/SICT8OBnAWgYZVGzwLYYWLfpt67cP6/droPXGJWZbGPb9Rn9ValZ9TNWbLMk6bL02sozBa7XrBeNlGRSj61J7Qkg7+MOmID3iFf0fq+7Zd0JZVfTH/Znf89qQY1f4wiMIzCOwDgC4wiMI/A+jgB/4fcS1tbXENreCVr7s9Xz704fF8mV23SmNYC0fheuujeaE/SgoYIdO6cGygoQEvQACNKIw20xm4nEWLBAEM+/wblX4CagFfxqjuQnFGSuvq4Gj9vsqQJj3YOH0N1tKgCVodWISafVKVn5Ml3qda1hNuV6AQfWt/lFMLy3j3OoANeaQ+tVCXx3AHg7tKqxnlQWagoTK8gMk+r7jDq7GVKB0mIhZDG20ou0gwqltIIatvG9m+hMy3VWVrTAtQBpyvMlRZVBrfpD2TMDwsTQGXMZMYGQgapiwgKqgqfppq1FqHWkFc/u7qQ9/sWjtgtYlfic7GpY9BMgVfMaAs9InNW7GtRnZ2GnEhYb8KrBDYPqebhUPI5qLRIGTxOgmPlEhOpg9CSFAyO7MSDUCvgDQsPQygYJVCrkTICsMU+QgchJsyRYu5i08AC8NVxn8xDAGiAvAE5d+mv927/84Zv2zz9t0v5iu51fwcrL8tGGxvrUM4Grkl9HStbOdWBCQkbVI1W2S4JgQd0w+YmsDY9HGbWHY6/HjC1jKvuZOr2MUbFhYbjTcoa5sA8qe53xfR/NteD3GMYXnBrTpjBIBPMl5cR/m/HfA8D98j5tgw4X/A6zy2fdwBxfL2VXj/l+Ws7CgkCBtGvK9eDSyxgKJu1L6fr2u8/3ce5rTGCTdSMIlKHNdQRbpvw5p1DU6gaMacyhNKzS2Rg2U/Ct2mBr74N2/OMP7fRM9+Q9EhyqFUqG6jWT2ljGLX1nvRPYL5jbxZOn1EbTmHb9+p/b5ukfAvozsJF7O9Z1D4rkOxkfAVklvKIqEKSaGADM37rDyGHdzt6pyntVQPgdZjV9VU1EmVzxdxhYHzKvnndAatWUZ306IjkGE0Z178i6y8LscCjy6DKbyv3Q88VQSXbYTMbNGeZYP3zT1icnjOeivT3ZhlndxFhpDkAjcdJ7qgpUo08RSAZM9kuGJ1wTmg51AQMg0J+rXtsvjy2nnORWsaw9C5ZrO5eQMt4B9+dngbWlAe/Wat4bR2DWIJ+ZljYyoFVPkHUt6L3CrTdAVmDLd5NwtUwKJNcxlLw47Xpsl+RqkJn3sxkjQbCLy23jBoyc/xyZ/gUgVZga4zyTLK5W7gf+DSBN045hVF2fuX/natVyDEb1lvG9A6rl3GzzmnL7HWW/tXjHr3EExhEYR2AcgXEE3u8RIFxbEFn8HIRWAF1y3gp8B6hZWWvZDbPygKswRwKYbr7S4V84xSS5B/mVMFCTJFiE2HYi0U01KgA0oQWMX/Ya66O8t1rUGJy4H7PoN+0QaaF78TiEmtY7+U9Zr2G5gBaxboKc8LwJwo2PSj5slt5g1+2H/VjfOiPI9dgEmW4jQDx8cNhm1KXKXBjMyW4ewLLOqHNLn1NqRzeV9sp8Wq/VjzPVtr1NQ4Cp8l7byxDIG1CnNU3ko314HenQxBV4Bhj198UcR6AbFs89CxRqTO9MSwzudPrFCdUa1fTcVJrKc9Y03gJiZ8iHn/7yYXvw7H623UQCvDE7oivJN0wfgZ2IS7Bt4B8WqthRo97qK5rBzO9h2CMtNqiXmax1kjUT9OzGd3Rv5qrWTX3Po6+LMpApZm9AA9UrklnyMyL5RWooM5OfmXFkgliVpm7SiPwGVmYCUN3Y/Sjr8QpQ9X9/9nX7LwDVk7WGSbSlQf7rQ6B6zu/XtquBrbuA8TKYNzkg6BCS6Mrq/O4j7xYoFssHK804VncPkg7U8m4DVEPmqQ5wLNgs/Sy9mmQdZYUi88QtGHDwGAOrCXLgo9NTsE3VH66t7dPgRvmt7s3sxPVxj96tjw8W7cHBXrtH7949EDNcd4DjGtOlS5yC1+f07YRRnuQ9rEGlyJmLuu4EsDOeg/xPPa2CekFYXduFjir3IItn0sDaR68tWTVrglU9VHsasgEQmGW6tYUkMwwf440quR1hlHOrKRDHLxhV7SBIneaeUCxsklisq/0nv2RMkWK/+de2cfYNx/eamumSGN8iMc5acv2QNMhSysnkRlKPKDFg0R0rEkZpRxPHaSdRN22SZGZsYqak628ZKCk/8LW4AM8w3YFxDePca609fvefNZ3PG+5bHUEOiK8nvgR29k7d6NJYNPTUSH+SY7+F0b969aKt3vwEOEX6ewKTerIJKNP9l8QJzOolLsAmR4Z+qcWsUrsMsLOuM268gNOqU2VNwlKn7jNJibp3JEnl/W041H5sYYAzhoLMYoOrTZTD5ziVRsba0mym1FfGlC01kkuiIQC4VoprY0WdaXqj6gTM9yhCeG+Yc7fTsVkmmD6pA0Or23fJlDFFgkW9og2OP8efgOOyp+oJ61hG1bpUgWpci1mH2uiZrrwApAL700PVvwRen15yugRfWrLA6/nbpKIjf4usnz3h+9AGqS6Hd2to+H38Po7AOALjCIwjMI7AOALvwwj8DKgarA1RT3GWBTAKqFrlWbIqMtzIZzeQURoY1HusVzLIM7gJRMx7IuvMa5XxLuuk4nd20iZGSbHC4/pnXRxeuj2A61KwMDOKj2EXO8vhfqqfawHa4kdx7+W4ZFc1FhLYhllSkpqj2WiXBLlm6WMPxWdr+iK7GuMlzZYC0HB5hfHZv4fZEEDFoFzjkp1dRMsAWrdRXiirakBnranAVjApu1PAcoiyC6iGGU1dp+xsmU4Z2BUmHYCogKekewVUAUT8HNY1tazW3dbPAXKJUGX6rIXkZ+SRU3txdsZ1k9Y0SoQnANgDGLoPP33KOcjuAopmsIPrbyC8XqcudQOgHXwpmDbIDwit80lY64EKljP+BRhsaGl7l4qAKxTM4IWJ8RT6GsjvBsrOY5fyZh++3+eqL2q1sZFplj0L1cN3As60pVH2q8svgansnmY/SoBlbAh4J9vP0iqkZJQ37e9x/f3dC5gXJJbnt7uwNrQJgVk9WWPpEwOlhSLadrYk2ZGy0qoDzsLkREwQ7CHTXVBTav2p8tWFLVEYJKWOxukQ6XFdHtI4CeplpjzeLr1eIelcEZzf295sD1g/57BtV/YE9cz5zEvakrgOlB6n56igU1Kbo7M2dgboksV/dG+/PT7czTFtJzdkL0pWMpLgS3qOXtPqQ2BYIER2WICguRMJIUByAVUTGUpau4i/Mjh3KQQlv4K3jLXg2YFIPatJn2IQrRXdAoDrlry6OaBe9WE7e/syRjq28/H8oxng3GIc1V2SNd558AFzxOef/PRdO6d/7M7mKdfTOePCOt1kXgHgAY5ZiLWGKuEhIiqgpdxXEJItSBiZYIlMPckhFQB+dwCR+FJHq3lSrV2TL6gDAK6bW4JVHINlWgXuJik6AKz71vDZBY7jZJzkSV/ajlNv87Nh7WaWLSoFW9VsUA+rmdQZsuhX37aL4yV1qbDogNXTU4AqDtTLJYkT+qrewl5XvqD0Jo5Z6kNl5mXZZWdJdOgIXP1V6y58x/RyPQWGJtngmign8bt+toLYDFSdQ57P3NRQOleeVSWBzMCQqLDeVdMmW2t1kOn73Oaa687va9hVxzTGbsynz2UclYBT3y9b6vuVGCsTTiua02pv4zkVciY5eXbR3i6pw47pXiU4PLLwppyb4PWC+7XGSZesOXnXgt0C1UpEIhzOuai5KdGw52TbGtQWo/y3X0Pjt3EExhEYR2AcgXEE3t8RINzY7pHZwKoOoKOMisrmX5marGVJeottNTAYZFa+UgHj0IomgV1vyG4gMfClsp4FYsvB1y+Z02tr5wiMdwJVC8SYWa891rENwYqGTDKn1YZGP+Ly/43RUGBb1WcpNk7jGw5PIKqDsLKxKSDJdwhU3XcBYM5Q1mdvr23uC9wAsYsClTMAyyGGN6mZ1eAF5nHCcwZcsiG2qSmgOjj2qr8r2B7HYfSX6XVJ8K7JkjGjgVvYVcFu6s0KMPmVWrMY43hYVZu6ZS9Vic8AiJLybaR/qjWAAlTkoLB+qZ/kk7cwsZEgtZb22a+ewBDb5xOQmiF/SfD6XVS8blT9J2WiZKRMHnQm0fg4OuEKpK3pK/DqfAyMe4WKpdV0DAbZeJ1LrSFDYoPqhMb995I4V2/PUJUdlMiGCLQASb2fZxi+9Eut1jQ6/iqHVY4qgzXZ+yWGNh/yPiyjYG7+Dkb19y9bO10jtby1N67s6aQdrWBrAFnXMPOXGNosqVe1j+WWjJZH5bzIRnLOOi7vwapu2AZIaXrqRkt+mWCe53cWBeav+lw7L2vMZa7Yh6xtJMz8e3xgamSjvTk+Se1pXIyZpxX7cX0KSiOZZN9T2NqSP8vMypqhGOCzDwG7sqsPDvbbIUZec9ZURtB2PYD2a1yC1zggrxmntQCeXWi6lXpmpzmz5nXh8Bbbqi/RMFupc5TBiw612LqJTG+kuzDZYVgZd45tdQ3oWgH65gAzkz+0ZXGdXnNteN6uwAAZPkN5/CHuxiYkzl9/h0nUW46C6xxmdnfzqB3A7u/vcg5nz2PQo9lTZPyhq+u6rPwZP3sumiolY6NREmvQ9Zo1arLD51n0GijNcfoNUHVta55kmxoAbCTBSoM1XmIE3Y/rvN8Dss6zaAvcZQ0K9gL4CuwlHyOAtb4zX1wTuhhPkf86hjCT65++bedvXgeYnp1vAVRhVs/o5QuruoLpdzmnU5D1o16xfqgJE6fBtjO2hdHcqCcT6gJxPLx3FDi1fj45qp4xcdu66jzkzg2zL8FiZrpfx0mocZxJDpoEEEQCUq+SaOhjkaRMAde4AOvMC7PqNq5pr5EJiZTIfz0M+6MKVAGySsNt97W+IKlxgnES7XocV9/rPfCK+t2zoxPku/r62iqJezzGZpaAVEdV/3IAUPn50ns2a1BDJY31Uqeb/8u5njMi3sS6mZ5Jmv5uZcCVSB2/xhEYR2AcgXEExhEYR+B9HYHOqBqgCDxkTYefYSYD04pmEi4WUO1sSyqGNK8wqy1TWq0+ElAZpAculftiXgM2TgCImh0VfCwZKf6m+WfwMwc5ybTOeX8YBkNe3SyzZSP0MLO+DpQVXBrQLm5lUedtN0C6DJMqnHF/vrPXj/L9iiDXPe3CfOgYbIBmwOXxuC9lyfs7mLwAAtx29yF73odJxYxl13q3EH0ciSZHgAePTGw2BbRauygbajuZLYJfgatOln4FCCtbFGyy7ygG7bKha6z1qzzSd7UzljHFIYg2IDPwrZ6qDi/PB+wpz5PJMNIVWCH9HUyUUp9arWqM0z/46Fl79vE+YAfmkeO6vYFtWH+OXJaEw1ynXvYmS8w5BrAGvTq2ncUJE2zQ67nmILrRTGdMM+OhdGruA/l67mNwcvWZBM79Nc2A+nM1qD+XBtfgyOwJwtMKJGCMc+V7nH4xU9JEqepXL9vmwZ/Bqn6YOtnz81X7h8++aH+kj+qLFW1DWHO68J7GVMnkBKzWNWDBQDzy25JdapIUkBAkB+POnBzssqY6OJ0DiqqDkBJX5hzQv4Ou1uB/ZQ1ecFIZ1CxloGTKOH5rXZ/d3w1IPTrB/RaG092sYUVTw6n0lrGJXZkGTRK7AUiyT8WaVy2qzDlGRMiAD+nhew/A+ujwIHL0OYx9EheMxfICP9TT47RZWgFeZVNVAXj1uqICfGRVa1rTvkbJtHkGQaIA3PlMD9tIRx0UGCwZWq69yyVM8BXmQFx3AuptEiErGMQliYA113Yx8V4nGEnt7bbDhw+pYz1tb17+yDkzX5zH9sZ529+4bAebb9s+NdT36Oe7efq7XKkl1+8ycn8SIPakSFrouDp5T8yUdPIFdCrdDlTRmdqWNQLSSH9tVVNO1jKqSn43aGWU9jR5juO1JY4rt7eVqjXcAWiY/XLFHVqu1Lbe4/huWxjXfhILXPPbv2R/fAagbQXTfPbiexInrMkzjLxIkhwf01sVsLqWyXc2LP21hpN7SqmIK7FlUiCOuSY8IjCofswqHZSSD0663hdyb5Zp9r9cgpXISjIstaEmddgPk22pwiQ1qjllEXH2FdY29aXdRCkKA+Yhta3VS3V9CWAEiMbwjfWScgTuddkZnyt7enlhwqRqkrcWuGpzHaxOaBeDdPk2zuauudt2/PqinSBdv4hpkv2BvQcDbBlryzZWMqjVCTLfAAAgAElEQVSsE++fJisv+TltaRgwPNlzt6F6lU/hXhZ1j3d+17eO8taamyAS8JJASaJ1/BpHYByBcQTGERhHYByB93EERF2JNApsVHa6eLveD/Muqhly9QPzWsxYSYMr01/vHf7v+91vAR+/bDDj/2U/BaR+Sgm2ZE9lruB3ARbWr1aFVLEbBXAI6gA4lwROMq7GY4rGhL0C1YE9FT5W2CJQlqsd5MhKIA3AMXHCnXTLekYCIUHqFp9pYDYloF+kfo2RoE5w7zFCYkxtDrYBerCtFcwFJqa3qLWnkf8ShE35WblbWpbIDFEXWrK7ChrD6saESWah6rdSq2o7FN+rQUlIrWJlY1gSkkUA46jVOFdoCsgEqCZM1MnTGlXY1Zj3AHZiesO03n+4355+/AHmNap6ZTUITFffsg3s1e5OBfLuPAF9ySQ3lOTGQEh2VvaoM1pxxK21UevD3wdW9d3sB9gk0B++1zjUc52l6ksp8uWilfr6cbsu7fXzIxXmPYPkN3JfAB6PW4GqvwOItg7/EhDyMLju/Hzd/q9//ap9cTRrb9f7yH6ZN9jTCwDp5Y09eudVtwqbWkyWRlC1ppVed84MQyXWqK2JsqAxo6LRacY1R1pmQZn/OB4LTAu0pLtOFkmtvMeH1JjChn774m36Uob9dl16zoBVGaYE2V6JUZ6XwVIAUmdU0yqGk5NAXLCuFsytP+9RQy1oPdjda7sCVuulXZtsfwX7LGi9QlJrLesVY5b6x2CwzpgGZJWcNKZhggDXm2edE+mJKgGsVxvJgsslgB9QumRMZVpNyqxo/3NxWSJoa21lcmf0Jt5aLKjNPINJRKJMOyFl0zK8ypS3AaqHk7ft4RYP1unu6l8w9jqO03b16E2OpstuTST1+47X8JS5B3DdAD4nsKfVLkkK2fUq08o1HGOlMlCaCFZzrVqHbrsafzeZZC/WrgSpguOfrcNcXP3RgepdrWrgYe/x6xJ2zYqZqJWePSpTJYyCzl88bxensIIA0yX1vCcns/bm7ZwEgvfGAq/eC65NfrkqMjf9vsf6uFJOay0paytmbNYR91rRicef5Bjv7FUb9lSNAiN5I2XDAEXawQhGY9qG8iM4dkg+2gZIEJrWNLxFwyRZ1V4n7+lrenSNSkGjpdTQsn3qZJWrV7YpzO+S3qjKgIPhBdq82fVin9bkvNjn1ZLjoTXTGUmUYyTw9kvVOCl/BXifhnmCc93iqVyNX8AyvVdlVHkPDGy3tuIMTIJWLSpFHzyY68yfZR+6Cut+YI/V0VipL+rx2zgC4wiMIzCOwDgC790ICM+G/Hr+5Few5nejHwMBoyd/FnAKPAUo/iyqGoBKSRw7L8RrSq6UCCMP5NGroeSpsn9z37vsQ6jqvxJ7yY7CTHpEsp9KMJMdd29sYX1nQpGCoYJZfwvYNaDlVdnVQhoViFvbFedfjZSs5+Q3JcP244srZTYWlPkK4c5ir20jr5R12H+wC8BDJsp29w/uw0jSA1EGBQAhQxBACmsQYxFBDr8rEZblSG/U4LM+tAa4SnkFt2KDDnY1ZDLQVFJata/V3zUzEOkv+yPALtkhQaDSvjj8Ot7F+tg3NSCV89siwJsgHTVW39nbap/+9qO2wO13Rh/QLab5ZvmK4/+8zfb5hPlemSbZcxKDm0gmAQObP2ux4/6rdGzgtI04nUPriCuo143Ur/q1zlcWpp4bTHGcxc4QxuwlLwc4SysVEHMHZapT2wrwrU2VUdU8yZ6pBKcCuPT1tKcqjL5M4AFAdYJJDmN0SVD9n//4XfvqaBuHXxisFYCAesDTJTWp9lPl2Fcwf9avxsQmyRN7qtbnT2Qg3UoWkrG/CpDjd92Tt6hsZb41XConoqpz3NoyzaJbq/WhNXd+2Xro44c77QQ26oc3xxgblcxZpnXCea81EHI0rfXjfdusuwVr5JL1JYtpAO91YAKi+i/dIjfmwVyWq3P10p1yfPYC3lns4i68jUTY1kmI7JnTrDcW3JJ+s2eXp7Be1Xs2LWci1XUuuTKVJAtcVDMo/QU1IRooAysedJ+FOUahixHQjW7JuiQzN5eM6TUsZpxwA3QB0Pf3c+d49fo108uccYlcWPtqPW7WR5mC7QFUP5x83T784F57tPVdu6JdzTymSJVkKthe9yKZ8VwsSpGVvJJEqOSK9adKgFnHkR24XH0Ndi39UwWtveWS31V3KANmzU+UAAtUs3idZ94fJM9VmCyQAD6/Zj5qfcvyenFryMVZOiiuxciV+bw5rGoH+qvXL9rZqzeMOcoRhuEUNvX1GxIlAFfXis7PEJ5Jt1kaUGKJnpTThRdgFyG/+1Y6G+fdnmRIyytVGSXLt5/p8oI1E/UFx8e+lKEvLzHc4nisE7b91F3P7Oi+dZRGISAAtUUO+7/qcmYZ3Nw3kfsq542pE+cah+q8VoBUFjbbsMa9zQU0ewWrKuDkri69ptmO4z5FUXABQC2Jb133XjepQIVFjWeArDyvh1nl1RPAZvGjKzjUEz7WMhFLHrw/+m4lvoJUE4zOkQC130P6/aiOaPwaR2AcgXEExhEYR2AcgfdtBCKerWq3qvupjP5QR2q4KcioCreK2OqrwqkyRxp+q+0EsYYWBtrUgXXTo9oaMJna0goAZVWNEQWR7q8a2BQILsOMMlDSEfKK3630s77UjQWq5SJsUFuAUwBc3pAGk+4XcyYYr8BYJcTWieYI65jZWwJMg7AFzMweUspN5WwcwsEjQKu9U4XaSGQ3CfzzNhGFrIMuubI0sqIxPio5nNLfyOIKVySgk12wzmpOUD3UQyYA7tLfmfvqzr9hUINzghADhAK8CeoEUROAavp2hn6Voao2KHH6BUht0pLGmsYnnzzBwOYQsLQipjdwPcHg9+u2tX8Gm2pwz9xY32c7GoL2cu/1s3qyotdt1kk4anU8qUVOQF+sV62L4Uvw5nH14w/wqeC+HjJUBpL9986aBpT6XECskthqQ3ErmEoPT4JRWMGAU+pTZVRv8p2AFJZ0896fM2e0SGGpnsEg/d0fvm9/eLvNmqEdzZoaQQDrOY8zJKty6Ab/axjB6/TKxE+XnxNky07ltIAOmssADnXmnTI3LAWAqkRejZH7uOJ18eOc5IA9a5Uey7o7BoIFAePj+zvtu5/OkOKauDEJ4fyVo+614Ns5ZB9KfmN2JEhiP4LL6s8qGGU8UpjIVPFZc42deF43YRlaH1uy8n3O5siSF/w+hSlfsG63eSwAsvNuPCQLf80YysBd0DbkGiB6haRax2TnaAVYEaw6XUpQNznWxYR0ES9frBwTUYr1vtb4VjIiAE7gxOeumc9TzHKsl7XG1/G4Yl4FJpPUugo9Nalat2fTb9qnDybto0PchJ//nxlr2dNq11SyZCel2DsZUa8tJtoeqp5PQKh1qD7KUMgEjBLftqBOFbB6q0GY+/AaDbAtY6UNmVbb2gyGSn2NV3LGcwwaS3IkDr+u0jDOPiVglO0XhDle5Zy8MaNV0vQw26+Pj9vR8xft/AiYBTC9wnn69Gzejo6oj16Vo/aa8bu59poqBYv7FSwK6iPT5pHfPR4PRUMikzMwrNa7q8wQ0MaASUY19xQd2TX3gpkEXKbGvdfRD9ejYD/MJ++JMy/1pMp20zPVGuwkyCwNLyOkOp5K7aUEod/vPB5lvysY9Sv2FYY3igwBLCyrx9ZNoc6OkKXjXO3aNtGjjDf1pnyQJR1KdovDZw2y5pT85nlePwGQWs9abc+qZU39bXLN9mRG/n75XCXK+g2733t+dpsafxxHYByBcQTGERhHYByB92IEiCt2C1lYlxQmrGTABVoHkOK5GL0JSkpKVVYdVr4Jagu2Fus6bDPUppaMOPska76gmjTb899hsuCwCtZXBtIWkHRbAWdkuWFcCaC6Mc0MoLotSA2ba1xG3StgY4vfPYpqWeP5KD+jb6p75bXDjb249l7Y4oN/wlpdhxN4ERjvIJ+c48x6S7A1oy51/xGuvwSwC4DcDGfcLWSWMQLpDqAyoHHiNUbyiANYS7YXllTAmgBYdWW5WCofHhiTALGcgHJOjlKk4lcC9AGgemwyi8WgBbAAeAU6d6Cng9TNDlIRGbYHTx61Dz5+CmAFHM+VA0P8nHzNMb1si4fMEeeSAF03VIFqAEyf3xzzwKAmNO+zLYtSst/6KqOpel8OnEexUYVgC5iWO3GN0W0cfmXE3GV39428cgCySv9kUwmuDbRtnYOjre1obmGvdPgNYM1zglSPbtEmh79lwAGq1qIi/f3Pv/9T+5L+lXLwR5jZXFCTqsvv6RqJ6lWxdDY1UgpsusJA2tPMfPJKkh0BnQb7N22BqVZaxDCQst/O9TJ9UA3anWddgEvC6JdBvTWvHz7aZ8w32lfPT8I8Rx4cGa0gxxFccoTIgXl/iHlH26Wb1WkCQvdfr54+jsy1kt9qUVRXoGZHvm7LnLD7HXALYG4AWDOYM8pkOb5Z28VBWGn7jMec5MSm6zGtRmRIBS2AFd6ztMUKSYElJjgrxtpkgcBa0HNxWS18NE7ye5JCYVKL3V3B4J0Bfi+V1seUiWPWRMz+qyZcYJI1abLWWnbu0dZP7deHJ+0vfsG94Lv/I+1n0mpmyPT4PdLekr5mbbp+Yvwlk2piyEERxAokHUzrT2FLpwBVlQOC2sjYVS2YoCmgOgHAVpuaGoO6FziExRgqh+6Fy/n+bn4dfgeaZ9Kixe14zhJc1BqTxTOOA2CKHPbk++ft9NURQNXSAVUZWzDNGCu95fNIFF3bVxo20/p9P2FtKxrBr5JagWL6m/oZxZzWZ4lUld8yb8qDMSdae23wetaw48JXJLsmGtJCy6Sfd++69/bVFkZUkHt5an2z8u46H/dR7Wg0baut4/BrIi9rvsCqJkormNyA1FzjxdA6INe2tWEteKnLna5Ol1x/gNd+L9cgyXP2TrJkfSnvtUo17WsCSgdrpKvAVPutyr4OCdVb5OMpUUii08fAwPv5VcYy+CT0m9D4bRyBcQTGERhHYByBcQTeoxEgtJmHOqkOdYa+A0CtYLi+CkT9126vPjPUtLqtYLTYUIOGAjGxiOF7AVC/ypVX9hQQaC2qEl1Zpki5KkRfELS5fQUqZY0hC2qAI/C0jrVcfiv7bhfUBfxs2FkCF2VlAkOPxXY1B5P9yH0joTWASthkIFoy5ClB+/Y9GBgYKvHVLj9v0wpEJsK61fk2wa0IobdtMWBMParBosGhrr0Gralhq/OU4Up/1IDWkgQnGaBTbTdNGWpArU/dkh1LACjzU6xE9UosEBegmr0LSgA4aedivZgPHH4BqoKb3b0pLr+/QPoLgMcwSaZvff6KYPcl5lDUFKKQTY2e5knKHsMo9XlMz8k+h8ldDKC0ZMgFVOso3jGsnu1w3gaqlcgIY3NXm+omjngxKbWsjF6VTBawq0i/WhRVfScvAUaVjk7CrMLsCE5XZ3wnQLVeWFYL4DG59+8Y8F3Wx4R6yGX7h99/0b4+3mln13u0pOlS35vt9FU9AwiYEhHErgGqYVVdX1167XjbDzSSxPSyRMq6bU9VDbNkzp1XAYTOvrwsw+bzlkYCClNvl/dstV8/vddenyzbj2/Ocz4SSSY7gjMYC0TJVesamXfVe8uUR9KuDJI51RQrrV4cF110XQdJVAgMO3iSfUUOnprFgE6TNlXP7PsXsO5zji1sf1BHB3zCBNcawC1Mo+DMGtBMac2p5+madUSWutkCQmQHTzAJWq3LOTbJBx1iBS3WRfLdxJLmTLoL53gFp85xerTaOgfgykPn34+3X7a//TWA8sXft42LFxyPx1Kgc2BCvZeE2Q/gZD8mVzRISkspjlXpr+OYuk1fc41zT6BvatViq4AoqXBTEpw6VZ6PpLjOu65dx0ZG0EEw2VZJgrqdyA5XPW9+vlMCZAhYr6xREhgbs6d81iFr9bqd01P16McfAf2b6Z+6pk3SGjb11SuTJvX5YWK97piAMrPubWpYKJYbKLm9UYt8dz/4WX0or68Aqm6Tns39vuTxrTAWc040NpJlTf1oIfGwmtXGyHNjHzD+YVVzDpVs0kAq7WvczmExxZJ7UyXlBLLrS9YEgDiJk7RZcq26X14jaSTIvibh4XBeheFV4st7SGBopGQrGkddd99zWsv4nNtqpiSrmiuFNWRbMf0JqvHYUPpQ2YGqVx0SYr3MIAk153SQbDuf49c4AuMIjCMwjsA4AuMIvE8jcAdU64+6IKX+0FctU2fH7mS/JZytgM7obqjp8jdZuXfvLwdh4aRhhyLe3vbEgCaQ11DdYLS2CocX4IjbqiyZdVcDu9WBkSEKfFAqX2Va/VRBp6yu/zy6QfqbPqpEVbsb222f2jFfk4V1/7Y+8LMFuNaGzfYXbY5p0gQXV2W7ezCoM+v7+HmKU6ayuQrwlBYaJMJS0SIkgb0sG3awAan1RALCDA1HqIPvVurJOLfI6SrolQ0xqEyNWTmQ5LtgaJATZ5QNEH1NyW+COgJP5L3KPWXBJrrBbgJUASNTjHaefvIU2fI+zJlsqqzKW9pkfNtme7dt7yn70bpWKWSCdIN8wWo5I6d/KqC1ZqgSDGFUDc4j6+4g1cNNIO+7hmSG2zknA4s6gE+3830CGk+8gHdJKmVY/a/AqfWHBfZ5TVlsnH37axooUVsZdjWtaqo+bmNrP9LfG0xydPc9xmH2H//wOTWqu7SjOSC4ncHW4ChK/fIZQPWE3qWDgdKa+sqAOj5yxrjEgTfS5Uo2pM0Lv8p4a1Qku+nRyrQHqDO39b3aFAli0w6GOXl8f689e7DT/vgdbJpsk3LewEfHzvWPLJbz35QJVeLrKUcKzfORl7pufI11KoseNl1TnJJquhZmvOY6F/huZX2w/gNoZPEF1rJopKKoYd6ZAhpdfyZLnL/Id2Wvat5ko73is3adARMDHlPGv6TYS9k73mdfWtnpsOUc+4yHNb6WN17BoK1h8TT8ki2eKk1WwWCf1UiOBV0CmXp9j16qT6fft//hN1yDF39qt6/+BcxpzSHHNYDOFD52cB0qmg+y95LyXoEmaz9JJpNBvR1Ng1GN86+scepXBaiwqAG31q96Dci09jZckUYMjFy/hYet8/SzSGuNOl7debvk6pXokFndgJG+Req6sYH0l96+FH+jZDhpb7//mjpVwNYFtdFKfhnvN2+oXcYNWGba604XYhMfVwDZGBv1nryaKcU1N+CvEmMBhVUfEMZyfW7tKNeXa88EV8AnIFM2UwwPpR5zNq/o1OkKhpl7fcxkUL1rcl0IVq1pvQGs5ot9ycpqiHSbtVisbphU2xSdIeONSsBDyqrJNZH+07a7AfiuAKvnGChl7XPMsq0rZOBpjePVw9u8Z5/dUkPNIzX6PKnDe+7huadzjoBU3+Wd29Tl4OyrF0LVptbfL6tZ3yk7fn4P6nM6fhtHYByBcQTGERhHYByB92YECBM0Uyqw8a42taRb7xwTB2at7Izqq4LHamdT0LNC3AI4g0S05HLCVCtQfxasJ7woQyPhoxBXuCrLuitQ7Z+TGtRIwQx4NY6x1YYywKqqFdAa1lv/qsTXILyqbQnMqWm7h+S3uFeY0k16aupQSTDjfhH1Eu8CVwGqE+VxtiAJEwns5fmpTpnWe/Go+NTaMQNlGGGAqgyokZbSQ5knmTFB60zjEoMygs1N2YcwL3wHKPgWj0HDpk3lePmMYkv8KklwnVfOrUt+ZU4LqBD8G5h31mKTfpQTzZRg1B49e9ieUZtKOSIg1YCPIBGQOqE+dechwOYhn4OhipJHAeqt9bsGyVWYGWCQGtT8UnLIdz9b91arpNbL8FoxqAnWB8ya9jPFrJfTldt2F98Es/0tAaqCwQ5eDTrT6oN9yqJCL23EqZYHLWlucbANCxv5I981spneR/r7a/a5CEh7e3Lcfvf55+2zN/fa8foA5maHveK0Sr3qCS6r57CAK2Wryn4BEnFHBYikrVASCQbjyQ5wmBU0m2gQ8KWM2Od5XWnvkKhwc+tLZcYFYRpc/ebZvazsz58f371X6e/adcI+LBsWmMclNyAOniiGQ8p1daIWfMpGkmCJdFZ5rcypbrARWcaFOIwXx6kTsPMIRiyzIveh662tPxjjPYEqH2qSJeAiUtY+l1xT1sW6DJMz8Tq1FYhSVkCFbsBO+QWmVOeaU8VFGcAj8239Jusm7XGUfbK200vWOkeTKrD98wkthExCWM9oD1xBDmBIUL5DkuXJ9Hn7nz66bvdnyPKpU91KK5aBHS2m0XUUht+fPVBdcAWfrt/IfT14caNmTIDQme6+Mqlu50OX656gGYCq/VaTnPAaLaD67ksWuC/ogDF/9/pXCcAxZHPrqPsdUaUEtZr2UG2AzYlAdesRxs5X7fi7P9GS5ZgeqkDztU2GSJoAWk9PqVWFaQ3Y5Tid1zXS9OFjnVsZySuBagjDkv5WPXWtvyuMjmK65PEly8D7Gdsr29KwticA0/RpZp1FZptxLWXH9bKvn5wXrCZGW2vAqr9Uf9SqYZU1zR3Me1IWiQC2ZMKbKAdcG1mRvM9WN16eSUjIwCMLtj57SWJiyjm6Ti5vmed4EHi/Lmb15Pa0nW1gmuZ58M8hFqgqABakVuq0M72MhBLgFZWrJQM2cVS9t9/9zRLAarQ03JR+NrXjj+MIjCMwjsA4AuMIjCPwXowA4QA2ouFShq8CDcWevfsz/w6IFvCsSG3IWAtgq0a0oJa/V3/CYV9yoPVbVRKZOS+YKh8ab96wpMp+ZTqrBrUYhLBQOSbjmAJw1jL67ryX34tRtba1+qj6pdnSAZJgge0MYKaZ0TKGMR5lmSttAUgnMg4EYDtIfLdhVjcBmgsAXWS3BMCTtLAgwBe/RPoJWCZQlm2NhC6KwGLkBJ0LeksO/TcD4gXVCbR9vbsUy9bK4tlHNaA0O8/+YqQjA2swGlahmKvUp4ZNFQDIJFt/Sn0vYGDv3nZ79umHbY92JfOFNZLIDt88B++95TmA631G+tAAH/BiP0klkM7JIDfuAOVd25lhjkvSXXXLw9qoEazfHetB5tunPADP596tqzLXGkDqkBsZWtHUfsOMVJ8Mgm3lvgBV29EoPaU2dcN+qjGTYcydR4Lx2/ljDH9/FQmw5kZvT0/aZ1/8sX32+nE7Wu8xQvRNxan4/GqKA7AGQGWktIqBTU+HuJ6YXOd1RmDvXBlQi11mzj9HJw6yPtXzShJBUGTOIuC05tYeqZ6FMuHffni/PX911l4cLXm+sPkqTCJXHMBTYGuCIcDRelLZTcEdQ0E5bNaPwHQOgLYs0BpP++YKBuy72ZXkAbfOQYhygKuAM3kAsZRsYQyj8EQF9G7PBMUF9E37yKKm3jmf5fuscSzAsWFPSxlSmULW71UMnqo294LWPpeAVk9GQHobp9bqn+lMKlct2XQBO7bm2ltyHSotpf5VkGQSR4M0xuDB5GX764dH7TdPmKtv/1PWs9dcxkAwGlOjAlieV1x+01IpAugwqdV6xpMWlGqUVExq5L0wpyX/tVewsmBenyv157vS4YzYAFL9uaSqBb/K2CjoMcvd8ctyLdmxT/O6CZUaMBlQttk8oFb1F6xXQP3rt+3VD88BpawB5L/La5ySmZezUx7n8M1IqQWrzqvlnUXgMt7dUTdANWCQ+5vSXO9eqQ/1OrA+tcoJHH0NkTxGk2G+Y2ptPfcq7ylJGvakmUMlCFYanOd4LAGqGiMNcmDbCVX/WLN0SpBZny7GAGSuP68H5eQBqdVL9QYZssdtzarbONcXXssZMM4P0Gkt6gqw6tpXReBwWpN6znN1Fl5j9fdCFvWS/7NqMive72sqbD4Do5u/AiprunS+RiH3Eiy9+kQNybURtA536PH7OALjCIwjMI7AOALvwwjwF3yHv95DHY9B7/BHfWBIh4CtGIeCi0WJFQ/qz0M9UMVvwsYKl82ZVwBcVYf1VRyo8V7EhgGo1aqmgkWBZbn1VkBS3yuAFD0kXjXzLjiIF7BAKhuFSV0S4PvsTvhZ9047nAnVqsgAbfchmxRwwD+D+SmgVIApSN3Zx4sYADojuItZiaGT8a90mqAF1m2uuRKBsdLKIA+PRefeKgILAN0giFYKGsDDMXmMyu8ENgbgIh0Nl3RJLRVftaEQhCX81r0ztYtVhyi3EEdfHF1T46eJDr/bN3UK0P7wV0/aAW1BpjjCbgNU1+ev2/nr5/SzpNXOIcfygH3tdNmvjqeDQU0HazGhKagSliptPPq81my9Y5syx4mcK6h8F7n3SeiJgpKPF98uEFPE50TVCnMeANmOT+iiGicBUmS/miYZ/AtUaeNyw/ewq/ne6+gMqhdP2+beJ+x0ERfat0gt//D179sfjx+3n5b7HME0LVSOAAhngFMB2QrQeokM2DraKCkFAOlHouy7eurq+CsDqXuvgbtEUsBhZ66SOAlwfQdUI/Nm3p/SF/QJrY3+8O0bWLQ6v9T09XU/j0xYsGq9HgxT3F2t2YT1NnHh53BcOjrHaTg1qdarljt2XVl1XcjSOjWpWc5ac4C72Y1SbqXqbLcli8ux2YbGdM5Qwyrgdp2mJprtNfXyeK0vjaMrQGatsRRg1LrSNWOhk/IKALYGkOgELDuteqDqZnWHtbZymNOS/G7CzNK9NnW5zu81jLnrmNQRCoo37df7b9rffHrQrn/8u3Zz/lMSSHE91hgpoEVgL1j15LvbL9dPztfrRAmwoFTAGhftLmsXoNqGxrpXzcMiBeb7fL9Ml8LKDi7njug7oHrHOAO2CuR5qcvm1/0vLXMC4ljb0e0yj4JHpbJhVZ9yv+CcYC7f/Pi8Hb+hry3PX8JKy9xfXG7SWxVWlbV4S9JAo6WSRXs1CES5M9P2xT6nJTqoPqp3qT7XjfexLqfWoXkVhlWWG8UIIHWOgZYL1/clPaiDcPwAdPTtIDWOvlWPuhZsdko3ZQpBzbxPdtRaWS9pWZQVC3YAACAASURBVHxJYMc/7GkloOIOrAET52/LmkvMpEpazugxb0rpl7SaEmCuSUb4ZgGqfGnE8NY6B2Z6Zy5gLphVBqzZUt07qtwjLc3YdwC3/VbTksYp8lXUF/l9YFvd6+C9kM3Gr3EExhEYR2AcgXEExhF4D0aAP/NlptQFpwkY6o/64P5boXGBleqDWgysrxMA5ncfxbqVKYlZb8GvXJwNZ4rprHrSdAcNlB0Ab5hGnq9seYVhe7BgBnMVshDkAD7dR1VLFqit2taSFQsIq3rJY2cbnXwBqgWUCdoAvhojTQlyN2QuNPYQGBHU7iy2IVdgXPcwZQKkypYa6G36PbJcYy3+x7a2/JiirbWNzaYgNxLaMt+RobV+MXyIgCNWrr4Ck8Xz7rcAQclHlRorF40UTzTc6zPTizW1qhX4V/kXjBT9UDVNkmFUNrm5tYqxz4MnD9uTjx7bZQZDX5ED3QfffJ8ayC2Qzv4HKmQZYTa4lVGVYZJtAwC8Y0od5ZqFAqvFcdfrQzKiUGYB1cFopgBrgU9fKZmgXwWRfL9zqFy5zJKya19T+mvAqSFUmGl+V/Ibm9DqlboRQANo9XXllTak9DmZPALyyc4vYFQ/5hPmYUvfHMOofkmN6vmD9uPlHkEsLB0g62QFsJL5A1xcUl9pW5UA7S79XYcVxd0XNtxzti2S6tLUBFpHHel1HXcINU875JLJiOH6qHrWf/+r++nn+sV3tAQyyO/BethYR1jm3THLmtX9VpCg+y+9RWktNNTubU9L0js4PFuHGtDgNVKTENCR8edYYsLTpZ1ZV4591lWxmyZZ7I06ByAHKLumk1xxXbo+q0baZVgy95KYr9lHxkujG8b+DKClMdUlMlZZbB9+tgy/xyKj5vs0e7J+1N8F4lsAFOyEKDEFSFwL2nhO+e/GWfto/rz97W8ftZ3Tz9rqp98FoA4tUGTXlPRG3au0NQZgxeZVTWpPVFl/2t2A4+QrKI1xWE/MKCnONvZK1kyp2tjcCm6HREwt5Kznou4GNrWrA7oM2Yuy8FyB08gtBI66ITH3tyQobia0u9p5QtJphxY1b9vr779P39TlioQZQF+AenYG4wpgvSKJcgVTLRtdF5mMKsx02rt0cyU/JgZiNecBqWwjQFWimxY11oDaCokbw2KXWnsSLx5r5tNET9onsTac45gm1VzLgGYdco3pFBxQniwOiQqZVphSWXClvbLG1vN7D8xn5r7l5S3Ctp0Ox326ahfnmIhlIJE0y6Q67zFEKtWLnVJtQOMVVSZgXfbra73Hqvd0E4+R/3LQmuSVnVKVnMxcG8yRe/JqWuMEfEWta/VT9W/B4Ervz+PXOALjCIwjMI7AOALjCLxPI/AzoCqoMkg3svCPfDfUyO8FWqqxuvCjAMbAtJXMV4DjM8WE2rK9AK7vjt9nApKt1MwVUK2+pgLBof6oApVtQKotaKp2UehTmXcDp+L60nQm/6rxe0GiK/sr+hkAEgMYjZfeweySN1qXKrz1M68AHzN6pM5x+LU1zQ6y2Xxmgn3OBPC6JVg1/jKIk/HqQNUa0ykywi2AbQxqCPqsaR3q6yLd7expmCD+uS8ZLANCgegUUJOA088zKPTw+YwtQO4moCGBfkGZyERtQRIWlbAsNYs8t3+42x5/9LTt0VJnRouU6dZZO3mBKQ29R2WK57tb7eCXzAHnskGAfttb0kT621nUYjRNMlh32M2Ueisaa/c8vrIB6kmJgCwloc5OAdWCqQVIM20B4+EdC5wm8hWodlbV96Qdks9Zq2oAbI2qTEuX98YCNTaoeV25r61pNmSV3JYgebL/m4DVG457BVB9C1D9/RdfAlTvtRfLXdjK7XYG43duH0tqUgWqKxhWgUDadfCxmpbqGDxjLhcE9mm80wNs24IIkLbsXZpjrrUmyBSqO24FVHXcvW2PDuftP/zqQfvD9yftx9fU3CUIryvBefc8rG9NfbO/B7xi8MX5TGE7lf26vezngjVgz1TNlkKvub55T9x+I39PlXYCdfMprs9IfyNNruM22WPdqP+mYXK5ypERz5ACx6VY1j/SeK6NtNiRPfU8I8AMQC3cWZJ0+6+eI6F+fUECAAbbz0vvTbaZsM93S8JaXcFq1aaaZKh1aw/cJQzraZtcnToqJJVW7YPJd+2//8399nTzp3b+DfJf11Jk9j3hoytxmF+nrpcV2MdYFjVtZ5wk2VKu7dDf3SzJ5yILFrj6nTWOydIkgJZ7AdvdCl7vHK7r9l13Ls/b2lvHw4SKc5MD6CKCev4G8JZtZK/R995iSIS2NQ6/mzuP2+bu4xgivfnuO1jV8zCntqvxYU3qyRmNii6tXwWoUkOdGs+ylE6iwZ+9v5gMkPlUoh4xh/NtSaxJHHuo6kQtm20iy3ul4B51h/ciWU/Z1Dor9su1U8BQQGxNsS1mlJX3h3JmVQDM7fL8ovdD9TgKsHv/8356wzXp+3QOFqRKNlszuzyDBSWpVJeM/WJJcAAgk0w0+SaMhGWvJldl8KW6oGS8/vXwX7lH20+17JdM0hRIrfY1Lfd4U6H5q8VaowEOiSlqV3lPejLnlfrrM36NIzCOwDgC4wiMIzCOwPs1Alav9b/gBn/FAFZfupLuvQOpVbNYjKsBQMl2B+gov1lM2s8YtOHnboEbb98AVRnOMkSayiwCXAlfE3wIYK0rVbpb4MdPMjAxTJGJgikAiKYiNUFj1SfJuBqSEHsHiNpvdW+DliX+M5Av8W0Coapr5RmAyc42oQ7oYAsmTZmcrEDMaGAiBbBbgEmDs1uDsdSYsh/BjO1nrO/03LqpkmxUyYMNrpWBApjZTmAyMK4ujyvr9gQNBJEJ2VKjWkA1KQHrEqG+jLftbVs1eyVzm00J7gA09uBEgdyefPIMye9BjHfmM+R2x9+18+OXka3aVmfvIe18nnD8sqj2kyQon8g0GeyH7qhxDpuaVhkFRqs1TY1vpHsB9x2shkGV1S2A2qPfn62ZAbjKsPULIppBkxclEwygNcqW9RjMka6pW4tEWGaKMBUmtfGcUsM4/MqkWu/Gw2K+gMjDP0f1+0F6el5Re3p0/Kp98c1X7evTx+3by11Mf2Y41Gr+M49EVafjK0GPa5ABFqCe48Qa117rhsM62vNUWaNRtjWiGi153BoeVeojZxA859wZbsvQXtGS5qD98tFe+/vPX7UTjGQcH0FX1RvLgPqz5kysE4FGeo0KJnXlFTyaxEASy/ztcCz4eiXo1tzIIL2Armyotba1d5+OczDHJ6vscfm6eZAAHT5DcJu6WI4ogJh9+BmCmZr9qnGt9SnIreNa3cD+acrDvMioXdojlc84PodRBWS5b6Wp7iSmUEn0FADy8pRltRa1Eht+vwi4aUhAJ9cnWccaLh3e/tD+w0cH7bf3qEf80//OHANkBamcV0yuqC917lL7LTDVrVnnX5IxWbtpBSUItTcwc0e7orhbZ617XSrNr1ZMqdFOL1WBqtJYTae4RsOWSpNXuUK+eg1wBjlrvepS6zV+sN7WOl7Xp+cus8m8y6iuAas3HPf83kd8zn4MlV5/9wOAVBksDCpJAKsuLy432vExRlWwqxoqOYYrxjmtgjjegMzuPByzrgD03Bw6uBSw9ntUkhXKewvoyqLHzTrXWCXcsq0A3AniOSW5Mvoxakptq08rR2f/SImX9Fhdx83YUy+GORJnWVhBtJLnODx5SNa6Al6R/oYpTZKSezvX8ooeuTKfynaTqMy9pu4fHq53eFvSKAY26SggxTdYoTDwU2Ba+poLtrHfqtecCU3/Wnj/9F5vm5uzjWN/Yp/KfweQ6me9q5nvMzh+G0dgHIFxBMYRGEdgHIF/wyNAqLLXeUtD2OGrmLF6GAgS2AWgDoYpJa8toGp/vgK5qWm6qwXqjIRBevbhPqs1AqFbgKiBtTWkAscSyCJ1jJBXJnQIKtI84Y5V9TNLOmxdKwATJk1HYEFuYFRYVz9xFqDqd3PwFaUZOSubpB6VQHZ3ezetG5Sw2WtwC9eb1Na6ow4slM6mjjT8be9zynuU7RZPWmA9QTWMaVoqZGgIQQGiAp+FzI3bVaRHcF8SSX1uYsjDNjl/AtuFfVv5zJkaTd19PS/dXiM9FVxoqIRBD8zqgyf32+NfPOFzAaXIgq/OX7TT19/EaXixO2v7B+zrAceK7FcDGSWOqdP7ee9UTzaMX8kfE4/nWIe640H666AIxvgW2a+JgWzc14JJhWK0U3/apa0V1fsoVrTeX6BFQ6xKjPDUFezjDcGl28okyaZeAVJhYgStqYuTeU0/VZ8TqDLu9FCdzB+m9k+DoLdHr9rX333dvjl71D4/pT0Nksojayrj8ovkF6BhmOy56K7rPMdFt9d1zpnHGXObBAmHHAGtS8Jhki3yCIcaxX7lBMRbn8o8/Ptf3g94+8ev3gBICqjbBzXAVJfejuvTEChgogCvuGOHdbXBnDvi20h+d7hsFrMu+1T+HFazjKp0Be5Ky+zGY1Mm7kc6osqLJRcLVBVI9eEc6Ti8remXZKMAL8dUwNLNZUmVJjvjlwDVdWq6SwnA8MdQ6eRCFhimTJdfAGx4eKWZAc3F6Ib5DWgqh988YFE1VIoVF3NOGgEFxWnba6/bnz1etL/88KDdfP+/tuvTb6JO8BxkVQV0miHZB9XrSNl6alLtG+patV7S9W1NasyVSvIb+a9sqs6/XtOCUoBq1bMKVPvrSkgj2y/Ze65VxzoXhGtNgOYgKzUtYGaiIcZDJhuU7JJ4iQzYuuRLQBYPXZ6ne8jyd5/F8fflt9+3c+qor9asO9ULtrDh56PjqlddLwu82aNWpt5EQ0CqRxbkX7XrOQ6ej+w3Bk66A3fJbo7L5SVjXqD77roCkNryxk9J31PPTlCZdSV7W9myYG7ayqyoWbW/6or+xLKj3ietgb1GXnyDG7ALT9ActYDAGUBrXW2vls5xn92cBah6JOmKxHfv6aXKqYIDV6DPXXK9y6faJkpwekaFqjWqPhwG78GXlX5M4tE7vAZ8vtf1KrA9vn2VfZTy5+ds6pBhyGGNX+MIjCMwjsA4AuMIjCPwb3wECDNosJlwpfcTTBgxABB/ti7VwF5G1T/+BCwJMyu8KOQhAB1cfSuTXq8UW7gJQBiAp4BPIDrItcysTwk0BHIyq+ltmk9S6lvZ++tk1+VxhSIFqAWbsqYC1bLjKKOZYkwJwjHX2ebhZxlghbAkenNbg7Z9GI79fWrICLwEITr4Tgl6jVNlFTRDirsrUf0UBnVKgFxmLjAEBn8EjaklNSiWUZMZ1kRJYxcBgQQDxke2rllg5CQrVwyw8a+uvgR3AJgYOok6er2Z8uGFDG+kv9ZzKtksd1+5CSWbW1tLJL877SmS313qajdh4jY3TtrZy28IWk8ByNSlHsxxAua1hxxPDFWGvqnW9BnsD66+nUGKy7LDLWiruazkxABUM+oZ4YJCg4ww78pzYfyCegq0Vhjsw+i0s6dhZAyolebV6wKwCVJln8/KcT9hTQU3trkAsMbtVCDAe3X7TY9TQtX7fwV+eQQgqB6ir2FUvwSofn/6CPnvIbWUc9rUIO/MuWiUNGM96exbfU9lN9epCxQUsjYjN+2BPUDYeU19rP8SwNdi2rCm1TNUgttH4wHy67/4xX774oeT9tWPyFpNQvCY2bbI+Va2KFvvaMlEcZrKc00spIZZJp65dDkIUp1r++dW8qUYTd8/TdJC6WY5Tju+A8gUJHtFyujnyTC2VXsqUHXbGXXOLnVwca+zFaT26ypn5faCasAoyEIgvbRtSl+jK4ARGKZdUPe7TF2jiRQ/03Oqa0MFQOTaPalh/8wbGXHnmYdMqWzrwtZJG2/b9s2r9sn9Sfurj3/ZZq//U7t6+XdpC+U1WcdW95kCl73/qYZrXCfWY05E3YBU2dawppopBaianOl9VDPfgltBrMZKMuwmbmRT/Rx119UapxhJgarjKxhVQVBsbsmBkxHgi/elfpofI0mXTWWNClIFbEp2qZOeHX4MNn7YTt+etFfWqgLy1HloJ3WJ7FeQenYGCLu0xlP3X4Fq1RgPJRC5H6nY4Hwzy6ltLqDq4V4jL5Ytzf3Lf4V5cwXmOjPZoIN21l6x4C6JqimuFJPscNhNAOoScLriWrviPIbaVu+BKxjWQXETdpfJX51zvsh9lR4HQMs0C5gZmAtY9IENTcm0QxXmVCfrcvIdwPQqNazez69pPnPJ4xzJsMJfR6sUNUu2qRVBP2sTTvxbxUDPRkpX7c3tT2Fc35WwjAA1S2D8GkdgHIFxBMYRGEfgPRsBQsrDwIUCJ0Y1VVtaxkl+FRwtkGKI4aNqFsM+JsQob11/qiDjnTS4JMGCIRkhtzCscPvqbrq3gZFRZyuHFjMD6DGgd3+GKUbUaSnDHtJbT9CaVhwFmO2jak++AD8+R4gqALbZjc9VCxzkksJdtpPHPZwetu293Tbd4VWDXVgsA30DvnnqUwHRRPPuxzGazjUi8nMKZOTTlfYOJkkGToBM3YJ9Q5jYsEscD0BXMyfNQNapN3TMO5vVWS3ZMl1jtxcEtrOhM+AlAIBztVaRcZgyjguMTJ59/Kzd/+Aex42bKqZKF2++hvk4Iv7WORaDKIDs7hOC8HuyMIJT64uVRVYgXzJeA/NikUoUWsxaJSVqbm1vIjua+U/gW/0x62sIAN/Vp9Ya6nXMJhqymdt1hv6uLtXguANbnX01VREAxFRJoNqNlXpLmrCqkf4KCqxzFLgyxw//pt3ODnnaOrhJe/Hmdfvm+6/bt6cPYFUP2uslNarIf5X1qg5YUp96EzBjr9KSb8eglkNcAIoElH4p8bXO2W0EoisBBz+F2Q7g6/LQnwHV3zzZbU/uzZH9vmmvT6jPi9SWuY8M3EMv1srpXimb5DOtDY2EnHl3OWhwtC3D74MaZMctAEUzGYGfrHqMkHRMtrawEiOewIoduq/U1OY0ZONcaCXjlXnUf2i+lQap1Y7UdW8Cpl/mHnGq1amHXulQi+lP1apWAku58RpZ6hnM2SlMoK6/knD2dJX9FAQ5rSUdLq/vtLdJD1UZVYxubDtk6x0kzVvUEy7aUdu5edN+ubds//HXn7bti9+3m+f/W3f91TwJuXpMnxx2QeZuufW6TjWb4qQi+b0Dqkrclce+M0+KcVJqWbmWZWXTtoZrQkZVd2QHICD1XfuTWvZ+ruuyzHhy91MR4HlGBsxaT29fjsPyAGunMR66hYVMqxeOcXklg3vQtu/Trobkx+vvv2knr4+4D2nqhSz9AqB6prESaUCFBEqqrf9FYl01yHUZpbdssh9eryW/VZJrHbLzqaFSnHdjkjRcm+Guw3CbcNE0KXPEOdX2VZPq5sp44yqsuZJMKgBVoHqDi29JP9itjr4YJakY2ZwLnK3Pp23RqcC2t4thW+9xUUyEhlWmzuvMu38d5FuVCF/p/Otai3Q+d/2oYwIyOb7TiH5NztTfHJ3gy++galy9l5+zlX8jFAHj6w6IvWQ1veUZ68OV/o4gtVbP+DWOwDgC4wiMIzCOwPs3AoQ9h/lLHuYotIBMmEDFAK5Axzsmrf7s3znD5reqR1OG6yvlvlj8p4GkItzaqoIGfxc++h5dea1H9XMMQBYwZD5vfZLsnHWn4W55fivy4qpXrc9QEhmeIEB3rsNvassKT82U1QEqVsoleUKpsY8YznTJ8Q6M6wL57wwAOtkmQN/ldc1ECOi2ae0wuO/KvLnTTaWItqah9jStSZT7CvL6MG0IWjUvUYZo3Cs7RwwpMA5gSXDdzU8ci4AHWVvbiJScUCZM6e9CV2H2Mdmglo+aQhmoOQztdPOqPXi83z785EOO2xY3hHXn30fyazA6h/2dUZy4i+SXzi2gL+v0dPklKO+GMmlFk3k1MC8ZbNXkGYn6U8l+BwOlCvUKqA5uv7UShkfNQ9WgCk7cl4F9sTb1XE9yuMZ6G4oYK4WZcr0Y7HfUY6uTBMwyOT6nWQu/B6x2IyVNaya043n810g+96pVCnP+4uWL9v3zb9p3SH+/Pt9rP1GneorLquMpSDm/oo2Ns8FYzGHUwmzn/Bh3Zb/WE3OoKjhnmta4pqzx4zzSOkSgHoq+OJ1ih2RjJ+0//uowgO4fPn8d4CzCkFi8kw1rKOSc8kQBPwFnMZhVI1n9ULfZl5LxTRIUGg0pAZWhilRegA3TOgHkWT8ZE1f2aeCv/DItkAS8Ib9lQwvcCMCynnnNfWZftkAKm1utlKKELsybdXsFWNKEKgLtfrwrEwLIUi+QqV9y4jLZAhyBquxYetBq+JPl4rXkPBY48mcQHMDHe4HJolWbw6jOgBYH7WV7urhsf/XJr9qDzVdt4/n/wiYnYUTjTi2YB2hOpnvl+usaRQXh+VajWY5ds7D0SxWIDn1V3Q5gq9u17CqvaZ4UoDswr+mH6jXbVQZ9DAohenEXZx5Qmj6qlXCwnU+uIxcBslvbJyWBgkvuDWD+lrG6IdGjLH15ydrae0QLrMft4uSs/fDVj2XixfgtYaYvkKdfgOEvwFfXANVIg0m8hFV1gXU59ZBAShsgWwclcVPXZxymZUQjR+41qK7SLEBBdL2uK2/W8s9a0tR+vRzr/cqIbXWzBphe62KcnBMflNP3M7vKgKSerYiU/MacSTVF1mJ5A5hguGZtXCD3vkTab2san3dsNT/yGjCJWE6+As539cGWc/TCgLpDBZD3vwEm/Pi3ZC2fAVb9q2VSsvq0HrOncv4dv8YRGEdgHIFxBMYRGEfg/R2BLv01YKhegvXVrUcTuRjxplLv7vWwrwE6BUpKIlrutAUUqxauBJS+E4YjUOUivwGhwmLca/vt/i3tIWSNBHL8K9FomWkISKeAD2BGgLCZdOFPwDIBkWFPMaj2XQVwmnHnuKr1jcBlmZz8miDN95uPF3DIpiobTsmZIJt2MzPMlGY4tnpGyjC3djkiAy8BC1Ja+6xuwHBowLSFMdEccHs79Dk1sCfYFfCmDFN2rBuTytTeADQD8kIAVb1rtWNwYxgyaxP5p6unoGEXALqt5FGWhHPYsiZ1wsO6xd1p++jPfhG3X89xcnvULl5/ATtyFifTOS1o5jDE+x8CbvcZBx1OaY8R8yQDVg1nDLADVg3MI6jLHA9A1e/Cf7/uZJD951ofBu9lelQbyeoUiEswGyqqfq4OuvV7Xo8DsNsbELOPO7OaLgdWIspjkoBZMFbAIIGxDJU0JPWr1ziK3m7ea9NHf8lS2olE9QL278effmjfPf+uvb5+1L4832+vLjBUgtEqhhHTrpvtdgr4EqjKPA/nt2DOnGPnZhCR07AoMtzIsD1q6zEDXjiPOPayLVeQYOEhEuy/wbX2hzdn7TMcf7ccbxmqLsV1Va8ACYJBa2BdfNuy87Kigg1+F0jOAF3pneqxaSRELfKGEk/GSWltCbR1fuWakRVzdDP2NXupYXSaOTaZTvvBJj+RWkWBt3MAQCThMRfgRcosg0o9s2OgHN1176ewPs4FWaz7ssURlJAYAcBS1hg3YZ2WY9YkIteVNscjQA10CsC7Tu2mvVUF27Cp9s/l+S2OY4NWStu3r9uDycv2aHbWPv3wk/Z0n2v4+f9MDeQ3ZYiUZIFJhUW7AahOXMPuQfm94yS6d0hTo8pa5xoNOPPEZc9tT9MNlMLIcq6TAFVA67Cdn+H1EHlvX8LD+q5VXtSxiZLS9ReTfZd/8fwrmXJrDxp6jpohkxVVrX5xztrBtGv/yacwkQftxZ9etLcv3gYwrqhdXVNDbX9f8Bzr6badnQPj2T5sdhjSZDjyXRm3knhluitYXPu0mq0YWtAoxU4ts9d0cirOfZdoK3PWnTjuvhwTxysgzdLpJQuaJK1JBK04B5nw9dkg/WXOUI/I5C55TqB8jcTZNkO2jxG4e/816eQaMvlxHenvqp3i8iyw1Cwpd2dO5wz2s9JjsqM+P+EvAq2D+Bexr0oAt8gSNaFUShp7qmrLZNua/BXis9PqhuSN/VQjiQ+jOgLVYemO38cRGEdgHIFxBMYReB9HgPDswf/D3pt1yXFlV5o3Jh9iwEgMBAkSJHOQ1Krf3w/Vq1d3ra7uXqWSVGopUynmxAEkARBDzBHuHkN/3z7XAGZKehdZ5sFgRLi7mZvde81w9tn77GPk38OFCoILuAzsmoFHhRMCvIKnbyuO8qw2QwVLDBAGKDkMh68UGBpek1WVAb0NuNSx0X1qsKR814BDAFcAotgiecuqP6pAZQvX36pbHfqyBnommBFoWNcm6DBgtu1HJLUJ2qrFzBRjIYHEMpJTPlugCgOzMSdQhc2aAzg3d8pN2KGZpM5NWSjgJhLDEi4bPhm0Kv2dwVxq/hL87pEQ9Mc0SbInTsBSWQK8AvKbBrriHZ+Og7DAQOYUgW4YNUes+qUKVmaC1dlae/Dh/fb+B/fSwuaadg+L/T8g+X2TYHQDoLoDkL1xG9DxPp+TmlkCd843QDXMVAepzgeg2aTDIPctBnUArEF2HZ50QPqDwF2R9wBG66eP4iYH9rR+DjXP3Wk0gFVQaiBvz1R3IyC1HlUmyH6QvCaokVG1xYSBesj+Mo1Z01DJutWNG6lRvQTACMgWSHy/ef68ffv86/b96k77/Oi9dgpTtbBHZSTMzDm/rwC01vkJQOtRrKP1qpNuDGM9ouylSYtOqNeZyEQ5StHKGvwLRlv7+P5O++Thbvv86VF7+vI0ICZpGtdxzIhK7ui8CkYn7LRXwsKcCeI6w842vj4HrVYf3WL0LhkrWxJpzKQs19VZY93bwKSWsfJHQzukSxg5oW10BmFVrR+tbaeCXsCuy1I5sw7A4j0BfZ1ZbWuLlQKqxdhq1iSLqpGSQFXs1pWZOb9ynBX/qhCoxETmtLNw68o9cXLWZVaGdZNEzB5s6l3a0tzd2G/v333YPrj/Xtt69V/a9f7fJwGkGiBtlboyIGZCXK/OodflNQqCSNplqr4soQAAIABJREFURiNz9yQ41zgxWbu6XQyroJd6cSW/6zoGm01yG+91MVPqSbeiD/vDteqIsE+l2xmJ/vAcXT0hXhkvgJ1AVQdgXcLVRVtGIOC05Fp/sLXJbtu+86Hl1+35l98AYHkPcvS0AWKcF/RUPcWo6vQMdcrSFSIjKz5m3lIP750nA5zZv4C59buSJ85FgU+TAvY89djCOkeG7mlm67CwYU2RKOtqPtTVy7iuAK4XnouqFn6ujuxjXJ/nfSz9XZH/rtj+jOtwxfUoeHRlDTLeITnlpyr4PeOrACXtZgSVUbrUGvZK0HDa5OGMO7n/ipzGC6F6bnsfkVu1ftVtrUcVGNuKxn9/IgVmfV9ca7lk8rLqUyulOT7GERhHYByBcQTGERhH4Mc6AoQ97yUH3jmUDjIqIAqHUhWsFah1lq1MKkpspaC2xIsdktg3MYxZ1XS9e7i9gQkBJpLbHUKSvV6t6iekLyq/KH8UsOrrG+lYB6oeQ0JEXjf40lzDI7TiNWJiGJJIgQ14cLxNM3pqrASml7J/BIwGnDEyEiTo/iqAVQK6PUutlYznBqB0ZxfzI9jIyDoJ+DTwiDsxYE8wetmDvi0BrEGWLWsAqpH9up+0/DB88nyrRtWWNddbPmPgbixd/WQDMGVrU88J86sME/WiEtQtpXEwUPGphQG7fQ8w9NlHgFGDdoK1o2/b+f4f81kG4rbZuXmTtibvcRwYKa1rGjO033CnoXllKAzkh9rUoR61AGtJ7WRdO4jrq+NfB33Omqyq5zgEhJWkqL8iGM1vbxnUgnrMnwBVUxdBAO8m0PW5QFzZIBIIafehjBC5YNCQiN76OuW/GtsgH73euEMN7i/TAsSavnPq/b7+9nl7+vxZe7a61f5Aneo5vSkXtKa5DIuMNBAwu0pbEBGa7F+X3coA2ZrGuuJI0U14lAGRUt16yKoWu+U8y6QKXAW3f/nxrXZze7P9j9/vt1eHypKHq6b6p4ZNFi941WiYxTae66WsuWMGSHG4xBQynTNrpAWOGUVawsDSWWE9p9fpPEDVPpThpgpoikUFWtYiymhyXrbrcZ5j4sUj5KEsZEC546uU2LVGuxoxm0A9+0mKJrJTAZQMqgSh7r9Kov2Ou3CYOVd0Xf3eKzR7Sp13JPS9drMnIEooLQg647qinpH3UObYtjG/udWetnubB+3BzRvtyeOft8nxP7b24n8rULa5y7emR947vN44z+l2zYs1paGpeZ3vUgLUNRfHqMh+TdR48gJarglUB0p/BcABqo5jT+CUnLd6BLsKsr49/iFxJ+AOkuc9rknzX96TXFPKfXXeFagimb2in+olYNMkhPLfJf1nF/w9RQJ8896H7fWzF+3lt98zKjDF3AuUAZ8DVE9OWbMCWyTWJhsWOAGbHMj8ZtnWHXtgri/5rCQFYqrkZ3Fv0AWYNZMEjIC+m2p5yEMCUKB6Tl2pQ+y45lL0+kvf27pPFRD2PKrGWNb8gt+tRz1WzpsWMPoGRFCfhKDrVe1LaUdIDvF1bFItGhkd2rn++aqGM8wY40+aL+Z3qmEs+QhDm3UFYOf+fQpErcpUa1tNeXLsMWkqCbBvlWVWZ+Oeh7tQv3DHH+MIjCMwjsA4AuMIjCPwIxwBwpPbCckKiBYoDUYJ2nhXs1jCv4j/OmSsbYp99bcy5ClWdWDSsrfsqlx/0zgj2whMd/maAh6GIMdgpbLrArfab3GXMLaRI5Zzrl9pT0DANsGQJAYbSh4BkRPYUQHHCm3i2TkOowHcAqCSqhpKuW9dfgMMCOKmWqwaBCq5VD5rnSfMpC1owkS5HdLSdWsa08IiT8ccaQPw5+du2Fs1cl3blMhWFrsUPCSDBut6gQT4DBB2KYPI+yYEyzK71imG9EjAaBwtw2XpnfI5+mvyvQ3b++Fn99vduzgVAyyuLvYBqV8gkaXfpOCKY5lvIy28A2i/w7Hqggp7oxOqtX1hVCPvLvao5u1dAmKQdhdQHcBrMWPFxNXvtUQ6k8RacCbqLwNnJc71+/Bd6YXObkT2W/WocdKNlFJpa2dYDXAj85VNDT0URjlmL9bexe1XgODvSPwm99r6zZ8Dmmbp7Wnq4ptnSH9fvmzfLm61r45utMPFNC1qbD0im3xBO5ALGFXB1EKgKVuvaVZ632o2ZLKhTJacftmogIMO3GVQIw81WNaUhlO4vbvV/tMnt1hvl+0f/rgfUyNNs6rGuMBkwKp1lpGm8y3Y4pWVz/OVtEGvaY4pkeuZzyjJrh42Jn9g1gWqMPNKdP38snpy/SgHrvo+95hrRJbPayrsLjOcNkeDVL/kun6ukuLtifWxxeBWT8pKaAh4F5oqMe5pgyLDBdrRxMnSyZKZDow0rBdgZuX8mFMSNMHqeZyaJ6Unqf1YATirC8A886xqYBfX39trT9sN+l/e395uv/jk523n8rt2+e3/2japYb2WOU9duPOCioKLYx2wKUiN+ZFrG3m+LGvKErx3ON8CUr6VBGcSBe2C1vQTViZs/fbQP7pYWK+JMg+rRE31Ch5SMdZJFkNehaEFpYpBdjJZxyL6AFXGSqm65kMAThMkSwDnYmE95mbbvX2HhNSN9uq779vxoRJbWH+2W9BT9Zx61gVy4CsSBI7dYiHAFWtbp2sCoR+D14jzLXjsbWr8PJUcXkeyolm7SsxlVztItW9qijOYzzCqAbF1fZtQy7bcP9NTNbXz7qvcf1eYJrnfJZ+3v6CG2DVuUiSAvhIogdGCd47Ou4My3oPrw0h9L62tTSKzAKfMakDqUI7hmvJKDkOKu3QgafVWdYhju+Sx8vcxnsBlrGfPVNc8cxtAa33q+BhHYByBcQTGERhHYByBH/sIEJrdlQPp51HApYBqAZYO0zqwKVBSoKZAaD06wO1g13fVa++2NlhPf828X+iJ3zBfAlWftXazoG4Ff/5PWZfZdllUj1CBr1B2021iyiPMACASnMrEJqOvwYrGUAbVSiZ1NwXELenZeGFtnIwS28x0EjVwJcCd3jRgDdSCFa3m8bu7WD3N55GnZTt7S7Jd5G2RgxYoMHjeAty6nYA0UuVIEou99SGAtftLKqgEqoaqyohhOWcEysovHe8ACgJxAdIcl9+dgCfOY/2s3X90p334yT3YNsHheVvg8tsWz8P6rcVUhr6xe63t3Of4qbXVzVS5ZGSOsEhalnjuBVZrXis5MTj+1nw5ipWg6JNQUWEHoMNcF7MhnCneuf4uoNpliH2mi1kViAraZapkbHT1JPJOwB/ahvdUz8P0jBTYhI2T1VGayHPqH63lVAJpLaRayu0HbX33kzj5LmS0eNvX1Kd++eI10t+bGCrdaAfLeTuj/s96RidhYR0gAMAiSussBSrWIGuG5Ly7VmwlJJPq2CYQ53eNlnx4fDoC+x1HXQ7/Mf0/f/Hhjfb01Vn77ddHZdgVxpJRlkjtMmDHqVIEJe329TMCfvclkx7H4SQt3L/r10RKZ3xl8FjLW7Cp86mAs9BRjiqxuwZGBWpLCTGkIWT4+zWdOSoW2WPa9DrhQyQVt02OsPZiQM3zjlH6oCrbRLrqWFUKynOWabW+ttef2pImB4HoEk2rAKMrllOXKzCK96wyYOcekHqJc/Ml876xdo7o/yRA9TaA9Sbg8S8++0W7PYUt+/Y/t/XTP5BXkRHV3My2TRwXSSHrsatdTUl3PcfrZHsYYd/fe6oGqKYuu4+TIDX9V8v5t1rUFG/tfsKo5jrplHjqqmuQq7dqFkHeXzXZtVYL1PG3y1iGU6ckxkIX3YsVrCLM/goDqlVMkoRyqB/ufZSf3331BoCqMVIB1QBTtpHRdhv7rF6wfalcqiRB5jpzr+LXZIC9TV1LsroxNCoTpJhrca8RlPp+Ey2CTOX1rmWTQDHBck1zfQlqPaclhlBhaXObNdnAvJ4BGI/qejw5P29vFvuF//vdZPAoqDtKrLSY2Yh1qVOlzUw8fcvgLnobkyIMWxV9VE28K6xq+Lk2SGq4te9T+uvDdjSeB2lIOu++ciS43rx/uI1eCEqWYYnf3n+y2fgYR2AcgXEExhEYR2AcgR/hCBAO6PprEFDCrQIvw6NYt5L5DuB0YOJkY0rcVeFFZcrLQMdQpdyEKvAY+FaDrGpPsIv4VzMl93FhgBwZo+GGgKLEY2mAE9RqsKgUtndfFWzqEBygCuAjiLWFjOA1NYTKGQlYrTtV/XhN/d35MbVL1jb2z5jqgusbMS6a3cLAw96Z7E/AuYm50RRzpelsO3WjMhQb7KicPvVq4VOVGxKw6QBs25oNwI6vy8wVs1qh0uCAuYjRR9XfChImgEiZ36kssCwt+xK8yKb5cwbQ2QaUbNBKZL6HgdLPP0CSLLhgL8fP29XRlwAb5KB8/iafP8H8aYdy461bgG6ciXU3TX2e56lxTFrsvGNThzrkAjVDFF81cfWowD3zX9mFCtT7OYVzC2vii0MSwm0MQTtgTR/I+jt9J2PkY4AsUJVhK4Bl2xlbzlTwL56VxSm2Ne9XIixbJYXXwartXdrOo7a1+1Ekrtah+tQfvv6yfb1/2F4ubranJ3faKezpOWyW9akrW4EQ8FvvJ3AKYGWdzKgHVW4bibZOzrL2/D5nHfhT/GMbGYGCTKwOw7Jf8VPiHH/5eLc9em/e/gWQ+i1gNQCuj1lcnQt/BgROZcVcv71Xq4xq+l4atAv4eF7DowvAj66vukAngSFb5XJ1jcCqyo5uylKG4O1XbhIK/VoWJLteRbsB4P5dLKwEtUBcYOt4e34zNLi2xonLsdu5JiK9lj2zPU+WaF2bAqjIinutbOZZ5Wk50YYxFxA7tZEBO4dVqyqLun4FTybzypwrDKUis7239nW7DfTYBTj+7OPP2n2uyatn/0dbP/z7SH5NtGyiDtjUjdtrjTWtUiBsqfDfc/GatA0NNanrAaPVpsbxKcdrrsvUsvqa14UGY8XUZl1HxVH7qvteT6QE9PdrxOfTzsWx51sJBMA7g+PQu3Zdo7aNIZmi+6/1qIJPl7FrdamTMs6+W8iXd+89bq+/P2373x/BuGK6BFAVmC5IDig4uGDsrRO2nrzbI+XYUgvsMZuQA8xaoiALmpYz/Rp1gRbL3uXgglQNkjR86vPjeo/6Q9Mktjd5F3kt77nSLCmyYr+ZQ85jSQPdFe133pwctMOLw16m0fUYrB0VMOVZACDli+7OMTg6QyJ8ilTXYztnfWiE5JHp9M7dO2vUcg5H2X8D/HeD0Uvtq2yty9F9U6SR43vdXiAnPshYDLXxdb8akq79Aqxb1/gYR2AcgXEExhEYR2AcgR/hCBAe3Ojcy8CsFT82GOwU3PIf/wIt75g4QJ3AUaqQRwk8haC+tyTBQyN3Aw3DCTPnsqRKvnT4tfNdiX0NCN0LQE9Tk4DUYnCUfUUOzDPVBr46tWqoNO81rlapTpEAT4egMyBRYKSJkcErgTXaOdkDZWr2xtxMiwveR8w625N19O1IdGVUAbZrMGwT2Jec71BjGADj6QkmlIziC2ttXExcfI7j15Em7J1kD2eGnFJ5pNVZ52b+CQqrLUqxsgLbLY5nas2qRjnWL+r/AlBVijmdXLYPPnlAz1Tkj7YqWdL65OD3SJ6PwtyuA6bmextt5z0+DwnquiDV9huMh8xRWm4ogzQ4D2Ok97H0saPqSRf4LMgooqpjLwGpAMoguYL0dw7ABpTOabEcNfvOVsm7B3bUc30n+e7B/ZWunETkfkYK5mRbBaolpQxJ1Xs5WnNmdCz7E/xlcSSB9iXf54CAtZ2P2uTGpwFOylPPCOp/9/VX7ZvDfdrSUPV4fJe6VRmsCT9nrBvllawujW4EndYsa9PVa1MFczqqKtO276rg1frT1Kn2YYpoMoG9gBVYz37+E21pdpBm/+qL/fYGkxnBmY9cUcE8bqyM2wRFSdt1NHVYCzBUO4+E+NYrexUxEPZ3DUMvy5pjMzFSiQHBrH+brHFoaoZKjVB1tXWlytZ6CF4GyjE17PG8ZY0HMLblOnPNewTZr8OTC6LqKx0za1EzXwAIfgpUNXuKrF7ELpkYs6GSFDsEPi9wFdRX3STmSSgENi8xvVG6DVC1P2yDbbuz/hRbt1dtj3F58uGH7f0H9Bx99bdt7dX/xefI+um8TVKIi2M9vYC5hmRLB3Ap6OQ7zr8oCCLxTV/Vuq7DsHqdas4UYyWTOALVkoRnlDLJJpxqbHqqKes/iZZcH5yhExPWuO4xYVTThoe32JZIsGg9p/LZEMjcxWzjwmvL862AUHufylyvT2/jdXanHb48aMcH9AXl9XPa1SxlX61vBbRaJ5w+rymJ8NhKjuv9TDApEC4TspL7er8Jm9/vScPt1flYckz2SM2SjGS7zxPbC0ADwt13GFbu6Mh9YwzFHAiIV7Cqp/QIPlraAsY+uMyLahPvX5ZBxFXY+lFh6nlMkYSa1qiepUWZaQlBq87PKBW8F/NcalVZ/6Tc8m+I74nbQf5pKFArm6p0/ZCv/fYsjsI/nKf+j0i/J40/xhEYR2AcgXEExhEYR+DHPgKEPbr+Voj7jh3zGdnVkoENjOtwsvUaLGOgZzGhZb/yjnkw6LXuyMDKTLoQU5nvDs+mziutDABp7oXnN5T++lyF6dlrufwSDAlg+ULwmsy8zsBpZbAmLztPoLRJICtLqsGRDjHXBFbW0pVJSFVRGtjoLDklSLWuK3VNAIwJAG9TmafxmPWJROoT3GU2bMUA2ExoGBOVCtTTu5LAbBtQKFAVjRjoblmrqium7JnQWjYXCa+fvSBiPesGMrYCkcSxxlXHX+Pjue1tACMzXpiDKae42gge7t7bbg8f34fFNfI/budvfkeg/6zN5yQCPPYbvBdSfIv2KPTYiewxTr6yUDJO/h7pJ4Cab4FqzV/B/wr0nGXPUpDdIU+wVslX6zE87zwPQLXWRsGycgFOfXIcQAcgWyx7ufzKmPqz+mhmw3xbDyfrWnMilWTAHNdfAYCvhU3VVdVAHFdQgu2N3SdtdvMT/oYxx2zmhBrAf3n6ZfvqDbLA5Y323ektWtHA2AOqrIRbYaqU4N4a0hjhVB/ZyGAZI+W/MlAxO1ISDjM+1YE57KTHZk3pW9wZADclUfDXH91MDfWvvzxop4ASg3wD7Ljosr/gF56QlY3oOsy87yknYN8QR2BrMJkaZZ0XSn3DasqeyXpa08wsWUfax9v9C1jjKMxzAsSs+SQ8ZG4LqEYm7HXFj6rYrumMnJ33KicW3EZ+zg+TJzrmXtvHU1ZPwBnkWRO2EvyboBJERMVQNalpxSPLHvRT15sAdanzrXJTa1JjlibzhxSf78wz94db699xJ3rRbqIYeHT/fnv80S/a2uEf2vWz/8z4H3GcXo/cJ8zimIjJ30p/NQpiRGRQqU+/Tp2qYJX3wKheh2HtPVOTsJFZFbDWtl4jccXlqErA7jjW9eHYl8La//2gPCKSdb9d6/WzepfyuyBWx1zWpwqALHfOUaAqi5r6U75jngTIUwq8Nb/Jh87aq+d0BI2REjJhzZA0U2L9liNwzY/0d5IDvT7aFjXWAQ/gVQY0iYO6KD2bANYoOyJD5p7akz3eG+s15pf5WVCvenluIkim2F3U+aWVjdvhUCyYPTqGJ4UVd80WX8voWfdPcmyLsbvwXof8ViY1bWSSpIvXr9oKONYz6lVJVGS8NQOr7tozko8Tfrc44pSknBLy8iyoRKUpNl/7vn2rPVPOrZKowz1qSJwN5z7+HEdgHIFxBMYRGEdgHIEf8wgQFgxmShWkVQwrgBlkv4PgrILUqlIrUFPhQ9U7GiqXW6/PVS2VwYtbLGTM+HtXUJntSkLrNhMCtm25UeqL3L5qjmQqCvwOfG0BWAAK+xKoGgzfYI97axRmJtbvDKrsJDVsU5xxDRKVukm6KMcVCE8IWmXNLm1QT/C4obwT2axAV7ZV6eWWIIVepPZDrVrDblITLWPVc6VWFcZGQ6R19m1t7BYmLwJk4/SZPVXFvoIuot0lgOtM90y2FZxewyxN+RmpsPWJAaucE8CXeJvtqeGldvbxzx4CSkW8BJKHX9B88PN2Y48+mLswfjcBujc0hSljmDij2sJDB+Qcs0im+qeWyQws058A1UHqO1QGl+zTR8yrDGTfoklj1prpkncXSJXqLGfokvYWELWnosCzwGsAbAyTSkaoQVI9nw+KFHgtZkHFEA7BcSTBbic7JUuV+lUNewhkCeJnsKlbu4/C8BnUH9NP8u/++BVAdb0dXG63N8vtdoTk8ox6v7a+HaBqqWsxvcp8lXCXvHbCXE9l2gRqABjbw8xIFmwJXrPiu+MtxyD41NhGZ9u7NyftU9rSvKF2719oTZMaWx5LAMum+1Ra6ehYh2pLnNSRFiBfKbcMWwlDmvZHBYhFR76/HHTrioxU1+lk3Qj2fGi2pblQMbBimALIXhDTMLAAnbDhgqlKIpWosj6nGFTl6gLeYmPN1yR5UtKBGPrgEUWOoECopk060a6ssxTICtIAoOWu7aH2ljoh5pBuAnocC+W/AiXNt9ZlIKkZv7osQyVmiOuY9jTtu7aLy/N7N++0J5/+sm2t3rSr7/73Nr14GmftDcEnLKpGSrpz205IIOo9SNdf3XwzSM5Yr8+OkoALKrWoGUBBqq93sCrzHGAqMiuWu9jkqpnMcx2g58oIAzzIaUsanbWvgZKTpZkSYK/yMGYKCs+GWYaRPCOZorPvBfJf75jKqles0XX6w54tttr+Pq645nF0sFVmvprGLfiCREzpX501WUvHl7nsbWhk5O0xPHz70TGFym2xpL8rwHNAM8mU5an3UF5Tgs7OVhzz4hSzo/R/LVOlXCUOi/JiFsGS3qmHB8dcTyddpuv9QvbcMWAdATQFv1GPAE/PYcoFqkkw5q5dDtGk21jbtpfxRKmPjtsv9zLG1e0FtmpzHHb/dTHhaULTUT/i61X7Jv9O/KnU19n5c6Da137N5PgYR2AcgXEExhEYR2AcgR/ZCBCHDDWqBlZDfryC1GJaw9Xw/Y4xK27NR4URFf4Wa2OHVOHqABwNQCKV5DV7pV4CYKoeteSUc1xYbVVjH1Tro1LrShCjPNgvs+iGKSEz+TqGfTE37+dvs78bG3thN5cGvRyqYasAcqbhCl8La/2M1uxNSfCaHqkEoRcGX/bkFBwBCjUR0UhHiaWM6lQZLQBUiebQ8DRgwLEQqLLdphJRjZSsN7W3qkyuNYbEwxr0yFb40bqgehSyuKkElgki4FfGGQMmzst6wxtsc3MmmAYozS7bh0/ut/ce3QVMIKM7R2r35h/bzd1nbXuP9+/weXP6Q1JHK5u0xjlXH0mNlWCS0mtHqaL1sgbe1vJVi5o4HycF4LzJHJURUT0quCu332L/6u+BSa06sgoKa2zC4KQnos9Z/1Zy3nqfO5YZFWgKQsvJN+8N1hWoaayUyDtzvP72vWw3BP/oGwXKlwT750p/AVDzWz9rG9v3A+ZW1KjuE3z/t989bS9OaPGB1PeIIP/wfAKoZd2xxi5sUyOTJcsYwsyxr3YwU+ZPgOZCE0z63HYY1mKjYoikEsB5D1AtqevH93bb+3dm7YsXp+0P3x11QMl6lP1l5zKbAuGtyDCVEXemU8AAyFj0xEdSIVGfCg4K3ErOmTBIr96AWNlSalMFpyHXfF7BtuY6dbUGl/IIXEuCIlirQEe/UqsHrJ/VJcW5tng/ny2rPzDMrhEdkpfs3NY0dYWX+c5Kl2XA6lCzG1bR1RSAK6gvKWpAENsu7SkKKHUdrDvfrI8rajuFNVQRt911eqleftNmvGd3vtc+/fTnbW/CNs/+77Z19ruAadlQTZQ2keR7jca92p+yplPuQyZrAtBc+71OO4kkZcHq6Vn/Hp/MaupTy6Ao9dsB6o6Laoyg1XcOv8M69pqokap1nfVQ8vQAVZlNJOnXC8aIMUtCIC18qmWMJdcyqqdnMqkyuIwfjOrpuWwna4aa/bMzEgNnda0otb6AhV1a38p6j6Kjz136qobJVaLbpdmOd8ac13qCJEkQLzNBb8ofunuzxyeTKqOtNJt74TmS3jgxe9/QDM5tGa8LAKqSX1vSHJwc5t7u2tDELneCmCMVIheKLqnHjxoG1pQGNu0Q2e8RTHnuBIxhmSr5jov8m7ALE+t9e0h4wrXnTqKiwPTljkoQ98znvELye4L01381/KxLIHCt3n/rMQLVf2dgxqfHERhHYByBcQTGEfhRjABhz3bRLQYKCTxMoVfAFmYigLFaYxQQ6ZFwthHw2B7GoKssk6wxClPDq9abCorSbsAvQIIg0+e3NEPiPdojTQhEZr0fq8FTKQf9KpnjznQnNaVnC9rGXwlU7Y9ada9zpK5TgRoBEK1F2ZBPFHQS2ZbEmBiSwF4ZGcLBNsOMxfeHMTKgA/jE+RIGTSdeWc7Jbhm2rGMw45CEMbI+MjJaJY8ChHIa9e+ZrI1DAy2qsdGa9X6ACOPd9fTsFOZ3piJ1roAsGV6AkC6/tqvZ4ucdmNMdjkOJ5/0H0/bBZ484XsAyLWiOX/4RJ9TP261bOFoiS17zcxiXJlC1DQfSwXeskeZJskgFQhN0c/Y+V3NWbHh8kpVwhvl2xivh8I5bNwY0OA6iZBtb/BToqTA8XGEPEy2U639nrQimBAEyPfZqlG0VeXVjpfxeYDXBfmdUfc7WNAVqXXfW+6k/1fFXmaNAVYaalha3Pmmb87vVaxKg+v3Jov3d779s+wT7b1Y7bf98Ru3qFKBEi5rrGR/BWgxQLSYoh+cqF5gCeGYaaTH/9RxrS7a9YwOD97RGKgxTGJ3ff/For+3Bvv/mmyPa4pyWAsA6PYGL65ftBLwCTesSlRGbyDjXqdXzESSktrMSNwLjmDpFeml9bYHX1JhmsMoVOoA27Wa4ukwEdVAcgMPbsvYi7ayAfxBo54rsz/sZOg0nBaEsnifieOx+BX98fsY28tPqByv77dgo//VD/axFpLBMufpnAAAgAElEQVSV9ghQdHU4X6GDmSt+X9iqRVMlQb81yrg5XyKFV94tUN0DqN65fgaLuqTH7Kx98uQzmNV5u37539v60a8DyMN+o1oQZKYGV5ZVeb4SBO8B1qjbjNl1TvLIv0sO73VrzTYJHOcx7KpJG49uYFS9tWVgs4zrLuf/+3cSNSYNhntj/Z21apFocjWqNAB7+oLl/HldQG+NOmtWQyTNqk9P7Y0KOLZPLe85B4ie07bmbEnvaNa1bKuGSiUXFuR7TKHTY7CUOU6SrY4xvmPeo1QdZC1lEVaCItddtaJxTpSUez2FjeWYIxv2uJn/JdLeC9x+s9at64cN9zNWSoKV/VLfulgCPU0a8RXHdY5pAQu+6nL/gqjMs8Zd5XNOaxqAaiyUNEe6CFD13rHDvxYmG8t6z3t1b16lY3GuB4GqNaw2MbLFzT61qc9z79pp94GoB3zCYV2M/+YjEP3feW18ehyBcQTGERhHYByBcQT+o48AocC8A1VD7C53S6hTGe7INhMI9MCswtH+Wm0jE2qriAopSgC8HQhqgNGDcMMRgWMCkgKg1sjFTCk1Sv5WCOBtHZ1HQSA0hUGx/vOcIFCJmyA1XwbOAY1IdQlWbXWwRMIW+a6SWIkbArHJvNrKBBjb79R6VpiZCcCF7hhI3gicCVAFsQbuU5xzt9jG4VhTC2kQKCtq5KfLLntye4M5D9kz1sBEdKEZ0yZA8srAmkA+ViHWDr4Np4qxmwNecCLpLBrMAn/enHlcth9p7clf3m837tgz9bIdv/6qrZ193j64+xKpqydBEG4ADotE89QE4NVqw4B96BkpUC233wKq6d7Jxp1FSo/NQeI9zOm/H/JVLZjQVsDeoWzq9noAn5/l8FsB/bBeZLorsDWirp6psqPuRlbINWGALSjt4JVAOvJG5Y8+Z9AvQxlWDik5MsgFBknbNz+itO9OQJPOvt8enrVff/FlOzrbas/Pd9vL0z2CcQJuznNFaGutqpg3SRVWvgF8ZNdKclkzc5g3gapALOSq0lkC+m1rVU18CPoCXOv5XZIKP3u0G9D0Gxx/Xx1qFKUEtma7pNOyqkqL3W/t27EokyKlv9VjVeAgozuzPrR/joyl0mB3Mt3iOkoNqvJb2VUvIBIcyq07KDXgDwPr31Ex1EOw4TbFUlmzWnLfqAcEZoIsZcQB4rZfcilrulSLNi19GMeqw2T+AuZqzXSlc66v1P+GiXc76zL7tapcW7dZAI6zrdT30p645TSURMYcruzhxvM2RxJsnfnjx0/aowf32tX+r9va678DPJPgAqQqy8/+w1RzxknYVAsaB27d2nRrjwGitmVKz9QwqAJZJPG6O09I8OQq5miC6KvG/J0ypJjoGjzvSZ5PMdsObgnie7JGLXkfiMjXPS/uOTEHExCG7ax+stckrayNPoMEXK7mAHjuE/7NPeiUls9czGGD7bWq/HehRBep8Aqnag3DMsbJ35TUuI6tj7sGZDgM+3fKKvhMa6Bz6K6x0pCXDDntaQStuvp6zRVQvVD+ewjQ9kNSs1zXwJV14QBVpcGn5yQLbVVj2xingXu/nzOYqQ0JEZOTC+pSFfHaouaU72JKuX653r3Xq6OphFcpYTSoS1123lUSZ993ypfPHNGL9YgKVdOh07WblIG84dmBUc2i65M2/Pi3nvuzt4x/jiMwjsA4AuMIjCMwjsB/2BHoQNXjq3Dh3T/2BVTfsWv1Wj1TIsIK9sqcJ1LE4pPycw+omh6ovjMBe9Uw+dD90ZACLrSHJJZehXNNuFh1rFUnpwwywT4Bqhl36/p00g3QYGvlk4LIyDZhMpdI1IywtzRI0kyIusVNAIUmR9acWusmJI7rMGDn4oSQC8bA9jRb1pkCFt12i5YwMjY6jCqxW9Hz8VyX0oAaoKlgF1AYZ1+DOkGpRky6itqexriZk0ztFa43OZYwHKqQZX2J0Qm+xbozttsBqW5TE2mg/eDRTnv02f3UOK6Wb9r5q1+19/ee0icVoLdNKx1ddJA5Ru4oWE1PSFtxyBQJToslXSdYty1L1aU6N87COxOlwUCppw0yJ4nP+y+R/75dA2UmE+mn34KmAFUZ1Z7rQNZdIDQcHe8TFRK4y7Cm9tRgnecCXAVTndGSPc/zJXlUihimt9e0XicIF9Q41wIn6vwumcEbT2g9dJM1oYAUoHpw2v7pj9/ATK23Z2c323f0UXWdaq6zYu0ted+FQKPXHFfrmOpf6vqLkVLqhsvIqlj3au0S110nyxGxLg+Edo8a4k8e7MD0XwJUD6mRJYCXIeUcBLaepH8rFS4JcDGyYbL4X1rcZEx8H4wmi2IGkLqKm6/STBhV6w690lgXBS49hArINxjvTetVBZ4BFuWxnMN0BpR7duYsvXoL3QYsm3+JNNifJiBSq1iBvU7HjonH6Ptlos91n+Vj13v9eEygkqAq0CxwH+pzPacYPGUsZI3LAOsyzriqEwCq5xqi8TdA9YIE1NbVm/Zw81nbg201afPo0aP2+IPHbe3kG1jV/4aB2Ku0gdpS0k8SSDfqTRM2mid1QzMVIV6LkQPLrk53y0jJA7TuVDCb9yOZl9bujtiVOvjh/a4k4JG99zEroGqWoUtuvVJUdaRGteo8XaMmVNYEryZXYCQvAahDv13bDVlvGikvoHV5MQGw4kSNTF01hC6/R0fUX8O4gnerh2qvT41DdVjsuu5yRxVg+zefoeJDqXU5GCtcUOIrAC1nYMc/92Elvb5fltcWNABVTa68/gStFydUmDI3KVvwnsn5CmDtC3t+dEbNN7CTa1q2NCUVjlyslQcthkkMJcDVnkbp73lazAhtSczI1uffDv8dqO1lVv23IhA1TKyu7qoZYJZT8ZqKVYDpOaD3Ve5hniNV//xf9cbwGIBpXadDEu0Hbxh/HUdgHIFxBMYRGEdgHIEf0QgEqFZWWyA6ZLgHyCIQrYC0JG/J6fOzy4SR7+Zh7V0Y1WJQzZRvX+9U8xheM7DSWEmIqETsLGZIMJfWTLLPsleqrwiC+SxbHUwILA1aZGwn2wSl1srZjBBJrvWeRvwrgvULgvj0C2Sf9hI06N8ELIY9TeAGW0pNZxguDt+a1zl9aTYxNbH2yuDNoOyCAG37xoxWLztpT3Olg6kBrSMkqAhAUDpYAeyUujfdgv1cmQUlx8aSAUBsf8n7d5HkaqxU7FwJmkt6aRBJwxSCzR2CZ/tY0roV46T19slfPmg7mPQQHbb9Z79vd2Z/bO/fek3ZHSzRNkGtwbetc3AdptlrzJPCngpU4+wrSBXY+7dMoG12BBWpkO1BXDFiCvjq8UM2ohIGQ1riT1/X/KYYlGI+CqxWYFhA1fOq9jUVVJe0V6DKWMuS9k8eKL8AXoGq4Ee2qEtJIweOrlFDpTKXiRxW+e/VdtvYw/F3bYeAn5pU1uLLw9P2D1+8aK9hVA8XuKiey6Ii9wQUrDu/vEcJq2AmrYRk5AIcnZNy+826sZ45yQXn1TYidXpOu3+7kazph+/N2seslddHC4yUjgMKzpW58j3X5Md9O99JtpRxkYA3rWcEoJ6nAb5LmfGJ2y7bLMPaFXtXEs1q+SJQnU5kgXtqwfrgABCSHZxf1AZexamDLXbV4/TadXtlxFD9kSFrHpXerS59J8Jlnt+rj6/n6Wk7Xtajpv8s4xQZct+X7VZSt5vsRiUxBEQDqypQitLA5/m21+cCBKapD2gotcqXaGF1/926Omz3YVRvwhJvoyK4f/9uWNUtenVevfibtnH2Jdez9wGuW8ZJSbUSXte5WmgNkGRSY5QUFK7xEsxpWtn05ITXh22pTPLkd1/rqD6XQCXgrgeGdWBTc3UIUv12Xbu+zbvUFRQCXTmsIFVgKsq0VCD1oM6z73bdMrewpRc6UcuoK3udv88eZu3w9Zt28Pq0nZzOkLYLWp1bPknDKupUV5guZfoEoz3pIFC1ZYzPKS8242Ei7YrzuOAYAlBNiHBMblOJp7q3x1RJlpv2M7a0yTXJey6gci8BpRplxfCLutTVMffsU82viiW1x++KeerTHjY2dwJAqLDybY9X1opGet7vlQCfBNx23wFbSnHflvm3zZjcqf92VJUr14KlCrz3GDbVZJ9bCljP6J1qolHI6uMqYHV4DEfk387rcF/6c6b1B5uMv44jMI7AOALjCIwjMI7Af9gRIH6xj6oP/5Evl94KZorbtDvqAGIGFrVkWVV/6jvjpptaVQM52KRAQapO0xPVzXEhBTQJh3V09G+Ba+BQ4qMCDhUaF4yZ0GrG98jIGGjOd+iNaOBvUM87FtRSKWG7lpYz8CaK19lXxjXsLoGQgdi1LT1gSuc3yu1XuDzHVGfrmGAO05IERQBaA3XZtQnv274tO6mBZ7GI69Y0+rpBb69T9MCVKMYMyQCWwDMgJrpRQAPv34QFngMcp9lOMxTNSQzsi20UKs4A4zu6BtMvVXOlRx/ebB/97C7sbkPy+x0daX7Tnrz/um1vw0QAVDlRAnAljQbi/JwxLhrFxN1XxlogZgAP0yrIDkA16BOUDWxqlwxmvAeh9Z/XclW9coXiPjqTmnC5akfzSjU45Ve+NVSSNbPOOO9xu/7eMKa9LU3WRDBan+9utNTZ1EgsM9GsBQGuQNWfkciyhs5ha9ZvtMneE0LgXcChgetGe3lwAFB9014Q7J/Qi/JoRdAPY2UqxO8LA+JuMCSbuBkpbhl4DcygyQxZTaW61qgKTgUpHmqxkKUacD18cm+nPbg1bd+8Pmtffw8/FJbUtI/gtGS1gsw4+Xa9gPWlAlWWbpjU9Bz18x0PAbDsqoAjl1JdiTFz4jWXkSBxA0bRmuaMnvtwhiN40LhIUNLrUHlFoBpicJByehz8buudYubqWLOX9FAVxL4T38tCLwVK/NTpN4ZOPUmhE236tHYDpYhhZcPrMk7CqIBqTec5Zj4LAKpOtVth2WHpzgFCANXJ1UG7v/m83dJYafOi3b19u33w+FOuDfbx/d+1tf1fxdh3cwasIYngtR6QOrScMSkT06RSE6xNt8GkXAO2oEk9snJgXbl1yK52NempGsdfJ7QSAzWatq2p9Nm75zprmHUPSEsyJegvtbd+R1dua5f87enV7wJO1621pwGclhyg4d+gvvocFvXg5XE72j9rh0drsKnzSv3Yd5Vxj8mSuNfh6vfHqmPubY9w45W1DXY1ASMTzt/2rE1yLSoF8XX1tHW11RpWjgzbrcGSYNpXci7sj2SfLsAC8SVJmOM3R1xzxbKe0iJLx96kK2NA5dwWv7owadiNlQr4WtWOZLi/rvNvpcqow+V9AljX9R7/Vui4riTY9ZXOq7xOGiMQV98D79RCXbfyzH2l0jm1vsbHOALjCIwjMI7AOALjCPz0RqAD1cpEG0II5QwDzPcXyClAUiGJ4EoWtCS/tU2FHlu2hUkdJMwUsq00qgGk2UZAULuDs+N5WhJQa5bXi8lQQptgp3+aAYqmNYOjZCqVZB23CTzdxABY51eMlTwqe0+u2+7FPqMcruyYjqCqFk+OqG2SiaL34hwmcpsgdxc30Mk5wdBrjoSAeU2XXV7f0kwp8mHevyezRq2YrTPCsnh8MFEEtcp7ZUOtnd3CRTQ9GGUuiCajMLRmK9JE9gdFOrF+1r6tvuZ4Ge+GEeNz+GNXAyfY1PUp9YYE4L/8q0ftPXqnXiE13v/mV+2je1+1W7cJ6JT8po8I4y1gVfZrbaqtN5T+whQF2ASUaPSk869zZMsI56wSEcWoVtBbNaqenwxRwdHh+YJmJbdOtaNsaA1/zqMCRMFpl/RqkONzSn8jh0xGodZRJJIasyD57nVzAQZhSAncBbhhXEvyGgtbP8SnCJqzOGSqCL51a7YNzdXW3bZ962PW1F479SMYl+9evW6/enoIkzovFvBy3k4AB9c4S59TD7gg8JdNdJoHeXR62QJwXPOaG8mOz5H9mruYkRRwLWZUBH8DAwsY3Uaf+un7e+0GRkp/fHbcngFWAzSzBhwWfykJbIHFYlRRd2eOrD3Vx6ZEjJJvyoAL0DnQbl4q297jVIZTh98OPOeTAoTBmIyt+/H3JeNb1ZfDg7FyzXllq2rIBoJukydlSCY4rd6hZc5kPbiH4ZQsAaMe/0LjJE/OvAGfEZ2CSZcwttW6pxj0qi90e5NM6a0q6BA82ceT7ytqUnV2XlcSCgI7WwBOkXTeXX9O2uy0zRm3W3s32wcffYrLNQmZ1//Y1l//DceI1Jn1PkWen56quoQLqlUTWH+dnqk6+5KQiNpA6buD5AB0p98oD7w+WASDCsGjNRmQRJuTx34D7DNqdT6Zl94bOEkXXZ15v0Bcqa+ZqRgVcR14WVhTiqxZUH4FGNUcKWAVADrZfb/Nbz9qh9+/bC+fvWTzCUzqZjs+pB7TmlTW7gWA9wJn4JVmYN0kSXbb+43lC5V8QCJM7aittiLjVjau3NoEncA0d0gngqvVetkuBXYf3iPyXoGqN8uM07v3XlAOcbZ/2g5f4DbO/nJv5Jo9PuNv7uMCx5LwAl75sjdqAUw5UxnRcmr3uWhluizBftk2rTldK+Gv3gR+Wc2qTZ5r0MvdhmZ+hkC37jr+ZRLMshELev88sfZ2wY+/jCMwjsA4AuMIjCMwjsBPZASIJWxP42Ng3oohq1Cz2KMCOX4LQISYgKAOYksaTPAU8Angs3azy4AHF1lrUZUInqdFgdIvWS4DWOEuIU1vS1PMFgCBvnqRPRLIblg3CmMYEBzQxBc/BaqyGhoXRXJGICZjugkLphxyqRSPAG0KCBX0zueztofx0BaB9yls7IpWJhtG8DOOHbfdCUDV7L61VFvIhAW3uvpaVxfDJ89fSaXAWLgnIyx4MFAWW1HvFdZKJtU2Gp4ToFc2V8ATIx3jfEGFbFtAi+ydxr0GoNfUpt5qn3x2j2NeI0D8mlYdn7cnH7xuW9sE4NvW28kGcSz2i8QcJs6mMqsaKAXwlXQ07BE9UyOFlOlOaxofAwse+JNtSlA4zPHALVaNXh5ZHcWivhMDG9gbBpe7r0NzbTua1J7K4BRdKGMX3ifgRRbKCL5DYoP9IZAOOyUCkjUt0JAP9mdYqjKnUcpoT07K6ADojBM1qqu1bWSpvuUaVnO/ff4Mw5XlLFLV44sZBBe1qbj++lMoouxaFs4+nDLMMVMCPcp8CsisJXUaU6fa2xWlRrUzsQPZe4s65k/v41kKOPiXb07am2Prlz0NGU9AXVq6CAAEkLVGwm8rQ2XZpX8qz8mQps9o+pTKmpa6QNl4WigprY3hVEl+XTc+prY2UvKefI/jXLLdmJfFHamA1jC7aTkTwFbgMq1yUq9dYFemN9JRXs869hjYvghtz6WMnQRLnkNZ++i+rKS3WNwYMwWouM4BUdZpKheWWWYtLHSNRVZ6eXEKcNJ4qhyeL2ktNb9+1e5tvGh3gDymt+YoBT5E+nv39q3WDn/b1l/9V+4xZyz7WRI79lQNI6rEmvtD1rpzJPhU2ttlv9aZlyTeC5M1EMmwQE+pcEmGa30XW1ztmkz4dKXEoPvOijSRYTahO12bNDA3Y/Gucx3mv4zBLOi1tloQG+muzr3Csp37HM5OO33zqh2+esMYAVBPJ+3ggGTKGdJxlABLAKqANk7L3K9kYct0jGPO1PK5sqqWOgAi7Ysah+Gi/wNS4/TbzebSHicUft3FA96V9XofZHvvab4YiTmvCVyt2z95ftxev3gZxnR3h/sPy+fw6CDS37pCNUbSIqkktivm+DxAsq9T11J/X4yd3Dc/Ba9+ez2mGCIsrClNYam1rIJeTJ0Yr6qS913u188VwpaR0/gYR2AcgXEExhEYR2AcgZ/2CBB7vCdiJOooWWgFAmUQUsBGYGYrhwIbGopUDztDCwMG+5VuIe0lYGQfA/AsYyST9D6vWNAoyYDa9wwta6oViNWtkZ4ZZPOOCYxIheMAzV1grqzhcTdrge3agHnU4ONC85IdtlT+e2wsagCrgRIBE+0vNgju9gB48RO2BlHASO2owdDVMYARo5Jz5ajbdJPdgbEliD1bLgJ+N+a2j5F10uyIz5f94nOvAAgybxMC35nyZIK8GMZ0EGbUr2y0+jSyOSDIz11PPR/mSRrmEDgLDAKKZMm2LgCrG+0v//pj2NQdQPh+e/3NP7XP7n/X7t1GLocN8DpSRmi81KZqkhRUpDGMz6eOUoZrkPoqaexyYJIKmgnVw/E2OFQOqQtzPZs2Mgk9f/j/mpFilCswL8m3vw/SX4FqtS0yAF1nDK4MVAnUlbQmqna7AE+ZFQPa/rlpZ2FA7Ruc7Q5SpebKXai2FQAAcDSAUVa7JGgXmG5u30P6+3G7YG5OlrA0LMXfP99vf/z+mNd9DrCPsyr0c4yUzmBUZd+zogU3ApoOPj17A2kNhGbR0PJQ5suxidmUmmqEFHOd1Pm1du/WpD2+O49c8rff0nADll/CUdAoQ2myZKGjauTCjJv7GsCQDKXgztHgdfuUxgDMtc13RktwYSsfvmQ1Ay5Vq2o6wzabHNxEgyUPsmY0ICM9iwM4eS5Ji8L+gh7fpTqhcGi5HKcvrABYKbFgmg0Ex+m+yfvi/OsxMOZnkZgC4NlB9mdtYgc2Q/JFF+O0yxEIBagWwDYJICjS/fd8iegTBYISVaXBXpHTtaP2cOsZTUf2SSaRHCIB8OGHH7aH9x/ieP1da9//n6yvI5I4KCKQBgdcoSqQWY2ywHOP2sGaVVtEUZ9qMsL57PWosqgy74LbQRZf10yt/IBXF6SD1mX0w2vOX1azF03kzLKqDhDgtRtFrUWfy7UY/XaBR+W/3IpY4vO2eesxYz9rxy++aEffP2d9KE3fbQeHrM9TVB4oBc5ZuyvWqux1mWk5pzK3XXTQmevhuJLLAdTaIzX3Ww3gNPviFm4v3wBEkzCMuwkIEy5htUkApUaV99S6qevQcfS58zf49PJ9fIR50uVpEmlz7j2H50ckfVyXjjXXI8mDustbR8p9N6xqsaAlE/eqt7ZVoFkJAZ/r/5r0qlX+JelO7t4KBLFHtKKpimvZfe85bq9qoxjb8TGOwDgC4wiMIzCOwDgCP/0RICS70/PsJeGtEMKopWRdJYgzpK66NUGpoYYiXsVliGoJMul2F9dGGStgYW87cw0wNUBNC4MwPe6lJMJpPdBZyUBUA2YAVTFGsgUlS9WFdwrjuQFAERCGISHOTKAFYlmuw+Tp1Aprsa70NRJFe3WyNWznBJA7gV1b43WlcZu7msnw+dZEYeSytC8kDM1MGa9SP/tp2gonYAygTGGcUuLLTT4PUCkJa1A+AwjOkNTKlMqqCK6U4hnkCl63+Fxlx9awRh5sUA8zMQGhzvmscJuYxlibqnvrvUd32i//l8eA4cv28tvfY8L0Rfvk/dO2vcv2sLtpSYN0OQyqjKoBdq+7KwQjE1RgCsjDr7LY/s12AapCjKrVfNuWJtGpL4UKrNyEp8JxCmeLLS9wlucFwyYswqYW825iQ1lvL4QLGLf2UFYvMlC3SRDsIMmuGvH3JSeWNRgNOPBlfur443sN9JUG+zcBtYjJHpMCUA2LprsPcWd+lLY0J9bxUff3L9++oF70FGA6aaesl4PllAAZJkjpM0ZKMpMJngUwkb4KysqYSIOsaApMKiSg9/Ncu9Z/lrGSQ1E1p619dH/ePqCN0RlB/e+eEZ4LNr0iAvzeMbQxLArYd00X2FnKeMVgx1PvQCJGRTpPO4/1OWFkGSHBSrW8qao8j00VuObPgtXMlUsvQ2vNqMCjxtv3+pAdjdtxrqtaw7tcWyvG1+NKX1KnoU9PIKl1kB5er5UtsrvWQyqWh3XhkQXAsxoi4ZaRFKgi95UJD2tqL09BFWBVSSwO2iZ8VkrmATZb9Im6ufam3V47aLuXJ20bMPrho/vt4aMP6I980ta+/y9tffFd3L9DksqKb2N6JqtqrWpAqvJfr5XqqRrjJJNcSUpY4GsCyfc5xlU37nUU9nRYmw6+13Re11Co5qDyON1YK+udNR68yvnRrsXWNNLPb1vHyGBmU8Exx7nzwNXVTl58105ev0qP0sMjJb+A1bNyAtYU7GwBUB3Ml2wLxHN5MPh1meViyiUzXL7Wml6SSQgQNaHi2Sjr1czKsTcpEsvmYutTy4wCJHJgcyniYNavhkzxPXNerFMl+3NG7ew5vXOWgFVTliml8P6TAdGVnCRSr0s+49pfgpBlWCMJ975un19+s7XMUvM49jJIhgW2SXdizHQMkPWKUB1jr+0yZfJVE1qcm9dEGtT63e9bNTI5jn/93NsXx1/GERhHYByBcQTGERhH4Ec6Aj8AqhWIFQ/qI+4s+a3+r6+vr+IRSlwgUDVQ2sF1VWlv1XMV+FSmJotZWXPCEZ1CrVMFQIRHiiTMrp7V6uVCyWgAbX1CvaUC9kgmBaLUktpDURBobWnq39JXs8DwFnVdcC1l6KFcF1Dj+62320Je5zGt46hrsC47tkmQfmkNIV8ybRtE/lcCR42hCA6VKRrQ2VZmHTnx5Yx8PjVyopmZPVgJQDcAEBu8vqVBi+Ok/BFQG/Cq847Ml1G1sfumzsRKNmFUDYAFyMTPsymfD+v65BeP2qOP78GsvGlnL3/TPn3wKu1opsh+N5UhUzQpUE0QLosk+OzmTmF/ImUtoOxoK/eVNRWgFTgZGHPf05nXTGyXUws0uqzU2U0bkuQremCcNWDkPUh2PSnr9KwhtQZVJl4JqMF6GWYJeMuQxqi6ti3Jd//cRNo/AAJuQwBt9JzSVwNn/1b+S4bgEmb0GNC6gImbA1I3Cf6tQT2NvHfSfv31s/aCXqrXANM3BP4nANWzy10CXNgsWwpleEr263hoBFRJGc24yik3ztBd2pqWNGIZkwqdeUtChR397MF2e29v0l5TI6iRkiykMnHBra1iCsQJGj2PkkA6M44eBFhdabJX9rCMfLZMwKwVTYrG5SMz5qhFdivY9A9HOCwAACAASURBVO9imifMi/1ZXWab64IUtvHCjPKhmE/ZNEGsINSdl/twSYllb29SQ33OjpPCCFqpK71SFMXsRnqco685KylyVSFG0u05D3kGQbXn4bnymbofO1c+Jxuevp0yrjJ6rBedaW37pCTc1NDu2j7GOmdt54rfN07bo3s32+MPHyehc/H937TN49+SRCKx41xZo6q6wGuACyl1l3xfy6bqiO1oq4Tw7/QYVi7POcYh2GSN97eqVc355RR7IsV7WMCqQNXnRe+evqDT3yu5EKm7qg5ZVZ/jXHT+rWQLK8ttaJ+0vvcBax7W//m37ejVQcoUTlCIHB7aMxWpL+7jF9SwLlbU8bOe/TDHeQm76mu5W5p88CN0Fu6zUSlFkoaoS1x7YbWrf1HGOPJfjs2afo83Jme5+EzmCbBLsu0OBamC1TIP9tiZNwyUTmn5dIkzsK+bfFJlImubRKFSbiTCuZczXmdL+qVeItu1hpV1KGAllZixOLo+Sg2q91fE25kfIWyBVRvN2PLmgupTLZe8K1f9OiPF5xaLeqFsJo8/B6r96fHHOALjCIwjMI7AOALjCPykRqCkvx0RlguogU4ZHFWYHGFkYZZAS5vKCAhjQxkGNXJfAJFfxRwVaBUcGqzY1kW57/Y1NYOycMoS827+D+uXNjBuIcBlf2kDkwCKIEzHSFueEJTf2N1p2wTXxIcYHQGBBUcEwJuwaROBKfu7JKhdELRNADVbuvUaMwo0NE3a4R205zBA20Rqa22qBNFUNsZaUx18AQ6rBcdDcOfxG/xvGRiz/ZomLpqZpI6RcZJFy6GW9ZAILC1PBA0AAaXIgljP13OcEjArt9SwZk1jGFijLVja2/d225O/+KDtwdAdff872NRv2oM750ieafXD+W4gRV5D9ruG7DGSYgNpwZY1dwGr3b00LKHAtLNFCcadk3CGNbdhu6oWr4xiws+8i/0yFwVCc0rizLfBYcl834WKRrX2SZWG4adSVYHZIP17y0Z1ljSAtbNS7ifAqAL/HIPBf3dKDesbICANJzsL4wTgO1PmyMfO9j4k8fBeOwOgnmNkc0Zd3z99/U17fqjzqIAWY5qLbcDqNiCW0Ji6RetJ08s07GgONOcSNlEw55mzNmRXZUVlNzsBVfXPMusE7O7nF/S6vTHfai/2F+27fZxs2To1mXypNpVYdO2VDkFZdiWASlpabWq80sTh1lMrmXW/AsaBKQvIdcR1Xw3QK/DjaE03WOPIMT3uLVlVJbgyemG9ZbQElTV/EvrpwJTcSdVfzkl87HD8Z7q7eh27OmSYZe5y7TlXSnhNEPhdyaW6V8hE1/gpM7YfbCB/Z4ArE8G1bzsT5k65byTBznM/h0sMlVaYKKmL9bm16+O2t34AUD3lWkapwfMPb83bJx8/Suum1et/bhsH/x+y+RPmhUSRbtc6/3o9aKAUUyVP1ASX14h9kDUc627Agta0sgFoeU12JrUc2tzG2ai1XaKOzmQOrHF6hdZdUXMo5b32S70uO95KzqDQUOqbdsJO1MZuW8c4aW1ru63ePIdNfcY5sy5pn7S/z1qmw4qM6cISBL5XOFRrhSVYlKG/wEhJ19+6t5SkWIffrIvMb82RUt7I8k109HtRkjyCTepXlVg7xpEBe48Ps1r3LIFv5p2/CqgWW6txmaD7SobUhKAydhMffLY1sReWV9BX1SGbUjZh7f3iDC6UUoqlv3PtLmFJrVld8X2hukZZPF/+C+Lnaarkvd0ev7KtZ/ybcsSzKwFx0jqmzASuR/yuJ/A7B/pM1PgYR2AcgXEExhEYR2AcgZ/0CBB6Kf01WDMIKyam/u4gIqc/sDQyFeXTWCGrUKdYVl0eFXUNgZ7g1YjHeiPfX67AyNoIN9xWkGp/vADb7KWYN0Fq5dNV6iF9I4BZRj5GII8sc8eWLAZSfJQ9+jZhIqYwtXEzlV2SYbBVjF8Gc7aLULqomy9AM9l82VUktWu7nA3SwA0ipdTqAbbdzZKAc12psDiM73UYT3uy6g47SU/UGq0wFhxMObQSXCWiLJdVTZxmGDgFxAJKJWLmgKUJNbICuTWi2U3AxhbtNz767GH78NMHBKdH7fLwn9udnQPcTmGrMXVS9hwWyH0pY1TaGAdTBiAmMtUPMhLIgGLBlYxhD8AdY9icYrEL+cRz2JNw1MMa/TlQLadez7JY1pqTqjPNDHdwW7K80guWicq6LFuvY3U+y86nZMAZKA9ArNNZm4qKCywla5Aa1S4H9kmDbB1/rU9lFxLdSmEne48B7nfbyZVsqmxOa7/66rv28gRJ5XLSjs5g3jFROuf7EvnvdGsORtE8qdqzCBR9VJsah8cj7fJy14Ly7ayLuhIm9lgVgHIcO9Qv//zhbpx/n748a98flbnLSnZU0MdCcJtIfj1dgbBjLgiwBUxY9w48+AAZthUbWrOscVPHH2V6k0QB15HMZLS3jtMVjCpgTgzmNra4iXFOXTnVGqiE+uK2MKkG/2FfS867zVqaYyB2av0v+6xWwgVU6xbwjn1d2cszoLfXSzqrhUWrnY7sXOY3WSE2retXLyHBu7WqyoBlj32bYF+57xWGSpc6b3O8WwDV2foR1e/HKCAYI7bZI0nz2ScP2y2u1eujL9vV67+lzOAgcny/k1DQARvgem1f2CRt6rzDoE62k9CJw6/XCGsgdd0CVs/BaybXQWdPc3EUWI38t67yWu+FFvv4e0/hXKhnt29MJPX+LfA2+WIdKTWy6zvvs5/tdnGC1PfNd+38BNh1vt5ev6FOFXIQApL5MvlBeyXqrBf0WPXmsqJUYUHi5cqbnPNoT9NgzHLEde2mx6n1rzHcKtVJKg/6vPi8zsGqTiIDVh7MG3Ob1LAr66CAbC5Jxk22OwZeXps6DeecYT1PnSdrbZfsj9e6cVOkw6pO0KCb6LMn61KWFSZ2SQbmHGb8DTXH5/ReJUUXs6RuuRfQWt7BZaIkiPbrcO0kANzrZck90rV/imz4HFfo8kTIQY2PcQTGERhHYByBcQTGEfifYAQIT273yLQAY7Gofg/sSQUGxbbCUPQaVYEmvEbn5Qz0DKoqmEvPR519CT6GNgbCW5u4x9lUQJL/inkt1imCtwQm9VV1qhcGKwRmBvtpPdNRosZGmjSpxjVQUvrnfoAjHEfVHsp4Xp2X/O2S/XhcOwSrM1rVgF2Q8161bYDvBoDDWsgtQI8ARZlbpHIEZRf0KVzRCmQGULW9zc4efQ6NZ40cO4hI+CiTko+UQabtDCzDNqDW4DzyY56Tid3is9Y2MHqS+SJE27253n7+V4/bjdvb7ej179vexrftvRsrPota1j1GbMcgnLGVCWJ/acERd1PlvsxXjJXsm9pbcfA51qUOUt+wRRplJSAfgrxi7a5lXgNe+3yk/rSAzuAXWwSg82HQWEmG7CWMq+x4gY4wS3k4LuX8GzlkZ+bCmmV5GHGzh7Covr3ko/kcg/IoW5X+9po/l2KYK+sdy3hoRQA/vfExrsp4xOqKSoLBmtR/+uOL9hIp7hHs1IEtamBWVwDVdZitKT01XU9ZcZHC1vrbkokTuIZhsi5VkGzQLjNa701/3e4GrPz2DpLfzx7sBMj+8flpe32idF3QJltVkt2AdkFBAJ+nVD9TWjzIOFO/6dIptsvPC4CW1RzoUI/LelWvJd4sM7kJEJwBhk3OuI1/pxY0a9KxLbQigEoXFpM/qVEV2BbYukniw886xYSnEhK+r6754hZNZhQgvWb9RNrsqyoeQq6VQPhCwOTx8nPd57Ku6/xTWqz0NMyq9agFtAROMqr2HnWet1gvGziCb2Ggswt7Ngkr6XhstE8/ftDu3yIJtnxOP9W/gWl9mTrVGE9xoBPaNq0xtxKe9lEtF1/+sOmq7r9ROFRyR6fsddnXrtZInWok3S6GOt9g1Q5OSxbrc/26sY9spM9Vo3oF0lxLPTzXob1TAa5r9iRd55h2H/BZt9vVGT1IXz6FCaUjKI6++2/W25vXmiRJwLrOUIHwLau6IOmmy++SPs8X3aU6lw/PxaAqhm2eSiU9LE+w/lSDtnXVIDL1nE0A51unbCW9ynwzkUnw1c22zlIG2H1VDXGBU+c2/W/NPWjI1HuyLk+oLVZ6bNIrtb5l4nal4zl/y7La3/ro+CjlF4s1nIOR/HrsNAcDZmqcVfZ8udN3ebD3Uq9Mgesp5kzWp54HvpZDwtnacTu8fh52tZznx8c4AuMIjCMwjsA4AuMI/M8wAoRndwlNSpbY6YIOEyurXWFnARQ4wR7IyoUKO20bI4dZ7FznIvJev20LM1gxTQATcq665QoElA4bKG0a5NXOK5Dn/zKwkm9m1N11sv2wRvlSckdwHokt4CQ9VwnSqrcj7Coso4zBNRLRgFWcNM3u61BqjKaR0hQX3e07nIv9S+1NCMtpgG+Nq31PPZFLmVj+uzgHPgMKlODu3JzTj3VSDJLHm0BeBqKCOoM7x8t6LQGwzqUC/5mGTDynVJH2pgSaMAsEaXAG7f3HNwGqHxEMwqYe/3N7cOu87e1gAsUxzfisTUG1QWiKEWWFlPwKrpQ3Gmj7LUskUPU8qjVO1Rj3ILyDlmGUY4iTR70/6GpYAQnC7WU7JCg80aBFvmuGE+LGNKlL8awhS8uKRNVh74pFlVpy8wqK3TKyybcSUdmiDFw+M5MuHZ0I2fGvINrtr5T82vKEv1ckFGxNc7l5s53I6gDMz5Br/8MX37enB/ZPJeinN+VSMxrqVTdxhd1YZ+BdISY9slaZJwJ+6zyrJtWazgKZMk/ibjFMHHuZ55lzZ9sZ1tTDO9P2BDMlh+hzHH/f0Mg1/V9NEnjevBCGUuarg55A5A563c61olmS7L+spCtFqbE1hpqB1RgNtaIDUCnWyZrNiRJtPk+JskypINk6xcxb1qXJiDrHYNNc5QXu/O3ezVk+5wxGrRjVko66rVLMpFEC0ACpoJsL62TdtWfoekktYyWi0ifWvWYIBOjOvaZRg/Mv25JsOLM3qK14Uh8JbGGQPbYp7LB1iNN2AJw5ajOeX3cM2M+TD+61h3d3uDaRf778f2iO/GWboVaYonIwObUFo7qO+6+tamKWFGTOtZG2TdavVuIm/YNhXmO21NvSxEQpQLTk8H9yHWQovIZ8VFIll0TqjV2bOudaT10JmQDVgDg+a/6QW+Vd7j1ArlffwqjahoZ2Scfz9uYNzr5nDhSMP0B1AcN6EaM47lMAWWXBglQ/O7W0Xh4m3PiMAVMP3mU6lHsoKj28J2bWXLsZ42QTcr+8EjzXIkudsGBb5Uquyy4L1uRKFjY9qJk8e7MKXANeOTfZU4Gota8XmNh5L9varcTjEgbV57Id7zs+wQX74hywqVzXuTUFihdBqOa6j5vQ895oosssg0e/5H5yRE2qvgbO1wky4EqPXfHbMXtTAixYHZJib29b4y/jCIwjMI7AOALjCIwj8BMcAUK1e4bNCXKKxyx2M+0HKvRJqGCoQbievwtyEnqw9UTZbULgArVdYFoglGCsKiGV+QJSAaW+0zrVbnoah+BsF2mqATP7BFxoxrHAJCYmKRqLECwZROWYetQYB8wE1r5HpkowyN+YH60TBBqgXRKIn8NmGBDvULMWFSwgcBvQmZo2Y6ewFLxOHahAQbJwfcEIENstCeRkbCeAxon9Ve3TKrNrfaigRumffUkE02mpUiZRcSU1Xiagm9oWRekoxkiQLQSVBm9LpJdr7ZNfvA9Yvd1O9/9IL8mntKPZaLsEgGCr9HJNixyDcH4OYLUcTgWZBVIja+yANQC1yxmLLfXQiseohMQgYyxQIhApmDF8C7rK2KfWhIApFMwP/jYIVjJIoBwKRofTQf5psO57q14zWYhaUHlOBq3mre/WYDpmTAas7s65LHmh4DVGNcoRlZFG4iu3C1C5+Um72LxBWxrbwmwCuJbtnwCqXx/OqE2Vzd8Io7rUTApG7ZJ1mpXLnIe/ESDpCu2ayvgIMQXoMveFmx2uIl9lXp1D/7hsH743bx/dg7HlGD9/etqOqPN0fzFjcjQFfQA2p8FERsoVXaepjS05sGtIdtTvApHmIYpRTV9VgQnvLYBfiQTHZR1Ql+/MmhJisRizJIumQZdrUnDp8FpfHaBa8m6PYahPfHh7zlgukZzKBsso9ytfVs7fzRnIwDGOXHnFuNmSpgO7GqOqjQx062yux7LpMXDgi17z6EnIqp4CdGyJ4rEKNi6p69xynJj7ddYSXs3I+E/oHwy7Sq2jrq8fPLzXPrx/g2sXwyoY1evDzwGqKCdQJmzq1M11sSF7mlrUUhvEpYx+q/Ycjkw+ztfUowtS4/hcioT0Xu3zUeM8LMtkx+qmkBno6zUaf+chNHjcfmX7Y6rkujapMrnbNnYeZewvkPteHNCHFEB7fLqJy+8UsGobGnfJ+rTWHqAqe+6t43wxbSfn3PtgVsMl5hovE6VIpLtsPWypiQDuPd7jvGflXuYVF7a6alLr+lWV3x20M9augX6ivjdz5PUlCC2DpYhRSCpoluQj5+ZrHYiu6Bm8gWx8wn1KsL84od4YeXDOw8QR62KJsdSxbYj4MvFo8mzRDdcCUHO96epbEuBafVftZXsdLnWO5GWfxMUxv1tW4iELXOFc+T7IvWR8jCMwjsA4AuMIjCMwjsBPewQCVKtvaiBM/l9hRLGkJcsdpIzWd5ahkqGUsNMgIqZIb017BglhMThKfmVTBbfJpvNpAlXdgQNbze4blhGExTFYRpAvgeoqNUp1FImeVPPJRBBALQkSAy+s0SNAtY+reOlCkyL+Vmrraa0AEStQzpzAdHeH/q8ARSHUuixQAm/OQ+YJVmK6TRAr7lPeSFDt85cwdRNe27K3KnLcTXquyrr6GZHgCSpkHgKyOD9li2moaQCJaQ2gWLllpL8E2Bv0fZ3wOdbx3bm72/7irz5EVgyLcPi7tjM9bTdvTtveLmy1Zk/U1ApSE1hTkBjWJD0gDTZ9rUBq6U07cHWQ3vZNrYC4XH+7BLWDnvTJzGwXa1dgyPdYcypQreB8aM9RgNXgUHlgr0uNq+9Qf1p1eyUJLmBb/VMFZs67v8qoCnAz45nTOAOXHrS/xzUho1psUCJ4gSpjuoApPZMhx2l6cusTetruAoasDd1or6gT/c3Tl+0V/SiPV9sMmy00rtoRoHXJpF9af+yxJNjfol645iQmSq45hy8opBt71eB0nFJtPzahGs0bPH5vuz28jaMwwfzn32IgQ3BeXkmCPNeyQK2YWfdXK3oAqp5+VfFKZcbJN2C/GFfHPQ65jp8kWJjODvb5hAnu0Wu6Vaf+Fbm6RKLAUNar18jaXEgWy/MxQZLfBMMBX1XX+gCjohMKe2U6Q8T3FZD5Sk2tx+bsluy3G9nGWMn2KQLtsIkmn5Tl90SG9bLeG+wDehZWL4gXQIwsVEa1myrp9HulkU7O31YvgFTYMlIObQJQnQFcNwA299+73R4/vN32pqy5/X9sl6//PmOwwzWU/sQwp+teGzKpqg0EbPZhntBHVaWErt38HZdf10QYVoGq141gtV8XmQPlqB2gRiY+PBz/nrDJ22p9ujaVvEfi7jko+d3+gM+kv+7xfrt4/TR1uEvA6P6bDSSxGinp8NuTaBET4PoLWFyQGDtdsk5Zq9esZxMVdRfmvREXvLs+BI4urYBCtk1ypV9fqWUN8Cv5uN8aMOUuHua7koKqHYoxLVDrfgSqCwFnzMtYgyYV3GZI2DAM1rQ6RDF4Y8w1Vloi99VwScbVRITGdT4OkQCfLG1wXYxqScvpx3t1luvQ1mBLEnbntCbyFa/Q42stljRfYkw4GayVSFzWPUFbJR8XANVL2NVB4fF2msZfxhEYR2AcgXEExhEYR+AnNQKEDkp/BRfFaFa4/o5he/dc9VClcvItLC32tBjTYk1tzl71ftUpVKBqz1J3K5NlADVA32JijNcDgghctmA+bAfj0xrT6PhbgXOBpsh8zeDDkHYVaupXJ9Zo8bzGIQZYtk+wZip+t0r1DOZgNWUAbFFj1G1rGRmQFUG/xz2FhbGFzBos54QgLMxPiJ9Ys8Cqbrb5jkGxxkq8n3pR29TIQJxDkRg0plBOaZ2BPF8CoTnGO5tSs2LMKRJiAKhyxRlx9Kc/u98+/vhOWxx9RX3e83brBkwRTqxTvmewr9bOFhLhTGKeZIBtkaPyxpL9VhsfkYatMxw7jrE7lgYchgmvwLHmUga1+DgH8U+Bqs/J9nagyl9DzbLBb0kgBakG54MDcNWYvqUhA0J9OLEOoPi0zF8CVN1PgnCBat+Wn5FPpqa1pOFrMjtp9SGgk2GEcSKoP0H5t1rbbbO7HyOJ3gmoW+L4/NXLZfvDd6/aGcDhGGbqCrBwATjVFXiRmr+SFwpQNvje1lgpjKXApNyAE0crQ3XEBLD9FDz0tDRi/E08PLm/jXR20vapTf39d6eVTEnwb2sa94MaILWZVacaAydeT31oUZUF6wRtjmg3xPFQfItJj0jKw6DWFTNchxuspYr3nVUY1CyLAqrKOh07wWUdfF0vnWvrrC/XJjLy+ygK3hxjgMWxbHTzo7oHdMatH6P7uqCG0mnwOrSnavq62hTVWdRdN5rYmnX35XxdINP2/DO+nMc515OSVEH9hdsGfQ39dkkKXZyyr1OuRYHqaZuzvrZYZ3fv3GgfP7pNTS3JgLPft4sX/29cjreVxSePA3Nqj+EAVa8Lv23hZO1qgdOSyXdJ8Nt+w8W2JsPg9VS3mFJ6JGHm+hyoR09vUBEUYE0SRemsagDBnuc+f8BnUpe6OGuXr76hPnU/47X/CqB6gBqAJIq1qK4nTYlkqC8BpRDb7eSEtb2gjhqJ+jrr0/mPA68f61SavOiKjQBL10jYTw+8kolKd8Ped8l5jJY8xuxAXE0Kg79zL+HvFeZHzkOSJYBTyx2Wx7CjSHnrls1aiJzagSkg6z12g3p974cxH0PJEHCrD4DzDlhV+bFBIujozTHAXKjZ3X6TMKDhDH1xbVl2TiIiUl+UM5fccwStwF2ubytUFyQxbFZkiYicvsx+KTxkYi/gXkcJcC658TGOwDgC4wiMIzCOwE92BAhx9gxZDLUrcBPYEOD7MCgwBCI8z/+roYzBhu1m7B1aGfpEwLKSfG0LNjuUNcISQFaYPfz/3Vgm5Cs0lVe37CFp4NsNjQxelNBeAh5kizbU7XpMsrFpmdGlh0MtoPsSExKwXosQCO6oFC2gJkgChAaLePwaECGxq0OrOtU4h04I3GE+UzIZwKD0jppAAtydHfZmL1fkv5s6ALvf1ITBZiHHS+sb6zuV+crUCqIBxhPev4Eh02TTWld/X28378zaX/71R7TbuWxnb34Lm7poN25Uy5AJ79kCDAtUE2zLFIXBreBRye+17FB6PXpCvmAwbmDNeXWTpKpFDezKefqXPPjb57NxZ4o6FHqXAXBWBI5VJTa8T7fiKxiv9E6N04tSXhMHSl5rzAZWVdY6Bj8eQw7F9xul13NhoKlVHJ6vfpSV/rB2Lja/kQoTRDPfZ9SdnmBudbV1o81vW6M6hVEVOE3aF98ftS+fv6YPJVVsuqZiorS8Yt2CZmRTF7qqamjEvE+QiVpHrEFSgvyAMAN8QJ3JCkfMNcHPsKKRSxYguE0C4bP3d9ptjK5eHCzbV/RQzRErIWWklKE7ypobFYCtvwNUYy+cP/NtYG8rD+WXMpZxUBXo6siqKZfj4fXjvjO21TdVbBWXalyjrQcVGA/sWcg+WbB+3Q3HFSDVnXx3ScTcJWnz6gjb2bBsxZ56cNWqp67J6qFqfSqQmCXgZ3ncNYVWDnpcytD9W2XCUJ8qUBWv+nrVPK4EqLaq0VSJZEJqmmWBe3/OqQ7ea4BUzHc2L05oOeX1vmx3bszbZx/dbXf3GJvVNxgq/VdWOOJv2dTgTD7fvqmF2Jlva7htXaN2XhXCAFSrhjUJnjDp3uM6SA0dXqA0YtkMcF03qVNN0qDUAsWeVk216zJOzgA4jZPWAaoZtwOMfzBQco6sOX3xHIB6VsZJqmkdl0tY1WJNBaqb7fU+NdW0p9lAnuy9xWUn2xmRgtcRP60j9fqohES/b5rI4Nytm7euNKxp5YAKyApUc5lX4sO6VBN5Lqj0szWBgAY5EuDUoVIhCtPu75s4Q2/BXPv76oTnet3wJgk6zZtcc4Jdt/f2E9MsZMEuEltznR0Cek34yToH/DMOSLvRICQJQMfVfAs9z/h6df0mSoNt0pymRE2FWJlKN9fc12iIU8kWZPwXCIO5QfDuMgOri2p8jCMwjsA4AuMIjCMwjsBPaQSIaXYVefVz8h98waAN2QmO3sogAUWR/MrOKdAyrCt+tQJxg4diUQ0xKsMfSJn3VW2qwVExSKlJSiBYgXt9KuZB69UIPmyGOJPgy0Db14y2/GSlvzpKJkzWcbIHbNaLhvkiYtoATGTX4KmJLW7MxRsU8vkGf4FzAJbigUt6fAlAXQOg6qAJpVO9XHmnJk6SRPZanc3nxaTqOiqAtuWDdWmGSRpyir8wXpoAMLdinMNPGdjtInv0fJkhi9N49N77d9tnv3hE9Pm8XZ18zfPUzSL13d2Bs8bpV3fgdZgLJb8Z0rBFxTYHoAaoKr/rCYbMQwFWx9Zo1TpNHwNoqWC8s1yBVwNQ/ddLusCpJzW0qRCheIJKd0se7AxnXFOrOhhu9fd1aWqAqoxpmKxMaupOfRThOuzTINr4m/8ZnANS19Lqo+ZVhu50Cd9G4Ls2u4X090mq186pRdZc6YsXr9sXz/eR+SoppN2Hjr/UuelsvDKpIXPF+0T71vSlTcZbVlUQ5rCy1kxW8HvqNMWoARMeeoG4ezem7dMH2yQWNtt3b87b169Pi5nlTXF1jju18l3bwSj3NTGQrrCsLUGdSZ2q0tPFNT0zeb+10CG+eFnmNsBeIO86D0tawGBLabG78JgwVbIPrxy5n1cM7N2EdwAAIABJREFUZmfQZNYGabPvddl0mest2MgbXCNvDqn79DOcq14PWf01C2QrG3f8Uk8ouEotckmaMy5vjbhyNLlnZD6TWChA5pEGRKfGtZg7t1UVscJwJ+fENtOAQMDq1WGbXuH8awKD8fF6+dlHt9sHd02Xfd+WL/4776OFjbXouRGpNlBKz09qycswyZY19Z32NEqBRVJeP0rpw7r2/qRhW8t7PPmDOEqZO/EaEgnr6Ntl7Vmu5YgdF/SAVBM3vG3nA1jEXdhU2MIXX7bL0wPOcau9frXRDg+U75rwUg1SvwcUsv0Vx3VyglXUKbWpWvLymVucTwhb1RmOKgemY3IY3oDmSi55WCXr12GZtSSbmeOXia3rJm7bngp/hDkVqLouOWcZ2hVqEJnUODF3o6tLwSvmSBskxyw/WB7xHhNHXdliKxzXWe5/yr81r+Pr+ADLo8MTxsR+0oyra4YSDe/j6dWq0oDa4wOSEcLV0lUkNRDW1YpU/7KwRCOvBe8/RQq8AsTCw+Za2Fq7yZU7A/AiKebvywDWsV41i3Z8jCMwjsA4AuMIjCPwExuBzqga+AzfBj46pBpGDFYpspIaWsgiVr7bYKhkhRWeynAK/SzPHFg0A0CfS3/SIFLqTouHSY/JcgUucmBKYDPHACUtaTROsm7Q/qeAB18LRIaRQBdG7Rtyy+4sGtY24Lb43biiAiLUUEb0yCZL5GmyUxozFctAwGPQal2g4EQQoNQOsLq1w3ly+rpSpp6xvyaLOsMt2F6oyjtljQOoCMoKcnfDGnEujOngFksJHbE0jqYE0TuAUImebUDCRz//sL33HizK0Repy5sREGoQ43u2dwFRBOgyw1WbavzK+UXrqBRP1qhMggaGqNjUYlQLgA7M6QBUizH600cB1z9lIxKCZvYjAdZtuVBLgMM1bs0Bnjl526sU02St6XqXar/9nABR96UxUP/kyCWLESrDlw5ko7OWYc0mJa00CQBjKsBZWaMKU3oKe7OOo+rmzScAT8aP5wWnv/3meXv26gD5IBLLyxl1rPZP3Qk4ddf2NgUOxVzJAXXtuX7DojoyHJ8YJ/XAAW/1XLXVGRx7W3t4a4aR0jbJiuqh+g1AVRY00l8deIP9C4yGpbX2mu2zHvr7AtwcT+tRkZYvGTdBg4rYMjsSOBYbGUDk+3pdqCvc47IljWOqnNhSzKXGTNKekVcLikoNkXY3A5Dutbj3bnANw4i9PDjpU+81X8ZMhWj7PsIoFiq+sF47br2CfteItYqA2DCmJpQ6I5m1oGxVgFWsudeW7sZRT8QYC9kn87gCtGx0C9tN5eMkQDYAJtPLQ3Qe/A6QXQOIf/r4Vvvg/oQ61aO2ekmd6tnz1KnGrDsGSUriu/pABjVgFZYV87S6TgSc1nObKBDY6vzrsbu9tcw+zFTIsHoDcykW4MujaOphAWfNlsuvAJZNprdRa9zNmr0+fkUd7VcwjfQEPdhsB/swh2eCQhNsgk9VGJoVIXG1FQ1g9hQDpSVqgQuk7Y6vCY0Q+R4HxzM49xZVGujPWvMNtrMpibBmS0nC9WSEbG3M3VxmnpZHHQl9JRX8W7ZzYE99zjXjcQlU3d4RKNFFnXsY3aBel3fdR1WTZMz4kFOuhWMaxOofYMJQtjtlAa4tGVy+9B14efkGsHqYfwOuSIRZj63T71kMtbzXXwe0XvDaOaBWAyXXm6mKjbUbrBEdhEmywKZShf5unvoMjT/GERhHYByBcQTGERhH4KcxAgGqxmTGPak/DKS0D2dy9glq8nfMRQgW240EEyuNUAgpIn/lYUC+0KDDAF2ZYzgrwS3AkvcC7yIdNiiJG7AgVqBqIMY2Mp/z2SzMy+L8vM1hV6cA1wmsogFWGBzNSzAdMXiXVV0F1QwBpOY4mKMYDoUjXqY9hS7AV7BzShU1QNq0VpHgXQnvSpaAUxNsWpfl508xyVluFwNrLaNHLRizVc6UWrgbm9vlvss5zgiYJpq1pK1KBZBluuMYIBeWsZsSPPL3BNnxlBY3u/M1AOpOe/LLjxmDV9SnPk1d6hwQrJupBqbz7bWAWc2T1gDdIU2kGwWqyhnTH9K6PJ2Hy7m03lSsatXXFdOS+eusd5/U/r5hAXcGJsisQGvaygzjKlOdVjoGp4IQZXvD3zJLPtcNmBKU+ihUmvq9/FpzFMCboL/6joYxNegWmBmV66Ka9jT1NuclwAaAapDv2tLAaDm91zb2Pmaet1hzyCn52M+/+gKGkEB5NW9HlzsE8rbrgXHVAVgWKdB6ypphxTKO1jV7DAb2k5yjbKrz2iu0BXceKvsW7KkodV09wi334/usS9bVV8/P2rdvlpEQ21PVXqcOYZjMPgxu67VlvXI3h+7Jnc7Ec2xnBPvWqRaqECDUNVUMeeBCSWX7l1Jf29D401YyggDX94rrQ/Ok5BR6MiCbd/xlWkjzoPep+1Sa/uKNAKBa6aSdjtdiuUJ19WtPdmigFLm2c6jRz+DsbN159XnN1ApQM3GVNMk167UIwD0H1OmE6y3Fubame0UvVSAcIJhzZgy2SIJMWF/bsGW7AJH1FUCVv58IVGGx92b05Dz6bVvuf5k7iXMom6qaYt1WU56EmSBb06xzndpjOPXqXkPW0lK2oOSXa0h5/HWY1QLYBd089P4zdKTJmrqfvU3WxOmYcxG0CVQ3d9r67ociXix8Yf5ef9lAbNSjIq1+SZ0mOOoUx9+0oJF5Zf+uxhX3pAvqVM8XsIMafq2oq5bB5rU4U8vKm9Do4JQ8S4Brrpte6hDxgW2b4rRbiQDn23uq6+EiLWdqbpIYSlJPo2JVEjK7XbpLkWyBUuZWkGrfYqEhrOrlOQ7M3JtMBFwiC/a+m9ppdupnZLrZdnWGERNS8jPKAgSkGyYCBKCw5FHE8PuCuTy5Pm+HsKNpW5NnhZqypsu8y8IR33fIswtYV5nUKk3xehn6Q7tv6qv78/1iGX+MIzCOwDgC4wiMIzCOwE9sBDqjOjAohhwl762Hf1fgZkgB1OJLMyUBYUlHTabbC1XeKH3ystU174J7XcMchPfo8qs0WB4yW/GpmibNYDlmGAu5k1SE8R4dJDUBETTObgDICNQWmr7IVhjGCWQI4JSQGQT5uWE9w1EVW1tHaxAPzDRI5UvnXwNsa17TdyahadXX6dyre+mEdjDr9DBdQ6prvekF0kqP3+DSY3Jf9nDcAuRG0kyQvGOLDOskCe6MgScwp+mfSVRpTd90T6YOMACimMKO7lLb+Ih2NI8Ivq/OnzIux9nnhH3O5gAoAm7+5Fg4agNvpMOFRZU1crCwRTJFttqw3rJk0sVoRMLpEb8FrY5EjXeBR6kQnxvmtF4vcOqvndXMH/wua52ZHtj2AuM6974FswGnBr6yNwXUKvAvtjWtairKryA7bBTvTWBdn5HkiMyaDrRJmAgMOJ+oj/lEW9IoTeT8FkomZ/fb9e5jXiJ4pufkCa9//tWX7fUxRkqX25i1bAeU2kvV+krlsY7TJemSC8Dt1IQFk1WrwDY1pQpwaShXHeSIfr5Y2vmUxBbTfHR3uz2iB6+E/JcvTmAll+npm5ER+NYMFLMlM+laDxAUqFbblg6FcqXFBdueqlGXOh4lzRwcUgPiPU6ZSb6qZ2mt9ThvO6VsFpDMczkW8b1MVw14dxOuZJLj8OTejQDP795QX8t7lCvbVsZrI4AtvVDrapLJdT/hZwWpXX6afq2yaj7vkciaDuY+OZKSQA+S36VsXmfKvd6yBkhwyEy6nYB0akILYx1msM2uTtqaAOr6rH30/l77+IPdtjuFRTt72pav/pn543pj/evEnFZA1nBz7WmspPT3eh0AaY8nB9/EgaA1MmDBv/WqTorS+apZfcugRvrcZcyhNJ1aX68kgsesqZCoc91z2H6fvqnva4cLm/q6Xb75it7Lq3aAedIbZL9nmH8tKAUWhLq2BjMq278slzTkOdPsizpqGFd736b+vku/cz3369vhNrFW16kK+p68C1gtefrwSE23YDTa9XL9vXKBsVjS+3moXXXdCEYDXFUA1HosFQEs/SnNZTBX0sVXdccFybyYfGkSxnvDCrPfpS3AMFQS5MqQKq32uJckGi5tmRTQSr0pcyooPbUXKvuxdc3l2hLx7iv+RZmTnNiFQT2DTX3NK8dZ7yXrHc6u7u3DPevd8z84+fHXcQTGERhHYByBcQTGEfjJjADhxM0UB1YbEkMAZb1mrocw3kB0yGgLUA1ClAADIgmkBKdKHycAgIi2ErwiHkZ6ucN75FVXsnA+C6MhQ+nvSm+3JwJZ2RrdSwk0lQoSwFnrunHTFi0wYARBV8joUgVlVB6DEZ1SCXOoc9uMhHMIYMy9VzBVZ8IRESTt7NL2gfM5PaIRPeeqm/AmgFfzppJH2vOUd2MeIqu0CTi8IPi9QF4oAIv8mPNTkrdOLemt+V7ZfYQ9Fd0IUuxeqaLQ7bF7wUBkyvZT2tFMCfSU8m4R7G3Teubjzx4i8QW+nzxte9akAtata53p9qvE2HpZTX0EpsbR/AzTY59NjlHJ77XOpr2HagVuAtZBqlnjUaZJ4tgh4VAJgTB1bx8FVOtRwLQe5erauTJ+L6lvEhZhZ95qdAOaCqjmUwt0DkFmAvwC7sVQdUAmG5M1IePIzzjBSmFKufX6WtiiQfYo+W2d6pKkwDXA4Hr7QSS/AoxD1sevv3wGUNUxlMD/ipq/i3n6qcrUbwP+bWGzRBLsY8J4msQICBPwOeedvAw4EBT0dSaTZE3yGpSWy++TBzvtEfJfmcMvXpy2lxjGWLO35TkytuKfGvOSO/qQIXN6ArZZK2FZ+zgPbKTnFidd5fRiKwGt8t7eBzVSzoBBpM+d5TMJ4CeIbxcZ34u2o8kQn7vUMTlHVNMrCAngZo18+uAmDrOr9pwa2w3Oy8slKgM/O0mjAi0ea9x+nZ4oC2T6KiERHlLgFumv66l6vzJlXQEhSFdqXxhP9i39YQVYkXQ71/ZKhVuzV7FAlTUnU3pz44Q6VaSfSPbXcYj9iDH/9OOb1AVjnrP6vp09+wdWMAkCwOlkq5hlfglIXacQPEZja/ZRVXnQEzkmdkpDz7Vj1sFEUFcjJLkjIBfVlzIh61nQlXPj+Yyvz3F/MQnAiQZE3viMMUNiTM/QqzfftstDVBIA05evrU0FgHqvWshCVzKkWrjIgm7SW5W+qWeC1A72kzirVIdrymtD9t9jU3a9iqu5E1q9nCOrdo4Ezf3KDoOdREDNoadlku0SqbWbKk/3a+iZugBUp74+Nf517Q8uwQLP5SlrRBdfxndxegbLSrIvjC4GSCQQj2BRNcdKXkssbDsu61pZX0enR/n3wcSmkt9zWNBTzJRMXNKUpj1r33G/PmdflyQnbvOvhazyJWzqS95pr9Qfwu+6rv708cN717/1+vjcOALjCIwjMI7AOALjCPyYR+Ato9rj2QI7ke4J4gwVBvlvsXUFXMInRvhrsLYlG5nWNBVa+AriyHxbC1h8nHIwgG6CPU1sARFIZ5Wm6e6bNjeRFwNyt9kSkGrAfXkqYGN7gFsxtwBbXCkX9u3TmMfAP6FbBU/Gmqnv6qDL9+9t74WlODkBqGLSEmmyn8WBpc8kgdUaUk6wqOF2GTjp7iszwL4NwEUgBr07BL835rttB8a3HFVlISpKC4vKwUxgPa3T2kLyO6cNzTYs7QS2dMo+b98G6Dy5Q53dS47hFIkv4FWpL6/PcdgURE0EqgCIGPkGrHaDKRkj6+9iCFOuv/aMrEcHqjniDlzzfM3iW3dl2aUuJ/xTZrX2UvNbDEsBVxw7s+/OmqY9TYHV1J+GUe0sn3VtAxvrzt7W9YkBgmACSLPvgLJ+3H5mZ1nLUbWYozWAqAH3lYw1+xLoyD5tILVcB6ieo6XVSOkANuc3X33b9s9h2gGnC2pXT2Fazy4AKgrQSUJcw+4rqa3qUFlE1pdMuUevm675mUjMa7xy6NZRE5T7msdjQuZnOP7eo9ftiuP6w7Pjts9nCwhcuxPrUZmStKXxkwWkWWvW4tXzfnrYSHfPh1u76nTECCngtNrYBLPzhPuoNVi1nqoCCq1UXWi2FUMBBGXwNfnKcHZ2e+DaZFMFNbpX/4J2L/sAkO8PkN6WhXCt+W6yo9Q7rrYBqA6LTGqZKsWFeWDQs/pL/jvIY3U7lvUd7gXBd8k/AGI5UEGUgCb1ziawwlq6LpBQ85l6u+4BVHcwVVrD6AftaXv43rQ9+fg21xwyUmobj5/+7f/P3psuxnFt2ZmBISfMHMVRw1Xd9vs/R9td7rbd7a66kySKIgmCJOYcMPT3rX0CoKrs9v97IyEIQGZkZMQ+J4J7nbX22qgYTqKASOtU3X69FHAzRqfKIg+yX+tTkcdnBSLstuypcnABYNW0xows4LTMo1yAq9cFrbUI0F6o5wSHytYBcMZhffoQPPxN7kHIPmhJ8zPYe9Gdn611Hz9WO5p0WEK6HjbV9jwsvF3RouYSp9/TMxZVALEyqZkx3Csz2vwnULXGU0dfx+GKfs65D3lAPQBVcv3VwoA1qk7cHH4Wk/zThYH6djDLEbrGRFZbZjf7dVsAb7ZLLGRMWRhQFcF9K+UROP+WUiSCbY6dhSHuw/aqvhG4+9ncr2zhteAefX5+ljZjN+4LNLykBvVi7Ryu9Lx7f/umADn/RpwDSicsLHg/mjO++KBzOF+XEfyvAGvdu4bHEIEhAkMEhggMERgi8PcVAVIIGNVKTZIo3DELYVX7XpnhTwqosjJerRuEpiYXQoHePdeUtUCrbKqAddNkMEwr6a0JEknp2NpPwVaSt6p3MlGyDjRAFZvcqZJaEjITqxEJ6OYun0K/TJBKN7fBvKwOeexqiQQ4bWqKoZPrFZxey4Z4lLKO7MOfMRORwTHJJwkU9k6ov9qwQb35PWB1iYTPbn5jGVYS15ntInSOTRc/W8wAwKmB29nZqnrAJK+20SlpprnxiG1kz5Qk7u7BHO/q/ut5UR/4+nG3Tw/Oiy9v2YdS4q5jV4BZtrPHKoerfDhAVXoubr/NLCa9VP3bujsNYUyqRViyLgVU61HjdT+u/yuges9M3PVLbXWqMc25Y0dNYgtI1sPE1tYTokqOMSC0FjYKqfRwpRYR8j7r3wJGS+Yb9ioWp76FcclzJRmNTjZAtRxKlf1eKirf/y6GShck/Cva0Hw6O+3+5c2b7vN8DICUUbUNBjJfXtPsZw2QeoueO3MwtX8w5MQ17WL8fP7WnbmtqES+qPR4s5fdOra8d8L4/fhip3u8x0IENYZ/EqjCMJn4T2TdIzNnHmtqwy9pNRPpb/QABfQ8t4D7YjB75bYup6kh5D2RIqf9UskwI0ZNC5pWA+rfhax+N8brQYC8VzDosXNMgpDUFMpu8ruy5z8+P+i+IOn8DBumtDjq2DZfyvy3ahjrvUJdF5is6fV69O+aE6mDzVxzDhZjWIsbBXDTB7Rn6fj9UpdYbinWJt/Yh1ewJzj13GSKrSPn/dvrF3iRf+nGmCkpqX2wh1z5u8c4FVMXv7Hozn79T93t5W9p4TSihn2UxRs+MNcLSoPxDt8aKXEviNmSZyeilWn1fmAtrteXINbFKI/WE1cxwnn6q+Czzd+EuTHmoM7q78tjA6dfJmJaKd2ef6A+9W3Y0uMTTZSonebwIYUD9K9cbLFWPmAV4yGY1PM5bX8wWtIQLJLfSGZFqc6L4khjAMc9cglQTU/dKJWNcC08+FNnXUlea/GLDS+WPCZLbWGjRA6lUCihhdeVzG4DhG2hxPrU/EvA52u2lHpVL0N/txi8yYddkCjn52JsIyn2i1jYrmaJpPicpseWXPia9+jLiH7Pu1/5+nT7DqHvw8yXCzjUEQoc/31ZMO5c6W1eF3Av0Po1WL2/X7UNhx9DBIYIDBEYIjBEYIjA32EE+Bd/zyX6lqb2QKdPQMux0drSJiJMCMont56r3zVNKlbThNhnBKkTkg8lweYYpunXjcnURMm2HdakmltXimu6qEDX/Wi0VP0uY3ZDS5gRLFbag3JItkUwYdYRdnFGMqSxiS8p6Q0bnGrW9Fqc0uol9aOYmZhxCSBXJMljjJpGAMKAYT9d9gvAmubzMCw+lOntw8buzDB5stbLWjpempAYz+ipOoo8zyQt6W2S8pG1pbAKgkxZrMkW0tEJIIcw7OyOu5c/PGYfmIlcngJUx8iC15ABw7wiKab7DftFzgggWhdEeb4C1QY61nX0UXYnyOf3SBeTubb2G82ptMaqhx49mGnMVTL6WnT494yqcavtNEm6Sw6pG2sUzN0l0NdJCroUgBfj5FubJDjvbp9dtE/ATbn5CoR6ZtD3CFQ9ppL9Ok6pqWvlaTewqPbfvCRZP0ckOD34thtvH6TVx+p20r05Ou/+9e2H7nQxxjyp8K3yzuX1LHLfa+Zh2Mc2/i5SCCojN28MWxh4DqP6mDZDI48jIK/A1xbM0h+plXwIUPVY/vTbaXdCQu4xKxmfMVYyk2W2KvK27lPX6rquMs/ySlMQBBVWSNMbMyOinLzqYcUQi4Be5cKNLWvXUpHV1arGfqce50ZMlkrWGamvKgCj2rNrBEYZ8w/Pdrpj+l2ewgb73ki5c2ziNhcdvFZYHCiiLX9es1gQ0jt71IHV03PBR9wnY9hfd+wrMlJrIevcPDWvO8cwklSZPRjUG+bAiH1sGmfnR/rxXnWztTlg1TY1SICpc9ydrbrvf/iG3rUs4mxSvfj+v3VXJ38BoJYkdUwf1QRMdQTy31vkv+swq2ld0xQIdZ3UNePxBnwKUmOm5Dh4scmy8lOZbpQfxqGXsXPeMQ8StfHc+g717M/a4MEvUpt6c3IMi3rbffm8AUhb6+ZzwJ6yXs2olPsuBI4dC23r3dk5jOsC2S+LLenW5P3Q4w/T6+KJl1zVgqaulcFIDbElAV4j/Bf2XzDaGFP71ApSPaOAVCaQ+0iZcaTAXgMlv+57tCbuAls13r3TcdtGttW5ZA2rxkxOiDCm3PeU9i6VDXtt8IHW7ceBmOdWLN5Yv3oOSk+LMWaRAPUcR+czfntz+zO1qh/5N8L+3LauYSGS63iu029a1NRCjvLtij+LGPnXxUZGLkhaSjI8hggMERgiMERgiMAQgb/3CEhBkJ5Uy44wpklWKqUuqFPAplLZHv40+Wies/2M1kmC1QK8acdBMqX1kpLIYsuS/wFeYUFgZyYwnGP7Gzb8VJ9aybp1panvMx90nzIMsCcyn9Xuo9qKKI+z9cwtks8NjnsOhTG/wnmTnWLFlD6AFMumLnatNx9JywQYVkCiQFUWQndLE7V16kRvZ6ROJoP2CuTztwCkEz9bR0zlbfZmJSnzefNF2YxNj48T3ADgTJH5Ci7XrZ0TVwIsZyR3YN3u4Tc73TfPtrvVySEJN/FBcmz/1Nk222hWquMvNatT+lxuwu7G9VdZY8hSJaJlAqNbaUkZZVdbAh5mtQCqANFvE9Z69AxEz0o4QrVND2MzSMHyjkEDrCFERV1QQ79jUguk3Io4BKEBtQINd+D7i6VJytwYtUgpwz4LVNvPIFF3LTjiv1bfHCU1QDCgQMDEZuTFmCatdeewo9OD1zDhe+k7ibdy9+d3J92/vjuOcZLGStZJ6vq7xFRpgQRYd2AlnhrwpAYV2ttFEEGqoFVAF/aQzxFwhrnSLEbmL0BVRhN2nPH648s9pN8wZswZpb/2dS0lAgsjTaYr+Cv+tIDkTBm5ADL7yoneXUtVC6osVlZeR+rWi5VtNTxaMD/reIota90+C9y4vyh9a6kn3S0Ts6z+ZF/h5ZoyQYCyw4rJa+bh59PL7uTcmsdqz9MD35Rc+3ck0E4dgRbHKFgJ9taxOxOjgKqg1GsjANpta8FG4ysPquorqz1NmfgAfgBU1qx6nBooZQFBUMbv67DyLDdw5zjptpGJTnCR3d087374/nH36IBrYwJA+vSXbnX0X6vnrcqLCZIEx9P4AUxvqeNe3+CCkl3lO6y6iFrgan1qTMgqmjH+sSShX8DR+Cen166VzP929+PYoorme33rCfvfzznc2jv16K+UKQD+P3fd58+3OP0KUq1NrXY+lNMDSh3TDWpTqU89g2VFEux9J7W/sqpc646ZxxqQHzXA/ThUHWnFNIfo2kVcfVutqgsBGYUCudYTZ5smwc/9nedkWa8DTGsfsqZhRZ1nnh+fIzAV3Pp5K9t7KQv22uWzPcYF8997r5Nng/uo8msXl/QUWJ76mu2H9HivD/l086k7QdZ72L0Pm1r/IliRTHsn7tWqchaMuUC07lca1qGCCLuK43p3wK38INLgql/1XHt5cE3V4TFEYIjAEIEhAkMEhgj8fUWAjGBcQLUlancUj3AzjEJ/wj3sMZEIFM1quq/b305gWDydeyORItnRzMgEpGpeiz3ShAieFdakgGq10TA5rnYFYWg1deErIl2SnWLDkGoKYAMwbOMC4LUmrd58V191SWsb5b1CZ3PlJeypyag1qbKzI+raNgCkafEQ0xF2cSn7IDtQAFYS2CaNY0yO1thWViw1foCGGyg7k7ItDJoEqNZ5JZckGRMzTmFNNU7CrQlTF5kwGFX2t01bmtffP0JKTPJ2+QWZL8eB3HTK87aimcG8btrCRlBLrWoUiwDk9bTCaeGTams1d2GFIgG2kFWZtpF327Zxhq0i2gPVvn1FMakt6Q3IKXBadYb1ez1K5rluXV62acAyYKQ3XpIZLRCVgCczLvOtJNX9YZg0h1mt91qjutZ6LBaRw/8CYtkubWnqCASYMqdn1PJRItddIQvfevCSRYj9AFP7pP7lt4/dzx/pscnAncuyytgBaK/XtgOgVoDVFYygCwnVo5TEmFhuMmAaJMkiuujgrPYQAiY9c481TLG1tzfdwc6k+w8v9qgn3uiOYCT/FUZ1CejSaVegKvPahy5puPWtfI+tNRSfppa1zqvARbFjuv5abz1hLJUjh5Xa+BYLAAAgAElEQVSNRFk2q6CHx+fD6sDqYdnArocnLuV9JaGtxZ6sEeSD7kGxgHEfhcHrpzvdOxx/TziHmD5l373Bk9s3lUFOXYAtcBKotGnRtrhyXghcuC4FpgXwaqOA9Qx3AfGsc7gU1Zi+yJ+V+oZpb7FgToyoW90EqI7pnzkFxExh8w+oWf3x2/3u8SPdsYkLJmTL9/8M7hRcYWpGzXiuA1G7Bko2L9bRNz1V/b0YbRclbtLWyYtLpUKN261/Z+72i3P3Y5S57fMCSm8WYSDZ986LqhNHCnx9/L67+fIbxkPXaUlzfEwJAW207Il6k77Q9jm1TAEAizz97Jy6zAvvi+JcjY5cCHAieth1TFf2oc0xa3Dl/aoWkrzKHeJ7AFpzI4qPtKlp9d2CWqXiAcJ1W6h7rXNcplQlhEZY9pm2J6wuysbgHvj6Yt5v3TGvq1zx1U0WApT3Li5ZwFLyzg3O9y4v2OZcAyaN7gCrfBuzBQz5Lze/dl+Q9R51P+fe/mDtGQyr9apHnGWv3ujnqv+CaKmnCR5tivja7h4BVQ+6z2sfeZ+sKwuSdxLhul6HxxCBIQJDBIYIDBEYIvD3FQFynJ2WyvY+pGVxcQ9YTTwLtMq+9AlBpQYFipT+hsHM++7BiX/PSDjWW09PWVafs3p1C1mXjsDX1iom/akkzEdLzWs13uSbIxTAWn+q4YiJvNJNgUZvaGvyNSaBkgVYIT+LqQ+701TGHHTE9gLddXurmpeaTPsJJI/XgE8Z19QTknSFHdCXBdC6CWjMOZl0C7ZIBpXgTcLaWFsGL6NMFxBkneoMoDqFedM5OEQ1CdyYhHr/YNy9eHXQraBcpvxtr9Q4/QJGJ7KqO0qV7cdpG8j63bYQa7anicSXz7AG784cpqSOYYjCphq9ZgTzO4CaFL3N2h6E9uC1f+0enPYmSsXKCS5LslujLcgsYJrgKvtrZkr52yRXs6o7VravpSwGtWpRZVZ7xrbqO3WNtW5RxtWEW1Bwr7zEeIZE/hygeqmkdboDo/oKxnQXthQWhvf+Ddnvx8+nMfy50BnYmsCbLaTguIiy/wW1qjcYLEXEySFsAEwi+3VmKy0nxikFTpwcU2W3JfO8IxZ55TG1xT8im1Xi+/540f35PS002Mb5UNJbAYEAJas3YVgnOkMHaJSsuAy4qvYzzsJGtdZa0o8VcipzUxbO3aQu1YPI9WeIlVIat1oYqOdqPCIRdv+5jIoNzjlkEcE43yJbnnQvH+12bw6RLcOoutgSEyUdgdvVm561wdwuOPXHW3LUYulK7i4IieUQ13UBVWPh8RQLm/PK2kMBa887oC0maLWgEQfjHCfnBbAZMb8YcS4d2jbxPQOoPlg/7X54udt98w3LTxNA0yXtSz78H7yXlQtdv2FU1y3udhAFqralEZBSp2oP1bJ0dhHHcRCkWt/N+KtQaFLgjHvGooB67iuZq20hrQLCg+ObPKCF1ZOKO+ZJ1x//Qo0qstYzetO+5+gxUVJ6WxJwYyPbyPPUpJ7RjuaS+tS5/aB9nV0oCc7ijFeqE4B5IrB1fO39nFL0ttDhPUeX5Eh7o0QohjMsNkAyrWb8VAG4TG7619ZCTNyW2U4wa813Pyc0avJg6j0lc08tMr9koSSAt3pLC1bXlXrztWK8vC15L3SeXmDOdT1n0UVWFZOl8xUOv6gxzhnPY5jQj92H7nP3htrUR92T7gV/v6c1jezq72tQ9T9Q7YATAN/b2jalpMNFzxOAbek3imkdHkMEhggMERgiMERgiMDfbwRIc3YL0SW1LV6lRKP9CrWJjxI0M+gCQ/VKJcc9gJyQVgpZfa1gJyvvvEeuVQBQwBbGknQDXiTAFujYIFQTGVubxVekaUmvFeS1HqkBngWYff8EaWeyN5MvEzz+N0bWGJdLaqvMsnQWlg0xqUrbGJNWE2iyUD8jklqdY0m4BNGbgL4k4YIWjY22YTa3+ZwACWuxAKkmTJg6KStW3pteoeIS2VTY0RkGSZMZsmLAJhtH4mt94RPkltu71MCenXQHgNkZ204ASEp8fZ8s7JjfZVQtq9PcR2ly+qgCZoshErTKAClXLIBQILZMlQpq1FhmPENVFptdEsIal/ruwWs/zvWz/i/bZe2lwNT3tueaxLdo6Jot9wysiNNkFvBwx8oWeLX2NAmwdW6hd/ojlK0SlJoR12xSAlnZO3Hlh71Sl7Chc8DqpYBnSmugvW8Zw20AKXJvmKi//voO0HXOCBFfWNUL+qfOqU+9YpyuiJF1rFcA1UiRwyDKAFlXWeLnkXE3tjKeTgr+M+H3MO196rkKAHX7/eGbrYDb377Mu59pT9PHtp+DxqNnsMYuUtj6KPsudsy1hiKulIGWvNczd94KZJWKB/sJMgR5Ybg8BGJtDPN+z7RceWXEagGhLgeP0/3XWJb0M1deA6qP92fds4fb3U+/HQOaAKqAOD93FAOnmjPV07UONHJQhzasquBL12dVBF5j5WostKyPCWxtc0jjtQJ+SuaL6auesdZbytLp9LvRA1Xeuw4YshuzrWfGVDGOYFW3Yd2eAmdePd/pnr/Com2qw+xlgOra8jz3BFvSaC4WKbz1qmFSuR/BvvfmYwmO4FQQm7pkVw5crGgFwc2IrFqzOECOAcfYAF1vCuW5b8Cmdps7ufa7OYsVh3+hx+h19/mTbr8sIxAigeCKOesijHex5Zz5u2BuXuJKjSR4RW1qHM+ZvzKhzn9j6KKXvV4DQjkOyxucExkHvlPhnMuoZ06Nc413ufbWvMgCEBNoqTTd1xsIdQXCue1CiBte2QKKfUUN4DiGqa9FDnfS9129RsorWHWRQRn3HDMuYzKmpdYmCwSR/DKfbqjrX1L7fEFt8RnOzfZK1eVX/4BLvt53v3S73T53/i0g5wee+eiR9zeEXAvleaBc3jv9FmD3Iuoar1XgL0eXK/Nupn315uHXIQJDBIYIDBEYIjBE4O8oAvyLv9fynHvZWw80+5SzIEnVsFrxeQ9UfR6AhaNqz6auB8yGm8j2roKb6KaxDK8p+7VOdfOWn1a2hg2sxGgkUPSdgCTSorzfFjYmMlSfFnvAX0Jd296EObBmzmMA1I1JPOcx8DA5w8Aox1pS0zESwCmgM4YfkVSSSJJ0WQ9bOaxAFdMepcOys0iENWJK6xplbUh2b2FNZyTCGkQJdgW/4orIf2FTp9QuTnEnnmCIZD9Bj1XwqZvvYwDOLezCJmB3FwC8jXx0Zm9VgOhsKtL1GNgWdnUCAN5UBqrZk6pe9qUdsOyQEs/QVn3dXXSbJrJs2GJSeWuNQGWxdY5JvnsU459hj/pHW2LIczIV5fhsTaI1c6kHSz1hsavuNqx104NWfSKvKweNnLOSyUr8RVzWvJV0uGTCtQ+R1lrYGl9p9YFuRp9cc1Fr+q6QUC7Y7tykfvywm+2/IljTAL1zEuNffnvbnc0X3SX9Uy8xT1rh+CtgTQ9LQQI11HP6VpbMVbffBlTjzGxdYPVRFXT5nfkeANXAA2Pr608Bqq8ew96xjUD13adFFmec4AIxk3/f3S/zGGprUzcDPmx1U5YwaUmTUxf4keDLnvYLLg2sWgcqE7mMHLXMccLaWnfqR7poILvpEMf8x2OsT86MSF1tYZRSJMjQ3nbfHGx1jwCrP/12guusjFgtIqlQ8IpzLcHwr7PP8hly8aMCUQyvW8mqVb1vZo0scptrqTX1erIW3OOWJQ8Ysvcx11zqNbn+7J3sfgT2nOemzC/zYxMAvEmv0hF9VCdIPHcArI+BNC+eYET2LXWKWx4EHNuH/9zdnn2MWZKANCBViTXX5y3PrY23y1AprWu8hh0D7jVq6lV4tAUeQWE70bqv9ZjJa0VwHVToXJVl9Unmzt7L3A/joHt+1F3TP3V+SR3mh647OdnARMlzzZRPjapxWmCsJEi9gFG1Z65jJs7N7h1bzz/Av0oUUuvrFSwj37enChMv+9rWe2J8pRmT9zje74JArkfvodU6pnfkLUa55rX1o72BVoBquw/cn7/7rc929inzXeG0LpPrpFp6reEY7WLKOn2ffftCB+mA+w5582X3+epzeqZ6NC45XvL7gq8jqlS3YEkvKfafsxCx6D59dQ+qX5X8bgNmNVk6vT1kltgiS1dgl15kUr8Gtv/u7cMTQwSGCAwRGCIwRGCIwN9JBEg7dP01Ram604CQEkm237McH9BYKXNv2lPApqCq7Gb1OJ3AXpWEstiVgmu1h5ICs0oOoHI7oWpI0Rhj6JwLxxpTJ5PqpMsxafJzbBDfpyd1JJq6xGe4VvZJPKcwKamNulkESE4Bw75XflYQPKU3a85BF02yxDmgVPCSWsVWC5b2DIILTXYAiiNAp5YgV9aICTpxIJ4JqAUNbgcDKoC1FY31ZZsAzfFMB18YPBK58RQ29emUv33PklY01LcCUHUDnmmmRKI3GrFv9mEP1Sl1qmMA65jnZSoEvMp/YwVrwkptbvqoeh5JzosxrURUpqgHn41dDTEi2K9RyP/zwwS1/r5/TWAqSO3Hv2dtGsrtGdUGVMOgiTADWBogDdNjYln1rVXfWdLOSH8bSG0Qp9CPtcLmwDG68uNlWQFCANMlkknF4conz3RQnTzuJrsv+Miq/TvBYfTX978BWG8CUs8wUJoDTCNZNllHw72QfRXwAhBc4CgjJevzytxI/FK1oz3EZ6hj2lV/y5b79+ODUffioYwcQPXTvPvwmaRZhp03V59XHUwbUBW8hWGUrZUVczv2mPMsN+B6VMscW+/IrjrvbHXjGC1lIwP0S0bq2Mp8KtGUGbvJgoxxLtYzC0SR//5+VAuIlAT4GX18D3Yn3a+HZ4CmYtuc+9bZerRgm+zPGaPM+CbFse0eEIbU8eU8uSL9LGXJ7t3trCO3zU4+n2/Hx8WEyFTtoWqdK8csIxepvfW2jrPXvuw547VpTTrXCZCu26fP8D5AdRfW7dH+TfctjtnbmpWx/SLOvz+lNc0a4FRJf2pHZVRhWLuRvVRlV71eXMhBAcFizm1cdVUh2IfYeJXaQNazwGjFuXr9is6lOts15XP0Tl2fPa7bo8zw8a/d7cWn7uzkpjsCqJ6esaiCrDfigQg7dOwFvF0Aus6ZiyvuSc5jo8bnXVuLGuLWa8BVB4+1FjZKSs1YoKjI/TfDzme62Oa6UR1s7jNXzB+/M1/bwol/h7mWrXY+axDH++cwn163nlZMlb66H3iK94y851COv7an6dnVJS3B4hrsgoO9VCmdmFOvmr7WBOYUJlWpry1pPEfv+5dIuPH9hRs/Dl96hgjYfyfmMUbq71k1b73y+BciP5fMgzJYqgXLAaTeX9vDb0MEhggMERgiMETg7z0C/x6oJknrZVUmEA0IJSXqf//9inYBIVhO2E8NlJT3JgFXclvpM89qaCSTqrBLTtRExHrTCrEJsOzrmFV0ZbjWlgaOCiiagUx8HmVc+JwNGLOe/bJWLtLdyPdKHufnup3gZ0Gj+SRAjTFT4uu+lzS0FxgU7C3ZshLfgFT3h5R4E6MjZWuruNxSg8pzM5qfBsiEmFF6xzv9HQmv7JzM6oz+rAGv45vu0VOkvoDcTf7eouZ1d5d94PQr26pEeKxDcAOqE4CqbTemuBV7nDpqrrOd9Xdx/uVvW69EBn3n+lvJewyWQmvcj5nn3VcfVpwr3umzmZrjPuHNL+zFvqhAc2tPg089tlp4EGwKYgNORVLuTLlvbVjfATJm6WbSjfrx9SY1TE1rWJ+SBOctJsuwpnUwfkTVqyqLXPB9Y0LPuWmUtDF9TO3wMwCodaFr3ckFEtz3h7Sm2QSoUv9HPeoFzKqHtglgXlzb9kL30PB3HLs9fAWOFZm4AAfzF+PkG7MA4fyxZUjoQdnJNUAerN4jXGTZ95uP8+79lwJrAYG5JCrS6SfJRrKHns8WbLiS7t6cLIwqH9ez0u5PYLME0UQqzuvO/6g/XQcQsAbgirvqKsxiS4C/JjjK7NvYZpGlroGiW4vN9CQ90m8eTGnzMg1QtcWO526NY2pVfZdSecBTMXzqsX2XrLqye3FbY8nZVlY3Av1a+eDholHDcLmYBNiNSc2wu1ihfLQWJq5hzUs4TDxaHeSaLtrMwSkQZRuQ8nDjGPnvUfdg57L7jhY1eztl3LP4+Odu/vG/p5ZbIyWl+Nafrk0BqJPtAqqaHTnQcc/WFZixS113tagJA9sW0nIB5zzqAqmFF8NrHIlTFgo4zu3n2XdYVqx8bz79hCk2AOzopjv8wL0GZ2olv7al0TzJ+TGfbwJg6Z08HwFa+Rx3mU9x/iHzFcTbizVj7cdUqUUAvKUAFq6LrwWqrfdpAGama+lfAko91tzjeF6GP4xwKUqydpC+uowJ4DLj6++WSTRVRNQWDSAHE3rZuriAiVyBYoUOsKsuNghQL2Bs/eYzlkzgJbL/c5hwTZKWMJ8CVXfjgqLP2UX1invLBeN5AUD1/s9yYZs7/6Mf9+PRLs7/n22Hl4YIDBEYIjBEYIjAEIG/twiQ1uy3jOwrGqalapVOmRabpJo4FacqAEndZ1Jbn7VrKolhe10gWhWmSf8CAvVwLADbgAEJmg0IlLrRACbbCFRTzxqjFhlWJbbKH5EJJgEmsaLPqdI9AXEdm59TCbfvXgPAjkzW/ByAmLn6NVmm7r9C0TgI8zPcAy9OqIPK87w3+4fNSR9Ynp9uUfsGkLxCrmtNq4n7GMA4o/5tDPgYw56G8ZTBEOBj9DKCcd3GXERGNHJkZL0TjJMgc+P8OwLoblPHmhpV3j+FLaUVZOokJUsDUAW1AaxEwCTV3oUCKR2AE1B7GcIWhRkyg41utcWjWBkfwavtPBttkvjfATR/j0S02JtCjQIRZb8mkA28JWKFmgpc9pl2q9Ht0+6WNKduVZOsUEplwpKC4LzVGtbeKbn2FSapka01YKKYMiWak/hfCVQ58TPA7Gj2BGfmp9SmClRH3cnpCaDxC3Wpo24OSJ3j8HsBi2ptq7n1/GpCwmx9qodgnXWZccmCljGXwKVYwDI6KpY1+gICaHhN0p0bLx5oRGTN8kb3C0D13Rf6yyaeBQQMOJgx89EYCDZ9jAJ43Ref69wMkvC/SsR746TId/08gaqyZI9JKBfQWDgqrWr8RGJ61fp9jmD7Y3jFNn5WjXvtO8BRwJI5Dth+tN09BKi++XDaXSABFcALjKbOY4dBAOax9QDXQYs8voC2YLNhN8a3yTBlK32vr/PetGMRZfNwW2tSl7rH2uKGAk5BmeDIq3AzDLTtpQrwKMnfkFFFJj+6mXePN09gVo+6h5OT7vs/POke7O9kWl7BZM4PbVFjvS5PCVRx+11TBjw9QKELmFTem+umalMLqHJcUSQUUK3rpikUGsjOFZIgFODLPSsIUvtu3H5dmHPeXhwDVH+Gbbzu3uMJZI2qTOdSoMoltEoNKgwrAFXZ7yWGYFcoBDRAS/sjwWXrkUq5bmIeNrSvkXW+cL/JPcDx5XAtEY5Lb2NJXThwfHvg6Rill25jQnNPZu6VJLguXetJy3iJccGh13FX5qsiJIssDlok8YwM0vqYMemS7sxmMcX+qbamuYFlvcHlV1nwnPvrMUzqp5svwFFrt10oLCO6q7UVz1hn6oivaE/zNpWrcVzOoujwGCIwRGCIwBCBIQJDBIYI/PsIkKMctPSsEst69KDV5wrY9EA15joynPVsEqgSCpaZUsklC9S6pUmo8l3lXgLVPBt8VCzrZE0IWyDVvqu+W6muXwGevGZKWzwViS6Jjp/oa3K3fobPpj1IEspK5H09Zi7ZHyxA3EQLoq7LGvHbSLMOk0+TvrC7JmoygbQc4bjGNDZdhx2NtZPgyvcgnxsJUnURBmyKoDdBmiMZT4DkZgOoExlV2tNs0xd1F8ffCUBgMuacNq4Bo0RLZpZ9C2DtnzqhZjX1qhosSQI1ttX9FlskneaJSd36bc0qDFKYLuXHgkoDWyDo66FsHNxX49oziTV+Xz8CUgWrAMqwhYXAmr9MY5eMRcO1JZMsKig/2+dbe+g+dAH+Hc3WWNlbmJVIggNM73ZWxkopMS7nVHJqZLuw34DDC9l4gMJ4+xtqVk2+x93Rp6Pu3dEXEmVklcjJFxgoCVSFLwvA6xJAW86rxobxtJ2J9aICPkFqgF110czsDO43gXZOFEMYxpINXjycwUgq4e66nw7n3cdjGUFnBcBE11rnIAsrCZnnZpDERe5JBt7k3ymTwuYKSy8bFowWUKxuwrrhRjHANssGMiIdDkotaapspfO5HItrwSF9TfP5bRHHIWTbqlPtupdPdro9arUFqpcxHStJqYxqiYjrc922SoqbFLUxaoLwgFDin0WI9h63DKbLXCkGeKVLrAZMkcECilqLE8FVxaVngpG9h1nlXAE/1/RCVvo7BrDurl90TzY+dg83v3R/+OFR9/DRXh3b5cfu8h3Ov/TGFdyv9UB1skOdKozqpvWpdX0o/13HAdga7jJXsiQgAxFAJvBMdJy+NWSlAMi0LjfwBGPEvmdP8/npB2tbGnoizy9uut9+Vd6bbjUwqJ4vd0l2sQCczpH8nsOqrq6twfZgnQ8aEHG30XU8Czl+cC0GCPT9U5bfOvX0e5b9ZIdXtsgSDUe2XOBRMyaZUbdR0RFGnsUApeeRiQt+3aeLGzx/Bfh0IUSDJBcPrM9PTTEnttIwyabFLpq4gmZMsqhTsu8VLLJS31udhwGsK1ocXV5esoiEsBfTozlM6im1p5e0pNnt9sKmWopxsnaW186oOZ3j3Tv0QP3dbXf4Y4jAEIEhAkMEhggMEfgfRIA0Rka1UtRiKPvHPXi4Rz79NrV15aUNBvWmPUndq74oTCc/twJJrQ8s/1+/J5qStJYDSoQFsvtr9EPkp1ZKWfkneQ0DFTFgA6m8IJ9bCbkurbFrynHI5AZkxRVV4AlAgQmVERW42tjjBpYmkJbtY+Zkv1UBqIxvZMc6xxYQt4+qZiGCh6T9JIiyDvZiHVNfaj2ijsFKhLf3YFmpQ/X5dbaZ8rvA09x4n9ceP6E2ENnlGuzCzQ09AFcXvE5zIGpgIW7DvirzjZmSjr+pebX1A58jMxTiR3ZIs5XGBqVfpOeubNEEvJeXtoWGBi7ugWoDnpH41lgXlL8f86pR1RTJ55R+euL8Z6KaPqHEIuxrJfG9RLj6yd7vf93k+xqDlQaqIi9MoaU7E6i44OB+gIc+n+JN/oSBYgDyOb5FoDpnjHVKvaDOdLL/GrOqJyT9MN2A17fIfo++nABQYVQZywvkv8LHDhb1bDFNfauOtddsK0gdtd6p6YsboyJminJaPtZlD41rRCsBi743IPGGXrgb3evHU5x/MWni/H86XHQfT5aZw9Y7K/NNa87EtOots26QmVe9SkcZqwKB6dXafo87r6A4ckzZLP8rkFxsa0nZPcY6bhlL5zIzGjZVVjKS7FwHDXwKsH83rgWEX+I+vcvqyJv3SDEBhXf1rA6dx8M2Sp4LSLtfnhD4pBZVOWmxgDJ/1WZHAOP14rVex1zACHmu4NRaRtlTTmsJirNdiiCpQKHnJTDmO21vql/nDY6x4zX6ZwJUx2vn3bONw+7p2ufuxx8OMCV7kPO6uYIR/vU/sc0ZKoVagJBVvd2Ccc11YX3qjPhYgMxrMqqqQpAA31KrKvjqwWoxpM6Z9p257W1RcFeMn5LkNWTna9SoZv4ah8+/dNcw+sefb7uPh7j6QrAvAZ4rwKTxuma+Kvs9OdXkTZVJLbzl2vHeBCGtmVHKYFU2OPRtcSJ1wsyXCfXsyn9lpecAw8UlY+5CS+ZpzTWB7gJWU6CbcQmjmsZHBbK9ou2B2mpZV/Ny/u3b1mQbrzVb7aT2mfPW9VrQa929ig5ZXV6bY6Rkbao9qAWpF6gK5lcLFpJYlOJLya9Ov9x1E0/P5yIy4CVi3+Pu7S0OyVFrfM2ktpvM3XwdfhkiMERgiMAQgSECQwSGCGRtf7cJNstMqfiYlqAGCjbZZ4tWvVJ86dcQ5741iomY4FFwpfwL+WvYT+WDJaHz1WIDrCO0XkzIcoPDpy1rUjwYcFo9UIUaVbMX6RnbChRUi8p0Vv1VSYuna0h1A0zK+MPsSylmYDh/a6Rj+5HIGtmPYHq2vh0goYNlHVMa0eQsd7d3MUcap7H9FQmarJj9WK1bTZP7fIbMAwCKnqtbOzTdAQSsy4qOkfwCYJUFy9jtAXAOYFa3MLLZxXnV2rrrFUnf1QVJ5wqAiqoQl2ET022Aa1SLJK9j9MAlU7X+1Vq7+rZOVcfTtTBETZqdursanap/rES2hyz3QNKjrlcqce5HsmTUyVoD0Ew2U5yXmZJM2ng3SauyvdSc+loMZ0iGQ0lZc1i2pzHL8WDKuaUS1NZAMpJg954x8bP4ndq+bBIWkOQf4HoBSD1HMrliLm0dfAv7/AiWhppUtv3zr++7swsluCTjjO/lDW1pkBxeAVTnMFipZYXdiiMvAGUdNk1WPDXJur9yvClj5BxtJTPWcMbevZGm1kPmcovx+g5TrIe4Oothfv4IUD1mKSWscOtfyjhX3WiBeEOb3sFphdNArOwl86jqSA1HMa9xzhUYBbgVEAxWEqj2jr+NCXYbsX25AOss3MYrQ3of02DMAFA/pox5XsOobrOI8utHzJRgxgoY1ZluZB41J+smP/XNqSb2I9jM8xMYVb13AdW6CmTIm9uzxkw8PweU6mhcLVMas5rWKNZOOo+ydFRzwOf4W4fZq+W822BByaWH2fq8e7R+BFB91/34ert7+vJZZix77y7e/nO3tjpigUczJVvS8D3lHoDiQZn32gjnX57PteLrjP1tnLNkkds1EyVCycQThlz6ssUGrcnWPXHjt/UMUn434PUWZ9vbLz91y7PL7tPHje7zMb1+T5XmArQFscywc11+z2H4+WmLpdQKhzX13qn0ty4JmdI2BCXtziJGtSpyMcv7TlrCzHE0h8kMa585TO8AACAASURBVNpY/8wRa0R5Lfe8fh4RTxf5PJ04BdekzPt1/V1hqFQrIoytzGqkwi4o1LlGvp6ygJoX9nN1AqzCeJeJ0gKguqRGdQFQrXly3Z0g/3Whsa6w9e7LLbJ8vlxcPKRn6jl/XyMObsUX7QobgGoLxPBjiMAQgSECQwSGCAwR+CoCpBe6/objaQlUZWtVpdeSt6TPJTO8q0uNBrHAYH42Y55KW1M1JicQLrWeUV4HQ2giHHazAGHf1kZZr+kbvGQ3o72I73P7pW0wGuO0whSpalhhPRuDY1Lkav4OX7u4u/o5MqLpXsgHKys2UUOwRu9VIDPAZU77Cz9r5tc6DIxAuTK5JMuyZALi7ekOgJOWNtRjXSwuisngs20/M6NViW9aF6QCSEcwnzt7290MxLmBOVIYOkGm5kfKmGVJ08sV9ph2Nc9ePeq+/fZ5Xjv68BtyupM4mj7Y2+j26be6aesa29/w3dc4biAlztik5k7NsGDVZFNJaDGrMjXJLk1gBckZ3ZYIJo81Ce8hmLsr46tey1tAVVDZ6ktBOvdLEk3eG0BSAC01Zqn7LXY1qbFaT9vbBNe29whMIvFFCpwXxKsmxgI6a4tlYHkpJjE+r0vvWndGjerpEjYVoHqDlHP3wWsY7QPkwCMY07Xuv7/5CFvl2JhUw1zdbqVv6lIWFtYxu1V66rzBXEdnWBcsnJEVCyAF8u0Rv+scbU1gzf9y8S3JLMs5SLNfP5l0BzvMXc7pFxjVo9OSW5ZLtJcBwCwuqn28lYrLvAOys6+6YgSMmnFlsUeQqpFQwIHj5ZXAHLFljuyfLJbuqgHDjnUBWVdqUuvKuwR7qUXMwo0Av1xev24/ZFT93FePt5Gbb1DXe85+m8zX66Rf4FCSnzrJHqhXnfet7rQOTzuPAJMsWLgQU0DZtlKRTQvCbCmU8ZURrmvLvqHl/Cur6sKE13+xtLmWjAPM5Yo+qdKNGiptAVT31z51rzZ+6n54OeuevHwddlpgfPnh/+q6y/dcIxqXcWeY7aZG9dbFBq9VgKry+Fr14XqZULdqyJTeZi4omee+lEWW9hB4ey/LIkqNjasCMWraoj4Vljas9/mn7urjXyL7/Xi4gVkSgJR6Tes+nQpXK5+jrvqSeRjZryZK7M845vK032oZGt0Qq1797vUua+5o2q6qFix0Dq6eqC70pcxAHG1Nr8dijFuLJ0sAqv5Uky3nf1uIyDpTaw3UHHsNRuryBcAuJmSNilgEu7fFQV2+2kPn5CtlwWy7Qj68oJfqEimwCzlj6n/PU6N6lHltn+sp7ttvbn/pDm8/4Lx9ieD3iOnLIhL1qXWfGR5DBIYIDBEYIjBEYIjAEIH/eQTIdx5A5pj5FbN2z6hWTtcyuySGBT5r5bx+71k233svNOzr9mobH66tCxmV5/qu9YjDTA99l7Wrfvmcf29TS6gkt8AqsjZkon1VrNsW/1ogd4GU1r9SBxvQVaA47+a8qpNqgWKlwDr4lqMw7WFgYDVyKiFsY77CJhbjuhkpMGAbIJr6UCR9STGpH53QpsSfYccAI9Mdev/BqM5gRWVTZTOsLVM+Z5JpYrkJgN0C6MxoTSOxs7M3654+fdDtP4ClAYTPL05RxF7Qwua2OwCwTmBuxU0BLYDTtLTMmkJjVWVTZVVJxK23DHhoCwgm6nHxVJpZg1D4qY1h8cz341ubtPEvmiYgztY79dpXUr1ktCJNAWcxrpk3/q4LsDJJQEsB4qr3jIQySW/VJxZdKNva0FvwqaCgQJiyyYVGNLzlnOTe75uNGWz0D0it90iOAbC0V/l/3x6yiICxi/MX5uyK8bylvlg29QKwUApP5bmCeGcf84d5oqwyslPliVmAcCEBsMMbCnb3izAAWV7bZiHixWOAKosJAaowqkenff9XWTBZSx1ta4x6N9aJjrqCh7vYlvZAQOdnO1xxszZGCWn1IR27GGGI+Hsp26UTsnM7rH5da1kEcI5Tp+mblQJnEaAxcsa5H9eYk/He10h/J0yqN4ewXMzLgKIwuLVtGF2BUWSvTrWyGvMRjj3tZpzPZfDk5xYu1wRJ46USIdspxfpUPzckXaZQGSoJrq4AUtWT1fGutjWbbf4sZehgVLHBAuwsu/31T92LzT9333/DGHz7Q5H77HF59H93y9Ofuf4wY9PV176pglFBZdrWWKdazr9Vzz1h8UawX4tdUTswV+6jVIqPmp8elqxvHTc9kbr1raf84bgwHl/e0T/1DeB0rXv3jjpMeqfOkeVe2etXEzD6pp7TkkaQOl8wL10wiZK+PkNn4HQX8vxdGDCuAncVEwmWY1I1yeu6FFsfmt5B1qEKpL18jFuNR+5pMrUefyyiax74WnqlZjyJv9LryH4Lk/p7mTHx07pW35a1rHpeiW/mkfJf7zfOQa6RFYBVIyYZVc2V7Ac8v6FXKiZYnpP3TluMnQNK392+4/8nNKT5LYswv5f91r879d0WePIpw2OIwBCBIQJDBIYIDBH4R48AqcxBAVUzzIZoCoi2lgaNT5PniSzQdgpJRStpKTloY1C/khGWNLgl+9amBkSWO6k8ayXuZZAkeBAyFmdbgGjCNlsAVvdga5iqwMOdNG6/Jujmj1Wval/WgNowNO4tfsKwZFa+1rkECisNBRD20l7BrGZOgplyDC7XS6thfShZNmsbI/+NwYznDzhNT0yce1O/pRTYmtTtKbJeYO8WxwwLPLYfJvLggEWjpcEMx6uR0j4gNGWAbKfU9zFg9dm3LwGwk+70CyYxZ0cY3qxwOKX3K4BFmbAmTbUvwYCo1wyWn8gcI3mUGWrjJ3DNa4VM27DW8Ru7kvuWlLpxfJUw++rXILSeqc9Mfw7ZUVFYqNLsI1jYVwI6y4gK7SZvQYoosyorGAzrc7XY0dOcMebKIck0CXLbrpVDYtZj0m97mguA69yEexPZ6oMfiftOdnFyPu9+ev+B1jT2UAWgWr8p8CC4Z8tyANaA6Jq5Z82gIOMGwCorXsSpMQluqX6VPJ82NS20ge0CAzbdpvb4BYzqQ9hwD1XX388wqpGkK9d0ZlurmtpAGcl6b9jwOKYarzL8CvSLxFMJaoXYOldlxDKW9l2VNROEuB+f96cAvnqeBgkHxAqsx9Sppu1IUIb12DKFJR1291la4jhty/Pt0504V7/5cB7QKXvaO8X2Q5u62IYulS0Lhu/WFhzLdm6R8NaI8hmMd+ZFAdUrwW7AV9veF3yfrKpgtcmBZfmcOwLX1IDH/ddeqvNuurGgr+qq29s4oU71r933D5fdy+9/5Jzr3rM6/nO3+vIvAdNhVQWqXgu2phmjlJhwsTmeSn+RB3tnMC65dpgHcTIGwGZxp2G7OswgxQLqxDyAGrn5+uRJGPB1j/fT37qb06Pu+GSje/8b8wowKOO5ELBSgilQvQSgLvPtHHR/BUqNwWrh0l9FLnfJHsznYhEZClRlfpk/AkTvH9a+ohd2THxP+ps6R710BJUuKmiO5DxwjrCPK46pnJYFqR4D+7BeNcdTYxGA6/PRk/M2mFz7pl4DjDU3876zifGbJQdZ1OGYFpRCrC41VgJ6wq6ezU+7kxUmScaH+2i1GFMls04n3NPuTfcW6e/PANnzdk8xwnVvbHeQxHx4DBEYIjBEYIjAEIEhAkME+giQyuy2dLan6wpcJn1KPlzAsZdqFchx28aq5VXT7/79tes7IJv3FgNbIMlcDXAYcAtLEFBYcuBiYuurWtqUq6+yXT9NNlVwOQWAWstaoLIXGpdrqZ8y0jiHr4Kv0i8mTNUe54pE2HMY2aMUKXD11BQUKDsshuxKUGV9FpGxl6nuv0rp1mRSqUUdUeOn6Y7ARnffTQCp7OkU2a/SX12RZa+mmLwIOAQTYSlMCpHvjqcwWSPcWmEpJsiDZch2D3a75y+fIm0lwYZFWpx/7rY2LwGrgAmZ2Z5RVWYpyOGYAzNNupU32qomzwmCPOdEOrWPSYbbusLvWYsCp1Wj14Dq3bg2liPS3jbWLkQko76vU72TDDegKljxaw2wekuf2gIVMjMkvbJvPRBozsGZXjJAfidZ5zNMqvl9xTEtBap8n2k6M9rrdh7+gX1WLfLR8Vn387uPyHzXqVicZtZeAUpXyAvnOAKnLQ2vLeO2Klh1daAYySIlqx6wepfmrwZejW8thFRGjyQdoPrDM3qQIvs2n//p3bw7vShpcFqKsLdVDKUEDcWK9kC3N7QpeW4BSAFi5katGaQ3pfWcyk4For5mvBa2dHFtQnMtwUv/3aSZHrXq7zBkCaCOsE1SWlOFcxM0g9vY5ytqVCcsrvxCH9UF7JoS5HL5LdY38mSZt7pSS16c+4BnWLWqPrJ8IThyTAW7oKBc520MdVkOkI2RVcWxnGttf9JqyyNb9XrzHO0DqkYbdhxGHrE31/mCRajrbn9TQ6Vfuu8OPncvAKobAk+B2+nbbvH+vzJWgHMZUxhU61LXpkiAZ3uR/Ob4Al41V7L/cCjKAqneg4hFTcqSNuc6UJ4bZ+OCkZ7D+tZjBg3HYWJ1c02rlcO/ddfURn/+vIn017UZlsw4rzlg8uyUo7+wpypzZeW3QLVqfTMrdAQWNLq4lmuq5lFWlIhJ5ObG1O0dHyeJID9DULJuj9NYXseEysun1Zf6d54v9+ib1obGVjjef/yMvg1Qeq2ynf2YZVqvAJ7XAE/vVzoJK3EeCVBTJ9viE1YVoO22trlhkchxu1zQlObaPqk6m3Mv5B6veZbHrQPw55vP3dHaITLgX7FWsn1NLQa0G1D7+fVzX708/DpEYIjAEIEhAkMEhgj8Q0aANMka1aRoSUzvZcAFWE3iSsbYNI3ZTlDpeypr9TdrV6vur2qiqsa16jP9bilaPqca05QUuGpVtR4RePZ7K7avmtroAiwjilQ3wFU5L2ZGra+r2/UAoAS+tsMpWeVNk8F6ZOn0itS3l2TOADvrspAyADJxtmUALLivJH8kXDlSnWJJcGUylPFOdnH83YHvhckU5MqojnQAhhkV0M4Ap7KusmXb0KfmwemCIatmYii43qBPJNhSls42Nda4jnnPDBD0DLOYp988ClhZnp8AlA+RApMwys7CdAR3WqPWgFbRgX4Ar+dnAYv8LxJQpb8CZZNeB6sxGAEnDagGiWSHkTxXTAUXjkhbqBC4Zzs3ElAUYA08yi6b82vACa8J9q9092wMUeGcwgRKVFMTpz601Qc3Ris1dX4q+7bGVHfbOd8XmtHguLq7/6r6oXIyh59Oup/ff0496modoMrnrjRZosZZ46Vr6+FsWwPQtX71CsB6A1NrrI3vjb187eNrGWPmeTFcHnPaevgXCwNilhn9dP/wfBagan/Mn9/Pu2NqEiPJFV805rMRpAl1D/CyVCAbH2lmSX2dOxMZKseHL02KBLrFuQpUS8apa65lr15NYYEzpAVYlYpGLsqTOvVGoRBzK4Ggce7rZ2sJSGfp17hPy9j+/AGgyo4DfPOZtdCThamAqqqDrJlQixYC5Z5NDVun8yufIRv9NVANoM11FNxVrHMPSpsL8N2ePT+uPd2APQKdfm2B0t1cIAXGZIya7r2NU/qpvul+3PsNoPpPrMvAmCq/ndOW6Nd/5hwuuQQ0MduC9cQ5HJAqWL1tbtnpOZxvAmgPVeZC2tbUANW8z4JKAULXgmQ9A1hdlEEyvLb9PDXOvuVmft6tDv8CqFt2Rx83uy9fiLutZjhhVOjdl5PN7vycBRKA6g1zTpl6XJNzDdR9VrCqwCAqXUfO+PjZAuHcb2s7f/R9d8tQTRDLWMtMK+Nlp1kwSK0rUU+9Ksy+QNO4244mDGoB3YDYJv9132ljkx63tq1hHC4WNVeVIPPxo22NqWrxJWA662LejV1TKEOl+QWNZ1iYuuYass+1+hcXBY+vT2kxZBEHZR2M5QUmSm/5+u32Lyw+em8YHkMEhggMERgiMERgiMAQgf95BEhJqj1NJejlhNmDmeJVSqJbrxd47VnVPp2q7XoAWwlggVQfJEKtZ2ZLyfKawFaWs2xr6lFVg4K5NBgx/Q6gdUvNbrbgWM2aTPQFniZ1G5FvVjJNqpQv5cFC4apFLb5XKfEUKXEdM2CFFf+YlChPC2Nhomz6DItFsuxnTmlxMRZRWk+oXJFkS1A6xZZ3isx3ZANUQQf1i7aokQUbkcSZ5Alud2eAYVvliB/5DHttmsaxM5jUjW5Pp2DYWXusjgEmvDVtbZ49f9I9ffY0+18uvhCBjwDaZYyZBKICVhCWKKoSXxmiyH3r74CfBFD2qIBsWss0kJMX899XQPV3c6RPnKsW8a7GNfOgQEtqWGM4Ex4uP3uQVwmzPVRhVJR0hoHtP9MpwbYyrNa/NUOZHjbb1sR82B6cOqVqiyVgncOGblIjuL3/vAGqrnv38TjM4Dmy32vGMywbu7+4oj71WrDqGDtfYq0V2a+1rxkza1Fh5mS+NTR1SaTYs/vzNSS2kvSMZ0ivZVT3GR/B488fYNPOWNxIoWaderB7wtPmnTLJNh4FzPoZpoS3AEj1c+U8QS21r3L/zdAJ9gx1AzAeaxhYtxKoEiNrQUOqs0NlnDUWgsc2VE6VzG8Z1Q5GFcdpANsvSH/nxL6Aci0a+QDq5xjypZSU91mvGpU5oStJc10ntmH1NZTHPEr6Xc7eaXCUeMS12O/UewqmygCo6lMLXKlmsH9nXIO5xlwUuqW1EXZaANXrbpvqxkebv3b/tPOm++6HP4A5YUudcQvA9q//O8DyPIwq9F+3MdtnsACqglmBpfWpMqo6/lrHKqvKAlW/6KLkvFqbKq8tY7G1AL8MYwZVA6WNrZelWhAYnn/pVh/f4Aa+6j4f3lKnas1pKdvPqVk9BqheIv1dzHU/tkqeOZh+sm0OWB/L1wozK512E3kxs+xmIuvftWgigI0bc2T/Mu7OUWtha0HIsQgDm0vSg3YNCMDZ3HmdQFcoGzItHS/rSmVDZf2ZB9aYXlPrHTfx9nn1OX48+/d+E1q+5re3G+936ffL5FtQqxqgSkshez0LVC+XmJtxnAtM6/Axzx3cs1o5tnz96fZfuvfdLzxTapq6wobHEIEhAkMEhggMERgiMETg9xEgHdrP+n0lDCZHfYZbALVPX+t5Hz5n4lHMaA9ei1M1AaykRLhZ+/XbhMSsr4BoAVW3FzjGL5b/V11pOMcA25ID+5wr8mGNehaVXQpU/bveRdJHAilQjfRMqV5ggeyr76962b4WdQRg1ezDzygWSZhlgl4sqn0ARWfbtK6ZkeRubNnz1UQTJhQp3NaMNjT7uPtCl3pWY0GqUmLNlWBWTTangMw8TwIc9o4sz2P0IJRxjtj2YHcGWBXg2mZECSqAmuRxFznxw6cPuwcwq5MZCTjsUnd1BCMGyyRAjZS4flZ/U85WOWSeF+GUzLCcgAW2JQHOdm2s+/QwBM9Xj0YwZZwMTFraJI/0f1+xrQGpJstllHTf+kbJIH8LUm0UWcV5yeKLJXJX/i1IlVk1w277T7Lut7WpjCc/lfL6+wIZ72zvOQsE3wBiNTTqureHn7u3R0gOAaRy7oKza87x3HY2AFWqPTNvAlQBqdV7VDbNUysWUgl3epwmNh5OzYcQ0C6EiF/4Ywdjq++fTBkbmDIA3p/fnXen5wVyyom6B3GynK3XJfvUVMv9BoOmCLQumZLUlsOu73VRJSF1W9kxmdKAkwK/ZfzjkNf73I2AT6Yu5Yjt7yzE8Lqf64eVa3GZhckKawiladRbamw1cI0s2ChlmGt8w2waM8FwD5QTI8/DMa/nA0CdZ3fsetU7OqAC2B7ULmP448JGm0vsQ1Ct3NkBT32kBZS5TdjehVZQ1JLL0k+5nrfWj7uDjbfdH7d/7n78/hWKhkcJ4i3gaP7rf2SuHcdQqZNRhUllklQ7GuS+gtQYjqUtjYC1WNUKrP+ra8VxdMEg8981nYwX0VCuP9nHUfgb/m61nMcfMFN6310y/l+OWFZDLrtE3rug7vT4mPl3zmIGf8uoyugnomGSBZnlRO1nXrtI09jQhlRzb4hc31AFdJZ5kj2WjV8YUq6t+Ga1+VF7q/cIUmVGZVEXAlR7nibGMrpcR+cw1qf0S6WXqveFqnutundbXW2wYBaTJt6XljV8b7j45uc7HwDATrgVBkqRqwM+F1FOGLQsPXSnuP96D+UOFg8BSze806omcR4e8fXn7k9c2/TzqUEYHkMEhggMERgiMERgiMAQgX8XAVKLvj1Nj1h6cHmXU3/1pt+jGq2NhIzFUhZMlck0OSF9yf9LdFhur1W3WkmibKpVo1VJBUhjX0noTVySY5vetbYh7NWkV+gbVioL/NU7tWBAQeICq366f5cr8BaAdBcgoyzNVf6+vc0IdmTDuk+SM6VvK0DoFQmyiZbr/iaqwFSMapCu4c4rm7nO/meYJml6ZC9VTXly5porJQHm6GDe1kmuN5X/sn9BwURXXkGxB2mLGt4zJfnbY7/bmDKNR8CsvJ3nSap1mLVNxe6DPdpxPOl26L0KPwMg+AiwOC3XzwTRBLsYU4tQA1RjvMJrYWEEGwVyYogje9eS88KMFfu+htJn7luafJVAtqWM6qtqll1sWOIe4KJctABR1TSTBCtBxb3VWr/Uxglag7EEjQJVnhe8yDJ9tVSSnpu8tgRU2kRILDuXbUTau73/HXF/EimwcsrfPnzq3n8BqKY+Vel4scqaKF3Asvp3OKrU/iE/5NuDKG8an2eGGBP7UjZwIMnrOMlSjrOo4FvQHSD5/Z4+qttT2bGu++tvF90xNaqRjgvrigAL06SDr/vcJOY+HQlsCyfKzdoww1eJfeLizG7KgIS4AdqwkBnOQqMedw41jGpByzJ4Lfat6rRrnge76MYb0LrGAstG9/yhQHWNPqoLgEz1YQ0oSpxqYaL6obq4Ua2d6k5QALjfNrNHcJ2fDdhl4SKTKO/LtyqCyFKdG3VdOvYraycBXM6BYO9IWK2jFIRZoypQxfWXObfNnN/a+NT90+xP3R9fP2aR6HmFkDk2/+2fu25BL1XcfteQ9/qTQvKwq2uYKcVEiWsYXXAB1L6VU0amB/31sy9bqIUT60Cdo8QCyfn6+EEZXAuqP//aXZ98gjW96T4faYykidJad3KCcdAZJkpzlBDWpqIIuHZxxHZXMWUyNgJV/5YBNS7Kx6su1UU3F7C8rvNa6k5rUWNdKbgfD7CUfc6MsRVQWFRiWO5sMUpaoj++BmiuoHkFlgLX3qxMABvQzH7qeFxD4n/tM7J4x3tl+K1DzfxhwU1AK1hNP1z2IUid0wda47nMOiZh6mb5+oRtkj8fdo+5hhcBrRO+BKwr1CrnSLXf0lN1dXtsk6EBquZuMDyGCAwRGCIwRGCIwBCBfxsBU3CyFHmnYkJ66WBt2IOVAoMmb8XJ9cmr0tdqONMgYKCo+1gmASnjIiFjpcItAcyzWiVFwKuZaRK4SlhL8OvRmOSY7MuoKhlLi82kaOXoK3wTvLpv3+PvS9sqABRltYTOtrrZZcvic+vz3T5sK/WkE0Cnr4XhWZi8wzTB5HhWM8DRGCZm9nA7zr9jDZLYfkIbGpk4GZgYOlU2mUTX3oeyVCacMhGbJJiydVPZnFb3qFxZE6Xd/S2kvvDK5NGyXWOTRRLOKb8LfFUa7tG65tkrJK98brdxSd3eR4yKTqJSdNvU4bXaVNkiWVSB6Y2Jd/SlAlhBh2jiPiG/mwhh/BpauRtXsUaj99o0yPs1omrApeaAyWljbNKXpd4jh0nGHIAaIEJC25ty9cxdmDTrO22dYbItO8QuA1Q1EAJEzv0mJ7cfZ7ex3W0//IGFgIdhWucwVr++P+w+ntISA1H4UuYqQE+58A4zr5x+bW9jLWq+ZQkFoS4KtDmfWtSgdyWrJTsugyTGzFrWsNM3ANVR9903DahC/v30Yd59QTLp+yLPDNCpCRopqVdG5sR9mxbPr0Bja/MiQ8bvNe6NJZftDe5vx+QWDchmwSFMZQHXKBcyDLVUFGDTmFjVBj5KNlw/t1EDvIZRtc7xl0OuLoFq5L3up7HluQb768QpU+CySkzrGlZK7Cayz7K/OdKA3ZKM1iHVIkZa0aT9SdvW+Ar2ADo3AKk15a5N1prWNQBVv12YobqY9jRzrsOLbhtDpe8n/9L98IJ+yQ9eFfPI1+Lwv3Vr80OAnNcHyofJNkAVQyWNlZT/8vxt6rfLGdsVhdxuci2U+iAhdtEgVHte5CD5ljbmsT59xPVGzavxFeR9+hm57BntaG66TwJVgN3lxW336RNM/jntaACqq8jMuT9Zh+r6jvdBQapz0LEKm1rzXaWG8UmrK43T2jjH0Cm4tRYpIkQQ5KewVaaVz2Alx4WK4FQ2UvK7umSR0FjCvvr64ox7sS2ylPc6XuxfcJo+xtancizev3yPqypZtODgekMlcHU3x2Hbz3MxbAmTrRP7VQzUYGn5ukIFk/7Y3Dv9MsbXPCcw9fcJ12ixq/Re5eo8xgl4DqP6CcCqd/vwGCIwRGCIwBCBIQJDBIYI/NsIkAIdJBu6r5+rhNVHsWb1W2VwxV/Ww78FfbJUSoArASwxbdXKlczXbQS0/aP1TkynVOSccCZurftv8TPl+DtKHVftpX6rz1PWW4AZqNtqvZSU9UcmG0oalXfaV1WgCtzM0d0xTe2MRtStjQIAS8a4xBzFWqubgFzMkJAOTnTyBVBuw85s2meTelKZhbCX9hY0BY2MUzmq4AsjEYr5bCmxPrY3pzWQylI9J+pbNXPx83XGpEZVMyV7Zm5Nb7sZbJ2GO9a4WpcmiebZ7j+mfc2rJwBrZcSXANVDksozTJgAuUiN19m/ZjCyqakxbvl2GDBRmfSgvzcwXYN4P5L9yBSj1GiWAJTKjssRuNWk5uDbHElNXUk3b5VuakblmJCs3uAAmhrU0IkFcAO+QhdW388A1ZYsh/11nAUwbKK895x60pOl7CkxxnF17/EfV4dFWQAAIABJREFU4uqqhPeC5PonHH/PzmmzwvjOqQX0HK9uZ90S06ybSLtxHF3BcMmkRiJb7quBqS6AKHXsQZKnHcawzTTBIzFQju0YHCDRFqhuEfMVAOAnzJROkXz6/gCz0vYGZAgRxTnjgCJY4bDOsswFiMI0ck5Kmh2HKfOoPrpknr07cp7sH16ljWkLGFXO3VhLwyoALkMn+//2oLuuSNcrZDW3WQD5DlbYmtxfPgIZMADKmAeEfn3d14JR5o91v8ZEgBNAV8cBoV1Uqs/nOBuoE+PJ7AXwNEa1yVsFRp6xYEvJq21TNoxLTtNrR7bQ1jXUgrPQNQKkjmRV184xVDrrno//Si/Vje7R429LAs9/y+M/dbenvwSoBqzKqMKirm9ux1zJhZxbjZaoN/eDyi27pPApx2/1u3U5GFOlzPzhYkFANOB3+piftM/SZE228ehvANVLwOmqO8Hhdwn5e0698tERc/Zswj1EBYg1wxoqFTvqUprzLrPEy0KgaPyURbvYw7kLSG115b2lnyPVxsj3aJJU2DkA0y8GZGUvXI88izSCZmAi9zE/0zGRUbXfqSyq9wkfYUXtfWp9qnXKzlPmiLLgaxYPsljDuaY9Du9ZYm615HlrTL2v6pyu5NfyCRcIL2k5I1iNGrktBPr3Wu4TzMcsEqm2qY7ZX4Cp53wpL39/+5YOq4f5N2N4DBEYIjBEYIjAEIEhAkMEvo5AA6r3MPReStsAy7+JV8GXPoGuRLggZNWBJsPLs8W6FOwscNmDo3pHgWNbyPSvpRcq71cCZ8/TdZM9kh3ZzarBalRVWBvkwmwjJ1tMqj0Fb7r5GkkU0GXEthNe1ynY/VbO7eeZHlW96zqJ1q0Jbw7tXtIW0yT3DZDd34XB2dvGQAlGxjqtXiopGcPfghFNlGJuA0iVhdARWGb1RiMlsaKAiG1lSXcwc9m0Xg6gMYHhmkCnpkUKYGVXGbBSZA5HJtnaVpPl0WSte/zNAd9PqXvlfSPkdBdHJKHn3fbuBt/sQ6ebZrqS5FuGzjCnMJdElP2W+68n0MYvoLTAUi99jPuozxjugJGqUw7QypczwDFOxlzANvWH5SyasfV3zHDi6hswI+vT2JrqR1MgADAa7Bq35ZIuasjj7i5xSz1f2ZZGppBxmx50+49+wKxliiwYppUejz/TQ/VMeSJjecVYUtHIPJjCiNsbtxhFDX/Or6otyXqcf5VdClKNr+1hrFUtoBkXXdmptvggrErrGt77gLH5FpC3Rfw1wPnl/QKgKpCp2e55xJjLzwnYZdyiMfbzlEYah9rO2AV4JNSw7zJdBDkGOe3KaLipxVR5eY1ZDY+SXSXUiuo5BlBjGNbso6S0JTGtcezB9BaLGq+foghgbv7ygSYhANWwrQLHOovGKOejcp34/vh2K4F1lJzXmTUlMc4UaaApS1UBqk6JaA1yjLoZ5++A+ZLAuqCTlk+ZpByHsmWBl21UWNjYvMXJlzrVTebDBFCzh/T3m9Hb7ocn192Tp9/nOrE18/XpX7vrT39CnorEdwpIncKmIvtdX5dRtY+qrrWyqSyW5SbgQo7se/vcLAxwCAGsbdILVIPW+MZIaX36hPcxhwTlS1qwHP7UzU8vAahKfte7k+O17pRySxnV+UJgxxxhjq2oUY301/PNva2ks5EP11pNkGfgO78bA0GqsvEbW9gYc9jvLIR5+QhulfAndgBmnX3ZxtIDSxgyB9lG6a/XlMdb0l8ApvM6RlI8R9/TJQzp6kxpMIst1MH7uQvOaUHLHXekWiNtu4iTQNVDPce0asG4OK4uAm6usXjHF1BYUW9M6LzDerALlguNsfPD55YxqMvKAECVr7XjyIFPkP8KVH3H8BgiMERgiMAQgSECQwSGCHwdAVK3HVOkfxOVksfW4+uf/XaVnvqoVLXqQouzrKQsaW6y+Ebv3X2C2whOa7XdlD59HO0fGdgJ0ygDKvBzi4Apk/D6vXqjCgJbnSoJk4ZJJlQyV7KpAVQCRJ6P6VJ6thaz5P79O9Ja2EzB21UPokz8rakjqSrp77h7sLffzQ62cfXlU60/VfZIcico3gi7SqrGt4CmejDKUMi2VkKvXnmTRDPgVXwKy7pBEjgjid6ZbSXxXyN5FLDOaEEjFt/k/ROTT85JEDWi96qmpo+/edI9fva4mwA4Ntcxkjk7IjG97HZ2cBA+0NGU87xrXdMMYyIJFMNy3GkW2uCFCa/xb2gmfSV7/BqgZVLM5ibLjTVMPh+31gKqynkLjJpoy6oq4XO8NcYx8TS7TobdaulkzwRpBVpzsmbXYdyyi8wLMCjgEqCKKdLCWkYdm3ce00P1WxJeZZUYLNG38e3h++4YsCj/ZkOMK8DJnNrUFTLgET1GHHUB7yV/l5s1YBaWS0wyamyn9Zp9H92whgFSJYktpO8xr3ePWAwooOqCBGwuQPUYpqoexdCVfNYWK3VasrEyuALAyMI1+XJdRGBcmK3mdrCLBkQllfU51x1SgxrTp3L1zdXG3+5DYBriLxRbu0rDgjumFV4Pv1rKOOzUqDJ/XyH9tT765/cwgszjXL3R9daV63WUq9/PyTMea5MYe6ZZ7KihS8GA5y0Q9+gytrWMoTzV/abGlrjY0ifHZHz81GbUkxHPQocmXHX92Ud4U9Aja5dr8azbWz/qnmz+1v34+LJ7/uKfWNixVQz7Pv+lW3z4z7SH2qV+Gcffqb1U+ZYB1UTJ/qq0oqpGwo6TQLXNdY/HuR00r6Mv55ap7cR3TvLHaJf7xNOAray5XBzTmuYnFoqQu8ZR97b7DEA9/LjRfcFICRUvQBGWlcWU67SmUVJrvJord/YvKC/ZbTHVtSDVViEi3y+Jtz1NZTvrmvWzYkpF7NPD1NZOvuJYyLAr3wW8FlCt/blwdgUwzRxwUU7pMO+dn9ALFumy+4nsnLp4z2l+fpF7hW7nVywSnK8u065LpYos6dntCf+/7Pa6fRYCvfPWfd55SdFE7iflA1D1qi48OVOWOAAvYMgvWHwQmC9ZUDwNs3rK52iDN7SraTeT4ccQgSECQwSGCAwRGCLQIkA68XUf1QIoBT975q0AaQ9MW3bdUlhT1a97pRbb2q+j93Lgymz9r8RhWie1tLjt28+MLVHEwLvYGPk5pIKRBBfXU8cgO7vFSn7DVKzsl/OvD8Gj70mLjHYGwlqTKf1fS0JcieiIxHSMrFd0tkDWZlKYZD1AoaR4Ov4+eEJCBpuqZHAM2Axzmv6FbA/bsUGCpwRY1tSeqtV4wtYPdUy6bSr9FRAFOWiyRGK4Qw3dXoCqbCtgJOxbvWZ/Vcpng3Y0ZbJtjThlMp10j1887h49eYAxjqBh3p2dULMKAyVYncGubgB2C2FUgmugrFdNH1cZ1xb5JO4CiwDVSizvTZX6BYKcQc4nTI5MizWnjkkAUCXzGuEEaCDlLLSr66/jJkBVEuzroY+yv1vNYEy4w8aW9DS/smkxkwUwz0iqz2H9rgGnOwfP+H4RkyVrDs8vLrrfDg+7Y/DwCnm3Ul/B6uUVxlkuXgBUPeYzZJgL9hXpJXMlCyLWD2eOyBqVGVakyTG8aaxqpmy1UnER4uHeqHv5iBpVGFW3+elwTnsaD9gYtZrNdn6puVTWHHaxag8j4XQmOhaC1caQ1hwR2OmK7PTzQnExo/Xz9SiVE5erU75cwLhbPAgtV/vsTal8RmY16s9caDXqOzD4Lx5NWCRZh1GdE1vGgBeK5av55scbkzCtxiP7rx2lbY478rM868yraouT/TifBG+NmY5kOMC5alyV9fbXbQx9OHF7lqYuOUw6x6yCwBpxgM2toEanbeDM/uZR92L8tvvx4KR7/up/YwxzAQC23neL9/+R60R37r30Ub0d00vVGtVI4TVRakA1SoPw5W1RpiFuTyoKhLaCkHtVzdm1yQP2SY0qcydxxe336tObtJYJGGf+fYFRff9uhJkSjCqE5AKgeh3DJFlO41NANbLiNiiJTPs9cw7W03jE3bnuHFW7m4UlY151rSsbtfqETLWtbXJvbVJwno7018LsKD+U+CoFrp6qAcgccyS+FywuAlQ1QXIsZFQ1SZLlVn4sm3vBItj8BklvWyyEP8a47CKA03uHipY1rjXhsg3B7D1tjapnoLO6hxlTPe6VizCuK0ZykXvkBtfrCUD1C1Wqq7C0A6OaYR8eQwSGCAwRGCIwRGCIwF0EyCX29XnkCUGEqUVJJuUje7a0eKaS9BbfUomTtkcmYvVs1S8VoGzZbAOlleiaiH8Ngk0WCzyYJWuoYU3TiBrDrbUdTFRkXQEstqoRKjW2ys+gOUzkmH6a4rOyXroNm2qS3CfSSn+tTjURTJsbwFnV4sk0ATxtYaHpCRSYkk2dSD0W2UwTwRGgb/fhDi6/yIeVIgM4lfR6HgILzUR6d19b1diiJjWKIeM4ahL9MUzpiPY2MW3l2JYbSJutT4XpEdhOeX1Cb85in+3vyWs8t7Ml0CSRHwOUePOM7U34J5g6vfzueffg0S7GTgKis+7iy8ccy+4+ta4yqzkAc9w2lvlwpcGyL55bgYeYLPXQIdlwG9vGltdAm+Aa0xJ7FuAs0xxdkG9ITMM8yaImoXVbgQ/bAKBvYWR0cvWA4vrq73526Kn6W2bp2n6n1vMJjojhgnlxTiJ/AWOq3Hfn4Uscl5+ExVLOeQzz89vhp+6M92iUo2D8bDXmfZ6DjDnOq4CFBQ7AGildwc5e2YuVKTdjYUCm8gbW1gUE+9gGkDWg6mfciqCC36xTXadGddy9Bqju6PpL/P6GdPaY9iSeSw/lytW2KQUC8lAACDyyECCbKjtabHmBEONVMRXEBdC5AMCzGnA550NWZyxbjbU/nWNtvjjffV85DHsl19gqI7ZFTK5GWUOe22EBREbV89UM6vgcxlJps2PjWLQ1KXft8SYO7pup464iRQ2AKsicmm/mk8xprgn3IfDpY5lj4+8wrSVtFrymL6sLE7Jv0T+7X5hAe39aq+mSA0AVFBqWfgzrtrP5uXsxetf9cf+we/4aoCogNXRLgM77f44KYWNGaxpaydC/htuXbWms9xSo6k7elATKX3N7qnnCZKtpXqHKeWYEsmpAbACp6+ODMlricXWEkdIp7WlYMFkAAuf0UD09Xcf9d6P7eDTGTKmAaTn9lhP19VUt3mXNIJNFN+BizjNnVBQAOjNcmkSl3ZPqi1pYEtCmnFmGmtWcSMSZX7L1SoA1H1P6KwgPSG37EXRq9KS8VzDqIFxZs3oCeERSH9mvTCwLBNbny5zaUsuxvJzDftJ2Ru1I3XuVmXOtqlzhtzl1qT5kRlecg72rve77e3X6EnMOioI9Z9UxMq4XUd/UPd0ijdPbLzz3JddN3Tvux6JGZHgMERgiMERgiMAQgSEC/6gRIC3YU3hmFtRiUMyNj4KV9VvPaRaw6XmRr38vIFuPArH1s/qq1v7dS298VEYzBY4K/PnTtFlH3ym1humfGomqSW01QrD+VGgqCPU9xVJFbEbyJAujtZOewu7HY2igLMdSx72e+lSNiQCRJK4xlIlCtSS9cd8kydWsSHfeTVhTpb+yNlV/WkBgQdIo8NiIeRKgGIAZhs7zEajxm61sAnRbPeTK+k3llfZcldVlfyPdbeLOKxNR+GWGG/A2Bj4TQFXaT1hfGxCM/RVta57iBLyzRyubbSWBp90F7TLYVXfwqI71DpR6boKl1jvyzpm2xTvnHua16niTOJuYypYlcfw6gy8ZaWaG7E9YGhNr4q5hkiPi9mFY+TsOvrAv0T76nKdSdYtrsnBJuGV0TIZ16a3WL+5pQXK+JMFPD06McbaQ/W5M94uFI1afTy/oBXrWnQFABeQm+acrZL/ux3ZGjP0SkGodcoyyBKrIMQVmO9Niz6wjlOH0uQIQdW7GwPdEhipgID4PAarfPp0FqAoO33xYdl/OAVZBNgLKqikUqLmPzG73HeCpTLc5CSur5Lu2qtjGVMefOQY/19pRDbWqBU21jVEFYBucAkziXPfr8o8smZ/ja3Hb9TrR8ZUPKTaurq3dMKpoFmCF//oOMyiOX0mxDG16o0aOLbAuxreMlmoO5LPC9vLt+OUwGvNqvDyXDHEBrrCHOR0dnJH+CnpDUla9q0sowWoalznfZN3QfBdQ1UGWXqo3uFwztybrZ902ZkpPR++7P+790j1/+R8ApQeRzN8uT7r5h/+TMWKfM5hUapnXxtSp2pJGsKpm3t+9zyihBbjWcdWiTSS3uQN61TagmoWUGkX7p64j/72rLcVI6ersCwDwBjMlANsl9alno+4UNvXwiGrac+Ys87YWPYxZ9fCNcKEpPbJG0zOrgvzEvQbV9aT0VjUOTZWh6uBa1jPXlu7kMp81ZleCUUDmiHuP18HK5riOn2wzDGx63aYljeCwYr9ggeIK8yeVIYJcGe0VjlAuIiiD91gW1JjLpuYulqVMx9jroea2BkpWl1LVGq2KjGpY1MwF6lFz/3AkZVnLGX3JoqMHZ42rX7q6cwV3x7efMqcVGA8OwAnF8BgiMERgiMAQgSECQwTMGrDwaevdVUt07+CbtMaULoEqoCrjo9SsQF/VmgZG9il3tqxH+JZ/83fPuPaooH4WpFPOW2xH7I9gwdzDbA3Wk61sh7BIu4NmthQYVal+alFlPNlSENuzrMrN0hM1vIamH5wdxz7WrRLQOdH1F1B3K/BcsK/U0ZWpzoSkbxt2wRxX0xaNi2czPIppTRN6tOXs62xvUhaXXiTAAauNmTS5tQXOg71dmAoYUY7/CpmxLIP1rVvIEwVBxv2afYzV+AZkIOVF5nuwS59VWN1r5XdKaQmnbqdTmJbH3zzqHj9/hAQYsEvd5OXpR1iZC2pV2e+2jF1zJpZNM+FNsl6JblCGhZRZBCgQm/6mAUQNmGYMC7T2YLWgq6+LOIqhCYtn/1mZ1dSjiduq5vD22lo5mDHBja/F5Zc5JOUEkEptqn8HK0QwnfifMRYLGB/Zejtn3G7udDtPvgWA0HbG9zCWn6ix+/D5jPrTqtNz4ghUFzDygtRL2FK4y7SImQs6kf+uMFVy4cP2Py4c9H1Ba35XeMzT04/U5Nwavxx7R43qpPvDc9yfYboFpG+Q/p5ckFarbG5qA+swBeouoUTZKwj0y0vGeaqBlrJaxiRsZVjFugZkRGX+V5GeV2sbFzOqfFNjpnKQvlvYEdAKCh0eQY3bhyF3zKj4C0NXoNKzE8Tuwey/ekxLJhZG/vbuojvF9TU112wn+a60tK9Zdl+ylP2j4lGgOaCtJ989Z+eYZ6H8u4FUA+o08z0LxnsOsBMAp2Y206eYutSECl1k9eyhyqKG6oxNZL8BqgCmMU7XO+sn3dPx5+777b91L1/+E+a+9DXdtM6Tq/z9fwHjUdOq3He2D1iFUU0rGu4pXOdZpHFhS6Boq5qg7J66a0qBrNLILrZTC4jmot99VjWuad0C7Pr4F0yHjqkDBfDNYQlxpT4+nhWr+hkH3Evm26Lmru2RMpzUSPt5mnClVtn6YudtM9cKg+qCm3XuejZZv0u8vMzS19QxTfunBDkS3bv2NmxzhdlRgW4uK0CsDLpzTSwsGNX11/vBiPvTkhZcc5QA1zoDY0S2ArTmmgaZZ6EuddK1YLdIPWldF/0jkSNUp2kt8ylzX5iqysWFQRUWAtAwwpyTx67Rnb1Ua9sI7ouVtVkNMuLPa0dpZ5Z/X2K2NjyGCAwRGCIwRGCIwBCBIQLJObZJQ+RlTBAqjagkLvxCEqgCk1Vf2ifK9bOveewZ0QKtxaUIuvps1vcXY1EMq4DGBKnJ8fKT1fgmr5vh2iqz6mq8oE+HXplUW8cLesq516/1ANmqDBV71XEIRMcYIdlOQSbWpCuw2do/fyr7BaSOJ83JF6BarSI4W1i2Kw16AFgBFlvIQ20DA2gdwXCOxyXBVTY7mwFaG9gSqMom2GpGI5JII4mupklKiO2nalYe4xpqWzfZbsK+qo60RcberEk4AeNI+XYBtzO22Rhx/EiGBYwms/aQnHA8TzFWeviUGtqZ5wTDc/qZVifz7gCw6jZqNstgqYDr3XCYkwc19PVvJvIVw/us9D47rR6ogtjGPIYaNZFu1qUBqMW5ZK7EPAleFJYmbWucR9H/KUE04efjBDitz2oMgdi3ufgS9omSOvqn5iADXNdgz3YffcfxjyIvvYK5+fDljG+MWJxPAXvXGLXsdhfX07S2uUI6vqbZC/tVDbkCuF5jwiRInNjbtpnneMaJfkBMMYTuzvDIAtn+Q7Ble5ofn21T51lSV11zTy/ggATazoc+m29grPZZt5i7GlUBRGTApS8ok6ICqnVd+Fn1eWFUpdcDVhz3Apu9PDfRFmA60wyt74m026FBuonEM4TwVzWPBwLVJ8xHzv9X+qieAFLqGItFzZqE15FzJ4EooNUvLzVdbM2S9r4w5Blh3+sx1VjHGCqg1bGsOFUdbU48Sx4BQSlVZgGH+SJAcq7Z3mgDALMBSF1HJTFdF6h+7p6MPnYvp2+61y+/o2XU0ywYOb9uPv4XBvgS9hM5sH1UAazrm4JUvpX+2vrIhZjEuc31dt315x9WVSAOeCzm08Ucrk8YVR2DnavoYyP9nZ+dAVJlNnXYve2OPk2oU6Xm8pR6aIBryq+5l6ww7rozU3L/jlek2/02xYZn9K1Vby13BPGyoIn3nVN0LaC4kHQTZ19BfV2uZciksZNAs8zpch/hy5rVsLPt/jSnp+rlCSoHJdkAZx2B4wzsfPFeqXESMRVWhpsPQ+qYlty8ZiuLDwh2L6k4dSujhc1Y5OoXt1ax2kObORvNutvazkZ37v5fFmW/tYhoveuXjtKFVqNaC2FfIeO6hIbHEIEhAkMEhggMERgi8A8YAaFUywp6mW4fhWJiBJSVhvoot95KqnswW2DzHui6nQBVoFq7bv69eS4JIIAtjrF5rQe8k+zD/docXhAqUHUtvjf5qRpAUYRYD+aQLWcYK02lIXJksAAkWT73CAngAtnpydV5jn6TLMlWNWE0PBP7I6KVtcWmybRgwt6tYuglQGvOeyPntY5UCTBARaC6np6XyoDpgUq9aMCxNWAmoRyXtafjVqs6oe3DCJZUiWLai1jfGgwgWybDoXuvhj4mz7Jw1RN1klYTClirB6s1hVPkquvKGwUv/LwmuZ9tz7rv//Cq296bBaxew6xcnLzvnj66znu0i10Lm1pGTfk7uk6OIz+bqUyrobxfhOihhz+/YlHv8sdkxwVUizLKmBSgVUrI88RvzZ6MAJAkqCbdOs/olNRI2pjoCFZh8qzNXJqAG3/isLKGLiiJuO4873YefZu5IUu1YrzffDrp3h1f8LIO0SbwJL032wDVTRhUAC1zQ1AiE7hSgrkSrMg6AvI1xqJlSUNXmTseowxiXytcM02210+1RnWTGtUZBlsFSX85vOw+I52tvrPVgMkxDn5znjaUWu1vfLYARNWWOvEdAwFmtTBSVhvyNvLOHjDW4kF8ce6uJcesGRYJYANV6zgd13hy8fylIIR4ZiEkOy6w/SKuv+vd26Nl9xknKueDALhKXmt+FsguVJF2RQLWvFbIKFCi357PFVjlupJBdXhl/XhfgXx729b1kdNWBqoXl4fLdbFqLYxk2WXjInNXUg+wWYPR84Kcrp93u+tfuscbH2hR83P33etX3e6DV2UaLU93+P8w144Bqvtx+g2TCmCVYdXN965Hb86r7k21QNRUH46PgDFhas/nAFkwmwKIHV1PfX7WrT79AiZmyQw21fO7PLtpRkpYPs1pjeS8BaR6WoLUKxZcdOv179y3+hZSIWj5jKwPuihRQD8QPgs6Vccp02zYlbvnGiOuguPVHNs4ri/Px/uUPyPxjSy7FiwEl0uvr6K5M37zY4DqF65NroOML8/PP/PcGS7ArcWXP5VrZ/HoTi3jPJQhtfyCsQl8venOWw9VtAZRrZReRAhK3WzuDFWuUaoD50AtGMwZ2ws4VSXrWMI19lY5MG1tsl3/b05dLsNjiMAQgSECQwSGCAwR+MeLAKnKyIwsyVhfw9m4jgDSSi5kP3tgaiql4UbPlib9zHdtX2YcJpDyngE61ibBbt6ztT371n+i7y/Dk4KutpzRRVJmTPlZmfHcf5WkcgvoKUidwZ55zBctRdIV+CB1Zdfd6RX2Hfy0TY3fAoG0qEmNayXj9jU12bsledNV02Q64DauoSW5nDyYdrM92Ft7p5IMCy7DDkUuqByP9/GmCUB12voSTpHvyoBa65peiNavCnJJOjepjVXameSVY3E729YIYkfIFgvnVEYvUzGiVnUMmzca3zNTJqSPnj7onr14Sq9X2Ffa1lxcnHCenzu66jSQanLeZMACZSXBDYTkQxpwvQOpOaT2fANHHkkRfw1h5m/7oEodyaa2ZNhx92/BDUD1dgXQMHE2SXbblW6hJdAOExcjpXIijew1QFW+3bYe9rV1oYJFgoPXmES9rhpQZYOsLvz18Lj7cGqvRsCo58QrV8jFFzfKf2XTWfiwNtDZw/ZKfzO3BGV8Ka11ESCtZBLrnGWS/Ehc/SRi3+sIHu9Nu1eYKU2V4/Iegao1qsEzYWMrlJnxMmaRWPs5jn2/9xZbMUIDsmHYvVqcQ0qjg5OqHtn3lztxHWSRnAVk/V+sjTx4gYzPZDwdE0GScudixDL32G5ve+OuRvXdpyXy6XIa9viqRVRTJbRLPbLTLA4VPPVnGD0/XqDVAqc4tZ1OgWY2VMKs5FewHDl9i2lAE9/G1r1a75sWNgGqtcghSzqyhyrXszLgDcDQFtLfR5uH3TOA6vevnncHj7+vz1Sy+uVfu9vLQ8ApZkoiPuW+462SAqeNTak7KnYV1zUXb5p6JK2LPPKMRZ185vcm+5g+rvdoXoS8/uroTeTefgtUP3286T5+oIHOGUZesPlLFkRkPK9YfFksdf+t8RHotxlWc9CnXaCBdTWimrRuAP9ZAAAgAElEQVR56Joehd1sdatKoaMD4X6Tem6uo1wXLo5ZY8pO4xjO+Wme1LdYKgMt29O4kFAKCK/BxSn8JhKD3KHZx+oUaAjLegF7vSTm/YJIcfyxHo+Jkq1mqv1SQddePcE7s5jo/do7d2pPw556VmlQU+ed92YCZQlT2brmd32BSNWwLql7PQbEnua9w2OIwBCBIQJDBIYIDBH4x46AqXVb1i+QeP8wQa7kvnfsLVhZSVFLjbO52wV8NHZUX8iArP75OJPYczKpbvtZvxe/qVS2/yxfb5q2u+eKjnCbmCfxm8nSFNZsG+mvQuFyldRhsp7fpa7MtiM2q7ctgqlVn0wrDQbiNobI9iPTOM0qFQ6bIVtAYmkCGOMfAObW461u9wCwCvgUSMasSGfPHBppm66a/Cc7tUkN5Jj3WtOqKZP9UZX1RfUrQOL9E9hcTZh6ZkegIBIRyFqfK9uqC/L8+qIiBJM7g8G1HnUDqXLirhswNbHPXj7rnn7zEGMlwRcsyvwjhjknfH7ra2Nibr9WTYMEimGTauQatRUA2Y9/AdUCPn16HawUuq0+uzShBVTDpMqQhyVnFrgd7KlA1RrUoJq4/UaLmnkBLcSUcE4UMBSgLHDwJfcOADKcSxLqJYBz+/EP3XTveZn9EB+lvH96f9IdXcB6cy5XLDSEbWXBYnFDjSp/26ImoJe3+DxVnhnT6vFYEkaZa82pAlD7c/YMAqpykm3G3naPAKrfPWHWMA6Ct7/hmvuF9jSqNXVxdvgyx3iXIDgMJ384D/wpIPPzC9hWraZgVUAnqDVkK4GHgJRx1Wm45rzztgBrX+sacCrAa2OY8CvRtCYyx1zsmefh50ZGzPcu9bXPaE+zwxz68GXZvec7x+SINPffOxzcLtPASbGl4+oUDeiuXrKeYh6RCRguj6mYuAvYvYVtnMIsAl6iA3b6WI9bP3PdBKgCUjBSEoTlSuaE1gFNaxgpIdzmai6g+gDn35fjX7rvqc0+ePpjzU1uX9cnv3S35++pTd0KgyriW0dyXy1qAKq2humZ7B6cNulvDqP1WO2Z5xp8jmu8yz6f5LxSS/3lHYzqW+Zl1Zja7/fjh7XuiB6qlwt6+FIjvRScAgBVBqxsi6SrcEBqK4/gb8dDV+lr6lDDLju2yvB11pbVFIQqQc44CvWcc+wnMmslvoJZWMtmRqZ7uMDWMak5UXM0JmX5y4UUDeAEqsiXuYDcfkWNsgxr3IG5X1/gslxLdILMWpAM+GQs5muaLdW9EYs3tmEfLIrYc1q+tNymMWFqTcVcQKjna371nOqI80i3bA7UY1upruFrCSA/hVkV+K74rn9DhscQgSECQwSGCAwRGCLwjxwBU8+kof/jR886VPJSoDJprRli3pI+hfbszPP3MtFKeIqhKELJ1KffT2+AI+QUZtJuJmDV2iVMNWh5UDLD+qwCwn5G1VSW0FhTJdrHyKvCmJjumDItAZuCV1nVgFpAn+YeHs/K5J0daLaEWDbnFOYMYBOLHgDHJi08rmVpTBZJpCOdw7RlC6Cysw9QtVYVNnRCfasMqO6/qybTGwuYkrRbqwoYBtROAKkCVZNyQYP1tgKZsftgG5NM611l1gRQPi/wmLZWOLbBEUDbBmeLz55yfGNYVXsWlmyT5zF4evndi+5gn1jA3o6sab057LammqiUxNQaNaW/QRq9xFVUYsLYkvgCpaHXWm5dwOquePFukgiCQhNJAQk1A1xjhBKkw7HR/zLbyJbC1thXVUASCOjQwlzH7bSBHpPwxarVk5JwC+BiVARQ3Xn6T93mzqP0UJWNumJff3133H26LIfTW8CJnPlcIyVNuQABK1x+Bb1LmTDmydXNOK7CsoujSHSdG/W3SbzsYXbGex0LAVz6lTqL+PlwdxSgKoAUn//t8KI7ubTfpwsHJakO48QY961jBA2pheUX2WDDkRnN55cbcEkjDUOcUWNmI4AV4JaZUXy77P/aA+rCqAF9/gie9He+BfJx6vVKS72hQNDFEcexXH+fPR7Rv3fUfQxQ1aSr3lu9U2sGyIZVNHoDpZoW9XDMrFUuJFvHUsCml787xeYEX6Day4DTSzSD5fEUoyp7GMDr1ew1JFBt7PsVc+YGE7FNrt2tNWpUN066XYDq89FbTK32uoff/JDPd+penb7ruov3sJ/bXKsl611TAgyrumatahyvddb2UEXJvN5aUGUhyhpWY9SKaks4wN+zB3zTQ7XVoV9/+pU+qoc4/QL2kPQ6x979toGZEkqG+YyFBhZKkP6yNhb573Xa0zB2zLsqW6hLqW63Ls743e5oWXgo5jMMs8eQsfZac3/GqWCfzr5LjJD62lTr3QWhWRTKEDJusr72rQ3TX/XL18jBF8qWz1xA4hrB+XfB7y4QLFkUuMS8Kv1WaycNXAIxra0PYK596wrg8V+hlPE9/x9777keSXYkbQZECiRUaV2tSM7c/93s7rc7JLuru7o0dEoA+77mJwpFPpxv9++wI9FoAJkhPU5EuR0zN9/wvPb6K/j1WVvTiT7LrTxF1ULdqr+rYtln7QO3wL3nfUIk7czancGinqdNTQHUYmz/u3+X+rE4/BwiMERgiMAQgSECQwT+nSMQbqNS3kpC/vH3PjvtEwZn2F222eAmHTER52escU1XyljHzZYL7Nd0uu2jkuAyV3L7AlVYygBV3SBhefjWgqPWNe0h2TQBN4kLGK42B3KrOgT7raGSCa+GS8WYCqDJVfnd91s+nSTe3qolwbW+sYFftj+WsQQIerbzC3oIsr/lGPGpNaIAPY2VlN/uYtJyAHsjW5Z0SqMYEi8BrHjChF133m0S5BkyYJnQgDYBirLfxnDZ6kYTFQFySUzZR4Bqgea4vLI9zUhutgWrOgXTkgaJ7/YOsdCYRYBEgnv/8f3u5eunsGb1+QRTpcnOJ2JAgulmAlQL8KR/atjSBlRNfysrFtHe1bQmY6zJhZa7NpTE0cZ4poHSltyWY2fLxK1HlS4yyQdwmHnHWMl1RGaa07TaOQGLm1gDROe6qVLTJwO3Rra4hePv0dO/RNZpSZ9tR2TJf/79Q/dFQ5uwU9akzvgdoKKBkmkxu1pYI0hMBbEr6lZvYVbFJwKlAFDAiECy6jNrXDpuw/5xzpHtBrx2ANWd7iXSX1vLCAB/+TTH9dete0zFeHoOuZMCOmRAjWurC/Z+CFAtCW/vqGuNquyrILN1LAmoSc20xlkBj/5st2c2LyAuMNFfojBoDQmXM28tX67FBRAPaHn0EtffI8bxl7N1p/y35LvFltaNWY+E7DYAuOS/fpYh0h4F2XxtNuPA/ZSpVAPL1kdSQ7kECRuv3vgn4TQWrmdrlL7G1X0w6SFYl10XpN7iJj1i3E+3FrSnOe/u7X7unuz+2v34ZNY9evGnesYIPi8/dLdXb6lRnfF31aTKqir//QpUAUlxxs0VaDXa7bFXz5Y2/oP4C4xvzZ5QpnqvGaYB1j7+3K1P3nfLJb8DMBdLgeped3aq06/u3LD4jLvVkhHI2HNixJpX+ynXiDKe/X1T4+HGHqvBhnUN0ks3txDuxz5LEp9icBNfjnXJBI11splcaLW2qRPOHd2k1rYnShsb70lv65p0UDK8wfHXZ8ya7cy/UOft2GN/81tAJ9uxFMFnsaBTOXCxoWwXQOpJTJDW+xzxszCoAFbH5Dywc5OnuZOIVqvKkZ4AVH3a6wq8x/s8OTMR4LGf3NCehjY3S1hzed02zcIR9zWtX4f58MsQgSECQwSGCAwRGCLwB4vAPwHV/uz7JLgHrqZYvdy3Er2S+lYSXexq1bOWKLcSqt6NtVK0WsbPfQlUfZXkN9Dxa+gLWMLCBSZoilOM5C3MYm2jvgqslhjYnqvFs96ELQ3/KljIp9W2RmCSIzcRA0BoXJS2HmHPAAawkbJjJnfp6ahq8wBgCvDbIsHboU50B1MjAek+0sLZhBo2e2KSpLkXQWiRxuwFea7S3ommS2lZU7Wufd/WGNjIxJFATgBauy3BTrLJ9kYCWEEoCaGJ4GaH3oS2wOF7inRzMhHMFPOp8Ynb++7Hl92r548i8dTZdjI+67Y3n4stCpPqPk3Ye8a0MvXUabaEN9JJkVs0nn7QkEmGggBJV9aGyFrS3afh4dWaA3AoHaWK0pqR/gpWK0GWuVJinVpgpb62qmly3zkgwFaQyoAFcdujo+742X/AlO2VTJTYX5Jgv3n3rjvhGi1gz02N4dE5bNlUJ00ASKDaOTWDtqq5AaAuYL8cq6M4LosAdF7FrdQ+ugL5yFY9475u8k4O69g7BNxpplTS35vu10+L7jPS34x5WVrjldMo0JaaUr4yYZHY+l4bG/wQqApEbLcUwOJ35g0c5wU0BbrjsIEG32tcY7qVL2bfwTgybn7DfGVqSWBjrNplzNwA8XACw/Y01qp+Pt3EUKmfNqoJlpIlu49e/OwhByzlpq37+m7Wwl+rx2fJjUtyXOxvschzJMA6yRborTX9OK1T7CncJiu2lEBjoiSQWjPLoJHSDrLSCec0xvV3b/u8ezgSqP7GdRjTR5jJC+lmv1cnyH//BjBlcgoGteS/3NvUi6efKmOEm5d4Wvde7Hl/PpHhOvnVjiMHmRkFxsWMHqq71L3qRszkyPrj37rV6SeYSoAo4+nyYqt7+/aQ+lTriwWnTJgwybJcVB115mlSqlyTFf0kRj/3U6DVOBR8FnimvJuY3Ual0eZyokpQRUGclbNb180ykQu3WPdMqMNszX2xVn4MW7pZoE5hHOyixujBqi6/3ocbVA3Lz7LDxoQnrq1+UEIYE6/rHEfeMktyQoMYaFrGMY0AqtWzV/cA2VRlvjaYKelwCez9HCdu6k7P4Ew1vvMp2LfucvLNOtVT6umtSW1NeBKHgU39+k/h8MsQgSECQwSGCAwR+ENHwEzPlPGfgtAD1G/f/qr9SxJ6Z4x0B2AbJdNW+sdtCDgLrLqvvh2OSUlByV5beCc6LHlmAdlar5cOu59KpHXqhQUNm1s4wLX2G8cq0xhpL+9ZF1V7ArIKDNM71CS8QJeAbwcJXWpJeWPtuvw+pn/mGAB7k3YQAAH7mE50AqZ2EmdRgaeWPx6L3K+S4S3AkbWiWwAi97WPoYtgdULtao6cJG8Km2rrGBNY5cCaMMnwrk3eOQLb4ZgYmgxeb7NNLtN26hZJFFOvKhh1a9Xr06T/3r2j7j/+9EP38IESYCI+5Xg3yCJvrgLwAj4jNSaeX1uQFFgtIKs8soxlCqj217BqhKNJTrD80UBJ+z3XtQepAtDIf8swSRByS/1bAdVKtgMITNKVWCtrJFnn14BUpZPpzuHVp1/m4eM/BXDK/nnsZ/SF/PvvH+mbCgcDEFlyxTe3su7KqgWKJNn0TJVJTU0roGGxLsZ/hHdY5LjKMtm/DsDW71YvlRqGwSr8T5a0nIAL5H1Pa5eZY4FjffN52X08K3lzJj0E/238ra1zbpTmHq7PIxnsnuIMGLWOtcBcz4TW9E4bxAlvgUKZ9Wpn6nHUnVAct9dHJsw4FrA18Y/zsHLnHnQSj4SaN2aoBZ4D8o4BqqcYKb35SKAj/84QKCbP+yXM451dmttSDp32KmGKy424weSspzutCoSMUIdKALX9cAVxJQmvVqBcg4AcGXQmYPhlxwkQ6yT5XsnuMWZ0/Z3A4Pmz+qgCVJH+3sP59yUk5/Pv/gz2bDXY1HHfnPzfNbZHOP061mVU43atEVEB2DCtiTLX0PjGvKpYVltTZUwbXYEjNe7be7bAYaLM+OH4u3oPUKU1jQznivF08mW7e//+oFvgABw3aoyUlumjaqWtclzP2Zh5HMXi59nV30J85ue51g69xuwLVK1f9TnUKxd8LxFnm5FYux0nspzwcRxFKl8GRDKkGjLNP2F0tID1py3R5ADQbo26QgaYbicXUueKBBxsmtea9zdMMBmDFT+XsNoXWxe0nCmTpbRr4suJvokGcEjSfUZtmBi6ghEVejqOfcqOmsHd+ZbCXlhx/haoOogt0ThPF1UmmvjtBsa1H9V3z5w8WOrAhtcQgSECQwSGCAwRGCLwh4yAiKQQQ6VK/5QcNDYtoWnZbH4Wq1mv+rvW7d/z/T4prG0IFes9EyEzI7PWnontgW+1LvB4tNyozyuhryXKL1J5cCV9NkTwq1xf673byH4PNEuSbGky4dpS1dIqB94noY37ZkCeZi8keWaKso8mdAC9W01taOkhKJW1ukEyt8svu4DOMZLeicZKYWzE+pWg6WKbPQl+bIXCfg5hA60tlZG1JYcMpy7D1qeOlBTDptrXdZfjkhO+bpJG20TEhVZZoAythjeAHmssNQIaAVS3qZ+NrDaM23b36sWL7rvvnnWHSFWn5OyjXZLA5bs6xjBNsqqtXlXk0zSe1We1UXB5u5jyXI/UzrXEMbmj10QqtCBTgVZlgZUob6U+sgCqEt8twTd9ae2XmXY1JNSCKWO2hkFNK48AVVuZkODTfsP6ug0J/vToWTe7/yzpr111BR6fMYT567tPMKZsn8mF1dYeSTXstkesNBLGZwGbmlpR6+CgxucwYIEoqkJtAwTNJCPd9zgtuaWMrT/7etPGfHLNDpHNfv+YJhxIv43Jr4C8TwBVJbuCLlltR6jtcgVbgZIcS/rqEvOSARdZZ/w8Tl81yWCLmpogKRfgBpRl+/n2M9nUXIEGJnvgWtLQkgLr2yMA7msXHS8xWUJC7c5nnMMLgOoRP09hgz0Hj71QZ13fqCGc0nEMOHchCHJ4K+9t19rabNf5B4mxstLITAtgF34GqAqI4tbsuRWzGkdjt+kEhcjJekklqYwNJ2Y0AdoKUIVVBaxOtxfdwe5p94Beqkc7pwDVdffiNXXLOHDHDRfm7+bL/1Fje0wf1TCpTsg0gzd/z3vGxjHRnlc5HvtT1TVP3HOjywrT3maGkRITTQGqF5+7JdLf1WXV9c4BpJ8+jeifuh9zJWtWdfldzvmJJNixWrEtWbEKglRuyprmOqoqMAY1EVJsdY6gapUFqsY8QLTFWuArm8oxOi6cfBCQpt4UdtRldSP3Uq64Ry7fnedqjnEsHwNWe/ZVlYOsq4zr6tSC2jr3je2muDb2kL64voDpnMfsaN3qU2VWlfrGNT1n4/PU2n9rURfdHPZUAyYVLY5W3X+vkG17PD6jFeXLaFu3urQ9Ddd34bVDIHw3CWl0auKxDPkGsNqCMfwYIjBEYIjAEIEhAn+4CJiOtvn9AoT1KrbmDsD2cSk2okBn/3kBmv47jqpJ2pNytRX7elT/TLVTS0DcnvVQLt0MT7JGVWzegecCrszj5zPTpWJ0K1XyE78jWWTfcKAYKo3D26bCivdMlJTmKmGTW324cw8gN4FY070TngAQ6v5cFpq224FJ3aY21brVKTLfbftBQj1YCat5yYTEbwSADfQloUwDDM5dFsW0/NqepwCF2Qh2E/ZU114dgK0zVb5bP+2ZivET319ZKhLFa/tLRvpXSb9y5g6DJPuzTlinAK+GOwBW+6UqyZNl4TgE1T/++TVta45wAYb9xQh1G3ndzfIkKK3q94h3+qsqSWyXSPAmu9T3XPXtKt7MEKkcuheE9ogrusVckxvY0gDT5JXWrJU5TpkuKWVsUmCzfClT5aIwMtanrknKbU0j0brGUKkYVt4DuE/plzk9eJCDvGH5a957T//Uv73/DEDleHVmZlJixfc1dag3nMfquphUT9F1lrivYnCa88k5Ahzsq2uNsQBSFjLyW4+d62binlpBJ0w4VcfV8f6k++4xfXuZwDBmymY/kOTH9Mtr1OTf3hcCNEFytAZOhoSFlB3t66ErrB5H357GuYP0fPW6h1qr/cZFWslvu2N6v5xi5VoSH8LbcVBg020GhDenaceki04B2QGqsMNntNYJUM2oL6Dbz1vkWsvmeuzupcXGKaaA+XyeYKXeVwY7VYxtwiGOvgIYDYesrWxHmuuqo2/AbzGsTl4o/V4JwJjssB2LQG0XFcEYIKOZ0mR71e1vn8Kmfoqp0svja3qp/tSNuDcDBAFJ1yf/V8b1NpNCgtI0lAVkRsJrYbIgyfPRsdsj6KXazmYJ1Pxu1QdhyXeRku89CksfWfrph+76yxuccoFqyHsvzqnzPZ10Z+dMkswZcwufI5iBAVKVBWuilH16d6QGu8mmnUjIuXvPss82R9i3KyrmuUl8BZRKfL2WnKdtaeI+nHtScyQ+x1RpRU9VJ3z6UgalvYuTebf8gis2kxK79n/mOZHrqUsydeAL1pvj+HtB/9SURGTeSHmv15vPAZBzQKbPWa+VtaeyqbKgTcSca7mIeZLA/KY7Z3n0LdyJ1KemttU6W2XFNUGYqctMyAhu13CwANkwq1w/vp1WrOd+TUjW9/AaIjBEYIjAEIEhAkME/qgRKDyZ5CDZJ1+9jPZbM4t+VtsktZfi9iysQKGS8mIq+trUAjCV/VWbg0qsk+4mOc7nJpJuE0BxB06LVaqXQLb2C4cZkGmypDOvW5nCnikpKzat5LeVFBUbWCJjhXi0idH9tdVcHo8PqDucwUKRlAFAV9Ry5XCJCKpRGFP2hVvvWNbT9hYc9NL+jnw+4zNB7pT2MwEqyhdzprAI1mTKgrFgWn64vg6kJHUTe7BSRzeZkMwh7bV+dYTct9qkwCS6ExI5L8oKVqPHITKqzg3sxfxJkCmRWO61UyTASktNjUV6ssOP6K36419epbfqdE9WmCgs3nMIJJ4yLiasAapNApyIichM5gWyFcP8F1QioqhkvwdDqVf1AFMw6bXo6w3921ja6gfwKqZN4u17gkCS4QXHISpkMkHp4po2NZrP2E7GGr8CiTqC4ur86HsmBOyJK7MsIBx37z6fdW8+fepWHOuNEs/tSQDs/FoJMH1UkfqmfJHzsVbQ8an7b3qCKldkXwFyqVOW9fS0qiVOJLoZoAXQc0n4897+uPv+CY2PlFvz3u9fVmnxIluYGMlmNrAY0XrqEnlfNq19uT+vlRt0G5EIEwdrB100tYoyr1mATcZ8qyZjAiLFiV6O2kTYx+DkXJsCMJkk4ZiU1waosk5qGllO6e+LhyNMlWgfg1z1l/c6vopx7bVqvGSaC+zWtS9IkrkGmds2IMvBtu6/qpMuma81x7Kk6d8qGJExdEmvZySuxT5/hdgC2Vx75eseKxJTgGomg2xbwvgZw9JNZFRpT3O8/YlJnZPuyf5t96fvv+8m3H+5RoCl27P/px4fSnWV/nLfhQ1lXJRL0Tfj22dKpNeeARMjaVdsUNvjUGOiEfpiHX8LwVGf+iv7eBfX3CtU7Kdns+7yCqB6BpReMFbBWZoobZD/6jLtBElAqi16iH/2pjoi4TUWxK21l4kLt08PQV3NO1X7GGXxDsocujWl1qrWZJBy6gWGb/ZSXfPsklnd9TnjPpVRMzOzuWRijdrqHUoVlLfb8kq2WtfgBWzqBRM+56uLdu5N2p3nGPcC10A1Snr1clwIgYvtzjPVYoeqz5ZhdXwW2+pz1kkgYupdR+xkUSNN5vnns3gjG8yagl7lv+fUtfrJDcBY2zjN9Wp8EOT+AZizGl5DBIYIDBEYIjBEYIjAHy0CpvMtFe/rQcPJfJMkFKzsX5VSt4QuP3snzWJPq3qqgZokGsWM5r2wrdY7KWfrPxPimd4IWF2/337RG7Utk6dUl4bhsK1IpT1d2h34fmqlKo3P59ZRRWqWvRWLM7LNRzsewdgRQFXp7Zx+n/aw1KvSJo9goUh6yx23mNJtkmqZC2tH92gHswfDJnu5qxmPjJnSPfZl3Z3MmRLdSCRhP61VlbXYA6DukjTaumYGOppN4R5gfwTYnotANUYvALbVjaCShFWwIhOrRJik27PRbEogNrZHKy1H9gC61oxZp6p8bw8Q/frHF92LVw+pZQWI7ZMcwkTdLD5FdpzrEQ1sq/ELMDV2REujqbCUPVDtRd4FSHLtREcBNLwinxTc9XWZFpf235ri8JGSUIBqFjNTX1iv6v4EjVVPZ1uPhW6qnLvtcpQCXyObvvf4B44V5jv4kYkGEPvbD5+63z5/7tbE7hrwfm2LJEDJ6uYgfVfj9GudJjLP9N5le45OwVD6lEb2W466hkFmOiAwkwRV91kwrExu3PfxPu1pnuzRt7buhbc45n44gWGyDrfdIpHppvVKjdxyUq4w+XvmGHQIVrYZqbN9RqvlSA8Cq69rASvrpSMZ5mD8mUmK/Fe3bGpDo8t1cQFh/VTML0ssUBU0aqTkuNJg68XjMRM09v287n5+C0iUfZWJjBq8ji2Mntvg1jMCBfBLptzLfSMRbucUMJ6Jix7wA4ZSs1rrCkRruBRozekpV25AVenzdcAu0noiMYKNv1Fuyt/jSH+pQt466Q6R/h4g/X00u+5+/A6mfe+g5k9sZ3X6f2ZypGNSo0yVBKqA1kye9Reh9VO1xjZxdgwAKgV/YYprUkFgujWhNc0UJt9zthb63V9pg/MFUIqT7dWoO7uwNnWXn7Co/FT+S2tg4u2klg7AZTIlUO378iZmja03Zl67GmlOajRlhDH1EJRMp77X8VFAt99eZPEcU1rUOAHAPWgtaupxZSxlsa0/Beju0opom+fEDpNkXs8l4DWSX35ewQ5frefZt9vPVGHuca4Zk00LrkFZHnn9OBYmDzIBgbmbjGmNRI8fp26WtBo1HbF5znrPOYXo5RHY2su6praULsuBr2hGU0ZNt+mxXc+DAHYnHsKw9pOh7frVrTS8hggMERgiMERgiMAQgT9IBJzzDj9SYLJnPisJuXsVaCwAW7RjE3K15Xrg2q9RNaxlx9IDndrCVzYlYDUUCO8Wm9pLynrgWqlTHZsVTvWi7lNAGWklyZC9MPncJEqpmUBEf8kp4MXqVUFdHZ3JVAOsQlLW35/spU70ckUtFizEIbWOOvWSaRVIFWSmRpD9IU+9hdGwLm4bQ53pjG6smLko3Z3oHhxZKQDJfsNR97cAACAASURBVKHIFj1sJcIoEQMOZVMnYyS+rKtxkm6z6ZXK8ceV13rCZKOwEwJOErvkrrw/AdTaKsVGPNuh0HpwwWcQEPsAyzHne20yKHMLGD66f9j9+J8/0FsV4yeMULf3qGHbfMK9mMTUeLjx1sMVW1W2aS2pl0PQJzq3t2TFLdLAyFFd06S1SboFHaHbBGuCVxnCdaYHcp0FsX7DmqUXpUmwoBWpdd5ne6lTJLZXMEAL+pIm8QVAX9maZnrcPXjyY8xrZKhuABUrwOevH750v51dhrHewEQvcXW9hi9X9K2B0gYWdeNkRr7LaTScL7FN3ahtXxyXShI1qbKWWPAi+NMwhoWVz2Z0et68f8SEwHeYKem47OvDyXX3AVZVyWoBDk+n3QcE0v6q1qdm/Z5BK5wZYBjpq5JKgTpAshhYEWkNeTnyANUGXNILNZMmdQ+s08vGTbuN+un1yoSMdzWTI25b92OZd8eZDO2LB4wNpKBOCvz99wWApNyjw6i2e97rmwmnsM7ym8WQliFUAWKPMafr31WMWfe756Wxj0ZJgtQGpmtZh4jS5LpPHTJpn8JYyD7SYsVx6DhCtqqslIVmOF4fIP3d7z7y+1X3dG/e/fD9K+ouj2ujXL+bk//F2MI9dnIEUGXAa1Zm/XjOqSa7SsruidYkVECRh+7ExNeJl4phN4VNHcPkCwQpC1j+9r+69eVpZL0np9Pu4hLjM4C2EuDLOZMjtqVB+nu9QSVQuDcTBDdpIGtMKmYxQ8q1a3XFXhfHhQpjYxLpLd/NYEw23Humd9p2rCy5T2zhcx3HsQb+MhmguZI9oJXd1ySDE2Ne9woBLsynQES+ZWeVFXstMsHCjI2y63IiZtzYVzWcqhMOZfXlV9hUAOwKpru2iCLF+tSAS55L9kd19HLBfQ77+SWgdsVkQt2JZab04fYkVko1MVk9sbd18OYZVq3J/NmXjtTlG6TAfRyGn0MEhggMERgiMETgjxEBU6SkxQUII9z6JiHof+8h5L+SA9+B1n7eu7bR/1UMa/1V/U/vQHAxXi3N5/1KJAsEp6FLttOzqo1OSrqzDQBxxl4xsBA1vUaz5QILGuakIcI30kvNPkwg9wE11rAKLG3xIKtnJjmSrdWl1do2t2VrGuR0Mrb2LVzTt9OeqiNY1YP9WaTBglEdfF1K1irpnC1QALtuZgcWSyBqmxF/H4Msx4BUPk69qS9rE3cAsJo0KekTqAZ0tBrRMce0p2twi4d1X2HazLkJ1QxwPW0uxubbIwD2FKOn56+edo+xSIU4pqZWQybaR1x9Digt1CNQ42fL5zO5kJYXbNSN53KwwdSwmUm3aYZmONPwKAsVaxQzJdmRJq8OsLEQUVvRnlUDpNrqw2WU/5q0yxQtie1KQx1BIic/B1SO9590x49eFbsUNh2AhWz35/cn3e8X85pU4ByWyn1vlYHWpMc6jqOOK5Nv2T7Pp34XFAhwA6w4PAFgeqt6qvz0NPQe8rg0uYlqlGUPqOt8DaO6r3Mz732ivYtAVcCoYVAMrxx7iRVjiY3KaLr9m7Bo5chbzGj1YrWuNSESFDvRYX1igEerZ22MZRh7jy+Mb4HS9MR0rHljifWcGHH+po3/tLFRiut4qJPIuej6e/8IcI/E+ud3AAiOPWZPTiI0athRbFlrwKsMXa571d7WfV2xyz0ScN9+dyznmOo83HaY8YCfWiZyZeXfAeBKkq3V9BNBHSyg5lQA1evNgqG3iHmZ0t+97ZPuwc7nbga7+nhy1v3w3etudgjjKTa2ty1AtVt9Sb/dLVy2udFKAvwVqBZSzgRNeqrWmO7b0qRGN6fHuflcwEhpa4e+rMb28rxbvwWoLq+QTI+705MJrKqMaQejOunOz5kgwUX6GhB7vbEdUjM9auGylUy1l6lxJThPrJ1z8roXBV9jtULRDLKICUg/dd5eA75XyHaXMqnG1EkOe6IS45gryXYKYq3x5ZlkzWpu48jVZXepXaUdjUBWwLyGhV1F6SCj7TPB5ybHz2TTCnZ6qfza6+J4c+fKjwWprbbUiUG9fK1TPefLY9Rd3fKLMdvxp6B0zjPhGhZ2F+Mqz+8cJhWrpjYx0usWqnGZy9eEqNLimmDw72p7JoBtA6mG0/AaIjBEYIjAEIEhAkME/o0jIFohd2h0R9K6xj7kpAVS34LTBlT+4b2qS/VVLGqaihRb8XW5Wqbea5l10pg+keyFj/6NeMzWMMnYqr7pq5VMgJsECkBMaAgSXNtGQa40ksfqmVri2GpcP6NtidJak3aNOzy+2dY0YDUJIV8mVQJe92cCLWAVTI4PsQaZCYd3Uwd2cUabF051Bpu6d4CT7ww2lYRQYGvLkzI5MSElady1TQ0Jo71Xi+rqRhgw7Y9onmPtnBiLbXku7nobEKtkUSZKViQ9U60p4zxkUw9hicapKW1Q36RSZtC+qvw0oRdU2C7HpHUEgN7Dmfi7/3zeHd7jWDnd8YwkcEVf1eWZCCQgNUYzouYY5wQdZwdhd92W+/TVY5Rca51ZTSRdTWasWFWBh+6/xjTXO/W7jAeT4XZetiHRTKlAqjV4JsoAJ96eX5EEw/RdE781zOnB/ZfU2T7FDMmRpJyQVjRs7+8fv3TvcK3d4hzd/9XNpLvczML6enTWqcrRyBTeCCB0eiXmjRyNoU7ktmy3epMWuIrnjlsQF+RH1W56elMY8deYKen+63ufaO/yDvmvCX+Uoyyv1NXVxxh0eW0KgDVWtCHFsE1GMGHUbMhpFpj+ANViWrNOA5cFHgukRnNgHaOXQyAq+E/NYrGtqUGUjU9rn6bszrUrhYPM8TNqVB/AqMrU/fIB11XmDIKT2qSIF9r9CHCr+rz3Xi2w40m5L3dbDG+B2h5u1GCpzyX80tKEax8G2PiI/LzvChVWPW2eQhqIAfyt5xTAUk99S3sUFQSjLdrT7JxgpgRQhV19ODrvfvruRbd/71EdvNfvy3+xQwzD6G2c2Rt+btlTVQCeRepZkrGdn44J3nNiwOOXta+C3fRf3Z49S4sa43t9hsyc1jQCxNMz+vhewqICVHX6Pb+YdqfnOIxn8oBxFwK1ufGK4JVS28s0l5XfBa1B9kbWexbJvgZHAlJmSNKqxnvK8ak82htDUM+13QBCV7r7fiOjX14AVLng2zx/ZEhlX13PCbjUxis1RwWQljUyw9RVW/d6Y59VAOvVUiMjfof11Hl8D7m0z9R8Bxz6xKyn9kp3X3urBmiiaIipHgoQro/gNWw+/9dMKfXffLrm+sm29v1T0a7kOZypSO57t63tUvbDOnC9wu2g8rpOBtTRLMPay4H7UTb8HCIwRGCIwBCBIQJDBP6dIxCoVCfYs6r1Vy/YrRTF7wIf9fqKWr55r9bqAWltz797+W7/t8u5rda/0IQmRkq1fdMcuVDNkkpi6hGkwrABVq2TFIq1Vi5hUiuh8pj1nPTonPc3+UesGaC5TL2V0l+AZpMFV9e/VDEG4E4AM4JIGa4xDObhDPsldLM6bpowLk0IWTJA1lrVfaWgyHllZdlw5KLWxsK+xV3TmruWSN8ABqcjAO4Ox0NSuavjrGV0JNluS/bDpNJarltbVpj08d7hmLYrkQUKvEuurBI5jprEzdY2yjx1STWGypF1N7bG1r6rD58ddS9+eFx9Ve3cMYJVnX9ggzgnp0a1Ev20rGmutDFbIjEWDOV69nWTufSilCbpNeqNcU2Nn4yq9XEp+BRAVf3qFoBDlidSYF1tkfpGshhX4KqhtLXGFazqciV4E/xsd4cPf+qm+/cDXtJDlROfs/7Pnz53n+esyzluYE8XTEasnJAwwefw1jcAfictrOnl5wopsIBhl2O1ftgJDs8rskq+dgT9OccCiTLcuRtSYFsjaw/G+xVA1dYuLvnl/BqgygRJTiVbcc0Cw4KDxkS6ftxWA5AKBPb3Vo7BBD3L2Jqn2DOZ/v42y50niBaoZhu5XKlFzJSPYDWgURa/HJPDYHpZeya2AWjP59kDgaqsWQdQxW+VazEOG1d3ZEXg6+5zrE34W8DBuBiWr/drYwETvugJAixkKJ1gkFH1GqcPa37XfEpk6mJlDuQTKKZagKP0Kmb9bdQPtjLaAMqoqMX194zWNCe0qZl3j0YX3U+vacH0ADDZHjHXXzBTWn5gskegykRE5L/0To1qoTHoX8+tJqTqTB2fTrbUYzCxxPF3e/8p455JM8/h5F23+vxzt7i67T59GTNOy0BpDbg8PZ/RqoZxxhiL26/xV/oc1rIxof7IUGJ/ypodd2F2nQXxMKxV5lp6X+S6efsIfGt9ny/+XNE/eI6BUlYqDTgsL08xgPANP3O7KSt3DFkOgCuy29JIKUDaPrXUpq7nPAm51xZub1mmRS5niYGTXCvqWzcsaxscxOF5bjo2/dKhd+43rWvKd+AW4IkhEve+bb98lvb/PvSGdj6hyz9AU6aaRrSmfsU2NVPyM1vayLgKWt0no4Gl+1KTHqj2taxtgA4/hggMERgiMERgiMAQgX/rCJgxhg+pV18TZLLR15n+I6N6Fw2Th/7Vg9Bvk3A/831BwbcsrQAIsJJkt7JMvXpL1qXEi1YwpC0lCTY1cv+yCu6vmLCtOGrKNpYkrCBASYR3OgySZEBpbVHvIc1t9a1WHe7DtlGZ2i23190ZydaI5Ejw4H4OYFqPYDxNEiewqUfT/Ryd29FUpEAqxxD8BdMpWEVXu4Uc1LYmGqXIio4xMDGx3MBW6M57PSIxk+GE4VHqJ4jcNYGm5Qxv04+1auZ6Oeh1XHx3uqPdWXqw3gJyZVo1iFLSu4VBUgTSHEf12ASQw8huA1ZlYjWW0sgpjsPk669+eN7de0SbHB2AZ0Th5guJ6kklwMnXTXy53siaA0rZXtrUJBl2u55OS6yjhTSr7icrahmDoqSzsuWmRfU9M3/Z19B8JtN8BpsTwBKZq2/r/HvdQVh1C+r8BAC3JL2HT/9Eko1hjkl2kunt7gxW6e84/l7KTG1Pu/nNHgmvbUqKVRbQCkzXW0izeW8DaF3oAswwH4GIBKS7xF8AG+MmQIpzBH4WljVUcpP8CqDa3THlGr96BKOKEZFLnF3cdO8j/RWY11j3TnJeJqC0yV83sGQjGW/ltU1m7OLxoHI52TLDTwjXxCdcmixbflpb2oAqvwTTtNpOL4/aBct9XSfy5YBdz6MBznaJehMmD+zJvV2AajnS2p7mirYqSn97EOrEiSdUT4IC8Yl/w3WBc5FT52Aacq49lulSvSdYjvQ373l/eb2LTa0t85XuI4Xi1vYD9Ytnw46tjfgpC3+94blwM2cC6rw7xhDseHzW3d+GUX31hPrl7zLPltrnk78x9/KuWFTZc+XdMor5u0oJIs/O9fT8Cyz2LYJTL0trmQ0AdJtnwOTe0zD4tllafP6F9jS/YJ603b3/zHhbc31gUy+vtmFUxwA73XSV7Sv9tZ9syZe9wALwGgsVwG0nFjRYyrW3pp3jb7J4fwa/OoZhTgOeVU3IynJ/KIFfYDmcul7WT12pjsQAztTSBoymmRXPJhQnuDynPTLX1+Px3jPOyxOg4DnMJr1W7Zk6BpD3z41b7tmVtauCWn6/CAht7cYE1I5M9lNVqeX8q/GSTuy+lBBrlJSJv2oalrHc/IMjHfblvXzZXH+ddDyi87X3n0ZNc7a3jMGS/ya4tq++//a3/+7UWBpeQwSGCAwRGCIwRGCIwL9nBJxvb9nmtyd4Bzxryj+pBd81K34HPHuWtZf/mtAUyC1nX18yGr0RUg+IXa8cHvvZ9wKVjUnKOrW/sFBSiLI0X1lak52S6t4ZbNSxmB5ZvVrpe9XE7gNVTdL7/pYqXV0ani/7KKHyDqZEe90hkkH7lY5p62Cdl0WTAsjNtkAVAKmTbOrYZOdY54jlkVImqQaUyGJMqF9NP1lQRJxlSTangsAGLhIWDt3a0ynfY4CqACFJp8kmgGMPYyf7q4518kw9qtJNa2YxUGIfHmNkw4nLdaSpEw2ZOC6vqCBVJkUAee8+rOr3MFBHTAHMYGqnJIHLT5wb8sqUyRbjZ1JsqJPd9gWw9l4VTAUsGs5QYZEbhn4KMGpjIyDFRLaf3CBOAA2/01szALcl6gGuhaSUPS5geOYrQGrqGtnN5KC79+RPnBkmUb7huCMWn2GEfvlCD1W2tWZi4fJ6EqAqph5x7gvkl3MMbexRqxR4vgJAIP/d4aJXH1OdecvsJePFEDlCBYVKhdt5+nmBLgGYJY9If6nv1P3X8z2HlXr7iQRduWYD0UrWrTcMcyhYkzEUCMvmNuY65kqtGNa2MDHQ8dTarRGY0WoV656ozzwewZ9hCOtnRPhfgHQDuv3x99NCfiYpl7P2Tfb39P6oe3hY5/AO1+Kzy7pP/TstZnppcQap7G5trfqAus8g1DwFyunX8y2gmi8+qLY7CV0Ais7DWcN4BCgqb3Wo+JtOz9xjfMvrMn3A5zr+ljHXBlWCglCudHdEnerR7kV3f3TV/enFfYDq84ol7OHN2Zvu9uptsalOAmX8U6vqLITPCo2VvKYtHgGBntCGMTcHIOHae83vfj7aO+5mx08y7m31cvbuTTc/ex+zalvSyKIvaUVzOYfhX2DwxRi7oTZ1Yw9gFQJewnZvCCod3z4bojYupJ99KxOOVNjnnKqSNgkUmS7r+DNS8Nw6XgvWAWhq/OaA792jlSRnksV1NFKynp12StbEZ5/ui2titG1Nc/XpCqBqzX3txxZNDoIcs886a1m5Z89urCZFgcER932qC5jKel6VsVIYUL17edbF2E5IyWSDE0f8JTe60hgueyc2jJ+wqgxeAe0a5tzq+5RiZDTYY9Ve2dUgx6d0AVUBq2xym+nIe8NriMAQgSECQwSGCAwR+HeOAOlJOJt/OsdGn+TdPu01QegZ16TJSVgrDRYYJg3Jz681pVnXz/zpPkwaC3QUKDVhLklZgaVQd7x6KbDJVRBUkrm7952978Fxn7i47xL/FvPa71Oguh8mwOQn9WwkZL18uDf/0N1UYLgPBTk9nBSAC5VY7WJ0UE29lE47JH66aWqGJGic0qrG7ZoMKr09ODxEEiw4pi52qXOp/VMFt5WghmUEFOo+O7XFDNvwfR1+r0lAR8hZtwVXcsvUywVWmKSOZOd2ugPBNPWjJqoyPiazY96f2gZHwOU3oGwNayzwmMKuvPj+effwMUwRh7V3aPTPcTP9UtdUFsfYK/91OPAztatBSPahbEDWK1fYMmhpSzmnDGk/fsKmFmMSOCKQST9VWbEC0JH8whbFCVimiXUWS/h0clDrGDewTZBH3e7B4+7o4XfVXiWA1hjsdh8vrro3tKZZ2KsRs5srgOoSgyVHh2BzRezm18iApRz5e7nWSdRhLuNITDlPmUdjb6cZR4ysX4G5At3uT1BbY7EMicZMNLx+OKWfahnUXMxvwkjK/uq0XMyzcee8rWskNo5eD31izbCTCC71FRBXTbFfq4CmEg87zlPOqRt0P1HDb4Jdjy7gs9Wl9vWqTpx4qVLXWtAx47baydS18Bd/ff5g3D06dmJkC0Oodff53PHTLll+VAziQOzlLzq9rpufNkCdORKPJd91pAFUrLZpzGmeCO09gac9fmsXPQCviYH0HmZDMqnb3mOCW8DYdYy5ZFiXwJhL6lS/MJl01T3YXXR/eTnr7j96Hqnr1hjVwfmb7oZvwWkcqrmvtmhvlMkta5JhDQsdt+cW1+zaiZELJjIYnhEINBA+PXjY+e1rjTT25O3P3cWXMwyUMOoCkHr72ppmAZM6XyJhxWDp2v6pvO92cnn4ad2tQHUDOLwRqCoJV54tYEfmG1Nsji8S6Fwf7xdWjBReEFnGSFE+eO3b/bbh2MuECQl3tm/MrIu1Tc0aJpWJNp5JdcXEv9XrdwRwrR6qMKlMUGwubWHDMhG9sLTX2P6stK25XF0FpOro67W12ELgaQFFMaj6AlTbmTk1qoJXn1vWqK5x+BVwOo6EsN4fxWIDO7m+1fCmAK31qJZr+OW7SoyrCY5PbD0FrnJuNWn536l7vh2/w+9DBIYIDBEYIjBEYIjAv0sETEVNrZII3c1W9+D0KzfzzWc929kDEmGUoNEZ78Z8Nba03qcHZlJ2mZLeTKnfV7ne+hKwVopcLXLuWNlaVplvLVesa83Q+3KflcT42TZMZJEQsgwmTuXam7QprGoPjLN0PpW1NA2bktDabkYTJXuRylpY57qy1QZJ3WKN8QgJne1oRgBVW9tMAIF7oL+QviRruzc4Ah8ewMrAshLaBfVehlcJpRLLtLdRzofmV/AyVopKUg3WgunkWNi/rXWsPxWkaUrS88yChhk1sfvU37mOlyw1jw2Y7mriI4MbUEMKCFBNOxYS2uOHh92rnx5jBMV5wqqOJ4DYNX1VMa3JAYZa9CD4CdgWFLr9sFMCVa/C1/+14SDgIDZJIP0sACW66Fyh1KSSyIZlDZvK27r+puGk0k9Y0XxrMqN7rgwlySyyytn9F2G11i6XJJ5ryDF9Pj/rfv3ysTtH0qsr64qfSyWXAb221DHhpc7Y2lTer/6UnA/nJ2D1eiq7JmfPaNSdN6NWKTJfYT49erFjC4myTSXcL5H+3geoCggvMH367aNmRLJhJdMN8BQsyhoJNGxFIsiVwRVQhcmtMH99NUAZh2FBS8BdQYxm/5PQ1nfdYQGDAhrGotd3JHufu8Dazro3+l6onsMNKoBePv38/gT5r+ZfHbFcdx9PCuTECKqgaFjesJ7p+Zo5iTBgxZi2O0+g6n7COPN+2Mqqq0x7mdxr7rvqVANmW82lG8xxNrAra5na3MSxmPobJzgAqluMnV2NfgSquydMJl1197avuj8/p9b20Xc1ucI9eHPxFqD6G3EWkHIakf5SQlDa14yB9BnNoCZ+sqiXtpMpljVgPf9jcujek9b6Btbv7KT78vub7uKUnqMLgBfg9pqbdQlAFbT694IaVd1+U2/txFbm/ep8w3LKqFqbzeSJoFNWNKZKGjxlsslTtk7V+lXBomZlrl/Avlh6J1Bk6BlXANNSV7hPtg34TJW+Yy7mS6o3WsWxw6SJT8K4C5phr1cYly1ONWLiehEatxtwrOESE0maKynt1a037tQqEfj2XUsL6nMrSq0mLQM1n7OOB82WooVhTPt5xq5y5vxLkKkfAKuttJT2Oq2ITL85mvcQNYwzwuPb24s2Lr+5Z4ZfhwgMERgiMERgiMAQgT9EBIQ6ppMtFW5sQ4Ci6YU/KwUulCFTqUSrvBp9fSvfrXVkNM2MSlAr6CwJY5AMvwls3K6yrtpffdU6CFtbSmTbmTquG5KakpOWFLiWrWMrsNqzem4HyjAvgbGpE0CEXdecPS7B2iwBnnpoHmsmMjWgYfqo7sHOjDCb0TDJerMd+mfa3sEascvlJXVbGxgy5L32aSQZFtBqvKT5U4EG0i4sdrepaQwLGxxQrUkEtVOko2PAqmAp5jsNuSgLnmLONGa7sr0C1FvMWVJTF8bMXp+sy+fWuyoBTn1jY1B9bwvG1l6qAlVlpZ6329EgahdG8CWmSk+eHVPnCmjmMlJhx/GdFphsyMxzClDtAWpavpj7srEG4u5YVec4YnPayKpGJbmGwMTaVOsNKxMPML0ViVKLKVCV/VlqAgN7bKK8gGW1N6VX7ggQsjM+LhllRYoY7yBX/dz9zvcc2e8N12uN7Ne+qYJUqoZZF2mmIFUpJj+rRyjbF0CEzfS9BhgdrUqbA8YEnOKbAqqeQljVDDOuK+f+DDbygbJZFllwLr/BqM6RT4rxAroc7QFfJXcNiJMdDhgxRowB2epcVBlnQY2/1x3TuyVV25o2bdOONbLMBldDujUQI7C2z22uSXSlBsweqnW3yCDncnhHsC9B6nO+Zd+/XG66t5815eqZz/CiwWsBkspLcz5NhCzozY4aGA6T2mTAGeasH7BXO4zjr7LeFk/fS3sa7uX0jW2Bjiw1Ulll4+X46hhROCroHSEPpSEMbOoFk0kX1JJfdH9+jFHY85+4By0wJr6XHwCrv3E/lcSXgV81qoJTkZh1ye5TAK1h1znjxTkk51IaY19GVtSd33/O2NsP8Dv78L47/fiOPr9l9IVAggkIOrzC1AtYV7w3n8Oowq7Wmdc1DUgVcIpaZVqtS3VfLsMF9LPE1WNN7Hgvy1iLap1rTf5U/9ya2cjTk2WWyN99OVkVNtb1clGU0Qt4E+gqF3D9fqbLzSit1xgOoLpm8i39m/mSadUAarWAbeW+lfeU7xSUrpkwcKJI0CqbmkmwdEGV8SwlTXotsyNdfS9hQUsUXM+GuFXz7ZoeoyUXqfm373LGkqZP1ni7JT+tfsq3bK3a1AyvIQJDBIYIDBEYIjBE4I8YAdPRlsYm0+G76teSPH2NiOmEiAtZHbPf9bvJS1+H6oLqx1y36kNra1WH2jOtVif1PJF+kpXilitnGSHBJiLTVezqOya4pjI2i1ciqni3DJT69XoWqgfA7lOgWvLjAsDWRV1z1GWy5HZuNAUJEJBARJYL2PFIZ+xfkLl3DAjSeARnWRO5ETWo4KIkk4KrMBtRFG5Rs0h1lW1lPAsBDbI7DY/MDRe2pVAq7DbsoQoTOoGRO6BNjWDy2mRcmSILj6xXxWV4nx6QPfCwfYNtNQIESeQmuvmmxpEoy8w21sQrOGH9G52Gyb7Tr1PAKanExq1n9c+j+zPA6tPuEOmnxkqjEdeDdjXd9XmS2STyLphaVZlUQZWA2JOr/darEudc1+gcBRolqf6KimLeouS3H0gcJEDUWl63EjaVOk9b0lTNJdd5DUdDEn1Di4x7T//CbmDKTHBllzMetro3X750H2G58BhlNMwYUfS6DGOu06/tinbSa/X6usBrKZg9Xn/xlLgOslEynG2UuEzARcBpgTBHmIx3zIUIgD1Rn92nBymTGKn143x/xTVXMyLjkmkYQ9HMh2KoY5JuAs53o8mSwgAAIABJREFUD0gn1g16Lg24ts2Dq4I0Gy6WkS0mWca3jqGxpo29rW17WdiaH+cuLoBUYLPdvTE+EiAUc/jweLd7znnsAVTPkC/bosZJkDB2aQNUdeapVZXl7elfAV7kvwUtjKkSaWPWhL8BRjlPl/M+c54mbGWpJTJ5EfqyGNUaRHWe8trX1KTqHitAFMSkXlVJKUB1Bou6t3MFUD3Dtfus++n+Tvf4xQ/plarD7c38E8P4DdJanj+OWeuRHcdhU0v2GzdrznMVuW8xwILC3olY0CpLP7tn7ass6ab7/Ouv3RljLhMofK9h0BdLxh610E40WNt6ZU/VdTlJZ7g7cSBA74Gq5+mtwmRXHH/9U6Aqg+poMma53gVsw6q6Nc+hMdXtndwz9lIV3BtH9xM3Ydboa5TdT2LYpOg169BqXFlep+AVPVQ9FmOnPHkFk1rbptUMYHTDM7L/d0DAGTdeGFABqOPfdjQrGW+vuZLttEBS9luVq5ZZWLuaZxlnuYwZnvexlafWrNb4TGsm/w3Icj7jL/OzJjJ7qe/XwdIGzfBjiMAQgSECQwSGCAwR+CNEwDl7M8skWQVAik2940l60FoGRsppa5mCkfXyPZ16eybW9woGNC4mqU0BW8Gu2yxmtf4u6TAQj63YIbVqCWsWvpwmdYtUaiY/41pWcPrCViifz5WJJfkRKAtAYToBLh6xdVVCAFNEkyTfDdPK3+5LYBzZJL+nTtX6LoCgfQvj8Uprl22A3dR2DxjAzJGvWm+n1HOf9jUTZcIyptcyl7CzrG/7hQXJn70KVdHuAAwmtJbZQd47o8WJgEj8YKK4AwiyRc0YWe8eAHFMcm3iJ1ANiG+YQ/grw2XkbG9jOxKBbripeMZU0i9jF8ZWVaRssfWafLbLMTx9+bh7/uIBoJjPPOzuhHYxGCuFQeOY+gSf7d9GNikjU/Wexbq2WuLCHYXOpKZkwwx8YwirhU2xSf4ucFHeuBXkYjJOMiyjSoxNugX/a+JqveJo7wgjpT8H5Ng/1a4d9lZdkcy+wUjp89kZm6VekNmDqxvdQsfkuYCHAFUBhXk/4yLu0ALUYlFlvD1G6wTHxDyjlW2mNU1yfT8tOW3VkrpOvW1sUt95VJJoT+8NQPVy2VjkMF8uLNgQvxeLLtATmykF9uU1C3vGRjXjikg7gLCOo76q1rHMvwqABqgGz7Ra1sbSh/X0bs1dLDguZjjaAxnbFLx6+QrMPDzc7V48ZHxy/pcYWP31HTWIfB7zqFwuZw2IW5BvgZ/q5VqSVluWBDx5LGGh65w90ExqKP31RCPfdXJB8OwB1PkE7FrfnCujTFhyvepqtwCqGSeC3BgLadDD/bqFmdKOzr/Lbn/ntDvcOe++w7346fPviRnjHJXB9fJLtzn7OX2EM/ANXL5VGnzVvqaW1LrUAqiN2VSV7jXis93Jcbf/8EnG+3q+6D6++aW7PEfKysSHUm5Z1cWaSRFcfjVfWmGgtJyrHnCyROa+DSXHgHW21od68raNUfIbsFrOuWH5w5zWRFQmS2xK6+DyPuS4nTy4UbWQy8fY5ppppmSrGs3aAmp1yRbw51LUM8DBHbl5rZbxaxg23ExxF+c+c39+vga0xnWZY7O84YpyACF0pqO4VnZJXdA/1WvfphxSoyqr6l0kLM37KhgaU762tU2AreNeqXAx61e4sfs89gncOwC3x1uN+zzdVOv0xkl13wyvIQJDBIYIDBEYIjBE4I8XAXKDsZkRZy4bairbS61aXWJSVN/3/0EdfFedaqVBfgs2S3Jb67t0D2grUSkH3gICBRF6JhXwl2V7oS7sI58LJpPONrqoZunpS5ovj7UyQvvvmbyfdmcNkCLVJVElFQ9QdV/Vua+kaErOFAQXZwtLCZDzb81A7Og34ZNjWJVdgGP4DhJ61YTK7DRNMhlfa/6SMxAAATZw5QnzCrAcAT6mgNcxssOUZYqabIuCNHfCNt2est2pSWRktrKfRJDlRyTcY4DqFDZHma/nmd6sMIQea9g+k0WZNuTGOxyTcrmY6ET22Sp9zYvtr8qxWL8o8yuTaIuW43uz7vWPz2FV7b9qD1daSazfsy5JZ2TIDZj6e+vtqmlLGLlCIAV6Gugrba4SP5nROob8J0OUYj3rWFuyLfgwSTfBNlGGYZVBXSo5NIGX/eP8NLI5fPC6HIBladQwcy5X/Pzrx4+0hrmINHlJq6Evq0P2wFXj7xVgYWXdnyCJiYobrkeBB1sC6b4r0BNQlZlSJeIlb+0J44CoANWKuadqvH3PHqRPkc0KAJT2vnm/7M6vGjAL6i3WVhQnc+9ykZBz2gJVx3JYrzj3yNjWZIvgMm1zsnrPVpf0N3ddtle3T6Sq7T7ayTW9A9zVJkeQJ/ASFGbzzbSppL8PAKq22TEec+ps//Ye71UuXzN+rXMNOC2WOSCqSYt1bP3q+iuObOeRZTIGvSur56s7D0MbQOZRtKkvZdHGuLGq2yyzyjLKR2XmlQVroAVovVlQn8o9D7gZYdgzAiwdUqN6sHvZvT6mJ+yzn+Ju7fjeLM66a1rIjFA3BDB7QpmAKGl3XRjAJ8ZHa4yQ9PyqCQN7nkr2AxQZL/vH92FUHyUO84vL7uMvb7qrSybIkJcLVBdLXH4ZZ9ZVb5D72jt1A3gtkC9Q74G99z5PHYFqzRWUrFepuz1KBancowXafT6yf2tZI4VnPNTNfrcNQ+r9YO0q6y9oLXMNWE1cG/AN+HYig8mwTDqVK1e240GkH3ObTBDwej9nkgigGlky+79cXFL/fZ7nZEYax3d6q5iXVlvE0melE3uCVC2V6l+FmmzJvnOdFe2iNsjnpW1RBr5gmxcxR6qr4SRGTSCWqVJNj+ryK1DtAWoPY2ssD68hAkMEhggMERgiMETgjxMBEUDSqDvnXoGmKUO1dehbvLS5ef7uWdTe6kWQWu1n6rMCqsWymoi3DLstUb3xfM/1oPRSk1qAsiSEcmhu0XSob2tTTKiMamAq/Q2TxLOZPZlT3lvYe4+lzEnLmKOXDhd4Eg6X5Le36wAQFdTMkaXukG1MYObu0b902ySSHdxgUDTBGMlaVBlVD30drepdm5NqPyIoEnBgeIRz8AigCT0JOCAJpOHpSDkwSMQEdAI43dVlU0PdKUcri9pcfFODyu8Tz1TprVdCZtgaTGR1JZnUlKlMfTRw2qY2VfZPUOsVmIKs/erNcKy1FDhbwzqiVvXF949SqzraRTBLrep4+xSmk+8k98WK30b+Ky0jyNV12belZVrym1RTFswfZX6zJXOaxcySBapmvyxnsqxhToCqTJDJerGq9k8VrM6RHa5h4ASNe8fPAQyPMUmyVY2sugwZnTRJvP/67j3JNLVrOxMkvvZIpT3NDWZWfL626w6gXob6GtBxi7GV11Ggus11VEYbKCjD6vn197kJtqcmSP/6Xi3nOQZG8MFTGNXnD7gyDbz+/I4WHrinuq1MEogJBJtsRwMuf9dNWqAnIKreqG6y9pLep1EOFIwrrCdg8h0Bc9u/oDGAhliELWafylidhGjbiDt1u9fC1gmMHSl+Hnmw696mD+yrJ9wzvLcC4Pz1d4Aqt6zL1aEVqgq4zK8FFMKi5pcm/uW6ROqcZez/WRMZfXubyH51P45bdo3ZYmZ91sig137spbvUfKmBV03H5OisVd0GmDL1wN9L2kItuj3qU/d2NqgeFt33R6vu+bMfua62ImKLy5NuffKGCSYcn1UD2Be3d67Kfj1WYkB7mc1Kt9xwx9WbFJMk2d8deq4ePnrSTWZHOe7Lky/dh9/e4oKrpL7ceq8AqhonCWztp2pbGZlVQbvb/1rzyj4FlV8luo29jUGSjKazCr20XgZZUM+MgWZGynY9h+qt7C1T7r+5Ht5K3GvLK03JalLxVpa0gVxjvcMzJbW4rcVNxlcNsm6H6687sH1UNU7zPP1WouvM2uXVZXfKs2DB5ICTe46iyxuMpGC1fQYd0J/YOvwV1ya12DaVbi/BqtfRZzXV/FHDqBmIiy8HTvVrvvp7ymecVzsOwgG1gtShBc3XgA6/DBEYIjBEYIjAEIE/eARqqj0paO/Aa0JcbGjJduuzYkprlvvOvdfPBZsl3a3Pi0W7A6p9nVEl35X61jZdF1gnr5mt3u1DwCKEBFyRQAkpltSpKf5Ncpv0R5AJMwlQxR4oy5zdauVxE5ZVVtXf+2RpAnDpGVW3JBvQV7HKusQbGEAjm3lArWjRMNVTUBOkg0PMmPgsvU4xI9rlvS3rT1lmolswtaWmvgIRXYRlQVfbnDsIICZKyoMbQNoewxopB8ZwyV6HJqUCXcHmdDyh/QwpnPWuAFjPtMO9tpdYppa3saSCxnKpLUleASprWZ0EkBAtEByDIB1iA1q67t6Dg+7l94+7Q4yBODRa1gCqrj+yBkgvdXFeUlFWfRdgKqbVPq0C0/B9spP5U1kv2+jbjwSblrRSqqatEinnLWhSZukWkKoMcol0VrC6IqlW9uu1PXz8A71lDwJ0VjFJYmxQr3rK539//767gA1akSxbj3rDpMU1zOqaq36t+y+AY1tXUuuRAbEZKwzPTAwYS4Jgna/gzdy8wfKS+uYvAYeAsZi4yFs9e5ZV+vvyEUBIQMtCSn/PqLENoy37pewyd0gxiV6E8LIJaMl23XjqZv3QsS2mb3dZ+oi2Y3MGoIBgQxjtLi0H3aojlVF11wG7Sk2bpLatkfPIMbRCWMn9GWPu1WMmXQQp7OCvv9OChPZAgj2XT71ugHWdSZ3TXT2sxxrHYU9PeWyruYxEurX3SbUhn8uohlFs59+4t8a012NCoLpqpjpOYGxZt8257zK5I5OqK/WWgPVmDlC9RBpPvfnuqvvuaNm9ePoTY5zJiADV02558gulpSoTlL0T+eime2bOc7I+tVrJCBiN4kL337UgjfuW+vTDxy+YE0GlwbF8fveh+/T75zCmSv2d8FhRi7qGSV3ajgapvyB1Q4uXurStRreNIW8HQWHqhmXFZT7F7Q4X4bpMtYdnXSfLCVTzOV8xYTJEcQl2vao/9rgC9S0/cHmeQUp3N/RSXZ3xfOT62QP6qzw7smBLbls8eO4o+11ipLXlezXTkIvhcV1dLbpz2Ol5ZLslS77kuXoBq+pY8tma52KuWX25Xtkv1XuyqUp9lffGbTtbUgqsRLieVD7ZVK/4mQ7A1ZNXhtgSkWpRdPdvSUIxvIYIDBEYIjBEYIjAEIE/WAS+Aar9mVcF6Lf1qgVa+8ThW6DaG25U8tGn/W4JP9wGSPta1jsmtlLgHiYKJvaL2Sx6Lo3j3UvzCw1oKJDaGLuAXCSygNSjpE4Fsq1+Mr0ScFjfaYIdthOksoCFkDF1+zaaN3WKTFEpG2An1YIkbTMA0ewA6S9I0nU3OteaxOL+K9iNJHQfhhKH3iSgfO/vUKcKs7OBRQshGdmr+LLqxqYAT42SBKMCgm4Mk7nPnmNKCiAFAMeNFiB4CMWp+ZFmSPvKezn3pY1FZQV1cAoAsjWF3wILmVSYDxJKf4/LK99jjl+WNqxrHInLAdaPJ5zL8xePuqfPDmmt4986H58BHj9Xcp+6VNaLPFnApgxRVtMYNamiy3A8ymyrrpD3w54VGAvgS71cuXsGaMuqSgkaN2Jlgr2EDRKoBtTYsoOrefT0R2Khmy9pq7WZnJcyyZPFsvuv3z91VybnqV3V6EkXXutTXR635dRPUlMHSN3wbUyLSCUNzhBEpM45hUE0HqEBC4hZX5eXwE8Q4aiWneQtWdQXD8fppSp+F4O//bzqTi7aPcAG1tbgBn3JhNX94nb6tjVFLpapTYEDYhiMW3L41KRGllzHLOPpZpxo8Fgi53XFAElb6fTS39pPmeq0ySQnCli05MAlR7Xn6wy27YcnTJwwfjyHnzFTuoIxtIes28xdye91/AXUNXaKMU/k3xpVFfCKoZLSUffgeTg8cwuXZFTJds45TLX3gshb9p17NNsroGqN6g1j2OufiQ32P2JZ7lo+74HqJXc57r8YgO3trLvXh4DV5z/GfVuV7Hp10S1Ofk5N6ghJvJM0SoITBFGzWNT68tSnKgeXSdSx10mgul57s8Pu6PHzjHcNiz788nv35QP3hXHk8w3jbaXbbxhVpdSyk0yACQYjdzbYta+skzLb6qkbkJlxbv1pTUzFJVkmlXthNUdebJw9bgKZ3qtspNrZ6ATs/qu+1Vfa/sC+XsOsrmBHU/fanIJ9dsiw1qOiSgy2UFIIYl0mJk/e5nyW5fhbgyWvi/u42NBg5gaJboapkl3qVm8uA6BVs8QToIFOr6un7rO3nyyTOU15ghOcAbFys3ZFtaeqYn6nKKfZdlrbcK3LiE0QXiZKddd9O8lZt+bwGiIwRGCIwBCBIQJDBP44EfgGqCaj/eYl+CtmLolu0pQCIMl4AkhaD81KVRvAdXklq7ax6bcpQHTZYo98FXtVtbHO09c7tY2qDiyTjrBg2XOBgOKsZEBhOZGhHQBQlOum3orjWfFtG4TUyTWywKTsElbGGjvrSEtgXO6zAsHe2EP4apJ4PN3v9veQ7wL0ZN+2cPtMbWiAF8ATdHcAK2ktmOcwgvXbJulVTrhL8mpdqoxDgB7L23N1e6K1L3si8Zzi+js5UI5rL1VBCeej3BdwNgUop5aR5WZIjQVagin9VNAhJ4ICUl1/ZWPLUZX9WtsKcN/EkMaerTTcYd2N7STYnrW4YQ05ZFnY43uyqg+7I3rGTmDZZFW71W+cIy6wHEu5/wpOib61ql4VAYdhDbjyUMzGA0kTh6pJtf6wHyeBeqmpE8TmfZGLckNjRI3kCkOlFWB1BUO0Qcq4g5nNEYyq4MFtaYMlSN1w/B+oGfzbu09MOiTL5jOT5nKbXtuiJslv1f0tidX6FlApuA7bWCyfyflenHfLXMnvGGkJWgMcHTux0Erf1UqYGTesJ1B9+UBGtQDAO4Dq53NlqlyfJoktj+sa48YpMeG/khaXgVfvOG3N8J3Y2HVqzKbljNJcjYl4y56vvmKCw3dwrrW4HrPHkp0VyJUhy/Zlu9sxRZLscXG77TEOXz+2X3DsjbtfaLEj2B43CXIvz+1NmWRJxVZ1L9XO3J6fB7i2mszAlDYW6glR90rI16xW967R3hHIZvz4GHH7Xn8BE1cbibY3jVdzGyZPsLp9e4XC4Cr1qztITQ+Q/j7Zv+l+evmaewReDkn7Zk0VJYyqsnPdmqM04B7JfEAwN0fAfbygLc0KBtW3NE9SwtsD0f2jB93Rgycx4bo6v+jeAVSvzmF1BZQCriUiZICqtdSaKG1g8K1TrZ62/Bc5dN0NkV9H7tt+t22MddkuG7aXcZr6Vc4dkLhukt8wwVzHSJMbGy0gXXuvpN9sPUGzLUEn6oLNOQCQ3/N8bs8829j0rPvOgZKCYm+tR/V+3D2y7oAesKy7ulxgCgYcJd7GKcASBUue+JzHfEshrz1t/Xi7m9+UJsWJB3UtsqVLnjMxvuvVA77blBcrrpltbfqJR8sSfOYW/9ozs7a6cf99f+7+GVJj/+7VBk7e+Pb3f15u+HuIwBCBIQJDBIYIDBH4nx4B/qXfLbTx9R/9b8BomMsmh2wgsoBq0r8GUCqRr+UEUoF//F8AUaZL1WqgGJpK4wQFVo3ebdvPdN2tn4p+I8ZN0qrRkRVPVVXmFgFqgOg9ZvfHJJV7AFVn+s04NWoxjTKJchZfJtLX3BY3whgTfL5KjFZsQECzSXWDGAeT/e7waJb+qDsko5oBCQ7myFaVxAkK79/HmfbhMaAH4CJIlZEAcCkfjqyQ7xghsaI1Y6gEkdrBpABKJwDVffqpWtto2xONmtIWB8fhkE58KQcWyE75HpPUyv4kG46amGScJLzkpiR27oNjmilNDlNUBjoC1Qp6tTkJMHI11t8HBFur+uAx7XVwNR5NrZv91N0ioUy9YWrk2Keb6FvVGPuiAHMlCyFVMptsvzm2Vrsa3yoGTfOYIkeKaUv2LtMELSVA1TV1DmCV1dm/96ybHj1L8i8bGwYP0L0EwL8/Pe9++/AhTF36qm5PudaCUwG7vWx1bx4BUt2VsXFSQuBaEy0xezFWgn++ysCoAF1JmQ2xf991B27wMeZDT+6V9Delu3zLqH48rRZDMlExahIkhir0+EvCGYbfcSYTyy7WkYIKQEuqLZMp69azvLLfguS6bjKnFXePv5fd5i4IuHQM12dxMOZ2LlbTdQSEzQzJmDmBAep99Yiaaxg2z+3Np2XOIVJ7j1tA2+7SgGzHTM6jwF14rq+MKvttzr5xd/UYwkoX45ohITRtqDRhkT0LqK3PbcujJFbWdiuzMRoNOVnAFMQ2ZkrURu4CYIBU7phj2SABFqiuur+8/o5xjJO2bPD1VTf/9HO1H9I8zLm0SNVlgTMFEQx0dY4JF1LeyICXgMzgItenfvfBM2qjH4bdP/lIG6Tf3gFkK54e0wr2dE1d6oZz1kRJqfm6GSkVm12akphfyaLGRKyelTGWsmZUV18vrc7Kxlc2k3sg8gGOI0ZTwnzZTSZuXN6fGiV5b6e9jeysf3PPxPDKe55Bf01f1GJwNaLiCbvHZBXX257OxsL110p+nbDDFMyxefkRWe/8sjujRVW5o7dnuM9dlScBoPKlqk+cPCxQ6lSf/ad9Jsf/NxOEtqEp27rA1ihgalKwRk4pderLK+L2/MzRc9WAasXrH18DIP0XQRneGiIwRGCIwBCBIQL/9hEgA8D6Na9ealUJ192rwGS9Kgm9q0st0GpNUaX2ZWJUr76nqsv0jr+V4PiZ0uCqTTVNcSZduCF41SypZLZ92xgTIXvyCS7DIplO8flUljAwG2MkwGoMYzJHX9IxGVJ7o+6wnMfVG9pUclX9/nwJimf2WiS7lRkbH4xJgFlPUAj7Mgr4pPZKid4u0sMZ3V4PprCRB0h198PArflsF8ZlmwRzaQ2mSEbE6DwAibP1YDPWE+SlZyqsJV4/mCLRvxVAfLBPYx4Sy+rpWP1dp7Bf+wBhAXPMnaiHW8dJVNbNPqfmqNW6YgeQBt5lXZkaIsQxm8AHoMXYxzpEk3elnUoPAV4YKr3+4THnodTYGj22tXgLgKD/IcebvpMyRTip3qTFR13evuYwQCjzALwZIOrEgDJf+1/2QNVEn6NoCbYgVeCaPpMCFJL0q0vsVGCGDNfho1ck2A8DXFbLS+TRxGlnjwR41L3/ckpdKP0yBa8A12udfXk/NXtcZ42XVgR1QeuQHS6e7y9pJWJtoVJph3FGT4yIik21TUv1/yxwFVAZh+ACOz2L7jpPjpH+YkQkeNT0590X5KGAPMFtvG5kPNnGbvzJCgwpa9wNE13JtneDpHKAZQ5IwCKrKMCF+eZ4Aopg/+IaHCbWY1Wi2o5H0ADzuJ1xzd0X4FLbnABAPb50d8lXnVPApuuxvZcww/tTwTOs8Mmy+/2zEwKOucZ5EseUPufvmlgSiAmilJgLkjyfMKFx9pXpLHOxap8j7mrViJlgqQmbYlY51oAxfue8PYPNtcoJ3rH+km2tfR9Gb0It6giZLz67xIhnBEyeJzYBvD7bv+r+/Pr77gD1gwzqZoVc9ePfMokw8ppG8l3ut30vKCecruYYrwFQ48TM/XqNjDx1yFyH+49fM2FDbTRj8sOv77rTTydcC4FpAcONbr8wqCvGlH1V036nlOw5/jz5mhIgbsdKt9lPrrfgPq68LlNsq+DvRrm793wmTjRf4/4Ou+r+dCSGLY0KQeU8nxkj2NVIdiM5dgKM/7m9C8AhjGl/NFFAODnG/e1rg0xYFYPDRhM3Z8VOPl10XxYnPIFpP5Mvpfqla/GZW+LcslVy4tC76rL1wNbYzmvv81nWVEzuJOGc6+N2fA4o/BXy1sSl5SA1Keq6vdtv1aVqsteXh9SjZngNERgiMERgiMAQgSECf+wIyPP01FgSnAKj/iz2sl79jHb/uZJgU0xT32JL/Tv9LL8ubz/TpKG8b0pW3wVjqyUNMCwz+ECVJMS7JDL2UUV0m9n6vlm8NU/aJOnq67GZMFVTGWVnJXnbZ5sysR6RINRjdl7flKuqWF32brbehEoXYD8X5CqbVaJ7DXZ2G7vUo8WVNTpLktLWv3CDzHD/cNbtH9HzFYfRJOAeFYvJ1tpuQ1mmsl+0gGU+RCj3NHkBoG6RIKZnqsiQda2nO6R+dYob505ARp2XIOKANjcC5il1eK67IaleIumTgJGRCbnJPnyNAGh9LaNuo71Y2z6xJscbjGm8tNbDRiLK8R3BGn/345Pu8bMDwDAA3UumqdI1vVWDevnP+jZY3VuBcRsK/VREmENbXmQuosZMOft6gBXrYlD9xZ8m3NWeJv0krfsj2b7C8Xd5hcQS0Hnw6HtiMgsjPceBdGd2ACDF3ZcdvaOH6u+fvwBS9+ihumdKXaCTrzUS8Cto66VgAtmvQNKRspFpjQw24Q6oCRPZgOqerDa/R6otgRiWtbZZFKvrCfB2ugcHu93LxzD9rbXNh5MCqiHTAHdh6l0l4ypQLAxiSYoTjYDQfjKnl4lmBNecTzBVwblaSoY2ICiTEUF6Aa51flXXWiC7YPBUSbjX11CH2WvmTb3Wlm0+wxTqaFY1op/OrrvfvyjrLFY29wjrVquccs7OETuGsr2S/uZ0+F+Yw4SpzjjL53jK6dX3e6a4+q5Wz9yMT7fj7pD8es+ldllYBPobUwM5oh5VxjUuwNRMbvOe8t/J1lX3ZHbe/fjqx+7+/lFitllddRcA1W3YRNs8eb1UFMiw6mbdG38p9b24kkllzPC7409AuQvgPX78kjgz1q6uuvdvfu/mSGKtlBUwXkeerswX2Jw+qr3Tr+crUGzD3OsQNtnrQjzSTqbY0Ag8/Cx1ok44tedR++HlDcBPHXeB2zVsamp3w5ozEUOrnDXffS1wACvrOEmwzT3bt4TaoE64pkex6+3gWu5jfmO/VEyXqu7a8oSb7lyLcIVUAAAgAElEQVTJ7/Wc4Wt9/zyKEQ9HzYHP5mrsJbda4ziTPz5h00aolCk+n89ZNwoCZb669/oc+Mqk+m+K91Q/kenUic9qR5sA1X1Wecj//lWlD//4b9P/xyrDx0MEhggMERgiMERgiMD/2AiY/ibFLYBabGUlAndtM+p3E4++x6ppjH1TXa/AY61fNX0mJH5evImJSL+MqY6Q0ZpUnSlBhZGH+bnbrJY0rr0jeEyPVFsd6CNZ0jhTWWEnPGOYor47qg6Se1u0KSF5mrNOLzsz2fKzSrwaePBITbJNpAUsHhPAb0af1PEMBk4XWpI828GMMB66po2LSZ8JpwBv72iv29eZlwx5o8SYxHMEEC25ZzmobgFEr7eL3VD+N4UZncCQClI1V9rjOwCGbcim7gGSlW3aH3XPHqoAdQHqjOV3eW9iPSyIQPMhk2QNh2Wmgof5fYck2sgqeS5PF44DWXSYQT5ZUqMrcB7FJIorBPC0xc0jDJW+/9MTpMjKifWioVZs9Y7jVz/MKeksG62rYDXopUCKL/9sQLxqFd2vMl++4wZrfK3Ds+ZO2WYZLpmIJ1Hn50pDJRNoft8GLBw8+I7ztGclMuv5RTc5fMixY2LDpn7/9KF7d3YFwzplJM4KqLp922VgpDS/FpgKVMXDHvw04MprkCkJkvmJvWU5nyTjHL8g1Trk4v8KvI1jHqW5k9JZKrWVTvJ1tKdslmkUry/vvwekfjy1rrLGVm/AVJiUPUbrKrCs46waU6dG6v3AszCfVX8qQJZBDebP9pqpUQPVHnXkyvb2FVzb/sQzaUDH92zNU2ZNxdIWqK2/DYWKgafHo+4+NdK+fX51jZxaozLlywWoit2rCZj0f839WK1XXCYgPxLpmiS5ZlKnwKhDtM7TPqlpBSU7l9uuam5rGwKxcrJ1L9qeXQvug+xoRaPLr/dOAlngdgeGdVczNFtIAY0eTU+7n159x3ncgy1nQQDX6Ye/Mr7su1rHY1sl78W0esnjKQfYnV/Cqs6pN4VZzaGw3xmS3/17T3IvX56e0Zbm96oTZTytZF0ZgEp/df29ZvLjBldvr2VNFrBpZb6RM/cgtVjuMKqZvOLckOeW8Vi153H5LSZnnGwp7rpiH8ZVtcESTQj79h5M/DATuzplUi+1q2zXyR5b0/Bs2qWcYJuJrhtb2RDklIMDVjfz0L2535z8Wa0EkTxHcFP2aX4FMPUlBFwxAYCAOtfN8Wwf57itc7xhfxltqk8K5hZAtcNqr3hR/uvzZ8uJutx1tprx341+8lPjM55jrRyj2Hqf/QLVu/KQ/vHyjz9DjWc83AHaPOj+9eLDu0MEhggMERgiMERgiMD/+AjwL73S35497SFIgVbTF0FOgVTlWS5nMmVaU/VG9fo2WXBZt+PnxcdUQlIgVZMlpcMFiCuBqSSlZtxlSgOXY3Lk8j0EJlFrQFnWFW9cEiga3zcRb5nimOSZjEtdaAUF0AMM7yHf6+thlbCVLrUdupJFz9Nm9spnYTxNUJfUo16bdCHNTa9Tex5axweSGMFQCDiV3wqUl7Ae7jLsoyCCmk7PwX6HW3H+VU4KX4zcN31gBaO4Bpc7KYDU9jU6A5No6mJ6gPOvhjNqdTVU0nBpm2Q8hJqAgsR3wTHaF1NM4r52AK/Wxyrp7RNmwxEAxrZMqS1r9Tg8bp1lBTzT6ah7DVB98GzG71whmNWd288kw6ehIAWiSZRhVcv59xukav1ji2W1z3GHBUjjQCoqablk5Mc984f0VzMYQarJ92qJrBugOjp80O3ff8nxY2ZzcYr8FZn18VOSZbtp3gBU33cfMC+6BoAu6aG65roqZ7ZnqozqRqMs5d+6zfK3abWgICCxjVlBqdJQx4ux8kvgWfWTBRJKaltxFuAIdozpEZMFLx55Paqe88vFJvJfS3gFwZGeCxAFVgF7BQar9BPOSKAW+rGCki+PNR+X3Lja6NSxWBcasOeQbeuExA5uKWBcTtluQDDs8bZxkj3UWtWepoa9sPPR8W7YYbczX9x2vwJU4yyd8VKu2x57wHoDm24nl1Tc4zDInIXAlr8F3/ztceZo8hgRKJcbtEF0OSW0AcNxGCqnZzm7astDzASv6Z1aJm0CrgJvmlnZ69OazQWGY4vu/kSg+rp7cPSQiQUfNfPu/P0vjLsCXs7eKJ+PM7I1yQJX1QdeB9jUM2pVL6+YlOIe8p44pi3NiImSFVJb29KcUqNaNcaOgwKbywWycvqoCl5vNU1zYsia9yxX9aPVVqYAeYHgmiDoW8sYwHqvnlF5xjoR5ORI0KUTW547kzeaLDnB4yBnu6s57Oc5LsiOKc5rjTPwRsk8ct5dW10JVFVcpHaV5w/PpTktazbcb1U3Xy2qNJ1bAFBTb1rTPXkSy5uukO2mdKI9H2OQ1Or+rST1yRYrJR54Po/hYFNi0dek5jnbzMh0+AUKJx6qaO48CzKa8l2taPoa1kwf1fXLOi737b9NflbxHV5DBIYIDBEYIjBEYIjAv38EyHloCvr11YPKekvgWL+ZSldycDeHHd4l33ey3rterJUk98lGD1zLZEnm1DrVcIAcwdrm8ZEFKwn2qwBwmSbtdgfA0uqaqiQWwfA2vVfZ5MXGyioZFJe2dkqnypKHXfH7AYCWCjaAavX+K2fWslESniqyTZ/SQGVYCZadjJCVkmDN2bZJmvvch/HUtOUGxnOiE6/MHPWkU5yBlzA4F3McR5Xjsanp0YRtsIw9PslUTep36bHaBJyAIkAv5kBuZ4qsdzYGdKO5FbDuAX73AK8TQKFSvB1b5bDMLghTwOt+vSCyhCb8kfjaskYsEDAjQyhjIRPG+cQ0CL4CwGf8NB7eISkOQOYzCNWsdP/pUffqT4/oq0pEUOdNJiT7q/dkwybJIhyRmNlxS6hzeQRJ1gwX5DLJvk27Gr49b/Zvf9UMIMGMDGN+cTgVm7q0tcYcBgfwobxyevQEZgsjJc7r88cPTBIwyXDvMaw1LDnbe/P+Xff5yro8AAVA1PY0W7DPC9qF3DRXY+1g1sgzNVW6FVDETKhAm8fv8YoLxmkR4ihogJXPegweGa2nHURQN4f1mPtch5f0IB3ZGoj3rziWdycl/U0LGu8SYy9YD5PZy3SNlUyi9Zcl0w3TaRuR1DEK1WIKXTLWgBlZqSYrjyS2pKTuK2DV9ZW11qYLajSpckIuMxowWS9l9H4s9HvIdX50VBLhDTXYb94vAKzWMXtZXU5GstXosrzno4GQ4Cd3miw673sMFSsPomTBiXTAkHMWgXIFNROXVrdq7aXjQwAaeT7XALMziwA0EcqI0rBHkOza6fOiC7DLFFA9Gl10P7x82T04fkDfYMf/khrVX6jBRILalA1jrqnXOY7OOR8BmJMrAnQmGk5g5lEiTGf73b1nLxPF+eVl9/7nt8jOS8oqEO3B6pz6VhlVgao3trXP4R5lV2VKG1ANc+1EUt8XleukqkLzsCgNWj10XV97KVffU52w4/Qr8879oex3xQSC5mcC3TWTOhsk8js8OwSqV2md4+yCY4GtOcmmRBmnYhUhlwLbFa7JuSxeh6oVXiGhFlzmVoyipdrHKPFVRZK7u90zWYav09uLcKdOtakEKLDqtatnJyOoxlz+PcgW8n3bXWQL5exekzD1b4mTk1WiUX/3/wwpD/b3HowOoDQhG15DBIYIDBEYIjBE4A8YAdKjWcsQevbiH+uA+tSiT3krESngWqAwdEZLQcLttSTDFLXV+iUdKXlbQYaeWRWYhn9IOlsJSl/HKkgGOLKszKhMpHJfZX37uL3695J6NBOt8IZkVoJWkyY3swFEjWHYDmHfXEc2QcOXSryUD9e20v+Q74WSQw2MdgCVJFwXSOOUvFnrJpBUomv96phaUiG2xkiTmdJk+gyaEGKAIru6A5iZUFs604VY+SSfTzUj8vwDFJXjCkpZBjnwwQRuGIAag6UASJPOYjJHgNeJpk4AmshWyciN4VIdbGLLeam0ResqCxbZsfsJaCj2KICCHfccuDLJEYmxICfsHSzThHN6/Zdn3dPntNxhQQ4JNkpGyd6JBY4CYJRYNma5QJFscUtLwyT50shHas1MF7ARBWd/7Xk/dXnWpsLBkHQvw6iatDIS7z/vJvv307Lmt19/6yb3HnYHx/fDUn6htu4XHH/BtrxwAab1zJqfuv3amiYAjhhtGCVLgKqR8PxkU5Wjbqjhta43Lsx8T1oLk5KZS5vmFAPorOFzIkAgW4yo7Dhx4vyV/mpYJGZfLgqopldoJNaC0GoZlBUz1mt9f4mBjvWZMqfszxrKYuLKzTc1tOxDULPSBdbx2di6mPM4hom/1yhA13mDdnyZ4Cnqtphwz6FJTvs2PGH++PgeMu8n92o7Huqv75lsuSxGtRxySxKd6+79wkoaHAVgN+BeDsoFsJUHu7JAyJVTu5h919gJ6G/HL0MrSyiI1ewrplfcx7KoOwLTbKuA+bYy4tQOE2MmW26ZFBLYzjBZOhydd6+fP+3u37vfmhJturNPvwIGaWkj+yobzqZST9x6k3oMMRgLuOYevxx1Z2c8Ix4+7fYfPomx15luvxgprWEmBee5BkwaXAPor1Yjxi0jJmyz0l+dc5urcUzCBKHNKMn1Gce5S/KQY79x/i0wrqFZbtF2vdTyp6419KuTUDxNALpK4qu82/cY/I4T3Yz5Wny85Bar3qtOKvkoFiAvT5HNM3G2JBbuP889Y0lc4WADSN2zUfZ6+PdGV3RuVgFrni5O8vikj0szE39MJirx9UmyQA58CSO7pu7d51/5/MpkOzi8191+FVvYcqaeVt6TNQlR17eOoQe0d2C1Jg4H1rTuveE1RGCIwBCBIQJDBP7IESCl3BfW/YvEwbD0s91VsfSVXkoy02bek5z01j3FABWIKraggGutaUokTLR+FViS9Xr2tLjckoHVOu6vFwKb9+OaC4umI/Ch0t8AFcVrcmdloqQcDe/PiNHc8xQQcwBQ7dvPmLC1SsQAVfe/A0DcASiuSIZjK6U8EUndRZwtZWH4nPVWu8hUUUnvw5ge4/S7P5uF6VyTPM4BqktkvoZLIxcdc5UKCxr1N9Z99FrZofkk4HMM47qHvHd/F+jNZ7aRmNm3FZmx4KGXjMqyjpGb7kJzRrLK50qL03PS9hMwsytr0tj1buTNBYxkQGQAq9clFcE6GntlTNRl7ezdqkxZoxqOa2d00z1+db/77s9P4jQ8oV3NeIxkbwOraZYcEMcVlPJDJplrGzOfAjU9IOsnIoKGmgTS3pX1u8ymoEOwWoyqvR4FrHNAqPWExw9fc37T7vLiqvvtzS/d8fPvu/H+PjJF3GmpTf31w0cSa9mrAqpKezVLqqkSry3AYXuCE20xXmMcY3dItFfWvLJO2KvU59ZkwJgYTIirTLUTHXkFYLfaz4C/BrwAk0qzv4NRNUaCRMr9urdIf1OTKTh0DIdlqztChJEkPeiuJJ9+lnQ+CLMARIBxypkFx3Wpwj6G0Ss2Mq1JyPM91hgwe+0CVksynOmA/KwdJCYAwrQOYrmA1SbPPtjf6p7ed1wViPz9w6o7Pa9rlGNnM7XN+jyuwg1T5BxbmJxUSRug1F16jJ5TDi3LZ8n6L2PNOaWVrtgWEbMnhfMpVwQg2RVXsXZYuTCpxch+la0CUnX9VSo8w2TpaHTSvXr6pHvIRMZYwMtNcPb5N+5f2kd5GDElclJAObwTCzKrhtwJtppUWQM+Ly8m3T4GXrvTw9zHH968785wl05HpbDIng9jjjG1sDXNhkkrHbgF/QKxfOYJiyYr3omZDr3Kqd2b4yCfe0xVn5q5jESozLC8hw1U9V5VOsxyAvqmp85kARM6YalVBnAy6YmKPDjg2O223qtzGFVlw8bSZcPGAiwFmjk+jzzHz4QIoFNdis8Mey47Fi2DiFRbYMvn5QXgZ95nOAXTV/UMhtXP6vp68H73ihp/98IKdnt/ggKfNZXST0rWcK1/ZzLa+jeGn0MEhggMERgiMERgiMAQgUCrpCR3s9vfRqUHqvJO1UqmZFwmIcUWFFTxu2dXv12/B5wuWa0KKlnZD1CtqtVyf7TKqVKVWLe0fTSgxztzZu9HgDGtlu4BVa1R1QXYpGcEEDPBMvFzO3P2BQ8ZNjZ1pQKUlkRVaggnB+OZmk4ddWEtNSIJE0mCdwFQurqFmRHuWl9K4na1zb4AcAf7s+5wb0YdKWCbw1yCVq6Q110jCxZYWn8qw6FiVqgaCZ0FrGHRiCNJ8z59WvehLavVTgc7i5kSQHUMEFVWGrdSk2rZVxlaQNzEVhviRI4zgBug6llp8iKrEhm1ySuAe4kRURivHHsB7W2XF+S4XWWC1p4SO818Jxg57R3udD/857Pu+IEOwEiYp0wobN6BIS4B3kp/ORdqbHX7kZm7e7lBmVWHBifrDqR5w3RzRWzJYdZvZi5UtFZO11NBqm6oJN7zK3plaqR0/0WS/7OTL93vv7/rHr76E+c76y64Tr+dXmD68zEjhmrWCLU1tbEtTZlYAR6QAQte15gqBZTGMRZwhAxbcBExOoeYFiaA7mkmFJoRUkC7smWBXTGqvtJTViDB6ezBaH9He5oDDLYEqssl9Z0fNa65Y5ZlPMNVWQ/YRnuI7RQx9yxoufXKmuazjHnZO2Pnn7Bi/JR5dLCm7YvjNscu8BJA1p2iebTssGM5y2UCwX6+4qaSu9fdybVvoHefWuTnjxirIDq38+HTuvt85qSGYLOYtnK7rsOpvqB133iIAaX8bvwCaFKL2htUlUS5DKE85gKdAWwyx8qfI+9NJ9xcJ+snR9xfI2WnnpcSWMF7QC3TUWFH/VxpPxMGMKrH1Ki+ePQEB+OHYUm3mDA6+/grl26eyQfrocPOCv69xta8h4nUgKyAskD0dvu4Gx9/zzGMuvMvZ93bv//GBIT7bqxwLgHr8fcSiflmbUskx1fdA46LApjuy0mYik+AZoyoEsCqOxVIMu6VDCvzle1P2x/f4zu9ZWtzBVa9T2TgEzsmXACqsrE5D4cpA0x5/fqKSR9a06xsP8PE1XyBWzHrO5HlBXMba6TRMVTzWGN4VM9azZLmxKw4URlT7gmep+vUpeLfi0zYU42DOseqbuTDFiCVbWWopi2NyguP0wkxt9vqhHO1eiffinm9Cq4OryECQwSGCAwRGCIwRGCIwP8uAoUy/iFp+OcEwqQiAsm2nWJQ61Vc1h0D2s+Wm7RU4lqz7KZEJpkmLaZCB/zUtddPBRc9UK0ku2RjJT0zwUzymkSowNmxQBWTpDUMgHVTxU1cw7PaW9UasjqOCevm6EgMJ7pryv60ZGkP5k0QpwOp9WGCzB2YTtmhq8VFsSCeXWorqU1DWjfCWfMQoLrbTFp0e3V9k7db8H7KRUEwh4CraYBRS/xJ5nYAeYIYXXetS50i/RXtCI6UAY8FpIDcqe6+ogwZOjZgUnqwC/8b111dgcuUKfEVeKw4BhLrIsuIAgn7GnbX/ZTBj21+jFoltomhWWrAM8kswFfWdgdn4xffPehefP84jOouLOvu9nm3tQQcWiPLcgLVXvZYY0BmtZJO6xZrJBVzWiCFz03AW7uaMFlN2qhceW0/SJLxxWIOc4qE8/BxAad3b7tPJ2fdE4CqPVTPif/bLyfde+pWORDibR2bEwv0TqWOV5Akg6opjjzdKu6/Js3Vo7ROvI5X2BQZNeBur7VySfCISZxurR/0z4ypOp+QWiT+M5jUH55Nu3tIpVPnSD3gW4DquhkZOdrjcMtLoFsixpJzZu+ZrKgJEaXE6wDV/n5rjKggh3WXgLoVsfNIZH8DEvmfLHBaIhX6DbuqXNh2vbLnibyn7BoB0CX9/Or8C+gbs/wLgKoSZo/wM/Lljyc9UC32tgZvHb8nVYRg1Xf6kiS2llpJsi2Twjz6Af+Lo20PVGtEFGhObaZArdBc7lqBWmpZuV9hwJ3IsL75mp+CvbnMO4srDebKst4KgLzp7k0uOYcH3dOHDwFWIuNNd/L+DT+vuD+UrnstvSfqaZIDMySZsOFciZuTPbOjFyDuR7CpjLtf3nVfPnzmfWW59lqtuly3s+b3NUD12r68mSSpyYWML759rmQCJ8sLTB3/NYEhmxp2GBApKHXGScCppDmgVjCug68fOUHAsWfCQEY8da8aUzFerjh/e+vyDKi2NMaKSY1zSh4wTZJF1ZhpTRnCElDrMyJjIoy4/Chx1cQqYL2cruVZ9fpdE1efeDe872SgY8CJwCXPWMGs6hXPZx446yRDlVCskAyvAKqllskTk//fAdV6rw2m/D68hggMERgiMERgiMAQgSEC//8iUBl6Eok+ifhXyYRpSdJTliwA0AOVylvvZMFVhyS4q/lzIEESVdL6vEPX0LyXBDywswBp6qTC0hZQrdddHax79shc/mjroNunj6aJ1jn9FbEyyvHPOLY9wKe1qdZaJZlqSd8+ACdJIcuNbUWDIZOS4RWau3jC2soFIHYt2mqMjmZKJtUmbzewT7M9/IZZZo0jsMds8q/B0g0M1Q3rhQEjPIcsdzzjPN2fTEqTzioHHu9ipKSUV4kwCad1qILWtNEAxOwBGnX4VYoq82E968RWNaxXNasj2FiaRHis7M4EdwWrWj0zTVx1nC3WNYY+yF6jag34Kujl+/Zf3d6hfpbtWbfq3/cfjLof/+NVt3/sJIKgGDfRG0yVdkhCYSBleuMAHNawbK+q00QBoowFE3iPw1+LbquavFxPAyJrBvARqHLsSn8FqnuYKI1nD/h71f32298BatvdgyevuyVAdM7abz9+6j6d6kQ87SgNrTHC7/ZY3QBMZbnGQYm0Hdk4iWErDA2VaiRFAtmzhU5McB4B6Uq0U4/ZYCnbjvy6eqpk/TjVAjxmANsfnyH9npXDLrig++1z1TJmP95J7Vbpaw2LuqpopVZV1psRF2lvgFut2/Bf9iuD6LVd6QDrmcoAe4zf3Joes9JbGVXncpyMKKDkmBfrFIMdkOqEiGAx0tByfn35eBeDsGKYTy9uuvefqzbc4yyDnRLlZ8Kmgfw6/DaK+KkS3PU1/AkYyvI9SA0PmGvttlJj67YEZwGygUWRCwvavTOn1KvuxoQLQCdQ5T60/rVqbauf6o7KCtjX+wDV10/udU8ePVJXwITIsjt7+wvM5CUTEOg/DJqD0+A08JgWSgQnSmy+d5CZHz1+xSGOui+f592v//U+kyeZjOG41hmj1ZZnrfsvst8bJMCadEUKbVS9hg2YB5RqOJXJGH80RtnP49LNU4nJjToA3rNVjOdqixn2IePsuk6A+czRUMmJHtdL/1No9l3KBCxXsDXNtT1W6UG8+Ay7qdTX6839vKD/6xyTMsejkmcn0yIdh7FOP9koOewdvOmutvTtpY+qV0mDKI8rLKmjlDrYW/rT2sXa/qhhx8v5VwDs87EslpzY8+r7XOylvsanTRC0584//jtT9+XwGiIwRGCIwBCBIQJDBIYI/HcRMPVs6e+/mvWuhOpuVtz0ppcANylgY7cqCSmDn+Jhqh5JNrZerT8jst+A1Mzcl0Otr8DUOE5WElswV4Aje6hZTrFPdledUXdq2xlh7ip9VnENZh1SuIBQqxZNwpotSICZ75UtCASKzCsgZ7aD/NgkMvWALB3izWS/GMKwJgALHXRN1q0rFSx6jNfWi0kjAVpwd4pRko6b28hDJ/RiVSIsqxnJX0v7PT5b10QGDBs1RmNrP9P/l7137YokO5J2A8h7coe6d7c00sw6///HvOtda6SWWtPddaeKO2QmCcceM99Q6pHmzPmsoISAzMiIHR47ot22mZvTmsbJKUBeoHFLkkpqSAFTgGfiOFbCOR/P7D480+doaWPjFCWrblsK+FNCSxyoV011cIGXR/CQhB8gBqCib+sUoArY0fnOdx6673//vHuhelWuIsrBwda5fFoEEJH8Ih1GBmztaZifALywVY9rHpb61lWnRY9pPlNy6XHCWBUXGENYIOpVZ5L9Dia73fXNRfdOQHUw3u129NqNAOiN9vfu00f1v5RDsK7bQudAaxrm4logA6kvNaswa7Cqy3sBWGpXbSITZjpYq40VgBcZ7oQ6YP3iuUJNH3Gr9zyXqdczaKJGdaP7/YtRt7+dhRQA1LuTsJ9WfcKi1hzCZAa8EkwSoGpmT9ce12bmVFjHMHCed8XqgtvY97J6mEKyuY5W21Evyn5hhWcaz0BoMexp9mV8alaOeOe8bc7FeCEkq27x1bGY+ilzXXWa6rX5TvLfSH/Z29MjwaZcYCsWPXxyudzs2NJTbYrxkBdKNGY8oNqCkCFqAWxjNzOpVc/K+XMfme3jeUCNOCZIgFE9DXi9gVb2i/xXhx0IpOpqS/p73X3/bLd7+fyZ2VaA6sWv/6VFj6tI6JHfA+a5hgaBqSf1vHU98VpGXc+6mXqn4q77+d3H7vMH+YYvvaoUcKoa1pXUCpzXvebb+l6Lbm5LwzVlf/7FRlFmnIlce1yy2OBVg1x/GHkAOfcs4bW0WUZi91qocV0qhk12CYZW5X7EKE2f0dhoQ7O6iXJkoHufkgCk89SoLs9l5HYq9hSJsE3YJM/lM9pvDiSJuup7GRvyXkv/61l4I/ku9ak8eylvGJQ7+o36qS7cX/XeJRBxCMasLi69OIvz96U+f9GdZaHPFcYX+p1Fw8Qlz3DulSya9F99BPoI9BHoI9BHoI9AH4H/PxEooNqSiG+TCdLClmSEGw3fkoYTLWMNMMW9N8lLwCmfa3WmeSWfBFwkyc/fqdHkd/fhq+TmyRGSLcQ26l+cgVVvJmDCJ6lXhWlstX28avZTp5AG9Kp71HZz86wxuKnBuX6VZGs+UD0m/Vgw3JE8dSk2j4QKgLNJPSbRUWa3oM+nEkH3HxWbQWsaEk8n/VPBQbWFoF2E+z4K5IyoN0XCS1ZIYgqAobdg0Y6wkgaqkhqb8ZKk1HWpBSABvZYCa8tmHVMAACAASURBVBuAsVlVoUYkw7uTmX5KRiyAQt6/okZVY1u4ji+J8qaS3nhuBqQBEM3c8bved6sbfQOO3U9VgBTQpi4d3eHxtPvuD69UM6tjCCyPJjJTWclUSWxX6lTz3ahDQz8AocMLYNJ2zfVX53+P7NdabJLmSBktlRRgRfq6sOmLWOLD5wLB4+7s7Lz7+OHXblttaca76qGqvV4q/u8+vu8uVYN3LxaMZjswpm4boiWI2/XMrr5bQsQ2ghHLCtNKBAAEALXIncMmMVKuK/Wp1GnCxAKEAIq08NmAhfO0zYIKQJLrjwnT989G3aHqeXmf03r/RXJIpNec3yNerEUOPl+7cu9M7iLk2DrOEqMc/jaQK4CTyxPwZ3AW4Gy8rG/ihRSVf7QWGnvxgGHnfPiZ/qbpv2qgqr9t5qR9xmCLe2ize3EoCX0B7lv14vz1UwFnwuBxIntPbarv6FbL6+sNqc7VzuIPcla7v1ZdJ3Hks7V64SUqx8dMe+arXWgdE5hANtVrAEIpHLiqGCwBJtkWYyL3Y+WEtI+RwOp8eN29Otrr3rwAqGpfcrj98uvPastyHSm04mPtB/eyzY7a8yxM70gLPnvP3+j6TLvL09Pu5O1bs/hXV4K9mrKw5Hd3+p06agNJFAww9MS2WrA4VkjeA9DB9JxzTj0LYFFRA3yJTzGsyICRvVPHqkUawKtZWYzRYC0Bnag1tD0yXurmicFQi0oOPvNR12x5paemZL+wqpEYs7AmMK9nD5shCwb8XqnVDtfHhki1YHhbLr44pfP6ZEMLawKqOPhiSLdg8U9/XQNYAe4srtQePI9hVLVPnrM81zlLRMR8Ps9qQK0YY/9sC489WPXN1H/1Eegj0Eegj0AfgT4C/6sIFHT5R9s26qQlnCT47SuwJKAzvVGR/wbAxv0RgKmU2MlsOkKmvpREKbLC7K9gg6W6SVrZd5JXYKY4R+83kjMaw6ThPMenx6p4NLWrUAMbZdYLAc0b1VohRuPfVJB0T/sAmJr90z9Y3PBLAb0YHE3UZmZDAOBWpj5UcPnMkPu6YX3qxaiHBeSMkN3CQgpIUg+2gfkRNqPOTmHqYEOR7wKYUqdocMg/jcHOq/yUgdFI8l/HBbdfWtNQJwtZyQcEBAaY/Wgbt7PROGdidPemGDEJhAG66N9osxeSefovFssDYKkrxL48hgJpTviRFBtrYgClc9KxAT7atb43uudvnnVHL+SmqkxfKmYZ1XzRR1SvCngvoGrQW+fk2MIKElcXBkbeawDWjJX4AOAesISREiYwmOtIwjgYq1Ou+mECdD4KkH4VWD0QiBjODwUexOqILXsnI6VLkntJvlWBKyYdSSPgAKAqWbevJdeM66W/tajANQTwAaow1Mk6QQyl4vqbLrquG9VYAbPIaTPzs4jicwN0AHi1vzdHg+5o17Spr8GnUzFL17RvSd2eFwoAeQaJmm9ljAXQNY7h4MzwMtqJlBbX39SjNmCY2kgAi16tOSGizPtnHiJvBRCCI1EpY7iVGtuwd/fMscZ6es8sZARMMVNfHGx1hzoPznap6/DLBy3uaP90IPKc5GRQFRTA9nyra8r4PU8BU2BASWS5e+1+y3HqdjDQBZBWRAFSgBauPR/k/nK7GP3DWMr9Qz2hAati6bTwgGz8zo7aqYEmTpOB7u3hont5oP6/z48DFGVodvL+v8Q8CqhyDwJGOQ/FyoUJPl6uLKzl7vGrbmf/0HWhH395212cXuh8trRwInffmwBL+tve0X5G8aHfKgsqa91jFDAYcnkBpi46ONz7Dwh3nNv7AHpAY6k3UBAAIJn/uE7hbOyaVW3jhSWN0Y7Y1aKG9wCtA7mTMxdXAqh3UnSsr7WNjJSQATMxALxSynfjHS3NAS4FcG+v9DwUy0yrLZZG+H9mPYypn9aaFLf6XU81va7FH9WjXqvmVMt2fuapc6uh7a0Ybz7r2SE2mVZhIy0GUcMKX5umN4Gp6dLK9hgupUwisuC4vucrc6H/6iPQR6CPQB+BPgJ9BPoI/LMI/AaoJonOVwOq/N6Si9++Z4GovgF/rTUBkjHAK2kiMuGnvqvNKTgSYd5nO/6FjcW+g+SFVwJ7sPWQy6ZTLGpQpzYycsqvpBA4rPRcEl6xjTJHurm77b6qbQJ1UyRVAFFa2QgGef8kaABb9sXp4ThsV+Cq+bQkVZnrQm0qzAeXiQ0JYFIwAQ96ns4lvRXjSI9BalMBnMhtk3dBNxlNKOnXEcV+qtDTqlNAKsezzFcsLKYorW5xQJsc5L5I/tgR4wO8IvXTvqZytD0Y74hRFfD2a3EiJQE2q6PtqaV0T0slrRybRBopIL1bObdc3WzvhFjjhJXDXGeoes2JWurOJGOe78y7lz88F3Os1yRlHm3ddJt3n42INgSmH2DvjPZK6u3zbix7zReGYTfYmjtk7k64w5wBalyzp4QcE6XhfNeupr/88pMMdO674zd/kEHVzOdzA6MqoKquG0qsp7oSI9Wpcu7MCy1ciOm61+uATGSkS8mAqc0bGrgmJR7ABjsAWTpJqW04feTXXKAhTDOMJ6GxYZFhV6ToBoRbAkeb3fFeTLACVOUSLbWjjWwbYQSjCLsFM85xeQuQwt6yZmKQHWCfVjTEInqEBvDTfqbJiWHyAN38Tc3phDpmxqdvzntMDbG2Z8ECmTKnxOKNQbDG73NSzCzl1V/0UT0WWOXzsIa/foZ5o51JQL3jABC1LB7AmSdCIWVvt6n5wxhaDekji1qAlv63Ad4AsCwGmFg1iuN8I/V3rTXnwZ1uVlVMXDHzrgc3oIUtB/CJQ9+8lRnWWmB7p/v+hWpUia10zV8//qrFpuu07OFeNaRkYQKzKYIlgCbRBHL652+0EDIaqxWN2NT3qk0FjNqUTDFcaoFjwVzKEhtzdLWiLZL2Su9UnmkA9KYcaI9FryJw28X8aFMyYZcsIDIAm2vsAG1AJ4G7Repbt4drXb2wgzEVwDsOvizkGP4K3OZ+0/y+FBQUAE0PIJhYfU5lB8yvLd2vAzH+D/rs+kbjljz4UjFZKKbh8Fk+RL6c7eFYWfhz7ar+bWpx4EZAlbr/JvodaFEI6Mk15InMSWbJcEttaiIe5v4B1LIwAfMa+yX2HviqLrT6HB4EWczI92//u9IC2f/sI9BHoI9AH4E+An0E+ggk92zptROQp29ebsD1nyUUTd5LAhX519NXgKZz20pIv30vXGrcfQNcm6S4rbSzL0S/gMwyL4Jfpd0KEFPJkwEtLJheoe6UhAupGqv7AWSGJDJfUvsXMwYNGivJUiIOgEOGu0GdH61q9O3+h8pmSfKR594puVyq3ssgQFklUtzhtjhaJYQLtcyg7G0iSS79UOlpukKaKLaUXqpTMb1QU6tNtX2g76nAZmTF+qYXp7YL9cl4NFqzqrjChp2j3yksK+B8ezBT70jJfiWPHU8C8g2OSPoLGMcpNaDAtXkKw71MkmjFQjseEmFAEsyhwS0OogDVSQFWuf3Ot/VZscVHLw+7g+MdM17jMcD3zK1qcNBxzLjWrokLCHatqhkl2J1iSmDjyMQLrJhFo/aQZB0Wzs6nYoAk8R3IKfnqUs6+7/9mxvTg9R+79RamSF13cXEtxu+ku5KRzUryxIUY06VAOoZBzLvb+zCqxPqOWkItbmD0M9K5rwUW7sSCEUva8vAFMxogFukts4T4wyoDAqMSDtP56Njr2QTAG3TH+qbFDazjpzMZyigHN5vG+aKyNQ6pmkrtD8YzaXkYM44ZmWjqWqlFxfnWN6PpyLCpvGCfIX8FmHLtGKudgEOk+Xeuo79YnIBRL0Bs8PgNNijiX2wqoJt+mZG2fjhZd6eXGcMAgykzywGqbpFi6QPXGUYtINrAG8kpCzyA6DoWp2BJMLLZRNHnFGCdwWyIiYN5pF6X4zNG9mXmWaBzA5da1zFrdcLO3Ll2AwHWkYAq8uCjvZ3uB0l/YYFxu/4gt2ikv9wdXL2RBjJC3s3OYZNhSDVv9tTSZufgoFuqjcunX35JWxfmCU66MI8sAKk+FYnvGtWCWU9qhLmHWCirBRCud2Ov67zMMnPN6pwidYZ1Zh85ZwyXWFCAWW1zrd1D1Jnz+mMLJ8Cse6SmDZJDickTPVS/YWA99/ws0HzQs+kBt2S5jmEOdXUm2LmSYRLSeM9j20/h6eunpGuFbaDFnKMulap/NCmtVzZWeAs/jaUDcf0/83FliXee+qhHgKQAVWpZKeXgOUxna6pbkQFHKfPtf1d6RrXd3f3PPgJ9BPoI9BHoI9BH4L9HQDmGEcb/EJvfYNn/tmUDqyQsgFW+nfroZ/rqUYHKVzhNfrZkpdWrhpUNi5p1/vB/GCbBylocqJ+wYvCgkvxKhgc2IDnC8RQZMFtV5Z/AHUfP/tXcRcyqwCXMgFstIAtMT1PYQZgyyxItc0wijUMvCTsSTWRyMJj51rHUpgZnXhhVzm6E1NdOnErMtD01rIDc2UQtaAQg1rSnUeI7oY8qCMpmLjoSGbYGGjddjYHfuSJmL2DJJEtWAelUdXQTgV7A1VBs0FhMEJFkpDBxGI1Gbop7McAF5kcAHgYJ2Kd9TyTTA2jYYMYyWNq0AHDkZjynbY6GKhfYmQx2tiQrne2Ou+++f6H3adujpH8sWfTNic5bx4KhNVCNwVLqlOuL6VSGMJYZO5lPX9XqWmOTHBTBa0k6ied495l2Ouq+nnzW9yfVoU67/Tf/Zidf4v/p62X304evWhhQf0e9thCDioAR9LShc72jbQhgicUCGd6wCMEawMCJtLb1dMOcKvF1HF0TnJETEzskh4Q2cHJrHzYug6VS7HbHu6Pu+YFqhiFh9Tb9R88k/cWhl9MlNNnWFbv+mVkYAbvBp/5KrWlmNmA0dZjss0CQ661jvERIAbsZY6tpDVPIveb6VN9YrsqN47PHn8891s+a6Qw43pakG+ff1MjqPAS4ORfAToyTYOKRllfNpGttAWF1fA7NmGhLpNdWLEJ4/HndPUQBuT5XQ9PcnQZXvJqWNo2NZcwsuKxgDpFrC8iuZQJE7bjl49zn3NNa9BmpjQ3M4/7Otpx/j+zwu9R98P79e4FOmSmxeOX7X8wzC05marlXZB4mN+7DF881oM3u/d8+dDdXXz1dYVE5Aa6FWV2M0ahdNqjEAZgaVd1XZllZ5CgXaUB8AfQ8ORIHg28iRszdLziMKX2O3boGQE5cMiVqLlQtq87ZzxJ6p6pGdUVJQpmQsT2X+k6yXtey1rXPc5P9abySBgNUlwKzN6pPvRJIBYg2+pa2XBx7qVrfwNMUbaTFDHWpANU8JwGnQE5g60D3El9sj9wXR/X5w9TA904GWKhY2CPlF/y8lbZlLbOltKtp7Wvag6L/2Uegj0AfgT4CfQT6CPQR+J8jUEA1laJerve3M22nXX//9Y9eb2lWY1VJy8OjBLSaC3rce6tnTepK8ho5Wr7suWqgmrQYoIvILPWvgLPwpHG0zREjreSzAAHSK7Jl5L6ySvKe3cSeLQVUVwKqSNUa0ONz7CNCuLCzjDfyUCV0JjHuJPWVnBQnUSW+OPs6wXe+rbTVbB2JLsCMOlUAhbiHqUCTQB/vbSlhxQV4LJkxGTe1XfdIFKmno1UNKInSR6KmfQOkxgK6UzGo4GHa0SBnBWRRA8tPAAcMbsAt4wxoDyANeHf8SdYt1QS1RNYKoMJMCNOZ8QTGkZ+SGKtH6EBjHukcn7887vYP97Q94Btm56v2tjSA8QEB2DCqTtxBKbUEYaksTFtMYmyUUz0fYaDSzkNjV13hlkDpdPe5AcLHTx+6E4HSodjVY0kz7xQvgOrPn866v344E2iL7BIDJQyTiDEM482dalbVhof37wRUSd5ntNYBvONGSuuWBr5gTqlP1dg5D7OTOgMAYWO/LIEEALAAUDOxAdXDnUH3+kgCyPLK+nJx3/EdRjVA1eDB+wuH5JYwRnV5z61peM3HMJI0G0mo4jDLJ2FZAUppg7Tl2LZx1Wd9/wTA8tP3g3YHyMzh+BwzIKCpMZpM04nYc+ptveagrwu1qDlRL9UwwalRtfSdeksjaG4E9lH1m3UubuNT426dk91axqeQGBis+hZnHwCWuFPHqRoAF1bYTrhQ6CzUcEfST1WLGQBW5L88BQaoE1j40Ta782n3u5fPzZoutc27dx8MVIeoALTtGBUDixC6/1baL1f6SAzsRPL5s88X3ZePcqyVKmItIArDyfVj6prRzOpGAK5ZVR9d3wVUORs+YrTJHH/88QhUCb23seTd6wg+b54Trdcqx0ntr+9UA1laNlF36tZTAql3S52/WFQvcHFtGZPa1eTm5jOKCTJ3WuBc6rkioyXXQGufuP9e314r1jpPO6HTbiuzxc9Kz7Sca66QpPaW8956HrDIFwiaGldk5IBQV6taucE9yf2TNl+Xj5JhtsGQiW+AarkQe+v+q49AH4E+An0E+gj0Eegj8P8dAWUn6lHiNKWBxqQrAaz/7OsfAVaLVQ0jn8BuA6qkNSR4/JwaXrbk+WnbsHJPqS3H+Haf1JwJLJZszTWo5lsDWV1Lxmq+0qiJWtccqqJ1iHSP8yBZddKV/qrqCuh60dSvtWQrCXnsjTLSLdGH4AgYhcmM9idiHoXoNlTPSV63pQQXtsSmSkIIONpSa+oehErohnIWpSYR2SkMLbJdHIFhHxZKSC1jxr1XoJAdImceaV9DsYuYNk0FVDkebMrYbWqKcdWxVhxDSe6W9kvrGjJhwK8GYuAylRTWljL0rRTNei/JJG6vU7X2oZcrAAVZLywjrOpoRH2qIgyjSn2j5L+z+aR78Tv1N6V+VcBm4/5cGemZgbn7pxrMxIkU6W/jEH1NASlmAwEnkVQ6YW8uqkqaaU0zmh90k+0jmdjcdO9+ededXi0EmOfd89cvDFRvJcn867uT7pfP57qyAZ3UGA4A8MwF7f9WQPUGSbAYV9HSBnUTsW6RUcuh2Uw8ID+uuCOdoOWttAIyGKX+MC2KwB0AeK6bTcG8UBE2jPz+eHfYvTlWeq6YMEO/Xqy7k4uASLWlTbqvDzVmEYCGBDZCYi5zGEnar3jTWkTw/KVWFQmwwQdO1IDV3J1mfcGLWYfIwkPTFLN3r1SwwBHG3IsebFcABNPbgK+8PtZ2L/cx7ApYvlGPzo8nAdAel16zqtvnzv4cCI8H8Mz1dp0u92xQlhdkuB8WAC0i4kFxLz3NjNSmSnJKvSwfKqDq/Ves/BTQMQBbAElA6oN+DpCxU/MJMNOn9wRUf//6ma4nvVwX3S9vP4pBvDZYx8ptpgOMMVnTxUS+++x4vzs42Fc7lyu1ojkRwyqFhQAs/VI3qm7aEmbYbeNPACzTF2unerb53HP/hxn1EoDne5hjFqz4k4vF+JEScy84RAaxNlQzEKf9DPW1tOjJdblHIYH7r02k9L4crqhPxdnXvYwlffD7qj+1BFlAfiHWlcWJ9Y1Y1FOpPzQ3KS2glGBxqbY95+cyTIIl1XWxLD+DWdMSyMsbeVZwS3M/nT9cyDzp1s8KFgmXNl6CLYVZvevO5BisbtAGqnyaPa4EhLFVWvg7Znj8tyCGStcFVr/tsZp49F99BPoI9BHoI9BHoI9AH4F/FoECqmEbnpjNllZnxT2AsX2RgjytwH/7GdjPJgNNZRj7QcZbUtHHz5kb0n6QkmV1PzWqEe+SHANmn8aUetRNgQ7AXDiX1M3CgMIcuiZT22B5BCCd4AKrhFCdT502YSUCUGvmIeyRzwIWATGRgUb+556qAncbAkrk/EsYQSW6tMMZqvXDQLpPakftAAMjAnUHIapEfaj3SEAN/WHsMOxBiqisfyT5LmwsII96V8teBRpJKNkWUx+DYcCn6l6HMk2K/DTslllcQJ/+sb8YM1ED6aw5ybCHJWgmFsgsMyzKpmrhtJ85da5q7zK2uzAxFzOln7j+AlDnM4F5Ka23lOja3Emf2X+2r+89gWZkx5oPZlV1TU3VcY5FLdZVeQSnZggD2BwPMzzO5FP3SGsOZNLbAhrTve789Kva0nzsrsUiTWZ73f6x+lvqCCKHxKZ+6t5+kROpe1jqmqh2dUtxQ0p+D0suNnWh673WT/PnOq5BuOKN0RWzDYAASMVUqbVacb/UWsQAexhcIPUt9jVMcT5r5kz7OZJRzWsxkROAqj5zdiVp8lnqLA0k2co4Uf/HuTOfPMvDmrqmU+9Sk+r5q51YzsucRnpaMUMSC4CKIv2p7tT4h8+xAMI1NCMLWxfACUgzo8tCCr83Ey02K7DEDpgdGEONtQDBF8d694n64YzfkAugCtvH77jzmgyklU/JTP1YeAKkHE/llGI301fVAJf3a38+PveWABISWkBcamCzDZsRFtep+hvAyAIHdseqG5cpGXJu2dlKbgyjOut+kEM1LYVWqmX9268fusvLGy/cTDH+0T4oHCDm2+q9dCyZMO1evr6XjFyy2DtqniXxpcVTjs2c9BSo82aRgZhgnlRmcXVeqBQYJ8+FVk8c0rlEuGwHO96k0zWPuFYRfVOjysKN13ESB10DalPDxkteq7EuryT7pdeqak0ttdcF9j5pVaR7Bbn/ndx/H7TQYNUCrxfqZYy3Cwlwb09VKYoXelhN6vEZBfJ/nrG4/eZKPXTXMl261NY8syiP4JlIrSnvhS2VO7SuobQeVIL7OcziH9JgBL8et19jeYd3G0htd0ExwZ51bTG0TUy/2H/1Eegj0Eegj0AfgT4CfQQcAdLZUBkGhklX+Ep6jVtjAE9SOV5rK/L83djTgM0SH9bnmxNw22czZArASbrWwPETEG5AFbFuA8iRAEdYGP40TA7gNB1DY8uETM3vJjM2o4rLL8kTrChfS8kGlzYOCZM2kWMwMloQKfuz4yZwiLpTu8JKIifn0Vu5cAIkx3L7nc1kzQQAUpJKH8TISvVZakzl5guApHbPtbACnjBtyHaRBN8r3FsCge6lCsMpt2Kze2p5A1sC6Ka3K0yl3XrtGqurgf7XlwBjI+otnwBiKgHljAr01r4ANr6KBinpycgxpluTbmcslsQgE2MVJf4GxaNuWwBsNqUWVaAE5sYAWwyW5Muvfveqm8/HalWj/d2dSoZ4KdYGR1NAUdglzrfJGp2MA1TROzKykvt6KYLZZuCn9wQuRztqL6Ia3C8fxaZ+/SI2TnWEe8+67d1DXSuxpcqt/yxX1k/nNzZFElzR4YgPBkr0U4VVlfxQLDR8OC1EAJaUAtMjlTilTUucbNNvFFk3rwWUATDMILLeQF1rzVDXaWojM2sFIg/Ve/S1GNUprJXePxdIeH8KoCrf67qbWuIPIINZc6sWy30DKt1H1YA6YDPwteTZzFPFzEBVP6m/tYkSA3bQYcK1GKE5AoPql8waA91rGYnzKUDKNfAxHPuAQo51tKvFCa6pF0DUS/Wj7g3hiBCGQY41k+ruB5QFKLllD8PRtHQsAWKwwIAoy3p5zxOh7lzWdNghQNXTwj12XavpAeaYBuuWRqc1DduzcIS50lC9fLfcY0efE3jd1X34Rsz7SPcUYO6nt++7azlbzbkPmfuaS2ON60jM69HhoY918kFzTKsfD1rIYez6mP7Ocw3DozW1w8RD4zGzClDVAgimXEysPFqqThd2FeMlTlMxMLw0Ggfp0jIq4N63IgsWxY5nISGg1P11wd56PK0WsKecM6yt5ojcx29khGTpvHutFljV84O/lxcCsexfIHZ5zoJgGZTh+gx61/W5vr4UW35pkHojJQf3aBYvMlOou98SCAdYLiiLEHt6I8aUc0DWy/VrjucAVJh5a1D0GQDpUswr5wyfSl0rZ98qX3H8lZAY+Fv/PWGw7b8DiUv/1Uegj0AfgT4CfQT6CPQR+GcRIO2o1DoSsKS5zV7DFIi+m1Q3YC+Iia8qcCtw+wQ+eZ19Ra6affDN53kvdax57Vu2Ns6/T2ZK6dE6kAQNcBEzGqfkSq4CV4GcZkeRdpbQETBrwGe2IP+oz3Lyh0BNCRfJFEfiPWpQ2etcTF0DDWZwyyiIOi+DCgHHqRx3MUka4hhMcu4as0RjDeYX80jto91UcZFVUgizC2AyGaT/G2ofGDAxZkAprCZgcahWNmOzuNYLm0FxhAqfhKBKexJqWi3rrXpPMlaOAWPIJQ0gAQxjQDPs9gbbYV5hFQWIzeFJDgzI2NZ4dtRyRx5NYoSRAXNMwHtA7vPvnnV7R2JVVb86Hl5Ldnhq8NVq5iys1rYBx1nkgNW0UylgvmXrTuSNfgwaNtQXdjI/tpz047ufBTKuVGt6123vvxaAPTKwudICwZ/fvu1OaB0Cu6OgUivYaU4AUGmBQkqN5LmT5FuWVWKsaU0TwAVYs7wZ5hlKtXAE18hstWdgZLWEjrB7UUZ/w1h6+UZzbaVzoFXOzmyz+05Ada7WPWx2ffPQvf9CX9hIhqs8t5hCnWO0xQEUABoOWUDVZ8SiRt0lZkGRcGrbBYBFX7SkgXFriy+tXhQzJzP4vt61nATAKuluFiNyp/KdK95QNGy32PJtOeDK5Tl3oM7jM62AUBIE0NqJ1lMugNNPBWSsTUJMXSTzjGPod0A14350GiaSMMjFEDZ21q1bDJzLJMkjy5gaYxtGlXvLHVr1E5OoLMhsuOBz2e3PRt33L1/ofqO2ddH9168f1Tf0Sm7b2o92LRysbSQPlnnSWmDu0/vPcdrljLk5qZGl3lOM6sqtYni+AC7DkANcfT0tHa5HVj37HBdvj0JCMXRoA7LNrCLbhR3laDrXtN3x7VvmV4pmMdNm7LVAwNhwHKc1TWTBtG/Sgb0gwBjlhmzGVttqBWctwM39xYSBceUKcZ5rjKB0eiuB+WvV7FKfigvvtYAozwwW9LakTknU2T113zwFMVKieEKuyhjU4aStd68FXGlXY1VK/YM9vQKkZlrr/kj9q+tYWRxzuPj7Uu83oNobKvlW67/6CPQR6CPQR6CPQB+B/1UEqHGAKwAAIABJREFUQs841WhS2/Y5p46VhpDKkiSyXQOpLQVuqUrbB+xn6gfzxWdb65onQ420rGEfwMywsfmbhGvhz8clmFb01Eo9gWKYT45GzVTBCm8ZATC/yUxHiRgtaWgdMxT7dqfar1slszj4LpTwpstfWC2OiAx4WyY+0CNuFeIEPCm8mS4lq2MBydkMJ2LMkiK75WulLBb3XYDlYBrJLIklrCMR5G/a1xgMYXI0kWgO+S0AWz9x951qnBMQYkUAZlTKRH/ebCygQOAQkG23XgFlgIMVpGZbip0TWCZJdRSQFut7Irnv7nAesOPawjCFG/QNlaPvruTMU/rDUt+IUXGB7bCxAmeHO+o7+Vqta7TdVDFbfFFifaMaz7CKXDbDoDY1DHJgqJSokuyT7QN8GbGlk5lKw9muvg/VluZKvSzfdre3VLcJPB2/6TZn+wZsXy4uuh9/fad0F2Yc/1bq3pD56prSLoQjm5EUm67Bb4k1DqMNwGBBAwAKoAPYBUgCHqhfDVDNUgrXGwW3azZ9QgEYgFT+ZtyYIE0xIZJb7o5iRDgXAjnvTngvTrORcSIjTc2z3ZjBvcXG5ZAxDvI88WzK7LfAkvlYn4fdg500YCugCUaE9aWWGYYeVh7wYkaYARFf65z5G1n4kyTZCxh27Y0keVc9c492cx4Ays+nD92ZTJW8MMLFBKx5FSbfBmI2cM4CBuAUx+lcUN2PAlWA+cCUfCXCrljNAoVBa47nJwytZ/xsYSEAgJd7x9eU371v7kcxhrpvqU+FXUWQuqN5+8Mr9VHVfF+q1y41qiu53LJgsNBnR7rvf3d82O2opvnTL1/d5mjIdYdNpb2VbpSwmXoeCODxjPDzB6CKJNcy4JxBaqtzTp7eXBEHLtczYYqM2XJvA9Pca5ywAb4/nAUgtrWogF60yKkl3XV9qsYCOF0JrGaBoOaSe7kimdY1AMDq24CYOmbJmI29tc3ifNHd3si8CPZTJ7EUAk59KRWk1Ptyp7CEhyEZbH36VnNqcfeNKRLLfgh/uZrIfWn7tbJkm3lKn1TYVI3Xf8O58i89Uzlh13XbqR0jJa5/nth//+XJ85vX+j/7CPQR6CPQR6CPQB+BPgKJwDdAtQHGljbX2wVQk07k/59AKIk2SSbfjZFtLWpa+sPfrMxHwgpbGpCKVA2gESOPvJ+aViRjgZ0CHfoXX162srjVCRUglaQIeB3xIAJh7JZUv2iDpM1urt8P9vfk8jlVbdpazqYX3cUd3ABJW7wsbfuh/00kwd1WzRuSQcxJXAtKUqjvmQAQUt8RwAzwaXOUlsD71ItZ0hihuvRZO+tKzouxEkwsYJTI0jKGvzeVXXucSvZx9p2NZ6p9jbzQibFRbep2jSRgrJATK0kHeD22TyF2VtQlenxj9APQ5YrsSFZL/1Vky5YcchW56hozLKPr/oYyNdK4ZwLiA9XQKr8XkIvcFGaOvqovvn/ZHR3vymCJRP/CrCo1ngGqjLG8Qw2cAmbWkjK6TQn//HqxVZyhBkFbms3RTnd+8rG7+PpJoI9WO8Nu9/n3Mpia20zo/eev3U+S/q5Vk3ovZpg6VVrQrCQ9TN0gEA8WcKrzwLwK+W8MrBhac9cFoMTFlnDCcJdEHIDnOZbYud0K14UCTe+68Z1hFJkDb463DFQNIjSV38qEiLEG0KbWNPMj8ltfHqSsvORrEAACax25b46zcL1mMXL6kDu1+J6LfNbMm/epa+w5EJjNXIAtN8DMrRDWLocLoKrz85KCAWPXyStLvUibDPpB7WkEVr9mISQkeOAFYNl3PqwqTCfmUA2o8jrnyx1dBkCF5x6PHRhUoBMQZ3AXsyTkrJaJcy9yHD1KDN0BqsZzAHdqR5H9UtcdBLmhnxPdL79/ceQ4LMU2vn170t3KTInTxYjs+f5BN1Vcr2XEtbgWH8jx6KWqXeD6TIxoP+N5iuwXsy8WBVwXG6BKT9WsuxSgopUVzwZuSVY23Dg30m/LoTkT5MIs0LBIUNe5sclyUsv94QUbAlGmSto+ddBMlkifvYimwQJas08NiD7PGCx54QMmWU9LOQBjVrY4E8spo6ilwLz3aydeVmaiJGF5zk9RjbmZzFmmXc91wOfKCwK4JWNCpvY2MKyAat0TPHPpp3r+IFWF5xOeAOFRtQzo/edae9ZwInV/MuNvmCGPf+dE27b5q//qI9BHoI9AH4E+An0E+gh8GwHSLae/jdEMi+iMWt8AgUfNW6WtfDzS3UiF+WrbNJDaAC29TmEbSMia5JfUm5V1PgPMnHk/HDcyXFKorOjvbsycaJFAkbyOHmAcldC7Hoo6qsgOw/ymRlViUiftJFLUp+6KJR3IQZf8Fsbnck3ihRCOJA6YTTa8KdZlKjmngA5JndwzSfyarHZ3OhdYw2ETOW9gcUvk6cFKz1SSTBLToXqoGpIrycQgideQ+Q4FVAGw4anp00qLE4FxfZZepaMhvVcFXCj8A5Zg6mMaMKDCfTF1svZTtatswOumJK+WdcLe6JM086GVDYwbPVh3NucC2mOPmWC5ntD4jjpHmEYSaiX+qv8bCqROBa6nYoUNygkubJa22zva6b6TA/DOnqK8paT/5otZLpJ9x586Qo8JzS2XV5GFAfI5U5/Ypl0BFg1isv9C5zXsvnx4211fyNVXSfeWmOXt5z8oziPJUO+6Xz987t4KrK51fe6ULN+uR7p+Op9Wmwrwt2SXBq+0pqGND0xjWq+0el1LgKsXS2vXYyYSsAgucq1kGFAWEGCsiSv4xPE1E6iaR82Dl4cBqoB9sMXbz2KXkGCaBQy8c5oOo8pcAbxa+xu5LlssAVt6d2qXZ1yHVY9LrAr08Z5dfx/bDwGqEseBrhl1ysZ7sMDaFnbVl8vAN8DbdzXnzUZcBWPngCfGOdQ1fnEIKx7C++wK+a8WQgwSc8GYv15s4aP6P9eQsijC7rTz1KsGGHNOvM8LxsZAmbY4wmvc2T4HQHtqdv1abU+/VD7udQ/+6XXckVcwnjp5s8OSq/s8NPcAqn94eWijp6Xmyi+/nHRXYuX3JGM/3p27RvVGwG1L0v0NAT/qUSWqMIOpKW6zqbXuN2pWuZCuFy1zpIDUb1hU973l+NRmM2HqHqSvKp/zdSvWmdpi98XN/W6Gn5gSER3PbD/XB8YcAGo3bO6hYs4BvCxaAFIlBfazBYwqwHonthQTJuTXD4BWuQHbRVr7uPysWlQxy66X1YLWnYyRstChz+oed+19AdU7amTrX6vJ5joAVO1arS1hSC8FShfsq+bCuQAnrr9ZoKzFGT9FeabntTwAAsh5ULIw+dRLNf8teJqh7cHQg1ZfqP6rj0AfgT4CfQT6CPQReIxAAdWkuPlqCS+/N9BaSWtSrUpISGaa4VEgX1L6xnI1cFpOk051AzRJZpzAeXsByTJBSm9TVukF7pQVz+nhpyTpWgkT4AEgavmhkilkbCRdbJ9mGGrhon97G3OPTy3uu4mALfZK+FHmbMTCKUGLuI3EMGcLXJ6oPhXW1GcP6GCUyqoBdhMVbyKTg70YYJaEkRDwHvarmFMMX/gaa1tcc6lNtPumEliAKAwd0kLGb0YUoGaWFskqYEGAlz6tgM+q43TbG1u3woKI+VHSd4v8rhkXAbSMOtlEVwOZr5iQiYDpXLTotmpAAdKutdV7AST6jLZl+y0AD8V1AC4lsvdbMqzRuc1V+7ctwErtn5NRYiC58uvfPe+evdgVkFXoFgKPMmmxY23VoNoZ1osSee3BUspKlGn7gczQ6E7HFos8OXgptmghF9ZfuxuxQoCR4WxbQPWNPjXorpWQ/yQn1w8nArEAVRkmLSX3vTNQZc9IE6nxTdsgWVfZYIlrZoOqqtM0ABGwiJlSalUdVgPS1GgCiDz78K8qoMrQbaDqeZKvsQDh8wMtosAs53bpfpVb7gKgwXnrB/tzr1QDsACUBvzcekYjXQhkMM5p9cTl00ubCEWOyTjp/Qmoc9tajQmZN9vhaAwjyHlxjs1cLM7QmdPm4gGk2v7vbNKsUQUTwcSqRc0RMch5XKne9u2nSEr5pNuqWKKbYz7VrhppGZQCIkEkQA8YUUynDOK8h5JPe7GFucH5lTkPjCBbAVh5Hnh/1toaoLrzjl771lSqxduGVwK1Uw38D68ONJ81DoDq23PXEs90j0Kb3qsH6VBzaAITLGnt7S33IzXj6DiycIBJErWsrjXnGcZjwQZKYVXb1yOAxm2bBaiEyPszkDRdzhcAs+qzOWfjzwD2JwyXhQ+287OmFjxslmQGuVhWgKnUHQ6Tgr+6lV2RmOF7eqraaEvnjaES9bU6MkZSgFnq15cCmHeW/WZRYcXzS89BVCcwqig2AK58Lu2DuKG4FhgmpTRiodrWGxb16pkJiG3Ov8De/Jciz95vIpXJxMluLCoujK/Jfj2b2gytICZu7Vnxzc76X/sI9BHoI9BHoI9AH4F/4QiEGjBgrOSr0owWk6ScfDndru+WVJCS//b9MLGpMW2r7nye/YvZrLQ5P7E8oslBMmWDOES+tIwpNiq1VfQcVX2otiXZZaWf1/ncQK8H3AJZNrttQAxAgPQXNlPMG60T+H2i98gXAapsz75GMG/wt6pXA+htIeFjtAAKWEqBmpFqR0kG+aK/qX1Y6E3qgkediUyGYOkAIzBxSH4HMiii1gxWkX1zXNe+utcl7W1knERfVZg7J77pSzmSoyfnatBuZWGcOS3fkznKUsDdPVuLfYGt5rMjyXZtzKTz3ZEEdi6wOnXNa8AuUmD3NIWkLfdbSEhAkBNh1c0B4YVzVYcpsOuWNYC6gC22PZCh0ne/e6FelNpI8t/V9anlhxHHMpUAOWHCXJVm0EHuTU/I9H01zUIMVJ863X/e3Zx/7c7EqAqnilEVqJBcc//FK41lqzu9XnV/+ts79Sq97paSMN+KYac+NXV/TY4609gF9sWkBqhq38RMMQeIYdBj0FQADmAHOAXkMRaYY2Yf4MA9TR0rQHzck91GBjaN17T9RO8/E1DFhChfG937k7VMnxpDmDsq4CJsmnu0NjmwgavS9mLQYL4tM9brgGXGgSQ2oDfMpFsJ5ZQf7zdYZL4s+eUcrSLI9bQLNe8FTxYoDyDhEjB3MLsiLs/EDksE4O3oKfr2M4667KQxiiBvgGPON907A34Y5q2decPUu/cp1zswznM+S11RETjm7lWL4VKmAqCTcXPO1LdinsRrfBMiqXINyMxIFwD2tdf3RIsqf3y173vuVhv++uGiO7/Sk0Eu3Zsa177qjec6jsqwXQN6rVZCQKSRWWrGgmRb9xmnQFse4oU02c1TI73N7MEMqYyRuBbU5vKceJQD1/j8eKy2QnUNHQibRFXcI1Mo6W6unecKMXBNN/HBVAkjJYyR6Kmq89XY7sQW017H81H/iOdCbtjLMzGcLBoIpC7uBE7pUSyQyU8vDHFt66nXzOUAxCux08Xz+5kZXhTjOIBqXHxTiKH5Ksdg6lRvBVaxW8pTHtaVJ2n6o2Zxgq35Sr1vVDm81sBsU9LwetjWgFQHqn72P/oI9BHoI9BHoI9AH4E+AkGZRi9hQhsQfQpNxIt8Wcz4D7fJbr4FrKTJfC7JSeTEJOgAVaeK+gaMYUyUBjOR/sJ0AahSU+XktsbENrIb8jZJh5Jk8TmJaJ08kwxlrT51q6zj05fUQImaNps8JdlOagS4LVMjeF1ktMUIwihwdPp1DoXSDDphepT8bsKY6mcycUANQKba5Og9+p8OBVbvbD2qBA7ZnukZzj4SZ6TAMK3UuSH/JcGldm8s5nIi0OW2KJZdRl6HqQ3nzOthSDWOMtsBnAFK3SNUdZtIft0bVWztWCDO9YT+hhWrzyqMmCEZqJJk6udaMdocrGX2JCMnDRpANxZ7yr5nOq+RpJavv3/VvX69r2Mplb36ogT+xkA6xkDUG2a2RN4Jtgi76vpAejz6Re1XbWnGAqsXX6hPPREzJ5mm2Lntoxfd7tEzSvm6k9Pb7v/+KBAr9uhO7PBS1w+gagbKwybuMlWSA/BKdasscNCqZGD2TzGkVY9RQICWTbNYeNB50R+TeI/opWp35ywIoLb29QT4AbhdM5q/BzpHakOf7W11BzttYWej+6i6zovrAFUPCyDI3OA2KCY8jFxAP7gUoAoTF3Y3+3KNI+AYwEorG29biwCVxHsuQGIqBozHUm5mFrgLObfPJf1Uza7qDTvsck940cDh8B0CGXqsc9mRh5j5RB3z/RcBlGXu2PSVDQBp7W28wFPGQOwX5tjrNb4ts8jD/eZQEEMWe+jX6csAw6j3QKBeH2Ok2b8ZaLOsMHVRXIAXMatCkmqQy6s+Xu7eieqq/12M6lgX7VorHT/+fNKdqp0LIJzY7Gp+y9i4U8clOeSKUTVQRa2BTJ2az5guec5iEsX4DVRBrnnWcV4eJa8XEGXAOR/rDRxUL8LwCchO9Tc1y8ong0PDnvK0w5zaMSJmpZ5gFz5umFRiBCDFiRigeifNcmpUY7aUK85nNGwxrMsLVY5eajlO6oQ71afa4dxjq9ZA2hzgybMk7b3qOvF84TLV/ni+UIPKvSvIa1aVc9Ayn17H9VdgFbdffc8wqpNihbIMFCvUqMKaRuabrzzrmdsA25i/4QCcqHElKvCPn6gP9j/6CPQR6CPQR6CPQB+BPgLOJR6BKolDEsDGIrAanteQ7/LlNPSfBK6B1cDOfDafSTKq3if+5vNIbNMFtUSKBpuBjGHjDFSVTA7UgoQt+ZvtBb1cd4pM95L+pvqG2QSQjoQAqAeFFQUcbolxAWjAsJBkGUDoHxJiQCkcAuNDVksrhqFfC79Mpm6GVwwnJ+J2M85olewJWLpfKiCnmRGzZ2S1MKrUncpFl4RxU+yUgSotOWx6wwhiqIRqF9ffIUZBVTM2GgNUYWADVG2qYhMlZKmKoiS99IdFvgdVthDLCmAY49proKYaWQAArXQEMCc6r5jpxDzI7VDAUDClGC6ZKQQ0BOhs0fR1JJHgJq0wYFcFyrbVf1UAmt6d+8d73Q+/f95tbwuI35xJingaSTH1oJYs4mZbQj6yZSfyJOqpV3V9o85vfvjcYPLyRL0vb8TRKBFf6Fz3jl91E/VQRUZ6cnrT/Z8//yomR8cSS/ygz63p3+hWRYw7UumVmHKAqg2kFEdhatX3AlxjqGTJKREAbNqtuWpPYR4BErSz4ZIX8LNJEZ+rVJqGoXxWuMcM5qGcco8E8Bpg+fD1vju/rDrFmivtPYMU4sDcKEDg61rZfHPBjcNw5ljYN7BS5LtNjuxwGjvCVnP94v7cwCS1q4ButrPc1+eUu9YgzACVr0AGAC8S5kMZKvE+x/3wVXXcAt3EjcUFLyHVUyIC/4CyANcAyJyLkZeBsQ16tK8AYxYHdB+wSAJorzpcDy6zw/P8zuA3i2EGs7CzWq1AWtxa4DRWOjWhus66v//jNUB1s7sUUP3Pnz53l1dqrcITRseda4/bOs6Ic0PeK+nvBvehZw8S3QaTBY+pTWVRKTDS9x3vInn22QF2OVcD70Kffj1sKrg2Tr9hgD17fBFzlo49cnQeJz6/ALlcnCgPfF5eHNHCmhjiOzl14ei7wg3bCxtebrCZFYZKLgHQ66tLgccvV6pPlcmR5fWRXN/p2dCeWbkHWLBpgDH3phcoaj7AoPKcZdItxZ5yRThV7dkGdCudZJrXqD6YpygtbjRevLqBsbzTlgAbSM0zNvXY6FzuO7W2MovqpRDHtv/qI9BHoI9AH4E+An0E+gj8owhUCtpAJmlac+hNrSnCL1KVyrj+hyiShiM1hS1tVi5t8wZUeR/GhH3HwxfgxAo+iU3sa5LkpR8fJkrhXAFhJFaAtN3Jtk2LkGXeKkG9WdPOppNzrhrSiGWhhmsb/lVy2GuZi9zcig+QsQgMAWPDZGlbLByJMekVLCpA2WyuRwfwEzATSHXihbutkuGF5HhhRpWsykxnqPebJLLyUct+R2Y0w6hmfzozgWeMkpzca7A46SIBpp4MIxy3IdE/QC7gixpdgK1lopLl3lmfmHYkdg422NX4lOHSagWQxj+7C4Oh9NmhYtH+WfpLlFybGMfYOMWGtUP62wCs8KOkzUro9Y2z78G2AK/2Bdu4PR903wuoHr84UP6p2F581MaA5bC/6S3JpULWGHnoo5up3qDucmso4Cugulzedldnn81AwZzpf93Bs5fdcHvHwPzLl/PuL7+8687uZ91Crr7MGWDGUuDfdls6/7VYnTsB2TV9dQGausYA6o0tOR27TtW0pusNcTJ2W5rGUhZyIzYxJwJNIN8OmOfL0MVANVJaFgFgU4/2Eju+Pp0p/ZZjrqXghU0MFvh8AV5eb618HCKDnUhKbfhkFFqv121jyWvVQdMv1XOntTlBHlvuzw24DgDeSLu1a84HkJr2J1yDjNVD1mcNvIQX5rON7ugAZs/+V2oHtO5OxTxuYlZlKW7YYSCFnZxrnJzbncdtyBfwXE8JgNYDJkOBoTY7gsEEkKU/qn8tIASazvkbTPm9MPAxbgoz74UiA0VOJqxtpL9H+rnZXQBU/+tEfUNvuxFgVGBubLAaqzaA4AYtYDT/NopWpv1Pe665FY6fMLyUcQaBR9PhxZw6d6tMGA/vIZqwSy8fC3ivzQx22ceGDca0Z/ZXCgbi5vICa6XzTDGuRXIMSLcEGECqRTbVplKCwP2LuRJmbzgVG+fStuZCbKrkv7d6zi0l+aXefbSp55tqVHkG8dyjppRrGN1HznrDte+bj+CT1l2lRPZ+DFS1XfhSyi1gVrMwyIJhugzTgAY3YCAux4kOhi+eR0iDqXsNOL3UOxcV5R6k1m3e/+gj0Eegj0AfgT4CfQT+SQSeMjWnHIBMwGTSmayOk9IAVvn+1jSDPVY2752TSKnfhUEoXy3t4zNkZ7Sa4VVaGDTprxCR87es3CNbfQLHpDsx+6Cj32hDtaxKnkmNNiXFxeAIBpVE/lw9PeljOlcbmaF6K5LxzWW+M1aCeEuih3umHFNIPiPovRNQFQOncTn9gvUBGOofguQJxxJDOZpTE1uy3ZGSRO3Lbp6wQtQyim20JBRWVKAVOfBE9Z2DkttGakcbGLHCtFNxQgsApAUMgDJtRWBm75DrGajqdcCjjguQBVmQ6q2UcLbxGWsYbFJTSQ9UmA1kmCvXqsacSeOSiy+BHQrMtT60gHFqYG02BECwHBjWDgZOCSgutHYbhvkEqD50OwKnk6k+p+1Uetu9eKlaVYFV2uBcX5x0D8srM5kGFFXb5xlhVgdwxTkDaJKYj6hP3TnoLs6+qofqmRcWVvSSFCA8fPlK11DthHSSHz596X5697lbDLbV+5a+qQLmSqyXAhV3zBWdhxrr5HfitQlI5XxUs4qpks2pAvDIwEe02oFRNbCPtDfMJNe9dAQ6R+S9jkloVc/sxqKxMLG/syFX2QKq2u7z6br7eh6AVbeC55bvAssrA2DNZpP+c80LyBqMFAhzTTJj0i3D8VzBR+0kixEaE0QdzJ/BH07HBbijogX4BkgPmZOuRX7CRx4a2zXMZLmqNA6aI88OUisJMDkTSP0ohtjHByQz1zwWPh8w6Yj4WiPljpTecdR2S+834C71kZlX/uaO1jwGqPMOoJdLY9bXQDesNKZa3Ge26TGTWM+IqkuGXcSVe6zr+G+vj7qd6VBuv6vuP//2RTXP193U7kh5OvFEGurcJsRbCyJ3kjUH8GZOEBSAq42j6hwNGs3a8u1T8L0S6J15zMBd71vGS4BUTtdA2y1tIuGN9jdzgQM8GY/xewzXMB3L6/wtQMn5um+rqj/l8rsUo9rKA1YCqMvrGCyxw7VA6+JMMPHyxsoEJLtbWmmaaKGGWtcVhkraNy7pPM+bbiVP5ZjRXQpmIvnFDZ3nIDOB379tBwZQxVjploUgLzG2BUmA6kpLmbSnyX8fWDAxg6rj0gwMPpbfHgxSf9tLNaHpv/oI9BHoI9BHoI9AH4E+Ar+NAFlUpeLNlbdpWSP0C+DkZ9x7//uXU9l6L5LeSLp4Lb+HpUUKzH74G9AKeEprlcajJglk7R0wmySX5MpOlfQv1D+ApJlDUiUBQJCgE16yX84E1kwS0TEgk4QJGaMTQCX91HvBLGAy4rMKiwn48GiQ1MITSDI73p53k7kMerTftKtBnqjPkVjC+ChRplZ1CwZV7KvBpZAcUsyRgBLsm3xaXCuI97DUj06ObUZDLamYU/qi8gULTELLMeJUS00cIFFJY6kDARKkkJglsVMbJDFWpMAClrgjEx+ACIgyhk11bTgvEtCSBE4Vt7HAuBNrelNa8gtaEFDW58YeDwAu45mKPd6ZI6vG1VitanYm3Q9/POq2D7cVm0slyV/d3qXJPs2schZIdAGqsHLUBJLcK6Gf7z8Txhx3Xz+9EyN+o22piSXRH3YHMlLa0jmtNbi/vXvf/SzH3/vRXD1G5WS6Vsw0AwAIa7GoKzkAa8Q6B0fG1i52vtWCRSSrSHuRUBNlbQlzSuzZhutl/FDmScF5WQDQL9Q4GqwD9AuwmmDTOezKSOmZWEhvo/P6fPbQfb1koaWWcgwc272SxRzcpvnNxzTOCTgkUpi4GjzpLY5dvkF+73YZ+S0gGzk025ox1aII9bi47FjSbEwNMkXW3epXc7e6XtK3R8651ZuyaDDUB18eBcBz/OubdfdO7XZ8Oz0+HQCKjD7X2Pcl73P4uqt5GeBs51/YQDOOXKdsF/IZAJy7jvsbttT1thxH14m+n7wGEKVOl28YUC9kZUL5HAxUNUDA+B9eH3a7s6HNlH78r8/d8qsWTYI4DRg39E3L2zn7WAD8dT8riMiqvejlmIW5bnM1UvlIeTkBu0h7/Y3t8jr/DHaLAbbk1ipsnjX6vGMOWs5ca9Jr79eh1Hv1LAHtN0bZMuIC0sjlF2KIeQa5HlvjXKodDT2h/ZzQOa0EZFfn+hZQRTnCc2Co589ihiwDAAAgAElEQVRQz0AWv1jgYvHodoMaUup1U5JBPTrPZOpSAarIez3PogOwTDtaFsszbKx0I8bVdfK692BTV94HfgKSi8tlOGyqYq1FJe5INctRz1U9HwRQtZyod9Qb6B/+NyTztP/qI9BHoI9AH4E+An0E+gh8G4FvgGrrgVqsj1MxEpEGUP8RSGVXSeryFbfffAWo5u+wrA34AguBb4JLBTxlbgPb8lgtxWr/kwux5b82w4mEjfqo2YP+H6dX5VVrgQBKKwFZrvXkd0mDzYrRjkKIEQncg7SlY20DQLxeIxm+sbRxpsQKAMyIqRd1T1Mxk4DdLUCg2Jr1Qr0yxWRQ44YR0loHhMgbzVRTqmMBBJAjAhpdi2YHX1hf2L7Ui90tldIpjIBI5MF2Z9X2sMCGzNTImd1M9a4NfvS7y1FhTwu8h+0kGQ6Tln6s1F5KGksyK2aRqwUo41hhrPV516sqBhrTTC66gGobLIWScyxgINkX40g7G52j2OT5TMY0E2pkxeDKDfi73+91xy+PfFVvzz9LoqhYeiogbTbycE5qJ1OSds80kvnUpy61aPDl03uzZzj0YqazNZ50R89fG3iK/Or++uFL9/Zcibr/phZVABZgWudzd09tL9eZ+aToACjIs8tQCBhoZrBAqF2dYbFhVAF3AIjg0VwLb5e+rJDKBmfE19ejWE6Bi5ni8OKYaxw58KnqUz+dFmXJLPI6TXqyuva0FiGIDvPTIlNdVK4wwI4erI0RTV1n7qD08mzsJMx+GEiOiTzZtbTaDiDFl0fJmLKW8fj6kxyV4+acDFypt9RnAarTcfq0oih9dyJ5KaSdx80ljXyYc/J6Buwr9Z0+P43Thw3byGIEbZgCNMFiAC+uQVhG90Itw50mA3bUeUyU1HcJm2q2VseFWawxWGPhOlButgDjP745kBmUJP6qTf3Ljx+7xdUiklrXjFKPLuAkd9sxf1v6G0BqR2WmvWMWNplYY2jEOTewyiROSQIANM7Vjqc+HAAZsP4YpwLmvg+Y7/qHyZmvJ9eP/fD//mydS51TY/7XsKp6baWLgJOvt2sLZLDCMldy92vipQtmoCq34wV1q3VvWGaubxjsxSrCXD9PHP2UVfAXTCmcJyAzS4AFVOn3qt9HesZyDlcCs4BgzJPCLaONyXOGfd3iMsxdqHtMBRg+3vnDjcAq1ksX2o5vgGoWPHrAmnu8/+oj0Eegj0AfgT4CfQT+eQS+4UwaoGzg9IlZfWJIfwtWix5y4uFUnlTF36lfSi1qAC9pJrIv2Ez2TSKE/BYnX1boTW9VRRM8Gf8Ap5HrOl3ElVZJ8typUNq4ADrPHq5sQDLRq7jVsj3y3RkgktYyV7SqEdBUIoeDL4COZPpmjZBN/Ript1KCNZPkFPBLbSOAYns2Vc2pnGa1b2rfYDfWYjRGav1ibKQauYkY1dl8EpAoV86QMJLHCYjuTLfTygKGybWCOhe1jwA0jsQojgWyRjj+CggCVKnJY3tcd20GBRAVYnItnBJQjKIA4+S4Br7U7wE8BYinGsdaMl3YSLe3gF10rRoy3wAyDKNSgyaWCUdgQDmI1OAo7CmusYDtB41jqM8BLJD4TmWduqt6xjFj0N/Pno26F98dddPt7e724mt3e/nFKWjWJ1rnTi1zCOCv7URqtCH2eGKgenF+3p1/kWsw56hjIn8dzXa6/eev1Kak6y4Wm91/fjrpzlR7CHtKDSoLAGtqJw1+WNwQDKH/rC6GogAsNcPJOcAQlpjUIAuGaKT4uAUNrLfiaGugAiVeCDDLmprWAaAMsI1BU7FpJjAFumYCdQBVGGa2U/ec7teTzG7PeI5X0ttWnmhg2ECNtmGeAIxZuEhZb2okDUbrfm0+3JEGswATKbDHB6Ou75FBdGqfAdRBrvmBQRTHbxJbXvP51k+DLMXleH9Dcz0AGdD88QvgxoMVeMuCEftwy13mj0nIMLC+5AahbkgUoArIcp1qiEMDqjp3A3IWjahLl7Sc+3ldzDLnwMIFbYpgoPV2xsATpOo93dfVGmhdH6HxP8iBeq72UDcXy+4nAdVr3eMg5ztWJzSPpNLWQpQAI1S0mMhNDYj9pg2Q4kN7KDOhGqPOObLiQDHmihdwuDaec9q1gKJVukjMGbuNkzhHXgecZtGAIPM316jJzwNwv2FqGaKl0gGmjiNqjZITA1jNTmugmCvZNdtjF2uqw1LbjSvwUu7YMK0spPGssHu17kFitdQz7molkyVLdnmeRklSVbHx9gVQo7pwIJ56TLOwhUkdzOy1QOfKhb5Z9AOI5oozb3U9PSmYellkY/vLBx3b1auM68pANcsZMWpK3So/PSNrNvU/+gj0Eegj0Eegj0AfgT4Cj+lUyxBIFirJ+rvkoSUR7f2WnrYEI2zDY4ZsZjKGTE3uWxVu2mtqXYGs+Uxa1WBvxFf2CICI6ExQzuzDo6mSEiV6qcJ+kvoAWABkJEKWNeobRpF9j2WWNB/JUEns5ya9TpTULlVjeuf2DjkarRbcf5XaVyVpe5O5PicGgWEq75rvyZBHbM1SNW+3SoQXagUBqwIrNxbANPM6VcWW6jdJeMn0GQPumEMB0YmALokpyaSBp95z2xZYrwKrACO7d5p4BYAIAInN5RwHSrhhyxgjiT955FSyVnrDwjTR0/BeCTMM72CgSGFaIyC+RU9YgTdkf9ln3D05bwA1QJn63YkANyZVhnRKojEaAuzAtG7B+gJwMVmCwdNx9gQItqWjRFI831YPzle7qil9rrEsu/OTt2ZMndi7xjMAmESblhkGK0rGpzJKmu7sd6cnX7rLS2rWYKB1zfXZye5RNz84lsx3ozsTwP3x/Qe1pqE+V0CVhY9iJ7HYWsvlF9tkQOeDgoeh0gPg02AyNZ2euZj4cN5mlAFunF/OM71UYeYYa4sPbDXLImHCcswsq5DEc4VhH18dC+zj+qyXr2667v1XgYJHlq5uB44HsPuGUY3OtcCoARoIVnOGQZYMFuBK7CwfrzpQX0PtHxAHWIExy3lE3sxiEiy7030DhpxPu6vMdnNvPOIBzodrIjMlGUMd7NIiJsCSmtszLe4w7juBN8AsO4u8t8AwMwrQZQMhjt7+zpjXLKQAeiTZZgzNLdghB4R6vGGX2QevsyD0yJh67HrXdd2aQ8QeoAc7z/GQ8uv3P77Zl3PxSLWpYlT/qgUTyfRhRTkREd+6n/VccIso3be4den+3zQwYz/m3CPHJi58jJ+eRGGbPYcMuAHI/GySXl4vRjWbR0RQ8c0uSiHh3SNFZ8552ckOwwbt7NsguJjaWpCIoZQWDGQGt9JiDeC8sbyrG6kMcEPGcIp+qwLg9FK9k2yb2vn2RF7eqTr0jrrVWBoBIgMaGZyUInrQ4e4L7wwo5WUv87FIo/dV1GCGdCG2NIAzhm7NnGlpGTfzgoWdpprheQ2bei0O9dIeAOwYGybqUx/cIzs9qcOwtv+e+KX+q49AH4E+An0E+gj0Eegj8BiBSj9b9hqm87+vblcWZ76I1I20uoHaBjjZprGq7TWBB2eAWcfPZ9o6PGOIeVKSlhhxbIov3dyQw6vQHIlSkpx716SmDjHOt0jWAKp8kXy1+iiSwaGAy3hr3M3V0oRFe+SqgK+rheq0SPj0GZKpKyVgdGvlC/nvLk6xgBNl7LASk91JN6BOVRnq4gy2lLo4GJK47locp2x4CwYUmS0MpsCr3V9hRmdy3iShVosJ9+pUgm7Gxi6figZsKswb24oJtQOw9g94hIUZCqjGGTjSaCIBw4HrL66suG1i4GSn4zJjMhAVSJ0P5gaIllSrQDbHB3zFeAjGbyagCoPc6imp6aW2bSKwG2kpCM1ZukHrtkD5jhpTTob6eyKTpb1h9+L7l+q1Ou3Ovr5XonwZSTL6W8CNPrpSMo3RVZJx7WPv0L1pv37+pNZCujjIt8sNef/4WTfdO1DyvNGdKDn/6f3H1DyqNhX5L6n2nc77QUk1abQxk84LIIssmGsA+EDCSczM98OSFjsK7IAtnmJ8xbIJ9YcFNhtQBXxQ58y1NDjlfw30unaQmt2N7odnAqxiwjHZubrd6D58yf44ZytxkYZqLJFSRvrM/9kwycCX7Qrc2RwqjB2jXgKGsgu37eEcMA4CLC0FuLz/Ao02vwH4mfwD/uVezt2ZDfn/OBTnd38xTv0Fg7s3Vz9V1dwyfM7v9HzdfT6PQzb9bWuX3jegGFzsFkiu7cTgCcYeWjhg2soBWqwUk9oOaSYcAFho2bJz6x8i1YXldI/Von1dt2oJr4CW61lxvwb8BjBy3H97qcWSnXF3LROlH3/6IlAHa5p+viyXub5YH9gArOq9DUlphxUvR6PmnhckaqDNpdoxMyiOaZQfNx5e7kVX4erzlkVXkHLtY9QV1MriVGpyKUPwfVCPWC8e8Emkv0i8uS/rPepT7zRWFscwlnI/Zj3D7mWOtFA9aupaE4d7sciLMwFQwK/2Z5ZV7sCLOylAzHQzOpYJVe6gp0Y6V6v3LCZHel93vOcp3VPjDYzrOL6+6FZUtyx21NWp3FuuNde1VXnBLa7CLDh4PtfCkI5DveqZ9i4v4np6Mwac4+MkHHDa/rvQZkf/s49AH4E+An0E+gj0Eegj8PcR+A1QbUCTjZJcPQHNgM8nEPuY1jmxeWJVkygnRWN/7TOpbYrjb9tvA8glr3OqSHpJzSg/gbUBuAiBzbAAtpz10//PvqBhc+p4aXOzZUOPsUAjSSE5NOzkUswfafEKJqAkblbxIZVDhCzQhNHQJkwItVa46U7jVAtTSz2pW6DA0MKQahy0mdkU8MFIqclKGaOBJhJjgV4MYoZiSY0wYEFwxuW4AF4YPjGiAFWzkERc71t2pzgN6dkqqa1lvpyntgE7GnYIUI0kbR7YTAmJrAApYFdAdaBzofWEZX5bOj7sY8kQDWa0E+SvANMRAK+ScMYyEZAcC6ze2yxFYwGc6e+xXI5nkojOppJWSwo8nd53u0e73f6zZ5Ih3sjF95NBCDG35JMY2700yT4s8+7hkdttnJ+e6FoAqlkIyPntH7/oRru7Tog/qebwb3L9xQ3YNZE2h8FASQsBZa5lHGE5MO6/WfDg1ExawqDCQtZihvvX6gMTxXOi69XqCtkWhtiz2Yl/rrWBqnWuqQ92BTOyUX1gLID6+kixELPKJbsRU/fuBNlqAU8Sd1NzdXu1nSNfBswxJw3Ycp/cYfoT2ONYpadoBgQYYfHCZkkwoLl0AXwG4aVN8K2LG28Y4KZasJEP86aBQ6OWgOj6tZNyvXtxmPgR+8vrtZx/BZQ0zxlLg7j8dC9e7oFib13XqRhTg5o+n3ELNvAiZOy0zpNxNMddwFvCm+p0CompU6bVi9CQxxIlKvcfoBRQLAAGQw9uK2BHjer+bCSgetX9+S8ftFgi51oMs7j+bm2js8Q4iW4uYh8HAr1UXebcMzfz7GDO5LiR6Lbfa17UQoJRMtcpNHJdo7DOfASpb2N8E/fEIxclgfBihZ9ZoN6wybVO5/0hIwacIvd1fTznYZMlMaei72lRk7ZWmsd6bSXJ71r1t9TRw7DeC6je3F4rZizDMZ8BwTGxQu2BEoFj3mGkxr3nK8DSnbavZ99Mi4VjLf7wmVuxrq3GGLaVmnJKLK5V489iGZ/2Z/UP5hbJLwuJnCPPW7qv0hk70t//Taszh7j/6iPQR6CPQB+BPgJ9BP7FI1CZ9BNgDNfT5FhJ1vLF720lPPWnSafDrqYe1ev5lWQ3x+CWBrItCT/9MKkpJIVKyxsD2g3ROkqMSNT4BGxqqpliAuJjKPl0Om+mKi7AYWIRG6dpAukYv++KJcDk5S5ZfSc/Fb9HZRVwlZ8gWBx5Z2JSt5QQ20kYKSnJmADkRAnwWsVgSOvca1VgkvpMt4QUOEHOu0mNm1p8bMGukThylhgpidHltDA+4TXkvK6vM5sKQE2f1JguySVTQBD5caSFSSBpv0MLHEDwyhJaxQppH+evxBe34RHteHSOKzNNSsSROruoUmALllHBXG0qedcxYZbRoq4VDMuEAf3aFnBugEOvVzF3UwFVGGjXrmm41LEC4jFZmgmcAlYnYlTnO7pOisfB8+fdzu5Od3byTgnyVSX8bkbihJvrCLgYT+fd3sGBQOqpJJqXrr+FVb+TPBSQtyfH38F8LsDy0P385aJ7f3ruyjqkvWy3Vt3xyr8j1WYugW9grHgvPR0zS6u3LPPFNZ9hwWGFka66l2oDDpZGE5bMMgMQrj8zGvbw0XjJIc3r2v6FgCrMKjWqSwGht5/0U7jeAM59gQvotLsHgBc0ZNBYpGEBmcBKQJlls74dAZPBL2Ffv9ljLQL4PACcBq3eyNfZAMjHMXZ9BLXZa76Ii1k5bc0aykudT8Cwul3e3ncf1KKGOlXXYBISz+uA1PyNRDrAnvlXm4WltVy3IcDEgWsCOKWPbnoC53lAPfWGJKjEDUY6NZtZ0+EacXwWeyy91RsL3QfCYo8S4T++PlCfXzGqZ5fdX/70TkwiLZponqL5oWMY4Gr7iT431iTcYuECKTH3MI8zDLb8yMvTJCQosatg+PRTd5sLwnWpgBQ1ajkyp2uGX59NyPzlhYl6nuZ4ecJxnjHv8tqVn4FedLNhE87JWigQSA3TSv2s/hZA5XtNETd70QHXer4sMRy7DSt7p+DcLsVmrgQuG3vtU4FtB6jqmWvaFoVCoKW6TFf5BJfSHZpVYoEPAK2fFCs9BLxMBvuq+4zTPpOb7wXeAHWm3OvoWtgnxko8X+MvgFETsl9G/Fug2qJUwep/9BHoI9BHoI9AH4E+An0EvokAqWylVSQNMVB6YjwbMCWxcUpV77d2M2Hc8plvgSrbsr9vvyM3Sz0qBkG2SHFSnRR8pv/HozOJYThOtqsE0sdpwDTANZV4rv4yA0n1KvuivmqihIrV/KVYxvDEm9XrL9mi2Q/9nFLLOtCxSeqo+ZO81UQi45qJhRRQpKTq4VKyX7kHD2jdYqYwtWqbep+ME+YT1tQSQpgtsl+ybZvKBCjBjAGIWquYBzNigC6BbAE+GGCSYcAqbK1lvwKH9GldIgUEAJEvaxtqW3EbHqmxqV1pkUlyDmaTBDJhNDiuxkIrCoN/S4u1nepN79zbktLdRNqtawB/Nf7Im/We2MqRKUDGAyMpJlaXnxrVXVq0yKBotj3tXv3wWmYu53Ly/fSYsKflB9c5LNNse1ffO93Xk882WNoEOJMw63xWun6HL19LSj3pFgIDf3r3pTsVqwqTGqff9Ey1uRGfYuZaXhvn33tLUnWkYh29EMAJgkt0bC8IlJw5bXoC/jAbsuFNsfwpx0yNKwsFIe9LG8B74DJt/+JQ7sVacxmozhJg9evnBzGrVZOq11zXWdJPgh/gVXdE7S/gDzBd5jZIgBmvBs2dyO/qTuN5DzD3UJiZltTiwMu8D9jMvuKEm7rPgKRN14EGeLFQwpdBefB4WFAd7Pm+gLeuK3PoVmCSmttbtXMxA6oAGijDpGLURFi1f8ZkZ17Lw6PBYP7a/KnqNxmxWT1eF2IEYzUFRLaBWY2MFmYdBnzFqkaNHyYRWTD7XAmw0lrGLtL8rQD9uxjVF5LoX2lh489/+uA2Ncxd1yOzP2KF/F+fm0lKu4nRGDJiA0vme668F4jyIHsEmUwcx1vfj31WkUI7jpGymxEtMGmQ2hYUcstU3FmEyDzx59o2Bdb9w9eC+mOch+n3Km4SUynYXYC1QCsuwGsB1VwAxrHR3Z6JOb3EQAogqWt2LWXD7YWfFSzccXY8RzjG7f2tBLk3fhZy1wMmgZJX+sddOnxgqY6nAe+z5BEjt/aP5yrzlTY1Xy3uvXFsmF8wtWZRNTTcgWFWKclQtar2LLcxR5IHa+pTa/nFz+7M3/Cv31DLtV3/o49AH4E+An0E+gj0EfhXjUAhSqe5yZacejTH3shNn5KHtk3bvsl6AxazLb830Mort/obAKl6zWI/W1qSFJsEnP1Qz5q0MNWFpEoTS4BJYmkaHyonjFXSI/7F9ZSkCsEwzr9s10aOJC2jaqv3yGFjLDIVOKIKC5aAWs+h6lFnqiuVe4iTYdx4AQNjSWnvxTKBGixnrXo5g10YT22DhBb2zb1VBVrt4kvyB+DT/pGSWkIq9nIk9pRM33Vv7AP5L+ZGtL1xuiYPWyS/SqJTF6jNlWjbQZiaTX1TazrQNsh+MXLCsRYDJNeoEkWNEcZlQxm7mTBixU88n2DAAAfF9iQxxUAp8lj2zz6nm6phFUBkoDB3Y6TGGA3pc9vzjW5H4GYwEojR95vvxaruzLvP79+rtclt3GaLHSOW7G9H9ae4g36RkZKZSsA8LCJIREZWh69eKRij7kqJ/4+/fu4uJWVkRw8A76pDBaBbfuqxA4iQVIuhBzwYZAIKYUwD3s1G2Vo4ctX2WQAdPUTt7Au40/l51nEN9Qt9S4lpDJcKJBbTShxfHASoGoAqXkh/KR1kv5taCHDd4hNt6nHxxUvM3gFgxVg2EmC/p62o6zR7xzXUPlz3CgCFLdUHLNnkegB+mf2u86zzBriWrJTjcB6WnsKM+3g5x8fjAY6QGWsHRzv0yk2NKQD545k6X6rtDtfQoJG7VOcVz7CMg4ULRrriYNQvAqoMmDivmD4RBr5dr8rizuM9zLUDiDVqMwtS/C+ut4kB+2p9S6nXXXAPFijjJ66/L/fEqAqo/ulPn7oLrRb4kuqz8ua2+oHrPxDAHANiZfKEkZElwSXvblJqX4YCql5csdyW17J95PGRk/uZUufq2uMG2byT1OGiWoB+dHsePpNVEO8vQutcc9f1euGLRQHazwjmiRn1MXQydwKfd+qXajCtBauHusddw3qhxRybRdFTVezo1XV3rXY07JlnEFd8KlM5nlmL9bWfhi4H4L6glZf+aS/anudtqlJZ8OOJipiXqlUGwjOM+YNB21IM+I3kvdS8Mi8wTjpxr1R608LUppEYsPhe31rCqfik72r++6I+zr5KbRGUo8Vwqf/qI9BHoI9AH4E+An0E+ghUWmYhaSVNbbW79T/NenlWugNgk2ab5qmEI3xltuM9to3naAO5aujhxCTv8026RMICgLW/qj8T2TBAFVkvrr9zMaOYE1HhZJ/flK85USTZA5wGFPOPBIuRp9uq/VT1M7+R9CUVAwymJst1qdq/P62kez6fifGbRFJHf08zIhiLCHiSaCuBRFroHoy0xyhwB31jh1BIVElxh2I5SZbZgcEEYFf1mUhJSfhgNZOiJpQAH9rU0C4GeeQN7W0w/ZF82KkkybVOAOYVcnMtlmyAXNcHxDBG+616VSTEhg+AkyAVy4wByakvi9EQgBG2maTSbWu4YiT4sGTU4zJmxH+AZUyHiC+A2En2vepTu257G4aZmsuH7vhoqt6qr9XP8rI7/XxiR1enympvYsZb5zff2+1ubm66s9MLMcWKk755jxrPoWpTj1+9UIudoVrSrLq/vP1oR9p7j1tsKvWpYnSg/8xIE4tiSwGyltMa0CHfxsE0yyAOhVuhpI7arLPiPRFTDdDyRfB1AuwLoCKn1U8T4r5KdZsgjTYAibz3mUD6ttr1GChqow9iIC9uqm4UF+d2i5h9YxyR6PK1NmAM4Pc8BnTq/3jX7LLmVhnXBsx6HuKsCnsXptVMcAFXxmCZMkdiPBy/WLtHx2Hj8WxjEGPm/glL78kk65BeLkxJjVO4r/sssOptDIwLqGr/d9UDFuU2c4req4DXZpYUjjKsJSDWtaAAbNjICmczGzKLKDlqQHvuWZsLmTXlfDF5ijswjt0AVYP9IMXudy92u9eHUzGql92Pf/ncnamnqK+TNhppp8wwYrahoA3k+j0Q0NvMhw3jiK0XDRwWB9rXJL1n2Sbg2S1x9D/PgqpXfTRM8uJZxZIT4R7x5ixGce4N/eYZ4Zv+8VjsW/ch4LlMlei3vMaC2UHRwpTaYgFKGXVjXb0wINkvzKtVGKpRXcj5l76rLPys1CeaGlJGMVXPZAZInIGBLN7BgDI+ngB+RvjZSVMxOFVKGHD31X6oe+fupxacZyngHEMl/mlsPJc/PXztTgUyo2/hKa7rpNdvDTz5Fsh+ZFMbUOU5xbM7hnssaIrz9af7rz4CfQT6CPQR6CPQR6CPQKWM40rBUy/6tMLN243tbPWkToW/SSa+BZlOo5z85KuBXn5H0ktikgQ2zTiSqDyJ6xos4Jj0VxWABNQ54SOZh02MLyVHgm0c4e6r7ZD50tcxjexJokjykmganDglDRM31mcYB7Wv7DndWnNW22NVZklOC9vH/qj/xCjpXuYyC7WE8FZVP0dPTRXAZluce4uq2tBnxgKqtE1BPgpzwRimciCmt6FxC9+weQBkkmSzoZijUKen5E8mKIDQmYAqRkicNz1EJ2I46QIBONjgoKbPIhN2DSZutnptRI0qMljAT9XRUs+IqQoDQAqI2VKzotrAuVTjpF3FFlJj5MgkkbBQ9J3lDLycUQJZthutFSsJud2uRl7NMpX67odn3c7RvHv/6zvLFbG7Iq5buPTSckeuPRdnSmkFGMyEA5B1XldinOaHh93zl88EVAdynL2V4y/GTPRXhZ1Wkgxg5pzbwoYb2fJ3kuMN1dHlZzHLjNoANJctYFAsEY7A+mMsBh12MOZAkYACWHA7DlOrGVryzZCjATBhNju1c9mUWy4sbe6YT6f0Uw24AIwEqAL+jW78twlWM578njpY10J6ASFghvpOtceMs63+ttS2UnmDXcWKfwqTPwtbzbWh562l0BzVQLsWijim2dTMcTOUBRxdV1mv7aju+Nk+1yTbnF2rn+ppc9jNnGWRwnXiJSEG6DPGJSynNsEkjDF6XMynYj79ZKh5n/pO5nRAM595eGxXEhDanIMNxgDmNiCLYzaq4IDv1H+/Odrpvn8+V53mTffXv550JydXfsp4ngPMPbDUqA9gVAUCqV3lunv5DbbfzwhsYAUAACAASURBVJeC8BUbS3oduwKMdgdm7hTAr56mvsq++QvYmkrPvOKrCGkzsVyRmFrxnOSeywYG6IBUmFQY7lJbWHWBM3Y5hVv+r3OmLzOLZhw3de/a5ELQ8Ew1oNQH6+/rxY2Y1Us/j7mXOSwjoxoVqyMAai2V2Q8ANYrnSbTu3i/y4Sz3oOzg8ym/KLG0nxdXYlaRAsd3XQysri3tbC7s+guTynPTRRj+mRnHF89hfAjwK+B95MFu0tR/9RHoI9BHoI9AH4E+An0EHAFlDbSO5ytr4Um7Y8YT/oC0jwTC6bq+w3y23wMFmvSNpIb6VT7TeuQZVtZ33stnYn5TB6/LwX4BRlO9S91hpIEkSDCRI9UjAnRJiiJWpYWNmDqZ7PA+yTG9RUnC2ANMaRIywJK2J/HV3ni9cIQTOHJKRjURS4kMGMA4mYh7HQtgCc1cnyrpul2oJlRS2JEEhQVuLGWExfMewXVKegXYBnILHk0EzIQyFtTIav/bmzJsEoPI+di0CIQDowferFiAgGAnvTcYFlI4ZdjUzjL+kYAqAIS2NbSnfAAk6x/unmbcqLHVcedDyZe1a+JHuxGYWtqywIS4PtDMY1yIwwoFWFDLugWAo2b2XmelIGHw5No0xqRNV6otXcucaaja1JGk0VNJn4f6zETnerA/6X7491fd1aWMVgRIN1zsCwignnZuEH365TROsgAaZL061o0S7oMXL7qDZ0eqnd1SfeRF9/OHrwaQAHSE2sAJfqcNDcsLBqyuV9V5GKRW/S4zyU7GLDZwasRa6bBjJVCF+zCgHqdfxyFyZyfpilWku5EMD0rm3IAdE8V9S7WffUll91Snazmx/v54KhOiq7SJMTDN7RPgB3AziwcoZlD1pmd9wGxMdxRfZK/FwHmRw4CnZOLIk7n+ta1BCqBLrwOeLesu8Ok2QTDjPmaO8chWmikM2DOzp6+xrufLI1jmjOlK5jwYKi1VrwqgMlxhnL7Xo5XgELxncOVtuJkCRTCYyiJNgJTF+gbsmYMG/gaFzA9UCqWn0N9mLwH2nDn1u7pmZpkxVjLg98F8soc70+4Pr3a6tdq4/Kz2NO8+nAWoMj79YA4zDwxUVec5FNCjjtlR9dgB+rknWp9TR8CycX4hapn7XiAiZCwiNEdhU6R8AxAj3w3UY36lpZDj4uVA3nDQPScsQUZerH9cN4zHDPa9vfZIz1x6MBNnbbDQAg8sqg2XALCW9msxTGwqhkrra0Cs6oBVurCQ/H6xpvaUOwdnbJksuT3NjbqbAgpxC1D7LdWl0oomvXgzcWFSeVYw1Dw/c73a2JH38uX+rJgtaRuEwPx9q2t5ISkwda90XwWoRkkTSW/+e8KxoqbJFyZL6bfaf/UR6CPQR6CPQB+BPgJ9BFoEQErOLqtCT68DIJFjJWFKWkoikQTrCbAmHXt6re0S9pTXG0PL6+a1KjHh/cZh5tUm/Y3EGAgy1RZx0G2mS0jTcKLkC9Y09Xnl9uvemqzNA1bxmJTzJ4kY4NWJFpxJjmrg6Pci+UUajBOmW9pIIgerJiTQzVTXRaKGsQsGLVA7ANXRTEBVqGBAixOSeCWbSIPjcZs+k8h/N7dh6DABCsM7EQNIC5pHcAGiAWzqewjjKImjWVb+tvkJbrJiGpQwIueFcQ23ge3U2E6cGxoDTsQkpfdlTrQtTe62DInYLyyUmUQzqAIjAGViSuKu4691gsTL7BFx1zGmYj5d44nGGtBAwgyLRfwUmxV/bImlET4EyI1wAtZ+Z3Ighsg9eDbrnr/a7T6+faeEmfpkba5t5ju7kimuu4vzSxsfcQxY53t96FZjeS4zpvn+njnYnz+cdu++nFvei5My3syF83T9YFIBp1CNYfyfTIIAdkmGWx9V5ImPRkow3AAW1wTHKdeLDhpHEV2PfXIZOCY/uC9T00vcDIsLmO7J8RiwahCoIH0S+3hxCbCueyYkm4EsnjtIesOgFrgEGNfdlbvIfFsYRu4KM3qwWoBUamUDDEeam+x6pevja8unijHlYhnXck769jpIMXvcN+zXdaQFEL1Yw+B8L627V0dcRy673LYxVDq5lwMwu3sCEI1xNSAGBTJuAF/dXyGGNwxUkak+1ncWIHbdMh8IPrbklTsa5hJnWs97MYcNs+B0DduICRNsKotDrc/phgYx16LQf7zZJSDdh3dn3S8/nzom1GTSIoinGyw0gHAiWeyWtttkEiiI3LuAX+4NgukhMTTiVkZaZsLrn69YXcsmnfZJgJ7N8tpOKlfTcW810pGzIp9tDLuJVwAv17tqXVP7bkhvNPzAogX71oa4+a6Q+hKbMm9irO4nK1fy1aX6o1JrDZt6cuMSheWdfqrXKaFHonspY6N0jtazUot7m1IrsAiFD4DvfysYVN6gbVK8keejgTT/tPOBt+dJq0UjgKnZVP3TohQA90xOwF90JOpeVeWsvQJAOacwzbnwPC8x1eN5xPu95LeC0//oI9BHoI9AH4E+An0EvokAqW5ljaTRaQMSoEpiEZfG4mKcgD2xqZVpPu6sJbOwpkk+H7NRS7wa0LXQzu8lWWl1c+woKWFSRmBB2thwTH6f6x+J99DANIDVlVUl+42gDgDGKv9dN8Fox3sVwLAxkUCnQCls7BiWTyCPcdyqnotseyLAOJHzrmV7xRJFfymGDtMiOf7CoALIYB03V4CUGCiRprk+UoZIAM57EdUxssk5jXWsscAxjCkgcyj21v61JeN1HakyZtcaYlIDIwX0FR4bDyT5LRkxjqAWK2uIvD4ZqA0PdWz6B/sJ4zsVUKbGlaTf5bAk0QBbGztl0QCg5yo1m7yUgZPGuDNOjBvTQ465sksqSEnnZIAXeSyGQzCMxIZvmF/a+7z53aE+f612NV8MvGnpM1ZPm6tLmbmQeBNAHQM34weNCR/Sl7//wTWstzrvH3/53J1fqdZQdb2AbOS/BlieDbT5CcNqCy1Amt1nU1eKgy8zKmxepKXEBUkv4JW5xZgBJ4BIA1vLZtMr1cwafyfEARMGagF+6kSkz8gYSvW5h7tpT8N8OTl76L5ewMy1ec6OOVpMqwCbhi4GsvlqxKAnlRFSyWcNVGKsFFOhjJNFFPtPAcQ0rlZz6nMw3oyEONAzILWE0T5e5mIWKsxKcp0f5bkyiJL0d5cuUXodvPT2870kwAInbOf7MmNOnWJkrDD9HrdBWo4N0GVhAZDteQMwLpySavE6vn4CPtPr9ul62Vwrp+3rB2OLMgDASnsaA3LmgsYBc/7/fLfXjfT+x0+X3U8/nWSnsJtIfnN4ATgtdwio0lt1E7BbgN2KCsu69XqB+jD5uU+aZDvnS6Bz/gbbGYrBYjNkCnsaR21YWbYL2Iw8P3JtgW8AuqdK5jXMLt8xecq8s5rE9ad60iELrv6qPAM4Hn1nzUTTtka9VP28UW3r+Se1dRITuxKIxOmX5wgg8urhwj/d2InnjM5bTxCNLBw09xOtaniWAUUDVNEv1H2mbdIELCZvl2JOL+0YHPpbsFhewHId1j7UZVVba1HKILUB1TzXczyevcTlW+WNQ95/9RHoI9BHoI9AH4E+An0EHAFlDnAOySLD18WJMSltpJsBr0779Vd7rT5eiecTKG2vN0dHEthmwtRS9IBhalcjQuSLfbcaJaf0+icQZtiRdjX8I8mZ4QasBDk9VgXuXMfIyALihjCZWv2/uQ8TTFpL1SuJ/aJMRGBQ97bkESxgtxAbea86O1fNAqJIHpHwwfrpbyTAoxkGPQEJGANtansnXEhIBcQIG/ufitGEVeLY1GuRUFLzuaX9WFaMpJAou4Y1NbiG6khuxWa61ynHIUkF0JpNjWSYWk8DJ2rltM+x5LuubSwmBLA7m066sQC1W65oTDAkxCVtcQLcYV6ccMMWAlKV8CKBnaiOFpkwybuZVifkAsFKej0fBjgP83Jmw7bih4yWhYGBxk89q1vYzAfd4fF2d642NOLWuvG2lhN0bldXNwZ5nl+wforBCjmvFgfe/O6HbrQtMCsm6M+/nMhgSWMWq42e9U7soatdYYClecYIKuZIig3srGJgYyHmkjYLWIu0lJ92W0biW8CaMQY0BgBme+YbtwNxTs2nz5naRJhVcnvFK269cjyeb3bHe091m4DUL+cwa7ljPNx6yIRMzFgCYAK8/BXc5h8BdbwP0IO9DsCLU3GAJ/Lb1Hsy8GCaMMMcM2DK5+3zynJPG5ANgqyHLrDFbvjT3zJTEjF5JPDNSBnfp7O1zikD9O49Z1JHmmNFOt1AaFtk4v07fd5ViwapkcSyFz9pzBLnvGE0WVTgPQApvYDj6h3g2qS/rvXUh6lTZQB2fQbc6fz+7eVOd6R78kwS/T//9ZNatOi5AFKmHtmHSw3oRGAPM6UNUH4BdY7LfjZ0XO7NugC+1g6zQbQvfuqLmWceTEl8+RvAmt4zAZa83y4+TzjGgeqiJNgG3mXoxJzDJCptnLjnuRgsINS4kQPTqsZgl3syEmE/H8zGAlTFX56qVQyAVo/nq4sr3T+XdkrnzuU6YJx2K1DJ4h7XidmObRLSeSyWYo4kflPSXWbAGEkwy4B6ZvgZq39+3jCHNcRrMacnalID8KXCFXMm6lKvdNQL/eOv1Kc6ijWDmqeBI6VX4xOQr8e7pf7uf/QR6CPQR6CPQB+BPgL/6hFQdqDeIk4fmzSrhaSW9Q0oSVZ4H+dJEotvjZJ+G0ISDuS9U38m6SowoxK+AsMx0WhJcBiN7DciwrCtfCET1eq7c7/8A7CSRCFdpe407RTEjDrduu92BLgwWrpZ02w+LAUytQhFw+CSlMIaYHDkZN61agHr6YVIXaPOG5Mj0WgAy7WkuJRdmhkBHM0iKTZogrHTWGBFk4Ip4TNDWiI6kk/tV1VhZoFXuO9Sz0pLGIMsRVnHm+MObBZR57IpVlisaVs4IHneAjgxSoCvjmvpMoBWxxlKXjyTdnM0wXhIyaiMmLbsAJtEkHTTvCHAxrWWAokGRwKpYlNHAqmWn1IDpyQYILKQ4/AK4xYjn9QLewlBY50KqEbaGVkxbWA3VevI+Ofqbfmg+J9fnnc7+l0qZUsZNwCnJOpEWAsAC207FkB9/ealpsxYvVNXak2jOlbV3drBWN9rDXitMQLeUrcZALaBGZMBQECcmTCNZ+BesgXwfOb6B9bQNjBwwenUo2aBwTOfuuFMN8t/R1q/SXpdMlozpQG0/D9djI72aNfDvh86GRlb/hvCOjFJ7WlYNEs+Pd0j431M4DmZdgfCQJZE1tittg2wcKg9Vx7BqOuZWZAIiGdHAHLXphqoQr9qDAXK7o2S9TcSWhY8+ESBYWS3sKkvDp6eBhdqT/NZ6s2AyoA7fvX4AYuAf0B1nU9AeLaPxDc/3U+3QLKXCAp0ui4a6Woxx8HpxI4xA+74HTYfxjFGYwyD6WwVgOTJK437zfGs+35HEnjVaf5JjOrZ2VVqvEv+69mmY07196jAXO64jJFzGDCWOnYDiu2u8dUy05nzZ9zRoXgkbYYZkIYBZ9zsn2sFkI/TdsBvky7n2efyA4FngCq7Mtvqtjhhpe+R/wNidQ86NrDZmEqBSOtrKfXB4stVd38TmTStbuilen535kUqjkRtKmxp06vYdVpPIvbCswqoythc71zPKHpMT7QsGI9fmPX0X7VPgEyUAKbicj0K2NRLMbiCyN31hkCq2NsnVU1inStXcn3//fcLk9nmt/8dejzN/pc+An0E+gj0Eegj0EfgXywCcCLJmP4uSXhKKFJHFCCbtIzfv2VVfxux1oMVoAoAzZq+69C8KYxa2t9kX3y1fZof0usxVGrANU0mYGUjZAz3FcOnNFWITM+SSP2EldxWigVXDDO4JKmtpKhxZ2MBHPcPVfI1VI9OpLGMJzI3pKkYE1VfUoMRHVuJ8YP6qbr2bSZgdhiHYCekMItKJg3KDXQ1TuS3lpVGpgq7yW9Nuis0ZKnwSACThN0+mPRZ1Wsktsh33RZCDAoJJue6BWDjWhQwI3m15JnxikmdyEwJoIjBEc6woJIwOWHp7GYsIEdtq9vwKDZAZ2SwoAzy8aXAKYG28yd9G2HEtKuAfYAc7DA1uABWAWvTffq4ppKlt2YwdR2mg+7q5tpuxJvaB68NBKKbK+y9WNaVAO7+0V73/MVR9zAadR8ENn5RjeqaukKNk3pWUCYsqg14DNQs+vUcopTWTr9E2CwyMWy9VsNyO0U2gA3MTG0n48zCgrFTAQ/XgdJuCMDFJ4vNNKuZK+25JkzdHUkqi/kQr5zLJfeTWtS4RjWbeJ8cn0WD5vLr1/m/oK3MaQO0Vj8K0Mss/1Y6zjaArdYL1vsDqDIuM8TEN4yt61Jr3Hat5VoSuwJaBK0UuR4Nv4MBJzLHenEUWTRf9IVF0mwlbbGgYF8zoOzWJwoACzjjnAxUvb+AdeS/uPa6Lpa4+54EgNWThN8Zn82JEnMz9gaDYfRRR7hOVfcfbCTXvklqOfKe+h//h2qjHyR//fGXL91HGSoBVG1gZeYyst4pUuGVpKbaTwA8ABoFRq5KHIizSJVHU9jpMNTMvcZIM766kJxTyekt3TWbGh1HgGomgz9fbKv312Tn2myFiy/3GeUGyHvB45YulxyYu1+/u22NLsb/y96bd0dyHNmegSU3AAXUxiKrSIqkSLX6zMz3/x4z58zr16JISuJSrL0Ke2Yigbm/e80zITYldr8n9R9DTzCZW4SHu4VHlF2/18xQTrTrknYXJ9RZlSpEY75W7eG53p+cnwynqxPxmyzWKRRCNqTUjIE/iZI8AVlGzNwzgGYOEcrA4or+CLVgSZAFQYIL2MP3U0exBqDCqAJSkfuS/Zfaqarmql+Q9DYw3Y4Sm+bfgJyXn3+0BYC/8XP/ulugW6BboFugW6Bb4FdhAVxL3MRyIBKXFC8NZ4E4Ih4BSnG5cMEa8/m3Vr/ZspWfsbit2mT/uPtt5RyoGRCckjWJYcKRgUmMoJdjBqwmpjTbZOU/ST1wxAQCxaI2B/EQeXCBWeLocMJIpMT+5mvF0hKTCjC0c+kkJnHZ5mprWzK3PVFM1De1UwrIIcfLKclYdHQB1a2j1Ac14IM1IiMnTjEAk5aEzESAGsQaLOiP5EBm2vQZBpXjw2IAjMk63GqejgXaiDcd6/tLxdbhvBNrSd+xiq1EchY702pb3jYS5BEsLRl5YYrNeEnSjHxZfbKDutL7kiADq2FT6QNtY1q+W5itgbHSeZdjnGqrAR4wvlOVzTlTAifA3J76SKwpYMJlXxiP5LMsGZjdA+AzgwR+d6n1KiBNaDAxjdfabzUbDe9/8HB4ILB6LcD+p1dvlMRH2UL1nnI0BiSMGjvqnGwR5wtzXTLX1CStuQlY5xhy5AGlgEiAPrN0F9muZcvFyCZ4N5JZ9tcbMueO1WcDfI8gGXUz8cPEugQM505T9aFqqVLmhseZ2KyXyvzLtiEwGbXe28ScoIiL/Z1WUGjr+qquKBZSHBOdxE2ANBi1AFziW53zuFjjugT0/aiVINIrfYdh92iwDUezzdJfS9kNVAPCrjWHr4oZZB9K4mCv9+8jAc8+wjvDGwFVapf6fOk7FgIAUiL6AihRBnC9eoi5HzB+gzYdy/mYC4RiygDYgFZsg0TY1yzXD0CO+VxA19mxWfjRMeifcJoe7d4kizA3NVdJ7PX7Dw6HiZjEv4iN/+47ZYzmuM6iC8iFnRVQ5Rqaz5VQKSVpuCcwqJxuwHuVYwGowX4aWGYcMWyh07pj5nxmkShAN3azeHq98JN54InBuOo+w7zkC2tOtMBl+S+KA77FPthPkt4r1AxkoaY2qjKPY+LIfjUmTWiY1itt52y/moNLKRLmAuwXKk+zVPiBcv86I6/tDROq71BhoMiw2Q1BkV9n8cvcqY6fhEksquli9SWQfwHOBULnYlPZDjkzd7w3N8kkDIS91msyvnOyfu7fh3b/r6RRHnHsl+1vvy/T9ZdugW6BboFugW6BboFfpQUKqOKI4K41INgkWYDNAI3ArJQYiEPRVsMbyG0OWZyy1l4gRNjKDSDGTUQOHHY1QDUQM45KjpcHiZhSygCpZ1ioPMyK6TezMHK3AlsTrwrbF5CB3JaaoZEfksIIvlbwytl2YQZ5EBuH0xYYnqQ0M4Gyyf7MZWV2JVMlGG11KkmqMhxdixm8gYyG1aL2pp33KwElkiKRzZbfGB5MFr8FrARAshtJiBQ5K3QAg7mj2MsDSZa3AD6ADnnfeyoz45hOgQKaApjioPKcyNHEsbwqwLZDFmLAmYDqxJLisDmwawYwAAqIYuwIoAc48bVhRvoMaiMu8gpG1UBKQMCJZ7BuzjdAdE8JnHCszeqRQVdjgGUFIMJGOiqW2q/MggqgxLIjZf+F9aW0jlN04SurDNCnnz0eDrUosNS2//7DW0loBYIZXyjh1ONEQk1ML0w4AKzKhkBYGagC4g02NR61z3mA6YWJZc4Qc5rPxUK2eETmUZWyId52ioQbu8AmW+MKmE3MtllsZqZOJaD7kRYqRAr75JxfXA/PVEu11VsNgKkrh1NvSW/YWwCPQSTxtsVWG/zVVWJGU5+t3C22lcuhxaIaIBqY1vIR51nvd0h0ZYAaIMw2nnaZpr6ivOQEaBFI5pgmX/V3pQ0xCXLmAyfXJtPu1vDynZLziC3OX65SQDX9M/eo/TkWb3z1WMoLAM01BNhLTGXpMopFzhFspTqWGD/KsdjiBfaZo2bSqS1c4MwLBcUI6zvkwDC8v//gYLiref9MbOrXX71UHzP/GCQsIkB/BBurEi+7Oo5rwnpEnI7cwwKuy+CcL4NCkGfOvzcD8Nu2xbw2XMWAGGtbCCF21/aou54R6IYpdawwLCumJFkZ5WbchrZXPywjlvwd8E4/KVPja87xrZH4GmZWqRpCZOn/tTIAz9+J3ZSSYanrGJbzXECyLdZRQ5XFNIAo1/SZfmtwkhAGrluHMHBfZfGp7scuScN5UAyrC4AVsAUEv1G8aiqzitl1pt8We/pTxrSB0nZEFh+VKM7WTcjH5t+W9u/O7UXOmKg/ugW6BboFugW6BboFfh0WwM23Nx2HIZkYkwQDANcy+OJARL67SYDRAGoDlredkjCiceuL9TMzGqAbPhC4aN6j3PO2os6+kQunP8SqJunHFpJcMxZ2Lw2wUhgmvYYBiPsI+IKLobyLtrOcr8HnANU9MXPhDJDkplg9jGM4jsTB8utEpV7GR3sCqjoSjIkcRktCoZ+oYSiA63hVgTCc4pHQF8mGrwUMAX/EZJpfxAkWGDDLB5KSh7qLzFfMKQBxW9Srpb0CqjCxgFQYVlivHWqhClQDqCgP46yfRi1hc7a1HQDXzJmOOyX5k7YdC9jBgJmlg3VDGmsmB8BLWY6kVHFZDfqkfrTkSomTK+mlYydJMkRyqTDezcZ8R/6nEXJlxiE21YDfQBUfn33YRn0khpT+qG8LnZelth0fTIYvvnii2Nqps//+z2/fDMcXWnQAPDreVzJHgFYBA5juVvvUElSAkmOBA8xH6h+AmfPB8TlVBmpsx3gBcQCoihe0XJZ+6/sx2YE9PkAhwCQsU2pqBlYlPhRm8UZZclkUCEgUiTU8VTmXlqXXEKyYVCMywKGOaRDW8GqxiYZHyHGZy5QAMfiuY5VPXxep7dDGk1InLEbQHyTZOZA5Kw++gUHAT+wAu0tM7c0VIDmgj/5xvtnxUEmi7qv0Dg/m00upaN+ccD6R4HJs5gV3g8wCFgxa3KxrwAo4NZE/fbBkt4CqYWH1y+dl3U9dg5rXgFGrGzhfnBcbTSBafaP+rS0E4PV3AXhse6Fr8tNHe8NHquP7+uXp8O///ny4UF1VFi1sA7U9YlEFgKptt82whklt/B59i5xW77w6kDsG0v1mDI4LiHQCMy+WIKenT22u+Szld46LXWHHc/oTX+pnQDdDZdHCWZSrLqulxrDrqBmQ6bI38baKrfX1yTHVz+WZWE1obdowGNdmkv2uzvIbjCq2Jysv2XmJ6WdmJLVawOip7vOnAplMsSzYZe4QCsAdGJUKcmiHR9QCIHeMaylTzMTq3ANRj9WGYLH+qJuq+GC3BNBsC56NPW3/nvCZO/dBTQcY2CxXbvIU2GL1eW3BnIv+6BboFugW6BboFugW+FVYQN6AaUFDMxyD4j302YK4euA2N6ejsanNeWie5waoAnpJpsQWACE7fGspWHhQwFLaJDNv2sgaOs/Gq/A9QDWsKkmVKKnAn2MPcQQtQQOywpxlbZ72YE5hTQNR27j0veNFE++Z3/k5ziS+qdf0i7UlKc/e0cGwS3FJLEVcpmNEYfjURyR51fa2GFbavZGs0CBF4GkHWbExqUDZlSR3MKEwl/jfck5xHmFVRwKrSH7N8AA8tM10qpquAC6BmZ2rlNcBuBHzB2XlLsKaknUYlAIGwCZIfcWuTgxUtT99BNPCthbrCFjkS5xV2xBHGRBXwYmu5+j6lgGoAHnbTCARu0VsW2fJjK36Kwkvx1jdKI5O7bkMjtneArFNxgtIBOCrX3N1++je/vAvXzwedmfj4a2c8S8l3VwgrQbcqj2iYhMLmTNpRpVxNYRhoJ7as07TYgABOG7zMlPYUc0AdeyEjNv9cxeTFbh+azGsjfVMkqZIVv0ogMX2798lqRIsrWaxgOqPb8TwgR1gGyt+NNsX+GIMZrprlgMOYQf1fSTOsarPC6fXMuCcI8t5bdI1D+jvAlTzG+WCnIAoUzpgVU8Tw9UntnO2Z4CxSwWlL8RyMo79qbIZ382+jOPdmWJvjzMfwhbTn/BfzOGWrMvJf0q+m3I8uZYBS3zvu0XNCbfjRQA2YTEiHWaumVn2PtgsigDetpI1BsrMSaTHdcuhZM2jo/Hw+aPZcCo28cuvXw1vX4tFZAO3owUi+opclkUeMZWUrRlhNzO/KW/UysZwaburoU4zXmcbzjzyqocaaJmB28TwDPXCRjGnx3jkxwAAIABJREFUBrvYLVJsS54r9tSv3HfoXgHXNrlcmso2K0aWkAKD/VzzyHyvxAy7nizbwr7q2lmcqmYqzKsWehZ8VtmtCzGmxJQ6/pRFKf2xlEAW4BOBSqJNCZ2gIyw9eEHMi3yayyw5aAxT1VzNUmAYfC/q6Z6AiPhya67aqZSpgZk1vGUyebvM6AZYc9/PzMEuKj1lGT/tEtNKor72b0tjXOuai4H7o1ugW6BboFugW6Bb4FdmAXkMYwR2HnaAo9fXcev12pyL5kA00NfA5G1guXEqENtKOOt28sRdadl/E5vVWFMnHsEjrvX02L85M/SDdlrcqqGIWwMyccSFVvSRpSmi0wDSWX71x3cuY8N28jwt8NUOsCzsZ8krYM3uU5x15HG8J/GSHX2hnv2jO8N4X44asY9wrNrfUkZKXRCfClCEkTNzqp7LqaQ0BqwppW+QzZqLvpZLKOdw6vIviYcjoZFL1Ai4AS5hTJHDUmOVjMMzSWynSvRkpx+nFtCE00y8GsyO9oNJBbiZORZiA3TRJkwh8Zp8RmY4IoESdUs5G3J2zUo6k24Ez3jmtOc4QdgdXrUfTjClJ5w4SQ7ruBxZd0m/O7mPjrs7QZpL7U85y7YlCCiMr5lUvHezuzrT2IqYWY350aPD4bNPHmk9Ynd4qkRKf36qjKEFyjnPLnNiNhU2NEDALK6PC0ObMkEG5QVevfwAwOGcr8EoMasBpGHaABsBqs76Klt5pjYqEgYasMkxau4YgHjgYc3ev6eEMwKqHGcuKe0zAVVhoAATp4VF+sqRAthdj9QAOkjV8YoGQowzYM6MFRJSvYekh7ktzJf96mGmN2II998AHWDXjovtiQ/m+gLh0A+bJaV+zLDyLHmy55c2G4khfiSgSgkfPp8qedgzZTNeLDh2wFaYvgBK98/vcxE5TrO1GQS6Pg/ubd0yXMLFj4ByS4PpphnYQB7+4xrNLmoMu5iJBGTnuI2xPZhtC6geKNnZcviL5OPf/6B5RHwn14lOgoEqR9N328sFVYic6dep5BxDnrhQLxaYJeX8FbgGnHlRIQtJZtXpD4tmvDeqb8tt6ZeH6hPXBh25shcHuOZ8HfMF5y0nJ7g2DKtlvgWyKT8DUPXc1PxBJryCcW0JqEi0JEp/pVh2MgLPBVgvzxaKI5cUV3WjneY5V5CTKwFAk/iIElrUWxVDasVEaqTWkpDHwf2Tb7gn5qxHA5PFF2lvJAWmEM47A2IWHTnpSXjFImWbsbnDt8R6mUttWVF6BH0GrJb0em3BMl9/6RboFugW6BboFugW+FVaQK7PBNdTg78dC9TAZRx6g5tyuMo9tNtTLmj9GlckD1wbpL/79Qp7CoABCNNSq5l6+5jNqds4dmFSVTMDsLP+OWA1W8WxoUX4U/qU7JQAWTGV1BoFfuCQ4jgZhEQyHNlxZHwwpTiRHMOOu5xvWBVA3HgyHfbv7jsDLwwnwGUpZ/hKT7ICb00AQABOkjJpn0psAks6UWrYdWkO+orDjEwXmwJMihGlFusu8Zuq7+LSN+ol5WL2x3vrpC70eyGpXwAgcYByGrUtQJB9nCGYccGkCgwDTAGQlp9uJ1Mo/jhsWjLjtkUIOb6wQziOgPA1C5WMni2xC7YjO/H4JnVWLbUG4CmWlMy7CntVuZ2QTdgBgJzYP8BkHH5AKmOFUb2SVHhLNV8/enJv+Pije8NKoP+b5yfKnHvuPtJZ2DSS6Fxx/gHpgGte9RwRS1rsJIDbNjBwBWAWC2b/P+9TcgaGGUBajLCxc9zysezvBMCAc8CRBoH82PGXBSxJ6hMsAYIZhkcq5XIwS38ul9uS/iKVBMQGxNXoDRD5zscqQOKstwCR6is2C65J8iQyNEfSG8BGeRb/CstqABVX3+8tk82V5fjnYlrZPlgxbThjcn3nUqX8WEiigUim13sCqlOdS84DctznAuCnF7C7UTFwjYT9LPa2QDasqiXCNEu/WAIrxpb2DXCc2Zb9bUnPFwNU9uW92nIW3LoNcEy2a9l3W8KlQrcGkEiLscEnKlNzR0b78ceT4as/v/I1ChjlDkfWabehhaRdAbyRxrXj+0LNTU5AG4/NFXichYqUkOEm4SRINaeyIFELGWVH5k8WFjLv8sh5cgwpaog6J170UJs+XcwDFhH0uV2DqDNcw5jvYIL1uyW3AHDmC4ex8XR3vVDpGfURALtQHdmLE5WLOT81mE0pJ1hSsaDXRJUGdi4FMmFckQOj1Mj8QOaboIrErwNSSZOkEjYCvZk/CQPARkh+yfh74gRLirX3Ul8CA5IvIJMskuOEfuTfDvrP5yRgamEhZbD+0i3QLdAt0C3QLdAt0C2A/0T0VtEhzWstFztebFbIE7Ma17t5uPHNGmsa0MlaernUegVowojiYN3OAsnxqOnXgGoxXHG967TQLuCTMjcNnCZZDM4QjlP6gROWNXw7QTh9fLs9UTmKXbGqKkZfYJatkK463srIV05ssZep1YjDpm2UlIUjOhaUki93VOpGklMALbGPsF+wpjB0gE2kx47xwpGk3qEczLFAKkmYGrsL+DWJVECLTq7EdFD6gfoYJFWaCOnhJDIISuyQTRddKyCb+qlOEIMzi51hM2FjpS0GXJDQiEyeiVkl8y+1RMNCGrwVGwNgHZXU1ecFBqyS8jTH16webuS1HNP4wUlSJDYVBxlgaGmu0QhWlxMsEAcbN3ECpJwLwJjjVh3Lq/GKvroGqKrfN8pCtCug+tmnD4f3Hx8q0/K2ZL9vhhNlLYX/XsrRh+VkcK4yQquAZSejYtEB08AgFkOqz45rNfCLNBon3omSPG/VNxYDAPCcecCL2mP/HR2HZEucm5Rz0TF5b5Yps28NDg28Ap4eHkm6vJd+zcXw/fAqiYZSiqTApJsNO1mnwMA9yW/0ZQOqtMg+vBqw5dwAns1fMR4zeGHunBgM0G2wHkY12wYU+1wGB0WfYHS04bA8TAPuWMd7FFi+e6hY1b2K/dZ3r8SoviZOldSxtI+cXQ2A3WA/zdoWuM5xwv47oZnbL9ZVHUpyrhy7JS4Kjs52uQ4lTmXC+G6QwRjeAQyZC8U6+vzSpsrNEMP6/v3p8PhgNLx+cTb8UfJfWEXA6EjXNayqe0Z5F4FVEivxG+fEHGLQZa5R98eHz/QGKDorc4CrJe3+JfPCr7XI0c5Tw6huJ6sFa6lu7qgB7MTPegGtzsN6nL7/6K5J8HNZMIysAJ/Aa+5xAcNXkvkCaFdXEvlqzJ5T6u/FKwlyzxX5TRC5HmeLU11XCIGTuOlK9x9iVAGRsXburdGZJANwnXG9S4I0+sf23JP4dLx1MbwV2J2rVa4KaS7omdvLWkgmNSAWYMrihWPkff8HoHIfv53fwF3rj26BboFugW6BboFugW4BXAgom0atNJCIe5XkGnHZbtdNjQx3E8vKdoo18nYwTnFUNjX0kOjSPs5VnMVwK43SaWchjl+cU/4AuGIUnfqIdLVxbJ21V/TdpUvUwxYAElNTldbJyEv5ejzH/RsBzHV7SEi1PexbMbJOlqQ4KQMfgRUcYCR3rilKLU0wpCS4u/vIcvVc6juAj1hUQKLrtJLkRY6yE8oI4BrWwNYI4O6SEhaGC6miwXRJYcuxdUyn+nRtdjCgcspYLdeF0QOQ0V8BRNgp4y32SUwiwJTxGqzp/S4sJeakLZ6cKc6w5cDuiNsErJm5xaEtmamdSdATjqSBof5K7khcKHGoXiaA6eOV2qY4/+CIioucUG5HY+bYJJ2hbQAznSAJ1Eo2vVZfYE93RNnt3ZkNv/30veFIks1jZSv98ru3LolCrlFKXTp21IQ49ovcl/47OVPJeJ0aqgFmwCvA3NR45lXLzgpwICMxiwspUVNASv0fC2CHYWf/xIXiosPu0Tb7eE6qXeeiqsbvH24Nd/czW5cCBj8qmRKA1Yw5bRXQaUA1BColigAYJMXRFwZ5XBnZr11xVoViXiO/LADx8DKRMZuSZqkckWXnXCWyk2W/voLSppPzes4EtLpTgOACfJR/cYIkt+mT7t/J+ntfYLV15qVK1Lw8Vh+MJwqUaWGCPrp0DXCkDuRkR7TInKvFDOY9AJ755SnlTtSCC93yOAt0kTXYktbYKKeyQd0AMMCuMw/Demt/1LQLMYl3VDLq0wezYX5yOXwjoPr69Zmv/10BVZhVLxTQAYG9bfVl15lzk9rNiml/aosCBVLLcMa5BUodn87iAGej7Gebm7XN9ePvs56xlvCaTb41GthOLjmz5DTuZF/sn4Nx/S0udC8D0Ko9x5KbNc3Yea5k/yWsK/c/SZrnFL+teX/5SmVj3p26XBYS4OPFse6bunPqPfcjztzc75PdN3H+uQUkZjogml/gQ2H6iUuFiUUSvJJk+K3iXE8s201JG5baopdJwiWPxO1ZLK5nkuWRhonFykLx7nN/dAt0C3QLdAt0C3QLdAvctgDeUXn1eGGJKYqcFse9saet3IBdoHI2cEGa99ZYNBwukjLxjNfL5zCncUriSodTWHvO/q68OrvdPEngQQ0/saroSs1wwQwGnCUFCKl2gHEUpkmpGXqAM0bzgFqc6JnBrmSkisfCRQKI4FBN1NYMKavRZAAXzrv/BF6IQXUCJWXR5T0MByNwUiI5f2RQXaFNFcii97v7Ar1i/PR/yWBhX8Uc4qQ5rk5ONSVXSqbZJLsAYoWh5pgwtgAX2tWRqFcKmE5kF+wRQA2mNYmvcFwZF3VQZzsC5WSsheEFVIJQzQhWHC54EaBGDVWGi9SVmFE72AEPSYBDRlVZVk6o/XEcfeqXEv8KSLX3jYOe5Qb/H9AH8wuoF1B1Vl1iA/X7rsCUa0XiFgvwUYIGNnWkeqr3HxwMv/nkoaXVT98oCc73J1nOYEY6g21YamSLzqysV1hW7E/8rUFpUVdmkpnN7KJjNIY0NGGAGpJgxxhjS4A+7bEt6wkcx+egARSSrcaBp62WydVAtrDI/Ttbw9FB9iEL7Y9iVOeLsMg+P4AjrGXwXDv5MwsNAJFcivyU+qKeibEqeAq2W20wJ6JTiJQW+wCMkCunBBES4WIgCwwjrc21xsY1qLJDYiqxS/oQ4BuARvt7YvgfKP7WslztL6wzPBerSgmbmJvxkGQLma5AosCTe+eEWQGuLIxYgaC+GxTpIKkVi+w3IDyZhOvcOOssgLcYUwPb9VQzmxuMSbwmpYMSw2nlg9q81HU4Voe/+GB/mOrzn/70avjh+2MvJo0BqsxFEpxRckmgFuvsIIstsGqlQNmpyYzbskGYbiZXY3YDaB1/nVPoR5Nz2/L+ga02tichU2OcnQ3YUmOAf27BXLeZC5EpI2uGLXVcaz24rmgHZhjg71hys/OyugrNXum5FAsLKL48Ec8pSTDbL5T06Hj1zgt8nELizmFULyXZ9Z3f5yrMP/PDr/7LPZvkS+yLcJgdWCxE1QJIDcPKPZYlwNxTiIDNXav9e5F7S+4E/KZJ1ZnUW7Onv+0W6BboFugW6BboFvipBW4BVdwIAFCc7DwCVDfS4AIP3uY2y8p2TRqcbcKs0l5LngRQDYv6H6XGG3cPTpHjxklMbdfUUY3XStoknCdiUXnySP7eifYc29nEgXILcsQRutEb0ioRDYXsjT33tP2+QPAUEGy3NTI1w7qSzBp0KtaUWFTAEXJE2AczijBz+KB4z5L6GliqxMpkV30hXlSMKn1o8WYwkE5WpP2d9IbP1msGlOH07kr6m4IUepJUScDWDr31zCRMIrOr+kKpF8whc3IMJMJTAVW3AWOqWNecxoqx4yybTQWcpd4oJLSz/zJuwEM5/a7NCoAIerHFW1ZlFggsBeZ/MKOUoKFtg8kcdwzqMw6SnZDmCvAjp3bOaHVgpb5vw7oKyL//+Gh48uG9YSoK70/PLoZvflRMHQCLKUMZGY1lBevHR7OpOo8CvgB+J1OqMQaERmYK3nHJGQAcgLyAUGZ0A28BZABXYl2RzFrSqd8NwzmvZjkZXzHTIc/WmI9zD5t6V2AVM2KuH2BU57DtMT+gbZ2cCWaqgOI2MdBGgTXv1XYkr5yz9JP2FmRf1itgr8XK+kqjL2YsA1xdT5W40WrPcZIFocz02R65mmk/2wUcLZ2UKON2DVC9TgRUH6qeKiwttj+fI2sWUBG5Z/ZXnQvWTemZheXOWd5CssxenCsDOY7nX2oBwjGsMYSXuvQ/5p+tXICtyZ4Ze7MflVhcM1WguNUSdnZp7cf3xJBy5E/e2xse6Hr94du3w59V6ogyLxP1caKOcK6hX2Eg6X+yAKeGc5GkG6kyY/ScSf+8iMHiAn23zYzoPCHMetsuAd00BpAPGZu5SJ+jUEibji3luNYM16IGnfJvuf6sdqC2rIF19YXfjOCj5miAdnkxd6gC+zqGXpl/rxSr6vcqoUUZrbfztwk10DFPV6cuXcO90qyzpf1erXMXYVC9qOdesrhw5TRMF3pyrZOAidqpJFAK5xp5MfOIBULOsmPcPRsCeD02A2WSLsHC3v43pAbYX7oFugW6BboFugW6BboFygJ2yTfAdAMY/xp4lmNrt3BSK+WtXE0crqIQ6j2fWWGnICPMKB54S6bEa3lr7sRtZrYB3MjDQHFKDeTXRLA12TFHLKRmNzt1Vl2HtPJWkqE27I5FawaqqQJLIhE+j4cDbdNkuamemXHacbWTLV5XmXsnKp0CAISFoNYqDp2tBrhDikqpDzluYxIgjfaGaw15W1lwcf6SIVQtE6cJY4ufaF8RUAX41Eg03LFQwVRAdbGid2pXYAFp8ByZIkyFkCXbNamnJakq2OpMncSmAtSEYADKU4FF10uFocP3NK6Uo64241gD+mDhIv1sGWdxMN0fQEiVwLETWjG4sDRmxhiHkZMapnwO7KRY3ZGSOCHXbXI/x8lOYFGxnWYB4GWi2F2xqYDQDz+6Ozz8QIGeGvvX378Ta4ecO8wmfi+AM2wsIEEzSSzqVNtGUpuFC8CQ2S1mAZJjo8nGmEY+3OJRzeiYLQIogpuxXY5j+3kGAAp9AJ83s7TeL0xpY9kAdUcHKuUi+S+mADs8hVGFcJKtsXmSJ7WrC9tldhF6y8EcPcs2ZuoS84lC0vvouWQBhL4CquibXh23SmIoLU4YpFbtVOfAghXkM+1hnmCSdcKfXa9uAPjCQib7tNGgJ4mvZPqtcd4/UIEpSu+wvebC09dJqBRJcq53wBfMJh9ZvDC759qwG1Dv8jIwhJ53AX1OMmRwxkJOGH06m8UCjNRKT7WSNwDU1Dl1cjKzwNnPDCwx4+7LlQD2bPhE8t/jZ8fDH7957cRCU5In1aKBWUy142RfsP5mOTXDygztDNN4Mv/WIhZgnPnId44tpqttFq5vHQVU2Yd+Zjb7MqHfzFSfmLJ72Tr3iNjUewJqUW8AUmGhkUJjeF++kQRzP/H16EUmgUJJhG90kTVATBzrSjp6EkpBKwNYj4+Ph4sVNUu3hotr1VdVjKiBJgshnmGZANwDuAtx/+SqWEjq677rM4t9gHUSKJHnl6lcxcEK8CaB3VLbGtT6+mVJEdjL3hyfeFVe1yszOXZ/dAt0C3QLdAt0C3QLdAvcskBDoD9jlPYTry0LMMwmjCcPnI0GQJuThffG+4CIG4lut8VdJqMjrhgr6Xn/18C2SdtSFiey44AG8nKG6S1HquBE2//2ACIDHquHAkP6g00dC+CNRdEBYecUsC+W0PUCC7QwGkNgkgTpvRMDkZ1XDr1llUiABVahxJaOnyNjKP6fWhUYI7ESjuk29UsF1gx6BNAAsa7XqUZGgDaXgwkwJWarlZtwhtugrzh+yHOVeGgF4ND2M1hl7bukzETRdYmpUySvStjAJlIHFfA3GWn0AqqAdrZoMW9gERIuWWEJ42NGsoCb2k1CKDmlOOj8GYgHkNMnnw0cbtirAm12bu2zCzipHiy2cEmUOr0G8bLbtUCV43/Fhgr5G6CPJaf+7LOHw13Jfy9kv68Un/rm1JUbPR4QluNTE5hrYMwCQTL30h/DyMwK41q2LxsCLmtsqStajJjjXDNHAUtsn1I2YVQNCAHxBRTNyvp8BIw7/LAADeCMhEOPJJENEEEeK55I7CNOfSTXGIdjGWEEIAPY3OeAXxuXV4MXteO4VQBnPjtZkfsQ8Mt3zlxsxhJb1dXmy67YU5g/M+K0kyfzeLu+w8Ym99pltz6/TU4+DHckaT7aD9uHrPnZm9VwfB6WkM+JEQ28SvbiMMiW93K+GKfZ3hp3zSLHKltuWwD+J3egNXtpgEP9YUrjsE/VUgVACdCHTcz1QXwwCcw4/h3J73/3RGVqTiUl//LFcPz2fJgASAF39Fb/7cKkuvua99rXU6xYymQGT5Imx3C734BFwLbeEYPMcWs7n8oWjOr5QWMNtIeRNFvOMWvRhONaOcDCAiZmLpR9GBQs6hXj8apAgV1bjJPG4lLmq0Ep9xPAOvclwC1zgO9oQ+D0WiVrAMwA1XNl1D6+OLPcVxVWrd5Yksm35jVQGpXEqkIkCKhg9sG6JtrU2Nxs6pnK21CWZsOWJl8AC4CU8SKWNUm2tNhmmMq2SH5R1rDIGTVMf3QLdAt0C3QLdAt0C3QL/C0L/MRN/Olm/AxINOTR/2E3eQLrWFfH2YAh5RVXK/KvJvENE0rcKI5J4ip5BoDaxdX/nc/VzxJeup1AiwBeFcsoZjXbxq2PQxyoghsFAEZwLAbULK4Svei4M70/ElgGqCK7net4MISz7Vlktsh5zRLgvKZ0CQDLLAH4wsBEAOkAmlROm/SPV5S4QG4rcEbM6JV0idcCliRTMuAhAy9gQrGdZmBhZpEEayhXJC6BDanew7IGcmkU+h9yX2JnSRaE70pf+WMri4INbAIgcEjJWmypMU+Bb2JQ99SvibIes50tTR1UwHKxrpYbqx+WJWuQyInpb+IHkTYXR+IAW85CEueYMcMeTVoLf03NUwAgQFIxkzuUnlEn6aJtIaCKPa/1nEsODWjlTN85nA6ff/7+sK/XV8pU+s0PYntggThTBRrt/yPZ1L5mcPUFmW45VhPxGtgjg2VeIKF2/GeSPuHEk2Cosdoua2OKGVDDODYlaVqtV9uoZnFiWjMzDY4bUNVb4kcPBeQ+uA+Yzzl88S6sIw/LKDnHxcjl2+BSugAQzSzeMGwBHPlceDogzOCnoHkBXS88MEfcHnHTJen1FZ2xsw0LEy67w/wymweYIqGUca3t1KC867da8noz7Ksu6XtHdDQs6iuN7Y0y/xoYCqwBIK0sUEddD1bH8TEdmp7zz9PyXexR7CkLPY7BpD/NHgbxdDtgnKdl8zxJKDSnBA3ANEDqWvMrdsqcvBCQNcDXjmOpBj7/8M5wqEF/I6D64uk711PdBagyH/Schpr2dev0Y+wKmPX9BCDa2MvoLGwfy3GznREr10BJlR3uWyc4oA+QeQvIsyjlluh3FrVoK3M3LG1bNPA1prhUwCoT0VCZRSidYLOrAFFYalppgFvtWJLMvcxyYWJY04cbJVhaiuYnK/Dp64vh8vh8OF9dSPRLoilz+j4P2JXMvcStMmLuA/ySHMFOrWZ2le+JUz331tlnpba4OwFTp7rXRvqbk0tsK5GtZP0FsibT71+tkPg89ke3QLdAt0C3QLdAt0C3wE8t8DeAKl/jZ7TSM04/o28CPMMzxeHKKwk5woa274CJmygv2pPM1plinWIHl0evKfK+yRQcyCZ3U68AT9rFldzTvipT42QzJEhihT+ZaJKrEqcWhhdnM2xioAz8r+S4xKI6qVMkbYa+ktnSXzN9YhUMkZwROFJXxgVoHBNrKo/7Sk6p6xcqWQ7OKMBwvCcQplfYC+0McjDYhL4CwLruIbGh+hK21WpcOY8kHsK0JCgyOJTDaauSuVf7UZpmipzX4zJStmMcNlgWE0CpBKwepRlb9dPlaXSsA8WrzgRUYX3M1jjDEACdvlMPNqBucS3pHkBVIDoxkOoH8Z+cX31OfC3sasrVGCS4D5TEqVhR4lZ9nGLu5FCT/9PVekB3ZKaVXSS+HBYsAGBPfb73UImUPn0wTAVkf3h5MfwoJ5ozaP8cMEYMsAebMiyw2uGdiF2txEmMB/fZjBR257SFLaaGbpu17p+p0ABHY95AEo29gCPb0N8CLABuZ4wGKFeMJwdpABkcckdg7vED5ktc7xdKOHQm1tEAHTyMjNeTtCWqyqk0ye6FjAA540c9yZkD6Ez4Yq5BgzovEATM1VRY28Hlc9w/kA/bAmh8YRRQrdJE2hfJryXMXqRg8SMsa67iAkwGUlZjq9yLribRy5yT04uVMv+uhnMB8Tkd1bxwzCdzvGKVTRxzjXrw+k8JnpKASa1re8A9QCeQux0zzGjkwLzGwoBgM8qwgeoA2YXNFLJtMcOWFBdwBgASh8neHyuL9If3psMPf3kz/EnZf68lix0bmROrqjFhWicMa1nAsQPyYY6P1D7J5OhQMG3Fm/K7p2QWEsxqFouZeFUj/8h76wI14POqSO0LmESyC5PraybMqhcRvJqg/xyXqn6wgaeCzqGUCB6rAGeQfF3b2N+gm4xKjFE2IwGTQDgLSADr+fnlMJcN5kqudHGsUjICrwsxogBqktLRPiWnUmQGhjWLU7CtBEqc+xfZTjetc5W3eadv4EixEVBVRW7cz21rP1gUJAEcy4QJ82B5MIuVGKWFjHiXnzz+xj9HP7dp/65boFugW6BboFugW+D/9xb4O55BGIBwfSCASHI3j/Kq/AVAAXAJnEmpgrCsuHVsByO6H6BgoAq7mmLvm23atuwLQI6sOO3iAM2qtTBVYRiTjRgWNQMRSJBztivwlGhH9tRvMKJqEwAbKJzPZocaGwzbBkSDJWK0ckJHZKfVE78b5+/qkrIWsJqAEQFVsYG7BwK8clYhV64d8xkHlgRMjicjBg7ffCpZsuJWt6+q/xqiM+Wa3YIJpL4pfQzw3ibxUILxFI8GcIsMz1wCb6kCAAAgAElEQVRUFc10qhIzYDooMlZtQzbjmUD4VPGy5sbUsW2xrjil1FNNLGckwABPHk7qBABUHwDJnOd1xloBH7fjJDg40yRUisTXsZzomIshoc/Ug93SOKyN1udrMsHKqb5CBq3EVOOpzods8+iDw+GJYlSx1TdPT4e3p8SviXPhEAZzYeUsWQXUqS2kyWaSPdxWNob+FdgBfrKvfgOMA3AD7hMT2FhGLyDYjMT0YtvMYMdIYk+14SRL7En8XlHrlrMaOwTM7SuG84P7nK90+oWkv2eXWYhwRCKAAnBTQDeyUi6JHIM4YUAgGW3BOE6cVLHDYbcBPel7JJ10L8s/UYoDduk//SqmboXN6QNMXC6/zOgALC/fGPClVmz0xgWI2Kako+z78FDKAyn9waWA02evV8O7M111urQ5L65bqzYXlrVWtmNsr51hPB1Pyp0A2ayJSGJPuUbpKwCNRaJi6bGo2jRhaRwG4AaACTDBwhIjWgsmSFlpr8XwMo05lusb6+/hXdXnfbQ3HKuO6FdfvhzOBc5mAEOy/3IuOMeKU4Wx9zRt9uQYZmo3S2ytJq/PY9nRp9DnlFI5m/tWrKux1iAYR7I5334W0OYwlmsA6gNufR2zD2DWyaE4P7nmUWtY2s04mpwapYLZW9mHBQH6onsGmYJXkvxulSoDoHpxJlbzXOcO1YLuY7DJC9VddbmaLUlyTQnrOtV90xyqFrYoYwNw5Sm9g+1C3eY3KkoDQG1lynLPZ5ZpMbIWGfk939F/WNQm9W32shXd5l//G5BLpD+6BboFugW6BboFugW6Bf6TS9gAy4CZPFscKUAR2KfMK3ZJLvwMcGlAF3eLeqjEqpYzZocV4+OCtZgltgc4sS/AM/Jd3JxUF6UmqoAU8lYD0YUEZ8oSa65OUFWMa0AebVN6Aecw7Ckxn+xL8iGgYOtZeFSkgEoC5Oy/sBgAxpRYGUmmCmgDtDh7JnFjlctyV+CPJEs7qt24RWwm8WcVN0fGX8q0mEFlBHLyd5URd4Q0mHErMQygbixQR89gKsh061IkJStE4kuGU2calcNJfVJMb6BKnJoYXBjHBelQ2Y8+E/tJv7S9S9sAGHByAY4VV4qT66y4WJsYPYAOzFBZ2+VvApVtTZ8n/OnGWjr7MOgnvDig1elV1OFdjY84WKFKA2eACeBhpbFvibocCajuKJnStpIpPfnk7vD+B3eUSfZ6+PLbk+EUpghwYtAOXQXoTBwm6yQjMbUzJ5+qGVhgtIEAuu8SNXSX3fU75UpYcDBhyZwAk7Ed46/jAGYbuMUoLsFjBTvxsLjiNZc9fuJaqXUZQLWnKfrBvTCqNPJKtUZP5JO7RAeAsoCpXXOD77ymNmrmxkqByGbyPCnJTJtFEgDO0sxhJNnOOJ2TxIZBc0AFxqipYVl5zS2fXMVZO1Ny2cuASX8jM3AB6oDEsNSb9sJaJu6RZFGHymzs4+vzU+JULwQIdR1gZxY8AIwk/PIxWRwo2TbHI/lR67JBm8eia4F4a50PxuelElPILA7kynStVBjSoNtKuJS+8t1KCcdIrrRoyaa0+xKgqmRCMLKH+6Phiyf7w7au2T/84fnw/MXpsKcBTBx/jeHVBxIPkVnaUndM71UAo3JmTMB9bMM1ZFYYQNlOAc2wD+Pi2rIN83TyI8ubkSpnB98bDHXDppqAjeXX7QD6vUBRMmfHwhZrzGIHY/N8NjDVQpyvhxzjmuuHkjWA9rkWfXw9ebIJ6C+H+ZmYTyTAiqEmIzD9odTP2c25YlYvfA1z9XDGyNabeyO8KLGlVD1dDCfaFltcbp3KVKSmszX1mgRNkYlwbeW3LDKik+DfhbYoWUy1Z1AL/Wj/rtwybn/bLdAt0C3QLdAt0C3wq7fAfxKoNlbVLr+eLmhgF6WVoWnSrjgthgN2XPg9ILWtpMe5yWccmsjCwtbGmVaKID1J2oRblMySlg4j65WM19lpfRTkaYmh4vuDG8VICXTO5SgRa4XTB6DdI72Sfo+Dn/gu1zrVZ95HLIyTRqkGRVoJ5M2m00guqzTEcgVHG2dzIrZyNFN/ZpSciSz1Bomk6heuxGaMqp4qHjCxrJb+As7ZFqBIcidYXiEMGFzHMxb7ZcAi8yHlc+1VJMQCqRMBvKWkjeZ7AF2MHga37GogJKCwp2RKY9psTiNnC4lxMZDlfxvIteQ+zv4LOOGsAQCRIMP2sl87VcYMAW2OHaVdLQBgN6MV2pfceAfmhxqyMLP6TgSjgKqWEgTeR8h3Sfh0b394/On94e692fDmeD589b3cYNkagGpyF3Cu3pCAykynQDlMmM8Y4NXJgSL59UJAYxkLyMAQj5EHs29NN9fINXBsUllYLNpFpgt7Gxu4IBIAgBkO4wYz2f4E/uyIhwRTqZxheHxP4JwFCX3/6ljVIc/DfGK3Jklu4NTJkzzncnlY5MoiAEwnbQaT+2gtLhUQAuvakiPdBko0Y/ZYfR8TS8rcKGToKeVjpB8G9MVkAsgAjSYPi5GPfDnbAVKR6e7PVE9VWY2xAED11bur4c1ZgBYPjgvpT3kY5iHzqD1M1MZc7oPjMOuaTSxsjhFpLExyyu1gHRjbKyS1xs8At805hlkFtJvN1DqZQTLnHeYVoKo2p1IuEKd6JI3v12JUv1eirrGMOAWogt1YpHC2X19NLMcEpNIpoz7mhS+0yGc5N7CtNY42xraI45G1k84IzCADIKPwYMGA8XAsR/dT/5ReM88dd7opY+QbMrYz6MzJ5DsnqSqD0j5Zjonb5pyl3qruoxojsa1sR5gCcaksiDHouRQLK323kmThWjG9ZrO1yDXXfW0uGTC8qRecKk44d1XBVct/ryX3vRhe6v8AV8bLtbgwU8pIuOd7RjDb1n3mLhsRMYuXANXcP7LP7Se7/HRmr6dSf9Mt0C3QLdAt0C3QLfArtcAvANWN49lc6AY4N7GqkelmxZxfG5C1q64/SX4FFDcxShtmNqI2nByeYjoFMuO8t9hYCwf1XYuJDf/IfgAxwCfyNP4oRzODdUUeKEBlSGmgSswZMs4NKwyAQSJrPkOO2VRMq11kgdsJZWu29yxRxXFbKnnS5TWsAtAJpmVn2BvvDTsH2kdy3inyYMdgimlQHNhSiYEM0lQ/FJBKZlmg9dV2Mn3C0iI5HWusY7Gg2I5jAyaRs64gIfCZcXaRnTobjtxbACAWNXjEcXfWGstKYVZxKCkRsz86UNsVSanxmx2WTYgPRnrMOHCgKc3iOEAjpSwROJGS2jcvqe9I1ORkQGa34sSm7mPiEF0LVLtHMg041fbVVwA2oByB4A1ssuS+U7GqV9p3/9Hh8OFn94fZbKT41Mvh6x8vDNSQkqYmKOdCfYHRxgYwqmY0w456ccAOb5z9TDwc+bwHyAI2nQQYkADYAXw4LrTFVqKSDOu4zsZqUCWALNa+yL2AVbeTedtYUXAJJPeTB4D6fP/mdGt4q4RDuQ7isrdars1BN1gDFBlIBjhzLMASJXx8lmPWSMe1LeQYgBCc66WcGnLKxJRM3YOF9StwWCVyOATzjb6AwZinAE2DdjVEsibatko0Xzm2ltqoM83hh3czF8BMZ2JTn70VuFGcNuAX6XcbD3PH/ePcGfNlkaCVQWqMboCtQBRAyWA2AJD5WEGiBpyWO3P1gx0BacVo8n5BIicn/9Kdg0RKAF59v9R7L3aoqccqUfPx/dnw43evh6//+NLs6lg7MG+8JkTZJwPRAFNK1ngdARk2iyaca55e3LDhc48w45xzjHw6pwJVQ4wHY+yzxNiws+dX3idpklcH1G7i02Gd3fJaZZKFEcepAkZhUonvpb/YFjk1mYCxv2xwJUWCkyUZqKZ8Dws1hCostHC2Tcy49l/ovgQL6xI2YqKZr7R1uRD01P2NBT3fNTUM91PGII710hGqq+HFzYlK0pxri8SdsiwCzxrGlIVG7vNYAyDLO0IPUMaQ6RdAmzCDv1bm1Ff9pVugW6BboFugW6BboFvgZyzwnwCqkcqGrwFY8RnwGKcj6X3ioIQhxU1pCZcAnLCjkdVusgOzPfuGUQ1Ym9q5MfgKT1Db8w1sqCO19ApLi+QYdy4r+GwfDhHGFX5UcZr0E8cRJ1uOVyoB0gtqqAJ4t1WuRtl7DX0DziYCyHvKBjwVM8h2yHFhL8lqei0280Jg0JFYYlS3JS/cme0OMzGdIwEwxr1QNuClSqy4LI0cREuHHQMZlgEA4NqdxJKKjSThz5XYX4DemERIJB4i0RHsJV44YAP5LLGlznQLOEw2Ytc7xVZIjgXqYGBpe7I7M+BzrK6elNmx9BmHW+3k/ISRdI1RrGxGFECYfL8AbceC4pw7SU3qIDrRUu0TIIXUUwDYtVw1N5ANw5oWeN6V1JclBcrsjEU/UpJmqb7dfXw0PPnNfbNoXyk+9ekbgCoMc8WdlhPuzLiAISSaBqqNqy/5MttZahrwwPmO05/yLUmsmzEit21SXCdnoo/8YgCU7RxzyQwD2CGbtfw4gLHFlzrxjJ15jUlmIuvv1CBxa3h9em2gahBlK9NWQF3UvmHAfA70hVlifpN9zBTC9Hle55i8MncBqkg6I/1lHAGsjbEMwGefjNEZiplDOeSa1eQjTcDO+TiMg+0qDtbrE7CHlu1iw2G4J0aV88J4AZDPXit77GWyJrfszLTJNWLmVm06KRRzDFk156fGwcKAk0NpXyThqQGa43H+uL7NjlMWyVd1gSZjSQB1kjPRf/pOu1eUYVFbyICRNDv+VZ+PFDv+hVjVs7cXw7//z+fD6vRimJAMjbsGzC1gDWbT4JEDqP9Gl9wwCrjXHcc2b+ev9NfY34s4/t7LJz7fHkvF0NJ2W0cxfPUYWgbgXF8wrZ6DtT9ftlqzmb4klQqYzmJDyYptt9RPXV6yHFTqAiYKQ8DWLuuj+XOixTaNn647kRrAX38A14VoaaCocgGvzwF6jW3dM1a63xHDSrVVnnCrqE5IsgSzyp6MG/3DJqs7wDv/JkQtA5t6G6R6NthWefzCP0G3tuxvuwW6BboFugW6BboFfl0W+AUvAYazJUli1Rw2r7GAccx43MD6afV9kxyJb1lNB0gCWtkHJ90VHOOU2dnHy8PRYRuOFdaKUgjiAPQ+Dk3aYeUeJwigiiw4UHntIBoChGejkuodCX5nAq08gLW4WWS2DFxt0PrK8aHIgPkGRnZPIBWmszGXlrICFhT3dXJ1HvAnJ25LGV9Hd7QtcZewFnJyl3KEbyStI/ERrJ+TtRB0iGMMc4QM0OymxNCSFwNWl6pZSGInStLsSh7Lw7URw28EuJbDzzcpBaPzABjCiYWVQaYnx9Q1QFWaBtBLyRlK4gBUR3oPmHUWTpxVnS8sbTkyx7OkF1CVsjiWCtthDlsVUIqDnwy/lgPiOGv7fcrumF1F1ivAhD0414A9SX7pKyzqrhhV4nZX+vzw4/vD+0+OxNjcDF9+fzK8PUstx7HQFk+Ot0syI8ZuSS4MEn3g+CUqB7gbzAXoeTbAvmE1gQ2YbEtRDTKTfCnQL3Jes5lrhios1tgxyQKQ7kcYWS8HBBnqOA3mN3tsDU8AqrpEAGhvzlLCJeATyioA2XV1a86FTwsgDL5NBmPAlmNMWZ/wuXBX9X1YT5epYT0BMFrnw7GOLk0Do80xw8CZHYUEDLW1uVQ415xPxuKvGVexhG67FkDMdAZsE6N6IAmwu6Z9n79WHK4yALPERGkbs9xkKoadZmEI0K0DBPTH3ol51VPAqEmEW5IhS4ABU4Ax4k/pR3U5IDCP1m/LoGEGAXcAMgG9Kwq7chyzryllM9E1+YWSdY305R/+7cfh3PVUAaORd2/TF7LjMjIDXwCyPoHz1JfKQ2QjZvSZA7lnhdVmsceQ73afmTFIlUu2m94b1sa+AHQAt0FyFq+8bS2GGMYVGG4lk/jsJE91y3PsL+yp9r0SSL1SsqRthRG47JVXL7S4pW0WF/rtUmD0WHDz7GLYUWw4i2eur+oFqNVwcaVMwPyptiq8KvcY7m8s4AGKL7ZUcdXSYEFUPldm4ABV/k3QPdb38rZ4GVuhZdFM0fuW5ZfO5/7+1zVUf+GfoM0U6O+6BboFugW6BboFugV+ZRb4u15CAGFiUcu91mskqHE6HBXn95H+toQZ/M52cc/lyvs9stPABQAv7jqQBrbURWEsT8XhAVIBV8N5tWOwOp/VeuTEOEhpg+MDihmKuR39TswphRKAoTtuzayaj5OoqVZCQ+5djQQHVgypwO3+7r7qkKp9nFYcbuR3cmwvlZTEbBv9VNjtrrLp7EzVqphQvNW5ZMLUMBw5QFD7kBiH+NVycAFCY7WPg+v0TnrFdceBBQSOKWFD21gT5kXfTySb5Ttibl3LELCGF43EVq84sTiMjlsz2BJzCfDVK/GqBkJsC26quF2OHXsV8DIbF2tzTANhe9GAOlco9RkPqApzQ31ENh4Tf2p7a1wkkVJ/Ad2Uxrky0ycjKFaQEjX0eVuo7vFnD4d77x0Mx8pC+tWPp8OZmB+Yx2SwLTbT7KozCxkgAVTMmnLMApIpy1Kz0RJJgE5YUsenCqw0YGsgZ7AalBbGlWRPAl0AFX1tqTbSYD0nlKcB6FrKmTG3YzXwCxZ98gD5tzdR5uIbPw2COedenAjD6VhXmxT5JqCymFEACq17+8xmn15AGGMGyFXyo5yFnBcebfvE0qZNJ1fCFtoGZtMRsZz89Siy7zoxUDW3coHegFtnG645u7+3NdxVvViDdQ0Axvj1SYBzmOLEE3OOrKIFtKgdL17QR8BndRsA2GJlPQbGiMxY35NYKXGdAXMephnJHBtbmF12HCrXRlhd5xIDyPl9EmYBVOnbb94/GO7v7w5/+uOL4fXzUykmVI5G18nIKxq6m5wLfCG91fvdUKYYPWwwlzBdBLwWVF2zr5wvn7e6ZkpynmzK6bvjVJlqNT/zmjkKsCY+1Efk8PSfa8v3mrD1/OikYsWw0nZk+MSjUhdVKY/03mBUi2gsrO1oIYiFJubdQpJeJ4A7lVT7RJl9tQ0ZuVkwWirrr2eG7HFyKa5UZaq4h1w4qRLjLxZcnTgTo0olVCJWzwRYqZ8KqHcyrFr2i0g79+IsTxDvnyR5Cflo9/OoXzJDalK0yVzf9JdugW6BboFugW6BboFugWaBX1jONu/mbcOKNhYVRyPOTPgdXnF+WsKM7NGY1HIB9R1AMdl882jJN2gLsNNKsEQO3AAwIDicRAOmaTvHTsRpoxviOvIQ8HMV1bHZgEBXSU9Lnsx7JKu0CxRrMY/IgGdbiIMp6VJsIr+Xw4wHS/vbkv1uKZnSruI+d/TEeV4IqMJkIAVOPKWcPjmHxG/ihDqBEjGtApFk3MT5bgAgTCdMIAxFHGEy+I4F/AACrpNodk5jhvE0HVfQ3LJXtaXvZ5L+zshirPaI8WSbLSGZCXJksskWS2pJZvBUsuACBuixQXN51/YnAdON0cxZtVNsRjJQF2nxSCVxJhMx0lOlrhKr69I/jA+psgDjtV5XAqqTo9nw6RfvDdM7s+Hp68vhu5dncnoVzYZEWm1y1smsm1hSGF76UrGUABfJlwGSLrGDcw+gqGnpUjYGn7BqAvVmhyMBNgAvQidgUOeidrT0mTmsH4g3nhrEhqnNLkFVxmoMuuhRACJAdQIQ17l5p0RDbwRUG5Po6cpxk1bW39MSQDVNNvAb6afxrQCYR+x4x1wlZs3BPwZv9VQDyDobWDfApt+yjwGNjxPASScsXa4+BFHWgN1+wDNgk81dMsbAUMJ9XVoPjiTvdtCuhJzKGksZnjmZfxsg1knzviCsmhduqMAm31kfUAsCyKebvXkHUCMm1gBPz2Q45jNx3jn/bQHCEl8vygDEAXxuKXHUboPX7P/gaDJ89HBvePnsxDVViVPdlYSf6EkfR0AVwIegYKfsHha85MEGzLnLuNTOLZs1ltVgFDk89wo6Y4PT34DnTJoar/ZvMa5ml+kEh2BbJ/VC+p872fo8sw2g2LbOMRyTClBVfKpjU+mzrhWezAOyIi8XAp/K7rtQtl/K1SQuORPapbZ0P5lr37kYVadLYqFNiem41p1Uifml7862zvQaUH0h9QewlVqzjnXmvpQrw6ESQNcs6bC82GqnNrCacmHtPm3Q7lb/Xl3VzP/+6BboFugW6BboFugW+HVa4BeA6m2jRJa6eTR3PPLeTQxqq5dH05HU5tGAq7kuA7EtJ01qcrCAzgDU2zFNOEl4iADl5tjwexzYBqBZy08NvwaazS8KFhNvKsZOfVHu3zCYbq0y1uozUli4V8s+gdI34iTFfNrZtwMG+CXmFBBJBlSBINg6yX/H+0riNFYcrpxNEpPg1I0ksXMWYTutAl0widQXlUO5KxBrCSwaxqoggXwz2UbDwApBOU7UZWNsvji9ZlgseY0k1nbxBsleO5ZseTraS1ZkksOYzYPNjFzZSYOCL4OTGiCFySzsRA3OBNYVY2VJqpgoM8nZsWUy3SQyCnO6N9kf7h/cNbMK2DBTCVCVA30jtLZUP+6ISf3s8/fM/nwtNvXFu0sDOSfTMaBJv8DYAHWAF957MEjY5zVryNk3cA8AsCwbBlbbUq6EMYxgqYrWMrtaoAEgygICzCoGYdxINgHHIp38CLgD8AXIJvFSQD19oR9PVEd1NgmIPVbGX9jG2w45hwN8uGBngTeDkxxifS54T5+2Jd81U4istoCu56FZTgBlQJbBmX/PSWFqjGXfBsY9TqYU5xUG12NJn31U2vOwsgRkIFw4awHQ048AWOJT7x8qm7RqxvLAFC/eqjKm0jl7lsBgIsctIAobbzx3ixUlO22SNCWOuC2QxByJyXStVcC5vgNwtnF6LQFQCbOpHQGpTrbEE5UBoJoaogbXPog/w6ruazHpsw8OhhuBuq/Fql6+PhvGXLs0SQwnZVqcgIlzm0RLXohhAQSrJIDW6NnJzWzSsIYGWkapOQeutyoQ3cC+rYoOmnlVZ7tBM8cAkyypxuxjlZJgfX16PBm7s1LrD/AJAHZf2L/iW71u4mRUsg/ZgrUIBoAl6+9cY+Q7x29rjEvJ7BfE9aqNi/PzgEqz3rDR1E9F4iuuFDvqD6mv5e8atXhZMaxqlzrSNYeAoe23c5cLY1ERGMt+sKpZcGxhHTXt/V2seft+v/m1v+sW6BboFugW6BboFugWaJjlf8ESbddNDGoAJSvk5WG7VVwsPH9e7bHbtQnMDZDbrK6zX9boN6CVNhpralFs/V4ZYyoGNhCTRE8Bu7SMKJU/O7/qE2AUCGnnWE+iKWFQnVjI3xPDFhBLRmG+i+AW5oByEAGQOPFkLt2Z6IgHYhFnewaKc+R2Sqg0VjZbACngioy7dMmsi5xkgCixm5aaUqamPPEwHtpUYBi2FBY0zFdiHFvimhskqcSKGp2REIassWE4AYXUd3XmXvxr9dFMLuVmnMQJVjVMpC1fZmaE+RAQsRIAANynLgdsXhjVnE36xZv0q2WPBSQfTO8Mh3uqqStgAtAyKcb4LFMW2BTz/N6H94ePf/vQZ/kP3yk+9WQum7TY1GQwNhCFVdVzipTRiwMcPdLxgE+6FvYwICzTCWBuW/h7pLCRdgcYBhoF7AZuNOCZsWNLwG9AailmvRszhrYBtpHvBhw+VozqvkAc28OoAlR9DDvymapux9OAhmAuqz8wnJXC1ws3MHs6cQHldZxqgybY3UmIivn0MQBJ+jMDnXBBPwq/+8qxhJiueFyckzqubZr9A1QD9paw9xwOkKSdjnRKDyX/BczR3jMxqu/EHNMfrgUWJMCI6WOY+baMxVhJitUAKfu4j+zrw4e59WJAZc1NqaQCgvUdZ96YUU+A1oJYcC5W9qeUjYF8YkMBqiQpAjR/8v7+cG9ve/jyS8l/v383jJH6Yg/2EbO4rfc7zJOYImxqyZZZfLIRzNYCQmvBoiZGMvy62wGojiNO7Gk7E2ZBPU+brWGEAdIsVIV99FxEUWDAq288t4OR2xyiz45Npe/MARQDPnYWT2zPJgsmfhV5sRhkMiE7QRVzBwZVZWrmc4Aq90hUGonzpQHKXxGxSqwqdwBf+zoTnkNq4FxxrEh/AartfFrmq/vF2XCsUlQkV4rMd5PlnWuBRcb8m9BAb9hU5hnfx4790S3QLdAt0C3QLdAt0C1w2wL/G0C1NUMTsJGthExzPAJ8NsCzgdMm/WW7rLaHLW0PPrfkSZfleLekTjg6DciuK056/4DhhlfCAKj6qB1mMtnCDvAKjxrQcu3MwNQcdbxoA9DOPioQK/msqrLW9/ADkiPLKRyPFW8rx/Biob7JedvdUwypKDiSJ5Eh10NSV4gHQ15MfOhqB+YnIGEXkFqSU+JSYTpxEi3fM/uovuJ8S7vrbLMAWoAmFKMBTzL6krgmZWcSN2pHuBxopLh8T4kXl4kRIIY4dEkaarfADGIhI7WADCdt4ngNqJpNKucfm+DsGpiyHd+nfxyXEjiH4zuK1dyX7Dms88oAClCkfsCo0m+xz08Un/r4o3tKyLMcvvz2eDgjXk7HhgklAQ8ddUkTfYZJIqmRZ5FlxJtMubB96xnTwCpOP/ubOU4tzADSgFb/uZ0GCmx6nzvACcflM++xKabywxMmQDWS543AHKB6R8w6vYFRpZZqe5i8demaAq1tgtrg6Q/G92a07fkbJs0gn0MbsIa9BLxgh8yXTHZjdMAVNrslYHD5GF8F7BcWNuVwqk/FztJ+ZLUAwSR0siSd/QyolUxJ8dgPxaoaqMo2rxSn+uINV1S1rTfIp7FCRASJlW1ZmPkKeTf9sJIba2ZwHkPKtmzsFkY5DGaSPYVlpo/UbF2oPI6BKGYlVrXY+0hjAyrN0KrxJ/enw4cPp8N3kv5+//WrYUey2S3tCzhDRrtDnwqMGsizSMJcpWuWGAeAAvxoty1g0DXm1brW6Rqs1nVTk8CSYbWPbQDOK4FBS5vVTxQW9J3vCdKUFzMAACAASURBVEpubLdhG+Onj2UrJ1gyWGZ+wMYCPstmzuSLtBo2NbVUbRMtml2J5Q1ojWR4Ibnz5VwC3uulWPKZ2+N7RrMQEOXPYmDJgDNDM1cBrGT+BcYGxG4CMU5duOZt3VeZhC7W5Xlayxf+LoC0zWY+N/VNGau/dAt0C3QLdAt0C3QLdAvcssA/AKjSmhFPNdsY1PLvfxK32hjU5rRkbwAltVabRCxJNyILS4KmJGQCZOLskGFS4FWsZ3lHdeys0mfVHvAMCGzsDk57XHdYViAoDKtZVgO8ZD/FIUuiI4HIYmDjxM2dQXeiGEwcN+RxsAzXlHxRjCLDH10l0dIwkoSUWFR9VonWlLmBtYCRFaOKhNiOrpxip3cqsGFJNCRmA2ok0YHtIYOvji0KVr8xCgFuwCcgx6AX53gzzh2BbCv9RA0CVJdybIH6SIKdWIk2AJiM28/Es1piCAhDCqh9eEZZ3IAqIBp2GebZIknFlo6Gg9091W/dt5yX/jkZD+ARBxrnXMdY6Dl9sD98+i+Phnv39ofnKknzp6cnLjcCqOXYI5hVEr4AdECZFbfXJL90FRCRPlbSIY5RzBMM7AiZdSCeGc/G+CZjL8CAqZI4xEAN4lKxU8YOlmuxrtkkIMozx9mXOVkwe2HJ3r+748y4vD8WofTqXb63O25waJ/efaQPm+vEU9Vzjh2cvMcigTCMPANEKrMsmBaQ4s0DUGrXxOGyOFJkN/U9E5fb2LwAyFbiB5YdUGp8xvEgz5n/Pjb75HKqtQoni3rvSLbVFOQKPVOc6tNXgMFsx1iXAC8+cFzA3lrqDBuOtBc7YHe2QaKqvYrhdZkagFftn/mHzUCnlZXYBgToKU5WoAugSvgqsnTmh8E9+xSbCnAGzB3u7Q7/8tGd4fTdxfC1sv/enGvBSZJY4UWPd0ftbEl5wL5J5gXORvarV33pzL70r9jMxIjH9u4bHc2wKybYA7VNLO+lYRQbXoAhWVyxmZIue540MhFbcG02VrXibN0u9yWxpLCoYXUzd82sWxLNRvrNYweksh1MaZJFzSlP8+bSWcnpE+EJzI2ZYslZePLCmGxwvkTYq9hWEqV55uU4MKaXut+9k7QXSMq9D50CdyLuBSf6hUI2WRZp9+62yNgEz7lvpxxZrs/+6BboFugW6BboFugW6Bb4exb4BwHVuDVtBT3cUMsE+VNZl93RcrYaKwojCtO6iVkt/kvf4fDgOAG1+J2Vftwn9iX7bwOvzfkxB2FYlhjZcoD9LpJMJMEzHe/Ar2TVZY8wRPRuArrUGyBvGFmBOOL1SCKk5EZ0g/Bax3wyFIBosZS8ByCOFae5o1qU10g5aYeSFRyHciJk8rV8N2DONVIBIsgRtS0lcVJDFGSGgyvIDDOKjFfvATDbgFS85cb+sCcfkQGrffrcEgKRnXNMPCauJ6ytHOaRY1pLkg3AAYSBdDROaruSCXQtrfXZBTQznjiYBvJ67u0o8ld1ZWGKheS9tGA3F1aSeFEdD5ZuISn0nQ+Ohs+/eDRMlaHnu5enw7fPlailwBG2nKi0zWhMndowqoBdligiM6bRMHWwpGap9DtMrJld9ZvEO45ZJYaO4+s9Nmnsb94XW8iYgjkji652PDaXfImbblAK68b2VTMm4MFmGD64tyUwFDbsWHGbLyWLzXGqba9CZHklDebhTNINnHlkHMCbBnCxja/OALVWnqVB18bSso3J9hoMUtZmMx+HBQXK1gAjwFheFDCXa9De1K1hcGFVWaDIQgAYDCnwrhZIHgqoSuXu/ef64elLXZlaQyKm1qDMDF/YYY8jeM5tOebUixfZH9sA4Ayw9CFsKTvmqm9j5Zu/6l/ZBulvQCzXLcl9kjxrseBkJZstrOVSbCIxtv/68aFB7R//7ZniVE+HLVh87ER9ZFhSteeYZWdizuLFNvHjubyKycz1tV68oNSVWdsCi1kr0qcwqutYUuNUFhIiZee3MKqwknxmg5xsLyBgBSTEDC+rErbLiuRJreZqMfQtMzfjXwl8m0mlP6iK+azxAU7nx2JC35w58297jLRg5nJTLLJpUeHiQrLeubZROZrMd+4fhGkMkvxeDG8ERo/Fp57ofZYkyeybklcSE3vcAarMgWT6bYsyLSQkIPV2Zvh1d/qbboFugW6BboFugW6BboH/YIF/IFAFeG1ktYEr5c3/rOEBAgBUyc8qUZLZSPbxf7g3gFRc/CYR5hgAVbuS+v+ensSgZuU/LG1LtBT5ax44x6zmw8Qm3nUsNhaQOhbiROrJEQFy5PsdC6jCMgDw2Jdtxspq65ZwtEmMJEDlrMEkZZGDO9nXnpIAB2qqR/KMp5LEOp4VBmMJCJDDKcfecapQYHRZoNZyXzmUSPDIZotXDSB0TVNlCN4Vawk4w7F0CRV8WzvALUY01qKUDECU15HqtKa0hzsdlkj7uMYrQFC/jQQwnTZGfbLUFbCmzS9XkveJcsr5CCD3L5bMwtZRYxSwK8iv9twPnHCNA5DkuF6YKCd4EVDVT9f7s+H+R/eHz35zz074n5WJ9bnqOwJGYdyQP04EdnfHqcFppz5HDxNp4EON05SVaRmTAarYiQexhlPsaYCLhLOxgk1+GwDQAKobBZDpS9qlfBC/wazxBwN4O3aRzTNVCkjoLUzj3YMwsicXksQKqALwfAwfK+i0JdSpSZTsrh4WACiz3PPL3wUownqFbUytUVuj2qshe64Bgta1YQtUW7RKEiV+51gFHHljJq+BX4ajJ4Ayx4d1ZrFik9SIHe4fbg1HYo69lqHffpT090RSZ5vQ4Dj9azHMTmblrypWmWu67jauJboGqAF2rstqkMi1ClvIYPktQLcxj8yVli03cakwu1eSkAuoCqi5NjDtCdQtlRWX3Nu/fXJnuK+ax3/86uVw/PTtMBLCRqbfGE/h8GFbn81qy+aePbIHhzcDDENZMeS2FcetBE4BZpHXmjy1PSPNNdi0BbLw4trKgGuAKicVUE2sqe4nln5zP0GKq/G0zM2Jj42k17G1Xniw0d055gv3IIA64NQSYFQKTpgkdhTJ79lKjPLJsNL9xbWSOZ7uX55pmhsskF1eXqqmqiTBYkstaW73UZ0ToOjr67fDuy2lS3K91UiFAaleKKj7c4tFjeyXE5gFS0AraZluy3+bpWra95dugW6BboFugW6BboFugf9ggX8QUI3ka1OOhlXzn4s/un04u2/aB0mv+aranz42kMIKPIABdo/2kPPyaMA08tMwsa02a1vZb3GvOOaVHKZAMEB1W3GchruS0BInSu3RmUFqYl0nziBMzUVYOoFQMZmWcOpvCeLTZpNrAVE5hGTV3X9wR7LgsZkiZHTIgS33I65OTuRoJRArz/cCCTFgUwwjLpzljwBVGCbHwOk77QdQNptr8BlgOZO8djYRs3yLpDYA0n9jyrWASPgI+ytW1eyry7ioUcsGyTosOxuoEkMboIqcF4aXwDyJAy3ts/TR5V0ig8bmAGUDWtmaerCwvK79qOZJguTjk/zIZ1/OLhmMAaIA2IP94cNP7w8fPT5S7cbl8O2zUzGQyKdRYirJlNrak3QYwIid7dhjm2KqnRiJWFbLb8P0YSsy3bqsDYwqnyvWz9wOksaaMc6gjMMvx9/xmzDZRln4/xq/2qUt2tiWzYmF5GfH9jJm2DafL6O8upC2hod3huHoDkmqJIkVUH35ri3PZGEgKwVhZVv2YdBFFNfMzfD8hfNSu9doNcwewKzVU2Ubg0zvARAqybRL+wCwN1dGEY7JJJwjNFzu4/KfM+YGJwYc1pzjUnNsJf3W/2AAjw4EVgXKKRnMzq9OhuH1sVg7QCpgMpg16gTtQ9sGUiwalGTZ3/FgcUd9SjWXLOy0xQPbl+Mmz4//x3tLgfPR/XUcKtlsNbq5FnkuKcFiObaAlc5zQChk4c3w3t3J8PihyiFpzr349vUwkfyXREpsAwPtRR/1gztIJYH2kfjNGMygMotlkSV7gGusldI1GlGds5TWiV14TemoLATl/sDAPPFsrCbHz8JQsvryO+0kxhQAynhsYc+PnVYb2aBUY1GmX2cFVpIpg3oDcZXL0hhhVM9PzpM0DiDPYoPnT6k8bDcSai1VruZCu1KwBolwW3YbJPo9G17fnDlOlV+BqxIU60BJnre9tc+NS3uRSZgFxlp0tAFbqZqc24DXdg3VV/2lW6BboFugW6BboFugW+AnFrDf979vlQZU44hkhf0WmlqvrN92VNpRAzQBrJt6qGHysjIPgxrgyt4b1jZua9x5mFwcJgCyoWVtfXtk2c4pZmAu7DTTT2IaKV2jWEvVT8W5RNI20We+M5QDyApcjifEdMGCyKmlPI3QGUB1e6r9VR90LPCZmoTlqMrJ5DFTRlzkpUvqEMoZbOwlDKRlrAYNZNZNBlDH6voVR5J+inMWgN4f7wlMKRuxzRjppJ1XfTGBobVJALfJZEy/YSoDFrK94yw5bkl3zTrjVOs34v3ohzPhYi21OYZ19TZq2swqYAWQKjsbwIWhM8iBqZGdgB5LWE+cYtlpoWNt3d0ffvu7R8Oje3vD87epn3oBC1TxiADHqYDqDMlvSaktx0QWDYDQK9l+bbsCr2GZSdzEsHHCtbCgz2ZEzapmGrR9cPwBxTyIZc18ShIi8JEZbKxN32HE9EdbzgoLCGQ8/uO9EaOA6tZw905A9bszAVUxqomhDQtohhbwDiYpIMh5hiUOcGWuhGnj44rBcFwkmerqojLaNlTUsF7imzmftJ9zYGnvrSnvbQuo8nUu9FyD1f2qPwpILQAMNitw7HGAyfSc6JJ6eCQNgxT6zOrz+dbwo+JU0z9K1JBcCzuk/FM4fhg/2dmAOPGvgB+XmsE+7kns4ARYxbJ6dhsAZzDOII18uHrPAoNLqiCnB8wJxC2oKQoNrPbIUk2dVwvHNbCJ5tTHyv4717n/7usXw47kv9TUgaUkDpUBOB6V9g0wszDk94Bh5gKsap3TxJ3Ghh4XyJM5aYYTBrhKzzQ81hYe9LuZZMWnWo7O+aMRzl/NWU8H26oSJxkjw+hSPib28CKMwwUkvyV2lrGQOAmgakSfxYErMajLMwlzlek3iwUwr+JBnfEXu6sdbhuh8f3d8kr8KaDXNVVZtkpM+qUW2CQM9nugqtKg6f8XdY9mHFpw1LnOfZjzAMg94+z5/V//e5Bx9Ee3QLdAt0C3QLdAt0C3wN+zQHnK/wwjtaYNedbOS9ys246L3TVvkzhVgCZyXv5E21gyhh8F88qDbVOGZsOmAo5gXCXp85H4f2N17dZV+8BO2kFqmULzyfkrUKoERHs6vji+kB1y3ki0tE+8KkcXQDzYPzAjqewidkpJTmQ/TGDsRqVqbqg9iF5QTiRMxuXFhcHPbDILQygQshRV6ay/OLmVnMdOOhCcmDG167qq1mvG5dvWMaZiMHckjYVJSbIfvMyAXFxCGFGkyEiUDVQBCdUelgX/mIcj3tO0YcBoYHp0qJeKS0WWCKgGoKaOKcmNGqgTSCUGlsROgE+aKaDqTjlrb55LEt9wXP1+rv1n7x8Ov//9o+GOsiQj+336mvNK4qUAHeJ6ARRTkiFh1mILwcgjZLkkoeJU4sizp2wGKDWYAkgaOGRWAHDJgtsyLecz9pBjD/tVsaG2IXGtpVBMiC7nsZI1aQRmcGHKAJfY25pcjp+OPDjcNduIHd6eXw/PXivesU6ccZaASUoHtTYwNTZi0J5onl8BPZH4wuACzOkr9UAjAw74MPiFqacJThuss/uGhjMAuCVN8vGDW3IN+TVXjRc5+AQI03vWVNLf7ONrxAA0WXQZH/LfOySOYhON4fsXS0luG7AtZhTAVlL6tJdJ7JhN2GMAFFl3YSAZt3TsTpBVnQwYLebScufIom80gXklSZMZVWf3DStI25cqw2Kgqv8ArheK6YQpBe/T9pNHe55733z9cpj/8GbYQiYrkGc5OaoFwKYlucS8JnmW5b6M3UC12MUC5BwIJULLbGyWvMB15NoBwJs40gByRmQW2jCec4kSos4T04FzyK/eRr1DUsxJx35tsUn3H7egz4BRy531h5ID21Jjlf7OzyTSVd3UZYHyZd2f5gK01hpwvUgCDNMLa478d478VwtqC9Hq0lZY2Mvx56hafDZUpkb31rc3x/oNoBpGdVOOhm2iRtlIgDP/+qNboFugW6BboFugW6Bb4L9igX8CUG3Ak1dQnGGFXZy8t/t665XfmkwMAHpHWxO3Sj2+d3q2LJHsAww50FOZd9eMbZP64qwBViM5juPEvtkPMa8zBRuo2l3Ue6CmsvNSyEZAkO8vYHCR6uEuy5E7ulGyIIHYiQAgQAfJ7mxXfKukvJbb0jaKVyVAgo0kttPZWS2lg2mRIy4HGVmsQSBtkHTIrKsc72sBP6SbAmJk98VMuIeOQ9M+BuxySEdypieS844qCZMzlOo9/j1gD6dzOlJBHWJpYYgoXUP8KPgFOSHtGNwCZhKLiuMP4CPOlJhT+svY/R3SXgBvJRoaa8wAWtdnZe9iNs2Lwe5ZIwsbij125ewSZysgKsQ4FxN994PD4XefPzDI+OMPx8NrsTwwjVY5AiTJ2CtU4dIgIdTdD9pGQUwsahIcbZhS9geUZdvMMAwCKAXUerZlyD6W63lybkBg+tUMoLOxIs8s26g94jXpJwAQEOuj+jhBymFEc7wHh7ey/qq26It3ob0CmDOOsJXVR95DyAF2PU6OlTZhUx1XSlfUPkAssam1Q10+67JALDiY9Qw75iup2GGzkQa4WaDwdCq61VDIAC/XooERyYHM3gMK8y3YDaa0lcghu/E9scc+/drn+duV68Y6wyxyXst4YxcvYKAWoCPFBDY2mgQ/7p6OmQWA2LoxprYZl4cTIwH2GESAPufZcmgBMvIRRXosBlWMKqDe/Ra4I9st15s1F2rngeS/Hz7aH/7y3ZvhzZ9fDdtk/1U/dtSuy8IwCLGSXGtemACgC72zlrBtoBjQ6Sy/dQuzONqHTKy4F6qc8IjNc31brWA7p29JIlU25BpyYnK1WwsSGC9qj4pnLcm+562AqKcCzeozABSmlUziBu9kM/bCj2yj95daRZifSqILs7rS/VDXF+d4fiFOVMoOGnN8vibq5bVArdqfS/bbkiO1OzVKi0XVVmYKXYptfSe2VHBWn7izIPeFPW17/PRe72n1Nx5t27+3Tf+tW6BboFugW6BboFvg12iBf5CXUB752lFp4POnEuBbJl4fmTcAPrx2vLYAyoDX5gidqmXeK0GQgGy2wylusCWwC5gZgNqyBxMrBTg98O95NnY3gt+JQO9Mr/iqZLykoD3JlIhVBTAeaIujbe0vD/lc8VtIX5EIAwj3RjMFRcoxFtDZlhNotlJHQ453owwtAFlYsSuytQhU4MwTnzqaCpAbBCRxCZJWJ02SpBZJHzGwdpaJXYXRkTMNC0qJGnpNVlOSLhmoWq9ISiqAs5hbnGaAKk4xYIc6kwYpAq3IlTlHpqj0dJIiEhcJJBN/qsZcTxRAikyRswBoBSQDVClhQ3sAk2J+nKkUh1ttW7UKqlxrafWdQOpiNh3e/+ho+Ozje8PpxdXwh2+VQVSZVykLE7koCZGSvda1VA2EaCwAUbmkBNKVbKnkuoB8l0CxvLnmngxKX3mwr2uiMsyKZQWMOJMyOKNiUgGnThS1mxqgnkVsgvxbwGFsuXEtohgogajC1wOGOdzd/W0lGcqx3kgA8OoY6XT1gUlVoNCz1QgU4BwgYma7nQzad4dJZATICaMaLLmRwdLfxKdmQcEARXPE9jMyLssVQxlFeFhdd6faA0jBonKebZbCX2BVy1lliEh0sRcAS8tDWuO5fzftMJQTSZ2fCazCPIrQDGtqSSvAP+eVjVsiJMud1Zbjf90rwClsJe3l/BhYG+gFBHIuGubLEkXqvgpjJimRjon8mAy/yLr5jShpA2cvSnAub5SxeHv410/uDq9fnw3fffNy2HmnWkKKU4V5tExe+2xTpsZJk2BHdSjtx4wCRDt5EicDCTLGou+OTa1zSL/pDyAc5t2LD5zrgFO/N5ilwVw/7cH9wgnKNP6WZIrtPQaDUY5VtVM5l/qN2NWaRl7UsDQasMs5IwOyJLyn5+fD+bnK0pBUSScIpQaHXQikAz6R9zrxE4tqXlTMXZSa0YwKCAqzyn0QO1xpOxIrXSrzL8qTFPMi/pQQDRQSdS2u/x1YD7G/6RboFugW6BboFugW6Bb4L1tg7br+l/f8mzv8lD3dOGSbXeJQhwPi0RIpIVKtki92uHmPM8VqPWAWEEs8amNqYWBTQiGQFQa1xUjxmZQ+tHm3jhMWgQdtjQRS+RNP6eirpYCqa5SS/1cOJq0fbAnG7s4MjE4Wp2Yn2R7ndk8MJiwn3+H4ObkQCVM4Bpl0yQ5cMZc4g2YfwYaSCRtkkGlUDj1sqeMfSeiifWAxSSpjcSTJf1wihDhZAXhKixikiQumZA1lL5Djipm1bDhYKnJPs4FksgUUyW4+NQER7grSRYCpYz8jAR6JSbV0E8fbktrEszoG1CVy8LjD2oTJre9hifX+yiwfCZvUphI/3UwU97u/N3z6yb3hyeNDAbn58OX3xwYXxIk6ts/MaOJzab9JVekEn8eMEdDoBEsFXOSlR6IclhMH3PJaPtmD5xG2PSCNfcPI2fYAGkAa+2hzsuZ6zNrLCVb16sRMniy3WD3asM1MHA/3lPH3cBYH/c2xYlSP9TugsTHOBl3VHxYfzFqmfE6Aa2ZvWLeGIyO7TYmT/N4ekXwH9KaOZgErzoMJ+digAXhLgT3msKgeICxfXQkt1pUvvJQDOIRcBJhlxhpo8h3z5KHK8UhUYJDENj9K6kzVEzP76iusnPMMac7CRjMPwsA3GewGdBvwBfv54dhjpqb7ki+TSGljg/QvdVvZmWPOq1yNy7dobho4C5gRt8qYLF3W8f+PT+85+/X/+MPzQSdqmMIWF7jb0oFQY3vJjLlAp+q4lgXDbHKeYGlho/W6ZOCeUNVnJMJqx4oFbMAThp59YWOZjbVaYKjLNUR9VG3nBRMAJ6CW47B9LVhcMw7bivMHs5pSNb5vtsUPwLFsvxSTeiWQerlQuRkxqhfzuWugAniZF0tJopckWaqESLzSM/6fqcEdN3VW55Sp0v0090QlrdoiTvXU8FR3LW3LO0Bqys5s7svrmbyet/1Nt0C3QLdAt0C3QLdAt8B/1QL/BKDaAGhW6PO4fZj8HoBpUaI+I7tN5t5snVIyYV3yGskuLhzOJ+wq8abEtIZZTZ1V5MKAU4sZ9Qxo3RmOyu3NsdNmGNVdyXp3xJ6SOATnbHoDGMYxo1c7w90txaUq4whAFLeMsg1JKQRrp9jLqZJA4Syr5MWMREezlLbZHqnvlgQnztPevl5wDFfgM0AZ0kc9AYJOEOP41SRy2RaNeKXPMCnja0FnapVCOZphZPswn3s6JkxUi/W0PBkWCvbKQZcBLbChSdJUwAhrwuJZWkv8Z5zraGWpkUipD0rsIHlOAipYV7M3Znyb3ZHPCuAC2AXsrgCaPkuyu7Igr6Z7w+69w+Fff/tgeHB/b/j+1fnwpx8F+OUQE//ppFHaH/w7MRNLIpksZAAsAajErqaGbEBtpLsQt7C9kTE3KIPfblaKGaDXZL2NjJuxAwY4b27fYDKzLhJUkAUJamwcg2SX9QFsGLckuZLPnQGrJKWSwh5C2Ov3d4pRfXNSjKNnYB4mfc2YYtu0nfI0gGSOGQwS0Aag0Hw06MsY3M8aV2S/6ZNxi1FOELalsQDWBtgBFBpf4myLu2UeGu8AcmyG6l/YZEtMFQPp2qfuNsAoJXJgVh/cVYZr1Y11wh79PX+zcpka2kd6S6wj0lwa9jpESYAxbRjinBvbBZsSa2obbaS9vsoB4WUXjp1znH60REscxzVJeaodSuJYmovtxDiez1NXFEEDo//kgwNJlyfD//vHF8OlytTsiVEloy7s+TZAVcaaMtc4VlLz2mjbgFNLoAG9Oj/qGDG2V8TBch486XLppGZvgL0ZWQB62SSlZWiUsWX+zQUkaTcLCYDsJFGyicp2NyRf8knjfhAG2nJhM9M1pdR3AOjFkjhTcaIXAqjK9jtXYiRKYnF/IjPwQqWnEgpAIjPuaDpfJHkzV1oMutrk94tiVidkXNLj/Aa9ybnnpxPYCbjeCAQn3CLqmcyazYJgjNgenMWMvz+6BboFugW6BboFugW6BX7JAv8EoPrLh0xW3mTqDW+5F0dMj4BMgKgcHjw+f92ySZIsCUcIR0ksZwHbjfMTdiCuW3OHgaSTar2Vwwm7kH4oFtPt47JRjoaoVbGXcs5IpjQS2kxtRgBkZMPARFhXZ8tUciUrLheS+oqNpESN8y8hBUYSLG/dyVqKaKYJmFeXcYHZAkxJowt+xG3cBbgi6xV4vKJcjNgTgBVA0IBTYNFJjhxDmhqwOMO45CCNqHnVtpxTg1UzLmFw41QHuCZrLWCC2FckxbCMzWayhvo7U61ZJMOMI8xkpLqckrCUAaWU0zFtJ9kvmX+9RECsHDGyh4fD3nuHw//5+XvDVKlj//z8dHj25jzMHWeSmrIlAZ4K6CJ9DhjBTjKv7DsmURRJjwg8LRDQMvkyjMbBx8ixaeG+JFlqAJHjwUYbAJSsWBv4/BXSNbsHcPCaiRGdx+n+2l7YIdgQu98XUD2SGh0wfCw16VvJYRPTmW0K/audEhfDiPM1JvNcryy5toeWWoiLNOObskYN3JA8qY2LfYnltS3cxbp2DMoLuJRimT7YBl6zKAC0oaxdr3dd65XGHBca+7teKFcSsbIGgoMSEm0rLjdSbVp8p7jcV291rtU+4DYAGxtEouo5Y1CeNp3l2SONzNeZe8tWLfbWp8OS2RzfEl5fK7SReccPJE0CqFI/FYZzUdl0aXAOo1rxoiOzrNfKzjwePv/ozvDtDyfDD9+8BobJ6QAAIABJREFUHkYq2bLdYll1DOKkJygBXAomMmUYUgKpd8Bi9MPXWbLyJgY28zhXQs67WU/6i4zYCx2AdCTIsLLYBlTLdcsYuOqxT9hxpMNk+WVhCKm+7z3Go/weu/qpsQKUOYbngcZ4vpQkV8CRGODFqUCp4sCXipkniy/H4TlX9l7GwPVOfWcA6XxrKfh56dhT4CYMKnJfmFXPSs+zqFjI+cv+m8VA7rncx9slxGcY1tsLlfSfLdrs/LnSZWzTH90C3QLdAt0C3QLdAt0CGwv8NwBVDtEclbaSjosu6Zgdl0pIZKcI9wfQiLNjaOQ9k1ipOT9sA3tKYCC/m4/xNkrzYVeqXPUCsi2bMP0gfkygTAxqQKq5toC0pBtyD5w86YYqo8omLAfQPaTMhv7WMZz61nyN8RlSYb1KfjtRnCmlWHcEsG6mGg0g0MgmwGUX4Aq7qa7j1G8psHMXL796MNP+ZPYl3hPAgmyQzyPJaGFdYHcBjy4PI8fa8ahg+pKzIv8DfMCiGAyRrcXAlFhUjgOravTm0RKDOSKuVAdE7hyHG7ZSIF3HMtML4kAmW+2Y8TVojULyBrkvbK80oQAip8qh7wLXSpU8PHhyd/idaqgiqf36+3diHrXgoN9JFATTO1YiqiQ1Sk1XSppYWmsWlRI01Ikl2VIY3YKem2nlSZJz57H5YwCCR9kANaS2GcbY1q6zj1usoj4DDNnHZ8S4LYAL22C7MIQFVLXdfYE2YlRp71jM4mtJf21cmww70HYAYL7P7y2JEKbiKzO2xC0LuEV5LWAD4GtXhcftrnmxIWDbGMoA0OsRnG/bgJ2SYMtsnZ7OEMw5N1ZtrG/Gx+ZmT/mtEhgZrAI8AWSAVj0X+gyr/f5dLW5MwjZfaoHm+5eSnMK4Mod1Gc8N4MSYew7zv3SctpOYN0wgj8aON5iTOwTnDGTdkikhrU/fWm3SlgwKNjRgNYAVEAggRPprVlMDsXaDWsYCfv/X5/cVt7kY/vCHl8OWVhbGxJRSgkYbe65hOs6B0SFAFYZT42GAfh+w6gzMSH3ZqmyfxZ+MiTPXYlo9ogLWruVbc5UT7jPMQgjxsiQz8znPdyxyubYqY/f460QjCdd4r8Sa0gILWiuBzYUTuSFJFiBVEqUrMcoLMannl4of5Tz6Ltnus0mKBJOKXJokSifiUJ31XMde6Le2xzVKD12T/JEtXdGt3BU89tIu1H2bmcU9GDnw5hyvT7avOJ4/99tmq/6uW6BboFugW6BboFugWwAL/DcAVQ4D4CGWEzAZIBn5GEyn+S67PHnwO1AnIHIDQmFZeYQVJTtw3rMFQBOm4FivKXtSLruPkbI3bLss9oZkTTC5ATQxQ2sdrnR3uLO151RLOHCBkdkGkAaAdWvUHNVnS34pUaOuU4IGKS9A4UbO/EiFJ7cVk7ojKS+yQsd/Wr4KEKisojIL8YgwuTMlHhoJ8GEBsu46kZJBZsrEkCaUJEs+BNJYPsuJxAmFfb1WNs+VzYa8kIROSUyFD01Ma0rgVDZWfTkSkHZ9VINlOeuQPYBzQDDMsWTHyeZLGwF9AaokddJRAUNkLVafdyWDBkggX70BDe4pO/PB3vCRkth8/PjO8ObdYvhKGX8vcPrr3FpOLNvt0obsAosIeJ4JvBqoeozIkwH49KHOVYEDg0HAQT2TRCkscxjNxsiFFYWInJhFDfsFgwtRW9WAskBQHG0ytIZxRU7txE/Vpk2s9/c0De/BMKrhNyfKgnvK4oX2sawXhvgWYDRQjX0New1CCgiS8ddMHGcBkONJ5/PY4nI9cvpSyKixjE4gVKCwcLDnqkvo+DoiZpZ2AoCY8usZX4sWBk9GHsyjjazYDChAGqZUGIfQyA8k/z3czyISYPbb54vh5FJ9x9aAW+Mp5l7aMYPnRRbmDOAz4tP1tVcMpM+J+1dKABjNYnUNyC0/rmzF2q4BVOS4Znz1XIghnSvLLbGnqR0aII50l+vtXz+7NxzujYb/5388G67eXQwjgTqSKO2qcVhqzjnlaIhZrcvIYyQjsAEjIJF5QV9gXX1TKEDO+7qNGayajU2G4mzJ+8TwMpcNqgGmJE2iz6B8ziPXmk9VVieSdDjz3O0Um3ulREnK6Ttc7lJSR3Oq+n+pZEnLS7Un1nVO4qQL3ReoNQusLZUF94aFjndBtl/9UXLmWPGnKk7jOzLA14mg1mEYTdYbeJqFQ0CvoX2MsL53t/t8wH6M0u7vHlJ/dAt0C3QLdAt0C3QLdAv8ogX+G4Cq3WS5K/AaAaFxWnBskp03DCmAKszphhWl/zhrLQ6qgdQ9OeYCQZZThulcyc26Ht4C1+wc5XuOmSRM4nf0GllagG1jchHyCswW3cSeMLn7ap9swIjjnCUWNtHxm/Q0DiRON6zjWCCUDK7UTiVb6ETg0RJBahQejFSiZTXsj/aH/aly88IkGlSSoRRnWM64kqVsiYQgSdN0fzrs7WsftU9iI0CbyaUCrKl9qOOZEURaLBsSn6bMnitAKiDR4COxlNNdZTT2QgFMXaS+sLKGQwBAsZ4uO1NsKiPDEYdpNEAGTAFUy2lugMhxeabr5MySAEp9Gilp0joBkL67OdxXfOrB8LnAwf3DiepunqmG6pkXC5D3AuhJkIR02NgL8M3Z07EApjBgzryrTjmZFJJpvTcfA2j2ckaAIHuaQfP+gEuB7ZLHmq00KxiZKzGbTtrELDSAj5w32DAZcisqsJZLin11J+Nw0za2uqsaqoBVbAtIfSspbJu1mWdhSJvdwkEVUJTNiXWFaaZOKKDQ7FoDe8xFxsnObjYALgl5mH+RGTuethB0K73D9wHDAdpOVESqaQP0gB7LT6lLum4+rCfy2pR9CSgEnAIUiZmFtXyo2rHviVX1WPT7D6+WKsuTpEAGvBxTv8K+chhn8MXuVXvXLC3zz/G4ZWvP75KSc149vzLFONOR0gawJa8QfZTcVcwpcmmXqzGYXkr267o165IvjAOWdXV5benvbz48HP7vf3s+zF+fDjPJZ0HgY1hT7iOwq0xrHYy7B4nMLK/VhLVkV4O0JBujGEzG/u2cWKFhwAhzSoeRN4flTTKrLELsamHHZWSK0W3MrecOydQKmLK/j8Wc9NixG/OFcSsm9VpZfXVeqaFqUK/+wKhSngYa2gsel4o3VY3USy1ksbjm+cR9SPtfKmaVWNRz3YBOlc0XCfAmBGLsyFUYVAmE1VBiUQO6uVdz/riPtiztLfSCVxYWebYlkQ5Uc3fqj26BboFugW6BboFugf+sBf5JQLWJCelGQMR/XFXHleWJgwiIjOMb2W8Yt8hzcV5hSVP3FCaVYixpE/kpjCKtAIDIDsz3mwRMYWyV4MigpsVP8Ym4zKl6MKOKagCC4+fiXAkWmTnkkZ5I1lv9MeOG76o/QB4Jh7YBf5Le4RkC7uwLCrxtTcUiSYZLhuD92Z6z+rq0Q2VVtVMKMFTXR2IvJ/uTYV9gFYcfttFxjMoGc13gibbHTqAEGOZ7ACcOqSB1SQlT8oWswONhtq0xuvZqxNTEuwJWE6sqQJj6JX4C2Py2ZI8BtmhwG4AIm9dkv/jo5k5giiey2MHMEk2S6ozGsum9/WHvwZ3hd7+9b9DyFyVReqr4VEAGCYvI5uu4U2TL2NnMZuJgnTlXthrpIDCgAFdidyPtBSGUE17MqQFPxYbyOwCvlWup4Xgm+BE/Pewo55YEOnpvkBfCux4B0JY823oxFfsiE2UOHAmo3lUyJYDr61Mtl5y2fWtjcAwyXV4NNPkc8BXEHdiKPVp24DCeAXkm/Au4tbWBdjkZn9MfwCbAzWGBAQRNJUrfsYOBrBNgrTdhTzO+dKF9b3mtfmH+pUxNGFJsCBCc69weaE4/fkg26YDGt2er4buXgjSUTGE0a3B868rHtCW3znWeP8bQYrW9NVp6L0IEwDpDNeMp5rnFz5qJVB+JRYXpBZxSsoVawJR7QfoLwPQyl/blM0G2T+7Pht9rPv7lu3fD62fHw1jS2JUktGMzyiSSQnqOZZD8a39sagMAlIkZpr4qMt0N8PI5NcjONeW+w7yWDWEzybaLPbmeXLqG06BtAKo1wMpj5sYiLSYjscbl+YBCoQVQa28AOdLdKzL6wpaSzdeMbCT82MBzg7ueshPDsl4uFLMKoHXYrfQtWtyi/AzZfC8EUE8Vv3rme+21FupQrWwPFxzDdywAagut4AwCVLFvFgIzu/mO+Zwa1gGr/dEt0C3QLdAt0C3QLdAt8L9mgX8wUA14/P/YexPGSJLrSDOATOSBowp198HmoaZEitIcO7P//z/soVmthkez764qVKFw5oFj7TN7DoCtpshekd3VGs9iNvKI8PB44ZF0c7NnL4+vm2m0DrINDGpcfLMqz+SGSa5nhf48U3kBUk2YrrXST/5pSs2wH8/YfmzI8IeZV5jUmojf5LPGtClMKpMnHmETIx+GbQSwUh6GvuBKGpbHOYL6F5FvJMYtZ5P8VY6EaA4AO7ftEuCPCa1cegVaZ8pzRXZ7pUQ9AODWtgTDktkym+VsR+S8QhDajElTQjFxGxfaTjVWp7tigJnMwoIBMDgNl/mAucHIBidhfYjxEBZMmmw6doTELE8A6XQ0M1A1K8qVAUCI7d0SA4wE0P1gOlrmOi49A1AkQjBMegFY5HpcEh9klAZ5MK0BakuYV4FUpL9bki0jAzYBpNeXYlQfP9oZ/vZnj4ZzAYXffaH6qeTOaT/kpRNYU0l8LQelLzrUbJq8PDvuAgh1vInYVJhoGyjdkVkCXgL+CrHV2EPWyCcY48DexRwVCbF55YBFS4YdrEiqHTiY25gt1dsAevoB2CQuBjEsBARuYaa0rye7vD6+Ho5kpoQE0w3QJLjLe7ZHSXkNawqwCIwBAhsjyYi9BXABnXQx4Cbn62UHg18ubLAUbeRIOTbg1A7ALDjQD4BlTjOgmzazqZ2WIVxRqzbG1/mP5GGmq2Z+17DSGjvvPJRMXUQa7OtSeaq/fylW7hwToByP9n3sWgCiV4B5cmIZp8l/TAxbXNkm/Q+j68gpNmxjgOi+xPQLZpDApDwN5Wh0HyD/1fuFQNtKANB6CzW4NvsYtcO92Xj4xY/3DXA/+fjVcHUsKYNA3NgyfOTCkQzTTZa3RgSWawNIBTgaZAakAt59F3FfFHvv37SsLoThL2Z0LekwEl/f/7ShuFAyppWucZO+RnX/sZ3O4VIg09J8LXpx8cidvdZ9s5Rk9/xSfbfsGVCe8wS0Mi4AqnEIVkwAscpXPTs91zkgPdY+5MPqH7moS5XlQkR8dL0wIOUXkd86uFSAKp+Rp3qp1/nNbowp9x9qjamikN/u/IY3v4D2m+tw9EePQI9Aj0CPQI9Aj0CPwLeKwF8YqN5ONYuj+VpnmL4yDZJs16vw2kqlEaR99eTmFkx6mqcnMAr2NDmowJkAVYyYkjPlen41SfL02DNvw8q07++Oa2rJJLDJjWk3kmS4UpgQl6jxRLQkm3rVWNRmQsJ7ckkbzzAnY9VAEHYh/ALOvXMB1flI32pijBkS9VWDPsqICEdPpMGYGcl9aXOp86GcBXmZc7GlOCQhzVW5G5xxOVtn2GrSCtAkNxVC2kwTZSvEjgB+cSY2MFGf5ptTgTXOLU46ADUDCSLJbNaptDpfgQ2zrgAfQCj1YOkquZQGO2G/YWyZ3LpMDPFSqNcgAYHNLbkdj2fk6ooxBpBsz4YrSYF/9Gxv+OmP7g+v5UKKkdISNsrSSFhT6sMaNXo+DyjHWAm5MywxTTs/Vcd3bm2BZGMCu+fmH1fQ5kEGCZH4sq0ZcY0HixUN3HL+jT1FahtpbBYEJromliLrbJmOezuuqwF+QFfyEmMkRR/IT93fyXvqqAoLRE9MI2x7w87e4GIDcoO0BnAAJdoW19pafrm5fZKvyln6Zsk445q0Y/gwAZOFidx3g1GudZ0bLDFAteCfJcdp8xaotrzLwKzY5VhqaqAfoGqGVQd6cG/kGrIGSNRTPVwPr44vLKs2wORaOUg5T+OwUNgGU3YUrmMHrqYvbRvarOorkS0zZvW9F5AEGBlHvru14LE0g4r8lzYFVJXvCRB20Se9X+t7gCr7cff/XPnSD/dnw29+/XI4PzgZRmJaR85BhV0OkznSfmMWQmx4BiAWwAMoYxTVEoFbpzOEb8aH41UKCJ8YmBqASDtq2wZpWtzhegJgfUyuGecJsLf0m0ERcyVHFBUE8QGE6rfh5OJ0WAFiq28GpDpHL95oI7OsZwKoAvAA1Qsd50KMqscZvyTuJONN/3Q+5LoeC6iaJfUilOCowGlSH7IduawsXjR2Fc8BMvajjElpsKhZYFNbikfGTn/0CPQI9Aj0CPQI9Aj0CHzbCPwVgOof6wIr7zuZKEMlQucAAwRUWy2+29IzrdZp5GtxCObBe6afOP4yzaLIfBiOTMCZNGEGghR3xxNb8qQ0rat9w9YGrHJ8pr+woffdHnlYgZoAPmqpSmarWjMAIRgHmxMBsNXuQmYjTOCmyGfNEHNUsYqeUF8JqG7JGGk+zKcCb5L0esIviSZgEgbychJQuiVAi1swoCp5aZpA0jUIU/IyBQA3xTJiFUWdVeeVUprGoDxRoMdMhAElgExDUb3eFts8FViNlDb02dryYPI3Bc8peaO/ACHXXjVwIm8UV2EdwYBQnwMsmXpa+qjJPpJkPtcxLpAyUoZH9NpMZkqbAqqXKkNzsT3XOU6HX8jt950n28PnL8+Hj5+fmm31AoPZ4jgQR+4b6S5laGBa1SEB1HDoqVvKOaRGKI+U5IlE1bZPVWYFEHHpPEtkoGH1iqyyXJfjoja2lFWxSD6lPue45T5sJ+WSBgcIJ548Wl3TBhQf3cf1N9+/kpmS/G08xrzOwrhsQDUD2J+ZcKVfBTxoGRBEWiGdzfuwqMFCkeHCPAd8huW9BeZhv3nmPmCXLEi0uFjBrZgCjsLGBiUWBnXb3tnXB8AHMw4bXfeWvgMbrrip1J9tOVo/vZ/8cEqvHJ2uh89eabFEY83EfMnI7Q0L0CmW0TJ9m1RVnLTAkNqqxe7DKOo7QPuqkCqXnGvXmHGMk+LwC1AdbM61FGO4Flilt8haXT6JOBgcXoplFbxiHw2K/XuT4b/K/fej3xwMX37yZtjjXmNsY/KF9FcniuyXfm/wnhgAGsGxrb5qvg5obUHnshdr6vvGbSSuAEmDRfJpBXo3tPiEoRKA0qZLjGMvrAhkaiAgL6Z+sT/zsbn+kjALpK4k9z1biR2VSZJpYg5B+64bmwGApHgh9QJuwmsBd8CljZ3UmYXYWJhUm6LpHxJiVV7VbxqwNAs+rhut98BS6j23GtJ8f67f03gJtLQNTpGBn7zV/E73R49Aj0CPQI9Aj0CPQI/Avy8C3yFQBfDtemqTiUykvuFfAkybOUcYUyY8MK38bc6SNZO2bDdy1swSY+IRoJq/1zfbMGGE5uLJ0XLcMLGZHgtqaH6ofVy8ntkn9VPDlALqBME8eYu8DSgrV15yu/RvJtB4X8DZJiqaZE4nMiC5UL81Ad2d7Ay7MjOCEaWcxKVyTc2YSu6LM69gsGuiYsaKWRDsDWCYCSLgdGQ2FpdfbQ/IgB1zDh8Rot/Mg8PGGA9pk4nL0aiPAsS7YnRt+QPDgtS35K5EAUZ2olI45Lqa7S22jvPE8ZfvML/hcLi5MlG1XBDGRv1Ajgs1yNSU+i6bcwF+AK7K6Fwpx3YlRhUZ8z98+FTGv2PJfo+Gz1/rGtCmdyl2swBiDHLUfxso4ZIcs6LGjMJ0NtYqp5qrF7CeP7CGtMs1XlNnUperlasJK0oeLixumLaUF6n8TQAsplCW2MKmBmFaEE7cfVC1aUChdviP+vt4f6Q6qpFrvjqWuY/cbw1A2desZRYgWukSgxecV+vcAicDApHR5jBBqwGnaS8AMuDUXXObhS0LWLtEEaDIYDLnnvPJuZPLasMixkyZLdFmnVpeOEdVd4jAoOXIBqqGxC5BA/jnILTx7gNJ3BnLsJaK9+9fSGdwgdTdQ9ALRa19wGMrRYPU3DJ5+q8N+K5JXh1zFkD09dLu0ImdGWF/FyZ/JQBGe2x3ttC9KJCKmZmPB2iHLdcLWEw+Z5EFkMp9qC4P//svHg/PlaP6qeqp7lHHF9ArCTAXYtQktnSRdrhkltHCLnMPJMa5NgRE5+NYFewn9qU6yE0aQ6XVUrJ3itFS/obxrbFvZtNtc25Z2LADsAYv96bvbLbRH3JKkeKSV3pxLkku9VYz3MMmq20YWsuMyVnmvHH8BWzjqC0GdgkoNXOaZTquLikMLMSpd37t9AfFXDZN9fuXOtNEl2zWtVMxGmOaVIpboyVe8zvalkBqgPU/PQI9Aj0CPQI9Aj0CPQLfMgLfIVCNy24gFRNQHkyXMmXKI5O+2yffhQXNs20f1vPufgG25pD0l4kV3rzbtVdyWDPd5t/Ck7T0gGk4JWyQFKee6obA50hMalxI+VQmRy6vA9EHx5d+wC5MkdhivFTHBpSua0L7YLxrp9+RJL5I8GCorvWaSSygArZzOhZAJqcSBsbASdwHAGeuowqowsICKslvtTOvZrKwVQaROj7sCufsUjYwqs5xU9vXU0t/s41YlU1NwO34m566KiK5rDzFrDKRNSBR32A0kQN7og+La3AkUCpXYRie1HFFYhxJ8SWlZVTyA8CK/HfjvtyFVJZnR7Llnys/lbj9+tNDAbmVGdsNzKYMKKmjGuBISAFegEXnrgJkAXTImQGgSG8BP8zra7QYxFpqmkk+LKNLt9DvYiBrU4NLWESYNtrmeMnDjXETrK0Nm/xV5LXkbBpMsa+vecAXW9Aftn18U6rlejh4czUIM7mDBpEsDJS5jlutjm8g67551GgCiBZY9zjmXGEDjVmTW+rvAbO+XXgTdtVMq0vR1D1iAJUcX0t/eRIbxyog+A8eZtOzAIGzteW9JT+1q7CPlvzPOOvCgg7D0/0ty38NsLX/V3L+faMcXWN4QD2Az8dOnrDrBnOMnFEB7lxT52yyPWehBgCh3EftF8ElgNlT23FsnH7JQ8UziPznlKfh3gWsA4qLhaQd3Xus88S5NzLwn0uOjqD+d5L/brOt9r9SfdVrmEzktrVyAoB1VR8O6lIyacPPAqtmhJvDrsOVnFXLmH3dAtIXzqPld4j7vWAibQBUSdxmjABWOX4x0MjteSxGYox1/7UFo0uZQNkNWIGBPb2Us69lyorPUt8tVZ7G7t3sXCB6sTwXIx52Fe6UB3/PcP01RJVjsn5PuAr8LjitAMbb/1BTULeV/jMeWBBsvgJZ4PMiTHQOGWf90SPQI9Aj0CPQI9Aj0CPw74jAdwhUM9HMLPvOpPpmKpoJXnSvDZC2M7s76fn6/ry/u6oPECM/FZAKsyoTJrGlTKSTA2tKyFDtdr8wX7csrTNNtR+Owg3WwW6Ef2XSRq4q5WSYdAKJMR+BebuWedJEYHYkY6TdTUHYbR1HTCrgjMkdE00ABqBxR07AI9dMDUJphj0rXH5V0NTcxOjCjsFTPV1TVZNfjsscOGeEaQxOvoAt5LrqofI/Z/DAkv4ymaRe4lLtkD+KwZNT7Jiw6wBbMKuS6G6IejMIRR4rQOPJs0Dxpdhdyu1Q0mYlZ2Em2COBZiTIYwH6TR34ilxbsafglSvJf8dP9iUDHg/3difDT370YHgjVueff/96WGBoY6Mk+gsQJRTJUzV4JL6YQInyouZsBmcYx+BP/YcYGzNEPkz5mltH27CuxNEgqVCmFyMMVDOeYPwMwhUnXjv/tJx/3SeP1DLI0ZtbkFqgWN/BVCJTfqwc1b3t9OnlG0lQNUfHqZijN2svuxEXEM/o5buAVfqE4RO5y3lkP0M2bxLzIoPHNe1kSaYZW7EFm1keXUwpx0pObQN+qQy7YbSmz3Wh2nfWNDCucA6udjGPpcPJj01pmLjEKjdUxkmRBV/rvOX+K1Mlg1Fte3R+PXxxEEfcSH0DimnbCwxGpOl73H3TD15j8JPUz4Bul8MBPNZ1BGxT47b9gpBvyngCqGLwhKEQT5cuBeDSrAGkJLBiKKFeyTuFqQffffBwNvz46baA6qvh8uTMpklXYmWRyl6LkQxQBECK2TRhGDZ100A3TC3n42vHuWhzy35roYNtXBe2fuqIJuCR/mQwhmn3U8DyxiTL4Dcg0mBfeaUXCszZSEyqSslwAJhW5MxIlfktspnSmV4JsGPOBnu7kJPxBbVULd8Ou7yW0mN5RYaq9tHiFQqLMwrS6PWpgCqtuYq0693yW4XfL5VVsxhGTqrH2g1URfFypudd06QOUOtG7n96BHoEegR6BHoEegT+nRH4HoBqm8j8sUMDII1KmB1msnvzCChNjilMXwOebXu+z+sNyYwBnmwD4LS5hyRvebTaf9HN3WbIsS/bAkcDVnlEVswjbC2TOYBgeNTIcKcCbVewg8pznOi1jDRd9xM2FRYUA6KNbU32yAnVBBzGYiKZsJlMM1m42woUkGMJ0BJaWGG0okPuzHcEDtWW2THtp/Nhsgj72XgMEA/vAZ7k1grauoe0S63ECwFVUoPFVebcbCQk0ChjJtcsBejgJgwTxOdMsg0OUm7HTBbYCcDPcVQiB4BzAamqcx6JPbV/855qpz7ckyR0ZCOlxypR8/nB2fAvnx0qirRdjDDAsJhlGE0MlFweR8egPwDVsDRhd4LbmnMvzB7vAtyR8yaHNGCr1UENd1eApV4DDNW1GCs5jzFthAENcHSuL+ebi38jO/VIhHlkJCDt1POppL/3BFQBLS/EqKJW9XXSVvQmjGD6cVN+pj53vikxA1TxD7AD7vFhAkp9WnyHIU+dYQBOy4EMcIVRt0Gzj9OAqo5dQMkg3dQggay4ZMUixzCYzjEbkDRYsYFQ+rcym+oTMnvJgsB7jyYiz4MgySv94pWcYskHNRjNYgIHaOVkSmGefvHwmGJswWJyrXJecUF2YMIKTUViAAAgAElEQVREawjcra26ICfV9HZijgwWVtUSWNhbs5h6YtykvrZaq4B5xsdjKQB+9ZP94eDLo+GVns4L1XMTpGtWlXbUEOyxXm/a1IiG0yfnlhbrGZE6QLWAJ78XBuE1hmlG9zMuvt7HYFyAErCLXFn1Tc3OWpqsHw5Cxr2gTc/Egp7r/kX6f0UtWBhd7h1db18fM8f6ey5ALgdjrh2LQOSrriQPXqttZ6XrIq6Um+qFHvXVNV71ilz7MzGlyH4DQTHR0jXUP7WoPZMykVSJdofhDcCTCwN4zqJLf/QI9Aj0CPQI9Aj0CPQI/CUj8B0D1ZqZesrzxx4Bi3n+4SQoDKln3AUi79bqY1KIqZGnudoCwyXKJjQOV/U73V7bn3xWHoY7BXFgSFVixZ+EYc3xMkXjyYQtvr9x4jXw0esdsafUJN2aAsC031ITYuW+ASmR2drmZEaZGpkrYbp0KfBnNpAZeEEyAQ0MTZDUws5ci32BId2TfHhTgNIAShuP9ZpuuXcGkPyNmzBAEEnxNk7G9W8pJnR5JZBOjiwHY7JOhqzA5lhg2fsZVCB9BXY3qWgYWjNqOhZuw0QX8IrBEuDGRKDMocYCqtcTyaf3BVR3ZCIlhvXDDx4OU+Xa/kZuv5/KXZW2LKR2TdT0d0sM9Jin+r2FTFabTO8YzcTsKMwUQNng1u8DVCmbYQkzNVYLlXmLYrMCdTPeAhoDVKnfCuvF9eM6hUHmlDCrgmnGQCYgc+R8ynDujZ01cwtQfaDrIwNpPHYAqhg5YWRMO56+Y+zjBYawkPbasSS4Rp4x3u1tSDuANEBXEW/pNbFuLJ+3DzjGHItrb+Mpg5uwkLC9lsHWuUf+GyDqUV9MpWNWnwf3AcDzPSyuAaPzJ618dWkhABkhQTa6vzsenshUiS5xvs9fXQwHcj9OPndQMjHhgdOwwbZjXb8BBZycM8x3Ok+YW+eVmq0MCDZD3O5u7a90yxg9UTfVLku45VKWJYZf5IL6CIB9fYFcGcMlACyLIDNdu3/86QOtXS2Hz353IOksDrkOvhhVjSmXs4EGBvziIIzsX/23KiD9dI6oWetw7nFIznm13GgDUCTc6oO3970FO6n+gvoBqb62Avpnyv+UGxeljUcqR8Nnh4sjMcIChervpWqnOoWA3wXKQSkn/Er3tNlayZYXb851PsiG6R/XTnoL/T2/FmPMAh/D2IsjuVZaChtOtXh3ZtBJTirOvvx2qn7qcKjXMaHLVWT049bOteXzlpLR2NQsGvRHj0CPQI9Aj0CPQI9Aj8BfKgLfA1D9etdbF/gbSigF5AGqTIKqRqinUrCdZbByAy5533JW24q/KwFWG/xl0hqnykyeGyvL67LY9fSNz+3b636oyIzmyTgUI3k79Xejmqwx8cvULA6XyjYdHmzuDTsyT8KIiKQ48kuvJSeMXFZP2FZJeNG8AlYAtGZFBfYsC8Z1U587/zP0pQHTXPtYmioEYQMks53trGFpFRvnxMXoaQbYZDsBCtyLMUu6EFgFwBgYM9PmOPSp5LsGqWZrU9bHOWjaD4a2gUS7lOo7RILgU9dT1WT5WgZKGwKr17uayO6JyRa19+CeHH+VnwoL90+/ez0cyoEU2SUSY847ct0AYnyZmHRzCWBHp9q/ldJpgIa++RyzW8Wev559Jz/XdrrJRW2C3Yhws12bRgMkAW2wpja3MmgOEwn4scQagyiOgpxW/7xPgSqDWxYZNHSe7Yu71wIEMtXnAqrODQ0u8zUqtWuITIPIHMfsIPgOIMUoNFiEeQyYtZESG3Kueu+yJVyXAkK1tGHm0k1VLqzPV+8B0YbAjA3HLFFw19yxkIN874+8dfuP3sNSAkrLIMgsJfHhc0LuewoVwObw7CFO0dn51dHl8LnA6g3wb60Tv9rnpkZqo1V9QQFrAMmc/wom05LV5HpyZR0XfgEAqmJvW4wAgW1hAuYUWTDg0Ayn++8TMWilTZclVhsfvLM7PN6bDL/9lxfD1ZHshFr9VcrHGKiWSZl2tZcZ7lxIlMmzrv76GIwt0+K1EGDQXWCcw7IFn3FtKxfYoNZsanJp6edStY0u1Ack+pS0Oheb+vrs2Lm4jhnXVJ23WZJ+V1hkwj9uRb9PJBE+FXp3DaEcH3dfmyPpft0dS+VwNdHvAIW14EOBqQK3MleCc2VRg4qpxzJKWui38mI40n4oULjjSW5g4Y/RhRFT+w3OfZbf6G9iVt+C/3vJrdgfPQI9Aj0CPQI9Aj0CP8AIvAUzidaFyGp5pIwNrxuwZNqFBI1HMTE3wWZ/2NHIePOEWW05p5gksQ8yttP6PpP4QL2A4vSCCZneu7YrzIPabaBDE7pMl+ExMRSBARSQ5Z2kczCUD4f9YV8TQib1I5XvYPNL5Wcyqd2WCy5AamtTrsAjTR23BEKV62nmRdsxWVxrEgyQHJNLihES8koBzS3qqGKqJGQ00+eR5QJexAwJSFpiCEsD+FR+rMEmzKAQsHNWBQIN4TSBt8wV5s3kZnEllt2KJ1Zb1Cy1/M8hCktnDob/aV+lSQpQG7+ZGR2L+RFaUW6uJsH7MlESs8p2zx5vC6g+loHScvi/fvNKRjICCK4nCziPgZHjqT4Aqjg3gz8bKSVnNcZIAXgue2KJbvJQTej6mjUmLo62YZXbSIGxrjqU+sy1OwEfsErEB2m2ZcMsGiTX1ewx8l2b3UQK7EUFhwCgl33pP2m1z/YHuRrLaEq5m1/dANViDumvwVWNW79I56xmpm0dL/VGkyG9Qr6KzBfcA2gz4Mmd4dHtk06Oa2BUWH3n1JbU1MDVDCRxrtI1jl3yK691cZ0W63587X4yHacGtFDieNXxYbCdN+p9A85yF4lVfrjlcjW8PxGj9+kLZOsBagbnxZ7Sx5SigQWP+RexRfrrxRDY0QLpMJ+RIIdJvZHXqh9LmzoRH9jTWoQIDjUTnRIwPCn9kn6OKV8Eu+21B5jRq+Hh3lSs/97wkYDq2XMAIYyoGhJzuUluqpnkXHPyjjdgRB20/FrA4FquC8Bm35t40ZkGWjN+E7OcP3tbwmvpL5LgAD+zpSvVi84FVc7vicr+qKQTJkwsgMx07+jniX2FMIct3XtIgjFPYhuky4DfC+XkruQQfCa2FDDKr9p8c1taEW0Pu2wYmqzUTWo4Z0Qa0h7om7PhjVnTBj6Vha1vUZqkHFjGMCA25cJq+aDet/GUVttdWm/6nx6BHoEegR6BHoEegR6BPzsCmXF97w9PJTX9cfVCTZyYFDEjjFQ3kyNef/3BfhgGARiZ7EValyk4vEnazXtkwrRxt8Zf2NTkXwW00lbYGUMEw12SO0fkuSLfczuYi4i13MDgCJYxjsL7w73h/lj1W81WwjIJwChPDBnjRLJZKra6TMREfUV+KEkvjCrbuySEThNQOcHhV6CDyTr7wXyClKaUjMGoSRNZAymjp5rEVx4nNVYprWNJsu1sC/ybpQVwBQzSP0+dDdqa0BljI01cAac2N4LFjLWP1ZvFaoYKDAu5pfqpJEcuVZ7mcn9P5Wlgm2RW89694W8+2B8+/ep0+KePDgUu5JDMuanG6ghtrUdeGNUtclxpj49xNDZbWcsCBUzbBN+yYdhHhgJgrwawsRCgD9BrZhWgFHAGw9pyJe08q3927XXJG6NFHzslc6oECyPHgDSjz9PuApVuXtshr332QMsqytE8FxB/eQx4qjFa83kwH31LjwNS+cD99TnDeLKBegWjarltMapmxnKD3jKyYVbrFNPvJt2tUZyhAJsappmjch6FrwJUC4+GfIb1D3htatsGEhPHdJvYNSBJp5oh0/17qkS8k5xKMNfnB2u5/4IkA8yc51r3Us5HAAn23+A5LLKBnxnPYpQrR7Wdu0Gt5bZxQo5pEoJ61ARgS3JVEy9AI6wqkt3IbVNX1b8WhdAp3TLXuPs75al++fGr4YVcqclDxVRpQ0AVgGvTL8JDjioHqRI3iU3YcbOkVbLGLCk9aMDUY4u3twxvk966JrFlxQKXruEqkIrE1xS8ZLjr5XB0dhIQCvgE0PKTpnsnoyhSbtpfKq+VXybSDWBll2sMkMhLZUlAi12AY4+DaEIaUGUrctnH+g1jTJ1r21cCqecCsVkY5DcVoM9vRUu34PcEVhUjpfbIwkUrO1Yj1n3sQPVOmPrLHoEegR6BHoEegR6BbxWB7wio/rHDGP3UM2yl3Xadi8okiQkRE6BMmP71g6kXNUwBqsjPAIwtNw4m1dmNNami7AIg9TZ3Lt8zAVOSoZ/0BumvNZmeYOa4ACmBP03oLjboE4xrmMZkUGJRtKWezOXkSz6pPke+R+9VNoJJtAEDwEHg6JpcUTFKs6lK1wiEwsgwqXQ+piS0lJUhBxZRHq7AANXpiHIz9MFT1NTH1OfBEMUykvuqo1JrlfZhDAGeSIaRK7IvjJJlvpgVmdUL2DWQEBDAXAkQCzB25OkbMbP5UEyVOF9DW9jfuQC8+ria6xo82DXLQ5O//OnD4dmT7eFfPj4afvvFiZlBjjvVtuStRlJbJkrui+GUc1UbW8kn1FTl4dI++mtZMGYxGOUAzAAggB4dNDEEuFVcCghvYtSjz2HxIp0NgwpYMkDkn4ch+ai1ckOsAKoKWnJVmaqH2S2FsYDq5vDuI40eGWZpPWJ4Kdmry8cUC3htttIUXIG93AcGg4Ad4lfSXLZpBkIeoaQvFkIM2+gL7174irdarMTQTHC2IefXY8LNB9KYtG80s2+j6kOB6FY71r1V0nEYQPoI0M19R19MNrK3gRpkeNDuRE6zTwXYW+mY54fr4cvXYiV93jFSSkZxxRbwBKtOfPW0P5FBbf4yVgxEq2QLO/pa0T8D2Jwr7SKlJQfW7zFS4u4s6a+Pa9Sfes0AeoAquagwnECuH727N5wfnw+f/OZgmLMwZNY09XK5vlY0m75V+HH+5Un+eFZGbuS8uUZ8XmwqeJMyU8SYseo+BbTyGRcTkydK4RCbC+XKXjKI6pqcrM6G48Wpap/GDMoAXez4BQta6jjmWSwcWC6tf14QOFoP58pzvSBVQfeXs80tURbDKnc3MusxWEMQfCYgmorTW1ZynOnKHuu/J8pNle0SV7x+L3nNltSS5jeV3jYQyzVhu7u/qe13uv2uJ0790SPQI9Aj0CPQI9Aj0CPwbSPwHQDVAJAAxEzQ/nDiwlSQKWPLe0K223JRAZ9tst/a+DpgBVgGqLai8zkOcmBAE5PHsio1aGDi1SZRtibSe+S/bB9QYbBKuRkDUknx3B+8dJEF03tqKSKDYwIMpFQZGgFZE2OaUFMblZIy1OHcZNLrshaCORCjAo7UDaU8Da83BGopFeEJLmyggNzuhqyQ1B7lIaaS0mJixNH555zWMuOxXNYglLNgUgoQC6tsQKX2t1R6Zi6TI0BX+gNwKWDG+dKHAmwWS5f0+ErHYQK7VN3FK/XPeaU6L8DeCN0wQJ36qervFWyqpM3SwAo8C4iqNM1/+vnjYUfOqv+nZL8v35Cfqr4BOLT/RGDThj1EXZ/zntjYgdfgMNJfwCPvG3hke8dO36/tuloGUAY9bMsWsKUmKwtoBWx6Xx80DGEwFoA1ub/E37mQ0foqmqmxykVdwUixf4Fgj2B9ptTc4f1HWnAQUD3R3P2FgCq5xQ2StT4EONZk3YjYzVa5mAxHFgmcA1qUrI2BwDz8M3AMgCziPCDQiymA+chMWcAYS1Ke/t2C1FIEe1sWKigt5PxO+uB4B4hnbIe15K3Nijh2big/Lg18kMhyNLbTuNafZ4rDtmr/AmaPzi+Hz16ItzMzXCC3Ylii6CgCOG/D/5x3K+OT1wC8HN8LOLXQk3WGgNEVB1B/tQ4U91sDQekd9EGYXJhKOhDHXkC3sJ6+B/jp7hVgfaxc6kfKU/3NPz8fZmItw7jmjFlYslwZmpinPuZ+Blw2WTMgkuNkXCUH1tfTRlZ1/ZwrG7bYTsQwrJxg5dD6PM2a6rfJn8vt93IhoKq6pypPk1NmfMhMCRBKHzjnchHmvrpQWZ0L5amuVIImCo8s3qAM4Z+VF1wrzsc2WMBRtCGAXzHgAp8nlvuSIhFfAIrXxCcgi4f5fcyC4L9+fBMw/Q7+7+UbetI/6hHoEegR6BHoEegR+I8Rge9oJvHHDgP4ZBLEBIrJDxOhJgFu4BIg2SZBzdzj7tSZ726B7u1lCUNbmX1+nclWJvCNKU0JGgv8alJG24BfwGvYWCSO187lAqiyHRNNSj0AZGOwRE1RHqm7qiNJpjtXQpnlpWrebKxkfkx+qZ86mcqRGDmm80WR1mLSEsBJXupUOaPkmwIyYWEb97uJQ21jIwGisKZIk8vcCRliRHqAQdhY2TwJrBrIMdEuEEt5Gv5tYugEUDOzGLMlngDVMzEvK5mvMHd2W7gaq1/UYmXSa4Qzm6h2qqTTOwKqM52TQPV9Tf4Bqsz3/49fHwynSwEEAVgvRWii7txW8lXVIeTRsKQAYdAbIAXmi/MKfg54hVg1p1aoywwfywcFUpmIu5asJ+jFZnFVnc+Z9wB7S0jNxkVqClttoK7XHMNXTy9EEvo1KAxiz0C3gHzGg5Y3BFDfF6M60d83MkI9UB1VHs459QsPoYDGMg7KV4m14SEgxedo1GiptcHdGmDKsQMUOZ5rw94B71cwiYxW8pcrVvGkCsNa2NMxNNHH9S0warAE2LQ8OOfD6aZnkd/CWhu0ciqOR84l7rYoAXIfAqr390bDE5XqAQBiZvv5q8h/Obc44XJ+tUhgOMzB4mLt4xm0luS5VhKcu8q2xMdRACYBuOLui4GVnYz1+coS2gBcpWra5ZeSMJSCsnBVX1BP2KBV/VlqTK6Uy7knBcOH7+8On/32YLg4PFft4SxIwMZm4UN9E4gEoHq9i/29cBCzJ8r0IP9NLm7YVE7EVlwAbkap84ILxGo7xriBKpgYl2IANzJlLQoh9+dz3JzPL5bDuWS8LccV9nSNKZoA9krlaFaSB3Mw7mNKWV3pnC71Pfe6jdo4hOLC/hPlkJs5XZ8btPMd0l9BYYNSzJVkJxWDJd35VwapchH273LY7G9WtdRX/U+PQI9Aj0CPQI9Aj0CPwF84At8RUP1jvQY2JZc08rGYc7T6pdkLcBkDoxh4MHHmeRes/rH2GyhlW9pF3puczbRhDs+T4TwaUwBQ5bh3JcetX7RZjK+A6qbyQQG1rj2qtsgPxb2XNmdiRUfUNdXMFzffK02ayYidCOxNVaaG+qNIXTfI2dTh5psz1308l1snkrxtyYgnY7Wt7uHkS11WylHYRkfIgdqjgEeAKhDXUlNOS93mGHb+NY6PZNflcyxdBZwEuIRdJQZBgpb2wrgJ/CjbzWyRgQLlcZAP4zxM7VUm5Grveq4+i03dcK4qtWS3hvef7Q4///GD4fnhYvh/P36tfdQ/ISgm/yu1B2BEAkxZGkAquat0CLAOqIFN5dx4JJcxIAkAmxMKI+z+671LrhZL3IySItu+BW2AjpTEYcc4x9JoSoWUSRLtqi2OP6XRAsOuaVqjxXmrXEu9B6i++0j90nm8fqNSIseYYYX9a3JqAy0Hlt54peDO8G0lZ2LMZIde/V3LseoCV1v6WSOzSWMbUPX5mzXFGTouvyl3BBgsqbEBX+IVZpJ4sUvySY1Ngz7zNz10HyzzRZYKbjLS5zzSXtt3SQmdanuqMf7+Y8ZHQPJrscvP32SxKRJdjt2MojL+WskftoEVNHt5h8W9vSp0Mfco8eAUAKrgOzPLuhpxCwYoRgJ8LtC2NqCOiRLAcuH6qLpG+ux0IVZR4HCmjvzqR7vDmconffHJa43rxAQASry0DOP9YeOvlAMKSDTLXewo/TCYZRSxkOCrnTGWIZi/jUnN2AXsQzfnc5hRGyH5PNIO+wNKAatLGSyxyEUEkOJfCJSuTsWuwvLSV9037H+FwzgItMAw98CoSgNt6j5bqETVCtaWX1OPrTgC08haFC1A9USlbAJUw67eKmFqIPY/PQI9Aj0CPQI9Aj0CPQLfUQS+Z6Aa0JdZPBOmTEMbeM20GSAIUGWCyMSJzxpY/XOjFHaVdgNKm8yYY/NZzJBumVVAEpPslFxo+VkRVbYnrwTAoEvdNq1jsLRlKR1nAVj0nNOFKPFBCQOKZBOWcy7JLOdzRc6ZTIbIb2W7lZgVQO9M5SdgMMeXAk6AXmTC1u8CRFW9VZNny38FkgGR7GMQArNkrIQzcaTBSI1ngNdCJOS58XnBPksVQTH0jddMfvEMRSJoxhGJrI5p6S+wGGkudRy3VZJmLsmv+uraj6I1/+YnD4Z3n+wpN/Vo+OSrY+Wk0nccR8NAwdhuYTYlhDWhZI/pUlBjGClyTAGwbTGiGdAYlCoGgLLkLAaUGRyi6jVrWI+SAdMsLLeBVoHZ1l5MmYpxZVQUeDWja/AbgOkyKXoN0+YrbeYXAnlzeOehttUQODi8EqtK3wKIvR9AF6BUxzXCAkiiDjVmjbOuWVwjt+ThCocYhDlF0yPudimlgeTw9gHvYdAYhhGp27GXHYsm9TUOdm7BKUR6B8jiiksP2AddqcaRWWfn3AaIOfe2mFlClRTSMKw0+M7D8bC3zRiUdFWg7osD1e/FgdcLA2zawBu8N2M0EuKA4ywM3Eiffe7JADeQbUZFFRGkvq6fyilwMYiDt0NqL9GqgCglbmyABlupfqxw86XjYlbPlDvOhdjVfh8+UQ1kAcH/KfkvCykeT2qYO3vGuNFhvKBhw6MspvDAqAnW1hZKBaRHrjUVsJjP1H+upbbzuVlOrHN231LW5pLv1HZjnm2+pD3Z53S1GBYL3Yn8pniRgNI862FxJKUH1wcGHnm6jJhowwsY3GeuoSrJfi2SsM2FFsC4jpZbe5hwHH5XU3LqTCqRExkpreX8eyv7vbmj2uDpf3sEegR6BHoEegR6BHoEvpMIfM9ANZPR20dN7PxBwF/4k2zTnH2zfRizP/1gX1dO1LPJixsjGwDb5MbJVWX7ZrrEFDQF7QGrqSUI+5jc1LAjFtP68wnMqlhMJpVjTSqnAmd23wToFJNqykZ7YJg0F1i9HGmCCkgwKEVeS23SGCFNkb8CCg0+A2YwakJGawCrY1OKxkBV3UYyTD+YEOPsyQx06hI76r0kxDPlmLZJqqWcTtkMMDR8t/yUJ3mz+BvLzkmTWfoDiIUdxlXYpUWQ0Urqu7GtuqmSMTvXFUAqwP33kv3OlZ/6zx+9Hl6rtuNE54nEl2OQV+i+UqMVZhbgqVDaqdcGQQCvlKixqywMJgCMYwJU1ZUJzqcGgvQfAB3XXibfLr9TzF2raVolRW9ALG22Oq0GQMhTmbjXFgAV42b9A3PapIl+cXyuXh17Lp3oO6ohCov54lCVek9xHU7tW4CXJZsFYAy3cBCG9bYU1APa5xekBpIMvyXMJGY9bGvyXNNOuztsTKUvjE1hU33ONJN8XICqUyU5BxYk+FvxabmrGdMFVN2FML/h6wGUxfayidqyzLcwS0Bj+gygRmbLB/fvjYZ3JP/lQZmdrw4vVV6FfG6xhr5dc0fHjClgzDxtgVKO20rZ0F4IdAtVs311wWwmiwCcqlnfjFuX3oGlBMzpgAuBSthKFkcuxISy7YZzWVXiRp9taZ99Rfzh7pbSq1VPVUD1WiDQCQNqQ+IFScAj/Q1RqfNVzVKkuq0mqllczkN/4zsV8XS7ppZd63gXOAlznlwrwmVpMuV4yJcVAGZ1IpHXvVfnSj8l1QVgL/WbwjGRMi9V8mp9thrGkl/DtK4ESD226p/vf+W2Xmo/ehO7Jn7JVo4lzuFch/VGftsYT0fkqF6faAtK01DGy7ZZ/r4/egR6BHoEegR6BHoEegS+jwi8BUD166cdpiyAsU2UknUZwWUmV//68W+dSgO7d8HtbdsBsuFv8gAuAFpxCuY1UmBcL+kD7CsTPUrZxOm0eCxNZjH1YVtNcgWsxkp0vAZwqcuaUw5byodzTqWNlbQXpkKVt+eSMTBWAELksAJ9c/JLxcJuCLQwWQWNTJUTOlY7Nm1Sv6iNmLzMSAoBXTAlS/LxmGhTroYaqZXPKgFx0AsTcEkLeSArNiQ3WwsbR2xga+h3GEIDL4UPkEq91bFA73hvR2BVpYSUc7spZvRajOp8Zz784989NRD4v5X350I+Aq8TAVsIMD4Hk8KiuhQO7KWAJw6rgK2RYtDqoQIYzZ4CLN2HMKd27IUNUjeRPYMiAiZT2gZSC/CU/NYCcgajBW6QRJqNzgKIy50Y/PA5wDf5sjBYAGNiYaBl4BIwDPjanY9UQ5R+Cai+Qm4azt2CcuuRA1isvgU4tsUBSz4z0tyWX9+CLxOFznUOAOMBS8j53rgSExuALGBOfW5AtIFox9JjM8ctrOe2WkkeH0M7OrfSx6wloZCbNyCbblwaOAOkNVIgI6tffE6uKNsghX7vsa61EB7n8OrkanjxWiBMgMykp9lEFAPkSEa0C6jyPcS10Sc+Tz197b2a0gIYsGzWu5hv2F7GsF1+g319P3mpSf1C6ntGLqfAJYCVoOPcy8ZIb/fERu5qzGPo9c7TveHT3x0MZ8dnvrspGxNXY7GVAn2YZLEodUW9UgPXHPMSIzTdKADV5MhyobmcxfpzfZ2HyoJIAXEWARQTap1iCtbAqtlN4sB5mPUUyBYziqz3XK7AlKzxtVDN3rXK1mwu0856fDGMVWMVihspMu1iAOX7u1QBLJidXiHn1f1OSRpUEzKE43Oeh5L7yr6pQCr5qU10nnHaHz0CPQI9Aj0CPQI9Aj0C33UE3kKgGvDwh6v5THCprQpI/SbHyW8TtgaEPWXXE5RgTaaBTlgNPgs7GRlyg818FmAaoEoeKxPjfJ6ptqGB80O35NgLwTVdiVnFMEn1NqdiQ5HhkgOKBas4yGGsnMTUSQWUaooKcFPO51wGKEh36c6lchbt00JeqyalgFlkhjOVrEFSHBMnkIZYFk2WV5qkmjlE/AUHkKYAACAASURBVEdJF02YJ2JStkcClQJiS82GMUpK7mrKzZDvipSQbDgbAgFOmfg7t5OJM/LQsLkjgejR7o7K08hxWf3cFLC+EvB8/GA+/OLDJ8Pz12fDP32qnD8ci9U+QJlJ8lqTeUCqTabUpuXLCjGgEdbVmMr5pOTvhk0logDVlJS5BVSAs+YOnAIkdUUBVIBq2lQsnQfsZ4AObJkJ3MJBmPYE/6TOLF+EUQ3wMcgz4oxRExJgthdOt9wVYPXVK6Slt8srjdlt5loezxkaYRB51t1nJqzwVxnI3kh3YUy57gEviYWZWr3wGTN0APBmZAMYLTcGqPqahWHOoe+yffQnslunS1qCG+atSZV9NI5t6WqYZUvwS1oMm3ilmFAyxrJVHf/p/nh4uKNrreMeSV772SuZ8yh30nFTP5ETL4V0GbtmZgFynAdAFoDoOInF9yIQcImA+QKkRBEXlsUdRrte2szIjHNCGswdsEv90VMB1bMzCVu9ne7P1MIZxnLH3VanJpQu0kfvvf9gOD48HU6eHzov9UpGSwBygOBCoJDzdEkYLjIXqY5h2e4FIyWMrRlWO42zFpS+O0+WzulWXmrBaY3BkUW3gMkYVgF+7TLueFf/ke8KdDIY2Geh1/T1UrLmhXJUcQpmEelqFLBLjqrL4CD9FQhdK4XAY8Y56GSdykiJ3yMW09QvGFU4VhYAzlW+RiJj9ZvyWzCq/P0msFqD1ndbf/QI9Aj0CPQI9Aj0CPQI/PUi8AOZdTBlpraqoU5Fw9Pbb3h80ynxWQOod1FCzZA9jScXNgZKmkp7IrohN9+WH5vjAkjZDvAqma/f015jbAs9mJpS7qUkrxuUX7mQkRDSP03KZ/qM2qljlXC5HjNJ1WRQ7M9Upklzyr/AyuI6K0CLaVHrNhPiyEPFiMhhd4rsVoBBvKYYTk087QDLVBfmKL2/1OwYcDGBTRWYRULMJBUA4yqJZuSKxSWfFTBpzB2AaEksh6xcWOcowlpS51XAdLJDfqqkv2JSRzJUIkI/fnd3+PF7D4bffPZm+P3zkzDArtt6a7QDiEJOzAQ6TGmA1RTJM9sZfAEMImmNE3H1iy8L2DWm1SmhsF18jhS0gIzBJgZDAHazsQDSmPvwsDtwgTVYvzgfZ3uAuTNY3VacW13j1aAQYHc13NvZFIPItb0anotRRe4aUNtAZJMyl3kRoJ++5gwydo2bAuCKwPPfC5vgCERx3rVH3F8BHpHE5iRYPEhfDWoNeMNIGuTb2beMkAqqumSTd88OYKsKyQ3oo3lfG221BjgZqNJr2NGUhAFQ8SCarfTKjuTQ7z+kvNOm81O/UD3VozMBJrPbkQo3iW8rPWNGW/+hzzZVYqGigWTnZdLTLDDgKhy0nsUCy+p1GryGRcdfiIcBsVhI6pCuJPslr9Ospw7g/FMt0ticC+ZUn8OoAkBfffZymOqzC+V80ii1XJENW1Wg/q8FEp1nTF8EDAHAgFmUFl7wCB3uq5uavQGsvOTeXMgYCcYzBmU5NwA1igmXSNLJkZtqF2PnsOI4jKIC4Jk81otT5f6K5dW6lkNxodeMaWTBBBBQvLyMY3f71QMGLwReua4zFtrUJ1x/FzJ+c+x0XYGq0mL49w8rtSwM3oJVFuduTe8S5/7oEegR6BHoEegR6BHoEfhrReAHAlRtTaQYMPGLMLUZIt0GpibuDQD8q4iRXViJgV/7LrJeJmE8cMVsrG0ch9uxI/tlygyjGqa1MbKYKm1cCzwivZUpiXnWkTJEBUCZVK80cSSvcCZGc0Ns4niu7VXR5YxJq6SDc5klzXDlBcBpEkl5G6TC7M8ksxnWoNqdA1QpW1NS5Sk5Z9pnqYkpuaWAXQAyJS7gbbZgXXHeBWSyF+yk/nlObTkqEldMmUCFYil1bIBlJQkaiMSqJkAVI6etqaa7YlQ3ZaS0KedfiooCsH/5s0fDg/vz4X98dDC8eKNcXTPIBYILxCHzdd4r8khUtrCbOgbn7pxVZJ9Ioe0ynBI0Bt8AFoPS9NlSWL2fqD0m/VxAgL+NeerhUaENYYVp329Ld+tSNXrvmqwNAPnK6lwBuM6T5eQzMsyxl5yW2O3vSer6SAy2GHHyMdcXYTwBs/Z9th41+7gFA/Li3N1mxiwgEFatFK0BNZWTfFeCC/O1ZnFB+yRnl5zYIlL9eeX0Vh+C6XUeABqD6wagiV/a4RMzhwbMCZrzRN1vvg6YAiAa0AJVDG55tnuuysXY0VkxecKiCzm6w/DyaC12XfeD23aDAelcLsCe2oQpdf41CyFc2wLz7XxafxqznIWYPHm4HRylBfgAqvRtQQkXsaJXZjwFv8SEsqDgBRBAuPPIdQ645arfT3bHwz1J1D/+6IWk+othEwDKORZbzCIOg5AcVRY0+CmBwQRUrp1/SmQiCYe1bX2LGZSAo2S81CQ+XcpLG1MntTFRXjpBXYqxtTGTFxuSG7yWzNfMKoHjOOeClaFph8tzFmMEaqUWuFC+6krg+RojMq6HFgeSA0xcyW2VY7C12oBRfr+u9EunMlKYJ+Hyq09xGF+JUV1dqxhwsqQLrLJg134LOQ9n79azgt//9Aj0CPQI9Aj0CPQI9Aj8lSLwAwGqAMNMFBtfFXlue9+iw/QQkBLGrDFRed3chZtJiIWdNTFrYJTtaCNmI5lsAtBuZb6R995KfTOxa7mpOUYMdGJOMx1te2IOoBiLebRxkqS4gCkmvJfUYtXBmKQDMLc1eRX3acCLy++UequahJNTCTO64c+QBc+c3xdWFGATCaQn4khUBUypqepIYLwDKwrLS81VOuO5LBJSWL6UnDFQJSeVbfWe/NpNgbsLu7OGfQPsTiX1nc53hq1tPXekf9XfK6GhPYHvX0n2C+j4f1TqgxIhtpEyexRXH0uNAarOz80kHgCPxDaOvjFSiplSZMkARo5tFsro6daIB6Dq9kKrWkrpZtneoDBOsMTYtSUBQgZ1YYtTU7XqhRJzAJMvSBhFp5rSTqE4nwvASM+HMg96sr8p0x5qqCL7dOM3LG1DfjYwogsFygMC2Y4+p2SLmcLqMwwm75M/ijOwL4uvl0k6M47J6Q3jSkh0rc144zYdOTDnaulvTucG3DkGfEaj3iggteWhNvOm5ArnOtAf+rkCvMVZyO8tdieGGBYBhNXco/uS/wr4sV5wfH45fPqSEivIf9OWx6v6a/ZTr5377OtaixAJeTHHZfTVTIsAYKBbFh8sac3+dpQWaFxKIr8Ui7pcCoAWIwkjCmvJ/dLydjcFHLfInRUbOYIdn20Oj+/Nh88+lvPv6bnjjcuvZbsw/xq/ljrDdHLuOAAj12WRwxLoSGhhQXPTxU+3OQJzJ8KSLlRuBvm7fxM4eTCv5cT6jAUXnThs6QXSY4A0kmX1f0Ns6eJc4LVWG7x4xeKGQCsg92oEo8p9qr4p7xbncABqBN2krwpQ6x8RI0eVIUn5qbX6reUxyYD1vRjX9JrcfBhVXNZZuPOV4ar4vPJoULze9j89Aj0CPQI9Aj0CPQI9An/hCPxAgGqbJFn/qX9iMwW4rsWKZKrMtInXmahHntZm8I0RSL7prXQNUMmTCVeTE6dWKkAUgEUblJvxdtLENlYRZqFxJpp+ug1MlEITtb4y0RagEMsKONya6djKUSWHDhaTnNWxmFBP/OQEDCMqqCiWRXyeQCFg81JEJbVTmdgD2KbKC8UNeELOqWqWhgSEvcsEGJ50q8rUZBLfJpPJ95tKsktOK4DV4K0YQ8tdyVMVULQxD+fu/FQkuuTXptNtkjwdz4f53p6cfQVSpwLisKrqF/mpv/zZw+HN2eXw+6/kHqp9MNohH5X+0qaNfNSvlnPqHD7Ovbn/kpuqw1Oe5iZ/dhOWNOY6BhAFAHwvFPghJpwvkk/2N9DXodYNJHqxACAQh2FO38Y8jR0sF1ofg1GiU8aZeCaZdmMb6blZVq6a9ntyf1NgdVPOtqqhegIoCOgzeMOMyVuaF8wYIS8ZgGhMhnwUOawkwxp+gNM2YpHVGo/W6ESuGnYzuZne26CWeKaGKCDVI5RrBgsN6PF2AcEm42ptJjLcjI1cD7ajHE0AV31VebwBg7CeML9cz4AvyVEFDGP6lOOEIZWj9XQ0vKfc3akYP9x3AapHGhMNbHNIzhepboAw/ci1sUkRkSOn2PdVLTZQP5Rj6Fw5Vlu0gCVdKWC0gUx2odenYhkBp3Sc/q4l+8UcCVk4241gI2F/kf3qaGZX9cWj/dlw8PnL4eRIhkq6Ry6obSpAapUDLHkDgmoPMMn9kOjhvqtjkMNreTE1UGFI6TPSWh1LvwHE8ALzJ50AoBW216Zdut9xukbGjVPv+fmZQHDAuHNuBb4vz1fD+RtyTHXdlaPue4AFFi0EUFvVPLW2hWUFdJ6szwyskfxzTRdmTKXeUG/x/o4uhTFD0HXP8duotmXZpH+YLh3pexjWu4C0MaodpPqy90ePQI9Aj0CPQI9Aj8BfNQJvOVBtPJCn0p5Y5YmzLsAwDrtIcm9rrN7ljsy31D4xRwoD2oBsytak6iTfNeMkcviQ0/IdACgMSCTChit1UWIuE7gI6AzrFYjg2bf3HwvEkoNKvVQmiNeUkrDhCmCKSXAYJSaVdotlIs575bGa6TQbKrZVbUypzUruKcwsOaWe/WdyDDPKxJ5pp0vI0B9P4EN1TQVSXVYGSGvNr47rnFD6A5sISNR5kMPqGotBVWwKQ2tAAWMrSfPO3r4Mn3Z0Ltp+pjqUAqI/eu/+8NP394dPvjwenh8u9Bk1Y2lO52hmNGAkNGBiFOAIc5q8VRs7ldMw7DBuwczhDWg8PzavGMaNKwnL6z4lp9ZhbyNF7w0yffrFsHKebAugvCO3NcjgylqCGhMp2k2tVdBegWufQHJNnwmo7u1uDq/Fph6fYQAF7misZwBWe7BbSsUQ55K8mkwHXAOoA1TZ34AM+bbDb1QWFbbPN/VLc+MWuAWQmehKnmrANGMrYDlANgDZ46PAdhYyAhTZJkRltemuYy6VccIQAlziymtmEYMlddx3jsFuZK8sTtDnd5Wnen+HBRHJf4/Xw0vJwF0bljbMQtZFYn8vLPCXsY84tUA0ixMVxZSjQW4MGqPDTTYcSTIfAcgA26cycVrDopKnKqCJ6y8mQ8Az7mgvUghozrXIJBhnlnRDxkWP7s2G8+Pz4eD5G+et4tYLW0yuL2wtzCX3CFLf1VpMLEsa7pO6reMitbXKQcEJiI+5UsB/Mfhc3/pspWNeq83Ej4UCAWDlxl4sZf5EaR3L2NVfStkoL/VSJWlsaiYwagYZFl1/behk9USkzZTHIg82NZN5r++di4r0N4+68i43ZQWHIXty3FcqU3M1vNZWjU1lj7u/qzfDur/oEegR6BHoEegR6BHoEfirReAtBqoNbrTV+7scUyZO4m48wRI/4eft6n/jppgNsx3AEjaVNtiuSYY5RphVgO+tcRIQjTwuWufhzDy9S4maAC0m5mFrvd8d591sCyphW7JBxZSS+QgrM+HbuJcCLMkdpSQLklfYEA5oslOT47kMirak4wRYTrQdQNO1UrUZdRVH1EoRKHB5ERgps5FhfmFwAs0BImKHkD0ytRYQpkUYFMCY80cBpkSIsjPaXxlzcvAN4AUUyojYOa8WYNPuZD5M7t0fRgKoMEEbmEZJDvzLnz0e3nm8Pfz648Ph6DzOvZsqVbKJjNgsGefF3wKtxebBvM10noBh2EC7piIB1jlN3UaifFuTNCZDXD0DsJLrwgCP1JavmdnKEioa+BWT6WF1CyAtt2VUuHxI5L4GTv4021k8qf0B8TbuKUD4rljDbbHkB8pPXao0DVJtmzNZn5sHl4Zm7MwLQCxQFrkvuccRkzv/kBHa2FSuJ/G2XWxAaXIgA1bDkMLE51zZH6ARp+TIreOzTMkXxgclkyIt5dHyPnntcWlpL2AKQFdgW9+18kAwpSvyQEHJfK9+L5G+AsIA85RcMiBOruzDexPVVMXxWXnYkoB/eiBGcCFwBcMJk8hDXTGUCpWafGmxi8XROo824L3pJlhc4O5JXq1ru9b+lnALWJJvzLVcqoQLbsMLgb6lgCquumNJYhkdLmejfO458RLD6TYvFsN92TizVPX84y+HMUCT0i8AVp0jrrvNAOxCINUgkpgBTG1iBOssO6IrHQ8ZvpnffE8JG989OlmXr+Ea6j9L5aHCxI60IOZscuTQC4HVhUS5lvnmdwDBB+VmnCXAvjJhox4xfaItgDj/+E0Ifx9VCdey3SMZtVnUuwk+sXPtZZqJAgNGG9nvleqp3uan5vfu9nezmuh/egR6BHoEegR6BHoEegT+ihF4i4FqO+uwAmFBv/64C0j/WJQAbtREtaDzzuTrbpmbBkoC8sJUMWVNWYdIfXkHUMVgKVO7TPoq0c6wIvuEEvWsVH8pHyMmUwCQ0i9XgK5ivDZFsXJkgCpPinROBNhgX8jh3NsWENRMnzqnW0iC+cfkXoBjjaTQ0sPM9plvbkkabCmwJt9MQF3zFLdf7YerJ5PmAFUxtZIdh+mkO8hbVSpH0mByYF1P1eYxcRKmfWqeGgTTnpjU6f4+dKzPelNAdSz57//2d8+GbZXk+ZePX2sirZ44JzOA3aCCXFlAlI2NAqYAdpMpgDST5gAj2MfUhjVwLGBpVtTsYkyJDJnUbkygOAekpGkbZpLvY5wUcJap9g2PeINXyUGkvivgi+MbHGhr2KnG1PmSFpvK9cWh+F3VUJ2pdujzA4AM16DK2/hIBTALsxIGGNc2di4VH8ChiVBtH7PYnF9MhDKEAJ68MJCsc6JpM8UFLzzmgkkDNsiphKkuptyXkPekJpPzysYOTt5zWjB0yWclvrzmFBjL4TeRFiOrBawmkloaKkDGW8JsAyjuMl2HucbyB49nw7ZkquRkfqEyNS/fJMfyClaXsexrTlPJpMz1TB8SFlj0SH19VK4/jKtzT9u5BtYilV0rKPQPEyJkxeSqniwWqqWqJGLkuAJ0xHOC267YzzHMpwDgtZjMDUnn72lhaFsD8eUnnw/XsJrsU/nLxITx79DBZpoNzUIDLCjnTDmYM9x2q4axL4v7357162DWXIsblJ8BqNbClxl+cmnVT7fZ6q+yMmFpuC9wHXM5nAows7LhHFXds8iMjWQ95qL28O8WN2IpBprCJL9dfMsCHds2xpT81FM9qaVag7fun9v3bRz3vz0CPQI9Aj0CPQI9Aj0Cf70IvKVAtSaqfzBRapOmu8H4+nZf/65m7+YWA0IbaElOq6fGd3bie7ZNzmqT/VKKhinmaFBOpsFogzzJiw0wNe3oYzRGA9rn+lolZyTX3ZCDr412SgYrNChnUZrVvk5VxTxJIFCgjbkmQG1/tjPsyFF3W2VrAJV036ZETHTFpgAuAFkAOjAF38XQhWmnoABmQDCgAAmjFRhRTJPEzlLBlVxN5X86jZOvYTurvql5Ruep2g6pmFQBU0l8p7t7w/TePed/ciwcgPcf3hNQfccA4X9+AhujvZTfCdN8VY4/NvvBYRhJrdnFMHyYKGEAtKXtnWOLlLeYvwCnymPkihj8Bt4FoRe4MogM0xpAXQDGQDVrBv4LJEImzWtYTv2FzYaJQzZq/r3l6hZTaybX1GXGG/EGiL3zICzxwWuAS7ZpstuMigLICaX6FtBFrMF7zh3lFAxUG4sZoG5vKEaTwWaMjpDdptZrABDDx9gXoyuO57bEnCOzBnoAQDmezz3gPrgwTKzZXjP/ANMEiOvTzKYsw4UV1L6WJyNBtRFQrgdMreuA+qQwASqw6cNdqkzNfHh8Hzftq+FA7r+fvzwv5jimVeQlW+0LeK7c0xiC0X4WjNw0ofW55bWBn8d45LT0EaBqt1yYVfVxrfcwvoBU6qBSb3UhSfCWznXHa00aK+o7pkvrlWqGCvTt6pre290aDr98MSzOyPGMqZUlwFw7g/ksRjjHFMCsY5AfTixw801OKnebtQj5edG9zcJSY/rNnOo7gO21+x3ASxka7mcu2kplbNbqExJgg1PlqbZFqQvMouTgtaBcDQC0HIevXDuZMUIqxK1pXMYiC2qMlozJWwVKS3fIr1bK0wBUyU/tjx6BHoEegR6BHoEegR6B7y8CbylQ9ZS5ng2UfNsgNRCbadntJC1gNVP2TFib+dJtHdU/rB8YcAoHpLqhdgBu+/LXiYcCeOUqbEADCmGiyCxan2PGgqwXVkR5pjflUzSxp84lZkpXAmkz6qgKoVyWTHNPEts91SrF7desCwBW23HUlDMpEKb3lr/CMvK3gAtntiWQPNGTSb+smGTsxDHE0qpMDm0CWpzbRxzYV5N1GBiX5QAQUQYGkANL53qpO8MMoCr2CcUjgGsuCfD7P3o8/PKnj4cvDs6Gj5WjSh3YEYZPkisHsgXcuMfOKU1eKcAO8Ml7ysxQBsTg0UC1gJ4J0yCVgK0AGMtsza4iJW7XOWZJNuMpQOfliJLjGkBgT8swgH2F3SPmBv9h7Q2O6VcxXTa8Mf2YPFiAyv05QBWAez28OAzQsMtwAc/m6Br+NmyqwR1qzVrXaOAQGXDyFg0nDUQtI9Yh3a7Po3JTiQHXn/4WWwwbnyWXlPbBMRlZt4EHOaEFQlsuqZ2Mb2KYfmUo0X9eJHb0J9LkmCRhWgTLV7S+gRxMtB2L9VhpPDeaGtD2QIjwR0/mw0zy6HO50378QpJWjI8cp8qh1V+OCAjPfcq1Rg2Q47OA0MykPL4NsDFFYrxj8NVyXgMOkeTi/EtfKEsDQGVRZyFAuqA2qgbsVAsdnKfNiAQGV2JdN1SndCJG/P7ebDg+PBxOj0/cHSTDdlQGdjrvNLGDxVwAJJ0LK7dhGRXBpDq03FOOWd1b+rwsomKORD9hPznBC+WQqhwOY8/e4/oNsBmTXH9pF5BMP8m59Xh33m2Vw1ETK51TrjU1XDO4qIiqPXz9owZJWZrcT9woANkoQVKxNooR31cGqjr3P8hP9WXpjx6BHoEegR6BHoEegR6B7zQCbzlQZVLFhCoT2G//aIDym/Zv7EILQSZ12SMGSmFWM8GLfJg6qTCaTRKMHBemVE/VYHS5EYOg5KCm2yCLQFs7m840EbUBkj5ZaIJJTp5YVCEmA0lYUIyScAreUWma7flcMmCOoj6pSdxtmZg2oEopCkCLy7i4tmYALewSh5jL+IintxGbuo0UWXVQZ2PVYeVYTMBxxkECKkA9wuVWTdjhFVYmOlwztgaqO7sqS7Mr8CEAChOpSfW2ZL9//+F7w3vPdodff/rGEk/n88Hw0m/LOcMSG28CRKoUB+ADEDc1SIVJxdwpuZHNyMfgz7LfWxmwT5KJu0Ef5UOItZFe5ZgGbPlhcJdpe8xtmsQ2ABiHXJsUlfzXDK4Z0LQRyBwGz/U+9eHDHQHV/dFwovzLV0eVQVogNeMloNosOu/cl4AXAy/aL4BoBhAAU+AbE6QwwpEEe+3D4KbOUft5ey4SoJY8YY7n13my/mFQhEyV8zV7HJsvclXdaBquR8bNtcZT8pphcGPaQ7+sPtVBnZvp+JDXLCmwABT1VIkAoL0xnsRyojENUL23I1Zd331xsJQjNKyfLyhXw/0OpM4CBP30wPW5V/4nsec6MV4Bf5YfZ1uP0wKQrjNbLsDkjXKPuEYu7ZDHqecKjTb3BjJxWE5qjcpYaUv5oozW+Xw6nJ+dDm8O33i8Af6uyWOFvbR5kZhQStPoPX+XApRLSs4ABnOr+5GxRn90XO3j0+W4nBnx04uxclMNtMl5ZQFA/QSkc908Flk+IudWx4EhRpF/BTDGOZjrSm1YX49cz0uxsFqF8bVoaQkBoU09kkWusKleqameNpUI3PmZnrCp/38XCO8Mqf6yR6BHoEegR6BHoEegR+DfEYHMW97aR+Scf90HkzfVgfEUDhaU40UOF+4jx4//6Ly2axPBbGUgMtlLPiZzQmszQQva1661vGciC9pT27ZXzaw2JTMEUAVAKT1DHivzx5k+u7e1PWwrT3VLLKdddyGzDGRlEqMJqfPOmKBqAmwWsUxpcK2lh7SHzJdMUsA3+aoTtbsrkDoVeEXqy/6MgIkdgTm+gK+YJRiutSSFFnoiCSZndCbBsEyUkPpOqfdKyRm1OVct1f/yi3dl/qv81N+/tokN531h+WZjz6r8DUyn8xONHh31VgYm9VBTngZmEGaX+JuNdKABjg30W7xZjCMyUo4UF1ZyRQNSAzTNJDLKfaog2cpzlJyWkMHkEsMwgzGYCsgM6nA5F59JZL9cxsd7I9Xd3Bhen6iQxxloso7Di2Bog2szwAZfXCf9YU0gIY8xE0BFoArWMzdiQTeOaSBefde3lnXraTmu5bKMHa49ixS1GGBAmoUKht+qaukakJvFzDm0Q7l9jurDpAchr6mdCiBuTC9ldMJYsgfGXc1IyFJcoJGxFixmSWR1sCf70+Gpnhz/8Hg1fPkqbKCD6EDlnNOPkisbYOerXJLkDps1BHTeUROwDdtyS9FXriG5qWxjMKe+sBBDLihglZxUPmetaKL7aHS5ENgWAwnrKVaVckQXAnwvDl4np1efXctB12ZPxFTsLIAXcAyYPFmcDedqw9f/BnbnV4Suc31hgHPNAvJ5sGhg12DkxFVCZ6lj+TeBRQFqvAKQHVR9oN8LTKAuqA9bTDFAubH/XsiQCZPQqtvPlUxOfoBnFB9xOOdb3jOqYVtRPQTQhk1t5brcSH/0CPQI9Aj0CPQI9Aj0CHwvEcjs8Af1+LZdZnLWaop+E+hlurijbZDHUuQe6VtN5JOx6OjkbzNSasZMTOzEYjDl3Lhn51tyOK9Vd9TbwzR5Lq7tZbLi2bTagFGz/HEGUtFHmCrZDRcWlBm0pLliPnc3Z3L+lXRSNVgp9bJp0BIjloXz0DKZR7prYEfpCm9Cnp8MimSOhFNtY+62ZMoEMzsXKJ1KYgiwhcHZtJut9iU9DsOnahOQQy4dU7o0wgAAIABJREFUYGsCOFXt1K3de2JDt5SjSZ/UxtZs2NvbHf773787nInh+fUnh+oPua6U0WlT9zJR8vvk4SFtpWOwaGMB8RkmT8iLhQ4m5LESD86OvE/rKf2fXAvvmlzJuMwC0mvBAKdTwBoEoQJkGaneR0KagBmEGvRx/rdSWrfAvjZ6Cj7gYXB3c/Dkj76zPxZTOEj2Kw5KrCqb0v/GqjXg52O5L6DTut4GnSXfNnBFmAmbFcDsMWNA32DrHYBK3mSBt5Z/CsDHIIg4uJwLhzGgJW8yQBOJtWXBatQVkAC6NZ7uhtcj1zFiHaTJV8MOLs1SAoABmoqpZbfhQnEgtmQVqbG2Mx7TtdvV4sUHj+da2JChl0Dip8pTPV4AsGJMZLDOeDOyK+DKuChBQuTQWYgx2AfYuV8Bf/zjXsP0yDJf+iDHX+fTVg4tbOjKtU8FVDVGcculEulU9+m1ZLdLMZqwzleLYwPVDd1bz1++5GoIRIp1VRwtk7fDL1JntYH0V4D2dHmmfFXJbHW+9Mm55gabNxwxJ1Yy/VxHHoaLZowFCpF+46BMjimMquIGW0r5mpTVqWthoAqzitQ8zwQusbvSeeBUHH6bz1O2K79RtNJAKq+by7lkz1aLAFTZjucP7P8S2r3Z//YI9Aj0CPQI9Aj0CPyHisC3RX0/wJMP4Alb9E1AlRBQ5gYWlUldqx1ozuvmGSOmSjQ0+2PeqrYHoEhKK3C2Iekgs+zIIwGlgFRtp0ktximW4knyB3tJPqhe1qQ+E2GjEwCkmE/KxUwFBLe3JQHWkzIyMDlrTWiTTQkWMM/kifREbZJDyVx4YhAqWGpjIQEvgSRK3IwFVmFVXfxEpwSgvYjXlHM9ZQZsOaWBABNp07gCvcpDvffw8TCZ7/r9mP4LlG9MZipJsz/8t1++O3yl/NTPXhyrU2JmnTSaXFFDSQAhfaEkD+xsEiUj89VrzIlcV1Yf873b5/xcUzUw0XLNlntqPjVANgsRbFzAFZZUaItr7u11ELOlBoAh86x8ZbGA69RMjcy0whbm8+wfcyP2DYAkj3AY3nuUPpOfSskW4w8YS7db19R9uvM6m/jRzInMsNaSA02YWYWFMzAqlo7FCcBtk8JashspMDGaio2fGM1nOYU+Anude0xbbEffYFWJr4E6YJa/jFX9MTDWMbge6XYkv7CVHAvXYQCVQRJlaWAwA2SRErtmqGOUZZ7EKrVn33kws/wXSfMLsapfvMattq5JxaPlEBN7GwoZaAdw+zq4d+5uFmtQFNR9zbhZShJr2S9MaoFz1xrFCAnjIgHOc7GRSHVX5KMaCVMeBkmv/q7OBQ7P3d+p2PlXBy/0mYAfIJXxrh7QFiVliCvgdLlcGCBTa5WFJJcI4r7RPcpnLEw0QO3FigLXzTzJjLSZ3PCvWZpIjAHW5LG6vi/XENZXvx/8hlyrFBI58Mi087PGqgrbUaZLx/bvE/cEv2die29K0mTsZdTk/oQ9DaNKfAGp7Zelbdv/9gj0CPQI9Aj0CPQI9Ah8PxH4XwCoEtg/cZrkmDJxc13UP5yoWa7LpK+Mi3KZyAlMjdHMFJliqg2ZFm3KpZfcTGb/m0qcvF4i79MkULlwom08QbeEVczNppyAr80c0kyQEEBTENV/6ff2xnSYCvxubG8MO2IwkQ8iyWUCG2CChFBHv6ZmJeBYwE4MLWAPUIh8FoA41qQZiehEZk6Cqp6j4uhr6TDoyjQa2yIxRDpJriKuv5H+TpWHeu/BY/0FqGbbkUDqaLo9fPj+w+Hvf/pk+M3nb4bDk5W2F1DVvky4meQDNIlVXH4FlpEkA5oAJTCYtE/KK0BRSAnm76YsjQ5FG8kNDeBq0K5JVHN9ta/OHbAEIDIDF/jq6bjrhnJ8txfQE0lu2Ko45uY1Um2DJbapY+byJHeUkjQfPCHyqrmpGqpNnssVgfVm12q68mUzBjfE4OURQOwFActlI4VNLmixmGYUw8y1BRbwDHmXrhrjbyODdg1eH1P9BiDSfknCk48bua+f2l641iA12D19wifY5kssWADtAEgA+OqDpbWwpZbdZqy2/nC96OcKdlXHgCwHINMfQO697bHlvxIGDKeqpfq7rwQMSbKt65KrxK0hwAeSNkvIWCEnNefqY9Y5209XY5RPUAxcKH6nqj8qEjJSZa5h9Y/YwlqS53muDWBVl8tzxYL8T5yzic3a7CjS37Fej2TH/erlC6loF4Z7jBfuhQu1sVC9VUDquUyMLgQmvXCh8TxRaSjuJ9hW9+2Gzc2tjZR3Rdmoijlx5MLgHozE17Ji8CbvcRR2ULIo4N8FJL8nC32v3xHclRubygDQ8UNLS+HBwoN7zQdt4e1mWStxpYayf+fYxhZO+os65G4t6roo/U+PQI9Aj0CPQI9Aj0CPwPcUgf+AQLUBlDb9/XMiG6DzTYxryylrkr20VjTQTdNM7TUL35Tx0fa2WEkBUMyEYL6YkIOCJP215BfJHSVgYMC0nSWQTCw1EYVmAxiMp3O7f8JmwuRM55Lqyqxpqu3hUhfKQ7vQhNSMq7ZAzusz0PEmAEiBVnJNzYQKmI4Bqxj4CNDQLvmooCzB3TBv4GoDQaTDyGRTemPNpNcy3LEY3XvD3v6jYaw8VQM+gebJbHeYC6j+w8+eDc8e7gy//vyQObRAjoSVOnXnAnLGnCf4w+iwgLNZWQEnaVG3Su5rZ1/1B/ABSDFJaEaNQ2b7QEzetxzOMJh2KtbnBgDAZG1v0FPb509ApIEH518glfO2ZywAx3uUNNvgNVw6199XR/HZlfnVT56ODYwO3sDyOiQlXyX/FlY0R2bhoNYckvsJytR1MuFWyk2OCzdvMyL1BfaXJ0RychsDmLM9gPvmrDJqg3lSP/ZmTJZE2OMi4NNLLoBBZN51fcIgY7DEdmHjacTZ2cajHDj5rpbXApT1HgY/dUa5PoCegP5IdTEDAqjCEGsM63jvPypTJe378fPF8OZUwKit8/jYWaTJYgStpewSx7VKoFhkvkteb4Evgz0xncpLFalaWeV0hD4EOAIsyU09J7fUxkTnQHmPFcb2le4nTI8u18d6fWqQe3T0Zrg4P2GpRucDK43sdiV5+7ncfnHkDRglrlOUBYoHn8EuR4JsH21fD5tlwYDqH0CV+8Kwm2srUMo9nWxwcmCp6+oT8TjBwMnjRed3pZI0nOQ1UnMCA6Xunw8GM5/VYPDgs7ewn1l8a4ZKcflNpOgfsl9GNiC1LaTcDKL+okegR6BHoEegR6BHoEfge4vAf0Cg+l3EssGBBobDqG6MdyTn3RY4EcOBO69leDFouqbMhXWVmoIrB9XbGLQK4MLonWkiatWxwKFA6XgCIGR7CZPF0s4FDJmwAlANGNTuFOApB19kvZZZwphJaowR08q5mtp3LNCrbZiUkqM6Ja+0ATPMfphqa6J7iRTSLCsALqBNGXJhyLTPrnJTd+4/FIgW8NXEfLyldgWo7ymH9h9//q6P9dEXR9p/S/0LeApQS9kZWNW46XLuxE/AUzGa4nasmDi/05Ln5JXyoM4mnwOGzBia6bwDVAuWGQAYvAWAGcyV1NWHqkeRqpYaA3S9HVAU8FMsoWNTYDDgvxjKAqkwpntitz94Mh5OVHLl6DSAzCDbQO02NzHS4QBtmg//eac/eumcS/otQLIk/7O2s6Rb52TJrXc2XLfjrZWxgPHSGFPyBlArJbJzLTkScWyPdlyAqkGzW7rNZAS6ANxuSvoEqjsOMawqYyJLfwMQ4ZMbiMasyM0CTNnGAFdvAZQ2Bboenj6YDu88nHmx4eBIpkoHixhCOeE2bLBvBR87zHcQc3oPlLLxEGeuz8jnZJyahfZxwvC2bcn5xCmXflBGZgGTClDFVElAE1cr9rOsHNMw3XwX69cqVXPie/Po9HhYnLySEoH7DVdeclvXw/HZSfWZvHDyxnOeIX4D6tnW48+J0jTPvQTzDltO3WKpFqjbe61PAbxqxBJnXhdIvandW8w29VrVARsvXbGoxWISJWscaBQbrGIA9ksKTztqP48GRLnuWkhzb2FQU/c58uBuoHR7x/RXPQI9Aj0CPQI9Aj0Cb0MEOlD9VlchACsMhWEMs1N/BjO6IVAYhkLbSB56rYkidRA3xpVPydYAEBkRbQg8bkgqTH1VY9kzWBvASQyRkMjaLViTd1jMLbnskrPmUiQCphcyWplp/6naofQHnAxyX6agUzGqyGUBN9uql7pFbUa1tS2337HYTdhDAyqjItVxlIES++OWy6SXfxILC+xK/quJPPvv7t4ftvWczLbF7s6GyUQGVDr+w/vbw68+fGc4PFooP/VETC6SaEMiYQyxmmZCYRn1WsAU+bF5JktoycFF6hvmkz47msiBOXVK7ugZ8KddCqjehXuN8eYyhp1ObiZgAHYreCdgqPGl5HS2WrZ2rIUxBAKZsmRLZNLFOdHVkn6yEEBX91Wa5tn+5nB4eiXJaY0AwGqwapjzINwaIskTdR/auVguW1JeRhQ4RIDJELHKs3B5yAMNKC3wVxplAElh61wv59U2Rrnl1ob5jFnTbb5tA+yBzgGCATz5JNEImCX2NigC9+gvPTS4pD8G+pxEORrrXTi5MLB2qbUEFlOlsVhoTJVGYjivhk++OhOAJNe1nJrNinMNm9zZF9TMOECPtpxDW4sBRAXm0qyg9nP+bC0S0OclJWSo+4oyQH8xJgKoXuovUmBK0lwTbzOXYDxyQI+F/yRL1j4nZ8fD2dlrKRG0nY6zxoxJgPfw7EynJwmvFnYmkuWz/0J5q4F8MnXScWFH7cRsmj1xNIjX8ai1yvdr/TY4P9XsZy1mAMQxZtL1ukbuTjx1XI5vAIvseqH7lPfkrKrP2YgVjZTRsZSXVAbOzUDVyyX6m1xUnrmKuP3yLb9lze08Y7Q/egR6BHoEegR6BHoEegTehgh0oPqtr8LdkDEBzMQ8QFVlbkA4lOeAFTSroQk2VqsuUyNWlMm0AB55ZTbzYaKu+eQV+avABMlgr2ESAaqm6vQZTqSimwB7jR0DJCDpBawCRuwAWuBqZOMksa1qg5I0Nj8SOJ7LmIk2wBZgN7CJuKJhoby8gMK4zoKUY8yERHk0bO/sDXOZKU0l9d2a7QisqmSOJL8wcO8/vjf8/MdPht9/eTi8PBRqU39aDqoyVC3rjdxWIBUTJc6bqbvOC6kqbCpOv3SGiT0gg7/Ui3U8DFbybCDP7CXMEYDemtiAyYCsYqfYTy14U+tFb2WtW+QHc9UMeqKbJfpxUo0BE2xuQFfl0ZYslbae3Nsc7m9vihmUqy6snVFb+h1sqtboj9tt9GJJiOu4HBtJKO7FXDhMgLxt6NJi3+Ksy3nflNgplG7BrQ10Up4mxlBhkw0z3d/K983bgp8VT59xYkYs7oo+m7yas3dtUmOk9IO9PEb0ADw6v1c7w266nI5vBwCqxhbsX+3HNXv/8Wx4sKfxoev+/NVy+ErjJbLl5MQ2sJ0lhcQPLIyMmMUYzhGwZ1DN2C33W/ZzPzRuL4qlhbmkxis5oDEvSv1TxtdCZVxOzyXzdT6n6gprIWm1PtP3ylPVPbuWTH9x9irb0K7A62p5Ohwvl8PZgrzVnCv/MGmCHR2ZTWX8BniyGORrhuRe19S539RexTUYENnk32ZMA5g9vl2ztUYegNV1ailbo8/0G3F5LuCsfFydXECq8mlt3sS2LHThzuaryTMLCVUB2Ne7djJQDUAFqNYqiq9qf/QI9Aj0CPQI9Aj0CPQIvB0R6ED137wOf254wpiYDbUoEoCpmqtMjMlRRLWLFJe6o0jt9IHBKhPyS/JToVvIKRUYhW2dY7akr03RhZ3cdJ1Tow2bIzEvRrIJwDS2qbIYM7mPMjmfaMK6rT5YHqq5K66k1FWFqUGyCMiFwTu/kuGKJtQTdJdqMy6u2lbvt9QJ+ryzu2uwPJ6oVI5A60RgdSRpMmzXh+8/Ht55tDf8j9++GE6VtDnSOQBOYUJHAuYjHdfgnLxWpvbl6AtoxYQH5SXA0c7EBu5hVCecl6Wtmmar3y6pYhBELAFu5KHG/MlYU3/HNlMCONFWMF920faKj0Wr3rfqpNa3zheGGDRgyDWH/c0Bi42kr2aHh+Fdsamc1sExTJ95R8suQ+iGdaU/kamG+TRoJBdYm9jkVY/0NVLNgqlhWQGbesH3mB6F7AwQDQOcc2I7g/UC6fQXYyGOBdDO2Ik0OVLagMItm2yBjCSrNqWY8ZO6rSkHRPutZqtzP1saqtcFWo5qXHVx2719AP4iWdbwv8nDhZV9uDce3n8yG3Zn4+H4fD387sszMZvJE8XBlvEUDTeS3UQENvT22ADXAEGXyWl0KKCcj5HGg+eoS2smNeZJ1G2lTytkyHqeC6guBTovJel1nWG5/K4FVJfKQV2JNTWgXB4LqL4WKytn35XYX+WmnitHFElxc552SaHKN90gfrXOgGmS69cimSYIvkZZTOL4Xhow2OfaSzFgVy29s29SFrcwVaI0Djnu1zJ+YsxfKWbkqdpBHHDKbwknzgEMbrOM9YfGb3waFjWsaozjECMHqH4dpNZA6eD1zpjuL3sEegR6BHoEegR6BL6PCPy5SOz76NsP7JimNzxZNDiEXY27ieuiMlG0iRKlWwBWwEykv0wi5Qzc0MumJL4bu2IdXbJVnzOxVT3UEcBWM+FNs2slnwWDwkzCqGX6q3qkkiPCTpGriiyYfbQNeao8rjSxhSVl+xWaYwyYdDCYTpxiAX/IiycCqKPRVCVYdgcpiZ0ru7O3P0y37wuwSvorpMZ2v/qbdw3q/vmjA0svkSyDnlIaR8yoZMsjWNX2D4BtEAsYBmhHttryLQH0MMR+sp1ixjaNXSu/3gA0tWlesMCnq9gUmIv0OVyha4qCJS1VLWnxXcaTSxeseQP8DGbZmF3AT0GELl2C7Je8WaS/ZswKRLJJ2g8OMXzjbwFK+mfDKj5zfiVMYoCkt6MbxU66JqfaBXgBZpPDCyTmg2qfBQAzp9mW9prEF5myt2OkFZhNd8LOwnCi9G6n2MBn9glQZvwCq1IyJ9vyQH7LNYE3BGgCJt1OSaw5HYCkS/BYthtQPZGy4IOnYlU1vjmvjyX/PTpHRlujw4m1zWhKIA9mFi8h3y+c4o1tU9hvs5YtnsUm17XGYAmgavmxQB3tEmvKvpydn1n+y9MmTgKHOAEjBya/lLNZrU+G89MXYl9lEGYZMU7YyIIBquR7h8UGZOLySx/XsLi0yzYsPuickfr6ynI5zJrnAStsoM3CiAcEFz6LEle49wJSCZIdhJH16gstBF1LuhygqiuL+gKTJiS/5RxdSJWLkUFVvwyJXCs8xGvOMvnG1aPa/s5H/WWPQI9Aj0CPQI9Aj0CPwPcYgQ5UvzH4X2MVeGswc/PiaxM8fY701y6dVUNVjKQn7mZUlbcq5tRyUDGONkKxlFFSXNVfHS4oL8GEWRNnAcRNlfPYEOvknEvNQTfZp+qJ7gq0Mt2VGNGZZnPlj5odNaQgJ1VSRkAw5Whg1XDtRXbr3FF4FFjeyEDJS4VRmqlNMz4GkTCvKmCjejETcloFVt3v6WjYu//AQBXQDFieapv//LfvSg65HH796aH3xWgpeBDXXhyL5YSsCTUlVIAjkfbChFKShn6VCy80HgDciAh5J98H7ALGkCVvQllxKXAOrvl93ufyAARhaiMRjlOsIZwn7TzCEqbGba5lYw2Z2NPOGFkwgM/bZS/cZy3j1XNHlwvp7/Hi2mZKyKzTEt9H7glQbWwoTK4BgxlgsHMMhJzmCQMPUK14IWtt/SGGzi31E3dZIqprpI3NqjYUzLGRRju2ua7EoPCs42Ry1fHKOd6cl8+t5fFWHjXy2cBhsZSYd926B4efRdabvGLiC1C1VNXHrtI1CbVZTRGaAozFAisGj+5tDe893Pa1eqmaqp/IARjymkUPGwHd5N5G5mt5tCWtvgGzmILUHRDd0HNWK27q/yanFgddQGrAI+OKe+5cIO9UjGoMlGBYKU2zMMO6Ioe1rsGF3H9Xi6Ph9ORQx1JeqdqhfM1aMlwvpnDFraCgPqtkuALjCzsHA2RH7jtx8aUtMHxNnq1Z40iokx7qlYliVfPXoNI0OkHUtqr9eq2+2WCJcyG/1heI9wDZomN9rMgIPHRroSKjmCNm4eZWFpxv+qNHoEegR6BHoEegR6BH4G2MQAeqf+qqECEYQU8cCwBUCZTsGhaVGh8GK9RLBQyoRqo1t+xnkAZLClCg5khy+4RGJf0VA4p8FDDIZ+ShbiO5pUQLADagin8zgdK5ADCAAJdeTFk8ged/BsH4eFIRkxxVcgFhLFXj0TJj8lHleuraqTVtNZOF4RFsKliZPsl0SW6+e3t7+gZ2FGmkoK+ciLfl/DvbuWdwSy7c/v7O8A8/f2f44uXR8PGXR5b57giYxvYGzljM7Ey1VnH9RfpraSlATj008OR0YSlx+E2ZHoPiApQT57fiiMslSJmbgJlInps8NcV5Us4FYGZwWjLWgGYYxHwWAJhL1uS05DNybQGkyJHNwJodvs2Lpc8c5cHuaLi/q/zUY2SdsL9Bs81IyeeIBJVj2LGWF8Vs8Z1hSACdQTgh96YArQBxGxhZ2noLsG0qpK8NzuibQXZMo27gRwH0SKdTl5XGYVcBb7w2MC1AaIAtoB1ok+/pId0AoHKcJj2uEPuYfO84008HtMmTI7k1j6tjrmEhFQOkwdR/5crgAP3BE3KelZer7z96fmZzJcapAXlplO12DDjkMxuIce/ovEHdtISMlvMvBjrdp7SSwLHa4+myP2IbYVTtlK3jLcWo4uLL9YJBBaBSQxWzpMXyxOcXOblkw3p/fHKgUQzTqm0lC17CnlI26s4v51K5rS57IxYUZhUWFXbVpHYx044w58CLIP78BlDex30tGTEMqZ2VUT6UERZyX+XGGrQuAKmMV/Zln+bWGyD/bz/6z/2fCFD/ukegR6BHoEegR6BH4C2KQJ+5/KmLYZottQc3xACawaCWIblkflQILeuVvJZJJhNqMXPX1+RnahO7zFK+BqSgySZyQDNxymNdxrV308cQQAUQCbkxOY9mU5vCFOo/mNAgswWImrEpqWVMbnAaBQwmtxLwOYedhc1028V4CcwiRmRXmM0tbQ+bReUctmGCvSWmdE8Ov2PyTVWOZsMyXcmAd+4LqO4a7ADC3n26P3z4gYyUPn8zvDg6M0uKOzFGUgBV+jDRe/rMOcKKIuclFkhPnYKq+AJI545ROgHICsOpp2KADJbtJwDVYDk7HLcc1ECtAo1mUcNqF9YKiC9gavyo+XxK5US+alAKUPX7zPcbs9ektM4FVhuP9tRX1VF9eUziJpJcpLdVHgfDJqM9MXqWdKYdg+jqjzk2S4PjQdzssQxUAXxqEyCIUZBBTZ0w4KkZGlnuq2+RmHqpAUms9jHJpifHIqbN5ZiwQtxx7PQ3QNNAilgEsrvf7QfBTKode2H0A2VvDJWK7SvPn2LuwvS2cjPIXgF1zdUXYMlwZnw92psNzx7IkEsffHl4Pnx+cGbWnw5xLJsr6cBhTMOOc43DVmchwHmcOt4asFZrAYBm+mzZr0DdhrahfulSABJ5LhLlhQCnx4raOTtfDKdnkvMi171cDOfnR9p/7YWULX2/lIHSUqzqWDmiGC2dLsW8Cqxy3DFqBF8fALlyW9XGmdomBkucg/mdcDBZTMrPREy36mejrV+gpEASbMY2ealRZXAxda60AzjF/RfDNZjVAqpkXV/pWIbovu+zDJI72Z2rv9/0p//0/xvB6V/1CPQI9Aj0CPQI9Ai8BRHos5U/5yKYhdJToA29XoBq2CfXLxQAtbPvFWxpzUo909SzwCIMJHPJyxEWv0xeBQAFVDcuxXayi0AhAM45okzakeICakfIPsNI0pwBFWxVCTRhTnnPxF57CwcLdJpd1KQekyKxuJSkmZDLp8Pg8gvrNRWo3iWPFgBlIJdJNGwfQHWqerBTmSdhpGRGWMfZ3lGOqthWm7jo39/86Mnw9OH94befHQwnyBPBYFvIiHH2hcUU0JU5lGW7+hLWbEtyXsyRQkRG0gubiqES4BNGa6rvGziCMQxDV3maBWBhaQGqDXQFFIZVjnw4QNXT9Rys2M8y5GELo9dbkNoyCOOgSjv5vtV2JaZP9wGAw/D6BHly2rwBfRyrGG6O18rq5EzztEdwnTvy4ADNAFqgKWAQcAjoSumd1DE1g1g5tj4mawW1TcZiMcn6y3oIEubi73y8yIKzQOH+VL9pl6tFMEuQ6nOin4sq72LwWMfjWO5PnbuxlxngGCCBzhojDCsaPAZozHWAJdVwHH76bE+mSiPJcC+G33+l/FCbBrERQ7/1nPuisLrZ6YoixmSck76GxcxFVj4ozG3Fycyu+rPUvXoucMf7VguVgxC7M4FUZLsw6mtyVJeHakbvzXyyjca02NdrGY6dCbCeL2S4ZEaWnNS1yx8xrpfOd6UOrqS/lhPTDxaseHqUOwp25y0peEr7+OPKM9VdCw1vllT76R5wLAWmB5koGchS/9UjIiCYvlGWxksNbA8rywKa7+WGhHOY/ugR6BHoEegR6BHoEegR+KFFoAPVP/uKgRKZEJZ1a0v1Yn+YVibUmMp4gpptjIOU2xlGFlQF2GQyqnauJPtV/qfbw1QJxyLtTjkZJH9Iey1txfETJlKgzxC4UAmAkg8AejNALgACZtBMrSbQNLcVJ1ocfenBWhNncvD4furSNjI6AlTaBVdSTNhUyXdnqpO6JcOkmSXAD3zcSzU4m+0JvAJEw0b+7Y+f6v3W8NHnr4cFJi9wvWJeYXeQB28JpKdUTaTN5E7iJjy2rDngGJAK+4cUGNktJwUzTJ8aODfU4dwUPnJtzcYCSivGMIo3brsFuMyUhpBL3MwKJlfSbGoBLP4SQ/Z3bPSBmWlt7d0dU64lObObwxMB1cXqWiZALCDM8E1zAAAgAElEQVSkHacdApwMHMENcYCNvDsMoCEWx1AfSt3qUip0iPdcn+bBajBooBHJbitDE4OlSHm9q9nO1ka2dY6qvse4yCDSsukschRqdBtAMXO2sIMG+A2cF4DXCZDnCUMaB94SMRfTSve4DsTS4FDgrLJd7SR8VcZBAHdDJu1gsKwngPEd5ak+3ceNdmP44mChUjVLg/XitH1eGSPs7KB6Z9fIvblnwyrTF4Nlx4ryMikzRL9hV8mhXpfcHhdgpMAA5oVqki5gMGWStFy8kfT31Me7xCFauaiXlIqxJPhQDsAHAqlqB2kx4FVtOG6wtvSBWGFqZCBPn+pqepErY4HSNwbbXggpS2ReW+5bZWrs5ss/SfwlJ75WORodUNvL8Zf9OaYWTFxfVbm1Gdw1CJ2rehudP/unrW/YI9Aj0CPQI9Aj0CPQI/AWRqAD1W91UYxq4ppbE1/nnSFDxQU1CXMBJ4AeGRttiEGEbXVdVXLtmM5f6K+eZlH9Payq/q4pf0LipibgANQbdpBdC6je6AjDuGFShAMpSFXTWk/Qt9TWnsDmSMfFOZU2yU1darILlEEejHwXhnOqsjeW8oIH9Id6qZzfTG69M5Wh2Zk/EOgRoBD7uiEQahCn9rbn0+EXP342HJ0uh89eHEkJrHOnpqvdhamfqteukyo2V7m1kcQi2cVwKWATN2BkyRwfUAIwHWEaxTEA3AVWbEhFq0iLcQI2u2cSMJLaAkLGm5yEYhE+KW6/AUAAhGCe5oJr+a3lx8kFtMSYnuo9ObEG6JXUyv73tslPHQ1v5Pa7lAzTIJH2DKgKIIAZ+NhAtTAWn1mWyVncAmUItJsSKwbKgI4ga0NSM5AwgbVoQRvqTwOe7j91eFkiuBMHg33ATLHC5IUCKMPwhpkOcs3x/B6DIpv/hEk2Ywso5fjOl814YzzRRYMpS81Rw0cGTy3R1F2FcQ2byHh0GR2Apo7h7wXAZpK3/+TJ3PVyD0/Xw2++OE53gkzdO86zlYIJ2LuVH7d8Y+epGgQnrxe2E3bXecbkpQqInmGSVJ/h4ItUFxffla6hQeaFJL7KRz1XSZqG87iXL7T4cqFtF/r8SHVVkfSuMVRC/osTLwWQiYvJ2wagAckxb8pag1F0gdPKKecqbEY6bpnvDUiFNa2UAjAnDKo12y2HNTH1SIN2FxuMNNi5rKaYabN+0Dpg/Va/7H3jHoEegR6BHoEegR6Bty8CHah+m2sCmyGQZSxEnqnzy4JMnH+KBBhZrGx1celEyisdbf5OMqHFcpdyM8NFpL4bWJ4CNCXZZW7vEiu8BVxVeyFpY8QTeWsmwOT1TV26RiAEcKYunGkSjRPt/emOvpP7qFhUnpcqS2ODF0+S47w7pc6p80kFbsWAbkvaPBFjSr7kRAB6otI0PPf2lK8639FWYYeYKT97eG/4+QdP5dp6PLxUfioT5RFsqXM5AaeR9+IMvOVSPUhYYXh1XJ0zcuQtMdEGHDq/VvuTvEX2bUxR3H6Th4mrMOdqISWzdQPVgACfVwHSEv7GEIhwGsQBHMIABtiFiAo0q/21OccxM22oBAMaQAdB+fCe2GZJqQ+Un0o+aetX/uZpQGVQl4FljMLxCsfmj62QfIrm3QBvBi1BuJECp73UI43UMxLgAGTAcSu700Cdc2wL52zoejtflHMqBjzhCGPN8/ZYGC8FqEfOzphO3w06AUU17hzHKslTIfJ+hq4G55RkiVS5sdr5XtdRgJk2MaHi+3cezhTTmQDj1fD/sfcm3JFc15VuYJ6qipNEipQoW7Ldq3u9//9X3nrtsSVrpDhUFQpAIjG9/X37Bqpk05Ytkyx69c0SCCAzMuLGiUjofnfvc84//f58eXGZ/FDPvVFijOY0C6ljZWK11nP++Wc/1aE6kxMrVKPwquo2dhcpmGSVbUZkCxnUVPqrcn4Bzpv0SL2+zLbXOT4LOVQ2ZoGgvVZvbjfL8/O4Bmxhg015k9c2eX8qAMc4vbaHEZgDt6YHEHjv0fVG6P1mbH0eBZW/H7lgVPIlXq5sjIUKcmx5fu2nynack+K4N25Aldf58PBByMtcJ+49iwCPG6634XzMCMwIzAjMCMwIzAjMCPy3i8AE1f/QJWPi3gkkapuT+KG0FagQi/Ifqvqint4EtNLz0Eln1MTM0IXOByy/AM7hWeayh+HT2oJNqayW1Uk6+8MuPCr/3lNEhUdJN88zBqqTBvZ2onJq7cwkOe+7iwIDqAJ7KK20Gtkko5X93mUGi4IqpABXKMFYE/OPysBPjk4z3BZyOjjA/pvWMkdPl+MnTy2qhO12BdW/+OT95cc/fH/5u18/T77mRog9onASxw0A2xonD6zFVA3mvebdYVVGZRVW246GuTYK4HFAhnPhay1wBPhWWSsYCvIN+WtREIga15Ft7i1qVGlp1TF1j/YJASVHKCRzjbi8qoNv0KXbsh8uBsWpdpYP3ilYfxVQBcwZ8zoOwBfr8rqPFmMSn71FtOkKsa9zScWZbINVlhjU7tsepfY6zZc5qyqjhUYsqzxaXKnwTW4vx+61aZxQNFlLqaW3Jw7kWxxpwOperhFwywO7K+quGbi5f3CxO27BtTmhfuV39mFhJS7B44XoBwE1k6JFHH9VZ3mO11h04KfbWKcBxpO0YPrpD88cw+evrpOrmqq73klVs9k3BcT+6NFB1frMdtqBmyO7QS0VtqvkMu5t4nVxFVB1UYlxjZY1+XzeBAQZJ6PaWhApNtu8vpvPCbmoD/eAa2zC5KheXS3nF6+WywDt+dWrZXP1VeKaHrBpMWVP1GxzRzElwNfRj6JGw63g54zP3ao2A/wsQBhMvRAFVWPdStfmpDIOVVUU3J68IQdybVkzojPg3jxXpfrGaT5mBGYEZgRmBGYEZgRmBP67RmCC6tdeuTUsb4RHd23VkE4YnXv34awaVaMqKDmoKCXOHc23DKABrJTvJccyllr7qiKPAJmBTmecKqXNFdzluYDfXoDxIZbgh0yq23CT7fIadk6strEP21eSiXHeTzbq0QOVd6NsYQYeE9i7TLjRuOyRiv02xGeLGFVA4BBFNXAaey/22n2gM2rq0ZP3VX5RQCmkhIoLhJGf+uT0ePl//89nmbynAir9W2MRBkpPospW3cRaS3sc3s/rUZEpnIS1OGoqgKJQpDocuM54DgPnFhbCspy4AZDCqi1uVoEKiEsIBwyuVluLSAFmQBfHrrzZ0k+DdwCWWmJ74VZ10pxYuvGwNaocMOcF6Zyf7jkfRFFl/eEyPVS59kKe9wAqaFVqNdq8bO9VL3/HICAOlXJtO8N4BScUwNvuqwWiuAcKqu4dEEN1VakcOZl5L2ohR3RxgPjQi9SYF9TWYkuojlwLFgeslBvwAQYPk3ML5KoqD8totmgFYY7PVqPn51rxFwU7rVMHjFLJF9tpPwuElKJCOlAdc5VTFg66ENAFiNWGS1w+/uA0LX8OA5QPy9/++oXFlbB4+xlggSALP/1XV70FmoBx4kKLJhYDAEVyRckTzXf3b34wtYmSoxrlcZMvLMfAvYqrFuEcK1BKmG9yYXEj7ORzcpgCZrSuUR2NaporZAubl+cvk5t8vpxfprDSRezuqRS8l/uaQmn3d1fZJ8ot7ak4Np9p74BxB7WaMXDLsXcI0qhYXCV1gGs+54/5wqM6uA5jPv/mpfN3Jdsq3Nb2DKz3Twj3/rD/jj8V4y/U/DYjMCMwIzAjMCMwIzAj8N8uAhNU/81Lxix5KFKVoUosw1pZgugE/fG7dsoqJ04snSwyaSWH9TQTTJTVKKlnAVUq3zrJHAVQLMCU32WT2g9TiSlcOwBXSY55apXX3cDJbqAOQAEet1FcKAFExdzD7CsNMlRSsUc6CZawa6U8CYQeBSjJbWtblrwvkEn/VCryAoZ7FEI6CagePRtVelE2KbR0kvYsB8v//PmPbD/yt7/4QxRBclKjLJH7mv1SIAmIU+nNmCjQJACjrKLioQBSQEkgqYKIcMb7m4NaHRKIqorKmAauaIktzAmcxILLMGBpzdVcixF1UWE1+I7JvKJTQVbnNQDBSAe488tq/wXoUDSPj5qjenGNvbMACcStRaGAYUbYYj+tJMyYAMl1/16CR7FLY6wAy3N8IZzxJs5P56Yv8FTHQC7o2uOV4wBcHIc42wOWHOgBzgpq7rcEKvDnPmlVXNqzkD/M/VCFudoxOa+BtgHaVv/lnhR6GzsgGFhEwbSAkhbcoWr2Vhs7ZBt6mKJiAsOMcZy/g8OK/pB7aW/5iw/PvNb//Pnl8st8rfzP7XNMOyaV/6q1VZeHqjguuoCGggykZp/XgU5iw+cQ2/KrFFO6AlbzvNV48xq5q3zWDpIripp6G+WS9x7n47a3exv1NBV+U6zoNvDJMV9eXqaVzQXa6/Lq1ZcB1fwsSKJqYuDmmMRp64IEF+71vdeUgD6L5Tfb0xOVzyaLWqilAO5QeA0i2+h8yOJDiiktFCuzaFNAlfsPhZjrK73nXL3MiYMe82HDZlhapedjRmBGYEZgRmBGYEZgRuC/XwQmqP571wx2lIqwDWbDFVJXaH1zDqh4giSWSSIFklDlmPGbn1foFDxDv7snp8vuk+RtYgfG80kBlZF4aa6a81PyNGk5UTUKwGUyrg1wzffL+/cz0Qc6Vcmy7QkAmmFcZgJ9F2WIhDUm505wLXJ0tJwGSgFWwIyKwChyZwFQih7tYsnldWzH+ye2qcGifMtYgMdA7g/ee3f5f37+yfJFclN//fuXrVoc9VMVjnY8qGdARvZNESnaeNiTNe8FVBWfLcqEzbigdYjdFbhdLZI5mgBmnuKw/q5AicUWq+sbKwVcCqsLq+SKCcINiwG1zxYT+p7192F9lVJ7MRlPFU0glMS/Pv/0DIjeXc43WEsLk+UkIBv1swsB9Ldt7idKdSALKynXc6iE3A5rxeamkKrhFrCAF2zbURH5ncJAKrLZAhXOHEi2HXmYWmNLRcPOzNhRVKmGW2tzAbSFqjgTYLcLEz2fHapLj9ioPOdn60Ibh8axuZeE7TWUch7kfRJsFEf6ltp7VXs71w54pXdpvlS47UQ8Pm1diEARBgI//ejJ8mFyVb94eb38XYoqbSLZYrXufcJiwlpAq+ffB/snxlyIAdPj/LY5pn1Mge6cLzmpwOtVVFKVYXNZA5bZ4GCPbdNDNT1Sud4naZlzkxzUl+cvBNhNKv1e5es8kHoba+/Ozk0qBF8um0sUVACTwkpXWn8psERAVM4ZqUEbqqo5uyJkXLzJxdVq3YUI81BzLIHVz3j2sy6OQeuMNa9RwM1VBBcvuDX5G5OdtsZSF9OyuObfoMDsfRZV3P5fPtbLMBn2X8dmPjMjMCMwIzAjMCMwI/C9icAE1T91KYhQfaaVi9ZEwzcmeY9BtOFmtscnagsaJpHAarPWgLmdg4BfCgztIN0MyDAHMBNmi6rkOBZfonqujVc5bivtYnV0Uu42AU0q/NAv08ksk1NsoIBidsW2So0tLFO1bKiigcnj7J+KvDv52k+LGey6VPdVZUURtf8p/VSjqAo+w8Kcnz/84N3lf/38x8tvPn+1fBlYPcy25KCqbQKsnuuDrWt20q+VNh5U+EVtBZABT4sv5fyw+p4AxyimglW/M3S2e4TUtajOmKQXSjvxL0wNF/UAOxSutX0M9mLbk6BCGotO5rkoAiTP6J1syKxI7PFqVQUGn50lbzOLAS+v0sJHpbdqL8eFZ4+4BlxqogBIA3LsFn5AefUmIX+28MfIAVaq9lYJHIoqkJfL336q3bLqbsestfYNlQygXIsWWW8IC/LK14J9+/BqOx2Qh7JqpWIBmzEWRquYFnR3R36tIAVcEWfV4oItOa1YkfnldYuYjtsFi1ZWUn1lM/He61uFGKil8i6A++zsYPn5j5763l99ebH85ourUeyJ/UT9BagZ71BTuXe87lSGzk3v+AA89plrxDHJTQWEbTuUwGD93QYA+RlbL3H0guU+ubw8F1Z1A+SzcZsqwFebV+ap0oP1InmpV5urnER8CrSyiYX4NipnbeRU6n0V6/CX5rTqpvDUUUDHOgc/Z18ufHDvcw+m57ItaTgn1NKAqnmoqqwsYLWisH73KLb+Pta8BpY2T/7NxbO1yhgpBZwdkJov+wKv94x/z7gpxx++dQHOC8PN9qf+IM7XZwRmBGYEZgRmBGYEZgS+mwhMUP0PxLm5Zf+e/DDCCCGiaOApJC8QPyuTRiDJiSL9TaOsBlR3A3HOGEswTphN2BxA+IA19iHb6vcdmwjBTCaZuAOZgGH2TW4sMHLfnM5dKgQP4GjrDqC1dlSr65KPGqUUxdPqu9h88/MhObGZGKN88rOFYnbTrkYFM+CWfVPR9Scfvb/8/JMfLf/02y+iMN4sh1QLBnLRzMzTpFATeaWZ+Ps9+81xCAE2YJRSoImcTt53FlW4VWyJSO3Iog0QperXKrX8zKNq5gDVkadKfFcFjh9QprqmUFDBNqpaxehUO4GgFvdxgj4AltjBWO3tilU2uZ35fnaykzYnMX4GUIzjsKNyW9ir1gJIvZlUU8duBdcBrIU+gLSKqwsPqpQFWJ5fFbmCatusWEgKsOU8OE/PocrqCheqs+4/auQo8lRLbmG+xZ26//bNbREmIZorZ8zZeM3t7a8rzxRUexBidk3RJO/XQmLPrdC85pCi1rItsZcZR7B5VkswFuKcPyr7pz94srx3dpjWPzfLP6WS9Jaqt9xHqNPc32NhYa2ozH3GAgiwL7gbxy5GUIOoFYALk0ApbWmuA8aJmrZfYBOnAXmll1fpn/pwLfA2RlEwA4bkvF5Eab2IgnqVHqvkpN7EDsyiB3m3/UrLms0Xge7nfhZZqOHbXXJWtekD9wFRc1IrrZuTvRuHwgN9Uv3bkAGz7VowiXZEVhUvfLeyEn8f8nNXgUa8+zNn7m2cnxVxEXZZgeDqsS8cG1Yb7v1iBXFiSmujW/4+8Yb5mBGYEZgRmBGYEZgRmBH4fkVgguo3ej1QVGuZVFuz8FAL3KiMYtvlxdhvVVWRvkaxI5QP4RIYE6RiDV7IT61mKMlEeXSSCUxQxAVYdYZaWyHghxJIK5r2WEWBA2hiWaStC31dgZ4c4vjwWKsvhY5QUwFJQBQV9DStbQ5iX97bS6uah4Bq9n+Qban3w8T5rz79eHn36dPlH371+zBzADdFmKwIrDLJOIDetOUhD5ccWPCTKsY5dtve0NIjSuWA5KNYh8OvTr5bkIgf1xYyKMb0WiUmVVkPsA+PdYOaeZtDCYxxzq1g25+xX1Kox7xM9wH0VGEUEZnck7OoclqVEdA6BISsXLyTmNSafH6FOmnABX9zR7mkee0gyvY+bX+4DsJ2IfFuqMPdFceiFc16hq+/O2ZyTs0lrY0WZbJs0cJIWn4lQtrd7AQWwbQW7SIOthriNdc28nrOHUezRZnGteOIxJAnyCXmXmC9g3MHrGpH9vb1mEAv2zoWobCv09ZFUDUi7WHqconn3div+cJ3AVmUzm1Av+os51Iwp/AV9+ZpKgD/1UdPPdf/89mr5XdfXfd6CanwXVX2FdKHxuy18py51qibxDxjJCdVe69xK7iipAKOm6ikV1b9vQ3AXqWC7ytBNWfludD/mPNHMX6V115RPOk6xZOASizYATsLYBGRfLa2V5/n+0U/54wZUCXfFLs9CxKQI6oq48cJAKwSutwIWPl93+grpMp6PRTUWI4tuORxyIdleAPa4d4UJHtgX/xd8S95Xssili1s+MoH1rxW9j0swm7HZ40fLOjGExNU/VjPx4zAjMCMwIzAjMCMwPcqAhNUv+HLAZg2SY0ZPQpKYVLVSbkDIIwl9jg22MCqhYRVpjJ1pO0M71fjUprtPph5Ap8WQGJyisrkbPNRJbFgE5WAAyvBLuehewFAdnEbRYfiRbSKYU4Koh3m+PQ4xbaLetrtyVU9Xd5JVWIL7wgKHAfAo38svU+Pl//5l5/63C9/93kAN2pq8ltRZXmIItl2nxxX81YLz4OokwN4mMJEKMUttgQYH6HoWmmnqlDzKVsoSPgGIItr7uvQCsCjcJHVp3ilENr80orTKqICVWzAA1CrUFWYOhhKnaobKifXzbUG9i/6qQg/OUWh3V2uAqqKWSERx5nxc75ahVEogUwJulDV1jeFxD5dEARK19Y0jAvYWpVTXOOMDhCK4NZaOFzD3DumO48c3ALYUJ0H/Lk4Mc7B44x2LBTHahGmVum19c2wN3M0FV8t5ey/YKpyCgDyW/ap63Qoqiwy0JMXxZJHCyuNk/RytEJz7dy1A1fpjO2W1jVcL66B8Msb+vg0rWref3q8/OHFJq1qLlxcALjWvFTAlY/IWrXZisO80V0U5nkCwARMXYDIAhDq6TafgVusv3mNnNWr6wAmz6c36ia9Ubne8QsIlCwA4RzYRj21wu8m+al5v71Zk4uK/Zd9G6Y8f3P7MmCaXsJDmUTBpLXMI5ii+wKqVOzls83nkL8PWUS6Jy+Z942FDJ+j7UwAmPYzXTkYgGzbmZ4jcdk9SQ44/2yFxQXirsv+A7AaMVBSVWHJgR0rENziWXiJtSNAzOurd9i/Uo/XYv4wIzAjMCMwIzAjMCMwI/C2IzBB9Zu8Aip1enP93zoJDz5UVakkYvGh3ZPjKCJRTQOgTlSZIwpkgUaSFHkwh3TyCTAWencDaQKruXC1OvpAuUO1BCrSUqPFgAqP5LjtmrsaNTKWQ7M09+8DqoHE4+N8PxZgzvaOo7QexeYa8AygAiBUF8YK3HLEB8uzZ+8sf/OXP15enF8vv//q1WOFYBRUcgcr5TAZp3QO/V5y3Iqkggnq7Ukg2W2sQBw4Rr0VTkeRJeMICIzKudpSDcPo09rntQrzXYgtbGmRHTEBAGv/HKoVwwO+hTCOBdhi76WIDRAMXBfMun/Gu6vat81E3w5Bo8epFuFsDFCiSBI/CkG1WnOtukXrKo3rtTclkEI3g17XasEChqBdEAO2tqhtAxjvUMa9lk1bvKYAT8ZMT1qOrbqnIluF2bxQbboAf+GdY9jr1Tg3D7f3B1bUAb3mTVMUqpplLeuFbQs0eSFhLOCUvqW1FK/ViIlnW+t0vYZY9D5N3mgU1etYp6s8shvOvpHChvvO2dHylymsBGT+4rOL9KttBV1bCwnpvd61MtdiXYUxxb5QOQHmoTwDpOajavktpFrpl9jknnh5mXxT+q7mtW2US6s1P6SgUuy9LPYAs5ex+15cfqUSy4Ux7gHIu/vL7Auo7WfrNu/LnZDCvCmshJJKrjmVeK3kjaJJoSSszvQzbkx0H2CHzphsVzTgkxsTS7ArG9nH3dWmNzqKtX9CkGsDvIFRgZSiUQFOFlK6MJZ70NLFgCrFnpCuY2u2sJsfkqQe5O9HPssP11Fsp+23n4H5mBGYEZgRmBGYEZgR+N5FYILqN3ZJAI0qpC3FOaDU/Rc2Rw+JAmmUS1vP7JMrlrfEqugUHCgERJnAk0NWydWJ5Q59SFE4gSRn7LzWnEBzQ/OSBVu0X2ZSPGyZ7Bd1FXUSdc2CTBnSMbmoyZk9ol1N7I4n+ZliTMAq6qBZggGhY0E2E9sA0Q8/+GD59JMPl999fr48D6xiH1VNJe8URREI1/ILnGMtLQzdc855P+opx7DqMFbjKK9Hkcn4zqOWZd7PMJunWC81KvLIVWWi74y/83li0Tl4LcHafC0sM0A1+ym8DRupoRutZRCa/Mp7QpwoqC0IVNX6OAWrUAYRt1qBt9WI2x6nc39sp8WtXmngSiVS2yc8AszxWtVEClOV/2pv9hS5zrBLNmwBogGAqL1AK+KXOavUz6qFGAgif3aEwnMo9NlVt0fjnL0FGWMVY8ZIKxvtsrwj79sd9lmuS3M1icmwVPs77WRapZeTWqsSr8WmLCoEyHJjoXRmUIybIwis+Q7sU5CqLXwK+vwj1xOwBqJ/+lFU1SdHy+9fXC+/jAWY/XfxZbVdrxWViS+fEXctRKM6e+6EBrBWOQVEW+V3S9saz+M+vXABTc4v1YA3mxRbStXeAOWOMBm7eNTUq4AccImaSpseFjZuA7Lb5J+iwtrqBmCPEst299mn/VTphWrPZFrPbPKVY+mayDUd7WMsoNZS1N41nMv6WeeaPfB+xnsJqHIYgDObAsFUAKZQGetHgD/KqCscOW8s/IAqAJzer9p8uf+vRwubyuf5k4I0vS6ejWHMbzMCMwIzAjMCMwIzAjMC36MITFD9sy9GoaUPptvNTjRfVEUPVFgnoo+b9SnUxkDhbtTMncPmBjLJpQ2FuadpC8Pk/HUiZieyVAJujtuQEteGH8DgyF/dxVbII5PQTNv9EaWQHNMDchixn2JdDWzRkuYg+zwMXJ5G3T0AMrN/gPUw+0Ptsu/qcfqrYinOhPenn/x4+dEPPlh+8ZsvMlmP4oU9N+/FzngPZAZ6heaouViNtX5atTjHp50OqiUVi80BxcbbXrDYeUW9/O8w4GpBJeDJONRi2zl2gVdoBMJQugBCiZX3FDq7HaDWkKswkq9H+BM/LLYtksVlat5uLb8USu37sPaeRLVC8YIzCna8vwsPq11XdVKVTK1w3A2AGCA6gFZS5d6oUrsuY/QDOGAyT5IrS15xVWDGXCurBYnMNwToWrAKcOLYLmTkG4sLFAAS2LwHOxq+bHFU+veZ/SwkjBAKW4yTa9DnOub1QdVY9sd+116uxKMwXYW3PWEBN+IK7IezbIlUAGVhgHjReUWoZLsRKzsujbi89+Rw+euP3zH/9R9/f5684OxDlXiA6lDNGZvXQjBvtV9A2iq66NXEPc9fptgXoEpcyE3lHkBZZf9em3zmrqJavkxBJey5d6n+GxkzKmqq++b+ZuGFAkk3gdjlIQWSYvEFaGlZg+J9l/fQO/UeO3D2f3cTC7CWbO6b7Ms+q7SHomovvVH7t0KbdVcDhvIK1HL/5gXuy6jud1c5ZvZEkxIAACAASURBVPJVd8hbtRBUrvua68qlpL1VLMyopQ+U/Oa4WfDxeW2/OV6uKYfh5QaMQI+/TJXZ52NGYEZgRmBGYEZgRmBG4HsZgQmqf/ZleRNUUUCBB6yFqBSrV/FfTgRHuLHwAnRY8ExJzcSVwipY/pRAWnH2QXhj8soEFXUz+6MdjdV+IQoAAKU1k9MAL/BHyxchx8koIJfpLaonbWiyT3L1ADEUzLOTs0BqKvICjvl3nHxTFM+T5JAeBVZBJeysJ8lZRW0ERP/HX3y6vPMkhZR++VlhyNzYFFPKMe6BH3qw5lgpw6PyyBnfZYwUb9pn7NkH5ZWAQ/ZJjupBVEuMwlbTBSLzPMflAfRqKTaUAFX7vwrrwg4wPRTWEV40LirCEgcUwNpRgT7G22JDVSFR/DpGfgeoGDN2Vq2v+R1rMgpni1ABtj1WkbQPALF5tOyo/CETciWJj5HsawDgG7VvBKtVceWECqVVUUXKbK+KmR+w2gKA7S1a0MTuzDmhyPL8NjBEfuXQ8H0v72lObcfIggU/W/UYq+woNEXhJLVnleiCuZZs4mFRKiDKobSCrqouN3CBlKJJAic/++MoXCWMjXP3/CgCxfXr8YubwDDW7t3lL5Or+t7Tw+V3zzfLb1JUqUo417HX3IJMnhcqZVVhftZ+DDyb99viU1iksfrSBmebzxjnuo3dl+fYk6prWs+8Sl9U+qaimC4PF8v1dSoPR1U9Pk6Bp9y/28Do3c2LfEYvPc9NPkdsf4cFmKJNVArG+hvAbRhQmM8dCws2FFZCXV1vEHul8shnu1Wo41iwMNS6spKXKqNrI74/j70Y1wHXiAvK4gRK8xUFl4g4iyCcUxcjjBJBd71nOBOAeF5iE+7lr+ux+nhXzx9mBGYEZgRmBGYEZgRmBN5uBCaofiPxT4Vbp4bYdzWDdjb/CDOdjPeR11G3sOgd1VrrZB/rH60TEV1oXcFEM/mRqpNU5mRCH0cfSiV5o6M6TybvUXzIPw1QobSBfOTrOVcFw6KumKoqhKFmog5GTcrPRwAplX/jIQTigBIg9Tj5s6iq7IL3nET5pcUM/Vb/5qc/EWz/MRV/nR/n9cPDE+3BWIP5fe8gCitW5Siajokqx8C5anCgbhTBATifJF+VirkNS5W/Fidiu1qaVygcc+z2Vs0R+J1t2U/7iRZkULV5HeXudVshZudYUwtNvFsA1BqLlZpzjcoLmA045HdgDWisZbpXkGMJXuP6rmO1UNEAA0VCzmlVMYWnKqRihRtUZcSKys5RJen9OVyiBY1uJoRoWw20sE974HJ8QIiSwqqgzSG1CJGM0hgAvrxg3qjKaQpo2SKoVE0ciAvnuh4POKR9DQsDwvOodLvSuPmeAxqBphWAqOLbuNeNWvWZWBT+zR0lMABldsb5oD5WJe/4nqVI0F/EAgws/+Nnl2kRE0tuD2bMCRfFrzzPXvDx1cUI4XSMoZWFC6gci/haRClfqKtcW0D1IhbbzU3svwHV2zsg9YXVsk+Pn+QeO0huahZ4ti+X66uXOY+8j7gCpvRANSecHNQM2LxQjhflNZWAubF245BoQaT8DnjaJgma1YQ9Pqss3oyCUHzebVeT+xLAZZ9RVvsh4V6lanDv7YcAtvmwLjC88Ten/u6xsDAuBn9D2ITbjUcNF/MxIzAjMCMwIzAjMCMwI/C9jMAE1W/ksgANVZZGyRum5o+T56obVOAFDkh2zGuopVbfbAsbkyrJG9uSM0jBoyhIFEwRfKoE7sSGaLEmRVcwpC1hnOiP3FDyKpmUHzDxt+APu21+JyqqlWqF2OSoBi6PsQQ7Nv4H9NBH9Wh5cpYc2kADLWTIYd1Pq5qnp0+Xn336UcDhZvnn9FBlYr0bCN3P9kexB6seAs17pyMe6UGaysLYgbE1ano0NxWrLsCU/qRHAd2May3IA5yhqgm4QCgnMNTRxmG1sQK9GR+/85VzlccE0eYxWvB0wCrn1mJLVRftK0rOJ9QDpNGqhfFTjMZ8QcCt+bUCP5AtDFSNQpVlng+MAarty1pwFhey4S2gMZYw2I4PmxVrB2wpjGGpHeof1xxLKpVqOc8q0s05RQUERAFIHkCkqrL3Fkpc33PseRRaGYh2XYGuijDgyRitDvzmeXkuWJVZGOj4rb2c3bRHa8fNQzXTIlWtltycU8C4cRNUux4zFhFGjqv5qRyWdiuFTdVqkJrhGFvynHeWj98/XX747Hj51ZdXUVajYuoPHtcZxZl95f3WGCO4vTqqte539FE139gxcr0f0vf3Wgswr6PCsv1NQPgqNttN1NKb21T4zdfe7q0xos8vkH5xdS54XgZUr1G2sfmOHFVbwEh/OQbVhlO8qH1UsQuzGEUyKQCL2trsYe8L/x7Uii2HA6UWRcoTbBb7L/t7XZm3tmY1ehRtANbKwFiL32gxwypFXArpYVQo1WfN7168Lnyt+bFvsOy42ee3GYEZgRmBGYEZgRmBGYHvRQQmqP6XLkMVKKvb+sWE3RlmZ91/9Kg9uBNafJWAJ9WPqOTb6rxa925pXdG9OrFEQYmtV9vvQ5RKFbpMVaN42uaivs43qgIzDir4xnqLOpjj3KBsBjhRSW+TrHadPDeU1CdRTw92D8PNKLE9F2y7B/RSjYpKGxxyWwEmqOP9p+8tP/vJh8tnz8+XFy83VRnJm834DwBWWsccB3ADtc7HM859cl+T76qtF3VJ22lhFcsvVWsZJ6oi0AiAaf21KFTtzPzYwj7DzujkGggHGKl6yxMFKXhHDU81EvCr8qd+CPjyutDJY6hbmbgDuiNT1PFVzBzXd82JBYJ5TpvvsCYDqArJlipqzihvVi3NPoUkhLVAe17j57UokpA3CicBPSJMntuMBE6KJmEHtd8n1WQHMK5FmGphxuJMHmt6pua8TrO44XUhGoJgIIbTEEyxcgOqrbDM01isiQuvuT8L++Q3AQ+wLJ5a7GeolMSTuGKtRR1dVesCftnIIk5ek1qlVbBVUQv72JNVU3M8xs7nhvsDEzqK4bPTw+UvP3wiyP79b8+TQ4rdoNef8brAwEIAsS+natm2hU5e2o48VCC6kJq4x/r7Mvmom8RyC2gGAm9wH+TfNosv1wHV623U1NtXVr4+OTwVyF9dJh/7+qvs9yZ9Vc+T95qCSfaN7WJAc9J7jvfpy3p788qCR+SeY3Onn7L24IBq/zYQYC82aO15VTDOPnRP8NoKqSixeQ/3HH8mqP58mffQkoYLxT64xwPHjytQbHs0XB1UjvaQfggKqdyPLmysHxaulx+H+ZgRmBGYEZgRmBGYEZgR+N5EYILqf/lSrLO9N6y9Q135412jfkZZ1B5c9cMWLgE8c8+YwKOO3AOv7JOctlGV8yTWWfJZhY285z7voYBR7L5SylCiVGfrn1yOY1c8RC3FVstzASX7iubYgCq5qU9SeRgwYDp9ACRk1k8rGnMTsX1m/4fJP9USmtc+ShGlT374wfLPv/tCEAUoH+yZGjXVHq9RX5PPCrQykcf2CMSyHUBJ4SYgCWjWrgsIY7clL3RYSVHT+H0txGSxJpXhqnXrY/2Z3FusyGtenuqq8/duCwACWAXIgl25phZg4yfoNhd07eMKSA93rrBc1hvtXbQZryrmeJ70QTRF4Dzhbq/PVeUDkofaCke9ofIV0As7HJ+iPxZz8qpUcbwfPUoBv8JNIUPu4CnfBzCmXU1AlTxj2/YAhsascG2BqfEeg5MdHOS6sFDQfq6ooQj+nt0j11gvOO8FLBmjKnCOt7akERq5M4mLjC51Nf5jfLgIhgDpe6+F077nOtAF8GIzb0GrjvXj906XH713svzy84tUAE5f1RAX27Mo0GOtixd+fOzTSjxVS83xbd7sWr2YVjWbHGtLBeCA6R3VgKN0cs3JN6VNzW2KKd0GVI+w3YcMaW2zvfky8BklNZ/P88tLc1cLqNh3E4+R72rl40Dq/W3U1ERwbzeWX1pTRVkFYK3ErSe/MCrMjr8F3KMFWHJQ824uBDDMcVBVd8kPzjlv89wmfxcolqScz75yjuTGjutgRXDt9M1v/aOb5XENjfdyAXqt6Kok0M7HjMCMwIzAjMCMwIzAjMD3JAITVL/RCyE6fO0eKTiU6khtVcGskAeWTNQ7iiGh6KF+4BZ0agl4oJpkm7x3N/Zac86APCbAu4FVVLw115D9YQelcmgmoFgWzwKQQB/WX2veUA0UqOG4mZyfJbeUSr8cDaVNM3GsuChWVuPNPizClO8onD/9+KPl3WdPln/4xe8EQ46xh+Ka49ATdg+oBby1gDKvBl5b0Zc+q9iHmWybY6q6ib22IOrwsZ1mv5wmShQxaUXdWqDbIqTFZ+5NkK3tUyUO+yvnOZ7rpL0Qz2CAYhXaoXYqvA2F0CLFeZ2qqrYNGTChEgp4mg+KDZr2NYUkKE6IzDYUidImLQgWqDn6MAsLYdVrGxfyC1cIBqTaixQLcCvY8m4BNP/RXsqxUaJzzJvkRKLIqlbnZFFa18JLOj5RpPmqJPzaFmxcCtwouQ1ernPuP1oMcUDgzqJRwm2vzdCnPSdAr+MZMMpdKiS3F6i1jlBoy8U+Vnuz2iFQbhpnrMyBNK4dkEyV4xZMGhZgrmW2e3q6v/xNKgBvAmV/++sXgczm5zKuFrQq5Be+aTlD7in9ZwuQqOR8frpY0WrDF7H48jrWWWzRnCeVf69pkssyUooj3d6c52egtTC+LMDpq1jer3KM6wBx1EtBNfmpVBLOF1ftLlV+75Ln2sq9uV5U787n8S55rw83qSpM0ak1D9geuc0ldl9WDgZOiWOeZDzeC1wbtqUXa+4fINXADuA144Ac1irOri7UVFFINT4jz5v9v/nnib7L/YC8rkLMeBgjTyvh93DzMSMwIzAjMCMwIzAjMCPwXUdggup3FfHRW/SNmWkmkkyOOzHcRVWlBQyWPhWUMUNkAg9gAJTHKKlYiJPzlgJIpm8CUViAgV+UUyvvUuE3aiiABxxhOz3GYqy3U1Dh3zH9TLHOahNuPib5qPZGBTIdUhQ6qwEfLT//ySeqtH//6996rKOA6kkAdJcerSrDsUrmTZ3rtgUP+z1SmQ3Qkqs3khGB0yqnpOsyXuCV8a0tVzqFxsYK/qlQJiYAdIGvOYrM6VXZ8l57baIOAq8DtpyEAy0wixVyq9i1KmzzLOVO9oNldryvkNmcVQCVYxaqa5stHVWF5bmqkry99l4rrQJTzvWHDVbwBAoA1X70gChSUle45RUMsLyv7U9oPaM+Z05qQZVcUsbCLlrEpwrvKCiV3w4TX9RqFgp8PA4a92gtzOYDUzBq3BMKbMA2+xS6q2Q7zhwDO627UgGuIs29hApM4Z/VZosqvuaNYm1uDutoT0Ml3gGJxJ3rSXRpISN6DVsyx+A6/SQVgD94erz88x8uYjmn0BGLDqOYFeDr9SVNk56pgGp7qbZgF4syWGt7DYjbRoU0wA2EmhOKOsw2hcY7bdav8nVp/1QWi1BCLy9fLq82LwKyQCoUCIBGOaUoE1WEyUu9JweVQmbcl1y3OiAAatvTuPCEAgocA7eAdytgo67yXEGV4RS2XXVyISPvTQ67fzMswsQ+K4PaoiYVgl0bMF2A1RPGmPdxSD4vWH7XSsPr37yhsPPGR7eC3a06BuO25rKu75nfZwRmBGYEZgRmBGYEZgS+owhMUP2OAo3EYY9TCgcx8UTtoMxvJQ8tskuq5aqUCLDkVipRdQLKNil+tJOWMhRbgiJRVK0KrMUWGSvHYOIf+ydtL+iliIJzQA5prMNJR3U7lDPUG5/HbollN2rnUayOgOpdbIZM9FESsVnu540nOfZf/fTTtO24W379hy+EULY9Czjb65Rzi4L0EKWXYbPP/ZzPYWyoRwFffhcEyclFtUNNG/1ThSWAClgYoFkgGhZkAH4AJBC95ktatGfdl/mRTPxfK7Qi5QqeQIjFmKKKZh8op9iNeaBKs52wbMGlVTXtuAQOwIzcP9Tc7NZiVwPkeFk1lQk/qhcIAgCP3NpVleT8tNdq0+0+CsvwSdupcJ4c07Yy5oC2Mm2RhSJU3QdVe5v3qTbbPqJu10JSR8kLprrvmo/bcVfm1BZd+dNCVtbYyZf9Tsf72c5CRMYPEKRKbgtMmR7qa7Xa1nEKbNUSXPd5j6dVOP+AYc6lINk8XQCcBQzuhRvhFcU78cMmzP6zzTtPjpafffhUpfQff/tyuURVdb2lMSK/le04/+vAGtApW+d1KyhbLbkfcuGUAkreW1kECGTeBDJvcx9g2+X+wcZ7FfXzOl/0SCUvlf6s55df5d6PKur1Och7rvJeeq7m7KKwAqr0YdUJYDzzGveDhaOy74ylCqo0rIqL6mkBqlFgyRxgc0rZlvupiwS2osnPWMCt8GtCKcWUArtYgDmvtSpw8tm9GuNe9U8MYMu+befTa+V+33zw1FjT4CXuG//8DOfCv974X7z/jzeYv80IzAjMCMwIzAjMCMwI/JcjMEH1vxzCf7mDrwvpmHA6GSTHFMWMGeNaqRMFBPWLQkp8jQIqbGPhn+4TiNuJXTeldJfdFDvSDozAQk5bwEQLMYWLqPjpBJgcUECEyX84+ITCRFUn6fzIZBTV9TAguh+ooQIwcBO9STULiDjKMQCOp6kC/Nef/mT58vnF8uX5hX1TqQ6MIoYdF0V12aeQEkovFl7a1qTNjSDLGZCLWlUXeyiaHml0JwHos2NgBYWqAMe5YspcVcoqaKOyrhPw8ucKr7X/8r7XBY04X5Stlk0qzBWOANUcC1CxaBFfvBxQzbhRA7W/MtahOqIqq+8CHWPhoPmZVWG15SpIcwy+Y1dmZaFW5Cqsww4raMIqbdcCXAJbimNuu5Z0KpTaVkUYLOR08QLFENtsLa8AN/sBwixSxSKBtFjQps+rx/d7iy8ZLWzV5IQSz/zjPVYTFkLHvu3diqJXoMYKzj6A/oJgx0sYb31OZB0w/wYOMexch+Yic7KotVWd77Q89/p1UYZIOCh//vH7T5Krerr8Inmqv/3qcmwzeqlyDfNA7RWC6zU2joI5MeTscg5ALAsDj4Whsuk1ualUAfa1W/uoblNUiVxVeg7TJ/Vqs1kuA6m0q7kjp5XzIBeVQ1ONOfmnDtZL3uuWvjLjLi4Uq5aOhaf7jNW2MwOoU0I4L+WL+5/z0V2dF73vRk4yywkAbWDY8Nm2hgJKOSi/5xwSRVsuq4gO1dvKwaQDsEeuoYGuIvv6wSIX9/2wAPO612DclG9sOX+cEZgRmBGYEZgRmBGYEfiuIjBB9TuJ9KjA+Zi5SFElZqPD+ssYACQgIAlmtm9BWTGHjj6LSi+1YZrTGlvuaQohRdVMSd8Ub8nkO1U++cL2S94rk8xooaPQUCbKqH55DRAFTqj+K7wCqkBl9nWQ183hzIPKv4dRR1Xlcrx3T8+Wn3704fK7L9OiI/ZkOusAt9h21bcYi+pY9nX0JPtGQT7QGry2WUFVtUiR6mPzKFH+np6dpKdrCj3pem5Pzram6cXBHll4rOLJw3YpbodVuDmiQ/yr4kYu4wD8tm6pQif7jFzNVrGtfZTqt+2jWlWvFt+qp8C9++e9wxJrixZA2HzQtgKSQ4DXAdNaPLH7OrCx2MDYuTq8xl2QxYQt0IxKyQJCzl/V2H/cJbEG20ql5wxMrDmvVgW2xQowCd8EVL2VgHrUa2zbKNnsuwBuHLlejJntOAYqcgZFuyCgG5jjS7T0nGpR5jRQ2VkpADhNgQSgjVSB/DqKJ+cABq19YHsVV2twQHUorz6rJ5uFAyy9LOBwXYkl59b2N2fHe8vf/PjdwOjD8r9/9ZW8BqyhdALPXbToYsQNtt5VseZ5o9zoN5e2haKEvbx5GxClSBLvweq7DXRuhzp6R1uaWH7PX32VFjYs7XBOXI+0qtledsEl76FtjdWscRQEBu/S3qboz7faaO+Sg2reNPGM8mu7GgtYcWtiMWY/WJBZfeAq1i3xWFEYhwT57bS4oSIw50jFYn5mdQD1l3vQawqfYxPOznM9WvWXr9rOX1dN8m7xei677TFM3GsFYCyzulLv3fmYEZgRmBGYEZgRmBF4GxGYoPqdRZ1J4RpuE8nyZUOSftkLtdAHkN5LAVQkZSIZlbKUVFANRO7GirubVjBWDMbCSpVSQBMbq9DExLOHfAgM8gD47E9q7mlbwAAr5KqidmIFrhIZBfWEPqrkc+4tp6kO/MGzd5YPP3hv+dVnz1OxNbbhjPEk1l5g1dxEKhpTbCh5qicnT81tjVvTgkvHjDczdHNQPe9h6aVgU2yUxyngBLBim7TIDtvm/U7sIw3tBXhrF26lYP/RmqTC8dDhVhWoIPJYgCmggyta967KYC3AVsBVmYUcUAqJTeIOeOWcUV15E+8x3zL/Q91six3Aqsqceb/AhgA7AJn9qEa1eJD2V0E0lW2BsgG5KwhSXAh4F1qyE2ob8Wjf1FharWLLawVCHbycA/tnHMAsUDbsnRQJosKyyqqLH9iBUVeLlIz/gGtv5Fr4yZxh7dNVnrX6AjUuDhSIvW5azYcqn0HVxtycVyBwGwijii/1bK3IDNRmG+CduAOD5qzKbOyzucnC5hib/Vmp4IuA2HWJ5ZMPzpZPfnCW6r+vlq/Osdq2OBOxt3iSoiAAXSswP6PwWqQpNzXnh73XPqsZDypqFy4KtmwH8F9dXSTXNSDK8/lcnZ9/sbw8p+pvbL32KI6qSvsZFoKoop081fuHq5xfPi9xJgCTt7ENP2gn5v5lXOmLnPsadXYXaz8q595Kj6sll+9RSCV+7v0VGHt/0j8ZCH64DqiSGkAVYO5n9nVJAaeM50ncFtjaoxL79+S2xZesJu7fEQC3qmyXS6yw5mLPqp7aSoebkNxeq47Px4zAjMCMwIzAjMCMwIzA24nABNXvNO5ruAdhOSvlMSat5qTxYHJatcMmKaokEFlyVO1bGshIhd2dWGZ3TjOxTLGkPYosaakl920AiUoJ804K8QBh7JoJdoBDqAUYWyzpOPt7ku/35AtG3QFejyiSlH9YgD/+8AfL0ydPl1/+7g8FneS0HgKgjC0TdNRd1Jy9g7PlNHm0+1FhYW1A6WgotWv/1EJiJ+K2fMFGrJqZMepZrEoGmBWWCzNWAFbpLHA+KqjyezXI1Q4s8I/wAqqois6/AwC1f7aH5yP/kzOb8ai/5X/ajQUo7NNVc4VN39HrpMINtA1bLs9ZlVYgL7SaPzl6pZrjKfQW7rzy+UbV26aPZszrIoO5jQGqkbcKPK7nywBr0yRvNDZtEE94RDWk2A8nEEU81w/FEmuxxbXIL80xrArMgoWW7II+MD7415xKDadA3lCn11xVhi88jsBpW9ZOSlwB1ZsULNL/63XlngQMta3nTVfbrTBJTNkGgOM+B94L1lmsCKFuQ95YgldVmlzav/7JO77vH36TXNXrSqns2+JSXGQYcM3v5JPAPTQ+USrbFoSKgkoBJNVubMi0xmnIGPurgCr5qSir2HWpAvzy5ZfLJv1T74FS4suNhL0+771N31VWI1BT+cxiGdaS62evAE+EVVpj8d1BTSUS2gWAaCoSdwCMRXgHMPmwchtln4C2SxQUdgowaz2IsutaSBwVgKmf+OSMu7hCQSeKOFGgKlWOawvgeIBqC0f10ecef3bMHJQbfS3mNF6e32YEZgRmBGYEZgRmBGYEvuMITFD9TgO+Amptiq8ni/y0/u7s1Mlt9Mgx0Q027FBdN4WUsF7CrNh/AcDYIpejTGZRY823zBe9EVGqYAFA0P6lexaNwR5qGxdyF1ON9zR5pMdU5304WE5j9aXYE2rSCVWGByADkX/xyceZex8sv//q3CJKWGSFP220UWSP0oqDbNi0qjkOqB5kv1hpUaGAXxRYQKmWXlRjptbNv0WZ4rlDc1h7S2oFzU/ArXmTKKqqqgNwnNg3ZkKsc2zyXPt8ba7dR7dpER4m/m8CGNuaz/m4HfDUfVGoCYDwPNaJfgmt10XYrpIpIGTb5nyOYlF5H21PVqsqhX14D4fz3PLzXcAZCyv2XwVC7aCFh3vAxGq6LVy09gZlKIA5it+D6lg7kqDi3mIPpfhOFg+Oo2ajrlJlFzDlOlPcSugeSnJ7w3YhwMrKKItWlh0FoRDoR0Xo3qXN/7SFSh601rE4l2NErRywiNrnwkkV7BqZl7SYiSJJwSUUyRErduXiR8aGEwD7sD1bhckCKIseP4qq+j8+fXf5Pymq9NsvNl7fFlOiwFHHsy5g9PSqrtsWR7W51mqsvjyw9m5VpFtl+fp6k9c2y/nV89h9nw87+e7y4sUXUVq/isDYqr67Uf/3DshBLZSitnL9qSZ8v02+6sgt51p3sYT/tICS7WVYhDLBGDBlYaE50CqmqM26rrm3uCHIGWZb4plBasCoE8P7Ts84MXIVpQse3HDcG5yn/Yy53tyjedGb8fF2X+/6McaxWOHC2b/a6F++af4+IzAjMCMwIzAjMCMwI/CtRmCC6rca3jd3/qZ6sSoaX3fwtpTpRBFFKpN3N+PnwCA5qIEuKhGZq4plNgWJdvJVV22r0zo3FriqiO5lP+hkycJTtQQI98gPPXi6HEep1cpLL1RbxWQE+k9RYILLAZuf/fhHy6vL7XK+idp6fCZEAZDkpJIZCQzf09t1LwWUTk6Ws9Mn2oJBRWCTXqoMq6A5VJx830e1Jb8PaKGKMc+N1wEcLLzYfQHuFihaFaBOyoEs1Vnm4+MllEgUQXubml/Kmby5OFDl0zeEUMzXBJwBtYE37FdQzQOwZHzl4kKoP6OeolICqCt8W7m2Y7PljJA08i65qgOuOU7b5AB7QEwtsvLvUDdvVeEKWm2n05Ywqp8oriw88N5sZ+6u1WHZZ23JLCbAMtcZE7nEx1Rgzpd5pjyM2bAsDxBHodXyO3Jo1z8QHtf+v80fLawPUI10SYua24wFELT6cIVxx7sWiOJnck5XsWyKvQAAIABJREFUxdbCT0CwCnCVXiv5RnW8C5xZJ8kYsiPaIZGr+o7X/O+iqm4CYgAtAKqteQyWtzV3tVcTmGYw2F5RVbH4onKzQMBnAtcAA96kaBKg+uryxXKxOc/YWRxYlpcXL5Or+tyiSTfbFBKjUvJ+gHUvCwPb2JAB1LgQbgLh9+aLsrDUDyAWYXI/hU5E0GwjWNquqtezxaVKmaq89oG1BFS+5d70nsnPuAbI3eXaAb0o1fZmHuon0M4iAxWGuVe8xlyA7n9dnOjFrwX/0c3h35cG0FY48zEjMCMwIzAjMCMwIzAj8JYjsM5D3/Iw/m84/ApY/75Skem6CiWqptNJQNWJKra+2H2xYsIZTFqBtFT/3Ts9UVllYut7bANTq+jOfXNPLXyUtjXXyYO7SYVRoPA4FYTfO3hXqGGifxYABVh5YA3m/beBgZNYjH/2yY+Wz788Nx/wMMekEu1eAJh9oxQeAqp7yZkNqB4np/Uo+6KoEwV6To5aUKlyUAGC82jLmhZ3sgCQhIeoW/g0x3YApFA4gJJ9FNhaxEiANUbDiguMMHmHB3hPvkc89jtW0fX9AALQs2/SbpVR9oIIhUBH3ihjszATu/ZV7Mkdp3mf2lsLvrUeVxnl/Ogh2mJNrWorG+d9wBjsVLtqW6twDlQBtkATqqrjaJGla1rPBIBQ1NhubQ1TMAW0GE5zM0snVP+lCFcVRRYSUL6PA6gAK3nB9lhd4XyA1Vr8aO0v28JGry3Htu7hHIxp7bqKelh+afWitTZfACF5ooEkYNRzAkoTK6sYo6gOQAbWgWOC09zfnjNKM19VRrkehf1nZ0fC6mdfXS2/+eKyMdJa/PrzJZeONkHsD9AH8LgetJxp9eG20ukCQHN9t4HOqxRJutxceP/c5OdtFNLLy1fLqxRUun8gN/Zy2GNpRxNABQxdiACCo45yzQXNfhYB2Eibnp95puSTu8KSxSU+n4yG6zjizOtYeenDSiAebg14c6FX/zoAPKoDt95Rj+d7N+SwdrHK68uNmHxfLb96ttkfu+TvBQN8DaWmDgwodvDzMSMwIzAjMCMwIzAjMCPwFiMwQfUtBv/rDg2oop62xA2IE0AVRSAlYJUJL4oqRZGo9BtQTdXcHXqnmmyX91CSN3tgMrobyzBFbbD6UtSIyWsMj0LuaUD16dFZgS4Ac0rbm2wHCB3FNkrfyYvry+XdZ0+XT3/4w+X3n7/UtUiv1hvgg3Y2h4FTLbZAI9bSs4BsxpOcV7Y7CSECs8KoFtMqTVZJ1Rpc22kzGKsWVtwL2Kim+sujGsT2BceCzaowCpbOwwGStmsxVhkneY3AL8obRZBE8VEFGICmxY7Fd1TZyPesiuv7x8Teyr+MBXhqdLUEqwAPhRIlcrD2sMIOJY9vti3hsLSb6VgVrVEQfV+VPxRHgXbEA9C6on0KqqGwnlxKlDMKWqUgD71o25s125CTKMBzvrQlav9StbUB3cK1qnlVbNTkQd1VLofyTN6s4MudOBTdwiXKd+Ec2AO2blBUA2colAAeb+NnFj3sCZvxqgLnq210iONQGwfce0myU8GRxQBa1pTVfO6xsnPe+vMfPUsV6sPl//vV88SGgmNDZTTOtY2v+crAKGxYGK7117xWYkjcAGPs2QG26xQqugqYXueLqsabTQD14g/L5asXy23UVmGYNY04B25vvsoizquhK3Pc5qDeZzwPAd7e4ymuREXfHfLGidlQj1WQswl8CShSgZvniAnX0LHmxMldhmux2PM5yWJQLyjW3mxutSlJ1QJL9k0mBjibuQ/isvDa028VUAVYObCAXF5e3z+e+Z79NZzDmRGYEZgRmBGYEZgR+L85AhNUv2dXv6DaSq3MZAuqVUJ2KNhCFddAiYrZaRTWgKA9VIElCslQNTfPPVAwJ1V5DzKpFpAyyaZokn1PsynFdQAOchYBwn1aydBiJhNhJukqkYGZy+TtvR9Q/fDd95bfBlT3sRzThxRkIecx6imFbugNC5RQVOYg+ar2Uw2gPjmJHXjkAGr/RbEtNxWWhFXgtNWOVtDjxrQ/KUrrUN+8VIJ6QXVVO91lnmtVXqyllpRyMk4epz1hqSLsDtgGBXMouyp5vB8FmeJFrexrixigd9hHAfu2cxlXY6hcAJE5rHmNbVVDE3DVOgG7Sm3Pqy1pVsVvj4JOeV5YypMop6sqKvqjRuY1eoTyXcF0qJrs7wDVPL9THAjY0t5JtCmQRf6yZ4xqWPVde7Ktfhp3VNXHcwLMtZ5Kho5HAEIRHlDn+1lS4PpLkFWs7fOa3wuqLVLlgomKXosY8eB8EBu1CY/2S/c79A8lR7R25vbgrc2avFQWD1jGwMZsrmX2c5oq0aiqX77cLr/OPbkqwS4gDIW07uXGFZAGULk2Lb5UOzZjJW8biDVfNaB6fbOxjc2Gn6Osnl98trx6/llanaZib+5tC5nlut1cf9n8YK5vDPUsjtwlXxVIpeCRiyhxF9iCCqu+jgHOLeeRz2/VzC4scbfymR4lolvraFVIiR2LM1HBd8kbR9rnNYDYDYdaPCy/FgiznlaidlqnQPNVA9Hmx3rjj09HPw/ehL3c4+5ef57fZwRmBGYEZgRmBGYEZgTeXgQmqL692P8bR27u2AqsTExVXZh4RsEUVJnQ03IjqlKaoHaeiZWPiS9KCpNpADTta/ajcmKPhJSO8n4r+eYNx0dRQ09QfIAMCgalTQxwqeoF3AV2UjTpLmTxwXvPAgfHy+++eBG1lBzZHDvq6072BxCfRJk9jC15D+U0MLwT6KWP6kG2eZp81bWq6xHjUgVtsSN7lmpBLQQWWKvoMo62z2GuPZTTR3swt20LCpmj2lozTrJrEUVcBhKxeBYmtBOPifhhKraSB2svVBXUts7xfbS9yT8USdRKC/Fooa2Cy4OxU/ing6AA7Og/2wO8Li6EfRWQWXMQh07OQGwrQrXYEQ/gjW0BBysBY6tFeAPAhwqoSsx7ct5YmanhSwuW21wjgIvz6CJAbdRDZxyxbo/YRCjHoHARFmD67Da2a8uYxqRgue5hx6JGLbDjvhmlcWsxLIatVRbgw4bLlgN2XW4BrMg3zrFQSlFit7kuLIhgcX/IIgeAxfUXcrNfCykJr70njAynZ/+kZfno/ZPl43fPlr//zZfJJ611WDWZGGNFtvfssE5b5ZcCTgFlldzV7jt6vgrSd4HTbay+22WTSr+0qcH2u725XC5epervxRcCXlVRrjEKay239/ebKKypCAyoUnBJNTWLPrHtK316a8b+yzXhvgHSkUn17QK5WHNDl+Snlj21D3N/tDo216jtq1j8segSrau4nsjFFtXi3gCC83cgea3+HWiauX2W79PCZkf7OGPJf1itQq71YvJcLfHzMSMwIzAjMCMwIzAjMCPwfYnABNXvy5X4o3EMUMXqGwvuDpNQct9iEcQCaC/V8QWoqrjYq5GZPBNyCiyl6u7xE/NAyW/bA7yyzSET3hzrIDbgs6cn1A6tgso/baFVBoFaLLtMyj/6wTvOZX/31Uvtw4fYeY+eOGkGcOhzenj4VLvwPi0yMgKm4HuB5NOAKlBHHiPK61Esymt7mlbxbQsTJ9b5Rg4lYwIqWm13TNzda9VCsZEJvADQybjz+XztJ++T/bYdCbmd9UEeoARLAPT3LAC3uAxQDKgDjtWwgSUVZxRAQbO5mYxnPZBKsDmzqIqjR6VKFUMCzAA+1MPaY9trluOz76iQ9vsEkAcQ8l4uJdV8c703q4IK2FGgyCq4ekXd/xFpyBk3IG7xImGa721VU+t4C0UdoaK7IAAcdVEAJR3LsqDKlsRrgHuP07iy7f6wSff0GF9jq0l3wCqlf1AtLR6VDVUusac6JglT0Lc9MLmsfGFdfePhEkGuP2pgRy8ae0yBeCxGtFLxzvJXHz/zOH//mxfdxn6gWL9r7TWNM2O4DnxWRFyzuAFNYlrLrSpyzpmKxFfYfzdXsf3Soib5qKB0vl9e/i5AGCX0Pvd88r5vYvtd9gOfLCykJc1tiizdx31AH1VuFmzwHo/PLScT5ZjPLXZgiHsHC3kswQ+RP+mZTK4rtnDvHm5LizIRty4GtEgaVgiqe3PbjrzWFH9qu6Vc34xNnzCAz+IAESTXlQWBy4AwAeHzU493733+npBj25vU5+ZjRmBGYEZgRmBGYEZgRuD7EIEJqt+Hq/C1Y+DSkFuKQslEFRtfJp1luv4HyAgcpjeMsHefHDkeu6qah7EAp4hRXqcNDa1KLKDCXDUgQw/UkxSm6b5RaFflsnmhx7ENY4FlEv/xD99Ly47L5atXF8vZSQolRY3do48rdkQUOmCGljRYixlPgKE5nEcqrwceOwpvgBn7b6sF17q7VpDVNoxCOiy0ACGvr1V9yyjkKiITcf7NfTTnFEsqxJfX7ckaxZSKqIwdGBFUAVh+UqAq/sAF/M5bjwKyROCx0A/WWAoGYREFbs1RHbBXdvJ3wteL0Y8Sz9WSWVjm+GAj468xtyDN84ChxYSyPQrvWmWYfNSrQNxwgMYSHKgCuIFQ9pPvoBzMgtKJoup1VC0sfGFl5VoD5Se51ijEqqnYmh9zVAFYqGeA9OCUqqc9JYzoVkjm7FQ6WwyJliwU0bId6oApLMrrY5PKvfAQ7XKA2oIyoMrBarG+1iLb1ixrKx4Kia3WX4tQqYyv1Z1lQAfG/fr09Gj5WfJV//mL8+Wr82tjw5issjzyfTkV7b2qoVXy2W6rqtt8ZWD/NgWMgNTLfG3z8/b6Ku+7UuW94/t9oDVq6cVmGzjeTT5rCi49XGa/Ac1NijoFZskTvU+xMheRdDiMQkvjQwucusjEQkmKPWEZRnHFno4dmBMdLN5rOdRVCy25yMECFTbgcUex2IGC6zpA8s9JE+DScc/3z8cjqNIWB5WWquEorG6Dwsviy8qtKssTVB9v4vnDjMCMwIzAjMCMwIzAW43ABNW3Gv4/dfChJjGZP4iCOQooYQm0YAsT3uSDhkzbrmJYDgFVCzIFvg4DluRnop6t6pdKJq+dBlYDklTlRYExZw8bcKD4aar24hCklcdHAdXngVRy/Y5T8RdFcCf5qbtYXtE5qSRLoaYc9yB9VPf3a5EEZqHAXRTXgC8QiRKmoqk1VUZuQSW/ANW2ThHamNcHggDbFfzWvNRCCepdLY+6QzN+gJc2JqiLVnylIA2AmANpNR7Sq5bSHsl/qMQA1za5f5wfrXsYCyCMLfexENSjwgVzrMWIqqy29Q7W5TXvbxQiGrog0LuquIAaxwbMKa6EZVmbd4J+HXABVEVc8mYDdFT9ZXsWGXgOEOU8sbpuB6zYUieFsrBuo2CrpgZMjo9zrbCJ0jonSjH3AwWV9nJ+a26v8Lue24CV2nub5iiAY0PGTotaSV6sVNTcWe4DFFXfkHGjlvL+u1T2IYb32HvzWivwIu6lSFTGTf6ylYkBNZwAuAhyv2jJdrtatFW0KQrm3mt35/VPP3q6vPvkaPnfv0pxI681tljGyD4rEJqTyqcD+6/nEFAd47vJcbH7At4XV1FGKcQVwLyLlZcCRPex7N5EMT3KvXmfKsDPX36Zc8j5BUq3my/MLb1X1QzI8nPOF6eBuaJUGFYVDQyi3lJ8KoXOdvlcaMHG0k9saFlTVbQWfsBVOXrAauFxtfY3lzdXRYGd/yQYsfx6pcZxrAp+zKpWdnLdljmo6dqMM14e5hujYA8lFZX2kVq/9k/T+L+L+f8af+oP93x9RmBGYEZgRmBGYEbgG4jAnHJ8A0H89ncBiEXBDASiiNhjEbsfcEiuGbN2ZuQUWMpEfxdVk0f6PKKqNp+yPUtR01A8d6I67gVWj/P6aYoytV/pEvsjKs3D8iyA67aZ/z5778ny8sVl1NDjAGcgOMVhyJdV3QR2st0ZfVzz3H2UU/p1Yjm+x46Mypjj8r7j2IKx1AKCa7VZoRBozb6w39JXE0ADTkolBVoevAdwVfV5rKKLGod1l6dRNFFVgTByO5u/iXLZaTn9NmvhRd21oM5QI4FojtR9BY6BItVdVNuOQDUOcNPqO9RY80Fb0dijCGpVlFV6UckcbgsUWXSIdjMUvQJuKbyUL5TN2pqXKHvb5TIgZc9RIa9FgdRkuczYaImroYgyGfBoDiggeBMuiVKZC9dFgYApirYLA7WAHwekOAdygDmhFUhXZbTaL8eu8mxf26H4Cn7YZqkkOxRAzgUeInaNX+3ZbHMTld88X93EI+80Y7sLnG3tAQs4NucSBZ77N3so2qsMoyw3T7U5zOrWvd/zOMnn4a9SWOnzF5vlD8+vvD7ajy2a1PH4fcCrVneuQRYkPI/AJd+vU1mZHNXb5KfuxrnQVjyJ7eblcnlFdd+MPgsIr9JTdZttqAh8d3thK5n7m1dacW1dQ4Escr1tJ1WQRN3PAXt/ZHGB3NWh6/pZ7ioLCxBdhKBKb8GS+4bvnBSXnz0on6quPsJt1NmRfDrsybBx3pOPpJuyEoIFOMd5uA5MB1ztwWyeao7JIohWbjYeMu5YrPj2/7bNI8wIzAjMCMwIzAjMCMwIfH0EJqj+t7kzUKSixDCpRSgBNgBSoAm1TDGv9kqKHFXJHBNbgAQ1k+q80hFM2x6nRwNkUbZQVgEq7I9UAT7N7+SdPn1ysnz51SvtwyeHUUYBUfPwosyl6i8gepIJeAyyeX/a3ETBo29r0AN9y3Fh/20/VYr4DLhL7M31NFETOCRTtoD3kP1TnKdWzViQh6q29ky1PpF37yiGZB5lK/hyDECOc2lhHayyrR5L+A4yVvrIarsFIlBu6yntefFvbTkzIHe1ZLZdTsfNA1gToHNgzpWdletGIaA+VdDLtqjSKKQooj1uAbeKbfrcjsJJVACmkJWO3rwP+CQfk3xVIo2F2j6eOf9Niv6gZlIgi31fBrgOh7K85tKqoKKs59pZUCvHO7QwT+2wa1Elzql9Wol98yN7xo2Tqlyuyxa10ZxUhL2cwVCLuZZcR9u7RKkEVq1qLLAD09jA92P7zZiNAfbyqq7kdWJhtfcnOZfdrQFEvbZsk7FsSx6UQGL93pOz5QfPjpdf/P65jgDhVAhtfqz9U2k9NMCUWN2Rr5kH1+Eqdl5syLT4OYwb4Jj+tiVDiypdBVQ3yT+9DtxeX58vm6sXWn/Z5C65qnexBQPa9wFX82S5lgJ37hGrAQcMGTauBq43tl8U5J2or6MAFh9KzkdoJHd3XfAQZMuZ5paO81c5tdhUjkOu85CYVY1ZWCE/lmrDxIA4cSPBs/yM+4K/FVYlzlhSaEn5mX1YzZl9f40NuDeCrDwfMwIzAjMCMwIzAjMCMwLfdgQmqH7bEf5G9g++YYkFQJlwttXF8pCJb6y4TioVVAOiKa5ExV0msVbYZdKNgopiCKhaPbS5aUe0lxnVa6PfBSTTziaQt8lk+SZQcRYofRIQRV19/uqVltGjg1iJ0yd1P4VgDgOee7EeHw51NVmTqnSnp6dWFVX3yxjuLSAECGP/TbVhJ+xD4RuKKjNwVE1tycAqEFlJyXmxWZMZEy1VVD6HdXYN7yoqs21DZPmdqqL2ly30qdBmjIfAKu7JTOwBK/Mas5m1alSXB1RgL9YCSw/TmoVViYmtQPoaNIUiwBULL+ew/j4sx+RwoqaqFg810txN7LOpAsy4zPJUfS1kARa8jy/a0GA5ZRTtCxv1NM/d0r9T624BhfHuWyCKxQ0sz0hrNgC1WBV2YNR1rMI82M7iUQOuq0S2cJPpi/Ah4MM9BtikWiwg2h6l9G5trFHYBXiBnPFS2RdFmh6xa/EoIBQlu5ZrG/aggLLykEq56t6uQABhXcDAstweq82l5TQ5Vs+3d8CP338qjP4mBb84f8a2BAgfW9AAr/my1Y+Q3TZMgD1KKsoqqvwR+c2JK4sAnPc28b22n+rz5KdGucYaHAX1OlWAdcwGTu+Tn4pCvANNUsWYhaCopoTwPkoqNy+2eN0QXlduaIoucZr53cJJRBDrbtXNcXONxYGxEGBv35y/QOunRDsxCwcWRVLB7+eEir6FzTyXRaIW1/JqejzbW2XRgM/mfdRkirXt6PXHrowNu9v+0WMo6wZGl8HXbPOv3zWfmRGYEZgRmBGYEZgRmBH4syIwQfXPCtt3/SYmpShRtIMBWDtxpdDSbgrK2JeR/LdAo8BmWwrUkUx6yWMkZzO9J+l/qeoaaNnDBhzrMCproamW19prAzYmJu4EVM+0iqKyCjiCZqy8wF56pB6nsvBBgNcCLznwUV47OT1r4Zzs8y4TYSbEQBHv28ukGZUWOASa2pqmio+gMxQj8y0FmGBceUoFr/BF0aMqi1hcmfjDNKarci72Sa1NFNso4djLJB8uKyNWea00VEURmy1qKrBsISityOy7sQGK1kJOfaYhbtXiqsCofk7dFa8Anip7qtwcA7V02GA7zaeNSdXBwnnENOzICoetrku+aoGvBYGoiAtUYU/dj2J2uQGqUD/JMb5LAaieRy2lqN5ROAFVbNyeQwtrsVjg+IkP58r14DdyMYfFFODDuqrCCuoIsES05wL0CfElWWPBA8WcCAHlgOwGWy1WYSOL7ReQbqwAQmLJuWEXN65eWSJUUOUGqCJbBdv2QFYyrkP2Lsc5OzlYfvTe2fKbz8+Xl5dU+a3iaDEsFNS8F/W0cJ2834wJu+81ucCJZ7bsYogqcSCS3NHcwRaNSo7q+fkfUvk3lX697oHVfB5uty9TXyn9VOlRehOFdR/bL0CK1Trnl5xXITROg50s+nhKniwwy31Bbnnugk0KIrFQ4eucZE+dlZQVRllsEmopgiTock8lzkAmz/MkKngH6GKAoMrnC/UdxbTydFXVocaqqNIux6JfLDJQaIn4rRDa97hb3RjcryxX8Hnk3CasPgZo/jAjMCMwIzAjMCMwI/CNRmCC6jcazm9rZ8CpSZiZTGLXk2QycaRYEdCaiSUT0rMUXBqqodSTCaczVyy6gcqdTOahNyqr7lPcSGUNOKzd1deyvyMrDQeIMll9ln0eB3RepWXHSdTbVg8mbzGgGqsp1mGKJQGgqHSqtIFX8li3qkex+uY5FTDyI7Eao+YFng+SyyeogZN7MQ4HoC3URD7iyM0Tg1DTnGG3mFA5fVU5C1vAna1gxjyd+T72V7fLz3u09pFOh/LE5H5AF9teJ1aogXv2kqXKL0WcCqFio3GrskcAAFAn78IfuZ9tV1OLqq9Y7KnK6ABo4ZV6N5KG2/K4t78lANB8WnJWKXqEmgfkFQiLBFSwvYviRUowb78M5ACxKKxsgVr4EDUN6zUPtqkVGpWY8+Ma5Lph+xUxq4S2wBLnhxoHkFYZNUd32EeJJUWQOEGVxlhhq1oXIr2F+GYlXwCzyvBFoA5QbfmqQi6xtcds8dB4MjaLgJmj2thqP0b1e4xhz7NAxjbWnfaavJsq1pzHrz9/0fxkIbXtl1jYoICSNuTcLAD2huq+OQe4nkNbgMl+tIHUwOt1CpahLt6kiNLL89+mEvC5qyEUQ7oPvG4vfh9hNJV/s51AuXOVHeU+2z8N+CUmFDwD//fOPMcHeqkyaJhyWH53WAjYElNOkH6q+e51yFM5F3J7qRZs+1ZUUtrdEJzcFy2o1OJR2IhtX6Xzoq4JYRWFlmvG/THSBhpwjudBclPlKvLZkXXH/lSU34TQFkXjWF2mcSec1fh5fpsRmBGYEZgRmBGYEZgR+GYjMEH1m43nt7A3LlEr4VollJY1WICdjEZhVTllghyFKZbcSJ2Z6JKrWihSecX6G7LZPQmEBU6p1ksxld3YHA+inlJIqb0uo/1E5TkF1mIZBlTfe/qOSuhFgIh+qcex76LGMbE/CvCcRGEl71I77eFp1NSAbbYBlLVfUhk4+2Pfgir9O2lrgwWV4kpDwQSQVDQF16qhKySuc+FCYefG6/SYKq+wFXZdIK/5rlhmC2kqRIAfqm32WcSpQgpgNZ+xVWHp81rI4tF+p63sWzhd806doucAzQ1si5dW/GV8r4GWvarkWX12LVBUlY+RmIv7mF8IhCavEkAQvEcLGwspNceTdirkfQJZdNMBdsir1KJLtVm363GwdGuBzjZr1WTGeoAiruWb1ke1RVdF37FFT6Gv/U5brbdAv/YbFVbznDZm1UJusowXRY592CeXXqgUpmrZXXM781Xlu+e8k4UM7hm2oaoyBasA5r5vVVSrOLd4FQo7u+OkevW5Um3vA+P1mr5zdui9+uIi8KiKzfEp6lQLMg9ymYHXK8aUc9QCboEy1FYWBbDi3mYRgPzU9lO9uX4eiI29l2WRqKPbzWfL9tUfzFHVwkBO8d0LC5ztZhHowYJIuB5wOQTwsEhDndp2Abz8zmlxLwOq5JNy37oINe4hXlNeZ6GEy4zyyXesugFqXpdaudnLnBU4WyRLJta2njfbhijvd92lizUcd+eaMfGJqIbt7lCvzVVdry9/U8ZiWe6zPj8fMwIzAjMCMwIzAjMCMwLfbgQmqH678f0P7v3Ny/B1l4RJ4qpe8HpzVlFXd1A5HlIMZSfKZlTT5Zg+jWzSPFREHIoePdAyBngZhZb2qPobcAQaq/hl4mt7mNFnk9cyKQdUEV42qRZKFVkK9pxg9+X1fKHMYaVEEdxPS5unZ8/y3HF6rR6rcN6PHE5GTWsbKtCi8DFZRvWrglrwZBuAT01yLVo0XmSM2Fi1/moDHaAjyGEbpaBRIdPMRybooyAM4ET+IbDH/JtWMPctU+vMnl6dWH0PAvmOQwBo7maLPVXZE4LHw/zEfGmbxS5rjmWBFPBvj1gwehWmgD8qzAKVPV/BjRzS7BvA1CqLjTfjvqYIVECiIxxwmPcCfOa42i8VO+29CwcPd+nnaWsVBPTYrAFR4MMxNpwUkaLX7V5yQVGAyzL845qTg0tsqrxZcXjEjwUHzkRlkmudfxRJstUJI6GyLZCePR1RiTr/2reUHqSBa/NoC9scp/0W7lpiAAAgAElEQVRMX6ur1wCx1ZebM4m1lLGtucaqrKMHMCNeYyt4ed/UWk0+LP1uz473ly/OaRlDrmqqKAfueaDSt9hSFWGojfPFSk3sBPAb+pJif71ZXl0+X15enBcMUZdpVXST3/Ohuk3e6vbiD1p+gdGHQKzFlAKxWnL9UCUWQ5EvpGYQWyCwnzXtwdynrApkLedhtwW2VFSB9QCtl5p9JPYcgy9XEVhawVaOhZt2OGmv5HYo6re1XmP5JTedhSshW7UWpZtUARTf/JxjNBucz1TeQ4Itd469dCmTBUC3YJuDU2mtCj4fMwIzAjMCMwIzAjMCMwLfZgQmqH6b0f3G942SykSyk0hBVXWVOWSsnkfYfzNJBUqZCNt6gkl8JrLU02Eya14o6msw1DYlTKqBrEAEdlHAJnB2HNUNK+67UUiDRgGn2+ACBZGSX5ovCvRgs6SQEnBFXd2Ts3cCsmcBhRRYiqq05hUCq8DpIRWDVWPbv5NjH2g/Hrmd5jsyly4w8gu5pa0+2y8qFfNee5UOda4BIMcWSFrVzipU4XF3VOAToYQSJuKt4Fs12N6uQnMn5Gs1Xl9nrObP9vXaUJWhPK9CF9zTCT9H6b5rrW3/y7ZhQdlD/TN3F5gA+lQ1+a1VfXmOqr+mH6rkwia8Bwsr1t/VktnFC6JnkZ8U6LnJqgIKOEq1FWDz+gHthDI2ngM6yFM9yPXRNiuA15RrASlGnfgD/zsqqRwbNZKxoTbGPhv640tuMX+16jDgKhxxVKAn+/ZcOWf2a9xcRhiACxDlfBILLMvclyLxaAfERqrZWJdpu7Qqgd4nXljvJx43AUstynnPcdwDxPxlckQ5D/uoroWfVMJHux/GLNth9Y01OAG/S29XFNXbm1T5vb5MReArf79J26bbLAZcbz5ftpdfWtDo/h5rbz9n3A9Aqz1QUTT5nHGL6N0luFyqxCa5qMJfromvce25j/nCMUG+uRWRvKHcv+qnLWRQffN9xL4FlKjo3ZxYCyjxmrcFC1O81iJUwi3jAX6FXhTZYQe26lOhmPz1FjBr397ujEeV8z43HzMCMwIzAjMCMwIzAjMC334E5szj24/xN3gE+jOmhYwTRiaSVOfkN3JPAx5M6AOgDydUAc1kfYOFEeUxAMcXBZVQvFAeATMKKWlZrXoIYFqoJ0BAwSMm3M9SoIlJtCqj9l7yUtNDFciMOncYWy9Fau6z/5OTk6imKb6USsHAEkQHKqH4WNE3k3dUVEBJS2e+DgLPWFMBlKbtjfy8UYAI9W0tZCSbovyxPSBlZEdhJCfZAxhBAcCa9jvZHhWNIkUtMESOIpP09l5VKQW4Mw6r3mpx7H6xgzqejIX4EBdhaAAoDIWyjALoRH7kHdaOmRcpfCS4EOYuCJgj6VdRC4izfQ55roGXqqVYabttwVj9ta1+VPb62p6eZ04r1lYKLmn9pZgRPW4JPxVcozLWDS5sY60mLoe5dvvkCKOgD/i3XC0gCbwBd4Iix6sCqfLIsS3sNNTeAewCJXCqVZcDOuRht63d9yYQiOrJccRbYk/kBKMCFTmw4juXK/8suKXq34UCuY1th121dmEs0Iyp7XJ4HQvyBdV8E0euK61wyI2FTLUbA2xCMUpic443V5c5z9joh5X64W5j1d5tXqOFzeYqPVUvPl82Lz9LzDdxEDzL9cnng/ZA24vcV+njCjirXK7LFFzOKvJa8bVLQ+yAYZ5YVU9iygIKVYL5bA97c/282AEKtXwNg3CLpKE0s9/keHsPAqS1SLDiUMgVcHMv69otcKLGF0Kb+96ocTX4ndjMQknjD8H8NiMwIzAjMCMwIzAj8JYiMEH1LQX+zzssalXsvUNFfVhi+QVWnZDSfiaWzsNMnCMjqpaQ34aqAvBgD4zShMpi1VtasFCRx4kyHR+jeAYImKceRaFBTWWfx8cBU9XT/SWOQqGVYkhHKKQ53n6A1haMgZ6jY3JYsQWfBIxqBcVqSA9VCje1pUvzQO3bOay17axRdc9JM28bYLj2ylRxHCBkESKtpWN6LcwN5UkVsYDFUwcAAkAC4AEgmYSjngF8VrwVoEdu6ShiYw6v+ZOFZJRW8yQd3cBjT63vbYXUKr+AnGor2DCUNnUxbZ5VIIGm2pCBvoJnAQ9Axf4ZK3LOv61UqmYyBoEHpM/7aavCeQH5t/RYxXqq6kpxJBYGIFWoDYW2sTkgBxXozjnThmjfIle5hiiqXI9saeEmbdXVsIXAwOU1KqqFmthtlVzGtiIOL+wPS++bmhvwbIsarL+ogUNJV5XOP665MXF/BJX7C2WVHOcUhTLGufdUIlcdtVWWW524NmEgWuWa/bLwwnXJeLBKey2suDwgOdttA4RWYSa/mrhmnNexCG+x1qpc10qNZXZzfbVsoqxeX50v15fpoXr1RYTPi+FISJ4455biSveBVxctqPabGNqL16JGDIDd5t6jpyo3aJROFVHVUD6veS1gvQJk83tHcSRVzn402j91QCnfzAPP//IZVgldpWusvQTC49Iih2vWa9wBsbtCcz+p2KtZIABgZw7qn/f3eb5rRmBGYEZgRmBGYEbgm4zABNVvMprf+r64XCh+TDjV41SmsEYy6TVfDUVQkMPWG1VUwMmEN0or0AhcWVkUNUtQ5b2Zpt63ANN+FNeT9Ec9HZV696M0omoBDCkOOircoj7upm1NCvMEjAGy4+NTVVt6rB4foMICNPQ9pWhSYCj7UcmNMqZxM3BgXmmAjAqw5s6hoMlUmU6j8oFlFnUZzwFPQKNQVcXKCbcz/2Zb2mokT9urFclU22qVUdVU4A3IBfOyXZXeAqA7NTQUSALUa1UtrLbADxP9VsftF7FpYaUquOagAmfaZkfxJ0Y3FDVUWopP1RaNstfzY/8Wdgp0tv1Kcn9RAQNP7N9cQxYXBLoUJ7remPOq5XNYVaESKrNqr3ZRgDuF46BYx/prvLNvFWLiQ9/cqKpWfq6yXHtvqUicyY/2cB2taJo6XPV0O+BwnwMRURRd/hEzF0N2liuVWPIay1lcO3Zfa3HbDdlyB/u4LVPaKoe8Yey8XVQJuGYb8ly1S6s+o8aS29vYFlRLhFwjzMb35AQP2/Xa05YtqP57lZ6oVmS2vhGLF71u2IDpS3sd8LxJ1V6+WAS43pzn54v8HIDN1x25qjvJ++R8+GAYq4At+33+opCZz5L3Nfenea9rXikfY1wN/fz51liLE+hsXzXzgT6rPtg3iyRdqND+62pBoJYiTLSlYl9RkIFWlFNsx0D7A1WZ3X6173ZfbdjEnfG6GJaWX6L7qLS+udwwhjK/zQjMCMwIzAjMCMwIzAh8hxGYoPodBvubOdRqz2NvyCf5PfmGuxCeihKAgjISMMTqS44n6loKBdXWynaomRRgwaIJoACeo6dptgWSzgKXtJ/ZjQqHumrfRYr0YCvNdybLtKo5DpjuppDT8elpxpCCTsCPkFnIOwrIHgd85cSMCxDRfahySyGiKq0tIFMljDEBg1UrC5RO2YFbAYwxgylDzRSUCmZM1DkuAEThpto8b9rWRmV1qJ8MwX10v+p7qGAo0xwfRTevC57kXrItQC3IMrbGEuhrxeQqvHVdBlQtRjQAO1uq8OUfNlJAVShC4dV6Wgc2YLoqxQTI3F9UTADUOB0UZlHwkkNJn09a1aB42i4n+6O4VcdJuxeKBdG3tNWNAXV64Vq1mfOLZZzqwOktNO6Bqs/2f3VsLQCEzRhQLW3yPMMktxY4pAIxOaTYa3GmdruDHJdjXka55PKtyikYSfXibSB07YtbeO293HsR8GxrGe8V+naSvzps01iLXSTIOdQeTfyAMy5JlXNUXHJLhWb27LXpdUY5pTAUMcMCjHJLaxrGo4VaMI+6moJJN4kzix20qLmPLdgwYie/fSmsAsN8nnbT0ukh/VVv02v17uXLHCegiuc6RzefGvBX/eRz1HvRzyMOB5RkimR5Ll1YooATKu/rex/Fs/ZgWwgBvbH240pIdTM/Q/RUfbheFxrYhnviTeBcF3QGlI7806499J55nZv6zfy1mnuZEZgRmBGYEZgRmBGYEfhzIzBB9c+N3Lf+Pi7NWu23VtI+CmWFVPIn0/M0k2Rm4hZysVVMJs3MT3kayy+VcrEaHud5ba8FVfLaHvI89k/VTmy62HqzHbBwiJU3+ahAKiBCPunhLu02UENTtCfbniSHlSJJh/RpjeU3GlmgDPtp+y4e5TV6kzoe8k1RdDmNbAO8keO5ArQtZCgCBYjmNHnNjXM827gAs1hBVTPpqYoaOgovDZUPWqECrYggsAGFTO5H6aJhzWUfhzn32mILXkJEfmZctlEJ/KiWDlDV2ltSEbCBaYo9mS87rKjEENglbxeIArQsaKSyXXWyea75mcJJgLi/ofzWosogGB9i6wrR2qUDlWwDYNmKJqoaBX6sFgy45JiAM7BHHGRp1NihOsJpFKPSOp1zQE1FfeU68R5zP1cQFUqB6Oa9WjQJy/Gw8bZdDS1p6LtLnu4ou5Mf5DDONRAI4BLL1ZaMMkoVYHt/kqfJPhJDOrLSKokcWmIMqGIbppWMah+qKhbhUXyIxRBgm4UIKydb/bprNbTNAd7bA3b0BXWRoosh91ErC9rtsWo+Lip4Kv5ut+mPmufNyU0xpe31qwilUUltC9S8UtX3h1iBLwOqyU/l88UiDVnEt5u0sUlLG62/Y2EDgBRMCSnPcZ8RX1wQ5IzHzaACOhYGWJhw7QSYRxV1JYPFHHRiWuTkWt+grmaf+Xy6CMX7r/miom+P968fdS30bwj/ba5wH7xWS/d8zAjMCMwIzAjMCMwIzAh8HyIwQfX7cBW+dgxcmsDkqPD7x5uslw3IGMWOLLgCW+Q/gCtUshcQYiKM7ZZ2Jflu9VBBlZzWTFbNHQVUC3wHgSEUUNrU7GV7QNXnAwbHKLcUZcok/Dg9U1HmVOiivAq3B6fpvkHl2E529zKOk7SpIY+Vfp1OwHNc2rkIjlTlNWeS8ywcAqIFRuCuFUgBWCbQe6P/qmCHYsh7Bd8qhqq+zsADa2yS92H7BdbajoWCNhRXAiLIhQSo26bFgk2Aj+pXcyc1RrJfFTx3XCswQE97HmNGy5OhhAEjbJt/VEoGHqty8x7fXrvpGC/QRyythOtxWtSHR/vBFto5NGMDwK3+C3wFRrTLBh5ZfAC4gD8An7Gqeuc7bYfM8zRXty182IZCRuQdY4/GvqzVOUNl/wCiCwXmCdemC0ihPNKTtDmSbM65xVKcsQLlxk4IK/ijCDc27bNqRV9AEnilhnSUQfuyomjSIsj+q2zX9kXtfcr6RqtVm2eMszW3CPeG58g9xXVX2UZEJKe2lZ1vAdXQfoG6iqp30ii8ZHElABvllXOzmFJsvtl+m3zR681lrNdRSNNHlaandSrw+UHZDKi+eh7bbxXXrPgIqve3KK/kqPaYwvhVbLwswpizOlwNrojkHPLZMK+VfWh1RkVtVWM+q/dXVBbu58YTZ3GJMRjq3BsosowrxZ5WazEtal4D55t/4tcFrt7LhVMi0kWvPiaojkDMbzMCMwIzAjMCMwIzAm85AhNU3/IF+PcP/6cmjwGN9HBkAvtwh6pSKesBe6wWzEx+k7u2e3bqRB8QdBILEGLHJT8TVXLYRVUorQiLPbTPm+sZC+NRIPEglYVREpkoHwZuDwPBtJeh3QzVgA9T7fch1l9VU8aScTyhVU2OBagCaTgbyUHUdqvqup4j8Iw9ueDIhBnFVnuvABjMMp81ypmgF5wBSAcwCWf+TCGewK0AuPYsbfsUqg0XFgPw+Z2CQ+2TikKa12mT4t7JaW2LFgESlY996y0deboZB4oqR8RmCqyp7jqmwJIABjyPvFiwgGMLpGu137YEaVsVVDMuSYnWc0apxWYMkFDMKqNALVTZpN/neH0PsEIZpMKtFuOCOGAGJLalT+vutG1M1VkOpdWZ3wdAbVFqA3D0I1VtLXYaC8CuBYZGnmSOxbaMmNcA3LXdDXEqvBaBqH5cu3NVUUAMUOW42G8p1hQ5UBWZxRdsvR5Tskw07KOK2trxAGntqSuBcsbuW3bmGImTxarMuW1cuL+xV1swaoynVYyjlmJjzvu2UU43ie1VCiKhqN5uo5rSgzSLMPv0eWVhIEr23e2rvPZyub1O3mrsvgSXPrBCMPBKnmksvPYsvWxvVnNJo2JXYyevlGJWuZ8p/MUxSGUlcCxEJGf1YZN82OTIJkj5DOZ92dYbZqigfC4ND0HTYs0CRhdmXgNnlfy+b0Do44FWQB3P1x89Nls/l/0szseMwIzAjMCMwIzAjMCMwHcdgQmq33XEv9HjofQ9yReqzDpBjeKpx5CqsJk8RwXdOwsoAoFAQ1qgSCjkqJpLmklwYBZlhzxVoJP2M4AOdkp6UgqUZDQG9I6yvwNUVlTJTGxpQ4P1l+corPQA8GE9dl9RYaOokgdZ3nhdCAdQBVgLnVUu97Ahkys35svkyqKa8js3Ku/RDiyNjEq9QorTfs/7ITIxdtEqX0zph103k/eDgCnnAkB5PlGjgECFKvJS3XONuBxR9VNIAghGsaD8zn4AdqfwvJ5/hW5UQs5hKKdM+jMmlEHYgf22B2rzTMnTbN5kgZiKygWqtrIBGtrPNedIFeK89zpAgkqKAkfcVITJw40CWKWYnEhUWQpAAaLEuRWFacuD6ooV28UJFixUkulleyRootoC1y4WDEgE5td4UOzJnFjzKQsztt1B/RwVaG0Zw5gF/baDQT0uqDL0LhwcYEc3JqisyRul/c3IR8Xuaw9UryEDIf45t2GL5t5UgebKcBwU8G5srIlFj7e2B1Kz7+KFMH7TXFUr/6LwVummb+p14PDqCiUVCy9Qy1oQx8t9DOQGUu/vL1to6eJ5QPW8NtxY33O12081BZdi3taObYEjFoj4DKbQmJb+KLS7LBaNxaNHC643CRWA8z5U0kAzyutuPkdeUCPGIhAqMh9z7MGbjp/3agGvK8AH7/E+ZDmBt1al956jYNNQx9fXHnu3/hGcrvbg7mI+ZgRmBGYEZgRmBGYEZgS+iwhMUP0uovyfOsZ/7pLsLAHV5dTcNQu4pHXNMDgWVAONeydRY1JYyRYVzHWxkQbmgBotwQFJYBV1jQJEx6eBS2yJ+f0oqqk5mLw1QHMQy+9x8lJ3AeFMck/G76pv2BhDw6hGwmt+Z4KvaskEGRikwiw6HdZbepDm3y2VRjN5rhrH3LntUprnWthC2bNKcMYKcLS/at/TIkgtvERRGECV6rq7VhhGzWs7GmpKESMBL+PA1rxHe55hV13B0Gk+4Lh+Oa1vnqwsBmQ71uZ0+nvO02I42T82aXM6156XVlUCTGmR0sq1WlTJNdWNGXDKZcdqC2sIzQCZeY4FVQu8klNJFWA149FzVUWxSiuguJuFCOAIZVq1G8jPOFF8AVWKPNk/VeUWlZqeq7XaVm3lDYWhm0AxY7Enbo6DGmnOKuppjuUYjX/BFQC9URlm7IXLVjnOcW2XMkymKNqMCdWXc2c7QJbjYsMlzrlLWtDJURa0VLxr93ahAGu3eaeAPy1qWrWXi96qylWveXQ4YzEj+91ErVSdzm7XvrrkqF6maNI2lXs3AdX7Bz5TVJ5uHqylrBlL8oKvt19FTU1xpSwQ3KUtTaLd/rO353k+FYEDvCivrg5pxWVPGXNyWTkX8rJ3jgOfjA01FNDl5gI4+cbixnWUWOzj5A8nX1zHwQBmNrKFTcYCPLu9fVa5HWiY2urHBVsOmcUj7y8WcLjvajduX9VuW+eCG4+FngmovXvmY0ZgRmBGYEZgRmBG4G1E4D9HRW9jhPOYY7L5b9nvUtxoQaVZC6FQFEesQ7erGnkSiDwNrGairWIGDsETTIADM9iDyXXTEkruX3JTn508iXoaay/2yvxLmZuhUKbabyAUgIV6D/LzafZBYZ7QadVNiisBv0zGKdgjXFY8shUK+wRysCg7SgALNbK5orZhQfQVTvseYdWCT1XhtN1q5y10t11MARNFEc0UBY6NiZwNWqSeelFRe8lzpMgRk3YPO3IYq8RhD+a1tRAQPMl4USQL3FYoxqI6oACWaT5tYRTgQrFT4OIKoViqNFZVLRMOlU/1tGqxNmVBHMAlp5a8Ua4w7WtQRel12uI8t6iQQCJHFeooplN7N4sNHIP9wqW0ibnLPSBgsggwgAmeYVECILRI0kp3Qm1s3wHVVYnsrQOEF1g5rnZjYTHKqXmlqxKMwNcFjVbVVXi0aJD3A+p+XrtN3IkN16Pqavdhv1msxcCZCjbjqzKI2t7ettiPqabcfTl+bObj516xKthVZl1ycNtau7H+9jh8v0xe6kUU0m2+V+UEfllI6Z1K3iiKc0pFWREYiK1VnBTTWIUvA7DnF7UkA9JpafMQoPWYafnEohA2/N38bN4q56obgosJaPZu9WoDuJxXLMU7R9z7fBhGjivX+L69XgVy+XMot1K5Sx5+r9F6/SwA31jKW2TNnFhsy75nrTLcn+djRmBGYEZgRmBGYEZgRuBtRmCC6tuM/n/o2H/qEqGgZtIbJZVJ+ygnNCaqQBlSXSbGz06iRqL0MQFmYtqCSim1atVQK8WiUAYsT5JXiv33iAl1gOYok+qzKKcIg0zoyXlkG/LrELqwDPO77UIyQT84PQucBgStOExV4toPC5u12rYlCZZNILXtR4CiXZTIjN481kyofc480sIqx7OIDNDthJtpOCBciBUmVJuG5XdQYnNhgYdmCHYiD2fm3UA1wCgvjOqs2e9qVa4ZuMWI7Kk6dsW4yO8k5xXoaZ5qRkDBqkdopolMizDVngxctn/laql2vLa34bxGjqlcwfUDTpdlYxVbhl3gZj+okfY9pWUJfVax2UbFuwd+BvijrqFAAuSwCNFC5QNWsXIr9gYE93O9uXYAKcoxpyy8ZEy2G1IRB3dqLUYxprAS9uVDKDibovXehqg9PwB7ADnXDemS37d5T63FwHK2pSWKgmPuvajbqOmbVLplW04XiFtzaMV7rnsWJqwWPfJq27Knii3H5R61fyrXV0Ab+bVjEcM+tbbPGUow48o1u7y6Wi4DlddRMslPNW/V+4lFIPqlXnvtDxlnVNSrVPxd+/JScGl79flyl3zVhw39bSkgFthVdWVxIXfPMcBJb2MWELK/KKlUbx62AVZZxj3K/oFflwEyfuAWizPnn+vAdyzg97H8AsSEnzxnevB62i4D9L1+SgjwWmCpxyCmufGNkcfymq/b+vR8zAjMCMwIzAjMCMwIzAi81Qj8KQp6q4ObB+9Uu+pGJ95//AB9gNQUMMpXYYrWFOo7+ZnctU50d2Mz3MECzKRbOlGyjKUwU/lU7A0pObfdj633NPlw7b95FzXtaHmW34/IYVUlzWsBnIP9VuXVCpvfT09OzW8Fx47y83Em5MAmMMFzFjDS7tk2OJ0Uq1fVKhqYogptIbOK2ZESK4CL8tkqrwVO3t9bV3BFMVQRRIACbHgNZ2NVPvZvEaNAwWEA2rxPldX2akU1ttCOPUvbQgcIrQJbgEShVQFbc/0YP+eBoic40palat9qFRXQMhTsqUIbtmiVvBYd8vzNRSU3FAwu0K6tcmp77uKDxYE4F6Br2GwBx7Xyr5VvQ3wWkMUynHOguBL7Qvk1bDw4bmKEYot9maJPB8mbJMf4Fmstaqj3TwtCEev2LW1q81rMiHPcJD+Syr4+xu2pZpyfsV9XGU3V4bwfRZOiSYIwcUDjyxiIMXmWFEtCiSf+m9hptU4D+z6DCl9Vft231lm+iA2x9VI1x5b9ArOFVV5DYe319tbPs9xaWKnZgut+dblZLi8DqYHRawA00LebcT7Elm5LIuA3AMs9Tm4tObVUCCaPVUU7yun2/LdW6d0lZ5zDxga8LLHmxrdNmPaPzmwng1KK6r225iEHtTcyg/OG8f4WQjlDFxlYYCBe+Qb4oqgio47Fj7vEkMJNozETqw/9OyCXck1QUtk91zKfFaoH4yQwp7VW4a//GzPum/ltRmBGYEZgRmBGYEZgRuA7jsAE1e844H/e4b7uMvFccg2Xp/leRfG1ksIEPBNk81arnqBsPmDvxTqbiTZFj5j12rf09EhFdRcVFCgldzPv2Q+4HAQSaVdzmj6pgJQ9N7HbWnyoEEN7mcNUMKWX5H6q/pLjehT7MHmQAN9D3gMM2LuUvqz5B35oIVVOg8jI+ySXkvlybY7HqWr6mLOa/dAKx5Ykij+osZwXWDXyWVHTBhCzETmHD9kX8CIQCUfYhckHbdVfn895ttpuaWttFbNCqXbjSrlCNucMHAGgPmeU1SpljbU1yXrVgCPhUmWuIGchIOLve8hsHXmMg8a0QK8KJvAOpA6lswDZljw3wCl5o9pXt1GyqSRboF5BdVWiVYgZZ8ahbTk/C6a5N7TX7reNkJxvzEaJH5R2zhOGeuM8toEc2+Lwj5xnegIBjrhSA6gUfgJQsWfT65UcXR61SmMP5hc3ZnnAa16Lcq8VptqeMisqVPVtfB1IYJAcXFrr0FLH+0G3Kq4Adtlz45IClMSc+1awdvGh7gD7pwZKt6myi416E8vvNtCnTRt1+gbVlIJIfA1XwD62Z2owZx+pCnxz9VVcuAHXi6904O8fJm88n6W729h+75LryvFz7ruHZzl27rm0wbHnMedMrPN59Nbj5PndHeepCvMVR7U8J2r1RvvCTgBTERlbO3FEfbb38liVMFjjfdiT81lWhTZ+Lb5mfqyfwa9bCPNyzceMwIzAjMCMwIzAjMCMwFuJwATVtxL2b+KgXDoAdVQRFdeirO6kwq8Tz1b9fcxdxYJLrmiUlB1osN5R56c7VP19drqcnKBotQjPse1o2s7lGFX1SSfZTmcpzPP/t3cuzI3dVhKWKD4kavyo3a39/78vyaYSe2b0oqTt72tAI7scexPPy1loSqZI3ouLewDSaHSfPgEmsJMC79oAACAASURBVKMynbI0kY9eHs8OYWQPYW6trxpQKoNnDczmfJLPWFYHoEYfPzjmAiBkXOl1pKKHLPYhm2YtUwD0BwlrF9YXGP1EZklHBWg8Sv3FwCfGQ9bklA0F+LEeryvqC8so29RcVySslmARSUrmFphiOCUmHSVo0swJZ2GB+4SoMKoFahr6vPyQT1pzH5xmZV3ZI6BXsIj5G2bPMirKoyuLno68lloRUGEIJboShNEvTKjKQAO2gXXkpmaceT/jYo3SAC16CCvNfcOe7dJPTLPM5wSMDpaaWMpsgvQ0pXJ0HMOZhzr7o7w29wXIE4DDAObo2wDS2zB+zMGZS7vL3JtSYcFxfrcBSpg0AWjN0aS+reweZVqoN7pr3VQZezZhmEMFuTgUbwOqYeyRjOvkHPBmb81vJm+YnFPyL7NlEzDWaQtrjhEUGxiJO33HTAiZMiV3mDOR8IJlMVoiB/Ux7CogEOafzQAl4sjV0x5w+3T3QwDqn8/ufvxLAOnD2eHNf8ucUr7m4f6vzkOl4GGTLXMUQPscabOqAj8HbUnwjHwbsQATRpenUabIWcW4cm3yVnOnlNQJS6p6QJqZDYvOOwzVXhQTyIw5z5xurplruZPQ8anueoHUj/GNvNpYEVgRWBFYEVgRWBH4uBFYQPXjxvMTtvZLQzXBKmCM8hmpl5rHLj7nAnQshjEiCkOJjBD0x5q14tv8Uvblm+PZ8XgMGMpxWcse4hK8Q74ryxXn1zB1+5TfgF1EKgu7Sq4dDrIScDj95nhK1FiqBpCJk7BuSBgxleWxHIqLZtbbwwgGFkwk2L7KJgpgKXEjj5vXIzVOm9MgSFkuDGwAC+DkGaYIySsMLwgT8AZ0O5GrWvBXTEAt0OZ4kp9KX5pKWZDYkjQwp7wG41zgbg4vzCeAEwCVv3E6nkZMsFkyi7wH+wnbrFlUcz7NxRSIDxYNbhNwYluVnzb3E6ffssRT+Mr5lQgPQMH9GCKTFWMkVOaccQKYI7ElD3QDa4YEXOBNTiZ9O7249RJj4n0ShI9YaliF6RYTpAwyScXcrw69Aj2AzmB0AXhC9oKq9ymp8j4S2fNMInNAYxAESFaazHEC+0qg3U/AxEhGGODLuA3Wmf5KGzYPuPVxnRXZQMG1mM0DGHaA6mjTeVOWXLMn+wvQby1Vpjr2T4B7onsKYH0KGIT1BbTe3d1q/sR7t3H+fQLIujFQEHgyL7QMtnLw3ONjXIIfb2O+9P5Puv9u999mzgaYnzBWCnglVhkP4uXoMS/vANB8LDKn3Lhhd6IS9bmLwYbRc2KH2ZK2YpHcSxUTFYyhMNGirA6nKL8GqDf3mZxt4xYpNeoEJcZcS9YZdvf9S5w/4RfWanpFYEVgRWBFYEVgRWBF4HdFYAHV3xW+z3nyYF5+dknZExamMoeR5eZ5xIyCgjIlg7kZ7KYMji63lUUCPs5TK/Xw3fXZ9998ay4qJjkswgGc14ejOBPgtI3cchPWh9IghwFAN6mrCpDYBswdkusqcEQWTI3MAMF9ZMPktJppmUVzgQUGp7A57SMYgjU6rGZW1OYGio8AydN4hrV8+o6RDQAT8GbZFWutBhDDznHXeX0rgINdxDH3PEBulLKhzRwF06aZEFLotFVHWqSRDa5GTeQDjrxGTKhg8ThboEOf03XYZIC/NUoDGKlD+pLjidQZlhbmcrJx41hYPW79MQBG+AIppqSW89lHcBeBjgjGy4QCKkWUfVlGDNAIeEK+icS6sk/yFcMdGi/uD5A1HW5n/uoUhAKcnwSFnAr4a11VHWHbCVlWS8YI/mJ0hBMvsfD69AtQfKFklrlzk7qeMsL5d597JA6HMKRITJHM0iqMPGPENWBleb2AtqAQufazmyDN33zkXvL3FvZckMi8BqgCZJk7ZX+dUqal0tf0z9zeAnyBc8aJ55TPMefXeJ2UB9/G+KhS8+ezt++Q7AIE654NEw2jKkAU9OIijDQYQHuXNn4IkP3Bi28uonKACX/3lxgr1ZSprrphtR8zx8M4N2kVp+yy9c8bLLfyB0yqrH8Z1QJV7gvjMlx6OaalqDpJ+JnqiY7X8MvOGGbjiXNhYZkbsrDko6Y265CajwbWw4rAisCKwIrAisCKwIrAVxeBBVS/uiH55zpUM6XWRzzXUCm5qMlP1QVX8AqwwhUWifBw+zSnTzubAp+wp/tvr8/+4/sA1bCiJ5g+ltUA0gBNAV3yTAFDmgYFhOwFpDA9kQgnr3UXkLrHhCkLYo2KAlRx/gX4AiaLxrhcy7pMAyIATcurAJBw+i3bSkoeZVGswSqwbl+5NucAWwBhNU7quYAbJMMby59wMc4pHq6Mdah/ZRtzDrVfZbFgqLjn3ndLv4z6oLKAXBp2dzCo3LcEcPuGIBoZ851t8K/OvMiYBaoAWHIU1RJX6gt7CkAihgBqnXplgd1HGICDa5R55R4+1DjFGCqlYAKsyBGlLeukOm4iLUGhwGeAOABmLz/kpIO8sw5trmZOqI7D6WfGlhq4yrPdz4ClrAkUYNzthcFYStYas+Z6Ivu9DSDao2nOOxgqWRfWmyr4B3tVmhsJLmwzrsUcoxPUcDSmn4wd0vHIyplnuEszp+lPIW7mHu7QAdst/QP+K6hngHhFhhomOe/BBM96s8rEZXBbnuYuTDByZaYDwPLHtzFHus/nSCYeE6YA9NReRd5LxzAte0K6fgKoMgbvI/X9e+KO4RIbOpdnp9RiPb39n4DN9JbPmUA19xi21g0iSjw5N8emDTmmlhTqppNuZxhNuYvQslOt1YthGkC1QNsfNhf8PKKVz2fBsjaUn8r8JCedOYEUPveG6VLNlV5L1GlkAt822Z9f+l/E+t/G6witv1cEVgRWBFYEVgRWBD5NBNaK49PE9TO2OtxQZUhmTdXb/A2AOpYVg1GJHJHVOhJMFt08bjBYksWMnPLN1dm331+bV7rJ4la2EA4rj8fkrlInlXqelcySm9pap7FqDTF0md8A2pSogRUblVLSVoBuJMMAn4KvgkbZPAFkUY5AgB6rty0gAyDA9gkOBagFDLP+Jw35XJKR0jWwdBgsBXymNY4nFQ9mF3ALizbrfrIgh1EFSBYEk/oJqIEpZFEvbJbZfaQ8jFLPlrFBUgnw3grkKN2SqwGAYAW9r8AIgFduDWaU+CHzlEm01MqAsgBVmDZktQEfLeUyoAJgRDAvJrKPAJzm85Z9tu5nQIwgiWFIj08BTd2MGHVDEw+OPez7WsNdhrVi2cph9RwCMCpBJWaA8ozbrNkJozmkvs21bR6vXx4C2NYgBZTKqgpOC4itgwq7ar8B0YDXsJzeP4/k+wKiM2YjV5jX6QisLmOCa/X5RfKvnZN1d7b2ajZOCLRg35HrpkPHuWBVkExsjDFSZGTRjH8NkZiDD7gXhwnWVTevwa5SqobXdZoO6IaFv3sXh9+A8CL7mlcF/ZWpjfvv6e7HjNN7+7O5+i7EZ6TEyV3Foff8GfCJ1Dcnk6eKg3Q+Z0rFyaG9q/OuEl16HAaVuVZHXhF7PzzeI0C188Vj49ps2ZshCTiP3J0dBsco16uUu7F5ZnPAe6AtmFjamj+/9r+D1++t/228Ctr6c0VgRWBFYEVgRWBF4BNFYK04PlFgP1+z0+0X4ACjyi/SPpbtmCMBhjAcyi/yUdkgAEoW7AGZGBFtAjK31/uz43XLyuyygN6S4zbyN48pbYNJUnPlulYGFszcTWug5ryLHIOpEiyXAIm2whrhOIzxzVYANRbQAoyWYzEnk3xRmLL0ERApQ8rSHtktYJLcTg1orIxZF1bZXaS3LX+DfHcXgAULDEsH+KBt81BNE2xeK7+0gTETzsR1/u2ICYpl4EYubQ6kBIz5pTKwAXHcb0Ar5XoAPABb5LAwhdwPgAh5MkAYMx9rhpob2b/lLQV7SH83AtuX4wbbDC4poEPWCvgHtJgFy917PdjHylGTd2oeacdVx10Mjah5mzzhbcaT9yA5rUkKSLdObMDXyKdFEgp7KUMNgBfEA8Zb85NBV6ZrjmoNnRgO6o/qOKw0GMAKWIUdbmkaQD5xFiwxJ9koSb/vcw7glnOcjw5QWGjYRGKUecR9Pz3FdRdmEcmvcmIQL+x5GP6wjoqnZZCrFtAnzAh1w8NhHS/IPSqxbszIS6XfGDGdAt4K5Cmjc3f2LkDVmsHmheae7qNT8LUcR33VSH5lLZnT5zFdSp7q6f5tEDT5ubnfXTaJwmBSV/Upj+b7KmNvXVarxwy336ewuc9hWUev6XmOI/YAcfArZlWdK+aesik1XID9XMS8yexbTaOIAxJqNjcqUTYnfUi5lYzD0sre8z0BUJ0AeH5rvf7fwmRZ6bABHMfPY9fjisCKwIrAisCKwIrAisCnicACqp8mrp+5VRavLCTjDKr0t/UVCyezoM6iviZLlYaykBWKKRXMgjgs6vb6cHYZVvUKwMmC33xKQAGM3nlY1TfJQX1jTiSL+guYVAAkOaEBbFdXVwGrAaTJWaXciUANcErd0uQnbvm19gx5o83HtK4ovRQYkZuKfLX5jpJ76QO5r17HfvQ+a1BU2aK8HsBSSSRutgWqgilkmlK5LbXCtWrm0zI1Mm6eDjsHC4tRFEAU919AZfMAy10h5W0OqEwqIDxMsRJOAXfADKytrN1JgE6/AW6ysQKoHgsu0DWX4wW2mOvUjRj2VBOgnKNDbQx1GI/LsNP2RdzAschNy5yGzhMI1izpXibw7hY3XmqkktNb5o4+FEBnjGkLljH9bv1bxLQ1i7I+bGLNmCH5nrsTxA8QTmzBt2wU3AaEFRCBAZH/xvU3r+Gsy31glATI5n2utVeaCqkYFjP9tr4pVx6SXeEsrDglcxh0cmIBnEjKCztfJK4X22tzVelTGXDmLCxyGfnKuhszHZOND9ekbA7jxBxEXQvgLzMK4MMt+l1qqpq3PMErnkg3kfmS44qB0t17wZ9A9fEm+PRt4hAX3g6uYwnF/pSyN08Bq8zXVjNCUkDOaO6TOsPELWNFmZgCxuZpt/4xfQbYTmM0PuMcU8OkfCrdVHD+aZBEZ3ldSG7bjqUbELhvk++cuWJJocmm0vb8Ed6PJ35axvUqW+anJa8mm/vq1PXnisCKwIrAisCKwIrAisBHjsACqh85oF+muYLSsyxcXcC6TiWnFFOlAAkXt81XdfEZtmYyPJgh8fJFgOrxv77RifSU8hm7PPKLy26gm8ZKu4BRHWqz2CVfcA87l4Uweaj7sK77gDMeLyJFrJFP66DCRGLQYz6hpWqao6r7KmBCpqyPLsRZWCP9VToLyB7MKZJKlvDcgoCmwFZXU9hVycAA70hzMSoSmIhPXLG/MGxgCKWpyEK97ObsHsCdv8ve4pAKThiAw+sV5MrGclzAObVH6+xL3mnlpoBD2Loykq1lSl+nHJmAyIvm9UFmKm8F0FZeO6SrssQAeu6zZYBkZSdIH6wmQFUA7JgjcW1ZHllCpcbNKeYed3lkr2CvKU/LxEDaMTb1w23W4pO7BN3QsAYv96zsuuVdAOQcDGt6Nx1tBc1hWANQW5MUxrslbCyhQ9CHFBf2+D7OwPTP0jppbBPjIOS/yHIFqtbrLcjSZXk8mstKbGXdGetsSsDKk8MJoJUapzYs+c0dKy5dAyuY6OSZClTT3wBUS/G8bBzAqgbkh1F9H6B6yvuWrwGAE88YI01gStkaiWbeTgkg2vVCjEZyh5/D1sKKPgNUA2yf0yZAWDUAOeMpE2XtJfqVXNjWVeWHe65Dbz+vP2cwJ4BkPlwpdUd+XHOk5vJ6Q5omEXNy2Pu50njb1wGqM8f1NZs6vh/8vqjb9tgaKAB35r42cRpdXg8rAisCKwIrAisCKwIrAp8gAguofoKgfrkmYVRhXWAdkf2y8GTBXMBTmR/v4RTM+rVmSIIRStG8SR7gkZqXALkA0AC+qxgkHZAIw8Qpdw2wpXZlFrywY5olWZ81rF8eD5ERA1QxLQX0wsxS4manMVJZWg1fXAiXlQuc6YLYvFk7JmtGfqlWRUhVBWpFjICU3WDMZMgC1gSvsFRhlDbpr6VeYAdtq4t7WTUuA6nFMnxIXM3PlHFtDi4A2PxYDYEKtEbARo4oRkzcc/MiwVMANphRDZMAX4MVRt66ATAOwFlzJAAZ8cR4auR45jVyPCktIzEGo6pUe166ubPIaZGegnMExYBZ8kAxlpJ1DGQJOwdQrWQ5rKr3VNnsJjmLUQPbZ2NjDi9sdnN+X3JRBdQF28iKmQ8lJQGk9G3kycIo5w0BbEDZvRLaMsNTKsx7RJLYWDOWnFBYPe7BDYt7UzdhjiXAzT0t8zvzVHEAFlLJrndjA5DNWJOrqhLaUS6Dbp6og9kSNTDddKL1ajm4EmSF2GwQaGgEgA3QTuxuw/hidkVs724DUlO6BtYVifrTU9jigM/WIgX3IWGOciHs93PA7TNANe0rt71957EvNUsF7mwgTEUAQZjy2/nN8fpruXNQ8OnPyHV9MVIaaFmWlRjV8CwjKftrqZoBj9uGozIvZKz6MwHx+KyM75EP4JRz1v8uXgVu/bkisCKwIrAisCKwIvCJI7BWHp84wJ+3+SkBZljJVQX1ZXFNPp85bmGBfC0lZcrNZQlL7p+a0DKE1wGrcfAFDGCsdMT1N6wVMl5Ly0Rae5HXz7MI3gbQXSYv1VzAoI7LgNqrGCthnkRtTgyHDmFZd+RYAlqROsq0hmGVAhyGO+kJdTqnDBQwq6EPpVUKpwRLuAUDuDgWhCBYZUku8BPbdPkuUypydZFeTnMKIlmrD9dfS+U0L3Y664KekKoWpA4n4pGHKtjlVerOyqjO9pPtF1CDnBXAZ2meAQ4suwI4kdlrWRxZWK8BwIJJLbs88zyRIiMdfUAOy/UAUsYo/QQMw0Dmb4AowA+UdmGt1+SpUjc0eZIwtC2jUsmzZWVwB6ZkECnLaVkpc57vGPdZCoe+ClsSZ/sqGuyGAS2Jazregs4XoJq807saRClrzXFIhDFXgkGtERLPb8P4NjfUecN8YG5GNktc2NSwJEwYcJjtXpdNj8wrc1ORJnc8DSzALQ94HANYeUXe3bFnPnyIL+/BcFvHN8cTDwA9Bkv5T67RHOq72xsB9wkJM8xvNg/Y+LBMEJsDOP0G0MouknMdgI4U+Dn3D1AFwEpds4ly84PSaJlOnp8iA1bKO8FpweM//ukc6w+jwmYEn+EpB3YLwN8aTc2NGZQGAdPO2crG+6tH9WhPj23bnbnPPZ72BzP7Up/15w7Bv9Ll9daKwIrAisCKwIrAisCKwEeIwAKqHyGIX08TLFhrrtQcNmR/MCVlt1zeu9gHCFCmAsloTJI0aAHXBRgcA2KvA1wCKgGdV4BWjWACGTA2Sq6koAPWMW1dBbgCQAFRMKvHANdtgG1gV+TCAblpA2ZWYAcQEaC1rupcPOt4m/YUgZK/ylIcMIgpk/JPM2sLcueyGhZ1sH2CG9IZwQiAH41+CkYetM3FXAZwyiUBuV2Wy87xNq6uA6wGk4ZxjKw5NOR9QA3nXAXZcYb3CDgGRAMMaSqxAxTewobKEp5yDIwikmnQM1gGprL3W/fi1vsEtD7meEARw1SpdIBzwA7gSIOoIfUFQOF0q7xZvSnXax6qUMU+7TSQeh4yV0FVznuw9uldHpNbDDvKvQccXl22dNA2Y1j8Wedj7pGABrpBretzJCPLJsGY7N4NYJnxQmUNXiYnNWxuiw3BMIeNHEZCbHbw/B4n3OnqC5wPIHVDIv15iHMuNWt3cfg9T4kVcnAdWCTIlKeBzUzfDCXn0qeAbFlZNyly/5YIan8dY5+0BE4lyHwamtd6GxAquwqpOcyU2AS5DQtKuRpi+Rhg7dU0xiI/ldIyvWE+L4+538cYIZ3e3aTsTJ2Dny/yHgZWkQc/YZIEeM1sAODiChyaNZecOam/9e3BjJ9uxzDTVSN8ALcF697rBLywtcp7p5x4bpw0bj2y0t62AwitEuN1fdWePwHxb/Vzvb8isCKwIrAisCKwIrAi8HEjsIDq74hnF3plMbrYe806fKnQTlOlsfBEH2k5EkAZxjgwUryGgQ+vI2HN77RLjS70InVVyf07Hq9iTBQg8NASINtDQERK1QCKQFrIeQ8YJuUXhgxZJOD2sHujxJT0uYs4kr6JCRO5rs11bK6ozqgQdONvAKbGMgCWATx25FUOx9gye5XN0u/mXMLMto4mqPEpCMZzB3hzaGHlkC4L2uqcqsnMAJHTaEhptLmOkGGwywEaANVhCqWZE80hZcb9d+SgPuSad8kxBBYInswLPJkHCii19mjiB+hrbmXzJfnZhREkhxNACugDiAEjccS9x+BHwNljzVel92A3gLa5uWVJ+VEOi3SX3EhAMHm66b/5r5GWPgakgoaVT3tOGPArjKpwXI7zs5sXBXMF0wFWGimVGXXzQza7JkzKk6WJ+zp3f5M6o7fkbuaZLsU5SJaZqyZuAH/yd7kn2d62aizjppRjI5klLowXZDCbB0qWAfXZdMk8fc48hVGlTUA3btbGwk2DAFVTSkfbxAS2lbzdMLuCVpjg3P9NgCjOyJDKjCcXhkFlLAHXGGKRZ6op0mTylVTfen+Vj2eTAmkvNVjfvQ8wDa9LyZmYJSFJN/eUEkIYTnk840kt0x9/9l3xS19CM0f09daAE9rPbGcw0t5uTFUxMLdxpuHRZFN79NADvLqY2y8D/DYdoE7AE5xOFvbXGN9f6vt6bUVgRWBFYEVgRWBFYEXg90fgS6Gp39/zr6CFLvzKePzUnKRL8F+X9H2aG+giFiZ1MiTSTy5oazYT0MECXwAAnchvAN9VHERHnuLl8RgAEwYrEtZtgCpMIQAKNtUyNJgmWfYFJ54aELkQz+M+TONufx2wkdf3gLPj2dXxjaZIsw7q7kWWy+XJ9ywjZB1UgVkYTiS0gzUDOJmzSB1TIk3ZkMg8dzgWw5aC3mDaBCUgnBopCf7C6m5geC1HQk1PqNcR+1kiBwCIKyoATHluXYdbogb3Wy4P+GpdVA14ZPPgNqmx2VIzxFLznshYlfjaZuAExkkCVcAH+ZIw261OQn9rmMTprVdKe9btBFwxwyyh01qlzeylnwURSIu5fwAHIJUfpK3Mg2kyhfyV/gFwNQOK3JV+YCQMoGyZonH/gL78wrRitGUOLCMy8kJRGusWrEuSXbEN5NeUdMGIiNd2gH2AehNR7fs97sR+YspOlwumT8QHF96AuuHOPJk/n7upEdbXOcRGC1JlapKy09GNCiTEj2FhAbbGxn2DyqPvUreUKQKTL8ubuN4CLkduL9d6YgwjmcYg6gGGe5QMAtQbaW7D/rER0PnGXHnifjGvCnPacjWUQnobKXDY1EiCYej9jjDOif27P+f1H159N/Tz+eG7Yj6fbOecrPP7omNbcMpGEwCz2yT9Lmqu6dxEm4PUfHXOrSFSZcKdQygv+g5bIYtFnZFejysCKwIrAisCKwIrAl82Al8GTX3Ze/4EV5+Ly9n052Igfj58gFMWrlyf/L4uRsNz5jnv8XoW4ar/sjgFbAWIngdcspDmbUDdMXJfmEyccA+yq8g/n86uU2dVbIssOLmrA101J9Tza0J0uIocGNCaXFVkwLvLuBHnOeVcADXKZ6vJVMap0y6AT9Oixo6/7LGAgyecX1aWxf82J+ogjIGQbCT1Nz1M9vQhoEjJamStk0FWXvsyVAPQEJ8BMOWw7FbB4CnmOPRDt2INagKWAemJFwv9JwBkro2Zk3hf9rf5pYAzzHcml4VcmoMAbPyUhaT2a+eM9VsD7niOkQ/5n8iCNfrhHyA+b1qyRTa1BkW69VIXVHkv9VsznmA/xl5gShA4psFs/cy0Q95oXpc9JmkVYJ1/rTFaiTKuyEqLzakFHFbiLZDW+bd9Pg97jjSZDQ3YSPosUB95vsTnPs64j5gGISMHqiL1pnZrzkWWS6wwIII5Fjwp1+6eg0yuDsT8ctnMbaTOmU/OR+IW8HqPmZFj2Pq1jX0BupsAyqArmSY3lTF+qedqPdrhaAtwllFtvVVLyxBA30cuj0w9cWQs854bBGNcucen07vBqLLBw+ckqoSYLZ1u/3b2dPO3nANrOX/oJzOvmzUfpLeM7i/lhRI/TJPYbJibUjh7T5nvBLZ8ejo/PuzMEK6WptIh2CvygeEvzh/3/7KTM/u4/jfxasDWnysCKwIrAisCKwIrAp8pAmsF8lEDXfD1emH4UZu3sXmNieBeMy4zR3UyJeSzYZw0jZU4lpV/3g+A0wwI0BjW0YW9uahhUgNecaTlUjj57nCnzZkAUIAKROoxZWgQygIMapSEwy81SGmjwPHycIwhEy7AmDNRSxUpbw2MzC9FHgruUnJb+aKGSgBP8lEBfQAjGb6WuLlIH5EEw3patoSeIW8GZgVQA4AL2rKQV3ucRT2HULPV48peArLqyTTYTOqJItfFPZeFel6/B9AAbomTTF+4p4B48naJG/m+SI3vAlIs4zOANEAScHYKs9qyIzDCdWPVjRi5bO7tYgA88mPNyVWSfX52Qx1UHGdzLuyxDOrASQBAgBsIDikpim2MiGArkSEj7z4nqM4U2EDqdw55sC8CznDZTUxzD4cYYxHnMmzIkmO+Re4yY9NoFaxqpkU+KLm7sLuVIdcRuAypgJPQYTCkEVTgHAwuwDtsJfPOPOWwteA++kxN3oe8JyBPu3e5Z8yQAKGOhIC8hk4CVnJiGVdMvWCC80PtXjYjKtwmIP2MCMiYW7LEkTDD6sKc0k8AKHm0iePpvowvbGpr9FZezmdCkyskwJhElU72GmUj817kvbTnh4WxTU1Vxvw5LC7yXwEhAD91Th9//FPALfLml22Yfh6d/cMgSsD4cxZ1fotwXx3bYRsmaJ2A/KfAdh43N80am25aMTZl38uwcr15zX907dmH9bgisCKwIrAisCKwIrAi8HkisIDq54nzZ7zKaykhzN93rlD1VgAAE+BJREFUwKtXC1FAUqDAEVYm/2LacxHWU5eelB1Bk3oBI5pcVRxWYUAvAWYAwRgMkZdq+QtqVOYf4MzXkMjmEWD7uAEghY0NSD2ETd3urmWhYECtWxpgtKP2ao41zTEoAgdhQeaQ7NK+/STvUrMluKALa7fCFZ9En1221wU1kt1c3+X3kA/nFdvHSInzNXEy35BTAUGAVNGqLsbISZXr5nxkuXe6tBYGwCBikEQsLiN/3gfM04d7yskAkWCU0xtAPe3hdkteKMDSnE/ZSGS+lSBzn+bfPm/T55Z42cNiphXYVIAqQFkGlFsd5lDcG/0GJO4COi9izAO4P0UKTVmV5zxapgaAR31Nx6pOrw+wfQCvPHL+njxfNxjIU858iOHSKVJWNxKmvDn9Ty8EcQXc5L4WjFpqKH0HLCMtvjFeaZjfAYEow3KPDBbzq8TGkkOpL3qffM93N7e5zzCNAavKd5FJ07j1eSsnBtBSI7XGSUiJyfPMXIlp18UWiXrmX+YXcxUm1U0LZdfk68L8hvFU6oynUcZlgOZad5HTXCZa8yrL1pDL2vxQcpSR+wJSNWIi9slD3WjQBRhHLhxAmrHmfqmfCnOqIzCmUgwcGwqA8JgwPd7/tbJhmdAyngWJM6eUV+ZG1OuvjG4Z/PTnn/3qbrub88QKqTlM/Asonu3Pza+fX+szfn2tS60IrAisCKwIrAisCKwIjAj8s6udFbg/RATmsALHItd9qaXYDMfNxVXdUmV88jyA0kRM5Zx5Dtgih/JN2MPUVT2EDQWUbWMUQ8kaBZZpaJfXlfMKVAFjmCWxiM9vmsOI6bA/5vFNF8nktQoYAzjTjmBoLMyV7BZBupDWMEeJcHkgsGorqXpAia3BoRVQ16kY4x9Lk2AGJLs2Sm8AdM2rLVPsL2CE41m4oyeGScxxMIOwqDwCGmF3lUYHpMFAboPMkAMLKmFiA4BlCcHDsGx53TzHgCDYySJqAKTi2gAzpL2wkGWMLcdD3+zUKFMzckM53fI1Q3oMAAUkUqpHOTImSXn/NmCJOqy0ibkVTdX0iBxWDJFiFBTwpIlu7pXyNmxjIP09hJFkDpzufxx5rTCYra36BAOrBJkGJWTbb0FPTZuAwcQK52PYROPpMZUNP8AuZhyURnOHlICJWdRtapPexOn3PsCO+DA3OM6Rhl0GSAYs6jCdOck91zippZQwV9omB/oCl2BjWOdj0C0yX9lX66aizA1QZ1ypKYxcl7zZgFOAqzoDxymAmVlhviugFkkyQLUmU9bThSlGhi0oD2MOiE0fnbN8npBZZ0yecQfWSTjtv3/bXFYZWz+B4zPJ3MRV+DUwnO+//qKhbx8LPE6mtZ+fj9fuH+KLcXVyRWBFYEVgRWBFYEXgDxSBBVT/QIP1f+vqRGFTwjdzU5FSBqAC9lKS5vwicl8koap/hzmLEkbwQXnK3ffXZ9//57fKbGHrDoJS6qB+AENasaTG5R4psaY3AROUEcn5+7j1XMekabu76uI+75VJ3cvkXaQt5LsaKmmY9GHpbKmWAXzJpmv63LCsUj4rH1zDJXNM86sp0yj/Qi6eOLXMGUBQ2THMJmcKVHF6BfgFQOgky09zJgE+SlcBosqQkw+bc7knmFDK7QDCFKam3QN5vPQPyW9auU+uJqZKSHcHlyX4PpiPG4lrwA2yYh2KkTMjuRbI15X2QcDWEi2ALLk3ccVgWDWbKhi7gOnLdWAHH2DvAsaoMau7bn5hCnG+la22x1wTMBlWNTGjVi6gk7xMHXOR1ipjBsSR71tJ7wbGnbfdVWBfI2wq/Za9zLUxJ2p0Cwzz2/zf9FSjKvqCmRQAkpzkbASE9b1J/irx2FOOiEFzPgSEwgzTFmwm05LrCAYrVUZSvtlE9vvExkpLBrExQqBkUpFNm8/LxgGS94JeGFwYb8b+IeMEuFUGnvHSdEsQyvnkqPI6/xl7G7kybsC8cQoghSkdA9MNFPJukXxbpiey4NRXfXz79wQL1nRuzMzP5i/loP7fPuX/2lHr6/5fi9s6a0VgRWBFYEVgRWBF4EtEYK1cvkTUP9s1X7MnQLpvXOAjoj0PE6Y1r+CjoK+lLqgB2XI12+vD2fV3SAXLSF0nLxVgAwgCcAJ+AA2YJgEsALT8HfVp5L8pfwIojYz4nNcga/MfclYvqb0KwImUmB9hB2wj5j0yh2Dl5ooCgnZhMs0XHGJFgItGQUO6ayvmsSJLRtqLWU8YTgENxjwFP5WPVqKrKpO8Skx1ApyQJHscTYFsBHrDtEjtbVlRnIeRqe4Pl4O5lAr2OpYfyX/v0h6gzdxFVcfc04DVNINZD/JdGMQgQFhDjsBJGQm02ZO6zWIAVBkxGBXAV5OkGijZOO2UyhWAFRbDENcICDCIKZP3D8ssO4r5DoZJYVOpGQthrD1tmWvjRj+D/3TBDfvJ6xcZWBnu/EcAHXQH87kBDOtI3NxNgDb9pyQMoWMDAQAM8ANAkivqeWxU5LUb8lRxck5cmUPyh2xgcExAM2y+IF1gjmS1jD45s70nbiDjsYNdpbQNkt0BVJnPY06Qf2ypIN7LuN9GqktuquZIzAXzVIeBFZshGCpJaQNW6UDj7PxAgjyk0o4zYJZOMXY3P6b9dyB7c1Uf38Xl1zGqFNh2PsvPZGd/zsZ+rut/lptcF1kRWBFYEVgRWBFYEfg3jcACqv92AzsZ1WmewtIZUIPQs+6/LP6pk/oMEiGfELqMBb0GOgEpAZiWdbkMID3CatV46JjXjgGd5JbifKskFYCF8Q15hZocwWwFDO7rCAug2+TXTM4s8A8BkwJbQQbMbPMBYVCRrMKd+VyGs6ZKZKU2vxMn3AA7YBsyXSALuZKAONlS/qJPlAIJuDWnEvyQliSzfCJTpwgXsKVpEWVrRi6pkBKmuQD0FGaMCMJ0yuSNnNwdclnrqbYuq1JfZcB7gZ75lUOmq4kQTDO9w6RHq9/KWQFD1EylaztikfgBTmUjYTlhBlWcTuY590ZOKjJWEk0BljLAQsQcV6BeN+Awg7CpOPkKbDFrAiwhxaX9gNRcYxvm9ILY8xZRJ8/TXN6cl/s6f2SMAMmibB9bkzYngPCH9LVsfWI2TKAezJktAwvgA4zey6qOjYb0iLjdD6k1QPU5E41+NFeZIWAW8Mv8hQlOO6LW5iQry1Z2Hhn6/tt0D+OwIdPlLyW9jR1xvYtxkjMrcb8lb3T0lSGxbi2bCtxS+o5RUs2wMHpqMR3ZVz4ymRcAVeS+p5vUUM3jJp8b4vN480POfdsNgcibn29joCRDTr+ns+6n/Or98B0wzZYKjofB1IsT8MeSE//bfYmuG1oRWBFYEVgRWBFYEfgKIvApV0tfwe39f+wCoAIpL1Jflqc3Lo7r/MtvmcUzQSuuwAUeLKKfwwCxlkYWvInE9fwygMV0RUDV7uyby6uA1csQsZHuCmo5B8gVkBpTIAAsQGWX3NTHOP8+YEqEgY55rb0uOa2XAbzbLOotyUI5m2HGZFsCRMACreY5/YHdTBd1khUAIrHFKAjwgNMwJW6QydYlFubTHEZdf8lVrWxTQyKYOJnJOu+2ZikSVXIcAWDTBbXvk5/Iac08bf8wTDqk/5vEoWxhpL7kf8ryJQ4p96J8NxJRACYXbX4s7cXR9w4AWfk0+aocgSFV64vWVZccy+bOAhhhAgF9sMOd0+anwnSTa5k2eK5DrUAfh9y6OwvsYxCEsy7tla8GLINwGbs4AGfcyR9+CoDfRsbNdR4Dcs8DbneJ6TZjO8GjwSAeyIS9JrmZ3VCwJmvegzHt709rxFIa5obcTZhkgWiZ4/dhNhloNhAA5YwP84LG6L/uzqmRWkayNWVh16m/u88YmJ+sa1bm3fO+tVvpT96ns8h4AdYws9Q6JRu4rszDXGrIhIkJqbH06RQ2WEaVDsGyMh7MyXwudA1G2s0mB2V3blKOBhMm6/xiqpTn/OY9JMAA2gLFwcr+5GtJ+MvMGu/PMjPzoF8Dk1MxMSXFhaIdYz9xL59xXu02zqyT+rllxz+56fVkRWBFYEVgRWBFYEVgReA3I7CA6m+G6I92QBe+ZVJYrmYB7fJ51lyci1reJw+xi2TyJgUCMqsBkbCFV9QoLWC7iAvwmzfHs+swidvIfGFWJSgtCZPfsG6WqLlMbmGA2h3mPVngk89q7mIA3j5uuVcpWXO8us6xyIVx9aVkDZLfFlMhb1UGEwAKm0YOJ/1HFszf1q2ElUPOmmsC5PI60mEkoMp3R5kXHGCfwxwDEeRtBbwFSHXiBdiWFfZmZG0L+ITfYrKWwCnrCtOL7xQ1YgGkcZ5FAh0QA4voh0nAi/NvzXseBL4AWO4IZq4lUqgjymsAIo4A5JH3aA5lYg6Q4r4A4LKUMf4BlAKiiA+k9Ye6pjVU4nrkHbdGa3NFNQmC5RvmP625Sq1XwCpOx8lnHTiJDYonkDB5rmFdd4nfNZsWAHFzMoHBmBl1c4M44orLlgJzANkyc+hOsyiuT0gLm/i5T4x4T18mpbBlZt/evytgV1mbXOJsBLDRoBRcoM11mQSZw1DjlLOxjczyzLXLTVjsTId7ZMGCVcapMm2O12XZcbZD5sECbB9z7471APlKywG0MVgyF5ZzSCQmVoJ8yvR0fj5RlkbWFTBKzVWMk5oHnATlvP8+iBcXYKhaLsw4w85PttPojMiwgcTnk/cnUH0NXF+D1RnN2Q7mYHURxiBryoo76+Yx3PsovbPY1BHz9bAisCKwIrAisCKwIvC1R2AB1a99hP7l/g2HXFnTSje7GMaaqK8p85V9q3GQeI2F+GDxLmKy80zJFpa8SWQ8Jmf1W1x8A1T3yGcxPIJtDTCriVHgMExsAAK1Ok8AAdNemye6C7NKeZfrANX9ALyALRTIMHbWsRT9suwO0AC8uV6HSQOwUj4E0FGOWI4or++CKAGVOtOmb97PkIM+wbQqJyXnsQt3roODLJfiunvydW0KIFgwOIGX8lsddXoPgFTAKkAVZphcX4DlgDGDjbS4iX0DPJHeqCMyfdfYiOZgk5GbFhzDtgKmLI/D2AjwKNvDGOFATI4n9947135X8yraCPgDXJq/GfA0YSpt5591YIFJAVePKZ8ikwlYzrHEbStQA+RSEqYA2Lhm7I/UwIUlHTmm6b19Z6Oh+xrkcXr42FAokFLkqoFSWWEY1rtIYWGKy5KC3hiXsKyRx96lb6BPTLYsAzvYdx6RBjNAmwFILQGTsQa4d1uGvF3GnrmEE3BALuV2BNOVwCsdN4at2eslYNQZW2NJWaBsLCD3lQnGFGkC1bKhQkt3L3LPlB+6S5+zgQBgBWDi9kupGt57DoANWu2GgNMHh22AaCXlHyTAtE35J34qM+4x/cxWtj9fnyB1Mqk8n+293NVoY8Jg2uf8KTkel3oByfP5elwRWBFYEVgRWBFYEVgR+LoisIDq1zUeH7U3XY6zCC6LCqvKL/l+g2MsMGRpS95gFuCbywAQSDXzBo89B0Y1LNdl2CuA6jESYJhJkIqSVWSjOgEDEgqAZasAf4C6AFcArWVGcJmNKdNlgOo+MlOeg4vk/8RfyFdBneklbG1+ax5UZquQerB5QrbkJpLriqw2+bYKHjHYUf4bNjAgWi5pOMGyfNeJ1rU+eanNpW1dTIBMmUhZTnJ5DUbdbwXQMKZ5DUDFfTzn3PjzVFYM4iZ/FMBJ6+aHtlSKpk6DBdQcaIAlgFr7AvvZXEjzWTEqEkR2wwEQKzvXIA05bCHpBH0yrshSGUtB4jDuEfxTdgdAGwY0FGndc8nVZBMAKXJAV87h/rYCwgqmcUrWgMq+V6Ys+My9MgWEUzK4dK31cJXt5nXqwMKmA7D7Nzm0g/nNsbg/c2bfS9tpB5bZv5EAJ7a0q3kWmxDZ9XgccuIHGE7ryJ5HSp0YMj8zz3YYdVEqCLmyo9BNAsL2lFxgHabJZxa7J2fVWqvaV7kJgFx7Ssx1+0VO3mK6wkuuqfz8NqAfWS8S4RgmnWOcxAEYMsXp1/I03gds7GRK5YUd6wkj+5zPJz9l8gfkz/WmKoLzJ9CcQHacMh6qmEDOT8vDaOsF4E4Dp27UTNb1py2sZysCKwIrAisCKwIrAisCX1cEFlD9usbjI/amTFyBKoALEAWsYPHbXDprVeqCCwjCCRagihFRgGZqSG6y8N1gGgRgGSzqJaxoaquep6Yqi/4DEmFYMABA5MG2idSUepVgt7x+GfArIJWRTC1SamJi5BNZ7iFyYN1/B9uJlPSECzEMarpfT6MCrYoZy65WilnwXcCJydB0+Q3AoeQOEmbADg3lPQAQFCrGQUUdGB+XQT6Rx2kpmYJkQN+e+qiD6cQRFnAOsJVNPVxZokawR9/yaKkamqPGKiBRdrZ5mPYZAJ9cS+D2KEjq/VCfFiCuAzHMrZ1rF5GownDKuCJLBUgJSFt2hqYEV0Dr9EPWFcCjtLdyZVhSTIMqYY5k1fzT5vc+hhE8v6CfkamGBSdfGClvWUA2L2DKqVbTKrZTyEusYbYVnY4asYDcjktrw8qiBsyRv/uAQVT6AIN5jjFU5t1VYkh8AaI1fKr09ibSWUvyAC7HJwK5Li+lu/5YToY81YwRY0McNO9KKSRK/bBpgIBcpjmNKP9NH1oDN3POWLU/bIQQS+YXsaQ9M6TdOCA/dWyUIBtGPcC9J6/2MRJkGVQ2NyhtQ84qUmCkyeSnYrYUcP38HBlwpL8fwOn82p2M6ASu87kzOscXqE5GVNWDgJUPBeZSbDoZDY9nPAHco4hTXp9S45kf22PXz4rAisCKwIrAisCKwIrAHyEC/wsPZACXmDsJJg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TextBox 5">
            <a:extLst>
              <a:ext uri="{FF2B5EF4-FFF2-40B4-BE49-F238E27FC236}">
                <a16:creationId xmlns:a16="http://schemas.microsoft.com/office/drawing/2014/main" id="{6928F8F8-9660-42BB-8FDA-97837C07C21C}"/>
              </a:ext>
            </a:extLst>
          </p:cNvPr>
          <p:cNvSpPr txBox="1"/>
          <p:nvPr/>
        </p:nvSpPr>
        <p:spPr>
          <a:xfrm>
            <a:off x="695148" y="412790"/>
            <a:ext cx="4470989"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dirty="0">
                <a:solidFill>
                  <a:schemeClr val="bg1"/>
                </a:solidFill>
                <a:latin typeface="Candara" panose="020E0502030303020204" pitchFamily="34" charset="0"/>
              </a:rPr>
              <a:t>We offer this decade of the Rosary for all those affected by the coronavirus and we ask the help of Our Blessed Mother, Mary, to take our prayers to her beloved son, Jesus.​</a:t>
            </a:r>
          </a:p>
        </p:txBody>
      </p:sp>
      <p:pic>
        <p:nvPicPr>
          <p:cNvPr id="10"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36741" y="5817186"/>
            <a:ext cx="655259" cy="104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640613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The Rosary, Prayer, Christianity, Religion, Cross"/>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16279" y="0"/>
            <a:ext cx="865632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4F171AF-D9B7-4CC8-8013-869D6744705A}"/>
              </a:ext>
            </a:extLst>
          </p:cNvPr>
          <p:cNvSpPr txBox="1"/>
          <p:nvPr/>
        </p:nvSpPr>
        <p:spPr>
          <a:xfrm>
            <a:off x="6063916" y="160453"/>
            <a:ext cx="6128084" cy="6740307"/>
          </a:xfrm>
          <a:prstGeom prst="rect">
            <a:avLst/>
          </a:prstGeom>
          <a:noFill/>
        </p:spPr>
        <p:txBody>
          <a:bodyPr wrap="square" rtlCol="0">
            <a:spAutoFit/>
          </a:bodyPr>
          <a:lstStyle/>
          <a:p>
            <a:pPr algn="ctr"/>
            <a:r>
              <a:rPr lang="en-GB" sz="3600" dirty="0">
                <a:solidFill>
                  <a:schemeClr val="bg1"/>
                </a:solidFill>
              </a:rPr>
              <a:t>Our Father, </a:t>
            </a:r>
          </a:p>
          <a:p>
            <a:pPr algn="ctr"/>
            <a:r>
              <a:rPr lang="en-GB" sz="3600" dirty="0">
                <a:solidFill>
                  <a:schemeClr val="bg1"/>
                </a:solidFill>
              </a:rPr>
              <a:t>Who art in Heaven, hallowed be Thy name; Thy Kingdom come, Thy will be done on earth as it is in Heaven. </a:t>
            </a:r>
          </a:p>
          <a:p>
            <a:pPr algn="ctr"/>
            <a:r>
              <a:rPr lang="en-GB" sz="3600" dirty="0">
                <a:solidFill>
                  <a:schemeClr val="bg1"/>
                </a:solidFill>
              </a:rPr>
              <a:t>Give us this day our daily bread; and forgive us our trespasses as we forgive those who trespass against us; and lead us not into temptation, but deliver us from evil. </a:t>
            </a:r>
          </a:p>
          <a:p>
            <a:pPr algn="ctr"/>
            <a:r>
              <a:rPr lang="en-GB" sz="3600" dirty="0">
                <a:solidFill>
                  <a:schemeClr val="bg1"/>
                </a:solidFill>
              </a:rPr>
              <a:t>Amen.</a:t>
            </a:r>
          </a:p>
        </p:txBody>
      </p:sp>
    </p:spTree>
    <p:extLst>
      <p:ext uri="{BB962C8B-B14F-4D97-AF65-F5344CB8AC3E}">
        <p14:creationId xmlns:p14="http://schemas.microsoft.com/office/powerpoint/2010/main" val="190360995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460375" y="1905506"/>
            <a:ext cx="4834639" cy="4031873"/>
          </a:xfrm>
          <a:prstGeom prst="rect">
            <a:avLst/>
          </a:prstGeom>
          <a:noFill/>
        </p:spPr>
        <p:txBody>
          <a:bodyPr wrap="square" rtlCol="0" anchor="t">
            <a:spAutoFit/>
          </a:bodyPr>
          <a:lstStyle/>
          <a:p>
            <a:pPr lvl="0"/>
            <a:r>
              <a:rPr lang="en-GB" sz="2800" i="1" dirty="0">
                <a:solidFill>
                  <a:schemeClr val="bg1"/>
                </a:solidFill>
              </a:rPr>
              <a:t>On the third day there was a wedding at Cana in Galilee.</a:t>
            </a:r>
            <a:endParaRPr lang="en-GB" sz="2800" i="1" dirty="0">
              <a:solidFill>
                <a:schemeClr val="bg1"/>
              </a:solidFill>
              <a:latin typeface="Candara" panose="020E0502030303020204" pitchFamily="34" charset="0"/>
            </a:endParaRPr>
          </a:p>
          <a:p>
            <a:pPr algn="ctr"/>
            <a:r>
              <a:rPr lang="en-GB" sz="2400" dirty="0">
                <a:solidFill>
                  <a:schemeClr val="accent1">
                    <a:lumMod val="60000"/>
                    <a:lumOff val="40000"/>
                  </a:schemeClr>
                </a:solidFill>
                <a:ea typeface="+mn-lt"/>
                <a:cs typeface="+mn-lt"/>
              </a:rPr>
              <a:t>  </a:t>
            </a:r>
          </a:p>
          <a:p>
            <a:r>
              <a:rPr lang="en-GB" sz="2400" dirty="0">
                <a:solidFill>
                  <a:schemeClr val="accent1">
                    <a:lumMod val="60000"/>
                    <a:lumOff val="40000"/>
                  </a:schemeClr>
                </a:solidFill>
                <a:ea typeface="+mn-lt"/>
                <a:cs typeface="+mn-lt"/>
              </a:rPr>
              <a:t>Many weddings and other celebrations have been cancelled due to the current situation.  </a:t>
            </a:r>
          </a:p>
          <a:p>
            <a:endParaRPr lang="en-GB" sz="2400" dirty="0">
              <a:solidFill>
                <a:schemeClr val="accent1">
                  <a:lumMod val="60000"/>
                  <a:lumOff val="40000"/>
                </a:schemeClr>
              </a:solidFill>
              <a:ea typeface="+mn-lt"/>
              <a:cs typeface="+mn-lt"/>
            </a:endParaRPr>
          </a:p>
          <a:p>
            <a:r>
              <a:rPr lang="en-GB" sz="2400" dirty="0">
                <a:solidFill>
                  <a:schemeClr val="accent1">
                    <a:lumMod val="60000"/>
                    <a:lumOff val="40000"/>
                  </a:schemeClr>
                </a:solidFill>
                <a:ea typeface="+mn-lt"/>
                <a:cs typeface="+mn-lt"/>
              </a:rPr>
              <a:t>We pray that soon they will have the opportunity to celebrate with their communities.</a:t>
            </a:r>
          </a:p>
        </p:txBody>
      </p:sp>
      <p:sp>
        <p:nvSpPr>
          <p:cNvPr id="3" name="AutoShape 5" descr="data:image/png;base64,iVBORw0KGgoAAAANSUhEUgAAA6oAAAK9CAYAAAAt2JGJAAAgAElEQVR4Xuy9i3Yjx5VtC4B4k1Uld///D94xrqwqEm+AOHOuHUFSskqWfNqnh6VAGSIemZGROyPhmLH2YzqZTO48x+PfaIHpdDq5379v5l9+/8+2/3lXp7z16eO1/e2f+ff24TNfPrA1/WmXfTqZt/1e+eY+Wfqkvz5v99fJim1nfHOdLHi/ZOv75Gl6myx4nvj8fF9NXvh7opXlfTdZPRwny9l9srnPJtvZYrKariYL/k5py/Ye5g+T+ZJerK68fp1cT+vJ8bSYzNeHyXbD/qvbZPYwmVyutLeeTi7n5eRwnk8228tkMb9NXjmdKfut1/fJiq4/TGcZwffLfTKnz4uF/X+YPPE3VnF7NnmlvTn9euD18TydnE9Tjs+OD/Th1feTyfk6n6w298kPn26T1cK2sdPtPrmdaaOZtmw3oY/8ndY13a5pm+PNFtPJlX5c2N5914vXyWzOHrx+WPKkzSvtvexpk/1WfDenL/cbdlnNuHq3yf08m1zoC5tNbvZ5yXnRLk3ELrZvX+5Xrgt9mK84Lm3bz3rcJ4dn+nB54Pymk9fXV8Ye+3LeXoPlcoat6R99mXLer1dGQt9Vg93rDD3dqdeJ/W509so5vV547bF5f6YfntuMhhcr+s/5Xy7sSZ/t7Cv/st1xxpN9afeBc1nS3xXX7sJ503TG7vHo+9nkdHR00cbsNplvb1zj6+R0mk0OpwfGG9fc8786Sjkf/0PHzzfG5nmR+8vzuHPe05mdYBxxPq/XGeNrPjkzjo70/3TkevPZ7c6YcyAyrq/sc5syHtnn8npirN8YQ6+MJ+xPf240vHuds82GMe61uE122pkzWLLt9D5n/M8nr+yj9Rb8m7f7jJ5m/yOGObPtnn83juD95ym8MlZPfHds7d35bjY9xzbLtG8fuGY8v7LDIVcHQ+RKe8+yheM0Fmf83A+89m4s29adzonz7ZTxeqf//gb4vq6yz48DwH2q7fdHjJ323n9rPnyd78b/jXy0yHg9LDAsMCwwLDAsMCzwf2+BmpOMx1/UAk6H32F2yes1w0F0FWedTs/a1NtP1xDflsnwuk2MD0x6naAfYr0Z/3gH+D0BlHMAaPUApN6eJvM7rT1cmSgDAw8AFGA1B+IEnDMQegEkNo+HyeppD8QIcwWXUtLtBiCwv2SyXJzZH5Th9VogpaOv9GXGnPp2qr4KiBsA7gtQJKgIWTeATLiD9wJeF4GLz+/0AU4A5oARQQzYWwPHT4/AAW1P7QRAdgW0nNo/8Jk8mLl+KItj26bnAvjN58DmK1N8IBIyy7EWOVfhmmPw8RG7HA4FKZ841oYGhOjAtLAF7J3PHJP+CplTvq9lCAConZOfCI4CsG3fQ220L9yzzZR2PCdB9kL/zzk3IZf+YD8uS85vs5kF7jzv2t+TE1EajMNAbuex3FcItR26hU21nedLm4CnoD5lcUIQ196ev91y+5PH5/1i1UCHY1yyjaDrQkEBlEDrdbFNKdF23U8AnrHPAw16veFtrgtgeAOCrwv+Cr0uYvDdhWUVxsnM8aad2O7A+DoxzrTn5QzIcazX+5pjLfh8xecrILhWI+7055VOe643rjoWyi/k0XPj+yUQOuEu+Urbp/sldwlmnlxZsMnSSP4HYAKvBav2DMCE2i+8OgGhh8Bq2XzBNkdOyO92fOIr2/S43oe1TMRyEQP1GRt4T75Do/0TpYX3K/v67QtPDJnepPd5+D29bAO33/NZjnjbol7U8sH7old72/C1vxt/hwWGBYYFhgWGBYYFhgX+3Rb4Pqhm/sJ/fkMJdE6j0qNyMh7/igX+t9cJuqalegM0MdWNgkO3Vsy+D0DC6dVtmHRDUk9M4p+YrD+gojmxPjDPPaM0XVRPZUkUm+niNtkAS6tXtJ5XWjtvUd6Y8q8vgY4Jn29R9RZA3QMQdnXyzefLNUrs5jxZb1CyhB46cQU8DoLbhd4JAA8XYBXgAQw9Bk1kMq4OJxAJMGvafKTvqm+QU8aw4CvEiV8LgbCpgjLHA/QquCogCbOe+5JuL1RCvaTCG/tHkVS8jZzH5kIo+y4E2vB+V5zqpR/dPV/6s9mAEu5jc9qs9UXVVur1c7/3xY2+uFsAG3YSMW6CXMBTWLf9AiKB0HO+q/4BxDPBlfN+oANzoNBzO9P/E4rlFZEtf1VptQ+wusiTfVCotaOg6PG0h9s9qKhiB8/5AjzbN+91r0UT9Urhpu/ZNn3y2dRsXtuO9hf8FDC10glQP3NdPc9og9jIa+52KtsZcQqFXGMh250EZu0UpVniZzHgjjJ64XXUZjp5A0gF9MX8XOohO6jI7k7LqOZQKPuqJB5ZfABg91uAGU3UsTq7RHucTgE/LxsnphfBhQsd2GOx5GG6o28XlmN+ACofGPfn0irZYcH3Kp1doxRSV0jSnp/2czHnolcB277w78o/j+NiiKd4xrDX3FWltrqf95zLL8dAsNsB429KpzZeeWdmnAq+Qu4rR/IIDpAC1Q6jtusP9Uf18+MaZR+/6XFa/Pnjl0D7i6/H22GBYYFhgWGBYYFhgWGB/2ELfJ+UMvkuZeRtWf7jwZ0cMtF1RvWqFDAe/4EWKL3Uy/hZRRTgeWUyvUa5+gHSe0GNe1HN8h+fbXGVfZwxMWZsHFRwMjYADua0cz6f8cUD7pqC0CPy4wa6uwIPE8DyYcmkHhff2XWNkgjMAlE31DD4B+i7AFUX3HvPk0fcbud0aAqUHXAHfd7j+nkGoQGB9fKK4nmerJaXyZpml4y9BWM04CRo0tYTLzdQnypjpt7xDGaKrhrINiqgU8EvgKVKqetpwYSg5TT9DVTZHoE4TpIdRnPD8EY3XF1YPVfPW7dmITTgqCpoe4HZei4FPkeIMB/3WvrCOVyEOLuffvlCgwjnpUL65ce+P9AhgXQF/N6AtQA6nRfsEavr2NDcHLU2YMixbhf6xue6FAucUfLo02oD2OsGXLQYl2XhOu7L2gr7qCLLxaqt7q/7r6p2UWmaKvdqQdVrGhYqNVvo1IXbk7CfGV/scIDarro8C7IB1hm2dIyUa7Q91LXbhYBzs880iq0KKccQhP2c/gr9D/RFFXkKVJ4OjDHU1AeeN1Va+nsASuvaNMXb4+L6fWYsXg+MWxZg5gtcc8+44R5ULxm7jLUrAHvks4I93XmPwOZpsp8+5jLpT3Dmu7PjAVfiGSrqRbdnwRp7LjCKsKlTt94HrBPIypPdfc/6R7nnattoqAFV7im8Dhxv4uciHgsLoFhnYpVZnXj9XiMzDlB2F3HWL73UJY9ySn7O9fRZrr+1fd0JuSDtwtW1qYff+6j9+vZ1gT9+396OP8MCwwLDAsMCwwLDAsMC/2YLfBdUM8HXVc/l/iyuf1x9b/Mc5TcpwRnYePxbLfCvaa9dHSkVxemnl9S2cKKFJ4j9490X3uvya8ylk+RHoGCF6nnEXfIFV0qVng1xf0/IkULSlYn92e0bqC4EPkBpqRtr1C+AVTdhY0BVXANv7Isb7xYg+fzE1JxJvW6/pcDhbvt5P/n85RrX31cg6gJInICEZ+ITTzccLjkV1cL16oxCydM+ckLzHJNzEyqZg6/5TMAqSbNGra7C5R5a7rvOyePuyl9hSBdV+xHeVVVlQxVlgbHcbwvCAr8B0IpvFWgDSQp8KqCefOb0qG2QkSCta25UTvbpcYn22UfWgZr86msPqX2Fu1fuO9sTUgW6uMTyFBKN3Z0nPrQpnhJu+lqKrcqn8ClM55xUGzn/rjrHUYJ/qsGbx7zJdx4j3NkU6L5dLnNsVi7A6XuFSea6C9SeueBtLGpciHWdDUQXjFUMKddBYMNN2z4m9lUV1MWSR13DSzGdcI6brTauUS+E5zz4UmU4rsGReQXXUm192KUbKqvKs9fHfsce7sc2jkNtcWVcZQGF7w8vkjq2YCHl9LyanHbads6CCfcI4/O4AwTj6811Yd99BMpL4FNX99fpkZ8/Pr9vwFjciNNTQZN4Z/7puOu4I2KWe8Z7yddA8R3oxQ24K7A3JOcL9F2O10aOazTiUrlDjV8VVL03jZ9t0a2isA75+TxKaxaaBNVvXo32LNvUj3iPS+3wmSWSnNs7qPbt/RtcbqDrhR+/8x+tM14PCwwLDAsMCwwLDAv8ey3wff7xGxSXqS52znHekrW0Dgk8wmwt1I/Hv9ECcXsVahpM/T5zewGdaOr+V76triv8tyDHV98AxSvPLRdQUNWp8M5BTOCyJnZUiH25LiffdDlFpflEgpsN6iNiU9S/QICTfsaGCuYjBGwM6NXkPLw30c5GWEI1FVKNJ1wwYD5/uUz+9ngBRJeT/VEJENgBAB9/OAEnJhWScaaT3TMTf6BjL+zQ4U/bE8mHUHVxLV7GVbXU1MSdeqYNiAQ0gc8OxsU3xuMthFBxpGVHx62bCZNhUgGU1x0MjXXNQ6UuhFvXIEDJDm6bpFD5vJREgch5vxAZVdHdorgWV/XFAj/ozQtVgpJJiQRaOyV8qVwGTARWY149JUjLvmwe3dZ+gUHGzcY1WKjVTbeS/9SxCxB92EdjRW3fz02ipKKqPW4mQRLWBVVjQPl30g04DFNqaIf+cjfm2G0NpKu2F9qL+soBYocW8xtQbQaIWExbJ85Ntj6irCaWlov3AC/aN3dVWY3Sq0rMiXjOiWP12CjCswbGvq8Y2Lr40/YbFUB3ASOLIHW9jfs9oRSnL+xz3JEcDGA9H4lxpTMrXNPPz1tcgiv51fpJJZrYVhRaFV8fB+x7QJUVSWcs3FyJUdXd9ow6+iPuuTug8W1BKAi5DbIKqQKreKuDservFdg9sofuwP5TTTUG1gux5IQF3TPPr9yjOCpHK+0pkwqbiadOhOsqbaq01jLTnv8Kq1miadhc90uNwPpv/fC3C9u++8c//n6o2IrXA1S/a6bxxbDAsMCwwLDAsMCwwL/FAt8HVSd7uBeaTCaTmxYrVtP7jkrf3/3f0tv/kEZrIvnrGkV94+Oje91vn5gw5ualeDGB/t0rA5WDtFwXccnl3X9xXbcAxTcg8Ao8PgIis0yWBT/i8JxSC05c4h+ZlBNOSFzqefJZ91XGwyzupP3ppFvQFBjNnFrxprpgbgDOlZlwmeQ/oOYJHEukyi0unVsy+6poHQ72gaRCG5TUR0B6y2nSvslvdntxoKbSS/rzw9MBpRcXTY5n3xKXGFBFbZKc2dasu5o37r0tI29lPqr+FkCWMhfFUUWSZwcos+u6ne33Y+iC3FgvAKMLdAEUtlXRbTGqdW0K6mwnEYseI8pYAZkvbMu+C3gmnhI2W0Rn+qwarPoXGHQMCcCB1Q6SnC+KqpBp/5OVWLVUNVWotx/20SzDwqQA25TNQKbn1oaeGZIFZEdqgV3Brsc/oXoK955n+sB3KqaFPyrMhTuaOWqvQ5Tj6boriHnhAtueb1PajQ/18yvj40z7Zv71nKdL1EnVeuNveXr9sqjAM4muooTK85xXU3YDzh7Gv34mRzlYvP4sDhjG2l2mVW8vQH5cvPnOJFxHXH7P+wUZktf0j5jnx/3ksscVGPd07enxHTuXq67Ade12BxIikWVYFf4OaD6f90kmdmKMi4dn/i743BjhBRi5IWGTca56L+hB4P0h2trxG+qpoHrkWxd8opMCql4N3YZngO8FCD1yQie+ZatSTdVl2ZfkybjrO/hYcBJPeW8WYkGVnn74QSkdv5C1fpXqrvK1f3/t0X5w3jIX91+c723f///gt3/HxrfDAsMCwwLDAsMCwwLDAn/EAt8nzUgyzvacCWae1h4DTn/LwE18y5Ty47SuTxNV+FS9utbx8zIQP285QMNzqzsoM3Xm9mn3t6aF/3h1OhgX+MA4yTRr1lWhz/fVoqUwyjXRhxFx31SAmER/YQL9BfBZkA1XWOlDwgQ2TubXAGiS3ITIzML7MHlE9bR8jOAlP6ooGfu3pizNiqflVY7EoN5xBzYecUkSJUvDCH7G+Z2BhcQVWtaE9182xKUGquk3INZhKxVmAqNVLqVxYSRWt43d2V/gjLDXoEZFcmlZF+HB2Ec+78rqSgBOiybXKTQTiqOm0j8BKqqkqmxzNe6KqrAWkGUvXYg9jm7HUTv5TBiMKqqaqSqahDmOiUqaVF7BBY0BbvdhIJnoyCRHAWUMumZ/qUaYNKbUR4TMfS7JZIXr7EoJ3c8Tnyskl2u2HXGcBhJ5kczEZvdtiY90rz1YQof3nndK0cT9uc5Xl2FhMIsnwq2lZnhbLsYFwvZL2PaYfWFDpVX769ocNdVrZzMsalT5HpNxteRIKs18Z4xpjQEBDsXdaxXYbb9LOUHOK5mF2zWiHdZgEnObmFYzNwurqL7GrXpOZpM+7QBBXH+XxD2vl5Slwc39dKAc0gsutZyQavfU2GsupOP0TMevNDTHD/0AwP54OgU8vS9NdHRjlWAORKqhzhnry8kjELqOMupxVT4Tg6obNH04Jv8v6mfcUvA64DNh3IF2NbVZYNX7QZdeITdHCwhvUHM3jhOA2BhXBXAVWxNFFaj2X4mf/Xi3Ud1/mTzurz1cXqmcw+/tlNJev2p1T/z88c9+mb5zqPHxsMCwwLDAsMCwwLDAsMB3LDCo8394aAg4XSvtsNrhVdAxQ24pHAVC9fj1y2CG2idhw+y3Tu67tPcbfS4nxe+puaXIqpoa8WbTiJiTJ+FKNGV2fzRbKp9tkK6s2XgECH4AJIw3NZOsiqf1N80mayIg+7YVzADT1MrUfZiJ/QqgWtCeLsQRpAQ9OrcVVEmm5LavqFNmqxWULJuyIsursah3FLYj0GD9yzn9cZ8t8CH8qXR6jJQ+aRlikwlXOPJ7YdSzjNJZLrBRX3XVbTGbZ2RiHZoFObfRWSBxtLQpBD9KmIp/cSVFxYW8TIaUuqG0K7BZKkUIyr9AHvYgVts41rm1SlWQU4e0VFZVuu6qakKkJbZU2QsEp5MFiq/Khw0CslDRgO01iYIK9Ew2pTqcuE+uhaAq7Oiimqy5cSUGVK2xqgraswMLSvKdfRFWzRZsLVczBmv3ptqaaTcldJoSW20WgM4ZBwsHpteAz4zF1Q6egrGptivAC6p+qK28IoFlgT3qZoNINhaQvWa6+6qmUnY3faoyOGp/Le6ZbehmXXc+TxxvqNsD61peQJtkVYzFJCkSUt3O84Imj8Q9d/X6CnhejkvAnkjSDaWRSAKme/rLt81k9+M69vP6ZcwTV/1K5mn7b+a4C/T8df8lbulnEywlitu+XrmnVFQB1bDchk+euOeFVe4ZxxkZoEzB9IAHgkro6f5C3DixrlFmK17X+sTcJYHFGoHl2gsKx0mYnvDtuTm5PIrFXtnY+eegmqjduhAZU0Hl9uvwPUitMVlhA/6NLF92buOyfiF+CcAe57fabE2MP8MCwwLDAsMCwwLDAsMCv9MCA1R/p6G+v9m7CcNjTu1aAKITulTFiOrnl8YPtuyv/zDR+/kRnCQ+tnIkO7ObClK/6ESfRjqV7J7ZdfxS1/r0tDFD+ma8nFhhLyym8YlX/2XyGhUo61LS4QvU9wg03nCJtKzGJ4DH+FCVJV1lTVx0VNXqsZCqqDIC57eBfB8J1Zuilk4oDVLnj0sxWVUXAMTGtqJktljPwGK5O64FQLYRTl5wy7wQQ/hI9lVBVRWp4vcEPKmOSf7BMzfBEi6TKpzdQIHFUgmdO2sHFUBjIbMr4GXWWRVF3ZyNWwx0N7fQtQZUxUospCVfVCdLrTM2M/BlqRFAaK5qG5dY+tPqjWoMIcfEUIl7bR0TBDVIXHP5fKWLsPAlVKuaE0epCpjjtGfcd1X3OIkkDgJKVXSjWjomXDRINl9tUNvpyqqBVYwFwHJ/bhAZAKynn6258NpFyDP2M9mBOY6uuSqUSaCErUtYrvq3D6mlU7Dbk1IFfwKP1ccoq5yXyq4720ddmM0crNIqaMbkLWOv9lJ6v1sH1raMY22D2dxMSaSV+FLhvOA/CawqCDbQHhfuXGs/q7JD2sy+27cDoOoGOS/HOTGotyuFZGZnbIU/AFm8vv4IgH4VEmuhYY5yvdiiZLKo8sp4nOLaezjgtHvA7mz/wkGuLhKwA5osEHlEjc+Z8dQtlwRN3GWMYP6y2ACoHryrrNnqqOf9BlC9AakHboQD9wrYHGAtK1c6JhVbO6/PA3dG7uAD3+AE7Bk3t+AqvfNK1l/jSgs0bcM4U1+fgtPvkPnLX5Tauh7+9SjlW1APz8n3uUL5vKcIqzj47lJceP2PMNuaGX+GBYYFhgWGBYYFhgWGBX6HBQao/g4j/fYmTsSd0llL8X2OJ5CmBKmT5H9QQjX7L03/YdLIV2bjtUyMAHpi/tf38Ahdc5PDWt6euOzaQtCtzTUzsWfjM8f3I6eRKjtOfZlyZ/qqB+kWBegHY1CZKO9wUd3R98etcY6WNWlxoJaMaSqaMamnpqgWKuoiWUD39HSffCYd7x3QMRFQnWar76mBjJE18RLbBiSxkf1OSRvn3EII25tx2HjELaBaah9b8bSPAq3sdQI23Tlqn26avhakBVIT9Chr8lCJy5SavyqmGktX2sRCclxz5VjmJC6zqrrsZ/xm4i1zCgWjURSBKduOWs75aceSJ+mP8MUzZW+sUUpbqrDF2EVRvT1rzs4BPhVk3Xnd5wqoarOcr6Zg+ySH0h3W46ka6hJcgmaLPeVaWCMVBXSJC3VlIWZvz82+eoF0KfUvHyeeNIseNd5UL6M4B+oLlIVKkw9FAWazlLSxybQjKFcH7jSUONGmpHbFOJ+1OOA1oNohXiU7dleBtixN47kp9jTLsgsWumi7r9Ad12y6ZS6pqNic1A3V2v50e9S95T34Dqq67QbgBdXUPyr7lwrr534vgKNcntfY4MJ1IBPvaUvM6tPkuAdgUfTNXm024vkWtfVC1HE8BIwRx7V2/g2F9mGyeyFJEm1Zz1Xvg2tWAKoMTyU/ImHT9Km58QqhJlE6RBn1Tlwz+B6n1j7lvuO/z3x2pNSNfg+FqmbaBlXjEmxr1nGt3xv8EQBcPuF7vb+NYr2mjqot6RCsM76tVAkbt/hYqiYDoN2/9ffj75LHzuDhX92oBa19+et9D93n77giv7sFe9wOxP3v+9HGq2GBYYFhgWGBYYFhgWGB32OBPwyqyQr6O1xQf8/B/0zbOJWz9ItzPfIUJeZRApq3REWtqscvTrlPDJ38dZe8mi4aO+onjREyZew6RW+kTyW7k2B3vHMia1+egJALk35j6AIp/DGWLc6/lo/hNVU4ktzoMRmbUJ3Y/syE+xNlS0qIEyoLFHoM48LkpvEqZBpsLU9Bh86sUaCeSLj0iOvr1LqiAkX8OnXZRPVh3Ag6GzqnklhQVbGAqevZPBWDIfTXLunWmxMX1p2N637p8VRQtVrEw4ICr0GBXYNX+yQUqz42QIsip/IJtCw5D7PLevy4iQrlAKb9Mw7TBYIb56C6KHBujaGVepvbbTIE2zVALUmTABkdNDWGamqUynax7F8UT3vaVF7PXZbWzAL0NUG5bJHERtWuMK+AmUuoetugUlMJ0i4kXJKYyHaqn9ZY1dbuG3fnDqqatbWbg6bNgt6FA4Y3gvIRtVDw7dmOzRDcV0einCetsudRZ5f6q/mkKZitbZXfhcm3+GcioxNC4oW/cdMW6lJDFTsB9Mm+HFit4+py6/sopbTreWnv067qvFb/m2YYNbUUYxcdRLxgmXHOKYVTfc02fJfatQFWHGiPm7hXe+WOL5sA6h0o3VOWRnfrzQ+48rJYMkF5nc1vjC2eK05k8TzZ7eaTPaB6ZTAJty/uh0ux/apY4wTYopSaERin4HYPGmtqdKn34RPwtyFS1ejTnxjBL4FP0NLkZEJoQ0zv8ZuJmmi1koyRJZt3mC4GvbKti1CmZ7rSXq2OlKtvAa+PtnLGZ6WAlg3r4vbv/et7Ydmj9jvLV/13yn16m31fbdt/oVyhqizE78pqO8T4MywwLDAsMCwwLDAsMCzwOy3wh0H1d7b7l9ksk3kn223q5hxeUE0sYBIWlaZRE86OLe/m8bv6tCZ8/YKUUvkOp7+8UFFTfUIZQq3TwmrIRCwVd7pmA12GX5ghJ9+O20V5yVQ6SZqe3JbtttYvpd83JDcVqS0lUIyLlZ10C9blNW6hnmuL0xQsBTofsqvusZaMERbjnmu8pbaQOGMPMwRXSRjhSBDxxRJX1Tf1L26ZWIpjW6Nz00BVRanqiVZbFZNqAqJSLIUQXXYLzCrmcclxjUPVRsKNrqB33D8FL6ffS+RkXZWNR4zpOjQ2dS+upeyne6sxpSYwSpyqiqeKXKvhKTB63EpW5Gv6oUECmHVdVE1T3zVSaJGcLwPX7bXxqRktWQyqqy/cNiwsqOO9CZ0CharaDbp7dmAz5wqqQm6V4/GYqqAFgT48/6sLDLyNF6/I1IBYUD2gWqZEjszd4l0dy46BipnVbbZto0qp/Zv6a9s11EyOxDUA/H1vuZsj/GT71qZNvKdnqL2EUuN5wz/NDbnBebZqTOQ+R/p2yypQGS1DyKsprOamK5jPWPcco/ZWAqYkc/KY7Wa6EHd62lGS5rRKbdVX3cFxAfZxwvXc8jUrsk1PcVufz3HrXQGYKsqA6+vsMnkBVHfPLGSQDfjrt+XkGfC9mWUbQ2XRIP4QJluaUg8VpTSjQXfdGn8L/j3yas03AupP3kUApxHkjll12SOrKkeU1FQ+ot/LOMmfQchv0Um1rmmbhMpn2vuJ704qvjnJnq23R+Z2uOyK50dX3fYDUYbln6ma2iB+g1K3qVqvtRzQIfd931JSffqL55LZP/7m1cUbj2GBYYFhgWGBYYFhgWGB37bAANV/dYRIF+8CxZuk5CQ5KpVz5jZH+56RhUWVzVey1ry5YrZpnt2q6LOKP5XXorC2qZ/vdds1HvZiAhnhiOMZD2lWX8FJF80rE+tve1wGm6KojmIbtvsZSvE0BNEngG0N4JhEZ22c6RNwzcaWZGsAACAASURBVMY3E+nIVk47fW9fgIqeXGeLa+da+KRza4jZcjFxlXVK7vkLuMblNnupKAq4iK6oX5WoKHCb/Tx5y6PoZml8IxF4nJQAKsjeABxBx7Imib20X7rKuhjA8T3nxEQKArqO4oKczMP0Q1fWg3GXbs8xliYFSuIebYG9WqKoxGNGcWucTT+FcaEvLrjtPJJ4iKeg+Go5ErbRrdaD6TJqfGP0pywOlLtuQNVuByIKYnPspkzGa1Rb+Ve1lXhd7RzQZZeCwepDxZmWu6uKasrsmDQpu9Ky9lMZ5un2vZ3sB/VEYWZjVU8V1xza81a1NMa0CW72WcANWLbzFGrPxB9bbuYM+Buj6X7JjFxnmE6bxdfrFEgUqLluuX6nchkue2qvBv+Nd0wMlTFn6l4Vd16nGjCd1L06Caf4n/daP16254S8doF7PnhTvB03rYRPrmvWDkzshAKKq+/5sE7NVJNMPVBPNXG2uJ5rzMX6yDlcGEt7xmjFlaqwysovqKm7Z+6ZHe28TCb7lCCqZGlqptZF1bI6+b4Yg5qjlo95MvdyVxuN+kAm4K+4+x7u28CroOqZpR1U1JPAp2st21lsyszCxrbWsdx6m1jVH7nZvrLddfot2YNN0OQzSijteD6VnsrvXK7qvvleM0eig62WyATfWn6qePa25OKIzrPaaSsCb9e8l77xRjAe1vbHY1hgWGBYYFhgWGBYYFjgX7PAANV/xW5aralagVHBlPlbuPQPCgiFdO871cRb5WRCWZhyZb0ZK5dYx/vkBYlUl1Rj+nTOEzROHtzYzah6vNRf2K4IL3x2AT7VR4TnPn00hhbRNMqN0GaNVAHUCb4q5heAL67CxioKBEzCT7rBKpLyPi6rxhbiF/wDZWtsw8RCJghKPU22Dbg1sIsG1iDe9lVLdXc13vUV10xrpcbNl7ltoAGyXlmyxlIsbJN6npyAsCNo3eOuSfMCVyCp4keFqJT5oO2AM22qqhmDKrjUnFuIrqy4cYulY+kP21qKxTl8MvB6rsaa+l2y3RYYRUHMikRTeLW/zWIjr1dcpZsbq3aOgi1sNbBKrCxPT1fmSpIl4SHwVeeXSGJBtSnWbhFQbeDYXfC93kJnR0RRIabWZRtQtOaq8bBxizW+km0rdli1tuA5e2BMYz9NYmQNVc/FGNEO2EJgEiextddEmL0YPOr5GZeraps417Jd7NTaNeGRx3RMvLJPVOoG1d1VOwmqPP/mVl01YquNqNUNUr0+U4G0IWrONVKz47sGWGyN/S1hY497PVUXEW64OwjYd24OS9HsdyQ6Ali96FPVTGzuGDPRUimzaKSUr1kBrDNAUTs8kFDK0ff16zoxqib1upJd7IwM7aKEtki0qOeoms8IQwjmYYklEyH5MOWS7r2MdcbPIVl/n9RSc26OyixkcMw5iuvD3bjWyi0cyGZL3YWNWr3eH7mvt9Ev963ojapreWvgzhwruPKgNR1sfYWt//x34CxArtGkTbwo/s0yRnpdr/vyQPcSaT+C2UbfjuQz1vJtn/FnWGBYYFhgWGBYYFhgWOCPW2CA6h+3WZ/LVQxf8UqpcH2+9gfbLB2mXB8bA8edd8t/5sCjukwBFoBwZArsZNn4PRVEVEMB0w2SZIftomQyn7QWaQD6DPSlXqcxr7oRWl4GADCTLZ9ZAkZ3Vdsx+c0X2n0EXJ1u6gZqnUzB5aayJhjxFEoEyzXS6IZAuY2Q29wuLTej2idQJ8bSWqJ+11RF1dRkD+bYxthZU3WhEikIqnippPF+CWjpvmzCo9RC9QwSv6m6Viqq+ycjrW1CNDMvhJBne0DmUlUZULUuqCcbl2FtRDvCvxDnVFxXZT2UK9ZR9bYUvIhRHFvoM4mT74W9AK4wpX0TI+nCQNnTzz2OEJbSMP3y2QUXHxqo+jclW2yvueWWoqoiWqVlkmW49SGx4dohINbcZ6NEF/r4SrfarjZqzxVjKDd5nX5cdo3HTcInjBf8aOcbOG/fV+kXFxJAJxcfTCAVJbbG3p4wTbf3cTnq5nsj5re0wIDUB9VWM5rtV3fkuP7qf55ttKdu34xhrlUpoXUmuZdUKJvSriJ+0v3Yb/sg1FZeS+3R1Gr3DuTyWVx94/KbJpMQK3GuQjNwejpSpxT339sZFRMgnLaxc8UHXgh/Jd50sThN1o/k112gkQrhWRSw/dlkT2mbbz/huKuqTPDt6XDO5y5oXDDOTnvyPg62rEbEy4BGRFTxc0+dVDP86hTsNs84AgugHmFxX3LPzlmQqiy/15ugqvNw4SoFbgLFZwbIgf3OlMBJaRsyCF/uR16RhCzjeZXrcTdulb1KxReH1WaXScBUCmnhcT18VbG2dZfWQsw7rGaUNxB2dcHBbxuugNhHB0Yzetvz+3/G/wX9UxONDYYFhgWGBYYFhgX+ohYYs4R/5cJ3mkwcJpM052V9LvcvtGdzK+jjB+MqBRHmhoKRoOV07wAU7Jjo94slJJm4aIsiqLKncqrrqd8LPub7cS7v5D5iqwois3fhTIoVgvYmmWGCmWyruvfxle6qguEPePxttrolM/Vkfuvxncjqruixpk2pi9Ko66Y8oUJn8ijntXJmU+v8uwSI7I+gsAase0mTJIESaEx2I1QLd07mOW/hTADxXFRul8Zm8lQdOpgdl6Q3coVAqourxw2MaYsAe6l2G7PO8v75mQm+WXpVXel/3ElVaoVG9jO+1rqmwlf4iX2qDmclgDIpk27Enlsv7SJYCU32Qyi005VYiW38rgFpKakiQoFAYjGNzaTT2qLqtTZHSr4ThrxGD11d1D05gKpiLBkbc9mUbvfTtbjtF15rwCwwLakBmpGREi4Fqo5VF0CMP7W3wvYZKo+CadmWprpePHdxBpstWF0QkuIyTItmBq6ET2X3Ul7L/nV6pRDH2dXjEqMaV2W2t05rgLZ8nLNAEhflwH3FztoXG9Jugmb295ppE1HIGNq4AZeCqQt8ZTDmvcqpCytNFe8Zo7zeLlqYJflIDVX3T/9O1k31RqEIDIrr5Qq8ZnUBRX99YPHmnPFsfPRNt3Rdd80STIKlrz9+muwYi6c9saEvwmHFcOqirPeBEHfNvVH3RyneKqEosmQDPgCk8ztZerlRd7y2uIyPJSC55d+Cm2YNfF7vP/Ipqm4D1QOvdmnPIlMbngu+JRlT4lkFVTIZ86lAeqONG67CJmDKwoSgOt3Gq6DQtbsAC5/l/ltxvG7dU1N5Xqqy/loU/NaYbYp87kzbefPZyJHGY1hgWGBYYFhgWGBYYFjgX7XAANV/xXLNnbUKltKAM/FuyZoJ/vzxT6yss5/lYZ5MKsNk3Qn3ynIwuBg6STe2crevKaGqnerTEyBprKdQc0hyGdXT0tYEr+gyqkn81WU24hSNW37F7nwjpk7Y+Uygq5+peDrZF2w/4cr7GTCRvU4oqs8p8VFQZ8Nzs7Qa/wnQfjLOkxaP0E0SG+lKGghkm+ZOK8QJLXPaVJUUWGZM5JfGBKpgomB5HpV9tVTYALTZgJvqKYAJCGdVOQFIrhBO2Eag63F0c4hCuBL+tF3cf7HrDvdnXVqTDMnMsjJ7AzrbKnVYYNMG9J2OeD7arrLnciyBoy0MFDiW6mj/hd8kAuKYKlbup9tnkhGxVQ2ZkFdTPO23u5frbHdZDQzl/MrV2CMkgRINlPtwgVpXVx1oflJxpBxXt9q4/ZrIqFyhfcgcUTkxnoq1nwuxpX7qDut+9r8yDvvUFdi+uxDgsQOQ/CcQKMxyLQJ72qmhS65tpLyKe9Uunk9cf7121rDt8a8q7bSTerPGq3o92T4aH/2IW7OJl5LYyQvWzla7C+ZxE7dTlXQqpYaCiWWr7jqcOFs343PHfOq5JuOwSqjKaRm3MhFrizqfG59bN9WFihW2CgBjq4sKrNh3RhElvvWgQgqVvkLArwwmY3Av3A/eE3oluFCSJE+OWdV+Wt8Dl8/Ju60OamVVsvbiIlEJl3TrJ6MvgKkz8Job+Xr/xlGMclVRFTBx8+WEnjPat0STAtd89gztX+6ngKqXPpGm7K/7tbotKM1/iV2dcuO7mBAXXfvQ0nq5WkCH45hMh1Vqy+egK6aeQ63Y1C9JV2Qr5rVfgYJav/u1H8Qak+MxLDAsMCwwLDAsMCwwLPBbFhig+kfHh6wRyTKIkolnZohNqfw1ZfXXSvq8KxFMM5kkf9HvNEmDUO9o0sy4M4BxxgRXscf4UF1RPZTg5eTeSaHqlPUiTW1iE2a5Ne+KLrHGSqqOfeN5Er7Y4BNzYy96L6miy+4qrorAWKiWfZnDquya/ffiBFc3VEHB49POmnZ0S7atL/aRrw64Sp6AoHIzLGVMCwk5AqBxgQK4rsIPtsf2U9VH7Rl3V2Gs4C1lTVq5HJVU+1rxh0ycjR/lAKlfqlus+0MhgWSOFwdn+60ayDlszERsIibjAI2R1BU3AqYKaal+TqeNla16q5XgyDjMOoMGt5maFxzHJVcQ9TPVPKTEJLGlsXLTBUWEHu3AxbM9AVPFMXCgeqwGpkttlGDVziIpr6enKlgJ1Hnd3Iz7UC332ILPiiv2uLiCYtcL6reJkMy2axkhlUChzadQVqBokiauBSWIAnyqpOWf2vpQKmXKK6mIo9wnc67jrNlZsBU8PVYgVPdhwTYxtBV7K9jaj1KNC3wvuMl2EC8X6VJUk3VY+DfGuJ2cXYgq6tPuCOmCq6ikt4Ex0xxbRTmuqy1+N27lLV47J9hYqWdJdqzfGH9xlT5z7Ux3rVv9CTzT++DhxHncOC4lZQLMtVDwgLu1mv75jBrrvYfr72G3Jss3OIqL8OtV91yug3Vt98SoYhjVVEeA93BikYHRKQY6caInl4KE7NkOdZSETMSr6tYrYrrcYiqjDe/itg9sHl53OW4poYxn2iZ6ldeP/E6sgpOWFr6gnpLHOCVuMtS9D/lRqChXERaPiil6a24E3zl4zRzsklNGdauxfAlQ01K7Exwk8TfoQ7H+mmSKY/48y6/tfM/91+N1yP15U+PdsMCwwLDAsMCwwLDAsEC3wADVD2OhT59KJ6tH5bxssXzts2R+ddLc4KIknLaTf330BtrnTQ99P1oDNOHoC/M+YfEuxAlAKj5MyE1mI0Al1tFYTV8byyh80JLQ1bMA6z3qVxtrdwoITtp1tXQC7l92UJ1MyRDjMXvymvS1XCmFWwFQePUEhM3Ehza3YuMMdUkVsAKrbLexrI0na//orxASV1b+CpVCy2eTLUEPKpIrM+Kmr+UOnJjJFkury64QaG1TY28DT/a9CzMCKR8JPcmWK+jUvDptZdLfvjdDsd0SlAUXk/AktrclctKAXZ207yqJS4FEYGpJnpIUqcmhLWSzFF4+jxtr3HMFyga1UZ1VN8sjXFvEhflN0SslN6Ve6J6KZ3dttX2h3X3cxnOMW6vn6L8Gm2JP4pMjcRaQ+ew1R4X6gFUbN/mu1SY1W3ISJnmd+Twla7SXfdWm2jHH5RhRngtk8ydArZ20dcWauhgg9AlgtikI5txaX70YHkcQ9iFwOoYS69pUcQdtShO1eOl+nMpO/H5PpV9v91zFMzv+Vck9Z4FZVbZK8vTjVq3WitWs81JJVTUX6qNA4+rrQkHskMUnXYjLIVb19E3ZRV29Wyf3leRHLkgArbu/PwW8o/qSLfj2gKJodi/sYx3a8/GCIqnrr4sy+g6zgEGSpoMKNsdT9zwz+LZk6bXW8ddEo2pyVVcdbAVGjGZpI350Zjf88LkAXrU9/dPNVwh+IFtw+T+glvP5Kypwzoe2jYU90docd2D11G8cwb+uA/ndjWzDFsopl99cpdxQxrhSuIdtN+wf6d+W2y9h1YBtEvcHUGWVJGfw/utZv1Q+/CxLEGn//Qezf9a+Gn+GBYYFhgWGBYYFhgWGBZoFBqh+GAq/BNVfMuf75MqdvmO6qGbvczUn7X2e1qdvgR8VNuZoX4COz8AlAgcqkfGCxmASjcbMVRfXgKVup8wVt9SRWa+rcd16nXTjqTjZbIRKFaaCl7eYQeeAUZaYNAuvxmcKKEIl7aoqqVhZm9KajLrbPkAKK+Igk2xIpSuSZWVeNUlTVz6Nid3oPsr39kElakMCJhXAyuxK0idVWt6bmGnDsYXyxNJ6/iWbRfE1ZtDtktmY75LUCWjXjVWp0umxYpRutKpuUfOAFJCh9hGGAksVTyp8CFCCUxMxc45uZ91UYfnVyb/ALqQ6abfkjeqhHRHS+a+wH7dozlHIVblbQ9NuJ2ALyYlN1SU4yNmAVYVPW/FMAqk2VLoS6gH9TGVcgrIMkDbuZWAcM8aAXrBhYoDpb4C1wWKSDrFNQjx5CHlJ7NQAIcmYhOYoiwXW9s5askkGFICMJp2+Zx2gwWTcXqHCqL2Jka3FgIxjz6kN5iQlEhLdz+vNH+Ncq/Zqc1XmOMkEnGRNZtMV3lS7GxDnooJJupm3cWHSJhcN7Kfbe1zvgbgXN3vaKcfjmeNGgYYwvX6zgGqV6hG6HSdn3b11R+dsBVoXbrLIwKEd/wHtuOXWiXZF2PFU/VQp9iTqmh2IbfV4UyDxuCejLqBqMrA79VfvG9BzgcZJzdWAPGPOOFUiXNkOKMRl+HxYpMyTngrC6YFVIEH1Cu1bosaLsxYsHVH8KHgfWhk16rk+0ClTI+SaWgnVV/UVUJ2btAmXX5x8a3HB68F3h8Av9V5Notb2Em91CSZVExVXn6IC189WrJJX3nFiLneY2n/Ov7RsH144H37e3DCCyLoR/7IkTf9V9Y6y/b7q1GG1v29Njj/DAsMCwwLDAsMCwwLDAs0CA1R/Yyj0qZSblB7QJ10NSKDFzqHRxjKR7zhak3tVq8T1ldCSya6KpWVhVEA/ARmWa3Ey7nRYaNnxTBkOJ/pNvd3qtosy+YDaGFWRbQ4ILMLsVsXSmSdfiB8qXU7Go8DSaFROgTZZcJtCy+YH5pUBIjIJr9nPGNkkReI73XQfTWrE/sLkjJn/MplpBQLaMqFSIKxcYe8tbjDKYFQe8FKYbKqf8PCoumnMZlS+UrEEG+NgNdvacijGpQq1ugs751WV1f6CmufiFLq5/waCOccogcV8ldxIV2JeCxra4q7rsP2OythgRFi3JI9ARt+1ewDeix3FtqBau8bllPdeO69HFNO0WTG00ZdcEFAFjCrnidVICOgJDoJoW7XQRTUqZ4tjTXIpVbcMprLxmeRBcc9uqmSH066GRlDVtgE5qVUQL5iKC7TG6Yp/60cg1CRMnkv6wLYte3DUyxy9FgJUVJMYK/2u7wLa7sNWWeAw8y/jVIfRJA+yrE1Ovga6fV/hx25McxI2Ebtp3dUkYWplcBxXwmkqgjbArXtFyCyvBW3rdzYb1dMFAj4TlJOYyUWHXNsitIwXj8GBorS+uSPXvRgk83vHSDvvLDrocWC7APJ+Z7Zo+6q7NG6yxiFHLSWqE9gOwCaelTtO92785h9WKJDWK2WM6SJtMjMV1z3ZhU+6ZR9NtgWwquI6NumHwLqaH2D92+RFpZV6UuqbUwb7dLFh8YoSNvgSn46otVmZuLLPNSmLdGcXNmfEm3prEhVLmzoFawavxRxX4AU1XGeTFz6J53HyBYuwVmxdsQc1ZAPGlfX4Fv/kXg8VNJ3yg0OSp7ojykm4rnBPrpQliva757cdXMvO7w+/8+7ys77Nh6/Hy2GBYYFhgWGBYYFhgWGBX1hggOpvDIlMrZilRxRiflXTRDNtOmlzLo5zXeLW3MB4zlL1+iOlRYQ/lRlj+VRIae9RCDQWldi/FWqSWW2jsjrZB1DMyHsVKpg9q1iu2FY19fNTJQIqDYIJMKAqiC1UWZvi6YTdSbJJipy4C0RxD9W90kzCbUJvvOvzrlwUnVuveP+ZDLlVrqVcWHV9NV7VwhqqVyZCMjuuACK0JtOrICMc8CITZP4TwBPmLGvD5FokFXZ06U0SHxXiZtNAp3N7jmVmXfuq2ruAcAUBleNgoudFn2TXJMnlocLrqeueLCyX26q0WjCkKqd9vHjaPVl6277CvUmpjBf0OglE9t1EVG8akGpf4L36r+390mscLm+w9z59L3jMZDzdqONFjQ7IlltuLzkTqI466qKEEFUq4AODQQAUVD1eXFkz5FrsbQXm5jgB1VwE41kLVO1nFkhaVyqJUoGeCxi+d5yYIOoN7NhW+yXaM4pkayseoTX4XSiodoXItsihYskWlnMRVO1vz7abOFjGlNc9Gl2LZ038LtsfGXu5jwLELV6Zc8h15KuedCmuxHXLBSKFRl3lVX51402yqyTdionqOHFDbhc7Nq9YU5MdRVmOW3qPEa5rlJhePjtwXzx/09aqsOUefEFVFfwWS6HRa6WqCmp6CO8TbqBSfsu7QADeYY8jwPv8vCQm1fhjF440EB0+1TW+cA7LzXFyRZE98NmRtr3jonIuH1mYInY0LAigQuUqr2fruRozzPGX0V+FVVM0HVFwaSuZhx1rVFPloh2Jf7WMzZX35gP2TjX50lU3Dsd9WmDRjfbEXE+p1FPsBKSir7vMU8Z1zMXfwCNYydU8xbr8dn+CulCVTKnU2Xq4r3m+RWi/K2z+x8f4v6RfMcr4aFhgWGBYYFhgWOAvaYExK/iNy65xTCrktMy0JBW5pdudbnYFa9sonk69rPOoJyPTQD4XSrsb4YLvTbBSmXXnk0/Mih8fL5MnINAJ8kwXW+Z3TnL3TN5fvjHBhcic9wuGX6KEkumX5De649a8viAjZTN4n5qfTJ5VOHMc3s51Kc7GpVDGBdT9hCY+1h1WWKD6RdKlqNr6wAM5k39jAuf0Ubdh65Y+0hdVVwF2pjInl6QkSE3OhTfB3jIulnpRpYyiJWcKayrJgjf2iUCWeWrBQmBOINPe/jXjcVyZa8NAcMmFSVCTnuparGrbQTB8KHAKTRUPab9y7AY7qefK/k+fK242YGdCIttVnevKt+pqA6DAnADfgLbiSUuhrWRIVdNUWNawAnKyAmtvPtA9OAmXzHrbFOIOiF11L3ficncVeGwonEW7qWNqP+1japAKwZVAqFy5C9a63BXlPn2ua68bduBPdRA48nsXMWxPe1QpoYq5TX9cMMh4bPHZkaoLVAUt27pU7ZW8TkKltuAQRDG5khmdBTjgL/HQjpGmpHocQVUlvcfGxlZ0TJj0UcDfAJ9ju2/Ztvb1fpi7mAG0eh5duc51tC/Wa+2LBs0OXbHWk8BYXe+Jiu2tmrKxIR31nnh+th2uGWPwTMKl84n0RBfrrRbQL1a6+EbX5B6jlvAWdZPrpIqqjY+WwAE8d88P1FrF5XdtVt8aU6kT7MKBia0w3sPjDnYlE3DqsdIiJ3NQeQbsHhg8CwaWdVXPDOg9CZV0+J1xMe5A65w792GGPwTX5XzbAdfnySWxq0HVLKqBwvw+4bKMf/cuS0TbyQZIVQcVSR853oZ3QirJxVsVVNM53Vh8Q5VlX9M7CZm6Fuce42n87AVovtLuO5jW9atfmOQ8zjHqofbe3YX91arx9Q60vh7/l9SMNf4MCwwLDAsMCwwL/OUtMGYFvzEEnFIJTjXfrXqhmXY5+WdCJdyZvMiJvhqBpLZOgBxqJZRpltnAhAoXjayEFdSNz4Dn5gk1tillJtUR8FRQdfvdWzpmj5skc7nHR+L3VPpoc/uky23NAeXPhaVXksCoMgKndqVAJrzpdmlQKBtfM4unnUAtPTI2UxBxUmwfTaTEDNzzibutU0ravgslKMZCt7CxTXKnglqrsSQeVSBr526/Ak18EndmFVAUYqE5rpsNxo2HNatx1TR972dqlmIj7SKIpMRMsvTWdDbu0k5um7KZ0iSCnKDLU/s50Z3ymSBy2JUytzKGl290Bc65Yf8VSp86kSqx75O8R4AznlJgs3arCX7S7YK5lHoREF2E8KybS2ky0dLPcsMtwOuQWmqpR634Y9W+Akn7Wtl+vYZJOqQ7KN8nFhd7CXFa1zq0GYIBxrYwEHW2ZfdtwKVarm1S4iYLB4IAfWtqaiBIiNYYbtOk6SjDLmpkuAjKLSZWuOwqdUC/x8ZWxt8ozewSddVxZLynn9CvHk/aXb0DJd43AdqKVxVo44/QFGUvn9Cbq9jAPDVvVef1MDAuNopqAawlnDS6dki5Io/hWFFNF57fYn9rrMa92HHlvRJ3dtVfF3YqKVYWTkw+xvkcqP0SVZ42jkdqlO4/0V8z+hI9ivS++fyM63jVNU05JcaYbemO7AKJrsOXCy6/+8XkAKxeANWLyjInaPuOl1qPYIlrSdkZ6rLuPTfvVz5+edHlmGqqWeXw3qR2KQbaX14qhniKilrrB7gIo7qyzemyD6iqx/osMNfGxqmqvKqq8qQ179uqnsr9w4lvjWSdHlOb9aKbsNeWz3USvnLsRe7q+meKJX/xFmCvcHvNMp697vVY7VeMGbi1B/W97/318EaqhY7a0guVlbbq8IDVZofxZ1hgWGBYYFhgWOCvbYEBqr9x/ROZxYRNESt5X/K+6oMGNphXLRPzWNsJZ07nnGgJqs+qV75jH5MJrZlMkggUOBJOCtBWKJa6boZbeCTWj3aPgKoT878R4+fk3vmqaqqKjPumPmcUPaHEyXc1YKUNgSXZT+OOK8TWJNrJvSeRibX7mqzGj/hMaBOIhRddHl/1gVUtdZ7MNkLuimM6+X0QhIW6zLSl1WrTiXSURj41yZG2EoLdVqAQmK0l2ZNDxWXS84qCVwqq+6vI+pl9KdW1VKxyKuwKYMHYaytxk2sjrApJJrfh8yOgquuvmYl9GM8o+CyJTZ1Bj55XXICbohoXVGHHZDu0EyUQ+wnPqdNp6R8piO+626h/dXktKMKVGxftuKD6Vlu1kju+0R5eS91JjWssMMoaQqDP75qpAk7JltvUvupbt0UbV0KG7txx6/bwpVBVLda6tu9uvy17ssAm3AnmTV2NyJ5s0cZIWjbH861rnXI+zSW4VOCyT4A6farFtVFDrwAAIABJREFUCGG1sjPX9cn5uz3PJLjyc8cj+wpzgmqdb7nj5uo2l+DYRH61r22BwH29fscd9wVtZTFD123+ZlsP3VTjJFFCra2syfTYBRLHjWV8zHTc7gHviSPu8wF2+bqptqfUWaVBQdX7Ebff4+GRc0TVPKAtLsmI++UbycMEM+zluPB3Qi+Ig4sks8nhRXfhFdCKEst7Qk8nV1ardJM9swK1J7FSFgQsf4M78XR5jgp7J+PwlY789BWwZf8lN2AWEgJ4jgmKzHCi80q3lDjV2YMQq6sysa6kDC/kE1UrkrSCE4xC3+Coq0Jq3l9L1QihQCb2tDjNNlVcLwlvyOIB2+zUTU3WFMytQeh9rsvv5P416ZmMUm5+Hfz14vtUTX0bse37RIq37+NYnPHzDqi1eFOPj5+/NTReDAsMCwwLDAsMCwwL/IUsMED1Ny72UkCxdqfww3ZOsxZMurdAgRl3nbDrJqvS6FRNF1cn3zBm3HadJCpqxo3SWETdaZm0VnVDEil9uidBkmQTxVFQBKx0IRZovTgb95MZhbqAAn91U6QPibl0gm0N12QTKtXPpEmlfdAOfRR8p0zKE1sKAKoMV13HistUvbN0jKqqc/Yz+6iMJkY258YOUaCsxVrKpuAakGs1TlWYMyVWKeI4KxTZwKUQq8rH98k4y1bWNnU+qlonfOuinKRExqRCb6qcjyievdxJDBD1ry0Q8N5MuJ5ynw3ripySKnymUqeimlqZHESAS+Ihz5+FASf+ZpfShtYIdbHAh2J4lMAGooGgyHUuFLDQAIRGUeVfT+Bjn26WPGllX3QhFcwCbAGkaleoTzIlx5K2F7JTpqUWNuJ6G0W5kjOlBBLbxi06wFwqYi5Fc6vV9dV4TWFOVVip0HIs3c039WVbvGYf5olcpR+elnHTHr/cw+tz9/FcA64t0667CCel0LkIUACXWqsqcwx2Y53NvOuxE4Mbd+cGio5PhzknY3mjI8m7zOwrcGaxwfYD8AWbBZYFoHFv1w60qd2SsMn7MOO/7JGsxxkLpRgHLlO2Jh/VNW3Q6wuvkUm0dMfX1d5FBsslBY3sUxYq6rq76KEL8JGESMfDhu1BxMUZb4ZTMkIvKEtjrHoWjGjnZUc86mFdYxAl9mrN1ZyTiwB26Hmyo/CxoDr1ZqJsTWJKtbeLF6sDyuh18ndA9fVqwiMTHeFyzN8CUBx2MVYvm1Xjdl2g+irkFjzfWCHCKbfSFuV6W6MVZRjjCpbirPirYnozU1mOYLtWd+UejHfCbfLj/YlPjWj1V8v72DvZMlq4Pt9fKJOjI3KHzuiz7ZdHUC034XcQzUBr7/3FFFTb6kA+z9mk/XL2/6XK2vfto3n8HRYYFhgWGBYYFhgW+DNbYIDq965uWMp/FTNWmAScMdeCwRK7ijdflVxp9ShfdYHET/Y5kFolO5ztCnbqDoZcrpnQKvA5yV6ZrVd3WrPhKpjwvUqQSqAHDJhELUMJsmwMDQp9zqFVY80ArFKTybqwyRfOfe2Pc2If0SxUxVTQAooqo/wXJSaVLgTVqF7ltquaemHjKIa0pxqpOuqEXXddlc6ousJEA4NMRZnc6zbrMYxPFVRVizyRioGscw6sCn52wdPjvIVFy2t0t1gT5Qjogmqy0eoirc14CuJdbRPYomw3OwvuqrGeUwEL+hAgkgRGXs836CswXKOspq0OlC2xkbZIDKdw1GDReMaqe9oWLaI4NbXO4+mK22A4gNViLd2hgM5OFqhG+RWGjO9sqmm5oZY7bWJda+gkI2760q6RbbiNIKhCGwVZ11X6GrE3rtLN7TWsxTYqp+mHxy97OD4EK8flWzmZpoTmWCi1bldttv60U9DlWiC2nI5W8Joab3oNHLa4WVXqtr3nk/joBrUuIsQ9uo3ltOG11u03gnWNm3S38Uv+NMgvta/MWeNKe7DwAOhVrGzFAqvA9rhYN4+rOX3xHrJtba8S7LZxq86YrgNG+VahdYxfHnAF3qIE48qbTMCWDSK2lIWCJaA6nwGrZvpN3C2xn+cNbfLXbL871M7EsboQQ/KnHTVT+aEwzv0VP+TpHah1PwBziao6Ra19NlNwklSpYeoyXtcxp5zBanqzqpnqv/l0WyWWhNMoqsCjSZdSM7WhIPvRY+5tWwS6k6GJ2Nu4BQPBLqwEOW8oq8RwNzf6nwKqqrdmDRZTgfKoq1RXne5J1CQOdxj1TqzX3fW33vuo7+rKtnMJ4BYQt6WJuqjB8P7dL2G1DYQPQ3K8HBYYFhgWGBYYFhgW+HNaoOYN4/EzCyi4ObkmPDNKjfGfl9SlxD0OqNry4Rar4ZVbk13VPOePUahKnbGi4L4BUsJW+ewQxZOERMIfz2Qipf2C1TqOiV50yY3qKXwkThJQRQF85fNH90XGFWw7rNivRQMaoeZiUKkJhZqSJFTHjdGJO7QcxZU2VT91XRZQnblfOJmoI056mag7tbREjdl41wKzgqKulMycTWIUZZKHNUadXy7oo26Nc12UhXcaUplLgiQVWEvOWCNTV2anowCDcYZRx5hIa6OLcEv7xvoKC4krbPCpihu41HW1u9Hqliqc0Afdhh9RR4WXi26fgqDuvi0BkCCoWuiITykaaqomS6uAyPEso1LuvgXk1jC1Lo79TIKnAH6HqSBjACXxrXG9rjGiEi0s++gg7Ouu+IbUeUT5DFjZboGuwOT5akPBTuh0856Yy/3y2rHhiaSpguZyvS0VM0piFife4bEnWEodWt1MPX6DNseiqn0wo6miia8NMBTg2tdkDRbiHNt8ZmIj74GokL1uLfsJjlloEZRp1HMXTnVpFx57IqoAnq7Kyc4cvTev426cX6cOaPVSGEyGYM8x51/A63XV1qmn2xTf1GL1XAJ6pUynfnCLg/XYLo6QUDd9T8yxLrwmQzoCb/YhMasrXHmtJ8pozIKKyZyojjpDgSShkiV+BNf0H4X7jFoqqJ72j5PdT1vacSyrPGvNnyaz9QulaFA42e5OeZsT+7wCr4+09TpdTvZ8Jv55X3qOKqwuHtWyQDnPFt4l4hxodOmL7cjaW6BaGucNI5qX9+rvRxCUvlGrNcposgQv4+x7Im61aqVSqIabRhV3Gxz1N2RNn/zOWsyU5kkEqwANVE++pX1bb8sSaaNcej/+X4uv64aoX4wsn7R3tczUltTaa49cqzXvyqrvaulvPIYFhgWGBYYFhgWGBf4aFhig+uE6awyfcWt10uokMK6eDUD5bAOoWsbF+M8Dat2ZUhZOhs3s64YqE0+R/ihPkdmx0FCurcKTwLsme69K5RSfXLMEz33NvOzihFXFKy6TleBI4BQ28BakTygdgNq2wVoSCAldHLtiV0sp1EvWrKsnS9eoZOnO6ARfCOJLp4CJ06N9ITkKHl+r5kbB042R7WMHnvbVeEC3z0SzlXwJTGsb2j+rbjLBj6Lq9qpXARZL4qDhNMU2E+oW/7dqCYskjB7na/1Y9xMUBQZhOmooR3607qnu08ZfNjUvyqCKmNvwpJpH6FDTqzhqvzgSCurCa3OxFqKmwNTFWpt8blzmhoQ4AWxOKvHAuuu2ZE5duasSMwWRHUILaAojssjRlMmCSLetF4Ep2k48q/CmamxioaiTtW2ViCmQjjLbzkuQryPUIkpquTpvF9r40PN5q9X7hgPNVba5cru3AJgkVYHkgrOqU1rHFyJzjXOSdSxt1wFDl1aBUxWzZ/rtyaRy/MByKd8uxlTwde1tEiEVzHrH36istX0A2EN6G3XIbiq1Y9ltBOnuLl3x0QXILlBkn3akZBWOOttcvqOQd1s2l3S9FFzQYJwfrOMrPAvqDCTjU4+7AvDLZV5q6nHOOHfFqdyXH1Ivlby8mx1jXPffcj13fBwPuNSe1uzzODl8W0+OlKc5U0PVc1w/fp1MV6fJ3/cUhFHxR2VN2ZupOXgB0tdNIPOh1Uo60+4Bo1+9D8q/IwYT4IxPxWc48avGTl+ATAFXLdXvNX3iVI1jzRDkHARWzInjMlupsl5TsuZ0T2YqzsNtzfJrzCowCji/cgwTJQmle76pXxCB+LnurbTrdfUgbdC/ue32698GRq5+dwnu274rsbV//yXOaG9tflRW2wAaf4YFhgWGBYYFhgWGBf7UFvjLguovp0BOh5ycOek3DjXlRdo0ye8U4jYA5sz6p05W+fArPr47krus+FJX2NQDZcb8GcVTEeKbypAZdtnfSbFZgC9MhD/j8mscpqVQevyiMam6FVoOZkZxUN2FjX9V/REgnTRvcKfdqPQ5X6Y//i3BqdxrdenNZNmYQL4PSLX4TCf0c6HYrQUPvlN47Rl2A3dMwBNXKWiw7Vr3Yma4qadqPCdPVV0n83GPtQ9sK3zvm5uudlOltZ/GaspCQt8jJ2M7mcgrN/PYso3bNTKKSieoq2Su9a+2n71ECgYPOLdprvAnIAtR2ki1rLt0enGicLvIEJfSGuYptxOltNlGIJeO2FYo1V1ZZbrcbDkP5u7un7jGto/JmWKfFoAqMCd8tj0DnLVLudoKMA1CA4oCbRTF2sbrImiXc3MrI+O4aAVdA+nalADlxLV6zbBn4lw9sEmPHKdN7dVeGRECqdDndlFZ3cc4So7XmMHPBfkkPGpA2svnRIRv+7XTKJhUoVQhZ/uujuuG6tgvtbPFqfIyJZG8LziMUOZiS+eQKKbaqdkm/UvyLCEMqOP7cm2uY9aYLSD1msUL4K2x7r7LR5GfK4b8xkJQ4q9bCSUXdTx3r0euLU3oHpz6r60tywxFcfZzEiPtyNpr9l5LylyMoTZOG/dc3X9ngOqaWFUl2yxqYZMTqunuWQX2KSVtzPp7elGxpM/LC2OM8jK4Xvz/zzraeq4onK8cgxNWNfW+M+Y1XhAByMvkgMuApnOxRq1RDdN/AugUNXSKSmpN1fK0Nz7VsjHlAlxuunRMg/PKTyxfgw7M034VqO6B0elUSHaxzKjY2+RzVFNAnXdntga5kwH4SFKmm3tPDxXDH3g12OEjYBorW/EHhZ4f/6+mXJbrYb8cBH7/Sxj1s7aK9ubE/HNgb42MP8MCwwLDAsMCwwLDAn9CC/zlQLVPmJwmOT2q2qilESDYFWCYlMeJsRzgRWfDLZPu7VOVg1FFMDOoE2+BQbCNnqCrqo0yOdaJ9hS3RNoVmtju7yiwqoKfAnEV85nkP2aoBUatnUjVicnWGp90SOC7O0Em+Yww5vEFO2P5VEdTP9TMofSn91Xl7UrnzWwrPCejcGBFcasm5AKhsCkgRblNemPP1fI6BVM9e68Ko9NQQU02iFum00coOa6icfsEwo13FWppx3hZE9aYgdgZtu1vAFXjR3UDLgULF2r6qAIaRYxNTeLkX12T12yf6SwfWLrH6xIwK1Pnb1xd89ovPYVym+0g5qWLAyEwppra3awFl6iIwGmO4TVE/VM5LndVH6Wa277g7Hn5UN3rsaSBubg9q6RZDqRgJYmtbKGlco6Sajc4TrkI13eed8XZGhOsS6nn11TrjEXbrvNLf91HwNW9OC691U+vXbJAt7eeT7LWujBRHpS+Samfi3GkLRtuau6qTttEWKbGW/NizjjItkJwA8QKbawswxW/Wfb1mMlS3DwLYmwhWmhMbdECzFLPm0tzNVs28X951jkXfmvg+qx5AL/Vei2FtIFrS5rktlGKc508l7qeXpck66LpE/eS170vVqhUpkST/7gWJsXSyDdWcQ67OQtRm1ogwC4Zi5SSmc9zorjr137Wcr0BsW5zeCHh0rcNYxz4BFKvfJ57D6idsTL1MEMdvT1PvvHjYcZdff5vKJjfyD58x213zS+H95lA+pD4Udylg4XlZFt3Rb+ibZEEdwzdgF+9hglG93PK4NzFUe9fi8toMH8bquazYGwpGkH1jLStQ+9i8sg+gDXfL2nvEfi1Hzvcf09sZ1Zgb4mvd7OPiaxqsqqstchSj0qG5PcWt6nSM37mElPf5t2FtyvE79/18Vr3UPsF7h/mr5ap/Wx7PIYFhgWGBYYFhgWGBf6sFvjTgeo/O6GeLbODasXgFaiaGCnqV4O7wB+TbZMJrYEY4yN1lS28qYmv0BgXTB4qnCkH0dwMU+8x6lypflcajNIoeLGvqkmynbJhSsjQzkn1LKppZRhOFlS2Ff4en3Sj1V20Jvcp3WH7gkygtLZlvhw3U8tv9myzQk1XrFRdo1aGBcoCxqD2eFVjD1XmojwZL2m7wpdQ4y6CigBA+2dcVwUgp48CgAlmhNvuapkqN55Lg824vkbRK1VM5XTGgeLqaBwe55L4UNoItOhW/TH+sKvQZsltcOPMPZF3KqxeCK+h5+c1ddHB6yJUYQPPXbXSNnVPlqcErpQJslyQM3EeqRPqJD/xs55r2dtjVMbbDINydc3rig2tbeqj4Fabb/ftG6dm31Itq/0AtvGeLna0BYzs38SmXvczUMkJqcbpuqty6MNxGqU2qnX10c9UiuscBcZSVD22CyWJZaWlxN8auxk36oJOT0JVs2czjpoZFbdsa5bhgrtSVhPrm7EqCJo5t+4J7X1pyY2af2gy1GbvuPZ2d+jCr4LV2jcxnw4BodNz0xZZ7Kh2A2QCsi7ivo0aWuPT9itzby1ypE4s/1wksS3HXiWNon/AayAWcfS4ZyvVZW6iF4DzjM2mxJ++XqVAr+sZF3GwjnGuiu0xUwKKEjaWsdmrpB4AT2JTX36idilxrMslLrkAaw78gCp5/4l6qKQmAhCnZEQzbnRHbLeOuBSzCdaZvmg5s2gMcMmFUJ+sfL7l2lvR5J4n0MaNdwOCTXZ05XgZEdyX51cRt7L7CqrJN84Ace8TfXnJNfI/VermdbpGPUVB5aKqqK6n9gX4RkFNddU75W94tU+pG+6tuP+Ko/1XN6t0+T2xXV2Z69v6ffDhf+uWaQM7v5hdffXbVC2uy/8GtvWuHvq9dL8KQfUdetsG48+wwLDAsMCwwLDAsMCfxAJ9hvEnOZ2aCDkxcpr0a4/GDU1NrWlOqQ4qlEJkAwcn806b+M8ngk4r62tzodTFsc2djgSiEmaWREGqcqqxcU1sk2l7oXphGREV1ACl0Oa8lfmZwKkrp7GqZ7L9KjYucC8+HQBjYz2Jh5VkVPSMzxT6kmGWj/1MldTP1oBDEvk4sReq7D+KSRQ1jqtaeTNRUyClYmaFk0r+BAQDjAFS4+5UoJiAJ+EQHRbSjAU9WXfVmEiz0Go1P/dYbqerbgM2sxiHdZyXZ1pZ9ggUs23iIQUI+rImLrTUwgIQ3XmFy9Te1Mb8x/NWhTvqtuo+ulM35VRY6xmJ5RNVvV63MwCregaMJINvc23OtRJAA2q1kJBapNqXp5CnyqYzYwccYUdo9xwDe3U6eR+A46U2zfsGW1FE+V8vjROQDkg14E/cqaTF+x5frHtpM6XHSMIs4V4lW7GsKbgFjk3RzCKAil2ple7v9ilbkxjpAlU9AFR+gwKOv+p+A1WTcDFWVVx7UrAovpXhV1fXgLP/dfx7r7hYwPssAHAs1eYCykqylINiA9v14f0lRF6yECII6+pcKx5n3HTnNOIRjNt1jNe4qPqkySbstfQes8+OVfvHedrH2Ih+CsXdBvW59mjXi20q07IqMdiWscixW2mdSqJkciVLySyJTd2wvZ3HLfdCgRb6vVjuGqh6Hdu14bwPxLQeKF+ze/lCXOqWJErULEVVnXM/mRn4zP18PuN6O+UmfPgR+OQz4R518oir7TVQaGmYSma04EbJP+8xXXVx8cUioijD5QTaoczqVq4LBkB75zgX2rgYdcrq1yuD+GYmsWCq+8bfoNyw+VQVdY/qKiaqtxpqYF1Vodm1jznf2ZcznxvP+si3S0D1G20d0FajZk5f2HvFEYxjLdfigswOj95f2q/64dP39qj9umZ7U8/hT1I3e0ZnW+kL6HrtPv6We7zC3frO9n/9t75G3XgMCwwLDAsMCwwLDAv8p1rgTwmqXozvTV0+gqrb9QgpIU3Vz0m90yTB1NhKJ87WOtUdNSVAnOhFXVR9YXrFJNcJuK62Tnpth3luTcpRcZyrH1BlEguqe6ZQmwk7yZbYV5j48sjkjHnft68FErYhqJoRV5nXBEdv7qrCkkqn7rXGYNIP67gKqumXXNvmdoKTCWuSG1RYiaraQLVBgwqU7QToaDquvnII7ab8jt6JKmRM4nXvFSY1rqqYYJhY1aZMme1W1+Ml/U1mVyfYzHr9vkIueY3MW4mWqkSKr5fE5PpwyiplWZ4mICJMeT5xp63srKqvuhDbdkpquCvfpayLMY1JOFouuKlFGtqtZFPpp1CtTYUggTjAU/Ds8VJ7NDDjMQpkBUxr1+r+7ADQzhknTRSKSysPr7nH6irhP6iu7Vci/JbXBVFhwNjevXUhVVlu8B7lT8Ct+FXt2lVMr6zlSirzsIsIleQoCwiZ8zvOCuJ8CI9VoqjU6l6r1X56bBVFY65zGdydHaPQs09A2d65UKJ3AHZ2THv9A+JxO614z6oTa78L1F04CTA5PIXLSOG62ZrIqmz5dseqWLsg4TiNQs/3nrcw7BhNvGmv9Vr9ulhiRtU2btmlNFaZHo1Y1zwlgTyssE97MY/Xk8cJOPWcPGdBVzuYIOiGa8QrHbGO6plkSo73OYrocqUKXa7e8Tqn3R1xqLuXx8nz1x+IS0UXxe33DKhmgWMNVuLWf6YG6xUou81fWLzCAZeDXnGrPaZO6oHfHV1tS0md4w584fgulpi+uhDe8aiTr7AKjOYSG5/Kp4YfuEgGrJ7JILw/v2CPMzanFitKaYLq2T9uv7zas/curru44Eeh5HfKHnDcGI2jeD+poPpel2TRcMfJYq7otFZjdUzEhbmWD9JO3TW+KOPUEeub+kXtN6a/TLbvNvg+vwFulgjb+3ZztBZKUa27p47SJP6378eLYYFhgWGBYYFhgWGBP4sF/pSg+lvr6zUtqkf/6wRakAnMZWJYkPYF4cDJqCVh1rqGZgpWIKL77c4kR2aptdH4IzYAgcpWBKY6MXYifaUNS7ysBFVhywOzz0HVi7+frXMjJLzYKdpX+eLvA/s4QV8smSKasImJaFwW+U7Ai0sqnX5CzfTwTmpVI1UwZVaz78pQyYyrcIdKKGhUORj7UZN5gcO/ur3qAmwcorYwU69uzzFJU6VKtWyKlBBEl82QLKQ5kTWeUaUttSn5zuRRyf4bpa3sLPBF6Wr7Rin2fHD/VWGZp6RNuz7Om4XtBo+ev+e4bBBkfdlsK4A0QEu8poDiwgK7m1Aq19fjBnKIxxOCXIgQ2Dy/QGbZReC+mYnXyxHabC7QTtxbJllHQvhPu6sqa88omzWwis3K3nGjDdiWohi3bb6OU6Yw7vXKAoLAV/GRNTbr+4+DNVlvcz3tdNlL1Tfw12C9T+Q9SJ1DjSvdhAPRwnEDwajKQi7bCny78getZEUt9tf3V/rU4VdwFOgCuCru2ks4VZUDPo2PrXI63hul/se2DWF6EiczPJfbMG25SmKMqKDbXHi1X7wNHFveB7FP2cvr63d3AMx7xIRjAc74lXtA3bZVfAuKS0HWRdexVBaqjMalGEt9np/x4h16g7yx1Yx6qEBm1F88DnDl9ZHr5lXk4wOZfVVgX75+ZgGLuFZdgfeSPAmXNsCp2YV3qJjWUEWZVJQ3ApW0SXGgrWqmhiCwEANYXk1gRNBpYTdaJwBayOhxLTtjrVRHCcdx0YYx/2DCLe6hM64Th9NzgNWMwIvZI3HqxuKLuKqpxpkCurh0PMbw/vyYYAlbmpyJf1RJDVK6iGVWccMIjtjxG9t4bMd/9TxpldKPemr5OKbXRc+jv66/5b/ia7G5qfQp6PWuxNaZus0vf829cnWc+s59fusX/0M3xsthgWGBYYFhgWGBYYH/KAu0afV/VJ//rzrbQTVwU3PYiolksq/iFFh1EiwAAk+PTNgfcb9VscykPupVJWAx3i0xh02lccqkWrcAap0MChWpkaoax0xZILQ8TEUGMnEU3thnphskikviVU2s9K3qgD79l/sUHOtJaZbc0juEkuqPMZQqv0KlTJQyOGzshNSJehQv4+gk1iSzafF5gcVSOovRKstwYkmd+tl31VIB0Uk1MKy9klQox26Jfdg+aqzbNlBze909NY1P5s+BcwEn7sQNVv3S5ubYaClsN9CvTLAFT8YQpp2An/at7MY5X23RwVB4SlwpmwlIfi80R4Grc41q6vnnu1LrkvBIoFM95Jr7fdxkdf3V3ZTtSjmsBQKvfdRLj91I1f0S8yk7RlWu7MXpeIM0Fcb6voavf1L2RYByzOmmaj+b2p7do0rXxj2W1TYFM8/VA8QGxqzaRsdbL7O2a5BbI05QrTa7ylpusa1DjjG+P+B+LoR25bIYo659T1LlLlHMk8Cpziv2ipJadsvD69Bs8d4f2yr33gtKZcrzCKFZPAGQuKe6q3DGh9emKZ+eRU+O9Db+hU3HG30XVu17QFiEbwp3xWZ73i2plm7tWRipxRvhNZDKvrpH25ZQmnI0GsCEZtQ89bx0sdbu5+sycaoPc2I3gcPjfokXBHVJj8R5fsNRVlX1XKmP5gtcWOnk6UDcKxD5Skbegyl6HSsq6LjyLnGp8LWuvkZ/mqpIfI2TPccsbROVM79ZBYI1AqjHyntdh/PjYD1mVhyOhz3HVBU1zlW6b/hI+7b0VRcO3Yz53LI2YmJFtzZQ5XMdkVdmIBYoAdhvtGN6Jo9tZmJzAWsfonA5Bx2WS/UtjFUtfQf6WpbJaMlfAb98Pfylsi/NP/yfQqd9FFT7zTUU1brZxmNYYFhgWGBYYFjgz2eBNs3/853Y986ozfvflC8nwca96UqrW65Jg66WiWBDgciaqY8mQKoyg3EXTXZTQOFAfKrTrUCK8MCbJSqsT6ddworZbk2KFLc9J91tMm//IoJFEGDiixp0B1ZfVZmMJWUutvmSeWNcXIUBQXWhMpawrHJoWUhAAAAgAElEQVSRjRtt3FmDE/n86MSbTXRfjpIonAiRJitqoFpumBXf6nQ4dU75mxhI57WqTpzjPIouT+D7Cn2rZrqf8+lSAOs49k+X3NT3bKqjsO2/paqbE/MWNymUJJFUKL/KwqiOCd1VV6emocbqVm3KgjkT+JiZ1z6LADkvlWJsmHjYBt+ZbtNeh8fAeQPVuPx6rT0Ms/4AmQsQddj0V2XQvqUWp8cVVBNkW26tLmbU/r4uKKsESAXvudp1avXwfD68rxqsFWHngQvwWpu2ETBrRuhNvAFuqdWBzii5XovW+RpKMV4U30bGjnE/Tv1U9s1UPzGxtUNlTzYW1DFddV0d5y7e2ES50RbM5Vr06xFX5TqefSpFu1TS3Gdpv+wm1FYJmg6qxqX6vtTywL5uxQ0Yc7qehy/cz/Z5ucyYMIa03N4de14fy8KYXThuxulUeSPYn7j6xibVaMoU6eJOuyq4/Tq78KRd31TWXLdSc9Nv9k6mY1xyT9RJtWMmS5pxkwippyOqKlmCz0Dr1bqrN+4oVnq8TifU1cNpNjm+UtKFONWjSrCxqMZhsoKzBl4d1TPjVfkcB2POt+Ixl/64BBaNL0ZJ5UejIk51LcZFGdsatXpBvX1lUUyX4hOgqlvFA6BqmSZ/fAKILhLQ2p4jmEfYkjjqmkKq6wsmXBIiTX5sbOqKG2zNFnu+oWJszj/jhza3LT6U6FW2NxLWHMX2tOqqdsW0DYGcS12ZnrvYH7+PsNoV1Wz2G4++3Fit1QX/eMP9s/3H98MCwwLDAsMCwwLDAv8JFuj/L/+f0Nf/kT5m3st/VP3kgbjQMuEO3PCF0Oes3LmhJWk+AaoqU+RWaTF9rawLm6m+pLanrqktzm3zqaBWz0xrrlYSn6rDKdRFPRWscja6cVb6EcWHG5NtYUH4WnlcM6s21coO6tIrSO85lpPsR+BRBTXJhoAKk7McmPxfmXx7jhtcipMgSHUtbqECSgGS3NVrg+reW6BakCn46eppLpYtdLE2hjRqp67BEcpisLgEIpcKngp8HiuehA1mTpC7m+pi3M/TKWp33xUGhcsN8b3Zzv37dNb+kbzKcxOUvAZm5k1tTu3lMQIQBRPdrbiUO8FXoKl9tXMprA1SW9mYlO7JdSm1KfDZ4MS9yrXSiXk07HqEwMp+BVPZMm9KuW3XM9sW4LUNP8ylm7raFM8kb2qKqtDcFeAOnTZVUFldSLZcXgfWhFW+LBXxHVTfupqTqj54PlFUPaMG6zfIMGDJ9yZSOh6MhS14d4EiY184c6HBY+p6LPg1RbDqr1bsa6wlE3n/BLhd+CgbdPsHZBv4GaOacjgB5RZfLPyn87VdlFAP7cIBxyyVvDwP3hYn+F7vhCBUAynBNFmMhXMzczsGjf2lP0n+lazPtaDkOBdWjyaSop2AqmKhVzZuzvU3iaF0nebl+UiN1BMDUmVxeZ4cd2T5JYnSniRKntN8RWKjkz8sxhujuOL2e7AuK7GpYmjcpBObqpLKglb42punIHWXhEV6OFwn6zs3PMeZMuCzVwPXKRD6QHmbve6+qtHWLRY/WQG4nnXkVY1t6mNAVdAUVC15Y03UKwB6i0tv9M8sZlWAgxqnsbNbjnXl2Mav6vaeBSKea179jXOr8jk4LtN/Adz9zsB2bRXr8rdi15PF+Q0sM1rLyFFeTajUY1nbx9/90/9vK7/mXqUPbf2zfX/P97Zp278XnH9Pm2ObYYFhgWGBYYFhgWGBP2qB/v/4f3S//8jt+7QmcYicQWJTjcls/qMIIEmaZKUUp3efVF1ajNzFuEkVOJUQE64AmCqoG11vhdEoVYCcM04aVsUgj4lhd5nkm2AopVLMusp+SUoT2Cgl0zla1B8T3tDWo/NUOiEAOkmPG6Mw46RSQGYuJeAl5lLAY5K5p197a0LyfWJZOWbKzpixWHgTNhswq86mDqpTPdrSPdcyN6l3mWQ5fMNxN7S7SDInkySp4nJeQqmA3ib8VRJFg9a8MeIjDxXV/R73Tk5Se7oo4AETfyso8RQWNvTPKW0ATaB2Z8sCtTI3Nst8PE+zk+b6abvMa0sVrrhUgbbFo7bMupUJVzWvoLQ8XUspTB+0k9ePf4F5tst1yDXKpnm88Wa2oR0VWpVuvqs4yHBMrn3UamMz210SNT1viroCiw1sA3+BqrZ11C/Pkb16fwN+GqjsnJu2gVdE6abqxh3UQ+S4lT24jFn7dlk3x+YkYsemsrqZWZ11vW2nk3OMu7pj1ezKze3ZY+vGbXKrlMWh8cpm7Biu8drV9px7ILLa0ba6LYtNPe646sGqFJcN4rLs8GvKfAzbzj3H8juO59hPuaPmNWqcdFeuA/J8bjy1fQqwNuVdu6ZOMfeAY9aYVMvQ6KngeQqp2sI+JBt3KwNUsOy1E35RSPdPKV3zgKJqXOrz18fJ7kd0xstisv5EERhjbgHUJGrCCOcjKZMw3MPsUMoxvyVx521KKhVUc5n2KJkH4lTLAVh90uy3/hVqcbSd6n5BUiVPBFeHr/xgXMk0dcdX/wJ1X06kSuKgc368BNM7BwukZhy6KCPuEjfLK0FVt994EkTlBUVp98BrP9fFVx038ed6mgi0fK6X8ae4QVOSJwqqDsXWbnW/uEZk/EWvFbCz2uCF9W5+jyst9PW9iZlcHeh3TRu3v/rnI6j2179nv99qs3/Xb5q6s+s5HsMCwwLDAsMCwwLDAv8bFuj/L/+/cex/+zF/eXJ9nTx/hSvBScVRxEwQIGAGuKyNgXQiK2g6F2SC7Xq/7Tm3de6ieunkK3GdTuadm/FdlFM+r/qC5RqcGoXGxfH9BtCzPUHmFDithEUdDp37GTP3aQsYsq0lWQTQuLmi1AiU9k0QWAmqApFgY0wZspL7Jv7WJxAhzBprKsyprCow6vYpCCeLbYCNp19EPWquoJrD8+Wv57zFPTfxtw0Ahbxyic0JBtJrSmf8WqGSgLt7wWUQpUowsGZqFDchUNgFPHVfjr2E8STfabGiwnNclyuJlJmBBdumDwUYSuWq850bM8uLJJxqgNfjRRPX2IAtwBlQa+fdXJm7GpqTFnLoT5gxylBRaKawZtkVUnPGdfzuVhpX5mbPgKqAKQ3mYrhtgWoesUPt3OGrIKvslz6GeKsHjT6ba6/7abNa3EgdXz6KG3BTJ2ct4Lefa3fXjSIW0HYH3UQL6Lx4gtr5pOrYDhcor/Puqutb99nG8eux4w5tc2zb1dWU4GmLI90PugOtsaQ+AsANIAO5JpESrNoYKWW3rpV9CmjaVa+PCZta0qxKpFXjMXDU+uSiS0FsRUSW+27rl7V0Gc9eEs8748n7mrGKGInrbCm8KbXENmbhDqwHoB0fwB7uvjNcfz2v4+EJcAUwX1ZRWx8oSeOi0/mZ2FZiVRe8v6CoTh7AuO0L9wXZfg8L7mdAjqRJqpAmMPJxCzBaMsbfJh2BK0bVO0y99WEKXrL9EV3Tb88omXPdGrihTaBkIqVXjLLEBSGJ31Kjtdx+4/5ra7gaa+edSZVUs8sygVI13wPK6sHFBD7VCVkUdZi53Y0LolOyiZ/08nB7a23dgVrVVfctUPUeEHTVXTtIflj9qavpSGiw+jGhUt0m//ho989be77/n4LUfrS+ujMg9XtXYXw+LDAsMCwwLDAs8P/CAv+O/5f/f9Hvf3oMyzxUTs569OmNU5AkBArdMEVisrpyws6k9kGYVMl7NKuu2VRreuWE8cyE2om5sZVpmX2SYTeqHJDEhNaJ+kaYYgJ+NI7Q5D7sK8geCRlzmvhkjCXbXJjxnlRh+au66eR3z+TYmFUn2KqMutk6MT7Eg64SMPmZCq4QswT0/Ks7sC7FgVYVH/Zx4j1TTWWbtcAnSDgtjOtkqZWWv6mEO8bGVXxfhycNJ0w6IWW6SzIpJqfG3yqlCCbCmufORpdWYiSZdAWF5poaGGdy7vexQ3MfTm3JdnzBMhlsA3UVp5jY2QacSdRk+R2OnfhP7cPxVd+626/wHBdur5X2aGBqORP7atbhSlok+Nnvcg9O7HCbk3Yw7AmS0n6DvgwgwZaNvLYRh+rLTO67Q2M4VRYJbxTcvo+8Ose3gegW2aRB54e59tRSI/Y59NcGcEmnaa+OX6BbttZ9tlyXu6uxixI23UuwZO93LggkCtK9XIuNCmLGeRqsmCzPnqtQKAzzrLFed1Lqq2aMV6beOm/HX7MJbgMuZqRMkP1qxxcwzS5cia/Khdnr8pCBWJmFczzdfhsAl9H8DD1Rl98Gqo7Xhfepqm4bk722a8rWNJfdeCPYB0E38FTjNws0fFfXulz6D5ScMmmSSZ4sU5P4a7Y9kmRKUE6yJho7X1AviUl9eADQyL522H8CPFepnVpJlAREAPS5oG3z5UDJGk8RrNscAdolAPvA4g0ZfPn7fKYGK6VhxNG5kGmHtSnLXcuompZj8ti0A/hduCuvd6DYSFdgd85K0J37wLI1e0BVqJzru03fEm+exaxot21/3IPZ5ugPn0NQAPeKcLGubPfMdke3djEuNVVZNPM7fzrZbpXlvbpmuQcA1Qvf7/im1iHcst0D7F9LduVl0H+La1S4XW+nEjyNx7DAsMCwwLDAsMCwwLCAFvjTgmrhQ83++1w/kyTOWHXPyavvBSXddeOKR4zoFglxxXvrdSYDrq6KbPfCfEqX3SWz1qk+v81N2DmwaqqZgwXSrhCW4leTWieQ1lEU/NzGDl0aUG5VbplP6v65ZyIbN8GWuVSYTN3J+MUyUWRCvQLahCUBNDGdtKU77Fx3VSaytiuEfVItamrUhnhXQTXwKcSpJsWNt1yUnXhGbXWy6nnSa8F1pQ08ZyFAVdasw6q4UUucCJeKZbZkXSyjfDovj4tk1bdUnerKWuCWHaOUEkMqjEaBbhlYO8dFCbV/bOP5Cjseq4Jjy13aLLPM+YOJKt+VdbhclHW59pq/1VFtM+OumqZ0TUC7MDMgxcEDelHELXlSiYHi5us4CKiG3Qp6BMXE3PXx1SAy29vLUpQ6pSWhTT7/+S0XUDaOs6+odDj2QP6vDd5838gt9Ts9XDwodSF3/0a62s5z60jQ3LG76GRcb3oa1bl6n884luesW7v+6qXUF1pEdXXsaIem8qa2qoqqiwbuI9cG0MueqZ3rQkGM2lXIUn9NymUstvGxqf2qy3ZrN+WcHP+1DpDrk2RTArnqYECxFF63db+48NLZruw6TuKCrCtvA9hk/BVy2dd+ZyzyTAx0IJYFFYDbEjdCdOJbvfFtiz6fUVQ18ZHxXG0AqhcpFqURN+DTccMTMCUu9Ybng2PjdqH+KmVtpizMPMxxsQWCX0/EtFpXlf3nZA1++htxnSiz375uJ9/OxL0CiQ+WwMmVUck8s5Cm6yxwSptHQZ7PzbTrj9ABCJzy/ZwbsXAWVfOCFspNM+Nmj2cA/Z9zlxM5y1hJ2qVsaXGZwtUaLbn/GBg68b5wLONSvZjkL86vaVIlsY2/N4KqrrxHPjNm1r2e+e9zkkF58WxXtbkA9R1K+x3T7wO/7wmV/K7fCI6l8RgWGBYYFhgWGBYYFvgrW+BPCaqelPP75hFZSYKcKglXuvLqqdbcQ1OMwTkf702U8oSLqXGnTpAz72ayyvw1NU9XTNAs53B2Fsw2fzO5D4pOXGBVGaL+tcQzmZ2rUqJgZNZcxJE4t7gp3iePlmURmtsIPJFt9cbB7kzGdyZMajCY+FeBkHYENvshBNikHCBw2te47QKNJj8yW7FlLW74Lic7MP3KxTa+zr7qxssBFO9S6sXzRwm64dMsZLj/VuAT1HV7xA5JZqRLshljaSdqZxTRUptVM5P5VxvRjjCpHaNcGSMayMO5sMWLqlgLmZagEQh0s0zYW1kqdl3j65x6qM1NOclp/JbzrGy0JnRqYBQ34VLJUkJGdZVtS4wsUKw4Vr8rZExMbAPPHFV3UoEscZ+1TxiquLFcJHWhbOpsKZkFsp0No/xGXtWuXnvtXosO7dRKzVRFzgqCDdfSStyZXcTws6YMp5ZrB9FuHv+6rQsM2iHxonbW49YzZ5+G3m3Vd39TTGtQBEiT3Ta1Vo0hLUhNFmjVxpZMqcOzCytZLOD06tLUscyY7b6OhZQWsn+qr821Nq7CPgOknla7fia0sn4qY9hFjuBMxnepxXH99d5xH9PTmjjIeGzBLkp+V1VrLNW1KDi1fmzq1TqWhW7t68KD497PG4Dp9iyoGqeb4wjnic+tMS1YH44tmZMLQwDpgbjT02FbCjPwaebfmEJb8P7G85XBez0Bszth9ca9hyaK0rlYXgBVcJHg+L//fz9MXoBc7efOUT8BwNXsNNmimHovn9nuwH5WQ/Ue3sc919zBtMl5ELVa97ixpFPcjzlBEyYZ6O7ykkrsmRqugqS3mVGqhanNMTcSvAsf9NUEUDmRXnbGa2JO4HJANvGT71VhQfSMlm/s9y1qr7GmHT77iOsQ6uhwxPhoPufZ1r7bj3Iwrgs4HsMCwwLDAsMCwwLDAn9lC7TZ+J/LBE54ep5WTxCuiirqPP4J2HJi9uJkWdfGZMrsAAvkmTyJ7TaBKyZzqCAnJqd7wOtRlYhJJJ56AdX//jybfHo0brPmVZUF14mi7nOlUHU4qrIWpaT6WSC1AVVPZqQyeW7Zdq/O/VQzAcNM1J28Aj3GeRK6GvAyC6pq2mfOSRiVxXRH3gQWWxIZIEN3ZqHU+rC6LHt+UT+FXlWlxkFComC64MTNeFxusOwjkDQAfnwCzM1m3OIPbSuxfZyrEK39bOcI3AbybEMoCBiUe6mulbodG3dqZ4Rkk1rZT22gmpsanwFsXUrrOvmvanRWwqK48vKZZWzi8ht1jmsgfAQM7X1dg8Alnwc4nY/ndamPbtCzuibBksd2z8BhS54k+NHGxyl0efZW+6nB2g7X4bBcd5s66KYey760era2l6RbnkybmMc9tXk/Vv9tvI5RO9dBKjFRP2DBm4sZ2ikT/nae2V7FtKn7nvw02bzqmNNG2PbDNvDgbKBc8Jp/bF5Jkqq/ScgjCzouGyzbnC7Zvcasqn9c5x1zbKsrbVRg7w3Vyu5azUdv7sHZv5IsvS8saLdKMNbVVqGwl8wp/2bHVo2/bpGowd5vgi+gWomhhMtyRTerdamqbVyw48n4VED1jGxpH72/kk3Z820mC7c3hVfX4pedSiwqIgtC59Mq7smLedUXPV/QIl/X9H0TdfW0u0wOP10BfCM+/e3YTRaEGWjP55+2kx8Pj1FEdbdHbw14UvCGWs5nzu91siNJ04GDe03UMF8w/hVFde09ZP9beZg5kLqE3me54XPXsJ1Jk47RYlOWxja4UT0f8TPn2DDR+Ng47vJ9xbT6vb+fqrKVLIkeZWjZyzV9OPBKsN3j/Itjc9Cz8NfR2AE0Sxg1lDP6Sk2tQV1bqdv2bMFts/FnWGBYYFhgWGBYYFjgL2qB9xnyf7gBGiu+rcM3PspUqJSZSgpkfc0r1HQVHJ2cGVfHP6dPS4EuCYNQVo01ZX52+EZmTFxyVYSE1yRhSu2ZyeSH/8bF9jPKY9xOCw79XBBmvhtxy+P7NCbVSaETOFWJT8Z8GlNWAkpqtjqxPjOhT03VViJkSUxrICLnURlum/fwmzL0RaVT10b6ZZ3RLdtVxlOPXQCoK+05KmMlhxLm1sbnNvVYEUq49zxMJuXEPxNyLRrfyFKlniy/o+uwWWNzfgVoPgWFlPxIrKMJjvj+/7D3JsqSHVd25ZvnTBAkSyqVJuu2tjbT/39Nm8laaiuNpSKJRL557LX2Ph75CIIEyBK6VOgbQGRE3MGH4+73ne37DNSnvqwVqD6emm7af9up+a8pMQQqZ6alpL4HzEJt+yHgM6BctkwQKshQtYXF+sK6ViaCXNkxX7ZDn1VTtijXqMB8Zsii0NtepBKTWBTvQZfNj9ocncGuMflsActMtFixSyagy7IG6HaUc6itiI+pP2bLZMqpRMf/NGiy38OwDiatyS19XmYAw8p+6WHb1JQ0trEM5L75asdkN4KwTsFwJ97cXjhQRtXuLHCXSsOo1vxb1nha6+3OX31il0xHXrmnTajvKPU0BZFtKUi1bSuSsrXFt1VfWF7x53VsHCOvnXQ2srAL2Mc02vsSnbcANPIaEORZN09k5L1QAGkdDbJUUKxsNUsXFApek2uYc7GGYK477pqp3+Mnrglw/FTHz1WT5pV/1mdJgy5hqk8e5Zg/Myft98PjMbIzaJFWCS+09Rwz4qvI4hXErin8t3+HH+enI8As5r3n13QNqAcAlZ3+zSMZS2nfJSvE/3xGXRzcsrkGoD1+3Lu+5TqeD5rgviYlDJATk2BBLcsGtlTjX+RAxODzg7MY+1ZWwFN2IB4T47fZTTX5fUnqHGDqG+3OYLvGkEPCNzkmQuXKLB6ptDUAOUGcOm8SS5jybdMj0YjvqePBAE0Z1o5bR3rN3gaMypMjdWoe7CKytT4dbZ3biuPj+u7e7esmgU0CmwQ2CWwS2CTw/y8JjDr7T7vTIa5G0Q2u+k53mitTRRXFiU/5DkGXrKKReePrNsqYuUs99wsArX5izwQD+t0tZnAosF/BJn68ikaY1DRXgFQZ2rMx313WkRcAJwO9aOKrDnbP9UbvVelLDlGOCSw1+xXM6QsrmLTMBHbhvgBtrl3MsOSsQEB8pXmt31WYLwCbV5ouq6CjXF8YSTcgpgDF+8KAQvuuXJ1gvrDMMqqaEIeJTIGAQ2SUXKmghOcB12Uvy5idE9RIE2AB0CHMnKA3eUsFwJoST39VNcOljMnuuR2SCeO+RlSWSXWkytLFPDiI1zQhAgd9hxtIaQVDsi8xcx1a07YnErAdmjFd5KTgNubd7+dChyMyj68u7a5vKPcPizpEY0HboK+YPMpWCioTzbYsYyB6NhpEmH7OrsOAxyLe9mnBqkI/B7dMkwUFoA7O9XjaFLJpJvNsFFTpF2QrVxnj3luUWqCa15gVL7IqgP0dUF0rJGOTQmU+Z9UI8PyteayfQZkNppRgW4L9zEXB19qk6LgGTDJI2fCQ3eT/5Dd14CKGBTjHd5nzZefdRHBA4BO5vozpOxCd+hocSbBXQ1bHYUZXU+Xlx5w2lMENM+tLwOo8G4AboCkgTx0w8OYrpig3VzQnto4HfMobqApQp0k0x2TtO0xcw2bS9XVZXK/RXPgBZvXpkSBJiWQGi/msWcIp89gO1oz60/842bv/VvN5fEUFu58+kPsYNlbGkx2dJ0CjxraynJS49/XZ9d6vfv2ZdfC0d/Obk73rzwBJgi7VlFfwaZqbE96wowZdQoYCzzPA6hHAMqbTyPMepvNxH9/VjJP30te4AeRhMROOa133kVVnm6zrcrV2C+cJjvc6XqvKpts+md2YKd+93cKl3u+Md5V5bRN8ra3EztHkLc6/fVJ8WanLt/XHpqqZ4r/34325a4H9qeu3c5sENglsEtgksElgk8D/ShL4WQBVddwQMwPelpfT0o8MdrRMSTV9VanWXFc/TdzSUFplVFuGCq9mox8N+BPmZ2/vM0DVSKhX2P5eXXGNfqTUeQ67qKlrfDytTLBlW/gR019uEzvI4Nxp1ovyZ52J2is45ZZL2naOsit7YrAkFTsBbFOqTNoWlVGVbN4CXMsM6OS40YET4VVNG6RsShhZSH3cCmtq8ihADiuqWa3t8m27BYwCRQEtx5ZJsOA5nmOCYwGNAIKPs4kiHD9bQIZA2fPxVaRKAau+tk+JYmOwJJRyKjunDQEqMUUuS6o5o4ArZqxRZXtN/EjNW4scZMkEMuFawpJV9Y2PoeDEiMsBOmVsfQcilyJO38q+yREWDK/rqxwPO5rjvU82O1FnBZGy0NxQk2DusB+ZWCuVSs1wa1M8k3CHHtOUzKcdmiwVm4ZExQ9aqnx9LcV+B1a9XBNUz1uWH86NAc5O+uJUToYl7kWpxcGLrSrHxow5TXG+pF9t9gKZRXJTibfBDpZR7/W+Az5yz/L1/AJFAjJlY22Kcky1azPA9dBOylTHlNaNGIF/Nmrc3AFssVYEpGFWMylqGu13fVf1lZ5iOk9mbgZWUVfG3bmiv7Zm1LLAHPLZ8B4EG2laoO0c0ufazREBqSz2PaDTdZ9h4Zo7LCpITdpAaCNW+3mPW4Btl5G917f1zqjEMJ3KDeApCHZT54idqRjCCuYAmk9set3dnO19+5sLgComs6an4bxd0afdEEpK9fzoZu9XX33eu/hwFznd/uZ075sbgzUJZfGnpVSS1QQwyo7KfzpCsqkCXTd1TCHzBJt6D0j1ivhFZy3AjjKJHM/ZrckUfNU0XG4z7Kp31CC4dgACatLqZMPB8SKgFPcc0S8NgvV/1bzY54QA2PQ2Bav2bHasKsKZs03iVUn7vPJToFrOd7co5p4//+M9UO28+PGvn8Wfxh/f3e3KTQKbBDYJbBLYJPC/oAR+Fn+NBRGJkimzoUK7VBKxg4whFGMsHVW+dPAcICEbolKtGWJyf47i7rW/osxndKVHzQjRdC9MlxITU03rAIhEv5Xxkx3cpQIRcHHuDiXZ4EJn1GX0XTXlO00O0eAEqVGZOHzK9R9MQwMYi3kvNwvwBIsBR7RH5VGWqllBel4FXPfO5DLEZFbAsUwTAz4FeZzTlFkfRM0bNY+NKijAlS3ze/AVZVB3IhwLLBOQCGZ1Us3Yd338AgTtK4KW/Y0COuAw2Ca4sOAn2ErQyzVnEwl45VxVzvFX1YxZJlSGLnbT1UtlTwP8ZBa55uKy9RZkFG9lqASV9DWgPuVVHS6LW5Dsy7Ys5i9+k86HkjoBEgV5BT9Rl8N8oeRnEjWnaEoV9Mqcz0bHDg3a9ADVso29WpS3VnvZ1JQeU+B5DYPboEp2d9rrjx0SVLC2owxjitCO2q+YTSuf1D11hZlVlnE8nHvH9lYf1UDK3D7lRWAcy87OEqzN5PwCi7lEUEcl/i/bP8MVc2B7661pxESZjWmTqi8AACAASURBVOhmjmSToCAygZmsSsbUeWdU62mC62qZ68aHlbWXoEcyeqXaM++dBwGgvjmc8exQZZwXE5s0MtMlx7Z+pf3UhFgzecffDC6uGTF90tlQt0yndThcmvYGhAJK7Xc2b/STpnDX3PJdvde/1UBUYRm7OWW5F/qgcvlTgioJgLHOIBLwf/uPv06KmmcqeKKjSokVG7m8AQCFq8fHT3tff33LenymnbCnn2Ezb0hJY5Am5sGtEXYFnhkPPTtlcgmkxu7ZPufu8BPXPBh4TGlOaIGoEBYgTGqbhDICmWdsMqk6TwNUA1CTFIcy+ksml2Q5gOJugDXWL88iwOkpIFXTYkKW5x5dH34Ls/vYLURKdOKZ5Kbz74DFmzkVQOrLp4Wy87d2LitVzVqh3r8o8rll+9gksElgk8AmgU0CmwR+1hKIjvdPvYcCFTBj9CwVpMSqUeGzdwZZ0SRV3VKFW3M3sarM4gCQ+FLy1hRO9kps+ZXIV0U1qVdqNmw04EOUbdmfqw9E7TVVSxRkFT6uD1gClHLMqL3n1P0V0XNlcZeivXJ56oN5agoWgx/piwm4ksWR1RGYhR0qdklEVxngMFT8Vok+pBMx3/WfISOS+oV7nwwUQ5UNUFSfW82TZU3tt/6iKT+t0u+VIhCiyrJA+pgDgvAwt6YREajKuqrUh50uME2sqIBECyqYi1zD9lEvpbsvoG9gIgUnkFPZ0rCT3ruYSkHHAMgAGk4aqfgE2RyFnWuaEiOvWldMfik30YsF//bB4ZapdDwFJgPyHMcG0+FTn+Qo9l+mfvTzTJYIpMRiAF4mTQua9mZM8p5ls7tvwOEspjCWa2EFeA6gyjypvAp2nTyr4ox2zgXeZbBXgdMM2UhvV7CrHPvjeyHIAcYW3WBALWvHfabqyqFAlbYOEHZHJLfEJCCC2m0+WEaB+5dX0s3IRMacoaa9kbtm0pYd89kCzNUUr49vsf7AU74Uf8Es1+r3KQgUjArgZkw6/hP4yjpm8ySAUgY8AKgM6i54kzNc0Dxtc2412nAZVRt8agA0ijNvakycrX/etkcAu9IVyZYq9sA4ZTEAXPC78gEHxCV3qQHD+gy5ndQ1rzT08zfHe9e/w88Tn9TbG0ElvCgAL6a1gLt7GNM9WMozgOovPj4wbwGqpwBaGVsiA9+TFueO6MKmqqmHZ+eSLOgJtK+WH7LWtzf417/cxo/V/nXohKknAYpPXP9IPT3jk8uy8lQs6LeXyNNATD5XHwG3luNzMoxqgKX32PZb+nEdU+HPnLsF1N5Tk6B1tiy40ydPF1BBqfUKSD3iOXvh78WovreNUeqz5nafvzcVtx+bBDYJbBLYJLBJYJPAz0wCX7T1f8IdsxPgwYC0RxVn9BlNQN2XTzCeKM4oX2OiKkuYlwyoAKY6UpTUN0CZEW+vBFaUd0/EX80RLds3aVYDLC8/6mepQl/l3KBM4lGV6lt0LQGnAO0KRVVfTAOuqKmHmZxgRWcwvScTsVaw6D22IUp+THmNEkzdgjKZR0GirJ6RUU3NMQBWwCbrFOBGO5oKpIBNc0UjAcu+Kpiwp5SVPK78Z70ypPEztQ+qkHw/h8mMSqk89Q3UbBn/1CPd7lSQZX85f6qP4ZhmNpJuGSpBoRGSDwXVlCcYUBV2XFKGUXw9l+jCtrXtD1BETk1pI2iveaeMczYN9IGcsZb9DcttvTLJA1xiZhnEVNU3I5Q6vG4A5IC0nMsADqwUJMaXVnTlDbapYCkvv6szD3uaY6nMY1NlqDfHkN8Bk/w/5b+/t2C49zeCcQFfTYXbfhnwHfjz92qnky1MY8uviWyV+bK+mp/ar+lLylO4HaOYgPrpLc4FyxXIuyay8+K7begmxDwqBJwTddf+1h+0+UwFsYI678n4je9wcooKPD1FuVowOG4C1ZSqry2TKts8ij2Regtu3SAJCzps+lpvaU7aVeNS25Eh4HpNxAWWtqWrc/mjOi/KiArEVqohA4oF3LqmFMfMeTdobOuDAZzM+RqWugHBYp5s/dbNuSXPWEWEza3/t/PcMm4x2b3F3PcVhvP6k5GCYSYFnJ/ZEaJ/R6Sh0eT82RQ0pIk6wO/gw8UdmzVAPX4fncOXavmBXJ+IMPz58xWRyBt+qHsEHfNzHnjnF/r6vu19vnnGwgSI6fwb1lST36wA1xMyuAfEuvVhjlVXaF0G3KNo3N7IDoYXGJpowQteZmrlaVGTY7OoGlf4DnPiT68yr4JtJ0u8WR2ZjG9fXegrFU1n8YL/glPvyZZjaumrbelrt7jn9/axSWCTwCaBTQKbBDYJ/BwlMNrnP+2uqeIYoEjW0eAtYTYEqZjUfgAoakYoIBUQGdRIJqE4sOBVUBUVX+VTs1pNelW8LUYwyOeZTCPH/NT8VYAlyIvuxP1lcRpASVDn4VMapCnrKehEZTzYIvXBfNI2I98KEqtz76OgNjJw/N4EHGGUCvIEOAk7IiBV9ZvoubKWiVoqGEQ3PIOFDFuUNB8FxmE0OX+s4j+YKgyR9woobdO8bYv9NPpxUrd4nYo79y6g6myR2ZJwE7z7SpRWfi9weW76GdnNsG0CiPELpo2C55rfNspy0pgoxgGbCwyKCxKUR0Vcs8+AjKq8preJObN9H/1XwBxGVRAsBhyWMB51ggp3LNaMz9iN4ivbKKAbM9qaj1qACv2AxwF5i1ldoNT70pPq/juWMhGgc7zsqOd2bOzK+zPNqSR6/UoXY707ZrN6fnX2SXkU0G17BZaZJVyUcofJ9FuR4aj3ZRpbyaj8w/TGT9aDs9EQM+FUrnw8uIBBgZ7+2mIQ/RljposDtRsovrQK8JJsxkx504z2h/8Eoa5FNx8yxrOOAmgdZ1MYZbOlXfK+AMORY6Cn63kxzxwQfIbd8xlAG/Q5dWNjjUO+T9/jb5sBE9C5QVPo43NCObgZYv0GTLrDX3Wlw3HTy+vuMAO2PW7ECKYfMOfNms1GkkCVticgWIdM4C0beveg3yi5WPF5f7w35yr5V4kU/Ew9zSELW5o8rKTCuiDS7zn+nhx7uSMG8JisH52TdxXgaDqbe8pwOsh4ynL61DhjMZyQzuYZSvg6MqnJf83ffR5pruszQpiIiW7Y1t6rwfE8CQviI40GUHpMXN/ZDUB2mXGZP5byQqocgj3R7geA7g3Xy7F+AZqW5CItA7uY/aahaQqcvjxboFpWderLOY8voLrA69y2fWwS2CSwSWCTwCaBTQI/Swn8LICqxFL0ZHV1vi/VRz9LzXWXuals3jX2cg8qxFHUUL0EcQJPlV1NXDl+BnNo6hoDGBlB9wpA9EHFmEoMJrT8MJNag+MCNnTVKLoyugKCE9ikc9CzOr7tM2WKrKjXC9Q0G06O0KFhVcoflnOtZcik6i8qUOMazZUtO0BMZW+YVsG5gNnjglRNifVPTYRW+iMIsM0C331yWMjQJjitoEHQO4xlALMKfICxZreDjRBCWCOulwlNn5UV8kkgGsqWgXvR3Nia7SvXXQLEbVfTlRRshIkGnAfAqLoqE5m1AaOJApwBLKKqT3BZ5oMoxwXhqcN264srm2xhiil9sc8FqgX9BW7+bvCgL2gt8MvjKNeBe45FGEOZurYlAFB9fEfsjEm2QEtpaVYaMBt8kYbEDHlWVsxL8xpG17KC3K18odGZvOlHgaFfU1xAdPsX5jUBt5x3C1jWLzpAmFubZqRmp6l1V3/7Ok350iariK18Ty5z3bHfbcVppn0t22o5SizNHxPd9EDQZBAjTsj8Oc7eF6Dq+GU8ph3OITdSZqPI+xeTWX/hMrTJ25o29vqIxPpHxqu8bkx03ATL5kTtOLYN+lkvP24Fekjjwqo6r2XsKfcxkX5liVvGM2UkKJP9ca7KZurDmhQ5lbHnzbMso396XrN3TYgtw40EN5a0yLjHffOJ9RfTY9bKzfUhPqTnrGNMcKn3mdyqT3cAQpjWg+MXWFECKGGOcPvJHKxuQj3tHRtx++MtIBdA++1ZwO4jDX4AlBpMidWYcTnCXzRBoJpYd7f+HLVDBCIz2kBpAtXA1jCuR0LVTK4GUGqEYIA0jv6FtYJVmfoCWsdfP1N4271vAKx3DMb9AFWfrcNPO/oZz1hrDAReGVprGJyV3Smea8qkAufneCMg9xXYnSu31yaBTQKbBDYJbBLYJPDzlsCo0//0OmnDl8pioCGZxSj2KGgLuEZ1U58XxCU4kJF3VeYx6ZU1UdHSnNf0FAJFgeCAIBVw1SUBnKbAvzhrXk5TwSSvogrVBLN5sCzLVXGNKDEf5ppzzGIbiVb2ZUyFLR8AZrRefStj1ioQ1CRSk8qYt1bRvaJO61cvFBgGM0wwnyeYnqTYmai9FwBDTZE1NzR5hQBFcKdVs36qAipNG1WU0yalJ4MZFrbgznoNJiODm7Q1tgtlXTVRunoFIQo7Q5kx5w3LpFIu2B9gbmqZBHQqiB+R7F1hn60sE1gJjVi55D7bzffIIoBDxntA9IDOgOMBi4KUmDtP/wMSY2rqMf1pQ4mO0lv2PErzwmNpUw4Wj02dkS+FKgOvlzXfmQZ7mfctFnb6FXV8fXdiDSkV3BeA3HqjhcvqBqBWJLkPoBHg1+a0U4v29ib7HMQ99w1Yy3RoJTvgG1CW4wp+6uuSKLhd9eZz2rWOzcmwlCOTEVGHzzFxI8VyS44VvMv6w/A1SjEAaNjI/QQEm7rzKfC0owXDYSk1OV6AEx/VF3OQDpPaHLGdg7ZV098VICmBpxQNF4fJZEckGxNjQWB6GcFk08+0bsfU4+74pAvDoh5Qr6DV8m5hNmP+yzUynJrsPjL/LSebSkxY850aNMlxWf65Rg23HjdObO09wFM5HMRagEt5KBjYSKa3KXMErgcwotocAzYBqYLPF9LUvBI12J6fXDwE1D3ensY64uSU3xSmifQDkYONyPyE6e/b6yMbXIDNA3KX4t9qqprD/YfM23vzo44Mlxwzv5Un/z7w77ORlmfs5VRdh0dv1BWmFdNkovwaYvrIzb0krvGz9LmbCLbyjqjCDymNfnLPDfMh8YcVk89jvh/RpjM+z3ym8PnCUU2HrzkPzM7Tuyl56re8R5nPGBw3CJQTbu0UuYB89Um7vTYJbBLYJLBJYJPAJoGfrwSW+vtPqoc2+gzN0Ki5z2iRqk2oU1F30BlRrFR+6ocm4yh4gcxLZNtEyVThVPUxuI+mryihsqdhLEtoYSYLyDNCEy8B6QeoVcHRxYBLKR2jXyZlBkqpDJ+gTBO8SxhJMGYBquAr5qqaAsuiwrRyUl862U81WyMEh8MY5ies5/Qv0T9pvKaSYhQZKD8fdD1D8T8bH81znGdTPoA1OEI2infUOkGrnzJMKtTTNhkTQZ8myIJ5A8h4rW1O6ssAnt6rGbXmvys1iAr4me2yD8gn7KogR4aRe+1/mMxEHh6zaeR8Aqi40ORZUKkSK1im7pUyJoDNeqi85sg1PRaoC1ZUwJeJsNfGdHiiN5eR7XgViwWeFSe+R2rr4EJiATlzoew1zJe3xpc2gKyIJ6AnBTluRX8lMAfthQHsfAsoXnXO6bKgvpWoQC4X97cX81lz3qGJF7gLaAvN2MFPGFsrlt0cylUW1ijFmvrmuoLttHEiBRetLpn0/hVItfJaDe01bb99sR7r5ZdjsfxtPZ9i+sV57vjXz7rgz1dkyPcwt4Pa03zKidl2xNKgXQLYsLap3w2U1q//doIaOWdGvtaj9cBM8iGBeQYIOONnPJtZgiyZUECnuGeB/PhxJ51TN4qM7huT+KyDHjPar+1M7mCqct0ZFdh+CJ1kQx/Z/UrPMj9rteBGk+v2DMsJN4A0F354EFxynHn6iBnwHX6rBwDMR8x/7+8uCz4FrNR3/uE20bvfAK9OskOB6Css6h0xdj93Ppg3OTAPP9QDmNHnV8oBnB4ySMcypyu/Ktf6LNLod4wG4oN6F7Nd/3Pzzg0s5dlAbPb/NWbCPKsAnodsecVD1XHks0a5QkwjmluOR0j3BVAVXnYPA3/bBG/y1w0B7573LiknbPwwr99wxoQ2NV9vICehrP6uxg7+kqZm1l0543fHO8e21yaBTQKbBDYJbBLYJPDzk8Comv/fd+yHKh4dNwrg2kP3u6BUQHTOW5NW2Y/4LVaPjsLjde7993dNY43rEldG9WfBo6we2luS3jf3S0CA+VFlChNZV1M/lEZZwI/6RKIgJweo2ELAyG0qoZZ7EUVWVNC0M1H5x4RVLCGTot/rFUGKLgJ6BawFZZ+vBYYypyrkskMN3lTTSQFTI9uqoCeoUABtmZpz/V0Xk8p1mjonCq51ypAKVtustFM2NQk0crzlJvBR9OHxS6Ve2StxRQDoYKnmyRQAwH3g8Hoh4yuAHRylMqy8BXbHyT3ajQBNgc0VK6stu3uSQDoFJ2FVwzTWXDQmuCr8KNpNaTM+shNiuNhuogeP6bCAsvhxgJkml4PDMg6CuGLD9c8wnQVBmYulnvJqappuDtTf1XLH5NdT/bm7fjGqtVX1AueZoJN3cgOlI6GOZcUU9g7Qmj9pAGwDKdk30pTsGmNldkahOG6NjuunTRBg7CdXi9dgKhk6mHaA6t9E9ppkG+xn8rOsAEABlpnz0+nF/EYCgYn5VuPngrXIyo0Iq+O+Rnd2rXxZzTbFab/S/QQoO2+ds5kovSdrZepawF4AuICqTXB9Nv+vAYRqdqvZbG7NRFPM3VRIf1KvgYoE0/V/rR/r+I8PCbfMuJOXl5Oarz/SNoGs/RToJuiS9RrTx2vczGEOydQGqGYcDvL7DneCxQR7jWvd427ueJ9jenvjfTCNBmZj7Zhz9fYaY9tDmVBYyXtMfJ8x/b2DUdUSgii/RyfG1QVkAlIPcFh/eTnfu7++5Bo3hEgGgznxPc+LQwIxncBYPgJU7wCnBkw7pSHPr6fZgBOUKgV5TgWn6IC1gZnZaAhQdBeCbK5eC9h9I8Kvi8b1KHj1wWhItieO+Wy1ROfbEflZX/BPNQ3NE9uFTVnjf0cc9xh3A6Llb6/4ddoneEp13+A2kLMtaFIaZ5ttM6VO/WK7JeDLRdygTPVfXYut82p7bRLYJLBJYJPAJoFNAj8vCfwQXvxJert0/KV+/KlKvFbmcUXzlNEEl0RRNniQQEvfThmXBgmpGelKPaOpr9erHiWO5QClgCLuf9I/0utHUZd8EldozmtQoRuU0l9e7e39zVcrKAlKmgyiTGFIowIYgVgYUuqL0mvEUTEG9RyDOPXhFCzLQialCnV/wOdM0Hgj20J/dmlpuO4Ys2EVeNthgCYZ0wvuU/H0ZeAnGSbTyQQDaW4rINSk2M7KIoU29iscSMBCYYdpRrXLM8iSjLOyNZdr8mWqr3JMRipBobhPYFk/Phq2mEd+e4+MpuDhKf6wDY7k2Pg6IdmrZsWaETciscC4eVoF4o0pNOCYb24MLJzld2UkUEnKkgSnmQA9s1EQdlhGNia/VVZrnut4FuAsoLpzGp3JFrApYzlAdc3BAETPpTCRkGUGWXmgPp9J2zLKMZ/xCxXIAkoPsBd+OyDG8gn+hyD0/ewi2EhNx1X2HYGirJrudhvGwEQH0pVpGOxVqdqwpAMVB5w6ix0Mx0a/2oKqNO9AJDa+frKSLgZ3F9xcEOlhe/ombZ7FUkRZkFcQOrM5ZQykrAwzAJXLjnVNnQ2O80Z05F0bBIZeN0CycuoYxid05u8ae3eYUoqsY8xsuXbMY92gSaCt2YxK4KaIyL7NiGW8ZyyC/p0rDcrkvF7DGFA6x5ripsGWFE83pLr54zWKKNGJNcPXrJdCElyMNdngUZoSO+dlWGVUPWZuVuCe622XQmiZGFMW6Wme8Ud9YRxkPJ+fDupHywDanqSBIXDSM5GAn3kIyYKbR/Xk5J71R2gi5vjT09nezbdXmAkDADHDuP38snfD9WcHj2xYkcdUoPp8ljXmhtQzwPctpr4xxB3zcvKqIuC3RDlTIA6rfChQEaHpt/oWVlZIKXOpoNe8khPVQPeWKSUg5Zm2Lx9KO94+wOCa08uUNt6RkG8Ze2s/ZoDj6ZpNGDlW2wUgReBdqvjjCk/j80p54VkXAF2gNJM8a6cvv9u+TJjttUlgk8AmgU0CmwQ2CfzMJPCPAlSVYdi9UYH+1H64rIjMon6XKjQXfDcnaNJp6k8p4KGgWwDljYyoQJMCE/xHug6l5sCImnwTyJ7Kxsp0CLAATKYstPwhP8OixI8MBVrwKTD8FSzorz8WUASwCYRiiluzX18GPpLNVDe+xRzQqKMx/RVE0vaYsQ7eUelUOTbHaoC26SxSdpnF1B+FzXKqjyUAkySH8higudK4GK3WugSeAlXlEeZRcCBOSXGi6iI3owkL3gWOgqACVeGC5r9lrMq9RHzpq3lfa65bELf8Q6PkU4HmywaM+vihgDhRgmmvZr4JeMR9ysh3xlO5r1QxsqnCL8F0mDv7OWwsddbPE4Y1wJVzYWM7ttYVQLIi+gYoDcyaa8aGdceChvgM6GoHC0p9W7+d+wJ8M7jDlOd76MI0BzzJyEoXn9LJ4zPAhJ2VIfU9oDTMasuIceOY5wZQ2tUFFHeNsB2NEp077Ppq59CV+bkGQhvvvAQdNcgsa7rAm/PAtC9OXFR/QQoTbJ+dlDciBr2Bst4Arh6LLDJNBoin7ppzG7yr8ikobpv65VWfzZGf4xAGNXIcMO6tCcQ0+DXjmw4Pi67ZbzeZLFPzWM1/3eSJ+XjmsWutwHIB1UyL6aabNcuCWjkLeC1QhlbguTMFpm0CYeswwFK7wEbRWCisaMO2Ltdl8RhNWJazw19rhTKwt7dlcPVtNXdrc8qOf+7aRKGw5yd9UWEjBapyhabIkZ1mXerz2jQ8+Ko+nVIGIM98rYzt2Tkms6SmcfweHk5JZ3MVgHd3TaTdbzCtfTnBHeFu78PlNTMAn1ICNGlaHDDIOcWsz7bRhg+O3NgAqNIp/U3jH+BGneb1mu+yaGV9X5/YcFH4YT6bfEYxO6NrovvAM7b+wT6jzJd6v3cRt4u4L/CAs5cy/bK4u2yrzp+wtEfdFJOJdU5n1Mn5CqP7MFGE7+VgkYkRjW1DZ45t6rxZ67ZAegOqI5TtY5PAJoFNApsENgn8rCTwjwZUwYphOYkJFDUj4GenAA+G4FhIShU/FCDNXM1jqpnt1SWqDUqizEiCg1DInQqkfmt8kut+75BKZBxfDWTCfapbsg0GRtGcl3R/e48GBRr2zkbcqdTyvoGKvQTMfg3w+hpG9Srs52GAcXw8VddkHePPVhPVROClPJXbz3dNlXEedrNRagWPftcU0N9XMpJGBVW5s90BsBWCLMstTE0YQ8sNQK9f6ysMlsqf5sMyPUmvI5BD8bT+QGqZKr6rB+p7K8Mbs2WbwG/1U4GtTKQAscyqGjV1q3gLrA18JBD1Xi1YYw1YwOErsuCdlEC0V9B9NqaOytKovUb/TU5NDgjks3dA/9OWAMKJEMux+h6qWTsfFGplXda6LLR+e7Y54C+gZUxyg5U4IEqP8jpgLUUWSC1idIGb3G9HgssGiC0/ytokD1nnzeEOAU90GFvRfRLNHtDZA0KxvnKswAuBDasXFlTmTxaVzqYJMpiCnpjoGu0HJdyAQOMguw/rlCjBNl/KPJ9FYo1cLJNYP1bLTKExH6B85RQgomCcEIuFEqgadEe5WNAg8THlDfIKWL3be8MB8/XZwXcXyLptdCjbcVpWXoMMVz5Xidng49W2YXczzo5v+73GKmDUn4JPPhsUi5ET4KVfRsDtBlCq1XxdDM45N3+MnHuE6WzmIOUn16prPVHT3vuvttlGSU5U3QR5ct4IAPUtFZQVKO6bVsUovwnAtABk7y+o7To8xd+0Y9BNMxlRo/k+8hB7ZL03KnEmU87raxqgyDqwr8/4qL7QYEfonj560F+aAcusHhw5H45gaQGrgEUzl54QAThWBfCRT4BIg63tH13v3d8c7H372yvafcQ6fNj7+IvPexD5RAkmXJGLl82S52d9Ixod23HfP6Qj5msFBN8LVDE7PsxDR6AK/IUdfr5zF9Ahqomv4NNWNvZ31wCQGxPex/ihP2Lee/12iQsF7aYuH4c0Ua41a5NWaAQstKUsN2d8dmn63qjDwObyojyUTJXzaHAngTXHaOmYKNO2rIMC1Ug581ND4QViZ152lm+vTQKbBDYJbBLYJLBJ4GcggYFOP01PVtiLFZ9RHHK82BoVmgGp70FFVJEcr8LnyxygAhaVWgGVWsylprZ8TeAS2TtZPMtU7+K+a/3UUG5ORXia9aHPiD3OzsvMacb3wrWQHDEhFjSqFGtGHKzDy7p+/VET44JMm6NfqS/xQYKkoPupaMd0lvpkAlVQjfypMm0e1xX9VGAY5dmy+S6r66dsj2AyTK8IUvVrlORgNzFblPqmzwljxnGjCp8G7FaCXptovQME4s9KG1WKZcn0NY0JdFjImheXiS1QVakVMBih1Ii3jYbc6ML2zxDCti8WpTTQegXaAmIHJfiVhgXLabapcm8/lZ/jOODUdsXP13YMGLXRAuXIWfAq0A7iVqZeV5/VfXYhFtMWQQr+rDamzVWEkz1jUeTeq8x9T8qZNDP3aqYokohmPezlLAnBcNFawOkbrOkBeYsOnACwp7EbT1sFGQPsZIqGP1rlyxqF0gOYvmGL/eYuiDbZYZJgN6XsZR4z55axZOd4kVJlGtNaAcTkotlHcPFVtU/Oh+6eBNnvy+pmwfidNgFa3mofHV9H52iAno7aeQ3aDONKG9zVILLQG+gtOVUF9AGOs0Nhx612gGCYVr+HBV1AQnNzZTPsqtUEtA6wnTmUqM8GIkvQLiMtN/CReUibC3hALWULLN0EksTOeDnmaUvT3AxJmx5lAytAmzWghYOmuVo5KB8Oy6gminA2t+p3KlANIzoRsFcAJtumuX4ChynyPlIiw/isClQBrJ6TJRXYxp92iD7zLsenHQAp9cJ+SQAAIABJREFUKJbxdI09yMaywfMA+HbeHpKOxjKeNP+FgfXBZhRgK3TcXpk73m/nn9msuv0MQOSBp2mwzOshQPfuW2lfrmdX5+npnHsEhWVT90hb42Calkov0DfG2zFKm52iD8xxzZYRygsIPbxrRNgIva/ZHdLP9LHeohx/ZB0IWxsRADlwzOd9vUthZrNIuhknM2p6HNna5HEVnPJO9PWYAWtMLDjVRFh/1TwJ+y/X3yWgk/6plYG1NNhSr9lemwQ2CWwS2CSwSWCTwM9LAj8pUFUN9j26dnQJ06UIPJLOXQAW3qCqh8qPeGjwSQDEM0qjgPQMpftpWC8VxyOUK81IY2qIpnOhUipAAlhewoDKkNzj+xnTPUEl502PILDzuicjw4ahK1tyomkr7RJkCvYMfKQfpSDuRMZHVkdWTyaWuhOkhUbrw2pApo9X9flcbMmTuRX57+NFTSFlBJoipzrVkYGABBLccBdl/BVArLL6JW1LcjUKXgTiw9gWYBTQrSBKTkmV/AMKM4Jp85ei2AGCVm5KAzyJaQS8KvAWI0MqIBRMnstIUZ84KqBeAK/gUSSPKTD+t/oE64Ma5bVmqQnAZL+htWy7ynzSAZm7lTIMQNXIyzWxDRgVnASo9jNAbTYjBHpN8/EOqHJMa9qA8LWTYacXq5eCbdPQbMOgLpCb1CoCKdsta7fWsAdDs77Tc/3tLoEM1DCn+xdf7e2fXpW1DKBUuR/GNiC3qE3Ff1+NH3ZSe1DZybcBqoLzQLigastog2KmHIA5AC+nRukWgMbkdm4TqMZW2EG0M87/d+BxzIED2BZ9HCDORJbVZfIeMKkPoMpfQ1UDwO1+bKFFaLbRFctsMgCTfYEyfL0BtGJqUD/UkZ5m9mnHjIMANOe9VzkBbdyYycC87zPXJb2LeUzrheicSWoZJqdjnJynMYdvXQGEgFQj7sZDdwDvITsvbkplCFyfMXntyfiyyo76nAEI6muaPKoRXxnWsLoCYE2KzYcKKyrIdEPE++2+94UZlCxXTHKFyNLni+y+4/BE20xRY1CpB5ha79H/1fb6SvRoFoHDegyYdMPt9mafqL8CZja1eNv2zACjicN+GwH4Bbb0hYjANR2X/WRe0Wj9XcPLIgjzrh5R5jFMqT7O99eATTeeLmFEAZ5Jb2NQM+cJprU+ZxybRguWM9V//iU5WQ8xMTnSFJkowr6dG4mp7jxtSKX4pR6yNp4TKMkoZnnyTMIan7MLqJqv1XYmVjDPcM2Aga8+DxKsyWi/b3ufESr7CJyhPVm/haYC1eR6zdtZSb9pxw3fDNXU1eLZ5Bx6t4DX4v7H+Hz/IPnHqH+rc5PAJoFNApsENgn8vCTwk/5ltfAaa2kCpn8oCskCDMM9ueMuAHX3XIVTwtJ7BCZPMTMFkKq/qY7EJK0sijvs/hdmEu3zHOXsHPNcI3heABpjUof9r+a5gs+wNdxzjHJrMCQjTlrRAh9fce8lgY70FzuCfRCcJQCQ+nyUeQGtzFXbh/VhAh3dyERw4Ax/UxlOlWyBXqIMc68mxstnVJBWgQtsCthl/x4FPRw6GT9LAbNsZxXEfq7ARwWqRg6ViQpfUYCw8E5AYX3k7lGaYxqpX5jgU5VyGKRkLJF0o08XyOzSqKbWFX85rkWxFqB3B6EMrql1NL99DkPS8RIU24aYEdPpc2QY8MM1sUr1k3MxTxZbyX6peKadXUxHnDhK8KgFZJePZQGm8gtINbDOrL8CvwKZArOeyMeOWhsg6F3VgfMK1gsDt6a/GvmwmTaWQEgHFx8wpWTH4wg781C73qyyP5WFtpYhBYyCSN4eABEypYZidgIIzO1vqNWZ9N4qjnIe1GygLR4st2u34zntTH+CsEVVflaGobr8f8axNwwiFDRnXOzXCCxA2usVslQ4/ovrHeffJT1z4Vqos7x9jg/rPVFYb2oevOjEMKhpz9Sx6hrWN+2bUw1IZXG0AzYwJG5Ho+tA0cSsm+OmXZlCBZtuutzDWgoiM9d9Bmj5UFfgtDRRfiNz5mbmGdfIDmpeK7u5/FT9rdw7OBGrUXsNBnbP8yIRxJFFQOywuWkbc1RzZE303SBziPW3DLDioeaGWJhVzYl1CRD8LmDs3KehydnqOABCH8zHCjDWfHgZr9rvrELkbyCkpwdBouBdUA8/CRg9PX3mnkPkwYYDD6FnrvGuI8x4/fJ0g0m6m2/4SDwDYp8fiDTts0RwSTsPZG25Vp9kNwoMhHZPO2JS7Nq0buoqu2l+3LVQ62katpR+G+XXCL9ynIGx5lBm46Opa8qKFgYbREnD5c4lIeeJW49cL+t6zfnPsqWA6OUL65zK/QNWaxyccE8pwU1HP19kh2P+a9njgzHz7R/nYzfb/3Gq32rdJLBJYJPAJoFNAj8zCSxN/X96t9af7IBOFSneppSpslNfJtlVzz+iqLgvfokSfaqCojKKP5hgTL3/DQVLi1jJpQeVWHX7KN4FeOcCRQDSOZgiKVBAxJrUqThGiQmrp1INyyFQ817uUaHVTFWg9guYWM1b7zUZtq0yk5w/QXkO0LQfAkjuPTMIEcXeoDjf2j594zTj1bpSSXKu95pPtL6VnlGBrZlb2R2Vbhk+Sxe4CbpVKFUWT1E09dlMSg/qtV8JfiRCtHyDElnfYJiUF5argNrPBHxxZ4CLBKnenxypXGsQWK+5oM+XI7cok8jokHFQ9rZM4F2QiMKsiXN8AQUTBZ7N+wlA1RyTr5ENb0GFgNQIv7JRCSqlEMV6Xjozz8+cq4XjMK4C7YIumb0wsMrQSeQNgp3MgWEhB/BWyjPhipY7/hHGfDo8gtQ6y0beFrYPrb5/StSsy1/w+aG/Z47l/hRu3ajQ+nM+3jAvr3k/QHYhDIMkeX70+ph7L8BsexdwLD4qUA1i7itM6eyIxF/W61Z/lMNsRii/AtX2NmaoYVK7aRHklTHx+5SxCsrmTu/b1ex9DIDscSh0g0IRmTXCzkWhSoWTTXcDw/p2e43fN+CcfiddjSVmF2LJue1pTWlU++J42H4BbtZDm5u+amLOJpLpgFpQP16JjquJrgBwpbdp9Oqa5gtYAka9VqBl193QEMwEbFK3jOyytqbQ1GtT+bRcN3NkNl8Aj14rGE2anADdad/Mu/h061fOYeuyDLG7/rOPflLGrT7xzn/OxyJbP+1s1HTdGxTKdiUnq76qYZ69l000fFMzvD7nqER/XBlSI/Jq9eEG1s0tbCZyyQYHoDdm8z43NRl+PEeOsJeA4heiCL9gQqzZsBHU7KPrWOuHF8YudQLSrz/BtCIEQbQM6g44OwQG9tKCIBKvt+oLu3V3Aaqk1wmr6SNAVww3CnyIWbYc6VqYXmE4PGGqeVUB4bGlgcnl2ydOE0fYkvNs7DQSqK7fglqNlQWmnVOuLctPWq/8p+312inp9PnymofNdw//4G/vm4fW7iHwp25aq2o9MH6wgu2CTQKbBDYJbBLYJLBJ4E9I4C/9C/6DQi2T2j/zqiSCoEvZDj7NVy8wnfgn8TJSETqXWUPxkHDRX9N0LA8ENXoBcOonapn3aFF3Mb0tk6pWJeY4h9G8+ljQk4ifUfY05wVEXapOmbtQJbF+rIk3Qz0X+KzqT3kCMLS9MYqjzCuo1ETxlXzSBFh9UJAV5kE9HMVUhVZgp6KpQkpDTmEdBUEGFzLa5iWaqkGQzMdqv6JUCZhVvhd4olwBoH1+guEwtYQmyjI3iSrMbyP+HsnIRKYFJYsc84c+fdapv+6kzJzcslXMjXacAFJcqx9ufPEC0nt8RQC20FqQqrSbH5J2CGR5C6b11QsbOma3mutpmufx+PHx3Wi+y23TDQLxT/K3BqyNpukMCjum7yllIrdGba05tOxYmcQq+HaGFJFRdmNaqlK8wKCXLTbReRfhjNIYnbFs4tI1C64zMflEkT+DPb36NZ2DQYWOqqosEowKXidGE2o+AtAePjEJAaqxNRVkyI46AFOH5QbBdwEsbriIzQP2ZbjEAe0FwNOm+CDOfTs2tHNuJmj18WjsU09Mj6fjKu451f4vZnLo7F3ZCzyWfgz6DaraZ1fi4AQzZ8B6fHFjV7s6E3Qc0K//6uvNJ0DrDWy9205TXxjT8RX2WnGz7VhjNPPG9WOXNAPOQ4gLDjSdGCK3Jskc15Ja8/o4bXeDJBGAeR/RXpvnuTCxmvqOnOy+Gz2C3AVWGzS5ZsBJv0TZCZT0LoCT5YHDAyKX9YLA180XX8esQS0owt7Ss5vPBcFJJQXou73BP55jSafE3DgyFdOkcVLmAaCz7vVT1R3YRjvFHgCfWT95hmma3MjQi/nXv/ORa64/n5fpPASqaW6vD6vPu0fMfHG8Pz7HDBjm9AVG9cWcx0T6TToe7g2jDgB84iEXwM7mw/WnRgKOoS51BKhyXzYBaFHiFM/46Z36EnNfYWZZ1dmGwKSXKMVhT50nT5j06qdaFA7E5s1aw6fV7UjbdUxqG+HnJ+7zb0BWNeNjnOEnTJ3lWJflTPlUWdrKw1XKFlHMgTUF7lbnu0XemfoXvPLwmPnsXy5LtXXfBz7nGbM7993ff0H12y2bBDYJbBLYJLBJYJPATgL9O/wTvNaf7DCpKHGa/X5AGdMv6ZsBqlEmrZvf4XBGmZfxFLhJooX5C31RIKOCZAAlgZLsYF6cv4CB/eXXBXAq5wngI9Ac9i3BQtA3HlRW9UdVeaS8gEGuPwaoNlhKy9U3VT9LmS9ZQs1xVR41kfMlOBUU27Ywobxtt01NmpkeInKwkX9bhyZrfqpMq7Bq8hwgIZAM0GuaF9kC674S4M3oWL8AUVZTM8SymZWHQM76NHHesU6CoAChAmPZR82YY2os+OX/5KGlbdYroA8W8FpBgGbX/E7wGtrxkU0AWd2YL48ZqUCg+VnLHAm0owd7rz6HNEoZW0/GKnin7Y8UB1Dpk+p4hOQMWBUc9dr89toAwJaxcFmBYI+tOD87kOqJHaCbi2ayaAr9Jk18cbV3ePELGg4oC2VbuQiWHZTXF01dYWruAaiA1H1psiLnL6qpl66XgvBc+jnjkx9jyptmLPmNB+ZiVkMRt6CFSXc/5lgEPeA9KWTeX7BrxLCv6/Sqffd7JlSR424MdsxzkJ5AjMktUNU3l8jG+4kI1IZoGhxfUDcyYJb3BKzKCcAa39aYNBdHl/m1wN4bADp1OL4xdx0gbNTieQh8wRxcm/QvE5FNc14j5640MN384O3kcY0FjLZuZ9kz166NG8voJlYDKQkwE21YQGWwKJ813KspbIbapg2j2tRIMu+tI8wr915/KwBs/XfXmvIah6rXuMGV1ExaVgyrKgP7oq8tjWS/o2UpFwHXbMC50ROGuOYX3Sux3/F7JRUMKWjeyMm6jynwMbmK39jBiemvjxJY1bo0+KziGn2Fj4B5gNRXd+h8VhgsigqeMS95wizk6RrAaMqiQE4BatsjUE1QJBh2h9QrDJYkUM34eo7KfDcvqv6nL3sfAHZkdA0j+sCT/c2gXelKkmLxVed3NsD4a/D49rD3Lb+sJyXab/57DlDVL1WI6nOVtjl0XIU3LVdqKKzpsBY5rNO00K2DcMu5Y2ZhJ960+Mv3OfQHH5btw6q+2rZmDJ7/4Mo6lPh6X5e/V31/rI7t+CaBTQKbBDYJbBLYJPBjJFAt+id6Wbh/9j8YKIQfukdZG/oZOfOqYArEhAiyq5eauvKp2qHeqR+oprEx00VnSJoWFUkUPRk6fTpXTBnZ169IWZNUM1oxAlwFt7IGppC4Q4EMJvSegCd9M+v7eS9w45iBiARtzclYv0lBloGVbI/K44umsLadt4rrMeyYZrL6vGpW3AAtDXSk+bA5X2vSWtCnsBtptGDHaKqJoGs9AtX4943faBjKMsYJSDSAJ/6zanT0RWZCNjWDqCKnP270SGQ+Pnrqu4LnBP5MpfrZtV+C7Zj2ykbRcIG8JoBnoG+L0Q9XBfErTKPP1S8H/IpjBHyDHdN+Ab2KeeQk68l9yldGSVk2zUhT6jj2DVDFF+WjjLn2UFbNng5AiIlsKumEydn1XUaW782zah+cLyrpFjovj7XEVBaTXoDX3odf7+1fEiSp0Zz6zmoQSeB7CnP6ev+bmPmaDzJpXxa4S9G9PqA94HPqG0C+W1Sr6PfoOsPTNodwsu0pcrWhX7+Ax5adfixtXfmMjL4s4Pb0i15uefUJLtPYK9PNVeCiLnPftGnmiIGcYqTLgto//ZiAUgfHmEdnBwiZxIba+zSHRl6ff1e2eU30Vh9mfo1b8HjmoUcEtRzgHeBrACsfBimT864FAVWCGo2AOSyo1LfSlDsGIXLerAWQvKnOUYfLIpStmHrY095bgGoZa1fh9lqz0m66rPW0ypAw1nzdeexmzh1B2txocuPqDvMQu+t68DqZ2GtYVYsWqEbM1H+BxYebNZriP91xr0yxTKxreJ4Z2efI/B3/5jwjWs/9HRF2NX/GP/XxHvPerBUDLGnGe8ozj9BFpLJ5uLtCVqcx9/XcIcd8hlYurFeBsZLXEoIobre/vaEtfNfp142zecosg1otRmRU783RyuBk3mR4nFVCQpPVYGI8YPUICvxrzHBPgZ6sokQFJtRT119mHiCbt38KjgiN9ARQvY65cdlLL9MI+IlUNfWTbebWmpLXZHyWVIDx74DCt6Z7ytE8LXmn5rViOgi7+r+sljnxnQ99fu1nfX+F5+Vx/9AHtg4Vncd9rYfAD9Xx/TVvRzcJbBLYJLBJYJPAJoHfl8BOZ/2pBGMFeidNdpP8WffPvnveS62oitFr1E3VXddetQBB8JLdekEoypTmdZqwqQgaGElFTEbyQlNWkOwFgNUcnrHY1NdMpVAWgwo1Y1WXEYh+wK9VH1QVTbOEeNw8oAcxMS2QOzOCZkDZED/mC0XTVgEX/An4BLYCzPuYFKoEosKcYAZnHtHxC1WRlR3WJDCmi9EL1aBblzlRJa1U4GQtz2jLAsmym4JVlc1VX1LScF3S86goj55k3dkUELWZP1PFG1kHP3mOCsztKpAWYC1m2HaodCUQlOBSAKvpZEyPVbQxkY5/2/iUBhzot+hYaDrd66NAhymuaij4PzaaMfdWETfa8RdwGRNhy0xaFYnNqshRRxW6No1L/8tnJkcLXwgv3+etThvw2UuTwzO2zPqgwg7CoO5fQA8fAr5CS/fCgNEn/E4ffwdIhUGV9nI0SuMn0ExaNX0LMxo/2h1GKlhdzHFU84lcnAk+BpKLCV0CciMmgLPgpCa6bf4C4P01r2HZGiB1mNqi2nbYVjouU0jKfPd7yaVXt0+V3bq3Ym3ZPfc2gC5RgzGT3j/DRJp0PUncmWsW+kGGhLJ9vUGG0oVJsOr5digbDJa3Q+aWzYlhOdMandFtSijFnnPjx/XSMspkJteq5vUxwe3mjMWGoWRNmF4p1wbsts4ASYMYzaaV5QbWcPwzzKgAddyN8/xwXdteN1QaIbts6Z3Bh1InDCPgURPezDOO3QB4/a3I9Nv0aAKTnboem9P1hYeNWzxJVyu7ab3J1VrG1v4nRVOLTHT0uxuYS9PnmPZKhtI0TYJaIuhqUXF8aqoZGFfY1kdMgI9PiMkLeH3DtP0Jv1fZ2Fpv1IpDGT2Sw+v+dzDiSEEA3tQ3dVMww2l8pWmAwYzuYFXvtL3PYujz2u/UCiQkijTg0x3FA4IiHbHVeJi0M15jWd30Evy9venJyvVuSgBo9VK9MwqwPKlmx9SpM8FjDHqbrsaXcYXXY6AzQbm8AHUfYWS9vm0X/hakvgeWbWsn1vo+i2wV1tnFf2xipYyxeAhQ9am8TIvXDUqgAab61O79fX1f2b9X0fZjk8AmgU0CmwQ2CWwS+BESWH+1f8Slf9klVuB+Opgw+8/LZ8/AJ+qB6jIFZ/qBNhfqYKBEfdSkTqCo6auKoiZ79yiHqj4JUmTqhQAvzqO4ngmEZPBMJ6iShHIoAFLJUwm8JG2DZr4qFRfcr++piqpsqBULeKVtBYYCVf03BW4CwNyFEqffpeax8UGTEbNvBhASRBu0hd8yMJrwGY34YpTe5GtUKaXDBFKN8qj6JYOZqL7c8xTzPxRbFNETmFNNh5VNWZcxiQ6wEygNEFfhDtCpj5fXaeYbc+UBBolgyjkB8JVlyrJwn+23Hy+acaroI4sz2SM2B8w5mTZqBZp79LfzXJknAVGCsND3HHMgo/xzL8eSbgQBq/Sr0qnyOd72J2bDtm/MQEtsCg6Ckgo2BR+ObzRyj1ZJLpDpfFwBj8Lc5UDbJfAL4eeh43OCc/1qb//qr+iICvVQkaHMYF+ecCp8+B3+p98gUFBGzHc5l5QeU2gEWRapEWwHULTCkoB+dfJOX5bamnyf8blN1wasWe4otEuHfr/EvnuM+tf8E2QU671T3df1Ge8RkBsT1vIdDX+x0G2SDbe8nTfttHEp204+zjPvC8x5s+AE/XvnH9nUwWxahnWAbpHVPWD12703Aat2u4tNVkidkDETSCvd6HBtiZQs24WXRldeYckDVAuNDAbkXA5w9bxDOMMUQOs8H5/V+HpaTI4b0dvnAGalBBXy+bNsSY28e8Pm1z0gU6bU+2T9M0ICTtfz5E/+zBSRiT3QDj/PDu4j1cyjEbap+wZbVOJM5XuCrxkUTV9arn1mp6oMcmWrFYHNeLjzXq0quj2XiNauEWXBfckhem0qGp9/9Ul9cXLLQgJasy5hTv18esFMFxPfY/xXD4/wPQVcPpGL9RVT4Tc3Dgz6hVCU+8Onu72Hz/fIVQCpL6t5UMeqg3WxXn57gBlt/N7FjZYFT77rsKnkbM2THlNd6jDwketCo+ETyjZ1jgDw+c3rfPIblAlrBUDlPX2QxUxwtGwIIVMZWdjZeKbGKqD+u7KYTkOBrkAV4+G9b/ZlVddfDtszduJpWxbju2PfXWTvf5v39XLApyPhvT61vg/4Fqh2G3AB1fdlbd83CWwS2CSwSWCTwCaBf6gEohL+Qwv5Y/cvNcEKQjShiGj4VXavxzT1DVBVCRFY8FYHVJmK6jHRd/WlFLvcaTon+8D1+kxesAEuiNI00GBJmisecI/6s3qEZVmRLoj18SxTad2LOQzzGpRBmRPw1NtkLQWqMfulvqZ6qRmuCmc89VRA+dQsUAX3xryLXKMZrEDaFC+nNNygKt4vYyOY9a0Srj6sfGQwL0DzMpgq17btTCYm+RVhjE3fglae6MAC5QCGAXrqs8PEWaZfBaoHw1StnK8q5/ZJAD7Ir2wxbTMv5LLYzDWaRQuwZY1lkybPo8eTZ1LgEixBmW4kCOaRScZVJTtMc5X0sKwB+8UGieJbce+AZUx8B6OEHROw5reFmfqikybpXhwcX14iyPG6mcX97sUokHTk8OKXmPj+NcAKX9RJwBkuX4X4Ce+4+/+Bie9vmW/SbAavmfICEjSbDHc2rF9BhK9d24eVzUKSZbX+HCvrP6irbU+bBX1r1Tn4RdyJ/pz+dD6MG2ABuQcEqu3WsHfTiCCbHl+vEpjDiKax/T3E5lyWSZ32BKL+AVCdB8PUGbJt97QQKXCeRbVP4KWDc2R7ihm14bHxLUzdbmLot3rz2wRdElmudC4R4ZS1Y34dR/u4exoNW+xv/TONWOuQhNRryhkFktypkYGbKoCXifKbFE3pd19JCWuE32EvXYexUuBemVbdA/RNtQs7cKvZuxsvboS5oOiXwZNKnnZzxw2nAkieSwBUrT2sy/NJzWRqGOeP4x9zZUz1B0xbVzbeMCV2ffjcGhIzlbgBF9xP/59gch+MTBw/U015YbcFq24a8DQ7PjZnr88Yz/vsYgOG37KrL4BU1/ibJtph5LUyIWDRNea15Mf1mRPAy6ASDwqA2KjG2ejj8qcAT0It2ZY8OZVFF2HyuWYTz4B1MqPKXRNpISiQlPlwpskxa0kj4H2A8zN/BWJMu39LqZoI48c6pr+y0KadeQCkPgCWjfYb6wX/QuRvhnNMaAjfSrvuuPsatpOtEZ/CadOEXOqzo9ueAzbXYvkyL37/m88Zysgg5K/UgFaB6nK29o4+uGr6q6Q2oPrHJLod3ySwSWCTwCaBTQL/EAnsVM9/SCF/7N7u+ReMluUBjPGh/qVqIkjzT7xKjX/4TUyvnpCgSirsKonqeF5XXa8qgQoqF8h+Xun7Nf5hmuQZzEQF75RcqmFGDAAki8hvwaDKm/v+8S6iYP1CrV42RgUrvpIJGkT7FqjVpFV/VyP30oC0KYp/GUsDo1jPsVF7BYoDiK1Xc9ljUIeKaAIqoe/cy+Cqf3GvkYVD7vCWlZQVUdmzn+rGql7Jx2rmEMG67MLIYvm+6q+biKcqt7leBhtFKtpmEcyxSjNtiCJJ4Yo48XJkQrnwHl1Mn7kQmTLF+tgazImyZIVM/xNwr3uiuI1iVbiDGzlRU+SOXXKmBgta58h00vyEeXS0xXLq2QMmQrbF3LPmw2EzRyFsQlbr8iaZUitV8AJj2l9dtIpp9GeFSS7Uy3/G+6/5fvEl2JKq5QsmvgDUt/u/Y3KCUASPaZDtsuyy1ctcNwJM3Zasat7vBYDzPX3yvgKktzDeCjy7Gpwc2i+6cufOAorVpyuIMIsWuTBuEUPekU/+75guU9oIdNbLAsK/x7bm6s79Kv1zfUDhoMaA1rYhJp/+P2MT2S4dfy4voy6QE5AzUWRXz7+GuWbnKGivYyxF/3oLWw1gfRMNLrGl6ulzsEeB6g6Yt4K0zty+Aapu0GhF4eqLia9zaBKnAIYCQrWT5dU9ggI/387VO+hCTYZjQitQldEUtCHzB01yPUb5gkcsmDHTdc23LPMvW84zC9w15FoxtYzDFaBHVyz3gfvMl+q6krnVp12rj5j4JihUU2c1vRYWGARgsm1Yosd6JAGU0n6tOgYG6cMrgKQ8n6hK5QWWlJ0YALs2zqZSQs7pC2wq6WmOjuEkH/VnPUs9B8eY8jIHXx4xu9VfFaf9F0Koa4Ybed1GAAAgAElEQVR8p4WKzz6Eb6owg7497XOfkA9w+5jnkf3HFJeHxiELLht3tOY1k72LwbjBTTsjnMTkOKMnz8rzLxP6Fd9VdzjOgJaCzVvOPfIfYFqmNMu7UX9lSgWrAtVEAh+gaimyrC88xDQM9ppHoxg7NvF1tdVrd+f993c7OZHw973sh8C//VmbKN/nn+qD5g+B6rsF80fr2E5sEtgksElgk8AmgU0CP1YC/mWtZvcTvPQ5FWiZzkETMXV1/RfdNY+JrgpZWIfu3Dcj34AXzSVVMtGGEhhUZa/YJDq9So0paS51lRNbUH6AKqyGrIt+kGFS+Z6otiiCRhK+4Hr9RsU6KmTLdzLmhJbPW2XVdC3JXRols0ysCozmg4tJjfubABEtKcpsfF7rl2lPVPoCbPmuT6htjyKm36z9FKipElmGoOsICagwxjbWfgHGqVNW9dIoxZrT2j7bY9+4NkyM7V4BlfSn435z1sa8Ub2Q/7zHduU/+hDf1JFT+10lPhGCqU8GSbnZvxP9bZG1YDTYy0kjcMrARKdLvlTbdCq7avRfT41CLise8FkSJjek3Qmy1eBWASpGT/V7hdKCxXkIPzjSij3nhoOqchjjVe5MZRtx/hXpZv4Fmx6Y+yaarw0WXaMeP/4G4PRfYbcwTUXxboykd8tA0CS4VnSLpi20KwDd9aDNW/3JBoBtj0lr2908I4ygLOPaHfDcpIOpX6OAbNi/Bdbsa2RVYScVjgGJdkDVNnuvZXlBOtixDqhtK9v88U3M5RbcW9b5fF16vdcKPHcd65obznXkOB82e5q/a8Ohi+vj3uHl14wR5tYCxVWhfr+f/x7K8VuaV4PRBlHitUD5KlMElPYOi2zwI03qXefjN5oeB6iOGAwcNgGSssE1ZrPxBx/w9wQok/0MAzqMasyykW3yqI55s4zoLT6rMqypx3at8c1qwnoDcCdQ1Qf2EXNiTdVdt0+AP6v2maZfvNi8eVS5nvL0X03dU64+rtngcE4jB4FsI4l3bXTN9IHnsyQbFq5XHqqvj2fU3fykYUsFfwRSOuI5cnQMG/lwTL9ckAZdKtP9xo4fQazxTQUOzvx7g1I+GGfxgFI6LLwUMBqWKAHbsuLcCBPI4V/LL6PuZssxvqV6lhoB2GuFqT65YgjMJtkhV9V3NLGy+PWoCTJAVeNhAzUZMb1DSc5UBvbuDaDNurHWTs/x2W0vWJvcB+OacEvZ0DAiMRGReySTqltrC6za/x9iPm3xmmArUJJzYOzMO/XnNRNv7SLl6HogrKfE792w/dgksElgk8AmgU0CmwT+TAm809D/zDt/xOWCVBlUlS2Np05QWF5Mg8DfcYGUf85lLWXrsE4j798o2AITkELYCtkN9IujgBWVkurbBh/6+qvD+HBqgudBTYIJ0hp1RKVPNu8cVzpBroDkDPD1ARfFfwa7arP0S03qg4DNsi7+FlReml9VpnCUZf07bbBMjOcFfsutzp6Y5kYW5cTUN7TpERB3iyKr0itoMw9pTHUFYyplA1KfEj20jKQ+rTID8cuNeTLXUa/gz6jG0b25NhF7o081mEcN76omqczqF3uuPENXW23zva5cr8arSXRkmWOZYlkQTVyH8VV/PT0zWJVmyOZ0baReZR5gIJOs7GLiWNAskLdPJ/RdU+zl/xcWjHNJY/NuztRvTwWfg0trN0dtdx36ytzhn/FXTQliN8GkbF4uUmBVEA8U/NU/xxf1X1A2LCoXhuEUwxEk6fXuvzRY0gsZGK3DcxFc2a2Uskx5M9ytIz6y1pQKZ45OnWF6+0996TRTVh2HIgsAxhRzN293/R+lOWxrEBlNKFPX+iwrCF3YEGXdiSNgTbql0JW22dtrrhwxhOEfcDn9WUGXlhKdPg17Gs7IBbW6tZ4GS59Pt61kKeBTygDUaXrTzYwu/+a4ngJSNbk+5w0F/yYwjb4PiLhlo+Db/5EEpsvKImDauWBOWzcuXFjZBKF9s4lh5KHlWrwTY4Q18wQApt9lzWrLhr2P2lvDgoLWB8xoBYjxPw2TPZGAnSecNw7UPSa8d7ew5248cEnY1myQaIo7frJhMOs3aqC0DFwCT1VmWnfItp7yENQ14B7wewODqrlwXCptjxtDytcAY+6lyHYml/KXtmXziAXm2Oo6+qy/KR1/eDqDIUW+GS/aOtGXfL44n/TrzWZVAi9lqzDg9PY39O23murqBgFXyi6A7TQvKpC1AJn777n3ngWyNjYcp4JRIwQ4L/UbvcjyfQgzmqABKUdo6vx/oKMYKcdf3r8CwupDmGAhqBBVePug7yrAUy7WOfzAWcuzT539jf3bNVrT4Gxa8p8BlwS0Du899wqsu2qxqNhndzLPCT1mDYak0P8Us2obOx/YpkwLx+ZnN+W+fHHifbestU7eP+m+59bt0CaBTQKbBDYJbBLYJPCjJLBU0x918Z97kYWLWQRGqgjZrw7WqDdRTG0FbSp4ulYNiZaIl0m9ovldAaGsbNJ/RpfQL/Jg79dE95VRzb0CRy64v4dZRQmVeTnn3BW+qupIj4nWi6kw2TW+5j4VwXvZFuvQjNCCZW4ozjKTisWiNX0NKG0QpPjZCsYkywJeCy8EYpru6pOW4E2CXgp7jtLawE/+VqnUHDhAVyWXOm2D4Ne3psPWIZAcfFYg6G/lSZUXoHvZ3hBsKzBLdCPlSwCnYYP1UY0pZLFQ5KfiLTMrwBeImk8x2v4ATftj288AqgJTXzKr3pMaSvI1i8sAmpj6KgN9amuJmLbWbLuVB0wtkOf4eo8KtIcXOJx2VvKcUOH2/glcEzA4Prv5PoA2LTvGV/LD32B++mvKYwAF5rL3sKivt/8NP9T/DjjA5Nc22C7vDaW/IFxr3VWdjZSqvNnWsJIBO2FAp4k5axlJmOlb22g7p6Kr0q8kBJ3tf0s0Wa5985zlVoFe2w27kGI576QRtAFUSeURhMM7TKCRimWWZ+xt1WvCSb/rS+nA9CLNj3mtWr4CTJN+7xVQshjWgMB1QdnWYKEI/929655hcssmY2B/BrN9+cuYXkdm6Qfg4wb72M9/x+aBGTRbXMfa8eUf59V3CbA8BN43t+1aqYgUi6BR4G07V5TglfplVSNgdU3EbDemtIqjoDVBzmBB88zhmqSh0SJCEDnPpjxjJj5UN3rahWtYSs2BXTNOZ9eG1h3K0yDJWjPI0AqABbCaBCfFToaH/7R2EKjyW/Ni5etzMYGzrMDAZoJwzHlNR/PMBsgTb3/HX57cX42ejQEs/qrPgHGZYk2jNVZ/wSTYVfkISn76DBN5fZYZdwLbqlzj/+qaUaa03yjmdD9Mp+soAZBMT8Pmj3lV8xzP3DiZCL/mPDXYUt9u3jjFHtxIMYJwovwSWInjJ+Zi5c4XIgS/gLzvA377MHGbh6MBoAGl+a6xryl0Zsz9u9FVCfP6QOnZ/UtApUaTh0kGqMrr2vIaCRf4fgm01HH7/pel+4dlBVL6ziLpzOP9fcf/VLnbuU0CmwQ2CWwS2CSwSeDPkcBP/tc2/JJ6usojtYl93FW/1GyV40bKFcydCKCKl5qRBOVQ3fRelk01hYP3sj8yf3wInD7CxP7qq/pAWoZkhuknBJ6Wpz/lKddoQptAQShWl7CqV+jNl/q1uuOvckpFibMjhuHYB3QU7/UVVYR/2ocBbeZbjQ1bzXiTCYY2CTQ1Ow5miTlameEo2Mnj2DbJnBo8x36YXkbfOU2NkzJmRu9Ev1YVz4AgNXgVvZojGx3Z/KwnMnijsFmWbKvqleysgFGGwqikmugaTMWy4lPGp0A8ORyVr+zqpNFZKTvOEjW5TOhZIgCrfFc5NOJm+MeAggHUtlXzZIGq/nWLKVzMowBcFtn+iOMoUzPiVlIZO45hzC3XOeB3KzQgjf6EC2B6+QBJ58bB2V8BUv8Npr4fko6jPef6B9i767/FNxL/SOXnGDp/MsGGTS3ycjBrTiuYKn6p2WvqaTtKWA2yzcqp/DOWmhjvsytiI0HhaQcd3Y9Np+PnzYx7Ck1B/Cd4cPcDhViUJbwPoJOGn/vCoBpIxmA5IB9Z1UkjUttX7wX5pHP8/12gOkAqnUoTCjwyJy07jF74xy8AtU3tRsDIIgIRXM/YtFUji+VbOv61kUf6mEnB2PxVGNbucnAORvAV04e3jA1hdHdK/wy6twrKrM/v8Quwzbybu2q5RaZZiZ7rxI3ZrFYABa0LpMZiYtqW/vNb6wuBn+buAsyIxCIMe+tcpQ+aCMu+Wp/WA15/hxnG44NMJebwPFvcxHFuyJRe83a9hBG3LMuhfWdsjsnGmtrGgEvmgX41+Bt1JWer8yP7GY6/99r4EX3mYDe/NE1+vMer8/YjYJqNkIx95XN4jNEtJr8nRPrVDPgZMxRNzg9InhwWFKCqv+rtJ0AbfdiHgfYZdYTvqkJ+eqRPBj3S+oLyrhmj+/iGKhz/v4IVvUA0gkrnrSDb8XK/ByDKf89JM6OfqGa+5sT2Wr1MZU7r233K/ccDiF+J1kvimzCqD3PMefXIvLbVvrzvMSbA8qJlhc8DhP3boWmy5Wd3L+fDvTJxbxNvuLHG68Xszod86/ugSGvtp6p3LwdD02Vf373nu9e+/52Hwp+6YDu3SWCTwCaBTQKbBDYJ/BkS+Mn/suaPfZSZfon5Fr8v9KOMKR2qB8pajMYEOPxWHYl+iv5xr6rBPQW1VQotSx9U86XKkCbfoaCR8yqWgqozQJNlaJ0a01qB3YBPzWavQHSmf5ExuYE6CPgdn83EgxlgupDqkVFFUw5g97wpc1ZQIXuWdDRhWBrcKUzl6Cwq2yuQivcZWXiHXajXlDReKuN7FGaJ8kdZru9aOy4zfaRvL9817RW/ajp9LMgfuRg0KdhkztuPuHKqVBaJNxKvwY0W2+n9gtUByjI5Ac3V/5BlP3O5WMG++dtxQn729wiq11yTGZ8AiQaiKfBq/yw3GwDUHfC9AI1gkHLi/+qECfU3Zp/KeYIpWUaY2UwqfsnaXfw1rN2/hM3F1DcnBCso8Lf/ifQo/xny0RlEgda1gKoyfmfiWxQ6gGBMYUveVF59lRUOE5uGtBlJ7cHuxP7BV8jZgeVgAIeg1JQbc0zT3gDMllVAbAljXpjxEfiVyfWamIRGgRc8ycLiQRj2VRQjOLA6abvJicS9rwJZ+zuy31WV/sxyty3L33XGcsekhqGfPi8ZrEJmQu+u7Qxol2Zu5OusU4+lNBboPpGBDy7+GWOGWbD5fZUFJtiv13/POP2GcWp/shtgnwXSAcZfRJTyZn20ypmHzqWA2NZdVrXALpFwxyR4166xNHA904QAR815m9u4syj/KnYBJ8eNKC6IvcYceOUq1g+1ZD/mtFhx3N81IFP8fF3XXO88u4RRdd9Btlbf1oBkU+VQdgI72VfqNIWM1ws6s270uRVHytIypZ4x5b29PYOV/QDAjUnHrGmeedxzdEIOU0x8jeirG0XMxjPvDDR1hN/t6d71t0BAl8OM8fGhYY3qI59PrtXvdqWYEQy/ANre3r5iY6wM50P8VwtKfRkQSWhqypxXHliJFsxxTYRf2XTBiDj8qM92+Nc1C3mOPQao+q+sajYRKDkBnQScsw5eEYQgVMipUbHBmTynWfG6KvlWd+zv295nrrtNO2xJy60DSn9/mbTzNR+zPrJrkMk414/pyPtLv/f7elas8n/whu2CTQKbBDYJbBLYJLBJ4E9IYP1l/smFNFaWUQWCEdABBGwyrKcoRpJm+rqpGqhqC051WU1GPK7XXzSuXCrwHDoFLO5Dcx6fVYnTNFb9Q0VMEPv1LwBzgNVrAp3cw2QKIi/xFVNplRk5neBKAr4bTPK4jPYccg/sZlKwjMldlEGYBj5kbZM2hnsFi0ayVIlUKU3eUc1xVcYEYurOy2+Pe++JKmpRZwYqmmijE7+kVpjcYLAnWVHZn2BqBPWM6Z791vdRYCkglZE2IrCg1PLOBJYyyNwSPzrbqqwktMLgdpgFmPGN5XoV8ABMzr2gucpKmY4mrKd9HIbVZmj66P0Wo5jDImcMq5hbjj54gnBPOL5LgQzBOXqbY57YRiUOO7D+O5sCuc8yihILWsNWzjWDoaIG07GDq3+FP+q/oTwNyRs8Zf/lbu/l07+HNfrvFCCg46YxFx7cR31F4OajbDMU1gDC9K3MXHCj/4VZ9FvZ2s5Qy7Cx5IXEH3b/4Crq8L7mkdkp8B+jsXq9A7yUZTvhuZnpcTAcwKECjsDSfY4fpCB/O5FmMsVPVYdqAHjapznwsLGRuv6gfjYy1Urfk57g82o5NSEuijTYUGd6QV/0+fn5RafPBM2YiBwLVJ0AileUFbQ2xztwv6+yy4wi72N2la5IFXRGsKVQgeYV5ePuN3svv/vPFO1uhZNAlnHqGJPf3eaFdXby1P8yvyl/AiZVdgO8+CGoNNev873Bq7qWXQuPw8A6h2MOHLHIuKajOxyoqa5mwPq/3wM+azHhomwuZdfDM7toMrNaTcRknzYZSdj2nF+aV7i+rAZ8M6hSImZThED0jvvSPljORB0neFn8uh0fytZC5JGgSHd35zCyMKk69DOH31jksoeO1zEgNRGQBeYg6wRxkx0FBeuf+vCJZ+G3J3t3gN36rDcXK1xm4aBzXrkgHy1NCGkUVlPj13tyi+qVagilMKXYbTxzjEzPnROBpOvV3KqFiLKjbrBk1y0z/ljwmvowAQY4HoZRdRaX/dT0xO8GZcqekDJKPlVL7Xpt6Xq4Opez1Tlzs+P3Qtm/48htgLoTrB6xX0DqmuC7Rn/nywKoa1fK67vudxXtwO77W39/1v+x0rfjmwQ2CWwS2CSwSWCTwI+TQBHIT/zyz72+lWodxUxVMGUDE7AI5VRzsANBguoEp+/4R6CqMhfyLc5gVeAEoBfovEaDFciq2wqS1IceMb/z+yUBk/w0cMkDSqQReQWgj2GQDFYEIAWYCQ41wZPV0JT4w7CloxG1TP3ZUMwFfWcA2YK1KqSCVpnCsoGWrT8qaRgAPjLF3q9ObztUPDXb1XNKBVUFNKldaIPKtgyvSqQsb3CAIE01S+WLY4JRgbXRlO2zcjkVpNKOy7A7sqUyedwvKEwk3jIZMX302IB6+2PwFWVknsbgcduADIwwXHPfUboDvKoEhlUcTBN8pdlh+lCWu0GZCgQcTVmnnR4pMyRDutS9sI78Gv/XTsUCAA9nNkQzHUDifQofn8eDD/+aoD1/xbWwPQhRQPj6QMqZz/8Bc1ICJnmrGwYJzmRDg+q+vAOAU0kP+z27C14XVdqZJTxP2bJSq+/eZNveZEsJ2KIxYkGrdRlEpki8prE1k8y5/t96gprLjtbP1PpK0+eaFRk3QLWgrqBQZd5JZV5SAYDfUfVjGt6l5fZOTIVre+Diaf0C3CQNGVY2OYYcg2lYCrD4PhKWiXAAU9qbo1NH58FuMHtH/CXjGxywOnKaJ0zljLwuCHilKXD61uteH77Ze/v0X1got60mewxlRhdbmipGdPn6/sklwJz2BHS5hhRVbrddvbnpaCongWW2lpC5Qc8MsBRGlD7IsGbu0AbB5TX5U18CKCdFDvOngahc46R4AcS6pvVFNdiZz4w7GFRfuh+4RsxVLHv7gB99Noc4p6WFz5/uAwAHXZ9J5aQVSYOx3d3if3l7CrA2ii/+odm0wvMSUNxRN1iR/dAUGPaROnIU4Nr8sySC+fS69/kzQYtYB4sHf+X7oYGIBPOBgd1eEiQ+yZpSSKL5DnC1nkNAKh7ySSnz3Khmc5ebAkq7g6DZcSBigGTNfl0P3exxM4uSmKMYJO89UIa5W22LG5T3s27qNWF04QZVymah0bOdL0mb4xroUmrd2VEC+u7tfeIavVcFqos9bkClzIj57Pj84WsWwu7Eu9223P9+4r2/ez3Z/tj5P1bfdnyTwCaBTQKbBDYJbBL4MX+R/6dLyT/dAqtwOUEPVTiCTzyHbnEBSFCZiBI4OvMN5wVyZ2Pql3SEKHDmTj0DmWmCq54Uf1SPYcqrAmrAEv1JL4jae0/2evUald0rGFYBYcBvrOZqTuy9ZR8Aqhf1X01OUNURFTXLTECn5kqVidXnU2bW+89NSSMYo1wDjyQisISHgI56VW4Fj4t5CZk35pwGeFIe9kfl9hx/MpVm9//VuQSeflWhFkwaUVjAT5VR0lUrzwSv4CUBt+lqBP5lLFRUgSrJvVpdP4y0ijDttV8ZA+p5QmnW3M82Crwt6+wUZpr6BfMx17U+TSktS9PG0dcCZu2vINg6ddXku8FilHGBai+Oeye/B/cWbVfPbi7UZdXqxADsN23MO/NSLz8laNLHf40pKWakDGTAmErq/X8hSM9/oAyBjg3hX8pY7FsqanGpN5sAQ9m0Grn6Dnw9TzVb9J7EKZ0+hGrrBNLY0cBJS/nOd2/H9BE0bgTbFQ14h6CUQvT4meTWK+Bciq9RiiMkwU83bSyxt4i8ZKccuJaxA5jmbqEcg8hkgwMG6g3GNfenk8MQCV5D5RldV4ASZ8mC+nfMlMAriv/o22nuYOQww91F+AJUU9FcPGa3FmrKk/ZiTP7TnpqYHlz8ive/LLAvhclE/0RE4P+U0N1vkw+1TKpyqjRaTR8gS5Rpkz+G8Mp45ljrSn8MOMT3Mqmci5nvgBzqSPAzN6RY2zXNbURq1/EtYro27pNtMTqxwJadLdeDTGr2DQb7uP6dc4LeO9wQugaIgcsa1R9doGqaHOtJhF8jEMOklo3HsNW8y2wSxaIDGQiQZWYfHki9gl/q89NJTP3tom1url965jMp5KV5R3kH+XZDw/G7/fy89/mT/qMFit2Kcc43qm4ZUNes7KY8K0A0VgT6aGqcK6N5DAt6mU/zpQp6nV8CRgMgPTHvLO9EuWtunIjBnd31WrVODXedcJrwPrNBifm3m3Ocb0gl09MYbGnGe1oYr9WA5oRVCgBt6KSOofyvcvB9w3mST8U/1nmtufDyco0bQO4q4P3D16p3nXPtrM2mkemOWf3u3d+993uK3w5tEtgksElgk8AmgU0CP1oCUel+9NV/wYXLVFUVQh9TKxOf+KdfCKAaIJBVobnjt0BMhvALo6p5a5nHndkt4EumYQXnkSk1uFGCKaH8+f2Ca4y6aVkqMmcA0FNC6b4BBk0xo6mvjKJpZVQ0NeW95JoLgJqMreaiiVepIirjMGyBdaqg6hCrSaxmr/FXVTHn0yBHqmaqZRAaCaIkS6m2+AwgNIhJmRiVuWr7gu9z2hxMJzurcMIqlrV6prEyVLZR82jVS5nZgFHlJVDVXJm2CVTtVwLJcI/5GGV5Rkts2huBZJhejgucVRLHdi9BrTTl5VNQLhskiIzZ7zIPnFQhAafRVcsIxz83VriaHzpZZG1rdh2TUZvRhLQF69mxmEk1WKoThL5rHj1tKrKlDoIlHX71vwFWf0HbBYJIAuD1evsf915uAakiXdmmMPbDmA4q7kR3c6Mmvwq2IHZYR80YZckCwnTQ9VNQMmA4LfCwQrdQA7oIVmuIWHtmJ4IgdZyhw50XRO3LZM14V3lfPE8EVRbTPoWaHwSVwbEdXuAxI7TKCsF9CVaS9kWlvWr+Qepfprn1aY0cbDlgVnPgyD0mxTKr/H5l1QlsBWCZCdQz4ZwD9ErRZp4shtVLIotlbuuP0F+VcsqxP/wOyJ0xLj4fnlW8fPrV3uHHf8UQYDqdTRDWxjNg9Rv8i+++nfFZDK5t6ObPuPKOXFNlNmIS1nqiYGdorYsxdGPpLX6xlXM2bfx0IynnasVgV732jtynK+2P81hzX01/HXaBqBtHt2yI6buauEdxKa2c3LjRisGytOTQnFgwd4H5r1F+dTMISBVYymabUks2F5NcAfAxD43DROrVHJkyiBKsC8HDw2ne5k+1/HaGc9nMojyY02cA7d4hSWKOzIYajJqxfWE37/p3B/jX6jMNCOR6E8U4V88AtUcHBCSiI251ODfu305gOc2n5WjJT+oDDTxkbh6/4WPMvAdixjPVeQQnmg3A4Pic9eUa6wKW7ff5X9bWdaOFAvOVeQtPnGs07RVOuq4fWX/JqT0bVY6FYNiwSX2x5rMJ0l0MQewTE8Pp6DMPo5q9a4HzGBSb+9VrCpWd4YLURC+Y8v7Yx3o4Fdx3IXrPH7tvXf+T/kn9gTZvpzcJbBLYJLBJYJPAz0cC66/vT9Cjqr1iJF/xZuLvd4yoAlQ0B1bFr5mnQEyVSExnahbVai++Q6ETqF7oz8q5+FFOawVAKnMCx/pHovPisyrLaJAU2Uzzl6q/nxOQ9QIfVSNxeo+gVvApk+n1shSyowJVzVhlR5u2puXLImraF6ZTHY/7d0wix04tg/YIXANMBML2lbosO0wOx2V7o+pY7kQwlcW8sl7ujT+puqf+b2GlZEpkMKv4G2RJGQqwk7JmvTWfNiKwv6nDYE5KKm0cq1Tlbt+sT1VKhkc/t0Qr9jq7J7CUmVUph6W2TCvcmQHbdu8TQy2QSmHeL3A/ZCMgQx09s0q0zG4daK1gxk+wYIWLXRz2OMrxXJdIv6OwHsCk7n/4t0T4/VUKks3cf77be73RH/XvOAZYA2wt+Oe9BdBrtnR+lARax4X85jutCW9MaaNjziAGXAo2C6IS4dfRs61us3Csyrc3WbBmtkb6LdD9ohjbTUGoQGAU3UTA9b7l9zb3W9Yuv6pobvxMA1RV6uuramTdmAeHkXUwsrtBa1TxC2KMg5ocpgFsUoi+M4A0r+Xsv4DK4s9qyhsZMJlbF1W3W9pGPzoHZ7+mJrmAq5Snuflqd9a2B2eOjC/rTs/nS7g7I0h77kSG/F9BrH5Mf1LSA5zYJ3xWH6ATfUKExu84ZrpYrV1OH+1rm5FUTSHKKKPLKOOQjaVpe5hhpZ7ngG10QQpaa2Yr6JRRTf+47XFyrj4nx2/ntxtgsqUGQlpgNf31kZWNq4JVAydp7ptAY7Ck9/wWuOqrKm4gzO0AACAASURBVAB+YgPKct24en5i00NTXNLFHBG9VzCbNlJXgkGlvaaiOeHzhN9HTMOCNf3kHVrT2hwQHOmIMt60kjBiMVfcfz7c++Z3GNkyXsfj8H0PGHRG6+d+csw6QnC35GV9xo9ZNtVEMjUI1n7Zeae5Lh6mb2eBeB69pcMaCRuFWi5VkEirOl8GqGZtZFxTQoBqQ+ZFYmFVtSFJdGF+v7AOE5Qpg90xfOZ+Qy4lYJJ32e/sTHRuNjKwwFQ4erD3icHTrqJcbuHzl6u9w/bYCyeL51vOn379GBD6Y675oXq285sENglsEtgksElgk8CSwE8IVL8IWdUFjBgzOsGhhOWJkSXHN0lQpsKkpoc+lyiv6o9H+IveE2VTRVXfUUGlqosAKcZY6Bgql2EVA0hruqp57e1nldC3va9++bb34SMshGlqBLayF+gnKomCVv1jP5hX1CjABkmicZrqGtSk6S1QNgGKzzChQZfUJXvpS0UoQYxkIGVE+ZT1DAcnq8g9ibBJXx/5olpkHbJwUYo5IMDz3o9hfCsDqzEysUBVRdpgMB6MUhmlu7INw0N5ykUFXuCqHiqIDekSzbnMa9LO2FaA/vl52c+kx6Bc/WkFk8pVVdJ7ZaVlesM8clwF3HdhZiFYcGbtZ+Nbq3xDVlqhPnMBZnOhTGbS8oRrLrgYFmpXWMUbQBsgNozrwdlHwMz/AZb8enATii45UQtS/2snAHJSYV8g5UDmNu0rKA2rl3bZn8WQEJjGnKsBeSrmBmcpW7oQUbdb+up9jrpHI4x2LqwrbQo68neTyZZJdLdD8Dr0MAeTJzXsdJnohhAbiQYheW0DIxV82i1NODWMrNdezX69T/BZy4Qlz7R3gGrBaVX8/din8h2UpN+idb69EJQpbDjmtpGD1y1Qi0Flvrf/i11tWhuuC8YemUb0gyxs8DCqi5D9osLP9WOSv68vKBGbDzHnfmMzImMZhpCct8OsWr/Atpsf+SfXlIXueo935TuT9NSbHbC2fe0OJbot5xJtd9rQ0wWRgsJnc5zGkqLBmOJTys7WCkx2LwtKipcnfEddQw65ZK5tjF+464mqBaT6uh7j1+5Q3cPK3lFWhoG69Ws1+FIYeQIkPTyeJl3MMW/3Cx7DkmJKXmoUtwYeckTvzeacJrQwrwcHBDKCQXUDRDPidFT/VUBxWNsnTGF/d7L3DUyuHT/T1Jr59UiDfJ64fk+vmAPU9/nmCmZU/1O5Tee9XCQm5ETnFVoaCImnBWyl8FUm9SnWC0JefUcN0OSTOfN1BRGL4GX9XfX6uBoV+DCmw7bDmk4To5cgaMy/F/y919ZP1xpyYA4LVAtSZVMbaKySqznwU1hXAizx/Vv514y/4N+1ZF1rlGvmnKBjOeaW6I8FqzOX/uhHn4U/Dvj+UFnb+U0CmwQ2CWwS2CSwSaCo4yd+WclFlCKUNcGhv9UjoqQXFKkQ3mq2yzWCP/TAAEaZzycUwA/o/heCUSHC+DbGxwulLZhGIAUIM0VK7r9BnUdR/AUxW375V+7Zz9464Och7EPVE9UqGdsPMprc/4aSqc9nwFmwhREyh7lFmVNJFOQZjElgeKypaUAcoFUALWYy8JL9452gLNZNGTKrlinWNHeqx1LGmBCHkbT/MsCCSv2xZFRVxNG8LqBjba/gMqbHAaoC5YYoEQi6GWCuVWWtspY+iJ34XtazOVRt1WNyOCr/BngKY0S9CXAlOxsmdrGaykSz2ZaTHIx+nw0GByFgNpirACIY1vNhicuc25bFqKdsj831ayZaT/VL6jv9uLf/1f9eJjUHZY8IlnTzf/P529y7gv+kzrydEIs1LRMWE91StQNcjc5rLkpB5JeG7Wv2GxNay12gcQGwVtAMokNTy9boxxqw6uyMHUH7rwCKmCKMA01bxQu/p8z2fO/zZHjw3TU9a1v0PVS5lkGdaKcLGOZTgLJW8+qPs35Ap6VMECbt0ReDFR9Ve0S6m5jeOuUF/YkmzGZAGNYZO6ddAjB1XWSfIYCbL2Hw5/6U4SXr0SKoXG3zZIc8rG2O02ciNx98+Ju9/UuDLGkezwWA1ddP/7VmwGPS27uDvd+9ItTGprJddH8Hmp2DWgAoHJs5jKvPjUb77fFE7u3+QUHsAFXnxi0A02MyoxbzxLqRSSXuU9PMuPHlhhnPljwLtE6YoXftHhrS3OcbNqmJ/u0mHSfuBaq8YzbPXH9+BvLBph4apfcO4Eq6m9cX5ihj8MLu2uOD/rxZMI2ELYNJWpr9A/w82XWTUfWZaLtw1c78u705wcdW3rLmwCewos9syjxx77EbheYLFVgj0HuCNTkHfOZ4jdFzyzo2c6rPHr1Iy8H7vdSzAFT51jDXteF9A9o0yRUKBhgLTI8xLda016tMN0ML9m/4/sAxHkwmsJH9DpTUsgUAatsmtYylNTOslgb6sppL1ZY0yvAD1+ujWrsCIxt3E6mrbi2QzktbbGKc8XTNNX/4sh+/N9m+55p1aAOqf0I426lNApsENglsEtgk8GdLYKfa/tl3/pk3+CdcvKJ/lAGSVEncpXc/W3NewdWtLCO6wgVaURnHxidVfRDoxkxXQDk5UvWRM+hJLfsKhAkIG39PTX/VdS+/4t6vVL7UnQrkwqjEjPctoO1ccCqI9JxgE9D5hAJ7CL2rn2ZS44ySayRPmYqa+JUNrWJqEKfmVXzUTBDdxnKN3BkFaqIEB2NzjWa3qkopx/vFVhzXhNh+Csb17bLdMehEcT5HUT7ioqSH4XhS6WgrLaPGgUQfpt5TGRzu8V7T5pjaZjGNmi2fmtoz+KMgLlFGx4zSsUh7BjyHmORcxmIi/FqcoLqmypWNbxV5NxcCpBWvnRrycgUuiplo9P22uwiarw3x2VdAJT24JPfmL/5PGkw6k0gLpfP57/FJ/fcM8G+KKrhnMX0FqMVrsrm+ZGY1xRX8CSbr2GzVmvoCAgJsvKPMiylcEuG3HB0Xht4dcNsmQwFynWU6O63TBLIrXExmemat/oALMDVv64yDss6cLcCKrGKuKqCmDWEKC6CqrvvSskBWVafH+qE2WJObDZoIA2LDLItg6KcsqtfPvRn/sLv6tWoSbFTgYZUAq2H1NKkEJKUMc7bGGH9yceqva83ufmQxtOuRcRBgvrTN8xkwOv2LHNrotts+eqzJdoOH9qEs9z/+C5jzMe8WsGMG/Pbpb3k4fGplyihsbeG+soqv9azPhNPxQRNRjxwjPq5PHqhpsb6lPj9i6muApYg1QySY1Td9BUgSUMq2xqzfLmU99Jif+q8aGVhXhETwtg2MhZG1XQsxn6eNT3eYpAJUDYz2iEXHNV1qpGDb2QBexycvbF4RRfgajvHG/KcEyIJtfYX5fnr0ExkZqEs/Vr4fyqgC9F5p7AuNEag+fKb8a9t3yoYYwDTrzLkKo8m6eHw7Bajin3r4vHfz8iGxAw4FbOb9dXQyNEdhPWv5X6sC4aJ+n0JCQ3WZ77RwUJa0xrQ1j++GkAa8bq50/4CAUloaUKLpZw7Hv/qIdh3uw6ZmqhwFDB+OBYABkowI/MS1mvVq6m3dr5RZQ3zGiWsfqGEloHnmekuzPcJizYjT9jwqfFg4Q9Ymk7XWV3tsxjvHdq8+Q3YT+ztn//CnLZoJ/4PXbhdsEtgksElgk8AmgU0CPySBv/Av65+zy/z7TVCFwYo3+EQFRoMu9cqPAihQkbpkfC9lHQCh9/pyoewlSAfHDXhkDtXs9SdvoSanKD7xVzViZplA2ZWwg7CwByiPpjiQudUvTt9TlVB9Uj9ibXipWbA6DOfChKg3W6d+sYJY7jNIkhZ4NyiA+n82B2nNY/U7LYlXLkzGROBhRGGB7BtA8A4FVRZGQGu7lo/nClykDBLVOIC5+s6yjFVZVHmOoiyhxVvzXv12VYLDclJugi1FUVTzrLzW+YyCsp3AU5Zh+bKxAtUQcpQTH+CUV5DdwC3dNEjakbCqldPOJze6nNFNGSWjlYZ1K1gomzqgVQZVLXjpf55aYGc6myBK9p2cmwe//Hd7hxd/DcaQTaTcp2/3Xu/+LwYAJnX6UzDXMp0VsbwdBBVQySDum0ImJ2yIdLkTAaA6CmtkNillDHpU5mUYWH8PiM8sDGVrWc5k58qEjwkYKCqvObRv+zudjRiU5Uz+5Q8bM9puNBTLoaoHgYmYFvqzPc5gAyQNolosZ8oZe4HcKBhwolT51pS58uC7AZMyNoCNKSf9Sb6W+r/GNJtrBLH1HZRmRPF38ovK0t4IvXIPK96Nkx3wVv//DoOarmdAMh3KiBocqQVVLvYJ+/H9K8DqBamHhEmWf0+ykW/+n4LWIvzxRx1QIGMeIIrUMyy9xo/UsOZbAO5ACav1WSBIBXCWQW174huaCLq1ZjCCr2a8rrEUzbGwsT6beObc3ujLihlufLTtS5vgxo4ycd36HBHk35jGBpPeO0DrZ4BqTdNbl3Pm/IznFHlUNUG+/YzZ7mc3QbRUeISBZUTwUX19DfLN+pSJfMvYaRLLs0eGV1/Yu2Puv4LBlYV1Y2J8PAXQeobi4+rGmsGZDFOEEW/ypepjukIPCSi5KpAzcyNAlZ065ptxmx6Sl/c0M12W03yo9qHrByNf5qZg1XYp2WPLYu25WZnNFt6m2XE7MjmqOawHqzM2dgPI8T6MaWP6rkjGsqy+dI0omBUMuzr4e8EkuOd3TZVlo7vengN+ZVodHs2fF6C0pspvZkbK7uvP/TuXmf3u/u3rJoFNApsENglsEtgk8A+RwF/4l/XPua3K6foDvrBLCBWOFhJMECWAXSLgomsn0BBaoorXPRer9Hnhh0vAn1iDexIUSX1cdg9WQjClGeu56VcMWsIpWdF9zXNR/swPqpKpyatmuB/JtfoBoCrQ1ExYpTRKZdgvo/rSDkEbx6/mXtPfxEc2ZrxlXFX4wiQY9AR9R//SmMdynebIKkXxK0NpUh2qvlt215QzR9gMR7UT+Kr7DaNjsCnB7hFKXFLmcJERSC1H4CwgD8ts0CPN9yxVUCnoVLmV4YlfKi0I+ETx5PtKlZPUDZrX2k5BquB7IgQPORkzakFAUvhYRtohmK3ps357y/1SkHlgf8O4DeMVYKcs+CcmuEElHUDL8suOSRU5a9Z4vnfw1b+DCscUVD9XnSGf/n7vDSb1FSZ1gds18aOLBhf6z8TTzcRyIEi4a6RRwUAcaBs4qTVnNhYMzYCVS63CXU9oPuPn2d/xUxWYOaoo3WFAc04Qu1pkg8oq2aaAqwFzu77vbGFdCAN8VaYzdjPY2ZUYQBhjxpr9JohQEoMK4Du/cjwXy/R6rLYIAarxPZ3rAygLTMvWeo3NU1knBI1jG0bXa2R+6w9rdOU9Ut68JUVOOxrj+QCsFWk4Yu0rgbqWPN7LZUCu00C/b+eCADETdx4K5lq9/Ju9g/N/PnLk+N1viQb8t/iu3pZIl4E1+nSGfZnD93sY3VkDy71ghrkpcgNS+4x5AtRpumskX+d59mU0fR0zYDesXPM+H9ZUDWYXEApU2Ux7ArUZKCnzPP2vL75uC4ksboonrUTCpPLJtZoB32BD67JQhrbF7pt265TUUP64+fZw7/r6jGcboY1O8AkVMBNI6YkUNdZ1csp4pH5u9CHlqNPWB9jYp+cPANaPfML0EzDr5eUukX0FlG6nPQFUX4nse6T/6eH93v3LOewk+Ykda8b+0aBKWhcQAbiZTKkrgZO4Piym5rvmWvUauUrBri0QjNYs9/9l7024HLmOLE2PABALEEtuTCY3kWJpozZKKqlVVd09/denznRX11FJKm3URm2UxC3JZGZGBAJLAIi53732IlNsqihKLM45cxwkEoAvz5+bP/ew++41swGSZsCh1nOldxHsamy7rq2z/3LqsKFiVbUNMbOZU5D9NUaF5xUCoqNKlp6LFqgJa+rpIY1tpMiIhmFV52pr5kktPTfVb7JgO3O141ozBlNFOAxxlA8sITVUewi9f8x+lN81nnuw+lGM1m/bW6C3QG+B3gK9Bf6sBfAV/hOngOO1NregERt2+HDK9IUZ9HJDDBgBhEhccfwAXDuW6wKQNOOvDQGWgDcnOSKrpv18JUMCk6gt1rE/vvgCeR8xVGJqd5RAiBhUuxJaDht4qAxPY9hU+gi2wlcxniLxT0BrY1dwOPfYH0xR26Sua3g5eU9mWZD77VALEQDnmM9wB7ZysZHGaoUmrY6F1aRNwKLeZApdArplC7IQk2CKYydmt8V7wSiErSGhkuNfAZL0HUAMZpHzur+n2DBINhSvxbK6u/KicegaSDVQ5RioY21vfdr+9tztx8GkGvsZYEa+ClBttVMNGnQMgwX7zSWrLVBqzMfB8elB605+RPsN3ciBVWeHx5/vtg8+fcVGXgqkbs5/ruv2rm1YWKDYqGL0HF+ZobxtWo33WG3QQU6q2FDHjxYAdYeybVi3AM4MWpYXu3kFXEEiHi1e4gRKBpWAXRbH2U1ypDCuVyVnvEMlSGqZeGnH+9AP9oG5JEEO/aNNLmKAaBxpwGMAqJlOA07J2rGlASwgkrsK8FmDubG/bquhNNqI7DHtcg3CmHk5MaoGqlrvzLK5/o5rdUxrO39+czNXzKx71hhXgGeGjrtfzJaBnO81fWkk1uNANQbU6e9pDDzTbe2JWdUgNaiZvtNt3hOz6oKh2gjKjfvBttZ49jGyv8G3QVdOz6fYkCabMMlVE0JrnS8ZcokbDSMfWbCV2gAlx6zmmQWA5fBIhWEuaQPgtSCkF0YTAAyTClvsiZzEclvur2ULaqsCcPVJTVUnVMMUlMWZM554hgkY6jhzsaIbgfmRfo+U7tv1XdX+SuBzecG2Gi9kDpYkeEtgjlCB+YliYR8IdG6UgGzrwJMuW5czTXCdqSQXY0bJi3YlL9aNO5vvqV8b3fdLldvZdSZhMg6v1Nmz1cRJlWApLay1jFwxpQKDuxoXS7GVlKehwioxomhjkOMmPhteVpNivvi5yMSjNrkuQHlgGTAjDhBMpCx3W4TDPJEDQEmSRLb0RKYy6pxKrIAqjw+24/dC/UMeTGsDPwtS+ZXf/o+Myr7fqP+aIZYzQgIfOf3f/uqB6t9uw76F3gK9BXoL9BboLfDIAh8CVB8BiI/DaOGkUINWEQ0AWPmrTkqpdWN5bbCKyHPJynugnQCwk7FkcMqwtCfZ775IMmS0SH0tHYYdNcjSbzmYgL0DSX6JvXrwUP/IdzpSnKqzb1o9GUA7BgjCwIqRBFDCTOAOmS+TV0o7eK12SvVmOxI6gYNwggCJyG9VhjCYQsvgvXA8GwM6JHER2wP0tJ5SODiuTSYJe4tzasyGXJlPGoDZVb939R2SE6YDxoX4UiTMAFt00ms5cga7ZmcDNnkZX+rT54Yk17GhSHfjDOKWOdaUiYCSDSMDZh/OD2barKz+aVJkVrqMjTEU7FOALbjqkqzBmMudxQetDrCwcFsDPOlgjSiwhelOkIX6dvwZsakvqr+RPHYXqoh49mPZRiVoOGkjlgAQJi/CuGbfJkV1bOjWRIu4OCllY9Bp1AKoaZ8BpslQWvCrsYUYHzbSADLsqA9toAowAADAxHIeRu4xOI65Ec6j47jsC5La5rgDWG0sakkWvDaYqzIe7o/2Ma5kQiGzBo4pbSljYZnM9ALUceEBE9YQpCNuLwPY5+cYUxbCfkrWa8kwxwNI8AKoRiLq82ZP4hrpXwZ3naP6QDws8uDKKGzZMEC3yYZLHgzoTj+y85WJ6J6LXqarwfdhQsMWB/xtKYZ4+/i5q5hVA/3TN5JgSaiNEixpH/vY+B4DZlHNDOdecKZgnwfXpVQHuplcAxWgqWaQACP/5XfNRfieo1+egIJ1FZ6hXA0snWufSr5LFzgxqztIsiTm1Qmb9NrTw41hxKSaLa/lczCRPknOBLjlueIJKIcVCJhqwx0lSDJbuxxqf7GpehvoimLkPTtXjKn25zqkFitla0CxYiHPxITOlIBMqoRL1TylcxuxqWeLE/VB8FJt7Y0paQMzm2cdw2MpkHyh8jUbSYGJTj5dE6Ma/hVZcC4+d9G6GyvJFuLac8HLhe4tlxvS9efZLm7UtVCHspEn8HyRGwj0HYQoWM8OB0mIAU0W612egTpOK1zj0a7xSeImYmEt/a0RtLm61pEPY1umT8gOvCIBnfuB3DdrLc5hwjI8rP/jlazzERfXzZsL91e/MmHy8bT1V3ei37G3QG+B3gK9BXoL/P/GAle+4wefUUMTf/tsMwcCLlh0qR+NRW3cFzVGcRcoEkJyTXw9jopwE5nr3v62nRpiTimnEiYjeAcgS4KlbYCqHL4dOUkHAmgLgCyyPTV4eKxlamwtmR5MLEAO6e+B0ChgDucHlgOGCOA7E1Nhxlednpb0j1qIB4qRxQFFfosEeQyekfNo/ABxpyZcogI/XG9qkUaRmiQlrnsKQDS4CNizc+2Y3JwPYJgO4mhhBOxBP+Y6tz0dk1I2AFycZ9abWAPEql/0ifbcvvZje5hUY53yNx02qXVsg83oATJe4l7x+pzUicRIgEFrE+N7GT/j48XvD5BFqgtAcXmbMK5e0agzdndcasC/vUoODstkNNRGnvadPN8NrknyK1bVctmNYlJPfyb7vuljkJE5fQlQ3ZIxYXD9GzBIYzB/Qs6XSH4dj0qHGHkcMMxqQBvbF31sFzidMfi0cUDfHIv9qvaj41fZLOysr6BZu5xMkjrxbkC14kMB0S7LE0O6XquPBhDOtIElv+zbKD3HN7Zl7MXRHjGquUOCiApOGSyWeTzeaN/9LVbW9i6g6q8+QJNVtgRLgI4C7n461ADzNeMaJmYV6bGndcymVoImpbGJshsQyzmFXW1MdzpTL7Lt2gxaaJK4njX0yahOe2GTkeqsHgisun4udhVH9uD33fq+6qwKJQYDXw2i2LVNBBUA9nj12Mt2Zj35WWwo9/IFIFQPIWJDLdl3iZnIoh3Lqj5aJuyapgBG3Y9VS5V+Jny3JP4FVHd1nzJO2If7iE9vZ1Ab5QRxqz5d/aYcDW0D1rNtJpUGTFKo63Nl752d7zgb8LYy/W6LDV0DXgHMipGln5uVaqGuxKZq1so1gNXGUoj4XEB1qBJEkwmxyipxo5qpgz1lvVVd2JXiWA3EVcrmfEYdVcAhIFWspid5gI9APgFM/TvxFlK4CAgvzIzWOHE91cSoJn0Zz0OQP6ARTjSTLSQ5aqWUAJSMa5IocXUAk7aj2VwY1yRG8p1QioSWcXuFLL1GF6zuTP1CBszkHYxqeNxMytGHDCvAMP/lebbUJEtEyx/HqweqH4cV+zZ6C/QW6C3QW6C3QLOAXdGPZo42u96c8r9sd+ACSZTALMZXAA27O3nhOCI85E/9WGuQczGz78p9Ib4s3T2a4MhILCbHzqVYirga7Wk7gVnOZltsCWVbyBys5JjGJ2T33ZMMlg1MguirkxEJNZLQCCAB4CS2FTC5oO6p9idmE8CLNA8mk/hZ2Eb6P5YjSlkb2BGAJthmV4ANiR+SWGfM5Tzt+AYX7MkBhvl0bKj6gpQX0D0EzJTjDmvaSi9gG0hKYkWtdFRbJHcinpS4NkuG9SazJ7VbfVyy+PrYYX0tV9bByfjpmFskiSznP9uWdZS/oS0yg2I/WF5AYA0R2FP2w96P0GXVLgUIpzSHcZ212tk1gBJvP05/mEkW6kclWroUZbW1/1Q3vPE1nay03b5KAiRn/67kSa+lPYC2QX3hEpqQgb3OgI4NGGVQ0WT0xbkGiPIdt7mAarXeap9m+Df2E+CYPvpkvI5lyQScxEm5qI9I4OacarlnTuhPDdjHaOMkYSqbVMsGuiXRNevnV9nbjGVNELHImXxb4hfGG33UeuxcMxaR/JatbeXcYYlTrfvVwCE2C6onOQ4AGEBKPGpdOEsPsk9qrtZEgFElYLUArLLRJpMwn3p7EIDcqO2Zc0r2XcZrGFBLcnU/bcTgGbTTDWfkLZlzsE32lR22Rkfd4PpnNTaUwpuNdZOu33lVkxh3A8ZtsoDQZnLibH1YmlfbAaaVLI37yBJ6lA6ZArAMWEDVCc8425DQuWbazlmAC4Ay+eVMwJwDrCyKC0xY57pBykFXmDTi+D7tJG5yHi89H4g35RkWEJ3+OK5X3wGs3lbH5rnD5eF+narUjBMqiW7dUrZfrLWcqi3K5JCsTazoWuVstrYPdQukbFYnOe9K9bhms1MNzVm3ew0xrCZeNpLY7+oJq3v9YiqGdi6QquNyTpwmWyGknVfGbPL6IivfUaPUxCYh0lxtrEoijzIgDCWQU8DTkzExHnGoixIRbwQMXZjG16xiTXnm+Moy+QGoVT9038KQku+3ZRVOiR09rzWRwu5IkplgBIzS3/PLc0uJYYFJBZbWuO99F9jYAFXOjxzd3M0Ihtm33X1X919G00d40SPOgtYftfYRGug37S3QW6C3QG+B3gK9Bd5ngfKK/xK7xOnNu2SEltS12MByqv9MU8y778vzilMRd6AEmf7Tzuy5/8SrSfwr5rjND2lDQwZ9ToTKbkkLvBTwuX8aAEtMq2NBlS3TsatiBXBQjkWowVw6iYbeqZOahDewiC6v0oCD/AvOSovl+8OkxJk+lwOYs8KBTAmbEY6d29jqbugYB2q3KRCH6pcBoABUYSs7mSJnDZQBrshrSX7keFJ8bjt9cV5hAugwQHKUujBx4LSd2c/CEDhYyfgJYyo3ThvBQjijsBZa/su2uHVmcOMAOzuw+ufyM7CsgE+fa9btizGGqaXEhuPqyt+iXfNzLGNb2ETadA8D2sj2a8aW31wwe/sYVEsyZOqq14fBV9l2KMf6+pcFVm8ZFFJK43L2q249+7UOoFmAOm62pr10mvqPISABR7ieiUdFMuq23T7Fd4tRLQY1mUAxhlG3x7A3Nosbh5OSNkFVGNL8S0BoZY4qHtzLDaBtDGxRbbm96nB9j/S4DlnLCsqlu9xO7g//5U7/MAAAIABJREFURqKb9gPuLc3FDY9uWP9rva8tNB2LsryV8TB4v7o/PRrcbjpmdKjPhpZog1qqHJ/7O6Aysw3VS/dLYMGlTooadBImmlM67C3N8rhp3YFCb238tBjtBqJ9fk625AGT49TslUcVZq/7NghT57R7SzLgTwsr7ces87Nu884v/Jk+12BtJm72YLG660Rmzuyb0w/T61PNmAIcocDIcLtqzuBG4I16yI1ddVIjpMK6eb0/jKz3zX0GUHUyptLMM48AAPbIIvxA+50T6+BX2kBejMnZl/ud34l5jXLCZa+QG2sugOOwDVLllX4vpqq5eiqp7hxGVqznzkG3o6Rz1FV2CSYkwdNTDeVpNzgWi6pnhuP1BSZXinW9OBfAFfA+m6p0jH4vNd6SZxcQB/AMkNy+3OvGQvA8iy7E1C4YWzyXwoM65vPCSZSC6FfET9OKEjBdkHnYcax5ZiSaVLG3+m/XYJjrkVjUudqY06InZsImp+pqVAltCibDBiibhExzlVxa0gIstnYi+pT7lyeDryOjuiTAxMMmpjUqBIZLrki7adv1qcv0oR/0iiN5IH/o1v0GvQV6C/QW6C3QW6C3wIdb4MqV/vBN2YKZbJxmEmMgbyVJRerthacsp/d9jTV5L9lxzWToqLtIZ3E55GjDKiImw882MAOvAeq0/QzGQ98PhTdgFQ/lZMk17d5R7OlADiTJhigvsy9GFYdxLmcNie4NSX1HctRItuSyNpSaMVBOnCeso8vgyAPEEcLXd4kYLVsLiZIIBDb2ApJIy/e1HbiLGfyl3khjr4+VYMksbTIJA/725SDukWWXsD3tB4jFST0QluJ4gCwnPwLQVn8AqkmSkpl/MhWTxVcY3KBjCTK2JBmJLdsG8FN7dt/BsImndb1G2QsW2AScwSsAM7JjXzNtAxDF2InBC7tr4AtjSv/sxCY5E2CG5D4Gqw1JwdRyrHLi8e22FfsWMKddkE2CkSrbsC+4ibxc4Ehfa+gp2dHw+ss6kTtxepErzl9T4pwf2PB2YAv7+XwAbUhQWWfsSDskPdrXYTxLwIEDMI2qqZVqw5ulbgyL3V1RXlfuqAEy9mPbONOWTtotNp1bQC/X21y/QRF9UdvgvnKj+cj3xiJncD9O+llwXcfxxA8+tU0aVzzsaQFV7rmKTU0GYTbk/NCKl/zVMzK503zkBjI9Upq92SdJaQyEDTobcivwaT0sx/Xg8wRNQC2AMelpfJ+TNdi1VgESand9oh5RPgbkpr6zi73/HN2w0KAzFrcU9+pxEbBGQrLYoJ2APrk5WEeSqYmSK11XXV2uM4chudK7P9XhHiVzyqmFeU9cMN1OnCny2qsSMwCfilPlkFZRUKpGs0pmMek/baFk0H4GkljFygCBO8XLL7RtRAECnk6OlOORIZj4U5513Neu/qP9MBPyfJ4V1GPm/vLEhtYBdDknAOMloBjLssjXlZMhYzBxtLElIHVxJrCo7ednu06otNbK1XJH4Qb73d6hmEg959abiZnWzeI9PVfOum2pQIib94SaOktcKs87YltP35t00yWJjBpkZJSNKz8v43WkyTra1LkLEDOZmLuC5yVwESVMICUjBXYVYe2SCQwblHJJtrbWwrEu1faO8hT4wZXz0vpz7Qcz6rGgf108h2eOpzYBwNReTUQrDxbamWksIv91XmNt60zAOtjIE0fcSRnnHJ9lTEyk/irHCUxu9V//3N+xXIgPetHTqC16oPrnrdSv6S3QW6C3QG+B3gIf1QKFFv7S3eI6xH2oKpSALTluxhIuA5CZa/5o47DgWuAM2+ny9+TEGcGS6HcTXbGuAVq2WQNEAIQCTady0EgIdKjMvftCew/kJILdkNnuamPYAbLvIsGby9HCCaPe6ljLaBemckwsqgDaTN8BkjAUsIcT6ZHJiuuSE+UU4pxTaoY+spx+jUk0pGM5+6SWHwCOSaykEwTOuDYqYBFpMLgGBxUfVE5nS0jE+YwANQW8Eqsa+xiLagcApxMWaVmT9QaoxnaGHdhQ58y2xOvapgaqYUTJ+ssF4XRYxqe3Ubu72gkZMm3jnIeFreuKM60dAfLEupqRrmvmpEk41lwzLXQfWQ8rBvjhw0G46g8Gg2ElU5YvpjFOI/wKixVLe/BCt3X4RWYMwkwuBD6mP9QOMHSADfbLORpsuknOL+cYMIlWWoJxgKjjUNFcEqdaI8oyYDZmWw9eXGt9IRY2wLTFSIYRrY0MGjlR5ws1WDDLadDK/pkkeHRTsG+AYtjKAmjFtMZVDkOUsy+QaKOCqAJaeJs5LVc9LGMxNT6XtGuQyUDjPI0GOTFmAnLBm5Q8V9cnHRnuFX+UNnP4lvkURtYUZG3f9iWJEsuNGrWONLipx5rpH+JTp3oTeFkpbipONccH9D6ylRlN3RtbZipL9k6mXexj0J8JJNa3sjVc28Hhp3Wpn9EKwKp4vwe/U3Kl1wJumw2wjcYiPz32YCULFA90P3AUACTPC2fdZZjI9CRKglFNkqVMMqSub8l+eR7YLAJkBrV895SDJ5Mcs6rjEO+KVNjxqLzdkWQrZ7wsBIR97zERoHMHpLrMjcArDCm3EZfRbcHwMiz0H6CUfnFU4mVnqsM6P+fckPJqbFOuR5M0g12VndnXdWGIoi5QR1bLE/0Qq6nswYxx5nOGang5lzR4JgZT9VrP58r8y72l+yhdLrYUIG32VHcas3e6QKdryYXVFVjZRKnWs9bP/QDSpG9KSaXwoWyTRF3bYlkBnPCd4WPzH5Oe1G+dm30NOM34UVIp9wexLhMkKoPDJKlWcgyAaaJqaYP0SBTUUd/8t4krBH+bPhJmwbktNHYTOcuLZQG1ofc/yssPp9q/7o+Psnu/bW+B3gK9BXoL9BboLfCBFojP+2dfH7L6sf1wn5PXJo4UgrGRHBvHm2rJFEchOMbArx20/YnntxlWnG+BEFjDI8nkjsRQTuUAnsqJJSZ0V4B1AyDTGxCL77dSfBbxbwC3C2bK5YBSk29HQJWERBeSA9+4BvNKNuHI5gBie6IsDwCqOKlmKuISLfHAtB8sKB3Fqd2rGqQcT/lHBBAlnxNwdvUT7Y8TihwY9tQSWvACGAK/BbbS4EYvlsEI6qttAXOJRK+SEcFoGoPZMLGSM4oSX6dlLjWp9ihXQ7/pokvT6AtxpbC6MEgN9Dt5bV1GjrMjI9EORCyAtNVF5USJM8PNNKNLFmVfT/aXe0ktWvrNb3nrdrRDNNqBZbmzOcOmOvGR1kMJ2+8LQ1QIy9cYTLY9frLbPvqSdlSWUqdSVobfh/8mG71n4xiomMkF3BcyrvEVsApzygWANVUsakad3walxmt05GoKxM6yAS/bkVkYaOSTCkA1IHZH9QYwOUkT7eZahBFinDbH9LGbwIC2LrwvdOyVJmkB8JmJhitS2Y22dy5U4yAj1eWYzfllw5Ial2Qx/X0MXLdgaNrhQAWs3AuPJ8BM7tEcC+muB7/eMKWJ3EvHtT63hH4Xm2oQzTUBAVamYc3mbJk1E1gVYHVdUMe4ClA0lFZH86FjRI+jrao97Iy8dQd6LgA8VL0MqxrAiCR7+/gLkonfNgK8VLzq5p5KF51rzPAy4K8xyfXzIApg5A7kulk2K1CHHJjNXTtU14pkakhrMRsqD6sAygC+KvSJruj+IibV6mfsoTcgEuCa2s4BrI5b9bFykblPmQzjOTgkZIEJPE1OEUvvLMDnir2ntqq2RnUBuKZMl+8nLVtQzsYTZ2Jwp5fdg9dhUXW9eCBp/K/OiSTVU3So2quThcMhBrrRtxXPulxIKi1kTl+dSEkPjwHJmBa6b5Thd7PaVx9G6jOZfwUHOT8k4D6/iilFXeH7fd2dCByT8AhelUzAANASjGtpEm1pqklyXMBoZglyFpXZV20AVDP0A2JJs6ReG3TCqHLX7lgcrGctv9UXFZfR9Qnjv6bWq8ZDtAewqQ20Bh47I3oBY46gSrIeAzWVFJnw1ahzQG8u6l/9osdpsX/1Fugt0Fugt0Bvgd4Cf7sFCsJ89IaaXKrtaedKb/5U02hcJzGWdmPkJMC2emMSbmQ9hBvODbXynPqmQA8NILOFJdxTIOqOGiW2c0jWXu04kMx3QFZagyVtCLNBEiScFxxaYlDpAywp/QBEakGTByOfA6hO1B4S3MRcxRRO9qRjjNTGBMeSNuRQ7uv41Fx1ORqzJADTJC1yzVS1jyOKY2oQTQystqHvVTLQErtCdDpm+mg8ABgzayJ+QQ6qASFgkPVqb6PfJF4hAoq6jEAGQy8AMnbRJ4CUBFJ8B7QjXyTediRwjkzXskftD6DGKSdjKHZBYmyQDXDEYadtbMp1xOHXG7aYmF7DHMCCvrnearGauara3xRwBkCkx1nDucEuGygYRJAgR9lcr39dsYeqkwmIFwpYn4pJXb6mdRy0gaw6UceeUusHgwECKV8DpQ0rGnbziiWtrE65oiRCIiKtzseYjmUFKulsyW0dY+Z6lNkm4DInlGmGxoFygu+/dQKGE69a9sP9TiYrA72AvXBwQcEBVXlXezVEbP9cBW/v7Km0Z3YZxBQwkJ1NnaWPMra3CW1b62mpMUbNEef4SdhkCa+7VLR31WpNH3PX1s2r5okB5Phy+olFtfwXYEt8K4wrTCs1XUF8oC5ucgBPMWpmBOvN2Aa1uUsBRNgheJp/AvT5x8mRWML+w2ONnZc0xg6yfvlQ8aqvSDJOMZMC4Ji2QKsl9vxmjKfZgDHaLGUH7cNeWrLrZ0BdeW/PsbW9kyQhlyVRWyTXnpxR/2dCZX5WaCHxq9RhNavK+TEmDGDD4BLPTZZyJnisgCaJkTL5rgWeHZvKvc49g5l96bQdoBWZr06RqZOZvr/3R2XrFVDdOVjIPgJtkgDPlbV3S6nGx9fEQI6hY5VcSddlc3GqA4tB1LNhtWRih4fCvvpBPLcYVJ3TcgrDmqy9vuSONc74G4hJdRyqOjxXx5ZiKjOaVVvVAlrZx7Hc+rZF+ZoLlZYhDpRiMBnngZfEsPKT7LwAWMZsJuBgUs80rufcg/oPgMrefDJ+RjoP2H5KRAUUA8yjIDCLqvVkF3b0K/G3nuDB/siFVQpH22SKKvwugDjjBQaZz1ItZMR/wKsebnna1U1R90d78PVA9c9ar1/RW6C3QG+B3gK9BT6qBd7vbX/U/f9ke/gp3pnZDlCVm1SszCO3GmDKNk5mhJur361EZliwWmd/gDZgKbe7AyX9XMpzMzglu61rmsqJxEGUA0ft1T0xBWMxnZewrDi/8uHl/5m9OFQ5ml1izvybmNfIX4mpbMmNHC3F8b0MRzO+NjJfwCrZdmEZHNtlYAe7GrkvMbT2a/kN26n3WMuQIRuIAqJxlrUNskeTTdoBYjAOfclxAeB23AGekdzByhiY41/SfwO/Yl8M5Ou4AF2tgd2h7wByshUbZnFexJ/SN9hVZMsFQs0K67tjUUNuBRTSv2Js+el6sMiFg428Ps60XEvHxrJDYJ2xle3RmDmcUjfYDQ5eFJv6kh3NbRlsM/2VYg5/IrCrnYhtTY/VF9hUTk7yRiH+xIsySGBQ9RujVFquyHTJ8ps4VYNCU0CO+NO7sveW5cJYsr7AKIDCKImY0Fg3hBrgMCAqJxTAEuvzevyzkJAdcL19fBCZ9aSPGU3fPTlB21ps9jNOtbuk32FLOSz7F1CzJJ6B04SMAVGJFIRFxj7V5ytwWheqgWujOwYRjKgPnnclb2J5QC7LG7AFHgFCsi3QIIxqStOwXdKk1e8NQJWAy4Day41iWrkGZbqWWMnhsJUll44bOHqg5RyuJjsYZwwdPj3LdUcy4M96THi709+IiP9Nbo7qepO854bL5TNQLbsDkgGUblPHMyPqSSiOEZWAJcraEcBJHVVMmNjRuhf0HYBL4jVePDPMkPJMovQM3dHxuBeR9vKMQgTA5JZPU9sCjqmPaukum7ehUJfNMa466PmZ3qeMKwHj88vu5N3ksmViZwjoVd3VuWqxbmlmald1oz3pxY2qa7ESst3oJC2BtkpA986lkpipFtbmgm0kmdXlQn0CU+kqRDow7DEvarmSUOpsCQQlHpX7Dr6SbzzPd/RsZjJSjWyd6hPpbVQObMWLBEcGvbx9jgkS4d+lls61dqoJDrjRxKQCUtk/kl8qvAKG17q/ORKA1MJhGcH5gQHi9IXnsyZGL9R+KgWzbbIBIwSm2BSnlRI89K3lWOBitfvBN8D7Xu0+Z3F7SPL9sXveA/eD9v2A5vpFvQV6C/QW6C3QW6C3wH9ogXKFPpqVype2G/t4A+AtStDwsi9pjxsfvOLFkNppeXzQxLgWVrvqgDMBw1KUz44/4KRHauhoDAsS6Z7UbSpcrzacMITSDSkLc20yVMIlOYgAQTstW93DM7EBavjoUKBRrChxpJbW1sEd86m367W6DineaEs4UkBVyBMnlD6TDAWHExAEUIZJBQxOkONqV+LIkNbyGzBsVliyXI4BL2H3UufvNsqnucpkC2ivOE/L/AzKYJQAqdC25ZRWlmBsZeZ5h3PUASi3ow8kzm3/HfUT1tQlcfROGZvIdwGqzgCs84JdNuA1qA5ji5NuGGcZaElZkTK3RLpmvtQ/XSSSJxnk0h7X3QRdZJVXGA/ZnhInDY5fFvNzPaNh+W63Ovm+tlWylxaYywVyTCrS3oCRAEemQpDzgtSR5PIdJM6VIVZVbJGBKh1hm+qffUm2wfqJ07tiIgEjTjLUTqrGRovdvQJ8hbI8Wqs/gZq2AePc8cH8dm0QffM1lrssTXhYQWTqUGtijQA7sJo44sgrPYMCjqCkDAZspxkA7VvLRYM5DbKocnpIwjkX3O/HHWlfUS5G9ZZxVHerERjHNRqp/tc6jzcP7hjhil0F6AFCE0sIYE1WYgArN5IkuPruszcwRwLMW4xrkwiX1NNy0gKULlkDLq7YSxuAw9YkiceWAWOeJb51qluDQyVWOng2N6hmqjbvIQG+7/Mlxtz2z+m7Te5zJ9+qCQFOjfjQS2q6GqAmk28DGqllyvVq2XZzT7Ce1rEcmYQt2wWf8RxRDKjDainzUkCV+Ql+LxVbT1+tztZJrFdJyjQTUKUeKtff95/jYnO+noSjX2JplbjXiZoAX1MB1pWkwk7kRW3QgWCbTtCAd3u/21UNmd19DDtSH5XS6FwZcZVoziW7lIVtKCZ1a7Bjye9G0l9PvolNRfprhnGR62+FConcdM8vlbAJs67ElJPJHL5zLSkLQlsYS7L7qsiNHlGIakmIJDkxNtd/AbOMHO5ZrnIUIxYPC3ye670U0Lxwrl7zrt4r2wBAYWDD4prRz1X2iM/UCWMz0yVLZMVattQECqwpd0rSO3FHJIM235k6WfqJHuGxx8sVaE2qqIyF999X6WF71V83t1q566/W9V96C/QW6C3QW6C3QG+Bv94Cj7yyj9CGHeb6E96+85s/+SIenRly7ODROIK4AGTfxY0N5xLQ1v7Uxw1IeRbzY6YU4h6kPmccSWJQaYustGOxo0NJgMErayS62t6JiNZywuQ04bhRExCWBMaDhvflvE0OFN8Jy0gNznJBAJbI8pxsSADYyZn0HQxmea02BOixndlKnFrTOwF19OdAJz5BVgvIlvMKtDpUWxNJ/GgPBsXz9trNNVPV5tLOeixoSS020bkH0Mb/xzHEHJb3VjbdtJNzNp7Te4zEFzZTywcwm4BMjKUDOmqTTMeAagEdl+fBVpx/tcm5J0NwgXhMZoc57TuhC985Z1x0e5BhkDkFWGmoDTvZ1k/XAIEBtK8XJvBSNPj2ta8oPvX5oIi12JeH31NfVRPTTjrbchBT3ToeEt82pcGZQ6MDTpECF2C15LCAqhlVrG/45wvfpLiJDa5R545znAYzyyF1zVF256TYPzatbFE5We8LqAwblMqMgF0mFMI08QrG08YKmgaoGiwJmF3o94U8feKizxdywLV8VBS1s7wysUNtWbXJ2CLWeqQ4RADgUFmmd5TCeotBiZ1dS5ZuAcDDqsZefAaoGji605wHKK+AIP1Oat4r9jbbuPs5x5bEyc58STUd68de9EnAwrJmpL849zRey4XwWL8lYHNJ0iW2MUD2DVT9IHkS44XJpbI7Z26gVujSjDh95sbIpE1uDI2lGy9J3XpTiylpdE/JlV7VDS/UCEazLTnt9DaTQtwb7f7QMuS5An8OE9AG7Y40i6r+XBDLqvWA0ch4AbS5LwCQLAP88vxoGXoNGPntSYrIdvnNti13F0OEiarFNJJeQLEzfvvSZYxFkZB42LP7AlzOJKwYfPVlRuks2iTRHBNRUm1wuksBzW3FXg81ZhgX64v9bqlSXk5Opr4sV3sSHfAwGololWhXNVQHJFiTCuVCieiI0fV9stb4YWKRZGnULVWXLgDJsKwwp54o0xgWFOQ/2Ex+keeX+4GyNgtAMmPS7ChjAxszocLlWZgtBagSl3pudjOJxrijzJQ6zpypPfLzZpKPF0xqLOMLahDbNBisAdamGI5kxB6Xbby3SaW0ReKmRMmmdY+NDJga67Rez4U6Zg0oHzevjK16KLzv+2Ob9V97C/QW6C3QW6C3QG+Bj2yB9lf2z+z4Iavrz7T9ZL3xsXCNqdhCzVMcPSdM0coZoMuOffnX+Nn6ntnwgFb7rrUcVtA+GwBKIAymCqdSZf66vYlYQxL1KG5qrzLLWtaqHWZTuRqWEoYpcntGc5RyUXmbQ8BamBX8YFwSwOxcTqBZUcrLOHNvY8fCCMJ0EHPGOdiRKybK54zcWKAZaTCOJkAVDHFDwPhI7331Fd/Tc/eAEBxbYuIsKyb+i/5pBy1zCZ0CEpFF5xoAJJtU16UWzGhQQzXO80h4jv5bMko2ZICMVuFg49izL3JmStOQLMnlaGDjYFXNtgYXODaspMINsBiolk8Wae8jh89ZeXH8CR+lq/wuNqyB3GCkGGB78ryS4XxFB5VnDXMz+6no8B9nQkIHtPjRhV6JnTO/buAVuSvSXQUWA1J9TbMuB2YECcBpHWU00uN0qAEUHN9CdfErG4ABqFkyG6lmpMZ1MgZ5OZaBr51eUBB2iGPrZEdmGtWOWDIrdTX4LzWj4ay2MGuMXzn/C0krzwEnYr5mkqfzCXje1kB3vCJghjFhLbzGtwDq7gg2VjuJNRwO5hrDGm96M+GwJd35Fnp0WFhAN/LoxjobrLrDj+7vR9rbWgYaArC2CxzwnumkArFeyTkGaMZ4Rou1DLaq5L++9gDZJhcAAaqglNjVbGP6VL+zvjGrLsliTS2XAZsUsIQGbYc0Ssx9wjXfAuHv3O6GN7+UWGC1uX74m+7ywWuOrXQXOC3Pe8CMYluNMiZyzFjrDKmtqgktgBcJltpkDL9b9l8ApuNPKykYMaWsMxsLR0jbAnRcO8AqbRDHysEBs66RrHXEuHKNkBxzBxEXv5iKUSWUl8kjs9mcWs4zWB4mVkD1IeCedlUESM+4tZjYNUyulCSc065uC3aGlN8m8Zuei+vNrvp82M3ui4mcn3R7x6pOqgcF442Y1ItTMaoXO91QWeMG2n+heqost/UFeC9XArILrSPRm4y41Nhd6IGSKQuktWSK9g1vaHoh2a/EyR4bANUL1zZmTJoHDZy7pCQU+zMWkBnrnmByT8t4HnEuztOrexUgjH2dEMnjOBMk5vQ9polFTemZ6GdiL17w+zP9C1jNlCRHIx8CsBboy2QW/UNwzExm/golzr1NyrAX90eewf/nK8D50bq23Qdt+wG794t6C/QW6C3QW6C3QG+B/9ACf+4v8EcyG43wLh4nMloYCf/5h3Fo6+Mw4Hs24FYJdktwheMStnUMcNLfexyuiSS7OHoL0bJrOXT7BwNn/IWKcqIUWEAkrGT5JY5MAIA4WDAV/s0OclmBSYAcsabEbZoRob6inE/qJ8J4UL7mUCB4LBmtAaOcNaeAEjAbuehhXBoYX5ItAT7g+BzPqrYBuHswlD62AKrau3ZQTKv2S81PJMpxYHmZ1Swm02sBKzjYZbMAozCqVpNynlrWmM+mlAVIG9w4S25YWWLKaMjZgfWmf8StwbgavOvcuA7UknUom/pFO673eqXVjQ3ddRhDM691wQFGIHJTvnHCgw8LyLYT8qlq2d41s6nd7p2czMU7Inp+oM2VsTU1OMxAbQlVbxWQTaKkyPUuJQHeEosW8Mp1wdkElHKgsKqwrJewsE2C63UYkXNgv5oeoe92VLmOANXqu7dHTllgib2dnAkjVMwq4INzUmIhQMhGlJmlq/i6aCIBK8p+tV7IHdfvC11QAAZxhfcfLrp79881lpfd9Fy1H51eFaOOBGLVHzn3e+OJMlxP/HkgqvxgItZLYGGo2NGd4bI7VJKcw30BPyWtGe7J7aaYMDbzxQHEYxP9dkB0sZOcV7GncaybM81gi+wROxHzm8RXnGMlW8ptm+RJkvKmnbZfi5VFL4ENwmldZQJyvCv0HzLgKoHjhEv5bvtnZiZ42nMA1TfPYhVvZjaVodW2zzrq3m4fvqB45+cMpjbzB9363i/Frqp2S8sk7BuGez0pc8JqZlxckhQJDKi3Fdkcmnufy6g34LJwYyag9AMmnFMAmGbSRs+Jyl7sdmBa/WypbQqoMtHFBAtlcACUrJ9rTLDvDiEJDDPAlJMwZcg5NpZj6ZlGbDgqESbjlucaU8SUwoAWib8WsCQUgXYHPK9G+zreXrc4kQz3wUw/xWJqIs7jWOVlVnPkv9pHDwbAH8DXABWGGeAukLoROE3NZLGP6tNCNPBaExaAwAuBvNyZUTwQlUq+3jz3xdj6YZBJjJrW8DVx3KjGEHVWqXWKgQ1PSXpW1z4wNBMHIy2ntYGlxdxeTsVkNpTI1YykStZV4xjWNcwq/zEJhoyYkjRAZHjfFNUB0jre2vdDzqWe0ga/HwxQ2c9Pbh8577bs8XurFvcfvQV6C/QW6C3QW6C3wF9lgfxN/phe/Nn2JizSAAAgAElEQVRuYBXfBocFUZXZUr0P5AKYPLRDZpxZIKHNWQdQsA3yYRzFvX0lURJFOxM75VhXgy1JcwGHsBqAQuSRcvSQnK7kvJGVlxeSOJxegOqOgNCuwNSeGE4cVbNXFLqH6dD2+LL7AFnFkwJo7fAJXOD+UIs0JWCShIO4U5IlEf+Kz05GYoPZYmp39Z3ERAC+a3IMDyhFYaATgFN+ue1yhflgOOWwIQe0swzm0MaAYmS+gAbAOMdkJ/piwOlYX1hgHQ9GteERbA6Wi49ukhKgqoSgkVIbfYb5NatbJKRru8KygnFsP2+mzUu2WB0ObnsEVCmv46toQo5GObmAizQiJ/ToM93WkeIKAZIk1zn7d5Ekr5vdJd7XPBNAciAH2owqzHUlRapY1S3AKRmyrEGuThtFM7PBQSUtVOxdHE7GUyYUeDnetSYL+EzyocccSwO0OkH67eGobZp8OfAt7QJWOTknqPFA1Bv0oU+B1Nl02d27d97de29qUDqfLbuz6bx7cHLWvffg1N/PZ3LgycLKNddxzwRANgJeu3t7uk6Tbn9y2N26ebO78+TN7uj4ejdWVq5rR/vdkRgwSjXtDaYas6eSeQq07mt8MAD2BE6qPI9PwEwU/2eipcmAc7W4LpY95GR93VgK4MdiTRLJ6oDQSyE0BPxIefMC5RHr2sAuiZPIztqc92JRAaZrscKV/ZhSNk4IxXXgGskOSVxUNwi9Awg6qVU9por89QML0NowgsbT8KZq8e7e0D6CKGevd5v7v1abVYs2JihAmnAB7iVMgkojmW2R6IaR5Ll0xYySONebZlKL+4IJIGfwLWa3JVuyUtlMa/qXSTDiRgNGHYKgtpaacCNJEWWwmCSDkaUcjYcVMbEeW9z3lMtJORv6uOEZoM4g/V0oRhU2FgBr/o/jic1fS3JyIWZ0pPEx2BurG9QXlk2kMbYSmhudyZWVmE2xmwNAKswntlTc85pJvrkmKwDHasuPIj0wsReZjhfYCzWI5bi8AxEznYQMHDEwsavsy1kESobF1HIzmqmDPdV9yTkCIQfc5xUcn6kJnSsTSPqe+qk8pNWKn0W5Dxfan8zC9AEb8Aq3GnnwzFGoEawnElw9EYNLhuKM1kDqqAf8FynH5Xj8reFXmzSp0Z6x2J7a7dnRxvrVRv2X3gK9BXoL9BboLdBb4GOwQHmAf3tL7U/3FfCK33X1J10T/84CTLIlgJAVfDBPHDp44ko6DAAiRhRJLLVO2Y8C96Jpu0sBUuqommmxg5+aogcCoLQHQ4GHASOa5EGpCQq43BG4G4sxtYsi7wVnc0H8mXbZhw0lFlCrAZ4jJT9qrFqT3EKswTgmhjZZe21AHCd8fI4BztJCM5jyCa8h/VXb9McsXDlUMHEG7ThF9r7KSYUt0HtbDQzlicOMuMc4bQbHJDOhf6m1yL5DbWP1J6wo/cCWSGmRJNrJlbPHOanf7EP8Gg6vk8twjUjGAoYz2IQhLna2hoUxi5nawj3+ku9IKo24yb7shSzP+bTfnPL26IbiCSlHo4K2uIWzP6h6yY+07VznZVSefa31nugrZWcYG3RMLI8TJiFrJWGSD6h3gOclck7O01LX1FIFDPv6WZabUUkGYdpqtTWrk2HyauC67+bJa2DWORnTMbSYNMjJGflcMpAkw9zMxaDqfSH6a3Y67966e9a99sd73cmJWCAdd6Xt5vO5WNXz7uRU7zPxUTBiBWxIfjUzgAmzaDKc+2VvV+D0qDu+cbO7dfvJ7tnnbnc3rx8LqO7pc6+7oeyuMKzDgZIIKRnV4EC2oyYRmV05J18KX8HHXsUie2Vz1kFvbXxiP8a11nFNHHPKdoCUyH03ZkQNp7g73XZsViVrmkTYxgUME+QpZtXlbGiHKpsCtEi1lZXWWXb9PKi+cdlajC9t16SQa6zSZAOpJRfeHj/VbV3TJAiM+oVA2XuvKpP0O3Vh69S5fuxvoJplSVjMGMozCEk+jGTL6ksSI9+7tR50zHNjqeeGwxoAWwaJYUhtgWJEHZ9fqg3Hu9Zy2oSdnCu5EVYjIRz3I8von59ZlIOqMjie8HONVkcFC0iSoTcAGAYUAAk4JtZ2diqgOt3r9pWnbHxTMaKbifqHBP2h9hdYnAm8Cshu6yYfqtYWMc8GpgK5nJvPQ7GqqU2N+fgndYQXOm5qTBPfiQyXuFJEwMBQJgWWBtNEqhLewLVMbOqFy9m44qoYdrLtMgqYqmBiogHVnB0x9ezHFhHjsiypvzLeiF8lDl3Rz4bKZI0H/Aa+BqSSO3he45LBTNka+NgLAXdaCnzNeKsnVX1vfHAeSUyEPoKhfiBVr7L3o4FYY6z/6C3QW6C3QG+B3gK9BT42C8RT+htf+Lfl910JonBP4LsgCvjbDn7kQOPHnL5RxTrav9NKJfENUBQYJVMtpWh2YBrFSuANDsRODgX8BlJ/4rRJWSkSS46OHLrrLNe+pydhKXaJ2VSWYAPLhPAZ1OzLh3dtU5wbO5FxQnedCTgMpggtxW3GUYE9ARcZVKqNA9rUJ3GtSwrCmkkV0NN6GFT6D0BQ+Gx3oDYOdC5mf7WdmUocXhKesI2dco4f57jMYLACSIcgg0sgwyoAiWRJJh2AYkh4wXQ43QWcDbJ0cEArCXhgo2GHCjf6fACznOuQGNbyu7AFxzP+kz1x4s2Wan3yGgV4GtcUoORaWkXr9dqNvjB54IMUzPNGvMWmHirpzeEXsvH6PbFeP5Qd3jbQzbHoj1xUAdKtgfTSyHJ9PJbJXbXumYtC5zBiyVudRCgowsynZcHI+pjeyKQEnbS8tzGvBrQYJhcrGXXpaGLpOGkkuDnnYht9jNiHFWb/8OQ1CJcPZ925JL2wpvfunXVvvvVQrOmZiNWRxtKBAMS8Ozt7T+VFzgxkT8/Eripjq5PiOE4VSWfk5xzOjB7dBqz5kOn7eLLXPfPMre6FF57rnv3Up7rbt44NVm/fPhDLymQMWZNPxa5qew2eS09yuNBRBkGTQ5PUCnbUDF0bdbmgtqWvcbOXB2yAqpF6gCjCytiCDMrJBlxBzgECRjlhxAwxoOiMPAVwXWMVoMsysV4FejnfMFh6N/a0sZZ0j1NoALVOiVkmmiXp1tb1Tyv0+WmPm8uzty0BhrnPIM1I8MgsexoYw4JH6+zryuGcZZes4XquNGLYQ464UW0ahrQxwQDM/Lb8F6CLSsPsbPa3Td0m2YN1nTUhsZglBjUKBEyepEm8uM8tA7ZkmIRwlKbReBGwXch0AFrOkUknzMzxAc8XtK31S9VSHU1GqqUqwCip/PxccamrE+2z7s7vHard7W7vmp4TmkEbqBwU0uLldEfgVAoSpL9aD7PrK+EJQWrILruZ0PBa3wMJc8/ATyLsdUIj1/YlBj+xpSZp9S8gkTsLVn+jsTKDXTW4ZGQUgwkk5XEqW5CCCYCb9gNOGTkV+ZxniJ4FFp0zaaJPYlGTQinJlMhEHICZ+FfmOUna5Pqx7l2MXWdZI6M9A4DUAb38HftTvvTRMyVXqw3I/OpfvQV6C/QW6C3QW6C3wMdngY8FqDYJawOsOAs4FmAhaqDy4jeABLZvaUlXgT8cES0DwAlbObYSBhP3ZCFnKXhKnyr7sKOEH8hdSf6THDphJpCrHZld7LoH96l3SByr2hF7itPn+E7axnEHMBpUJo4TRxHwhjQWpxLAhgOYOocpIYMrQhvExZIYyQAWp5CTAqiS2VeNwQKXP+wSO3sCbGPWabkzCqvfDsVUm87ia+vjoMqpMz5Kwhe8LbK9DsXqbsOMlfzMiY+aY1tgkr54B/+PfFhOKGBcYB45sEvhlPTVeBb7Eg9neXPzzxNH7BfAmeNYGhmZZEp8lOhVy69iCItJvWJD7XhrP5+YXvZUOZmb3fDaN3XStzwSLqevqM7tLwSk5AbKTpZhWsqrC+HMWYeyI3VTc4EuK+7SbOpVgCxAkrIanoHwwby9pcIAVd4Fat39QgUGr3Ximb3Iusb8YS9fpAKqbVfGrD33AmtcMMWfLh7Ou3tvnyhBUuS9b74JSF1pkuSmQONOd3bybjc9uStGbNbNZnMBFIkmlel3KjpJmwukSgKp7wvqU4oRc3Lg8oyZnGigmFhgxu6uNOeHh4fdnafvdC998e+6F56/0924vi+J8GH3xI2xZMNzyTlPtJ8a1Y1EHc0A1QwT/1Ogi6RQAOAA+FrO3ZaBqTeTA3Hemwx4ywAXQEBHfXn0nVI7ZPUF/If/Mtvs3wVyW4katlUG2ktp9LcUc0iREGJ8URgY/HNc2uXwf5IJuLpvXMAJAFwBqbouAEr6uXvUDa9/XjevwJjsvXmPWFWxqtap16m0cckhAKMCgebIa3IlEtqwpQZpubX8j5lWX/7i4Yp5JY7VUmCSvUEcQyDTTRh9cHC9+Q6YPGeSghAFnjHVLfOGlvhnoghFBBMWZOIlNh+gSvw9WXlREAz0bCCTt2XEgGKdh9vUGGHyjcZHkoGvLvfUN0V4rs6c4GtxJimw5PN7R8SlZwLnQs/P2dmOY15bWSfAqsH3UrDRTK7iqn2+FbdPP32bAwoBo8BGXWvuZ5srCZdo32VpPC64pAiBNc5hb7GpYWRY0rYnIxahcGqnPppuuoARpUQNE1dNAiGjOrGT/4sYWfxtbmff55H5npnRbcMgY9q3M5tVf9PDJAV7vLJq2yZbNqBaO/5JK21Z/9lboLdAb4HeAr0Fegt8HBa4cl//lsYaQC3XwD4hGG4k5wS4MJfXQPznnnS/lHqYS0JmkAgYNWgtSbCWAEwn0s8u5cUglQPQjfaHqn8qd0NtkAUXHAE4hKV0vJV8C2S7OKQzMRV4Jsoj4lBIQCh+N0mCAXHOLqpNWG4wSFImmFR9ACjx8XCuiFUFHLR4URiOPfWrgRWO6e+0C5NKSRvAs9hfsnfC5CK3hdkFD1GmBqYTTECmUeSEtGnJX0kCTWjSHbAeAFv776gf29ty6tQxM6gAavoP+OZ4OI8wLPKgHavLOZkxTX8pawJbA/ho7JmBfoFPh9cSl4jTb7yW4+AEOxPvFYEA84mf5guXFwYwoNd3CDfPAODr1jZII0nWcvQlJfz5gi6P3L+lEiid/JvOUVJVnURITk4a45DcZSLXD4lvk/xy0nwnbjJglna2q/RKnEj+LdDJdptsH7eUz3olRXH28InBVkf2iRENsCqpU+ok1u1hj7YQCwmGtO1GXvvWdNU9kMT3d5L4Ts9m2kM80OZI4+4JsaYPuzd/90p38uBd7bqyPH0lyuzsTOlmJBVeCHScw5Dp2p8KIJwLcAB2YFdtzyr/4ZBkM5y5RuA0ekb25iefvN599Wuf6z7/+Re7mzcOumeePOpu3jrsDo9ws9/WhicyKQmoCpg3aii0vIFFXhnrhhfU5TSo40Z47FoXj+bY4gIgYSbZC4YUAGo+ra4HYNXZecqMyIUTlwpQ7TZifg0o2A5QmPuu2TkYKGypMyYHmaZPkrD6WLX5tilonZPeW0fKKn30aY0BsXfnb6ZcDQgPICiZg2XfzjAcMGrZL02jCtBvlBIwiD5iAWdPgDChRLiAT6dl94V9RJabRG/OEVUSX6ySckiPgCoHmp5sdacP1TbPCN1jWKsxxa5X6ns/UmKYTkuG1TYAuE1i+f5ick0hEOeak1hIUU0fyDTs8lg6d9rekTx8tdL9hFxZWX+XM+K7VdKHZ4HLUgFgJbJV0qTpwx1P+GUc5Jm6ON92NnRYy+FA8aeaKJorczUTC/TcmXs1EUHcfOCoU8/p2e68veZUvVQXcW3lgvqmsVdRzjJHtmcUEgfr66AlO5ajz3VcAGPu0YxEHZu/GeZc647XhJLEv5r8dDVXAWBJfp2NmNCGSPgpQzN3Vm76lnvapXAcr5qJlbY0vfFV8efjwt92r+TzcZibJVfPi/az/+wt0Fugt0Bvgd4CvQX+JguUJ/7Xt4G73yBBESzNvfdyHAP4F5IPIZulRMhMTv5Ckjv2dYIPfTl0YiA5JHIi9yVbdL1J0ZnULx3L8R7Jm5vLqQfIOR5TxJsBWzmxZmHBrThWOHWALTGwAC5npsQB1PEAeC4nYSdbAFn7DeScI/s1CNQnQG3isjc6pvwWHEcnLdJ2JGiy0USTOF5RJw3ApU/EpHqt2rYM2PLdMLDHkibTBn20XWCX6UdjZ3BzkBYWEEfGe0nsKIBTsbn0FRCKrSwNLmmundfyq8j6a6ZUzqZCGwWSAzqdDZjjggX5DSsNM6odzbK+3+/CD9Y+bE/ZDBNSnHQDMWwfnJeTwaG35xgHurxKD6rB/i2Vo/l7fTk2wLs8/7lYrp9r2wLBnuUAjUm6ucXsAmVrcGqhyAWynOUpzAgxpkkKxEEKjF6N4NYh+kNilpY4qTGugDNGQDmYV3GuhhJeTjKusIt1ggZCYf8T78p56hyEIDZiUM+VSfUPv3+3+8PrD2Waw+7oxrMCMrvdO2+92b3x+1fEUr3jfRkH9AJJ6VyM2lyTKXNYMo1V4lINWkmQQ4ZX6v4Wq8r2jjlmMgOmj/7okwkaxjUs/vWbB93nPvd895WXP999SvGrd24ddLefOOomR6gO3tMpC6wybjjfYJC6cHWexn65Pzx0G7tapvJW3KMtMFSpccOYNlAKkowwM8iR77xg05D2sjPbI/lNLVXpvrWYup61reWbdYKNTtZRnOepgKTHKK+QtO5Trgy/2dfNS/V93A3Eqm6Nrus+EYsooHpJrKrHb2JKDVTZEcku3WF+Iojb4NB9LpuHq2XCijjjRxL9lrCNQxM/ClBtsmRn7Q6lh0H93dup7dMHuu6KL233lp87Neauwnq1GxJf1171ftqfXFTIfAlX8KSUbjXd32QAnp1SY7VCGQTi18rUuzvRc9QTForJVFfmGq/Lc7GmC2qsCgwq+Rb3yIUyTc/JCqzYVvqaMANMoRjQ85GeubCkF5KVS1Crh+rUpZYS35mRkGcW3+AsLdL1vRXxbGJLAap1rQQknVTJ+2XmxMoB7QPruq0HCTmIuchLXVDPp12xmABVXQdtnkdexMGcH0CV/xqz6ulPtQkLi+QXOTDLgL70Pcf2XwQPqpxJK6PTngFMysD6v/8Vzjjvx19/bvkHNNEv6i3QW6C3QG+B3gK9BT7UAn8TUG1/lgs2XM1D43fhygA5eOFXSqmW0i3Sx/LnH6mjY620TqGU3TFsq/a7ECO5J3Cyzyw87pIZxUjzYKJwona17a6kvY4xFZOAs0eWXWJP1zBTcvJw8CY3tUzYB0klR3LpFbUF82nnW9+prcpvz+yro2Sa3BUw3BVQdTJXvCKSN8nhIRlTsuHmTV9xjidy/PZJUqT2Gih09lztBVAFZB8rhhDQzjnzGiE1tDRQ5y3GFNIQ1+6C+FU2kFPteX79mAjkAoaN5yAYDfJw6rS/QQ1Ze2EvtY3eQzFHu2JTkQ8Si7ql9pHyAYwB0DCxMHJui/PGU7eTagGigSlAletIYhcDGM4ZBjSmK5BKLKS+syGAgosTTOmtwIXDo5eVG0lsKsBmda/biE29XAs8cU3dNw4CCGXmAXAKo4rTuidbKrYOsNrAozPgcMBCyIDRBoQ8HRHHk/0pRRPhM05wgVhYN7+C2GBoDbdwWukP/WjrDVLbtrULdlrI5RUFOlNc6ltvPlA86n1JLJ/qDq7/ncfKz1/5QferV/5N13qtazCSXJyM0TDiYUwdW60xOlXQthL/FhMmwKoxupCUGCACq0oiHiUPTryqLohlkgBXI1cmGxIrDZO/r4Q4L33xU90//vdvd0/fviagOu7uPHWjm1wT+B+9q1O9V0A0bj8XxomluNoNULHc1/lPHwkBqFgs4AQmk3hVi3Q9O1FglLsVCa/vdsYM+8FaMUATiwoi3BJgvSTjrzLMml2lPixSYuIanYE3kwaNPXX3OLTlrHW5G1A1QNLimqyx0phxPlGpmuPPZHsyACuxko/Rri/DveT2F3NtRBw6zZuNzIU3yCrWlvMn3pRr4oy83Ctax3BkUoGY1UiXE6/qexxwasCa+4jlqD3mZHZ2/CeTREl4Zpk9x0BCTNIkjxWeP4lrtZwYM8KyotggAN7PEjH4lD26rwReUyU0qoRmgPuhVCj7hygUiHNlIAFW97rpaRJt7ezp+aq2SLC00XOVwUlCpblA9EYTPUNlDE65I85XeXK3VY5G252IvYW7xLiwnY4PBSgKzCoi1lxnok+T9giYB9xkDWfN0z/RyYDVPM8TR50XHKyz7npCCliqiFbGPzZEZcBQ4HkpJrWJgmFe2S+xqUBVBMUMGcA0PVIsrv4l2++8JquyBUfRJKifN2RXplRNpWb2cya9j/Lgg4Bpdbr/6C3QW6C3QG+B3gK9Bf5TLFDI5M+33aABf6pxT9pccwOprHc0II6TnDPPUwN09EkiJcR+F3I0KPOemNA4nHy1U1hxqEpASWUNOyAjoa09gT+DDNqk/qEcctcclLZuB0kr1Uu0O+VocKb3zNZqc8vzSBKjeqgCs7tKLANLBQoGVFnWyhvQDDOl78Se0mdnvNQJDNU+zAJ5Vmh0X8A1flNiyFw3Ff9WvjYJhChjSVwoDingweVQYE8NoAXYBSTYZkC2TFIMYyPOrjCUExnBXGITJL5muMKmASip+4pTm1f6CjCGqcPgyA1xqpH7AVyQFLNuLRpuoHOhBqf7BtsKU6rPJjtust+rDMbqBRjGJXcMlAG0ALkAe19/7MxnkZ1h0lhe17Z2vRwdqGzIP+ra3bCxLmc/E6P6C20YQMuAcM1POcR8ypLCUJreKDbVmX6xpWNJC3wWMxgAyiiDCeL60LcCsZb4sn0xsNYjc+0eDeDEs2Z8xbLtmtXJwZhnUWSmJBGC1oRJVcmZtwRQ7747V4IjgdSjp5w9+uc/+XH3CwHVxey0Oz5Upt6jiVSnd6UQyCkr6a+vP+Pm/FxMmBx/YlSR/wJMZq7nS5KwyDjZdk6iGwhDkvRYDgzzG7M4zpmJF42Fw6Od7sUXn+6++V++1j3z7BPdU2JV7zx5TQBa0X9DMYqDB9nB9qqBV+xSgCGLH01EtLkBT5cU1WdSjHENSNXNEr7MaCyfTqkLHGi1VRkXBVQFVgGtsKzO9+qLwUzVme4rZJ5Qm9ynhsA1SaDNzKqGrWwCUGf8Du2Xrhe2NegmZnWker03Pi9C/rqI3FMlVdK4W6hWL+fHiSVjkq8Dk1h0BdWEs4gDerWNJzCwN6A23fL18LYeRwGzPDOcfbcmFMCEzlDOeMMqMa2fQQDRC6E0JiwyQaAtDAQzhFtmX0ajgWld7yVsasXBcm+S3RcQTNI4Ykbnil+dT5PQCbC5pYfOnjK57R5Qqoj6tTyFB4pz3RXLP9H+4iwX3B9KWnSgWFCBzLUmDhcnIwHeHYVdSK4vMDvSQ2KgB6R5SAHVxWzVTVWyJudE4Rme6vClXH3A6UzllMNZbmkccN4A0rmA75JEabYI8ay5xhceb5pwsbngYplQa3GuSdo00HLuP8YHGYMT0cqDJ+A2eYeRk8fO5nR1Xgt9njrFkiYYu31nEo7kOM9nJktL2+JpLya5gLmkeuKFcsOJ1QxS23jme//qLdBboLdAb4HeAr0FPikL/IdAlT/ggFDcgqQ9yYs/8azjz3hyr8ZJiONQfBe+sL67mkF9Zx+y6pKpl5f5L0Cs1u/JUTxQVt8dMWgrOV8wobvyCC+UVZWskYA3ahLiJAKcglfk+Mj5x0nZPQx7iHsBi+mC9zrWSEmYSCLSmA13xkAMUCeXR+3syYGHHbFkT30iKy7+LCCCkzgS4DXDWMAa9xxneRuQrZNXKJglt3aW9I9BO3bgvNTWRJQxGAE2xuwnTBjxnwWOYDgTWwYox5/WOdB9JKPql6WJOiYgm/6zv0veaD0OGO2Af1HJ7rov4RaXAlYAUUApNsE+QzF87GfwyifmMMIvcID8DssW4wvGM5FpXFdQAaBELBsX9HEGju9XGEi9mnymGxx9xaPociUZ6um/yu8TYOJEADxmUsWakgAJUCqHUlSO2ob1IZ4ulK+ZHXUElhQwlRejK8DUvWqsKatgWyoGNfJQUAidrl3dZ5poo5Z9OFA24DpH2FoIwllt5KwKNS5PlDzp7mn3xzdPJT9/ThMkT3oi5bVf/bz7wb/9i5LdzDUmht3zn/6s4qJnqnf5usaAnGBtg+SXDK5rzYAg/QWUEgNoqa9ABslqWM51g2GFUYVdPYeJRfbJJ9cJrFWeOWcwEE2+T11VSUG/8NIL3T/+t290d27f7J5UvOrt20eSJCMhf1vmnJaUmr1IpFPAjbtW1xO+K+55JjZsSta5PE1M7tsHkHaVxTegK1NUJE6CKU0ca/FfAbCezKAt4lKdtSfrL8WoClJs1ilb4/8bc8whC6j6wO36GdCmOS+r5b5uRlECV4cvdIPDT/u4mwe/6y4fvhYQxISGQaXOEmAKuNNv1/JF3eCaTWFOkzypZNFqluthRlXLiUPnUHNNOMCWWlRQSZ42VZYG+wF8nRyazM4Gq/WcYISZEQ7IddZemF0mHnQrhI3NECVJ0vQ0SeJ4zqDkYByZcdX3hfrAemqoUh91R3V2j55QO8h7eWorFmK+2DebuloqpnOhJFswujuCbmiY1e/ZqcDkicIy5tyLTPDJVkLvAycu0jajebeUWhtGlefUvh5CF7rPlsQCe2qCUTOV6VqW5cDSFayqgCqMaEZT1YI2oAQcku2XcQjkDHuLDBwhsS8trCoKAOTDbi+Zfdul93X0EnqZGq3JLAxQTeZfVSU2p8pWQFGeK/Qjf/wkf77qf4TKGVB0uAZa5f7Nuv7VW6C3QG+B3gK9BXoLfFIWeMxTr0MWqGSWu4FRPvkTzZ/tuBuPw4TMObc/+6xralAcLZNJ9jHDd5kElKODGtfAVcthXvflHO5r5R7ITt7YiDqi23I0FKhFllTXfcGfdkkY/S+nfEvgca3ETEgGQdRk1SUucx9psL6vcIAkEzd/oPYAACAASURBVFshOaSPPnYqPw4FUonjpFmnTpGDCCuJ00oJmz1hI4BqStIENMJy2IEvTEMCJuS+rpkKuwWuQl5bSZgAdjiWMKIklrLjVn5QywCMPa/KvBQpZRBdkl1i47ATcbWu2yjHDUYXwG/7wRLDyug3CaUA1GZN1RfYWTvhMMjE4gqk7sg2TiCl3pCwyXmMYJAqXixpZNInnyqYEkmhtwuINjXe8GKhhNhF/zCB4Otz1A2ufUvb3lA7cmaV6XczeyWgmH1p12BSQFWu5BaxqZL7biv4eOPsvmxAe2FdAFE4lVcyYCMn1oVdocNmsu3s4mxT3ibnaTa2OmxMoz40RiuArLGMKdlCZtsMGL110TeaLNmcKWOv6qM+uH/W3VdW3274tJLVPGm57h9/9+vuR//6v7qThw8FUrcFDp/sPvXCi93p269qLO4qxvqabE/+aznmYF7Jh5fKAHw+nXbnqqk6PVFpGwWszlSHda6gaADNTCAENpXMwFON8TksqwFP7kPfj8hwfR0jh2dcHB+Oui9++dPd17/5te6JW5IBK2b16aePuoNjMZ0jxcxq3LvUT0OeDfgjvZUD/yflbIpxDqNq2F52AU1G6pvxC9gCOSLhhSWtcjRN/mvmtJhZmFUYPoGJcJLnkf8S+7uFKLTAZuq6hFktAIp83Ve4YkwtfedSFao2y2q8DKuqWNVrZAA+EpN/0m3uKcv04mHaMwL0KemwxHRqdJXCYqPf2AbbAsgq15PHP5MFTChsKJWlzQCQgEY/Vwx6MUaQM6bhWQMAPVdcMkAVCS/rnLlb5+IRDOjn+ci9Srd4jjCnwnnpEzA6VcmtU2Uzh40lvpwsvBo6uRf1Oj9VP5wNOLfMnkIFxsrqS9Zw7uYlSbuWEt0qadJajGuSNpEDYNQtplIxSIZNgrcLyZJXS2JYJVufLD3xRSfIRYVUWomUu4c6Fiwu9aJhyNe617YHuwKs1FDlBBHPVqZf37MkU1LOAU0ySVis/lDYKPeCFd3eIve3+UrHv6acDa9Azdy92CsC34BTjyAZqqaqLPuVQNlbWFhO3Kv35j/1WQYyUPZTQ5aBrdXyhZZPiyHPAMlzJHdZzih/5XpG1QbpX70Fegv0Fugt0FvgE7LA/8Go4vRZtqs/2DCDzF/7b/djf7r5c42P5ES7+o5TwB/3Nrdt6IDTpJV8JzbTUivYQLsk3jxASP+KR/N7D4ZwLMkZOmDFXw2VsRYGZiGg4HBEOWMtiQkYZwNQFfuEU7gNY6i2hurU+HCrm+iN9PMCkCpHmgy8ODfO6ql9R3LsAaOWnVmyHLYQZhLn8dDsY2SzxJgCQC7kTAJ6Q0MCDsMQwwj7PPWbhEdOSGKbxLEGFyABZr3rpYKrC9RyHgBNQKUVrIB7WE9nI47f7dhesBTnaUlxnHMSOCH7BBgDhJ1gB0BqSa3aw3mu2QX2p7bqrgxN3C+dcKyt8WChspLBGksWTnSMIo40oIh2QfYhOK8cfiTRPinKXQBaYJUnf9eNrn87CZQuporr/Fc55++qDShajAKLQiNiUJ3xVzJFmFSyZCH9xbiwX06gRPQu27QY0gwu88YuI4PnD2gJSoYJSpKV5nA+BlQbAC2Y9IiNrTHuOMqi1gFjumCbU9WQlNyXGqn37kveqJjU8eGnPL7efuON7jv//M/d3Tff8kTC8dFh9/Lff0uS9Pvd27/+QTfWWB5ppmIoicDO5EiSzGNdg0ONV3E8mkHYCP0sZgKqqlFz+mDa3X/3fvfg3dPu5ERxsAKo5wLCU1hVJMICRWdkDAa0AqIMigQuqa/L5AQTJjLfdcWmfu0bX+pe/toXu+Njxas+cagMwYBVyTxHyrY8glkMuL+iTj1ZEUVCfHXfCLnB/Q/3YkAVv60u8OiEIiwQ68zJPA2wIfpW0BbPD6SZ2DSlbcyqBlHqaCBv4hAl1jTQMRoMCLbkOmg17Ck3fcYdINDXzvGlATWefHAwLz9kl6O/E6v/jJ87m/uKU334RzVtZJsxzKYq/8IyJ0zTvQ4QbeVlaNOyepNwkeJTlooXx6QmakrBBKRa5QyAchwrLKlguBhIJjMiK2YyheeR9i9guiswuaPJNeJWzZASftCkwahP9P3svsaB5L0AdV4sg11lUopka0jKFyp5E4UGE1UAWo15AciVEiuRZT2TWchxAc+co1hOAdWLC5WwIQZW0t+lQCjhEONjZbAeEcPaSmOFFSZJ0/Rk15mCL3wtZ5YHj3YONVYVubqee0wylwiMRPa7YtJIv0mUhKkEjbVGGYbJ7F3QM1sTJoKsOM9hM6MeJVeQtMZh1A48lFw5FXvmSSAYLFl+VVT1XxkztmQJjnpAU2CMXG0pEF8QGbUG414CdDOrAcXFdAfu1ljlew9UPQD7V2+B3gK9BXoL9Bb4hCzQPPk/OZwZTq3ZlbNDXB5Oooum15/q8B4p+YI0GMfEoEqf/DmnUcAb64AidvD0Cb5rkKGiCc1cZFtkv3IhSAIk7e1QrBrlbIZymGCf6AShkgbESN8IIAXMAaDk0A0kr3WSEjnxY4Hd/YkShoyS6xEGZL+A54X2oy/7qrEKC7qtzhkoqo/EAuL2MNt+IFBnQAfIVfsTxalSGgdmK9P0Sf4EW4lUGMCLWhYAyok6TY/AAOzHSCshiuk7skMAheMe8XG1DUATgzr7Z3xu70M7F9pu1wxpGFW7UsYPYdCQAO8J0ANOYVE5L8pW4OfDwLCxa3AyCaA2SRJFaR+ccpxtO+juT2ES+sRbbUaaqFet33JQJJ1L3wqzxBE1+KzOyfkbXPsHJfB9XiuUoGT+WzGSP5DfiJxQbcpolEyJpBdwKbDKaNkWWJX0F7B6VSaloWIzf2xb5+/EOADYsKH5jmHofOJTUxOSwVqdw3BVhiXL6a/GuNluXx0DCQM11wWR4y2Wcymg+vCd0+7+/anG9w2V63xBq4fdwwcn3Xf+n/+7e+M3v80g174vfu5z3Ve/8XL3x59+tzt5+3cei9gfMIRc99Kya7FWqvU5ObqphEc3xXJPNAZhgAE+q+7s9Kx776173Vuvvde9qxqtZ9L+Iv89F8B4ONt0Z8hIDXwywXIp1YAlrWbVNR4koX9Cst9vf/vrilt9rrt+fdI9/dRx98STx2J4H2iyQcmVNMux0TFbxllsFDs0N112qEkRJ19qQLPk0Rgv8akBnGESQXVcIJ4ZAZ2O8/sTkJqESwEbxKXKxgKo20aD7EMcK+Ag35lpaWVZCsH4Glviy6Fi9kdg1emRaVpjfnK727r2GQ0bafend7v126rfW9rbLdGWXGcrmPXc8P3g64RdM+6bLNfbeWwIhgucYiUnfguOcTvJAVVyYRhfnhVK1ARIZDLN7QEQ2a5uI0Yck0dMSiH75Zy4pmQepm3adVyzmExYUNbNFIu6IeGaGGk+iUtnQ+qrOnyBGGdiZp2cbOJnH7GjhDnsKYESY2R2Lm5zup9kdI7VFauILFj9HQ6XAp4qALM/N4CdP8iTeqhnMYmXlsoEjIR6CaAnJIPa1Lpnl1IJXGi54aUnDohFRRIsYCulhK6w18GjZu5sKOAoKOvEXNhb41r7nem5b0k6bfl2JuESrKxiUcXWcw2GTpTGxEHK39j0+nemurwkemLbaGgY0+pDKQWYcJwV7YxKgJhVaTg8kXrO9cqZ5pnhFrnALZlS+6tXq/uP3gK9BXoL9BboLdBb4D/dAh8IVGEHxwI+Y6XDXVNKhpIE5TriFLRYVXwk3o9H7thpAMDxxpHUb5zJsLAl/7WbElzD9inwnq7g0O0JIE8U+Lmv2jGjfcnSXLNDW2oHnDjl/ki2SDONRhvajp4gBQ6A2x3DgjqLkko9kDhpuzuaENuqY8BwCqVailwyONqDtcI5QoK8A0tJJt5KnAR7CSYCzNJpu/TaFnAI2MPJJd7WDCn7KxnUQE4SXXc5ESb46TMYD9kuGDj+kG1giTAAsghHDtfEZk76ZP8poBY7wrw4VpXESMSmApZL+gwLLOziODYcSZInYV7CQGFdiat1mCj9KLCKs5tEsAG16VyhZr6b7q3ldfFqrQepr1zR6Ns7t1Qi5J90MAGE1Um3PvmOrt/dgFNsJaMZiBKH6oQsxKPSKdG9yH5d/JbpAoB7DO/ESAacBeYbECUe0Ui6IWVOljFh3j6vyhBq4tdMbLFqDfyWo2yW0IgC0CAH+lxJfvQ+VRmad95+qBhSjcnjz2vvseqjnnU//uFPup989zu6Ry5cfun4aNx97R++JUZz0r32o/8tKeV9jQ8xe617FXMMskJuaimrbLA7OVQpkZsCmMdKEhbZ81pM61zHvn9X9Vh/f697UyVwHpwtu1MNwIcaz+fU7lQbjMemVuR0GAOWAuvzOZWr+fY/vayyNXe6WzfH3bN3rnc3n9gVML6rsSDH2xm1sFPUBykYxa9CgL6qDbwC4BmRZTuYcydUqrFh0MrkCxMqbFdA09pZRjhPCd5IGrAzLXMjayLD21O6hnWA1LYd9VlhIzl27nMO34Crx4fvxwBD96Ww85aDtiUpvyZWde9pPzhWd3/Ybc0VK80pMGFCN5D60hdNvjg2FmkvDCxA2GAow8nLAKIVA+EstHRfx2shz8xtKNTW7VmmLRM7JrnAbLL3pq8uFcUkWJWccoUdZxXOEKRtZN4kUkpmb11v2FlNVLQJJMDrPlIU9QX5r5XPxNZy7g5y15Qj7K4mDVBpIPknJnchQLpQLOpCUl/67HrRlgTz3IhCBZjGuS2nYv0FZEcTSceHq+7k/p4BLjGjSMXXfgMISaLVePIKINB4IePvcutAWwvg8oxx0qQ8P0dEsDr5EmBzuzvVva7T8PlxVzeFTv76MFGq+9E8LfmFw6hm+MHjA1Qlnfc1g7EnUEB/vzQeKU9DyRvUPMTVznUskixxzIhDYHuZiMySuvI+AmMxKoHImvtXb4HeAr0Fegv0Fugt8MlZ4AOBKo4PEGJC3KYcJ+WAsdPwOCBtXSzo4D/44BvjFVbqH5MrBVazXag5oIc3rb/7zHQDL7yFNhmrhM34QEUD5MTvjOXqMENOVsqK06PUDUCMOFWYROLKRiAFNTo/R4p22U0mCL7CBrvEjJypfe04UX1B5HIwKvSD2fRtbURfZwIAONpk1DXDgly2KGFn6ZWjRywrwBEQaghVWGptKWHAHnJgwjhZh5RtpO0prQAjvE/JGO+UUE98f9btiLEdi7VIYqVIeSs3yxX4NThXP5wMqVCiJwS0z1hMKbLPZDOO84ajSWIlgKpxprYDqLYyPaWuDWNq28uZc+AtAIDzT/mWeIOcLBcT5k4/Cy+2rKXepuTVJFAaHHzRMuDN/PcqSfOdOKnqmO1qO6J9RuZLESOAKhdFzixg1rV9Er0ceXBA6KUZ2JreaMDU+IXO4NpiPE7WiLRGFH2POxqpbKLf3JYRJOfawJWpcoMjKK2NStDMVYrm3r3T7u47qv44+ZTG5bNKTLNSXOofuu/+y79I8vu21QDIyD/z0ovd5778BcXj3u9e/9n3NPaS+MVqaSZHBB6JPXactiWlJEzSRApll9SH4e6kG994sju8odqzO7vO8OuKOJpBeeO1u91rv367e/vutHuo7NenYuqUgNgMPySirzeTDjr9lDxRzPf+QPVVPyNm9atmWC0BvnOtu3GTLNpvWwawBSWHpNpxu61MSDguy3YfA6oWZFYss5WVDcW1QE4cez8rSKoE2gE1BoSa+2WSQCBiYylwfpt5tRy4gGpgmt7nWkdR5KA8J81hTAYPZ0iGctMy4mULcGILLjD3PLLgydOSAH9WC/Z1PX8lCfBvE2xar6ZO8LkCgolhBxg6sRHHSr1k7GCSHaa2Jh4MIjGT7G2ACBA1eK3ESQBPgCBnr3aXnvCDqE88qieX2FfL2IekTJk0INFWMkOT6ZwNkAUvBVIBmgBjA0x1fk+1opm0mgnE0ih9ByBvtNFI6pSQm+ozkwjcQ0LEKz2sDFjPFc4gEDqQ0oGOrSxR5qQFHQGgstNKE5WrGeMDe1x009munsOSrUtGPETmK7m9WWKBRB4d20zOmUmtmFtGgyafFpdjx8VyJzptliedIu2lgAwA9lxrz7U8HGtK30QAzJayr2YoLdLVAqUs83a8GBuoFYCSc10rYlVh+4e6xxdOxCQlCTHRngRRbVjqxzr2P7aPToVJFiTr7U8ibdh4+kxBnR6oXt02/ZfeAr0Fegv0Fugt8IlY4IOBah3aGK3+PH/YXDJ/6nHAUaySKoP9wmcGMrA+CYVwLJhZDzjC0wMswqoiscU5PDgcqNyG5KPIYuVw0y4lZ87Pqb0qp0MLiGf1jDv0qJwPl20Qa7KWEzYS0B1J9jva0Sw/QA4WVfFWuCwHx8jV8C6ZO08GXVhR+rVYAFQbA5nYVrOZhXvs05sVixQ3lEzZCBCodqnnGmFaOZ36QHILmBjKCXIZHtSqdAFbwKTImaJPSYYUIIotyBEFo+vkTAAbbU9fk2GYvlZtWC0j4yugGiDU+uYYWgOXMC04rch+YVd4DQGO+KVcH9tJn3WObfRFEpzOmoXyiup84TxfRjOkgFuJ6W7+V00i3I5jePI9hSAqPhDgGTwZ8lO/L7fFuIr1cWIZyQMzg8CAIc6UqQuSLDn616Mo8ZEBU4lKq2tAw2y/SWxqvPN6t1ouPmgNxPbF7QVLIcV2c2bw5O1L8nvxgERH593Dh+fd6UKldsYvyLEfKKHSafej732v+9XPfi65pNgqdezmNdjUl7sbN4676Vu/6977/auZUHBm6STVIsmXGTQDl4wBxkWrxYlMdKmYyd0DyYJvPSn2VomoVEv2QpM0F0Iu998961792ZvdH/9wvzudrtQnVABKuqTuWgqsEWKGH1k2nzrmEwKn3/7Hr3Sf/dwL3a0bB90zT13v7txRrOyhYlW3HhgQB3lhibKZv19dadso9VS538KqBsjGwY8RGSjqCIDP8ukEbVICxU6+QWttQ6kfj2ZepZ+1hhYAW0wsCZcEYhPTSsxqsapBwiFpTZG7OwalANfWdUIAHHCu+MnB9ZdE1N9QUqUH3frdV4TqTh8bx4QMAG4zgeAwh2I2nWSMnuY2jyxYF6zNl6x0rVzOBsCDtJtrIABI5maXoLmyaOIoyQq8UmMkN+J+9r0JDELqC14nDIE4cPVjLonx2QmTFNgzExvUMWUPq0LUR0DhSBNUkQrn+Mh1bZv2jFJbTgLHnp48FCep0jQcywyvmX3OUyylWFUSJXEOyU5AMju1CfDVufJ8nCrZEhMinsjytWYMwE8u3G/K2hCXOtdzGX4SuLnW89m1WS0RTyzoShNTfp4hj6m/MoiCp3oWws1GQZGkTHlzDHjZmcXDU54JsNzqg+vd+lP2Umun6v1cx6E+6kDjCUhLluY8k0npJIDO3wyfJRLm6C8ywmOrMKm8UnanZWKoQdt/9BboLdBboLdAb4HeAp+ABfI3+eN4AfjUGiVHiXFllr3NQzcnYGzngZjWAjp2uyK9ahAI3/fW9UF3dCxHZQOrSpbbxOStZsyK67cclANCsNTwbK5/JMkUNpWKkIQs1ACUHk6O7e54rphMHF+yXqZkyaESyuzg6DnrZhKSwDrSD5hXjr9rSSyxVgAwGLH01yVqzCwUGMQJpHUAGKBWvhMgEeC9IRgVMAnzCw7AZ9b6iYDibkmgi7h0P8x2yGEcKTaU8hQAR/zwkZAH8WWuq6iDoegjgZJlumZ2ItXdc/1U5MqUt8Dpps9hZ4z5ClM4lpXzhRU28xbn3gmQtA3nEKwXEJBSLTahgWpeOIZxqO3hGXiyWA75/rPd4Oa3w5ZK9nv58H9qseIizaBiO22sGE0A6uW26CCxLa6Daf105NtmPwVanbnXmWdgVwtohrt3HwqW1DZOpRWjeUIk7DjM6ZYZVdAGTG6dW1H9xlZ2urnYMGAaY7CpAoIzyXvPle33TGBhM3pOzvU1g9bXXnu9+97//p/dg7v3U15JbX/hpee6l776kmOU33n1J9303puu7bsnIEHWZwDqHmwqZiibmRnDGQeEaJgSig1LR/KdCzFV+4c3u4MnnlF84IGB6oXA0KniZX/9y7e63/7ire7hdJ1kSwVYUxsSM6th5N+MCbFqL754p/vmt7/SvfD87e5J1Vd99mkkwJLVD97MDSvElAyyAUIZAAVGC6T52pmVa4DUR8rA9jI+jPgDZh+T+zawyfrErDZIUKwrU06mSkGJPDVmOrwkwWZZWc53wRMkwBl+ufFaEi+jyPz2o4V1Bq4MJ4GV489WUiXBprs/6dYP36jxHZC2gqX0uAgDWkjFX9y0Y04LxJh5Tew4x7Ssl34w4UD8O0wlpYcsPwHAhjUkMZ1rrla9LljatVniSHwBmNyTZlhZRo1dsaSpu5p70JJenhP6YBkhBMwzUMN3hcQY5pTng8aZ+6t2GNYtgRtqBr6fn4U1dt1oS50FTjdi8FeoEYBvAmlCp84qrc5cCKBuNM5meoaenvN0T57eBkQBdRbT8kxRB5Z6bp9vJBG21iDjBIkvQJMHrPIJG3IyGiyvVV8TwboiB7QywgNyuZ+5jIoRN0zVXmpDVV7FrGrS0iVm1KKzVbeJUaluvE7JnkogPNb2Dgaw5D8sr5nXOgbMMdcpT4hcq1x3AGqkv7D7OUL/6i3QW6C3QG+B3gK9BT5JC/zFQLXBhLhKeT0S0LGwss7C8uEkyRuAAGC+nBcH2kGqdnV2cb5aShzW44fhWF0/GHQHR8TPaRZeelkcrIHS/Q4kRYNgoSTMvoI+Pfsv50koIgmKyC0sULOaS2omdmpb2U339+TkSrImIZhkciOxWsQThu5gJp14TaSwOI4k/wCsTcRs7hGzVh1nPSDHJRq1HBkd/SW5UMvXY2YSEGIWNu6Zpb12cGmPdbCjspPsohw7igNmpzj/OExI8rYlw3NmXwF0jrsjoAoDmtgzQLBYW8I4zezSiRwPQLQrwyMvbQwx4Iu2zNKYhY19HQIKM8un+hACMlLngElAaIHSprM0UMXGnJTNEWlkU+ZaJixp3+FXu+3Dl3yAy9mvusuz76ufuH8FIAGgg4n2B4Ti9MKiwgDSLh0IYL2EafUMgI2eUWcGjwPyosWiZ93X2sb9jfMZME0bpX22D9rOTX0KGRQJq2clxN1IR3k5FSgU+pupdMyJStKcLQ7Fpn66m0l6+Z5kwD/9iWJTv//v3UoZjjQt0l2fDLtv/tOXVAbmSTv4b/z0+936/MyZpfeZmACo6r0rDTAsGjJ127oSyTRJ6UIsGklqkH3OpLefi8jZFiN4/PSzSuB0ZJkwQOr0fCU29/XuN7+8252diVnVWFf4ajcVeEmW50xQoJomjvtAMvqvf+Pz3df//gsGqk/fPlRfb0i5oIhAsgALXW8zGAw6G1CNja+QIVp7xmohRTOsTQbsgWCkWECWJwMOPiBTzJzXPQKvHilcVjOtBJ1H5OnGnfJWtVcuBQ6EprZcAkegyftHGcB2HodmMwsospjDIgVmGydbAkDq/th/qts6/ozsoeRC7/22W9/7ZQHmxKLCCvKMaeCu0JWxCaDRZWn09lyLThXAiJ3dPImY6L3WL0h8pO63GqetPA2g1RNhApMcb6h7hQkK4lgdB0ppGO3nesdIsGmLpEi6/q6vCritMU+fyNqbUjWaZ3CSowLlwVhXggKPBZ7BCo0gPIJJgqXGykz1UCPvZTVZb8n+qwRmsMWS8AIeqc/KPjC3S0mQt7bJ6KuJEYVWkHyKgzApuPHkQ6S7rm+t/q+UUXi6OdCE5K7jT4f6Y1BPE19rolIjLh+IGYVtZXITEJsqqch6ubMYU2xNnuAWKyrhsQHtVHv4yD4+0HrQnejfOds6DICnw0U30UXa0zdiUDFOkgKKrYbfZVLT90oB+yuQyhOZaR/GHmOTNEs9UK1B2H/0Fugt0Fugt0BvgU/MAn8RULX4Er8Qd9MOJn/zK3dn86G0FFkpQI5EJoSetdIo+OQVGWg44QS4dhACL4J1cA7CYMAKHl4fdmMRbiT7oZC9S78A4jSzTymO0UbSMSUFgUXZlvcPcLPTBEBS3NXZFLZCtfvk/EwOzpRARjFVZBOW0zJSvUYAIeDa1VKKQXT+FX3fVyIk4kxxd3AeAYFmiGFPyLCq/wCDqFJxVolDNXBD+mtFWkCtY7ZwcfR94jIy2c5ZldWGhK1mRHGGl8oiG2aWJEyAjLAjSICpd9riFV0/tfptwFoxqQBu2DyAkctsEBMLQ2P2NLQuv215wHLFrsLKZBnMbMA5oLHJfBvTHUAc2W1cPu3HjAQ2CAzV7/1ucOOflLzmdkDY2b/IS35T51XZeR1QSxbcJE1SHlLtFLDpjMKADHvaspBi2pLNlqFGIhbo3ivqtnrAvgGlSboE2GSAksm3Ub3J43zlwUc/rDaJt2RE57hmg6nlKR3mSnVNZyoPs5Sm8uHpWjVNn1JfbnQPxKb+8Y93u1e+//3u7d//wSG7aHeff+5W963/+mXVMJ10a8WnvvHK9wwUsT3jh9hoxtBYmal3lSxpd2/fwGwtEEZW1rWCG6kVTOZWQI0T6QicEKN4rnG8tbPXXX/2uW58/bpAiRguAYWZWLuf/egP3a9+/mZ3KgANq3qmZQut9z3KJAUTFFxLgYNnn7/V/V//4xvdCy/c6W4qC/Bzz1zrnrg91jh+QwNSsk1LgNk2EwI1TSPb1UQGjrrZUgZA7lTnWzVT9Qio5inBdpW514wo1mdb2LOwqi4dJF2pwSrjk/hK118l8JM3GtZ8Igc2aAAom+HPeHM91UbQwmqa0OVasqlRmNn6LSXp2lISrK3dW8rifF/Zf3+sbSslnOtRZQx7YHtscNMGpDI5RAwo35mE8nrjYJjPgEQDbbPiAZBcw7WlygDhR+CV60soAwcApLbno8vDeBIiCgwmkmA7F5qsSBKnAHSzs7D/FZvrsleamErGYWwcwEymYMcfV5KkpSbzyqBFugAAIABJREFUAJzAufkZ0mNk+pyigOaaiSMAJ/eclATzhZIsCcTpmYvKg/qqlK7ZGU+1j7LqKmMwtWd5hlxQpkbPWg4/ouY1R7CJYJz3BVT1XCZBka87K/w0DOTT/Qmrel6Ak8RKMK4REQ8dx8r9SVVUWFPu5pXGA9LfjZ7p58oUDoyE9WT8LXSs9/RbuYo9ecSRtpQFeKLjktmXPhGzCqA90zhTkSlLmJO5mhZ4RmVkJS5WMdKeZm2TLhkb/au3QG+B3gK9BXoL9Bb45CzwoUCVDXASAF1FYBiIUdsT9xGHmheuALVKiXF0KUM5zY79KcDmeFV+s10dFfC7Lych4Z6RX45gd8heS/kYOfc4nhuBOECY3Qx5QgPJY7ck+bVPK5ZqRxmCzBcYaJKYR8BPzMGFGcqL7kClFsZKrjQQutxotn+gZTC1gFLAW7IHBzgTD4rcOM4LgI4kRxG7LSTtMyMJmwkIAJQW0DR8BRgaLxluJf4TZ1q/AL1KoiyGV7hAx6VELIfxueOEUWNRjipOFvGqGxhkbdfkoiskonJmiSslYZLZUICp2iNbMDZ1vK2BafAajjVgNqU3wsBmebG7JPexnJf1sG9xormYzvwbTFfgL+CncB4nGaITG+QMlBdJMtXr/6COKEHS6p7qj/6zmsLRQ+ZLpl/8UxA+UF3LAKpBopGeAlQNnGmUEjVG7o7FSx3VAp/uVzgTL2sg1vGorArYMmDl3Mz45TihUdkoLA2yYGdRRWYKm6pxu1QSpTPVTV0IqM6oMzn4lGJCt7p33jnpfvmLX3e/+NGPu4vTE11HjRDRbV9++bPdS196QWz9sFvce6t7++c/lOx8KIk2MamapFCppLESG401kHaV/WbgYOeM17UY2NVKcXdCpwshjKVmQ5CCCi84Kc65mVU5zmIDbzzzdDe5ec3y0qXGy4MH8+5H3/1N9/vXHnRzsXWUrZkCVpHIAv59LQPEJoej7lvffql7WX29/cS17qnbB92zz9xQdu2pQoPvUeMokwjeBxvVpQ/nZOBtdslMasAayWds7gwSr2/MquNKYVMBso1RvQKxJFsKumolbrZIPGWpr/O2apWMQJxq1V0ld6uXA1QxHEdr8l56YGa8ugFka1pdNtS6wYGy/x48b5Z2Lfnv5Uzn7MGcttr2nnDinFzXOJJagKefTxl23sUAkkmFkva6HBRsuK6ZZfp+noX5hZEFPHIdmRjiGMSlJiFSkiEBJC3zFdjlmcQ5cv1JbuYYc4AtEmBdW+S1bX7Gp+nxW0BVbTF2uOtSg5jYcEp8YTBqqGpCRCVuKDXjmsZIbHn2aVsngTqV5PgEmXLuLY5JR4djQbuhYCMyZTG6sKcXCylXJAVm4oRnDbH2PKc4Os9LokOBjOJMi1XP9Ea7p+cClzPK12SEGWjD54aLZ2zontA44O9M8ggDZsW2a/lUzw64Vf7jOTBVzCuRx5ZZA0JZrvhXxMf8jWFKjKwEUz20AaqeXNE9EkaY5y7AlZzCKYdDXKos4WP1r94CvQV6C/QW6C3QW+D/Gwt8KFBt3cJ1xa0BmwBaxwI5cwGmM+l7W8kW6qCS3INZ9VHFdeGMgX/4k+/l+jSxpk/yvTqvD057/D859MhzxTVSnw9nu4DszoAsk0pcoz23BeIu5Wyt5dRtCcEOhdosmcUJXB24nAICr41ZU2U/VS3WgzHlFdRnQK/KLJBgwywtHUD6K6cMAAn7SBZg2gq+oTQMElqcPMAcyZaoWypHytRLQJ6TjuLyCBRS9xRf/4KEJXQBI+owgPtjcgbZiYwMuEIl7WhezJLkhAQ8KV8hgOEEPMn6iQQQJxg2FAAL0CdW9/AgwBX72e3Wjji7OMotntXAWu3BzBIHR/9ox7jRPlskwpeur0qftZCOtjZpD2fRgCWg1dgRm7NAbMv2MbLfL4YBnf1SjOp3nVzJdVEBuU64xE4ZSYlRhWGlgbCbrq1qMMl6nGw6F4eajhkUwxZeoWS2BV3Qi7Cq3od+h+aOIfluEMy7RlthK8CV4yqJTVUc9Ops0d2XxPehmNXtnWe69fYdZf496+6+e9L9+3d/2L32y1e7odAHpYH2Nf6++Y9f7Z5S6Zd93QAPXn+tu//aq93htZGui66f4lT3x2NNKIw18aLMp7qwxOvy6etlOS1Zf5cCMg/FlJ4pNlHSRphcEiUJYAByTk405gRyn/n8i93OwUTxrHLbBRDu3T3tvvu/Xu3u3pt16q6AqrII61QYL5wlIARwhHz86Wevdf9F5WpefPGZ7s6Th91zSqxE2Zqdwes6EV0/0kYDvjFRgjZtQ+5BY/xiRc1ael2O0aTwAbEBn4k9TJwfVw0G2zF/ziIFk1pA1YwrqXJJnMR0VhhXgCtgNfVYARbErrIN8mxsBnJTP5wIqC6pqToAaz3WgqnVvCZ9dp/stq9/yXrZzf1f++2xYtBZQ6iuh7tGu2rfQNTgOImvsCWn4Dd2JqmR7o2lnkUAS0Apz4mhWHSSqzX21QCPtpDyapszXb+UtiE+FEkuGFrbc066dk1GTJyxS0mhaKB/lUAq6uYC7DC4/y97b9om2XVdZ54cIyPHmgfMAEEABMAZpEhClEjabrn76X/Qf7I/+FN3221ZtiSSIghinueh5srKOSOnft+1T1ShbUkEKcHy0x1RCERGxB3OPffcG3udtfba3Bu+OJGUOxyqk1JCIJY1RcLzBfjfv4MbLs6907k2/B7wHsaW5XYAa3u6/SK/HSHBj4Saq3EZNnOe/FBLIuEWrIX5EYzq3qYuwAJUuXHvzkJjxbnCvMo17RZnHYJ6NnFmZzzIbm6Ty3qYCaWSAgsRk7sbObH86E7bQxnjOmlrfkm22m32suUkk9uny3QM3uf4+HUIc1qn1L2joOHvecaLn+7w2RbLLPAp3sXFl+be0YsiAWLNiLX1Lj0BqnVNTR6THpj0wKQHJj0w6YF/iR740kDVBZXsEns3SpAG1Ix4bmiyUeq+AmCCIH74TTE13tsliJqRAepBLerHfC6kWOuMhjIvAwa3Mk+gvDQgeEamm4BeKWzYTeRnzOjHHIggWWb1iGDPMjHm1xkYhgE5JPBBtjYzw1YBqscEOfMA2+VVvB5p25HukxrNGCYRoM3rymr9EFq0gORXEKyW7p4EsmJ2F7FeoK6W8wuAXCjR2H+If0q7HBYlct3u3CnbbECpE7Ag3n4TDOdIBVv2lW8EARq06DpssNWZWcHjgBWVjqaMTZw+bYvsrAZKGqcgJyWn1tzHThIUO2EZHKWBkJcp0NBzFiNJFUgHfJdBVHLv+nEIzH0o8w1g6c9gExsbVrYYWiXYeQQvAIbO/KhNLz7owWBY87fQRh+wDNMR1kf1rIcJGk93mIfK50bh2UnRS3H7tL5oCq6aWOtrlVCRYS2o6nJF54YRzfoG6l3i63LioTSuI/6AWdfrYLdQYkcpusoCovZg9XgekqNqLuq124cw+19v23uDANWr12613/ztb9qVTz5tQ9ozz04ukfP53I+fbmdODVP/9+YHb7Wtqx+1tVPzbWUFCfvKELC6zITBMkDVCRhryTKxooFRrokCd0fkZo5wo90DqG5v3mkbd0aNMqrIf4tZ22ZiRsZt7fKFduahBzgsbGW49mTj3nrt0/bKi5+0mxhAoViunEcARlg12XuOWWZ9jgH4LXNVf/B0u3Rhrd1/aQVm9VRbWiB0H9yAEeeaGxsrBaw6Hg396zyny1LCI13ZQWkBmbwNw+r7qnJ5F6h2NnbMuCoLriu+SoZEhhsGVudYP3cbXOtJBI31Dc8OZgWrmQQrI6KA1cIZncwtNYMXXid/UxN3ikmRmbPfohNWmES5jqkS7r/Jf5XZrpGSNQWlMpzeBjQaqmTaALlKyS2nX9nHYk4LRIbl1iHXeyEfWhKqixXILa622R4nm7adfBB3cz0ltUHZr4fnNS7YldUH+Hq9R/XRU6wr95z7BBMYYWHZhJeTINgc10gq3KyTSihLjpiUc4TZtuMDgCn3O4H/CDXKEffF4yPYTPvyCFAWqTKAGaA60l0dZ+DjAyBnrkXukUMEubioH+wBGp2wm+feSt9v3l6MUZ19pNOv16KlYMS3BVQdPbKqXokRB0fe6z3cNIcNjPCU7doZgeJ00gHtcKkUzIbZ9PQo+nUKYwbwipV4u8Gv0WbWI53DdbJklZdZ8r4gW5oeKufhOP/ylPHVMRioHLYVcjg5sBlK/P9AuTl7r0xW/+6DKz07eUx6YNIDkx6Y9MCkByY98N+zB34PUL33teHGkOBijcjJOqX7gMAdgCLkT8/RLBCB2rHILcGgoIbnAbGFAYTyK5lYA3QNSebNo+QzSwwkPBU3sJUFIjKD+pm5QUrMKGtNyDO7TwBOiIF0lHL1BFOWn6HWqjmXRIV7O8MKwAx55jFNMreUiEnguoK76dqKVhvIMzEOMSyZm8cVeDDqLrsCQubtLXaagNR8MWV7BOrEYXMBbgRcHPuMLKz/adJkTq7YKyxAsVeV9mlu7Sx1U8nEBNQGYAYYVkiW/Df3QWwmWCyCyWC48tTyuQAZ5lZAKiOo/FnSK2wrHZbjVr7LMgbGttPA1gDSQHGBmrHWV3Xf5tPFXMe43rboQBtA3GXPCW4rJy7y4LA4vt4DKXfVt37UpcEJ8TW8mltF9vs8+zhDn69jWvOXBMBbyErNgaOGZeBDZjj4SxdfzpNsa9cwhi2KTLX0ySXrdWpkDFaN6itvrnpXJtaOL+luhfC1D2XGbsr32a8Mb14r6AwbnP4uNBt2DpRwvK0+U8AIUL2x3W7cmQfXPAFI3QWkbrSrV663F371m3bnxnpb1hiJ9Z968v72ze8+1tYWB0x0zLQb773S9tc/w1160E4ht11aodTM4hrS82WAIrmSyNSnqJeapgKULIUjSD4iUfFgbxsGdZuyJNcBqpup6ytYFZhsY4CjdNTA//zXHmkrFy/GBVhwtIn776/+0xvtvfdvMzE0DSsLq2puZTpK9r/cnWXW7nvwbPvzf/2Ddvm+c4BUjZVWKakzgB3+hAEDhFiUVQVwRLpafT5lfdXq9oCZtN2eDsArIBdm2H+OI9cN8BFs9KfnKOt2YWfArIxpdK8FSLv8t4qlyqp6LQpMthizTDxl2XL+1gE4ZziLFljNWKzExZ6rWgC0mkkfrFGmZpH86UPuA9fIUz3YLvWvoNa2e5ACUsGboJM+zBBhmcpFrZGnSuQIWvQ4NUfzUcaX54lqRQG1XtJRWrC+n9tGh6sSX4eZYC/b43kAME1X8da81BFE3kjDJJaZ535DinLyULN7JcYd1DpxY5rAIRNc8d0FKCoddpzPMGkynUkexgLbOo6zMTVsbQs7OzrmXnnIeCRffwqWVSnw3s5cZMFHjB9L73h8ZajkBJ51hLnfAUq9t5pDL+O8vTFkbCL/TWKG7Rhfh0LkmuKoq7RcpMdVUr3uLcW1pfHSIcZI5dSWq1vruwKP/ip4nrnXu32ZfeCvBWaukgOrEZOO2+7jkGt6h6VGjKPFlJ4x19VOq7uNhkpuy+Gxm+3wG8Pf92yarPeqyJix5snPie0UfUbR5DHpgUkPTHpg0gOTHpj0wH/vHvA3vqK5L/HwB39JcOQsPkEvaaDI4RKlhlETHMgYxuCnS0SVAu+w4BHB1xLLLDDrb3mZfaI9wZSz4YYQlWNlkBWeDBDGTDkS4BXA1gJSXVkXGyrQPGYW3gB//4AyFiC0aSSiSwTZ1ko93FtibeRfYBxZVuGjpSQWBkftLHlWsnqjEcCJdlu6Zn6ecjWzR8kf1Z1VpjACNMEzAd4RZUKUIc8TZSoxnmN5H9ZEPEKOPIWzcHI7+S91We0O5YEJegG/MLQDJWsSioL3DhbdRvpMMNrltwGRMqvStGFWy5V4zLoKUAXfAkzBe1yUe/kT8E+AQpSVsps0ZDA8ifQ0LIXmqgaCNtB9iv/sa3ai1DjSQpsshhMvdulz0hV7gJ4TlaizpKDjAF03UF1xZ9a+z4oEwPvvteM7vwqgMMduypPB+RQIhPWMuZId4cH5XeVB1n7coWDE9444Q9HKl0v5mbAufudxGPl3RJ3GCRwIrJWNZ1S7wf55JMrj4FMgJaAqBjsBKVTY8Q7SRsrR7Ozs46Y7aht75xk7lwGpd9oNGNWPP/gw0t9DkMaQMb7E8zvf/Vr72hP3kQcNIw94XX/vJVDGTeoAz7dTq8ttuLyKmdcpSs2cAqDCIIs6pMhklKTQBHQCVrSfRzz3djZhT2/xRAa8jewRECoYta7mLsN3G3OludW1dvHrT+T4zZvW1fWt1z9rv/ov70XBsAGg5VDKVCng33FWrtxLy7PIf59tTz/zeLsISL3/8qnUV10ZbnIqbgHkpOnt1zrBKSfkZIDttQf7dZ2LINdsSczH3R2wGhBqt46Z0x7wZ12hAcy1RkoBBEp8OwAVtAt1BLPmDgpMSUSfwgX4BBfgsK+Oca/PaF+rDcETmXhw80GNhYmDZYuBz/W0cH+bWnk0/XZ84/V2vHWtxnF/BGwLSCP7LUY1h8HnMph58NHYpTmTKy5OW/xM8Kk8WIDroTrnIkgdce7i0G3zvL6z7fG6phRwRCF3WdYarABPzY/d5zjdOsxuLRL5bRyhc04ZF5g3u12XOOAeOMUNZX5Y15wTT35mbqsTA8fsy3vatC7dSo0BdsrE9/cWUyLnEPo+9z1NkgCrrpdz4Y7J7XdSZXZRCTf38O0F2gHTyX1uD8CZOrH2T4Cgk3P5P0DRycY6dyP27Wde20Punzu836Y0TvJUuwR4xP72zBblBOoYLGDVeMnRwTRMjJauAzMzqZk8c5fA2AkGdgdGVNCecl9OLALeBwJm77UZfRgpqXzJv5osrMI4wtoqjTQBqPeuiclfkx6Y9MCkByY9MOmBf8ke+IOAao/T7uIEQY3BoADrKMChpKZDTZCcuSfwWUDrOzIQwm1ykQCGoiMwgwBKAtV9wYKgig3HDNNXgosBQCZz8QT0OqXO6EYZIyOWBZDagL19xLtK49Q0AlbnAZ0aJ4322QOBzxzbSN1T46s5sqcAo6eG5n4aGCoCI0SB6bRG6oDvh0OkxbR7lgBKSbB5UtYqTL4bjOAMoEqHzWmlYaBOyx0IYIdhF3SQtS8KnFryRWZJ0eRcJIx1bPNhPtl/GNPKCVXGK7Mwlglq3HIQh077FfZaJ2HBP09j8JSfYd8LvDcWVfoL8RwJoA/NX+xQ82rNTw2w9ZgJOJX5yaxZWzOGS0JAvpsl2E1KYkCALG/VQ0y4KanWwepY+ps48y6jWoNg5vQP2gwy2bRh45e4376TYFg33+lZzZSqRmqFizKcaiMNpgVtnb2LO1UfkgGqAloFepaykdlLr4TpC0HnZ2FkBb08CXrziER4jEDsmGJWOnrq+9CptbNygkXY+WMA6mhrF0C4DzOGrH3vQVjVhXYTBnV9fbe9/ebb7dXfvQaBDEvOPpaxeP7h899oD1xeIwd6jkmak7bx/ktteWajrZxZZJIAkLpC7urqGdioVU4eDBZjNRJm2yOyyKvsFBcLQPVwZwNwutF2ed28c51X2C5LlXBedQHegvHaoW0XAKrLp87BnDLmeX/7zl77q//r9fb5lW3K1CCplJVj3Mm45dJkn/NIf2XeH37sXPvR899rDz10CQnwapjV1TXAzTS5qgPG65Jy7c5sx5DHE54B0pnW6tvCrCKye8xTMasCG78SCDnY/Z7GZPZAp2Mmd1Ib1dkTKVGub8Zm6mz6uRuOe5BsqmAXaSqsajkBuw0ZSuW3ukLLenbQ2uuZZjN1m7hr/hQlKYZUM2ee5hjXWqNMzeHt98P+5jxkO31McKGVA28dZ6S+3qsiha7JoEh3nWdwXboqpkvd6Xy8nteTUl5BrJNZAs/97k7sZx6zeexe2EnV5W+3K+ANyd+7LgyqDcnOiu118sLtOyG1uwsEBV9VfzCphsX47FDwByCXlDa33e0zGXOApPeQcl7KYWfnKNKCMmYXJcre7iITTIe0l3NBG48ZU5lHsE9yfbo+vOaAFAqUJ6PdYdu9o3t1zbuMBK7eV1XLeM91FHAvVXCrzNsMVu2VDi1pw+fW+l1BLbNHW7ZgVI+9pp04YilL1Ag3DzJhIewUSFb91fkA1eN2M0C1ytpYoiaVXWkndmQYKwlHvcugtpkaVrm0/jujSRKkdU1g5v/ej9xSrAF5HbOpdSv5wx7je05NKkwekx6Y9MCkByY9MOmBSQ/803rgDwaq/9jukp9K0CKwUuYacNbZDWPMxcjXShIm41psVsGXLEswMQ84mZlCqGVdPvPhiCM0GzFuhbQCQJF/CgBTFqmJhwTdNDPzcwRcS+xgnxUO98lSimmP0kLZXfJUYQ2XlopVasrjZH0AUkp9hwOei2U8JJCdna26eYduP66wBlclw52JLjaRWID5EIMRAagsSjhV2mwxhbjyegyWICEAkzU1z9U8M6O75HSmBI2Bryx1QbjUVjQXlb9lUF3PfK6AbsMqcbOANeBVVphgzXbb4XIDfq/hk4CUvpFVrnVrv/Zn5MfugGc5GFcg7cMAPXMEISor8AppqSQ68meP3QVy4ooABYTOnPlzzgtlXE52yU/9v4m2yXlMjVaBGZMH0zQ0OWx1vgWZJ3xWLsCaZgX95hhqlNRn1lqNDDjf+15gK0iSTrNhVfpmCplwtTeo4y6wEtFWz+XoChR3MFxxP+uYIwggVPa7D1jdhY7cgdW6s/dI++zaYbuBidImNVVfAaS+/cYH1OEFpALOzqwtth//2dPt/NkhjCphMZ9tAlRX5nfa6bOryH3J/4RJXQCoTi2uwKjSB92kKCfCi8UZBtshq4pC4ASAur91u23fuQGjCrO6JWiFVQUI6Qa8T2mRTd4vnj7fzjz8ON2CoQ2zG/ug0pfJU33h1x+3TVi5TXJbd3Q5c7h2xn6213FdXJ1pP/3z77dnYFVPnV4EaJ9uZzBVGs7eZNJiHaAK8zuAzXawhUmtwV7y6T6QxgG+4yFyiAJRYTDHLHXedqpTaXxyDj1voibBi7JnP9MkqeS3MVDqTr/TkQ+P3X9B3joC57yXPNfSPl41sXTqEuBO3HVG9QuAIUiPqaNzT7Wp4aU2tXWTIYr7r07PmcfgwAR1Gh6N5cN9NI3HSSkWCqjG4XecK8ryI1lVJ7YySZLTWWDTdmXTdf5C/gp2YcGzvpMJXn+CVt2eNToer2N7fPJ+ZE6+TKvnVGm/jeI/r2UB3i7n2/VnuDHML5sTLsMJIPQSQRQ7Aszu4OYbMbz3Gq6nuUVzU7mPAlKdvCM9uh1s1YRWkddjBr3Osf00SymjaSb29rcoP7PLtek9EcDp7W+0KwNbE5cHzHDtUPqmrmmnLkryXVe/L7NM9CDxxZBpF6AqkLRvFPYKVNmisDag198K+0wXYYGq39wBhMuJupZS4RKeu77i3fQyJcDwI+D/At3uCcX9cQRQLZZ2/OtTr7avzz70b/LxH/QIx96ff9CKk4UnPTDpgUkPTHpg0gOTHvh7euCfFagG4BA4zRI4yWMJygR2MwRWxrGQe70eaElHS9RpEyp40QVXkwvRp8BtnkBGdnEPF8pZmJcFgp5jypYIBkcEQmSZKuQiOKT8DCTQgk5PBOPHSHsPDi1ir/2m7CAOrCsjwCiz9ARPMwfkEwomA2gsP4OMk8YNFsjDmiNUmiOQAZ0dYEBiOxJ4hjpWYEa7lBsTIRorzpH3ZQ3BQ4OyUJl7vKcsQoqsGuARCHOw1kYVdKZMjNvjO4NMMZ8Mq8BSQFk5tUqoe03Wog6Da+bZhuVzZMU0nbJhgl3L0ww4BkGkQHVWFlNgnNxE9ltmromSZT9iyhJWL10fkBppYkZDfd4JNLXZfOSKsiqxZbor/y2qDjA+f6ZNn/kF21mBvbnSjjf+IxtAshn5sI6/nBxrowboSOXKODuRUIZZaZyy4LCoBowlDa7BWYyq+4ocOEyfp80guuTAd1nVuzrOooDrzBVwTTCq2U//6O7AN4IFrByTl3oCQN3b2UnZl919GKOTx9qnn2GipAPwOo6/v3q5ffLh1ZSlWaavH7i80n78588g8Z0jR3UBoHfU7rz/Qluc2W2nz51qq6vn2uLKWpuBVZ1C/js1Z/3YzA7Ua8qD9BmDMIiwiQc77WjjVttdv4ap0q22sS6rCr+khBSQss8kyw7SXnO1Lzz5bJsDDB/S/j2A6rVr2+0//p+vtuvk1G4JtDHGcWylq9mT+dPJTWbS5lvffbT95Kffa2fPrrX7Lp5upwGsa8tINHEAnoYdnsJZOOclqKKXuqk3faB47u3eoOx6drBaQFW0Vecp3+U6qNda3s+lCu+5+fpZgdWesyp4OKQcybEg1c/24o6cdf2vg7WS7Hqd1PApqa+nu4B6nu5SxvHMo2169VFRFfVUAaomhNbgCMMu+xjc3bcxLv2STQSkFmDz1uKz8lVlE2tfURrwpzJabxBRLvB+n/uYLs3K/zMZxd/7lvCivVmGV+Xdvq982ZLzJpfdZ8Aj0D7S4GqH+3VdJ5tUlwhU/WAaMzq8zpNjOkse/gl5vjvkke7cGXCP2wWgWq8WoMd49WGZmdR73YGdx3TAGqpHyIWPyc/PNddzuW3ZDIx73JCtYc39MBOFTtTZB36W004RGcAnGpcaErnm0yGcUa9rS+xwj6OtO7gPj+tQK+nVvbcLySPC1VgpoyXXO/d4oKjQlKPIcuPRJBhVvCtIdU/5/SmPel6REgfo2rncq+MnEK11nffxWMyamdH4Ix8ToPpHdtxktUkPTHpg0gOTHpj0wN/bA3fj9X+of37vAv/VioEIrJT8U/5elCVN3if5kgNYBIKEXQjL8msMbxaC0mWViSUYMo8VgDRk+ZE5eARBEobCkkMDLJiZQ3KidOA9wghkCoffOSTCU0gxk5+oxS7BloAvNVfNL10APC7IbiLRJMd1VSdeS0MQKEUiS3mO+cEuzCt6UfNIAAAgAElEQVTbMoBLTU5zucwTBYwp74MRFBTJ6gqwBsrKpnc5BsAFdfzc9hxsrGUc5sP8WXZEUK1ED8glSBSM9mBXwBjXT4NQ+1GHTV+JyBZheRc46AOOX+bA41AmbP9ymJUHHNaz5MTmqs7qZCX4T05i4YwAVg2YkhZZLG7ixgTjHTfp/OKGPRcxVaqTGkzFd5pdpWqMMZxY0u/pPyWsOolOLz7Upk79lOWRAu6+AeD7ZSHwoF3AGY6rMp5hP8dgOJJfn4wM0bM4pw7dEVAGUOmUYk0DNtleCLwgggoytUqx105iHFOfhQLuQLVyJruB0r0dVAe4nkhA2S9A7wQnnK07mChdx8jo8CzB7QPtsyt32m1kvzFS+uXL7RrvrQ65AEJ54vEz7fmffaOtLgNUVxYbaalt/f1fce63YVnPRpo7gFGdkVEdnuJEIP11JidA1bxPjqozxWOt57EOrOSpHm7danswq3vbPGVZAdAjapbsWw6Kcb2+QX3gy19vS5cezhg5AMRuATT+y398rb35+lWcuGfaOiybsnvZe/smkyVOctDOi5eX2r/6ix+3Bx683C6eX2lnT68AVgEyU5+TywlrtrYaB+CatahxVYy1A8W+7g6/MqjKdz1ZifHV2HagWj0cStDcxtLAR0+a/o/7r1L6gNdoWQvs8V4wEumvye2w9OZSKgs+Nre1rpZy5PX8mp/ZFZuR/ArO+xivXFXHBMuCLKeW72tTZx/PZ0fXX6fM1a0adL39YTPTZkGikyN3h0qkte7T+5GgM6xmgKQyZMdSB1RJDu7ybkGrpldRSlRXaiR3xPLmHDthJRDV0Vl5duYrzJNliPh5ytYU5i+XYc6/ADX5sJz3cjjXPKkOwb4YHa6yfRUGSHVJh3C9rc1FtsU9D+nukAkJz+WM5bs8j5pCydoyfg5g5wW4exsYJMGY1kNmuybCVFbYJx7LDOzqDLn/NjbAmnSM3S2sjjBcOjxReqzJUd3XZ74wQWEpMB+6Zo8wRYqhERswB3VHBUaXAAtcR4wXS7nGoMvJytgqVYVTv6+r2Nqn9Cf72ratjlVOpOVygOoQ0Ew8hYmvXG0VOvZomTU5rWELqjTSP+2Ru3cN4slj0gOTHpj0wKQHJj0w6YF/cg/8oTj07g7HP8njD8Y/zV/83JAWoq+dheVMDqqIlP8grxLYxCG4uIuCqJENCm6sA6rxUuLFAI85tbQEXwNkZpq17O7rGKsUVrGXmjfWQ/Y2pQsuSO4QM5BEeObEWQtVtlbjoNkFwCW5pcjXFmQSAapRnwpIKU8zhIGYo+6q4DSBDUzgLAypAdo0OZWun2O1TSeLAL9dQOBmjuIYqd0My85QRsdcW02P4pLq8UkcmpJpOGTgaTDGsYXpVAqYALX6wvqcKT0DAA2e4iGWjFRYcMNSkfx1ck48kdxTHIg1SzJnVWAsIxOVrnJmvpsD+Ic9HWMPtmvgFnBqrC4kdhvG9R69p0KHY4Pujhzj/qqZkvl6bgfZ9czKM21q9bnqxM1fQ568UQeMJHhqaonldBdV6itQLSmpALNksPX5WKIbtFJo1I7hbxnVXoLGZXt/dugkhA+zKniKLNkejla5GzR9MWgMSq5Nj2XnQQMUHj2mhsgJCHCXHNUrVzbb7Z3zgNVz5H5utZu3d9qnH3wGo/oqbsA7gcZDAu8nnzjfgeo8QJXJD87v9ke/aktzMKqnz7altfNtbg2QugyjutBzVDnWlN4Jm58LoF5tkwE0SY0nPvc2Mfu5Q/C/BUjdxBEYsIprzmifHD3AxI1bFONAan3qkW9m8mYfE5xdAPcrv/0AQP0OeaozHEPVVZXBi5iabnFSQ1Z1eWW6/fgnT7dnvv2Ndu7cWrsAWD2DqdKSeYtzSICRNetI5uTP3Ud39unizYT4gs/USE3w73vRWj0jyeUZUadoKRDCz3puaq+pGpQ5dggOiC3gkBqqTETp/DsFmzoVNlVDH8FSL+3TQWVRa/cAZ8ZH4diaNUtTWG+AO/W5J+l+GMdbmH6tf5IJojGRVusoLa48VR+ZSEpJnFI/xPDIuiYONf75veWcks2bTQlaXb5eq75qXePmrNYEjMZY5SYsEzric9MSch2arsD164REys4EeFm+qhyC93dmAzqVDlsuZlZDOCT+VSYLt1tSH0aym8ntJouTto50jAZdDpf22+IywD+H2eX1gkxuSgc4cR1ooKQ50jYpFGxbEJtjCWhnect3+SQffMb8fEuAmR7BcoewsEqM9yTCTZcQAuZe4n5MSwA4mo+c0jH6FchxpqL1XeZ0h+9yyFzXQlKK6fR7YN1Hh0h35wJCZ8Kqyrea/yoY3pHJ7TJgJzusglpToSNSQux3+6SK1lQKir8Pwt2CrQVUJyCzRufkMemBSQ9MemDSA5Me+JfvgfqN/gMfHRZkBrzmpv/bRy1T8d+apkMu5ax4YsYKdYUg41jS5ZS2zhGoaMyh9LNAnHmiAkDEbIDHlRVLK1CchtIKMqSLlEwYIQ3eQeboTP0siayZySf5S8Yg5VoEeYFG5BFq7SvTCBO4SG3AAOSwp3xHED/kswFAMzm2BH1zUJEl04WRtZzKCbmG1iiN+YrAeIeyJNTbBAUcExw5+68UeBZJsEFriEr34aEYtAWkFmjQbCjuuj2vz+BYQE96YIxXF0D5YXT6RL8mSm4zgNttdZAjCHUHMrbDRQEr0joZGRaQsY0EW3CZEiVVm1HAWqyK39X6YUiTv6oMks+U+7qcYDAH4me8xDm4hk6ALyB1auXZMGFt6y9hWz7ne/NSOevTXfabtjoiigUNLTtm62RXk4c6hp+C4Jx8/glqZVPNQ7WRBYiqvqV2VcXOVJ5qLZttjYF0AFSmHO6N0wzFGrVTMJEnPnGxOQExjEAHb7273q7eucSxnab0y04cfz94+6P221+/3jbXrehIaQtOyje+ca796c+fbqtLANVl6qZy0nY//jU5qpvt9JkLAarTsKkNee70AuNm3r6QjbR9BVRzTBkovJqwCFUWVpXSKWh+wWmIGZGnHsCqjihdc7C/DRCB9b0FgGWiZO3h5xi6K3yGvJMc208+uN7+9i9fabc2kCEDTjYBNztKRe2uTGwo/ZWBb+2hR8+0P/v5n7RLl863y5dOtQvnViipQ58ef9rmcAeewq1rakFg7fVYLHXcl8tOt4/sUJbCtb6cAE3H3nIzDkiNYZL9LcAcA4IOXMOqdqCa7ETW7TJR81PNeY48+GibbekAXKA45y9gNZtVI5rxM06JHafMpp0aIclG2gnWsD37DCBrrR1vftwOr73bTdBKWpqx5D3K0jRKddmQJkipm6rkFaR6kBqnNcmkeVCY8eSYF5gNs8myuv1KjqYeq3nQnVX1eyeRdpVwd5AqjpcVzbXnCGaYWHP1LmucnFi2SVdsrCOA3SQH1TQB9jPPpNv8ArVCUY2MAIv7uxgNqTzhGvTw9wGcB4yNGfPxKdE1gFU9ZIIuEnyZY9tqWyiInXtz8BxM5i6Klf1KYQi8s440ihPZcQ3NpsOuqgipiaaU86KN24Do3ahDXCtTJLnqzTGtz6pUzQBeVCkwSRkBp05PMO0Xl/bxutoJhKB2K5yLoXmknORRBL1qG2hnslZJA7E8T2dUrcN6JyBUxwAuJcZwtpt818qXreqrtsX7j/cQP/c5eUx6YNIDkx6Y9MCkByY98D9CD/xRQFXQ578KCv7+hxmbxju9rn2DT6K+Xc2w+7nfU4Am29GB1+1YN3SGgOfQAMpAhFfFWz6mCXYXkdVOSx8S4szxunL6KMCS+L1t3mR5jDmmyFM9AVRa53AO+awMkuxmTIkI3Kwrepx8S9gFAjZLNciE6rA7Q77lArLfZZiCkHyAV/M9Y14ki0CYJGgOJygwTb4ozKySXv2MkSAfsg0Z2PlZPCr5WwyYsN4YX2JJdsJjjVLVeqeFIFIL1YhKLOj++H7J+om91IV1Ys2hMxg0iDWv1ocmKwajsjEC1ZSrgV0RlPovKaA59jpPMq4pk9NBbvcyCviW8b3L8rlZpX4dbQeodhOpbDvA1qbTd6d+hAEPckrqph5v/yVfAC4AZFPmpQaodsmvwExn3hR0tf801TL/UcY0CDhBqOAzACSjU6AjUO2uwXdZUXux+sCguVjXYioDVpVn+6VAIuO0OmDMBoomkuNoTqKoA6B6hNvNNuVpfvPSrTaa+TpjbBETpV2A6kZ785V3AapvkusH/0MbVgjSn3nmQvtJpL+DtroIWAWwjj77NWWYNshRvdSGa2dRPcOmLin9XQaokveZcjxeBJ311UgqCcLlOHuSuiSAZvJV0fxCJlJ7hPqqBzt3YLg0xQGgwq7eXt8iB5XawA99l3I1l/kM2bL1X2/eab/9z+TSklu7wSZcZh2bU4eJs0Qac8U52lI1gNKf/vy59tRTj+H+eypgVWZ45uQay1ADl/I60vuOgdSszUl3YPS+HzPf1dH5lwHMnWEq6KJqnt5jqroEOKyp31eJmjJUctqrjJVSATbnrfJSpwTuR2Ys6jQkaiw5d736IvJzd31iR2DqvzHyDDLsdyqOYfrU1yFULzFWr7fDK691abBDrYySBF1dHdqHYM8V7fnj5grHmVfs5n68n0SmUGA4zeH7fQ3fzDuVhBTsZaaq3uvubY5qcl0ljrmuPSdRhWciq+q1mqPvsbo9Qehod5Y6u4A7jIsORqQbAEjnmZzS1dwJjhGs6CE5+NNsaJ5aYd5vdjaHDClgHYZxC8sA1fltgCpA1/ulUwMjJmgwUhod8JlgVBM7PXEFyhjKjZnpE1QqJ0z+TakwybVvB9g3Tl4ImsnrR/Yr87unvDnnpqCiE2ZKcXPavdIZG3MWoQFc7iL3TckaHlukUOjGG6MtPquWFNT1vjir/NtyNJkYhE1OKZujpqZF1wGmN5Eb42vAuNpKlmzxpiZoFER2azUhknGa/fqbUuO0xuA/9KuWJv4jj/HkzR+7/u/b/uT7SQ9MemDSA5MemPTA/7964I8Cql+mi/zp9+e6MoMEqa2dkjTq7xcIEBDhGsJEuOVc/lzPMZQJdD19QQNUYVVRraaMTAxG2NrS0gyOpTAsgMON27BGtzU3AuIMCVcsV0ntVdnA5LQyu78AZpqjPMcaryfYBuOjCgOxmUDz8AB5KvuZxgBoCZC6hARYgGsNzwaIXRDYyR7I2hGcTcvyCqesoSqrJ8iVZY0zboHgBfJdZwGqYZBDuQRvJR6KIZKHxVtz18IxCjJtm4Ed0ZxKZ6XP+ZYFtRcKVuxy0dR8FUwb8wtse5A7rwkVmuoxHnLxmRhKFbsq3giDGiBQEl7Pj4HxjPLBIiiL6csri3YCNGDVeLwawqsHs0Lg/zxA7GHYyc/bydbfFjOV43VnOHoqDQzb6T9BKkczBj5phTsotrWiYg9MICwD74hxY5qndHY1caAN8Q/LFsXiqtarVnfwx5/9OMfBpy2o8iGCftpPnp+laU7i+LvXrlOK5o13R23h1DcDItY3ttvN6xs46r7VXnrhnXYI6JOdWyVn+JvPXmw//NlTsKmDdsonIO/o2ottqa3DqF5s8xgpTS8WUMVViUMgV9dSPYCI9E1clDuzbImNaEMFYsrbkzQI5t+ibczEAE6PYFJH5qvy2ebGnbaxBZt/8RttcPYJcPZh294d8flWe/XvXm9vvXGlrQOUrKlK5RocgPsECectYwWwOg8T/+y3H0EC/P124cLpduniKXJVl1EO7DA+ryBbZmppUWdXqT77u8ZijRzPiX3dB3WY054fOAbdMqmeSIFPrHT7e2XBAbC9HEjOsTmomivx2hnYMLOCU3NV+fwEUyULkCTnNOdRYN8hsptWwhvkWrtVSjGerLj7mW7fKw+2aeqpHu/Tp1de7fpa81wLEGZixHHjIdXbXA+R6dJkpb8CzZSCUrFAPwbMR25fkl0PRTAL0R2ifDwOc4oFgJ5ewWcHq8cykN5n2FfcxQWqHdTpJrwL4N0HpO7vzkc+nHI4lOLa28PbFvMrJzl2qbl7csAObRN5+hqsqSzZ3wG8YW60sMR9cHGb+8MW65seAUCEyj3cA+rZ9QDOkQ68gNOUA+NuPY2hnRMCziUo79VgyQ6e5t6n7P+IZcO6ylQq6e3ld/aRG+/JJGfSsX5mDp2wol/RvXDFK//eRxVgbqnXtoASOS85q46Xaeu7spbgtvh7rxWBqkV39AQu0yXbaF3U7UxvOZmC9Jk1BKp7yIQzMcA3lhNLFioTH467e1qgrhTovzh/PEjtt57Jy6QHJj0w6YFJD0x6YNID/2w98JUB1XH46g605BBGrERCWHGk7Kq5fgLaEcGEwYWBht+X1LAC0ApTlAEDCA3iXIdc1CFAdYgB0hSA9DZ+KFt3anszAKN5AreFRUIcTI0OCKRI5kNGS3AE62ANV2WpFnifQ7ZreRkdgmVxlR6XiZFEEsGeaA9Zm6ByWndbV+3Mn+/nzZflAMP8djbWoPaQoHN+Dv9KArmKmwmYE3yKY2WJC6ga3HmcYzdWQfARZStGyARdllKIAG5lgwSwsjLsS8a0zJJkTWscGMDJuPr9bFxdeT9OAWU/4gxdhWOulJI4tY7pmYLXcSAeVlWX446dKsq3gTyVFwfU8hqjJBEw2xqcb1NrP4EtvAyYehtzmperoYJh6s+Wq41AXRBZDHqxtiLtfpZ7Hmr2FSOkkvkWE+r5r9qpAlLhejE8vq/1Y8oUWWEF0QVsZWezwXqfP7/AdASICFQ1UWICBCOZrc1t6pDealdvYyq0+k3Y1L22jrnSLWS2LwL+Xv0tOY2mQ8PcLcEsPf30ufbjnxejura80M6eAozefrUtHV9nEuUCtVPXAKnU7Fy0PA2MKnU8TSCe4gRZGqkMleok5mgFZgCHkyQxS78TUKdmiK+AVf4+Uv5Lzur+7p2UrjkaXmzDy98HpMIqIVO+AwP8+ktvt1deeB/pL3mQe8dtmzYrARZEuVtBEHg5LPzlSyvtF//m+Xb/g5faBUrqXDpPSR2I1NmTz9sceayWqrG9GZB9rJlnXOihI6lMapRc84sgs3JNXcaLoEt8MwPhp4IFwUp0tZwh66vusA1nblxeNlbGVbrRpzVVt/mM9ToQDasqmjOftE9eFDYuVvMeUGWFKI0dO1yNwwvU/X2S5gHQdP5FYu0ZEIx5reWCEJw55J2Y8hZiDiaA0RxR5bbOJxyZsOqoi0FZsbmeOtKdyw3YvwGYYXyVxo4/M2+YQ3IiRPBraasRbKVKh9wvF5io4jp2eHopJReV5/b2HDnUjHP6QyXIvs7UsKXHR+ahWiPVvnHiBuM2Lj1z0gWiRyDbI1IWhph+zc+bU8/dNrmxAN/tfdajnzlmt3m4h2zY/H7Zbs2YuO5T2sXrJP2uXJjJQO6vDoKDfRjUXW82ddpyv+N4dmF/D5LCUdegymxlvl6/3gUGgFQFu/LkZNiKgjFOEr6S0iFABlAyJVES3z6J5VWMS0C24liTax3RKEGq3KmTfLKxOwGy1mF1DDmFxRb5ezP1VT3X7tWe7jfQ/F1To5PHpAcmPTDpgUkPTHpg0gP/4/TAVwJUx/jGwxSgWpZGmFIV7Up4Rfib72RUDQ8st17ZQboAl+trQbzAlgQ7fm+e6VB5K3Sj4EyDoeR5Ec8r8S33IPyEiUEWh8jcyNcEfoJlDIZgbQnerMU5MwNQZcZ9mcBN5k4X4Tk+X0YuN4RFGJLzNcvsvnVUIyYl0Jllpn9WqavMJOyp7sSpBkkAN0NQN4+JzhwA120ZiOsILMN6xHNegyNBbNlgJu4XTFpbNfltdFAFuV1+yBYWaPIQdlRgqpRSJlB5cNV7LbyX3EOe5tfG4VegyncysqmV6mdhUWVWq1zNOA9OqWPK5fC9rG8Yi2CSDujSlyWjLDq38vHCwkanbdD/EHmYP+S7swT8LwH63i8pJH1zIlAlcvW02OfWVC2wWed5nPuY8FyWOlRtMRz5ThA9BpoBt7GrKZDa81kjCgxQrXIVAqVpgO/YCKeIYbfvHxEU55Fjp8NPZBqRPh4im12/vdk+/Og6RkRnqEX5NAB1o91a36ZMzHaMlF773UcxsZnjmJY4xieeONv+9F+ToypQXV1o509j1LP5dlvY/aidPn8ZkymcfoerxaoOVzg068ZakkdKM4iRfpONkqnsoFzmMSgnSIigX/cdrhhqrEKNhV09RgZ8jAx4a+Om0y1t6cEfBYyuw7DepLTOe+TTvvLL19v1jeNy/mVM+f3IOp+OXXZtSdd5rqMF3LJ//Px32ne+92w7d3aZUjVnciwL1FOdntug3S4osC4jrN6bwf/p7zCtnrdMIaT/zWGseqeVuxqEE0a18lJL/1lsasCo50UJcHcArq35XhMlt6cEuJepsS+So9pPZK4L/h5jDMGR5zbt63MhAbPu1nFgHVFKBp19Ov1+dOM16v6uh42Nu65YOw2oSSQnj8J+WsPUa9NcVZf9wqRHJn0kHrt796GOwrTBHFIZWBdVci3QlWXd2bbkVq3jPszr9B4yR9FpJcKR8aP+yD6cS2GM7uxMty1qlyonFqha2/kIZ909XHa3bgEW2YagVCMk2d3BsOT/svRYI3Hu0K8sYP6mqRoltGzbEYh6fxN2VRKWcXnIpNzRnndlS045McD2TD2IWl32egzIGQ86oTM5JzN7tK+PQIZpHIm9H+8z4Ra3abeWnFLPPswm17mTj8V79vqr+XUwq3Qu+ar+SnBEsK24CHO/8AhKi6G+psS6AbMBuhooybGiyhHsarTHGFShsxP3aHwHNF2iLVt6CLQN1u4ljuqmVmPyLuV+9xYx+WPSA5MemPTApAcmPTDpgX/hHvhKgOr4mNy4IQjYCTmkNfDi95kwwXDIbM9xblIPaRM4mAc6UC5okBrWrOBL8TMGxuRlwfIMkxtGGMNy0wRuBmOWgsnsPkzVEGZiZVEZL6US2KaB9rSMJCBrAadMDV9mcQ02iGzHzLsD9laQzA1hVQcCuLSQTFoDTY2ZQrYQaMHixhWYNhh4HSGvU6I6Mws4pVyDzIRsz9wMBjCdiQ0m6VjJPLZpGVuCRvHeHGjVoyRFklcAsAm1hlh8KCgfEMCGrSEIVPBmfmpcf2Vp+Oc2LHsjUP0iiK38026mVIrb8u0R67nDsSGSoJK3Nm+ekySzk++N2C3vEwY1+LBg4xioemxLTyKl/B79vUTOH7Lfg6sJlMumGMG3LGFYQwGZ+Y6eJ8Glfe5ZF3ErCSwwWfmanr8yYcmObVjQQwHYnGCxTYaGAFegOjZLiij7C+v2Tu/bryMQ3MDwgQ4KqBLQ0vnXrq639wGqbe4SjNGT7ZPPb7Y70JK7W9spTfP2a58SmNN2cNOAY3/sobX20794BrnsUnI7z51Za8PRZ21m4w2kv93xVxOlBZhVgeosQbiJwCYj2g+RAI8Bus0S0HWgd4RawL8F0yIAJJ0nOP6e7N2BENqgvOgGjOptpOMY5Nz/J7BRi+0mMuUr13Et/uxa+9Vf/Za/99uWAIaOUvpLGm4mNhwrjpM5JeJ0/+Nfv6/9m7/4aTt/7jSlalZxAIZVXQQMHXEsS2rSbXMB6pyDMUjMifK0dYltzpyIUZBZoDRwT8OkJH0Wosx3KVNjuSjywQNglWJrlqTGtESfJ0wkKRkuoMp35KlaEzQSaR895zO5xuPNA9TCKo7zU8dNStor9wvHDfeJmfPfYFxT7OTGu+3w1tW7gzvmRcmrFLE6Rr3uykjJ9WVASxVQZWp8uI4Ma0CuRH7Grm2qfFRlveZ7hhnl8DZJO97n75ge6wbsuGc7Svbts4xwt1NDNRLhHdnUHfI32ecU/ZQUAbar0nfjRklyzTvd32dSzstP926l+eaTujz54vOw+t43ZFT3MEo6oD7O8T7u0mxnmskTAbjj2/qqSn7tR92w41bOmEnt1ABhZ72YuBsoG2a9AzhSGWhyd48A0smljTy77mfOE2hkRNY+7rtOO8J7OmHgNF+62OMHanIvHXFuxhNKO+Sr7vUxV+BVoCpUZRKvy3eZigyLairHEePEicNNgCraA4CqZ5F0Dzlcjn8TwD46Md3ji6Voxj+B/xw/hWPQ+8ULpIbq5DHpgUkPTHpg0gOTHpj0wB/eA/8cv85/717d8FhY5esqAYdl6I1fdpOHWXmXCXQTeghZDELMX4IRyDx6FR+oR8mDVebpDDyEibIEywkOuzIdC6C1E/SMI2b4U5cVMs/4etEqGwAmt2WLjmCHDOKWMFLSiMP5+inyUH0uwKLOwRwp+10SPx0DLI5lwWBKkQiHqeE4AgqVwvb5fYGALNKMTr8D2LnIUpXjFiuhg3AMjHiahxvwGOZTBFzkmkGpAWkkvQJI8TbLyroOJSYJjI8AHQL/yH8FqqokWdBlzKkVHwq2Uyu1d5uf20+aFrmNyJfZfgSyMq0ep93rLtmnzK9BaVgqAT8g2TaG2+zbDKOquZPmPKvfAqh+u5jSrf/E4cLCRforY6jou87pScyDlAgaNAosK8fQqNpCFRWUV//G8Tfup8XyFog2chfYiR8EIwKDDpwiDRxLfd2PLsVjSe14+PQD9O24rqeAJmAVpmV7t33yya320ac3GDsPQX5+rX344XXAHXmf65vtN3/zUvvk3SsE5YIOyeSTdv+lYfvF/wJQPbcMUB22c6dPkbu60aZvvkx5mtOYHJGbKlCFVZ1aWObQGYz2iQwlwKDydO0iJ2cKSJ3AioVdZdxMp3CmbrGMPYHqAbJFclV1DzvcvoOx0x0MlHba0gPPMQFzrl29td0+vrrVbt++0174zy+0Dz9hGYEN29XcZpvhSOphMe9MjsjcOfty4dxS+5/+7Z+2Bx+6H7C90u6/fLatrtKm48+Za+D6kFUNRe+g66D0C3eOsOwBrMVYxwhHsNmlvx5PzmIGrMCzGybllAu6AKGhPAWpXmdj9tXPWLYzrUp1LVczLlFU0l8xY1chhE0V+RORzHoAACAASURBVBTY7HCRXQoaC3TWBAdTGee+wbW61g5ufNiObn5cgz3XcQeeUT3UOpaWyXhVLivGZlEBqAyp8vmw98Em3o/Gctd6b86mMlslwN6ndnXE9TwAVJO7arust8zfA9Qe2XZXVZQbuHmuADgkuQfsRyfgaczKvHT2trl7cUKpWpRcUVMajg4XYWdzkeceYx1nzcLmsBKfYRbKiT1TEna3AJQOCHlOZRqyqY63FKH1unQsaqbENcI9lptrmFPvgcqBB4usy7Hu7yAVDlvthI9gtdoi6PV+J7APu8r3Mp8xNZI9zw3Ke3xs8zIJSRVr/i/jWkZKmzDGynrHDGpZP6Fw8b7NvVbX33pfdXf71Ee7xfaB34h8M83YzlkCB1oYwTysKvLx7jFcF19NDNR9ypMo7O3Mf791fPmXCVD98n01WXLSA5MemPTApAcmPfD7e+ArBaqdD0ugsUhgIqs6oztkzJLuFQwxwDBgMMvQwMLQJBmNyTGCNSB6lLzQdMkGG18vpiZqsazK5izZMg0AEuQqP5zB4VLjpVlqeM7iPLRAKRsB7jFB2TxM65Aga47AzJIvMwREAq1ZvnObVBoJWyvLOkV+6yyF7ecBqlPKFWV6lZZ2FD6rUVCYTYM8ExgBqwZ7Cd4FwZSusa1hf22n9UwrKI3EVjltajZWkJyQODmolSsqkTVExicTcmAxQIG6cajMiGBYRlYX16Dhel/yXhZlG8lLtUsq1u6VUSovNQxrZ3rz3nXHkmHBpidOMG1begx2LNjNd/WcOfX9Nr38TI79ZPMviXsBUqFgpGbL8UnH3sh6lbkKVAMqi6EyR1Opt0YsBYd9EWyOZb8u43EL6koCWKjIE1DbKKMVz4Pb6HVZ03iBb00ojIFEXo3yY8QTFKL2so02d9rnn91qH/M8mHqQkPZ+aqbitEuQv35rvf3dX/2uffLhjUghjwnIHZ/nTs23X/zPT7dL959uK8h/z62ttrMAu7k7r7TVlSVAvJJfQSryX5MGqcHrMzJ0JcBfcEOu9nk8soGCOceOdByBM+2TOptC/nuElnSKfNWjzXUA6Xq7QYL2yn3fbIO1h9r129vtQ2rA3lrfaL/96xfb5x/fZAxUTu8uAIcSsQGqeg5Feq4UnFOyTL73cz94un33e99up04ttwcfONfOn6X97Rrt3uT8YgKVpGf7vPcl/VoBfk4lD9rqOMvkU03cRDoaZUBmFViumNICpB01WnrmLgMrciupc2TCcfi15ieQIwBWhrnuFj4EUWExPUD/62C0cHEfPznfY6Aq8CsZ/TQGVFM4/x7d/rQdXadETSZOglXDkPrMMAsQrWvSXTtkHHOaIIUtdXm2WakKNTQPnVxI3dFq0yHLlgGT4NQ6p0qAS1p8d/YnkzQC4EplyD2A7o4hE3VTw5iy7wNYyxDMNEoAq8/WSFMn/otc+HiRNirxzYxO6kkfYSg3R5mhGa69adQgx6DJrdvWYPVe5n2mg3SvhUw2MFkCE3vM2D9mcix1VL0rex/wvAN2dTYXkB7iPuw9oY61hkHUEU7ImTPKjXufNuhDsE47FOyOS8g41mfY34Bzvsto20akO8tys7DtZaykFNhhxQRipiwBwFm/Jj28v8WzwHMQVhUTJf6/kTqriouZdGStRf2FuT+Q3Q1QdQm3kIHB//1NKZa87i7k82bU1qRLKQRcNmfrH3k4AMY/p79v2d+zqcnXkx6Y9MCkByY9MOmBSQ9UXPUlfoH/SV3lj78/8gq6zFX1J3xIwDEP8DggcDVoGaeXARcjtnUZ4SpwMABmL7Ix2U9hiOxT5YcOYKbmCJoGCwbJyuAIpk3tI4iisgimMwCgI/YGG3TmLEGINRRpwyLM6SI1L6cAfgKPedjYOYEuT2uiLrM9yZRGrukhIHZAfcIZmYhZ5vfN+xLYwjoYoLEzgitBsxEzQMJajzAQHkM8ajU20ciI7SkxFkQOaJt1LG2LuVOyNLIuVV5D6Z2sqDlggGiWEzzO6yiajirLIEkQYs8QXeK6OSTLYr2U4TFyE1+m2KqBdJnoFOtaPJOvSY+seLbyWrt7qY0twCjOVH4tG1vtNZ83DKDbYKXp0xgpLT7OwhthVNsJ0tRpZK5IUU9E15H8OhGg9Nr1BKHjKQx34jJlhJLt5jsDZ9/3QDJywQ6Swsa6jswrfRQWzWOw72qECM4KptTYiww0f3ZJcySgAlU6lM6vHNW9du36nfbZlTttc/dy2xydpTqMZTyO242rN9ov/9Pv2ucwrgGqoL15OuPU8nT76b96qj3y+OW2jDvuKcDppdMw85tvtiWk4bOnNFHCTGlg7d0khfLaXYwAqsotaxahB/f9ggxAkyUKMoJ9wlRpCvQiSDsJcsH199q19ua7H7fPrmLcdP/T7RzPdUrr3NmCNdrZaX9De99/+9O2jImYkyP4QmG41IFqN0GS8RqYp4rk9IEHz2Oq9PPIf++/fKbdd/kU19YdxshNSrlUm71+fNzloBxmjqcgFE+rJ8IJGxcSRHodAC2iceV4AlRdNhay+dtaqWM2NXmturJqoARrGCOlgFrQmJ+PGdEOGo5TrqmDVPFxvpdBpk09X9R2pbJU8kEF0H7PuDn9NYyiHm5H65+34ytv97bU99lkKH6vyw44WTclaXpSeOWslkmzeayRsEpGqlZQ8msuurt1iAEkBadgzCyDmXMxsuZ/mvfuhFRKPnUwy+dJR+ApCI0RNG0+3DdP1RIw3iUFseRwbimfZsLN8cbN4ODgFPsG8FEe6xiWNDncThzxTK46QHVvd79t3rDUjTMWun1zjsyljwDEgwBOMuHmBMkx7fbCn+45qV6FXk4H5MweCZD7iBCsZ6LIWRAOcob7qNfs9hYwVAdgFt1yconj9Z7vnd/zNMfkn4zq9gmMsaDT+zzjxJqrMVLyXOUXothU4arVrz1mzZ7K77vGpbwsVgV8z/0Y2bBTn9OaQmU9c1lxxmaM7fbyNLKwmXikbSluxcTiAePMUZp7UsZZjdMa1BkR9kD/+79+GS8zAar/QAdNPp70wKQHJj0w6YFJD/xBPfCVA9Vxa8bFQ+RDhoCRZWbLnSm3CMGISMF3SzFRGucXVkkV81WPCGamCCBcRhXfvkEklNBpHElXl8rYSKMYzUQM6GQnU2eUgG97BGAid+v8ecAypWtOmNV3D0MYzXkBmDlZspbWHtWoiQBveUGpr0CG/Cekv4I4A78jWMOZuIBWfT+NSwxoBHCzMwY91mUVNBcQMraJfJdjWkBuNzAnFfYTT5NIdMPcsHjkg30CX2aw/HUIrQS5LD/OV0ug6Rlj2TlARmS+MVEqt96AT0vfhJA00O3sZ8/bzbIV/xYODDjt67GNlNkIBeuqFTh3TFjBWdC2gXlRtNOAl+m15+m8xziIK+1k529ZTjrIEhMLkJ7FrCrDTQmau8mx5mUW+PTM3yUvem3RNDAo2WC3IH81ysCbID3lbioYtFTJ2DinStz4XU2P1KMzqx5BiJGeYwiIOnaGADdTEwf3oRuvUy/1vfdgTWcfxVDpFPmpmzBgHaj+5YsA1nXkjwAUAvQ5OnIJ/PbDnzzSnqTEyxJA9czqUrvvAu6q2++1xelNWE7MlGRTB6vtZJ7cQVhVy9M4oOKkC1CtnNzic4oY7DUkZSMBplMBqpraqKnUVIlrAaTz8Xsftb994a12C5nv2QeeaOce/hZAFEknDsZ7aMh/++tX27uvf9BOwZZakxdz17aOic9Ixi5jzXMNUGWCw5TZtdOD9rNf/Fl74utfa2fPLIZVNb97ZuoKp5JlF2SEa1YjY6sK62Y7Aaph2uq1PuuMqjnKAd6dbpOv0po3tKC2agBwz3MH56mbKsuqhjTla3wi97UvnGhI07uTboBqjdV8PN7FXUBbIyDVbqLm7Ode8LP6SJ5Hm9cZum+GNk3/O1kUQOs1WddoOQBrElTy3RyhTGnYQ+8N9Xq3tipvHFouGPa1GyjtO8lRiujcr5ycccJqDLZNKYiPVk8x8KgEqjGnTpoyucbbMIV7TBApu2XiQQOkXLNRFXCvpIbqCInuTJQdTnpxv+N5BBA8SnkZS9Ew3tnOActNU/LLnFVnu47ILc01EWTPsQpSmSwwF1UGvnJWLeEDdGRbTgrkfDgPYV9Ftl/9rFhEQL2zjzQ4Jkfk2brNjuHiyMu9X85UllRQyrQg0NIxgawZntWcVv9W2uurvKrlanAVyLpOZJY+Q7lwnTfBrlMfI9MJWEf21C17txHgUrm13TzBFxgAa7vG1VprvygrAqM9CO819sMXjZf6wdaw+nseE6D6D3bN5ItJD0x6YNIDkx6Y9MAf0QNfOVB1B4EZd/ekC2OyFvlUtFRz1eBEnlWwphi8kqQZtE0DAJnaD0AR6MrBzglUT89TpmaW/C2kXVvkKE3vk1uHuQzbNDifQS63vbuUIO/02h6YAXAAwzqF+ccMDMEAkHbC3wbfiwTjA4DUygK5q4DKirdlVJVrAuhSc7VyTxcWNCexXIX1C2VTqiTENDmpBmqzcVQhqAvwwBiK4xiyzBJB4fwSIHrZIK1y16LuJLALoBUEGqx67DK0PHQ2VsWne6hAM7JftypJIntKx4p9BBzFUAmcKxoMnhS7hQXqUmIP10NL93eHUcr9CDLsE/PVZA1zasr/qPDImAR1m6kZ6XeDe0D18BNUmr/KfpVGp+7pNH2tOYoEaWdOa4y6v7FTr0Cz8mcNOZV9j+u11rJ2oju34QVEq3GCJQ+hl6vJsnUuDVgrm3c86Hp0rDRUaa0vmhQJUilkewSburWx064BVF974yos9uOc7/MwrLcBHAS2V2+GUb117Q7raDgDi8P+h5yjJ75xoT330yfbysoiY2+xPXDhFOYt1zBV+hwiFWbZ3FRcf08GvELz22f2hS660twl/x0fQ+eBAXAG0Q6OKlcjpaZtL7JE5L/WVn33rQ/bv//rN9un5KSeufRgu++JbwdzL6Ay2Cev9ncvvN7ef/3tdnZZ4zHL1Jy02zgAbwOQZLgCLMPI10TN4uJU+8EPvtX+5Mc/bCtL8+3hhy5QbgfZ+wzmWHMoCUxetgCrzH1ctezbqjeajOeMD09IMU7jHNVIHGJ+FNTGf1+onaqDb0yVnOTpaBIgpWGSzrZTfqecXukvQDW54O63a3SdkMoY8DwXKrkr3x0rNkOmWxsljGqBWieRppfvb1OnH2dy5XY7/Px1EyvDntalUkA1ZsHJb3VdwA99KFgt9t/limmLSoE/M5fQJwEiIXZ99qtJ2jaTBH4/VjBobCV4mtUoTVAssE1+aJWl8ZjML5WZFQBz6pH5cu5oQ+5D3Ah2cAEe7a/kmpUpVaa7R63VAFVLcbFt6+VOc73uY3p0CBDlgCPdVV58qIMw99bBAswpmpcRdVmPGURT5H+GAbf7c08IEo3h2AEmTIcA5Uxa1XzVPaAatYV5rUiVMV7SL+BAkzs6XzGvzu6CyEzyZXZKsW7VzLaadjjUyHYBlAxOIaZLDdx3RoFlxZT/Cj1tsVd8B7O5LxS05A4eQCtcVcg7CFClv/je0jUbXF/7pod0EbCTm641inA4JyJjpdhUn1/2MQGqX7anJstNemDSA5MemPTApAe+TA98pUC1yspU4GdQ4a+/Yarsql8ZHhjbjOuszhLFzQRoKd8kQOO7WdDYwvxB24EpksFYMPfJGInPZ5U1wqhaoN7qHUq3VhYJb5SziS8BmgeAyRHSzhUA4OoaARZR+Qm5pwn3CIaU/M7DyM7BbC1CMS4vkS3F++MUsVdzSyt1uIRtTIA4e0B79hKXC1Rl3KrGqqymHIDAC/MO8+cCXg2lFgDPg7ZInutgcbMtrWogw/H3dLvkkrJsSlUKSg2WI4OtIBmVcl7vpoZaM1Uwrhlr5Hw931CSoyiN5K/Gq8fPeqzl38qC3U8Cdt7PIvs0vzfuxH4nULZd7HqOpOIpAt0E5vRBHGo9dy4fIyjMpk79GWzbI5zY9yBfXu5BfGdMkfye2N/2WyTAfUiKfu3buP0WAxrLlHFuaoi6zBSkQ2qCwE4omXDAaCLJMiGqoXVPHlwgPOi4Qs4xeA2wdV37tUxmBKojyrpYmub6jY320quftvmVJ8nVvI/3t2FVd9qNazfbr//qpXbr6mbk2cauA87BgD64fN9K+8m/fobSLjj+Lg7b5Yur7eIiOc1blKlZIrdzUTOlU/TjCqwq/cWsQoyUZJTj+hvknyOt0juy8XUCkqcKuonk18+oI3I8wkhne6v97uV323/467fbx1f22goOw49/+7tsU6MwgATmUO+++V776I3X23nkyQ4rpb93dk/aBq97mgC5x0w4mP+MuRgKhCeeuL89/+c/YwJorT1wWQnwacY6Uu52HWKcc2ZNG3NVcx47syoaSx8r064zEdAp8kpR08zEVJ9HZilcsY6l1KGt0NBHzWlNQXlRTB1bL9X3rt9rqVpiJbnFdlHfk8C1U3SeV0Gh9xObIDOaBgUtul6/4fg1lPL08kUMlailuk3m4qfUUg1zLSNYSg6vGclFgWrJemVTO2vq5dDVC3XETlpZU7R2WSDMwwN+sc4e4JISp6WGsKQLE2jmmjoXMeD6E5/KnKausTJ+Z6Y4Vm5bfX3ZUw+uALEM7bGTdqP5trt7mq5e4CtZaMCWMts9aquiIpFNFayqshgl15SUCO5djivbammZuZkdwDLvD5cAqoxLvpuldJfWdd7DZhgjOpQfc/M92oNxxHnY+23yy3Od1XCwPZn84D5hfVadgJ3QkVnX8deJF1Ml9j1PnpKM+f77oAw4EFa3aOtqM9nCzcvK2jFOYvuC1gN+KcKfckJqymrsAVz2Rweqb/isNAnHHIHlaKbbIvdj750bbFyA6qiTO62SOPL1nLtIfr8wNvuZzIm8O+FV7/7hxwSo/r4emnw/6YFJD0x6YNIDkx74Q3rgKwOqbrjjroAmwahKMsMDubRSxgW+BIq4/JAAZJ5gYtbSHQRXB0RuA/NHCZT2CQR13bTUzRAN7BERnc8TQSbRBiFZJLYmdAkcF5dholj3UHaUgAtesy1byhKQZZkDweos3w90P2XWfwEWcB5mYrC4S3AuNSLEITCi8XNz5mzZfj6DjdCUSW7XkjWR/8qI8qJRibP0RzAKScGDEZo26MTOY4n8RF1+h8N12gEYFjwZy8ve9NzV8Az8XbiSYMxNhyUqUFQOvQUwwzSIHXQPNsdNDG4bguOqP8epoK4fyGcsKSMrQJWpLW+jOPhWSlyB2HEAOs8kQOhcmdpst4OTsCmWrVlq02d+BlB9EJYPVmr/TZbLNETo3rj7Rspd7GlY3RxaB5xhz62tOs5bDV1cAL0bsmiiNC5nEzDqun7tZnq9nIIt9+qwxlTHg42eeux4nD8js0wbZIwAqVPQ7QfUSb1NzdTPyU/9HUB19dyzgLXLbf3ORrsKeP3s46vthb95uW3f3gqjKlgdmkdMO1eW59pP/uJZDJXwFsW06zyuuQ+cgWm+9QrMJONpjTzVIeVpkACfzFmexjFVQF1JtGyXbRXslDDV/1ft0LBbOv7yjDGRfwNU0X+2V159p/27//Bme/cjhJCwtt99/rm2vLYGIDpsmzujdufK5+36+69hDKZUk/xAgerOceqp7jGmTEWMMRDXmdfX0tI0ZWkW20+ef749+rVH25lTw/bQAxfa6RVz/JD/rtDvaITT9sgjMhJrpAr6HcfjE6N01PzSsaY7oMZz4baUWApOTfjUNMq/PT6fNsplyDSMG/D4LiHAtSyNutkOej2FAuCwnU48CPgEp/7tSwemXkye87z2fFOda8kdnj79DLvdaaOPXmUssP9+/ThOwzimFE0GS8ab/ehnOZTqglwTSoTj1CuwdaKhA/mwrKCyHSW6fKffmduRTdVcyXdD5R+0Z1xX1a5VFR5TJffHWAvITM6ty5GzD1g8wqXcLYz2uAYzcQXTDvXqfvb2VhgHS3Enn+O+ccx1IpCemSV9AqB6uI/p0LayaSb75na4VLmbBahaI7ryUytH2vIxNohjZFxZb/UQ9UpJ7euqq+6pUevlmDI+gGXnBw4Bt07kCUxdwrMp3tYV3WvavFHzT5laCXiMX8FYxs17QaffVpbqPH/NB6pa09rP4gGQSTB/TzRPYkus75SJkHMn04nc2/sJk1EVqCrv3XHiQ6dg2dUu+3Vi5P91XLkT16TDl3tMgOqX66fJUpMemPTApAcmPTDpgS/XA18ZUBWk+giXRmQjUN0hiCjTiuJKzFuyASHQeApUXU5Yo+uln8WIyDqfspMBqwItmEzZGcEbgcgAMDNgo7IIB5RCkA4ZDpGSwSZZAxGOAfYVULpikAn4ZflZnDHncTUSnA5BawMA0wD2dBZ34AEBXUkYYSrY1wKuv87u7ylDFuQZHk2zTRhIGcwjmIrp5GX5OQFdAlxAiLgLtkKG1bqvuv0uLu8iM8YqRJOiwlGV+mewpeQvgLdY47BFMjuWZXE5pMMywKmP2gGnjr8pT2NQOv68Or5LjysgFhCNZYeyIYLeBVxCx7VWbYBBWkrvhOTjCJB5nphsRlt7VF5BuDlxRv5zyA7P/ByvpPuQ/b7KCX0/IKZYQllDQavlLXyFjUs91XEwJ3tV2uIw6EHClq7pgaEMTVFQQvaA+bCQ3TjFQzRMTcv4X5ktiRwEDzK1nZ3Mgp2xLJecAMG4hkp37SNKxGXo1q3N9s5719pvX/mknb/vu9RBvQQeJG8VAPsB+aAv/vKVtrcpwmCvBOKQ+VaZCVv1/Z8+1e7HUMn9rq4uY6i0gPPva+0sY/Ds+Ytt/sw5BjfuvylPg6HSGKh6PJ4XSysF9nXTqg7GDkA4hztbkcCGBddF+hCma2urvUB+6v/+fwhUKfgBgPyTn3+3nbt4se3uYyhDrurx1o228eHLcZ3e2ZkiP/W43UY6uqMXkyVDGFuWEBEXBKgu4/4LGP3Wt76BA/BzAHCA6v3nKcFDe0+uUE+VfadIr6V1vGKrr31U7dGxiLM+iwiz3I2Sfxr4kHI10o5CFoGs7F7VtFTqG/MlTJTMMhSoVqkaGVXPsloMr98xIC5nXq8hWdS7wLROcQenhQzv5q7aXpvEhWbe8DQTEub8jj55FbYQuXEmYmp+YwT7HHMkb1bumX3pYBsmNOywn5qa4O2mTNNKMtyX738LVPe80QmkPWoZTyTYAtsoqWUr2YjyYOW9uX5YcMR+xM6ZQMp14HpMOGwp4YUx1Sm7O1/PzXkv2iHHFE5wx3qrgE5y82VTZ8mpMC9/j3Fht1gD+ghwfrDnOYCBp5yWDtr7e8vcP71/mYfvMZq6UM7YguZDxpDS4ilY4sB3Oz1q2/Ex1yRT0hj6RMUB15d5qidH3AsGAEJkzLsY3NUUhpNybqA40PRl/pVyRSha4lwussw9CFQH3EXMcTazVDFvTTw4IYbOJe11Pbe9zzHpF+3W3Ir3HsGrUuBNJj02wuoLVpU9O74yaNLP9SvlZz3RuIb0l3h8ZT+nX2Lfk0UmPTDpgUkPTHpg0gP/3+uBL/nLWoFSPb7cDLPQxHC2wqGKacICdtmW320rxeJ1zK/Nyqi6PJ8LyAbmQBIQLVgPkABqBNFymPw63ytbpfwA8tLBATPtvTwLuKONrBsIE7i4QghkvGtpD5x+l9YMW2BXCVoGmPwMCPCVvc7zfg5AahkY8zQDRjXbsGCOssil7Uhj90bk7AUa6xDMHD7fGcBaFCHSXYByAmpYXsOjiiNn2yLL6ai7QNC4hEHNAJfNuAZ3MxjZTYPiSBfFZxyLwESQnRg9MsPqe181VRJQBsbxnUBVEBxDpZwpmdH63pYE0CcfsoL4mD+xjTEbm5XEian1Wjl3sixhbg1ayVEL68rOle+V0RINm19tM6cBqvOXCfR/F6Ca/FidbXkKLItJzVkthrUDytRKzRNwGpA6ZkQ9zqCygMlKlC0QmtzOsLF5y/eCUV8L0AbUhkauBQpP1Nj17+RTBrVIuRHsClR3EAju6Pi73l5/+0p7/Z0b7czlb5Nzeg7gsI/0d7u9/caHMKqvUHdyH/YeqAzoiOMyTfMcfv07D7eHn3mY7cPrD+eQ0XLs62+3talb7WuP3NceeOg+8qMBq8qABaoeAxMXCfiZVDEP+8BZijBVgCE0prdubrf1dUA0kzNTsD7LGNosIh0QfEzBqv7u1Xfbv/v377aPPwZYMOvww59/s1144H4ORxaLiaGjO+3aWy+2HcC14Ghz9zhmSpoq7cqqWiolXachl2MBQ6W1qfboIxfa83/2C8zHzrSLZ1fbww+c5dq6xXzCern/ClRTw2h8PxDElcSzSgHR20o9BdWZgRLJmW9agkslvXVeBBu4+Qaoel4ADbGd1dinaqeeHIHMUp5Go6NiUgMSazf1XlVC8lb7ae9gNmPDiR/Zvhgi1WlXKWEy79T8qTZz4RtxVD749DXq0srYVs5tGSl5ryj1gkcqsBRIxkyp787P49w7Ho93lQsdRGcSSzOlmnCSbdxLqZrqliGy37lB1VA9MPdZtbMAkO9Syia3Wg9MRYnlc2fJS10CkHkNAMm4wczQrwLVaZzODwSCmwupr3oM4+pEk8BR8y+lteaMlkkb4B/zt1mUIgL80e4i2zY5wxSH6qgql1X3nxGTHIfkpnrg4fxjKFfMcU2w9J8RJxMBpJ6/Q8ZhXNeRJ3sjdKxt074Dy/Ow/QM2HAf3SMYjes8VHiZUR/gAUe83TtJ5vBYvUx3RJeI5/44iv9PbwLtyeoV1NekjV9d2sZ8qWWYN18N2m/9vkqdrLqr+vzUoBN/eaGXzPaaa3Puyv3XjkTd5nfTApAcmPTDpgUkPTHrgn7cHvgRQHYPU8Y/372+Aa+ARyo++FhlykfXocKWXoCE4Z0HDVGvsOTtO3FZsKu9lOVeHK0i5qnzFoQE9LMNsgApbjoEIjADytcEhsl/pRBhRg3SDqxnMX+YBhrrjHu1tErFk8wAAIABJREFUEfCMAJy0i3UgOMEJ1FZlH3MxV0H+C3IbAiIFa0riIi+zZA3bWKS4/dwsc/GWhThaoo3M7it9hTk4JtBt09u814TI9WBkh6FGSH+EkQXgrS2OIh/26ASsQ4I5gZ/sbqSoPdK1h8v4tuqfygrKEiQHVqbV/FzrsApUu/wyUkFBk9jQeCxRdLkLu7yRl8ZMVQOxctx0Lg4LCyAOg9uxnYC26rdaHkeeg/eJA2lZmKV74MQQEV0r0t9fAGIuYtb6G4LSd8J/nsxCzyUXU2bTMyo481VmNFrj9M8YgI7B5F0JcL4XvAgKxsu5bq2X5eMgbI5qeq3+zsFW8FxBdYGNAMC7oFaUpOTUBEAGCqhtHzD6+dXb7Y23P29Xbuy2tQvfZOysASpGbYPvXn/lvfZ3/+VV5M2w9LRH+fmiNUjZrXVWLz1ysT383ccoP6LDauWJrl/5sB3c+rA9+dip9sxjF9ujjz7UTt13P7meGCp1SbT730eT+/lVSuIAlrd57pOTug8q+fCjK+3aLaTGc6fbqbOX29lV5J57621r/TrzIPuYKK23V1673bbvlIDyez97qj365KMwc5UrOjPabu+9/Nu2vykjC5sEoMYvCsBKhqgOsowDSTUJQMurOB7OnJ5qF88P2w9+/Gft6088TvmdQXvgPt1/NRi7BqvqjAhgJ6xq5RaPgVTRmBGAZvwpka+QnzHU801PNEWTpQuo1BxJ0ySlvxqlAUwPLUkjy6XE12WZIAqz2kGpk0JcM3W91J4DVOO+7Zsu3BSgjoGp64ZFrc/821SAprnVRer/Mjt0+PGr7QD2XMZUTOs1NVYfjIGq+fHKgZXjHkmj2ga353BSbio4px1pG9eroNTFXLbK2nDFSOCTrxrmlPVWlguoHsJkOkmVlHSeuYcFY1VJKutBJ1+VbW5vYSNEjmv6GnY0DCffz80rlZaxHPBcACguBmwfotc94IRrrnTI/emIutDz3IsWllB1zO8w1jCi217ChKkOyAkuD8JJMp+yrJaiCVDlHjmn6533vpR98ZbgfbDYZFMfpgHA+5TMGW0DSndRvlhrVWk0N13Vzkcshx8x5WoU85a0OJNpTiB65jmGzZgoOaoFuJoq+UtSNVcPnHhgHW9JQl1/OeqewNK2m8/lSF3HEjgznJfFuIUrKAeoMp42AmTL3uneDIaSdEGwR+XYHY+w/ueXevkSP6dfajuThSY9MOmBSQ9MemDSA5MeSJhRIdM/9qig6PfPLo9BTIUOgtIuGM3a/u1nhOmZG9euI0CKx2Z3YoVvyvy4Qd8Swfzq1HLylswjcr48gakMENHjXPIdBQsEeQQi5mHNEUDPyyoKSgBallEYYMQ0WMEQhuB/EYQxGBIeEWxrxjQg6Jkj0DN31Dqks7rfau5jtKgxEsjZ8jBDpL8DGNQjADEZT2HODJhnYDEMi8ylM1fVo5lDnjvEFVgWcYTD8AIB4vIS2VEGs0jgzGud5/uAxPS+/WBAagDm+vdKzUQK6ly/hk18J3jU+KYkpxUkG9nadl2Ag0vFcHwcSa9kZI/hU3UmEXhnVAXEkRgXsPBz21QpYua20b4oc/3CDdZoSd/4p8Hp4HSbPvsztnOW/v0NZNgH2aFuv8fIfWdsQJAuKFr3326WFMAahnU8heFOx+jAWrcGoLbLj8eS3w5YY9pS8ry7jbJBabjHEaTQO8dtFFdTaGfMrDppYH6qCX0HbffOVvvoo+vtnfevts+u7bSL93+PJi4DSkZtEzOlV156u73w1wBVWCLNvBbZ9UKUyeXMOjy93B79wdcZCQAExoHliz795Gp76+V32kUq1Dzx4LB988lL7bnvfb3d9+B9bXFtNeP15ufr7b1PNtqvX3q33V6/jUSXEJqx5KTJCMecm7d3281bMpOL7eIDD7SLgMYRKOfDD660d2nryeaonYrZVWtP/uDR9izbP2Y8J9Te224fvYZJ0PbtTOLs6Porowr+21X6K2vHuZSps4uU/y4zv3Dm1Ex7+tln2/ee+wG1YecxhzpF3i2jfvoqJlOMF0pCyahaXqdGQu/zDlTv3ifGEm5fY2kr+PS1mOMAVRjVANO4/HZ2NbmtunzX51EofIFNHY+/Gh5cOwGLdb6/mJeaaYowqX0c2St12k0kTamg6YvPphLL6OOXyb2EZQOUVS3UflwZ5zW5o7Gbjr/WTw2zx/jP5+alJm+1xp2fCxCdAwlWdvelNEeWrYFROX17fS0BVAV4glC3k5HqvYB19pHZxshJsNu3o3R23xxVXXfFytZr9r7B3/PULXUSy/bt7g7azsaQfWXN3FucJItMmfx5XXwXV1GBYJq0tz2PpFhA6T1DwBk9RtyGTY0+xBTJsjU6/cZsDTVIOileAHVpnXBPmzaPn8nAI66pwy3G1Va5/u4zeXPkhFugqFMQJfQVJtY0R+Xkl7xbAyQL1ujpW87oXuNjl+AYrnkzyj1OKFvyYFMjrLet2sXtl7+W63PvZ8LR3x0nZnboTOus3u5AeVzRNfVUa2CwTknRa5D+np9GdzN5THpg0gOTHpj0wKQHJj3wlfXA7wGq98DnH9KCACWe4wyf8U78fJVACJ6x7cqsZCacIIIAwuVXeD/XSxEM+ETrDIW2B8pqBTcGi4QywhxLviwNBC0E4cjLDNDLiRXgqY6RYDrlFwjGltc20Z0BdpW7nhJIYGxEYKOPSYyRBKmpRwrIQr5ruDQ/HKUWqwBPBmJeo6QTpMgwAzIbmpPIpMwATGdgEQI0afssRiTzyI5naVtK07DewsIOAaJ5mDKq5LMaHcuOKqGzLIzBoTE1nWHOGr5LAeH5zBIVPQfONqamq+SGuC2RXuWbGvhmm4JdYzmBKYFlSmfIsPIq0+c+DcC6h08Hyx0TdtxosJr9CH7tk86qGrSPWSvbTWdiSKP09zxs4y+J+D9ghSHAh3wxAOq0LsEBqJao6Y3qwWYZI4U/z7/I79JonT5rUqKQt/3oEh5wsen16C6/Adl2xJjd8zvXL2ZxWmBbf9ydbynXWBEALAqM6i6Ovx9+eL299c7V9v6ndzAT+hEHb+kPTIkAqq8BOF/8JUAVttLSSngkWaUlfRpB8sJ8+9qPvt4OcfbdgrEM0MAx5/XXPmzXPrnZzmNK9eB9c+17zwJWv/VIe/DR+xizx+3t99bb797dbH/3q1fZzmZbg/GPCyzHPc+kySGM1vYOAkVyGs29PnX+Qnvsqa/FMfW1Nz5qN9+9ipoAp1cutIeevr9970dPZXLAyZsZPr/6zss4BF9nDM22G+vmqB6zXwJ2y5jAKh4w4PaVpUaJDAAnhXaFNjz62P3thz/+aTuH++/Z09SGvbTcVge32jzKgJkV66myD2rk1qSGRkoFCmveqejMyIA746qjbgFUpaYCVse/0l/yUWG4jlOjyRI0G3wncsb191hDJYFq5YTGjKkGRd4XestQFuXU592R+a4TdE7zPbAR9jXL8BnGVrPnv5W/Dz59iZqhmBF16W/wreAy14kTTDKTNfcReW6GZgHV1DfV7Gg8XHlVxu0ciP3idZY6qPS7bGqgl5Nt5jgzf+M2NVJyOwJFl9cBWLl22F8vOZ46/WqsJHC01MwBgFSztnG+tbWklb0fWuPUCQjGDKmo3DsYRzKph5SeQSnirISX4tIa9yQatruBw+6eHcn91kuV601psYZwh9SY9r56xPrHtKfk26hInOXwFNpe790w7tNz8JiaOSExP9pnogXZ7x7GS4fc81ynsk/LHMmeHdsWMQ0j78k48K5LDm6qowo6AbLJLS9ZucvJszK9lQnOgr2OIBhh2puhx+SgHsE6DGcygS0v+HvBdnY4dn4FmBpxncPkqrp9M1oPmBzR8fe/BarjQVbnfPKY9MCkByY9MOmBSQ9MeuC/bw/8HqD6xzcmRheBCz2wSyhUOaqk2fVZcoKhsuOE3ZyGrbKKKoEP38tduq7smjDWfFEdgY9S647lCZSX0SuGg4WprDw2Qh6OSNmvLNQJUd8hZizD2d0GXmSjzK4vwqyCwGY0UMI4aQFAOS8dGQfWcvBslGyQdfBjFcXLBOYLBGIGZkcGezIv1lB1Dp8Nz7L8oflcpdcLIFwYwr6x/sIQ5gLmVbmekmIlwAF8ObYuY+zMskGrINOA0YBVueHY2dRoVbY1LpyC0VJhFjjobr3+HTdfgYffjXNW/TyfdWmj5wJmNnmuMT/SFMr21OsYqLq825jq0l/L6AQZuA5M8TTAbGpVoHofgO/XALn3+c7GwzqbTwpoKiMly9T0EjOR4RXNm3qrTlb0XFVHyJjRTX3UUDYp+FNAYJy7OgauY+Y0gIgDHANQA1yD2QCVClmDcwNsep6jkbYACkC5fXOzffrZLcDfZ+29j++0J576CastUPtyt90GxL5GKZgXf/kGnlLHbdmauGxLRtWcaqXaEnqP/+DxNn/ubMOTCTWxNXphlKh3+uoLH7RbuAlrerW2NtcevH+pXbq4iEyYsX7q/vb665+1O59/Rj7oSTuzNt3WVmdxHD4Pm7kAQN1ut9Y3MNAhj9LyJwCihdXT7cJDD4OzBu36R1fb5+993q5d2W3nH73Qfvznz7ZFrKCHPJcYvzfefQn3309w/J1tV28fJ0+1clQJ1pWh0gWOW52mlX0vMDGjPP7i+ZX23A9/CGD9WltD/nv5AoB1dYdrZbPNrVpPlScDsBh6xpTr9zIxhR7ZsIy7JznOy5VjGhAK65Z8wNRMGrv/SvXBoB7eyCucIMuCsgJivXD7dZAxICtYQDUyd899tL2eWkGonxc4zf8Fe6m3WgA1eFdQPb/YZs4j/dX1+ZPXmdTiGg2oFZRWeZqx99cBmlUnDSxJ46AaKx1cWpY1br9xCfdwnVToTGrHyDFnilmSyggnIWpCyu0fsN0RE2ruN8OY791X6rGKB73nmduaUi+2DeMgysgInme5Jzkd6LiwY5xUi9wXUInnFnJeANoGtUcVeDBhd8R9sp1wX7TkF5NnYVQ1N4KlnTYNQnM1zuvogJqq1GO1JE2kucn3RVEC0JZmPVY6zUdRopDmMI36RNXHEZa+h+zziIlD27BnHdWYLwE0abtHGRffOk11z87/a2IqZ56JJacvzfn32i94W2NAIyUL0PhQEryNPmcvbK29pw+7E19uW6Bq/VQFwJ6XActprkT72DdZ28mTHU9nHfC7YRXVytqu7dvmyqPu4zWtvzfpkYUmj0kPTHpg0gOTHpj0wKQHvtIe+Mp+fd1w8hV5rRwkgjODKX/uxToJIapYhYGG3Kk5qr4aVM4DaKh+51x7tiQaGOfEJQghyhsDLVlUg88REWJqoFJXkAKWGKwKipARw/4NYD2nkK1Z/lPGzlyrhSUkvbKfMW2yXI0GQoiNYSoOAUkCvhWWW8W0aV6gSvBkAHYSUxK1tbJ9tp7gLc6mHp9t4FgI+paXYGLJR9UJWBBtTmtApCyl/8yjNIZ2KwbUrD8LipcQDmj2u9A4ZbZkYFg5ZAVEBZ8JvrNeyX0Npufdh2xNQuo0M6DbR86L7KrLSkiPu9fv3FAYV9lX1jWYtsOSVspxJ5Cuv6cwXZmaW6Zsyc9Z7gGC2N/SDR+JjrsslJUCTt0x7BuBcBhU+ywbEoA60eCfokhr2/oa5F0mOGFOapmEiBXJ95E1ZlH98r8+iL5Yxtq4vipb6ECkSqUIlrr0F3T56ac34/r77gfr7bEnfgwjPECOu4Wp0UYHqm9i3MV4oO84tUi6i223SSPOwaPffride/QytUoBguAx3aSXWPDGp9fbi796l3xTcgVpgoyppl0PP4bJ0qOPtjd/9xoqgo22wsYvnptr33n6wfbt7zzblmAub167DdP7KczrZ7gPr0c2umvqJkZAFx5+mO2Qs3ib9r34OXMDg/azv/hOW2HMryLZPU25mTsfvtE+effddmd7ut3aIEcVoArmVe0cMyWVoda49DVpmzCqiwDVtZW59szTT7RvffeHAOdhOw3Ve/7UMTnj623lFJNCOAKrP49jca6BfoLGyNBPxkmid+W+MqNcgzCpQWAgwSpTE7ezAqowqlNHGtzIrSEFxgHYup53TZRqCBfpmvqmBZRrNqzGbd1wPNcyku7HphQ76SkvOTBjl1zh2fNPsy2yFT95M+Y/5XLb2dOUOCoMLBjV+dZrS6dv95ncUe4F1hpNfVWZWpsSYFlNya5CIJcxkmyso1fz5EwaBcCyvnJxV/fa47XkxPU60lSJ/ewjv9XeOhNegj8WnWPiLWyjbKezex4iTOtO2EwYVI2LKGWjsmR2bjPGX9wE2SamcIDUwQDoxr4PyFN1InDWc8p97ZAUB1KlaUPVlo1k3iIuSHo78s9nueegEJERl2U9AMjKpp4cMQHJZJ5ldeItkNNRipjx74G5qpqEedOpUyOQ1ESpru86o94RnKYk3YHPaXk+9067e7IA+7pUqh3BvekY/C20VcpbJW8KpJpsYhsEqe6fu3u+NU+14CnXAOP0yP7tJZGUDRdrO85dHU+59kE4eZn0wKQHJj0w6YFJD0x64Cvvga8MqNryzIzzNM/UAOFuVmHFgBWOJL6CmSRAMiChsAeBO0++XVaWSxCyDxBRCmblGV16hwY5Bp0aHxnAWNMGELiH7NIcwdERQRrbGML8LIIMdbeVQbAl0wR6U0ghZxdoG7mnCwRa87CqsyA/2cgGoD0m+J4haBsiv1wA884JHtm+xk0nGp8k4hGoCKZkIQl9kI8NcN8UjMMNA4RlamFlMUsRPE9Nk30Fs2twGS6BdhwR0CmGC6NJYDxNrpeBsDmogvCwm1lW06WS93YcF0AZsE/0J0uTHFX6o2onKkmusTMGtJKTxqmRHXY2NrJge1DpZn81zy11XTVWipOypi3SJzQm9VMLqCorttzK1PLPwJjWUX0RM6VP2CMhpSyqXZSct2JUI9vlcw2WwtCESXVE1OsxDHkkwOO81eCByhkudOxQKaDaBbcZUQG6YbIruL33KOQfoJptClocbGOeX6QRJICZ0lb7+IPr7WPA6nsfb5JH+v2wwlcwLLrDd6+So/q7X7+V8kkrHPsSkxtD5ynsC7a4A+N2+YlL7YFnH4nZi0BwlhMwlHaFlXr71Q/byy9+hORWuWGDMZ1vP/zTbwKARu2tV96OYdCZ1en2J9+9v/3bf/WDdvnhy5w/GKI9pMcA5Y8/+hyX33fIob0G4D2gtisQD7D65DfuaxfODNvW7e22hbvvU8iKdZK9sLbQzizPto2P32kfvv4GILXqqG5wfWwCJnT9TXkaugOchIGTOZH0JmN9wFOw+tD9F5D/Pt8uXDiHizH1YWnz2vB2u3AZZcMq590ivpnp6NLqux1f/NZdZlW5qGM05U7GuYAiFuGBHJr5qMIFjJQwidLkKgZLJxhJHW8E3BYbW0Asp9vrzzzTjImSyIdFzenNSa+UWM930g07QunMqgB2erAEo/o0AAsTpU/eSM3amB8JEAXCHff6hyB1XHbGyaHAlzCkMo31vY2JzJflQyJnbs2SWdyTZF07eI5sNYO2FBPKdC1xZdvNP3c93Xt1Chbk6v5r7dRDyyJxf/DaOTIP2f2pyFCb0pUQGc7JYV2AqSVPXMlvmF5g4PQWIJJ7W7aNwoEOGi7Chnpdc69kKo828jltMVf3gGK79oMgOA7IAmKOw0km95tU4kwUcF7Hrsa6lHvZcf+xjdaK1bXarpQLHXn/LIq74CGTFrY9EnS+N6mjChkVi+sI0dRuwHeLAEb9grnDhivdIw0jrr5ZvtajyE7e1UnHi92cBe4//rJ468qodMwLTGWiIwGWySWhJAC1frNkZBFFe4ayrZoKdOzeG4N3B+Pkj0kPTHpg0gOTHpj0wKQHvrIe+EqBas2NF6xIvMjTbCKB5vjhfLdwrZhT+bPZtkwgIuc4bx6YgQxByQJmRjOU53CbwpNdmAODngWCZUHhNPUAzdva211KSGOwuAqjZRmaY6LLwRLhD0CBTRSQCv24C5jYomoIAIIoUynnjOUVAAlLuIIuI688FmSy70VjnigWy9YpPB9/W4bjkCBOV+Gh0kjh9skwjMms28TkZMa8WYKyxeEGMjnCINY70KTkwFqrGH7Q9hNyX80z0xRlFnA4A5OrPFBQbEkLY0INbwpopatiJBNwR3AsMK0yI7jSxkSplrMdgtjE3TK4dLOlfOYSFHfHTePsPnOQWpIhi8dAgL+VEBugmz9ZZGivGkO28fJPiQUfRalJPuTBZwTnSkI7y5ZtiJhtEGC1A9Xw6x2sypKnem5kwmPG1MaOpzJ64mxnWcYmSgVadf0VKDlOfD8eV2OUUaFnR7NF8rlU3G2krUIttj3AqIyqQPXz6/vtNLmLe+TnfYbZ0T4JhK+8+GZ75YV3wuossrll+m8l59QROI2k9qidfvhce+I58kd5b+DtLo6QlZ4iz3Nzc6e98eK77bMPr6Ytjzx2vn3rucfbe2982D58/3OWP8YdeLH9b//r99r3v/0UOcGinC545rtDtnP9xs320mvvtf/wNx+0X7++294CfD7z+KX2o289RO3WhTIYg/n3vN53drGdW/1/2HuzLkmu60rzRoTHPGRk5IAckIl5IAaCBAmKg0rVpaqu1S+9Vr/1b+i/12/VKqkoSqQ4gCRAAgRJZGJGIueMefDwiOjv28csAWmJYlUtqoQHdyDSw93Nbbh2zeLss/fZZ7pt3Xi/XX/zrXZb2a8mSswjuvFE+hugGrjgayCAYEopJ6fC5MzZs4vttW99sz31zDMkc6ZgVecAqpvt8kWA+ho9YWnDM1FNeLtzJWap67WjMTlUUlShMmXPfOrY1EAQfxekigrtjUkiqeubGvlvQOoWwEcZMOvo5L0O4ImAKOsTZJVstAeqcfb1ba/zh8C0W/YhaGV/dP099zz9ZnfaAYyqctaUyjot+H6AZQcoXVfAZ66nWr9SXoFhWsvw3RmLlnnIprqsLVyC4VmYVq1Z76QgUGZVcBoG1jZQbDc5FFUOXfIAUCpQ9ZoXBB/gyOsxVr2r7sHe37wLwhwq+ydplB6vDGfJlrm3ADqHOP96n5mwN+rEBqzxEKkv9aMAVevql04B7LIN9x2QeryYelQdgO2zOtJEKXWqfe/Yaqt1Qh3sie5EYaArATRCxRK3dRJ/AlXPuRJmgbPfd+gPvd+U/j4nKPX3LHqAJPkAsGzttapu2U6hYjn56lXgVS+YhC2O2RIgPLWozFfuv6XIdryqEnZkcqG7P+h5kJyd9+mMGICY9cR4mXsyRRtAUmGrVzIJS+tzTYqmx6pLOU+dYwLVrkC5psL4MR6B8QiMR2A8AuMRGI/Av/II/KsD1a45SQXE/LkXdiih7DeserWwDyCA36xNndGAgwUiDiVQCWNIYHUCmzpQfhsWiMAclnOWYPkEMGT/Pw1A9pCxyWT4vQV7TkZOBmAliFdyO5OAFDOSGJfsEZTvt6VlfCYFdADGyVlacczT+xRZ6/LUahgyHS0HsKXKCScIyNyHmfRKtWWEQTZBjm1jrG0N0wlbY80Xvw+mDQYNQjFzwoE4JJQA3KAVCbGmRNOAU6HvFLVeAwE5A4IpaYBqWloQFLt+Gd9UXIaV6cxrbP3Q1QcKZP2xLU9qJ8Wiyn51883vfBa2tkCt5yBBtXFcR4y5fHyPokk2kBYRy5Kwz6mr87XPBJJo/yZXvgdoeQag+jtYlg9qg8hmExuyTNhUEg1BtrrFxhypQGZJfQWqwv6qEw672/2k/lhA21NQD2eKrWrYD4G6rInSxMgmO2QRVqXYlh6kOgAxaRLUpj6yqLMTrFj3aUFz+/ZGe++D220Lxen8qRfSpubBA8JYXHbffP237be/ej8GXrZdskZ1BdAuO+1c3Nw9bmcePd2ew1BpKMCEPd5EY/sBwPS5Zy631ZWldvf2OhLdd9sm9ObL33isXbq81n71s3eRFm/FzOv/+t+vtP/zL17GdfdUHEzDcXcMsMkGA+2bt+60v+c7/+8PbrV/uLbfVhdm27//3rPt/IUzzGPknOzXqcVBu3p+HvnvVNu88Un73S9+2e7co80OeI9y3LYLeEgPVX6cNpJhdBMJMPJ3z68KgiVqZV968Zn29W98M/WySoDnB5vtwpn9dvHRtTZYBD6oUc++dedRoJozz6BE7h6tLa8rcVDOroEslboKw5reLTwrAxaUihRFgZyI9FnlPZnWINOSuiqljVQ+2ng3159rEWZt3tVXO5piQ3sAm+VlY+cBqmefbkebW214472S6Gbn2TPGRuDY91R1fTmC7lDDgrJOp5HXpxs0yRJXYK9Vrx2v1S7HEkCbtjYdi2qSAITmsM0AMt12TrVAqmNRc3wC006K3DOxgtwDa1pVmZB185z3THCuZdZrwm4ImDwYzgd4Otet9T2COh/ua5ZkHTyMKqUJHvMhYPKIa/QEO7uR9am6E+/DNJu8YD3uexQf3BuVUR8iJz5GKq2EXsAaB3BuKskV5ZzIwjIeJtlYh32BTyidmGRepW2PjLBMNAMoK7p3XAZKAtVDjks/aPnU/F3gxGm2NOx6q2Jzx36a7vR65vgBm2nbletOCXDNLiXD+K4jBOHuz/XoOn34fcGuPWiHXFMcZT5x5trWxjusZkzKhwWqJU+vWV1zt+bI+DEegfEIjEdgPALjERiPwL/+CPwJgOofXoWBhkBUAyWX2pP549kMuIFgPo+jb32u6y8wMM66MgVaK9kKRiCYulS+PAdgGh5hKEJAM0swHMDG7/GE7BgLn+cp1BSYyj7I/MwBBpQ1FlOohK6kbX53aeWAnpH7tK5BfogJzQAkMpg+1aZHMEdCZwDsFC1lRkSCA/bNIEl3X5vP6wCs4dMs3yM8ZJ/5LvTmACY3QHqWFhwGnAGzSNAAazNTGCzxXc2VNBJKB0ECp1lNnwCtmiZZ/xW41cXikeL62qC7x2OOJT8hfwJcDWCtNRSsVpBu8EtL04DfcjDszUy8AAAgAElEQVQuWbA1qonxw8oWEA3Jw8kRTPuh7weomm0IWC2gGplwpMGc3aVvEfS/ANK5hknruy7EjwNdNa2TMqkwzL6viUu1q3HNfXrClx1Q9f305/TjkvVO2Ic1zsUeWycez4B2XH0/GACFcguu/zwAWZZqsSlIqrEM6AhgInjWahX0dri5A2O5TY3qTRIdbHf+2fbJjW3afBzws5ceqtd/+yltaZhDnMc5xmAFjbcMvIZEOv2uXV5pz37nadjR6u97hx6oP3z9env6sfPt1Zcfi0z8M4Dwu7//qD338iOw74P2xo+uA4yH7dHLM+3/+b9fai/htmt/X9n9etR1UfXKANXb99pPaWXzX358s/34N6AJtv0E7OyLrzyFYy/glD6na6dm2+OPIP2F+r1387P2m5/+st29s0t7mgINmihZU6vsVJBtqxoI4XzmsTgHlI/PzE62K4+da9/53mvtEeS/K0vUdE7uttX5O+35Z86lJc/EgqxqnddMydQymgDy35Jf9okCkwMTSRD4XrV0qhlY7OokgBSxZjGjAhucf6tGlWs8RanWstLmyf63knjpQVznNPM/tZRVC+9BfA5Muwuoe7+wMvtIj+aJs0+14/W7bXTn446Ftea25LaygQG4gjFXkUlZ14fGQIIjgWyYVp4FqDu0/xE0TqeEoKZ62lIJanUChp08kkU0R2KdrAksgaZuvoLjDgf1suP42grsguVLji9juMfQmEyY4zr3/QOdpjPUZaK0tY4IFjZUk6vse0A1MmBluGFBPb8H6Rtt6xiP1brUw8NV1gO8A5sNod4da5eXoXXdmsYd7M3Tc9YfnM6RSwsoB9RcT815/+H60yUYSfShQFl22V7TIN19WN0TJSAywnEmdn8R2HoN5f7nKytLnRHqa7yfVtGIfyE8swp7bV1Td49qT1O+wCT5Ujri8Vntyg8A9kC5Msdv+tPkj0vskTg76CpYlfzW3QLQyne4w7N8yX0L1gpSMfV6mPjqr8sesHaX6fhpPALjERiPwHgExiMwHoF/lRH4EwPVjtno/sz3ok3DWG2NfARqEJzIrvp/We1UW5UlQOlCtYEPGJNdTThjAEzkOT2BAQhB9MHRHPVHVrFWexkI0ASLfVA4SQ3qDBl+s+sCHgghHE0NLgUuSvIMpnHBtOUDDpUzc0dt7cw60lwAqYwnEtXpaVqvsDeUI8JuEv0RJI4ExAHF1mkRMgFWq0bOliCjtKKZZTnlrrYu8b0plon/EeziJPs0wI14Bsnx1KQAtmMBMDcxQJwZyLiy3hkAMYGoAMV9diwkKiNvC3tk6NQxql1NXs+QGpRKXnYdegIUZFT9XNCZ1jY9m+rwBP0WtDOwNbgW0BYYKPY1BGnHpIYpKkK0XF+Xvkad6iswzZ+AK972RHRfYJ0ZTAoeST8IOE9EyDFY4sthSg1Ak7oI0yoTWYjYQL97P05ONa9SJ9g5/MbxNTJr3/PjAqMdnugulgpDyx22jjHyVJGCgbCAiH4th9CoN26ut2vXblR98+zTvN4m2D5qm7Ct//B3v8aU6DMkvyRS2C3rU+cdj8g+q0b11OXl9tL3ngGoOrhTANWt9lc/woAJU6S/fO2pdgkn3RMWfnBvnf6ZMK5QnD/9+/fYj1F77Mp0+z/+/HL73itX2xkYVeulA1Z792KW2ljfaL+5/lH7xTuftJ++td3eeM8WKLBG1I9+49Wn27PPXGpnT9G3F6bX+tTzOAwPtx+0t378y3br0we0oUHSSUHqoSDVhA6DITu3ZwscW9bwRvp8CsIA4bpKr56eb6/92dfac889w7UxB7NKW5PJm+2pq4tt7QLXxxJXrhkRJ1x3fWfgPREx5QrtWbO16L4Ot8YNqT4DiJ6QOPKOEEOy9IXhuuL60ljpBHZ1AqBzYgfM1K5aHKlclu9y/AXEeEv5qtdHt9luAuTzTB83L9YN08pyS+z/mSfa8f0b7ejuzQ7M1VHIfFpf6XqdhumX2kl6c8Ps8iy5JPhHBnZ7q+pW6/5RtevKhDVZUvo76qTFGiP1KoZ+wsqahvntgL7A1v32/KSzj8qG7h6g3FWmUqBqMssaUo2PerdhHYT3twWqzGMzTAJ6x5OD0PhJ5cYRc3yGpNgs97tics0N0E917xRzHskw9amHtKwROnpOjpEP2/95emaHY9ElGKDK8Z5Q86o5VnJT3DRklZXkHgBUh4DiETtf8nJSEJxn78cO3RHH4zwLMHWO5x4vo5otBqgGhobZ9I7geq0orSY1U95vWfaQz/c1b+Nzb1Gz0c4UUHXv92Kw5LKVFCMFmG27lX0ShXTOzdodA+W/ByYPw/J7X+7GLXLfmsOfP7pB+8I741/HIzAegfEIjEdgPALjEfjTj8CfAKj2O2UA0NWL8ZbNW0oc21vglJTXmlSIgABVq4AMFWxXI2BdAOAtRipq79R4xcZU6cjXBMMHsCxwqSw5B7M1gF0ts6UZgJ0A0hotJWcJZHCGidQVGnYWh8vpuWN8czTnIQxx+YF5dcHLbNrUzK+sE4gh+xXM4Sg5P32a7yGHU1LMl2apPxVIyS6cEPQfE6ClJyqR6QiG1/hmHuOk5UWdfcn905ImzEsCK8ycMFGasgVOgB5siBJjzVHY36PDvj7VAJywjc917rU2dEBNa/qsGqiKXYz9u6DV4e1r59KTVaDZBdIxTAJwpN6UcZrVpMk6U4/fGliX9TNxlXJqpY+ut+vVaj1uMUea7LisHxZLGmxp+Og2V16gRQ3mQ6NbMKpvdHhFFlyw4ndW2IDdR/s61c+lv6WNrJ9Ja1l7V9+g8gKuAZdhipXtFngLsPV9GFYD2oLu9a+PAquBHN37hV7S8iYOsF2tJIyqfVT3N2xP86C9/8EtDF/mmZdX2+27hLEstonz7z/84A3qS++2JVj5RZIcqGth80umKZDYIKg/9ehq+9p36aXKPhlwf4bU96/+/vexZPnm8/Q4fe5STL1i6MX+fXZrs/3DD6+307QxWludaOfOTLf//K0L7S++8URbXIXt8wR2vWc1+rn1KXJf6mT/2+v0er1x3D6+x/WjEy3j8cpXH22vUfN66fwqTtPK1o+RBWOqs7XZ3vopIPvaZxkzVpN+nAcBQuVnas3qNo6tGAIDZKtdygT7ibcVrsKT7aWXlP++0pZAqSu0qpmbuN0urh21q9TkztJjlYkMIV4JpZynjHxorDojUS907kSJ7z0PHWoMfxZKkv+U+PZMq/1UTCjIGlftanqqpgerYNbfkWwqAwb9hCU1idHJdd18AGuSSD3LykvbuARzAHiWHmmTq4+149vX2iGOylGs8lM1psWU9pJ612evWk2RPKYZa7WZomJqQapjdsC648zNdRKTNTaUZECAZFejr+S3c/DOQJk4y/5klncgudrj+CL1+WFTTVB5CdT7cR/mpmnvW4fI7ZuAyLoBxrr9DkcLrAdAaZNWxs73D5mw5f7N+0MM63D9FYXrRu497MCa1l36B1vrCvtb++eAcO+Y3c79UVnxwTb3Y5ykjzWT8kjNLeS+Qv0rx2FZxYgbygGUqv1/PRzN5vLXIFJe9s+/Bp0BmtewN7Wwqd39LcupoGAfht1c9W5gP+2UBPD7Op8LVOVYFzj3iyQy3QOBsdoW/1LIpuoZbDLxRJWGOmZOHpCbZGfcDFiKkhG+JaN6ErAa6Mz3qka16qlrZo8f4xEYj8B4BMYjMB6B8Qj8rxuBPxlQNQT3z7uBBNxgavkMFYQSA0CIoZohgcvZ4WFEIELL+QQVkJ0JVWX0NFKaR157bG1qOFWDGoMVa40Mb8zZDwAMynupUZK2gPI7gkU9stcgYNRWM3ME6jOzZPFpl3BEH8mFJeo/AagH1GgpS5ukdnQKOZrLza2Qw8cVeMFWMsRGBv8r87BTA8xFCIR06BVYTlBnar2oQZ5Mwswcx6eLrUCTvZyl/Y2gd1oZMEFTYlENhPhPJq7ktwY7SpGtR/XICL9g4WQspgTQwn0Cx2A8/pmRWTVE4ntx/TVgNZjrWOSgMllXQ2hWbVuZcvoV8Bb7KTsm7onMMOtX+ivj4+9dUCwj7Tnj5ARMu82Kn8OwBWd2TGohEMZQx9ClJ8Ci3yWY3SAe/nHHkMGguluR8S6xLEBV99+AUXdcICtKLq69BOIGoCyfbcjOyNIV+CifJJMgHcvagxBfy6Q+JDu6Y+la7KRPYzITLpNJFtljL0uN9Hdnv+2sb7XbdzbbZzfvI+OdaQ/2L7b1DQJeWKH79x+0H/63N2gzs9EWGYdFxkxjLY2+3DdNbO7DQK1dXWsvv/ZMmBxP2O/fv9v+6ifvJtS9dHalfefFK+2RNShJTp6AdR0A/Nc/fK+dhUU/t1omMudXB7CvZ9q/o4b1HHWnUzTctBZ3k543v8I5+Me/+Lj9zc922r11gAXHvAtA0Jn62zC5V6+eb+fPnmpPPrrM9qTaZG832tuvv9Ou/fr9gIKOhCzprywh29wBRG3HlZbrketCCXDgfVh4jJkun2mvffvryJMvtJXlOVruoAY4utmef/psO3ORWlUMxzRWKsm2LH/pKAqzGuwXp5Z5mzuEqCb62/w8lGEj67WGNcuGARShCVAFp4IlHYk+b2XjMqkjhOqs1dW5z9x0E18gwDI/BLQBs/yuZHX1SptcvtyOPvsd0m+AKuAuPUjdnPuac+vxVK9jfy/n3wKpvjeCdRX4j2JwVD1SBZEmcJxurs9EhgkNlxH4uoYoRHIz9B/uaLZ3yaDXXTStbwScfF/2tO+lLAiOUJWVzDCHvFcNbQnDet2G63TdB0Ncf0dIsz1sXY0BnUPuWceA/rkFYCL3y+EQKfe08upiWjVfOiZJM9yfRlrMVhjXKc2duJ9a3zrN/WpqQLfRXVIK93Dd3S7J8JFJD0+1l5lO5STW0vwFba/XRvpLhyl1Nvg3wBIDIKD3+LSOqne9h3lvkmUNeLaHrmPN+8y4Utnk3q/d3jT8+kR7EIjqK8tGRiQ5ZXA1TNLZV+mvkNj61wKrJpCKa1UCjOsvc4g0YlJdLk/Kin8x8Mr9yIdXbyVSxo/xCIxHYDwC4xEYj8B4BP7Xj8CfDKjWrivBErQZPtDPkVc2aZfIIKefDLV+vjINBwA5YVp10zSOLOZyiQBmjnVMW9vIs/lsK6GOCCo01hC4WteKxyQ1g9QLzs7z2xLBkHQhQQ6Bnc6Us4BUGYe9bVx/CbbmqUGdX9mLLO4Yqe0M9ai6hChDHRC8TYOWFxatPcX0CDZ0BkZ2MLWcurA5TZkI7gbIhYdGkRM0SYBNlZUMyLLnqn1aDTMBKXMztqJBWpyAFOaC5ZQsD8LIlmHQLDWv05grFQsqO2kvVAO2apAQoKqBkk7H7mMn2418OYH456fOgNWHuzONPLVUowXQlO7Koij/DckpYO5+8r2KvWPoYjym4clAB9NIqTtw2mHGuHlGiRsUWmZJcxcI+v+igO3uD/iOHKIOvvVznPPYM6puULAquyHYd8Ul/9XwJGF8z6YGhOao6idBfA9ea64VbWd03v3e6347x+OakkFIpbKMsY5BJwPo+ECTnUAp7gpUYUA/u/kAEDjTNocX2jY1eENQyM3P7rUfff+NtnVvB4CKGJwxmGdOhJgSzLCqdRjVR54+355/BSlp0P5E+/k7n7a/pSWN4M3+vC88cb59DXnuFCdnRsdlqLAf/OTDdoi0+LEzZVq1DQg4tdraX7y6CrN6qV08t0qrm0Mkv/fbD39xs137cKdd//QIl+E614bRF8+vtG9/+2lknAsA1eX27OOn2+OXCNn3dukDu4UJ1Hvttz//PWipkJujae2gbWlkzHetW2VFglfb1Chj7k2VJHQXcA/+2qtfaS+//BX2jX6qp2fbaOd6O39mgCPwpTbPe5PU2zrR0vc27DfbEU0FVllvKvDoZNgG/kWB8lP9hevZVjXeI6pdjVCjGqYGfbFC6Wvk8iPa1gSOCHIBqxpiibgjga85/I+AamjSbnMev+oEDn5y9QkA9vk2+uRtFMXbAarWrKcli8DNyzxJjkK/vRzX9celVxDJsjKt/bVokqioWZ/SiCXtYGTmk+ACvJls6tvRuGaXy5DI4nkIvEzbmg54CgT7Nkh+FoWD053nOAhbX2orm7DkZb52CDuqgVkBZeSxAFcB7fFoHxYVAKpmmDvo5MQWx0DijvuhtaWRJWuAhDPwhCBP0AnATXpLFYZAFRC7e4+7uqwrg+RxuePeeiepr/eesE/Rs2MTjzcv3ZwW/7XBjH8FBJNdSYfj5D3NWZD7KVBVya/ti3gpMyqg3ed5DnZeyDlsp1JnmppSnklTAlRdUsdeQa0mTQ6gST5niowp4Lxj/A+ZU9an6tA+Q9ZhD3B6YP1z/tqU9LceY4DaDcT4aTwC4xEYj8B4BMYj8G8yAn8EqBp4lrzLYPOPP2IllGBDaS4NXhKW7ABelISZu56POAsDmwQF9eh3Ar6JgIMMOVLRqVBrGmgUuJkNgLNWC1AIs6qpzfK8Ed4qwdVSAIAoMdJKWCr3YkQt1gmM5gzSRPuY6tw7xE0mbK0BH7WiAtZjInINiBaQuBo0TwIOZ2GzpmRmMQmZwolXw6QBeshDTEoGU9tIg2UmEpETpFe+P+wH/83BzA5wubQ1h4ssCXat4TKQEmwry0We6djOwL7OsD2ZVuW5mn4IGlNHm3pRts+hxcnXINu4tiekgt+Kdcg4ClRj8iN1a42o7sTK9hxLR7NqD2VKApBlaFNTaxDLusVvblNpYx+r+Rwik21IdgBAlBIHkMj8zpzGavbfsx5qMHe+zzromxIA6YYEL5zVI/j1tKaRKS2XZhnWCUyXKoC1JlMEbGzpxjx7Rr454x2wgVENA9vRWQGl3U9XNPjQ8Mb15CMBUgGYwjDWMMbCtEMEzAWB6oMtzJPu06LmTrsFUD2avNJ2dpEGwpR+/OFn1JL+CuBHkoX9D5PPLli77HjJqG0A7h57+XJ74rkrMeIRfPzdL99vb1y7mV0Uiq1Rq/rtl662C2unmJee6waQXG9vv32jLaNZR+3btY5h3dRUP/3YbHv68gJeT6P24Y3ddvPeiDrI1u7vINNlu5LcQzIOL794uT315KUYhl04v9weu7TSzp9mBbjq7O7utU8++Kz9+sfvkKChhy/7LyBKjaryVgZF0Kr8VxnxPoDHHquyYJ7CSQ5yisTFE09dxlTpG7SsOc02cCXe/xjAsNGee/5SO/PIKYyJdACu2tyaZTUX6xwEjn2BOe1qxYMmZU97oCpb6u8+6/Lr/QY4E7DaJSQAqiewghn4sK0akpECE515TfiQWe3Z1T7Z0vU5zTyo1bbJtWfZXXi4T97k+6TMSHZoaCRQHdr6igXLoduJIxC0f2kHQJXayqIKKJXl8rn9nZ1hDxlZpcsyeNaPmhNxXL2EXCxsau1Lj62zb9aqeggysB5SR+Yl6eTQmsfy6lJaLFgOa6lMt/bFetiHbsEk51SPaEaX6k0WPKSmdCZA1e1ahAGHuAc7urcc1tQ+tsMD5j91+9Mk2wIeud/Zgka1yoB7nvzn4Q73QUqGj0DpR+zokcwrSTbNkg5trUOdbKkxuiRRrjy+x318J+1frEQtvY0tY3yUwJZ945xqhNSnNfJXogOzk/Z7ZY4NMWdT6WJyM39X2I7OBqW48I7S1aA7v21H09XCex6cGiPm2V4+Me2p5BdGPUebCdQ9/9OnP/Kn8g98a/z2eATGIzAegfEIjEdgPAL/8yPwL/71LRnfHwepwlN5QUGE0l9B4IJ9+fjjv2OnukiwDLKqtgj7muyx7/XCT8MEQ6fFyISVhdUaZdGsI5q3FglwswwZsATgNCCbpU/q1ICeepgrncAiGBQeEjhZeTSnbFYgG9npHEEcYRDsgj0pDUplShcXN9qA9jQn2OIugKcEnwK8WUrvNGBKL1QZSsMYxuIYw6OjQ0A0AdmMvQllX/1OgKpMhlYeAA1MlWRYNUdyLOatTdUQJYBvPtLgtK3h6Gf5rszqIG1qQs6CMZQmy8SVhLfaVSorrOC2HEnL7GVSAF849CF7GvDH/30bGl2EM5KuzxaykScWrogRSkCXYFV0IotbctuHJaFhlroTpiw4AJc30mOW8V2BUZ25BFD9e7DD3VqhEb7mSSdIf219YXKga1Hj+a25ZRsiW9b0r91G0HDNjBgvdXMwcaQAutthXyYIr8/zsmdUs6j7LIiowQln07dLCUKwtQaBNwBu494mPVPvtY8+uddur8+1uaWn2ia05S5g9drvP2y//PHblFoqYS/pr/kMVc+9PHQTkP/sN59oj1w5F4CxB9r76x+9A7hEoCigZPsG5E/RkuaVZy9T+0mgzb7Okqy4fet+u00N6YDCQANpQaRS3AcE5xpzXUCa7nWwDkCViFXuu825UkcwWJpvX6c2dZn6UXsJX6D36eOXT7Xza/PMEXpE7u62e7fW25s/fafdu3GP+V1tbxxHAZaGNoKbbdixA3+X+QNNDQO2HVrPc2unzywiL361Pfb45Xb+/BrS/QcY937crnA8j+IMvLA6H7A6SRPWmmklYY3La5cwKAjWsaNpXVPJgrjqBpx2DKqjZa2q9whZ1PRGqYSMZkongMqA14BfwdU6x+L7rruSEimKDJ1p/arJim7uyryHpGVMz30lTsFHN9+qFjB2xBGIBgAKTN23ThrP1x2v1CQ7Niyj3DZT1U3qMiyryHvpr+p6OibW+tT0Nu3AafrKKmPv7rwBqtZghhmt67iSK+XM3C+YrydxU/uXVrssY12q34tJFmoNncSVcY9ofTXkPlJtcKwH5f7HSnT7dZCOUHpYb7+/M8s8WUnyKwJYGFYl2NPenzhPrn93HRYdSfDsElQ+k/Bwi/nLuo/ZwSEsreyll5ngdChVT9JJN2jvtbaQEcjbtikSXlUIHRMqWBZolmqmoOoU+zlAbVMNagCyMqs1G1hygXemw7xS4c+cFVY6Obp2TjU6rBVXdYFxWtAIVrmHAm6D+00eMH/8G1SuwjKpVc1ak6cHrHUuxo/xCIxHYDwC4xEYj8B4BP7tRuCPpIn/0Med1LKiQYW6/CjyNZgAqhI42GaGphhhT6ttiDVcxUgo2eofCsusNMpzWgwAfAA2B7pJhp/1xzpWg8HptgoduQg4HAKq5kBei8uulBqsXQIqZYsEX7KfBqPLi7BgANDhcDk9JI+INK3/nBIYsQ+zCzttZkE53BQmNABX5bgCR6SMszgPKcVN43jqXwVaI4CqwFDgGD/JqR0YJ1raCCQNzDiGERHfDBK5Wc2TBLYA6BmAa+qrAMxTU7K/1JvyvRkkxoO4EMveEKDxPKPsNvG264c9FusljDJormhXQCErR1kr++v3rX+zZs31doDYM8GqwA5pVRNpsWypP5HtFpCLq2kAYIFVtz0lXehrn3KqZYcEtn5YcyJgNXWrrGv5u8gon2/HO9SoHnzUgcRoAfnqAkfCSZAxNWDmPVBtBYYBoY6tQFXQqVzYmeE2RNElDf784U5ULWsWSXRcBl751j+igSvY7y29JuPiWeAozB0Mki1Djjf32wPavty5j6vu7260DYL20+efozZ1p21vD9vbv7rW3vjJ7zkOWHF2UaAK4dwPQxitXfbppe8+35agRW0/8hng8/s/uRb3VNssOS9QXsb1+eVnLravPHEBIMN8MdnCOrfv328fv/Mx4BhJOefT62eDgN/GGJdXVBC09ukGcyRgAgY3o3LSHn/ykfb0M1fiuLqMiZI1sJcfWWhneVYyugejurG+095583r74LeyoDLsJR91JglcbK+kQ+s+gESA6nu2rBH4xLzHOQUj/9LXnmtffeX5du7cmXZqAXHl7rV2Zm22PfHYxXYW+fHUMmkmrKZPuiSF+5l5knrhmkMCz2JKg8ByKiL37QBpTJLsaxkduoCUcwSAFcymbU1wRAHZvIiN7ybLM1JQ21EU+0kQv8t6quuaCcTLpp0TJL/OvYSCf4vWNO+W7DV1ulUf6jTyOS1h/Db/pA60qzf1M9nCScb9WGDPepX3+34Ydb/LLrg5AbDgtTZf6+8hURyInR8sq2Ow/UWr3Y0/jo8rqcSC300/XQ9LLJjrxM9VQtR52wc8xryJc3mwB1SLKVONfxIHXOwDjOWyTQDt/vYCc3Sh7e4JVO3JWiB2xAFNoFoZkGg74j67t0XWjuW9Vzomwy3OtSZyJmWG1MDKqgrck5xipLl3TpCkOuScBIayH3s4B+PZleRC3f0FhzOAV5N7BVW9D03HdEkYCWsbKa+wVnBbihRTntUIzM+6eoUuDWriRRM+v58JINPNsuUiT91uhsw9shmNJ9GWSF5ljuvDs9KdgOxk9/gjfya/uOj49/EIjEdgPALjERiPwHgE/mQj8D/5F1gIaS2qgYN5cmtTFwMsizkxBFGmRQBM7Q8WRHlP4WbcMB9CiwohqeJMvVCkqzr6xgBjlLpW1sJrAKntaPh8thNsDVj3FMH+lD07qV3ah049lLV06cRLSIM1RwJ07R0AfJGwhUULG2r7GuS9i7gIzw3j4rm4iBkHMt8Z5L0xQBKMwkRK7lWjBkEqYQ8MjyHNjK7D8zY0pL4NdmJSm1QAqgHeNEB6RmnvsW1ZrBPVsITjhFEcwAAPiDJnNWdyTJQC2z9VFlaQ0rE0unSmnlSGM+DSmLVcTK1HM9i03m06QDOHVuWdLCcmtKa1mNiSDcd8xTMUotKFNFfS8bPitGqVE3FsrUN8bnLAzwXLrjuMcAFbn7M95b/LtKhZ/A4Ourj+7v+m5oDgMyBFRnWlzJOgc2OS1APVFLzKLpk4UJ4tWC0w6saqgvnhDmbZibCo7oSBZp8w8TvGpX1QLn5NxPqFULMYuKqX7AoASVyMMCrauPegfQzj+NM3PoSkvdzWzj3dHtAH1RYyr8NG/vbXgDxWl9Y0jq1DwqatUd7FLnfm9Ep76TvPg6sNzkft9Tffa+98cAdldO2A/+jWZxUAACAASURBVOqwK3u0sjTXXnvhCvWnpxNACzqWcWfaerDefvnWx2397gYGS/Z8rJZCa9Ss7gGiPr7P/huXsx/2nlyjNcwr33iyzS3SfZhJs0gP1QXm0GgHV94LyH8vXsk4bm8ftA/f/7S9/bN3kWvuUT9tn8+67qxFFWxYZ3kQ11ieiebDqqYulPnWse6Xrpxpf/adr7WrVy611RWAyuFH7fTSYTtPHe2FS6fb0hpOxXOds6qTxzyEE/yh05XJDuutM1vrP89FWg7JmupA633C2tNqDeJ5CujIcqKc7v2HSFCJsJ8DNpAFiwpzfXQgNUC124VMF7Et65kcLLXJsy+24wc32vE9zjlzSqBaYLGOWzMgl3ca+Y+bj8w2jGoBx6gavKcFgJWxUJ8rcSq67GEAcMeEslxSewHQxYZW0kApseyv9ZjupIz35+xtGavZrspjYG4o/RVsRgWRIcu1uofkVjmwigtbxBzrRs7qpgSgkX2TxCMhprz+YE+QCuM4nEcijO6cmml5SueANbrWp7o9VSrKf48xpZuaJ4kA46r7ttWfStBPdDgPG183isiSNZOq3cr2lCCPMLQ7sX+qEmXO3xHn2sIOpbhCU1t/BdbCdiZRYGuZ3I80zSqZ8D7LUKUc3Y4LHbJsOqHqEC6AdT+YY30v1BmWmcbzQKDbO9L7t0c+1b9C9khNTfT4MR6B8QiMR2A8AuMRGI/Al3IEjBI7quJ/ZP8MFRTqmtVOowGrSANAC6jahoYaTwPlk23ep6Dpi6jhH23KoHwxkq4JAtaqY53hHaS8BjCpUuU9WFZ7pgpo3arskPlyG70LA7ZlyPidZjNhQWaU0oIoDu2LCSMa0MX7shJzoI7ZpZ02v7geCZ2Ab2HhEBYUWHwMK0Z7mkh2YY7CHNoDtWLvBGSCyFmMQ2Zs70AQ6NGKACdx8R3Y9gbJnHLeKdZjUHkMG2GTe/d8mpY3c1Bk9m4VpHrMczObYWAFzGEAdQg1iO3YrymAbhkfCdS64JslpzVYEtN1mCyEhoGiYSTPVY9aLKqsatXcFYCVbS2g2QXAXYRdzq1dmxuBceJPWdsK2EXMUeZ2jM4k+z+5BEhb+Utcf9+FpXqdsRYSMz8AsfZRPVH+a13qIHrqBMxJW3QOwD0wDYj9guy3r3ksKXEPWg24azrVGe0RUQ9US7IpUC0YUY/0RbRnJyghNWyiC1DZEMbx7q0H7bfXb7a3fnujnT73fFtYfhTH3J12B9fcH/7dr9onH94BoOJI7Th63DJoAn3WtIUk9/xTF9tTX32SAHwyBkb/39+93XaQ/4ZE7OZ9t8uRLZ7D9OjVF662VYyIZMLnqO+ch659j+28+ZuP2sTmTluFyVxbnMC0qEyW3rtFbSoAZNsDAmn+GbWpT2BmpBnSNK8XF6bb5t1b7dP33sNUaa69/I2vtjNnH6HWdr+t09P116+/2259cDu1sUzzXFOaKblf+510VEB10LU6KfarzvUkCZT5pan26jdfai9/9QXcfxdogbOOpP1OO316CbC60s5dPt2mFnr6vgBbGXp12YLQpxmQ7lH0pzJWxZkTtp8J58VVL8qJBNjXhTqrD2vHpkbCXfXGMoHxeT3iHjMCeFBn6fXpZlLz2Q98EKKr5/zP46h86ivt8NbvAKu342xb9anFTKYfcwpEu2uLdXiefFi/K2Pp8mFuuR5SM55HGSJ5DcYwDoWHYLLSKV2SSRDK8kcCYw4tkmFBcNomsd85J7UfSnoDNHXoTvup6vkZSbP7FFBeF3+SDNTWBqx5PjVG4uQpBY7w3O/y+yS0/Igeq9sbZ7OMg3I04prEnniEKdgh+yxIncaMzqRCnNQ9ZpYd8N7JCOkt83wP4Iq6GMd079mYKu2QpNk3EZWRT/2oV5/r2gOkHu5yb/WyCxjlr4aJCO4dXove4QWhQxITyohzX8g9hGuIxJ+jpwzYxIoyXu+kMrD2QdWj1z0oY7vuHGQMrV3lfRKc/h3xHMiilsdwScvTEqm/h3TlKP2ZHD+PR2A8AuMRGI/AeATGI/BvPwLm6vtIMgHGf89D/lQgUjCgQI3fNTSxos5HwCuOr/sEJCPMKv5w7Y/fgI2BSTWkkqO1SnURls2eqgYZaVMvGyDDGsCiILcClmkZPQ2bZCB4DYdZ7GeCGdcIeI1RTwWCC/OY4SwjKpvbjgxOSaeStVkw1CxFosepZ8UGih6Si7S0UfqoXHIaZsDa1BFBnaZJE5O2q2GLMKeCxRP2YzCATeU9R9HfbcsjIJgiIAvbAvM6MWn1LvvNtgS6g8EuYNlna1TLOKlcRUuqK6gQJEZ1C1jSHdbgXvYnct6A0WoD4bFUn8ROntwDVcnMAO46vwbSaU2jqZKAVdwoAHYspKNTC1cJh9TSdSRmX7cabOjQuiXrVGcx8zn1nwl277SJnb/jXSP30hvjpczCst4iZZlqexrqBCxQdUWmHJQEKwD3nHVsqnVuHRTtrIZreaXC3TSt+lPX0aORLlh9OI1LslzhcTF4D52oRBc0DhWofvzJ3fb27z/DTGm9XX7sa4zhWdx/t9NX9Qff/3nbAOjNMcYLJgac87LXAjGedcx97rVn25lLOMhyDgSar7/5PueU8WU/+mujByvujpDsIsDuG7gEz80yFiZgOPG7OBvdfbDdPvn4Ttu+e7+do8758poAZ6J9CFC9AXt7hxVcvbTW/sOrfJe6UOsY55H9LlI4e/Ojj9v1333MOqmHffpSe/7lF8KWDjnOD6iDfefn11HfIqpkXlhvG/8x9kUGVVPgGNYGAJXJku/7e7HwGEZh2vTdf/ettkYbnEXaMLWDD9qZ09Pt0iOYLF1ebYtnYOZAwspClQALdAo/1GQxWdAD17CmXt0BhAKWrhVNzpNAo/OGDYtabHhJfQWr4SBrh1OD6u+bnA+knEd0aA5w7EBqJLy89EcZsHN8+TGm46Pt8ONfw0BvBeQ5HWKE5P0jALCujX6uBSc7sx0X604FtYLEugWWAqEDkL4VX+JItQW0BXizXgGkiSh+txzhENBYVZpKhjtFQe56tqzxuzW/bSdV++N2q4Y4Q9extd4PYqqUNjiWBrhwJckE4mEcYwhFMoJ6092t1dSxCiTnF7EW2kUE+8BWW8wNzeA8v2HAgXbdsU7LqJL026SP6j5SXtUqs7DqWgAfbLp+7uGY0ClhPshxOuurptf6d8dMibnrPfInVzusqgJce2Ur+w5g9K5ZDsGOmUA4YJV9UWljEuOQ+bDFe9sBsQ6EJR9ur3wSpgDp3n8FxZo0uR8l9/U3tTqC1O4+lavU1/99f/+ykvFjPALjERiPwHgExiMwHoF/9RGQXwvNUWKtYhH+2KPCdYGqj844Jd81Cy7MLLHsPI6vBn57J3cTJnz+6Gip7htTgBkbzmibVBVIZOpBQssR/RaHWiG/Dd1rLzXpiCMuAY+BkOYaLkN1HgFdgdRDe0fy7jzU6jSoT2Azj8R3ZZWMehxhDbIwX6IFgzWmeNzE2XcS29UlDJVmCfhlM6wbFBDLlhok2lc1TCTgdQKAaQ/UE0DvHMBzDtbhiNrU0Qjxs6wuYEOgWs62gFPYglm/QxA1IEgcIBeepFbVGCu9T3uIaHAaVlTpb0G2OAET8yegZjiLMf1cbmhULdhN8oD1TSkhTb/Ukqka8Lod2VaZj6pZLXdhv5s2G64v0tCqQ+37kIo1wtwW8kq9aoAvP7qnTp76TwFcbftvWAh7WoDpCQB1ontWDI6dcLGq/g7TkeRBZL/WrZYMuM6zG6vPq+5UWq8wQX039HJ+BHHpzfkwyOx2MMs6tYvhEVWepPCw2LhiVHE5fbDTPgIYvnPtVrt3b7ddvPJ1xnil3QfAvv2b99vf/s3rAD3qmVmNUsIefLrauPcuLLaXvv0iMvLFtkGrmb/+4W9gYrfSQmkQQ7B6CNmr62PwA2wU/U+//Uy7dOlsSThBHgGM7N4eFOe9u/dgVh+0ZRyzj3nzHjWqt5h3k0hsn37skXaFutAZmFRrmpehemeYJ7vbO+0X//AbZJ24CJ9eBKg+h4z5XBxftzd3269/dq2t37oH6C4znr5W1W1ak1qJgHCaaVezJ3OYWtU6NSsrc+27//4b7eoTj7ZTuBjvb13DefuwPQbovnjxdDt78RSsKkeZWlWvEU+R50egFMgSkJLzEVDsuegmc8yTNN4pSBFJr+xa5O6CExiwAFWuFfuO9u7NXL+TAbIkwwCrcQLup4PA0P33dexeuz7Fp15k+YV2+OkblLtqIFT7UyRqMZy+95Cj47O+3YpXl8ZHQ2veledbY+51IYDktddmVtYZluVOJxD2qL4AVL2u9gGM+7sYUZn04h6hJDeGYAJMr0fbtADw3Oak95HcB2SXa1/TTqa7rcYlGFmuAFX2WYAqm2p/6RF9nr1fHcOGHuz5g8h3D6UD351ELr58erMd0Bd14/ZC7kXTCzCZFkS7LfZD5jX3m8V9Siwm29Y637VMgdp+Gc9jDeocC7JkU1zjSn2H9G71crMtjuwzU4L9A5AC8p0H9V+pY3DmQnkjUO2qUQPqUePw+QGTT594+U8d0+n0y+/2O4XVZZxM+pRzsA3RLCPwb4j9t73aXE+B27DUAcJ1jxWolhi/TP+q2dP4MR6B8QiMR2A8AuMRGI/Al2kECr0kFOoC+od714dp/fPnILYT0Ro+5XslIDRC60BG1kFgPmHTeQGj9i+9LNhv2DOznDvNf9sm4ISWNJPWJRFOGHjYS3WZf5cAMkKZBHmCDf4zh748RV/UWYJMNrtzSJ9A60RZzxwBlkDQzP+IwG8SSe0cLKrGRlPIK+dgSed5T5dgtz+Jw6T1q0eHC4DTHZhVgdccsl9ZDCWBs2yHfq0zuwRxtjQAXBpQKqWzxlMjJHqqTsNCzM5ghsO6j46p/9qjDk5ZLO7A9madntReahF2dsT6lPoq+xUIC6yLegtb2tUhWq+anqmAxznYMoPUyA1ZVDbFvqjzaSNT7wlEE4RlPcXwpLatA5jWvnoGA1r7IDqtZpSO1jmOSYyJAoGJ7XQcotR6epzdLDEql6xxmZgpOQUIEU99j7HW+fcHlBzeTFsgzynRKwuA+tOuRjmwUE0WUYvjYk8bdWRhXE10ZHslJq+YvYDOQ8SXJInfqcRE6hwfgp8CryYkuni/g/3uu2jBcDdTsY7pECb+9kZ7992b7ZNP7yOTRcZ7+VXwzCyM6m772U/faj/6wZsAI0JfjtOfQSg2ATbMFEH31eeutmdfeio1hr98g5Y0b38kgi12OsNXqQdHQbbfTkGzrEhF5nMvX22PP/towNwhrNcuUuSD9DsVqDA3YapmYAmPoN72kGXuM6ZT80tpnTQDm7VIn5ylZdZMK5pZVryAVbWtdG7duJOWTGcfOdteeOVZZOYYnTF3Pvvodvsdxkoj3IDTV1cGkP0pcy53Q1AoUIXXEpzp0BoS0muiEhvPPX+1vfpnr9Cq5kwb7X3WjvZutMeunG6XLqy287SqWcLIaRIX4l6T/rk5lof1eTJMZ9oCot17QZOyeI6vGy2gVIC2WDTZ1BORWQyVyvjnBAZVl9rmPeZoIyD2oWdWVsMyft1V58Rzn1j9FvXU6+3w9m/K4bfbVN+1yLESmHqd+WOdafULrevJzVnTqpGYMCib5+PUuHbXr2M1qUyefTAREJl11z5GtvbIdjiwktZ7lhRd8C0AlREFvlEqkOSeY5/rGkVHJ/PvGdURYNBEQkB2aoypJdX5V3Df6VMOAanDfa+t2v4hrWd0Az5AuuvVMk1ybXZuh2Wo2NzCK0BVCPcyt5dcDmBa4Ov1dDTD/Zb5cnhouxuc1gXD6JetaZ3CQGmSGnTvQ4cwtZo5yeQPGbhe/eEKw9x38zu8qaZ5XL8C1SFjoLGWUPOQe4JA1atHtwL5TplTwawqnekkNY4DL8s1IHBe/Uys/ZIiYi45io6GvVPLQsmlXV5TJ30CunHO3XH8GI/AeATGIzAegfEIjEfgyzQCX0Cn/xxQLSBaQYB/yBPm84jVS54LQZRFxed/9Hvgqw7VzHb1XShWtdrYpCVF1m5YoQxUQKtk1+0BLgE3p/USJvCxPsnarSzDN+eoTlrFgEiwt0fgdUQdqls3ZluiNlSAZw9VAdHMHKzmPCEOgdniMuvB3dc9OaYWS7ml9Z9D5LxHBI2zA+tWDwCpGB7BDpSDJoBgcdhWFmk1kj3R9MhQi9pXJKwTgNQ5erEu8r0pGdJIPnGsPJgLM6OpUuX6NVYCYBAIzs5s0f4Gx2Alw6YKukRBOXkavFXW3/3UpVhmV6AQt89gMYErTC9gI/ZVOS0FNuNIrHGS2K5Ibo825kqCQMFwAjhNmgSqLifgrBOURECwaChe3gvR2Z93N1By4J78jBOwoHjpRcb2a9Sp/qJNHPy2gCfgvAAogNW2QxhJpXVF79BDQiBSX6Xkcf7tEh8E75MxXCqgWhvgyTo+mTplpYF+X5ybtf81RQ1S8/UE+pVIMeiXtermphmBvT0YxvX2e/qd3rpJmxPOz4VHX0tNqIzq97//s/bmz6/FtVqQCoGUrYbBF1swcF//86+2Ry6dazcwY/qb7/+63d3YzezuupPkSlFj8BCoknBYWWJOkRB58tkL7WmA5H3kvgeAjNmllbbLig9TvFjzQPMjEzP7aHGV8e4zJwWUs1CiK8skXphfH137pF196hHA40r71S9/1979zYfMM8aZZR5/+gq1rE+YkgFcHbV3334fB+CPYHx9p5JMIZj5CdPk78o9OU4VCQJwDyb8Iv+vnIJV/fNvst6nOLbdtr/xe2piZ9Nf9cIjq+mrOnNKOUL0wh3w7BIID+eRkk5RZOjHnBsVEoKHnKv+/V4e7HUQRlWgqgqCZwFqlhW02luVn2PqVMPu9cdUIDLtagCHgtg2gPVde62N7r7bjrc+KqYzLV5KkhtjIFC6YNLLJ06+3CuU6U7FUVuAX6yqDGrff1OAmkOqPENAqlPXU2kSILJfTZgCjDVLMguTSznXuHPbVkEHyHcFnKl/FdJ18mndwdMDN9uo4xuyrCA67UpZz3Fcg8vsSBBtO6gh0mIZzqhG2I71qQJJ61h1EbePNJZgqXU92HfO4TkQJ3GROdvYs3c0wmyTciQGvd6HB9MkTkgvkqQTIO/D0GpAN00CxQShyYS9DRj+TVhgEopZd+THde8QRA8AmtaxRkHDe/ZXHfK6cgZIi3UE5hhnWU7zI2tR9zgu7J4COOVfqWrt/ioVP+u9RI+CZe4dFoToptzfuXSa73ncEmb7ylpVl+jnYTcdx0/jERiPwHgExiMwHoHxCHwpRuAL6DQoKWHC54/+vYcIoPuoBwpdTWGAqFDR1/7R76K1LN2LdbtgNeDWsL0PDnpxr2FDmSMNCEhOwcatEqwYXuwjExWwGOrMEKpQecRyAMYY5EgZKt9yH3Hw1cyIIP9gZK9Kep6y+TnkiTpRLq1gWARWMkY8OvD7MLjUVRmgyfDYRsZlFlcMuDC6sUQVFmF27rAtLeBurAspQaKuvsVmwgdP8/k820VyG19dtj0l4D5UWgfQJhBUZjkaWaupkdMu4ALmlueHYK8rhFPiGzmsO8jDIHUGNlf2K7JEDrF6qxZQDPjU8MQg2c8EUhKXSgQ7yWsYSoGpUlQDbYF0bSbLG1B36u/PSUuD56zQz2rZHhSe+F5XSpdtZEXIsOcvYqj0v3GgH4MZfhx4dgxQncRMKXWosTAGuOqonJUKPpUHfy79Tc/UgFjnXZ8E+QIqzh4a7BpQV91jQfqaxmH+HoLUAqhVA1kB/xf6l8Q85gSguo1M95NPcf2lh+pxWwF0vto2tg4Arg/aX/3Xv2vvX7+NIpUaUjYt8exwyZBponTm4rn22r97Jef8Z/Ra/R3tbXZp7dGRagFSzlmhumBVDmuelZym5czaykl76qnT7evffoVWOFvtvesftTOXr7blMxdJvghCMKjRlRikJKgbsVF7eXqEukYv4LCrU+5n1z9se9tb7evf/Uo7vbrQ3r/2afvFT37LsQBOmNOzJF2ef/Gp9sjF8xnXbYyafvvGu22dljzlc1SgJ+1fAlRz8jO29nS1v2r6htaSOTXPv/hE+9Z3v4XkeK5t3PltW+HaeBxX4PNnVts5mNXFMygp3D8mfkHhILesv5IygorAwDDiPgTjAcS9HDjfM7lQKoqJAFLao6Qvp6ypok9+1yALx9oTzZiU/h5u1zmXVQyoE6yyfXEXDPrk4qOw/y/QP/WXsMEPwkjGHEkpr1JtgZSutyZ4IuUtdnVoXbrnX2WCjCrUoM667lvIYcenQ0WOUQCZcmAZRPeDzwJQJfZhU2Pu5XcqMxCAd9jVcXqMVQLB2nPtVV1+RoR1KSAQ/B4w1wSBWUQQ7Db4sTRB2f9DoEqSLv1RTeApD8YdWFbWGtNpTOFSmGpSgjmXZIDjAAhNfSvM7gEHIFAdcC+0/dLOpgkm+1SbWJCdLUbTxJ3SYnXRx7ujtoPzV4A8+7TH8clk5p6dZ4yTZJFzZBN4DMD02rIps0MYWqobK1XtjL3DUpvOx1zfXhOORrlEVxbLH/5+8N9i9zckpzxLCID7REjdDzqBe/d7D2frPI4f4xEYj8B4BMYjMB6B8Qh8OUbgnwBVX36ROf1DO9mzon2fS79jWFDh7Od5bL9vgFqRXLFgvWGI2/IzwFg+sZ9eaUkV+55PqE3FqY6xLDOaKNuMeZ0iiUDL91GukrAmhJvRoWDXVWisgWEIrOqAgGgGYDmlqy4s1hzmH3OwrgFeR4LU+TSzT29T2rgsnx4hoTSQsxelNZ98X6BKK5pjJMLWOc7OHLSFRUIpa/0EhwBAe7za9iO9BAWlIwAaxzE/dz8OwIqZp+1JiXmSPwPbRBjMCtuMvQrHJ5R/WIvGApAU1c/VYNt6rQxf9T8toGoATNDGEFvjqnNwwYFy/o05kiMtsO3qUa37i+uvzIl9UAWy4kMX9PT5WXIUMitdsiKsWkcB5bQXGA67KnlGw9bJ0/+xtk2dagCI9b7Iv2VM7eGoHFhjpch/ZUWVB/dS4L4QMuCXGdEbJYX3ExB0ALbo3kICDwPUfsfdeqjXHEZATnSdssQVxZdAmv+klGDlhrSgufWJ7WnWifXPtVOnvwJQ3WsffPhJ++u/+tt2+xbeokgsnW8x8GLbQ9g0e/a+8OoL7SsvPQPIfC9M5v4OtXY7fAbLFROiTvY7y/M8jlyTbN/5urY62c6emmhPXl1s36HmU9b02q9+3vYBG8uPPN5WaI9zNLnUdpBO7oFahwBWj1azppooVNftbrQb777X7nzyWXvk/GL7+vdeasv0Mr2JhPlHf/tW22b/UuUJIFleWaJe9SnayJzL+d3d3EIC/G67T79Xz3/Oa+pk6yrtR/PQJAjjHEbQUe16764i7/3O977dnnjiatte/7TtrV9vLzx/qT1yDlb1wul26swKgNCaZNZWE62SDzFCc03UCgagFmitrYrABDWCJluo9J8V0Kk2NIDRANlaRxhSEGa1sOkMlUYbgDfeS39RLw6TFaxA91rqUadOv4Dr77l2fOt1XGqpUWacBOcaEZmsKsZURrXAYLVr0cW2ZNEOv+vbZ1cEsAWuy0lbCXWI0NzWBJn1WQ9gXY9qgqQEOsl+ZNeAwWNUHe6HLsZVO9kB/Fo4dbhhCE1icfg6CpNr6a5VzmH2lWU6VjVAle8dIPs9OOA6A7weRWYMuEsNqw7CAE7XjczX9lhHAP4jwK9AN/JjgKotgvbYJ7lH++CaONnbQ3FCAm2K5NwxShRrY4fQ/Ue4Do9gVyOLZoxMtgyVG3s0nPt4gSv11TuA1emArdD3kAFSh7DPPVIP+bTg8ZzC7lZdKdcBPxuMXdQ1jJ3S9EoJORdct8qdSmSV0Z4lJOpvvFnVw+RIlZzU36jPge7DRca/jEdgPALjERiPwHgExiPwJRqBLwDVDin9I0b1n+5pv3i1HxGIFSjq+h0+DBz+uSN0yV4uXMFwMasV15Wbr1pYnHtBPmt537pOWLnk3W0N3wevZtoNYTTmMSDT9KNciM3Oy7gtYWpk1n0CSd+UEl8XBYgunSI0mgB8wKJOEKhZH2nNlkcxmD9ui6vHBVRhWg2IbXGzSKP7FZwxq9aNWtRpQipcMTVgmuJnBiA5RaQ6BdqbQxYsAG7UzOoqPINEuSTBfK4ZkpJL61phKEr2awxvBCo4LPBn/9ZgB4K9aWoPrVdNpZXOx8RiUwSVvWw3yluD50TIVYNqMJta1JBYrC/tLcpyyPcdx/RZZb2lJS4cEXAahsdhFeTy3GOjigETGKdlSSTEiSk7YyWOafXbkNuPB6i2o3WWm2cRATvsyECwqrS7WvmUY1PXd/OhxhjOMUxpN096xlaYmLrVbifdD+NTgSBzpT/2XpJuv84CNCUkzE9pI1lHlyAIEsGYhT6qtwB3t+9SETeLk+7ilXaPHqq//tWv249/9HrbWNf1NLgjeRh3yZ6ji6dO0cf0ldTUvf3WWxgZbYWh3Nw6bvwaICGecjgnGVilsROgkv2t7bZ2qoDq1UszmBO91s6dWWx3r/8MFQAmMYMVLquzjONpzGtWI4I3SSE4HoGM9na3MbO51e5+dqMNt9ZZ53E7hcnRK9/+Ki7V8+0zJMx//7e/afc2Abjsrz+ep9W1lfYVmdULZ2HdMc65u96uvX0NR+MHCeBTk9klPOLSypfsXhIWTybQURRc8d5AV+GnHm/f+tZrzY40H1z/Kc6/C+2pJ863K5fXAKtn2wCgOoFeesJ2RGZzTEwUysv5KMmsCYQOsPbANOdNWOQ56/S0cfktcJoSg9CT3ee2penBxzHnYASjapsaAV+mgBcS14713Tranvumcop2dPctrnt4NhjJMJHKeDWUcq/YbFrL8IHT3ONXwhvzKZaNmdKu94hqG+WdrQyFvUY9soKZwU01Tev6duz4x/XmMhMgO7f4rqyuElt/dM0tNuOJGgAAIABJREFUh2TBc8lU0x82LXLqej0EUKaVTK7Tuge6rhEAM07BUSZ4u3LuVEIxPWupmT+B3RSEyoAKYFMXClg9Zn4ei879OvvmfZHWu5G5e4f3AjDBZonGVEoszBNQj2qfVMeLxqqC1NTlAr4PWZd1zlb2z3O/E2Z63kxNqpQxMTkkKVV9VPV91qWX5KM9sju21Ls8leRpRWMLG6zn4gddZSTekNUpVN16d5fMGFn3eoz51ucmfv69cuyqTKWSqn1itc7T+DEegfEIjEdgPALjERiPwJdrBL4AVBNSVUT1Rx+ChoUOeBp2yt0oxfuX2FjBoHWHHfpJFFdsq9lwPX+nbedCMLJAULvMcp0lRrL+hjWzCWANcSojLlCtekf78MU/soPZAE4A4gJAbOpohaCKZZDn4pHT5pY14sBACVnaYIosPEHXForBY6LTWXoCLlI/OGuzSSWqZPSV467MH7RVsOcMjpgDAr0pTJUGsKo62k4TqSr7DRjO7xIPMLkEfjPUec0AagWKHq5GJzE5UgWbGtEacgFpgvZOkys4FvTElVeSuUglpJyCViV3BozFpoYN5bPgTVkKAl6X1WWzWNpy3LSNjTVsHbEVdjXb92ul7e3W1dUpun2HQYLDANlerkVdhynqa2ULY7pe6tEW6ae6/B2Ir5+xs++xnMGhzr8yp7DMrEwWtYpiRbgdI9//Hhlw957LytjmsDppX8CtLE92uovZax6VO2wvF5aR06TlCyDoYU2kaFOK0KAZoxfccG99fB+Ayblaeon5s9pu3LwH2Pt+e4/aT2XhI0BB4ahyYx3y/OxLL7Qz58+1t3/1BjV665Fc68C7iSR4HYdemVXNboK1mBtPPn0ZgmjU7n36WVtdopcqQPXyuYn2nb/4M2o719r9D37KHBq2hVOPENzPtk2kk/ua+BDwe8z2Zd2jJ+rwEAMYgNYx+36CSw3TLB6nz3wdRnVtqd26s9V+8qPf87yZvqsHIijnHiO7vLLSXnjp2fb4U1cyontbO9SzvtNuwsqihO869+g87MGWkZI1qtZO5tpSyso3TaQsLU6273z3u+2ZZ55sNz56C+x3sz39JL1dr55pV66ew1QJMzHrVJlksulO/JhedUWc5SZdRjcZ3M5UKCAitahKUGWS/Y6zs54LwPpL1aqmrYjmSh3ArX6qW7zl5yVrDliNSRXdmc+9hkL4Gr5LN3KcAeWCdMEYCydlxab2TDTw2mtQEK8hUFhaV2UP1JRwdmws6znkXHudlxN2XZBJrCWZUphV0Ku7s7tijWqmYABsuSsfIMk92HO+AbxyL3De2StWeT+Mq0A6deYwlRCjB7u6hnf3COaITGjYWY+LOSQYHQEWbXtjIk1zNxlyjeQinbVdliMsuE7da1Hn6eOMxnhvdxJWH/CJGVz1l9V8iX/ob2RbLk/JPm7B5AX4nOYygtVdZcf0RgUc7/G7nKjJLNItpkMi1U69NLPW510SVxRDOGBhSQXNphyrdtXxdg332wbvbXGvRo/CWirhVCmCuokVSO2BfHdvZP64zQKr3qjU3djs5vOevXUHHD/GIzAegfEIjEdgPALjEfgyjoDRUMK/f/7hH35DrP7zjiIIHDTIoeAzwYGZ639cL1S4qWBGPQwjeulvBK95LxJV1mMI4X8LBBRwT9QZdSEIYMbG9ZF8hU3R/1HMYPDh8hhnAHR2ZRyCB82vU2cKUNWQ55jap3nLQ9PVRBYUEDln8ANwZb2yFEPZVVgGnX5n6Z/q8hoYJZjDgGRm+qCdx0xpYQ4QC1DcwdHSIGoRYDKHwcg8jOoJKHhymp6EMLmTBImjA9xPCZQWF2lVInMZRlAGhvUhJ7btjI+utWMFtY4Ix6KEOL1T+Z6xvgYmuoYa3KY62HrYmCN9LqQu5q5qNA2wXb+sp2dswPIyOQmYxT2Orcxrd2bCsgpAE0B3Z6uL+dIj1nWLNcwzBDOWq26MXjyN2Re2N3umTaz+R07ObSL9X0RaWMwpTCrsau1AAdVwV5zbkgHL6liHXJLtjFVP52Z+lZivEEC3Y51hTPXL8diKQbImMTMvgMiA1pceqUDH4Fagat2i6MTmk4BKQN3mukD7xba7M9euIeX9wff/S3twT2moMnBrAQvI7RJNzy2vtucAqjdvfYY0+CNqNYndmRuCASXBdx+ctA2cYA5gmI5BJSYwvvI87rvszfu/+31bQor+CKzqhdMn7Zvf+RYtas63O9f/AaZ+1E6du0SbpGXmN0wTLOAB4FZZZVI1nBxZvEMkrDu7sEzbm+2QRq7WA1547Eq7gMHR1t4h2z9o69t0LwaEP8DcaYu2ObtoVYcwZnPUjl59/NF25cpj9BReBhzttY8/+LB9dP162921D6kMatWnKlUV72VKmFBhGEPQOu8AKk88dgkJ8J9zfIf0cP0lNapL7ZmnLrRH6fN6lvY5A91/TRIFpDrxegarbjt9IqLOjcDELVkH7mCL8KufaGlufd2dywAqk1aCWe4JAPc6t+6szUm5Rxx1rKqtbLzIOKipuceR/T6O2+/PUX3LxAqMuk3FibekurKQMqo9oW8iSWmw4yID63koUhcJsPWr1qqyCa/Lvu9xVBLd3TV1pR17KjNbdafdoNaVEInxPiDVMZcRLfffQoeCT/ctyomsFiCoVLnr9Wpdv9dPzpH72DGvI2rkrUkV5Dp/rPMdyaB6PTmZu+svztmWIuiYDIjd37XPKpfw7pAEBvd261V10rakgtyT988BSo8RRnb7215L9iW1zpef7TJuYhqSCED5MUGiDjb1iGt6KENtqoOBVRPjsWxz7986WYa91y6ranPVYQhxTUpyJ+W7G+02r7Z5pcmSLGs3E7tx7Nj5OL/Vja3+9vh+3Qe6yVPnvGPn//Dfvf78jJ/HIzAegfEIjEdgPALjEfi3HAGRgyHXFwKn+lNejx4Y9J8LtnzPP/yiFgLR/F5mSsW3VJsRgWtJrPqHwZLfcd29ZEug2zsIG1oMkf2etFMENSvUMtplT4ONQ+VgrFe4enKCW25RagFltrYxnK2m7oBUjUCUjsl+wmTZiXUSp919gr8AuDlY0BUC/9n9Ml2SMSM4E8gNYA1nCMBW12BMOcz93WXWyXuYH51du0uQb40q1bRIe6cIp+ZhEhfm9wMwZCdcx/ys7WYAXUf2R4Qhm0eemQByOQZQA/ZlZpYaVUBoOm1IwBjD6+ppDaVunbIwggH2JxLdrjVITKAcOkdYEMoyMzFgYqQNxh1hXjs+AZ+2mPEMcyxakxgg+x2BsCRXRoz3ynypGIm0Gu1OWWSFypXdP2NAY+FMCd/wf3fel644K6IG8M/BpWeQ//5tyRZTk+rCzAuSBOUGLNDtExfWrhpoW88qhSti7pjXbk8EsA9rVhOod8xpGNc+edLPs9r7MlbqEyUd2KmGmgWYerBjcI6+cWfDufZs29o+aW//+qftl6//PUw77qM4AEd2C0DZA3Qqpb1w9bHg4/v3PkMWDnu/aPJDUE5fx4OptoEsdHNn1Da3CeBlPTn8F55/ua0tr7Tf/voXTKz1dnZpql1YPmrf/Nar7dKjl9rtd39ErSpz/8xl6p/RE8yiWKhC4YDvcjW1xpH5isbzcG8XUL2BDPhu27oLKEPbfvErLyCzncOB+A79TNdgiFe5dqaoKYQdQ7+5z/d2+d4B9a1Li/Pt3PnLJGZOB5zdv3OzXf/9O5hIfRr5p+BM1jAOuI458zPEZHcFO9cXaI/z6qtfay+++FVY2TfZp7vtSVjVxx870y4idV6m5ysTkrGq+ZFpk7nQZUU8uFzLfa2hkK0yAqlRNVHUgYqJ9FCt96qOta56QVL6IQfgaq7EfQgJtUDVGuQsHtoUoLryzXZyANC/g5GSxaFh7IpR9Xgdbee/Dr/lilu7mt7Jtp5Je5cyL8vC7G5Jdgvcu6zGZ2k3leMqRCpzK5hN/2Pr63O91SUTxQI7cWDNK+DTOas78CG1nyPbZnmPALQrzXXSuQ+CzhHX+8Oeq0p9vX/l2qzeqV7sI1hNE3GpMR45Fu47JnORHluuYKKIZF6YZWAiZk62s9nfwYX3PnOdgTiQ0c1NgquOJIeX8ECnYHZ8CKAd0X5mAoWK979D5r5AdY976q6TBWCs+V0U3zqhd9djgLLGThzPNmzqNom9fa5xbZO0XFrM3w/PL/dWljg82W43udPvcs8trrVLOD0Eot77vNfV354Cql9MnPbnopOU/4vKn/4+Mn4ej8B4BMYjMB6B8QiMR+DfegT+GaDaw5R/umsGXfJ5gsviMtNyxeCuM7wwWKxQy4BAedXngLf3Pi141Ed69lk1NFGW5WOPcGSP3qluRRBsYCLARRYcR8cKSAm/OsEX+XZArO00SgpGTWnga7UiEMMtAp5GMgm6heoWiw526TSyXWqsjo8WIo88AbmlJQzgdn6RbcOqWsc1KRvLckuLD3gPMyd1uARk80SES7RamVGGF+AHALbFBKBA52CwQupX7RE4DbMruJgksBvYMzU1qpqllIA5o2psFZqlaqsM5mVEp20FI6hkPGRqAhQ0ZOF1saeC66o1Va4nA2zLHY9FKaqgUjAs0I2ame8EGAtcu0BbMFqQswBpjwV8P/Wngn5BcQ9S81634z4LhsOqGnETUC9/hZ/XoEr+jpc4AE+tBqyW/NNzWkC1JJEFOHM2cQie8MdpYJwfh6bOhKfrmdqNVjfHMlodO1XsjI+A04d5l8+l6OnFGYDTSwHdSDFtRubD3TOYIFmfutne/MV/xT1XhpHGHeAdQYutYWRLJ2bosbu0iCRyJ+d9mXYtM1DwCwscG2BxF/Zrm36s27CpW8iJR2FDj9rzzz5PTerldv03P2q799+jhpq6URIcX3vlq+3ihUfbnWs/4hwhqV19pM0vnwFALpZc82HdY2kPPM4jUNPxwR6M1yYA+zaGRtuAVnr9rq61lcuPt9/95ndtfYc2S6fPtIXVMyRn1kgyIIGf43oLle7cqetlXxkoQ7DI9oas89MbH7dPPnq/rd+9BWBDeSBIV/qrQ2uGs9jEtMih1vX8uaX2ve/+ZQzLbnz8Bq9PtycePUu96lpbPU1yht6uk/T1KRbRa8xz2s+hOlFJKpg8ENB48iLTruSCrwuk9kkvkWMxpzmnkf12fVXTQ7WO7QRg1o5BXDFZqhr2qeXvttEGfWQfXC+pq/jV8WU1YTI9U2zTti9+ntnJ5sIyK6kNu1mAMtJlrnlrMcsFuECo0nxBY1+H6piNaM0yBHi64MB6dcFs6tStgSVZZs0rt8tah/tQ7bIOAH5KoI91qLbO1nQTcl4TYLLOcWhOLkapsD1IHUJltEjtBbX+aLDEHBxxbkXFJoROumav9otW9dAvY93r3iYJmfUCuamDpfyhoRJJooH73wztvSYpe9jfQY1iyx5KG2zxtb/LNQFwPUBJoFS+TLM0TrJClWVNOrKv1peGFeW4Bwz8ATe4A671jUh6bT2m63vVmx7Bxs4BUhuf3uP9dSCs75cnwj9OcFSdKseWGVOJ0/p7VPXudYdzC9V2Z/wYj8B4BMYjMB6B8QiMR+DLPwKGjw9D/M+B5T/dcVFNihEDGkuqa0ghyDD37b8GvgLUnQ6kGqgoduyy3Fmlr92cGXMDic4g52Gtqhn4A8IRDZXm2YLLh9NMEGKYIatqvVOJ2QCytoIJG2gAQqCoFLBTM5ckTt1d1UcpNxsQqJ9asdXCJG6W07irsmb0tWExkfjOUv85DcqbAYwOCP5OrWzAdO0BDrC1gR2aHSy0qeMF6mVpfcP+TNNHdX5OJ1+DZgA1YGOAtFdH3aISqlfggu7BOA8nQA6wNn7uaqmE1UjydA+eIoAtaS6BLAvFdKWImQDGxPD8TpvXMj9KkF+teyLPlVzRjZiAWbBp7VvCV5bXlMlHvG2Mwj0TAYwyS+5vbc+AXMZMcsJ1GaS6D12pYZijqOx8DpMqW1YGMBMzgKLV/8RU+Ji8w09YbpnvwqyBdFOfaqAcEOr3HUFl1L5f3UYTUPL7ZAANr/uWNZmoPYNa6ZACrv1PHU8mdPBPB0R9DriqPpwBRHnP5wKqJwTxxydPY4J0GmOgd9rbb/4A2ewOUkz79NpnV1YMZp/ExQSFuw7VCGOomfn5trwoUF1G+rvA2phTzIE9mLDtPRjVHVgqtLPu65NXH20vPUvP1JtvUaf64zaD8c8c18rTT7wI03q23X//JwA/5OdL59oCr+dkVRnwajP0ed2wTJhA44ha1SHy1b2te21n60HbxDzJczegF+s6TO797d028twAijSxOpxcaceeG82NVB3MLGHctNx2rL9FSrzCNbC8eBrVwKkwqg8Aqjdvf0rrnA0ACNeOjBygaYIflQE64w7Idthu54nHH2tffeXV9uD+9TaFmdH5s6vtycfPYiC1SuKHzpag8gn7+9jYN8fTZTtMtgiu4jzcSba7Kz6oOK1M1LKa2AkdmWSIsuDqpyqysy0NoFXKs/S4dY5FUZ7bjBc9kKcfIRfyfBvdeR2y9W6ZKImFnQIC1e66EpQe2nfV61ZFATvo9QARnWsk7YnSc9XrUmk2u5nNBjGGUXV8lfha33vIXBghvfXk+PuAe8AcwM9pncSReRJVHQDe6uVaEnbddmVND2HxR7K5sJ0ZJ514U8fbMew1m+sazriaUapmSDr3ChqH7LzjI0j1JmGtatrswEAejebSruaQImUdkLfvAeWs2U86kLpYknfH3ONySXFvmiVPaWue/X0TW/gG4H4u2767tUBiZiE9VUdQx94LTBhOU986raES9zpdrbGW4w6Pozr7aMWpcuBN7/rcTDwO05b6FPg44jzOo6CB7weqDgCrtAzr/tbUncy/IV2CL8+5IXaAtFf6VC/vengUJlA7WUr37vhpPALjERiPwHgExiMwHoEv5wh8Aaj+SztY5kkVCBhKyHyJdIq5LMhQMIIue/xrHanM5jL/mgWv7LrvuczUxAIMp8soDza0KJ9M5an6wgoBF2DhlgNcYKf4FwiZZQSiCaGs5QwItnNe1XnJzJG3j2vkBCzDNIHdIf0W7aGH8C97MENQtQArMLVELZbMCLs2uwRbm56CQN959oNgcw7TkHkA6gxSXUGoJh9zvL8wudhmkf4eDwEmgMuV1S0MmLaK4RQYp3crLMO0x2cEC8tK/dcsQf0s669gSRBVcsGMSWSC7Ed8hDQGojZ1rpirOPgy7DI0HmV6sgpweZ4BFAcL8zWZnBCVrsI2NP4uO1OrjHvxdJjYKHRjwtID4LCnCdSt0SuuYiCwcBwBqtWYpcxgDNzTElPQa0ytjDGMqh8GfSKx/Avep85y869L9jmFmI/zGaYnTlJlppTAO8EzAFC5osG2O2digp0TyJbhUoeKu3Yf7niaqgTE1nAmuM9YFgCpdifVg/Qhkxq5aO1qmFVBDzTWMXLQqYVX6Ec61d78yX9tH73/e+S79MkEHBxE7otd0RwSWRhfzWVMpUzO4GYMaF1ZHCD9XUj7GRmjzeEsQHXQ1ml5tH04y77YgGPUHj270r7x/JNs9l67/f7ftMHBR7RautsunHuS+T7bNj75JYkMmFlap8zh9ju3eIrzJFAvt1xbp+T8dKzhMejl8IDaU4Dq3s59wGrJXPfZ3gHL22/ySDk55wfv6bZztAQowKbG84t+c3rpShtOP9ruY8hzjFuQLV2U+U7y/UXk8QvzmCExiusYLt28uwFjhiuydZ+Hohi2RU9SZ5dAdYFWJa+8/LV26fLFdveTt+gROwNLvNYuXVwD/M7ArLK9Bd1/y8zLx0kSG57jLlGSmtU6lTFWcj9jJiQwrXOVnqkdUE17mrSmsa4WeakA1S9zPie4VjMtOHfpo0pSYHLhGZZB5rr+JqvbK5djAarS5s4kyWlhO5+hJ5JHrguenU8yniXVV1bv9cKWAWt+N9dSZPtea8WwKhePGRXg9HDo3CeRwL0gCggUFRoOeT0rlz2UcT1QOsvdT3fcKfrFcnzuywit+SG1n7nYkp4TFFurX1pjmdPMjPRm5d6cNlC+L0iF4aTFkefMa3gES2viKUkwQbI1/MztgwPawuxgMcQtaw+TudG2zHTde9qAuWGCzYQf7GnKBzRtYhyUlc/O+ZfgqK3f59rY5L7uZwyADPyU6pAkwPg7QYJjyD5t40BgqnGaz0esc4fjpJgjibbqyq2w136qOhb4moRLQ94uo3qyUJc6660a9Orj6qPgaje5ClbzmTXquTmVp0GSU9V/t5tpNRnHj/EIjEdgPALjERiPwHgEvpQj8N8BVPtFBAw64Wp2I5jogafhRbWnqVCjl+EKN2HSEkwl3OMz64YMXAQYQWkVmKZ7HkwDgdZs3D+LRdX3V+hq2GbQspDlDF4qIJnlM/fK7D25/gCVgcGRAQoRVbCT2yCoMaStzqtwBbKeBNAye7IfkEsAEQLuBUyYkCnaTkTGcjDtMVlmB0xG2jiNk8hpaljnke8dw34ItBYXlfMR/LBdA9YjwYnboAZW8CpOm8VkaY4gfYbn9C/kZ7ILtjx+600Fo4H6kfPZD7UGR+ZHkxbxW4LkbrmAMd6Ly7AgzaCf5YvgZLvBfXXupgATfs8WNbbI6WtUH/bQ7MBepL7uT5jS7qdDgT2YDlAVnBbBXnWHASBuWPBLEmHuydaWXmsnu69zmm8ROMPAd4A07EZqUfmy7J51ZalBTVFtgU/PcNCwwbfvdTLgTBbHRyBT4+XBB9T0CYBu/gRupx+nYKfrs5ll/L6Io0MqsW89jTz1hbZ55wYuuD9sN25ttAcoDrcPl5jqa+zqYtuCbdrAXEbh+clgCWZpLu7QGmxRukcyguAaML5BAuPOnstjhmRPS5isyZOtdmZlvr32zOV2Blfp9btvtL0Hb7RTk7fa6gI9R0EIw/sfc94AdNNrAD/WD7s5mCUhVCde1FDHEuAFeAGQHQG49rfvUXN6H4kyDTysQXQu2caXwzxg+3sniulpeUPiYI66Vxnb2eXH2zr7ef3WDqDaa5K2H9RU72vas09aCLb2ECQ3JHkwgiGWITs6BHik5hDzMA6Yd4W/kerrsnuaBM+zTz+LxPQur++FVV2jn+raqcV2fg3guwgYmZeR7hIaoecLpFaWoQOquTd08t/umk09aupPy903bKpMam+i1AHYCcbkBBCdHqVOTotC4wzMfJl/jvn4Iez5J7xlGxWZVhIA1qKGjVTWW3W51pRaC+pty2kt2xqTolIRxw1bma69VHONd7vcg3CHlOEqX58wthoaeYyWAAhmuY/xnZGmSTKpgmMSG5oQDbjXcAIiP64eru5nKS4GKi4AmbaCcT+UB+f+ke2Y1KlEgHfL2l/rZx0v2vHEDVyGXmMwEnPIKiZZl6zrkOTKAQ6/ezskZraYV7btkbDWyZg2XEwh2E1ZYAA+96dpGHqdrPfpU+1jgBLlYJcEzd5S7rAnJHhUoNhLdcRAHLGySf1/WdE28+xArQznaJP5tMV5HOWeXVZ7pkC9rrFgCpwkHcNe3wOu4vqrH3Cuex8mnep6rhSefze8Z9SnBWJVM3ij8u9JbaOkv52a4uGy3VfGT+MRGI/AeATGIzAegfEIfKlG4I8A1S6I7DLUkeoq3Qzw9M9+gcOqSTXgNeNvwGC4US0HikH0XSGicLHkf2knkrAiHRvj5bjMugnV855B1VCnSb4nUK3A2DDI95SiDgCuyscMWOKFmy3UWiuQifKRrL8gOG0Ssodyq6wB8DE5oB8gzOWMni9zh7TvOIJJ8oisBwVcEePoujsLw7GMJHiOAG0xEl6C4bR64ahgRmzNIGc7Qz2rjOcxkmKD1FkArbV78wSY1h/qlIqWrmsh87nZj71SE7gm6W99mIyoe1HDNxU5cQXEwV9luVvgs3P3FZR32L/aZASUunyBXF+7Tk2crH0dIOPrgV620+UP0u6mD7zTAkeWtYCEj/R5DW5kpIsELVZVsCr7msB9sU2c+ku+Ry/V3TdYmNdx5TWwrv67GVxX1EkVC6jKsBp1M34eHGdq0kRHB1ZlF7PPsq2yPd0jrE3xSt287AxXBLAieuemkvAs5/HIvsmmMm8PeH/+Gd692G5/9HNqND9stzCS2dxnn2fOEYwvIKMdtlubyCIJ8JW7zkBPz1F7uTAHmxq3X1gpljuaWGrrB0ttA3ZsKNgBYA6l1aizWyXgf+Xpi+3RM8sAgLtt897P2szBtbZgC6ND+n/CWE7q4gq/OgOonJ+nphSgOmCOloLcuVPS8SNQ0ojgX2bwYG8DWep9QKaoibnNXJuG7B0htd47WQr7e0yd8OLiWjt95lGMcC60O1sn7XefPGjryJOn+M4BdYp77r9SU0yXdJzd4xi2YYbt3Ro2DJZxNNyjS9Ee9axIlDn203MnmEJRV0sCZpp60CWY1UdOYaaz8V5aIgnkV08ttEvnFgCsVJ0vUy6wABxh/GIUFYOlugWV+RWPfpLH5bdLQAS4JmuT81ata5T7mpCSaQXGdIWiJyg1qi+xhmZ8b4R0FPDfBudh+N9kHTuMvzWnjqcoNJM6x670VXdf1QuooTvGt6TB1oNquBTwyv76XmpKe5ztnZDfZb73lNJyHadPsXck7hUhAL3vRZZvHbrL2qtUMAmwY7u5gDkf5USuMuBzVcWI+1i+x3XooQo8RxgfmfAy0XXiNdOZOAXEBqhy12RHZZzDHnNPs0XVMd+douh9wt6psr/0Qh3uM4fJOQy3YNaZFyPZYpadJbFyzPU3SdJOQL2r8gG1hTW2pg2jcsFA7hi2fkjyQ2M672GH6uWVLCcfVOZ23kd2YJh32A8v1XUSHTsAVSXUJuFUxMyTrPGeLpw84DUpE5KXD1K48YC/KQ/v8F3PrgKr/vRAtf+TJlBV1VI1DvV3xt9r+WpZ03/34a1k/Mt4BMYjMB6B8QiMR2A8Al+iEfgfBKr9ngtIO8CRylGkdwkzBahFtVXNqsFBgciY6CRss7J6CbwPAAAgAElEQVQ1ws0uy62szJBk2JYxPJlPfZXCL0W8Vcvpt4406tGAI8JfH9QIhnWVc+3DEQGItVGiJyusdP2VZbW1AjCZwE8gmToojUSgFqdxXl1chVWl5cLygvJcGWBYCwL3hQVdfPeRzJLfJ5iHRAOkUGVFgKfL5TE/kfTJ7tBbdW5uP+1prMM0CJ0luLM2dIHaVs2NrFsNSO4CM4M1pYDi+ZyIIs66Ho3FFfhBXHtjmtSFVmzCetUAUY+9yMl8GGfjOAF3zKrfF0iKCzx28aHbM6h29QbPRfbUWAtUXbbv0+pehLbpaFcWihOx2yjSs9hVxrLvIZl1LXyDA3+2nWz9t9JYIptNSyPBalrRCOYNlmVYBacl0bMFRqjah2ybzJvf8ax1bW0Equ6rQEbQmVHwuX5THlomPEqxy0BFN9g6EINUQYq1mYAdWKnB8tfb9uZW++yTX7ctHUtHa7Rzmae36oN288FOe3B4joD6VOpVrfMVqM4IItNPch7mEUB4vMi4IrWEPdsnMI9DLHPA/qRHoIEF5s3zj861p5HDKknf3bvZNu7+sk2PbmAettmmYf4GFDwqvZ2BmZ1hvdPIiwfTmkyJYWTGZNZkU5He8qxc94BjOACwjgBgDSDjcE4y6SZm2c7COX7OMLfPsb9nYK4G7faDO+29m9S0KkdN4gCuS5ABYxezLtqZ7AI4tvZsjwNgAdDpkDtE6nvEeZy2/y8gch+AL1u5yBxfRVVwEbnv2upye/w0/PTMDtNlA2BDh8zJ3XZ68bidWV2MudLcEuAKRnYiDUCVgdc8L4foms8RrKdVTUnOc84EskFgJh2qHt3FvPYEp5MmHVJoKsJUp8ugaZRmXe3CU1ymFJluv53xE2AKAk2WuQGNlDQp602RZER183V3TAwote+mW+2NrrlZB2DR+ce1YNsq9/HQ3rV8pgGV6xfsHekITgmBDKaPmJa5HpY5UBp8AFMosxvJb4HHOPHmRwdgpKtKe02+ARAdF+8vsqGmZLJvjqJqDWWunWrjWFAJ3Ds63O2AKvWorMtxngRsxriJbcmGHgJWD5W1k5Q54gCOqDWdhHWd1vjcrbDscJekoTW4JCiiwGZbswscF/eDPa4Xpcsyu46DbsBD1rHP9lIzDwB3nOOezZjss8wO+3YQIz7GiwFR8kuTryQTabqEkVPxorMnu7gCUwKCH4HjZlKwgGd5HSQdECa+/3NWS9XfoH7ZAqmVzKoxq+dS9owf4xEYj8B4BMYjMB6B8Qh8+UbgjwDVP7TDZtJ7oCpLWrJf29VUCxoDgnJdNOzswWtBRIOnPgAtGDvAWdLgdzbmQpXtLu/egh9p32ldYucSOw0g1gNYsCpfqhyRcDBBR9mypJovHOscUf4cNZECK81NUp8ImNDY54iAa2HtkDpTDU4m29ICbUZSI6aRipJdgG2cYmUjYXtpRTKH42Ucewm2DK5kWZSVTROILs9vsh4Cw4BpgjNqU2dskaN7KwFe1XuyLcDErCZFAmYxGr+WupPPlRymZq4YJr8jMzNTCDvLeaiyowEwxFqaSUG8ZT0G/bal8ZEWlvl+gVE/t1Y1Br0y2h0zHgZWwNAt4/FaRlptcypglyn1Eamj7KxAttNWF1CV3q39jZxzcKlNrPwHGMu3iITfi/Q0iYyeWbUho+0xAlwNnt2YsnLZ8pIxVkGj+x4KN/PIs5r3OnmoMuuefC5UUzLRko+KwLvatMiAa46EuVL2Sf1emzjPbj3e7t2+hgES702dQ/Y7ah9+8hFGQg9w8YVtnLpCn94VgBvsJwDLWlVci6gBhUFCVhvzJ/a5+kUWm6Yhj/JPf3c4pvhsjdro5x5dgXXUHGzYNrbuto0H19rE8AbzlDnM+qdgRqdREsxyvHOA1IEa9JwAPgcoyqYesmLn3qFAUpY1bVhIoACcp6ltXTh1ti3iHDy/eJb36FEJUNIF+LP799r9rS3YYuZnEkLOZNuZYCom0w/I2B8htQe878EuZv26/mIIdQjoLFdb5fKAMUE19d8T1K1OT8AYT++Sn1ltj64et+cuzbUnH1nEZGoxSZ6pw1sAVqoTYXpXVqnIxYBqwoJsJ1hOsYyjiai6Pjx3MU/q5obHn3MaatPrr7uvCNwZl2MY1ck443p6RZAwac4FpcDU407OPUbC5Dpq4RsBqKkN79h16z/jbCxD6ur7zQgWJWTDona3SacTJ1NmsQyYOtkp75mQijGSDr4BsfX9Y2Sw1pE+NFjrQa93LO4hkRoPqT0Iyw/zaTsYJbMmO0IqlwTYc5UkXKQTjpfXSTVrcaqn1/QICa+gN+wrTLPsrPWiJDLCznJ+bT8zCeuug7njIKMboMp+DHdsw5PBAayaeLIkwrGuded+hyO67WqOR6oebPcFCGaOb21zPSgvzjGz//saLmGcxLHMc291pPZ1zSZxsE+CY5v9svvq0KSd93r2OU7AsbzjfV4fxvjM+zt9gVnDoS7G2Tv3KXdPfiufg7rj+Zl33vq87obWpPZsaomEa3L4CETufh8/jUdgPALjERiPwHgExiPwZRuB/wmgakhQPwVWq91HSYB7ACtnarhBAJ0wpNoGFAXnJmVV4xwUqLkCkLJ/qsVgBwRrCmmV/SomNsqftzLQYM+1ErxqohQeDeZyDsmogYxMZYUpZfAUCEzgszw925ZncAc2/nVPNZsBqCq3HSyO2qm1IQCV9hzUBS5h+GJAt7AwoqZOuRz7sGvAhsx4yVpRe6Rq1iIIKifhIUDmCEnoNIzZysJ91sP3UvMmy4n0F8QrsDuWTS0XHwAkABngGZVj51BcE6PAY+ribAlC4CeDMoPsN26ifG5wnPi+MBy7UbV91qGGJXK7AmM+n3GbGit1INSAtwxfOlBqYoDlNY9y33Jc2baA1v3WTKkAcUCsQ+62ZWQ6sBpwGgWvwLVOceoDAaWTi7Spcex3fx6g2TRUsh5V8yQkfmlZ45lLbV0B1po37lU3z6zrCxIu4BomVvY1QMMI3oDdgLMDyJ4X6xJl6DwLHYqt2s5iWCYN2lO/534/xnwgWAdcTEwutzsbG+29Gzje3tuC9YT5IUCfnD3fto5Ow7ayvinccknIjCaQ1Mr/MDfmrB1UVp1xtRdlMamCHM+XssYy5qGdC+1sXri63JaYSzJk+/RUfbDxKfV9mxjfAAbRf0/BHGl8tcj8mYOFiwFSB75LSlyscK46KFRltgv0+F1aXGSersaF2FY5R4zxPsvfoOD207vbbZOWOfbYFBS4bUHBMePu6xjnMHbilJFJGKWwfNf+vCMsbA+jha2kQEx+2M+ZiS3GmRYiE7v8DqjlXC5NbQBWR/8/e2/+JNt1XWeeyjlrePN7GAhCIEhqAEWJliXb6tA/3+GO/qHDlmVKHGSSAEiAmB7eWFU5V2Z/39o3H+kId6gh0RFAxC2yUFWZN+9wzrn37bXX2mu3b9+ftNt3HrYH919vb9ylJdSIelak4KcA2jkMLJkalgIn3qkCjuA0Jjmp35Zhdc2kA3BQ36sa1eNT1LY11q2G3vTbJaHaQUZV0MS9inybmw+g+gsuT4mwEtRibwVUyl2TbJL9jty17kHvq2oVU3MXaarPEPvYOi6d7Dfy+/Qrlk0tdjbznueNQyoQ5jLYxuRPnkLsd4exU/qWCpSp2xwzPmR1qndtxtxj1bYdpg5Q9R4U4Jq4cxWEZ9W9nOegZk1b5L65A6mbF/jfCMyhiG9gzN1XmNkRbr9s63WkNhbWc4N52Ia6bI25rdG3rjay/ySoOkduMl97ZN5hkdmfLsCHAXWrG6qVr1hv3mMCeBlljepyPFUcjI1yZq4V4S+138v2wiRA7mBhZSzwMs+WgTiN3vFyoVaoWvzxgndsZeNTt+6kgqa2Risg6qd99vtV//Vo1XP1+O2691qEu77mPiod2n/1I9CPQD8C/Qj0I9CPwNdvBL4iUD2C1AKd5bJ4zE4fe9v5mm69hg4GEYbTyj6PEalBgYySLW6QjhGUzuzVKaANSNN2AwsN5WM5gpwp78smCGjsSVqv8HOGIQ37UCocEx0FxGW4MhIsst9zaulOYZX2GIQoy3OfQmcDslt3t+3BPaS/0IxTpJan85Ktzea0nOH7ZofxB0GYgHM4hdkFtMmcjiYaJcl+IIFcXaT9xGh0CVi4AqhWCxSZTE2QJEJlNsvrpAyesp8oWgmwOhazmFGjK5mTGlXZUxnMV8BSyavvi9myRY2yX5EFd8GxvRljrkuAKIhRZelXgCrbV82qU+cB67PpleqBu/OJ8ZKf68Bptu/aicRQKa6tBVCNKi0xHcYpxnPvEhm0BGl3AKurn5HPeBqQB5VWyDZmSu5Ahs72QASQ7rMLQwv1FmAVxL5y9MyJFKtXNadcUWoSBXD+lBazz2QnCfZ6vMhCDfYMCamqIQ3+tjBG7wQ0rGApXwAYP3nypD3G2Pb5ctxe8K3j75S6zi9Xj9rnlzDzMHSem6y551XmVPa5ZR2CVIegEYGcADE9OjmsstIa1+qn+za9R99+cAYIVabNugRYL9drGFZcfJe0QopRkoC7ZJ6CUtlax8a2PXMKp+cw2BMY1BmJgCkg1ZZKNa4eQ7B0Q23ttn38ZNm+eI5ZE2AzpszeF4yVzN2EpIsLYS/48hQB8pSoljst28rcLkHwxSAWyxk2VYMcxle2FBEzzKosJ8keegbfmVy11/BuOuX3ERL5e7dvt3ffpLfqGw/b3QtaO+EiO4Bdvdk9Bbghx7W2+ciHdS2DIs3O7673KhOIVFuAGYlwKSYCUsOg1/aWtR4dgg+RCDMcsKn76ydtf/VbtpN9gwWOY27dD64DzZPSh5jd2FYm90mSAx1Xx3jKkMsSOiWRA8uUdwkcVQq+Hl8uZcHsy+1zlq61EMCsDW/6LEVLCygPCGvqDWNrKtzSHX+9qfhszJzS27USUbkWIVYSCXW+PnfKOInEXSS3JnUYX1tleRTWteOxJ8lgX1QB2T6GZUi9ab0kSN/tqE1WgnxNogFDJeubTcyZgFFKnOvkFKeURYx0NCb5qCPBiLV+YP0skcovr7G5Sz2qxkkAXmpuPUdN3SLBZvsN720YvwOJyAUXYdOZlFjwcxkAWr12lfWaoJynqJfP8VwYsbVmSgvqcItRreIRUyOOj79bq3sjG51/ZzymCQ9+vlpTTo7b6hwsBJZp9cvj9EC1G4z+Rz8C/Qj0I9CPQD8CX6sR+IpAtUMuFUIWAMhvx3og/xbAYkQTFlVG1SC2mNYyvvBTSGwBqvAIBDO0j7HOrGNBJxbZmVVnsxJlFaNqKIM4OFl6jyyrOiOIOZVhNfju2pvsiVYH1IvGuMl4lOh8huusSPFg8GgwD5MzJSB7880Vbqza+5Q8eYwZjMzllNrJ9BGV9QMYbAmADORHHG+KmdLUvqmAVQNkWZE43dqSRvky5knVfgLGCaZYHGddIyRG4TICxbSHSXuIYjlOlBcbkCqzFdwwTG5Tst0MQTmUOnzBloLKWkcaqERqK+NjbCaQNSDj2DJ84hfwTD4j23MEvqkx9Stg2GOVErPm0+C0alUTqsueIoMu05aIECMv9lgDzJwkx21DEylwrtEPdnLd2//RPaDG/AnbMw+yql17Gga0Dry3DlP07Pz42Q4BdOdXQLVo4LC1bhOTpAK2YU1keZROa67j310D2rCtWXYFZg/UmVqMKVA4mb/F+T+k/+NV+/Lpb9uzy+cA1GEA6vPltH2JJJI0Ckzl6+3p5rX22Qvrjh0kZYiCa82eTCQIGk12ADgwVkqw7ul190hJTatm1dGznvHtR+ft2w/oxysTnVcFjAIbAnokwBtQj4zmsdeu62XEWI2Y0BnnMBLUdyz0ce0oNbYtyjV2tF+8WMAOw6LSA3VnbTbsl8AxZkyOAzfHdAg8YFhlu9awwK5n6zFdW8rBdW61BcuK9j0qEcpYy9fVPJhYkpW1RpR7jc+eD67bw/l1e/2O9+RL1vuy3cac7LULrKrun7c3Hjxqdx68Rt0scuk97sInj5kbDLcw+wmg4fxqKYe6rLUYE68yFSp5rO8VYE6rGnuzuiYFlzrk5l7ieUQdbxvdZYzutpuX70NWPuE1kkuAwbCpJsJkLQP86nB5TfAqGxgwWEtN3LPmFDeMQ5jn7r7LrHXgX+Y5cl/ZxNSPBlvXPev96BrOxnV9GxJgnr+qBRM1SnS9rg1y2R21p96rmh5Vf2OfDfCOSnmVlKc3q7Wvzpntb2DFAbwDthnbw5n7MMDVEgQl0ZpvAR4DnXmgWLu6wBxsu4bRBajaQml7peyX8eZeHmGWNT7l86wLz9d6Vlt35fHAMToLcdb4tr14OaU1Es9IkOqe9WqSTjOqfNRblnP12hbXyH2RGfhvhU/zXdrq+JRGtaIRlHPCu1VIUgoaB18h8AQzMs2UrrLaqirXqxGo1l3m34JUGdVO1hGg6mAf/80pxlXXgqprjV4na6v/6kegH4F+BPoR6EegH4Gv5wh8RaCaitLuSo6MaSLI37s6Qektvme8etVlrg1ydGysoE0QC8xkK0GH4YZtBKrCVMmveXJ51DJEoobUZgWpNTT4MpsOg8nnNd4AGvBZM+0GrIgxAYRjDY1gqRawBjauHwCEZN2mAIoBQFj30dt3Du31+1tYHs+t6sF0QLV2dAyQGo3o9QdzZZ9PW5OE3VSSacsamITxGFEa7RpkL3T2tcbW4FJGYEod6wRgB3YJUBVMel6ym46UzrFKAQ3zjZQHBNcBnsFf/lIgU0bU7zBzAbQdA5uQ0SDMWEwAWXJdY10BpCyfAb4GTO7XcsCAzDBEJUGO6rab/UiHZVTD2hUDIqNa7KhgQWzZgWY/FsOlcj1OEO2SiLlSF8Qf3Xx9e/4O3z+E1frHSC9PTBrY30MEEPtggSmgsZqzVn2qJ1YRfoFwWaCcrCx6B1SPbKrBtxLPANcuKA0o7Vg4X0t9ntdBICtQtVPv/I8iC33y5PP20aeftOsFxi7s4hIA8RLH25cYCj29hh3FaOj+3deR/r7WPn1ujaY1nUpBy5RGADkEPCq31mTJFkYe2m3sNXnEXOF3O0bcpIys+pv3Ttu3H52F9S+o6nx5XxUgy12V6wxkq3ssc1YgqsbF+6TW54sr61BhUAGpL2mls+W6tzKRtk5Kb2EBp3W0gh7Z3BpfWcQ6luNUMlbPQYBhveW1TCKgZMi2zk65fLPeOQ9b1ghUFW9OMUU7m2za2/cwHjt8xGtXOF6P2oOzbXt4MWy3z6e0qpm1u6+9gZz6DdEwn30BiPwSxvMJIImkln1ABaCvvpzH0lYEaKX/rZLfAqgxXQqWddD9pW6EmGxNXmffgNPLD5gHkmaAV4G6W8kSB+Dm95Sz5nXvEc2U0rXHe95acjZaAdjJH9Q6MmmA3Pv42LOmtOqSC+hGdux+dQPia8S9kw6huV/rGILhgS7N3HNbQKfMZUyIqA8WjMpY25KmALn3OOPPtjtMj9YYF+kuLLDdUiu61THYZ4ZmTT5DMH4rIyXPhaQdcxcTJbtUc+th3ozUV/kx5l/Icfdc7A7pr/sYIsmeoRwfk2CQaQ0D7w3OuhmQ2Bjx/sH6fq55yXg8fYrs91KX4GoBNUBFkhIBnn8ngnANrUgQXL/ctacA4xLpwmra84a67Bh4Jalp1TZJkRih6Sc8Sbsn9TgT2jvt4FSvGUP8sXlH0bOOwFm0+Rbi+lOgWqm0479J9Tyr8hSvUemvbsAmNL7iP3+/tyr7X/sR6EegH4F+BPoR6Efgf/8IfMV/qQtNKZ8SNOwJGxIY/k//4BsgCR6rjq4kv2WOVGGF4FKYOWq3YSyrltTs+B5pFyEEAUx9qtgU608Jp1LBpKmSR9ZIyYA+5jq2Ooj4C8BIoHaKujS1oLIIFI1tbUCPg+/QWtVzWDDoxclk1vB0wY0U8eeZUl6+cdxM8xM1ujqHDpFUnlv7NcUBliNGgqYMWNkvkkWDKWSMExiMsxm8AGDA2kQDIhnUMe+BPwC9FegOARWzWTFY1adUgFG1gnHzDHtZssFIa2XqVMeyL2vS/JLlynap/TpO3ZFtEjwV+5m6VAkqvgWcAmZ/N0g3ihQnyp76p99heAXGXnoXZOczgtvE4yU/tv9s2sYIEAJUSxYYaWJKjkWmfJBg9ZWB1hiDrdO/oqYNxmX1Kz4jtawhUbTPASadbXD9jFNvgeOD41CzkgDc9+LUKpDKQQsIKJlUtiogq1pGz7EC+WpPU4YzAWED+qKOv0XcPWufI/P95PEX7epaMyLBBjWp9g3lOEsA6rPrKUmKebu4/S3acrzWPn9OwgQ2fmv7IcEm4zFmME1mKOmVNXN1lry2mLWY8xTVXdLoDnKWMdFJe3hr1h6xGO/R13cKciw1tldcss8MtfNUo5B1UZLiYt4F1wv+8+TlCkZ4iWMvJjbWlEITKmndCVS9R4Pblfzafsb2KN6HR+Ak617bWMMaqOx21ozHxVapLzwYJzCJmZasGeCEYwgax4MNtaciPe4HkjDffzRpd/c/Zx4umedxu3+6bd+6vYMJPmn3uD8f3OUYs/vt5PzbABpsgp1P+rfubz5i0J6xH0H6UfIaFNqNm+eoUiLa3IzTK6DqWwGqmiqRTEJmfjKEuV1+DMq8TD3qnlY1kdumxU8lcwpQdjWlMS4SqHLNnbGw94VftudRzmsiSbO1JHaC2tleoMt7stm+n1OzrjXHyG0eia/gccu6k3b1iWe9+xCgvbHPKsMnELWGNFLruBLp7ivu9mZm3BkXW9msWZNbXJt1Cd4rE8/7zCcntCfpoxuwUuRAeyTQGk7VvSLAhX1V9s6+VzzXtgvGWpl08kGkB3E9n2CgJEB3Lbieb5xnxndM+YMtvbYx3OJ5jeHS9SXSX2ufGQRZXxluDZmGJC0GtPHast2O95ZLQOZRDh23dv/9YOy4zg33z46xz1nq2ByuFaa366p6gFG9oR76JZ9bsR1V70ltKh+uf1eEv8W1lp2eX0cmte6nKkfwrvGogtR6ph51O90f/Y9+BPoR6EegH4F+BPoR+BqNwFcEqlWXWj68/pNvZjpRGd8FWI/9U81ahwWyJvGV/MrgAdDIZ+RbTwlQ5Fbdw4LATadHGdDUkPLfdN0k6y4GghdNaCPDSuUgf0ldAHRPLsIajmHLwKLUlxYjZ2y2VsLn3nhpMj+nXyosKSBqwjnNqDU8o3fqdLJAyrvErXcZUGkgt7bhPazq/JYQkpYOBIYzQYnACpnefPacS8Z5hIPM6CFo/9TUuem2ybkIKKfUss4I2gXlAguleGO2mwNqI89NoWixxmMCPCW5JX8zOLXWTBlyAU6dZK0ZPLI7fj5OoAajYWEL1PilpFcpqsArrWgEmB2YrNo/WWUOy/E0axKoznDyLCMg6/0qgFOdezRNEjzFnKlrf+r7mVIBr8yS8x8ZbwFVe6qG/WSc9zgft8m71Ap+B1b1Z5wXNYIY/bySrRIcv2pREw2xQNWhKXfRGCcZiFYBb9ilBJz+KTg54lX1m0fWJM7JsjmlxbQH5B5GqU3eKQdYXn/8+Nftw0+fx912xDy6vwXM1hIQuocx2pEwsWXLl4sLfIm+w4q73z59RhsZpL0HmB7Ha2r/2zj/avMl6O8kyozDsY5wE9ChA3RSLwmTC65qdlXXM+a9u7RtuXcxpc6ZdUdRsy2APKkw5qYyct0ym9xZnPM14GBBv8tr5JSQp5wrqZ5OFq/ZjY69AieHRUC2tkcqoMZ15vilxWgKU8sJW8ObgFmNelQy2CcTwLtE7lospONbwMpESsCENYGCU6Tup6ztAeDWNf+jt5Anr36S9jSOzWsYk715sUatYLunYXuAM/CQ7U8mJDFg3Afz77BcYNluXnDTfkpC4zcd+64ktO7hvcy9dagC1YzikYPu2g6pREjfUc2VuDjY8gPHbwtqUzesQ67lgDvxnuSVc6JpVRI+JkQ6abYOykd2VeDoJScxxDYmoVK/SiLA19Juil8EvTLXjlv6sLJdnbPD3EEmays1H2ImN4A7xzPsHvWkY5Jksq2eg9JsP2G9Z86JL9eRoNRr9hnnOSxYk7vtnDnSHIoxplY1c6/7NEDSvac3K+vZZ9SQ+9r6WI3ftmtYSll1j8Pje0U7GgGy7xeba40+9cW06xpQt28yyXY1+gMMkIXcwOAur5Hg8mwVYG+oa72kdVHWBgkMWwQdvIDhNfcQNazXXDNAdcNzdaOju0x3PR24IlyKOW98rjuO3lpTVCoC8tSSWiKi3sY5X7bn3HeuAXnWa8b4ms+qsCjvagz1+LdC86VK5GRSu2+PKOiuVlX171TqIbq/a6z7r34E+hHoR6AfgX4E+hH4eo3AVwSqMkkFHDou4vcCAS/MwKEYztrGryM/ak1fYCPBBqAy4VSgRwdLlYKdRV6LwJYww5Y3N+0OARJCzWwny0PoHPBqACNwnBLYh8iTbbOvpcCJGGVLQCgDIksgSDwBFM/pizpBf2uwfEqrmWl6pO4ABv6+TZ2pGX4lcQZ9yt9oGshZ6sIK04D07cbXkfaenz4mUCWo4nX7qnpu1oQpWTOQ5xAE7QTxSOAMRLcEgUM+P6O21Z8GuWnLIgCEzRLcFqMqyNFNWemwUsgyLlI+mPDXQRXQRvlYEl1lpuHYBLMdXjS4ts5WGXDE1sqBQyp0TIKOoDHOIRyc8b4tK1KDWFxeVLmSnmGUlCoLXsoduIBr1bNF9ivgZsNqNdPRt76vEU5Mk5jXsz8tELH6gG1JMAj4wsrKSJahzrEjbvbfMSCBdWHPO1ZRbJV1dRyLDqJXL5CSNx/RB0AtbV1g0Nvkbc73ERJFZLGA1Gf0TX1JO5q1ksiwhwTTusDK4cPS66Lqeb28weV39H0A7CNktS8ZF5h11pS1oiMKjwWnmhENU4MIyPVznJ11oYIKpbOp8c3gmyCoOUqSoWPOlWZHQux21jD7esavgGTSQDKz/Ol+/XaEklQIe8sacJ+pb5Yt49dMAgsAACAASURBVD7Jdp0DbQemtuWmlW0EvAJZMedYZ2HPjd9NIsXkJvXXxT5W/aRu134L8Exs5Cq5B7lvAKpz1uoZ98V9nLP/8q1Ju3r6cxi7JUzrHqC6bHfnrHkufgoIv3dOcse2J4Jj19bkNVj375HTonDclbx9BsNa7GoBjs4F+JV8s3uuJLNT4KcahXY1izxHDgDftvgYSbH1s1UPekMt7B4Z6g4UanLH5Edqbv2oTr38njpTk0C+5m5daZ5mDJIYm3zOJa+ZUR0ycIgNt5YIHGXU3Zq9Yay2NwIstwEkI93dRw9ePVGnJLqShNHNmz2lvrNjUgOaYUd3mLo59iNA3BoWdHF5K+vB4oET6vG9/2VVvf/89nknoFR1MBwC4Lg9rWldUXO9RyngdTmvB7TMgtCSF6NbYd8eZ37OXUDyasBa9xxUMYxgWh2f5SXmR1feH7aeaW1JLmDH81hZ/YG66p2a6c69fakDM/eXioKMQ5IN9RxLeyTUKqlRzUpyposZtYp1c1A7w78DnI8taE64jy/tL5x/F1Tf8HwP+DTRIsta7L7p0cL49cw4JvDqXxpBqhkIv4phre/+qx+BfgT6EehHoB+BfgS+jiPwFYFqSXUTOCaE+/1asrq8ylS7XeBO/lvg1veKFSrRrlv4eTmXcKcEJToBA0wJYIRq8lR3YbcEtWv6RApe5QJicWPgZlsb21yE2eATMlEwpjjdkMU3WCv296TrI2qv1PkptbG0mjm/oF5SwMsphS0FqA5wIV1uqXwFSI2sO2V/u905xh7wvtYeIrWjKC+MyXz+jACQGlxZNA2cCAirjYqtV3if4HNMzd0UNk8ZbfVT1E0TwyXkwspzYzLFCYw0KkrMLTBxdAp8KFsVuMguKidWctnF5gGqHqd6ohb4ENgkEAxyL3fh+A4FtB6ZVdldwUcF1U7nJPWz0TEGGPnZgNJu3ASpHtfa2gDXMLLs2/dl6IK+im4VbCbw9vXoj+0DKhjBuOj0W7Bl7zPlhJO658a9iXFJaxzD9HTMzfFrnZXEtS66rvNYq1ho1fXk60begghrVdlfV6tYaZHbSEzf4VzvgBqftt2Ln2Mk85JWMzBDmNCsQXhhrXS4tU0Nq2vDWtox5zK6y/1520++i/T39fbF06dcku7E1vqZkEGE2NUND6lpNhliAB9XWKXEqX2s1jUJnANYSxYsqxX9ga7MSkkDTgtsaqJkHWlqRnN9XqVMp2ChrMnSx1bXYRMe3lmuh+4JIzAIUPY8AJtLpJhbkE3xTAJUEVixs55Tgc6afuXBSqg3Mo7HfXIuMqeahZVywnN2Ld7g7guo0clXKTz35HtvjtoP3py2zz//BaBl0e6QDLqHg/Y9ZO9e3ylJoTPA2cAFyT7oFcRxBflYBZ9/hzXyZq0bWswc1r8lsfHrSHZrrmu+i9B1ffmzk74HIepi7Ljci5z1cEXfVOoij3WeexjWPU7BkUALSL0H+On812wUsAd5pT4zrLiMdDcHIejDshYYisvvkTVNUqCAq6cS1YQ5M65NxjPIl6NsqH+OVJ3ngMvfJIWJmeP8uQ8TH5EJb3X0dXtroBG6IqddX8/TCsZje+8PeX4I9fY8M02SxEXYdQhYVYGhsdwOFtjWMDcYiN3srF/1tB0vUGaAMc85+q+uYD89r+mpiQSfqyY0Khs1whxOgL14CUBd4BRsLS8LfM8aUDWxhy3dglytVd1C8V+ToVkz1q5367lr9uQ/q2XMjn0KXtXGCFT9tyE8L2sIlTWPcJ8bGJvl3wrAKed7xbNJh3e/rkwQdTXr5ibPtFsCzOKdnH9RXByVUi233/IGVgHUUdXdvdL/6EegH4F+BPoR6EegH4Gv7wh8RaAqo1qZ6P8voFrVpbKQle1OXlvTF/sXxgHYz8s8GoCkKUEB1dQpKffSRukmLOoF8q9zg3sDG3sMEnSMiZ5nAMyZuJQIZbMh6297Bvep9HdKoLKibgvp22QGg3PO/mzfCYCZU2N16ww2ldrUCW1kUr8okxEDFwKb0YKsPyAVJkEmYgpwHu5vEVSxdxyBZY6sYZUptBbLwLHAHe/RlmMMuBWUeQUTgrfUiBJczQS3gDCDvgngdYLcr3qyMhKAVmWX1pyWZE1GjRBMh09jquA0g0adhQm3wo4YMAtcHFoDdeYj1E/XMiaAx96rHThVlus+CRpTc6fk0TXZYUkDXkF/HH0FoHw+NasewP8HSBNkxnyncGn6pgawGhP6n2JIdWtJfaq/8rfOxtkIhmtw/v2EjgeknUbZHclYYFSQav3qq7Y0rpxCxSVZ7pZqMJ/IXFBe156rkSaqlyPrdB0O6X/axtRBsjAOm88x1fklP58nUF8DVK8ADRsSCAuA3Bq2TFOXNfO7BlisD+eA1HG7po/qYfou1/Z6+/QJYTPn5xqhCS/zZU9Xx8m5QHYpU5zWNb9jxuytma9Isbu1k7l2jk2SFPDJ9chya8oTGS/rIuZf1hsWqxoOzeMFzDPnug6Hya7kRgHVAlu5Q2XAuLZres7c6NDLxwSnxfQW66qhklLxjIkAmWPnswJbZcEBg1aQw8xFNlwy+0Z7Jt1rz5CInqpEsD0J+/u77+3bn745a7/9HKfd3brdRkHw4BSmFcm7i8n9qUywN7DmPJXQ4BpgDuP0M39EYuFbYCNqTF3X28dtv/iQeXtS42gyJkW7Amr+FvBneQhyrFXGcXxAcmHxCetsUdejFa/dmf2MdaMyzNbwpt+nSQVzLDUHBU6rtjhuwDFdsm2N79dSd3zSJ5fXvFe9KSo5Ug7KuueWW7OyaeYvst8Cqrut7K5MaNUJ+8zwkwGPIYZZPzCwPs9Mglhvuqcm9ATjtiEKjjV101cvSNVxbtXqpwzQNCMTEO5YryZMIjCQm1zRqxdH3xGqDWtOBatJf5AI0GQpfWNZuzoJr6k39X6anFdCSjHEhAUqQxvCmmOurzkGz1zPbaMbOsBSAKv82ZrlsPAaNbG+Ngfkv4BVkyu71B37pDd56D2k86/FI/4r4MrQSVqw6XgeizxG7XkkzUJSt5JZJaHEX1akZt1zzYqdp/7rwBpYRjFSd4ucq+xsCZ0dZefARXOcj1pS/Vc/Av0I9CPQj0A/Av0IfD1H4CsC1artKTmV//gXw/E/f9kjVaB63LXBQTGqSq+OJjuCOTgoAgzDCABnpGAYGMVmqZq4nwMIbE1jBt48ueHbNKyJckN8hKmZ2ipZw6BkRHAzgq2R6TnAvh5gUgSmJ2wzPkOuy/Z3URbOkRzKDgz8RrKr4Y2tSuyZeiJLZLsVZb64+Z5qLgJYaWxre4Yx76d+dCB7psQO8I0bp/uaTa8IvgsgCZw0VyqjJANzK2xhIWABZoBh69LyDcicya5yzAAUZXkwHtZajWF300omctAKmv2pEVKYVwG2yEO5ojI+67USa3d9JwM67eUqDuhchMU3wkJ/ynIGBFcd7JGNy2uyqUqNBUUydx1ATc1r0DHbyKZ2GLScQf1D1CMrKuCs9w9haGXZOb8ZEs/5t2G5YMpw8lReHZThbMcFtHP/TdNZx9GfQSMl6XVfiUGN6jt6yxcCWK1fDIrgGwA5/SO+36rtVtQpLn5FsE2DVAGFw0ewvSKZsQKUXhGkX2uEY6DfSRpXh7P2jNrkL1e38dV6m8TGa+2Dz+RrZIBZL1ZZs61gXAMhV/IAQFyGNrKZxYwF9HA8QdIEoKprcGoUTQgIXlObLKulE3AZSQVQmRwJUOWcnN8kIoppr5YtjksmsuZIEKuRVPCU2wvG6D0JopJZNdi3zjXmTspc+bmVgc4aKBbXXrJpNeX587sJggBV26hYA64ygD9H3H9DDMVGJGNkg09JvpgcwP+1/fV3JvSJnbcvHv+CJ8WinY9X7S4u3KeAKteO9dIzEh9K7QM48+11MYZBjJzD9C5S8e+CiO9X8mP7kvn7AJzyGduBiAW2wi3BD0BoKKAtnMnF3OMkeUasv0hblpgJdX1o9spoU8JaRlEC1b11vMlxuK69j7q2NR1wVFbrRWuu1HliVWLI5ehS5D+R0fo346gDrzJ/151jbuJJcCgQE/wr0dXNtxQKfOeZUf1Z0yoHULq3Tjq12aUUcT2ZrBvatxRyeXENNGNf1hL7ubqXOyMltnc9+Jyync7qGqB67RpR9eHGJj64fvuawvbX5zkWP21X4+UOUrBOwo1klMk+GW/9lrw2u/6kfa31/DwTFyY8NKPi+k18CFpPBPA+h2GB18i/l8iB7cd74LpsDxP3Ae5169GV6sL5Mk62lymzL5NbsqIr7mOcACJhttSDrtYBss8dl8wY9w/b6v7u4G24L7YBqr7XtSnKX/6vc8fKv0XO3DGDlMdP/9WPQD8C/Qj0I9CPQD8CX8MR+IpA1SuoQKC+jj9/d2XVQxXQVxVXbF1yvATtAW4FpOyjqoTXAMw2LZpgwDe2i5NT3IB5lWAzNUsxyKAOi+0u+Pu2NXIFtwikLqgjhakzUCNQsR50gBTRxu+NWrAhoO8G6eadh8N2i16OpwSFBo/2AhzCkOreKfjZwnJs2faEfoED6uzsV3iLAG0QWkJwUTLeA8H6WiApUI0sjnNhfxNYpYtznYNrbEYYKRn5GbTJBHhe+z09HwA3cTC2dhVGdyYA5nsI22FAay3dXmCsjFIpMWxJ1TcaBBZjNoYx7pSkJf/0iAEyIg7BpQGr2whMisEyKLaXquDTz/qa+xVAOYVpYZoRLbmiMbLbGK+mX6fSUF+TZfF8jvLfgFpjWqNu2RjBqSDeRAXnEaBV4L0oViSep+9KBcGQfQwuKIF4HHwj/TXg7FogBaB2CLkDJZ5l1dkWikiPSc2h/HEEqwPMteYwt7Qm0Wn4ZvkhElDchqlPTLCa+k5ZKoJyAmzNk5ZILNdhVutvg+QdwfmT9UX76Po1pJDfRur9qP3ko2VMYXT+rbpnUjKgtyEyYFe00u84Toc1ErwXU5maQM5PIDqn1i8aAS/Bc3YDvly/uv4GwPI5QcXIGl+/c7leb8m2E2h30tJXd2JqIQUzsnyAFICjIFWQG8aWM/RvQZUM8F5DnZjqlHRWhlH2tcyqYJgxwIkMOEkB2Xjn33vGhAAJltGSOm3uNfJQU9bzmPrJGc6sP3znTnv7PsD/2Y8z5nMcgc9Y3xPUAGdZ7yft1H7Fau5dFryWdRu85uLrjjk5Rwb8HUDr60lguMFh+UHmMvOY/rh+SJVDRpDXTXacs7ZwI79BKru3JQ3gEDDlvXoD21jO1/W3Tr6CLFlFd6GpkHdB2GGZV2eKc9RYaZkWPQWGnXcVCEcD7Mh1HSnBniUHrKfq51r3XmVsjjXhgsNiFZX/q6youRWUVi27NkM+K20pI2g9YWy9T5XoblYms0qhUvJgj+ezxv3pBOw42JNX0ySebctteqYOh5fcJ7gfm4ogObO4PmXNq0Ypc6P0SbZHsC2cBJxRgDhegmzWK/2FT4JquS5lxwz1zdyEjODbZ6pscNVHxw0dF2j3s7hiHW5eUsuqk3IldxSKn8RkT0AKmOaZuJShdVQ68zAt9Jbcg/C+3FfcN3KoJCl0/o1NH/8uaLrE0xhTPvbJvq4DcB0LK19RzXA/ytr6Go1vsq5L6ZOsT/edaeq/+hHoR6AfgX4E+hHoR+BrOAL/CqAaHqH7io709/7h9z2CpTSRkVkzfOwy/5FolizL7LmgdGZQpDwrUtRROwe6XvD6PIEpQRpB7j51VOa/qfUkYDvTHEgWiTrByfS0ndLeQ3Z28xJOa7pus7MFTpQEVzh9Ntsr0Gbm9GzU7tzG4ZcAeW99meCM2lFBlCyRjMcGAHpAjjiGSb0F66rBUaSPMBxnc+gEmKHrJUGibpsyQF56aguVICNVRtqY9i0eEqCq9O+Gz9r2xiBxjyRxiJxUttR6Vlq0AkyqH+mEfR9Ndsq9U0BwNIYxxi1wEuiW3qrFqhmUprY1TFuIqfw8sm6CiBj2+BnQnGA1cuSuj2pCtU5eXPWRtU8BhOGcoOJYh1rgtCSoyiSPCl3Z1wDVkOYG9oJUA1711iLbrvovvwtob0Nrf5tBf0bMSyuSAAwD3TK8imSy+n7kvVBlMrb5s/ZV+ZFiDZVx1gscc/wwDr2H8QMGBfbz6oN2c/kRvys5dzyPzTINqr122ByDduXjgIUNTNBzkhZLXVRJGLy8uWgfXD7EAfXb7c6dN9s//oZAGcOZkVLiOE5zKayZ0ZhrRbYaVj9ja92yI1XuzDHp4VsQOQbQT5TadvJrQYrgybvC95RnT6gXzlwKV2TKc+cUa3esZXT/gt/IdCMlljUVBJX779a2MprZZKxKaryO0213VyrRTG0mgEim1fcBPGtAXdjK1Lnqglu/JwcTJUM1AJmT0DnlfhsncWSqaUM96ov2V9+9RyuaTXv++B/ajPrIU7aXGT7lfrKe1TU1ARA5FiZADiZBZEmDxmX2KuES5GqSBDbb74YUOPMnq2qdM/XG1W+1Ax+5MO55a1Od72hVdXsWdJKw8HqoP/daNAyy5coW7LIGrKamNAkXa3oB/DKtAnqXNd+2n1lrlNQB1chiu2XoGigzo1JFBPRGel1zdWyWovw3q5TtdwBOk1ImojRwc6ZlWrc8W5w7Tc0cjx2A13MZkRTwRhU43rAmZV01F7Kf85b5WS9gYDVT4t4zWSZo1cDJz+xA3Rta0EQ2ay0rJ7XG+XdlTaqGc9SSSkKOME8yCSFAFyDLou54ht5sMTTKmHn2PBNNoJi4k+gm4adrwIBnmqDbmoQNY26C8gBbu0ZyvLoGhsJoLwDXMqTVuszng3C8HL7X7OXS6+NdSyW8x3mS5/2lztLc96dss2VsKLDImo2VUl5PSoiaVZ2DuW/5vO14+BeBtUk5iYDbXr9xDq561f6rH4F+BPoR6EegH4F+BL4ZI/AVgWrHjCUv70e1PDJMsP7sKHt1G8GKxkjCnVTsBSgo+wrTlsBWUySDkG16440JOW7ZNiZmMeyZlP0UadkOVkTWY6h7K4HuVPMkWQOCNev3Lu4QnCH93b5ECny6bBe3rtvmCuAB8zAmmppgnHQCWNUraAZQHcBo7QIodOytvqb2xZRBOBDkyfw88DMeC7Do1U2Q9cqcblfU0CIRTs9NWJER7OaUYwhuZRE0RbJ2M61FZGdkXJUn2oaCgHwcAxHZpA37Zr+6x+roy7ECEgV1MmJxQy3jJMM2GRgDuJSACmg04Om8iIzvI080ti8VbGR/gX8EzAGlMW6qXqjBc7wmQO/wXjFuBOluH/DbMaphUGN0VAyKMl5nPVJTA/tcZ5ZAIvA41VpnGKMbTjA1pwalnlw+ULhzbg0i47j+OMg69YU5NRicIOCigcNGdTi0wtdabX6l36tRLkgwEuIZZk3zdzkEjq9bTHNshXP9YejMOLW6Phlf922wrk2uNcOyX5BOkQzuSGxcEWA/o3Z1Cyi43t9uH17eBfy+2e7d+y6M6pbeqq4ZZNwoB6ztTBtY5nWCptX5FJSN0HSmPlcZr8fuZNapG4am1hE66m2uJY2YIgG2BVGxdNZMC1hlQ6N4du7CiooFBI0F9EpSXEye68p1JxgVcGZolLGmB6ZCSLcLjRtQHjlx53RrX1VrWAW3tmiRXXVbpclrjHis8zy6/A5IHrmWPdcpCZY532FpOcKDs8v2n/7kQXswe9GeffFjJL+bds497CSeIXG316r9iO2dq2S42i0JymRVQ0vWtzWwWROVrGkz1svZH7NmrD/lDtgBUq9hVtcfpQ7WD+Wpkd3RuzU6YK+ba4bhTC1mgJ7zIRHLdcqmpq7Wcag1HIGo8taoF7rOm1ybfztH1oYX0M/yzD3jMV2LMVLSrTd9VB0/VRCsBYGTT7+YHJVpmmBNN19nRXM112R6n8ZwLVqRmj9Btvc+YFYGUTO27eYcya7PVqTTMIcNCbYAHB1ukj0yoLKWO5UBrgOAY8Co121yhJ+bDYk52+mw8HVCPqhBZu3c2Hs6daz2egWowu7ulp4/88s8Rql/vJ29KkE3pQ8He6YCKG37tMfl6UYmH6OyxYL0BbLfFQO34PlaRSAmdPzddGXBeGtd6bia+R6yjr3+DcoaVxVVuV3rmkpmqgAY0OIqjtOcjGlRu1ovlPu7v6ynYk9VOegNEOCcvVRSoP/qR6AfgX4E+hHoR6AfgW/GCPwrgaqBnNnx9CZJEFDiOVGLr1RLl0R/cToxTBZ4yQRUcKLEy1YD9trTxOaM/922/tVegTAlE6KiWQJ2wjqYz9HJdWq6JnawEHbAbqpNHY3py0rgJpCdny4Ao7AGsB/2K5zDEkxn9vXE+AaWzFYQ49MKZiYynYLJSO7I3gN6rf+ke03a14ysPdVgyfOEPUoze5kxw0t+3RJUCihmIOAJ8sWpNadhUwHQyBr3mM0MOIZBroGp7r9j/nY4dPBNvZ6MkTLP9B8EAKWfYQfEBC8Ghp181KhQVjTn7jiIA5XbdQrIkhhWAJ3+qAGvJftMKavz4z4EGQJRB7b+rxI3vwh8BEBH06QAVQGjdZSyxd32BWY7VrUjP4tVzd4KUDJ/9iPVZCjtZyqyL6DK6yfzt7hm+kAKOrI2DHyRBAt0a6OSwUbKZ/BZvGKQjH+6TXpnELTTi/Nk/kfsnsnbvqD89X9g6PLrivSDGNy3CLAQScZCp1Nrk9Mfk6CdQHcF67UGuFwiG78imH95c7/99voObNObJET+rP38k017Rt/JkyFmPfD/gk6BhbJ2geqMiRkHbLJu+T0tiASkMr8d0BbIuk0ZV9VDwrFxnI9mV56rINjTDJDqEkMl15Zt974QcHfMHa9V/SnrHmC+MuEQhpXrYrHKujmGR0ZWUBqGMbi12N4NY6mE0zWwBtjsTABwblvAjsD1KAkekHRJgofTm7Hmp9RcB7TCnr5+cQ1QfdjOBs9pT/NP7Ra9Uk9J4mgsZs23AH3E2FibbV13DIViW+1adU4qQSNza/IiZll5fjD3sOWDM+uO6Y/qmGkGtMSw6RqDrO1z9sUzR3dgEVl68XpPwS4rw00NKeMgmNRAyZ8BrCVXzVxo+MO9at1mlpX1pZEJ173h2IVpDeAr8zGBtn9roBQFd5eYcE5jUuQ8ME5hW20ldNTMc4/sYCq9/qgFBGCaLDnOuRcqsWQtq19JqsGqqtBY4LgrgEzShx6q9h0VqFojfXJslyRA95v9KW9e03PXdjXZJ8/b1RKgKAPLnB2YG4+5AaRWwuM0z0rvj4P3CGA+jLtrmPU+wDk9HH8k5RLgKBFulrz/kvlg3qiLPUkdLkZkS9UKm7Zixzr8uqJMVAhW3accZ6Uj9HP33xDrjeXN8fa1VVnOGKfjgFHrW/2bhCcmTXmsBojizO2/B13ixyRo3S/lhu1XAdSuMW7dcv1XPwL9CPQj0I9APwL9CHwDRuArAlWvyNBAZlSgaqTdBZevHBWtaRKkloFOAs3OHKlcaaMxJRtuKAFQNVTBROkccKu4T+ZVVk0gotHmLai826dsP7+qsCPOo3wWcGlz+xHvHwhGRzAOk5NV5LQJpOz7aGsb+16KPjnuKG1hdGdVPquRjBGofTSpqwRkTZH8DiI7to2M0Sz1dJ2sNwYqnivsp5GqUrvqtQlQhUk9BwTbamJMNB4HTNgOj+cQaf2h3NFAaw4AnsCopq6Ww1d/TQM7DWpkZcv6Q2JgDDsrBZPAtWMYq4pOMFm9TnMJglJHJcDb4NvehRXWHetcsw8BKj+VX8ao9wg86xQ6lqgYVV9yu2Jh2algNSCsPnsEqsoGC5hytO732pEuwAbQgs9U+9WG3dfJGNMb6kjblhYiBLkBwWl1E4qScT3Wp7o+XGbO01FIKd3kQa1jhGmbvsHHkP2tn7TDi59Sy/gp42CErdS3gPNRTlo1oYIf2NSdbTYItGGP1oCAtXPKW5oKfQl7/nj1sH25vttGtEw5v/OD9otPd+3zFxpx0fIGYCRLH6Uq12ZvVVv8yFYrXR5bbxoAWqDIEZgwnkozvQ4ZS4FsoL0Bv4Y5Yv0kB6yDdecFEFLD6VGyFro1k8C8EgbFqluLiYuqwDRSzaqPFWQqvawaZtn5CuTTQqdzB5Z1tYesrwl4ZW1tZ7MX6InzdQkWschMhf2EYQVMTnCsnZGAmZvgITHz9p1l+7s/A1CSfLh+/lOMlNb0V4V75h6auu6Vn9syRaWC7HZw2PE5cpyXrqtm5rxj1QUftnSZ3AGsUn+sKZetkHT1WX0Ie/5TfuIK7Hy7zpxerzPjV3W9utHq0utcyCgnwRPnXkFvAVJ/uI3jklJmXjzWoVq3mqnIWFdyx7lwH2tY26PaIM88PxkTJgG+QLgcvbGQ4qf10STGvFlUUHjDsuZtW+POcp96r7kPE02R7CrzZV635/RCVQXACXRKDK9rs9aYyESM/VYF/gJTEoAwm8tr1jbS3xv7U2vcxPyuwG3Wjx40POLZRZ0EAN35tr6dEgjfczyUGnNvmPzYm+xRns+6tje1Sbywy0q/mfst9/Dmih3z7Dmx/htjpjWg9ZJ2NRvYYpNV5A9zrdbR+4zThWAjUy177vOS10h90IampPW2ohmTYFjzTKYCOv82CDpLwusTqoC8aVCgMvsv0N09vWoMu3frgeEJ9F/9CPQj0I9APwL9CPQj8E0ZgX8FUPXSzGT/foDpa4ns+BKcGEC4a7PnsFYEQhVWFxOW4Dy1RLCfxs/0AIR7S9N2wxFtlgSLBh8TIsM7F8hlqQE1+NQZ9ESZ5YTepjAIYzL0kUjy2TFgb0rwBa9ltRIBp2AWUfEdWVGPal0q7FcUqQar9kzVLEk5re1cDHKrjYxg1oDnPEypNW4l5ZTt0ejIVjWHmzLR8bMDe6TymSkGMzu2XcF6zKjLm2K0dHKy4DNQwZzPiIBzTm/JMQG+LWgCVNPT0HY2XAPgVEbWmOpYNxrpqADRF4O6OvASZrTAjoyQUXRAS+rk7KMoGOpajHRA8JVJUifpdW9HZi9YrEBy9gAAIABJREFU8ij15feYKTmVqQsOZo7s1BrVGDAde6gKntNDtgMbKWj0gwS9r4yUBOZdsBgwyv+nuPJ6NVskwLmI4z5z0CQBss+wVcfAWPAiS/6QMth3ALuAFk989SXtZ34Gq/MpsbPgwPZDgZAFUg1isw6DCjPPB4JyASM+OYBV5L5KgDlFWdWny7P28eJRe7x5EKB65+577f3Pb9pvnjBPowvGHZl6gnbngDUQOasmSOXsW+mUcuSVmZMBtQZVqbfvCJA9D8dTcHJ0bXZMZR1dpyKB7MexT1GkZliC3zJYsl9uZNi8rvw2PVNTJ1jrp6TBABkuSgfgONqmeW7HZFnGKdsliOPnVgfXDrRpzHQjiuMrfWaVA5tw0sTHvsFCCpI9p7Cmc3DSKazfu/fWMKpvtJvVZ23x7KeYKFGjCji6M9MZWHDbMef25Y1M3EvqpN4OS/plYoDEuYQxD5D3WkSJtVD3A9QTtDk6OWXtqEV1XjckJp7/Q9ydTS6lP6r3VECqgKtMk6z5dGic8xhcCVSzVpT//s4cyf6lsqsCsdRtCm4FtA6qY8rf1n0LJ63n3MJWDgDiQ1UXcdVl/qX8ZIQDtr2ZvQSYzC1lCgBO+5sqEc5c8BwqsNnNdfoWe/6y1/ZPle1Gf7I5w0yJc7MUAnXGFGn1knr8LQqAmMQpqSXh4o5cc0tk6vY2VV1y4Jk0IRHnjexc+4xYIOsF/nIt9nW13r6TjAM019amOgYB19771hErjy+FhAZH3l0awd3wHF/h7rsNmmeOVlzTyqTAHlbVRIm9pXUZkLEtN29ShvEd2AqqNWjK3I/wjZ53DgZ2XHWEMWRinu23qpmSDW1clSMTd6lELbZWMz5ZWa2ZarGUoqdWekmF+69+BPoR6EegH4F+BPoR+GaNwFcEqgaOtqc51qgaCBhKV9BSDGXn2pnXbDVDzWACDow9OsBqwJNQPkYshhPFAhi+aKh0m+84pob9w+n3zPosXSTLtVZ16EiQSp3jiD/0qAxzS0A+1vmUjDxca2pYNR46f7hHFiwLIJMDkNXxNxIx0Rggw7pS9gn05VMEfja5T0BPexxaa0ypETNuViJqIC9w9dt61YF1reyvwfAqpRzNqJhi2xVs3Yz3pjKw1HANYTtkIZT/TmBNpzPqVtmvzp2jAWxx5I5KSO0xWeBM0BJzFgGK7GZkgsaaSjSL7fT6Ur+adVc1aMXiFAAK+OtApltUDWS1xghbJJQUoDurkaMWa+pnbCXidoU1S44YiargKPVqbleJh6Bqpz8nXgeMlBdWRvZSsCtQrfc7GbE7gQ093ODSuqddzSvWteSg1fKmwEHYVNGZwHxKb9TTPyG4xpjJlbT6uO2f/xyE+SwAtRxk63MCh2L1Ayv4qSTU9w3AZZBk2GxrUcH7EuCxAORfIyf/1eW32qer+wT4j9rDB3/ZPnra2i8/1/15hustDHzcqayFhq0StHay36noXnlvoGrwZWTecVAO2K/bzlpSnX2PPlNhEHldNtVxLhbfMXfdOCY1/q5Fr0iQG2Mvz93lz+QLSq1T7dAFa9m6S9kyjse9IUhxXGT9BeVH06SS/soA1pjc6LqtZLiTzXoMZaO2WBGwOs6yqXfm3h8oCpAAv/f6uv3Fd95qm+uP2tWzn6eH6m3rVLk/ZiR2bMVzlGMO1KPLqnL/unpTQ2xf4iQYXEK2q7KQWhADWMsiYC7T9oV01vl3qFuFXc123Nfrx+3w8p/a/urX3JfUzXovCN519a1pj1mW+3Z40iM194myZ9lnVRlVCrDVXEtnXeEP96+tk5TxZgwcPusoM78lU496ATWEiogDzGV6oPKa4DI9lpHnxr1Zd/PdWSfVrX05p9aVbgWqJgACUl24KjdUfSB8BSzH2AhAHHl2MJfjxUzAWm7wWoqiQWXA6oLHq8CV+aQlzA3mUjoF2/ZHt3FNm5J045jXHGIFkB0Cmsck1ATl7nuxwD0AcClL7HjU/cfaUalhHa2LmPkzKeOA7jYrXJHty6oqgLWoCzHnuoZVXfCdBYt4l8KHUnen6MPntqJeevCGVdWd94SZ1vV4hGOBbWw0XBKqqkmRLWUu/Nbpm//Zi9X2NaSI8q17MMLmrIfffXnsYmLrgdB/9SPQj0A/Av0I9CPQj8A3ZQS+AlB1UxlSgadiq6PMykstUFpMaqiPLijwddlXfwpUAWzaYRD4JQQJwDIsqaDlQGb+jP2c+QpBuDWmtnDRKTfSSJgmQ12lYkOYlQnM1lhjJIKwG17bQYkNCa7H9rMkaBtqcjO7aRcPAKpn5cjqMaeAT1vPxIQIUDCj7koWbEiQKVt8kDVAVpj+o7rzEuAZFFatljWlhk4V7Ik5rH0dEhwqVd7DqujaaZ/AqbQjgbJgS+bTVjRT+qPqDjyFVVXS5/50/Q27KnhEFjlGjif4FOCEAQqjUW6bnrIjL1so4FFuLAAo7FOBWJyD81sB24A0gss46goLwgK6z6o/1ZzJvwW5slxet/WwcbB1xwbObh/X3wKxEqjHWtWA4cSjddSS2Ro88yJANQF9cKwJhWM9arUpasMLiKDXAQKfAzANQg1U69q7S+hknqEQqUd9u7UzQOrojtQYMl9A6uU/02cT6WeYxG79WVMnVgUIhZj1WAGvVQ/sdgJVAUWAqgCANbMCrF4hzXxJEuL96zfbZ8tbAPk32qNHf9MeX8/aTz/GwZlzPNPMyp6xWYesszj1anKk7Je15DgGRIrei60TqKbe1jvGecx4uy7K6ZU91Njms8W8OhCpGw5LXV8Be/l/sa6Oq+7AMUmyLQ01ptWGpoCZgFiAs9IYybCfY63SN9VzsR2JoFnDIcdHx2OHsoCrzr9uMxL4+JqANsZHG1x/AaoAHOtTzzBK+vNvHdoP3n69rV580C6f/3O7N7/GCXjbLuxBDBMWlUKGw56zBXgOOiR7panXdGWLJAVAglTXi/XhAljBYdUdykQ6Widn75QUeID3q3O/ed52L/+x7V/8PE6/ghxZ09ShCuQj/a02MfZPzkph3NKeyvsp93cxibJwSchxrTd7lBORC7v6q94+SRQYeWXMkVKnhtrpELSq8hDsouxAFjvk21m74bXIabm+raZseTY6/rKkgl7l+bKeSrUBqTnDSq7dpDdrAcODbbU0hsq8As1o/ZJ6UtvZsHbtZRxDpbXjpi7Fc+rqaTWXYhrWK5hdny+ZX+em5NhrzKQWS92HrbWvWtdMCRtv6Du8p4Y3F0pyK3MR1p22Taw7195Am2XmdcfYLC5x+oWlT2ItXKey90pAlQJEmTc8qK7J1lMHTuoqTfIuQLU41VQe8NcurKxdV2u9W8uq02/aOAljMVGSIf4dHHX/nmz9e9UD1VePkP6XfgT6EehHoB+BfgS+ESPwFYCq11OAtP7hP9b8CDp9zbpVQcaxjvDIrBps+eXP+F8GuBiW+NcYd8dRihvNpRt6EChrTkMN4F2A6gUBsCY4BlEDsvlhDtIvlWNR2zoFlFr/GQBLBBoDE4GBzCdx3XQOED3nDM+s55OBwixprmMmgRcSP4HB6an1g4JOpHOyDQSuQ4Lm8QSzH9CjklzCt4CNtFCR3QtIFVBXixpNYQ666yJxdN/KmW2PcENgGHMYMRkA9RzDp7NTWtbDMO0ICg2kJrb5EJBHNqokuAMiYSBLxhdMp1eQoWtcbKtW1PJbQeXAIFpX0eCxAqDVIsUvf5e5KeDkuaTOVABE/CtwjtLUsxFQccoaQwkMPMO0y/Dau23cLrLgyJR9/Xi+xfYdefYwhJrI+MEgWw8gS5Qj5fWALtvJjGhptNZYyYPEozbXmE1T40ogTw9WWbQTwK0XUSD1JzCqMNIGzB0ATX3r8WIEQrk4EYvMYsdWJzGi/FNjF+sSrVUljcKyXt6ctmfbM4Dqg/bF6ja+Mm+1R6//x/Zifd7++weAIba7zZoZMSF6VwsiZUGV95YZlcDVNjRKeI9gNfF7jc0rEN6ZKJkQyJjWenRMCpfWek9iIa/VenGLUgbL5vlTJrCSFxuucQmTBlFWDsQG8EqCoU8XK0FQGWyt/Zu+K9asemtuvHeSC9CAqWTA7lfwa32oJkqu6316uahaoCUTJmNn4yvk+f48tB+9PWo//Paddvn0F+36xT/Dtq4BqhuYVesPrbOstXhg3DKf3LsuJIGYoFXeLIwlwE00lf6hyFIzmUxMxsbkSphmXpfBnr7dTi7+knPS+RZQtrlqO9j1zVNqlUl8WLMpSHd56GpcS+RYv4vJmsmKria11Avc+0j7T04wB3K2OmZUea7zMh5fF7NsUovv3IeAS/vq6tzrfSfo09DM+s48+QSvMMX5O4wtjCXgVzWEtfW2xNEgSSCbPAuAa8AYy4oeNI3ifT8bJQPjHnAsuLOlqWy5LYTY74bWSbu0VprzOgqPNbzlGKshni0pCQgjWk/hhbWuSqR1eV55vcwxCbcNn1/CqDouk3kZr3ktiwVy4AVj5XRY18psha1mHd0oLU+NNeBeF2YdhDFlumL7jeevC7Lb8+26lkNPHW3Ev3U+NpSpf1XsYuy/IoD6JNws4uB/joXPbNahvKl9jm1h43n4lDJ5qS+AvGypfBx7mOwA1F722/1D0P/oR6AfgX4E+hHoR+AbNQJfEahW8Fygswuk0xcPE4+0ATj2TjVQMFwoMFsHMViovo/F68kY4IabilQZQSSxbFFcRrFFDwBC9y/YKk6TBEzUPhkQjmcGq9WvcAyleHYOMKBVzJZgb0vGf6AEmGBRk6PxFHkwqGs2t9+pcjWgBYyqgCq1ZJxqTJCs97NBPMzGTkdhzm82p9UFaNea0RkyxlHqMDlbgqTUZHYSNCW9RmAjQPUY0Bn2EsbEOshI+WghYQQuEzunTuwUebBAdQtDYVA7tmbV/pQaPvkzwS5BuOBVUrIjCSVxiEvjOixQCcisck8AYVcL5+8d6eEMHWW/BtBHkBriLIwsn7fVje1wCjeGJRWkKofOzHWgtn4VRfCLl2u7ndSqFrgqxrRmvRx+/aOrpRToK/MNUGUf+Vmy4QBOD0KtaRijnb1VXTfHffDr6Fa1J5m+A5CibQVg6bD8BEXoh3F8jYlO+mZqniTagq2KntbBqdWWtSegU56onDXXoiy05LBbQMJKFsx6RkDBs828/fLyzfbl5h6B/qN25+FfIwm+1f7Lr54BSIbtnATIkL6VCF9Tr2ebooBUa6AZ1JGtkVKTWmDUOUxVncMnDuMcUmvazZGvF9h17kWhBfrzef7O55wjpcIZmpJqF1it0FwQpgmSMl6vQ2mwxkqpUZU1hVFVmSD4L0YVoBDJr4yy+6sxKWOdTuoacGodItwVx5X5t8ulc3RKDep4uIBR3ZJUuml/9c68vffGvD378hdte/UzQOoC599Nu4VjrY7WYVGFJTr0DqjZHqHCEIhajxlg4WXVNUUKHBhTSR7vn2LkjzeD4M+kA0AXJ+CTCxIYJDvSEmpLHePLX7GUfsrSuK7aY1u9yA46UmknA7BDnm/dZ14PMHYde57WyQo+TZod5b3cz96rY54Jwqkdzs+C2rSokbEEiCL1FUgKu8JzWw4QB9xiciOj5ctnjKDRJI8JKmssZSoFrGFzAXFxVyZpZQ9gQazPHOffHs3WtwqKfX1LgbU9YcOgKg22vnaHDZGfASRqPFTA1tvD+vuqm12kh2oxy7ulNarMAc/LDZ9b0VbG1TrD3c6yAOW+q5Vsbd1eKxIctv3ZIOtdXheLryxX9liAnUQeIHIDyF8AuiPNTgKT53HuR4FtcZ++wyoCUrqieN5x7ehh8qyNI7spTeXEXc/c/AvCPpbMC0/RPEpUIghUN/TcVjMQ1UfuegHy0Vu4llf/1Y9APwL9CPQj0I9APwLfnBH4VwDV37+4DkzECgmWK3ItObHqm1qVkxUyVB87vzuJXKrI5nZPbXdjn0H7BSJouIoEpNpn3D6dtVuntJ/RKdRAhmz/4hrpHNFSGhMQQJ/d5cj3yL8DElMrpmRNqRpRVbnwwngp3yXgOrXtTBR0SollPQWcgAPOyt6QMwCbErsVzIQAc356DWNTDPAURCiAM3Cdps8pckFYC9FdmEuCKVvQjGBUD0oFZWo0HRHQEcwPMVSyB+WAID3taXjNINzWE0MCRFt4yOJmtAjEhhw/rrsCRg/XAVJiRBgyA2qBYkrFEjzG9KjwWIHLTI1sj7Ljrrax4vGq0cx7Br5+tig+GZ4A1YDXko2G1wyt6X7LGimglGsImLZVjWBKby0PzhyUw6ygquonA3mPgDbsrBE33zlX58Hg08kCrN7gAHxDmxHfEpRgQjW4+BtqUr+bMTXg3cOkHi5/xbaEt/ZMlCbyK3SZoBvOJjpqvn2vA8WpcS1dK8cMVQSIuExri83hrK1jSARfw98vNxft5y/eaU9W90hW3G3n9/592wwetv/6yyeR7J7PMQ2jVvJGh16OpbGS1zRiPc0x+qq6U8bSGmYBmqflvHrp/Kdq9fyICQPNabpbkYDb/cUVmnGylY3DFZAaZrkYJO+VkqPKBEcEHJCqY7HTa3saJb8yqcf52OnsyxgcgekSifDKVjQBo6wrmFjZ+2pTo1RV4CpgE7gqzXXd2h5HAGXrmSVgnIQOwOnu6a79p+/dbu8+GLYXX/68nSx/Qh/VBc6/K94vGbKGPck/2HpkQi0l95QCzhQVxwm2gEfm/ii9LcqYtVCMWpxy05qF/Tlx1qy6Bqb328mdHzFGoCt6hwqOdkiQF/RzXS2Qa+fZUIky6zTXJIl21CGvMTay/t36VE2FhE5uq7xbcJg6WZ9l1tADyG055UVsbwC4KDpMKsm2jgcyrW4rcFQ+rCy4Gz+TDjF4kjGG1VSiy9h6X8b0h/VgX9cNibgqyRbMWx9r/1PlyybUcjNyX1rra2IF2SvPqg2GSRtcfUsci3lZzl2W2kFcpDVN1fZbcqFJlHWtjC7y3mtY1ZRU+MAwC2ENK9Mhcyp4Hph8sRbVh0sSStXbd3EFUF8CUl9Sz71E2gyoFqRGoh2YLki2luCkXbJONsyF3Gf+LUhyphx6fdYr7732/vPfDE/BOn5e839xQ/aYPrdY1TaqyRMJ9pwu1+yj5nMf8Os9bBLBhGeeErmnlq6DV4nVbnH1P/oR6EegH4F+BPoR6EfgGzEC/0agerxGd2MTepucyovqDKqLo9GSYfWRSTV46IJ2Ag+lsWNqmeaEErNYbSgFU+wFC0MfyjNoUGtQxRs2d9dJd0lt1Q4WSEiri+jt2/N26wLQYAALeJpOBU4axRjQACL48BQmdTqj5hXnX42MlJ8afNuf1ZpCDVBG1gjaAoIA1nYTUyKr+YVyXwOoWbZrsBgyKAGPcbRVWCn4k+FFXox0bn4Km0OdmPI+Ad4E6eNwsCSQ07dSJ15lojImtsqBpQ2IJVyDtR3bu5WhlBNITWrFavlM5LUG2bJ/pXoM0PSnzFvkv5xM3EmN5wupFkgVrAoUAhxL/hhw+UqyGyyXoNtrixTYsJKD/z4HnmN0+413ktuLXMP+1vmEtQUIFCtWzHvOxGsJGS9g8QQLqeWqOtB2YjubwS22IeBExtcmtDo5/yEg5Ftsz4TIli1+W2wq71foLGBT8h30XeWxHaUcCXBahFQgG9DcGa2cEEjvdwDdnRJPZJewsNZprmBnNwT2LzG9+dWL77TP1w9Ymffa2Z1/Tznqm+2/v/9lu8Qt9Ryr24F9W2XBQen2UZ2SGdH0yJpV63urzrQzoOKclPYGlAbFe2rFDqYWOGyjSQcTFO6jQFtyIAnEa/6UF9eAFuiMYZDYW4MgpbqaHSnvZTtrVa1LdXO3c91Ua5bqoWormxVOreJR29OEKVMGm7EsF+HIJgUEImt73bI6BSWu1QnregZwmrC27wNU/+5PH7S37gAOnv4DQPV/YKTEfQ34iRO3p83Y2FbmBCb1gBFaWFPGquoxXUc6dPGaaKmTcJ7EcUgFhOdR6+eVdNpfrCXv3HPbmPY1F+/xsLiTcTw4ly8+bssvf4zh0LPcG5HMRgZsGykYWCXxPqdYD6PRVT63Y+5vkO4Xc+25WMMJOI+M2HmwRIDWRrZysd6e9ybjF3nu2D90S0Lt6Bxehk1cNzvbCjgd//T15dljckdVhwyjwFlj3Y7x9P5Ij9uuhVCAYjC7iQvbT8moCnqpywQsrmPGRLKQG9FEiPeqMu0NoHSrGlcoqLESLKiqEw2jrq44T1nMPGeEgqo1ijmttkiMoWw+iRedqPfsqFyii8Hl0Iwr7LPrkEHdst5MjqT21npilQRc1Mb71lmMBNr17P1mTSmJFVa5gPVAsqFu25L7Klo3mWTqzhWwZ7wEqvDWKRDZMj8FzmvfsqprrJUQvkdEXP/y0BeZn7VFl8HLU6J74OT3/qsfgX4E+hHoR6AfgX4Evq4j8AcEqkqAabsQCbAgQpYr/FtAV2pXYRymBCg2j1EuNxeMCWxSl2RIolWGDRG27TaM1Rzgop/jWIaKgHZJkLXZGKDJTKwJ5nEJvjVtZ3PchQnuDaZmSBAPAC2NkgIaZLlgu8YCWP43pp3GyD6OBFe6laYGKo6fhfASBAf8uW0BsaHsoaCHAFSWY2DPztQmVtBjzaLvz3Q3nVMnR03Xhj6cY/tMzvSltD1Jx5zhImpPRMHamPMf6+opk2rNJ/uWcTu2tBDnKJn0RetEC3oq9fRvWZcSySZQ64CfJYeeVjEq5Qx87KXqhuUkW/JR2dMApm57mZoxoP5IoB5BqcAn4+B3B1QzryEtS+qbYFdCSXLMGkP36fHqpOvvOlyB1Egma6xjsGIA61vM+QFHZ5rQtsGd/5BeqzFfEaAIUpH7BjgdZbMBMsVcdQWyXWKkY95imORFmgSoY+b6lbruYG51mVU+S7JiDUBab66RAMMKLmftN4tvBag+3b5Bi6MftYtb324/++hJe3YFnzMBaHmurlAQh06/Mxh7e6lOlf5yjBB+gmmGQ1ZVVl6gmrYp4aqPtcbFvJYXlMw8Unbrf2XLMyZlQpN19HsmS0dX4GI/GfoAN9ejBkAl75VBi8zdfpuA0WO/1BWoLUY3AlaY1AVFrTHDkokNZV+MrcykDFh4MN7bAuZPSEKdYpJ0Tu3pHEWAY/v6+ab93Q9eb6+d07/z+X9pJ6sPqE3lWgCpMUSzZQ/jYvIjEl1AvompkzG/B6FzXwjWXcAmEDx+8IT3ahm3ndguxZpnT5p76MiQpxdpBpt9AFJPbv85P++GWXU9ri9/255/8t/a8gqZuIymYAv5tveR92I0ILSaSh5FBhO2shaqoFSG1ZpU61pNpPic4hkEA29NqaZPE+p0R+Nnkf57bl7CTXqlov5Iu5y6OZSUV6m0+4V3tK8zYH+PXHdD2xrzA86TjK8wK0ZcUQsItWThleGWCiTPHVhYQaPXuSKBJ3Aecd9UbXolQSLv5T+pd2XOlUCvVxo9+dO6znruFaMOMPT6I+8vdYhyYs/dftQaJVmrLxjUYXjrs1jHZPcFs7tcsY6ou09bKBNhPrdsQcPxlfcCc7O+SOfkAbXkeso8SaWNT7KqS7eNT55iVbCb57aAes01vOBdOPq8nwr+GGuVzHeLZ7D/9hS0NR1UzsF5nmdfBVv7r34E+hHoR6AfgX4E+hH4ZozAvwBU///gWAOCrr4s4ewRThlymPW2cYDNCAgTCLAmBHbnvCOLaMYc0Vx+T8uLsBfl5WhArhmN0sfTM+pMaX66vMZwBybgxh6PhCsCQeIymE8MlWSz+N8c6mZ6amBj8ALYnAmyOFaMQ4AP1MzN6e2oS+8UudtEJtbgMu6emqDYbkTnVoJIDZI4R+vyBBK2WBH0hWnUSKVzm5SdE1yMZU+VD4ah0YQJ+fAEkyg+tyEw9jymHN8gSqA5nl5GkndQOkhbmrEgNvV6Mhpub80qQJbdGfgVI9qBn0g/Q0+8Apu+F5DagcP0UWUcUvPKuabVSPZeQFJXz4DR1EDav1P5o4xohYyR9cp+egi+MwSh+Ty2zGjVtwq6E5h2jMjRAdXaXQPMuBZ7PK8joWd9dbix/siL7gsgQ+uRAQxmm9zluIBBo+jr37T94tcBTXV5HTIO+Fb+2UF25ZVhTj1vEyIG+35CaWJXCylLBSg9IB0+BrVKxbebBYBh3Zb78/aFfVSv79NH9VF7sn7UZrf/ot27/9324eeP2xfPdRe9zbUDVl3HjK1mXILUOetQcy/tkYKnOnl06lVTB23w3vVRlcsluTLiPZMq28ynhqqyrCZ4nHPrkKuW2vj7yLBW+xpVzLJbNa/VJ7XYsA2/rCNxLgCreZJsl0oDpb8LwKivu4/L5bYpAz6ytYIf2V6Z1/RTBUG5XrN/wK111TNMes7pj3rOzwFs2Fu3d+1v//T19mB+hfnu37fR+kOM0KgTB6ROBDkkmk5inOS6QZ6bKeQiJzj2poWQIBsgcaOUm7kSkDo7vpYkRK3bQQyP/L1AtJxa2HXmMkZPvjm624Z3/gxzoAf1UbTcq6vP2uUXf48UFum2AK8zVLKuVOh0Qz15zL/SL9SxVS3huPtcYOyQ+rr2p0h/w8CnYMCSB+tMaZ+jMkLQLqAVBMOsFlSU7aYdi1JhakQdQ83ZlBELUgXi2zX1nCgwdNWVXU76ogPKLuusZRlP96sjsnMdFl1W0+P53Kp2OENN5lKacEzUcO4ASHvIljqEZAylDZq8rWGcbVkkQJZp3ZGssP9sQB3PsQHJkhva1PgsynPCCxJawpIeAMyyssV2AjWX9Dt9bu0un2db2f1cq092fl8JbGvWytOXCywvYOtIrVn1zq4kWlzCkxjR8b1k6Aqu6Q4VBnYKo62CRVMltxOqIoDmL5OCOckcpVyVC/RX+YlpUMe8/+pHoB+BfgT6EehHoB+Bb8II/AtI9AgrjtDif3VJBgMAyEj1DCf8jGxJtaXRJMVgwbAhcleDBlkIfodzgFEF4FlzljAFiSDfU/bjXxBU7fQW3VEkAAAgAElEQVQccIfM0j6lK4EqoE4Ap5OlBkRDTY7myu80tWG/BP5nM01aAJNhLWHSkAduCdT2SjRhSWcAVWswZ6kNNaCr1hwGV9aXTdIjUwddz7bkutaVDjGP8bj2BdUoJWZMueIC1SPY2gH7tt7OWkWve0J/yQm1q7KuqcGy7QtMroYo45FAVXBxEWZSx9+RxjNiq2xPSKd5SupXZX9KDniEeont+cvgv1qLHCGoLwqSHPP6PYCtM0KqF6oO1ilKW5Vsr7uy29U8h9HVaTS1dDITssKeu7V0BZADdsPaCmKVKHfH8oegqQNDx/1F+idgDkNc51HlmbzGjoYX71StIeZKJ9SnBocIUBe/YZMKTKvuVTq3Kt+qsST7c7/WVAao+obBdQEapZYFv/lKLavuOqxXgZ7vwEpt17BFbL+ECftscd4+uPpW+5Ia1Ze724Dnv2qvv/Yn7cMvnrePHl8RnN9KH9+x7DyB9QTWf0Zf1SmS9SQVlGiabBGEsp7Gal+7K9ZwKeQnx04d69hkjUJYQUwI9JJ288fI91l/CeJDrrsOaswy5dYceo0SjTKrEpIaQuliLFDlqIJTa1V1vfV33xfIhiHl7+sl127NpKudud4CaAW2gtWwszBi1b9U0CaDDvgkgXKKgdkc4HY6vGp/BIH5t3/6WrszedFWT/9bm27fh3H1HrUGmnVMIufEtQRoPRHgWyM8xqDIonETPi6iUJGCIBhAvwUyGgLxelpcsY3MerWP8e6yvrUSDs6ldbRJ3igHnt5ug7t/yWce8KdrgHFYft5ePv77trn6bUnoY76mmZLsp/WorkiAN/v0ueU8CqI2mB9tqUc1kTQGYN5osMT57HgGeNp1H8M2UrsrwJUhLedt14aS67McZ7Pl+SX4QvIfpUSSKtbFy3BiKmSbGWtGO6VGJbzsE6sCIk1Z2LbaTFm7ugOYKjU+9ru19lXJ7YgSh8iETcjYa9XPAM5bSgtkVa2Rtaercm9SfhoyOceMm+Za66VjwVMcp/TxzKQcY87nZYKtQVeZ7fipbPF1XbOX1KxuLjVLovae57KzZ99a60t99glEd97f/LQeeGrLndy38ur4AjAW9lONlD53agn7Xf+O0xVvfRoIS49VatCFnNa5FgSt5jce1VrX+qSlGfWsPD5nqu5ZVrV7NhwfdN0r/Y9+BPoR6EegH4F+BPoR+HqNwL8AVP+lk/XjBuACBoGAbKFBHBK5vC6MMggnkCdmmIY5VdJl2Im5EUHDnABP1Z5VRcZnBuJwp3wezuoU2SDuqkru3Of1FS6dZPLPaA0yA5xOqDs9OxfY2QvTnpaaKvEeoHViLxcYzr37h1FQMnigHcYp/VxkRgYEbad8dqw5TMKlYhFSO+Z5EFRPkXTaU1VWL+YeBKInfM4gVkY1AVFcSItVFoDMZ16PcmJb8LCP2TWSUK/H8WA/BIojAt4h+/Gnn98TKGv+M7Lub0KrFUcuLr5ldCSwFXn52ZInHxmXIpDcMPgyoLDjtPk7jKhMmNLXMBUaNVXto6/H4TQmR8U6xGk0CK+kviXfK/BkABwJo2OnZDvXXdvIrB7rVyMB5rUAMfFgFy4GpAlu08u1ZK8JInOxojKSG7e/30b3/x0XDTAUhCpbvf4YGoUQ1eNZi+pBCwFzUJuZVh2qr2UFyQj5t0dQFhhKTVrKbRykziHYcbLnY8ANokQK7rYwibKMG4Lw50gxf/Hi3fYprOrz7a22n/+ovfXWe+2Tp+v2i0+eE3gDTGVRNbwCeNlT9XQKU8T30H6vXJi1pwLUgFUXXcd8pt45F6J824RBtVCp1jZe39FAqeTr7kdg4EdiIiaSzehVyiEGOZGzloRTMOm3IDQsaICqjq7Kf8sBOACWbZRrrnktjFNYLeCfrsHpPSrwhY2z/hD2baBMupYbSgFAKomZCS1k5khf370/bP/HHz9oF6PHbf3lf23nNx/CLsumWtetwy3XH9tgJLZ8x+V3CnADpAdlqyM/XpS65R2A54bvHeCC41sX6jrduz5tWOycRrZq4a0SAOfddjsysEp+uQ/ptTs+fw/Q+ka2d92uF1+2F5/9P+368lOY1Xqe7Lay9rK6JqB0nkXFIBmf/9lLVgmpxknsm0PvcPSOgtuEFImK+RQDMACsfwscU9ea+7RYzu3uVsyJMq+aDuU8ed37Pu7bfNZaTthR1/EJQC+mS1yn9aiC4jKz8tpMOFgHawsZTbcEpQJNnpjMb1pKcV/YmzX3BYAw2N260twnugJ3QFDH3zUQj90KWF1jK1oYyaBHKmwCi+SLSSXdhaMg0W0YcKpaQ4C8Fehi2LResC/MoJTx+lzZc94oi2PwlXs9LbrCUedfBQ28/NeiZLuAbfZ9kzY2AnLlx2nIlGe7c6BNkmDVe3zKvq+ZY9wAUhri00uQqviXqtwA+kqWupotSbFUw2eH8LYa4vRf/Qj0I9CPQD8C/Qj0I/D1H4F/I1D1AotBrcDAL4FIXEISYNQrmBHJOsVIyWBlD0gl9AM8nBEQ6d64gaUoDtbqTwIKgvZz60kjzSXLjnvvcnlOgCMgIEiGbp2fzcj6d0YvBjVIL9PXk0BmBns6JFDeE9BsCMYEXEpnAyTSGxVmdQYbaxgjkDDo7no2amAio6oJk+zollYlYVbjCiqTUSZDAWm5Plnikm/OAMpb2zMIMmUOqOUbjxfFyCqBjCGNIFUTExkBz1EjFEGhr9t3UFBaMKTqSwWEgtu6hoDKMDLGtYJPXgtQVQL7O6BqjJu3ZK9keMNYyL4a4ApUDTit7VVeXGF54KN1xGFTBaUFiv09sjyBbq4hlZ7Frub8ilkVVFWtY3BZt08BamL3yCKzP9t4ZBsDa5ipO99Hrklt4YQaQ/6WPT1cfYhe/HHOPVcF41PrTTQGGGCOT0wmBAQARCJbdKcG9RX0Zz9hUDtpsOA0hkrsL4wq2+MynPo9wMFapoltXiKN/M3lG7Snedg+Xd5Hcf5ee/vtH7anWJT+7KOn7Zr6vCly9IlsIfM6GSPfhsVX+jtisASdfo8ZD6XAI84nPVEzno6hrHRVH/olyJzYnkaQz98x0uIUA1S9FM9Y8NuZKfm36zRMuuE3IEMgqvQ3Ks2YJ1UfVH/KoOoYLVDVuVVQXoC0PuP27svhSF1rpPJVk7oT9MF03jAurnzX45wWUTMSLVPkrlSPt+89mra/e+8BHt6wlU//73Z681sYZh2vlZwyT96Y3puTM9YHSQh7qVLnm+bAspcmHAKWu4emP+3JiRxbU6TUawbwFHPuWgjD7gdEXgIRa0l9XagCe7zbAnSpVZ3CrI4nJD9UTPCt/PfFZz9uixdPqUm2ztM1JPM3j9S1WuMU2+kxTWXJ5sbt2Lv35iJ1rAJMDdPGuh9PdI+m/cvx8wFm1nAKKKsHq2zmAGmxNfFbwK5Mq4DwBHAto78HgGYte486JzGES5Vl2sh4fQPkwu7zJkZQypVd84BLgGok8pYl0Jv64H1mOUUkDKwyHa7tt+pT2bEBBKc2m5pSW+gsqU9d29pohYQ69cI1FybMXJsbSGuVF9Vax/u+kmY+EzcralAvYYQp+bZVTTHRWhrZJkkptcCQ9cb572LQBtCOqsJXK4GWBEzgprynv5WlkveHYl01NkP3o6M375FWCjTNEzj3UTW7qfIRwW7J7IdeY/aTu4T/+t1/9SPQj0A/Av0I9CPQj8A3YQT+AEDVyzTMoNclgLRqgY4Z62K2/FLQZZ9SZZnjk6t2RnAxI9BS/ls1Ssh2s1WB1SGGOnNr3OyvqnyXXqobmI0TXXwFRgDbABwAqyYsgoTpnDfQGoa3Td2gNYBk9cn6yxYOJ8vUEQ4GAE8lZrANnp+s1+mp9aVlQmO9lw7BggyBl+DqAAMywfzE6Mp2IJGXCjpScSUIrPYaOuZ6yYZfsi0DHX6R754pg+TYsiMGtiPkwH4ZqIadgYG19Y0yX8MwJb+2fQggltkgSJZ5SyKgY1AT2MeYx1o6YaNmJx0I8xxkWwRIOq3K8vle3EA7YGwQHHCpUO8Imbw2wRHjlRrVAj4ByDokO5eyk7lGa407uaqAtds+ssccvwOqkSoaKVbtn2MgOzxwDAESw3s/bMNb7/IyDFuYNYLOy/fpPPMZhyTQj6uQUbPMWqiusGeeT9UJi4C4RiWggtksuVra1u+96q+a4lvAqUA1gy64YQxS34j8VfYLeaNGQy+ov/vk+mG72t9rHy0etmeHP2vvvP0XjNKw/dP7X7Qn9JocU18508QLoDoakzRhbQo2JzFUcsy7XrWCTlUEMqxB/1VL7HjIOCV5w+saMjlwJhSSnDDZoZRTF1ddgEUsfMU/yjstzGmByrV9UmXNurWhvFfGS+DgezK2Sj2jXuC1JahVAJvT4HhbZJxKOGVhBbDFzgM+2E6wIePne5p/jZHMz7gJJ/w+iVnSVfvzt+btb//4bjvdf9Tak/+zTXeP2YYxivtxzfmJjOoMoOp9i/NvG52lvvEENn2Q/kbH8/HyvKe4YKXAyFL3glaZVbdJQqbkqlmQkW9XLauA7AYAa3/cG69XRg+QOoOtn8wedsw0Wy+v2/PPftKunv6Gz5MYY39bWtXYH7X60lat6lbwCihVmpzkUiS4MuDWJ6sDqeSR6ogIBqJekJF0vWqQJbDKKEfVkWuUcRQ8cTzdyg8mGHKNKjE0bHI/5eicuxv20uXv5VoH6zrIedqKi+ejKgHvufQt5pl6gyS5WhLV8yq9ZdlX8Lw8pBJwgK0Sao3PZG/XJPN0vd6sgYCshciWPQ+vhvO2hnV1hdS4BCUKn7n9cDtGQeK+rp9IgssE625MczFJcTa2Rl1HAc/DRjHVACi9rPL8SJslPQm4QGGnqTs6x+ZppIrlOhyt/6o4HyZ7kEnXvxgZUx0QrKvV40AzvhvGY8t4eKkyr+MYNvnk89nlM7c8APqvfgT6EehHoB+BfgT6Efj6j8AfAKi6CwGbIBWGIHlwwwJ9fIVZhlrVekbWVbg0AqimqTuBluDUJvCGRHqlwlElAJlTl3qOxHdP4LRbE4DIUMFwnl7oH0mws6YmFWAwQDo4xk10Mp23CTJhcYx9+zynMk0i8Il/BkEVjsDzedl5aJIka+r7BkQTWmkM6fmoq+YBSZ49WCewCoLTE1g2gaT1du73pqt3jNES0dzUFhvpnUjwjvNnfCoj6SxGWfZzOuPYuAKnBhHgLYj1K78DSnfWmgmIA2jW5QBMUBog28lIU2/asQxhMP3TQFRoH6mcQO53xjORLQMOwqoKHAXmYWqj6y2waI1uB+o0LvF9zZAKgFYQXoZL3TwrB5bVEuTyUmTUYZbZbxjfOkRAqycYglPDl3IrFlBnzAXf04s2uvMDWop8n53YT1KpNVLPq18CUj8lUFZ2rdyz5MLuSwloQFoX/mcBKwsV6NB+I8Y61jQCjlLLmtY1HYtahXui3LDPB7dnv9kGsLJTBgpAWGAY9HwzaZ9evdZe3tyFVb3VPt/9oL351l9R/zxuP/7Vl+0LfFtcd1NAquc+BHwJWGUQZ65JQGdcTxkMpb+epw7UtrHpEHyuR0AiCBmxhgR1AhyZIL9GSoEZK/ejEVPATweG/D2jHgZUo6SS+mZJcE222JEtDcDx/YC2+l6QuBGsWsOolFbAmppUPq4TsODW3wMhrEMU9MnIdcyYrWnO4p5ND1WUAheTRfvRO2ft3/3ROQD117je/GcY1S9gVE3cKLUvhQE3GYklzJOU/g6oPx4DWk2iKFcNdC+pbS4y8mmTEslKZL72yICh7wJMQZCVhJCR7ObS+Xbu90iGb7yOOASbrGD+kZPPAavD2d2AOq9vs7zEYOmf2tWz95G2muCiURZJHOW/Na6AvsjyPX/Pp6t3DJBUHVJmZ2O+S21QSZyqbHXNC8gKnCoBlgkt860yQoqBk7IHz59EgEynMljvnbxPrWt8jXimqGKohJv1rd5LJNssVRDSJXPhmAnaAHLIc7MSZBpJukUa7FqI5Luk34L4DSyq7KigdoeZ1tZnLSoDDbQyluzCMaxrwxIPgnp9ueAwPM/INAqAdQhWGn35JWzoZceDek/wfFtizhRnacE4F23CY6c5lZWmXTJJVlwoi6ajpMCu16wB5cMjJL+u8mJETfaMdE/ujO/GKlZyZyn3ZfzY15Kf+hJ7/bY0M4GoDqDUImXn1H/1I9CPQD8C/Qj0I9CPwDdjBP5AQFWQpGQOpgRRLx0GA4KuCXbK5sYAocRXCaFgInToHcCunfmbbBjvC2OFrgZdZ9SSXtwioCLYWV7LbBDeADKtKz0lSD5QQ2jtm0BsCFCZzDG3AUScYO6yRe5r3aeOtGOkt+nzZ7hFTeEFzKmGRmvcM42n5oBVW0wYxowAqoJUq2RnMKNjAqwZ4Cu1mYaQ6VEYYWEkkoIoz9jgSTCbb90y7SlqXV4CVGW2SIk57jw9VSs2jUmSYJOgT2Bq0CeDkpYXBlnja8DOIiA3JkWCQCPhwjAVvuU1T0TzlkTPHXwTAbmhDLSMVQXH9VP5YLGQyvdGGiqFka1aOcFqMUAFQiNZ7GoiA1oDmAo4lny4mJEiXMvEKMcK6DK4rGA7EsLUp+pqS6A6fy3OrMPzt0rCaFNJQOr+8leA1E8CXjJQrpswcu7MOsWudUXqamtNpdWJ21qfCDMqO6q5VgC5bJk0UOrzBCAlj5YaEtCEtQuYLonpDYH6gs2fCVSXr1Gfere9gL36ePNee/DaX7f7ty7ajz942j59RjIBMyDb1HhuQ5hfpd2CTMFq+uVyDVNrpsPi8zqHsmbT9+KIGkDapQkyt5XIUN7rnxPZVEF9mFjNeY6wh9N3koJbHVcZ1TI/qsQQoAEgIhvq38p+NVPKiJEwuFxomlNgTPApGHV7ga5mOkegqtutINb92oczpjVKrEl4zEmkTLjXLpDX35mt24/evd/+5A1UELtfwaj+XygmHperNjWOOtEq0Ua/z0XBItqShr61cfxNMkIWuWBqFk1WoOvWOfSL68qY8asaVJi/w5L5kkGPdNb7XTArGNNwiHUkQApbV3W2W8ZiOLrV5ve+10az1wLi04d2d9lefPrT9vSzz7l2QGqeBd3YcD97HpGyRkruOlbBcRx7XohhUt2XAandT+vUdzsdjavu1/1mnVl7uoWl1R1YFUZ6rHbAMPWcHttaWQCnJkjMS1y1TXrtqccfsGbVnfB8MblmciWmSbzq71khHotz8ZmQ90nEaHx0ALSGzZUtB4AurmRSyzlZhe7WtkRKk0n2aKhl3sNzBMNGMm0f3u21Y+s9qQxYIyXnZULrH9YYQFVTuBmycO9/W9VsmCvrcn0cWSct+5knvDLirCiSKHHwlWn12n0FOTHvU+wQ66NyNDCdWKA1Sg3mfMK5ukL8V0aGdQFQvQro9d8Y11QpQOp5Vt7A/Vc/Av0I9CPQj0A/Av0IfHNG4A8AVL1YQwgB3mmA6pyQYIbJyhUBkUFD8W0aX8DCEEAV02rgMabJx5hPEsx2oMNXhwRq57inntHFwkDWzP8a9mtySusagmIqnCgvPAUU4MQJS4rhKgAREXGMfGhbo1yXIDFA9BymzDpV2AvllbdOlRLrtGvdnDWrgugCDGnfEJbDOkPNlACY7DSlX24bdjIHSfAoKyg4VZqrQ7BBlEGphjhDti1Ty6o7HMM6zaYypVXTKaMqUyLTkFpVgi4DSgNIGR9ldSOBqiyOrNoRoMpAdeeqVLmi93gCVSCtoQuBn6AkdaUYQRlAxznYutaC5HVcgGn1gpWJqXOyFU+FdVV3m2PZ7sKYnG2rTrajSmMYU87CYYoDTPmwb+f3qmHNecEQ+aZjNj5/ByaVetT5I4YHUyrZTwDD4eoDguDngVoG4qUXVr5sYC5rKhNXjqth6MKOCL7NDPCCAy4bZGLEcx/AhglmXFuyZGFWBa1+w1YnEpeVJGDWvEdWFaC6JjJ/SVD/+fJBe7Z70L5c32kfrb7b7j766/bw3pvtpx+9aB99DtfDOU0mJGcEDYAwWVHnynXi+haAnSJNF6jKiIZRhV0dkvCIu6sJiAAb2aZy6D3WBBewLTZbabrrMQw22wZ81aUnIPezmkAJJvQV8no21ht2fVTXmt6kFtW6TVhTFAqaLwlWTY4oCZVlW+v4KoPagT4Bq68LAsdZF9x3jKPJDcHq2fiy3aPO+zZKgR999/X2vdfG7XT3y3aC9Pdi+BL2WJCqZJZxicMvABXjKbIUXAhJFGu2O1lwLibX5jzK/AtukQd37PK+Y/SzOD1h+t3uN5gYKQkWqMoYCj5hJssp2Juv2PMb2cIAbuShk1vt7O732mD2KKxiWvngJvT88w/bsy9+G9nr0P7K6Z9q25q63yKDlYlNUqcWeIzUsrwFRM63SSWPKeELW2ztuWDMfSThZA1tZ97ksyIGTu5JoG1CxxWg5Fdpsevf+uq6n+xpesJzbEhyoKThVfJQrGhJxr3kcgh27Xv+vuc18HvqUmVxK1nhc2a9tBertb4+ezpn3+S9TOIooXYuRu2aROEVbKvrYq9kGF3v6nLD60I/n00844KROV/mJs7MJi59DmfNrDFWkpWvZIJfMtS6rCsGvuHcY6TUgVT7rV6TkFKXsza5xPu6HJRxEveCpQXxCuYZKbDO/1AKALCfx/m3nml5dhwZ+qRMezY1Q9N/9SPQj0A/Av0I9CPwDRmBPwBQrbpLAaruv7KRQ2rXZodFQCrclqEFwYwCLL9lDey/5+sYJvEe1X2KVxNYVs4ckGrAT52o2+nWO5qRPZ8DUgF7qltXLzgW8rcR2fspKsKhLRkEbrbOsNE7dVojTJf8tlZK8DkBiJ2dXRNAcxz2OYDlkZUcwVaMBFHJvVddp3I3AebEoJBgfcb2B0DSHoZ0wucEb4arAgsZL4NCgz+z/7a3Mb4WNKbW0Fepj9X91/o+AYrMhqyqwdNgIAPoSHVumwmwZCyLvXK8AtYC9DR28ZxhKpQPdxK9BKmBOp6H0a9tTwz+lSyWxLeI0ZIXRqYYhrUAkK8Xe1tJBGvzrLHznNKHlsA3YFSgKviU1fCIYXQrFWFIH4OVvFcY2jHM+wH7gLWzt9vk/l+3E+oFDUBjhtSB1MPNy8yTX45ZILggNqybYFRQezTtKq4kbW7cj8c0qjcS7wDuUVZZEbzL69inUwYbd+XUYbJfzXrCyglUYZMAP1fILJ+taU1zc7v9hlrVj1Zvt1v3f9TuP/h++/Xj6/bBp0/Dlh8Aw7ammQPKlKoKvmZQp172mHMPG4rcV7B6BKph6ABISXCkMW2lSgL4/T1zo1LA5IGMXrF6rrVXcuqg/xqjoyOw4Xq1pkGiGca05L8L2ERZV4HrMrLfqm1dAljjEgxw2TJmbruSXZUxC2AS3BVwDXsuoOI1nagFAKf0D73Dmr5DneLf/PGb7bsPAea799vg2X9ut2jZYt3uULDKHAtUT6hJDVDl9bSpCUjNXRQgaGIj8uKY5pjt0cm7q0M+DpCDVXbSSSwclmiwNVxCEiyLqvRbVtwa1ezLvqTWSsLsKen1Gk+GF2129702Pn3QGQsBmgCzz774RXv++APOgzpQrtE6VOs9feCYTArItJa8A5nHc/ZcbKrlbHivCW53mB1F/i5oDAh3zAWfJiSqF231atVAyXmT/Zed9MHhOLgOBNzFxg4646aYRjGvqkIik43br/eH29dn48ek6iP9XE1c2Uam6kxlWGMgrBnR2t9dRxo52Z6Jc2TcnWs/U9oK1gRtc67ssUoSwCLnG+7Rl5+t24J2NMryh9QrH/tV75aMJepszZpO0mPZedDAy7IKHKY1kkpyi2Pz+iotY+rL7QSpdKRF3mvNvkZKMqGO0pB/YfxvKSkmUeXYz1igapIGhphPv0yFaz2NfI51CyXP074+tRvo/kc/Av0I9CPQj0A/At+QEfg3AlVZxGK4BKjl/GtYoX3FIrKu1Fzxv/TDM6RQ+kUQInNqhhyoGblv1bBWixGZvHkCcwMmA55RO79FG4gzW2RUGw+bzd/wrSx1OGMf1KcOcRnVvChySBlV/j6knhSGFGZHOe3p6UvYTU2ECJZxHxUc2OfUwC94zWAT4Jp2NtZEWV9K8DknwN7vMYyCJZHpMsIXQKQWkZ/pTSgw091YTJXwtFpuyLSMBdrTRbGtAo70Ui2AOsRcSfmirXEEpgamMUdxZJX9JUhXOih4LpOmAEflgEdGVZLwFTBWmud5Wc2r2Np2Mhr2CDI7AHi0BM6Il3mTI5D6SOsWCbRlU9y/0r2wvs5JGOFQefm/HHJNbUlYjSMF1MEa/LSfrMd1bYzpkTrROAmQKjN9kE3dPW+HlxgnyWjKsikRDRj3pwMpGJSRKuaqflHW14HlaI09c6mtkg5Wn9ZuaSunLO1xSYB3WJOqcwTMZOiCa2XlBDpKHmUbCcIJtF8i+72Gkfrg5f32/uKdNr/zF/RSfa998XKH8+/jGC+RwiABwQoGjKavqu1YOH8UrzFWitGO7DzvT5QDdxLeWmqa8NQ2x9JVAazru1hqpb8lG87VHIGsyZvUYzqn/y977+FkS55c5/26+9r2/fwbP2uwu1wDgiBBUhQFRSik/1xBiiRIiCBBgGtmd+zuzDPtrm+j7ztZd2YAgSAWVAiDiLpverr72qqsX1XnyXPypEUVj3B2Mcl9pLwCEG6yrTNcWTO+hmO0QN65YG6IM1bX9nEKbAWrgriOVVX2aXByX1hXJd1ldRPDrphpeU4s2zGFo8ecl//0e2+2984Ar7cftN2Lf9X2cacdYSi1hxvyAKdfmXPnpwpS7/mySJSRRN1ZF7p+e0ByzrBug9hlDrtezgC+Osa1BjQi4ljShH6/Yh2trnkMIx2BudLfPE9WUvBajN6tLDGATbB6+Pg7Aav2fjp2ZY1k+OLlhxgs0SONFPwGV94VX9U3rkmXcXd+quenxQPXnEDTvla32YJYmZF5VLJWLchxHO1RFcDmfGsrs0oAACAASURBVKf3fI/vmYdq0U6Zb8617iATh8TYQoor2z70buSSIXE/XLg7Oaa6Clvco4CXc9LzwwKDmLKKVh6/G1ys1ytYSvpePV+MyXIp6GZfAPXrGZ2dKn8dF+SKCktvkULZsHN3AZZ6Bdxf4wFAT+qvWRusK8fQDPbthed34njDPFWvU3dKh2FqPYWzY5x7uv6u01Nf/fnuxYLnqLDJlYTtxn87fz0skEVPkaKXfzcoXMadIPoPrsl6ASw7mOq6Zxnwimv+r62SzsI1aMz3Lkfg+nkLi7MJ/a2PQB+BPgJ9BPoI9BH4BkdAUZVQhE00LajJdsXvePvr/qj7nAx3yfMLsPoKu4o09ZFtCzTl94JtAawkD3Cd6cMrM6WaixfxXGckY54ss7dDkqmsTHnZEFB2uC+bQxJDcq8Lp3LHKSZFo6nyVucz0sdK39YOUkldMZUE2w/rHFRlcnuYOO3BAo0nMkQA1a7ndLCnxNYEuJLlEVJGQZE9qiMkd2M+a0iyfLvGLOb+KPI+k7tdmNMxbIIgfbMpUJpuKmmvzFSUBTWnRqYGOB7BcMqwhREFGAqc93BM3WM8TMn6QjvGDEWg7P4ojRS8msen9ywJsrJgQa6ANHlpeQQ5O9FtEMACBO7ukFrGOEpmTra2pKY7YWlNWCMQ5kt2F1kyvbJ1n4mu0kRiFNMmts/X8B5lnmRca6yEYEE2PPmxeXvuK5YzQj32yXEtw6Pvw6T+BCwK2I+VMEnn5jWTYX5VfYcCmXzBYPkY/cT5veYN1ZoUqQWg1n7IfGc3MqakM9fpVmFWrqZayn1lmM3C7WGNVNT7AOYBrDJuPs+eR5xwYd6WMD8LEvOLzQFjaHbpVT1pP519q+0c/Li99eaP2gXJ+P/9wQtAH+kwknNdfgesJV2A9zMzlahjHBSn3s48auhaoV81LrhhRnWElXUV6gN3ZWGVl7r209/qOVBrqUYSuesltc4p1dUKBrrScIxkyXxtAGkYU1mmmqE6B2DMkGsKXpT/LhZIfCMNVtpb8l/PVWW+CwDeBmAiSE2Pqr2NFmWUtTpwhFgNLFw4D5hiyf5o3Z4c3bb/5YdvtG+dUYzZYEz06v9qBxQ29qnYyKoOcfrd4XjmmNqnKrtqIUIDrS2FbHEiO+UtlZlaSx5/3iPXGo2SApbrGUpWoefC9O3Iom5g5FcALk2BAlY9pwUoNWP1JsBcQMW7MC90FynG6dNvo0R+HDZxDegTBM5e/7xdv/gT4kQJZ/0gICmGXo6KYr81WcoWxmxMkETbgYUarzX2f3Oepu808l0LWM5hrXVcZkqO3SrXWplArzuCzcxy9buvcx8j+/e8rfVt76qfL8utydENhTquVlxHVGMA1r0OWE6gN9TzN4yvvaqy6YDUNQZ0NR4KYMppsGFty75Tn4GUhgbluQPWso/fUHgLQDWGFGSMv5L4awyoZHfnrwk1kmBl5XscZw/TmjdaL7zeEhu2peOSO07UbeN9I+WVZa2xP6y2zLoOz8y+Z4J29xyvUi70sqfjL4VO7x2o9Zjq8JsrbuTEAlvZ2Js2zwgc/z74N80vO2AL3Nfv/a2PQB+BPgJ9BPoI9BH4+xCBANXq55H99A//FqhWkvBX37YgtWS/W1ObgqWmHCXcFKpEEBpU4VAC+ScZ1JKXxTVTVhUgqfvvGJbxjvuXJNpKhU3eNJPxtqdxBnntmP9Vksj99HiOcAYe0Pu2hwTThG164BzSA5IUQGUkuErV2EMcgAckNklqxTcBFjJcJoOMi8EcpmR3skC8deaoAi75RfMf93IHo6VpO4qE0P2JuaVAgcRUE6T0E4rB2BtBquxFzImUDgJS4lKsNJbPT48qPajD4SXfrzt5biXmgtQbNlrgGMddXiPQcftMwHyP6ms1Ma446u5ZQmkdb5XUyqY4/MeZpDV3Nf2Pmctax6g45OLATYCHGkGpQCQGGavBUoizaOgiZNvOcs1IG1lnmaNCyZmrWsiBF5fstcbIOKqFEURn32ujk+8VSM0IFj4bJvVuAUhVThjAImsm00WHs2AmsmwDzFfYM9+/0JkzdgPd8kH+INBMlh7mKcm5P0cKrBOMVKNsavUzBtXBKN3fAJAzvka3YHv1ZBDXAND7dgUDdc783AXH8fV60v786t22HP+4vc8sVWWef/SzV+0V5jEWMIbQp0OA6YBt3Qdwju0pxTbaGbW7bHtG1rimuvE02z5Ug2bBRhmubKs9xdtiQvCnTsACH/91zHn6aUO2lWxbMOzORiAZsCmwjEIzu6k50gKAMQdU19iVBsMKGI8E2PtkZuus10zJHlWNldKfGnMpHy8lBLqBAN+h/dOC1ZgqLdpbZ8P2hz981t4+oQ97/bO2efFv2z5FjQPjMuaMnyCD5WS5w+V3RzYVwApKhIzUBCsnc64jsrZdJcU7q2gSQGtBrPbz3rXWGU+l59ie5Ei761jfU/S4X87a7QJmTaYVKXAAoSZRAKkYK80Z0cL+W78YTpCUPvgHrM132OfoA1j/C8DqT9vr33zU5gsdv+Xwqg/U65CFAW+15kvmq/TfOcg137h6W2VKS22wdZ39ygXY5zp+Kg0HKejxFYBqr2pJVj0n7Rf1vK4iWsmE1xtAv7HwIFtI2vae20Mq8ATAFlC139bROygkWMNL5lAr87b//YY5wEqll0skwYgZNrCjyuhVpOyxbUp31yv8AeIWrHRfY6MV5wbC3J0rGFiu09eTFDV0CbNotwH9rmdIb3nfOJUr3xWeys5nHqxrqKS6GwF5ZNEyqrC7MVQCTHO/gHOlCRU/L4mRr2cQVHQ7yuG9nm0H3Yx9jxTLimGlc7ld2//qOweoWqjwsS2b2o+n+av/pvf39hHoI9BHoI9AH4FvXgQKBVW2b6rUfTdRKvD6V/f1mDiSLHUSrgI95e9bMuBiF2sczVdyYHkFBVnhX5V+Jv3cxfl3ivlSgUZr68oWR4AiZbcoB2MCooHKCLCnOUvkrFT8d53neMoYGkbZDDS2wan3YIq8DECp6+8USbAJ051sYpJIk1ZcgUnCnHcKEVvsHolOzErCkNjbpFMr772PmZK9dAJFkrXxPfMYnetpehmgSHKFNFQmwPRKIOIsTeF3ev+U0tm3GobNeFSCK0uaTlwkgIPhHDB3kVmmAxk4jXbEVSRZMXeS6VUmHSZWZsBkrdjr9IPGNMU+tZLJDjFbCXAE9RTLCRsVuR1gO/Lmkv7FYTYSToFdmceknxT2h8mYSbLTJxtzGF2cdSDWZVWWT4CuaZES368gb+S/SgEjiSynzoNn/6hNz77fsaUcO5D8/fqLdjf/qJjQTuZrH6oS7ZKHwriFTRXQuBNJ2wuEGoFqqs16zfTFAB2NrQRVUovGpNayxyUABpDql2A1suEN+wJQvfO5NNWVbNKeP/roVvSosmmvAlSH7QI26mdXz9v5zk/ae+/9Huttv/3RL67bpy/LuEsX2ymAXJnulOLHNAZKMsJJrVlDyoBlSctBWVWA6MTtTiFGTYPANLvlyCPDLOtecmFXTXoJcytG1d8FFr5XgE4Y1K6vlN9vXBMaJgFSlzCItp3KsMqQzWET50iABSEa2tTMzgK2MV3ivZ2lmnmqSkA1onKGrfY2svsCKL4Ohsh7USh879kU6e+z9nR/3qabn7bbV/+uTXjeRBZ5irjfJnL7jEdHcfqN5FfZN0UnwXyKD54nWQsCmFqiro0UJWKza5x8rJN9C0I0TsoaEhwST3uNBa6wqXf0rt4uYOztXVVKz2M3SHvtP17PaUvgOOvQLXjFerodPPj9Njh8lh5WVQ9eic5ffNS++ASG2KGgcSavsU3VNRkqmOvMPiw2ig62V/du8ay9rXeyrlFCeDLz+SoULNpFEeD5owM42+bK65yxN/Sa+lik/SlMKDN2zI3nbLdd9niyJrPOlbXzwZ6LAmWB5Q1ylHsKDQFz9zXrdc8CHTFYLo7DtnpNcTntILefz3DsvXLqD0UoC3v2vqagx+coFbboI+jVfMlZwzoP8Lo74mqN6UaAPrbAx7zSOevt0jmsFg7iTVynrzUGXqkSxOOz5v0yExoQvuLcnMvc82ys8gIub2V82fsNa3PleeEoMa9fbkv+WbTj+t3ZL/veTEDOWjiXVa0KQoyYbD9RKdQD1e7y0X/rI9BHoI9AH4E+An+PIlB/0f9ft68zpV/v69kCBCvhArpt389W/rt9Ix+HyQuzKiNQCXiMeUh04Jp4VLluGSrtkwQepGdSGEk1nSxqSFJib+hAQ6Bson2WXaIPE+PU1TsY2CnOwPv0pw5h4hwTM6EXVKZkQ2/ZiGRoSp/qnf2cmh9xv4ncHWzRdIKk18kigDvZN/swI68FBArwaK8DQPL+AFhNmGR9d25PyxyH95JNFTAv1gA7mcMwlrCwAhG2U3MU5XN37EuMcdKCth0TIyAsqafsxhDAOp7Y0weIEiiThAUQZA5rgdWMwolxkFLgYkNLTC17KJhUWkjiz77KeAW4dX23YZUBoJEdJ6nXNdckEoDWHdLIj/nl9vaQ901g8tnp/4RN29udsX/20RbITb9rgGqVOWR5ZY6ynRYYRidt/+GP2vj03WJJASeRbG9eAlI/ZBtYF4D+vFoQI5McMyLZN6Wh3ciaak7tEk2XQn1gl4sGMvhoel7ZTnt9iwF024yfqI7Poje1wKoSYL/YF4Cq40wCbnIWyLwB7GDi5oCTi824LQAhF0gmP7h63D67/3F79vYftNOj4/ZnH1+1jz6HoUuyPGr7jEY6IGEXqOp2O2KNuqAyV1U5sEUINtrfAy6zzQVSlEFuTZLcuRQ8UrT4ykTJ/dmerMWq2kcsaPSYFihNj6r7YN+pMZNJAzSslP1m70jeWf/XSH/tVdXlV/Ok9KR6hvHNkTZxEOYXR7rYq+hIEeWmMlMDWbroOiniULyYYJr0D987ar//7cftEWZn48Wft3b+bzlvdMlm3ydTepIBqkikd2RQt66/FiZk13MSeHKoApA9LQVFMaux56oFZqEifdtboFruzTXvU1Y8qCnsWrYVAKpB0O0CQMWXRlm3GGjdsQZuIg3OEBQYxXI9vt85aYcYZU2P3+7AGoAdJHbxxaft5a8/AwR6rtQ1Km0CnsK0Ltzay52tMj6diY/nYQCpZTfVFayFOPp6nXT9Fms52LMjU+WDY3G4UgJU06VPjAPc4+BbBmt13rlWaklvnLHK/m5nHQsmV1xvMu+WQlxz27wG6yZ8D89oj6yjarhWbGBko2i5QygLEry+pD8XBtr2hD1nKMly8v7rpX21FvksSjFubOmYMAsX/H5DPzBgVTC7d+B26wTMmrqgb9SRNyoJuqKWxUD7vgWgSs9dXyoFBKVLja74518JR904aEaG1WLATYoC1TDCGZS/J3EJjrJCoOqQMx/nSGaGKs6/7Fd8gFmzGXeTv1HdCCEl4PFC6G99BPoI9BHoI9BHoI/A34cI/DeA6n9v00uqZ+L61a3Gs9TN71KIJuQAnKRjBwFWOgI77YQJlIBRTI54FiJAGNXy3NWzUVnYKAY59oZh0IJhi0jC5H2MUtmex1tkkc5WHCKxHJD0OuN0IqMFABXjtLvD9AoOAbPhJtKwJTFbPXc6//pe0epGSmuPqGMSlLSShEtu+DAvO+T9RnyGTOiEWai7YfoEjM4YBIQpYdYZl8/Z5/NGYWqmJI5Kck0yOzlgzHOUzQpE3SoBmswZjADGNEMYKhmmdG9x/5D7BXS7AFmZJiXF97Akvj5gxeQe8FhdjhVlkzr3LWynJlLsl6yoiXV6XdmWMD46iUZa2LGpHssoeZmCS+yUOw7ooS2WXSBVoECpniMy0qvqoe4kqcmjLTzww2h02g6e/n4bH79fwCOsNPu16phUnxxQIqUtEywoEbvLtNlPrCMzj+VxP6Uk5WHNBJlBxrXWvoJvnRw4vaedWYv2o+lRFcA4wkSNI495vymwhkqRAwv8ZA9Ze+nLxIsUN9ULjuEM9mp2M20fXOP8u/lBe/jGP2kPTp+2X7+8bj/79BqZutvA/FAY1GPwmOZaI1hDZcBu7wT564F9fzJfHFvBm2A1fXzst5uqsVF6TQWabOuYnr9pegXdJ4scQUVZkBZ3ZDk3Jvz2ono/oRCbCVYNjetXBtXPiITXfbawwe8rANoFg2IFrzKq1wLWlcdW6aljbUoifANg3/Bal27cco0razGGYTH0cmTNNWZKV+0ff/tB++HbZwDVTZvM/2PbOf/3xSyz71PmG+9OqCZZ+bFag0R/B5m0PatxZc6cX4ssNRs0fce5hHi+CmAFagVaC6hW4SQbkhE0FiWcEUqhJeOHfAqAMce5ZMG3iwvqEoAyjuvNGtkq+6vLrwWJawyFatYoxwdm/OTJ99rB6WPe1eKFBYBRe/HZS5jVn1ZxI6N5LAS5LWUkl65Hnpfz3KsWD4X9E3xi6nYXIKrJlrOCeU6uFZ5HSvtdkjyHdabZ1W2Y5eJrZSnzc85h99NlIIvsiBjOjU6yfRswWgUPZwjfMAPYvlhrJbYE6Pab2Mk+88krlAIWfFzzO4BY558SCq6lnL8oTQTHqyUM7Mz48xylwFxnlrgEu35YJew146To615ca5JmYWm3zV4gvX21gMVnPXMs7e23ECl7u9RZ2PXTFS5HPLYUXAJgq2HBtg9jZpEF6bYyc/+GxHivFBM0b8SiT4Br9P2b4WgzPQxmPFsPYP9+qBIQ7voef1ERpMNwL/2tE6y/9RHoI9BHoI9AH4FvfgT+FkDV1FkkKKAyYduaU5hMdOX+AKaaIVjVbL/XKAb7sqy/K+UCCgWoDjP3s0COrKZMwjijDXRhBfjEVIRXU/FXsjtCMngniPH1JMNKJCcmxvRXjUi2MrNScJQUp6Sqmf0pwFMxJ2RWjitWst8SFvLLdkh7v0h0HC0CKRQznAHgcwgza6+hkuD0gOoKDHOitHZrdjPkMw6YyypwlNF1HEjmo8Y9U0ZAoFpSRt+jjIn8fMEG266hka7FYa18jO3is016ZVWUid4pBTS+nftpzQmUHSl3Ufc57G1YKGNTBjBl9FIJnj11MrBJgDuWNONHNK76EsTK4JLYxbioXh9gTJI+pNgQ2bBbEkbP/NsiBMnpwTOY1H/M96fVj5qeVLZv8et2P/s4wLjmaMKcVrNwAZJItHV4BcSEYbU/tXpVY4okQ5rVWkxuFUWUggYhd1JRN0QQU32pjpy5B4xG+muWLyjl953M2vQ51bd6h9TX1wSg8RpNYZaAl6vNfpvBcl3djtsni4ft4/X77ejpP21PHr7Zzme37U9/dYGxkn2ADM5gMe3T7ygQ3Z+4Jtw6zbYGuc/flW8r5U0PK/uqUZLtsybWyn095ivWu4xqZq8ae5eteK4zYcocVbZTIOoIGvtKtwAu6uAA2m62qgA8oFMmqeTCM4Dp1bxe5xzVOWNHNMnRGCohCjNbvau3zh7N75rfuI5Zg/ZVpmDBvo1w/R1dM5rmcfvuGyftAb8fzv4dQPU/tuMp58I+Lsj7pwBT1ltcf2VR/W5BIicfxQn3ccueF/xLsDy+Pu73AHb3oMB28GBUBOkoTTwsPuzAqmasS6S03K9jEMe6elnRaqxm9FXO2zXS3xvmsF7rhgzTuGePuT2ZHPc9+qOPn3y/7Z8+C2scR14KTq+/+AJ29eewzOe5rmVEk+ZGIfzLpbv6zwXQHiNBZwFGZbkpObjGM6KmesY9lzwHNC2zLzWMuEWGG0FvncuZiwrgsogVhlaHXoCo3f5lWlZuzDoN+7oA+zCOZcKV8V55X0fwIM9dTFgHsvWwlgBK+NQw0ALTHft5VWGw4CBLAaH1Wq9Na4oVynR9rtf9nbsrTh3aLOhxnZwprQa6frEA3MroAsoFqRRScm3ggCknD5srs8321rWM92VNdVewQFF7kOVClzx3bfuA47VyxTbOe8zmBvRyvSgbP77sB+aRDbGBP4/nr+7BBVMxSEtBtW4Ouymzv/7WR6CPQB+BPgJ9BPoI/H2IwG8JVE23ikXwz37V/bfg1N01nSg3yy7lrISpAxVhGxSkmZQHRDqiBqFpwIdJCfMoncknswYreUtiMQBA7GT2Ie8aAsa5qSIxTFpIdkeAgwHUwZifByQoY1x/ZVd3AbJKf010ZEVvTQx5WXrx/PzIKoFySHtNAGP6FECgWQx7JkANSJM8hTMbIRWOpFN5LwDdxA+mTUmtfYfhV3i9DsYZO4H0ThC5C6gTIMz5GOdoHtC/aAJbfaeOfDHNCuSKW68uw7uYRDmnNS7IGUFjrq7cVjApoKgEXRBSWXv1+YWYJEH0tZWZVV+dQCZGu5m9WCZIShXtkZMpzUxbGRtZoTCzJbnMDNcA5mK007cax1IY1SR8MidFiBrMycHbyCfp9ZsCUgWbSlwtDgBS2+yXvJZ9EZgIQAeH7NOWSeN981x/r15Fj599q/eC16CXzgXWXwJGBAS8d3p3QwWH8euoQTXeAbhlqCSLbu8q921gVWOkJNNafY6ONQmQCQDEMgbwusJsZgajekXv72uO8xerh+2z9VttzCzV54/fIYmetj/55UV7fTXj82HEkIa7PhxDcwBQNZ72HPvlpip11PV3DACd8JyYzbDPIQaz/i1cyLB6jEtCnP7XSLTLNCkGS0QignB3R/ZJBpT1lbB071WAszOx4f3sNfV5yn6do7pcO26EswuQqtOvQHW+LMAX71TuK4CruZRFAkeNOIdUCbizkIuhHVJYOcDA7A9/9Kh9+9mkPWb80vDyj9ru1Z+2B5ic7e8ftL3pKSTqsSdRMarKf1OIEIE7eqgbRZSxRK5LD3UHVKOy6IBqrlQucEGgTyp4U4DVHe6kwOmlLUn6/ZrzFPmyxYt7mDsZdCWur88Bq8sFTLKS4VpHSwym1gAxAfre8EE7g1k9PD3LulNdoJPv1cuP2otP/zMxATRyjtymSOXmbvu862pnkcoZuwFpXAcKmAoo0y9Q56894hSiPHeVB4cxRGqeUUM53+u6KcuqgVOcf5XPsl+qOMJA5zTXZdfRO1O2S4BbwLV46WJZfdodEvbNasI+C8oNTikIGtcn32ONBFimWFAskN3Q77qYex3zusla0Q3beHlVk20Hyd5a4OH34T4gecGs1ZcUfXJIvH7wfvbKSiCz2+lzFiry2jX7UWqM2kqBa3Wess4i90XGLCBNnKo3uq6QugI3oLU9q1XmjLlU2iOqALllVP1pGbffakspJlXg2kt/E/T+1kegj0AfgT4CfQT+HkTgtwSqAiKZSlMOE0WTqQI3xZjK3CgX3bKs2wiYuDhiQkik1Nf/V2VbFnKczBP3TZL9qXP8SGpH+yZnSGFlyASZSNhuNBUh2T88cuxHSen2D0nkRjISJHUkWxoulUsvoEFCzvEoALc7WVkTf5JdHxUY+bvgMT1YnXOmSbRyYfByJVuSgmzSAZs/1QU4c0RJ5pwreOMoleolFGiPZEep8N9lvibbE1YAh1FzZSK9j1x5H3eo8vlh+1VCGkVZmCS7iNviOCxQ5eeAS5PsrtdSMNuZ2cjgdJgGsGhSrDzWeY8alQgIy4Sp2R8XBrbYOd1DdceULXXEiEDX15ZBiay2IzBkgDoG00RcU6ccU0G4IAuZMj2r4TgiA8XZ9+T9dvDod9n2s4BlexLD9C4+bHeOoAn2EJTImgpSGJ1D72p6U2W/g6TTyJtYehwyZ9Wig5lutq+EvhU1nugmeTzymIl89Zo6RzU9ixlzwXO9Pz2M0EQaKOV7SYIFrvcbZYy6mwrOZBpJcmGfZrBElzzti+VBe7k+bZ+tnrXd45+0N58z0mR8wizV1+3Xr+jVY22v72VVOb4wqNMJBReAZjH5JSWP0RJFlQnrc+p80ZgECU4BBWyGbFy67QDVFlgSV5lYDZcsqghYPQIx+ikGu+TfBQbCgAoow1zJ5hWQ1fV3CRCVQZ0zP1Wwav+qfakaLc3Z3yXM2ArQGsdY3y8GS7wWkLcFqtUHXUDOQo49lmNYuROk9v/77z1pb53utkfIgPcu/k0bzH7WHqCXn04Z5TQF7Mmo6opGgSKFh0ifPZJWhiwQeU1JRSRrJN99LGy7zw1tWbfUKURDPmd73JWEW5AAmESiLADlcU8Q9vEeQOUMXe+/gWVdYhy0WM7bDAn02pjw+4xe1Vslr5HK0kGPQ/HTN563k4eP+BjBpqjzrl2dfwhY/QXMpMUPCytupoUuN8zrYzQiXeFEoFisa5yK3acsYNeDwEn202NOfJR0836OgPI5Ace5TsA+Mj5LtnOxoiASub/H3JFYSmM90H6m720xQeDtz8amHIVvWcf2sN5i/CaA1pXX88W2ASXIkTmzKDSIk7G1b3VNcWZNTJQa71A4m8G4z0GPMsWujxXuv7oGa/i2ew9oZT3NLyhhOOGKNT5g/d/L0vMa5dIy9SkEZUyQY8e8PhoJ/5IIVC2ROFKmihVevRQF5xqa6AqkZVoZH6QnAOtlxHGRRQ1Dq/SZfwiP6VNlvbtfkY0Xo3pH/MrVvpf+dmdS/62PQB+BPgJ9BPoIfOMj8FsC1aqAF6sqMDXR8T4TTZMl0w77gJQEf/2mAJckNclTx57yvIh3BUZJ9e/aIYn5dCw7hYMv81Gn+/QqwXSYXJubKknbBdRMYCWVmcoYTg90FnW0BTkp4OLe3qzktzCgAkuTRF8XN1GAAYlWoLZGHwCLMdLhPT7LsQwxGXIEBP+mXX+rIGEyggm1N5bnhJU0a9b4AwbDsTHFdMoO+8+Ek8cyYsZRHzqBljMtcK4kzSRStySaxRzC4Eg2JT935qi9cjVCRmZUua4Jcs0PNH6CGp1OnRHZ5b2yK2HeYDdkZGN+UkxKQ1Zov3BmMgZ+epRwGHYGobMec38B2PoMWSILCySZvmfXH1cupAIgjzP9vXuM1BHAwiYenH6nnTz+Edt9lFjvWGxwruU1AHX9klBV4SJJ4xaIRNZb7r4ZUxJQIqtW+xLZ6BW4OQAAIABJREFUY8bUlENsbqEMk70nEQ+bVlFJsp2fQzX6nGLaAmoyK9WZm8qASXtlVfk5JkqYLBXj6ts5YxNXWA2VWHOyqReM+jiH6TpnLu+H18/afPyj9vZb328nR2ftF7++pE/VgRgyzTD8VBYEqhorqQwQjG57owX/MqoCVdecDsBRRSem2bnsSRg69z49rZowFftaQLWOcRL8yLC7vQ/whFVz9mn3WDG1jjJR3quDr27a1ZcqmJkLLBYk9YBRWdU7TZUcSyOrahzsg80cUsGKZkrEi/d3RE0OI8f0AEb14cGm/W8/edbeOrlvZ6OrdvfqX7fx6sN2fHhMDDBS4mtnRPOus1Rxc75PUUVmtAOmUT90QKuQeNZAihHpKy+wXse/O/ZZsZ7rAif7LH1MoFo93TUf16fzfGbIQgdG6i0k2mCwdIcx0gqwNINdXTCq5gq5w4xxRIKiBa64K463B+UQ1/DHz99vh8dPOsBT5//V6xf0rP6K115nnda56P5wfDIXtdaqyoWw4XFpK9ufPNfe04yx8Rph4arOT02q4lIeya/no2u6wKRjdW5sH4ChdSX4s+AzYDm97rKKStoLyApc024QdtwrLMcTc6QbwWqk4Pa9+t6dooTjbrFEefBGUybkzhbYdrt5zVfz3XZFvGrEkc+Dx0Q6nVnX9Cp7aJbMnbXHNhOFbFFAYh6wipzdKTYWAgSPGxh9V5Kycotzuvt6ZIG93Mua9/qonobr+6qT8XoFvMn9X03SteAoxE2xz+JMNDiMl1IGbFFFAJu/U5ZQdVjeAtVt1aOWVX/rI9BHoI9AH4E+An0EvpkR+C2Bau1EdQfBiKXWbbJjslSOliWxKvatmK9KKrdAq+6r/5fgzVE1zsnjHWWd9o/a6Hgaie1gx56yq0gTZR5GzJOZwMzswcCY/I1wWc1UExknExgMcO6Rp8oo7uGgOxrb92kiBmORPjFuJD4jNZQwjYKHkQzYgaDV19pzqvvkXTsgId0fw6wCFJRrOgdV2SN6tgKIUSHCDZOIDmU57e0CFBoL+whlBkz4ZfNkRxMf5yoio9XlFxge0DfI2BxBifsEgBGkRhJcfbRbA6QSFwsyQs/wPiISHWvdEGXBNTokeb5JcMfcyDzfy2QF1FaiX+BUhqk8Nav506TRo7IFCeXu6hiNjKgx+eU/57vG4IUEcwjAPHr0Q4Aqc1Ixosl4G8C/xkW3F/8FNvXzrj/RZeAGaJgjwBLpCEIB0X45jiZyT+XCHAPBjH2LaSLuZKJuuJsfRFn7V8xa996uO5nsDBn1cY+HD7KfgtLIfKtnUdBV7GqNq5Fi1FhGpjWGO/bjAeReY0Lzmp6+2d20zW8P2i+vH7RP7n7U3nr7x+35o4ft1cV1+5MPXtO7p1mU/cCyqZgnTSmmsGZ0+t328DqyKD2q7NaENeWYJaXdGU8jg5ZxM64l+xhRHchK8RwfLzxaXHIKCPzfQkuclrnf/r87AWhApVHRtbdw/QoAe4XL78p5mPwTsC5hTwWvOv/OYFOLoQNoaLDEl/v/paSYNxEAO9ZFVrJm91IEoohyyGil5yeb9j//g7fbW8ebdjZGTvv5v277tx+3o4NTCkqsaY2Txsi8cf/dZY1YjHA/XagxUYq0GyCVObq1PzHeylrpTLiy69vj7i9VsJECTj+mX/akBrQKVO09FqAJVDnOmkV5fPlyHM2N4JzXLucAVpjVa4DTDKn32rggjV4AWuPGy/MnzIB9+vw7qDgelSLZUhTbO7/4pH328U+REjviyIuQMnh7RXUCrrO1jpEFi2KFB8Y510bPJY8zc0gxL/PXgdesqCJK/l59xyXjFazewVoKcKvnVcMzj7lgmPmiIaJ9XNduiz3lQJ71AEPsdcbrhQZvrrMwquxbJP18rgUKTZdcivaa3t7wGapAjKnbbA8rT73GcemG+Ko62MBEbwCumlgNJjL5FHeuVTBYvJMBl553TJC1oXKRVtYrm7qTGa8YI3GOCS5TTmJ3y0QPCyWuN85OXQHW5/b3EwNdgWsa6rYrn/JQx6J+WYSzMMPrNWkqqKsrgpNbZWX9fwHVr9zqc0r1tz4CfQT6CPQR6CPQR+AbGoGvAdVKhOv2V1Wcv45pBX2dtDPsafF0217Jkld1wCMVbevh3UiOqn8HINmj6sCBA5IqONRIHg8wSjp9aL+flXcSIyVmsGTKS8dTh74LJvkkk3p6oyThSg5JMoLMTCAn3tqf4KQ7Uu7l7bikvHHQdWQNJieyDOSxAoExybTMleDB2r6y4X3yxYnGSI6j0YFVbGV/Juxp2BP7wMyzSQCVA+8CWp3dauIcMxfBvD2ZsFFKV8sUpdjUTIv1ufaTZh6rQJXt43k6CQtSh/T+1XzT7czWLZMrSOkibn5OUmyf6WjEnFOlvMY2jsTd6ArlurB928/X1bh6iwtEV5+bMXQ8jeBGRlmGQrMpelhxHpZtLtdflZQyfOzz5ASA+qN2fPbt9GbuGQzNZ9aX7eYC06SbF8j/lHpqlFM9xjJjASCR4/F85cHpV9Xp12B2pjpx/pVl8j1lzotZiyFSWFShWjFS2XzjFMOl6t/9EsyGKVXia0GlA6owQfe4/97bZyjTap8eayzSXxlJx5dAJTki6WK5117CQl2tAKpIe19ujtrPFr/THjz/R+2dZ48yb/WPfn4O6CuGfw+TIGW/BxP6o5Wg0xwdea/4XcDZGWjp+msvq8A1Uu2AGWNfx1hoqsN1HuN+2VePq+Ck9l08J5iqpF0QsB1Z43clwAKdMkyq3lTH0ETWDLUlSJ3Zk2m/IOeWby+mmyFn1VRJYCrIMbhhwIwJAMPYy6JrwDUk5lNcod9/tAtQfbOdcb6dTTA0evF/crZ9mv7UcUbTUIJyjqojhzIftwOqyr2rqlLXhu3PYR893spgBa8Gxv+CTLvriodcSXwqF/Xd885+426ObgVGxrzAlP2qN+zzLeDJnt0YCDFrdTbHzZaike2Xs9kKUC/bvJXvcifrcnr4COD9oJ2cnHGdYL0SW7oy2/z6VXvxyS+RA5/n/Bl6bQB8ypJWO63b152PXQGojM0KdLa7IzbTdW4RLJxhXVu6OcnucwHVMrDKLFaLXcQm7Lm9ybz/IC7fFuq4Ngqa+WxHW0XKjfFSjJzCxLNdsubOjtV4ypg6zkU2Wedjr34qXlJ46Vylw9oSM9bNgnPmhtdRN+QL0I9kugGgBxQEncO6OHcfmCe8z3YYYxhX+569Jq6ZsXpDEcTineqMAYB2zmMLe/2zn1xbWVcR6sq+urbZj3l+LvlvPLPYLrvq032fdSEorzUinBWgLjvmNYx2rrY1qIbOc57t3wT7VPte1bry97c+An0E+gj0Eegj8M2NQIc+i6X4CqD+94Bq8aHFGwh8tn/4q5ewgKpJ2pZVVZ4lsDXd8BmYzeT1sI+kEEdJUJQ3DhkFM2gPHkS4BtsBCCZJkiAcDZHNCnzCOJHYiHOmOPPCqk5AoTIF84WJlgY29pnKMMJcknQpOz6YCA4c+SKgIH2RaPW4JKHkfUAE9hCK3IaAtQGgY0TybcIZw6CQP4zfqDZKCFr6NGVBIuG0cs88VcZMhJkQgKcXTxBQvaa3zFUVrcl6hl0godT5NRAkjGx0dvxGTHiqQFVwGPUjyW3mZWrIEiBCDMzi5JHZ1jgCD2a8H0ljZMiCQUGxSbJb64iMgkBJ9WPIxBuTtJo4J92VLfYtk+jW3MEdZMQD+mXdhxpro+SQeOPk+uDp99vk8B0YQE2ramzKzfKLdnv5Aa2CC2LM/iFxvdfhVRZ168EVpswvjmXcfwuM7owKyGR9BKB4f4HVMtRhX9InuZU8F9CuALl0C6gmxY39rSNLnKvqfSbMHEv7UjGBsSfVXlWfV5Jg+1SLlbvleRsBHCDvitEl50gez5kVedmO2iU9yb+av91GD/+gvfPmO/nY//CLl+0cJmkPZliGXbZ+AqO6z74rC1c67vfi/I1T9UWP7VPteqRdB66/APFIQFnDHdMqSLUoU+dZ3RKjsKeV0CvxFZgGuHbjZQJ7ZM/4XYC6skcVxlDG1H7US86tJeAzAEgVAWthDlBdOjs1cQxyjmRWcCK40bFbtULN1d20A+aAfvf5tP3z7z9tJ6gPlP4OXv+rdrjzBecSg0OU/SL53ZVR5fyVOU9Rwh5ox0tF0tuB0k4SXqy+142grbCvdZ3Z7nsVK1wLFheMl0xipOlKWl0j6Unm2EfRoNQb2acgla87wKzXFY/x7WYBOIdNpW/T3skZYOoaE6ENDsAZLeN6x/Sr7R21ORLhZ4+ftefPnrF1nN+gQM3QltcvAas/B7SiHlCOHWiELNe5xvxkkSIsMudpdokjtmvPaVx+T7t1XoqT3YyP4X6LRV6XfC4XP+W8thm4O4mYIDTHRmZZBloA6zzWAu72hHqtWa9pqOC6U2ZMXjcAkM7FhTXedLODY58lAOa6ZQzKNdk95NOtTVgEcV0RkyVKhCWxXMuQGn8LGrgnY+cdVnZ56Raz5ve55lIYuV3aXlAM+Q3X5vXMEVESrZo9sX2AdUphAaIMq+HKp1S3xpQp6dUkidJHYKnwslZ4ify3f7FcFdWjXk6/gtRFoCxgOD3Ddb9f88h/LRTqj1DGUP2tj0AfgT4CfQT6CPQR+OZG4Ovo9LfYyq1E1OShBLwlqQqNkeSgkoDOJCXWF6YZyoQxJiIZsaK+0DVTGKk5j6Mv+I0cpx1Nu2TUFIQke6BJEcBnBAu1MxX4wBjqigprFfkuSFDwJzu0BxiVwbS/SpnuDr1WQxIWDWym9LLujSr5s4eqWuNM8suBeEzy7M3HxjC7030ltlbs7U8VPApIOnml7qe8VsZrBJiYAKruYFJu6WmsXkwTSkGHbEkxnQGQJuEmg52ZThgBZ7jKRtp/xmMhF/msAFWTW4FsvWXiekNSeR/5nORO9cTtYTylgdJ45HzG2if7dfec+cgbKkeMYZOpZMCuia3AuTOCEUoJbsNSKuETLcsmY2gVMGQyTO/uweN2+ohZk0eP+RylqXYakwhefthur37BqA9ADKBtV5Mc+yuRaoeA1rTKhuGY52hC5ZxUGVT2Iw5SrIWMFDJwJNQm92FVq1+1dr2Ys6SXASsm9gViocxYduU4HWaym4saRss1CSi5y6xNgIvJtdJfk/CMLpFxE8R0QJXXupYuCenFYhdpKGMxAPvXSC5/NXsCQf+P21v0qY6RPv+Xj87bRy8cKwR7yCLZZftkQvdhEycwqhoiyayGtXRPVAKwO0rKBaEWTjJXVcaV5/iz98u+uqe6BRdQ7W786PH2WMSdt0veA83FagHfxcVt2D+de+9kVmVMASgrJJu6ty4ApDKrKwEFz/P9Fjj/KrPvyNTqIeQTbgUwxG3XNUaiP6FgM2RNj1hbP373oP2z33nYjunhPtu9bIPzf8P5fAlQxZcV5YL9qTKq29mpKVzImOdck2F3XWrgFXlCXTu+1qNazGT1tuew800VRheEIBbZ0ZxTFZgcU4sSkX4rBaY4ccd+i/TuUGks5nBr9K4aFw2mLmEDNwDaBb2p145+IYaCtyXM6p1916Pj9tmrS9b0BKD6TnvjwSnHT1M4er2JwXJ+icHSz+ld/aK2TSMwCz6qKAJYC3w5ZkqJb2FwCz8CSZUVHu/q13QfBKoeywJgbIP97khyNU0a0BfszOcoQuI8DihOn6px23oDKNkFfFM4szVAprLmLCsNZm2wDm46UFosvsefI+t6ibKAIhPXBvtUUwqJjBygyjm0BOjHUZpzRFa30eN9d3Od7ZPRvVMl4FwvzqkNzsp3tGMkBgDdGyToa8bXxGHalgQLJCm1WBhTlqujdHkJbDK2Rikv+8F10d9GnPNKhJ0c7WNlu1TrIucB+7JgX2fx/qU1IYyqZ7/OCTLnuv5Wf25vqvTVJaX/qY9AH4E+An0E+gh8UyPwtwSqAi5HrNg5tP3ZlMFEdlvvNkUgISXBr/q3JkvKagftJN9320XHrI5J0Ea815SvfXo0BYgbWJ89ErGxZkX0Sd7LhmK+sxdAQGKrqyr3lQy3+iaVRiqDG2B+5FgHWUdbVPfoPR0BkMRDOwC56dQkVpmtgLSY32JCS4Y5oH91iGHTEMAMMZaeUUHxgM8L+I1Erg5pDIxITEfKdgVNzjLstkegmhElSZU6kJbtVRIqviogPCDxdD/SX+a7eJ+AOrNKC7gWsyrQUZ4qg+zvjo4wGfcTSc14j7C8bG8xqbKSZdCThLNLSqVrKu8vljWfkX7J6uoK6+pnAhxG9CEqV/boHBy+0c4efhdJ54PEO9JVPnl+/km7ef1fMrZmAGsmgNsVeMqCjpEdx2GZz6FYEHpZE6Votrdsq+warxG8BKQUm+p4mvSabhm2Thqb3r3OCTkLuGNSAwVNZuP6KkAzfh0ftyGhhundUepLEl0OscpHpXgENsQP8ObojpuMqLlt58uddokDKupQ2KQh6e9++3jxoK32/0F7653fpb/5uH38xaz9pw85flQ9qKEk4bdAI2OqqVJJeMs92njIlsqoBsSGjafQgrRcSGh+X2yq3133FnS27FFJH7uDGcChtFdw4XH0W6aO5FjGCyhgO8CDuAkuFqBVR9JcYy6kBNN9vJqVI7AxFKgqz7RHW8lvlAsBMa4dHVRlppds/4LzlC5r1ug/ef+w/eS9s3bIefRg73XbO/93jJ+aRfo70I3bvlTNsjiRdgVw/uzaCGte8mUrRj4W1jxrNSdHgauvYfSt63OY9SzfBDs9lCGjC7WmNzLseRY5j9mjjImSAZJVXc4AXEvZQ0A7rN81bCm/tgXuu1ew57LPMpErWgl2OcZ7KAg+esnzlNaydt9+ctbee3rGDFmvUQBHPmfDjNbXn/2yXb78JExnVAOempkF2q1DwGVGR8G8l6EU5zJzemOcxLmXGcoCK3tRM4sVkMq1KHhbuSzntsUymdtM1eEatgFcq9bYw9zMYo0A0Eh4PdF4KQxprr8CQPbLflQYUeXtNbpGgKxyBBDJZi4ptPlaZ8vu2Ntq0SNFAB6DVV/xGa6XzOZVJqzjL0zrivfUVMxWiXticqMqgaKHnzVQTaK/lfJzRt4sZrj1eg1z9JjrS0nuDi0eznFNH6+jlcpnXDa1huZQHIkruXZemoZtzeF4dg3WZdvox6bouXCUUrhdQbruwkJT+Vkdurse4Vzlav30tz4CfQT6CPQR6CPQR+CbGYG/BVAVgAI0SCIdBmCCUHI3b10CGYC6HXKPvE3gEKBqumSXKUkuCck6Yz1I6NmK09wHHEKiu3+E7PKK11CF3z+kf5UeKFOV0c4x7wETB2A08UUJnGTUR2X8/ADleIOxn2QfKr2TFs9jQCR7ZX+YpkzKeAGh5E8HSIdT8CdhHJCUSfrt4sg7hA3SYGkE6G0kpGMYI1+zSy+aSZ2JrDfViyPH4UTfyy8CYNMrfh2kd9PolCtoTGMCYssgR6OSPXpA9zA1UdqnmVPa7dxGEn/3JfNW7e00bRf4MioiIyKIjfftZZ8KIMlQaOgSoEpSu2Wj6tX1eI2h2R52X2QiJ8C1EBDegqRRJlQ5sYmePar4FZ++145O6UeVHQMgZA9wSlnSj3pz/RmHZBZJtTNsx84FsidRNtSfiUP6dNNw6YzcGktTTr9sT0YE2bPYAdUMtLUQUkl3/vt6r2InAY6s0H0TbEYCaVItQ1p905FCZk5LMar2KiZzT98qP5N46xBr/6IzQnUnjdkOQHVJkeNiCZsKUF3ACjm2ZAND/Rmjai4G32nP3/tn9Ew/bi+v7tsf/+IiTKbxS3lgl15qtn+fXj1nocqUZoQoi8ItTo8qsfJLA6Yvx9C4PzKyvCA9rC4icZzx5rE4rkYaW2yqhkACUOOT3fyyh7WkkI4Q1Xna0SA+TzAhg3gB8q7e0wKta2TPmiwFw0uSOUIEVjJycdlWZ252xlQ798xKRWIuSD1lNM0//50H7XfePG0nMO9nuy/a/es/QRIM63qwz3monFvW3ONpADTIIjaOqrEokWOcs4j1Uf2oW5waYLVlXPOcOtZh1LPLHmtZxO6ykzfyeNdO3LNvOf4eawsTmaEL3LkGbNGLqjn0DezgfD7LmJoVjOAcEyHZc/uTN7CJM4D7GBOlvYOH7Zefz9sV0u+N45lYu28/PmnfZr/tZR/wOUPdwJfM1f3Nr/giDnx02m3ZrqgWItXmtcpRKdKkRcH1ErZUEO95uy0qlaxXOe+d7r6+TgVH+s7Z4a2kNfNdXSMqCXQGrtclimk497qX0kViabAsUNzibHwr057Zpo7mEvgp+x6yFiy0VTuATOhAsMrisqinHHfJebOxoGOcc1230AH4Z5TNms8vt+qODQWo3jiehr72Rr+3i3QzY0bqAsaYT1jGiEqTJUGk4l4NkvwbIhSVY4WlLbQfhlTwLPBkdXaFQu5Pm0L1sc6Jw2WEv5kGnOf5mEXRjKsJo/oVwP2KVa1V2N/6CPQR6CPQR6CPQB+Bb1YEzGjMBP6GW2WyqIz3kFf4h99Zmn+5Km3vqckOACdjbE5Nj9Jzao61JoOzRn5KgoGnZrviucc84zHPHGnQAgu1NyaZZLSBuezkgGfh9ruHNE8wqRRsF1ZCc6UhUt7RtKbsbQASOyRpI2eQAgTSLwrbsKsDJwleMQDOKRUYyJje4syKe6nyYQHDzrQNrfJn3AJjRsIImhMC1gCpmBF3LKIGS5ohVVJdjr0mmM49LOmw80kFeWPeQ1bYntL869iCLpUMo5FkKQYruhAr0S0GbKSEOX2KfgrxFBBj7jQY2LXlISsm1P7Ucm0tQGdKlu3jMYGefbWysDXEQQBjD1yNopF1sBdPqaEyXpNt5bp5LjGWnR2C6o8e/QDTpLf5bGS8MUdhm9dXbf76g7aiN29kv6LFAQDaAMCpk/JODJI0uyJBlZZW7qn7aSS+yn5re/yoMK7pXXV/ZVMBteqyPdbp7wvH27Ftlbh+tWLZFgGJRQDBSICqUtBOfh7kxRrpwGv1LwpcuB8Z6P2a5NXvMjT2dK6QMZKErwAJl6gRrxnXsaaAgFq0XZLgX6wZVbPzbnvwzr9s06PnjLCZtP/0i9eAHRitzgF7j77GEQA9a9mihKzwliXtpL0je6JjqCQgrTE0glp3zEM+CuNasm7DYoJu7OORGvytvLMT2rtm+PTtmJutdDeMKyyW/ba6/sqYLpT+CiA4hsWwYgqkg6vzQ+JEK6DSeElppzJQ1yPPj5syEmdAhU7Vytkf7t8ymuZx+9aT/XaK4+/h3Ysw60ecL1OMz4bI51OAYN/u04dcBYxdxxc5GzczmTzOArXq6azjWnLvkgW7Jgqc14N1fhTR6vbxc4oPFoMETwJUf+fL8ToAq+pn1dwHMyCA6k0H1HVEngFUF/ZPcu5er/zaozAx4Lii8UAe/ujRcbsdP21/9inxYh3ooCsgs/f42YOD9p23nrC/9LgToxEFp13W0vlnn7WXn38WsOw57Tma7QtD3e1n13fOm5eRkcWM1G0EYXUelEeUC8I1JDPrMffstHDhmCD3V3WFRluC0OrVz7UmdbTOUM0iB3249s1GMk7hxbmnni93XBucT73hOulonjC5UcW4nvhczgOuvmH5PVeXmcvLeCdjmn5PJLULrr/WfTRnY62Pua4KNFd8zg0M/j3n0O0SJYyn3CXPB+gOUKtcncNz8rMFO1Zg/hJZutjZYQwO27DhujTvWkocMxNm2Sum8ZQxJhYC0D0lxOzHnN+EqUBpnH/9SZFwFYc4etmnEgl7bdgyq66k7lrRPaP/1kegj0AfgT4CfQT6CHwzIvA3AKomVts/6m701vG3kpSvbmYy9hgKUv3D72OaJglDTZ7KEMjeI4HqiQmZhhq85piu1aO8L/2QGoUoISV5OiLZHwKA7HUTLG6UJrIpe47+MHnbh5U60CjEXjA+VxAswNJcBACxwgxHsJfZpybtytAcDwLTtQtAHcFmmoApC5YVrRZIOEVo1TFgynEKgtDxFFCLp4oJo2DO0TlmTALNjG7JrZJLE6lwQQJVEnCBSuaRdmxREs9QneWm6XtkrIzmQ4DvcnBlG5D4SfXekqzdkWS63SNcVTW0UUqYHD5sSQfZOoBTXYsmqBoxFTiOVUtQt6DUZFW5tv1efr7PMUOmp5BgRKLptrJN+4dHzEf9TgDZgBiFO2fXN8vztnj1C9iRLyggEJsx3LjTZgDb9qd6fNKvKYOGC256UMOYCkxqHEmZKBGDL8G4rJp0tgBFSbCGMjJJuqwa1IIm21tMcwJeOhOl0MpxfykmTRfYgDrZNaW+rsliW+8Brsl6kQLfL5EEA1wTHmaobnDyzQxR3mPh2BLYIFfsNYzRS2SLM1i3V3dP2/T5v2gnD99ljey3//Sr6/bZi6uAh7BX3LePDviQr7CoMbYSiAg4qk81JktKqwWsjHEZES/ZKJNqCzpj1mDkoUnc07mbm6EQjGT0ir/zmGso40oKw+c4KXfcOMcXsGYfqqNnlmg77U9VEiyIjRswQOGa3sENPwce8kHlDiyrWqyb7GsxaCvm52rY5Vzg2/bs8Kb9H7/3pD0/m7ZTJPXjzW/azuWftuMpqgiA6gBjtABVAKuA1N5kpb85zmnElo70MYtbZXyTUyNAzR+63uTAUn8u7qxuFl00y/I88WSUAa7e1chVPd7sQ9aHRlr2LMOc314jXV0wgggzrSXHeq4UGAyjsc8MRvFyOQGo0pPsCBYi+ezJk7YZPWx/ClAVzCqtLdBexYGnD87a+28+Yp+5hnD87abc5Q2vXgJWP/01rdBq9AGsrkfXbIpVvrxGyDTUGzeCSPYvzr8dA5r1yL7ExRy1g+xmWniRtlr48LqjasKmzZgt8WO1BFSc0laQdWclyPs941VsCFS3jr4loRXkrl0rnQlZnH8tY3kw2Gds7DKnVHAawyJQqa7P2hStdMjWQDv93RYkYYa5dt1QDNPA9m7KAAAgAElEQVQU2PvvYYzvZ8hYNKki5o5HkrV3HNC9c2UdmdQ5NqdY5t8OgTBu5XPidovcWFaUIxcBr+uRMyalNt4l6g636xqA63f/f63BkyA2jRcWVTVQqr9lX41Q215TtmvqaxeY/sc+An0E+gj0Eegj0Efg7zwClQn/tbdOv/YXmNO/6mXCIaehCg9MCvxJiTAJSm7VD+ljuwDSMSCJ9IfflQKfkQzJNWjcg/EJ1fB9kv3j8VEbHJBeTWBCJ0jBHCgvmwFjNxiUaY0AcQjI2iPpvYPlkTG1iu7o0nvkfP7suA5bNgMjZU91D7YhECMUZXmOrhkDohwxAiQGmJocmTZXD+GQntbxPmlrZHe6BzMqJ/SHUsxykBRUCQBr9qCjSXivJF0moEqAuwH3ibajFeq9/LUYKkGHsmH7zZxfWuYgsi06BEdiPF1E2utmxFHYntLglWKdKgGuaGeMiA26ubd6T29vmaOYebJlfBVo0vWwZias42IypxYn5rOz9uDZ7xB7+lGNXIh3mJH563bx+U9hpV4Td+TajuUY8e4wwLKAQxjT3YyXYc8FqSMMXQAj6T/Nhmf3i1Hbjp8R/Xp3rJxtCq4e1RRFwki5f1vQ4jG3h9B9KzBa0kcPeCXTIarzexUU7D+VVYVSK6kv/YrpVUUKegdQFcyaxt+SWd/RWye5qPxz7UzNOObSv8idM6XAm/32+eas7Tz6vXb65PuQgQ/af/1s1f7sw4vM05VAtldvRBydp3oACM2EHQsSYY6LT7eAYZ/qhBc4b9TjIGvqsrL3N+yqEQjzXK/PvghewqBWZSK7zI8b2eBOCWu4BK1Kfh1Po3GSvamrzEkVaCjdBCywT1eYCq34rmtreEtiJpBYExuBamYBR2pNbIjzdLAAXJer6rsPd9r/+pO32xOmzzykmLO7/rSNr/4zZmiYl02nHEp2RpkvvapKgO1LvtdMK73KVbxQEv6ledJ2KdtDnWMuGBVElJIj6zz77V2ypD4mACyJb8BpfuYLQJ4e5ABXCxQCVfYbx98bjvlmcQWbisUOrN8aoBgWFQb9ag6Lh+x3qQEVRZKHb7zX1nvH7b9+cgEmZAQVBTGLbWpFfK3H8+Rw0r777vP24Jh1j/KDATX0xi/b1ee/aZ9//AlS4zmsn4UJnbz5fK5LsqDOMY1qgnNcQYT753fP/S+NobqWAcG9vak1VsXYRPhfSgrP5iieLfSU03WKHC4mgK6PGfu7KDbsUbWYo9mWfdwWNLgqC/QtSAT+uUaNHcDyhuu325BLCeubc9UCh8fAesKKc2bNGnL9ZvQN59mOM6njOmxPLM9b8HfBGde+e8bj+DrAo73EzkylCLSkYLChlSATbFO0KQBuscU1IESewZkKVgeAdoGq22A5wR/c7kueoWlSJqayXpcys67b7u9RsaleHIoxrtvXin1fu7f/sY9AH4E+An0E+gj0Efi7j8DfAKj+5Y30JZ0O7C8wrZ2jbVKB+JvyLKEhoDCJgb8DWsK0WpHHHCMV8SFQ9hBOVf51nv5Ve+JkFw+m+wBE3kGwStK/ACjckYCaAMeYxkyFJDNAEPAqODTBSc+b8lD7xEy54nwKGHWUzaHgiT40DU9gzKY8b+AoG1hS3YMnJHe7PM9cd6ihiJ9FP94AU6EhLFf6XkmkxiSTozh4yi7RFUW+s4bNEHLJ4DpHM7YgZHM6AqePl00bgFoEJCadJnF+jsAwiR/saSSg5mDK/GTJwgQWwNFUyj7Z+hJ8Gquaz2miWCytrqeBbzGB0klUuaKC67B9Ju4xhKrPIIPmJxJwCgM7Qwxw6Cs8fPCkPXzyFjE/zDFMP7JS0Sskri9/BQv5ipfRvyfIl2EToPJZI4oHvl7woZnSLpLtzEYVqCr3DHvK54VRE6AEsZbk11v2oUbXFFjVQdnnycR2iCyArcx/imTV7KeYs/zqcfdtwqx2YDVAVSBDEUTZL4yQMl+/3zFDteZwyLQCZDR8Ie7OG5WBXJBML2Cq/FLKKKj5fLXf5oc/aqfMU90dnrYvru7aH3+gZFg3X1ilONiSSsNOHwDW9zPEtwClTKqMqqB1LKPK8Z7yPNns+E0JWB1n0xU24oJqn3MHUmW+KlR1zN3WrXhfYBqQniILu2VvH0+fIe9d4BYUgyX273IBONX5lQcXSoP5sl/VMN4AQlYCVPtaiYcy6Ipt9bXu0yMtUAV5tG8/Hbd/+cM32puHG/pVKe7MPm7T+Z8DVFET2OOt1FeQiqHWTpjTjkUVtJa1db5Xj3sVW0rm24HUQuZVjDCmX3dWqj2s45xj7fEtEBKWVWnr1lBJp1uYPNeAa+UO6erymt7Uq0WZ+nANArO2V7MdmHMxLgZasIALQOnZW99ps72z9uGvL3LVWzvHNFus8/Z2He62Byf77Z036NU9QuIqRgSw7tEXvXr1or365EPcbq/DqmYcUHqnO1ZU1jML1vurZzvn8rYCkeuJZlxWsixMyaB7nZNBL/Y044Wc/ZpzW+uhTnHhGgIUu2RsLail4TWlvlQOrAWOvH7FOVAGXLYGVPEs46xY7xbVdnQZ5o12OX8cT3Nv/zSbZK/rhsJPepnzntU/ajuF23oz5/OvLB7y5ly/BPduiHN5N3GhJiYUBnz9bcYgud5sa9e8jmm1rF3BqluzBIg6OmmX6+Qo++M1UGAtXN2ERZ0hTQ/rymM0JwBYr3hOgdny/81FImvnq1vd29/6CPQR6CPQR6CPQB+Bb1YEktLXH+6/6a3cfKubyNfJKIZ75HsNjS8uyJsAdTtb1dc5dsSqdom1yutUHnYCVLUXqoCq5j5KVQ+QDjrGY3KAi+qpyQ7vgMukpkKrhT2hJqPcT7I7jMzSnkaAreY9gEoT7t30p5lowVIhJR7vC55Mm/hHgj5mE+1TtYFKA6MJd+R32EdB8C3gy6r/znDVTtS3ZtqfPVt8DolX5HuRMZvosUcangBi90jKlWOaII2doSirpssw4GvK5wtgNzIOHQPKXIfIJAUsI4DNLr2oEoUr5IiCQJ2BTf4EZ35mJIK6iZq/hoWrVCzsCoA5SWmID11ckVzGWdT+W0fe+EVsAFVhWe7pw9udttvJWXv+xndx9n0nhjd+ztBEmqT76uLTdv7qU8I0Y38oL8iIwwgNSYztS7V3UVOoPWSeOv/uTY+pPAg2HUUDUIU1LDmnsXYn3OBoGflWbGsk0gZKkx1Y2d3MUa3nxQCqAy3ZN2Pg/sqabZfwVg6c+ztTpQB3QYxmOjVP1dmaZMzVoxopsP1x/CyLGEfUAm5Lfl6SWC8ALmvW0JxeuyXr7TWzNl8N32+n7/wBRYwnATV//Isr2Djl5ByrEMBKqdETsN9HzFwSoOa86GS/zlu1YBFjJZ5TANbQ0A8NcI1iU0wf2Xjte7C1bJbEWdxVS34etahnocxT5Jr13Igolfjaiyow4LUC1hc03+r4K3O7iJGS81Xp7QuTWmvS982sTYEd8bolfkrUD+g/FCSpfPjeG/vtX/zwSXuDPvJjesM3Vx+2g9WHSJ4t1FDQyXgaviY4/3pMPebcH8ffjCnqxtKEObV48TXAGm5NINqt6yxtTxZj0RU8wqTLosq6KfeNjKKAqvJfUXocnf0ug24vsqZR9Eleztvsek4cLIZwbAFML69hVTmGG64VC14/Q5Z79NZP2uudh+2jz2dtEsZPWastDS7ZDvDxnjluMMnvv/W0PTw7ybFxFNJYFn/2qr341c8p8rysWozbC0CsnnXPRQtI7p4MrRL4AqqZvZxCVKmkUxCjT7/G+Qh6S79iL3rOD86/FGf8DK5DjpkRwLrP9qobwkj/MWhad7NiMyeXD19zrJes7xvWt7JuzdT8/DinKz/me+brxqjKntCSad8S7w3s6BpZtTe1CYJRjcIcS72+hLV/JejkfMUX4MZjFzU25xifPT8vY7Ydil0pM9A/vIZd9fo04Xp7Z08sYNV1TXklf1+4IqZU4MAZdzbbwG9zzuEl1yH/wsj5v8JXfsV9cUAXCOf5xquY+P7WR6CPQB+BPgJ9BPoIfLMj8DcEqgWA6maKZiVfrmfb81NyNKBggdEkASYu3udzBKtfPdd3s4/U99QI49DeRp5jx+q+QJSfNjx+S7JyiKT04IDRH/uYHdlvStI8RgpsknvP6IaGwYnZn1LTIUlwRjgwWubG/k5kjyMA3gRQoGwPLWrYv9uMXvBTSPEEY7xvVIqZXarrqklgyZJ3AKrOWr1lu/ZxJB4zHzOjNMh1fK3vf+d4h8705J7n7/IZaZkM+6XTp268vhdgXGAiMEvCaN6nA6f5Ftwlr7M/NnNeYSqV/y0XJMV8jolmTHWIR20fUfZ+E8C4gdYhkmVRgvzlKBref0PCeodjbYgbXyPAHDFWwkQS1uiWxHty/KydvPGjdnL8mM/GiIpYDemHG8FIzF591GaXX/C+bAOfO/U4sX2C1JFMalhikniBND8HoMjGyqiFUUUSKUBJli5DKBsTNBeWrdx+O/CahNvig/Mla60VJC2WrTL6cNUBCjUiw986maf9yZq6hGHrGLcAVYKdOapbcAoAk1kFvJQLMMeRHtU7gJpyV5NlXXOXMG5zWKalPYzUZGaCVdbcq7tHbf+tf45t9LdgNSftzz++ap++Utqpuy/HiAKAfcfKeqesx4yjSY+qeKwMlCTJ7FEd8rvgxKLMUKdp3qRkwiUDDiAKCefIpSoPxdc0oaj9L8hSADMtul25yFEzW3Z4xj6t2KkLXG7nJP8+S7di+1WVBM8BsX4vp1+lw/aoClSdMYtMleLE/ohiDgqDEX3k33vzuP3Bdx+150eMleI82DBL9/D2E3rLkYIDtvcAGjsy7HzVMecrltud0VZXhChqPOiKryCy7Efx7MUD1jG38iIDG8jPfQVUE5Gg6+487Jx/06uqiZqjaQCsAa2yxchyNxzMOb2qMnoC8hmGSq8Xh/TrWuDinCTmi52DNnnzH7aL+5P2q9+cs6Yo0KTn3QIK14pOEuF2GUePk/Nj33j8qD05Oy6fKF8TsHrezj/5oM1hWLM9ys3ZvnLx9XwuB2AgfrfWt4xfyd9l2HMFFjx67UglwxnTSPxVSNirbITsCTVcAb8UicKy1hiY9C5j3nTjyJsAWrhHPlfJuFh+CbPpmlJxEThnwYtzYDejcuowZBIMN1nOzFKVu2RNaYq0SV+4cmT7ddm3BQVF1AZRPNAekEqMTLTry/7oOT68l47G4bpimwDbfAulvWJkks/RkMyxVrKqa9YfkLpAN8/zc9aR9WavIw3esB42rNGNjtYcn0uuXUzNzfaq55nBsSoDLoVPD1TrSPa3PgJ9BPoI9BHoI/DNjcDfEKj+5R0whaxOpkont3/0ix8tMGtaZM9qGaVkVh4VbfsjBUt0eSKt9f/k+nF9JIHi//skHyOHvPNse41GJBwn5LYTWEZBnrM+Jwck98w31IgkkjiZRZKXgb1+MQySUbJ3jS2QMgW83WDMsac7J4k2Dar0kMGuklCZO1lxV5k4GJmMSxPI7m3ZyhoJYzI4BIRa5R+SeOuaqSnJWLmrDbEmTHkv0YUJ2daFtCSLSjrHsJQTmUJNl8jblM0pv3P77EUU6PFwojrQNIVdW+NcLGNUsjU+yzmxACHZjTCmkYo6N9VfOtsqmOAOzxUQhkG5BajyyqRsbu8AY6YVAJFBI8ihH7WHb/4A86Q30hspu2oiPFi/ZPwMzr6Xv04/qrGRsTkAnB50bOqE7RkSm5Gsc2S74hASTFi0jCapwIYts3c1ICT9qj63QGl6U10zyoFdN7oDW1jY9imamIac7oCqy7GT/pbUtWSg6WcU0MRUSdqmgzSZqaqulaT1BimgFqUCvg68Cnju1zhYr5UGF+bZ8PMNgELQohPsDEfUK9gsR5SsWT8Xm4M2fvb7bff4+2z3tH32atX+lD5VbV4GSrMtt7DfYxjmQ9x/ZZhcq7UOBDsFRGOKbH+0yoEOzLp6BKtluFTgXhMcAcVdZ8x0YzLesZ9h3DoGNWn714CqkXH0jBLma9iqxYrRT0h/LwEDvofGSWWeZJ+qUvK8OEFYETOZViXArj8LKDq6HqIuOBvN2w/efdR+/P6j9vRghbwdGe35r9rR/RftmH5y+8h36UXV6TeMqmteqe8IkX/WQrUKpBe1EGmtAdhCAYtS8w6Ocr/ncPU9ehN0BdjmuAteBFDZ6DDA6UkOcOUaEPdfj68KhepLvmGu6oqxPAscgDc4ASn7nTkvlxFR1yg1bvicDcfp6v6wHb75u+3q7rB9yMgZ5dDDwT7HwL77Ums0Ch8eIo3a0m7AxzmW6jnja956chj5qkZUugIPdAT++Jft/NOPM9t1l8Um615zYAVP9pPai6tMvsyWlOynR90ioKdLDk7FTGm/5mq2BwTweh3l3N8479WyoUU2Y6IrcApAXjfGHGfNu6p/s4oRuSpHPaB8XDQqaPb0uGNdROVQVbBcU5Wbb5SFa7gVkO76KYOuAdd0i5BD188FRlXXXDMPeD9OcQ9L5vH6bmzT8srXwJZy/bhjvyPOpd/1lp5Vj6HrQBXJhjW4hgX3X/UsC9LdnzTO5m+Qa1nG1e2RWb1lH2RaEQNnXI2uwWgetH/iNTrF96zq9qzrv/cR6CPQR6CPQB+Bb2oEkjP8f7dxAg4TDpnVmqW6q0kP7OQNst4yvvDLNBN2M/2pBUZJ45KvnrE5ExLamfP6SDrHJLhTwOXZQxxHefsRGfmYH8a7JyRSB+UaS3YYZ2AAHLY3SWhNxnZIhmQolcVp5rMLG3mnmZJSYf6NAXAm+AKmPT5jSJ+d5knOFBzEWZPnKwke8p4dJBdojByxEtdaWRT3hqRVaZ2kEZ8lY5Zcij0GgiQxUwasu7BANVK/sBiyDQIAexY1c1Lyu8VryepI6GosRaS+DoVl2+JinGSSuxyN4+8mk0leBRbFati7ZmJn75uFAGW+OuqKjm7yxeiZs6ft5NH3YD9PAx5GyK3vYIyuZrARX/wZjOPrdqCc9e6abbAQAKuG5PmYJHkKU+MIG2XQzqgVyArGIvMFlO9opDMUsHagVKDKsb0TsASomWyalJeUr2jhLbvWMXDKGzO6xNuWYyu2KaEPsPJ3E+liAHcEnp1zbGSgzgSNeRKFEnrsSgrsmBrWoixrx6bShJqjnLEdmzmgAfBF/K+XO/R1YrTDmrpe78fR9IpCx93ZD9vk8T8k0d5v57S6/vHPX0RSmbm1rHuBmW6+R/RXj/mu2ZRuvoJWE239hEaaTsmwyrRzTMbM7Q1fJFAN02/hxfVTKXkVI5zzCXMUdnXLpVaELNIEvHfg1tfZq6qhkiZJc76/xjVIF2DdgBf0fHt/zeAsOarHcSWgs6eTWNo7mFmugCd7Fw8ZH/WQAtDvf/dx+95bp+2BZmMUVlavf9ZO9i55nH1T6GBfMuelLOqOLKTMuj2r9k6y1jKSJrirmPOvG2YVoBG4Zq9yfOtCJSArML2VusuQpec4I2Bkxz03eJ5AVaAmm8oYGo2U7GNV/bBmhufi+prRNIzCovhwNR8nRsaEITztEtb8aue0PXrnBzg9D9vHAFXbEfaGh+oJKFYA31g3A/qeB45/gnkX0DszOU7jnM/Pzw7bG0+OI+2OGRZxHLKurn7zSXv1KeNrltcAO9lOmVA3t9a+Mn3dhSMNdjcEv+ld9RrRAVXDYD+0UubUqEpxEKMmzv2oMojpDT87juar08cV4wgrmdSSiOc5yn8zl1fQLKNuf6oeZLyP0t8cA+/z83TFruf6HjeaHoUlttuddW45EnZ+9to+VNj2YxlyvN4B8xlV5rWTbVvA7AtIy8TJudXiftYd51JUBBZPdCi20MRzlpyPN/SSC0ZLSK/LsKfSMD2qK5hrCzkrnqPtEkc21+AbwTzPYxARr1f+2xW2ovrpmdVaHP2tj0AfgT4CfQT6CHzzIvBbAtWvs6d/eWd8TO/eSjoFqDKXSnp10jWRcJRAzd4zCTXFsLfRlKNGtMPjtQc8e0oCuyAJ1OFxRMJ0CNt0fGRlXjAE5EJWOAZk3QFUBcUm1vbEmayNYEXH9MjNFjCIalvZQ8GcObGJpp82AYzZQzpi+5Qzipc0tBnSS7jLZ5kMCQSHoFjlvbtI5EzOBrrx+pWk2nmu1OkjYTUpZ9tI/kxIhwJSEvPq1y0WMPDDfU3OWPMxBQb+4D5llqsJLgxLgU9SOhI7JXJ7gkDlx6axbG/mirI97vcQh2LRcoxYvJGoORfRxDCSws7ISumzgOoOo6INCOl+8rCdPv5WO334mPuPiE2NUrklLq/p3Xv54sM23XxK7HEAptnsbnWeflUZbXtTj3H7PeAxCwfGMCyijsvEZEcgFsmvZlQ6vir39EAUWFECWrLeYlbDlJmIf2mm434YV7+MW7dvWTNVACiEw2tCHRezkv0NUFFOWKB2J26/yiqVG2I0k8c7R1ikvlA4Ad/padQpVoMc5cFIgpU26n7rfMkrZkXO14OMpxGonq8BN6NvteO3/wnL/BA2agBQfdnOYekE9M4I9qbplsZCsum6AAtUNVDKiBpwXJhWCxRsrvGfohwQpBaAFbToEJxlEsDimhGMFqAoiawgo5jlLJCSRPOjxZFivwqU+n3OPl4xo1hW1b7EFQzrbA5okd0X2HVvZBFlZU8vsXEusCyU5aYpsvtD+lGPURn84Y/faN95CusIaB3dAw1e/7QdwbbiV8aatc/RypJ9qhz/FC5cCxZ5PI4eW49/9z2FBe8vAFJsaYGvbS2t9moLV7v6WiT6HNc6oTqQ+mWw6lhrpARtquQ2cXFczwyjo/lV9t+ZuXOKEdczx/XogIth1s1Ru9p90N54/7uMKLoPULVveo/1u0YSPHf0lgUyrhVj2VJ7PUMZVsGmekv32qPTaXvr+UmuWW7eLrLjEYBqeX6OydIn9HC+iiP1HUWTHc9hQaq7kYVeihUjMEx/eo2/iopFBJvneJ9xUxLbjV6JwsT5rEh8E0eBnW66ugx7TO3Ddnuq3x4smn5Rre1S2MqXBk1KzT2HVDSkMpCChsoX14pXJNsrdJb2/gnbZ3nSNbqmALBEXq00eISi4MYxPMTaPmf3yLdbwZzGDCuAnJPBXtNr/hagYNjjOniDDF3lSkYpMch45Tnp3w9e7LlRzsRe1wdAUuTcHIf0Vke7g7TbOd9sczkIYIoG01p/gxI4/hW7ul1TFdD+1kegj0AfgT4CfQT6CHxTIvBbAtVKiP7bf9h9uwKqMqZMQs3veOx2rwIgyXBEaNaxZzHKMV1iZA3PPmSqqtKxMr5QsrWLzBQQ51gYRmAMAaIDQOAB7ppjmRpHFSg1sycOsDpMf6iMES+PfJS0zlZWN41kXNB8APBSSmeirzxO1mqkM61OpSTRNwBT+1JHMijmnIw52KEnL0al9sPKm4StcUwOX0o5NcMBvGms5HtMdCIO+1X580AW1QStAxgZ9WKfq5iOpD4SXl2L/dlkz4TVvFeGMHNTzXL9HGKZ99CtWILS/lyBTMFiDZ1Am2EWbuMKahyQ/tLzyfRamCx6T48BqU+/3Q5P3wC4ytxUzzFWSO3XUIMvXr9EunfRznZewp7O2wPGb9wgkdy5vYIRlvsGvMKmHumGbKoLezOECRw6N1NA4jElnvbkZuN0eRWVcd89cdnlZ3uMawSNbsgFSr6cryqLGqDp/T7P2Jkom+JuE/QOqHydEZGWkikNODcmoYTKvEbaqTNWEpjKpsbxV4lpMC7PFbjqBBx6C2CHQYxAdUVf6lxpKEtyQX+fwOYcieir9qQdv/c/ofw9ZSuGSH+v2y8+u+bznaZp0YYCCD3EA/Z/xJfM6pS1J3NqUUI8owxYRjosf4oVzo6VoWZNso7c74FJOfsu6LTvOe3QiU5JNQWZmXzJ/bJ5BXBlUmseqixqqV4LsDo39TU742uVrNqbKsZSoip7lbFI7r8uyMTJs3GHc2JCMWZ/vMkaOJvctD/8yZvtO0+mOAGzBjDZWpx/ALu6BqgKinQuZitdpLr+IpffGfAFoxojpRR7XKeuv5K1Rt5bR64DRnWN2HKpdd2pAkWB2ZRuEonca0Eo6m9ZU485O8UxvF9y4ByFAqCyUKFkdQkgWi6uObYMNNHll0N/eYXMlJ89xr9B2j0bPWpvv/+tdk4f6yefv06hRaZ8g/z3VtDqOs+ecK1ARitbr5w3600Vh/9Y24cYuD1/eNxOjzU1k+LmGsa23eAE/OKjD9s1fas7yIIdYaNLb/W761Bc56WFi12vH7lWym12xlxIgnUKj3qaa5RfHvj7OCTbAy/tat+0x0/g7HfZ845pVd7L85R438aUzL5nYZ3ngwxxMdea0XlKpQ+Wz7cP1CJHZqSmGAazyfMnzmLmuSul1cTcOaquQ/uv7xxNFPvhTgNgf24Op9esmvN8p8nVOUCV823IeaLJmeB/Qf/w/GIBYNUoqaTDFhqFp2u2V7m9I4Pst82Ana53fbYzC7vqzVditcT/5VkjWObebb9qyhd5Xn/rI9BHoI9AH4E+An0EvjkR+C2Bqhtu8vgVs/FX7UpJf+03PMzz4Te7hLLMlgqkduAkP9m76siaPcbU0HuqxIzEYULyZ7unVkvp3FJRqtssoGi6P2nTAwyW7BmFuVFWa5JPe2TYpjXJTgAYyf8t8tTkfiQytM9hroQsU4MhqATBwYhxNbvOZc0IFRIqHX2dC5oeMV4LgziiJ8/nOgpny+SVxI5t403tMRzEiMl+0RpBoklOKvehR4otCgGoaQpfyugEphokBYzwHoIUw6u5SdC1vZiAQue9lrqvmFWPgL2mOgxHSpkSgKCPJwk6THJlWu8RV9ND6XTHu/FpOzx71s4ev9MG+w8CGvNFgnm5vAWk6lyLHJFnj+5mCByvkXK+ag+OZDsANcvzmCdNiOMhYGV/AOPNPoNPayymLq4egAwD5Th7mOPu64gfJccWDrrRJHlcCaCZrGDE5FszpkHQk/IAACAASURBVDLTEblkvqlMS+LYgRiZ122RQ8BZPHON+Oh6VWuMR7FDoYSMoQBsa7gTsx2YmZXr0tfz/kiA1RzqEHvvaBNBHAl3OeICXmB/ZFZXgJjrFdLQ1T0mOwcYKv1B2zt+OzH84POb9h9+dhHwIlsoYHRkj7NlVQBMkMTuE6wJ5kpKzItFrf5lgWsYdZJ6DZQi+3Xxk3QLWA2TzOlW7ppdkeGSzRKAdyeigCZScNcQi14GVcZLN98ZANV5qo7dmQHgHFEj67rg2HtfjQjxvvoShCjpVDbt+XAw1UxJI615e+Pktv3TH7zbnp8wfgdguntz2W4uP2iP9mVc2UoZwOAs/pc5qsWo3usmnSKFx7n7itrApeB2e6J25YhOvp1zqHu8hM7ufMeifwlUKwKpeUT6KyB0dqpGSrKpHleLEeg07D8mDtfMN11zHBf0RS5hy+crRxARJ1oCXqxhAA+etOfv/U77/OqmffKb13FytuBzC+DO+CU3udtWmTxlvEPW3Ag1iGyrN9USrj9nLz99tN/OKLC50p1RK1gFMbdXv/6knX+OWdlMQK3LdikuLKQJLi1kVD8vRZewpdWLvxN3dFUMKBpkU5XyYpYUh2/i5dLP+mYNpjAg+xg2tq4TjtoK+wnTuPZ8yPXO97BQAfzGmTinVN6rJNPWe4y80l/Xnu8YQzC1M+lr7cYaqUQA4NcYHhQ1MbejFGbRrTuXvXbmOpiRUGXOtL7UlVnnc5taOS6s2dUc7tOZt/azdmDaK8eE2Li9Fo7cVQszAtUqhgpOV20G0x8W1pgHnq7wAr7iHopUMrK5LtuOsl1P3YnUf+sj0Eegj0AfgT4CfQT+ziPwtwCqHaP15aZvU+Sv9oXaOmnBYZcwlNy3Uk+TO82WanZiEtAkFiSS9k0p6w2vqkut/av3MHeARhIryTmdJHUJnsDmTA8Hbf/osE1PJun9I9uKSdEI0Gr6kZktfiSPacyyUWLL/QcwkHs8tkbK6cgany8g2CERFzmYwAn8xtw3hlV1VMM94FPDIj9HLGvCJk8scyppNM44mfo8zU1kv5TvRsIbAGVy2GV8MYrRddhEVMdOjZpMl3h9FJHFliQxNGcnId8FaO/IZGp0xKMB3fatcr+jesK0xEylxgM5+3DjeB171vTo3TtuAwyTTh690U4ePCcmh+GqBebLu2l7wfzIX79GBrm8YJ91SVbKiLgR18yzvZcwgciCAZrzq88J5x3mV+t2RJ/qNI6/jjkRoOtQW7MzdzVRQuIawBkjJQsBAmfRbCcJhmkTJBf8dI+3UtCvSYCztDp5qM8M8iE+25cISMOsycD5+q6A0gHVMG7RBhpLWdJyf713lqoSYAFMEBDvvaIHV5ZV9Cf7xvNkE02eM9YFQAOegZ3cA9SPkIPutddIK3cf/aCNHv4gDOr5fLf9m//6mudYDAGwaLLlKBEk18MBzsoA1H0S8InyX74CTtk9CxqZ2JPfuyJHWH57fmX13Td3w0XjmVTySu8uUFGJeWCsP7jcAlSdCaqcFSAKYJU5LaDKd2fE0j/oax3NsuJxmXpZNFm19Cnqfmy8YKWmgNEDZOannHuHzBR+79FO+8l33msn+wN+5/NXL2kC/KA9Zu7xRHZdKb5yAQFrB1JBH5yWnctzN7aorgPF1mWju2uC50yZbNUlKmN4OlBYQPUrZUdJwXNCfVmwCJtaNHFJfu1PZV/uOIg3K4AqbN0C+fMScDrjgC2Rwm6Qus45zpdIT19znPdOnrbH7/+gffZ62T4GSN5jMnYzOGg3FH4GVGZy/ue0ldnOMqOQJoBiNURiLnjUbKxAnkzfQ5zhHjJzVQWHDLbbNmQ9zl69bl98+qrNX78G9HO9hJnMdSStB9u5x0p3PTY65HqNUTZbhTO59zv24T6zWF0b6WQO2C0wJvitSKUQSA+uAPKeItyGPtsNxziWbRlDk7AFiHodql5hC2usB9cTYNpZs567tiXsO1eabZKxdg1Z7LgRfFoI8RhkZrJGUXwGa64cjC1Eef0UrNIX7HHR2IvrOJtTxx3gv7pWRszn8rivkzNdw6zCCaPoCJXMOrZnlsMdoFpguwbWwOxS7JzDpToPWl+CGcW361gsXdWayV8F97xaUupWUepvfQT6CPQR6CPQR6CPwN9tBP4WQHW7wdvRMyZEf7EaXSNpqkevhq2HHiQZkE094sveVDnScugtkyWr7ThhAuLgb/hdadduewvm4gEJyQ6J8g4JnAmf42nG4N3J/kE7QJaqSZJJ1UDpGc/X8dFEO32Qkat17IYMVxIWtk83S0CJ8sRdnGv3GD0jBeT7mII5k5WxiGE8nbFqUjogCx3heqq0DygbmXEmbkRuLHr0eWVGE1ZVhtU0NqYxvE+clwpoFL4qk6T0f/lYxjcIqoouq4ROt13iCyD0vYXIAVMCYkBuXidzatKZAgBJJL27twBQeNh2O3rQpmfP29nTtzE1edCBWQ2NYAZxB/3ssrUvLunwInm3F/FotADML3FEngFIz9s+8rkJIPXwYNJmFx9FQntEcnpCL+JYt1/7eDXZYT+GJN/G3+JA8mcZ1E7q674JNHdkUmVdw6h10uTALIsEykDdn46F7QBsWKtQbiWFDPD3NUH70UcXuJeRVIoYOqqYrDBruY/kn0T53i8AqsY2kftKXQv00svq63gjzXcAczeAjQ0skKM3nOaieZGS8tkSgyXcmL9Yjdts8k578OZP2nznkOeOmaf6qn2CicwBu+gYWZlW+39lmwWpB35F/tuNq2FXZEy342o04XEvlaM7CiW9eH4VIVazed1199hlpCGXICVgPGGsG4/FLIfdm6cPlcQd4LBmf68dU6NpEKBgxg5prCRrutbJNf2GW0ZV4Kp0knIHZmOHyH6PmDV8NF63778xad9/9412rCM359/q+vO2O/+wPcM4Z5/zRDn8DhJnxxIpqXct3NufzP45R1VzpUi/U8Sp7a1bB7m/7FmtnXEv66euGJHzZCv/rSKQz7L4FBddgWpktp2ZErLuewyUHEG0hkFecUCVldqTOqNQYyHCPtX0IgNYL3B4Hj961p6+9+328Yvr9tEXrzmfAKq4jd84I5f9UM7tHNytHN2yicdLdcTAawTXq122YxDgX6oOmeDpdLc9OT1u+4zcsvAw4L49iiJzZru++OzzdvkCdpVttTDnWa0SJH3gvlxONNeYGvkV6XRkxhZkLMp5rhgOJchyiMqDvZ5WocMWgzCOXGctkjTN1+jJXrMNNwDHdcyYPApd4UIDbd3R0wtbhY8Fa8hChyOzJqzTKcdxIGPayca9RhvbFFEEqgG69rwCVNWgRy3hjFavr7ZhoFTAREnWX6ZZoKrcWOnvAoZV9luHdM8DWdX8LeF8HlFQE5SvKcw5SiqSXotUvL/jam65RmqwdA1Uddu98m+4D1Fyu75XTeFfJwup4Yjze9fd/eU63K7K/nsfgT4CfQT6CPQR6CPw/38E/geAqulZubH+ZaBa2bLpR1X7S2JVyWT1rdLfFR6i+ja3N9kDXSzLWkk52bi9Sx/qkwPnGpab6wi2Zh+QKltpr9sEts+E2DYqk/04ifJRbp1MVMxmZAXIVEY8bwhwyhfvrxuxDr8M/GOkimwpiaMAUQZXgKXzqEBMaaPzSgUPspgANKBGZvw579J/unGmf5a+TcF25M8AuADRGAcVQ5KE0h6qjE4pI5EgjDCpSoO9T2daGUihOq+HuYyLZwB4l9cbD8cz8NYmq7f24xpLEM1icxpn0p2Dx+34ybs4Jj9hTiFjQex/tNcR9uMFYOtjANU5Y0qS44Z5hC2dYJQ0um77d5fteOei5swCOp7CXF9dfNaWy1k7Gd+2M8EsybB+OQKq9Fkqd45DUPAwD9iPCHNDQn+vBDRsGnGRcVX2l2Q7eWtJlrMmjIVAtXMCzj2yaSa7FjfyiiT4BVQ7Ni2xlG0NnKunZZ90Ai4DJRnTewGq42mcrwmI2BHAyGx1DF0OB6yPhYwVz1tnTI0OuzqhkhQjh5zpAjwfti/oY3zdHrVH7/5uu5k84bFR++mnl+3PPppBHtILrBzcwxjzKJ1/h7DTGINh2iXQEdRklqoFEALpc4urh5VM76oFEMcPWfgwua9UOv+ln7PGMGVXt42rX/ZFy24p0ZQJhjWlz09XW92CLzRSsvcPAHtxVUxWelIFCfkqZiwOr/aoss6mGChNOAf2kZGe0of6u++ftB+8/YAihgUK5LPnn7b929+0J8cUeOyddr8ZzaORkr3K9y6UmGnJqncjiXKMq1iRUpKnRlBWHeNOBczPxcB5YpfAvZ6c2bmdBDivChDk/pqrUt+V/GYMEYB7ydgSZb7XFB40KiNAa6TA1zDhyp+vUINeLAE9vOclkvnJw3fas7febp+8OG8ffX6Vc2w2OoNV1TIIZQfreBKJRbG9bp2bH0Nwz3dVHJqeadjFWgrU43jdsAa9Fp0dH7YHxydpKbgT1MpG0th5/uJle/nZb9r6+hI5LeoGXmOf8MBrBteCgQBN8InqJIKNFKj8TBnc6mOVwUzMdOzlvCnXaM3glOIqIfYYscUUu9Y8uGCGqsrobdHD2IQdhTm9R06sksW5zUulvfansk0a4Y2UGfuYJks83yKd67bWUSkaUlvRVZrX+b7bfmrZ02wf276hUODadB3qXOxYoTXXphVAtUoxHluvf+6w3+mZ30G6jTS47R7ERXoJwnW9ehOiK/TFMisS4DngtJwJkO3f05uc/lSKE8DYMlXqAHWWUYTE3Trsv/UR6CPQR6CPQB+BPgJ/VxH4HwCqf90mCzgKeNSXaYagpFjYGl1TrJjphPdlTmCejTxvh1kggL1DOlaPkNs9hMWpsS+MxgDnnpwVUMm0SvpLhyT/eyT2tzKLSuZ4H/taBQI3Jkpi0RgneV/1surM69bcIQfd4fMEUJPxQYDuniwFCdQGh870GYq3cDndKhHtpfU9lAXvaYDEtsbFlWR+RA+fP7tPYJoATJPC8huuZHsLWo1g9eSFIkvPYs0JLCOVO5O4qCd9jaC5Y4lM752rY+9tgCoGL3cka7IWzIvd7D1q49O328nj94nXcdjgW5ksgMESduSzy/v2m4slfYqdELAzLhKgaMhyyDie491LzJRehcWY8LlPTw+Q3523xewLHr/H9Rd+KeNVyhlZeeOeY314zGNyL+oKMEUG7ixNnYaVgwpUYaTuo5nsJOAJ0HbNuP8k2Y7x6Qoh5XZULGvdPP4l9Y1sb9ubmvj6cElks+4CQmVPQw1Vb2oYUxJVjZYyd9OxJSXTtDhxT1xMrNcYwmwAEEp/ZXuUyabvE6D6+mrQXtwctnNGmzx694dt9+Q9ZIYw1K/W7d///JJN3Q+zo3uv03p2lTnzdQSjeoxcNgWOmOQUI6+se6wxlr2p7ObEokpk6PY/d6yju5YeZteteXvHM4aqY9cMI1/2sgoyA1QFEHH9FWDDUOn6Gxa1WLGZ40DcNwFIgJtgoQChLJbjacYc6wPYVF2wpxgnHfD1k28/b99785D+VNy6YdiXsO3Tu9ft4SFGYlEZcDxhzu1ZrrWgFNgvUVz1glc56WsU8JdmSnW+xB6s6MGumuF+Bo3me9oGLCYJzrtCi+OI0p8c6a9A1eNbDLkyW4Hgaqabs+/LuB5clK7nO8QB119icbXEOIvtOGeG6sGj99qbb7/ZPv38Zfv0iwtOxEmbI/1dIFu+cRYz+3Aw4UrD528ZbwtPEUe4b/yQrRdowsyPBFECVdlGR9mwBg6m++3JyUE75GQK4+k2sx4XV5ftNU7D5795GZCrPdfQloNI7d1vi05dASNOwTqYW5QRq28N0iKwTSwztkln7vQvS2WWcZcraHWDLZGyWxUEjorxtHH2aqdn3uG9LUIF/MUoyj5ahRwcV9cXa6ue2rUAdGuwZsNWEaXM55Qn1yikiPZl8gHCdxwL+1I1c4rUnmMQd2FUADcUWNzWHc4NPQV2ZWtZw7tco+6Yfbzi8Z29w6wrHX3vHF+jWRafJ0SVPfUoAHnj/Ks0WNAqeFXijujaCHx5Xf76+uouNv23PgJ9BPoI9BHoI9BH4O8oAv8DQLWTX3654ZUs161LLpOECkCl12q+arGr4SNS4a7qdRnplBMj8t+8AyYtPGcfEPaAJNeRNVid0Ju6C0NIogLLpJnRAIOayQGvJ1FZk6mbpMtb+mkivxCvOtua2PEcHTSr56+eZ5Xf9wV6IiWbkk+beFbyrCOoCbcyRlJ4XIdJigANE0a8BIzaywnYcg5mJJokWrIdMp1hLMJayI8VRqq4VPJtklkTJgp0/z/svQlzZFlypXcjgNixA7ln7dXVC5chaSYNZTZmMpn046UZkSJFTjd7raquLSszscaKWAB9n/t7ALrY3eqRyG6Z6SErKoDY8N6991348XP8uDWn27BVfoXZpo6aFfCSZTWo6sJohTmLI8Zx3MJk3cgaA+hnN0dlKQjffQxA/ZD+qM8A3lDP8fFwORznBfj/q6s27WcM1KdxzB3ON34f42YAfYNUrkdCYIDlyOOtVwFEhwCVo71dXgvIkTnjxHY5z5G1iAS+XeR0XRje6CHJWG1xXMGgCT6jPlHWWyMdjZQSrEZ9akhAk1X3vpbwZk/YKslR1aVmzWIg/owlDXtrkF+zqgK7eLxi8JU/KhevZMABWgUL1l0yt7caKIV0mP90/K3MlwLYEAyHVFHwhpHSDObGli3WOl/Dup1Pt8rZasiN9fn0RRk8/SEB8CjcgP8BoDqjhvXGhAbHrBHRlu7QnG/fFjTcVAYISu2fqhmNIKIX7Wmo93MMWYLJuCbjFL12BT7KwTne7MFb1dJJTLmyYjxUuyp5FhzAUhnwVzeNlQRjUwDqNcAtACtMoiB1BQjwM+P76G3JLRyGYVKRv+9hktSLekTYQI7zbz55p7z/qFsOMVgasT5ml7/mmhvDxss0amomULVWWact65QFqcp+nVtrFpMdr2WzkYiopjaTOglc4rGKWs3X+ljuNfdtiioTprtkhOoLVQuMCq1pbmBNBYAy5euqbcoKYywrGpVETyZIfqfdcoUadMbcz1hH5xhl7T16p7z77ovySqB6Ogkmdc0cLgGCCOTDyXbA+Q3cI2RF41hTXpu1xLaMMSHhXqUsWXMnBKqwul1ZwRCoapbVwVl7UB4dUrvKdSPIblsfzbGeweaeIgdeXl4yvpgyhQRYhpX9IvIXqkbS/Td6jwaznmUH9VjFNWFCJzJhdTJHp2Vd2HM0N9ZyhkO0L8lkwJqWS4Fp3UoDWloT6mXKNRvtapXg6iitdNwXOWvW6Muiet7JIEf7pKB0WY/WRVd7m4mhGwDxmjrhtfPBvumUYYAcyZUb1ulKQya9CbwgxPDUWa9IIG2h6HAsFT+UFgZVGuL1lBoDPTFemnNcdMoNdQ4C7VgrsqhXAFPvbX22oqcqKyBSHtUo3K2teo3FQmu+mhFoRqAZgWYEmhFoRuBPMgL/D4FqhM7VASe78du/fJ3cguwYstqaJTE442eNkxTRZuWVIi36V/KIMLNLr0Lltbt8/5jgrQ+LoPnICAfaXRxHlUta92ctVocgpQWzYcP6FSBEAGxPTwFkP5xUAbneDKCtkVT+SkBqYI/6DbBFEB7OqsrpEsxKGcggpJtwmnP06c9qmZ3S4QCmMhTKf6OWUDbDoCrrNpVDyl6ENauBqyAqYsSaJfJhjZCUdGZQpxTPoFKAYa/HULkZnCkfhNVUZZg9HRLY3YajMSwp3WcX7Se0m3lUDp+9LMPRYfR79PcaOlrD9RZZ4yv8Q2ZI/GQ+lB9aa6thT7AhwboouxO0zzGDoT1N+7TstCbRC/Rof7eMqFO9PPuKdkG2J8GVWRdmhi36SOrQrPGPB0k9YzBLGifRNkhLYPun3gpMZVHDXVmQqkZY1rCuV63ld7KnKR8PFjVAjGDecTT4jZg3v2JM0ywpW9pkcJxBOsG5UlClg9G6hqhW6W/dtsSfoxVNBWAFMz4nAwuYMLiW2ZlP4F+oafRTFzBAtOAEuOL6uxqU10vaKe0el8fv/ahctY7LZNMvv/jyCgMelQHJGjrGgrtuJEq4Z830WLN+H4rYYFeTWd1lULPPr+usrjfUqCpl5tkiJGtTk6VKgGqLj1gZjI+PB1h1+YnVdC6uWtPMqPe7AqwKVKcCV3uowojJwFYjiQwWZgrQZ8sS7WuGKAWG1Gb3URXIpu5QfPtX3/ugvHO8VY6sF2c9TGlNM0SZsIMDtmDbVktBJXuCAlUTTdELlHVWS38r+X/uH3VyqwavKW3O55zfav7jKB/uOTm/KQet6pVDH8/jkXCAOdf511pVQM9qRpMSzj+kppzfDOnz1aQHgMcsjMemXAwTGMYxa/PoxbPy7PnT8sU3l+X1Bew6x72yRQ0fv8CMaIWpkskFTbKsM3ZenDeTUGn+VNWrB1DMeZLt27BH6Q6sJFgAuFbSC9A7oLD55AiWGsbddStYtffv5HJaznAdHmO01JpTM450t0+bqm2Zc9hOk4CZkQLcB7av9lSTdq4ZL6O4TnQbz3EMFUtIy6VGlfKyHqxb1nBMB2EBJHW6AYU1lAsVb7oJKzUO42wLQ11rYfyWr7PcwTSDl2CdWJIldQBcs0tk5z4XFRpITjbe+D1KjE0GLjX2IjGkiuHWdenzrFPXf5QtkFiYzy64thg7171FHMzVNh4DW32kyXz+mDmeCUfZk9xD+WsSM2Bv1QnJlIk8KyA1GNhog5ZsbyP5rfbU5q4ZgWYEmhFoRqAZgf+PjMB95P/fdECGIgCPAAPZp+5ff9UY2NfqAjyqXq9JEg6oBPFhaqSETnBGrls3Rv2B8UgFII0IIWwgv1WebI1gEoh0CNB29gC5MJt9A2Ja00QAqukIAb4yTaWLxmlbBMn2MtXwJKSTBGUD6ga7ACfla/aetLYqOjrCGMlirQlQb+1jGNjSekudMQWWBIx8hIBN91/rYzswhV0NjAKD2ktUCbFgT8dgazdlTTN4NlCUUROvJk+a8sA64BYj1EFd1N7ytY72NUBlC8eC+dQ4KWXUsicauhg0r3CUbY9elJNnH5fdo0cARZICAYwJ4Hj5BFD1+Xm7XOBkKliPWkcixag/DEADwxMYRRZE6R0yXmq4euuzMrq9Kkedcxg13JdHo3J8eBR1qt2bSTlhDuxBC4EWRko9zj/bptqKJsGFoFSnV9nuAKrRW1WwyhiHmY49VwXdUdAaIFTgHgx7dZ9BdwbhqQKNSLkCMT4jK+8DmrTUoCY4opBctiJ5ILvGHBL4W+cczGrlCBvrBzOZYHdYE1sVQGvZf1MZLAGzwa/j4mQvkClay2hP1QkB9ul6VCY3O7Qx+VGZD56V+Q0mSxfX5Z/pqbom2NdASnMdXaRtbaRbbF+5OmOQNayaJeXUugZHgJ4B5kN+z8siqeBXV1OiMMLJZePcxWnzXp1Yw2SpZr38LrBaMmxL1tAijGpkS2/KGcDbx/z53H6isFQmVGSerSvUdMmkxYqxCLk95kkD1l+Hdb5PL+Mn9AP960/eK493uapZG3SWLQta0+x2uD7JR9lapAVAjZuLomJUw0jJc5BpDx191qnXYLTKOuT85wqqtpX6vs5OVExyDWLr5ESgNAstPR9ZPObZZp6CVYEWrLHSX+saNVFaMImXp8hsqTVeM5ALQOQVr7nA1XmJAuDxO8jnj4/pjXtOLS8yUWTsi6quWjOijdea7a1Y3+HQbIJMUMg/mewAqkr0H65n5m1VgTuNlno4aEcNNMejbFkD84O9UXkCYFUKfiP7z1pt8drL8bi8+vJVmZ1+W3aYC/dGpbDWsOZ1wH7khuS68/xNdARQdb9xNHkegJ2JLhNp7lmyvZYZKAOGZyQxJcu7Ejy6iGoZvckikwFh2pVA9CYkzNy7RQFSw9wtzKW4vq1JjSRR8rlO5coaadZa1FW7Vyr3db3NNVbytaxL6qYtIbclTahO2H/XmL3p6i2wXo6nzN1ZHqv2SNs74aAcva5h9q3HnpiEAaquuNbdTv0rEhJnEnDp+At7zB6XZSeOm7yrgNVEWVOb+q//ljePNCPQjEAzAs0INCPwpxmBGk3+nt/+8CU16yG8i4qj7/xhrwPI+48T0BZAagRJSuEAJLKpXQI+v9d4qBMZfmRZZMAVY+3o3su7zHxjaVKOqVaNxwCJo10CNM2UCJB7yH57sE8BAO0BGKBE0CuoJfA34AcobRswC5f5vkMQHfI8AvNtAJ9h8toepTJRGhhl/E+wDWCQDTJgJpgUSQjMtmQP7X0Jk6msNwx4bU6CFNZWIr43HVurAFxgZFCoQ3CwoQmykv2rar6qFhAZWFYmUMiaVyFVtZZN0Kwpk9WrHSS+O7ScAaB2dwCnT8re0fMyQPKru2piOQAV53I+uylvYIoEqbqBatBj8CdD6xjoACvbIWg3QBMUCVboKAlQvYTNvgB8TAD8SK5JCjx79IQa1YuytXwLUOVIZLM1kRKswAbLAAYZjYtysLkBWinw9aaJjnLfuI9MwgOgahAsq2qG4EHNYrCpNbMaOscAnXeGOzGcFVCNILP+SvlvtKCJXqwOukG2P+vuG7rFBDIC1nhMgJPgJhhWwA30aYDXdMJVCpu9VKewqRPdYWkHMibYPl92ysEz6lQPPiiXMKrXAI+/++VluaT2UVdYT2nD+enUqrRTYNODcZRBVRoa97qnsuZs7SI7N4C1lJQ02E/DJesOc2zE4671kFTyz/lcK72sAEEE+LJN3DR/cn69j1Y0MKoz5L5z6/hgqq4wrJnT/iN6UMoos16D+QLIek0IZpT8jjDQGmxfR3uaFycH5a8+xkmax4Zcg7fIyBfjX9OaZgMjnGtdS9lgzmXTZdL5PmpV7xIRKe2uzZQegtSEesmn3sPVer+pwWo+l+9LOXAaYjm3fm+NqhJv61NNTmQf1Q1s6mLC+TMG06s5N5UTiGr5qDMMxsb0V18migAAIABJREFUU50yp9ckVp5Sn7q/fwhQPSungPs5oGilARRrezvk9NZ+W6tqXbGGWFU/WHcEGVFXZ52cYi3X8NvEkLeQwDqPSFhb1k1rXgSD6pnu4WZuG5uDHfYvczOuVeZzOpthtnRWJm9xIYbab7N2eyS1OpF0y+SM69ShCf8ylBgumzD0Ur2gbDeya+mie2NbmRhS3xtev2GYdF3VOMdTgTOrPSuSHx6Px54JDVnadCSvgWn+nfA4Mp9i0s7SW4Aqa85kSDiXW1sr02q9MPuOZkpr5kpZtjWy0e7Gz6C2egPbrWR6Rd/ZDa2zllzDS469h1lXDzXNLWz+LZ4CssBz67Hpn6rA1zSo52A1qg6/c/7G2IgHXj1qVpNHJVlwZ6r0cH092FKab5sRaEagGYFmBJoRaEbgjz4CvwOo1gyGoVb9EoNBvzcjX7siCuQeviZbB9x/GXDu8wqdfvP9dD+FRVDcS5igMUdUotIxFaA5s/E8AUUvZMKGD9e8c6cc8BodJvsYFZ3sE/TINFjTN4DRGSnNFZym46RUUhwB325Zt0Sg3OXWIygSsPapmzNg3ES0n1VvladkvD9Nm5C1DmBxYW2jBoqgLGoGJQip0VOGFjxJJcVUHtmJelVkb8GOyawQ0BKQRd/DYDAkEZJhyX8pwwtjkqoh/Y3SOmsRBcAATcnUDdK+DmABy08QMPJE2qBsYFF3cQt98vxl2Tl+CdDucT4yqFkPN55uyq9P1+UCt842bHTMlg6cAQAy8rQ+TzASNW3KEAEogtfrNcEv579L4HbU+jYe7yAz3KU+9umjZ8HEXl/9upzgDjzkdV1ZZlgP2Z8te0v6s+YkygVhoEA5AGjmswKmUhzp/Mpj1g4LRoNVFbjI+ObYxroKoFolR1K7mOdQfx+soQ89ZEESzEU7mqrmtF7D1t8KUtMZmDlYEdwKaG1JZG/V0MryOPWr1jWGMzCBdfTA5LOW0cpEBhOJJMz7bNOBfbslIQCLfvRB6T3+s3JOayDZwr//1Wn5BrauZ69HvhY4AstypwEV0l7XJcDG+saebswwc6OhNaomKgA9kSgR3GimpeNqHp7nrkusi1xmLhxR63GQ6eJ7TbxCesr9SjlnuLRyDDJN1trKsjKPM2S/M2XAnKMmSxrqOC5rxiL6fzL87eiru0Hii480jKme3B8/Oyl/89ETjg8XYOZ9Qw/V9fzb8ghj6TugKkpyngXY0TtX0OpcWxtZs6i1gZbnVSUiYoV61jlHyZLnvKfRmMdYJ8zy8XwstKmRjIh6yJB1cx5K6Ek4BLNuza4y7gk1jLDk0zESUNjxFfWyK+XxUyTAzivjMGN9Pn/nvWA3P3v1pnwLqzfx2sNQyfkJub8GPigDvIKVctdz7RzVEmATCBKINUb3MHxszXmtYA/tSep1Z9/RYCgBqqSowjzJuTzAGfjl412cllFRaCQUNdewwRz/61fn5dWrt2U1n7BL4szMEPT5BdaMB0i2fpwkgwZxkTA0yeMTsUc6rrYH8vhN8uS+LYh1Xc1YAykfl3HVg90kVLKzoS5wQUWtKXteKFacH24CXGXAoZbJ/S3bRWmcxHFzUyViTXSaOTmDJokEo/ZRlfXPXtNrfl7C+EfrKPbW6ZmuzdalLqjJ5/NkS+N6YN8hOWZCRsZYdcF0My5LWNYtzk9LJVZ9pj7YY69pg2at6pQWNZHoCQmw7Wp+lzqoWoLNXTMCzQg0I9CMQDMCzQj8UUfg9wDVrHNKAyRDxrT9zwDSr/qt3t9L+PJ1NVjVAInoNXqqJqDVtEgmNT2AFXAlx6psTmsRg4ZoIkBQdUCQP7rdB6NZzydDOg/H396wHw63XUxqoBQAPgRkYU5jXZ9y3Dy2m2DflObZ5897Aho+0+BGiBwKtAr4ZDVngghbTmwbkBKgB2NAdt/fb+uZAfhKoBOSzGAkZFlhFQFmEkgBDoi7/Dxlk/EZBGxtwIuBrWBXt+AwGdH9UsYhiMQ8VoGmJ7IGqK4BQhoL3YajMefFL+iN9svh0WMMpR6V7eEuBi9IqgPsdaI35tklvRhntGogqFZq67iu+V0BeisgZisdDzT6bMqKBEsie5hmSs7hPrVcj7bPCHr5mYC/D+B+59lT5qBTZmef4caMnQwAticDrGw15NAG784DYJCa4qhDxfU1DJWs7UNOKWMcrJrgRRll5Yab0ucEp4a5iUX9OZMh9wx+zbhmABwsUbUek4OLFEIE/8kS3QfhAVxMjgjOo10N5xY/c6yAuACwMq+4uegQGzQbj9/A9AjQlcTS3hJWFcaNublGTnsG0DnDXGndf1SOXv6wXLUPQm75868m5SdfzJDxMo/2p7xNgANuD1Ml+/QqF3U8+3zfiRY1/EybpKxphXWtpMHh1OrZVBkY5cI5lc6bzGfVksT0A497C6DKP9lggbUuvykBVtKrekAjIVnVdP6dc741yBDQWrvYI/jvAlQHANR9Ha1NxMBI/ej9k/LDd0+ok8TGi2Nezt6UrfV5ORpyvcKoBnBxUYSJliesBFhDpcpgK660StJ9t93l/lC7ACfLl0vl/ssLK6/b2H/iuYeqjopJdT5lIJ1DMk2C1Zot3yh7ts4Ro6LpGAUHuQuTCJNrlAfM45Rr/XTK9dbfKx8CxndoJfSzL85xygbIs1Y3nIey/zBQYx6W4WBsX9xsRSRDbrIpElZRCx+bTLYaqk5kI/gTEJL4uGYewtZJl2m2Tg2vPEH7sGq+5JockrR4ckg/aWrElYS7GARjMvdTWNU3GC5dnV1Qv4rygQTNkGu4D1hVqaLKoeMeGRoVryvrkS1RSLOuuNYEllVCwOO6Za+8Bjh6W4cxmceUDcWU4ob6IiTzXoOh968SCpyh+1m4N3OckRzzkqyuSdddrVCIbArrtspJrLmmNqxRAeuKOnq9zTYMyDVS7ahRBWcvkF+veM1iSrUp+uDsv21phj1hc3/1d60AtrM10l9dhE0w+ToVJIJVEwQc/wTGdYJhXEJ20z0C1fpv3MM113zfjEAzAs0INCPQjEAzAn+qETDaMzr/zu/PDLz95VKap3zKbHMdFH4X3xrC1ID2YZ1PMh/JqKaM1t+V5kp++Vrdf6n3rNrTaFrUEdQR5B3Afm6veU42VRYKRnX/iB6TmI4IgkJmiix3W3bVAJkg39rUtoyFLBKBXrB8vFfgohy3F3LeELJF+w+/LMPySzlvD+avR1Rktj9awBDUrAyqOK4h0sY+kkwNQ5Ti2fpGUODLsnekQQ9MqA3qNQMhUBKoRkjO523bWxOgbLAoi6mz6oqg0bFJPyG/V1JHoHhLexMDY8bihsC/gyPx3vGL8ujJ4zJEFoiGmceVvMm8Wmu4BKQuaJcyLDddWOxgKAn8iQTXHIe1iYaNGpDkSRu7c5yyhUStlvberukpqOwVQLe/dVUedcZl0LoKdpIjCenv0f4+NXK/Kt3VOSAFMON5A2LD3IqBNBmwTWAdCQRBKeecRjq2p7FG1fYkLjvH0XkU3aecMg4q6lX9NhMg2ZLGMVMmWK/Te0Cap1JJtGN9PlzLjjPBZ9TZJTitHYB1/G1xnkbsAvQw3rGeONyrGAxrVA24kRveyPT4NK0vrpWMwqBOkYgK+C40VaJFzTmtak5eflLWw8cEyK1yerEq//jpBABozbM1uSkV7wfLJcuYUswBQNWbsmzBqq+RVbWONRynBT0OS3VmghzPMBIsFTCPU3PlyFoFSK2e9XtAm+DUJIbrZM7atJ9qGHbxswzWGHZuxvnK6oUsM5QOSOxh4wSpA1QEA9bxCKzZwSzsk/dOynvHexgnlWBUpxevuD6pW6YvTR/nVRNH0UO1AqnRhsh5F6gG3HmoxKgWY+wI0dQlrs1UGpiIqJ/3rAV9NUNnsiXowXw8vpL5FqS2BFHKfwXgAm9/ho1b044mW6ouqLfG4Zf6yCm3C6Tcc02UMMj6dsJudLBXPv7oOGocf/L5efnyCriDQsC1bV9gWW2TWtf2iGWChlGCkC7OuS/xRsGoqooKMIbbdyRRbNPrHpW8piBxhZnQArZ7CjgLuWzMnecqYLVUgX2PZNyjA9rZHOBOzu+1F27kd/g3pnD68tuzcnUK+JrOSDQtSCSh9OCDBiSUhJnuK3lc9XjdpQXi2G03E1dQXAKsjzCUM3Vo2xfnwz1Ntl1gbb1r5c58d9XJ9LuxWIec+4olFtE+yOmJxJwSX92ClZk7UADUFawnc5DtbJgfpde2EAJ4+xlr63SZ0yXyXxN618jVpxPaylRu3pGMZD/UwOuW416ilJhybbsy/HtiAlT36hnyYIW/c36eY6bkd7Hf8h2i/gfrqFpOzV0zAs0INCPQjEAzAs0I/ElH4LuIMw4mgSSMXIQX9pgzcPU+Q+QMmx+CggpMVO/O990zHbaaUWaWFUy+17pVwwgz2LavsetpP+RicEtljwBX4Nmlh+qCRLfMwAjw2AGIHjzi6EaE0bQkUCo7wOlxYO9SjDRa1o6aWTf4kQklIGsDPmu2wMDR/qkCUl/nmdik3oDQQK3P493osQpABjAEniLQCtYUhrAPo7qFBLcNII1elTKlSoWt/wyZZNVmHnCSRqN+ru+VVAIoU0OqsZPHacuQRMgJZNJQSBBnrS0gCCB+Qx3qVr9fDg9hUQ/pjYqbbzvq/gh2CcwcwSuC0nOC6IntHbZhWLu7AVYkM7w30JZZlo2L2rUI/D12paGya8n4QM4Q4BHcIatrEcQdAVIPAR+2qVHKq6x5f/cIsPqozC6+LNuL1yEH1n20y3m37VErLjWAJ5CPwro4V9k15qCHvFsjJev46jYZ0aZG86caqEpDVSCmAtp5wLVEtAKzvwFGawiXK9dzixrkmr4KYGPkL4udzEr22RSkZq2q7i1Zm5qMTgyegI2AmoK9YHqyfhMOh8emU2s9YX0I1B33U2pUT+cI1o/eL8PH7zB37XJFffA/for5zaXsGvNuMgVQF8yawDz6xJKmAeAMSa4MlY7iXCrbO2Ix6Zzb5bmocfXMgvGqAn7llFWqJ2ZTPC6wiXNNkFQLqE2yyJAuOB+TFQtAty1qZNld99e4rM5grRYApKWOtCHzRL5t0gVg3t1aYKZErTjsqkAVgrH88P3H5V3MfgaaaXFe0/OvuL8ux6MtXstZhakzix4AfhvXXxRLRosk2a9MftVz6dkl4KkTSPV5uj5/E6hmEqLil+/nu6pRDQBWSdmDQQ2dLWDHemNZVZIOG843geqqXJ7PyxU9hTXGsqZ7gVT+/JoVT1uWLgmZd999FPWOP/4MRhU27xaQus2c2F7JNlZD5mitPppz6zrmFcsaS97vOUVrf4Pb5tBVcnhCkWxgX7G22H0kTHGDIVVSXiscTCR4nebqd+5Mvjm/O/SNPtkbUL9Ku6NKISLEtDfrfIxh0Nk51+hlaSMJ7lG3OQCY3Y16JG0cJwFySrBDryATzLF5iNHDlGRfjD2Pu/9dc+1EIoRrRxY4sG6sQ1+S4DuU9jH+mQzUhC4/gnNlHK1FVZEND83/vPbcW5HiXtO6CtWB16ejFY7DsqkkFWrTt/jdVcuaOfM2nZBUc3/n+NzvTW6qRhFY61w8x91boJ3HaEIxDZY0VJqT3LyCUU3JL9d+sKmRxov1lX/nHia8qoebu2YEmhFoRqAZgWYEmhH4o47AbwWqNesR/Swr+/57gFoBqmBYzYDfg9cMNjPgtE1Lyi9rxsvwt5agpfA3DVNgBeI19MKjFnXYoiENYEUJ5C41e7OJNYNbZb8/KqMjehbuwxLA5MhTrjFDkiEdYfDSH9y3GQgQqqyNoEln32Bh+Kd1kiZOUecHaAyZmgYmvETSVCMSZXa7fYyKZMEIrATO4irZXMFqOMkqfdPRM6B1SuLEZdHGgeBeQKzj61K2NFhAAnp7jlJnptutDsLAhqj32pYZDjdeJa+AT37ZjVK2zog2PEcA1EdlRGsYe5HeWNPF2Kz5fM1wzmBRTi/pOQPT0xmdAAR2QhItQI7eqLKF8furALQKjD0fA07PXcBscGgcH7WXBIgtosnjru1pLoNR7cOobRFYDgfUyz2lThWp5+3VF2WXliWDDiBWYoSxsGWmwMpEgK2AEpTqwqyp0hAZMLrpur+qQbLnHC1rbFWTwa2BcbiGhqmStzoJUidIvK8Zoe8GljVQrZk4P7Ji4FynMTf21RCs5vch+wWci15SEsxn28ImkDvzaY0qjI7so0G1pkQLAmj+IyDuBFA9l5GbUUM4OClH732CPHSAlLRVfob892dfw9QAxnWBljW1dpkVHAkTe286bgPW+ggGMkCHfXp5nYxqP2TArDCJ5epKDSDqlVexbsmoeY6yWNn6KFjJYPuBBLxwxbwGm8o5XQNUp9RszgBvfi8A8jXOu2BcFUIy2F6XyLs7c64J5hlGtU8yaA+k+jcf0bZln+MNnEPQT2/dHZIWj3ep1QWomojhmzRQEpg7/+H07JGzNu7UFe4O9fzmXCZEUI7qT/etnB6Ch6xCr9eAl1glMY2685zfGjlZ33hzTfJFppLzvRGocl3PZxsY1RlAFYYcE6UVcztFcno+7wBb+mV0SMuhp48xxFqXf/nV6/IKufCGOQrZr+wwSZeRMgqZ42xoWrHfSn9d5lliEE9EnadJsuTv0kjIpcb8VMcaDHd1C3fmypU5nmYmlBBHvadu3ZFsMfHRLk+P6L+KC/MOk7FtUkwzNNb0knOenp/Rf/WstEDiyqC7rPmW79c0jt8fJnaxXmQqq2QBv8P9JbZuj1/zJY9Zlp6biYxFOIXbfsna55SY+wZd09ck6Txfyxss7QjS20TZsheOvjc38zR4UsnhGLCH36zY0B2jUK8kUDZRtKRNUrD+Kh7cy2VkGZc5tapz9j7Z1m32jeixGtbD3LGtC1QXXLNKmtmpScYBXPm9sqvRBIfjvgjp75jHrjhA/3Z4FiZQHQ3/tlVrKlZl89WMQDMCzQg0I9CMQDMCf4oR+B1AtT6Umq0yiJEVzVrU9LM0Ey3LmgHlPZDVeTblVPlYtkXIL6PPlP8RivO0klw/R2ZVNnWf4BegChWxAzDdwaVXqaUk14i61J0jgOaQvo4DmTc5BLPodMmzrccQeRtBdRxLBF9Ze5V5cQEkgR1BUS2YNNg08AomoHqPLrsd6l53+F1t2oy0CVx7MLeYSoI1aDKf8ZgQmQesLSMYJVCKTzVOCuyVJj6GadaZmuM3IGtzLreAtE2rnyGQjqr2WxXYVQ6pNxi4tHu7ANSDcnJ8CPjeDyAnEyUSFnhYT3h2MS0XE0RsMjEA2PbwCMmz8mq+It6HUTbYc2Q1L+GfQalB7zIYVANRZccyaMr5Mng2uBOsKBcdtcbluPWGuZhhmrSAOV4A4LfL+y/eLR3a08xPf4mkcB3mORCFMbVgk3Cste2KY9GSfQqsKdLn+z5AldrfME7S4CWkyzJUyiX5XuBayQHTcKdm2yoGLp6r11tdt1qzHw8ZkIcANqqRc+LCEdag1+hfU5pkUVsyqjBvyai6hHgOmeEthXLebqxztEclx7pgPa6v59F+ZAKTOraukaX+ZrINS4P8973vQzseEsxvla8xU/qHX11F65NtsiuCVOuDbdniuhGECjAFsfZZ7bM+dkjO9EiWDFnTPRg729oIXqOHapUTcj0JZMK9NcC9KypBhAyT4COSFSYfCPiDvfdqNchH+mtd6hikPUFqGuuE4VrzOvunrgA04SjM2pBN3cM0CyxW9nokW6hLVnb61x88BpSmXHmB8dT5xTflhN65JzsqvbkaYFJbsMS2J4qEQ9rPxnw6r7GHVNOVrJ7n4X2Cz6jLFpBXdZPVXVwz8bxzWev1Y279iODicg5NRASLLuoRqOrgLFDlhlR7BZiaUec4RYkwJhE2pj5VwDXjgroiKXa5GZa9k2flydOn5Qxn4F98/qZ8g2nWEoWHa7XD+bVZuz2YzU0YtiWI0/At+isz/ionwmMokgY5TwHo3A8j1yKI8jrN/ccVKxiNWnLroeM6TCWE82eP6Cw+1kTIOlPmM+TpMKysl6eHA269sk9yQ5l+l6RaT+M21vZSp+CzU4yJ3lJgTVsW1ABt9gUdcbdM3MU/yzsEpv4ni+o4y4CSbIjj52eNoeL4AXZIgDfUL8+V2EZbK0seULkg223DWN7w2hvkwaE+iUuWEobNjDFiDpxqfr8tfuJvAffuP/YC1mRJ5lRAvjR5YrIo0XolHUYBQGH4CvnvkmuTFRyJvuh6rQv5kLnkxTOUJgsTUAzQimQKtlkxzu51ns0Y477zApDnlgnXKsEaa/DhXhKn3nw1I9CMQDMCzQg0I9CMwJ9gBH4PUPUPt8ynDKLgk54w8Sc8IgZuKQlOjsA//gJYv4xCfFygWv/Br6WbfmYlC4vstTffb0bbNjWHBMXDsk8N6oigUOjql2xMXznk0N6d1FxZ9qh5khLdCHyRUFof15eltN6oOh4Ng6yFCt0r7zUYixYxydwlYEsgF26WYV7iZ8F4AShHSAG7spvKkHvX8X7ffmvwy330U1VK7DhFLZbSYJkofqeSOY7N4GutgyUg5QZWysdlD0MmaDArIBmOSnd0QI/Yw7J3cEQNrjWmvJ7fvVHGzBEvkC1eXI3LxeWEIBbQpHQU5m7T2w+DF416lL7J8kYZWiUPlW26IwplGJRE8i+YCuVxtl0JNhO2zRpFA2OCyC3A6KP2t9RUzmyIw5kjAYVB/fjlS3ppwj69+TkgHvBqYAxDEfWpBPCyRjKr0Z6G84vaVEBYsGqA6mBQw/W3coONGlVeFzJg3+jP9bKsEyR1wiRZ1Qz48yvZtXqdVXNbPR/1fQFughMKcBrS3wAxfm8xnjeBarYCio8yMyLDCrCxrtEaR9lUA/hr6jk3/OwsT2n7M563YSdvyrfTbSTAvXLw/EMkwC8J4Oldi/z3//jFeTnHhbkLm7zFuTvvYbrD+YfBlnWNglHXOKBHxtI2NQLVLuyk/VatU83WJwkUco6SLa/POOdbKWQCP5+zPjKXfs674GcK0Nawx4THFY6qK847JJM8NxeUWwtIQe4NYzCkd6pqhQHJm32uLdvTfPx0VH708lHZ5zid7wnAZ3b1dXlEq5p9EhndIeuS+2hLU9UjB5Narfvvyn5ryW8tu8yZzDrVeobr70yA1Y/d70NOr9dytRdFjWqlew8jNM2UrFNlHjFPWsKQatQzgyGdQKbN5gAfwJjuu7Y8mQKoTpe75ejx8/LkySN64l4CVE+RdgMMldvbYggQvkXiyYUOro1r2JIBZd0hsc0i1UhApHdYml1FUoD/UoEgViOZxbzU/mLKyl2OMXch9c37FftSzLcXcrXmbW3jLczeeL3geI+EwnPyVSc7JDzYD705FdZ12i/59pq2LlPa2lydlQ3SWahHAKuXAeeFOkB205p22dPExAJpb24o9j3VqM5zwPDOvdW+pZQGhIM4a39zzWdEbXBKgwWfmi+pRIk+xtzaJmfEwyQBbzGxyhXt8sixCXlw5Bfsr4pEnTFJjUU6YLtGZxNAKHNpom0NEFcSrdQ6QCj7kZLq2Yye3LpX+x6Sodam1nL4NfvV+e0lzLn9WP3b43xkyUH2Bv+ue/3ddtN804xAMwLNCDQj0IxAMwJ/xBH4PUD1nuVIoIq7bASKNQB9mHWumJ0AnZEur153L8+ra1EzIDWLX0s7fa+N7umHt31I0AdDSgDYJeDuEuj0MePp7+J2ObBXJy66vM8SyKgVRVrYJoDSFGlA8Njp6vQ75zMwHoHeu7WlASzRErCRsl+AAkGljMRK9jDqx/in4651n7IbPCfLucPx7MKmGmPbF7JH0C5U2QIkyj4ZMwo4wlVTMAtQsxWNBkJZc2pLEd0zMT0ClCg6M7PvcW/BKrZ7I+S6u2W4d1COjk/KLt93OVefs47P+kdLJGcc/wR2YMxNw5sb6IgO790g9731tQD7WqSWEjyZHQ4uyJGUVxs1QlREAGwQ58FrBKSkbhN9XtUkUqdoz03HQJqG2rYTGdVbzZQE+bQpaU/LBy8elXcfHZTp6adle3kF0wawB4D3GPMu86HDqDhUvbTBZ5roCFoEqsmwtTowUwLYcJCq6hZljXldJkekY107JiFk8h9+Zdiaob6zJ9tZ1dNVIWc8XsvOK5STQLU2U7p3AzZREe0vwvVWhlU2R4mktaop/5VRFfFJai2QzUrQbXRGZbwwXWVecFtG/vuGQH1770U5efFBuaKfKpiw/PTzi/LLV/OQmt+S/GjBHJMHYe3keWa7GVlT6zthKbkNqFUdEnD3Aae6KMvS9WI8IwOR6SFORzbcWU6n1iSukxVLTUOy5f6cbGpKfHE8BQCMrdG0Nyjno2RYgGFbmjSUsm+wrJyGSvQ1hi3d7y05vmX583cPy/uP6WwMCOpwfJPxOYDnTTmmVdSA+d8asFfUQDVodcEKB8fxy3xl/WLNeNcph6q3ZySQXLG+pk6I3TNdnlVtIJVzX6/8KhHhe5T+BvsoOHKQNMrivJT+XrLGp0AW2NHFwjZOzCHOu3PY86mMKe+f3Azoi7tXTmBTHz/aKW/PL8svv8CkiOfHJFWW7AnuT6oFFioC7H/LWDg/Jhtcm8IdwX8A1wDpcQlWdeK5lu833jTLil1QA6OQbCeLar1qgDY2Jh1+naNIViilZXOQedTYLR7jXOngWw5gwbf5ZV1k5Ec7HZyCKY2gdlgmWDMmDZb6SLpXALk1vZY2szG9ZRkTzKSuYVo3sM0C0xX7jBJh95tYX9zbo9TEWxqU8RpY1fkNgDD2EvbiSAx4PbkQSYC4CtnvHFmds/3cAKrMb3yWwpQoy2DPcD9XJQPyXzHWc+TKGn1l0jGlyI6riZU5Vs1zmO5Y/4zXEnVAlHhotITM95rr1yScZnUyrvZLXZm0qnaMcWtWzm7f8oy1qa4pk6KY0IXxki1raj+GTHI1X80INCPQjEAzAs0INCPwpxmB3wNUHx6QLxPWS36bAAAgAElEQVRc1hJexVUChto0w0DTME84Vtf5+Mf+YV+62hnY9xGw332WtVXdskf9Y3ebYAEAYD/Q/lC2SXMepLcEW13Ypo6MJYGZ7Tt007WuyhAPn94ASfbauwUs9gioh7y/CyKIMMd4XgYxnHiFxbKHBEJVPd5ttLlJUGfNaR/WZNiSTSXwtgbKIJssfBu5WItgS/bBETGQl+GV+SWsSzYVgEEUa+iF4ZNSW1gGQSvARMDaHw3KcPewDPaOuT8u/Z1d5JIaSRmAZi2bzIpOrGP6Pc6oNTMItezPkGoJ2CldjK6QkrajvrOW6dWlebbKyXpFwYtyxKjT8vxDRmhAyPMVW+PrDCo1VZqHnNQkA0NJoD+6PWWmptFjdBvpb5u6rmeA1B+885jat6/KZnpWDjDZGVqrSs9ZMBZjEmRpgCqPLZyM/R72LepTCUZbAmzYqXD0DTCjTFQmVSAreKuBqPxUDVTqZEidQPE+gVrKRD3qmnmtAUwFiMTqzJ9MSRgt+b6Q+VZgxnpVWbjoUelayT6irWBWAQRScLr/ilshYJbUpQomZB4nMnI8PSE4f4uEdNo+LE9efr8s2rvBqn7zdlr+6bMLXq9gHFWCQNVa3mismU6rOsV2ZFPRmPu9PTntqWq9tK1odKB2XJNoTqgmE6f82B9MPvicwDFZNtakbUyEALJUyiir1jTXBP/Kf68AqhMOfAG7asDva2zrQWU1v49xkCHnWhpgINZnne/DmJ7srMufY6T09JAEC8fmrxhfwbrDvu+H46+1yDCqLoTol1v1xfW4g2VMIJewLG/1/AqG4rEw2vLYc26TQfcrGVO/ctOqmfRqDVQJmUiyRN2xiYfKLEtExPV0Awt3PcPhmOSC5j5zwOqCi9TEg8BwzPdn8wGy0N3yhFZMBwc75es3Y4DqKTJvQCxzt+TWA6SC62BY7YVrb2b3sASqKhuci/ASCyOsFNbKeEY7KNnJSKRE/oDXa96WrLfXp+8TnC2r69PetmF6ZZ9V5kgVR9R8Rv9V5z9rzE2y7CHFPaKevMV6jt7GMJnbgMldnJi33T857kPW1dGIRAhAVjf1LRM1uOSuAH9LQPwcpnnB7Rrwfk3yZY60PfYkDY5Y41nfyq7K5wsBJyQBllwYG3qfWncaPVoFpCFszv02Ensce8i++Z0rCklNaN5opV0lHASVreidiqmVPX1Zn7ece5vzbTOuGkXFyPErVDUs6WtrT1mNnFZjlQEwrPyr2+pEAi5KMNj3+Gxb1NRA9Zw97TKYYOXAqkVIGnJDU8BPl15dsc4SpD5MtlYPN3fNCDQj0IxAMwLNCDQj8EcZgT8QqNbHohEKDGFVf5r1ngYltrIxXDKYMBD1K4Fr/rH31wg67Kfql2ABc50Av7BI7SHGSfysc6Puu0h/ewFUDa4Ai2E6o/MvrEGH4EKGJuxsCWMBA1gqhanSNsyPwXGPurotJMAGjgNYyj36jXZheiJjT1A+uZ7AUk4JxhYhq7PfnuyrgdvOFrWxMiNKdgnOtgVRAiF/t/1BlVPSQzN69wmKbT9Tt07heZWsN7znpr2DLJegHVC5RW1mf3cPBhWAurNPjS3mOl1bXcAsAoQ1cjEgnVFHN4Gim86nIXszQO1wntYvbgHk1gC8FWBekCqAznC+AiOOtAxaZW4imxmsL+NmWkFQo7xTKaifZ/2uv1M3TA10NDGZ87y9X2NOCQIHsKlbANQeQETAKpNyvDcsP3zvWWlfn5brqy/LYfc629QQbdvXVtmvAbostCx13IzcZZqZo5ZOWDg4K/XNnjxKAWWgE3QHcA1Gtbp/AGbu68h+27KtQaqBZV0PWPFvglPnuAY7IQ+talTTqlQtYrJvxv7RukZqGbDqGNFXlehZ0jlaZIQ8UyMcgmdlvxOC6ykM0SmMqqzq8bOPYcqPy4QavVOC6B9/9rqcUQu5ae1Ffa4mON7beqjHetX5136r1lq77rokO3ZGJEsYU0Gr8t/wIarSQwb/S4GqjFNg1ZR+auATMl9eKUsbUF4WnUkX6Oj+K0i9BuQo/z0nEbKGYb1GXeDaUJ5J2M97kVJyPfS2V4CclSkXjmVdnu+1yl98+KIc7I1gT73SCe2vviq7OP7uUBtoMkmmMSh1QVpIf+2V6Xx6/B5TAlUBS1KNeZ9Vmq6Vugduslm5wyRgyPZEAjU/q05G1EA195VY4LKpGmJFAoK55/xuADe3Sp0Zg2vGwGSDfUyV1urgPKOPp26/Z3PAaGtUnrx4GRL8z76+Kj8HqK5YQzOA1MzEAuc4NmHAerZ3sHNkMiG4fhM1SrWj9jzBYLaESZlvnIor0eXl7ue1wrURkllXfjXPcRomlmzPEi1XrFnN93qetQmaigCf63BtnnAtHgBUBad7GD21SR4ur/Ma1jxN8HhIwkGTOl2ldyk5GJAk63XZn6wpjiSN650xYi9azuEXr9iTxrZkYp2w1s3ZeDxBVjMf52uMjUgKyAab/HIM2mH2pFQ4k4QpteeoXQv+/UBeXQDVyu0z5cA5qFwwL4T013W9tsWXRfgsi23G2b8L0WPZpAry7RX74zXJI6d8hepkvkBxAuC+cd9zz4sesMw3Y4BQOPZ4u0orbT7DRmmO8mZN4hE/7OrvkKUr9ozNPtK5vlyT9Tpz7JuvZgSaEWhGoBmBZgSaEfhjjsB/I1DNmsEMqYLXiT/mwaLCQMZjwcj5xz2BQc2wpowTuWo8J6CtgSpBE0B1AADzSxZ0h16BfYClxjzhqEmAAzlA4CybCrMHIJJpCoxBgN21/yl64B7S3x7AVsC6hXRR180gcwBmPWrnRrCXox1avkhPyYgRYM3pfzOmzm5FrVMXJgAIGWZJ4ZYaFpQEnDJaUScI42TQR1AmI2yNoe1YdLgNcyDb3iDb7AyGmHoclxagtL1zSN2eYHUP45VR9GAMxlBQCRgSNEwIoicEW7qxGrBFrSvjKjgRbOs0GhJfgGo46Ab7myxMyDurGYkwVobFKJI3WxOn/FCmNoxaGCvfJ+tjzBt1cJUTsDLguYFjuOTC4BLgjW4nBMS4vt5Oyw5yudbNohwAoH7w/nNmjwD1/NOy37V2lbFR6qg5FBjFMdkCbMnc6vwraIkWFjFWAlXdqZQj3rOoAtZsY5Lg9a6faoAX5+shs/rdSyQ5t/yKM0wsU41MtqupGLo4P+WhAplkXQLcS5dal+o7vQfI2r9SZu4G9v1WiawglflZV0kMDY2sbZxpwDPfLq9xj317TX3gwZPy9MU71Dv26M9Zys+Qjn76LVLFFmsP8CaWYyUT6OsiC3sKk7qrg2xE8/Tk5RpQTjrghbaqSfY1q/na1v15BQlgwjQokE8A1ZCZhvS8EtdWuMha1WtY+rk9YAnww/1XhlDzJMErIHyj3Blwari+Dfus1H3QpUYVV2eZ1S6PPT/qlT//8F3aoiDHV8W7psXH5OtyTA33AKCqvJsXh4mSc2viQWmsyZjEZ2nak0DVGfJccl4TjgbMie/q9FbuFfmVZ1qzXJmQuGdefZd9O7PnZvRQ9d4enNQatwR6OvdyvhqMKf9dAoZUGkxgDi8X1NtSN3mliVZntzx6/i7k91752ecwql+fcehIphn7KXOmgdKU5JLFpu5DSrQ1xqp7qJpc6rnneO26NdifVFdb11mY+XhtJokvSPWMxbBVaWuAMZUlnl4wrSZLKjY2gauFpSailPTzRn7eB3gdMVcDEk19VB4HaPIn00sMjq6YO5IPMKB9wOEONeekxVCn4AIcfZ01o8NtvccezN7UJ6lmT9JQa8iJarJGfa5AVdfepTXOAEUI2Eh6nLF3XuImJvj3fJxNxLtRg3qN83Ww2wJbWX3PmfFrWx7AcSY4T5ZZ3yPVAGuuu42JE5MI0bpb8M8IadBlIstEIUkWr8Ml87oEUOsEvKYsYjzHxdeWNYx7dIDlGl8GULVWNaz3AsQKXK1Z5d203fE7r/v8u5QmgKkESoOph8x9tRCbu2YEmhFoRqAZgWYEmhH4o4zA7wCqNTuVoeFvfmUoIhOaUl//CUBlSgw7UmIpUA1rEQySsi5NkORrKnfOCBtkaAnoqPsatPkMWyuQ2d8/pEcjrKpZ/gh9ZAbFqxHCEogNgbnI2W4I0OyDanzcI7Dasfek2AfAJMjtETRL5linZG2kbpMyf31bgegivIuEESZXSVxHpsSYyn6SuLrO50jhMB9RcjbguZ6sByHONgZCuvoq2+wQ0HYAn1t83rYN56kdbcOU6vALOi03vT36LNJaBgbRCtcFQdeMgxgDbOawBssFGf1ouGqrlGRMov9i0CrpMtsikOzAeNi30SDLmi6BpsAl21lUvRiDZDaglRSpjVeyTi5eSwDn49Fh885cJ9kMf7fs4FQGw591z+TWvxnDKM4B7wS2ANauzr/UIn6C9Pcxhi3Tt7+KPqsjTH8GMEsd2AyPvU+iQAfgNFOKQY9j0FAp6lDDxZi510DJc7GPaiULjAljLm3pEjgkAGrFwsUD9e23rUsfS/Y9AU0NeSpGLoJOb8oMq9Y04QIsM5PAJrIDtjSRNvVnI+hw/2VtG4wD8tLkBpEsy3wOA0SsTJKhlNeA0m8XrAPm/p0PflCuaRd0BUv36beL8tNf4zDK+xK3AxVuR8Tg/ZD0DgGmuziEOReCHdlVwY+1qiMNimSioz41gUvNrGW6SPOarF0UvKRJV8p9Y2rFMbJugACBxQygOiOwj7Y0nMsMAD5HWUDflmBRBVJbMf8aZS0BXMvooTpgbp8c7ZUfkaRQokweiTLm89Kaf1MeUQO57QPOJ3cCVl2cM6lijWo9hwlE7+coxfb3ADTXfcyfwDzqjDO5kvP58JZy57vWNHegNZnhYMwFqoAZUDqg2lZDGmQpU2XeMLi6FuggWb2cyoh3mUuB6ry0+9SNP/0Qdq5ffoxr86evLgFA9t5E2o2s/5pzWvDL26xvZcAD5qoTNarZy3PAvqM02uRBGJzFGq6+quSZfUqjhtbjdl4FWFHTmqx4XC+efSS0MhGxsM7YpAMgLfcA60FJIgC29nFk3qGG32r4Q2r6R0jx35y+Yh0vWHPrqDPeJdE2QGliz9su5yNJaZ14F2C7F3uov18Fi31/7flM0k9X8agn75NE0xxOwyTWr71oOZ4JYzgmAXA5URGSrX9kYnVrj2SATCzA9sY6cI5NEGmLr+gOrBweAG/iYI3+OkCqezo362XXsNxRPyGIjFZXMs+CUkCurCu/Y4VztSLkBfM2Zb/2egiFS1WbKqsqJBW4WoFqmsDSD8HpjP3MHRC+lR2ONl8BaN0Da7nvQ5l6rQ767r7T/NyMQDMCzQg0I9CMQDMC/14j8FuAah1U/b7anIpFjaDTP+yyqXX9aujH4o+9rGm7Rc+KYHb8Q+/rvTeIU4ilPE0jEoCe4FdASkCyt7dDixbMlZD/ptxL06J7WaCyxiFupFv28QP4ySQpIlbSqlNqf0B9JcG9gMBWpi0kjFH8xX/Wb2oUY8DUgf7rEXTvwIDuUiO7A5uwTVBm4j6YEIJz2TfdfmVzb9R+IquL2kaOdwtDI9ki3X1v1fwSqCueXFCDtSGwE4xcwqrN+Vl5XpjZACAWuGsubpVQp/TP5gpR06V8UwaKxzRSsnZzm2NMpiZZUM/V1/klqIi6N8GLDwQo8TgzuA2WJmrm8r0GwL41mFjBVjiGGgwTTBocRh/VZMI9jq21kt8ZrWowA4r6XMYVWegnLw7KB0/2yuTt5+V2/hbgAthi3AVdJgp6BL6aK6nsbZM8iP4mYQYk25Y9UsNQKRhVxlhAHvJQb7atcSxpZRPnVEmAPY8I+J3Qem3eA9IEODEq1e2ek0vwXfeUdb3KSDlACVqjb2oYCfGzuEHgamNd6xxh2qN2NXqqaqwkoyVDae0dUtAlpjqAnwWPXRCgf00/1QXB/Mv3fwib/iiA6tvxuvz409NyMZ6GJHdDYub6Bhkw5y/7pQogWp5wjvZUHbB2ZVOtfdQBWHZOk64aqHpv7V4FU1O5HKDUIL2SkgbTnqcY9cnMt9Jfa1SVfDvPtjeZgzhWUZvLjfPWBdpEQ2eLbqIAGpm4fYzMBoDYl5go/eCdp1HfOOK2Gn9btlZvy9Eu17Lz7IXjIoBd9PrKfk1xAcY1n4mqmu3OedKmK4xk69470sGBU2ugmoxWcq4P9yTn6t40q1ossXYFqq0wUWIfsrWQN+shNSNjrjTrmVqvCshZ4mR7BZs6W9P7Fjmw8tHODv2Ln3wYfXL/68/PMcMaw44zx9aoAkYv+VxeSiKhG0kGr8+Qu7PgTaiZaBgyHuHCXEmCQ90RwDpBuIem/P7uuONb5du8r5o7RyiuWcG+Um9ZYSX71qfGlcDexNrdYl/ax0SpH71vN+U5fYJa9A19e/aKNbVi/dDeS7aVa3nIXuhe1mc+nR5bH3XZ5w6sRTbRZD1+yO9NethqiL09ZOTsUDCqG9b8LYBd6fSYxIyGYia5LpC2n1/Rn3aBjHqGwRiVAisYVQ2RwvQJEKrJm27XKlLCpInP0tVcWfIaIOseGb19TSD4u0giuJclYGde/Ry+X7KO/X7DZ8druU51+FVhEHkv1yG/a64smX1LUCpYlVkNpUqM3KZcahQXf5msb8UFuWJecw/xK5MmOUtVEq96prlrRqAZgWYEmhFoRqAZgX//EfgtQPUP/aVZX5rZ5xq4ZhAaAZogldDItP1NGC0ZOGdmGzgJS3lQsSbWVxGkEyCFbDdq9gCPu7CItEER3ETPSUCMdUrWkoo17bXaJsi3FtNALGrRYG41odkfwQARXMeRWMtpvR2B9T5s5y0g1Ybv1tMZOHW4CX8CNkfsbB0sgTlAYRs2S2Axsk8rEkzdNyNs1jBEZlKIScAkozYjeIM4gJkp5RI2YG/vcdl0jsqvaYEhsxayRg5cGZvnupJB7uwEu2tNmwGpz+nyWpeyeZ62v4lWEDqtCMY5lijlFLByLxMTDJ81b1W/Q9nTUASGOVLOZwDUCswIcCXclALXLqNzgngdNccE77JUAvoNwd8+fVSBpJhLWcuFJBTQ+sGTHepUn9Dm4lWZX1CjCA4dUKfap25Rt9EuY9hDDhyg276aMKqUrAVb6RiE+yvtdaKFSTovpQOwctHKYEnp4S1AvW5nFHrWCBuTIa4BaYSRdVxZnf+DB2IN1D/LvFQVbPF4SNOjf6rnXPe/FblTo6rsW0Dg8wJZwY5EnQbBYtdgNm330iE4BwTy+jHg79vZVrmi7cb+yTvl4PF7JClaAKB2+RcY1c++wcDFfrGstjV1kB3YKsdN+a8r0PkfIQG2NtW6Vdk66x+td6x8w2LthEg2RA+ZpLgH54kLazbO+a3NeExMzJUtV6BVJnWCq5CmYkrNrTu85hy36Jk7gnkb0TcY72nm8DbMeJQrf+/F0/Lh0+PozylruLr4kjZSk7IHg3cb7aJcsFoaO5cCs3pOg7rjwGqgmrDTn8MIy72hqkmu4XeA0wB2NQseGoPqXDMZlnDNrxrAClwFqgC2qFNlwpiXmDtdsOyjGiZBtKGhdniBEdY1czPbYKC0GpQrANaY1+8d75fDp+9Gn9x//vlp+ezbKbWYzDfzsmD9vgVEaX4rGB0CVt0jBJiqOAR+2RtZ6X6CUu/6sszBklb1uFFLzjlV5lgh2XdeBVqxIz3gj60z5rgE796cw5DxA77hOWNR7rd1vqWlEImOD56MOD8MoK7eMh3W0ZN8YF5JoUTCYcT1qiFdm3kfcc0q1Zdx1RxLP4B23RiZi9YWWBTWhwGayZxbGFrl1AJI67XnOCcLWin5JyGTtc+yqohFqG1NoypdgPUyuyVraD9i+9iuNCQDrLo3u7ddY2y1skWQJQqaKSFLD1ZdgzzGfjGh/pRB77Any5gq+11zHNf0k54jZ9BISYAfEngW65pzm1LWYf/UJczpFaULY4BoT7M8/i+besE/GdR0/w2d8YNrKWan+rlKaFWrrblrRqAZgWYEmhFoRqAZgT/OCPwOoGpAWQeAdTD43QPyrQ+dgLXt8eafe2EcMliBqrxh1BgKUYle+MpQgXq9im2I1gpk7ntm7wkdwoSEmtKOLWcEqbprhqZX5sX6UwFddQN4dgCWukYa0+4QqO1RR7mzw+sI0qIHJZ8xkpkiuLY1jYSBAEDTD2W8kIEwDEJJ3XUJZmyVEAynwRvBOjV6WwEWYWMIGO1HqbOlTpjW/i0B2sutfcIgWpLcDsp8g4vx4bNy8Oyj8rPXOPcyDhsYZEFZGkOpiuQgOiMOZBR1qH4F+SSglVm1XQ6/M5nSrGuLUD+AXiKzgOJR+2bgmuDU5w2MBa9hkBNslVLQdBpNBakGLNaMKRtOxsrAV8YtAkXZqCoYloE5AYzstMYAlAVwalEe74/KX3z0onTXeGfCqnLWZUd5KGMfvVQ5UMe3H8AllL2AcqNgo3ABTeXyG7Wq4b7EYwA4GZzopZqvudVgqWpllC1oHgLUOojMhITvyZUq8ypAyPPKrxr+RNOWeGX8i35ESCCz2JmfrVvN4kFloy17q2bxnLRksKmCVR1jo66OMZxi/zon8F4QnFv7+ZYlfkaiojs6KY9ffCjUY32U8vnrWfmHX16GaY+SSs/NljTOl6x5C6mzSYkRwN6kSDCpyqmjppX3eEqR6Eg5qadmAsO5N/hPsB7ILlg359ra1HpdWA+44HijLyffz6iLviTAl3HTIXbBuS2QAHMWMKaLcjiAoQPgKOe2/dAOgOyH776D4y89f/mZS6ncYKS0T39h678lvlsAnGDgAm1ZX571xnVd6j1QzVrB+4RCrH4eyesgkysmoe6Bar66NripwGucbvDG8foa1IZjs/W71hrr/qOkXddfgaqKBjJKM6S/C/rcaqQkcyoonSBtXXBN7z85KnuPXjA+7fKPPzstn74BqDKWeiJfAq5mUWvqGsf4jT1KJYdzKeAzASZgta44pymvx6i3j39eBs5ntZ6dp0qqH6kTwZYjoYFWzKcJJh933brmE5R7bW+RMdHoqsO63YU51LH50eGwPD3olddvvgTsUZ8adalTEiKaZAlKb2FVLZdwv1MhUUhEqM63xjwd1zMT5pC66FQ3cB1qDEcdKwX4eRYmBEhubQCUazJ1OgWfneImfSVTn6ZjuiuvWO/XM44SILpUFsy1ck0dt+A0DM44vyU/W8/qOZmwc/4EotYFu9ctrtiXSC6QVYw9QHB/w+9f85oFmcFramSXzPUKNHzjeXH8GsRNqM+VRZ3hVi5k5Ugj2em4ClRnwaJqHmcv1dqh3v3nIWDNpMj9XlJtKc1dMwLNCDQj0IxAMwLNCPy7j0AFVB/i1bqNjOG8LWZ+nwTY9xmICjAjsuEmuLBhy4CfsoUBYXcEoSEp1SG4csLcxUCpp1wWxqNrTRuBlADJ1hqDHaS/9uWUnegDYgkIg0XkZz+1RQ1WeMzwqQb7G8xB4O2QocJy4Kq7Q9FVb4AZDLLUI342aDTgkAnZVuKmqYkOq6DDIbK36BlJ9n6Aa1Nfsw+CdES8kBXcwiHWIIuwByaKRH5k/xfKJ6mhWsMObrZ3yeLvwJRys13O8FF55/t/WX6Gic7XU1uzwKDZZiHcTrPOdIvz28Cqtnh/gDCe8jWCEdm1cO3le8GkDKfvEVzeATMAiu/bBCBRS5hBcd0KQyCV4BdgGgGgLGeygbVkz/6MWdOaQExQNeecBeVLgvYtxup4+7o82b6AMZ3IBZbjnW75Dx/RvgPzqrNvPi09JHS7mu5EXbBzJcskC2dSgeMleASnpxss4DTMdjwwJ9DvBW4yrBpSVVLRGuSAcAOs5pdrM9mm/KoBe9gMhTQ4v0sJ728Glz5zD2g0VwpGLtpYVFLgOwmwS6Wqdax6rApylP+2cCwVZK2oj5ORszXNgtrGaCfCOJ7P2+U1QOgW9+inLz8pt71d5N63sE2b8nc/f1NOJwTf29Sngux0uLVO1/P3fgDIH7HOdwCrQ8Bqm3ETsCglDflvvF4KkpPzFCs1wEa6OlpxMM4G8XJzMlcwUbpau3aV/8Zc258T0D0muJ/giCPodNSUAV9T43eD/He3N+c6uo7rYkQCwkTNI+T4P3xHIyVMy2ThABFl+orXIA+2MazGSTCMOW8Vuxpy7soc6zekv/YYFpR63PeA9V5mWaUcAojW0l+B2m8mH9IAJ4FqYtuc03BsVj7LOr6dQ5Oqo2dh3wDEBTzzGeCHekpvK+bOevFxMOG6Ug/K0fNnZXD0FCnrsvzjz1+XX5xSn2r7Gq75cxMUjO22LCr7lADV5Ewf0BoGSiYYwqVZ6bIg0+tWkjlb2EQSL2reszVR8Kh8diobqoQThxvJOpNablhxlpmACLU6c70loJUN53rc0xhpgzs3e9iLJ/uhCPnq6y+Ya5QQ1K4edCehOukyb0OduUnu9XTq1jRL4Mr09Z07502ZcZU4yySSWaZKfsw1E5L9LnX3g4O4D9du9sc2kunl1bRM3mBVhJv0fAxjeWErGdQmM9QmGFap+rDtjeNuPeoKt+zVohuu5+6p7mNOsfcb2GLP1TY8S5IKoZXW1dqRkN3WcfsSJlXVSKgEqDmlnnrDNuLfgwV9WCfUUJMaiqYzVrKaKvX/c2vyg0kVoFqnWoNRx9qrwccftqj5XcnaB1tR820zAs0INCPQjEAzAs0I/JuPwEOEWgX+CTzDdOfOqv/3/aH2IwSnBDABwqw7teYU8x/NfaLxuw4rwleC3KqVzbZOvRp2CMgILMMNVUMdnTAN/mw3Q/C0ZWsCnU/92ZYYMo38k4zTGdXaVlGo4LODk+TBTou2C/QqxexnB9Ml8G4wrslK8r3OwMbOREFDPmsfqaXMSEp8AYQbZGA3mHJQ97XQUMl+qwRN62jBIOtoiwsNPezBCEDUEIR6ypv2gOCnb9gIYB2U9uC4vP+DvyynxMk//QZXVQxalCHLGgaBJ/tpcI8L7g3AxXMWoEbNagVaNRoKVsZAVwLFgmkAACAASURBVDdX69RsA1HNlMxymOtU8t+oeaukn0pClXP6PrGf7zMYDjbRzxG4KN/TARYpo6DbQD+CZRjENJoR9MnArMvjDkwbzEwfBu5weFv++nuPyvMDrJRefUarmjPGzqA3jWS6oGGTDbZN7WrQo0SbW5jrWIMn6BKkhtxXqSHJCx2NQ9aatb4hCXZuA9C4Jqta1Tte6gEMDYAq+1PXMj68Tipwk+RUrIMErHm+yZYkoxousRrx6BwbzGqyckoslY9maStjLhvt+ABUF0sCbceR9YIKkXpH2l8wnjMi5qOTl2UE4BlTpzqFMfrnT9+WL94CBlknqxtaDDEWHWWWnK9AtQ/g2YG50ohnyLoU4CgFdzzD6KZaIyoQglkSVFTsaTKpNeuctcvW/Hlsnrl31iCbYJkA1i7pmanTtYBdALhind9Q09eBgRN89khODEna7JPsMYHz8uS4fERv0d0BINp+qWv6687fkAgCMJGYaMmYmwUJoJoy9wCe0ul3/VPvwal1yfVX7jUJyIKty28rtrTmyq2/zKRZzt+93DdntppX5zH646Z5UtJ7zCNy0hvA+FLzKFhwiXLlzyGPBjidT1oYKbE2ccA9ee/9Mjw8KpdX8/L3v/i2/PT0llpjngdNnZGYslVUl4RCGhoJAJ0vEg2hAEm2NEjH6jp1nkIFErWfVZ25Sg+dgnnc69RXmzDSoMhlaa2rcuGsL6+uXR5PR2DApjWfnGuHtdrHTClcutkT331xyLU7La+++YqrZlJGW5Oyi1N6JOKQ9/aV+SLtHrLXuWf2SCQNNOyi3CKH3cRSzqPXYJSIV8mh2N+jjtwpzutU07gW+1eLcfN6DV8yarXXrK8FRayTy3kAyvNzzNqm7iswrYz9grFWNqx78Ipa1A1JsUiWqQSJTlHZwidcfR2fKLhXds8a5jHHQTm0tao6AC8AyhPKE5BxxHMLimQFrxe01jpD9OseKgtr8QY7Ovf+0y/BxEEmP5X/p/Nv3Z4mvRaar2YEmhFoRqAZgWYEmhH404zAd4BqfRCZWc76wPxjnrK9Wmb33YO1wpNARZlYtKDwZ3urKqtSymbtIcEd/xT9yiwod5QIkiENaSi/cgRo61FnKm8myG2hyQ3X2EpCGvV6BsT2VzXgIkAOR1SCuR6B39H+bXnxWNIuzVwETQI1enqEvFH2oEu9nU6q+7j9Hu/vlh1NmyT6NgQz4zdlE61q5oA1DT0wXEE6eA0tsAS0Gisp+9XMw15/K9iVtU3qAakr21bg4rpu7cKqHgTD+u73/gzAelT+4VevqW3b5ZxkE2GQif4WgsioCYOj7NG+BmdgpXeel48HHPXQkwqOn5Xz6uYa7KtAxbC+MlSq/W2DhSDgk3g1OL7jCKI9RNb1bTN+fFQwF9FbU9mn7VcCtOkKa7CIlE4KRNYZwDICwBwhA94n4LWn5l98cICp0n5ZX3xdFpffBEuTEkLxCmNtfa+MONLpNq8Pcx3mUgNoaxnDxdYa1eipylqhXjP6bQpKK9Y1I2Ifk1UN4XOsyxRQZsWiX8ki1kD1DudUzyYICOMdgVMMa3Wu4d4sosh2NYJVg+VocRKsHG+1FYiMusyqTq0ExrdzjFtkemzBYd9HAIw1vmewcrr/znjdeDMk0UKbkxfvwujAuDPnn2LKY6uaGcD1mrpIDblk5gQE26z9ri2WWM+7MqoYiXmduB6yrrmWZ2YdeBDPsumVcVaw8JVSIYyTiPZdq0G+8ppN9H0lOQFgGwOwx1DBa8C1rUQ21OHaykN2WVfrPXqn2h+4B0t+2LdFTau8//RJeffxI3oS004HoLocn2G2dUU7E2bGljQWsZqZ4FijNjXY1GofCaDqXpKlASlHr5nxZMnv5vK3AdVwW3oIVH21jFe9fWW9cbCvFhHXjGoNUjXCEtyYnIEJn09sbyKGpcZS2SrAakx7IUhm+hTj+PvuB2VEi6w3F7Pyn3/xtvziHIk3c3bBm6Yw6rLcMpABRDlH67JNMvQ1cDOh5OFWCRWvX9UQaYiWyahuJft175I1dV9J9273Fs7EBJGVASaZwmwooXnbD47rmCSb5RLMV5t561I7qo3bIS1pXjw7KK/fvilv33zNXjqm9nRGn1tWINdvD4bc/rcD5nZY9YXGXD1a0kRC0N0hkmReg+67blCeZALsuAZ9LoyvrDf1YnIP8nE3UczlZFlRlZQ133N92Kt2OYO9vxiXN19flNffXCEPRmBOv9psccP5KOOIBaBkl5tKex5bkxByX/LXqQRQBrxEYnwN0+0b2lw71uFPLxHxAs7n9rlmLqxdVbp/zXU8JuloOxqZVLlVnX+TW9X5V0baPy+YOgleacPFEcWZ5l7YgNRqE23umhFoRqAZgWYEmhH4k4zA7wCq9bFU1Eb8WNdH1SFl/ZoEtILT+5pVgx5NY1I+JUhVlgl3iSmPbK3gB9krrxDMDGkVo+S1y+sM7AzYouzODhfR6iIBqyxqF9OWHsBG5nEP1rRL0Gyf011aeZwcwKYSI8nm2YamS83kiLYZQ2rohrT/GEE57BKZKQ3uEWAbvLUItsv8kkB2ClbhRtBuKwXdT5e6ogJcF/SZXANYs3+mrpOyqrKbgBQCq9UtlibUpm6oM0Q4HMHuorVHjeLH5Zh+jD/58rx8i7FIgXkwWF0R3F0DZgRvgpA1smD7i2qeoxlL9PXU6ElGxXApMWswohqpeB9uoDEVFURVylrFe7Ki6W1pVV8C3IXGI5VraALYDIDnANU0QLE/qIyGMrpkF6xhsw0LZwmTigS4R79Ga92Y10+ej8pffYixzvKyjN8g/21N06RFIyCNlUgyOHfRWxUmx1YeAWKCSAsUTSICFjX6qlqjaTFrzbImKxcBsvJmnxPoBGNYg9WH4CZrHmuLnvzekfnXgaZgxnV5J/11hHSJjXrVBKpB5VRgpxV1c5rzVG7PupgSPN/Yx1HJLwyP9b5jmKIpzNyceV3QvmOMi+yC5MXh45dla3Tgbyynl0vqVAnWr2TIAKswSeE8TQKmA1gY9AAMjIutfiIpw/gJfgSz3nShtp2TYCdnPVsUGeTLwgdIsm6V05ZRdT59zmVSg9QZQG1MXaFMukAVKyhGiZBd91/A9wD2bX9AtTUsuoBmF9C6z7Xy8fPn5fmj43JAv1SNfVfjV7B5tCziGrvR4Zm1e2vSyHrGqDUOhFMlAvzW+UtZsPNYM6p3/VQjwfUQAH03KVZJfwMcVcmH2F2SFY+a45gnQUol/VVPqkOs0t+QbgPedfZFSqoEeGYbFYDStX2MwSfntBYq/ePy+P13S49esd+cXpX/8svX5fNJBza1U065RjayjKo+ggW3ltw5lO02qaADuXLelPtarxrsKocbyQa+lb20+tQ58mevRZUivsdrW0fcuM45ZkfEhIQy4gC0Vc2x+8OAPUo2dZvz7dtaiETRiye75fHxTvn0s6/KxflrkktT2FSdfmHKbTNE+5q+PY9JPO3y8xBXZx2cO4BuE3rh+BtS9OxzHEC1um5zLr0mq0REwvTq78L934Rgxq1PpmdwuUUiXHbI9fTJ9ZDU4Zp5+2pSPv3ZWXn7zTiZVUvA3dMEqFw3YQjHx5kIWpBE8D4uSa67NuB6w3W2Yr4sY4jetFyfc5jvK/bva/r+ypUu2avD8Z1rfcZ1u4RxZhenTlU1QypQ9AFGoBxzQaFGJEetWrXrqvWq2U/1u3/r/iR/o5tf2oxAMwLNCDQj0IzA/29H4P8GqDouBpwPZXYPxyrhQLJcggmy6FGvmnxCfvmdwZlMKvK49NclEAbuGIHwrEZKNpu3RUeLwDey5QZNwajKSNjSREILGEhQLHshs3pyiGnRTkolD3AF2aXYagcL2n0MRQ5ArKOdYTnE+GeAnHLbtjUAqC1MNFq3E4IfGNQlvfPUABIU2o/whhrUW9jUG0DqGsC6pKZtQSS1sscfgf0KNsVg8loWUnlbAALrRmVJhzCrIwKlIcHsTlnCoA4PX5Z3vvfD8ppE/S+/voJpVR5tjaNEpUGg8mjOy56h9ErVjCWYxgj2YD6jri1ZlQTw93WGAUSUpgap4Xil7NPYMtjYoGB4j46ZsjAE7YKV7L3qjCWjZVsaz8Xn1gT6mpBoarLh5zYstCyU8m2GuBz2aFVCQLxNgPzypFP+4/eOAK+bck6damf5Gpk1MmGNgHSrVfrreBvAV/dJinJsfG7ICnFhbjHvyoEDgPJ91qlm39VwAjaErOS/6hDvgGqwddVX5Zxaw9MML3Np56vy+/taNNedj6RaIMBrGGsp/ZVdZYCCYdVZ1UBZAJTuqtGmJsAPoaxskDV3sKrjuXW/SoBti9EGuPYDtO4c087l+DlzkP1W/89PL8svvrYuDsk4xjwtWhwpI+0yFvastHWPQFVgoqusdavR+kSS0rkNQJesZLhFRxKDa8TxctmwbhyadRjwZO/cbEdESSlgdCIjpWSSRMSGedzYMxbAekuNoyZLA1jUUQd3WEDqXt+2NGuk3lu4PL+MPqq7JH62eN/q8muOccl1RcLA+bPPJfNuvXWY7wRjer8HxD5SAVXdsiPxlYRcvK6GPTEvMYE1IE3p8l19arwwH8sv79OpOlhwGfBANtYyVi1pVAYEWM3+nnPmasl1vcDtZ049sYzqZAFjutwpneFRecS5bpH4+vzNuPxvv7oobzACOsME6FLZN3uRfURrebN7UdR1chSaommIFaxplSwLsyB+t4k161itQU4mPJluQZOGWfbNFYCG+ZUSX0+lkupHSyqRrwCWa1NmdUD9bRuQOmBiu8yHJQ0fvHPMHrhdfvnpl8zRvDzdtyevyUCehynfYs+7WU14bkzLqTHJp3kkJFRDCLa3qD/dQobfDtfmZMdDjm+dasjwnbaQgdzNbE6BCy9LE5LC97JSmaDBleeLwqR9zLnukRDBHfjNdfnlf/2qfPvlFYoO0mDeuD5C/st9JFqiVY3eAAlaLWJtAbRtebMiIUR2JIEq1+MMifHp7BLVCnJ2rmHVMB7qNr4H7mkXSH8nnOva61vulDGfR/dUEpW8jo7dJEm1omIt8PcB/pzXCVgbRrW6yJq7ZgSaEWhGoBmBZgT+JCPwBwDVOuDM4P5ff9WAwBonapWqljXmrGuWtQM1ulcOQ9br15pgekBgrlRxG6Ok0QAAB3ixni7quZShRQALANO4hZ9vdfbVjIn32lpBQPT4aBuwOsDpcrc8e3JYHp9wewxAhA3phpRWYxWCaYKONoxfm+CtbZN36iytUbXXohH8jSyMcjFbkSxp2UGtnkGuLKpMpFLfa+6Ne1fW/ikZRM4Wjeo1AgFwKP1dtfYJfrjRI3UFUO3sHJcPf/QfYEx3yk9oT2KtYjBO/jPuhL1YK8M1uBe0CeIIvgxMo00ELxKkeP5Rp0bwp0GSjplRgxhMRPqnGgg7djJvAtoApH5clFomqJUptY+rtaf+Ht/rZ1l3qwQvHDcVxcnshMQ42cUlgWJH+S9AdUjGYBeg8GR/Vf77j4/K+0f9cvX65+V28kVIQneHCbBC1gjIMd4Vf25Zi+mkhvuvklsDYMdDBkfTlnhRyn91+1Uq7HO15LfqxZlJEddkAu2aW0wwkyxeNhxKwBMGMTF6CVWzwjki6Qqo1uxcBXA0HwomspL8Rs1gSgl1Aba3arjCWKdsqxOWzJxeqrKpdUJAo6rZulcmANbOLuDhyQfYktl/sl0+/WZa/ukXb4J1XcE6uR5CIg3gWRF8e+7DYNbtRatbtZJSAW3ihKr8Mc5fQJRmRPkVsm7H27pHg32dmwWrJij4fgxSnut8K0AFnEZCwj6cBO1bABnXRRfX60GXdiYcygFAdZ9+xSdouj9+8ZzkT7/soUbYWo/LBiMl5cEtGTdb0njNCtq47m6jvvghmHFe8papgwqo+lPFOOa83TOlqSrwta7v2qk5zzPcf6vTjhrdqDe2gNhr2DWbrtVe09Hw1msb1YCDohnajFpJVRHX6LTnEzg0alYnJhYELHtPMFN6Tt35VvmXbyfl7+x/C5A6hVHFFDjs4KypbAPuXKPbJFVMqiWoFKy69rNEIXofi7osTeC1I0oVBjyn87inmvCbT2Rtm9jxfHVq9jqM69M2U5xOuDs7OkmQR23qUMdfFB99HuxyG5Gk+/iDkxjFN2/PS7vayxw/exwf7aJA2RVIs67YC7c2pygD3pQ2t87NFVPI55AwFDRHC1ydqJ1XryXAayoeOEMTItaaV9LtyBt4Lfubq3MK2M7m4/Yhux3tifkbcLt9XFZbT8p43CunmC79+L98XqYT5oFEwJxrSaAqqyqbbNmBbWr8Phh0zieex/BK2baDLZjd8Jo5DOvr2VlwpF7ZS69hxlX1wZza3QnAU6ZVvvXG3tsc0IR/jqm2f31UPu4YwbIGUPUXmEzSTLBOiPwBfyrvrsTmm2YEmhFoRqAZgWYEmhH4txiB/5d/fR++3VBFNlUJsN8rppJhtavADu0TaGthv0z+7iuP2+nvlC4OotvoRbcJ3qzz29hGgnfYS/U2ZI4pjROstmQGYCSGtqohQD7c3y4/+GCvfPjei/Ls2eOyt09PUliQLaIjwpMIuGVPZRK2qa00ymvJmkUopzRQcxwYsqrfYtQeEuBuAKkbwGowqIASm9kv7OsXAFHQSrgDMF0gHVRKK8u6sj3NxvrUPUKcPQIiWFXOvd07AKj+Rdk9Pik//2ZSvriwXjMdfj0KBbo3gLFrzJgMBmVQHSANduwpGwQG/wtX44pdsR5TNsZ6U9kXw6gkYTOwN7avpcHWn8qkGUjKIghUBZ3WLno+gl7HO1rTcL6CU+tWa+ZRqaFGL46bxivbAE9UoOWAIP2wtyz/3UdH5S/e2aOX6q/L5O0X4Si6P7xhbgE8ABdrgrcEXMxd28BdV2eb1YZ6Nw2Vgq0x0MXMRTY1ahcBb9Y7GyjLQLdIBkSfzQqsJlANYWRGrA+CyYCifkZEzYLte16vdv3NRzzP2knWT6hq0qpaVQ1ZAvDI1EXQDxPvz9GTU1aVdzCWttUI+ShjOA0ZcNYHz1YAeFpzbGCpdgCqrcF+JA4uaKfx9z99Xc6nvAjXayXAAhsZ5sUNztCMhwDVhIMy0YHjKNtWnYigJU83wbjS0mDbw9W56sUbTKuJDc/KeWf9ajiDfFIWFYTCGrD+2jknkUMdcVwfBPEIksNoZ+BcYpR0gAz4+dFBef/ZS9hUrlsVD/O3pXX9NqdJZIzENeSisuMa7PhEJdWOeYp5yx6aYawUku5q+7qbvhpw5+qL/wVzmnNUS50T3tXJhvpDsj9u9g6qQKo9VE0sxHzBGEPlgVnCOMmayaVMHIB1AcixxdAE2e+SNdc7elF2Hr0DtNkqP/7movzT569hyAF/JB4WnId9V5U1C+yUtiMLCKDqNaV6wQSTBknKfq0vDpUDN2XBumKH0ZgAN8s+s+2MtchhpJZ1vX6W16Yg1zOUdQ3gGjQs8mHGZMCcDgSrnOcWzx9TU/vJR4+oub0un3/2TZmdYbnL/ha9XPmUEazq3hBzrN1OOTneKwe0sBlgmNXaXOGGfM6SOCcRc8msTdk7uc7ZS+1Zmg7dMv26sjt3TqVMq3Ocl19co9WUpZaGo85ckNKRqF2I68nEzMEH7Kd75QIn5R//75+VizOSBToDy3LroD2DVWadrqNWlXvYbnF7kLV5Scfcbdx7q6TEFCn7WxjVje3EuH4c02vW92xD7Sr7f5jNVUDVtWSlqnWrUYLCWtxiXeauJ5iVaRWk1i1r6jVWX3P1zw8fr9Zyc9eMQDMCzQg0I9CMQDMC/6Yj8AcA1d/3khoo1FI8XytATXMlnYDhgyLMVPzbJaDxkTBV0jiGetE27qahHKvIFAO76CsJuImAVKmj0jcC5wGPKyvd3bktP/r+o/K3f/Nhefp4P+Wy9sPEsXcbWe8O0sU+9ZS1H0iEFAZ9ZvkNdDXWUQYW9WwE66boCWqjLQLBnwBVELgGnAigNfQAgxBAcQ9YtW5zyQ0RLFJAgOc2hbHKfttD6qFGvKZTpijHFsiB3/vkk/LkxTvl1cV1+Rn1WTdK6ZQP1oEdAd8c+ecGJipAOaciQOlzntEuteqlGsyKYNU6RM4i67o8j2rgKvmhbwmml/Ody0hINIXUkCAsgGi2JxG4+H4DT8GVQCvaPCiBDvMWQWrK95STbnMc2/Y15PERjOgBMru/eX+3/O0nJ6W9vChvv/yX6Ld5hAR7SFBsaxp7gepaq/TQOjyBarKqWf8WQNWAN4yWHtSoCnoEqjKu0UtVWatBfPZVTaBZA9Ua89RrUc60Ht00kwpX3/iqo+eUl6chTwacd7JgmMZw/ZWpMypWCrwmcIW9ivpHW54wrrcwQDe2JpJchamUuJvJ0kniwbhNrzv8LOMOI477b/f4GUyPLWNaIf/98i1rjnVg7eqAsVoDeJYtVAfMu6BFVYHMaieAjWtB+WcebUy5zBbfBJele7RqhOh7mWfqdXSXcGDu5xVQjf7ACh+RuM+RAlt/26G9iWu/D5Mqu9pFcWCSQaOdI5yzP3j6qLx8/Jh6VY6V6/B2+g3qhMtwLb5z+xWghgmWgMY6dKWsAjWPMFHZjUBVplUpf62qjHrTulAg95rflP5mAiEbk8SZ3c3nXeuaqtVQ1Bo7R4CjML9irhhw5KFMCgZYTq0JpjUXs9fBeAxg0QUYB9oFbs1qLwZPmKuD5+US9cM/f/WG+vLXKCFgVG8w/8GpeQ2jF3J2TNnalTTdA9OkSqWFyoGQ7FdKiGgzo7mbS18AawubcPvNU4m6cN6f5aAJaMV0YaokiDXpoIxZGOUexrW9xwD12L/6nFuXxEqbx5+xD3743nH59s1Z+fQX32BkBIjVkE5ZPJ/H6uLsxoCyGfM6AKzulKPjXtk/YC+mTLylFPwapnx+yntPef2Edck64NpVdhwJtqgl97i9Xn1TlRAKl2fnO9dlolnunDpBJpdQq4PJ0vAJLYyQAS865ZvPr8qnP/kSRnVdLi9LGdPS9BqTr2v7osbemotd1vRW1+ZI1GV6z73PftYmYDROurjCxZo2RNFj2/FzPijpuMR/IBvTADtZ43UCZBLdVW1nJufKNVklQtw5liQ4l5hQJVCt9416v8l2QtVVeLd35BXXfDUj0IxAMwLNCDQj0IzAv/UI/AFA9ff9ygSm9wAg0u0BJjTRMDzaolWLwZIBga8dADbonhp/5HsEtil7tJ0JwZzMkS6ntnIwIDZU0BFSuS+vs10D8VL5+P3D8j/9px+U91/uEXiRHye4spfnTu+amlWMfML1V6mlQa+MhVn9rAm7i6DCLEe2zLYzhDNV+xlbs8imKvetgeoM1myGvHNtXRSgsoUBkI6u3eEBrCk9MTm3pT1IZSmR/a5vBgAV+mkCRk6ePCvvf/I+sstW+cWry3KOg0hbeaQ1pQZeBPiLrr1XsxWFMk/HwxpFg92Q/BnsEazKDGQ5WAZOURNWBbAyaAaIfoY1XUo+bXUhoxpyQp4WmNqGRiMdPy+cf3mdMjsfM3i3Z6yssSNl8JzVdxVIDlZkHW18Tmhx8f0nvfI//ugR7Oq6vPn8J9S+zcrhiFYdPNcPKWEatHTsUyujWilAlYt6/soLs48qk0oQbPuecAe+kxpWRkoBUtM5OiWlycxX9A5HmExdymB9wqO/r5HUYEizJMPf+us3A86aRTYgrmpTXRsGuTCOgp9g6qKnKmgn+nLCeEWbIoNp65Ydb5IDrFfXyxydqBLgOUF6e3Rc9p++VxZIvNcw8K9gkX76JVJw1gRcdZjlLmDkN1u70Tu4C0jcllmNWmx7cgL4GS/XRLDFFR4NiahnHJS6bTaUmrpOfNDaZhMR2YIoEhA653JbssZnsFD2Tt3GKRUPXz4fYEO/1D7sapeboMnjeIyT7PdfPiuPD/cBztSHU+t3O7X1CWycbWmCFU/5r6yqst9WWyVFLe990PsWoG7CIR1/K0Rd34fU17PJx+9lwKa5hPP3JGzOb5VIEGSYp6pMscwcKN3OlkKADecNMLqBOd3M0kTJBMya8ZnS03aC+6zOzRuAzQrX7sHTD1F5HBeUqeXvYFN/9vVpOac+9ZQ69FslosyhvWxDLcAFIiPuvNs2JXqmOhaeH5MgqzqMnri24co601SJeCFk/+damB69VvlZCbCJpewrmq1oPD9BmVsWl185YA47zG0XJr/H4877B+8cludPd8qXX56Wrz97ne7H7n8ms5R0x7xiqmQ9L+fTZl30Adu7yLkPKaE4PKaHrwoXzu12be/ZcWlhLrd1c0Et7BWziUoFUzRPz/OIfqqVQZQ7frYhqoGriSWTJ44PgLb7qGwNHnN9YzRHouaS2t9Pf/J1efPadjWlTK50901V/YKaYU29Qj7uXqYqhPNMhYR7hrNP0k3VC1mhMf2Jv72cRA2+vge2oJlbb829cNS6VK/kFaiZFGMkPleAViW+AlVl2KQm+ezQHvBapb8yqsnm51eqF3Jt1v1V77aS5ptmBJoRaEagGYFmBJoR+HcagT8QqNZg9A+ROxm2GKgKVGUSBBaGBOlmOyAY3IN1TKmq5BrMqj0Jdc60FtUHBap6eQBabghaZOJsd2IbCLtg/OWfvVP+0//wfWSmcJrXX2Hk8wX9U207Yw/PfF8AnnAX5f0VsDPoCwkaQYiy1mRUqX0iyJE5XYXrrbVRZPUJjmzbMqUp/eIGNqCzj9HKXunvHuJ7RJ9UDtBemrPphHYL03I+JizSlAlW9XYLmTN9VNcEt9v0F/z4hx8BBbrlqzMcLwGrUZdZHeONplL9PYI4gZgtazx3zyNrVCM2Emdz2Ep3Bdu29BH8G+ymLC5Zhgzw04zE+lUBqiyqINqnDdiUzQlMDdgMrJchZ9b1VRdYoJkAHWAj0aXUOgx8BAM6CfMZSoAHBOn7gNGPjtvlf/mzk/KU2rfzbz4v68kb5KG3SH+RJcLOGY9H8A1gjc4lRWkocAAAIABJREFUgTf54MAwBruyb4LTlI0a7OoOLHhP51EZHF2EDIJNfgh67msdNSTKIPIh8Kl5t6xGDdwqdoj2Jg/rrOu1nJK/lP5mYkMJqTXMsvQh+zVBED0b+d6bg+kYskZMpKwBOo6rUmtBi6ZJ17bm4KPGCwLh1qgcPn+vtEZH6QrM8z/+9FV5dW7APCD01WRLtpx+uiRC7HdpAmebMZCBi1pumTjtdoU2LgvYSeXcwbUFu1q5PnvKwbTrApzBtuy5JlGCkxvOTVB9JSAAzAyYxy7yyDZhvazakHnrAl6jTppjeu9kVH7w7guur2EA1e3NOezkt1EL66QGy2b9sYx4yH5NuMh8Kw3NubpLLERyoZJxV+xvzaVmTWoFBgSetVIg2C7nzjOtmLr4vpJq51UQQCMST7ozW0wuQHXOuNGrB2kr50096prvrd/1Wp3MtsvVBMduERIJL/sZ7z3/BHedg/IVTN//Sg/Vn786L+cw5GdIfk0wDQCdUQds/TsHvAD0XQO+asYvmO64EDURw8yIeu0hgD5kwK7D6PWbkuC41qMFTeZcnGuv+0gqqX4AYIYKIqS/qh3sn3pDGQV7Gi8acn1vc36ysD/46Jj2XP3y1a9Py6svTrOuWrMmM1XWSgPUtmELgXJR9RA11yZvbIlFnmh/rwVg7WBE18clPdskxY4hDY0B0w3u3luoVax9jTGWmff6FjAzFiHtt/2Ol5tO7f0RScdDruU9EhoHjAk1/OyxV6e0qfni63LxdlLeng9hQ5XOZ0JyraGSdfPKnlkfax6zjtjy4/AusA0SS8z+v0vaKy2mt+XsYl7OFhwbg7tHaxyB6dXyKsAnAvesS63SHtfhZO5gC0U5D56RWbWBjQDXxFTWpVZU8G8A1UwKPkyX/Dv9TW4+thmBZgSaEWhGoBmBZgSqEfgDgGoyofnHu9brPZT8RlRWvcaPS2CaYLWWaSbA2ArX337Z5SZ4CBdGApIuYKSPm2gXQBJyQQMSQxtdRJXLAQr7SEoFTgbPH3/0uPztf/x+OcYg5KDztoxuvsAgBABov9Ro62KQmJJRww9lkw8htsHbRgaVQF02dUNQK8tiqxkUggSwyjfpi7p1iDT5SenvHCFTxhwJjZygcHx5Xi7fnpbLC3piLiYRYK04N+tSBanKPW9hkkdD2rfAlr7/8btle2e3nMHq/PhzjHQANtYdKm1dYWByQ71utIUIRtT4P9lHY8wQTgIEwsHVWJwANXoyBoDNOsQE4Pl9tD412KtqUmX1otbL55QE60yrs2iwzcTwyD/nsGshseMzV4CaG54XqFgn6ZwH78d8MfzR21P2Z6e7KC92NuV//uEJYIaquclZuYo2NUvam9izkfdYk2fvWturmGRQ3YvM9VYAFSWnaaIkoxrGLYJS9dqydDBXOuIGU1rVrMZoUK+ayDPXVM5r1vYluKnZD5dlAv2UelvrWJvy1PK9eh8Iq6pcxxVQ9T5qWAmK00xJk56qXjVctYieNYCRSVdlarsimVVuPBSk6xoQM6EmcgZQGBw9KyMkwHMMYbQv+tWv30TSQnn4nKvCXy0w3fK8Baighy3WvSppEY71iz0ddznvbMxDIO+aqEbgznwoEhrJKncYa+dZoGrbnWSU7Zu7pI9qmsp0cFLtIgklywAQpWcqQHVE31vXmOP3/pOj8r2Xz2n/pBSZa2lJfeoGls08kNep8l/BqnOk/FzX5rjudf6t2VTnJpnGu/nyChdwVaY8ORP321HFFSeTBo14z4Yn0IiEQs2sCjA0/wqFhFSkSQXnyJ95re6xAVSBJchLGQ7WPU7NC+ZnkjXGS6Wyw1E5fvf7yPB3yq/p1fl/sfemz5FkV5bfwx7YgUQmkHtWFatINtmjMbVsxkwfZCZ90D+uMY1sZDMtDZtNslhZe+7IFXtg1e93rjuAqia72Rxy9MWRhYpAwMPD/b3njnvuOffc//j7Z+0xhkpvmb8drtkZDM+8T8UMVwk+170eTYLSKa/nJIk83pL5RurL67Lkmp1NWXefC7cSQGkTxY8ys5XQIVGTS+6qBVWSTZxDqUKQ03Oes8zvNM+X/SyOexFJ9t98thX38+ffvWovn38oYzRBJTLoCWTL00r4GRdr+AWflJmHodWF2+MUvU7RroscXOTA6zinL8Omj2jtZVItCT6NhkgcnjG25yoLot9GbsusxvzL9ZE2SracWkjLLe/fAu79/cP2fhtjqpfbuPQCDpFbf/gwk/HX0y4O5lG9VJLFxMvYWmLMlpQQT2G6xy7zmUe8foDcd3fniDmkfyrnY1nJkm7rmidRAoKnM9W2MqN1T3Cty5cmKcBrAthjgKvbyLz2JmtwvGyPaiDM6fXEVn+vGB6HERhGYBiBYQSGERhG4L/XCISb+acfdv2lqi/rg8IKJovZCbuTUEDGw+C0gGkJ3KxTMytfgZnfwJa4LE4TwM5Z2ykbSGCi6+U8ZjpzNk4lIJucD+cQoDMJizQHiJuDmbBeb5I6yJtro/Z3f/fT9jEul6sLx9Sk7rTZkyfUSr6iRhXzJLGOdWCxrzS40U1SRqkYyGTsYVOVuZ4CVDXvODyeBVAsgT2WwgBMz1MvSKuKmYVVgi9YTwKpg/3dANT329ttj5YIukvCS5ULpvJVpIGn1FROy4wJ1GlHM0tt1r2P77TVTdg0ArDPn75t228PwyLbiuQQYHJCzZitSQQHfgtOlKQdISd0HJQQOs5Fmla/zLBqMk8ypX4T0J8AuONKHEbCc6weqgnSeIzEl0fNWuIC7KPv0ZhE1s3PiGGLssZqdRPA08lAnS+PZAZwsUztmm1M/v1PVtvfPVrB7/m4vX/+GCDznsCZ+i+msvqBElhbZ8l82EJjAnkptrG4OBcDE+p8GoZaNl3Ak8nrmDnXSABQMaoF2/s1dQ0EXa5HAWclVlKjWcWONU55LuCp4PpqhfuzQWnJhW3bEvfYbruJaHvt21iMpcDgwpZGXX/O87iVWs9cLGrck9nwTEmhEmB+3ud3U6yj5c2PcJOdJ0CeaE9fH7T/So9OjblOURmMkQR7nrO0KZrinKeoAaw1XBMt0JlhjOzfabImrYe6+VUaH6BqPbey0bg6c67BmiY5urY7ytoBJCYn9tL6wwQEjFzj+pmgtnv2GEB6CiNuMoK5Ywf3tzbbg81bAFictpFzTx694OMOmSc+QyZV068pQEn655jSKEY1CavIsTun37QY6u8lde8QnfeMav3s1yVE7X72wQRDsaq1RQ9SncfepZl9pZ64QHkcf5mjCdlOdKWnZKDG9E89InGgodJh5gpJ/4EgFT4ZpnVmaY0eqqgfOP6v343b//3Fy/b1m/32iiTEEYZp00rS05pFdrTOIT2LOTfl+ueAQq8jwdmc9dlOQDd3glHNlDRKE6zW0rT+vlQHI5UFbO+cqKRI2b2AyrXV1ag6eghHYDXP2hzX+CzX7TRrdW1pCiOlm2FLn3z7sm2/oDe0K9r3cW7ynDPWo7Ov1K0iA76wDpT3T9KexrZBVUZQ5mE6fM9jpDW/CEu5ttiWVpbbPG3ARrl+nYU613L+NUlWt9kpza9yrVVtsvN2BPP5bnuvvXn5lsTeblQop/YfBvg7Vqrqbfdzxv40J4vLr8s3PY2zC5JBGlcx7hh5ecyHANTDPWpQ9/a5BwOaTXjwnnld1Hm+j7u7rr6C0OwrZ1ag0/XmHeSY5Mch/VV3A2lVFZgAQj3D2j7l1eqjelXDfm0x/jNP/4S875+2o2GrYQSGERhGYBiBYQSGEcjf7R8A1WJqfihvuv5zgdQCon5dl+D5mkyqYYAglVou3T5lwFIjaPdUQyljDwx5AHF0Dk2ALUSa6cCrUrQRTsAGHsofR7bDANDIusrwCXYMmDZvrrSf/fJhe/QIALCA3JT61FlaLkwcPqO2ahtWcC8BoE6xysiqOaFBrW1dqn2HYO7kDAlv2wA43SZrjzEQtaczswBNJLsyW2PA4rt379sb2NPxHoHWIWENjNQJwavmHTISGlsKgdKDECAyh4RwGgnwOZ9tI/t1QOrDzx7QS3CqfU994pfUJ2rEcs65HhFcHc/hEAw4mwe8zluvK1DleA+UlhJs9vVtjvy5ksEEsfWdNIMSXgLMnn2JRFhprypWxjeulwSpGiYpA9bhV2Oo1C7KLkd2V4YlRtBxKq0SsXzWJJTGHE/snjMDay17MVKySFD32e259r/8fK3dh93ee/Vt+mtaozoDQLXFiWzPLGycbS+mkf1OICsl0jY6B3sKblg3MC+atdiPM4C1b08jOweQr3Ynnn1f91gGPZUc8ZAL7kQNnXHpJcH1QjGqFa6W83O3zC9FgfZTrYi2equ6rl0vvGAknR6qxaiGSYoLsPWqGirxmi6l1gVrMotMNNwtoIkYHTA0iXyc+QR0L+MmO7Ww3vYJzN/D7P39F8+R4Nr7UfAKs8428yPWj61KUq9riyVgRpIXtkSpGk/xvdsIYNJ3UkmvQKQDPwXnyizLL/vhKvNUMqk8+dC+wJjw4LUNuKAGl9ri0fRRW+UaUvqrYZkS79X5Gdx+77abKyu8BpiaxClVoOo4KtHWjTttTGwvVUkHG36UC6z3A69/EjJhwD2SPsHVT8DlKr4ErMWAuXmBtrwvdq8C1WL3+/tOWK8w4LVu0+fWGlVlv1rI6nTlJrCpJ2QLrH8UpPodebYAlM2sP7e36mh9s23cfyBR3r56c8D8vG7ffjhsz2XLu7V4Dqjz2MznOC9pKeX5dnW3SsAtPRiRWAvrKhi3Hpt/s/ZLhYWe4zu3I8+a87N/sr2ik2YJe16Mq9tYM6+pkmtK+L/syue1Ge5LU3xbq7p5c6795CHqD1Qi3321TZ/SnYDdC48VoC7TPB021cuuroEzSho00JJFFWae29M3jnbWvku3ekdDAq7MmfUwWoKxXOT+hMPW3AIJOCTQM9Yka2CUGWHnJk64sZ5Q435CD+p9akc/APR3uOfJWGumdYyEWkmv6DbrMwk1p0o2mm/r6gWw0qyOtAkZwGuSmipI3DfKlF3mc6wSRECbZSTrrHAXthWgKmPas6YZPcbVKtTySmBc+b0AdRf21J6qvg7vHZa1gKpsbJ/AyluGr2EEhhEYRmAYgWEEhhH47zwCf0YKuMySDEKL2TDQ6QNOQxYDOVhJ27OkrtDtDI5kaQxalbUhkoVFWsRoI5CAAGMeNomYKuhoEYmdLWysW11Ai7YwP0odVmRmyEaVxirxXaMlw9/84n776JNbBFG6aZ7Cvh6mju784DnZ+/3UmxrcGJyljo9geho57jksXoP5vJiEPR2tU6e1HMnatIY3gOsD3Cc/vNtJoLVL5n6s+QZIyODuVAMnpYV8WVdmoHoCgJiGVbWOzZpLz1Wgqsx2nvq+n/3yJ22C4O4VdVW//eYtcluCTByPjwn2jtJDtYLYRdCddWoaihwCKpT9XQJVpcFp21NmQqlPJZoVWPr8GFB1InMq+6eErovzZWVsRSLTquPvAYFemNRIgTUEsma1gFqxVgbgyhsTwqb16Xxk1wZ6BVTpVGK43jaXJtr/9ovV9tkmNWg72+3Ds8fUsCIhhFXVcGaFDWc5z1kC97QOkokLwOdjYEjszzgxBxsd19iud6NSQxlUXkv9qixO3GNFzx1jahDesayRlRoqXwJVnyjmc/tUcRYAN2C9xrIWi9qxcjlv17PApwMYMquydIIhzYhkUgnAM7DaKQcQ2VvV4FxDKhk2R0iWTqMe5lfmjj6c+wDYRYDQ8vpW2we8+fNjjHq+fUEC5HwOFoh6PpM1gkRAO8MVx2PPX0ZboC/Ffc7+BT4zmo0lzi9AF0AUNqsSDZooxSU2eNu1ADjF6dckRYEGmTtcXQWfmM/Mcu3Ipi7QsgS1Zz7/1vJS+wk9RZeRuypVnzr5gGphO2ujEg0FVGXEY4rlHObeUDJYH61NNHFQU+McdpOUO08PS4vp8qtgav2/Hj2XjjEOq2odYQdWlWeHAa+eyNZdRp4t2+31WcXa1KdqogRIBdz4eCijymteY0dnc22XpMEBrr9rtOBZx/xszD4+f7nf/ssXb9pTwO075abM2bkO1az9YGKltAJQEKUgz3NM0o1v71Uyp86T7KrbCxKdQ+dXoJoa85yyktlq7xItShJRrneTHlWTHnVE7qjUkbqh8l/uC3PKndn5/duL7bO7a+0IlvGrr15z36Le2D3yudEhOC6MyRR6XxNNnAhrWZWJ97ASjyc5Fba41otsbJIzAkH3xvtUpFhXO6O6hT5V+gvkPlGXH9i2v58AFzXr0rgqhmPMR+aQHrTWwMv4d5+Tszap5v3KK9RkGvOkeZRye2vFBbhekYe7rFVVAoDaD7v0RjXJJuDtmGCfjzH7Uv475b0X2Cq7mntBhqNvT1bJ0QO22Au0xTmZz/BfaWT289tiVSNjGb6GERhGYBiBYQSGERhG4P+HEfgRUP1TcWu1CanmGL1VhX/UDTv6+tTFDqQWiBVURDIXMAS7EIOlkvgiZkztI6F0AiZB7DzgRbnvPCB1DlZVx1ODOFkM26UYNBn8LWP8sXlvvX38yVa7dROJ2khHS0ASAbitNmQK045RsCE7SLCpjMz+pcfWodJywlYgAmPlm0dQLe+R5n54T6c9C1bFIQZrBHkjQKWS4VNaPMhSncIAGBAVQK2aPFkUW9AETiIFFkgIxj75m0dtdGOJthcT7cvnu+356/30KTxDIztG7imTHIdcDVh43djPYy/0UZJOn0ZxaEAsVkpNapmtJMiLGVT1WK3Ar6TVRwB1A3OfC6COYANlftw2slVNZ7rauqInSpJoyajtaZZgeSHX+EEpMuCcY1jg/DVVWiRx8O8/3Wh/+3ChTeMW+vb737YZahiX55EPwqZSWsY3DBNgdcpg1/pUTyIkKT+nD6dusdalMoaMRaS/Kd6zbpXXqqAv6ymTGEmpNb29nLQP82sFJggOUC0GL2Gx607ZY35btaoFUmt9Jumia0unhBdcTHC+aXfi2oGtOx8TvBr0p/4PJhJ56bnMqnXAsKp68jh8cU5mng9PZsMUWcfoUjpDBm6PznNY933AzTvMfX733YsGeQfLulLrSMm1btiMy5SSaMGqUlB70AqC2f+0ztjWAmYplClWrrHuXOqaLIZJ0GG/Sd2LT+kR7FqQdwqvxHnNTQhqbEeDMzPtSASr63PnMKutba1vIPulRtu+vs7b0SuAKmoAi42VwbIQAk4j1QZGpS3Ndbl/qhczD3W0PRztwOofueEVEO2/vHf0QLUkwJUgc21XzS30YJe1cfA1UOIcba0kISZQolHnmJ6pY42UmIx95L771D4KAI9oQ7NzSGLqdKHdfvSwrWysk8w5bb96utv+4xfv2jaqBrk1RijJKOfSZJBVBUnVwI67Dl3GKSMlgaIZmgklgWrAn9JUfqkEPnX3nbRXhUguhfQn9c0l1/V8UzXt9ZxEQ13/KHHbWnf9z7Pdgvtlu49ur7RHm4tt54NA9S0uugA6kxhc2zKu3GUYi2I+p3W3dae28NEsLIym17vHLVDtAKPOuyZjAvDctjNy68hxlQQ55qwjz68UKmVWZ2JEMyhzOTDCSrAzh1WmkHuTsmTrxoNyvfbcvyyvgoWap1PA7rnJIECkdfMCcZ3hZVz3x8jP+cy03bLBDO/3H2lJU6FhUI+Q9vqda9wxz9m5gkjWdB1TcSjguQoUrt/uNwHvJHHOMY8q+W8vWf+Xalb/1L+ff2ThDy8PIzCMwDACwwgMIzCMwA9G4M/8y2rAWXVoVZ0kaCXaDuNRjp9UtOV1oy9ruHxthiBObsBgYpReq8WwCFQNBXzdoGIBI6I16qIWlui6KohU9khwM0uAPGNtpyyipYwJmqxlol5yadTu399qDz/apNXCEoE2zCQtN4oRsx2KwaBgSQBJIGNrCeoCx+j8DmFZdqmfevt2J7VqZuyFL0qO7V16JkidW0jNpgZMBjFhHQChswTns8pTGQqDnSmDSoLT87QUUfoIO8p29z6+29Yf3IRNm2xvMAL58sk76qTYN4Dcbw1L3NbgawGwLSsj05BOFpEpC7JLtla1p5rCADpTb2og5nsJFA30OgAr4xA5cJxolf8SNBLw7RMAHtsYlu38+TzFrx2L4owCluz1KBiyJmwJ5jMKR5lVMYrmNnzQokAVBuOzuxvt3316m9/h6vnicbvY/b6tzyMhHdmLU+DNXAFWq/TUoNWl4wR6UuxXCbA/C9hjrlR1qdbwClYNosv9VzRQY1pmStnRJQjqQWqB00oW1Pr09AS4nqfv+afGSoEGAvGO5asYXJqI+YZJDXMXl2jGzfrHuP/aAsXf814BUYyreLQWmL6oY8yUHPtTpAIHrLMx62Dh5gOMtTYj/z0BeH7x7GX7Zpv6SZg9TafO6ceL927VKmuuQ/1nav6UZeaYTMQIZss11nWasj7xfx1xBxgM1suESGBlzd/EObV9HLePARkCBZ7Lptozc5oEz9LoDAnwefrh3gOk3lq7wXVEbaOuuHvPqXU8aFPSrbLgJBg6a2fmFak810GMr2J4dQVOCyJV0qCgTW+qVOx1vjoA1j3pzlVgUOetdLk2uzK+qj63st72vHRaGQHBVVoI2T+VWZU5PaDuUHWCZatofZX+HtCqZqxrN67M+xerJA8W2hamUfOLJBF436++3W3/+es37Tl1rBGGklCixBUTqpK3TjMGys9PqfVMay3qOq251hDLBZ4a1hx3txqThFLWX6BHMIsZcCkyBJXeT3xDgFypTqKa6OZ2hnvKKsO+0CVZljn3Oa7fERflp/fX2xZ1+7qPfw2jur/rfbisxqY6MBugKgvMeJlki5Ilta+uaRJFMvUB0FU/G8OkJK1k8esekbXv75VUOxcpYndjT8j15DZB1gGEaa/D9XFqcsSESuUqmDJ7V/Om5J9kU10HvlfTI97H9mfeo5g7W9AIUs/NECjftf2MiQeTLKy1c+9p/uUAdAs+j71fB1wiM+Y+fcLr/s3xis+MBcAy72x9xDVhHascasFbkyCllJFNZWXwzHuG7dT86tVD3Y//5KG/AosxHr6GERhGYBiBYQSGERhG4L9tBP5MoOqHXjFcVz3nfA1UEgArTFCsZusNWYUCpGDABBuRufFPiCq7OtIkRmkjwdE8LNLK6lKbX8ZYJmCRGMWyRpg9ZWcxz4gCVEmZEj+NVASNkzhW4ty5sdzWVzEBoZ5qBOizZkxmQ1mvsdaYoCf1ejpGHtiKpkyFegdTj6FAdJF/BpMj6kg9vhOCHMGIwdgcx6lTsRtqnpM3yK4IrASOxKD2azwhALt1+2a7+9ntdkIgu4sU9Ivv3sKkEQwt4CTMvpPpZ58C6QVYFwM4pYUzgLliFIr/S70bwaIAqIBq1Z+GBw2rwX6sE+N8xnkkICcwVPob2R1Boed7bOCX+LDr1Rh5qBFzBdHzUGqqBMUHy5jrgDMDhK37neFxkv2M2GCB1iY/u73c/qefbVKbaieLl+3w1W9hYQ+QkAJ4BajiGn6nK+gsktUMWQrmNKEqAHwBEJicJbkhq5peNkTxMeipJIM1va6jSIK7NxV7Z+B/DZBm5fUgVqTQG9dcv1CutzwpTrU3BQsy8G2dQZHGSql9RDp7AWgNTUQgzQCaMejqIWVVNekqcxiXxzEg9dBx1tgK9kr3ZYd8tLLZRhuPkLkjlWaBPKVdx2++RQqumVKOFeZuajXy7xkTBdY6p85TOagGV93ayCVWIFxZpUY05ZZaDHFGgYvG3qkmKFJFDRAdW+OnIZT1qcyfc2mCYYJzm8FkZxWgusw83V6nPvX2vbayaL01ku3jd/RPBajadxX36/Q0Mamg85fgTEbVuTOB5fx0eokcX4CpCYaaD78uJcD5fa277n81UWG2OxAbCOc9o5jiQkbFyGU+nBdfcf1qfAW1HVYV6ek50t1zzKPSkobr7oREVFQFgKB9WtDsI/k9RHp9gXnVnYePKAOYbe957ddfvWv/SE/SJ9Ry7jE35yxS3YL3AK7nkfRqQOT9qlQe06x1k0veZwIwPcPu7uqcTKW9UNfbmXMzARdzJevu+U7/Y4FdWrR47jrUWmeunLwY2RVbQwWgNVp8sQ+2W+bi+vnH9Omlrn/nwwFA9U070CnXoZZRdWh5NLE0ATBV3DqN07OM6jn1+QGV3l+8h3Yy3p4NFWhGVh4JeQdArSUNYOX+ZqbQ256H6/VszbRZk8yN9yKvB++tgr+SqCcpplxXWW/umQJU62JNAAhGBcLct5g7wWoYZhXcyra5gM64Hu0DLNic49oQjJ9QlqHcV+WLoJPZDiztpb4C2AN+L+Pq/hEH836FwcjA+b+cqkutJPS93Feg6nMHUldu15w//0usai3f4WsYgWEEhhEYRmAYgWEE/ttH4M8Eqn2wKatqEFqGHDKoWlJUPlk2Bykj9h9T/KE36+27CM8SwPSGTGayDVoXMFdaxsAorVkIgkYEw0sr9CMFpFSPQmMMa/N0j1Vuax2jRiOdbJX4QVyje3BntlmtVHjR9pMTtOqwjcbZKRsBHBNEErBNAgRlrqbdTqtaPk8X3FE621eN2Uj5Hs/n2LcSYUGBmfzIkAk2E9AJbuM8BDAT5spI8iGeqY6uCyvz7ZOf34cSmW+HBPLfvtpv39Ce5MKgfwEwwuGY+Zd9FnCb+bc2Nf0qZRkiOSxJpGA2PQAJHjVEEjfJeqQek+B5nPpTpcnU4sEWH8WJtNxpx0ibD/m2dszAskSGMi8lAzYh4GsjjFNsCzRNELtIZCxgdhKEgIvsa0m3WObl5vJs++TuqH2yNUM9Ksd8Sk3vs18TXO7G9GoaeajngPKXMaUViiwS0uYJg3OBapn5Flq1VhdjJQpaSxIsouXR/qoCfxmri4DUAqsBqjHrKva0l50Gq8lqOVgJQHuGo1/uJQAsY57iTGpFF1Me86+uBUqSIspJYRLD3Pl73VKRHmo64zq4sCc4z9g6AAAgAElEQVQQk3AeOTUsmy7TjP/hIYBIQyw/DaBKaXA7V/679RGgXIfpyZgq/fbr5+0NpXRjkjrKH6cA7CNNtRiSYzi0c6+f1M16WgVgNcoxKaErcMmNq5ZRvOBwnqsayGTKohugV3/Ic0Dd2L65sMQG+eAb5lnzGz6d+bm1fNZWYFTvbSy0R3ceIvtFxQA4vdj7HunvG2T4HB9UYAyvIv+VYrfdFM+p8Y7034RCruoaVVa1q/YSWNfc9CA0mwQk1FfNRuHWAnBKzq+AqqBbsCATJ7PPuMfwqsykzmW6qSNOD1XAzoVgR3MexnpsTSpMauaCGvRdJMAaYO2dwVpjgHb70Ucsp9n2jnn7xy9ft18/22kvYUwPYMR3YF5PubZOrEn1+KgxLmafMZdc1jwpAN17oocjOK1kl7XC0yTirEF3zmJ0ba9R3bv5VwZqzqlJjR6uF3i3vYzXsc/nOE8M0WnJNcWq4H18xjo17T/7ZCOtad5Rm/rVl29hIp13+/wCSi2R8M3WqPIQzyt/Z8YwiY1SaySxobw+suPq4Xom8xl5dSYoa6+vec5r1o4jec81IzNqKyDBcOpyvd8oqWXsfd2EmPXDbut6zX67GuqoXrynyiAro5cN99t7VJU1HNJaSFbcdW4t/pjE0Yxrjn869QpPNUIKn+r55Ro2ieXdTW6U+ba9jn+JZGUDZ7k+w5wWsDfxEYY5f6vqsZKuMqpeP8W21tef+afz2h6Gp8MIDCMwjMAwAsMIDCPwz4/An/DX9vom/XMDT4GCAaUBh4FkmagUpCxGS6Bq4IZ9SICEAQMCx/yRT02qQTThgoyq/+YJPEaR0gJG0ZiOYBuV+s4QhNk+oOKp6q8qkAsT579emsbzGVtD2INSdsOgXlMjAhgZvDjKsgsDnATBgK8KGovhECB7Rr7PmtHUCQavFrCd1v0S5sitZIWDrziu9DhVVyj4yvnLhhp81rme8WbZ4Puf3W+Lm2ttzO9e7J60z795h5kHwes8pk4G75HeycgxWhyvAWxeq3g4Es6wLQaf/L56o8KQ6tprIOjw5LUyTdIsSSArgPF9xwR6RwDXmJskMLSnYs1YImT3HbwAwGQ8RpzvPEGxDr+pwWPMlnlc5zznAC/rS7Pt0b0Vehp+aHfRJX5yj96xGCntvvq6jT88hxkmiKcnp2OsIZN1jpoAaSI1k/pGPk9GzoCdk5wAoF7Ye1GmLm1PrFHte3RK9/hdrWoUNhYkK1lp35amh5yFUDNBl5Co4GoHRDsX2XrF3/htIN3VduZnjXoMojuJKaZDxeAp9ZVFLSOfOM3a7iW1oNSR6ioN8DthTRwBdI51lgYkya4KdkY3HtIKZTPS3wOA6Vcv37SvSFpQ1QvA1AHaViCVHBmfA1KpdXb9pZ2PIJD3nCgL50VVuB6pjGFdHsVYCVJtBVSSTRNJMEphVwGqAJgxrKMAVPZ0FmWCx+r83FzEA3vxHDb1Vrt76y5JE69gZL+7XwHYqaumXnwCoJo+t+mDazIBoOrPsMS6fQtUe7CZ6z7Mr9fQNXCaualj9klXcdvNQzcnl/mFAjWCVRNgBT2cE+XMSvU7WbYMd8ytdGUWqMqm1no/AWye2C81/W6VjwJ2fM5Y7tKa6nxuo23c+5ixnmkfcGL+1eMn7Xf0UH1HD1IVENuYoJl6k0i2DvX02N6inJf3DlQbSnqtVy0JvteLEm0v3KqvLVVHnXP9rjh8Wdhydq75NNHgV7hjazmDIr0pcO1wvXpHXePamWMNLgBiN8k0/PynG0luvaPY+UuY4LEZERlLTZe8I/N80nuK13ruJTWwl+1lHH+BaPoZKVWn/jqLySSI2zrWMr5JD+Qe79pMTWowZjGouX+4n+656o26nXimgkynrNQoXrqyr6esu+xTTMq9SoffnnVNKQkJlePOw0x2dp9WQ+Ozqk81MaXyxRrVA6Ao6ReuC/ul+ndFAF33bj9MBvYIRYHnYy3qAUocbaJkYn2Hiau6+bm+SnFQqoD5+rtjq5skZPsvR6i//9TfwAG8Xhue4ekwAsMIDCMwjMAwAn+BEfgTgOr1T+kjS/+AF3PwQ2dEW9IIAhOC8Wd8kS2q3Ycy4ApIASn2HeTRzLdBgo1rgISwBZgoEaRbjzWCgRxRo6r8dQRYtWbSWMAM/RQArgK7cmrsQZeBk4BOoDqi3lGWVNAp82KgKGI6S/d4g3mkeLBFs+lZaS0ogSDAaSo642IFDCDjsApg0nlVmaMBtWBYxs3jLskuwRVBVnp3OkTsXsmyLIp6Ot1/Pd6th6tt/dGtNiao11Tpi+8+tOcwO7r+CntjLpWYVGbM2jeBiOws++1AamLBgJYCYMp8BaXWqoaV5b2n9oVVhsoLsmnW4qVXap4r+e2cgsNweLrMlwFk5yAsC204Kqu3BBJaVobK8M1wfqsczzLHc2tlpn18fyVyvFfPXrcH61PtF5+t0tIEULC/3d4/+zw1wrMzssQY9cAmzRJgp9UKz6MWpX71wvE2eDZREEZbiq/qH2XAewlw2KpIgQUDAqIeDAlaKzlQYNXX/erXag9Ui7HqouiAno63SxDdoVq2MWh1jCtorUWXCJsYvmTAOpFeWHcne+dz9yujqmGV8kdAkeMu+3PEPGusJItnAiGs+Pxmm11/QM/dOVxnp9o2wOjxd09h7nC+BhjZj3eSFkmBGSYqIqu1z6bHxXWDKkCTJterKmlBqixunY8rqUyHvB7smxsgF9YI9h3J8hFAzvPXnZk9kYjQSMkem7r+HjO30+0X1FTfWF4PIzeNOVY7+A6Gl3UJUDVrYTulHJDJmGlbOVVSKpWAAQe6H1fSqghtEzElVf7hVz8//q5PGFwB1YDTzIXfHQsXGOK1LrrR8KxLHghUZbpTp8rvlP0KUln/gp307OR8XbPWqULSUTs80XbHJGTW77bV27SQAqi+26U1ze++aV+9HdNDddTe83suU0AQc8vyOyPxcA6jOmmPWK4NZb9hEQPG61xnubfYB9dzj0OwwMoWT5H01+oMoPVektdl0C1fcJwK/CX5FAbS6x+VA2tq2tII5nWJ72U2vL2+CFC9lRLvd2+R/n75BraYE+P3XGaRB5+joJiM5LZqQq3DLqa6rhsTUJWg8cZinXUlAzIz+WyPx/tJt9a9ZAXmHTsaQB3lgVPENt3xu303+V0yr9akrYzc/xkOYyZ00ps1tanF/odc72pdz5D8njBX3ve9zwrCT5lIV8sx8+1d03v6PlCVCux4+B6amPS+1s2Hqwrf9kh9HYMz1pOVqbKptrdJgqpLuBZA1T7Lsy8X6/pdD1Qds74uvpKvxbb2ioA/sMSHl4YRGEZgGIFhBIYRGEbgzxqBfwVQraCzwrA+qCxgUH/c/YNvoEpNate+JowqQQThBQFCgVshaj3TTEmBlQG0/JiS2WJVFwBySzjkTiqdIw6Yp1/GLKAv8loBnFJUA0R7TUYSat2UtZpK2jRaUqoKjwvT4zaJJQSABlZiIdlBgOMMoEgwKgg26J8WwBoUE6wZNPo726IInGd15ZUJ8ewDXg1kpsjIuzljYGsGJZIyKLAC1fe1nGnPbG3B49L6ZLv/0zvtfGGpHXGe327vt69eH7Z9PgtsmWDNUZatNcazn6L9MmWQPfcepCa4zBQIfoo1PTI4N3izdlUH2pgsyY7wM4G5Lr+yZjr8Tij7c1A6h1tPOS6evGrAHdMmh0rXXubgBgzoCue+oskS535zbb599tFa2tW8+G67nR4c0VZnsv2bn63xO8DTxS5tan6D1e0LJNwmAsQ2yrYtS7X9ikCVz4HNSyEsYz9pP05BT/pywnAp4Rb8qKvsLFUnA/x76W8xqlcus569rwn0apUGvCbqdQGE/460MUF5WJSOmUsg2q9pn3eS6NSl2VqpB6sG0QJWXjOYF/DBsJoI0UzJxXCetiiaXbG2AawCImtXT9lGQClwHSM1XaROtc3TUgRW7hAG9vGz5+3ZOySMMKgTrI0zWicBSwLsNewKsjcpY+JF91/rJh06xi5Bvks3gM5pJfnDWoxMkg+1DU3OyTo+jvkM2eQ09ahzMK6eyzxmSivUpgpwF0gs3NmYb58+eEht8ix1yFyfR685t+0kGLwm00aI5EooQhjuzJMtaljnNSdcqx0IKmm2yMUD+3HyoJ+nAmb5qdsmAEBAJeg2uVTQJvPRs8bhHUkWCEwzRzCB5zDFE4z3OSDoAgMrJcDKmk+Q7ip68HxRA1OjihwUIHsAONo/G7XlrY/bwvqdHPc2Etr/67dP2zNUDy8PZtuHMfXEzp3jF7aO88Qsq5EwkFU24aJzuIBLcBYAmpp47x8ccoAc5yYQtTWNKg3HqXMG9l7jfUypcLXeqmRVcKDJJocGULbIeQZwcp+7wS/Xuafcxu33Zz/dzHve00rr8Rcvaa3F/DLs86pKNF4jEeKYxHmY5FPY3O5+4gGqGqkpqvuK99K0p3HUNaIrvW96m+Z5SgY8rWJhq7bdhIjHW2vQhFn6sSZRKDvMPr1HpVer0nhNx0z8uAY9V5hR+6KaYPBz0/7J+5LKjypPKCCrJNkEhWUPVY9qJ9SCoQJP2m8xTzmbqClc1ZqbCUy5BiPpv6BT6lH+mbi4uvbrcxCGZ91V0qsY2fr75nXkPk3K5E7N+zURvC4JzuEPX8MIDCMwjMAwAsMIDCPwFxiBPwGoBr50f5iLrboK8Ounnukw+6zbbxkqVX1W1UCWbZLA1X9+pfSy+1NfuKLabMCntvXZ5baysnRppDQHUFX+a/3mdCS7skwEfQAXg8HzTi+nlNU6qRnZCfs+Ro5YPRw9jjMBKAHlGYDUvqqzceuk3ovgrXobCoIEpjJFhKO2CgnxgNETjwsC35Sm8V6NnwyCgvdkkc3sE/jIuiH31PxH9iKMagAGn4VE8BFAdeHWWjvk928BMb97vgdrI4ipikkDTvP7RwRj1rgGFwAMPKY+zI9CN3GkfRvJ5xOwaZjka5rE2H/RNjv2SFVuZ2B3nDYRHZAPdhMkFjCIaYsoSlakM2uyZs6aunkOYI2a0nXGcxVgeRdH5Ud3VwOQnj992/Z39oCGQqoLauVW2oM7S4Bb5Hnvft/G2/+ImdJcQGq+2bcAVQm185OEAawxtE9YlrSgkUm1RU3XW/YiTrIFAmQV7TVaZj1djWoXjFYAKVDttskp1tosuaIJC+ejxq1eLwB09e3vrgHVMDBsl00K1KX2D0ZnQldUvpUmGpCnHQrxsf07XYeybjrCWp93DFCKmRWgbczrh4fIbVduIwGmZyeAk66P7enbD+1337+CYV1kXEpKG+xmIgYQOCEQjJlU1aaeQe3J1Br4u06d+zBwskwE47O0mxFUmKgIm8p5HgPqTvieIpCfpV/q/BSMKge9SE3qItvbY3MB0PVg62a7v7UV054F2jy1w5dx/Z202Du5KeYpWYdyZ7aFjmZKVcvXsdqpDxT9dCgoV30u9G4d96u5Xu1NoHrWtUyTTCj0kt+sdl6reajlX4xqnGZz3VFvqGKA8fbxHDOrc8DPSRI1ADbm54QEwrHJHfuq8tqhjtiYKa0/+KxNLaylFvjF9l77T5+/hOk+b2/Gk0h/Z0gmmFQ7hllVNl29YV1rmlvpfpux6e5DgrcoOPwSlCaZxro30cU6TjmBTKqgKEuy3Gh1evb3DlDITUeAE43cn3NdVPXAdSwfucVGdqu+u7ncfvbZzYzp2+3d9vvfvUgbnlmuz5EJwCx11gL3ANnYWWpaTeSVJLySVSo3sta8t5qjElgKOsOkFnTT4KjqSoO8AZRVE/1P5NwBlQVU/Yxszf6Kja33+6ixW5cnqySjTKnyef9aMA7Zh3X2HLfzm/KKtKwhAeO8yjgDcg+pO9092wWAOi7Wh/uaDGfV1CrvNbngz5otcXVSbkF5gnL2TlXRFT9068vjF3y6j5rj+ot3lci6KjtQImyf1gL1w9cwAsMIDCMwjMAwAsMI/GVH4E8Aqn0toJv2LScqoKg/0L0sz99XjZqPeNd2v3Mb3ydjaoVq3z9VCijhRLLgSrbcJ1xTuzmz1lZXMWGSKYUdlJ2cwVJ2GmbP2k2BaJg/9xlJ75UtzhRgQEhc7sB+dMl3DcSsk7RO9ZzoTVdcJb8aJI0ABQIzv6wrHfF9BpNkv8qRgJiAz9pC5aezs7pmyr52tZWa2pwr2fRMbP0hDVABvOxdYkHZVxlhJJ13PrrZNh9ttENA1wGB1O9e7LWvPxg0dZLADrALNnvgGMY5oNm5EIxUH1W/DNg0T0pfVF47JAA8JOA70jXT4M5gz/YOsjoyEQTpTltcPg3BxBEBvhV0ZhY552VA9TKM6iI1pYsA5TXqEu/exBCKVhgC2JdP37S3bz6EEB1R48gItK1bo/bZx7dg5dRJvmx7T/4+QGhaWalAlXO2q4m4ZlLGSdbUIksD5bjsIumzNnVEze4cjs/p0dm5yAasKv0V9HuUSkwd02LdBUQmB8I6yuy5tlIb6XlWsqSC7GJ0CgSVwZdfl2Y+1XT3MmitCN7XQu8US+Qc65yr9FdGz4GPoZK/0/lUZ+iuVlXmB9dZ4ms2MZCegMkDyGLes3b7EwLsEbXaE+0d4OJXXz1vr/eUuled6rlslkfItgVUU0HNPuznqfy3AM2Mck3Bq9LUMHqAEpbKdJhI15H1gQIsQnYA3QjwOT+DTdPUYQDtIrXEM2yrqmAFoPrx/Xsw4yvZ7+hsh5j9FUwf6Za4MevU7M6r763ZhokOqDofVzXDJgY6sBZjGyfkOjjN6uvmIzPQ/dzNR3d/KYm2wNQ5KPBdc1VGUdHzpvmmrDZzobOYTJ2sKoDmBGftEwyrmAKuCeW0JZfX/VfQKq69oDXN5sef8DhPomCyPaVe+B++2IZJhaUkGfAeYLqD++8RF/MH9s3u+MgyjUqbpJBunEucrGVKBaq+6HI1qabztT1UlUF3tajeEwSB/fXnKaW+lQSVipC0q6qzTo0rj/NdgmSR+98m4znHkD2kh+qnP9kI6Hz9cidA1YSFglVlv/Y8nvTadq3wswmiuPW6Tvph7xDxBPNlj+qwoQLkHqha2pB7SAc8+TkGSQLRqC94jzsLC1v3lZS8m8DptjVplrZiMV0qUyXP020FrScw4KnzF8h3ChITDKckFGIGZkkDNcbWhqsUse3W3tlBO6BueozRmUc2S0mAfPfYllJewWiRjwXFkcGb/qMkgm9BakyUYtJVpSPFmHqfkB31/f5c67MURI5oGZLV37PrSqJas8PXMALDCAwjMIzAMALDCPxlR+BfAKoFTCtc6qOaAktXIPX6AVUGuvqoElwXFOqgQZrQEExUhrr4SGWMsIcKgENHNd611Dam1xLUCQY1QzKgUUIqayEDN7KViUEvh2ED+EiEE3UpaTNC0uAE+ahxY2S9Bs22RlGmKNghaD09Sq3SrPWsBNwzHJfB4Sw00hyGPrbksAZ1FqZojgByTGCkOYhMorWWtl2JUQdA9QzmzODJjouyUucXgnSZvwqGLwxWAXuyYZuwkfc/22qnALIxn/cYmeGvX8IIcO4C8zBKkcvJGng+nlYF8TIuPk9/Q4NlW83wfaa8T/aU2GoXmd8u0j/rVP19mJNsX3VuqSUTtHbTJmtbyj7qD60HVuq7MI3cd7ItYRRjn8ZVekve2VrFXAe2FCzy+tVOe00wD23F2BFAc1hz1jeOztsnP9lsa8vO7GHbe/lFuzj4HpCjvBsjLWtuxZ0Sc8oS+WHKxqypdzRxAcviOer6O2IM0/5ER1l7qhZIFeDGfdTjzlqSxXc5ugaqt2XAar4ruXK1VnugVCDiyvm3RqMYu35kesDaA10HSbBqq5qOVZVNtZeqrA+S0yBHx9q+qnlajGoCccyUbAs0BqyOI//lCrn5MeWoa5F978KQ/ubJ6/b183cAVbgywR9g9fiC+tTORErJr0kS7ceOqWfNOTpsggtBT1cgnfppmTLGVNmvLL+tPzTJ0VhsUZA6izyUyj26EAFO2Zb3zAFabyzNtYd3HjKXs8wrQfvBS6blQxslScRnOVfWEsuokkhwPi40J+M6LdfbjtWOPLYHqo71j4HpddDa31tymRY++ANAtRi5Dgzp8Oq3tr0u/Nhi6/DLMcvM6bYsUNU0CZXBGKmvjwJVZa060p6QTDiCMZ2lBc/WRz8BZ82m3/C3371pX3xNyyCk23vM04eTufb2mP6qJKt2KHbdY/5PUFHIxgZcmgiLMoH5yOl38nlBl2yq7WvsoZr602JNvV9FOstjakQ9s1yXXofFyKp0qPsaoI6PmmP7Ge5v67y24bXK+x7dW26PPr6RdfaG+8jvP38RYKdQYZp1Z229rKrXecn6O0lsacXrLuDtoQOdwZ3WWQfQl9S3L/Xo29SYAEsP1mxnYqTA9KUE2GRb5L6CU9Futd6pPqwOmT2mPbe8sdx8mUf7rbq/mKvxT+n6CfczX3eMjmkl5rb2Pz1kHnbG7zFIAqSG+lUybaLEq7i6otqQpr5tReN6kSdVrKtM2ORHyX5L9VN1pn5u9VCt39W5++32vZlS3T969UX3w/AwjMAwAsMIDCMwjMAwAn/hEUi+vQ/+frzvqjX1j7gBYv/1L2DbRJmCB8FqPRYfUPVC8JWpTzWQkBHVFOWI1hkGC7a2WQKqrkxgJEPwoSPmMuzauX0HCZw1YYobL+ZKUwCvCcGXxGbqRztTJbLkBiRzGDH1INWAKK1flJbqsKkEL2wFQVucfUtGrJHTPAB0AXA0Z/BtzMTrYVSD5ggiJZPSHseAS2bCgM56RMkA2VYDMNrgCCR1WbVkkSGeIsCfgkFcWV9qDz671WYwizokYHsK1fb3Tz60XRgej8OoLzWiqaXqAjzOp6+NjVGJAJ1HWYUDewtGqmcN3nnb2cNSBBmdgafBuMFkGKiA0ZrqOHwGoHaGKczOFGO8SCLgFoBkgx4Yi9aUElSv0zrno/ursKXLXR3cTnv1/EPA1xzntTiDEQ+AaM4eqwRytx8st9t3FjgHwNnem7b/4h+J2w/Ss3OOWkhBvsxcZNG6CduvVWtZAarLLZpH5mceuasWq7RqmQhQLSbP56mLC1AtpiPgNEC1k+qFpion4IDaoJ9agT0kreclKy0JcH3VWi9Y1fFZdQ3I5HF+E4IjwSkBuG6qFziQpmdngulirSeQlFZdnwF7ySRPYFsPYffGJ9Yjy4iyHudhn1c18JkmTJ5s374/aP/1q6dJfljzeUGd6inXw1nqUuuc0o6Ga+gUyXA5mtY6LowsWCqA7VqcYg4E42cYQNnSw1Y6kfrCeC+gDLg4328rs/RNdZhBM4tIuzdvMNc3kaeTpNDtd/zhCesAmTAmSpp6leS3A6skEiZ1YVaefZkk6NkmGacrY6te8Pvje0yfMsl8dDJTj78kpdFb8O0Zel5dgqxjVCMBtmcqQNxa4YujYlRTLxyZKDNm39Q4/5oosK6x5KRmEk5IMB2h3Fy+udlu3sfxFzZVNcLXj5+3b57sMNsz4dzfj+fam5OFdkxC65jx3QEAI4Jo7/gc71zB1jFYsybVde1UiciU0laZQqS+/Ky7uFLb65LZcvatGvTcvKxXTR28gK4Me2wFNRJw8rjJtbrhvviIRxiaPXh4I+f0Bsny49+/bGPA3TTrc1ZGVdM53ue91N68qcH3JkLixOsv9xzBYiTiKjdKbZGewLaIMbElsOTzzsKOVjuwsK4dUA3Q9efMV/01ETiXDN1Xqia1b3XTy6AdI/fhZymjt0TB2vosa9e01w3nEjdgxtpeqofM9z4JojEO3IcXBwGhfuBUgKp13FzBJGcEqzr9ClDdRoOluoJlVcvVWLBaWRGBbQ9CHQdBa64i/q8+xzOrNjZ1b3Bte58oX4DhaxiBYQSGERhGYBiBYQT+OiNgVNUB1Z41vf5B/xIoddsfbyOkUv7b1xH2dT5m8GFdCChmkDsmHjM4JXBS+hvWgEBjiX8GHQal1oQuzcwjjzQ2BkwSFM9QLynI1SRJdtbaqeTfExhqpFRgb3oFoyQBJYzPiUEKL/fBogB2nhrImJ14BnxeWFsC0Ru8PuIzZ3EyNVgMfoo2VtmaZBLBvkyffSRhXdMO5th6REG3QymYJfBR9stp6fKqM+gMxz4aITHme/PRjbZ+exX571R7z7H/P08/tCe0ljB+rMC0G9aMgkyFp1ShvvLOPtY0oBxrnkSAlxpIArpDavL6GjN7pcqKJJLrGI8ypBLtFsPqJ8xxHKuA1BvIcNeQ+67wXIffWxha/eTheru1Vi15Prw9bNswfidILP0SV87pBMsBzVOXKuO4rBvwpxswpwUA33//G4xtXsISEvbTr7OIOFnRhK8wqiQgpPWUk/pLASyRteA1hj3WZ1qzKise19+OUZXec0TCOvF+5L5V31i1qMW2FqOXFZoF57P6KqDaA6HriZgCDeUQ3G9d9XVpUGI7C+W+AtxIfg2kjwJaY5pjz1oD/NT8dhLKlE0SaJOU0GBJBvWYsR+fj9rq5qcQp4u8Jlt33v7x++ftFZpTzZQ0VnKtnXOuxzB4F2GMrFOVnVdC71qvhIUGQT6XMZtS58lcTMVESVYMJgogZ8/hOPvCqM4g156lpnqZ9TwDoLW9yTpM+sM7t3H7XUAWrIMuc737jO1JN7Fu0zfVGsf0GBZM2zvVuRMgdO7LgmznIImCbo66gazh7Ae1Txn8cD5q8efm0D2UmVIxXLVeCxryaBsaC0+dK56f2z+1NNY8svb51TFgNUCH62BMf1Ql8rZpihxeghxwunLno7Z8634UCAeAoS9/97w9f3WAPFsDN1hVXH8/IP894rzOR6zHeczQ+Iynb3bac2TcOwK3XJ/d+frg/aivN/VHE1X2R9Ywydp4rvNiAh2SuvdeNzDyrYLL3A9M1LEdV0Hu1nfZ982sZRQMD9fa/XtrMUl7C1D9AqB6xDlMM99hYDVn8pHPdI7jZq3UxPtZkmreC7fhZ8kAACAASURBVBzGAl1TML+p/wSwW3aRxFn6q5ZhnWAyfaO9n/jWlBZUHWm1zSrJcmpLZWM7CfQpyQIZ2dqX55zFmqvQfcbAif2cmGgwici2suEnGLWdcu2khMH54drbP6DKlOvQutQkEDPypfSp5jMKgK0etWGNBljlGOxvNFSSZXW2aiUVi13A0331gNTR8Hrzy4tLRrUHqq5ttx2AajdAw8MwAsMIDCMwjMAwAn+VETDS74DqP7f/Xur0h8Dsj9+n/NKgdbnLPF+vEbRBewGn65LiOLemZc0c71pMDtuvkeDOpu7KgAmy5jQVAqiOqWcysJlDPjuj464AAQboQlmuLWisqVoi6CKonk4gDfCRjbNWTh43UmKAqrQoQVuqXQmaAlRn4HRh8UbIT62JLJh9wnusWdVNmODL9yWrLsPA553wLSiNyyXsFCzjOZGmrJlyVmW/07BOtsMxwF++udzufLzRTijY3COA/N3r/fZ7wOqYQM0aXAM1w6YYqxjKJXArsJV/PcjniS1PDgjO92EeijlU6muZHgCWQE9jn+p56K+6urKOmNLcaJV603WOQbMknX1tabHIuG7cWmwPYVI3V50zal93jsKkHjP2ykp97bJrrhLqSTrCAiggu9vDT262tXVkvegVd7efIAH+GqB6SAKAmkh9d5wLTYo41innkF6QVauqJpgQUuYuwNVenYBV6lXT/qQDq5FYxolJttSYt6SnVyYnSXtcBpoFVLN5N0ZXAXo5dpbjcX0VgBJEuF7q565mNdJfKfKSnQaIxqHHvpWMtZtqEgOLF4dT1yWvuTaOYfNOCLh9+ZgXNPQRUy3dfNgWV29T91hy4FfvqTOk3c8Bkt+TM42oNOtBonohu0rCIMyWLtLUsLIGz3ifPVrtsRuSGrmurZZ0/gXJcUBeb3WsJ5o/8fMcJkqypNYWL5BAMMUyC8B9eHOxffLgQeTAiI5hxJ+1SRx/F5jUaQGaiQNriJNtqMRBsd2alvVtggQq3dxkVL2Wax1XeqAb5QC0669cjf+lMD1T0bv+ei59wsDzK7n1BYBswvmgdjG9bHX71TSMMZFFjdOvZj38TpMhkwUFVgWG5jSov37w07awcpN5Qja/M25fUee5s8MckiBQum8S4JBrXOOr91zvx6g8Vm8ugc8n2vevD9oXfL81EaHKo2dUXb+C1VpOuf8I0tLfWSlw7iEFyLoLut80iZb0VE1depdQYS0tco+aZ5JvM3AbqakvoPrgzkoA42vMlD7/HEMuJLJzzPdIlQPvkUiNuZz3j4DjygJ4f8m9RaOkJK2qFVawaxhVxlugmppW31LyXgGj5QYxeRK86rrcXTpRMERF4PXAVZiWXqxClQZ148r9KW13bAOWMeI4lMhTSGwroSpjKGO8M1trkXRQbrxPuYbu2fsHu9xrBZR1KiY66++JALXYVGtT90nECFjjLq8bMEyp3VY9FTuwliOwWpv6V3oLn5X0V4VPsard2rtMljh6fb1qv26Hx2EEhhEYRmAYgWEEhhH4S49Ax1v8eLclKbyMsi4DTf/EV+b66nfX3+v7BDayPdZpynIZDJUZSkmJNWLyD38vCxT0KBNGEGwfVQL0BcBlsUVdPSqBnYHKrEwodY1jAhoDoQWCZ+W6SsoMTzy0GRkB60SNqZcN7K1hLTOTOMdGVufPtv6AcY3sF5MfQOoSLNYCDN4y0t+RslOOQUBMg5kYAtmuZQrjmUhtQ1JibHNCMGOgRfRlXz+BqQ7C9sAcAwzsIzrHMV8QvNsOxzrDOY7rzqc32+TKqO0iLX6O+++vv33bdpDsBqQKtNOyooJGY9kAVmvD/Gx/MkbkW1MoHX4PGZOS9hKUKaHT0IfgOXGygMCNO8meoeMS4HQTcHgD85wlPssgWIngPImABzA0d3DvXaZ+dJbxev/hoD1/tgM+O2ScCN04h5LM1nsarU4mNU3itVmMem5tLbY7D26GWT49etfePXncJk+3qX8dtzn0i7LjgTAh5ggHKXSVWS03WeuQBaI+txaSGk0dgAVJyn41WErNZs/WWSPperNnZZl2Zc0lcO0Z1gqQ+6/g+YCkYlRdz5e/juTaLTtGKPvq2ZPOTClsavVVDVCK66xMqyhUCWpfr2pQLlMkw1TJA+dGo6zefXZqnt6zW5+VzJRtNcP6/LvnOM6yzcQ869pewlpV2WsX2Twg9BiX2uOLeVclYLfag6RXJ8yohkgxH1J2nv6pOsBWL9tjATU/6/oruFuYBdBMM6cMqTLunz3Yap/cu2MFbJs+2QGofs/rOAQ7J4z/pP1tO9lvalVjagbLKFDNtd6brXk9OPYyeN08BRx1IKgDb1FAdKz3JYVaqZhuqgo4lDRb8NDVqMbQCtZZgOQ5ClhlBFOfqhyYGYvEV6DKaJgg0P1X0zHMeY6tXWVOkm6ZnG/rD39KTgSJNZP0/u1e+/b3ryLR9obiLo/Y9vAE0Mq47/NoD+QzGP8l5PAbm0swrly/3++2b9/stR33630mZQYF0mMU5jOVHlx3ts5KjXaAYq03r/Ne8hr0Ze2royCQVEXBHhbZ3wbXhTWqN6xjZWx+Sn3qfQyVBHfbr/ba5zCqGhAtMOx1B7P+2JyC12qVAngPTDEE4xEmM5jRY/GULVPguBli69xz4KUOzlr2HFR1KMU9zT3FhIy/L0a0kkcCWtZcJ3vO1ZRa+Y45jrSY93Fcqbt3hm0jxGCnrp7PrZY01Y/Y5weA1PckcbynjY+pS83asZcqTHmE8649z0qWlfth7PmYPJlg9qQMWIZ1P2Lu+ud1rTrH+0S1qelrVG0zpsy/RrDuDY6kf7tchzr9dkqVq9vK8GwYgWEEhhEYRmAYgWEE/sIj8EeA6iXv8Qc+7p9jVw1KqWWL66+1qX2Nq0A1HGH3B96A2X6rSgYNUwQXsDZIOOdwzF0iQDfwMMKapzZVtZq1YwJN+6cabMkGriwvAVznEvRYh2ZgNC3osd+jZkfzhHKJ+Qw2+BSYIANFGblUGtlrFZC6hMvqyswyDBO1qTCfi4DVWVgsg6uS3BK8GXTZRoWg315+J6lZFMh2LBHMwIm1i7b8sG6PNiTHBL5xDgaoGpjOsd8ACoLcrY822tLWSntHIP+e4/nNd+/bM+W/5vKtf4zxScnkKpCtJ2k3Y6BnvZgSO9ufEOAp3bNnpjVeZ5r5GOAxLgn5o5gsiZuOvjc5njsA0jWPCcSrs7FjvASV9ujBWru9tcSxVj2kMsLnT95R9zpOGxQZ10j3CHozimFXCep0mtU5FqCK91J78JN7bX4R8Ihr7OHrL9vx628YC6S/AH2BqnVvBVRZJQBmjZUEqFDoYaIi44W9i6GSjKqAFZAqsyoLlvrgGE9ZEFgOrAVUu1rBhJcFVnuZb4Gha4jVYwfQVSjrVxmu1FB36oFsLmgtkJR+ndZNUvd5FmZVKXbHniKJntCwSHQjs5ra4WKx3aSAU4GkGDBTq3qEY/Tq1iPW7XoMu+yr+mz7dfvu5WuC6sV2gDRAxrIcjeu8jzH9OaQXq+dmixrxgs+ns/Z8pswXJsp1FLZUNktgARDonHJNvqyMAKFTJA8wUdLl+RcffdTuwRQKVC8OX6UPru1qpkwsKPPtgOpFDMkEWzKnPu+lv7KqdX9I8saxDlD1hQKulbjqEweXiDVz1Ce/CtYVSHXsUyPIcZ8jZQ4r59ww/uf2seUa06Qnbr/cI9RVR/ouM2c/Ycb8mH6pyuAFtsfUsdK9JgDUr6k5wCZA1bXlvLzHKOzJly9hva0zJ0FmWxrO5QgTrMMxBmgAWB2+dWo+kOG8QU32g1soz6fbV6922z98/749eQ+QSeurYiJzPg6F9xLuabPU+8YVOIDUe0tdD5pgVZ9fFRA+Cviqztnrl6lot7kub6iE4Lns6s9JeN0GLCv7f0Mf1c8/36YlD4ZZ3He8A1u7K+7MZ3gk3bI+VwEQIyqnSCfeDsBaP8t+U2Oqk7g3nLTaKbdeL1pfK9Wyx1UMrSBfljWalSTYlN8XwPa/uI77PoFuJ/GNYZTXsbNMYs3kWm1X7/HLe+GYtbx7sp970ck7rPegw6dUYPDWI+Te+6e2k7FEQwMv5huTN6pY04pGqbM1qru8ZjKzxMHC0pL7+ttiUvsEievQa9wV2f+tc++CWcobAlK7xVOHOHwNIzCMwDACwwgMIzCMwF9pBP4IUP1jn9azWP5hv17X5/bu6opRKWZVeWxvWFFBZzGplUW3ltVtiomB3SQQV8q7CLMqa2eN1kiwwuYCw7FsiaCRrUcEycvLMKALVm7ZJURzG/YOlTCHlHRK119YUIOlKQCBLRvseThNHV7Ml9jpDD9rmrQ0u4ihzCLMEoztpM7EOg2z09AgyvUqeDlNjwd7WHayN16uxvaepcwHLII9XpW0GdjoEmyQKGPLZ8zAEBoauc+Nu2tt86NbbZfz2OE8v3pJkPnduwBrA2G/fEjQl3hJpoIAS9Mk67XChBCUCdINOH2u028vm5PZ6+p34/QLy2wd6m0A4QbnuUQwOmvLGPZsPeo65k4fYcqyhtRXMGtwu0ut5Itnu5FYTgPQdTANw2scqaxPZ1lAjsY9Dpbgx/rI2emDduf+WrtBP05sf5Fkvmy7T3/Die0DVE0y6J5M4oDPl72ZJqlgSwqDe8tNI/tVEgiTdwGzPamhkkA18l9lvrLjgtRyAs7Pqd/s16Bn1QGlvOY69BA7kJqawALZvVy6Ghz1SoEeJHWsW8eulkTYwFxGT9mpbEyopxoUaVOBkwwfLNtE57ocJtu+k8yZczSW8dPFlHWJv1KbX77RVjYeRTp6zOvv9o/a4+9fYNaDHJhrQVZVRl4lwDlGY2OYHo/kCBmqbWpyPBotwajKnFY7l96xNd1+WaO29bB3pckEt6MGfEaQCrOKVP3ujcX22YNHaU8zh2TyFNnv7PkOiSB27dxYh8r6jezd+lPW9GT6qHqhdED1sr9tB84yB/6+rvcCq/XVmwn1I1zz1aGoy61kuFxbJgpk4Bx7kR/fjrG1wj4Kiq2bPqRWmLGt9qpIfK1xFKzyfcpYXgBuVWNUD1WvY5QE68jU739au+R9r77fbi+/3eZYSIDp2ixQtWctiaejY6XAtf8TrgWlwDp3n2P8dYPrefHmSnuLBP/XgNWvX+3DvtY8x+22y6k4BNNcg9aMCgjryq4WNq5Hk21pP+V7apWWzNayAK65BySYbtnTmISE1/DPcRDfxI1boPoaoPr49xw7576kUVkSK8y/1yrHMaEaQgDZSXNThu3rHIbj5ZfS5CTLbD/TMaOXdG+XKAt4vZZYCMtqn2b7WHPsguJKSJSxXSXJfOAa8Dro2tO437qfcE+D8fb99b46Luvrj2D/9eg9RpZtwuF497DYWcYxgJe/CYe2icqa8r7Ea7DtAlVrUc9ZM0p+d+i36jjzlwFJsKDVJJNg1aRpnzAJpdzdB1yrPcNa94WS+1aP1uFrGIFhBIYRGEZgGIFhBP76I3ANqF7HrL0stw/e+wMxbDJP7+t9Vvn6+wwFevMkHw1o3Hax24FBQQWuBZGEnIBC6u18n37Adlo1oBG0zhH4pm+qJiSAyr0jsufnuKzyzmVqF1fmqCVdGCXo88XegGQSMDoBQzTpt4AHoyOlsqkNY9sRLKz1qJoxRWLM9wLtUG6wvznYoThuCsBgWc6Q+xmZnlHPJ6MTN14AhUGubUFkV61FtdG8QZYMr/0nAyRtEyIjxH5mZgCqPQAjkFteX0H+e7udAKh3CHpfEoT9Pb0bBaHiqbRmsBxSViKS5ZIAy5gawMk4poeq4L0z/jniubJG+3hW+wgPHaMjaNAt6unuAAiXARa2nBF7y3fMcCz37iy3jx+s04YGtpI3KYcWpD4n4LZmbGT7EiWlBpb29pTxCSiFDbUeMoDPc9XAhx6OUwdt48ZF23r0EDDj67tt/9nn7XjnKeMgwwPw5fPtmSrLPSl41QkYKbeuMZH8dp48AqGp0Wq7CFiVTZVBFagq/y2gWqCn62t5CYhMgBRYLfdZT7jWas/uXznLFvN49VXsc0XZMkOdkY9gKWu6AJPAJ46zvfxRxglZoiyTPTzjrGqQ7s/2XfUl6iYPAbG6+B7bqsZEB+eztvUp54dJD8DokLn79tkrmLk9+Bskv6gMEJQTnKM0gPUfsyZP2O8RLWqOMGdyHgp6h/fq6pKV/BYg9YOBWpFVmlSY43UB62j6mLVBYoE5/PmD2+3h5i1eY3vafpztP8VoSbk7O3XdWpsaA6XOtEpTK+W/Gg7B8PYu35F+Xsp5Hb8OpF6Ofx3opfHQZXKgmNYw1Jd4tpdm9+1CMn2MqQkB+9hinmQ9qgPLvUH574TXg1JrgeqBILXcsM0hnMl2M2f5nUwrdaerWw/b8ua9SvKwm6dfP2lvnr3lGGqtHWOidAYgPYP5Hh8zZ67y+DVxD+D+YR3rIcd8wOPi5mp7gFJiEi3145d77VeoJJ6+BSbFWMjzrppP7xuT3ie6mmzPqcBdclhBXLaQyt3Xi951HGfc83Z3iX7GvE8J8AL3s59/tgFQXWYtyageti8/fxlmeYH9zHT0qaZf09bip4hZll8DOOSyXkNxRCrDKQGk98irGtKr+77PTKJV7a+S2brf9YxotaIpmXJqbL2COKb+qsrcWiucca6a1nJqJxEAvS1L6lsF7IJp66n3uWaOkeyeWcrBuR/haO7fBsfraIyQl1rcpD+9Z/L5ZaHEnANUxzCofrpmSnCxbR/AK0j1G40Hv5MZ7RJN/2S9enyeQa/FKDBb943rwPbaLWN4OozAMALDCAwjMIzAMAJ/8RG4jjK7nQseCdJ6E5YfZY8rT+/XH3I8LHRROy2QW/Ipo10Zr+vv6dlZ/RoBKDFTsnFNAVWgXVjPU416hK38XlZV4OYR6gBs7ZxOupoUGeDpBKyD7Slg50JmyLpHAJpcrbZI02FHbdNAkxwicPdvHC9YXRmt4HZLCxblw7RRsd+nksYTwESBRc9Z5kpWQpCo5NLsPbV/BF4nMllEcis41Br4R06H6U2y9gIJgIl9XGcJYtMih8/f+uR2m1lfbnvs+QOB799/+bq928UoigGO+i04pzwpA5jCaAhyymkzMt+0n5Fl5ThsVaPc11oy3uKIbzBGW5hKrXI8Zb8TDjtBq2ZUgtRHsJ/LSOlCHPM+3X1fYe6kFE/psiBVwF9AqNiwsMYMnsDUr8j8APIzfGvoszA6bFtIIhdXAZgEjeMPL2jJ+TljvgtgN9znvZpMAZ5j9ELgPgV9N6G2WObO4lcPyNpiXJgva1UB/WWkxOvpqVpJleqt6pq6SoSkXUgCzh4s+ehYOmYdMMg5F1Pfn9/lNnVmWceXQW2C/w64pkZVtx73J0gFLHX9VNO6JvpeA/hikSRey+BHmbZ1qmAKEh6CpoW1e5hs3U8/3SPapmx/2G1fPcfUhyQLFlVIgmH4qPuWnT9TigqTekB/T2sm/XwNlBLoMw6uHQHpPGypbYEi05bpZm5mMQVTpj0JAJgGsNr3d21xqv3bTx62VaTfAtXT3adt6vhNW6FBrvNzoQOz9cOOe1cjXCY7veNvAdXeROnKZqsf9wxkv3ryeLWartipq+RAv7ljrTSzxrucl7u2QAxmxt7xVcuLBNTEgGDVcT+l3nsMoyojqjzf8uGTY5JcACBLBZQEn1Bfvnzv0za/ciuJJ2XBT3//dXv/hn1pVsU5nsNen1DwfgajbTubE1yCT32EZT1nfbHrbEfuoR0w9jOr9By+v95mqT/fhrl9/Hyn/fb7d/Q3LpOgkkNz9jCjSt57Sb8y4bjkdnX05Yer2ZKJjmLjXYpb1I3f5323uIfMs59f/PxWu3kLZ3TA+FsY1a9+/zrU8ILuz4U4406tasJrODWgJlCyZkSefG6ce3Wv7gyF8nIdZ25GXc4mSgoWaN2DTMB1st0wpLqds1a8X3Wta9xvr56NXDhMcak+YuTkrHZmTFWT6mVd+9wHiB5y3+iNjlLaAABPAi+tbHQEBlAC2F33x66HgGN7FY9hUQ/Tn1ujpX1+Ij3B+ifpwM/smf3KjFaytf5GdW7rOQoTV5Vo7f+Oletvl6Tql/PwOIzAMALDCAwjMIzAMAJ/1RH4A0BVltEAX+OIH0vx/rljMbTC8Ibv2ilBe2p6ehMlwa9BZ21TzJSBQr1P+JTa1tQaahszz1EATmUkCZj87Rws6iy2sam/5NCUrirXnQEAxiDJfSkjxfTIgG8aoDoNSFPiGxKMiGYOBtNtlwCUfS/RBVrRLM9R7wpbZQ2calJB5YlBvrG5AAi5qpJfgxrNUIzhzPYf0M/PvH4cLgGq69PU+AmO07KjWtaMCQJlHeeotZwWaAl0ldve32yr9zfoI6s9xxSSwZ32DUyMxlH5LE2kGAsDywrIrEuVkWBkY2ZS7pipWRUIxcSnoJk9UTcJam9TX7jAZ9lzMRJAR5xYbJ5x+elPbra7W8vptaisd5rt3r3cbc++/cD5wI527TRSn+ukJqirYDqmK/bqDEBXxiiIl12lhyMyuzlkpas35tqte1sB/mcwjXsvPm/ne0+ZN4Cq8lNXmq1P5mHF6XurXLsQdtUnl/OvYMjaVA2VdAHu+nbK6MkIpXelukoDa4NM58ZaNVloz1a4fgVWq6/qtXXte8O0arJSUr8eqOaxY4sDInweRqX4ywtYGtm99E+FqaOfRmgnGW0ZvzTT1eTHtSerF9ffYrudKmWkJ2wvMAWlIwf/LOc45uc9JKrfPPm+vdg9akeTSzFTOr5YQBYOy09QfgBQPaR+9VRmX4bRWjzqKk3EeArTrF0Z1WnAadoAMU+jqUNkvsrE/Q+gynnM057mweZa+/Tu3WLDWYlne0/aKnPEpcTxsDOUCSXHFqwqxefbREHmQmdUVQfWGya70yUGBNBdfWp/28ga6kHqD+8lJQ7tsjOOb1hXX6vxDkgw6eM8cL7nSQIg57TtDmyqNr5Oh2ZK5yQMdKfW5TcEn31rbVcDmHXseUuBLY539f7fcL9YCzQ5+LDXnvzucTvYcyWY1tEICTYbx+Vz5zVSURIJ9FQ9IUFwHva4knKuZqESHlgYubHukdGv3F4OgP0aN95/+PpNe769H+n+aUA+56cTsLWjnRuwCQy/UrsZjFiqCD9BFYUM6E2u63uA3E3uQbKmvwSobuLQraT2A+ztl49fhzFe9P4XJKj0lwSVtzD3mXrXks3mOu6kyaeMn8yzU1Sq+gKAqV3Nfqyr7oB2wKgb1phY6+rlZx2+7wk7K4vbeQPItsa0ybGXtvb97tsaah/dRwA53+xnjEx9j2tJUK2i4tRrKwoTDJGYVx81hztBN08eJ/dJ960x2zkX1hHXzgd40/cTWCdxH9NUybKNaZINuR9f1pn696dX/XjmlTz1dOtvoOD0CtAW6i5J9vA1jMAwAsMIDCMwjMAwAn/9Eeii+57V6DV3XdB4GbT/KQfiH3qZlcUuQ21Q0wPVAm0FACqQLrAg8OtMYoonzXunARqKgJX+GrgY9Ng/cNJaT+SfAsIyESWwJpBZALwmm2+wNAJ0EchNE0TP2p7GGlc/F+pj0vfx8XOAgUXa08wQ4OgWOwIECVJlaQOKO4lwGt2nLyCBKEDMrPw0r3kMFUjKqFLv5iMBmBzwIvtRxhqXYfal4ZFuq36WwZ9A3CDfwHjh1mq79ckW7C+gmKD3mzfj9quvMS5SCmdrBoNy4VNIjc5xU3DKz2k/I3tUkV5qtawzm+XA1gCoGwC9DT4TzB6QWt/V+Gdtea59hGnS5s0FQKOyUOV+U+0tbXJewwDp6BkpoiDdOtKAhq6fYmgPgXPVQ/YtdKYA7VVrjKz3Yhegr8Pvedt8eLstLNE3FzneyYen7eDVF8zlDmPsCFRN3gznP7Mgu+oHaoSleVIociZLEyVZVuaROtUGuyojPYF0O6BJoJnI2jXhgRZAklksdl8gVWNeTjL51MsFXfi7WJRKqvwQqObKiG6zgLiAqWfJJzhnayfjPEtwbYuaBP5pWWOPT7YFLIEmw/Q4rkoYDcqPqJG0x64M6iF9eI+QRN7Y+qgt3biDw+wpbGlrz1+/ad9vb7c92NTIfWH3DjBRUmGcklgC7zL9MWHgEi9Qbi9VJdmCU1M9k4DVuTgCmyCwRpVhpS5VALM0d9Y+vXevbawuZ/uTgxdt7vhd21jQuIxzMWEQJ2bHnGvMMQecaqR0kUSBiYHeTMlrvGrQf1CbmiEs6fiPgeqVaLm/B/VzUe2BwivKeIdNFWSJMsttOXWq9LC9AJgkIQBbfSaLSq2qwOtUx1/xbCdXPWN7JbtKdwVJM6yzGw9/wXIZRSHxYftte/L51/ze3svzvGZPUd2WLXeoGnQaYMHYybLaFqsH4h6ZwnfnBGjDeZ4yPqu48S5vAiK5B73aP2lfPH3fvn3+vr3d49hyK/R+JLPfm6aVzD+uwBoadeCt+h772VzTJA3uwnDf5D0Q4e2XP9tsW9SoytgLVB9TPnAGWJuvXFKUD3H9DfgvVYbgs9rilOmR6/uEsZFR9Voo9TFzaA7HY+hApqxt9U+t9ySvkPnxPuB12O9fMOplaT2su1SaW0yq2wr6qwa3ShoiGe4czY/sk0ry7xhgXtcZY2pi0kQccy5z6n3PkgTrWvv+2NNe39wYx7Die2ckxQCjflvhaiLRljX9tW131ZL62w+5HOkrYeqZ90msqpku8a/H2quBBqB6efMcngwjMIzAMALDCAwj8FcegWtA9ccg1U++/lof0P+hI+qz0bp+IvXs/vDXOwoMVjAgcHXb6k9XckvDg2JiCrgiAcZAZhFGdSm9Im3UjlxLM5iEjDKkgFB7nBJMzRFAz8ucdozPJFH4NIHcLGBymUDU+qZjmL9pgk6ZSD9PA6YRIHaO/QiK5zHokTUNUxqpK4AYoGsPw6pVIkwh0D8XABCUB4Qm+V6BjGBUUquMj6rv4AzHIDgJMA0TyvuDyU2h9wAAIABJREFU/zsWw9Y460tt6ydbbY5Hq6LeHZ63//M32+0tPUsN3GRWfY9sqoGWks/+9QSNPeuq7Hd/HJB6g0B2i89e4WOAhzXaYVQ5Jn7YWJ9vn9LDdRWwalAWEErg+PbFbvqkKlEWpOoe6zkq/e1VgM6dzwVCykc1twlOtBY3BWyyrAAjDJQ0VBqNMHW5ganS7Q1HCVCxU6zq4XNWBOAKMOX+Z0DTKTkV4MMYTTFv9lANoorsVGa1cwDGlMrfFVCyXrJzAPZsOiDUmytVP1/XnoAqUXfW35UUuOdPfM0ZqJY7V8FqwvAOqPrWkp5G5uv5Z03zbf0p6zMVsTFOglmNDJjgFkpNKaoy1QsNZ6gpPWMtKvcNC86YHQBade8dLd1oN2FVTVLss90Hgu4nz5+2t0hI904xVQKYHpzhBHyKBBjAKZN8cIyxEoB5RhCdREvVLst2J5HQMaqzyLF1+LV9zRzS+Hm+EbC2VeTWn96ndyrJnYvTw/bh9dcw8adtHbrOhIu9a2JcJcPGYoncN0kCx98EQW9kdb2PrWxUsVNBO0ka9ED0ilG9ZFF/cEtxTHX6FVgVSA2jajsgFRhJChRSz/gCSM+P9jFR0vmX8UQOesa4eZ2c4NB7wvjLZAuMNAhS8itwNZkwv7rRNh79jXxzpPOvqQt+9eVTxhP2GrnvCWN+CmCtcyzp8Tn1uAjbw6Cm1YvSWY9Ql/DUaHqJIwXmtQPmYX59oa3fW21n3KMomW3f4yr8O9jVl++qhjKryP6rPYvpyKluMEkT6bHDULWffs4G86GZ0ibDu8p18W/+ZrNtbOAAzbntINn/6jFAFaA+8pp3NXOtei2nwNRxVGLL2qo17Gu13s90hO7M1xz6zJb3hs60zVp8DZPiyGuiKHL3viyBY+7azPQOxdlBer2aJKx2NGU8VxL1MjHrpMBRqhSzahuavWO6naZVTdJzmbsTwKkjfcY8HBwBQAGqKk3Stox7rCZ8x1yHB65h7j/WpmpcRzVyalR95t8Wr18smmotXbKpnmz/t64AdBmEldS3js7t/f7XqIx+sLCHH4YRGEZgGIFhBIYRGEbgXzkCPX107W3Felz9Qe4CzkQefyybXCZLBVI1TjJMk82SiejrfHyv7Vfk73Axzb6Kz6r+quUYXAJe60kBLYImXrVF+zEBd4UIchdWtQJEaWOzADs6WgS86kbKl4G65kqzBIazGsAAds40AjK+ggFRJjxrPSbbj1LTCgNqACPrACgSYCrPnSZVr2Nk2AwhSJSP1W9VIHdhy48EYmb8BWrVq/VEOSyPHo8GHxxJmEwaZEQul9pWgu4zZXO4hd78eKut31kvt18+5//43Xb7CqfdfGYvAbYlhKGVNV4Gh9Z1hYHowCqB4Bz7XmUIbgP0RtafOtJsOytDTAw2T3B5B+blo4draUNjtCibIrvy+tmH9pbWGgbD5T4qLiGs81tGTWDq8Ri4KikMOK22LqW6dS4Nhnmdc5umDnIGoLq4WK/fhlWdpe2MrWDG75+0vZePAXS2RjlkjmDFdZZlPxorKQWewNRqMu1qZO9kU3UELtlvWqTYU1VJMLLMHqhGxp1Y0//JtLoea0255q4qUK9YsFr0Pc9S/TpL+NfDqmKY6lqowDq12wbZMSkqUCWIUncqCLAeUElqvjXAkfWG7RZgnVtbB0iQqbNmMrWSvOcoLWasdxy19a1P0tPziAWhH9P29nMMed609yfz/DwToHqieZHAiPPax+AnkkoNbDQHS81wQnqOUekvrTzEmVyTtq9ZoAZ4CQMl61On+f2DW5vt9o2b5AMu2v7uc1jvZ+3+Co7aKBN6E6VMOOuKxQAgqd62ySwEgPpYTG5NgOvHMQ4v1xFvvlY/9wioYFfPYPurK0ZVAB1QlX91/4hpFYC8XJGqljLtUgRPh3vpXavT8imuu2GudY3l8ZjXjg9l4/hoVQoCWJlXAO7y7ftt5c4nUWjbU3T72ydt+/uXXJvLzMsS7J29aj03k00dsOL5GQk058tElOtLxj9tV9xProqaD9ojk6dgGwyQlnEFnkRZMGYIdmRXMVp68noXmSotiaypzbS5LzFlMaveZ3KLzEeXm+4K18KCBmhclze5t/3bX97GuKyA6t6Ho/blF68A7uP0UZ3Mmug8rz3/sKgCTBNeZYbU94DW+CgmR5GweCiVSHRcLizENdnWMbwFcCsxlyvCmvj8XGCv2g9xXQW8mqiB6cS8qfpAC8zrTp5ShhhN1b3omHvCDm1o9pnDU4Bq2uTwb4y02/d479UTYP/gIIkF62VPNH/TgZrnx3zGAcqN/bColq4o1Ke1DcDV+2/u895HkzB1jeUMu+v76u9euSD490TDJWezT7T4vv7vVr9ecyrD1zACwwgMIzCMwDACwwj8FUbgGlCt4OOHX11wmUjpj4PUiqYEoKsBq4YCwEVeM2gr+W99m+PuDDvyx7+kvn4VqABEEqwbUBjoaoRhMAFs5JWSDPtlM3csi9qNtgzhgwEMwCt9CPmdoFCwOWWtqiY9MKcydVGFdmDUPqu2oNH5d8YaOwMwmVCCcWW9So5PCYyV3k4BOGetfzVI5/WR7KsAVWDV9bBJW4WuJvIsrVd0G/Z4AIoYKslYVgxX7Gva2wCejwBiC7fX29bHt8LCGvv/v9+8b//5i7c1YmFoDCzrvK2J82cdhWNKwvcUY2Q92ipB4SoBrnVr1qbNcbKR/fK+eYylHhAoP7y3BjAkWLNujd+fULen1Pc9AXNceyM57EyGnJEgVoFp9ZHNGTiGMKG2uymQZ+2cMs2qN3McZPFmZo/b0hLh4P7bdgOAvL55s+SMxzvt3ZPHtJl4TeB5yLHB/syxD8dSRlUjJeS+BVRl7zwJZb88x3BJp+C0qBHddvJf2b0AIePpTHQnJ+/apVyxJa4rg9UeePbrrkLWShX0QPU6QL0CrJcMa+emm0DWCcLARVY1CQBljXGktYVKmfsEUKWlShnkxI1WsArItKdnahxJjiwsUNt461EcZU1MvN/bbV8/e97egXoOz+YBP5UoOWH97h/b15O1ahuVjLtSSidBFrw7fk2TXJMwqsqBF1kUI55PAWCXkYh/dv8+Mnh7H4/b7tuv2uLZfttc1PiLM3VNJklQc5JaYYsrNS/jeuiv+x8C1ZKy9vV+DmcC/ZIgdICvrgWPMKsq/+uBa0G9AgjV91KzK2yULaysb8BqWMawg7Kq3GOoXTxHZn1qjWrMgYpJlVFNyTB1v9a1ahp0olMw1+Tqw8/awupmVz953F58+Q3Kgh3qGWn3Qv2vjt/hnZUBI/WtL6TWJuDEc8z3ZN8WyZ+Tq6nzSt247+VaE6xeUH+9dHutTa/B1pLIOmben5Acevzd2/YBA7UDFBIqb3PHi5qh66OsPDjOarXnFcocvLZvMze3uY/93d/eabdoLSTzuYsS4zFAFfSLLLiY6yhy4wBea7ikvlyHqYf1XlR17g65rWwE8m6TZJz3mshuNU6r83OqAjNd555vWNUUKOTmUODVpx3QTc9V96vJmwmBum8lr9HPYe5zMKUoEfYwUTrCCMu58vKlujRg2c/RfNt5HXNdjZlUa/S9d6uiOcZQa8z1JUQtrtq6YZIAGDJprFRVxFc1xRZylEFSgeZSXvR/p5xrge5B/iaVOsCZqfd02ZZuPQwPwwgMIzCMwDACwwgMI/DXGgGj+g4G+dADU/8o+7zPJP8YpF7Dt2FO/UOu0GwpbMoFwbGBglU/FZCmeqsLcQRwEUkK4y6fFegxoJ2P+++Ierzir/Q6nYtvb46QQMgMOY1paHxP71MCaBnSCVipvn9fyugAZ5qUTPC7OepRBaFgxgAxgewsgbbyYfdnwDtN8D1HexT3ofnSqSyZYSpB5TQgSoCqa6RN5U9ldji1WWWpcetMhJozMEaXkfWzdSG224eBsQ6bBkqJOQ0EAQAHRn+4hG59eisMsEDO/ov/AfnvvkycI2YwJ5AW4MqcxXCk5HD63CwS1C67GwLXUYxTLsKojkC9MxzUAkD9wf0V3H1XkDqXK6eB6Bg56faTt8gFCcZCZ3rc1Q4ogZvAPWdUUt9g89TTWVcqOC3kLwCq6jzNUzxO+G4Y1enpcVuB4j18/wogRK3qo3tgS1hRxm731ZN2uP0VIHuPxMB+AVXBD+OptHQSxm6SObN+rxhVayQ78Mo+LpiLsKv0Vb2gjUhqVo3IrQ/NMXbu06lLLbber3IFrqRFSQ9zpt06r/6jdfad5Dcy3y6QDYvUgdK8TYpK1tLo2+cE1wFQ5fJbFr+2UOF3OjHnETBl4G+dZOSoNb+2sLR3brCEBj9bP8MEDEaP/RyAYp+8eN6evMW71PpUqX2OZR9ZqoZKSrV1pD2z/UiceV2PnmAdq21pdGOeIjGiCfY8tak6M1uzentjrd27uYnMHTbr8CVuv0/aLVoRrZDkseemSYo4uzLOE/MLBVDj/Ctb1vVQ7ZyVdfyVUctnZ+UUkHXYPMawVB0TVwXm14a/G/P0qL2UY1ZyLOBBoNqZU1kXHp19oU82kVljfPdhv6hPLYAKU831ozy+2tN4vZgksU4YxhVznonpxXbj0c/pq7zCnDgfh+3J779sO+8w8cE86ZR7mdZSrp3j1AWjFhEpcf4y4squk9xJgqzO258F1vkOa1l+xTH04bCPWZfLuGzPkrg5Zq5O2cdr2kB9+c3r9oL68EMWQLlBs3FqxCs55/JyXXmnXuIa8Xud99/huvh3v6SP6sZyQOb+jtLfV7Quhjk3yeBMONSyj+6jY2rDanYgT5OmWngumZI3J+HhvcokCmOZ/ah0yForua1qEfeZBFZa2uQGWMeb3VVSQoDq/dVjL9dflSX84P2lA+EqC6w/VbZrCzLr7VPTzbjp+p5L2/ugy0D3X66t/QMNtDomlmvxkGRFPANYM8eRizvemC9h7Kb8N4A3KQYTDQqBbXPmdt3fne7KvwKh+2ylnF+gSl18QG0PVPt61atlPDwbRmAYgWEEhhEYRmAYgb/8CAg/CmXlq4s0ApH86oGqP18P7K3fKQgq41Bhp3/MCWazrz7rXIC2TJXMUPseHX7d7jowLplWhbj2T10CxCixKwORWZ6XhLN4L99rz1XskACQfhNIw0ZFmkqAPVqYo25Vh0cDd82VgL6Y9RCdp+4uIFVpcWfCY6A2A0AS9OoILK4Jw6kZCJ8mUJ3z95xjun245zCPhOOCK1vRCCDzuiY05SxsDWxquWAkgh26EbbGy+DOqqlDas5ufnKrLcG0+N43eyftP/z6RXu+By9wWc9FUBvXS8aVz5xhO8XTS0zPPAFqfJQFpzyftb7NWWW7jZW59pD+qBsbOigr562mF/sEx9vIffd2ZAwcM0G1xlG+scYstagyKOYOuv2lj6pAFSOk4FnmZxqgGgmwLsEhzWRgMVSiNcraTeopX9M7FTHe+t3b1KveiGT47PhD23/6Ob06n2W7OaSoUzPMAUiqenPClkbmq8y0M++hj2oBVuXc1rAqf4XZklW1ZUqSBAXielY1UFujH9dPGJ4++VKrtFj8flX1FkvFPNVKK1liMVG17up3fkVLWdsoGRagCjBgVgOk3MiWGbarEagGrAoKSiJ8RpAdXyDWTepVCfxteSLgnF+9w1g9iKxR8583H961b1++ajtjgP+ZTCuS39M56ratoRSkijxYr0rPu5ZIOvjmjO39q4CVRbGAzHpu8oizPqUd02T7GDZ1DTnq1Pk+CYuv2hxs6m0Wk3Xfk9DyaUmT9kC+6JhXH1Vdfx1rEwSyqblyoyhQItsD1WKvA1Sz+gqodsOZEbzEBo5q10Lnh0C1pL81ZnFAKpk1zyeseUzdL2sP0HqhPFSAYy9hQMwxIFWZtfWo4yMZRFsECV5l9qjbHK21tUefZa1dMHZHu7hdf/4YV1nBzirHbIU380G96qntac5kUaUnK5nnuUbhmnuEpkvmLToWuG57BVbZVnBnLXIqI3l9tLaAkmK1nXKfGvs6yobvX7xv33BNvve619FWkOeV5X77Wy9P7J2qWdoSc7NF8u1//tvbbWtjMQmqA/qMfv17pMsA1Xlr7XOkrINuqfaS3KxhnXgdz+iV/bkY6v4+XwZH1qWqluiSIMqpOyVHJWe8F1gnXokz+0bX3wxvkn2Crd+/01cMbqY+908/V5LcVls4WdtWBsApGBX4q2o58XryHiRItvUMbLFthzRUcmkLhPc1auvUN0p+w77yGUc4kB/Zh1UhMPedMckkdT+T9sfVMyB34HD2l191dcc+mm9H0J9dv7mgncE8Xv09vPbm4ekwAsMIDCMwjMAwAsMI/EVHwHQ4f4F7xrRnOkq6V+YTPfDsa3N83TrUK7a1RG7Wp1qT6h/xnlHxz7lNG8xeV01QgQOY18CrqiKqTLXvKeZrfmKFZ9SBJczrDEV4vaqFYA75nUDToMOKVt12w6oRCNlWZnFxgdY0xdy6/QRswPSCxjC0pVlYgFWCtdMBuDPx0LxkFsAz4nUlwGdQlcqGU98Fg7JooC7zamDGPgWg1qsaDc0il7UPaGpGQXaCzbCyAKS5bhuPq94vYyEbRZAL0jvm512OffXhBo6v6GQZ0iOG6b/89mV7DIN22NWgygYZePv5IwJQGdQlgjxDaQPUSbYzTSBwFcQKUm8iB/zk4/W2vCQznXayGd39D/RIfQJQRG6oQYxAwuPRDEV2JGDC53XIGYMyTCp2Nc8BqjHqIdjL8wBVWeMyWZoBDE0jHd0gGN979R1x3x4Sy6V2E2Ck7BrRMYzqN+3oFX1VJ6hTpWXKDCDKtkIyq1DkYa4mdP+lXjUSX8Fp19ID+hkQ6+sFYsPycWABSgESLicf84bL9Vjrq9Z41a0WcC9I0Cdc6lqogLX/7iWB/bXXAaj82NVPClgFUQGpgitlqbB8gqiuljItVGCOytCmgI0mNTLuAhlb1QhMJ2aX2tqtT3LecKGwTMcAmWdte/eQvqm4zgJOx5r9AFhtT3PKOjpCFqy7sSyexyQLLtNdDLdsKn1VrR2eOMjrd2/eaI9u30u/4DEtg05oSbOGA/QN5m0KkDqFnHIisl+uI1yxUyOs7Fozpa5FTa65a71rC6wWa12taUp+mgrGzEN3f0nGpuqeL8caQFFy5X5su+eR/fZA1XF1PAuomhjI2NJ2Ji2rYKl1AB5T43hsHSrXhc6/x0c8VwYsUM0UIYFe36SH6sdh2QVLu9vv2/Mvv4XddsyXOQ5ZU9y4zxcDZC9MAMSx20SIDGJJgQOJlOQH/FVdbU5LoOpMVGF3JwUGNJuYAIjOLOM0jskSxcCRbp+wLp6+3GmPv/+AFBgWUDaTHRxrJBQAXJ82z5xoqGRLqXWA6v/6P9xlLrl3sH4OYVS//uJlOweojpg3jzDV2QLQAGflut2+TKCFpSzVgO1e/H1WdNrIdHXAOaeOWU9rHxMEV9AuCQu5SrczX5HTTwXx5f4i0+4kxCbf4hDcXWE9WD5lXsdcP4cw5zFK6kDtMQ7AegGkVZnb7B63Q8G8fx04Rmtfj2xXxNqpspLQr8BMvX3LUsmEjYZ6B8iAq480aha2UA5cX738V06/N03qr/ViXQuk9qqgK0DfbzU8DiMwjMAwAsMIDCMwjMBffgSMoszZ54+xQNPH4pZ6tqmX7fZgVmi4XAFa/sDXs5L+lqtiwcliuQwZsPnguWCgz1DL8C0R2Gh6omFF77bq+93TglxpDJVKSlcBkMGJR4Vnb7n/Ck66Tzdo9neypfOLsEQBm5gjaYxk9h7gag/WeYx45onOrWW9IBIMPxIZn+wTbKXBOKA24A2UtjhdcmA3DAiNA6i9VJHWsu9ZmT+AgMcpi6ojsUcVqJ6gvdi4cmPlTGVKOtZPeL5DdDe/tdJuw3xOwHpZa/iPX75pj5/vtg8Eqco/VTlaJ7bI8FE+2LGoVUNqcDxDoLnEMY6YSo/5zuZye/hoPW1oHDj7o6o5/vBmPzV4RwSy9VXSOeWdBo+ep6SkB1wy7Aq6Q7T67auC2bj+jsPWTadFTTE3E9DNkxNHSKqR9AKM1umhuvP8ewxu9hn707Zx/05bvEE9rgzH0W47ePoPBNXbAFXa9wiQbJkiky17Nyp3X42TApQEq0ohBbokDiboOxpW1W3CpBbLV9SnB+vzArC1luuxOwuhXECKgXvVRPqlvNGH/udiyesr1YOXgKFcYDtgohQ8QbLgSSTEtrKp1qlq/hMChuvi8CAGS5GJ6hhrnR0/22qo6kwlX10fXB037rXZpbu8Rv0d2z/fftW+f/0KR1QCdkDSEdJ4CdwjQJTM6sExdZSu3yQfRAxVf5ekCcBzkb6oM9amErxrlPTx3XvtxvIKxwqb+u5rkh97bZ2lP6/Jkq2DAEEy2iWxVobtz7LZjjdrfJKWLrFqrtWecY0k1rVTBkSBosE0Be76Ma458LdX7PX151dj7Vg5nrYAcmwBqZoq9ex0zKpYh8o+BVyCU4DqCTWOjqkg6Ng2QDFPgllj+/EJ4JPrfvX2w7a0eS8ybLd7/eQlUvht5oH6VJ1+c1dE5j9BQiSY2QYvuJC7pjRaU+abBFRJyb2u64qqDE8SPq6KgPfu2gdY2ZbG72Pfi+pjnhY2s+sYZHFdCeLe7owBq+/ai1d7kYMLao84N79db7M6/uLU7EqWNf3f/8cH9MEl8SdQBeB+rZkSDuAmtFRWeAc1aeK9ovqyFoCMJNh7kS5OgkyBZKbKUghBoAPguFUv2qnUtjsVPVD1T0dOOHPpV/hkQbGv+wEB6e6nmNtz56Hf9v9j7z2fI0myJE8LgggEOJKzSlKkp3p6enp2loicyH24Fbm//MjK3vbuTLNqUjwrKzlBgpMIBE5/qmYAum6/dddcf3BkoRDUw/2ZucdTU336WGQAwALCiaU+n57RuLufECdqZ5ENU9vq7aH01vhtC4CKOT7WPKAmlXY2wFFeAFPKvkx1PiL1pV61LpMImGq7um//AT5H7+Ibw625MlN9DGwNyS/fX/yNoRLfS61/chZQ8psR7366CHQR6CLQRaCLQBeBHycCNdVg4ySSaedRM42aeiCB+vOanLChpEptJdo8o+6njjTOvgGlYVMBqjwTxjSvjXw4bFaAcjNg4b3sB+AOga/sjVx/JFGYGVQ1iNH/xbmSJOpfuFOAoyS9SqyHatHSV5Y2EpAZCaxirDQSOF0SKzfGjASzJSXeNgohAXZOFkA3lOnJQHWt/er+a/BqmTB1kDkiTIcwceIxPi/4R2mtEvgxNZPanmERgITXGwwiFSRtSrIK8SWyR2BUr12blDuP5LwqeTKJPo6gf9TvLk6elYlQ6iwgoaNUUjeEkanAcYj01+yqgKpYsFtKfB/c2yjL2hYMFcAVUPRepknvxNgAjOz2a3YYnJFaXrMc5JWwF5U9dZ7Ja/gLYK1A1a/rA1SP9Vhl76QvhGUdDfYVx23Fu1+uqO3J1veP1S7kvQHS2pXVsn73vkBpatqO331Tjt98qecOBKbk3ikZsGeB3JDLZE39ZeNu2xsi+6V/KvJtjTnsXu3nCesaOSqAAUY1cyxANcD0nM0T6Gv1q2ZUfZywwQ2MMsBEBUfUy2DVkKPO58zwCkPgkgwK81hup4+qQKoZVkCA3gvQUBsVOycB6GDzlWib+UOmqi2caoLZzVTj1Z9oDK99YnkzIHZrd698o1Y1b9RgFXnwoQDXwUygS+eCW6n42MLY92GYK7D2ogqMqhx/F+mjqnfcFtt+/9ZNzZehGPYnQruvy7oWClYFaCcL1LNqH9w/FRaVhQKMq7RN12SnPU2f3qOtj2pmic/ZpPxZFHD/Wp/aAartPG+sV8yrLtQclvmegwCOBaBC3S9uyrCnMKvElpjSOxWnXykDALBuUyPGVOwztakAoFajSusfn+uKNcBVL1V96t+VycY1l2fCaD/76knZeStXctXIz+SqnP0WUJV6hJpUap2pWQ0DS603Lad4Uc4bz4pzzFJPGFg+A97MK16f9wFWcXXW/upcWL+zqZ7KAsj6GKTA79Vn9Rud/89e7GkBIoZSx7QsYsVKsdxQKcNEJ+WSxu8///O9cl9AdUHvOxLb+PXnr8SOH7rH6oAeqhxGXYSLxDctrwxUuRr5YtTqTpnjeqKWHGC4NEXioZ8FfSaIEYBuMMpoVumw65iD83xdMYDnyud4BPCyTY9LBafpmxoAazM7Htf8PYY11bhT10uvW9QuHL/vSzd9si9wqjE+ODwsh2pTcyiWlF+7vesfTCr3G3TmODm7jmofXmYnr9EneLkT3wFkw3Zl1+skHPf/+X7J8iNAldKU9h3YvqtqrOp1IUff/XQR6CLQRaCLQBeBLgJ/zQj8AKheJJwXzBMryfxeXjkm6YzRSJJL8hSAJwwWSV2AZNgoEp3Y+mcLvBeZIrCnJjLnyWpkmmFjkxBs9JTEKaVAqnWkGqOxzS0iBSPRIBFB+ovJUXPnBTiOaT8jQ56emNUFsakTARoku6uTZRF1SjoFLDESOVHy52bw1e2WnHQoMLu5vCbgNJKk8kgAFEMlTJR0DPq8RRn6LCJPVXKFZHYBcCxAFQZVabiSUtq79MXWmKlFSku7GqfqSV5x8FXOrPoqMaZiqm59eK0srdH2o1+eivX81y/eylBJDIITuXnZ0PZG1bRkSE2tktARLKpyRGEMsSuDcv/eZrl3b12ssaIDSEVerETzjdrd7LxW+xn3dU0STezt7gkTXetSAduNOYU1TQYe1pW/BrQtB3fto4CPTHlGdjoGgCFNfi9gtFsWBTY3790tbx9/rWR3XwBb7Wgk790QQFq6or6qoHm5fB69+p1qVdVXVWwfvywwwOL1FwVOYbdhcCWFLWPJMTH1qaZLvSZBba1qLAGmXY3RtuMY5H3BpMZIqbYbSQT0G2ljjrYxKxdsX2Yoz1ZJcEMjBrIk2Bx3kljHDAYIB+BzYyWOE3ZVya7AK46sNrYBEGP8o+TbtZOrOHjWAAAgAElEQVSYzFgiCqsa25flqx+W0fJVO8ce6XXfv3xWnm+9cc/V7eOJWnlgJpX6W2MDvYsWNrRPYZwW1TfVYkjcoHV7IuZ6ImD08PbtclVS7N70fXn35ms5Rp/KQElNowRUF1Uv3JMDGBJ4s6kwqGJUG7tq2a/NrGpPofOFgMZaR9aZpRrmPIxVnW/tGtJyfe9dFgQC9AJUTYr7ehFGDZDTQ+JLrSoLACBNwKnYU4NVxYsa1VMx9yzE2HRMrOn0ODWWM4Ex132qZlV+Vgq+jNge/UzTSaoOzZNDAcPHf5Tsdz/u0+It9cu+I7NWvaoZVt2vc38Oowq7eOmSaDOvOqNyLLw4tc4GunV2pddqAJsZU66gmvOr11bLigzPZmJM1U5ZIEwmWlJVfP7tW99mPh/o2A40V8baR8ZxXW7N/9u/u6MWQyuq40dhL6Aq6e+Jas9XdO5zjYiEnxKBmD9xPWoAEiDIqpkfq2jb8t/KqLpWlBpglCTIwNnnxoICcgU8vdDDQpyvIQGsLAqcohZwkHLkKDFsLuzaVq6LyN4Z24Bk179Tt6/xPtY4H2khAoY11yuYZRydkclLV6PX7O7sle39HdVs4/SreeBjxQ0bP9+YovlY3Ota76+SZwApvsB8y7CcyqLJjPfo+sQ7L0pX+P5ClSAVhOtVmyIg3z6tbvWCafXwdz9dBLoIdBHoItBFoIvAXzECyQLacriTxkh4m1wydTx8Ubfks9XnJBGN5JG/DVxyO+ZH+XJ3mqC/JAE80uz+W2KbOtVsJ59LFWp4CDlcCqbSizRr4PBHjUXF1TZmLbSvwRl4GSCjd1E+hiMvvUz7koqOBWImkstRv7oq99KhgCq6OADgCSCB5AnSoxZm9pUsbi6uKWkXu4LcGAaSBAzzIByAcaZVUnaKRFIJ4YoYP1rdUCdFZRiSZRhPIQYnpWhnwzrEiTPcmxqC6LFDJWqH2v71h1fL5lXV+SoEr98clX9VneohDpcmI+Te6yUFpJSkzwIUui9sISMcmSrpWB89uFruiE0dV5BKDduJTEdeSEa4J8mvf6JrNUuRPo2KNYwqoNpy3iSlJLUBC8nEm+CVBzkM1xLa+RjmUTWpyEXd8kRtMUZbBqqjpVUB1Qfl1ddflenBnuIiIxPcmjf0+P2PPAZAmKkYvcMXn+kz97UgoNcg/UXeCwAlZLSlQXoqsNqTHDhSVAx+quzX8mABCQNVjasT3iyYWDLoI+Z+UwvU2ms/iSzzYgmmSRjzrnbkhh0M5qVYcPyNYXWxaUbV9I3AIQYwAHyYoioBJvlHvkpfVa1+BKjqfbBWgAGDVZJm7dfU5kpSDixfk1T6ntnSqcDOu/fvyuNn36hmdVr2pitlV0BVsEVjAhBjD2FfpRSgRZNa0SxIhu32HRrXEaZVmq+3rqwLqN4SGze3gdJ0/61qHkvZoGWTJi3hdH8jgCqxpz6b+W6Tq7CpaQuUem7PScyVfA1oyXzO+9QqtuvAxVUm06qiPLc5CtOYmUatYwA/CwA9A//IQ11geizWk3Y0lvrirKzripjUOUBV94mn634VY9hAgKqrXillVc9ZZMALS9dkpPSp5vxIp+iobL+T4++fvjbAtURfQBYTpVPFdjqXK7CAahZAGGOU3TK0qnWaHB173szVGHcDQf56biVG3ou6oGD2kHdhGMQ5oDGa6rklmSKt3REwlgLkSHOC/qpPDFblzi0QyucfVYde5tqSzvv//d/fK49uyXxOxzcV2/j4izdlKqAKowrLakaVc9vgMDHnGGDx7dTbGE0AdD1fqP2FkaaVjOlfr/0IwJsVpQUTDxAHjQfnaJWyM6QubTCbTUuZJkNnQaxJobO4Z0bVsuMAd++bFSgxSDqWbP5Q15TET7HQ2E4POF8iEd7b2y/buq4AMI/UaomlnWGNJ8wsYy5/Z/+1tsdqFi3kuBSFx4k95y2MLUuVYU0ZmcxlXtOY1LDKWWZMiUzKXLDHshbi/HrRrhzd3y4CXQS6CHQR6CLQReAvj0AFqo0aIFNp7WYugxRSMadjNcG8kOuFIa1s6vmXOAY+raYP8AnY5cu+ZkK+FRskbqmFu7/szXbRd7SCZVhS3H8F+/Sr2ry6DaAsWyfBAKzCsi4puVwEjFhmK3CqBBTAAyBd0u2lJfGvK5L9CqwOaE9DvZ1eSwN5Eh9+5mKSDDKRBysxHylrHwrsAuyQnsG2UO+KVIzEdCg6ExdhGtHDusIoDAQURpIO2kgJ1oDUy3WdYQy8LEDSpG0CVJH67Smx3vzgSrkhRoUkcksSvs8EVI+VaNNbMS1PYB4yAuogIukfh4ZJzrA8UH/Uu+qTuiiQyjIAhkpHSlpffi+QKvMkkkEApmEqYBmJM06/sem1StZkCMwLQNQJo5FxZMK80+wEhwJYJckmcTY1qO3QvuZIcdgtq+N3QPAyXlmT9PdhefWVeqbub+t9Yl8F4jBT2rz3SGY2V92P9Uw1ZnvPf1/mao0y7B94W0PXR8IU6jPdQ1UAfkEgFWMlM3z099ScQ5YKSEWiamMlvceuzalZteSUI7QcOIspEYpHhs3PecuUBpzyaJ3nrUa1yYB5ji1egCvqrBkfPw6DpvlkcGVTJT1GnapoPGpXexUYzOlVQo2qAYHGlkHWNsCwJ9So2rRG+y5guHzlvlyrN22ytK8WKt8+/aa83tkXkBHbL+kvDCqfO8McTLLzw/nEDNWQuezFgbgxL8qwaqLYP7h1S+Y7G0r6X5V3r78qq1pkuDKWfJyaa82bBdo64bzFYgCmVZa2I78GqGrBgMUgzjMvBiSGrvVlkakaK4U/DUBtXOrlc9/vaXJrL56064tXdwJwbEgVEyUzrYwXzr/EUkA1vWl1X9LfM7HUc8lBqaecUosKU63HTuTgGx8hpL86b93VRvW6V++X1VsPfL4SpbfP3pZnXz+r+4/V1JL2YUnnudrSqJ8qi1+0YeJ4YVtP52Kt2/xp17QmlwfM+HSJNNTmUgBVHUNmUc4tQ6jKrDZnYA1xWdxcKmu6DpxpIceLWJoPz17vl98LgO6o9tS9lc1iajh0Hvzn/3C/PJL0l4Wr091p+UrS3+PdA8m4VWABUGW/jPXq/rAQpQfMllriWw2Vak2vgSdXbz6HGDOt2YYenyreM81dl1qI0c3JxZqCrlPqV0vcAbh2AMaMiffhHM2L2ADnB/OecgSvaeS6wmM2TwI8W5WQ+tRDLYTR6GymMeV6hiEW28Z46fDwSD1X1SFV1xUAJ1HhL3HmrEXIe2LAimA7C4RUqaLKycIb3yFhvFkiunDzbed/AGi+BeP0m8PlfMt1PBW3xDVA9uLaUO92f7oIdBHoItBFoItAF4G/KAI/AKpsqzGlpgX8ZZ2/7Qu8fSG31xnq6EGAAN6ztJ/h/uXV6SRJAa+RYiVZ4DaglpXrZrZUwZO2Nxb4BPRZPlixA2kPKV9r6A6EVTdVg1XYEADthNojgceh6jQXxE4AOhdU20i/VXqnjgRwAKys/p8IUMCkuj0lda1KwjFaWqCvquS9I2pWLck803ZUl0etrJjDUyVUE0mLYTBhlmhfsyjJJXnL8BTpLcA0WMUJDsBQoJcfO2TqOOZ6wVQZD0B15dZGufnBhl93oKTss89eyP2SPn5gGMxFJGVUbRwuv3b31eML+uxHj8SkyjzJwFm/8mcpB1sH5cV3WwK6sB/hxpHAMQrsl18L6Hb/URLZAFRMkxpnwBh51GyWw054Q94e6f0ANlU1jySckQsfCJwfltWRgKrY1qUNgOrt8vqrP4gE2/d7+iSJev/y5vWycfeex4Qk+mTvldrV/FZAdkfjhoxYAEvH5t6q7qMqgIqhEsC0AlUzroAmJMJuZ0PtasASoBXGL3QPx6dYw7Y6ZQ1obQ7TPzx7MjPDDKY67nIrigZc2/mAIQwfwbyGAazxc49JgCouWJpfgC16d5qhoi4PAAsFRpJO7SXskz6Jvp+WrioZl3SVNHhxVX1OrzwSwwTYOC1PZaj0+KVYM6SQaplyPGMBB4ZP46TxPDjlfMLISwBVCwaAzx4yeEl/b6gtyv1bt2WmNChvXqg9kIysNhWmNd0fWbqu2GvxpV/dfkWL+71nAq19Yszii2uFYVQln9c+h1TNOXvev9YzptYHe/YHGFyA1hbHdi1pbCov9YH6b+IWMyUHmvpeQCoyakAqoBXW9FAATs/RmxbpL21rppr7J2JVZzoXcT6GUZ3Rd1axX7/3kV1/2WcA54tvVPv77L3m8pL2VMwhhjuny2LrVjRcSz4vFiyjhvGmnQ2O5AD1Og88B8Ii+2gNUmvtJcft3tIAUx2H5qLN1JgCKWD19czsM9cjFBOrks3f36DpraS+OAWX8mbnqPzujy/LO53bXAtH2gY1xv/+n+6WO9eXyyq4Ua2tAKp7code0bVMwuaLUQCQ6tctqMCCMJ66plDvDJtvN1/NSS9E6ZyDlYaNtoGc3gNLeqIY+3qUSe9h4rrB+zCoMkCl7Q0sNsCYl9kZmvOvXsCpiYWZFoB1GykDVd7Hw8izcWZOOQY8KYJcVuuO5ORMe66Zron0dkUKjJHSoea4HYD1j9rUcPgqq/D7kdNH2A/z6oVJLxjQfEhsuXnUtEYLzKVEpZ3v1SRM58SZDf9yzea7Ld9d/DLH+anXad/OXO5+ugh0Eegi0EWgi0AXgb88Av8ToMpG2xdw+0L+4RdvgGlMlUhAYtsfZhXtYHMMbo/VZKXK+8LRuTrL7w+w5af55cJ8mcdwAmgmQtkZzCpJCP8s9dJfM6BCmWMDTLGgtK0BsGKuoWR6eXFSltfV/xQGAHJISWMfcyUxQkPMUli9V40lLWwwY4IJ7Sl54zYOwJiIDAE55MrI12CvSF700EisxxAmSkB4WezTIjWStYOBkxmSR8v80saGPpensKwkZSR6TpzEmigMK9fk/Ks6VVxvjyTZ/c1vn8swRO0USOaor4MVVUwWSCQxUFKSelemSXckFVwwaxHwevBuTw6m75XQCUgi6yVRC6XiCFOPOqjtaOzgC8g02MxtJ3Z1uNlmq73LTKg1aSTAqk3FdEfa4zj/itlAajoZ7Ghc9sq6eqiu3/mgvPnqszI73Eu9GEy09gM2dF2usytXrxkkI8Lbf/GFzJW+9bYWZOgzxAGYFkGwqxWonmm/+8hPAbBmVwGuSIM9GBpX2I4q87XRT1g9GMGAqTB/kfbFgivz9+Inh877Uqea0WvJZ7vfXs+reYxFFhL/xLpXW9TY+AfAZfmqJgZ9cN1rFXAKo8rTabNCwg5bhXQ1brXUTws4CixOrn2ouQdoUjsjMYXfPHta9vdkjEVrGlrUaDLi54vpkvdau4V7MNtkcYb5MZHU99Hta+XG5rrq+15pMeM7OUhPVcuoRQUVOY81N2G4h2JU3TdV8TSLakY7cbY7ttQJMVSqzJLZttqj1vFuiwA19g5Vu360eDeGmvvtdmJ77vLLYk6NW8/MamVQ5fILYIcenR+pflDAhXpU3H/ntKYROKU+EnYOmS9MKs7JtHiCpQY4UZ86msi5HGCkQvFnn39bdt5LOtyTcRJsO1y02tKczFfNrILtBprfTBXkwLj/nmGIxexxDeSFaLwpEXxcsJLIv4kb/8wUIy3OHAMwteuDlcR6C61oqEke65q1KaXESO2ljrSNI+3rG/U//uOXr7VYIQWKHlvWNe2f/+leuSugSk1qT9eNbz5/rfEVUNX9JRhVpn8dgVxHWURhDhLvOE3T4zf1orU/dJX5WpbunY2iA5bUtaYssmjbHLcNkfSca4OR8LJdFmS4VrYaVV9kFH+j0Vxn8l7Y8wr7kMazjsMCDHXFWggEjOLuO9A8Pzg4LLt7ezJmgysFvKuXqnukRriLAZKVLrDFuofj7zHSehboqlkS3xd5ZdrY+PvFowggptbVnW59//zawAW9suOXz/rM6Sy8XoDbDqD+2cW0u9NFoItAF4EuAl0E/sII1GXuH26F1AbQyRdvM1L682Qz8lzYG4Ap6AwDixgdJYXh9TwuRlJSOtIC2CkShXy5JyEIUHDKVz8T0IWEle1TFxqmFZwjjjNtaWA9AEt6ZiQAwlZ4DEbTUBfzIiWHA7FMS3InXVpVu5tVgR7p4wC2Nr3R82uqexwKtJL0kI8tWAoLY0nNqWrUBMQAqzCrp2JpTminU/cV9+CepJQLkqhOAKlinJD/2tvUWSefEUBqww6SJlLD9H8xmAD0wo6c6MNHm6vl0Sc37Da8p4Tz1795WnbU61RkV/oawugCUmFs9b6HH14VUN10XIn1ghLDbbn6Pv9OjKZej/GS60+NDUgiswwAi4qEGdYk3idhVJ08hmzxz3k1rd+f/SUpJXYDJX8DmSn1ADYwoDBxNlU60K86w55tl6s3N8ua+nS++epXqp17r8/PYsVQiwJI+0arV8rmg4eOb1+PzQ7VJuXxr5X77blWdUHtVMCkPVhXjJTEpLo0DpAkVq8/VvsagVUYv7StwXwpzCo/zBmzXKaKU9fsRF2LE/hGN9DagGp6MObfxU+S6JaQtjrKvKQCWEsNm+qgzmU9Blg9o/9nba/CMRuUYrLESgWq6da7EudpLSzMBaSQUZLAG6iiBdbPZONuGa7dsSEQ4OLpyyfl1euncv6lz6YWP3x+yMFXUuA+LYK0b4diD0/mtGOS5FeyX8yTHsmFeagxe/rkD2UyPyhrAjoTxRmjJRZmkFyzUNIbUxNMSyDup0Y47YHCDnoxwFJ3ACs9gcMmOnaXzKoSS55rYDQz6+K8b0A1ANXxdexgsTJPiJl70zp2mCiJZ0NGjSmV5kwcgAWijgTcYdoA+7xVj53IfGcG46xNzIgt58XSWtl89HPtO/1RxaHJPfZ7jJTUa5V2NIBQ6n6PT9c0ZyWjFoPqxQ1fN9hHFpiYmHE19yE3sMU57bMxizKRU2TMAsI5iYifHq7SV1dT6g6KCSvDAar+FSSWudqdj8WoSxlySJsavf2dXJ9/+bsX5YXM0cZaXPtf1Z7mwQ0Zv7GAprY8T7+W2ZauG0u+VtCeKGZa9kYj8mY79Zmuy+figvGUwL7i67IAqywA9pHaWiKvOWW/cuToXlBBLcCQA1AZF+TqkWzHjInrhI4Zp2VYd82RVodq1QMx0VgFuIZRpgcu+1Krd1kx09yW5FdgdCZKeUfmSQdamOAq6m3pGuR6WD6z/uO9UwHLQ80lgOpU1yh6DPOtw1nPVQCZr7rUeh7yzcRP5L+wq+FxLxx+A0JjHJiFuvg1cL7nOn4h/W2uwIlz99NFoItAF4EuAl0Eugj85RH4AVBNYtkcfVOj06RQlyVNZFnAxNZmJoAzjGoDn/kibyA0kqnGvAJo2+3LPeowqYgxS6Au4i+gMCK2AD6AaqAZ9VeqRdV9ZFy8LlWvABTtmRLJmIfoNWIf11dXBY5ItiNt68PCiiVyKxqcZqFNtBW2CZi1g68eGythRwY8BXiQVClpo+0NrW5GsFB6DrA1cr9WvQcpnJNOkjVhKjG0mBadIOeEcYNl1Xbc5oEQUCen/V2Q3O/hp7flVLxQ9pSM/suvn5Y9SYBhTx1J2BixQiOBi/tiWu7dv6LPJumjdG9Wtl5sl+3XYi6VJLoas8p7E3+nw+eGLzj9WtIHo9qSbRAtSLX+IDHmxxE0q52KLBgkA1USOMylBDKHYuUW1K5mYXAoRnpXITgoV29vlPXr18pbgOrhdp0L+QxqWGE+Vu88kAPwzWrQK2b57XdqV/O1xuZQgFd9DpWI9zR2fbHiBqI296kutHYAFniFSQWIwgJWdtVJMvLfKsc0qDIbWNl7gIa13rW20kfaQOrlUyILKJlHDZCSXLelGBJ52qfoL4fW5ntjVJG/N9daS1mpVSUhZ0i0DQCW+1IKnIkFPBMAoF7V6To9dFV/CTjtjzfLouS/9DOFRX2/o9Ylz/4kN1h6TgJIh6kppD5Qc1ej4QQaPDwS6F/WYsyt2x+U62Kw97a+Vy/Kx5aKLmkuLYq5HmlOg+9xpobFNuCnPhUACkB1XCP9NVBlkrsWmLpV5NmpNQ8IrbWr1upncQKw43rjoJvzOeYk37GlV6bAA+DdDB1xhZGEgQZl4qKMu69AwolkmDDSYlAjn9brATBiUy2Xpj6VWl9Z51qOCmAVwJrBqAr4L9/4oGzc+3sDez57+912ef71iwAtxe1UNb4zGSnNzgRkqUfV6+YqJqA2lWMIuRbAntOlge3cbiypwVgFc6BSWD3mUWpWAbip1cwCEG63AXmpRQ8AA4iNVibusbwi0Eo9O3WrW7o+/Onrt+WlwOr/gvRXNapmNbVy8ewrgOqR1B3po8oyXtovwfT7QuIYeV84T1gsYRGg3s9iQ52XllFHxmuMbYluJMGAfq6bMQK7kP1iduSR5jMxZNLrbTzn6yFsvY6f9/M6rrkKog2SLPEmLiwoaHtacGA8KX840fVt53hfx67zwfJpoH8FzYordawYKHELuS9i4JjvwZ5mfwY6ABYz+cFBnqsQ3xX0W+X3FNBNC5xLxoGA4Ra7XAv5hzy4Ld62uZx61u6ni0AXgS4CXQS6CHQR+OtG4FJWXhNLw5zGejRwyQp049p4XftNv9M81+SUkVhiccR2YmvB+wGkJPjUOQEiWM9O7RZCrcgsmykLlAOJI6vZg7LSW9M71O8OIKmkF6hKMjJQUu56VKcc+O0iAaa1BBJTmEdkfAC3YdlYWRcoUg2aTGbAL7za4JTaUSSmAkVxyCSBIQkHoKVWlZYop65VUrqqmtUVuc8CcsdIUV3DFaBqZ18lb9RYmXnFnEb7YKBHPVhNPhuT6nK86k47XBqVBz+9o/6nI8ncZuVXv36mv6l94igWzNwNyvVb6+Uj1aWOBD7c4URJ3uvvd2QIs52+iTomd7PVccA2G6Qit7W7L7LftJFgn8K26nkBlTS+vwCrVXB9ji0CMxr7isOvxkYPLlBPKgnpwpA2PgKqkv5SG3n97nXJf1fKmy//VcY2O0n4qrsyALeverLx6lpZvvMTKUsFCgD4AnJHT39TzuREC/MHe4shlmXbMKijyqLaOKmCJ0yxAK21ThWpauopkftCGacONyxgFfRpjsQLtNah+W9bWGnJJ38jTQ9QDVQ3yjQoJSAA1ApGW/LM80qo/XSVr7KdxrAawIAgkeaSnNdkvkfdJfWXmM0wJ2DVBESn7j0pVn/zgzJYvqEcX+m4Evfnz74oW9vvzKgeTWHAWGQh5ZbJkpZuBmcC+lXDvbGyVO7IwApQvf/2y7I03xOLqgUcufuKwLexFgpfQmC5r2W/LAgQWxZ3qE1VvJG2C6y6hhfQ2uS/LB4QX7dhIeacv7lGBKjm2nFpHcTXAk8u2DHOc8tiuQsTCThCotqAKowqpmCCHtT+qn+mTo7gPYDWwY4ZOQATJPRM7XuOcYillYnid4xEWhJg1g827v+0LF9/UM1se+XVk1flzdPXGWft+1QA9UR1qVxlcPudqkbe/VPr9SxLZAHlnPu5DYvtRi2+3rS+oO24eYmNk7xQlVpdxwKQljWQ1CjrN8A1vCJPnWj/l9ZUW/zRVZch2PZHgdo/nEkGvCUTtdVy9Zqua+BCXS+eC8CeqJ51rOuQywTaYgAbJuLEmzhXMyhLj2FFORIWcur8NNvJFKU/rU2OOEHDRAJ0iW02gYGSYo0igGO0ljgLLQBOY3XAp8ApCx9eCLFCRNHSvOJYZ8i5PQIMve5rW1PGU0wqn30kZcLOCUCVTtooOFx177mTOtPK5upc1BmjutVad6rnd3XPC5fugxuhMEZ2C9xXHHk9kmEO1vJhA9Es1iIIDt/LvqXPKscbbQbX4zzf/XQR6CLQRaCLQBeBLgI/TgQuAVU+oNXv5eEkk7XosiZnAbF8cUcOlcrIlvQDRpO4uU1LlQ/z9Z/0rjGpQC5ceieGB+5jyte/wRiiYBKcMLiyRCqbAFVJ8I6UiCMRJIkjPYBBhVEFkKpLqtuqwF4a7uo2bKZbrWijAMyJWMuhQI/7LnIYMo7p0eMFHKRMHTMiks+xEvK4/epXidVcZkt2hlQStaL2Nkv6RfpLu5tIaAP+kEYOxLLaOMWYL8JcmydV/OOcvbItAX4AREVeGt/7n94tk6VJOZS7529+98ztaXAIHig5p2fq7dvrYleulDGtXQTiYNRe0n5G7TU4RnA3jDDtSux+TIRgBcwAgsmzfxnA9DYMrojQ1/iigYo6unkM3KFtcAPprsbBtaYahZHYVHqpUsM3Hu6qRnXLIPb6wwdldU2Oql/8dyWbO6mVJZv29lhIUB2qXrd480EZ3XxohtU5+57YrZd/ELA7THLMQoAkqQZPC2sBrDDCgCOx2nakpYZSz8Oi2gHYLB/MXmX37AIcdi8IIYsp+a0S4UTA/9rPOZjynmW/A7Z4psl9ucuCQhMtxrE2pBmAK6ZKjVk10LWiUNug1UcFBBgA0RPUYN6Uu+a42CSSfcBpf3G9jNYfapclQ9cp+W77rcEqPTZhC+eSSsIKun2QACiAwa1pNEdv3/rAioJ3rx+X/vGWJL9a+MA4TIs2IwANp6/pNwyZ9HdBTreWWANS05am596pOdfPYKiJKeZKRI1YIwOGZa1Mqk8wByuxc9QqEx1wmmdYuHKfVF7gfa6yX2LdalOJE+7JsKq8V3LdIjl56n51n5pUt6LRlQZsK6DqzjV6DskvfWddlikQelWy38W1qwaIANvnXz4u+9s72jcZKEkqfXS6rvM1/XipTzXLaqY1JlXNGMktXwyYKlsMa8y5DoAxURzW0otSPs7zIHgBrGlxbfRks6hcBwCsONfa+Zl9BCxqbCer43L7Psyqxl8b47ljMY6+jum6A/s6FdP6QkB1uqeeuRrPISypWdq2SJA4G7OyQMIYAIoVNJ8bDFl17WVRzeckShDcdqmpdolAGE/m9ykuwGJxfTYwBpbyIhmJ+2+r0WWkOa64AAdkct+/gF7GHNkv77PKQNtTLaq/erVPcSAAACAASURBVPSeQ43/rurcj93rNNctFv5QubA0w2WMYzrU4ozbz4Q6Ngjd04IY3yGAW39vcC7qWbQ6wN4sZKZkA0hKrerF7Mx3X75tmrQ3cuAOpJ6f1t2NLgJdBLoIdBHoIvCjReAHQJXPcSVjBamtnjSPX7CmJKiwUkl8LqTC3ONLHIaUetEkd2EcZGDk+3zR85M61GWxWzCYNG2nHgkJ1gkySW9bhiB6z6rfJ+YIQxMlN0DR7GWMlQCqbMXiY23Psl+SJvYMVlSvVLlqWRTAoy2NkxIl8zNqLJXIu+eqACl/R0q4qddzqxmYVgyQABEwrUrcF/Wasdim0VivE6vpFi8VZAFUeRxpreOijCgsSU1WK6VUsWqtVyVPVzosMHbv7+6UxeWlsq8as99+9lSJaAD8ghK4q1cXy0cf3SyLS5I5a3u0rnmh9jPIfYfK1ADZdvQFi7FQAOjQsac9RWSG6fVIdko+SeIIwK7wjDzVjAqjFSbR/yXvjDSQ0RQodf9UJdc2PlJ/zoHkpX2BV9jUpcE7A+YbH36k3rWn5f1Xv1QQdp2Yh3PCZAXTE+x/9uXMvFJGH/xc8taY28C2zl79qZT3XwcIsY+Ks2tRAapqU6MBcuuWHq60Bqa0UeF5gGrt8+men41V1afCAHp7zL3M2tRhZ94kMI1ZzQzNqLX5mkQ67WyIEGx/3Rzuvmak+Uu7GlJdFkhI1gFX9FWt9X6mvhRfgCrOtQBTknRLXDENiqmNkQDSS1hCgwBh9I0HZTi5GVAiUPbk+z+q/dBbm89YXqsxgSXyfJRktaf9WlmVm/SdT8rs4E3ZVTuaRc35yVjLO7QvgVFVyNxJCbZZc+aMOlT1Be7h7stiAODTsaWXaGhXTK0SS4At859JBFhN/BBZnuPTc4TWLjUNogbMmZEyoAqwsQsyLX5MMwo0oOOlr4wkv2dTfhVLAZf58V7pSRoNUDV7Vw2B7P6rYs4Tscwnat0znUoabaCKo7F6FT/8R523MqbS7hztHclI6RsBWhx9afezJPZVc4x6al0zbJrkv2IycU/zwk+ue54X9WQKWG3McSS/NlEC8gC+mB2WobdzLUFxvSuAr0Ijx4Et6710LMo2sj1qWFdlsHRX/ZYXZbBEhHwe63ORDXM8++q1+kTS35kWupYocXCdbKYYn487tee69y9A2jJgvcBuwJqzrpE2y5+FQj78RAAY5QbXNdQnkQ6np+q0tcwB4DJWabQcNUGVBQMsAb4sHLBQyDXV+gQffJNrRwIP8sZk7FSMeFtsOdH+HYhRZ8GG9jJcy6aaGzMYdrZk4I5oV/sDENU1xCBVbCqHoCZj2iXNAz135Gd4bVjkfI9E7cNiJCqeLK3kOygTOed6PJRhf2FdOyY1V8nup4tAF4EuAl0Eugj8eBH4AVA9T72dUv35lzEy37T40Pq+v7YDSPkyh4GIA/D8TKDEdv0CFBHTOnkFpAJWkcIi13XFn5ILr3brVSQQh64sSvsAEjDA56qYV9cSGexRlyowqaSxpX1u2l5fO1SSQz9V6kuRoSEDZus4/LL6ziFRRzpE77gE84kElTpUAU+1gphMaFvDsejIea0AEjuHDBOGeCxZ7mRRaQ8AUBn+ANYCVhWZKTBFbCMutRgx8ZhjhNwPFqJGmsddn0pkYFZqbeGCaK37f3ejLK4vla13cvf8w3O3KoE6uSLJ8k8+uaZesMipxTDISObpd+/Lztt9tx+h1pSeijaQIoXV55FUukWO9b2khbAKAc9mtpDVGrjG5srsagOqtebSOZoedrrmBQLakYhBtRMm9wVWh4cC68hMZf6iPqqLg/eWkd54+JFA/UHZ/uaXYlsOs30WLHAIpq4TUOdtCexeFQC7/sm5lLSIgT19/i/KCWG6YGFgSGFQMU+ifjKyX/f5lKHSXOwfdap9mQABqs7EsJpxrfJfM19ukxGnVrfFIEV1r1Xqotu8vwCqra6yOVNzCrZFlrCnYVQDOZAAcpdZHRDjbZopglEFfDJPK+rHPAkwa8AKIoEGDDDzY4y7jYR0Log1ozfojBhOrpXRxsfaTBZH3r17pjYz6lNbTZr6OKHSP5h90TZHAhVXb36ouuelsvf6czGR23b/Za6NFMMF2s4QAmqBbTqlfSZumr8wt31qVemZ6gJWxRtw6s+WMsJmSqBc5k0Fqa1+1YCWn8uXl8tA1TtY4xUw5PgAUr0qUnvR0p7G5lM4/O6rFlXmSW5LI8CqHpo9LeRgrHQqZQGAnnY2ANaTIwGRY8CMgKpa+EzVcxbp6fK1D1QX/VPh0Jhpbb9+p5rOx9pNnTV67bHqU6dy+z3r02Yr1zpqVGOGZAF+/Y3I1/vNrusv51LmSP1/ZTPbbPB10CHIdcwLNgBDzwtimnPMpxxyWC9wcb4CVAN6wYHLG4vl7qPrAquSpkrSHCUKzG0pewLe3375phyrth2hCEA18zOxp/63AWYeQi4Oe2kIprF3bSi10pUNtkSXBQAYVH5Z7KpXfBZTMFKaIU/Xrw2W+CQWyACiAFUvOuhzaW8jB2bGAJd0lwdzTQSQM3dxuqa2WK8BofeoKdbfEwFhpNssusGcHqpGeSYVgJlULepgtGf7I/09ZpEm8BcxbznG7I1jZoxqFAR1/Q0DVM3Zm9HxgkIdN5/v7o0cA6x8B7ZvG76b5DR9zq7mXd1PF4EuAl0Eugh0Eegi8ONE4H8CVGui9f9JMmExl/Vo2M18Wbfm6TFBSpuOmM7IpqV+wVcJKhJLPQIbuoz9EbWkJGNOLFwpZNFVuCqBHj1/pWzUpE7JtbIb9kD+ul4dRxILaE33u+Mq9822AWrIxBa0jUUlzfAjNuHQaycDOQBLBqzSM0th+0qKAI+LMitZWNRnyFwJkAczhVlIwF/aS8CoLkmaS1saWIG+EjAYWmTCJHHm0QQY7ZyJKRN/rYYjmc+qP3JcsxE1NTIBJhQLUHgooLpydaW8fHlQvvwjBi9K0gQ2PpYb8M0buJRK3iZ24zlM6ts9A1EbIhmopspywSwXPVsxjEoC61yN5QKzqySJxjk+tjCEFaj6KC9aM/BUWttkUcF1hKpHNTOq20P1k10QUB3INZb2NGNcfwd7Yq575eaHHwpEb5fdx/+iZBPGFROmMKlmKKiNBbgi3dO+LtwRq7p2y0m5pXzb35fTV78xSygEalB5BjBttZPIfgVM+2IHzwCxsHzcx62W55Cp2twK1jgyVf5St5pjhgVsQLWdXKmxNDvGmHhwjOwdvyYJrCJlRyvQJHO+5zlWgQiLAbTfMFBtYKyypRy7XW3DIMIYIrk8o88s1Cl0GjWr9AmFMYRVVf0qbrTjKz8RjsRcjNYqh+X109+X/f1tx4nP8zGTYOv+2vrVsnr1UTncelKmu0/sDDvWYgru1guwqorXnLYm7jTDogxAVeeP4m0W1bFGXo30N/E0WHVtKpODv8Q2iwAOK8sZdsStMN51slkKaFeWzMZIfP0489TMMuAmbD0A3+19kP0CngRMz04EEoiTjHUkKUiM9BewZPJQQHUmlvXkRDXsU8Ani0ICoAKrZ1p52rj3aVnUogjLY4zzy8dPy6vvXnnRg6Wo6VxO35IHz7Q8BvjmjMKt2sBSZQquVQXA+ISKwsDSWbbGucXRwCb6+cqK+1W1dteHmrliqa9jGF6PBbOApjZdIq8Nto3BEqwqkt+1TdUcw6wuafxQJ/AZ2s7ejloXffVaPUeR1TdgmrUEdifGaQ26XrSWyQfpOCq4jLRXjyE7R0ttPIeDsmChpekVRDOKGpsTtdGCsfbhWz6umBEXFlpg+xlrxR8AzkJe4ynZ1oxaVy3MzOh5S8PYqrClVdORxpbSDUKzr1IAs6cqwzhQrSpyafdJ9bVUjKuZzmwZ6S+77zNBx8W1C0kvQBVVjg2WDP5bWQtRD+i3KoK6c7PqmamJXM7zC9ffgOK2NFGnd/eni0AXgS4CXQS6CHQR+CtGIJlSBU1t5fli+23FOF/WsKSRBQfctP/TTzVf5ZjIxJvXCatvB6AGlAT0TfQPZhXpLs94hdtJfu7TxJ1nV/R5JCljvYvfocCqKkRdO8rrRmpHQ13rvtIUEhOg7HJP7rDeJjJhcm8SZ/OJLgtbEgOHQQ8JG+AXySxAb2FZybja1/DcQKYltJ1hvwcCLD4GJTsDMUhmo/RajE0GAlgGhBjM4BBMixqB2KzzpxUN6Q5ta4gkrRJIpQKTktiSrJLkAbw/+tmdsn512WzpV1+8MuC9c/9quXl7zXWnJKDPnryXU2lAKsZJaSnB7dSn8lmwI1Zjni/4h8nrKcmz3LemYCTX3OOFqd9sbM8lqSL9EGGrPE1guiNvBWAOceaVgRL1qdweDw7097AsL4/VE/YDxftt2f3ud65lQ3Yo72PXtvbU0oaWNAaCsKtiSvobtwRWfxFQVJmR02e/Kmfvn+pYqH9ElgpQRfKrv/p1P1XMWSRVdW2qQCpgFebVwNWutRWknoMrgGitXW2tVhyF1KgmvTWsv3RqJGW9AKqNiSFR5VGWHbSFy0DVYATAxWsJHYk/oDVsHMZGnrQ2VsLRFkAQpvpsqsdxuhU4hXE9wwxIoBUp+GBFztAbd7SFgMHtd4/L+1dfuQYWkIeBEp8wFHi/cuOhWLKTcvD6Tzp3VKun8acUdYiTMjXZ1PVq/tJexoxzc092n1Tk1iwA8FsZbUt+iaeAX3VSZiZTS8xCgmsafb5lhpmD9+0YJXHOnU9JO4mxp8xNPcr+c+yA0yaB9m1kv0diVPcEWHV9AUTJWOcMQyWMfngOsKPzZ06bFYGbE4HUE7Go1HYCAo/Vqqeo5dTVR/8kQypJp3V9molJfPanL8uOzqW5GFTXomr1ipY0UwFVxt8LJjquuSlAgUJM0XwaWC9fL5s5Il8hffz1eDzG9BsOSDV05TANVAG4GnedW1wfGjePM63nWUWrBos1YNR/uh0LaxB6bFN9iu/KVI3rFHFEsbCrXrDfCqgeilGF4IVBjbSfqVxhlw8qQI5te/OuC87+8oDNkVzUW2tGq6wXE6+gVh1Pm9f6bDP+bqWk48U5WvNkpvns+lVbm8OqJi6URyAjhoGtUN+GSfMDDJrifMzCzKHBb46Lmt1D5PMsQOoacgBo1fWEll/5vsl3BiUjrXzBMLQuhhG3Ay1nHvibJiZQGYcm382egJKbUiJj2pQBnOOewPplvzX3MlL1t97t/nQR6CLQRaCLQBeBLgJ/1Qj8AKgGKP45cG1f0PwlrUL2S5IMG4IUNcwDX9p223XSH/deYCmAk2ckxtKW54K02B6N5VxJ0wcEwbCitBQQ2PG7VVuGmUhNiNbEZCy5TYSMdwRMYVRpSENiAfh0jVY1WMon87lhQGv2aFdH9hAhsKW6JNzK9gCxYyS8tKihh6T0cn3qIXVYi0gj9TrLelF2wkiQ5OOQKiA2lgzXbsHuLZlV/wWBKCeOQgNIfZEDwnACIEmWGrtpZsEJfNgFasy4//FPb5WNKyvlW/VC/O7xu3Ll1lp58OF1J51HB8fqkbpddrYODEwZKQDpEMmr9gnsbQmwQUOSUn6SQNdYkBpWg6dWm8rn+nX641y2JsZ+2PdrAptUuzKiAIz0Te0raRsMZjrOE/WSfa8IH5aVK6qLfHRLwOF12fvuM7MwMVMKOOP2ABMmjJ5wgVaA3dv1xt+V/ub9ADkB87Pd12X+7LdmFonlGVJTyVLPBEYHcgpOPaq2S90qPVVpUTOmx6qAqhnCZvoTsBoWEFaw1VVyP0ZgZgb/DLA2uV+TdF5OShOLJLoAUiYHSX59PPRezhEeJo5+e4Cq3wsIa3WZ9AcFqJqVAqgCxmjDknY1gNVTvWaqOJxyDlz9RMd/xeN6crxb3n7/G9URbhussoCAUmB5/UGZLG+UQ4HU2eGW5oUUAbg7V/fnPqoAzfEzzG3MkiID1n0YVcyRbJBUW884Zulfa0MlPQ5r6uT+XPqLwZfmvQ2WMnkCIbjVriF1TgJGKuMXqW+Am2t75fzs43ZMcPutbsiqSeWxHg6xYlSRRcOmzo9ksmRmmhjpuiETnqMTenBmPJHHYqw0lGPyxqN/1v5vKPrDcrB/VJ7+UbLpQ71HMT3T8c3k9isth56f+OrCEUiDYRCbIUTSCqParpN1yC2b0Kt97tRzj/Pf51rctNv1yFgQthFmUjXCvM8SX/9jezwHG8qpWONm/Jg6ZBhVwCo/GwKrdx5syiguiyt7AqqPvxBQlftvIp/FRM9gLxLUkxvAyPnU+vi2eWhmFQlwpLiuU/U6CnLqOFn7VKG2toJbxo5+v7Nj5jbOvjnPGIuZAs+1LksVnNNZrKP1DA7FM1QrUrFYYiygavk26gEtyB3p81JXyy5oW5q7R7rOc623+kbGSUh//X2j3UbMC1Dlutvq6ZljAFMbJ+n1lJZU/tvXW2pWs3RIpLjIX65L5doU5/pUEQNOA2Yj9b90sUxkup8uAl0Eugh0Eegi0EXgrxyBClRrBlK/svMZF2Ant7OSjr1RDFO4B2jli5wvfL68qR1lFTrJiYS3duXlPjWoJAm0mQFM8o5wtAIeSjiOtGJu6aw/I4kN714XUPVKvZKjZd3GgEnWR3oMEJyEkUTGUkggr5KlsRLPBWrreJWS7CQkYgBrzexIyfR571XMkWROAkNKrR6tUOi1OpmoblUSYSeax/oM2oawf4BC1bOOBVYXZJzEa93uhYTdQFF7J/ALyyTlYRgsejFSE8oeOfOqzIXlpZEK8v6P/v6WzG8m5fPPnpcDtWi4/5MbZaJ9OxYz8fTbd2J/DlyTisyX7QA6kBdTwxVDJeS9AOIKEJznJjnFJTj8Ka7Albv2ECdBNlD13Yy7jYMIrw1d6n2bsSD9BRTLibgnlksjO5DB0oJY0knvjUZmt6zduqUa1WtyH5WBz5PfO/YeVZJbbinppE4VlnhALRktbpgPYkIHd/+h9CbrhggwPfN3TyQB/iJgROMa0yTqUXUbsOpaVQFU2FT3WRVjLrCK9BfWz7WDsKqWrjJGVYYJsKiSVbNgnku0TUpqX3N2z7NIAptg0dHxbx6LE+3F2QKgwHwlEsm8ljEmlknmDW5dvxrjJRx/e9Sq2hQpLOxcgKxHr0mOG3A2PRBwUNKteTFYFgiVpLcnYyTOy53nfyr77741gybkJmn6RPWYn5bZ3ssylezX549VBRoHgD31zIB6A1VaLClW5w6/SH6riy9g1KA0izEYKjnOMK4tZqbu+CW+TKwaZ8ezrnYE/5z/AF4cO47T9bvcTkwcI7elSX2qWWUk0ABYDJXk/qqiyEh9BVRP1aYGYOUaSsXwWOZJx5L+ppcxxj+qT5e8f3Ltw7Jy/+faB+pu1Yv21evy/KsXqmFtMmZcf5H9CqT2lgNeBUpPxaS6HU+VMCMnvgCqzMnGxvns9nBnCmFsxlzL+d1UDI0kTZ16Bbi+FtYFEYP2bOe8vY3nH+cOAJFTEmCuv/qM67dW5QS+bqUHi1hPBFSPDnUtrgsnbcmgtZJh1aS5X3NNgzll4ciS85zuiWc1W+KoaD1zjLzatasVurH/ro2Ow69/kWj74gDLm22zoEBgptqmQSoMrBYTZjKDO+PaqRU2L8yorthteWBXcRmmTluBHHG+KzYsZO5p3GdcE/i2Ua/lqVuG5frGYmdAKTXw8UJguZOyEADqgYAqfGqWT3heVm7+zmmuvlGKXPQN55WpU45HML2g+axO7ntxJne3ugh0Eegi0EWgi8CPGwGlEMpc/fV9acX9/DNJoFz5SApDBuJEL481uSRJZ77gw6QC7jBPAkYGTMJ8IqoyuFXyQQ+7IyUN9LsDtk6oP1TCwWNAXZx++eRV3SKhYAUd9hXJsBM/UkdkrqTeSt5nNvfJujeSMOpbLeutpi5Uv/IeWtawFyQxK4MVS3OR+i4KdA5Z2Qf/iaUk6YMtHSyxDWB1+qVi1EImtiAGdkHGSvylLyDvQU4JSHW9qJN7JU8CYrjuDpU4IUOjrhXA3WR4JJ3uvcq+aTsfilHF4ObLP7wq126vlrXry6rTOrUU+P2bAwM72tRY8ksskSzTRqe6+VoCjMKuJr1e869sj3nmRgIw6s6mYyNiEGmGVyMJYDX7Apj0BlwH1mRurilVjOnZuSBGVVWz+nx6G87kT/VG4HWnXPngTrl6d7Mcv39ddp/+KcCtSg9JtgduH0GCDMOnejqcg2EzYL7Xb5b+nZ9pf2A99fECaTPVYc53XluKysIAgIi49VWrWZbXwqjC5OHo7PY1mq82VqrA05JVAJS21xhAHSPjD2ixdNURBYCFnbLza6WVzZg7H27As4HWLI+c1/X6RcyRSIL5qVxSlVaCLlIrHfYQkJYE2UQNYMtADXYJYIapkLau2sw5NZlAfsxtzlbKEuyzFlJcVbf3tuw//5Ves8MBlvHVh5pzYpjefqUabO2fwbkOX5890CKBTo9Ip5H0ohl3X1pMqmBQuY8RlW7bPKnWphILG1rhBgxY5ZoQkIokNkw1CzapWQ24a2C1LYdUlo851dyNDeh1fuLsC6PMj2WngFOAagWo9FHV7bl68gqNBtTzGsAqAImWJnZIXrD01+1dTgVSVZ+KUdLqvZ+VZUmh3T9U+7q7tVu+/+K52ED2F/oSULqi81Ssak+uwGpNg3T5dJ5SB2qqif9c9y0FPkelWf/wwkYdcW5YVu/5VdelGvhEms3iRNaqbNrDQp/nn8Hpxfnrli5+DY/lXPU0ZE74vMzC2bWbq+XmvY2yr/6pjz/X4oTbzWQ+na8PeCfZPsdab3s7AYQ+xdm+FRR1IQVQCosLUJVUd6r6X+IXh2BKh8Vj6jlAZWTbVQfDPOLjBWT9a1GA3i8VARLmY3qusm/sE07TkvxSUcAYTlm0sTyZ96Q/7VDs+KHmyP6MxZrUz8610MWi5KnGJctF8TnIt1RUPHZHl9JjV6LffRhYx5mYxuk7bdPY53oO+t1NDiwzMa4F/s6QWsFlLZxH1TgtM7X76SLQRaCLQBeBLgJdBH7ECJC1ZUm6MiAX7BE5VurgIvUlZWhSqPb6izqfwMesQtMsRnykk6pwCgGVZC84+Y5VC7bPKre+/JEEu8VMldoBSHH6BdjyvolcfAHBMKBsNdIvScpIBP2KpB5sg1omPhMDJSyZSEh5nMQwDSfSFoG9HPfVx1Vyv7HkuiPYUbloDsSmtp6nuFMuLCMTRh6MDFhJq0Aj9YMwrQNa0+gXqa9Brfuwpon8AgBJ+xF32SR/6SFYq3SrHI4EEekwwGsk0PvRz25J4qvm9uqLeuOe+jnqYL77dqtsvcHdN0CTBDjAVAJG/UXGzF8Po54HxCZlrsPKCAPI/WjdD25XKWAkidRX8jolpa7rqm+v2TSvMXA1e4RwUgxoXwZWPZmdcFsgddA7FFDdkvx3W61p7paV6yvl5M3Tcvj8c+/OqRYn6EfJ+/Hw7AOYvB/anhhVeqq67Q2g9/Y/lv76vQrq9Mm76g354nP31bQhEkyoGEA7+8rRtjcSYIVB11gYvMLouI7VjlkBsY09re0zAFEeE2oqDV4DrAwczMZXCSsyx5ruB8wT2caqVPiA5NFPEDmS3gpoDTSQE6aWDjRgxtRgofYPBYyZHmSlBfCV2kCzirRhwU0V0GqWS2eFe4NKdr1+twzW7jl+1LcevfytgOkfysLqXc3lm2X+5g8CdbteLDIT50EFPCHP1DZhRqntZdHDrXwEPJm39XbMk4jbxS/yX8ur7QxM3bBeA+gxw1phGgsIllOnGVHqVyPPDEjPohjscOg76hhjjGScQGwsPdVj3EYCLHCKkRJyaZx/3UeV2BITAVUYOfp8Hs+03OGwYfIDyFT0BVbnC7Jlu/+zMl6/ZnOlE5n2HO7NtPijeu+XW1qTUP0pu6IrzFQGbpgpyXYqceP64bmQhYczvd+O0FX96+tlkKR/PEOqZNULQ4pL6lp5L8iPw851ih8AJ6Znnh7MD39M5lxek3PTn23mk7mCBBiToEw1zv8b99Z0KgzLE/VRPYGtZAtsu57f9eMsOfa+8IEw2e3yzzj6mFhAYR4qpl44IJaSzu6rChQ5LueRX6arMjXC1TDJwDO7ww7546gxPZUs2CJ5zVNAKODWbuY+3pgyAVSpTwX0WpUy0XVYB3eCm7Bey/WXY9+HUcXZ2e2buKZzJdHihK4bbi3Dvtd9ANhO9TjfMch+kQZnwbK6NTm+KER4D+CTY02P1Sy26jrisZfkXL85Mr7N2vtbRLu/XQS6CHQR6CLQRaCLwI8VgUuIJlDmoq4s7Rhi9cEvvejEVjlxT+qeNf6wR5EDBzqOBS4BpK0NC48i8eVNJM48S7KHGGtHSQCSLZIOoCjvg8VktZzUYNkVrZFyIfl1+xqb1jQOjNfjpMtesEep95zSHJ5ayAqVSa8WRSUNYEP0g4R4DFBVQj5WW5rFdYHVVdWp0eBejMTApkk4BqefqkHhTEei5Neuv9S0Sio8hkkFrPKYEnfYBtyBAc3ktrCtTnEso6zJvFnVAFkv2uv5JYHlj352uxwLqAKIhqo7e/l0V+1HABsAjPwGD4RRjvQ37KITP3JkQKckoa0tg4VuBuxJhtuP4UJNpP0+noDtIQls7IuT6ySzZqQBOTChGjEcfxHkwYhikjTs7Sqe22VlvFVufvzA8Zy+/rqcvPrawBJmCrOaxqI6LgaFOBVzzGlVo+Y7pbe0Wfq3/ylMKfMAGefWU/1+p9sAA2Ta1BVjrCSDL1xqYQBhchYBqDB/kQJjFqQBupCrgjCM+METWUYhEG7P4oDAgsUMLKF28x7H/NwtuIIWHksvUGLkYNVzhTfyWBhUM8p10SJgtb4H4FWlr3G6BaApBrQMMbNanX8xo2K+0OMSGTD3dUyDq59Gjov5zd6LMnv9G/lKXStn+y8F5t55Yp2JjbIbMfPRbKd2TWMGgO8NYZ/1AOAettp1qbhZA1KpV1XcqE1lkmJy5ddUN2UAIcuVkgAAIABJREFUrXvboChgUcob9rlnFGeswiJArWW1ZrWBGRi8SH5Tkyqg0FyCiI/NpQRUadcDUKVnqiTAdkGW++/c9bsA+oB5sMNUC0hTeqfS2sQlv7r+qHnyVBKBwerDsiZGdTBZNVDdfb9Xtl+9K0sbm3L+fS2Gj3OEK4ccgs/Wde1Y1oITjCpzLc7BWRjzmZdh9nhegLPGejazMl8jq1y4OQUbmHnKNwhaBeXuXcXnB/BebDlKB4As7KCfgW0XugOkcv1gBvNZYy10Lep6tStWdSrA59ZbdW57Lp4rGurV2xLjOn/PQXbAYwOrcfmlZY0WQvZkYCTGGrMk5LxTgdZTMduWWFfZsGX2DL/mFGzoVCULPladg1yLke0e25WZea/P1s4zDWYHSIhhxDX33WdVpkmSLx9qrqP8WFzE3VhgWfePdV7g6I46hpmFgJptp48q0l+BW6tzdEvXlAMAq4Eo31QAVbwS8v2RKy+/PHahgtAJodixWMEikxj8DpxefHF0t7oIdBHoItBFoIvAv2EEyNgN8ZJZxkAkUl+Sdb7GI1U0S0JPF3+xG+HU91QXU7863KkrUyvYDIQFYoZl4d8S0lzdp+7oSMxSvBglJwWQGigkYQJkYrbkXqiGuNUQR881kyaeA4ACbJESz5ScsK0FpHx1DyNAFoAUwAEkw2siTabfqU2RYEwxVVJvVWpJOcSBjJXGAp/8IOsFKEP6AfkWkVxSg6rPpNXNompVYVipWaVmlFi6HY6SLNhVakhh7jA78rEpKTPUD0Yy87Ci/qmPPr3pxAzg+erp+/Ls+23DJTYJyHXSaiBAKAGuijY1XO0xbZVE2KWCvEQx4KXUrjaDpYAk7mccA1hJyBlapcrIIOv4hnmpdWB6HqBqRg5GVPVdjCBs6EDJ4FD1qtSoriztlBufSHqqFjWn6t05Fbi0vBYTGstDA5ANDOsMc19WL1aQGCapLDJVGt76h/MRPMPRVe620903BprUXMLu9QU+XDM5iCOwBiM1qshUqbXUuMIA9gFc9IqsoJT9CNtXYYFZMNoMEWzGvZ0LAWCV7rs075Pohi0Pw0psbaLlcyTnDagmo11ZU+CITaUA4PxlQiimp6q/NJul97o2VUl+q9fENMj1fnrezrcC9gJ4vbX7aulzPyBUoG4usHq2/bVa+yjm3gcMc7Tvlndq7GDbkaV7boKIqPeFScU1mZ60OCkj7Qe4Ezfk07U9Dee/zanSTxUAmjY12j5AtaoXHCvPwboIEMTq+Jm9139xuaYNDQwixwNTGPDuel9qUQ1G9Zx6pspdx4AVgNqT2y+yaGJISx+57ig2MsZRLepMQJX+mzMxq1NJgKdiU2eqQV26+ZOycusTnRvUww/L1lP1n/3+Vbn64U/FFM51W7Jy5oP27QTX3/mK9gSwSo0zQ8Rx0iIJyXIrkdB+Vha54k7PhVZj72Opl8lWW8rxA6rakmAAa1hFs4EGjJwcFch6IYf5weypc8mLD5mN7ovMOzAeqxJ92thcgGa2x0qY9pUP4Vi8ngJTyOchLffMNWjlx/tQ66d57IT2MzJym8qFlw3gsj09EAzcBbiqDKDGzec1hlyYNAFKjwUUBVTdrkvXTwtshUqPNY4nem6u5+b4AWiR72QXSbde4esQCxUCmodiT7V/i1p04np4grOwFiYAqQdaJOMYmWFz91LVIoVeuy94iuFSrq0IenEL3rdpE3M+PVBRPBC91PzmPOFcDWOeiHLuo+ThvG4mSvXp7k8XgS4CXQS6CHQR6CLwbxYBfStjPdm+ouOWi/TJLWdcm9cATV7jZNNf5zFUyhd7Y11JvQCbcmXVlz18AYAwXoo0hSAJRs4rEKHt7lpSRVpQpbLeGiAShiOSXdjV2CfBsiqlEKghjRiL5eCnOWvCOABQaf6OPHhiiBcQ1ryAY+0ExA34nUj+OF5BAqnPoy8qcl7YU9or2EFSn69kakky0hGsCoZKSpqQAw+ViMOsjmhlg+yXWlWX9AHoOTwAJ9vTZ+GsWuWA7qMIuWWmhu2RPJ6V1SvL5cFPrht4br3ZK89lnjQ7gXWAyQybCoNCzWszb8KR2CyGn6+jY/AbQbTlvIxwNVdyYsr7633208sN9D30uNdk1sZLSX5TD4dJCgwNTC5/cWgWSJX8t2+gigT4WDF/VTbXDsq1j+/pcYnxnv+6nAGeAKi8u8prLY08Z4cZ9DCS1G1G+wjjpxG6/YvSk3utywM1XnPVYp68+IMWDJRwurZUo4zDr+WqGsdzuS9sK+MKUK1OwNVMiTZC+Xx9FMDLgSMKmdNxuw2j2s4KgAIxa2dApSXr+9g5Et0A0ovXuOgum072r5sBa2cClQaqjL+1jwAGAS7MlXil29LUmk1a2iAB1q97jdodGFb1SNhpTS7JqlXFOAqgc/yunD77L+Xs4H1l7DlIPo/tAiSq1BMApOM0DgKsA16HtPZZqbWrMNS8BgZV8Ws1vrCqdl4m3twG1NOCBuYU1jEy3+hiuZ1rRw2Cx7axeO6Pa0BUj9PPMf7VQAlJL2BdtakYSdGi5uyIv4oFcmFaGhm8agEDQIpp0gnGSchGAcNaThFgPRUztvbBz9V/9p5GaWLW7t3Xn6kP8UFZuf1xWb9xpzz94rFauqT9yVR1qrj+0rMWB2CLC5gP85Q9WG57eaytjqggz1EGZ9YT79KiEsZFgaWNaeW0rYsdZjYDlcycnhshZWEqgnuGkrrLAFe/wQAs+8M54rIFwp8P8nUh+1Nfnmluz6osHDAkcfdthk/+DGS82jCxAlRSA+xetVV6cSyQeiwpsC8XtIfyYk0WvSh9YBuUSfB+g2M9fqq5h8olta567jCs5kC1/gdiaw/164U914vraoJjMNcubR8TJthd6lwBqtSdsr9c7+1LoC1RRHKk5zBT4tuGRU4WQg8Bp+6ryvECOpvMlxhE/vvnjKmviPptMt+2iNuCmhh2P10Eugh0Eegi0EWgi8CPHwHEY0En9SdiNPOeShSUoDXJWQWklta2+j2/D/gSRiyy4fCfAELYhTCkSWJsfuT3B4TS/5TtAVwBtjCAJBgYKtGWHa6VGlW8fpFzbSvRsMxNiDBNaoDBCE/pw5qaVoAs9VuyYXKSZ6sNbRepL8xrnH+FX8SSrEyWRSYBJCXzFdjhNr1RwUkGatr1qYx+6I/aU+K7LkdZGNITJU1jvX9tbdm1rQBRpMHGU5IDk9IgTaO+b0hfVmTCTkqV0MOMOaZh82ALSDA3VdP58NPrYiFm5ZvfvxBRJCddelw62YVBDNQxMwyjCCB23Srb0Gfygir3g9EI/EoCbRGrWU2AKu8J5wcj7DY5Ni7Sa8yE+Y3ZR7fJwKCKSjBa/ABU9VfS0QXVp5IKUqc6EMOBe+/47EW5fu24bDy8o7FU6vjd/yPwtG1w48M32K4SccCwpdA14W7tTlwXF5ayt3JDxkr/Sa8TWLIkUUDizVfl9N03TqTPhqs6OAFVwDM1qxPNWQCUxrknV+AzeuHKVAkANhBTaIUljHGrWcVIyJk8B1yBKo+5xUoWQjynjTvSluQCfGUhhHmPqzGvY2HDWMDjW5kbs5kXINYy3GqgBHsax2AAKEA0tYWRs0buO6/1m67HFDizCRHPu5WNjltAvr90Owm3WFkDVRhVJPrGiUhuOT/pK8s8YHLDhgJAGezMqjPmOP1nAawTSYGRU7uHaupPHVdYa9hFwDx1qgakqBwq8wewrXFy7OrwOpA5owLKz0Epx4S8NwtdffeM5fjEoAJMbcJFH1X1OqWPKmY+qmU00FdbntSt8iFj4/rDo1E5PtU4TwGPmPjoE0fXyurD/6hpclVHOpaEdb+8/PxfvQg0XL5Vbn3687L1/F159fiZ59MMJpVFEZy6UZVoLtBU60xSYs4PwL7l8Z4XmTeRNHNOxeAoTsAB6P6LpN5jTahyPxOFszmy3ODOvMbrQx4X7iR2Qcz0XM45zY85Qa7elgKn9rQtADVY5Y9ie5Uw9MKMF58CTgGqKDqa87gXNlgM0VhQBsH3Ae1pjsWiGqVrfI921ZFUDKs/i/1UjOzw6+34BDgHv94eCwCK25EY8ZMjfVsI+B6LpZ1rLAdLkluLXT08PPD2RppnXJOakRJlF7Sdce9VjXva0EiJo6v+sRbIuHZxaKhpjjVXJA72d4c9EnTwh3pNzJLon4pqAVOyeq6ff3e1uvIW2aYGyLUo6qLLrOv5EHQ3ugh0Eegi0EWgi0AXgR8xAnB0rIfXL+MLdghY2WrzknBVc5mafIaBI1lPQh/X3/Y6wAjWOcDCkaS+qVllO03uy2o47wLIsiXuL6n9DF1WB0KIODji1oiE2O9VvkANEgkcIBNJ8IJelxrUwAXAI4kRyQz9S52n8ym6QeJigG0QJ1mvWJLlZfkLL0u26xYI+oGZFLC0ey7g0M3rI7ElUVoUmAW0LqjekhY3y0vaW7epqTJRclCYVW0KwEvNH+zrAKfamnCSjAFO00uRtjQB7TfubKrNxEZ5/nirvHujulQSUOpPK3K0BLEeD0CTfrDUciV/TVrMmCAdDmuaUUm6rByT1/F5jJEZ1/ZTM9nK/jiPrq6euNL2cNasSVofICygMwSowqYqXYyZkh4bHGtx4Em5eUd1xbfuKmndLaff/d8amP0qEa3sJeytx4Z9VnJbgaJNjAB13rPKvgLE1yQjVt9Q6lCRbc6nkvK9/kIGS5JrArYAEgBqAazBBEdapKm176ek2H3VtxXVrdo8CFkih+36zFprWT+/Ty2l2SuYWm43EAtDHpDg84CbbSwN1Ih6TWg9CCxERMZqAOpAV5RgxjgJL4Asclc2FumuASWvwTwJBtWLGpgMYeLF46lb9fOufRXrJPA4uPLTMKSAj51vy+mLX6a200APySaMOPOSGAJ6mOMAznqMQCJAajtu96RV/Sr1v0h/LdmmxprYZhz8XoytquQ3vYSzOGNZMKjOZj7EtMp+PeXCnDtGZog5Ho6rMqzUq0ru6/j4uDV/VJcqCi/H5DY+OAHrPvW6bEbn40ygBxOlqZhV2tJY3qrnhuv3y/K9f9ZCjgCoVBHbakvz+ptvhLkwWdoo1x58rPN3qTz76nE5ENDF9TesLwAIoMoCB3OgukAzR+g/aqlsFi58fLy+gcEKVOdVem89Ca/n3KoTiNnPOeC2VhVwJjrNJKmCXePa1GKaLuXTvLgBWxxJr2PAPOL8bue/52WdeRXv2gSK256fAcP+z4CUTVegWU3U5hoXAOhUbCq/7nWruXMiWe4UwybmL3OAcQLYMjYsRPgiol/3mMY4S/Wjmt8nGr+ZnKypoT3Z032xq5QqAIhPJGnnuBa0yIRsHGbW+p4KWhmTU80JDJJoN7PPoozBp6aG5rmgM9DVIJU5x/dC2FYLgLUlfgGk6YGahYUWoQvwn6tiFmCjFDr/FslT3U8XgS4CXQS6CHQR6CLwbxYBpQGLyrub1KnJoEiSSDbDBAWMklDVmjRLGklK0o4mP5E/8r4IR5VEW7K77F6ori/V5yD/sjxL77ecVo8BQIFDS2IuALUAVYDnntIPeNVFPUayhrMjIDN7K4mwEki2wXYNPgEyrLjrPY3RwJ6prwQv79JeubWK5Meqv1tc0meRtCNfExNKokY96YIkwOPz1iYk9Up6xCrApgJQ1werZSKAQEhgTKlTxTF4qMRsiKEP8F+MJ9JTtmeQWVlUgCsAs5mQ2KJFx3br4aaNmF493VZtnfaxsaW1jtL5rEch+4Mkmddbwkq8yVN1a0i/ViSZl3IvC9zqBqz+/DOYGmYz0tZad2cJJ8l62D9i6rRaoAkjpZHkvgt9sRlu2QArC4jfV8ufx+XGBxrFKzfEgL0t82//Lz0vuR0sJUydnWIjCefHf83gYlLFxzOvMscyJ9kfjdGNn9VaTAWBsdh/YxfguSSwyKJtsMSSh/qq9iTF7lN3CauqRYW+alZhVc+QBcMEAjQAqh4HgZDKIFsCa3Sv/TOQR0YJ8NJ4Qq2fA1VincFoBklJeMNW+6israxA1TXPld+yu2+ec01gBaYGuq5X5TFek96h1KoicwWAhOViPKhPBdTqOYNWtS3a/KSoCNN9agHyp8//a+kdSHLNOXkqoOeEXvHAsZa4CqR6/aPGw2NiU6rKEppdlQwYoyZqV5FVmxWvsmgDV+TCtLCpKyheMALkN6BP3AIIqCO8DNb7OLcy9oSmAlWOieOxUZRlwQLZGt+55L5mTgGslkFzzIoPhjwAVkCcDKMAqqdiSWdakcFhGrdfaksnNz8ti9d/KkWGpLwCp6++/a7sv3yja8SyfkdlZfN2uX7/fnn7+n15/VTMreYRsuGcT7h4px7dTHI9VyOVzYJKFTyYAYxUHmDJOcXNLFrZ8AdGFfWDp0PaytSz2YtnOR8qdOL9nA+VqbYrtIOVc8KA00ArzryejVUVkPO+Lqj4Tt22gTvXuCyksA22G8Ad6a5lwGa3+WidZ1osoSUNMt4TmSdZmu5zRDXBUnwgCYbhn9NuRvtLzWqU35w3XBxznnjtRYtZ0yolPtnjtq7sGk/kwTC6x2LQAfP02bZk2TWv2Xtkv4DYI80HJL4A0CPVNtPyC2AK4yoxsqEqz8VBnlkPlKUHKiC1mSL9EJSyhzlvL3647QrY+ngWE7qfLgJdBLoIdBHoItBF4N82Ako71uo3MMk51aQBnE4w/HWf+sK4//LlDdNQZWl+HOBRQYVvNaDqTEuvFiC0mDf9VJO4wXAixhWwVJJGopGKqdbcRgki4IpUzEluGr4DVJ366KVLkgvDqLJNS4zdUoS9TyJjt16ZP1EXuwDrpqQsEmH6gIqlhZWVXHTJrCimMSSZ2jBsCM69SuKp1cLddyTgQwK2oOQNbnhNPVgXBbrYdxstwbwqORsKsI4msLAAofySs1luC4g1OgiDer5OrxvUuiL93d1SMwUlfbC41OiSrHEcyUGTfLo9jVla3FmTYCbSqQ+zFNivh/1IbOjdat6H588T2SSmZoNcF8Z+NnlixVPnzCByUXqe4vgLOMRESQAJxo4xV7uTxd5WWR9/r9Y0N8pgZUN9T78vp9/8H8J5+kAADeCR+kbmEOYvjksFqyTtNclvINDtZEj6Sa4Xr5TBzV/4b52YZfb+eZltf2/G0GyWwMoA4yrFsicJcB+AhZwYQyyZBFnaqudho9270eMT+TTtaQxGiIL7g2aWGrDa2bauEngswuBXUiovre84Bxw1bgGojA4zOZJXSyFrAmxG2e1GassaA1b94m5rEBoAawaM++3XbKx+BeCE5OJ8vPmpQiZAru3P3wvEv/4f2i7vQSZM/aWkkK69DQjBgCcoS/HQIgItWtxD1WwpbWqQ/dKKht9lbTs1momHWLRWr9pkv7zPt3k/i1JRGXihy/M915QefV0Bp0Z0+nxLmQE8YYl7vs05z+sApFroUFuSs6mkvzCqyEvFsOZ1zFdtV4D+VEwdcl4KC+Y6708xkRpvlKW7/1SGK3cFVJGYnpYXX8qJ+uBQoEe9UpkzkoXf+snfOzZPv1Q7pX2ugSgecKpFPgq7HsDqayFKiAz5+VUyEJPJDPhLaxUvVNQFDaYw+2opb10EqkXlleHMhEr/4mw504q5xjFWBjRUfqT7AHQ/nnM+cQ5LG9a2Sr/9mrDazD0DSjsHt6O4mN6AXjv4sn6kIeT2FBMjOZFPqVV1i6TsA3Wmc4FNHNJpoeTHzwF4YnPGec7+UELBtRcmWuO0v3ckUyX6oKYH6wl9WmWS5YUNjgXFCEubumbOdV2e6nP3JQc/trxZY+0WZQju5SJMbapKD5D9xkYvihvOZmS/sVpiAQKgmlhk7y6Dz3Z+XwajHTit07z700Wgi0AXgS4CXQT+f4uA0oIVsqf6xR3Ak8SruSI2brKlT3ltzJT44o+HbkvfstIfcNnSgfj+yh3Xpkn5l8YvaZ1CsmlbDAGlBSWUAFjeS7KCS+aBJKb7WhUHqA7FiqTFjWpMLQCupkk1HSM3bMzrUCyKP8tOp6Y6zh02SWQmkvWtrK2UiYyMSJpJopIkk9MEtI1XtN9yBsa4aEnJ+5K2uURtbAWnoMKhwCwyYVrULEyokUzdKMwnNZFsx0xqZVEcQYASCaQ+Z3lV2xereyD3S14MC+vXsx3i7EK0GKtY2uca1QDYBqK8Lb0OhrEtBpAhgr/7NWE+r51zQVzyNm+7JsgGt1WiaEMVPstsD+BeBkoA1dozddg/0L7lcWpWh2e75frqs3L1o7tiNWVI8+Zr1aj+FwN96kNVBGyZoAGp/LswMko2nrmSDN3OUgE1lqqS4bOfisXGo9K/JokrzB4x0f7Ntr4tM/VYxWCG3WYBYoE2Qfq8M0l9+5gAafGgj4wVYyXLpTUXQPIAUwArQUT67f6QMEGALfalIumsNNS5HFOsdr4EN4R99U91rWFRxGNj4HBJpVCZMZtaJZWPxNXyXhJ95LrIWyuABUwYlKIQgFGlXQ3MK4/rttq22DVX7+mvfVz6Kw90W+89wlTp/1SLmmcBRmZyOW7kvhw7rabqNPfxC6Q6/LWNjx2TI6umbY0lwK5PbZLoypoa1IeBtsbB8x1AHJOlJnO1dJnRBITDnALALUt2CAxW5z7umCT1kKJy3AaqAqmW/O5WNpUWPQLoakMDw2w3YECrnZKB/shGxZ6KFe0v3y9Ld/6d1LtrenxYdt5ulzePn7qVzUzmSMcnLIiNy42PPinL12+KbX1e3j1/o5DJlEnuv0h/3aLLbtBVNs7aQZ2vNjXzFK1XOsvX0ykYYJrVjED0RqpnLlXAmiHIczkZXUdtYyOflopZ2zRhqqZHqTHPuXIx7+pc9ED+EKgG7JqBtcKaeacD8YpWzn/vASBccTQjjEO2HqOelHrUUwHVmQCpwSZAtwLaU8bWjtRhfS3bhdk3EOakZGpQcyoRrh6j3vVwX9vS/D3ReNNTdXqAwRI1r0jyWSQATWfdg/cCRvdlqhVCmLHDJEn9UQGmLHTyz+7xMKiqT9X4872Q+lSOm79bRLBOuCw25X7300Wgi0AXgS4CXQS6CPytRkApygQYpf1rrGhNpJympH40SXUFFH6EBBUZISlRLJMwrOB+jJZqzVN9BaxrmsvQbibbJNmy0ZKSMyArGRkyXjhQfuy4q9sk/e9VrUrrAdbRJ8iI9Tr2do2K1pqUkOi1f9MKdgAuJGc2ajK8iVy4oTRazoxVv7i8sSzySI/ToF6StrlqrSyp0/sXN8bqTyhJshL2DbEvSzL2caJNvm/GDQKK1X+cZvVXdZE8SY0q/VVNbpD48VfP8DpYWEuODVwVSb2OHoWRB2e7AGPqTaviNMDVEl3ySkBWnmtYtV/lg4AFgKmTZ1ri+FMBnXH2dV7qjwHwZgTDxPBEQKLBKxbL+qFdDY1+aEkzFHNKj54FmZIM+/v6HGTAmCoh09wrt2+8KesPPjAjN3v1B9VK/jrgUMc6kPSW452z30bPVVpXGaYAZBYomgCSRL+ynJRuit0bXPmJXIAfel72VS88V93i8cvHwjL03BREQWGM5Nrsbdyc+xoP6i3prer6YUApUmRqOmv/2bjaVgMV19cBGiKxJsYBKVU+7qCnCs7xOV8VqNPKISWOcTWNEoHt8VulvxUkuo+on4M1rWYtVdbr+j8ziFV+TTsWjIcAqpZK6xyToZBoZb1XrxtfVXz+MTtBUv/ud+X07a8MOgImqWHVNsym5tcMHqAZ12SzoXHzdU9VOSqbYa0yYANWAd0+JksAJS+YAEip4cz1A5DiPquu7+U1BEif77EFMHNMGEJVh2cYOo6P85WesvzSggYJMLEyAIJlFat6LEaM5/1+YqFtU8dbGdgznJEpGRDARPp7qgWl0fW/L5PrHxto8tybJ9+VrVfq24zhkha8TmSQNBX7unbjVrn28OOyv71bnn/1rRg+zdO++mhqO4BV15HqnDh1W5e2kJFzzwttrlONWgI0ZVbbBGaUCpbY8hhT2q/T7DGLDzjMhcGvq9dLmxz9kLJnJlVG3ucy/X09nzLfkKenBpsPyWKVP7CeT7CoZnot+8U9mB30FPb+tGGi1jQGSSzaaBbTM5X2SKpJBWS6hytSXBbyKmB1jSvbpVbcn5jeqzyPkgQFwwn9qQVOp7q+YhSH+RP9VC391bZhVs08c+1hHYYFQ32+yo/Locb9SKZi6G54H79T3N3NqIZVxQ34tF6/KPXgmFDjOAIwt2ZUcf1tP5fk6Jce7W52Eegi0EWgi0AXgS4CfzsRULq5XNOVJDX5ieQs4LWlUIAVHucvYKwBPkOl83fyjoDbbAOw2fhZUn0cfHmH035lash+G4BcOVtW5RhMBv0GI989PJNMz+kIUi89Bviy5Fcg01uPsVIcfltlkWqoMM6ovRpIUwKnMWbSe5SMA2hg1gCXiytKaidKwsXSzJVEUSPKyj1pJnWsmC6ty3Bl7H6cMUMyW0QiaHlvWM6+WM4FaiRpewL7CVBFWemkPqAroFbP43CsvwBWsywYoTjcQTGA7JB7Aad2IzbhxyMA1coKwKLWtzWGtS0tpGVEHcI6oqkbTOLdRs1jhUzPAI1kNuDCCTPuu2YCBQSHjJXqUytQBbyOxKYiBV6Yvyq37s3U8uO2QfH02W/kzvu1QFA+a0ibGAHIM4PIuoeWWVdW0wl3ZZnNGAJgAuTdW1RSzN7ieunf/Adho2sGtT2xd6e778vh6+8FWsXw4kgMc+pWNbRXAncpjtSpjjAIymdrZSByZICqWZuYBTlY4AYvBvALoE5daxhWGDP+wr5WWab3kDcF9PuegQt12LSdCesVQKr60vqy87pDPwkwY74SqmoqBFuIHJYFE8Vi7n6jVTYLIKBFjeo255LEut8qIFKtanqL12tt5+sye/Hf1HcUhpDzVaDLRjfsAEBEY2EGmOOH7Wbfq+QXuS914ZZLq04VaTAgVIAWeXHqjFmkoS1NvRYwXz2WqTt3LBpQ9aXzc89YAAAgAElEQVREd5Dt2ggqYCkMKq14qE3WrnAbUAqAdZ0mQBU2VayqFiVwA7b8mVgfw6ICXCNHndNDVXNkNtdxgt+G62Xx3n8o4/U72lfNWslLX3/1p7K3K0uduaTgsJ5m4lVfvrhRrn/8Ux/Py8diVV9LZoypkuKBfyz71jfQZHGIuZJzklH2+esxtAheu5YJZKDqOPA3AC/PZ75Y2q8pdGp0lmlowGvJ7sUlOeCVIWuLVu05rhltSZAjrNcRn795S52N3t5McWIxLHO5zkmDVi8b+i3ex6qoyHthL6lBFQMqMDlVzBlHjL3swks/VIPysLChQHVfn8Vinq9pyHf1KED5SOZXR2oD5FZimovHWmAyUJWSxSBT24aJ9WVI5zxg9EjXF0yYpnbK5njTfozzKdWnkgXTP1X/EuG4zddB8fcCwJZXwayG/77s8pvtdj9dBLoIdBHoItBFoIvA314ElFpskjbU5CXpSQOnuUni1RilsGCWSxrwhEVIosPtJqWKrNcMqgDFCSvgTlcArnk9oJF/VJ7aSEnMzIpg6hJQVmyHcaD+7alhO1CVJMTSYG0BefA5Qxpe1sCVz+QIhkrCYR9IhkhRYGfpoRpOTGBZ0saR+veduuxMLKsMkIYCKwvqwQhT49xdYJja00WBmrES9JHloUowMVpCTipmkDY4gM0m53NtqYAor0GSBnAFoMLcDnFNtTKy1tMqqaYGq7kKN3Fp8vtIfJ3f85mWDaeu0PWutabSqfCl1zNcyYMBmOG6nZTWbRluwRT6fgUsHvLKEhFz10xm0cJAFZAPeBKzOugDVAVK+2JUewKGSH4HOCzvaPyelhsPBQ6ubHpuzJ78NznzvjCr2ZPU16BHCwRnsJoG2fqM2qLm3AW4Hpelf05+a2LvvjIB5v1VSYs3xKyO1nSPfr8L5ejtk3Ly9nHeY4pbrLulxhhjIQWGGZQUWKwqbXx6GtPeSPtCLSYBdK1vmJ+0A2JcGvZk3AJOE10j2/ytlHZdDqjPGZ3V+F7Ue1uSa8fRNkqwYDyf+27L4lrVsK5mFasTrl1xJXd0qxoYVWpYLfmlPlevd62qjK5Uw9vbEOCCQQTIvvtMv7/PR7iGFPdaPlP74eNhX0FhOXbYUR+4gKqNlNT6J31Uq5yXeLkFTRyTDYANeMOgWpJanbdbraEXRirtbLMk2FAzqKm5hQkNUNWcpD8ux+iFiVqvaxZVjB69ZWFVHSed62bjAOsy1VE7mvlsUaAv9aFTFjWW75bVB//JIBQ29eD9+/L22z8KHMkOrLccRhKsPKc+fblc+eBhWbl2Xf1Vd8qLb18qzDqHxc5O3T/VllA6RMAU9egxTPM4VeZ47jY5jGRlO7nc1euk1SZe+2HO5NyyMV2V6YeJZN5RO+rBykvAnAavvJnpVeX+FYky9DalYsEHwy+9z0oKt8thSPR5gFlMkvwbRUW7buC225zHeT0yXjtoZ8XL8mCuB8h/Z7CgijkbQGINSDVraqAawMt1ikPEZAkpsLfFIWsfTgRy9w7kzau/PS0ezTUPj1SrinrFvVdNxIsRZ5EQGbcUHXuaDwcYamkDVpfwTSXwuo/ZmL+1zgQ/5QDspcy0nck3S4B3+3bCUAlf4LSp4ZmcdylXwRCuIns/2v10Eegi0EWgi0AXgS4CfysR0Nf/ur6l+eLOanhbbc8OkhiRsSOdTTJK1nFhBVTZOadFSeSTtOfxZYyMlBzTPgA4CliN3Unta6rn2RpwEnMlWtOk3ynNZKgTUz2T+nTuKBXBeAO3XhjXSLv4xNg8uTYTYKz9dApYzTRoFJ8WBpIVe4u4EOuXRHOkpE5GP7CeyIGHMwFQZUs2YUKWLIADgF2m5UnoBieeAFxqVi+AasCoMQuhEug5FTCjNQNAl8dhshaQwyrRHYnJXVtYzT7U+lCOYwhLC0iwLSgfVZNaWuXUNjduVWMWEkaGD0xSaXjut/EP4FEhiBkgPa77yIENVBmZxqQRO95Rt8ULSByddOo2LDbABqayj12wWD+A6ggjJdrTULeqPrMLEmevLzwv1z+6rZxfib/Mb2bf/VcRiDvBRzB2ABziBJtsR2V2iqmifTCzCQudxDy1d+wvji4kzBxrBTy0SFEtZn/jQz0kEIHMU/Vtx2+/KSc7rzxfB3azhfjTmKufKjWrTvJZOBDjDQij7yqsKsCVsGZKsS9pU+NxMCPNvjegmrMiXHsFeo21rueLt1FBzEVNHG9CLp4FocZaBWBwrJFb0g7EEmD/KqF3GxRk1alPRdJ7apYV11+YSRJvbRezIT1H8t5b/4nMrO4Z0M331Rv0zX/XS5EHczgxhnK9Kz8MqaW6esz9UitLT4sf6npxtnZda61d9WJLGFWbKrkNjUAsbL8nDxMMMAxA4XqBcoBxA9xw3LCfMMaVWUXKXM2kYO3pI2tHX2TPBrIwkTpWGyoBaMWK4YYs1tS1rgB2AZqZQOVshoFSTlOkvwtqabRy7x8NrGlXs/P8SXn/4oncZgHWUm3oWmGHYPafVlVXbpZr9x9JjjoXq/qy7GxJUDqP4VJqu5Hja5SYHz6HmJM+VP0CajNnmdQYMc0xc/JkYWQrEDdb2q6BXKsqqGX8ucbAKp5jJp8MeczsbMTnNk/zAlIAYtsPngu25cXMq7YvFaTyHu8sTHIAZkCm0bCvJa419boFC0S6jtXaXxsmiUVt5kk4oHtBCxlwbW3j+nnUDMSIcUNq7PpqprOu/apvPdQYntTjnx4KPJqRzTXT4FV39nb31KqGdkriPzXXp9pGZhcFCPCiNKGJ+oCIq1GOe6oCRVvouOobqJ5/X2me6V0BpvxSplINvXy/++ki0EWgi0AXgS4CXQT+FiOgtGTNorUAzUg8A1y5jxlRnFrDnpIwNIdeEq7wmvnyD8skHtKvIjmbGB6mlhVAemCoqtpToZfFs0UDx5b2A1H5FLY5RsyrJBdweqK2BrQ2QIKGm+NEUr2kLbw2SQa1SOwNDC7PATYBpH16JQKEDWTjKGxOFaYNGarAKgn1WEzqWMYq9FZ1nZ2SucnKQlmajMtkNX0VT9RHkOSMetLJiqycJBUGeCEtJT+lhyDg9aivpEgAGKALi4qslDTKYEAy2CWxVVdG6wKCxCm8JqCTVjMDgVhnYI6kD8WJ31Bgwi6/XgMABMC4BspZhsi7YEuMVyNLDJsa0ErSB1BtIxiAlA8wMORWBavpb8kGM4Y9myfpAbGpMIBDOWwuCKgONSZ9LSIMVaM6OtsqV9Z3y+bD62L1FA+1j5l9/8swhrwXcx6On3gIIFpGCkMMgwmg4baZaZJlktAcl1vVqEgtoxdUAGjtqT1Qf+OT0l+SBFgghNfMBdYOXn4hh9Jtj4NDpc8FkA4EVvn8AQmxZMD9iVqvIA12nSrb036YGFc8qtGQDZdcP8uGYBwzvw1CA1sctzyWW+4F20aQOKbnTgCCx6vWqBq0Ugepz4YFRk7PApAT+4uEum/UhaMqYBT2UW1a3K7mEqCFcXTrFgE4MVC98aZMp36h/daxneyWsy3Vqm5/YQmxUZBBJysq7JoSetenMrdqnSpyXhYS7PoLUM0CQ+pOAfcVqFp6HWY1TskBNwG7LDwE/Z+z94DPWmNp0Mr+0gcVAGpgDvChNY2uEZb7cptzjuMCwAbEnqleksvTmcBTXGgFOHX+wmieCrTCqp7JlXvl3s/K4tUPfVU4ESDa+u5rmZXtGFSe6RqCRPhEkoozLXZwfKPJsupUxdQLoG+92lKbqC0BprFfd+r2RMj0YQwrf55pYKDlzzSjmSuigWqtPQ14zPh7BgTZ1rjAeJqr9RUTQN9wY50yeXewp6ehpaxsyo7HhD+Lgp6WPm0j6Y9hUuTBBqS15tVuwcStAt3IjHMgvIZro889FCkCpAaTyHgBhmK+j3YFDcWKtvp7alhbrb3nVL2OmClloVDPz/R6m59pvmGgdKRWN5b9UuMKINaxU26BPPnwWPoZLdKggrEpk0tN8g/DpB0DzhpnHeuhVAW0N0sTrSwCxAiwXtMMjC8DU26377jOTKlexLo/XQS6CHQR6CLQReBvMgJKKzZJtZQGtP6W3CbBbjWokVfWzLaCQ7Ki9iWf9yVv4/9x+OVWmNfA11QfmjfSo9Sqqu7Nr4aTwUQpQNU/JM6+zZbTj5LkpTmujpQAw4I650vKZRYUoAqMzidAioUJBvS6hqumMch8F8WU2tBExinIjpcw69E2LN1V0rkoNnUiN96hXHzZlbS/SH0cfVOX1vV+JKUtYSUhVHLF6r52roxg7mAZaBFjpkGsrsDxklqlLFJDaYYw1KeNlQRiw5gmbQ0IBR/BNMIS4gRsDJft+m8Nl2Od+wBUl84CHNKLxsltS2YNtCqZmTGtgL/mq2FjiGAYlz61wgMYGOorYYYxUlJLFAHVoY6Wfqrj8rpcv62elLeoA9W+bH9ZioyUbLjDCLtdCYAV9g2gQ30eBwdbR5x4DaCZOUVGHKAD0ARotHpQ180i6xTQ6A0FyNbFrAqYwfhzUNP9t+XwhcCqmDY70DqGmhVIu5FZY+xE3fCi9lO/7u9aQajZVk+asLvMwQYw+n5dbKmyWlAXbirYzxyo48kRGFUk9qHIsogQqS9y0TwX9rQFPu6+gMfWd7SPJNb1q2A5PS9A2kPuauMaRhymVXJZA9X0G/W8kjS6SPpqVvLgmRyY/8Wg1eePYx0X7NQm1xpcTJI8GYktpko8zt8KQh3L9Kb1IFcJrAFqNVDKYgefwQIRB9hmMsNvWjATmHZUsMICna5Bpe8xDLBb6QSwAmQxj/IxAGzNqOr1Og9pRzMT0DFg0UIFRjwYHc2kijjV/cHy1bJ2/xdSLl/TKwZlf+ttef/0u+qeLG7tdFG4f1xOJOuNIRrn37is3/u4LKkH8L7A2IvHr8v+joCaTJmmc0zdtIhlSTgKBHBiloLMPOqYTvW8F1HqNY/jbNcnQhHtAi1vWJyoUnPeL8bW3Wxck5/pYJsfY9uwqOl7WkPLNTSuTFmAMnvP9Ls0z+qSlHu3en0ijHbqSQMgzcxechFOa6o6F41TFVPXocqyyCZKGCTp+rYnCa1eN8LdXMc41YKBrxm54GeFDfzNuSqwatkw5nMAVb2Wfqz7+j3C3VlxBzQfHsjVXQAVBQ29UVkgoy/txfUpPbSPAKVaOGPRjWnE62FYWcycWlrf2NHE4uIbKO2hwqQi9W072ljVnKrdTxeBLgJdBLoIdBHoIvC3FQHlF0h/+VKvGYaTqoqA/MUODwlgSBKAeDaVn2LUKphNEsC72IZW5QGaZjPzKP/YCnCRn4DPsE82UmoVq9R7aVcCKfMccl+SFFU3GbzyuDiyvMPJYv4BRpvBBlJbtpAqTfG2eo7P92PKcEaSNi5LojpRcrpwIlgtZgg2k9rPsUDlSIm3xZ0YH6nelIQKBsGJD3jLrWjasQAmw0Ig/7OJ00jwygAXpgIPIW1TzJ4Bsti9kRgrJ3eWuwagwtbAjjidbcBSHwGbagOnauBiGAuYda1qAI/TY+JWDZsa4xDyL/WuBiFVatwYWb+ZJDY3MsaWaiIBDLMJm8rnkeTJIklyZsAQ4ELsqoDqqGzLEfl9ufnohhyS2QnVlL38ZSnbX9kt16ZHVXKKc2+Me3gMoArwAfTAujNeAmMAzFaTKqdgZgOA6rxeFaAFkFXSXCY3y2BTLBgA2OSlmO/3r8rxu++UFyfxNlQWi72gxYP/l703744kubI7LTZEILBlIvfM2shik2x1t1rLjM7R0beX/tCMRhr2wmE3m1Uka8vKDYkdsSKg+7vXDEjpC0zWOR5ZKAQiPNzNzcw93rV7331DsamwhQMBsZ4WKiiZY3DF+MFmk0/rYUUOGwdVs4mV/U1nZ2YG1dJtdysGt6wWbq8E+xWk1g2J/g1IPCncYPI1ufxoK86w+dvjYOaU92LIZAkwQE0S3zjlAj4AqnLJpXSLZLEbS4E1XgO5HB/+tY2PAKib47+3DBiWtSEeLyLAJsIm+7wApoB0GFfGhPMDyAaUR1Le3qtMJDJud1jGNDmqXAsYN2XK+SZgjKr7gtl65io5iJSeERtcy/P0xZ4mJzfSZ9g0S5zFugLsXDcWYCtpLiVrKFFjYyiz6WLbxKo6N1Xtnjz4tGw/R/Yria+Od/bD1+Xy6G0WINSohfJZV5IKr/VZA0+DQS0iPfqiHHz6pZjUXnn3/bty9OrEOaquy+o5Ucv6AKac46pr0OkFsLQAzjo3AZAASqPLOvoGmxXI13mZWqhZWGJpCLm9+UDmNzO/LjwFlTJ0YeebFNhTkF1WA6QsLuXe4NxZgCndSbdXgNrAqdUDnneR/re5mzmN6lp3XQCqTKjIRV0YsAZ0OvUAB28kwTDl9KCuEbO2nHt1MweYwr6GQde9UeO9vAyjOtPCl92H9d7sYlZOV3F2J9U3C5bUf84yJDCTOqkz3ZMaeM9rcgPWNbQSeMXpnW+lfHPwSLvyV52ELlMT+b1LXFn+C3DleO1z9ePdr64Huh7oeqDrga4Huh74/70HFJ+ALhpQTRCewNShaYCTA3NWsiXZVZYoW7mAO0ym/vE7YtxEZckRyr6SF0pZGsBfLI8IWvk0QQavkj0aLlDBjo9X8yP1m2xV9r8AqJo1jV1GTJmIi/K52Dfl+BR+BwzzN0fEgAOWNKVsdDwF3Pe398uOStNQhoX4HoZgIqZ0oMCWABFXYJg06pU6GNTvlIjJay4PwznqvZHAF06+SNlsDaV8zv52XiOQQ7bLcxyLkRxPVDIF8OxSMoBgGyVFJmlBtX47WAMjmbmCzTLycVDVU3DNewnn8p5jYj5HAOq+5zwCmBy0+rUqOazAt0HUehphWgygwk7ApvK3STKAqdjTgYyUYFMNXGVqstU7LvemV6pF+UJKUTGtN2dl88N/Vvz3zgCPOWBnWAArUlsDGYANMlLMeJCQVlaPQBwg60Q5+ocFEuZegH1OC7rGdIr+EHDaF6u689jgyECAAPvsVZm9/8EePSBP6rjalErA1FJg/Y0cGHBKfqVL1tBWGz3RqRWIuoNhIAFk9CXMKME4HVKBqmdre+SKMSDkmcfrQ5bHrxqI3SG4yIFTjgREl3G6ITfTCCOmQgA6GyzBqLqUC6AWMEf+puqpilm92eg57ZK8sn9AXdUvzExuLr4Vy/3PZidzjcK28yxAPTVtG7uasUiZmSwyJYGXOUctVt5n/OIKzPEYvziBq93eRiy5byk5FnVhI+0FiDK8jB+SXslKDch1brQdebNRWEs2pVwNObl6DUYZMx/yUnEGVo5uT4wvm67l1o0ymL7rjydl68W/LkPV3WXubeYCQd/KRElGPn2zw0h+xZIqh9Rgk5l+Tfka5bXuPZZ8XWZUw2k5fXcisPq6zOa6/yhNwRJ1358y3nYMRnYOa+lXqN+K5DcydfcbXZf/hc3kPOrCkYfZ+xHL6vcRFSSdAqAaQyNv7jd91zTgzD3H6gNf88aG9V7U7hEVetHGlo5saW9kwa08TTWkzjG8r3puWhTA5Rc2dMP9Ue1eqe9JfUDK68tQ+1rrtaYY4XxYXPCwc3kIrK5gU5WLijkSst7VTGDzrDr9agoBXOcaz6XmwJnKW13pfsLCR+Yo52JuNfd/AVWcgbnL+x6rA5Kryr2ev1k4pZJqA6i3qoc6Fmhd4vqb6ytLAnROc/2tA5Jh6R5dD3Q90PVA1wNdD3Q98BH0gEKTB4rviXQqk+Mvdkfr/h1Zb6Rd1C+dqmwDmwMEWQEHOvLJAEWkt7FNajA34HQoeCsGUz/yXnVh9lmVbA2cC8kDOa/kdRxVr7EXicG8X8CqZXEABf0e4/rZAka3EE5HTEq1TFopoCFswZhprH0uFQABb6cquQEJw7Y7qhMJwHRpCwGfnem0bMGSEo8L1AJStbnyIMUEA1xrjqLBpdg56q7a+8igUgC0sYSUtRmpD+Xui5R4CRME1iHHVDsCqI7lPrulIB85KmVnYCcArDDRYSUSSw0Bxa0MjfsokkHchO2Y6142EnU7DFoT3/o9v877jhx5Mdv6JcfPCc6cR2g5KUEp+ZNqg11+CZDJMxVDTE6qQkP5pwqYSAas8RuK0RiJUX1weFMeff5UAyPAtHpdbl7+FzN9lpWCK3WusHsA6hjAUOsUdpNanTUHtTbcMlLt3aDCrFAcnvOoFBKsnKgXgKlr9AqsDnYfB8DSSzqHq9dfl5kknzi6ppxI9sk4wqwOJ8lR7Wlxwows3cK4YQzkOq/0GWPRAFyWT+JUXIHdLQ3V2lcHjl5v59MQiRsWkHEHVBkBjJGgvdjAKC4zmnzNtmhgFo0cTfW7HVUVdJO7iSnOBidgmQwBWJEBAxYwwBrtl/7h32riCUzCth79Q7mZvQ2gZ7yZrzCYHEuMMwsId7mqTNh2DgE/XmBAtWCUws1A/UrpGsuAWSzRWHMhktfqEjVtyUnb0nbOhfI0zC8ednfFAApnWYAquaeVRa1uyJZG63x7YvVwDA7DijOwzt3MNHm4AFdAUiSy/d1HZfjZfxSORhKu6+/4bbl4+UdLWXHtBXReK++UWqpr520DopTHeo2qYq/sf/rrMjl4VOazhequHslUSQZWAFUtctWEAp8m0l+XJVVZHMNSKyoAmWGZ23WZYY9c9642aq5Qv2eGWfe7ihpZUHEihZUNYQSdO+q88mzL9chiIH2aa6Bd9wF3TrnwB+l7jk85mLC8vIDaIC7AusZ9679jVhlfGNSVcvJZeGuMK6AUmS+v0aq1QCf3iihNwt4yLW5JY2a2XH2RDVtCjOz3TEzqpe7F3Av1Q54qQHWm+wmLlrgT4xDv5T7/zpJngCj/uK/LCR7QqfNMXmq2A4iynMn52QDN6SeMA99hbKOSQ/WbJuLqlqvaFpIyLbtH1wNdD3Q90PVA1wNdD3w8PWBGNTJcfpKbePc3gU0T3KaczK4cM52XpW2vPnBSBJAi8A2f1/jY5vAbsDoVaEy5GnK/yMVTMOOgNEZIetdGS5HNUSMv5TwAm2PyoWhf7DEFkpKTypEIZABwAFWOY4WrgzdJbZV755wm7c85qOxd7yMFRlaLK3FfQe6IPEaBy8hwkYJq/3sKXsfI+wKVBgryATq4VPb1esrGEDgCMhUa8bfkhDj7DmWy5OAVxkXAh3xRgiryVCdicgG2Bqi4zupzgObI5xpTot6E6QMw16AWCa4DU3BqJfJMWsF80Qb3DPlbWXhILms2Ng6pzKpZDwNZf8CfMRvifDZMoZCPsvgAqMQ1mTq0kfqqsq1eW6ovZwpyVUdVjr9PnqvO7NMH6gCZ1VxJ8vv6/w4wAby0uqbkRTYW0i7AmFHhxkuZmEigDdLM5qF5VqBp/WgCzsByxgJsA5BjZsBo6anYvcE98lUPDCIpPXJ9eVFm71S2Zi6mkYDVAD15wwDV8XYYQUrX9DVeyZnVUWibAKtJRPdZNdC5DcIrKMNIyFijMTS1Myv493VTFwC8jf+jHZXNMYta81Ure+pzj67TwMo5qAaxtZYtgAJnYOXzka9641pK+lko/xSgihMuwXotm9Lf/4UkzspVZXwv/iwJ8D9lXDhHuwBRuknt9kIC7HbY6zZPLAmlZqpBdICs5xVjAWsKwLdRVnVxZnzIQWZcvPBVH55bnEMdO7vCBnAjnXW+rcvSAGjJh665u+yDdROoccl97Wxs9jXniMkPbsA3YlRT21XX0INflOHzf+t7EXLh+Ru5Qb9/o75iNrPwkHzT5fWOelefI49SgA434I2W0nYff1b2n32q9g3K8duTcvzqrZg/OZBvdvR+6jVzDQJKl9RddtZDFBEseGWMIzHOxVW38WUaVjPrFQGqrRxNvK5QL2TZD9fg5BQH4PJZgKql/yZmuRcyh/g723mc6c86J11/2GVzIkNmHy5BY/pTz3XubgXtYtrZmRmFie7PSOthgQ2G6W5y9JHypkQNMmBfU1w7XAUeq6gCvCCFukRgly7H8RczuoXY1NmFFltQN+i+sNZ8XWo8Z7qfoHphUY+SNKRPuK6q/tmQST/M7Gttw+Klruz0o2EslwvfRjCmjCjfHu27DL8F0gr4joFNbd9zkcgnZeV2lrbZ2v3ueqDrga4Huh7oeqDrgY+kBxQK7Tj0dLDFF3kokwSbLdhyYwmt+mVP3CjCWyRX8VsETPJOKqOOHaRV5sWhQQAUIQy5qJBVdv4VEiC36MolT8KatjxWysuYBUCWlXjO27MPjhv2MDJgwI0DUAOZSFt53aJjUZk7YtTGNkTJCjrOwe1sKBGzJ5fPgUxYNjCIVd6LsnEk6e64GiYBHvoAWthPBVlrGCBYpFoTNPVNw7oOYUwFwibU76x9SqxI3haulyMB2LGAEr1pcGpgpjYrcHMdQoJAAlP922IfLp8CgCCmqtxzJUh9Hu4fgGgNfRv7BYNSHZc4dvLQsk1Cszug6kAVQE3giqSQw+n30EEziw1iU8Wemk2V628ZiK1WLioOrdPBcXn22YOyfY/am2ItTv6+XKt+JzLIAayoS8Mk55EamzY5Ug3TBPPJ+9vgXOoTqYDR7qoAVEABbQcsMXESpCdy5iy0D7Fh5NNJu+2SJD2xYmaSCHBnl+X81Z/E3Cg4FqiKAy0SYM02MalbkonSNzTzhvc1/ma0YFX79EPtVz5XczmdfwcTa6BaDZcc8NYm3Y5J5u1dIByg7ZrENU+1pz7NA4l1FigCUNlXlcsC2lo9VUALYA4mUj8bDK7YWG7Aoq8i/eUMFfgb/I0fiG3+Ul286xI1m3f/Q9ud0gOZS1w7LF4gs9aYSCbgPo2iIgCgDwC0lLnNwWQQWgp7KwOu0m4DNmsfAqCcE6ut7c4LCKI+bM6hR0kdAU6XHqL/7O4LIxZAZ1MprmvG20ZSMKmUGdFheS7QulFeKt3j5TAWamRU1nsqE6WDzwzQrufnZfX6n8UkXwgITSzvDQiXE7fuCWtMktSea7GiANW12NCp6gAfvi7+3GEAACAASURBVGAeTcv52UU5+uaHMpuR17qrxTUt0gEeDd5Udkufs0LA9Z/IyWf+RI3CBQtMivQ3rGdAZ8C3a6d6zicvHykrAD0gmPFp0v16AwS4ZYoYinl8qOvKfnyNcK0EiGZ+5RhNRZ37RCsnA0NP/ipAL+2in3FNtoJGIBWg6nYhHee+oOvWOapiuMG/jCOLPAa9SINdVxVpOWtTGFxpMaLeYhZiVudX+q6YaeFAUmCYWOfJ63pbqA7zQveUS+UfX2oxYqXvAyS9sKeckw2WzB5r6ur74pyKqdQP9vkYXbvNN8x53xNa7+BszPXJNSazMT+Qp/N3ZfXrq92vrge6Huh6oOuBrge6Hvg4e0ChwF4NJ1oDPwSohgoVLBKgAS3GAqu7Dgyvbq60tk1wTHjQgKrACIGTw4Gws85MBWdYlkb4FmiLRBepFzuOcJi9yD0WzW1lbXkvTEgAaIR2aYsBr+ExQSLF4MPO0hJkvztUcqV+p/4txdgAVHg9oXjkuttbU5elIWhjRR/JGeZHuP5Od6aSlAo+q+TKSDmsQ4CMwQ7N0/GQwQEQa84oMl7A64iSN+ShAkSrMRAAl04g9xW21cZHlYmFWSW469tpFVlrykQMxzo7JMGVPXWo6YgTQF6Zb0sy+VhebzUfHSrzumWZQbbuO2vzAuoJUGusXINnALKAkLs3jr/ko2KiBKgaKuDr4/jrxQJcf6/KfZlGP3rxWOZRlLI5Ltdv/lu5ufwxBJxAO7LSGPJEbqrOzd8+KVx/kQeHEYbZa4xoY8gc7SJTFVMd0GMKiyjdYISyJGaOmCPb95Wb+Jl2T0khqFYFwecn5fzdazPbmc0Af80yLQKMGCMWJ5xzTG1Vxk/7hiUHPCfVNAwv4Jk+47wMZANUAx3oy7Dd3t7BPy/XBZTKJGfmtGWbBNk+FV63aVLAqeNt3nOCIRMdoAeLGJbLgA72FBaSoNvAVc8N/LgekQAz4AL7O5/qR8AN4Hfyu3Jz8U1oPNN6AUoGp7oOnB9sCXvk13fnxvkQ5HsFI2Pl9xvtTP/UskPMR+Mk5h3sZWUEXRsVZ2NMoaqJEu1lPGvN1Hpj8Lyz1NnaWn0eUCvG2Hm69DkJqQuBD8AU58l1x7+pyiM9+z80rVQDFiB29I1+vnJbrpWyoAJXeq6FDc07DJDIJ2VerJbUYaVEj667yV7Ze/HrsrXz0DVV3373fTmX/He5Jq8VYyXuQmIDNR9Xym31vCM3lRrOzczMixFpEzmomSK5iN0flmfnHlgv3kiDbXjEglxULHHmDQNrRpT9eGp50tT6yHX/FQQDnA2IuW9W6S5uvZHcZ9j9WYM8Xsi+nH/qxYSAX64paqSucFc2MmXaaD+6T3phSJ9jcY3uv5Zh0mom6a3eH+Karn4A6CbHVcuNArjIf+fnYk9lnMSxud/1lGoxG0j2KzB8MVMfax6wP8rQRNorFlfXA2wr9/qZQKslwmZImfkwrQBSfmBU60KGx5mFLlh2jofsl/nKNxJsarsGa4d6gLpH1wNdD3Q90PVA1wNdD3xsPaDYZddhy90jbEoeFuH6Sz45p5H3jsk1VTB7rcBBVe8cRCDcBTSOFEjCfgIE5+ZEN2IxeVd5YQQgrJR7f9l/HhFv8RrbkUvagGrCPZpQmVIHfGEo2qcDr5JbSSss63U7U1KCfbEPzIxsYgTgxjwFQGmjHUlFJWuzvNRsXbE8d3d/qphXgemOPiegChtKezhHwBW1XY1FBFRt3gSQhaGDecW4hzYrGB67FmVlDfUeIGkLBqsCBtyFkR6bfa7sqeu5kiMq4DB0rcQEVSZvGg7i0C79UmEF0r46aia83Lb0XWO2CVYtmKu5bs11OHlqSOfCioST0f9VPxVGdSAWY9RTeZSeTGkI87UowN+PX+yVe4/uSyItKerq+7J5+X8FLBnoiU2FUTUgBohStzSMtuXIHMmGSoAa5MCMBRJMgC0gNiVhKEFyQ+6fWVXAeALsG7mzrskRdLsVvuq94c7TMrr/80hoqdMoUDA7PS4nuL5yOl4gQHqY2rTUxR3JWInyJMi8yS2OTFpzXc/NrDJhLKFGkpyFAXdSM11qABRgfxv/hzm17NwznBGogbEnDfsMEPMVQF6prwGAWwUSlrnCTPHbbkEBbjYY4vWAUwPVysDerE70XECV3TIZJocyVvq180k3WkC4fq9cVTGSdoL2AgKbkjNcDYOQ9MJE2SCpnqi19FxHANUmbW2TiwWE+lx9GPkyHcj8TRkcck8BO5wD5WgAoV4qqYCVceoD0D2xQU2Up5FRj5i85E4DlgDlFVgZqErSLfBjQyik9bqe+4eqrfvw11kwUC7r+uU/ikx7Jen9VAAopY42um/xfMM8A6gq/xVzpWuxqwONNcz7WPLh8f3P3IWnb95I/vu+zBcCpnIKRkIMm7pEKqy8Vs8B+hAVCCNoVBkJO32GIoAd2XhJ5+e1BktkM/TO7eRGxrj689mfr0E+V+9HAZjJTY1MPhvFETsLT14GZM6wT22DQ29K1OjuarcmdpjLuoFe78gLPshs2R7jLtYO4ugLKLVnF4sMLDSqPJDzVBlnyjZRtgZHYDuXicOs1xfbLC7FjVK+RtfPWp+7eC9Zr9QNLNpxv1sPlTmqBYgF0mCNOT+WDbMIqDlPagnlvrhToN05u1HagUecOxKgFZEw9217AOv4uYejz6Eat/vYwDSy4Bszq23e1mvQW3WPrge6Huh6oOuBrge6HvgYe0Chzk4NpRs84auelegGjT6USRHYAv+mlgBfC6wsFFC4JIs+ARsad9+UjyF4AqgSfvPqtXO0yHcE8saEg8g+Dr0pfG/WlBzDaDwdpGDCRGvWyDn1z4CYfwoOAcTEYCuXLgDiwHfkdXMfBMyV4U0oKEmtPjeCGVGwhQNwAkkBL7vMqs0Kkrf0fO/+XhnuKud0R9tvw8ApME3cZbaU4M+B0lAv6EXXYBULShQ4VCDmQFLutC6/Qy6kgBrAGcYW5qGxqkMzqtrGOasxYSIO5fnQ8soEswYX4Atkc2wRKtWgraV/knNIEForRCTidYxcWU1TOR+6NNP2YA2DAo1mlgHCymCP1ZPMV0JH7eNSf8/MphIqTifr8vxnD8p0X304EnNxKsnvm99k/UFA/Ebgx76qsKc6v8ZMNsDlRrtmZ2XpyHe0TBjjJQLNNMySWQJ956ymrc7XE6uFYrRvWTelM8SIyyhnJOnnZP+p57BZIAXNVyfvy+zkrRkj16tljoslRKo92Y4LMMAVsDqwexZ9qt/2dOIcPCDJZfVaSYDehwxj2GzGhM7kv4AVX0kVWOQm0JZYOJkE+Hf5cvqUQUFqqlrCayk41yHyT72HqRKgBfBaa6je7mN+rKeYDQFA2I+OticH4J1P9NlFuT75fSln3zhn2s6+TgJlDMRA1TxPwJqZVYOn9LllvMxLZM9eLalMHqfmW4T6ohpguVwNQJ9PM2aecsxTwClMqWTjAFOzhfyG/eb6RRLKZzBRwtm45eYCzGs+IidETVWBVABu2EV9ZrhXBspNLduHfv369FVZCaj2dCyXRdKcgr3faECZh5HY6m+BtKXmzPpasmGUBjrHrb3nKlWj/F7N2fnleXn//Q/l4pzyKsiHMQrf0uEBujiSw0Jn8SvzrV5n6hGWTyhhw7EoX2MlA4snVRXQzOq4SCNbjZolGJdJzmmTr1qZWNcZZrpwH9U9gB/uBZbVo/CA7YyLrRff+BugCnD19Z3nZrHZKXMTBtdAFkY17K0lxCzcsVDgw4Ud9XjZcC15rJ6bNmbKItGN3Z2NrkX6a3/zMKHct2eX0t5I/su1SMoDYPVK8/RSi1ooSTbqwNkS46o4p88tACaflttbmFPAKt8TfN/MqKlqQ6RcP5GrZ2ElS5h8G7RyNIBUlAaA2czn7tH1QNcDXQ90PdD1QNcDH38PKCaa1m/uD+VQ+dJPbF3lh16JJkyAs9y1rJbYE6DKP7aEydwGyCpIhVVNmBK21MGTwBJAkwC4laRxcOj3OVJEb5bHad+qfnkr0yX8mCt4R2ys7EK7CFNuBsBKTI48rFZ7dCkaTJR4zxCglgOhLeZa1T4DVQNZglckdxt/hjxRgqktAcmdA0mH98m9VPC5HdluAFIMSXhuKbBAzabmdo6mAagGrdoeAxKCROqnTuQ066BS7cVwCQfgEXmtLsVSf5zbGeBms6Yq7TWmN7NFfBmG1AYr7lmj14yYgVFGz8pUArfG5taAmD5Jvmplam+BKsFrgs1k/kqiR1mivhjVHsY3V/7t5woS9+9vleefHyjnVh8ZXJTrt/9P2Zz/OYwjTKqAqt1fqznSrcTXgWVlRnkP8ENTMeJBdqrfN/phHO2KajYvgMS/lUvH5MPpFVljT8H5RosL1wIdK4x1xOxtH35WtqYPHbwbICiIvjx6WeZnR5FpaqauNzj/ajY5X1VLKdTQlaPzeKJ54vRZWCP2x/l5+ofNsvS3gk3nBvuNWvLFob171lY1dTw8RlUKfCcZZlPgjIXrNYQGlKd0i4GpEXIDbAF1zl8FaMBI4vRLTVK6iJzXK5UF4vNcU65Vqc9Ongis/lL9LHnv7LXksH+n9yThZlGAqwaAyhx0GSAmrxgp+rzJSD1XWEBITvEt6IbNd/4p5xlwSi73xhMvk8qg9lZiWoErpkgCPjxMvsIaG7ziMA340Tla3sw5wBCSiFpBEZ/hs64hy/RW7wNYd56VvoCqJbdIVl/9TvPxa7fJjLFzcDH0ghWNmRTmRxuZw+EPTokbaVE9p4aTg7L79Ff6c8+mT8cvv5N8/KxczVV/VXLfa+qq8gMTi8yXBQvAaJ2rgNLgtQBUwKq9cj01cDlGVh+f9BgiQTpz90JRocUhmZnRyanVikSZq4PrBWMhwCT9ytoYCz3cVxmr5LYDTj3/1C88p7yMgTztifNTGF0Ac1tTAdjb4Ir7R+77SHUNTLVrclMBrq7BCkiFqQWo8qN9WGLMtrTZ72nfAqrktgJm5yp1c6Z8cYzzJixgAITVDzCifH8gwee4c+WpainF0l/ZLDk/lSsDEJ4SZXrPTCp1WAV6rf6IxgegyndLu3PlmuITXAucN4x8K0Xjqdc9uh7oeqDrga4Huh7oeuAj7wGFB+SotkeCnKzsEyA3kMqrCXIAqj0znBivGAaZxWw5prK0MZeJ9C3F1ROgOScUoErOESvhMItwnhXQploeYDNuvo7x9Y9SNIRtMKzkJ/EcACsYY9A5JQ/VgJQgJYwBsuSRAlL27/062FVYo4An4t1wvhE5Ju8UUDYSwEHyi3vvcFty5UnyGFntvxGAGZpFCvALuCa0xFjH0bbqp6oNJoq1rSWlkjsroMZMaaIgf4rMWIwrbOxETKLrqnKsWkcV2Ryglf1ZkovBkgGo8Q7UYTCptamN2GtAidGI8C0mShnT5NDyd4ScjVFodUH9YmVRCJqdJ2kjmziv4gDclyRy2LuwmLsvgDOQ+clIrz96vlsePsOQCKD4Smyq8lOvz3RMmEeNSc3t7Kl2KWDUANmrH/Wg1iYTbGs+cU5m9WBna4kTS6wBRgEWZp1wOK2FJ2HDYINuCKRdX5RFjhpoa9FhIifgwfaBz4M+Xc435fTt+3JxQs4ajD99JadpgZihgWrqrY6VpzqZyAN2D8MXDomZDKA1zTVwZsw8CAGmBqSmsevAGJi2geM555w509yPCdgTRANIkbEyvgInOOK6/Ez+9uuAN/dfYyABCpR0EZPN9s4j1m+ZKsny2AAPZtUBu66F3o5MlaZyAAYonUj+O3+TCeJ2MV41B5i/cVy2w+/dfEnt1Mhbb8/XwFZNBKh4TlYQyPjXbvFSCijfklMYXp2nAXbmF0S5y+So7WGeAUNijHnf0wQGFqAawAWT5xxVrkH6T+PfhyV/8jelf+/LMM6zk7L+4f9VrvQbtYO6rlo0Aahq9cHtFyDFsOgGRl5MKyASJ+C1DJYsUdZr08e/UF3VR27Cxfu35Uis6nwuXQFuwWJgYTqXK9WU9lzGUZi81yweGZj6xJifPA+rajm6c0l5zgIM86kylAZvyKo1/Zlj3A2pp0o76QaAdb2/+Ri8xg6auiLUo+9jOQauvgGOBpj0q35cAqsCVTOo2gaQmrZ5eSv3N2S+gF8B1qVK9bjvwbfkoy70N2sIXHt+nbaasvVnbFAloGpGVs8vzq/KKS7Ven8IgNbc5FuAPuC6v9YJr2BlNY9hSfEtYPETUCphsD8HWAWaBqAGkrIF9yktL/mOnlfb1xnfCKe+LvIAqLbHB195H7zaPe16oOuBrge6Huh6oOuBj6sHKlCtUWUNmisESkBqiW4LsgnpkGSygh22EqAHw+mYy68CSQMEA1Ujy1JBkPo3q+SR6BI0IQsLJ0u5Gl4nx1XBWV1FJ5c0kIDKncnPGul9+FACE8HKsiOjFD/UXPJhk6GKwzDBC/lvAb1mPd2KANQ7cybirk0ZCzBNBVQxCRlLzjreEXAh2KRUiwCmUwrpEedO1uBPTAxuwE4clQR4S5+9Jvgk5VI5rTj9km+KcdOWAuW+XiM/dSpABiAnKGR/MLCAKbcJ1lXHGYhxtRwYnAlQsrswQW7Oh9eNYI1AA0MtG/T/wo4AhpsqrmLXMLFNK1wDO59Pk4s6AEVmp2DSawbinARU+y5Lw8+iTKeD8vSzg7J3j2BTkr2r35ab97/TxhhMVWBKe3VeMJw2R6LtZkdpG6sXMEOAUaSZFfypvq2ZVcrX+ODk8gb02eHUuC51Gy2pFKDZVLMWj6KZMgmYAbNyfJ7c/1TjIECheYRr60L1H89evVIKo5hIYAvHkTR0IDCNsRKsuSXX6u9tefJsK4W7P4JZ0jgg8a7liMIO57ow4QVmgFkDrGZVoc5JxqJOziDXClRTrqUiuLBkXhxoeZlVRmlEYG42/QbQRPJrRlWAYSkA4PxVFoXIJwTkyQGYcjUK7Y31AInDw9LbVw7n1q6A3A9ivv+gXYhVDVrKYgvGVIwRdHIzAWIPPr8wprnO2CGLWTWP1SAn42i2srLIlv0yVt6OjyX31CDUCyIB7mb8mGsMM2yxamsCTq0g4D2XreF8dX6UReEzzo/Ux5EBq6Zr/5N/p4t/P+zs+z+VzevfWmLserswxFok4rxoC0B1JdnujYApOasGbF64SMrDWrLeyeEXZfvhJ84Rn6vU0ds//1HSVcGd5Z4+q2tcAHS+lAsw90EWUgzSuTa5K+m+U4EqjKjb0K5QnyMANmqTZoIW0ykY1KpyICXCCxkpD3SbF6rnzE9z8AB0FrTqwo839yMMZ2TvUX8YNOK6DIvLsOjvvC72WcAfFYfdwRkp3geoUmJGgJNcU19v+rdUHVSAK2qPjFeuN8uMWUSon18hHYZ9XWzK2dlluWRBhXuxWwczrPQBVCPq34Xy4OeaFxgnLaQGgAddV7kv8mBrO9IsO/5aTuz/88qH4LSlqTA3ufNzTK6DlKPJnOUzUfh0j64Huh7oeqDrga4Huh74uHtAX/97ZGvVL+8GWKsk0NAzUbiyOfWbQKSxrU1iGlhqhk7/htobEDWVU3lGziX/T6Th/ZndqxYYlncFQPpVvY3Ed6T9ietywFyzFB1eNJA7dgmbBLqA1YkMmJCK0hoAF2diCTKQ2TmqAb9s0STGcf8NwCZANQsr1ggmdLwraK06qkM5U+L4e6NAbgOTYxAjMNNYB2R8sJ5qOKByJLCzxjzEJU84rZSfh23blvwX86aBAM2WAjSORfkZ50Y68AsbSn+RRwczyb69Db0joOTRMHao4LjOr9Z3HgVjpOTjJqcSUPW/TkS3n38GEwlCGREYVSSGgIoBqNCLB2JR+RmIvailae4/mpSHz/flbgxIORY4+M/y8JFhkRlc3H5xgVULABSVLSW/MfmhaZ9ZSbvJAhC0H9eSVfBv8IgckM9CabK1TgC2y2xqwK4BgGW/uIuyjTbEBAagqvFYaNv1YK9sHXyh5hx6rJlg88tlOXv7zgDEoAqZOFJt9fMIp2Wx4YwR/T6ZShwv0cEAN2AnJzNhQAuesnU+V/BNDrJr5gIuqirAIK4Gxgbp+VwDaHkBkNKAakCbDXkMWiP7bUDVhkSUMbE7qwCd3G+pR+r+gfl1PVIF6EiCYVRhyWBcafLBX5b+9lO9rj46/aeymb/OSDDvfDyuQ8YMCTZS1jTTc8eTKteuywTVkjW5BnmLurgAVWYq16xeFwiKsVLYWudKCoSaLfb9wAjMwNdsfr3CnY9qKTBAlbcFTmFhle8NY+rFEOYVTK7Gu6eyRP2Hv0gzxChvflSJpPOXaasvQsyiWADRnERKq3Yi2zXjqfeQ71pmTAkWPV+r5NFo70XZf/qF5sLE7r/vvvtzuTy5KpfzPYNUXILn6209x9kYAJw6wTCTkZ/GGAnWlgmc3FuuubCrzvNky3ovpC8AjrCoPo8GwzzXmfoBpU43cDvDZmZi5P6axRv+5BohX5W+A6jWvFi/mX7DaCn5z7SL2sm597A7gDs1VmFT15SkUekZgKfZ1SvKAok/ltLEpZzYv6XDUqxI4mv1tq4Bt2+h6/BKpkgCtzPNSaDjEAZV761wEfcculGuajJS4UfJP6W9gNULLYC1ettIhNHTOHWEHtX/vNCnU0ImHPVOgCo9y3da5PTMNWT0nHtgcvfoeqDrga4Huh7oeqDrgZ9GD5hRNUBxe9uKNKxpgojAmTgpZsH+dtm+hkeUs0jAkFAAoBrXX4CmoaIxKkF3ysLAPBC0EHT5NzE2TKp+7PhYAxo+MxBbocIFASE+OvKxFMOJdk5SX/21LZbEslcHxjkbiWsN8AKlaSfPwwo1iRiiMUTCDvXsVKozlXESbASB2N7+jpgVGa0IsGLWA9Dagn2TIyyOlitFgwDNBPrqAVL5YFjR7zmmB8iqLQJfu9vTMh1PAz5NQqUsDcZKYUZhV2kH+yDfL0E/4IfcNR5mVxszWXEDB6IrCDPp6ywEpBtaaRpLBAEfFRil7iINjDTwFiwZrDAmcdIlF1Wckv4WcB3qXAcLlfRZlcef3i8Hh9sCdAoCb74t67f/RSBJ4MjgVH2sAD/GSFW+i7QUAGrlKGCaSBMwiplVZZxsxlPL15hRzYKJ5bB2sVE7zabWacjfsGyAAxu9KCDXmGDsgiBwLoBxPBcTP3xcDh98or5XmxhXjfhc5i7vXr1UEA5zRykh3JpxAdZ4yAjLTssMo8ZmunMjwyj1CWCVjmXwDFazuBD2Ws85b3CFnWA9Anq/NjZor14+FQF6RNknwKK9BnwJ25rzArTGydVoHBBn4AsoFyBdCZjxfkPAG7nhwpQ6h5Paqvk8YK+/80J1VQXoVFf15vI7gVXVGOV9Gx/peK5vCbMNUNVvL2B4dtVrqt0BkAbXXFX2zXMcm714xPlwbSL9zMKWWVuXEAIkaX65HioAldcDKII+YE5BV2EmDWABkC5VAwjieWTCbhh9JtZ8+Ol/kMhjN3P49NtyLaCafdGJMPnkS+tK15wiPxmH38iYuReldnFyNpUqoPdXS10rY83vF78oW7v3Ld89fftaDsCvy+XVRPOKnNaRaqtOdQ9QagLHMKvK9Zq7IPuyWZMTQVNRNbmquW95oY5urTRopL6ccuZO2GQq8OS+V5f66vXLp3k9NwCPUtuP74nqN/UVJWKa7Jf56jUGaqWaXeUz+e1lOufO55iWDQuUXgvMAmgBqwaqcuylXirnxz3LsvsKUi0L1jarSy0qcIslb38mwHklGAnYrYDZ58mIbwIe0dJwf8flV7DUjCnnyvNLlBpqI7msfCdgrhSoH42Nvy/0GhxswGm+D/I9xieYZ0h+27V1993lTu0eXQ90PdD1QNcDXQ90PfBR94Bil/367c0vggceAIQwAXfglQCqsakNkiL5FWREwlXBBsCTMALwB1Ak6JjwvlmWCljZM3G+V7iJaapU1zJfclkVLOrfCTlGBGsOQiKL/bA8A6CYnKc7+bGhmqswAGbj/psc1EDWCh78LOyEpcLOgwU5CgTDqEpyazZy3S87coSdPlat1YOxy9EAQgcCJCMYQwV8C4rPKyhDyEtQ5ZgdCalkhhOxpy5WD24TGBpL8mv5r5kLwCe5rAJFAJwKOgGnBJW8hjGNcZ7B612QFRYmgNWgtP7mRYe5t8ZK7T1eCzh0UNs+b3wUcx4zdD4E4BQmFaiXcjWwqchSB0OxIAKqu3vD8uRnD4vKzOocJMW7/E25Pv67gFDqI7oOacCAf5Oj6uPX2qNG4uR0wmoB9Oqig2WjnDDv5fNNmmqJnxg1khrNHjKBiOwBLwYBBOfqbQJr2B3lHJ5rOr+5HJSrpcZx56A8ePBcjLbyYZ1IPFDu3EU5eyNmVe6k5B8DVrdVM5dFCIbEkmyN92i0KXtKdTUWus1J5Rxr/5q0A4S3Wqv/27h4ljNiNJVOrmPplypQ9csVnHGGYFqAokCdwRuAwtJZxouFBM5dcw821SY5yeU0g+TtBRiW53qK/DELUTZMOvhl6U8/cW7r5uQfJc08q60LgLGxFfVXDVwa2M6iSxhXgHQ0E/R5chsZs1p71QA2gDRlWBpQjWlQJMWgmuQ5uksAlb4V8JlWZ1n7bosonqNISTUfAbkCrT0rAXQ9qhTR4Llkv0AVWNc3/yiw+o3BdxhDzI4AqrDdLIpEtss9jpIyGxshAYhhB1UxWO+vBeaYm7tPfyHpuPJ6dX5L6X6Pv/9juThVuaPFtsDqpMzmcj5HBqzzJQ/VudkwptwL+GGucs63124MwBpQveX23C9hXK8xeGJ+0K1mfHNdWiLv/fCuM0nrIknA2TU5nrCuPpz243qnKUvDwkabTxu7JecekAUSTo9rMyW6+IxvEaRkwKiqL1ZLACp54Nofkl7mImwqi0TuYtj3tJMyNHYV5o4hNnUhp9+lFoOQ+fpcdEwW+NYaf+6d/AsQFeDUAgQ/nB33/IXuQZdiW1XUxucY5Qu9S2Xn9EOg64VozwAAIABJREFULqwpR6zKDLsBt7nKZ5vXQluIzbzrHl0PdD3Q9UDXA10PdD3wcfeAopUA1YTRTT7FX4Q8pr/0wxc80TgyzQRGQDN563obYB1/8foS9sDyXxhVwCpWFxZdmkl1dmeN09cELQo4JmylQIy80m25cFqeq6D4rJwrV0kAKbzsrcwr6+vYlwBCw6ICjI1fHEYDjMGHZM/qszVvlbZSTob4LNCZcBXgSK4UrGhiN2psjmWkhBx3rOB2+0At3JcBiwIwypcAusj9hIEzUNVxt6khKYSMcRJAlX3sKd817K6CK8ta9RnnZaW3CRApjzIC5IDdAAOchMDQSEgJ0IyMrqllkQQ77vVWBOABEgGrGRlLa/28ygrrGwGqmYwmvRpgos/s5mk6xwEeNVIJFQGsFIPouzSNmFWB1C2BtsMne+Xhix0ZKmm+9M8k+/2vZuhc0kWAAHm066LCVgEOQH2W+SLpheGq4JTz45xgTx2NV/aVsRFYinFPwOBtvqOT1fQ6AXV1gnWnqO2u+ajX1grEF8o/fHW2Lm9nknn6dS2YTB+U+4cvlCMsebE+TuA7v7gs71+/F4NE7u1A8mwx6mJVtyea1/bf0ZhpPDBX2j3QOArzNJ6xXSI9GHRLnPWOjbBq/p4voaZM8IjXAcivzI2G1hiXgLMghZzzDcxT6pOYZbT83PJXrjMAH4ZKyGmRPMN8MyZgVT1famyosWqgQq6k8kOncgCWBBi58+by27K5+DptYOKa/YMZDosd0BWVgREJ7fIcCdB3u0zT1QuaiQUoBHThxFtdmz3hkP0CkJo81Z/JAgPuxL7HVOacmqpuk+covzm3yqQ6f5V+CkDuP//3YomRM+uOcPlOual/pwUN9se5kAaQc2H+DSg/Veswc3dA9gtQNYvpMi1i3yXptZxZr+McPXn4pecyTTn94atydnQmd9qJHICn5exy32wqoPhai1qGUnYRR5oLe4tJE3LcuhDFva8C1VvJtLtWbTWGqoZFjem0CqKVtwlISy555i73MDOregG4Zmk1U05jwr0K0Oj6qR6iAFCAaljU2kUsNni8dcUDRgGyLDpa/hsZPa+395Baw7A2qTDznebb5Iq1I+T2AqYbsblrsasXl5eWEZOXz32R5ixmKlWj+bnUfOUfhkkxQqKd3NlTF/tCufDHN1IMVHaZ7wDu/ZxQM05K2kj6LrMw3CsPRoQ81Tvpb52n9RPdr64Huh7oeqDrga4Huh74uHtAIQauv5Gi5fEhWA3cy2umyxwQEKQq7K+MZZhK3H7t6ouY17sCMMqUyFAw24CrCHdZ+ec3wQgr6TCqrgmobXDxpW4q4FSZTDZAIkBxKQf9o3QBJWoIzAjigLBbYs84DscG2BKEcczAVBhdoHLy5Chjk5qFOR7sLczmhCBW7AFtnOxuyxdGwJlcVf24bKQADIAON1/KzvA5AjxLzggcDVYiwUW2O9J22wrOAJw8AL388AgbAqjEiEntF1iN02YNILUrag3ywz5d19PYpQmxidETXNI44x1GyJg1iJWXGvNqfAGOahu2nEm/EcBgAGIwguQ5QJXoeaSSNMB7ANBQ7OkUNvUzySLvcTyNz+r7sjn+79r0PGwj50JfOMdUfQQwtRy4MqSABtg6gx/aDlClHAqrBwBX5hmNrXPP4In+quwUHUzJDQJjY5l6Dvod8xhGZFQUI5dv3l+XI4EKqplcSc4JgL23f1geP3xhxrsx8ssLZMBHYn5WYtA1/rgya7y3tQ4zktyX/p9s3YhJvpYsXGPEkLqzPZhmVs1EGu8A0pMnbTMoxpxtMuUyBr4+7q44+r4BB0BZGFPkzlX6y+KKGWQAAAxrXVFB8iugSl1VM47KS+0BYAWyNhs5/8poidI1lgqzP+qvsrBz76+Uq/pEfwvgnv5W+9TYMcnNlDE+kedb8VBzUxsMCOtL21k4ou/r5OOUDET5j1zNOn6wjTCUZl8ZL4BFBXXGvlyPyHR1Xg1UNlCqPcXxGNa4njOMqgAUhky9necCqv/GOdGwrNdHvys3Z98bGBrIalwMVD0mSVHIIIQ1Tr6oAKXMk1ICCVMgwDMspO5eOw/L+JHyX0dT3y2ujr4vZ69/EJM6KRdXO+X4QvmqvieSRw0wDbPK8e0qnMsyJWwAleT20nehN/N+BfFJFedck7tK19okyfupINX0Ze4xnIaX2miztw8Lb61FvRYozWSzI0hUO/tm6uX+x8IHCwosEDD8MXhyGRopFzBGsuESgBVGW/25EgDF9ZfXXU7L9z/WSpAGawxhgNV/qyuNhbZdzpblYq45qf63y7kWfWZyqr5cXAik6jMwqLViai4R3XVwaNdYcE5nuvdcuT62LneXGEsJs/xmyREFAVtmcSfuCFkw5S4CSF1rsfPuO60OSPer64GuB7oe6Hqg64GuB34SPaDQAqBao2gHATxPMJDfYbV4hA9tFkQR4wYSinlU8IepEdDQrozUx7OkF14zuars76qaZphAIwxVEG2iz3+H4Zwa9qpOocKMsQJK86MOHiunYKCb53zQYBX3TocxWZnHxGXbJWokwVWOGvvhADMF9qnvmnMlGAdgm5HVg1qnO/d3FcjHGAcnWOdfAUgdDKb0zBaSXQW/MKSwCzeYpXBkXH0FvAA3bDPZwXSEwB3sFXDJflxCxiynGDxKo+g9ykn0ATiVSaF0jfNf1YYW9AYfEaUmWk2Jh+SfGlcYDLlH8zD4hYW5G8eY+yQIjfZP/1XpnoEOpkkG/IsyFEjo62/nqkr6e//xbnn66Z5YR4EelhrOflM2V2LlMPLhJMm3dT6qUJ7lsAELkfLGICqAJDMq9G4YLz5j+SSglHclqwymq58zw6i/YdTE2BiocoqWyGqZwqwwbbhX3gt8/vn9phwJVJwvkWGC8zBe6pXDg8flyaNHkgFTIgh83Suzs1k5enukmpxzLTAIqGo8KE+0Pb7RuWpYNb7T3U2ZbotlFohF6WoJpvu9/tj9GVaYceU95gVsWs7X6wSMfx3NAKVcfmHJ2SOgoDKVFdiljihIBnnznQMr5WhsTiRWX5pMs6deYDBWwVRJ4A+g6iCffkIyq/ZPHpfe/V+rW+WGLFb1+kzj53lZx4R2MQdruM8OfZV62tihp84xTojzBYTpw7DcyHL9ea43LUBgXuTc0grGLSnWvhpxbNBEnitglQNwDBjk1JG1E7KeN6Ds8jMwyiw9Pfrb0jsQm8pix+Xrci02lTZYGIshGFOe6yP6ebfL1wwLIuTcMz6619gIye/AXnNdcA/DEEx3tEe/VImj+77mlhdn5eLl78t8Nijvzw/L6RWMKg6/MK7k5+peIWYVya/7y6y0zsB/p55qg/UxIgqDGhMknsfVPLnkNAVmMwwvLGHfoJVroRoxsQ2fo8889zmJgFdKcjEkdCnOvSwQAC6T387xYoLkz9EtDAllZeYCmAKaGCPxvhfg6EburOTxKu+bnkIG7HxVxlOgFmBLjjZjvThXITEZlrH9XAsrfVQJjLJWjGZLGVJpbqZiKmMVyXCWLLl7x42YdwRny9zzgq3ogYB7PqcKrN42Imj+zyfIR80iqr9b9G2j6smeX5m83aPrga4Huh7oeqDrga4Hfko9oLBFTjH+Ig/bly90wgFHefXvGuCxYo0xiWNrgoRYJwFFYTQFzxzcEozxCYq78ze5my5hozdcgr0GznF9TAAB4GJrgF842KyMj+XmCyCGbeB9GyK53iABr+wyCMgVeAFU2eY6CNh1VwGf2/pHq8zqkoeFJA4ppM8g6/OyOCrbApdDOb5u35ekVb+pnUqsCgaxI68DSXaMylNnNcb4SEBcYIyc1bgAi18RoziUuy/yXvYzkjFTA2XObyWwU0DIeTqXE0BgthPWR+dGrqSewzrDxsLMAmKDcmiL+diURCFAg4l2TmqV9nqXYVlhGM3EWTvMByrcdaCaYLWxuGFZFE67biqlI5SPqtEiG6w3kCwWNlVs4pPPHpR7h/Q/DN5xuTn+rwpoTysJqhOhtIk7LbmpAXKVIbUsNgDbLFeVNbpdAgW9YeqnentLXds85PwBA0xVIm8CbFi64FIMgeI8mvPrTw7L2/en5auTYTmabYnBIcBXeKv+oAQkwOLxg4flZ0+faAwxtUkuLCVr3r56o6o5q3JPearkIW9PxPLL2Rj8TbmavR1Jo5Fj633K60RHXmvpal8sRgDyDNph8CoIb+MLm5aaqRnSYLOE1Q7PGZcG6uqYeKTNvMGgCpg6Z5PhQgZMfh4mS3p9JfbKNVW5nsNSYqzknE7nIdc5Axg6EFDd+1SbXZX1+38QQykjLAM3WhNAE5bdcDxjZrBcpZYsqHjxqYJtIx3ejwQUoOr3rQutCy3ejcaXHFHnr9b2WLZapb1GbgEWZlNhWlsONf1j2a+OuiOw/eRvk3eqz1y/0YLJ6Z/0RkplpbpOrpWs3rBYxLxjrOL4C7gsur+4HBIgEUBs2S11ViNRHz34sgz2n7k/yM+8+uH3yru8LO/OHpbT2YEAGzmtkRRfI/XFMInaqQaV7J/jxFjJS1ksHGk7rv+sPWTBKBLdmKYN5e6NpHi9om/ZBpVKHJS9rsPQcAdjgSY344yT+5T7ANJfAT/I76oyMADmsuI8nVPK9OE6Z0hos/pQpWSuxYwuxIauxIbaUE7qEfqT/UUSnFGjRM2C+qqMFGytc31Zp9D9XYs+fJ7+g9X1LUDX+2IxKxdiUzFMQhXDg/s8LsDkqrb7E1cCC5oX5lvDBHOn1l7rPRuXX3qA+xrt47sC2CoHbEHYzMsoWdgT3zodUK2XW/er64GuB7oe6Hqg64GfUA8ohpgQCjnA4fede2KAIo/UTOV9YCcBV94LH5kyNDjv8iwZRnH+hWUllFhZ5pagMYYYhBUwoQFUzrayPC7HCxMLtGR/qf03dq1WQnm4DjFeAswu8u7yNspjNeghVtYnxAqu9OO1dQyaYD21/wE5ko707mRzgLrdLTGEE+1f7OVYDCi5VCsFcfb20XPaDIBsss0tbYssuLEfbBMDI9Ixm3usOGEZMcUbKMGja4qa4Uyg6tfcwf5/6nfq885LUxBqCTFsq4JX6g3CpOShnnAgzohkHwarRJ3eXV5zHUazXxUI52hhpnFrrQxxK4OCRBTgNlAgmZzUAFZA6rA/L/cebKt26j0xwDBgioKv/iCppeqnAlod8Or8SOysDGpPxkUGZpUltQGQG6uONXhu7CqlYCgfgrM0J8a50PbMmMy9mPIgz3ZAbmYNsNrYIfI39bdkmgCPt0cn5Xfvd8qJ4uEV5krabi02dSEJ8OWK426VTx/cK588OhQgZfGFMdZ2Kr9x/O5NuRGjtK9xnuqt7aFq7Or3VLve29ECCB5RkgSTP5xToL0CJownQNWsOK/DJgNkyc2tAN6jVqN9Dyf/q681wGEUysMUZpXM8iZBey1N09xwAYasnqgsy81a7JFBLKwq28O08tPyWivgRBI6uV8GD/5G7ZqUzdkfNY7f1AUF+hQkRL9Gt2AwmpWP2+uHIXHpGd5jUcGSVb1mtjPjFS00YDVqBa8hOVdWowwGNeAKQ5uf5OOmXBbtp15sq4HJJuRcAop053j416W/99zt2Vy+LZs3/xBQbuQVd9iK6Gr/MkaMgQYScOv900bNO8rqeM2BtnDeke8C6vq7TwRWf67pqrmpdl+9e1nmxy/L6eVuOb58XJZy/V1dqw8NUmE/6Q8YR4Ao1wJ9IbUHcmRfk/XE67XoUba8NmOOoiKYT3n6mqcxKYoGJIsCuU/7HuA+5aaXu7FZbS+Q1H0yzqZVAcv1Hm9JerrbMvIqYSen1Pmr7E4LQUs5/MKA3gJi5xzHqbjlr7okjcySUDOwWMect/TXxkvaH87DsOxcJgDVK8l+VRLqUu7gsKqUlWFhkUVBM74+KxbhxI3q70vgq1M9KFqTPnBqic2V2kJHndP+RmmmSXmNe0dyVPlp15S7uXt0PdD1QNcDXQ90PdD1wE+gB4RpRkQJNfC5Y1MbQEg4RKAJOG3OuVmtbsA18loFKg5cYTMJJoqyTWFaU7fUr/ufmFa9yv6b2MtAFBMSgieAqIJZ9snrSMIAwAc3Bw6wFOJ4X3u9PddsBaghlWP1n/1x7GtLhCMTM9+rIJH9weDCTIz0N+66xGhjASQkoIA7GDdzxJL9ukyMZLyDbQWLAkCwrQP9xCMIQEngifOlgmLAJRJd7XCimqsEmkiGt3Z2DDrdRrOMsBqRgWLSYxa2djl1UzkmLQfEsk1fjC3SXwAe+/vwcev4WwG08Z/dgdMXDGkfMKmHWShyymi8cUfAjE1c3DqidG0r9IDEF0A0FEAYjgRYBVYHvblyNtfl2ecyI3pIcE8AfCI2VcY1i1fup7CI2p8YZTsOCSy6hEmVXTY57MYMY2TAhvYAF0sxCXRjuuSTtyFR8lJpGgsQsHADB+X0m86RxQQzdgnmPYEmDzyObyXj/YejA+WmRlJ5terpObUvFbYKXCxdC3NTvnj8qHz56QvNOSCy5oYOv1JA/fqH15o3q3Kg8Z+I4YJV3Z1uyr5+xmLTyV1lYwhCLxC4vQwsuaoBC75kwN2cM+docJ4B5+08GlCtcNVALYDO2/pvbQMABZwb6IRh68u51+661nfOBTRgj8hnlcrAixaRzZLjGcCXRQBvz/yS/Lc/faHdXckQSwsOrseaprtPq3trW0jJfYINUtLFsnPL8qtRD3m6sGsGPID2yH8312HbXA8W4yKzjKAlwFWAaEykKtAAkNf8w7CrLE6EZd1IztzffVEGz/5t5ofk3NevNA8FVm8NrTRuTVVg4MiChhdHaBOSXsAzu9UCHG10rdO0seWvA+4ov6KLWPJfmU/pt6QYYgpn5fzlvyhPtSdW9ZFKr+xoIW4sZQfXFsdS6ZoMm85NebDMC73PleXlCOfoJm80y0n0BS+1xZmau6rPIVPfINcWkDNZyt+eDRkHt9ULNTTcA+P7nttuljYLDVljoK/v5p/Ze/JRDVgjtyXFwDVWZcJEfimsqeFtVYGY6a+S5dRWpWSQ7rcab5srcQ/lHLnfON1B/KYALy+ukDKoHVxzb8+OypnqqiL/pdl8K7h3PPkCxAVhlaN6Kd/3eAKbedW/lUrWULDGcyc9mjlvyXNYfEzbbm7C2MqSSf+PuVL36Hqg64GuB7oe6Hqg64GfVg8oLNhiTdtBUzOlyCk0YFqZrxp5R1aVACsFY+y96/8DPYCoyRS9lqB2S4CSfFNEpDCchAwEoexly0XeWSnH8XdbwYXZVrWmCYjDIQQAbWtv5K2G5RGYVeDJ0TFaaoxDcpbCWNrsSMEfENWMaA3wkP0CcANcAavsQcC4yjchJACMQ+UnDnf13hT337CkA2S4sAYYuegJOV+WqMJgAlS13XRHEmIBXeTC5DhangZoxJQHN2C9HmYpUt0mTQybGgDABn0BObYNAK7bV+a1BaoGn7SNo/CeCdsEfDbkcdgYpjf1VAFU9GrYkQ9ZBoJh2NPUtwTMz9QPyk9FAiyweu/hpDz5/EA5vAouxbAW5TbenP6LngvcAKYNxJEzAzZhEJFXqkH8jn66/h0W1Q7ArVxNA7MGdDSLvsn8s6SRyD/0m51j3XSYGlySTA0RhOs3Y7j9WJVXjsuP72blt0cqI6JNFgrwZ5JRKvY2QJ2JqVrIMIa/x2rvZ08Oy2eP75cdjW8ApGCSSnLMjt4qmJ+JcVcm9/i63NtZlj3Jn7fIQxaAtaEMjLnNsDkvFgTogwrGTDjCqoZpdTmbCjKqlMBjbUMpM3kt8K6LEpZ7Zrxc79RjWwE5wBUHXFhHASpKszgnFTZRtVSNDtiNAMHNRj/MKbrWwCbXFOCrhwR4vF9uLlRXVcxqjlGlqMxtg2t/sM4txg5Za7bzQoEHhsmHhJTFA8YkCxJ2b7ZkHlDFPqK3CD7HDKeBK0k2a3meWzbYQLvWVnUtWM5Jigckv3ufuA2YJzk3lf7xChHzpoFAN7yeL+0jbzUA2gCbWqqAGgNZWHWu1UB12skCD/VQR49+VQaSGnNOsIhXr74uCzGDr0/ul6urAwFTOUtjpOTSN5Lsar65t53rCgTjfFnsoy3Jk14zn20UdtfaVoIqQwDYDGhjLFeoBawg4c36udu2slkW59ojJkoZIxZuQqPm2olMGLOkSKkzJxhC8vF1rJlsipRzirnYWmDWoJMhFICNbBjTKUyXyHNFds/x4xtgAlfXKzJ8pNJsP1RON59dXFBT9bocL07L+ebC6RkrHXime81W9TMAimOUJIGwgKpyXb3oyOkBXjFf0qKKy88APnmH8c6CHE70ud8xP5EBA4Q/ZF9vu6d70vVA1wNdD3Q90PVA1wM/gR6AFjKyCYPKF34LjhIYJRBILlqCgMj4KldpoBhmFGBk7jCfEugYKvCTjZHZVpsR1S2uFIQQoBCmAhYBtHgIGyD4VREZBH02WkqpG4AlbcGYidAFptUSYAcnxGHhUJPLyj61R8CqnvNa3o8s2CGNAkdyWGl7pMXaU61nOsTtd19s8C7sKIA07rt9AnN9GqbFAFEuO4BYArzAQeXUyip2tK33JCedTCKHc9gM60ps7BeqXBIWz2Ylkftu6bgJZgXqyYu1U3DK2Rh+17xczodYFfDsWp+VVXXgDihOaOdgl2aBkSIZ5JE8SANs5VhaYmupML8BOuo/lYXYEpsxUG5qT6+NlY/57IvH5eChTJVGF9p2JofV/08g7p1BqQvXIimsbr89102tdVSdD8jQJUc4tSYp5QPDlbqqNlsyI5sg2h/g825nky+6a4xhbJiDmRKMF+/zhnBKb7ir8isPJM38rnx7fFP+fDK29PcKJkxM3lys6lIB9FxA9WqOFJjZJsCsIPsXT+6VX4lZ7atNhPuYKd3IofTNjz86j/PR9KY83l0IqGqRRMz6dArbrflB343UDqcj0kB+M+6ApvS/hQaMfZVZGsTc5utyQnmELQVUMGA1R9M5mzGUMf3lsdcPiyWWY+KwiisuMllaDngNUPWYS/rbg11q+3aDwDoMiub+3s9U3kXSVhQJR78RkscBmOkRQJT5yq5NEVbVBLJ3AA6N5nXGK67aANXkewLAGVfJagFpam9oxLpgUSXCGyhpz26AKudHHzKm7Ic6sakj2weoYiR1IMfmp//eCyHX5OO+/G+Sab9i8DOPvPoTBUNjbc3s6ggG0YyXF0myYHIjxtdKCuabgGXqwpIPHWAOWOzf+7wM739hMMvYzt99U1YnL8vbE5l2KVf1WszpRqwpJkqA1Os1+fLJ3eV3FClsw7hi+sXcy7j7nukFGo4XvpT2WzpMySA00nqN/XLNulaz8ZkWSfwcp2HGR/e2lj/sK4LzCHNr+S/n76TYKAycn2pDNqYiCpMwyEuxpMtqpLQQG7oS2GxmcLCjgHqbLGnhra+FHUCp3YBhX9UehpX3kf/CtnIvJZ1hrev14lgMqeYX93+XGNO44lew1P0GhwPSR+gtoOpCr50IqDIzuG+roI1YayAs3xssd2KcxLu4N0f+njqqefC9sr451Se5Fu4AfH27+9X1QNcDXQ90PdD1QNcDP4EeUHgiW1NDPIKWAM0giwZagZ2VNfEzwB+BHzBRgYWCLEoHZDU/bCbgEDhC4DGmzENlW4mTOAI5RxhlwLoiA96ToUmruRq+tFXJI7xzJqtbwNHHlncJeCiHcqDAGKA6MhubB8dG1stRnabHWenD1GUFhAEp2RZRMgZPcLoGd0h0AYsKgLdkCDTaCVgloLWMkG5QUEbrAIY4WdrNUs9HSmQklzQyPPWMmNSRQOxoLGAt9s2BHmwFx+c4Bmv0utpkPJMaq85vdSAPoxqA7BI2VVYb908+p7PEkdhy3gryaoSWWJ/AOxldkdTSEWF2CVIDiADJxOqU+Yk8sNenZqpAshjTrd6Fy9GMZKy0/3BXbOp9scxniuHVX3M5rB7/Xp+B4eIEiK0ry4Psd0vmNHZrRlqZ3MwwujCsmjswrkFunnOWlDuXs8oe6zy09JSmG6AhNWWKaXuXEAGo5nVLEmFdtx+KJdwvs9dflT8d98v3F6Py7mpkVnUl+anMTwNU9Xy2UIVYGCHO2PivVz57+KD86pNHcvql1JJyUiX5XQgEvn/3rmytTssn+1dlb6qFE0oPaWz5jQP0kHxVXyZhv+JczAoB58vrzL2sGEQmLBDTXJvrrHW5Hj8CSFP6JTLRyHABCTjq0lgmQYDjRuCtogOzrjg1F0l5b2WRsKy63gJkYaHqOLUrZrhTBod/rX6TMdD512LJ/xCm2/0e0BTWui4YGETDFta2GVgyxzL/RcFFolyvRYM0ZLEG1fRD5mEuAFhOWEemBvm3er/WiCUH+gaDKKTEzoGNm3H/qSS/uzj96nqSedLm3e/cT2Hy04cAVuZ0mEdypNuiR9hB8pPdDucVIwPmczmPgkyZQXNJqLCq/enDMkD+O1SSsl5bnx+Xxeuvy8nZdnlz+qgs1jgHi+0Ua38N64pxEqZKTFHOj/PXRXKtfXPN0GUNqLqNnH/t5rQjZXIwZvL1rXlFt5DHasMw5jz/mLj+YFtMcE/6pYDUALTUweWzcfq1yVodgywcZT7h5LuYyRWd+qtMu5pj2lQNvA/T6lRectl1/yMtYjVfmHnNQDJdBR31d8osqQ+pqap9zrTdyfysXAmAUkYsWaXIjrkv5ruB+z0PoKh4V2+D4gbzJcyUaDafvBRQzf0tDHqWPXNSLJWSPrK+OdOrXAt3Rk3euHt0PdD1QNcDXQ90PdD1wE+iBxDV6tudcMAhTYWEDZjCBCSQasA1tepgncJWItOtlfyIdipgJVSIYQkMwVhBIcwqwQ+CXeS+gNXIdCWX1ba7AquxY0qeJoEKxw5M5YcCD5II19IDCdVw9kW2G5OkgOwws8kgpUUEQjBnMVdKiyX5lCR5omNixkQpnZBdABBJle3kK5i1j4MvJUwUfM5BOcppCPPrAAAgAElEQVTdlKx3vKfMW3IxHRCCu5D5hl0lfif/FLBKwAiYGQmsYrhEgGqQ26R0lYmm/XwGF2EzszBClgmrHV43aGOQWJBeAxwNlWs3IBD8YJRiniLGF3bDjauyYGO6Kps1awSYJSgG3ETSNwSoKh91NLiSJPZM/SA2Vbjz8ecvyu59cvuUHyzDm82ZJL+zlzonMaPE/QBR5hDBv5x7byhLA7hnrshQKcwiDOrdT/JXYeFoGECWH8bKMbWZLdibxO0E47SdXEaC7uSomlFlvgBiqe2481SYY6vM3/xL+eP7rfLN2aiczQdFlTLKQoY+In4soUT6O1up/BFyQu0CpnUl1pVjfP5wp/zN58/Kgdj0XRxY1X9Laj8efVcOeu8k/yXFUXmrYlXHmG/BGHkxAtydxRCDUeNy2GbOXW23wVJ9HXAPsLpDC1lN8YQyGg+oNBhtoDwOv80Ux6MOY0dtVFNqMFS4++okYR7tYEv/fJCnyvvMIABavd4BbP3dz0pv/y80v8VAHcmUyJ+lP2hR2uOcUcqlcGIcD4bU+2IhgsUjvc5r+ombdBas/PGWC12JLYNy5odYQ2+jRSeDDIC+wXRYctoR69oA4B7GRpL9IjXfiJnbvPrvAkFnyQPl2rl1xw4vdws+WRxpc8gAlblHB3CXoM4v7WSxhvlYGd9gOy+K9Ma7ZfD4b7W5Bp/xgHX88ffl9Ghdjs4flXO5/8K8rnQ+zlPl/ihQas8vACyglZ6sc5cju+wMI652Wc5bx9OA0kxsWzxLagOS4zVGYtytnZcMpq8XSwbKANHO4cif/X46nEUt1xeGdXUCbe6d3DuSy0DZGYAqx0j9VJPxsK/IeAVQNzrnlXOPaVgMw8yu6nNrmTJRXzVkNGW2tB9tm3JeDKnctlXYmH1fKg/6XDV+F8h6zZ1WMO2WMiL1O0VzYeYyNgKkdYFuwWs2WFLZGn9/5BsrFnuA0VxDLF4OxZRzz58LrG4EeZP/3D26Huh6oOuBrge6Huh64KfUA/pm3yLsV5uNiBIw3T4CB+/s/lswDQgNTxoweOe2mPygyIANIgyXAmmVvWkWMyEkMtzE6si0XEJGQWKDqgsBKIIW5MMWeGkbVtb5PAEWLCplDQi82c6r6HrPwYlkY0RayXXlqYIyfXYMk2K9IsGMyt7AbNESBVRjgYqpQOpAlq4EYeSTDiXdHaq8DIBxo9qCMDswrSPyUAVU7fprJ15+U/M0Mj6MjwCvGC4hr0PGO5hk5d+5pAS//EYqS6yo5wM+j5NPBaojPg9jaxMl2BkYxXAGlh1zDOevJqLOONGfBPgE+rB8BOLpbQBsDFUiwaY0Tl9sKtJeS751zkMBhrFyTsejU4PUkSStBw8OysMXjyRzvhToFEidvSub8z9oe0nvLN8FR/ObIBl2lcA/Mm2/jsOq3wOYAdAA+AA42OJIyjPj6hyqYCZgraKFBlbM7CGbRnYaxt8lOwiIYex2nhsgLY6+Lr9/tyPpr5xGtdtzlaeZCUTM1yq2Q46qni9wa1V/8JzyNTzM6Om1Fw8EVr94VF7sa5bQx+qXiRjmciUZ8PKYUrmaKzHcGmkcJnqBhYORgZKRdSWKq9zZ48xAc3L6cb5qWGRLcGEkq8Q21x8gEUYR2SvnGgBn8G5QwyHSUXb4rbLajYCsy9DgnmsmlfMBYCL9hQaL8sGzHmAMKONB3d9DMYYjAa6Lb/XzjfsTRrvdESL1BRhVkyWPDYwZwA/zGuY1x2O/yae1S7MucpusAY7pF71/l+MaptGyX9hCu/XSRTg6UwO2uhd7fmq+PP4rgepn2rcgzjtJz8/+JNDqFYHbvGD63iyeG17BJ4tXNQ86EnjGIuDWZXQMVBkHrn1dw5bKqh/ZRpJepMP9w59pdeuBx7GHEdfbP5azH9+Vk8t75eR8X4sZIy166PM+/5HmGYt59C9AMBLgNeZNBvs0LU7i3INwxjWQ9HVMn7JGQXs4nIAuLCg1Tq2GAKxyHQeIutwMVzkqAxafUFlw/u02zulSd1WgFsDo/fOc1gFoMZjDEElAFBa0mTC1XNS1XoeFXc5w8l27NvRG9461gOkGozK9hjswhkr+PH3ODMOgCYkx5cD0fKn3uCsBUC81H5dahGAxMmtR2o/VCLVslyc2SyOrci4Z+1nvyvd40j/4FIwsC50ch++eG72/0Wvc1cOn8m/i7wK4V8rWxFDp9uaSed89uh7oeqDrga4Huh7oeuCj7gGFNNI3JlpNUOXfDhf1INjlbVhU5HIEWACdCkQq+3l3hgQpd1Ks8JoVoGlbXIC3BRZ5jSDCBksK4AjWCCmQfQ2pH1iDlkldXScQA6ACRGmOMZ4D+wTD4VIdkVnKS/BCuMIx2KZfJcJj5Zg1fjZUYGWQtc+JgtH9gz3XDeyLgYjnkEKf+5ICbykPSsxB5Lh6D7ZVTOtYP/xNEEiwCaMKgwrgZNuRcjst6UXyiUNsq4Fq4EGMGEkwLSdoHGG0ZIkost6UqkmNVqSEFXByltr3wOAodWd5JHhFIgko1AkRhBO0EwYCOmBpkP7ptz9PvVSZJEVKSq1D5ZOJUZ0MLwRUFRgKqE52huXp51/ot8ZcrxUcN0+/Vurg6zin1mnj/D5OgsDX1LQ1xbxQXXDrIgjMt4Gr2gZQTf0fB882w2lyUs8zwBjgh/ZlcSFgSE9d07HlYJpiMivU3/9cu1mV+ftvy2/f7pYfzgSBxJSeL4ZiVcV4If9VHuJShjczsagLvTev5koxl0LeGtbpcHdc/tMvn5TPH+xrXOT+O1mWneFVuTh5ozIbp+onsfkC3WONwwQZti6jLS1ssGDB4gWgIeBc48sl5hzdqjhg3gGCNL5RfmZBJSF7Hn5Gf9S81DCNGefM+8ztmBfpuXM5kbFTwgWn3+qcq+fUXvUe7aBbJbvGawAVUJH6TrLp/v2/0v7Ejh39vdYhzupx9CtuObV19HddMHBjK/AzBdcUGYAztQWZKG62YrcMCi1TzYKLAS1GS7zvWqls6zPKc7e7nr+u6f69T0v/wS/Nat5cvhKb+j+0vXIYKR9VHZXdM1YKBLwajPvuUFlSuxDTNrqc/mcuivHnumMBxduqnzDqMnPIglxKzAx2Hymf94XnNPe165N35eK7r8vZxbaA6k6ZLyYy59LimebYRjmraxx/qfdc2+ByM1ooAYAasNMEwLe2IUfWDsO1W5zrCTbnn469NjhNDmvSUFkA4J5TDaZ8XWSOcT+iDz1N3N08YU6zmMNBPYl8L6It1zIVW8uRF7DKZHS5L1x8Ya3JWb2EnY/kmHaP5WpO3iquwEwlFowCcFMPlnax/VrAdn4JII3T+9VSlVE1P8lNhRHlHs2yCefvK08LkxEcMB8AqTp2hZqnBpox2aO+6uWNjJj0D6u8uCNogcYLME1VQ5krvWMAy5xvhkqd+68nXvfoeqDrga4Huh7oeuAn0gMKDchRJZSouUqWzhLNtNVnIxAHZ//rg7CAQLyyRGYDWqBQA07DxRiZINFF3MsPGaWXXi+nFE2cVslzBbCyFr42GL6RzJf8U+WNCrxuKdhtxeEJTiz5DeeqgDR5TmtFYnzWNVwtMY6DJNurCI1NmWhtCqPwSWqUVqCo15D9AkrHlu2GBZxI5mtwq0APcGiJrBlSgZSJ3hNIATetZDRCUDkR2xoDJMAspUoCNqm5iavvXckIGM0AVTOkANNqNtTkurTBrGqTagLeDDJxIK6fq9JfwIMNcBg9E1iYSNWyD4Rt1iEi6aNOY2S2MKo8YD6GChTHkvaOty6Voys2VUZKD54/LIfPFKAPZKAksLZRKZpr5TAi/+3bMInODAiwmypmVDVANiBowMDGUGFR8zvlaFJfFZapMsyAG3ZQwRgAwXl4zCCYKJguB/T6Qf7ItrwP88Z5H/xC5XIuy9m7H8o/vZ2Wl+fKbZPM92KBmZKAqUGp3KYFVClTg1QT6e9yIyDlki86R0s4JRXW/758uFX+z58/LM8Pp+XBznXZHQUIzi5Pyvz8jc5gU6ZimBS7G6PDqGOIpbWKPACpDAZmU14XqSxZNVUys2pQVeEebdDHorpl0SGLEwThYZABBvnbzHmT9gqkGrAawAP48tMzYMWICQDO52EoWSFhzDzyXuLhPV+5Aqpl+rhslH98c/rHgDoWMVyrteUPg6Y8adT3bWGLQWc/lTlmAYIxsfQUsAVwYHECdjVANMwqixQsSAB8BaZME3IdtTmgYwOyt6bKTVXN1+37LkezefP3cikWu327AIBCIMZcbmfN27YU3X3OAgrXbsoicQdo5XN646leVzu4xswYs4vK7HqRLcZK/dG2wPKX+lPbq+2buUSp3/9zOT3pldOLHbn/ymFaQHUpI6W12NU1xkyMv83CAMEYClECi9dyHdtZmHltg6I4INNfXs6oZkteHvD9kOub8jdpollIA9ywrXEu5roOUOUaMjtq4AjqrfebmkbA8a9hOTFCMuDVEfQZu/n62Jgv6X4Kc4rk19NG+9BEh0Hl9Qrr9Tx572ay9epStVVnpyo/cy4ArAWdmebm+UpSbSTMwEquM0NNwCXMcxZRLDbhO0H9zlw4l8CXYwjuIviV6ZIkv5iHmU3lnpFxzDzmN4CW75MdbUNuKiVq2gIf59TlqtY7U/er64GuB7oe6Hqg64GfRA/o2112ph/UmcsXPgEaX+x86YtxuP07ADJwqG1niqtu31jZxnEmKAQYThWsbckIif0CL6mTx0/jYLwyDmw2zHTGo4+F3JccVldk1fsYKPEeK+8t5xQzIppDMAPgRZQ8xVlWR1tKtskT9sBnAgUIhrRHBdBblLsgaHOOnxgD/T2WOdJEQNTAGZCpXZCraBmwwMh4B2dffU6sYmR6ajsutPqDkjRsw/ZbYlwdwsPEIiUGwdTg0UEfgTtmPDoGzr48mokSJ9RHsmy34BbcRtYH9TBAUuyguwbXCWW9n5QiJRBueajISMO2bm6dacOienFBAenWUJLfLZWJGF4KpM7L3sFIuanPZRQFyKIPxU5QjkZg1bJdDmJ0FgBq9srjUBkz56sC+AEIgBRtZ3Y4jGotSOv54TaY6aIP7wJLS0ddloUhA8QATAFfCd6Tw6kwV4E02wzu/ULS5LNy9OZV+epoXH64HItJjfwXwmgmRutiqRxWAdS1JtvSQJWgWCw+QbmBoYCqFadrMajL8myvX3794rD85Sc7YlWj1gZfLmcCqxfvxUhdqayNFjn0Q/A/1sLCtsrZxOGXa0XjB3OeJFbPF4NW00c6v6b2zkn6PGOsFDjin3qeniAGU/RJGDaDKoFRQEuYZgAPwB2gigMPIIJ8QXIIxY5VA6wIUHMdN7fZ3lis6r1f63YgE5t3ylVda4HCm9V21bnm16wKACiw2MC4If8Nc34Lfq3rDFDM2gNzg5eSY8kVbDDpfbX7Si3JYyAupgyG9PDL0hNIhJHdHMvw6f3XPj8vANigikPUmqW+LdUc1Ab4AYqai144oc8sTaeEkhyJJeHvW/JLG5JHnv7IAlZOGYCtjx/8XMWhH2UeaiFjffTHcvp6Vt6f7pb5bCQn6YleluxXQJUc1GYgdk2ZGvXT2gZL9FEM1eIqDKis0l3P6wyxzZQY4wq03BSAqgE+IxJzK3qbfFBUAFZh3+43xkkpPVNBbGVyU1IoCz8wqWyHURM1Ts3c0qQK2pk71EtF2ptFMgA3AJa6qIBbjYTK2dgJHfCtf/MzGR+JiV2p1irO7ecLWSGp5i+pGtyPA1jjQ1B9jsOkqlW8U1tnoIqB0lzzQDBVW8PEAjazuOl7q9U+9Ad9hRlcVDxaTvKrmVXJX72xA3Cb93X6d7+6Huh6oOuBrge6Huh64KPtAThAhTF3Oabt6z8MKuBu2+EAtesII5LzGFlngqiYHvH4kHVFqAXnmXBUR1EwOFaOVmqdpuQMoQm1VOUZGfiooAaAua28MAAVwQc5qmzLA5CGPzBSXgI1tkE6hlEToBKDjaXYPo6HxBjGlUApwFbcro4f640UkAf8Uj8VVtdsggKosYLYkYyRtgRChwr6nDMriRwGOkNqZ+r39r74Wf3c1ZiMvBbwORbDhqQTwAhQjcsrMR15pWE1HMw3wFLL3yDhtcOva5IG0GRTDH1ghO5yUo01eR+ZnzWygfsm7zAucg+HSxjCnAKYLJ8N8CEANpCpQBXjpfFoJoB1rvO+ELO8KI8+e1p2Dg8EpFiEEPiReRKOsDeA1iZZBnyKaarIuAKsyqqbYYW5A0gAEkB5KduC+c1dXibBLSfKg2dpY5O44nSbt3RGMD8wdS1f13mYvM726p97X5Try7fl/eu35ffHu+XlhSS/YlPXmiOwpFfKS51Jkgk4XeJWKgCxErvKY44BDN2iB6RtXwyzIEfZ1vk+ltnrv3q+Xb58dl/laWDMJfOFSVcAfnmuWqvrKzH+ko9TX1W7w+l5pG0yfiw4wJwDnhpQhfliQgOa6qmz2FMJQI9eHdcA/zBk/mcwWt17zS4jwQy4SN5q2FRvY6AaRtVBO/VUuV5ph7dtXRsA6UWqvc/kcvtM+Z9/1sLEV5ZCe+cgEp47t1WftwswjCuLFSyg1NIgBmI0F4Sn7Wx4Vc3aAEi3tUMzpgaqFcTmXJm5MNewrjPlHT8og4dyJVat183lm7L5EQAtwMEtgfztalDV11zEwZdrMB1P32ehwABVbtS+Xs0uAlJ1/WL81Rya3R8Awdp27k5tMYA2AsR2n0te/kVud+R5ilW/Uvmid+93ymwm067ZruaVDNqqxNeNJMdUCyHMM7Op1JrlWtXr6dIct7GiDag25cVtTiqg3tvm2gfI+h6i/iTtYM39h1rIZmor28rqDN3cmGKOzId8vdBPeW+FIRImSnqeBbPsg/MkL3YtmS9A1b2p/oqjLxJzulPXjQApn+XYMLRzsakr9Rcy4pnK1sxVk3ipRZKrDXVRk7+8sgJGMmDu4/qbu3VWMTLP+S6Q5ZLd4TFV4lti45I0pHVMrYfhG4T/0+I7MTGqjCw4Nb8E9hSeGcb1bt7fXgDdk64Huh7oeqDrga4Huh74KHtA3/Ho5xqIaW3ky1+BnQKCgM8qJ3PASe4boUFjXYkyazmOW0alMne3fzehLdJbtmfPgpcKbqmNd1kdHFMvFWAaVpVt5cFrNhS3Rx6R8AJACdazL/Ja+WTW1JGkKWgir8yRWKrDEqbs9sTNukZimEQbMxHykCum7VdipihNg5vuENmvmFXkuv05Zk50FUBV8s6drTI9VFkP2BjYUgV3yOcIAofT1D7loAPtg3xV10MFuDWTJgCbAmpYDAJCmyLpNeq4kuNq5kgBIqxpah2GOzDzSi5rZdxMbAFuAbkOQmPEYjMYYngTzRWE2LgH1qNKZ73oEEYSUDYenZe9yXGZSP67/2i/HLyQE2wtr3JzLdne8e8EEN4bfFKagt8E+qJcK8BKTqwfVVraV18alFKncQhQJRglCDYF5uc5Nz2H9fFo8qjMjoFCanJ6M9jBWq7EckZ+AEIu06FFAQHVm7NX5d2rt+V3p/fLO4EHZL8LclOVjzoTUGWJYi3J6oIcVQFVDG4IuFfO482u2rzq2dBL+alyQX66PS+faMy/ePas3N9TjV41eYvcRslrF2JW52JYt1RiZUvjPcbpWaBhZBCUk7J83ONJd3DujAuTJH1mRo/caNODXJIA17qo4eAdBFUlvGZI9Vyg3UCePG36M1SY8/Kct4ps1jVYOSk+m0CfNqWcR8J5X9NmO7U/Abj+g38TMPROEturo4yNS9IwDlxlua7MzFGKReNqoFrHyP0Hu27Tq1y3Bj9IhX3QJhpl/nOvqVppQEwGWr+o6asjPfi1wOGnNlfavPttKacvM0nIA651am20RL4pwNV1iWsbyV2lXS6RdJcvCrjuMR+Zu2Z06U+OTB/ShCz+VNSa55z71j2ZTv3SCgGGYzNXxuQPX5Xj9/1ycTUu51dTlT2aGqi6Dmpl925g7KkLnQs2QNV55zCsyeNFcm72szLLkfHnB7xpUj0OURlj6rv6PsElUEvO0K+eBoBIwGqY6yDiem2yh8qcGiBrBys5mlt2rd2jLjHT724QmFRtJ2S+9IHZVnJjBVRT9xg2N2ZKVpXgEKx9zY6Vy862qie90nvzi7mut0V1+wVSpswWi5YsUdZlDI8bi5A8ALQwqkh9WchMBVVkv8pX1nfAjlzbcTtoObgAXhyCeT9e8fneElTWXsm35ojNc6FOye5X1wNdD3Q90PVA1wNdD3zUPVCBagtiat6paZ4GVmueluHeh8xrO6+AqPzcrWTj3BHzlkYZJS+UR7x/BUDFbGCmFD/IyNh4hGtNhA8spRarrTd0qIQgNZ+WYJoQXkERcDZ1XVHmJQPKLGXDToBjBTfJiSVYjFvwUEEs4JTPIVUjIBsJqKasDOVpVIZEYAZIiyES2GIoB9/tfYFeAVlA6a1hijC/Kt6k7INY2D4sHyBVgHbk/DFASspoAG5jgKSwVa8hC8ZRExMlw0trI+Pi2WpnAlJxG/Y+iaNNg2Vfll86IIUxUjsguhyr8VoFrMpJHQioDuyqQvSroE95X0MBrO2t9zIFOi27e6Ny7/OfydlYpjWE1AJSuMBuLv7o54Cplo/ag011rioABLYQlMyBAVsMdBh1ZJnkKaYkC5xpy4dOKB64FGCQv3VcB/AE5XUADcwclRu4WhJsxlCvwbTKubYv6e/N2Y/lzY8CqidyY13K7VcmSudLMakCD2ZSNS6UokH6a/CgWbBcNxChmQi+g+kzmGCOLMu2gOp9mUk9kBT4yb298uLp43J470DlabSogtRa7V0ujsvVmUymFFhPtyUNN/MYYTMuwW1Bw2mpZqQzC0NlJgfRl4f7iPEBHGQxKG65AMO6oGRAGrMi5L7BfhXs2dQmZlOuPer8UgAhCzsCqq7FWvfvqcZcA8TWOqaAtv2fqy//otycfFWu3/9zcKcXnQJQIycGvAK4k/fps3Ebwwzb2dn5jsozNEsJggLMViYwOw04tGFRFlp8gRk1qp3TQ7Gpf+l5tDn6gxZL/sV5uDZl8i0q+zBDKuDZk/za9Wk9D9UfYvF71PUlN7rNI78Oo6rXZa7m+5QXmWCEI5f3nPUKA11HW5ihyTUdYOg02sutTmVZ1qrZe/7u0mzq+cVEYHXb8l/yUTcqiQRIZb+up+r+o6/aIg3Tl/0n9zRy3yxeOfHBhmHkmZKaQP/kWoiDN/OLhRKmRpjTOHkHuOLWSxkbX1e+Xtr9gVOKWoW9YbKEK6/XjDgmY2hDJr1HGR7lm/oexcRtcmAvNOTaJTefHxQlsK7XOPyqHtQa4zbdHgCyF+/PdY2JmRX4nGnxBOOkDSVztB8YW9q/tDqCS4CrSfvA3Zf/eyETNjVmSdzXMdI78CIqJWzE1vrbAYiafkhaCNc2YuEjtVOO3Vb31PteRrZ7dD3Q9UDXA10PdD3Q9cBH3gOKN0aOfhKWEew246TGdvGb12O8A+OTXDSHMrcBS6BQAoXwR8lmjfiuAVnCUoExoTmCE5jRHWegBqzGpdcHMchTBqkkw6mIGk4JATLUQoIRl2HQ5gQqSIBjrpRtLfXVZzFjAqzC0iIzZL+2bNJz9ox7rwvX404p2Zpz0wREMWgaSq63M9kue2LQRgAydRLKU5jNrWmA7Bb1VCXpFZZ1bN5D3iugQ8mdUc1/dX6rZYmglBrw1Xia0yUPdoAJzzg1Xg36tK0dTKt0FCnciOCZ2qnIgHkdPEjQSPkX+sK4JyU9AJXtfWmXDcQBqPgiw6DSR4DawWBmFnV7JEZwOCuHL14oDe9JiHb2v7mSw+nv1CYFe5glOVGYGFnnozqqffJTPX9qTh7GNJZfJjcVsGXpLw6vHh2Abl28cIDNzEMSSYAOSCGY13gCcrxnGqEDAlzV+X3MYRy8A9JqDVGe9zG7+QuZPf1QvvvudfnqbL+crsR0CaRiqIS5zUIlQy4FIiCIPDORBGvglgIC5BCGjaRcbkDCloxgmJlbMpY6kOPvrvrqnsDQwc60PH/8oDy+f0/9pnmgj47Ux8v5abk6f6fgn1xfjKWYaZKTo3wGSJv91rxCGl5BhRcvdFzYW6Mfs1kwVgDXtMnXVfBsXYjgT33Gkl9YZj6fuWWgRbdhpMRkNUCtjKoZVo7DD4Y0tb8pPROk5N+9gdQCD/5VdvPmN+UGB2An02b8MG7yVW62HDl9NSIy0KtjZtCTMjngbgCbgWoF5wFr/MVvJOHU/qU9zH/tY0vlow5/rtqpD8XqSvKrmqnSlEaqm4O7NI3NwVyXFkZVx7DzNEBTOepiWQGklvwagHJdB6Ta+MtXG+ccgBapLv8x55Iz6ZxQX1iZ5zhLl+kTl6gBNDPfrn58KYC6Vy6vRuX8clu5qkpdoISN5ho5qSx3MPevua59bwSMRcXBnQrQ6fI0gLvKhNIKKy6ckwro5ZrmeiGXlGmQ4ltmLpkbzCewq/6A8eQHwOo2+/RZ0CEfVZ9lMYNFApsx8Znc/V3uRm2wIoS/BTKXWrzj+CyS9dxGPsvflc3lONqvHYmREGPORA6rrte5VC9LuZZdHQtqUsKGfxrnuebFtVUZ5LtqO7GtAPS2sMiVD1DFRInn52ZFBVDVf/TAtvoOzwN84xc6LtZMsK4wtK1oGkBfFVv1KkCVxRmMu/g086B7dD3Q9UDXA10PdD3Q9cBPoQcUckwUpsByOQrWD3I5jIgCRsOk6FmV2vZkiGT2IZoyb3P3aPlBAEYZlfhfpFrhluCv8OMl+49cUsloAaMO5BRwKKJNZmskwlNnpGLAhEQsoJhwB2dfmFRW1mkHeagwrwR3bAPxADDd0efJVU1oS5ATSIXsbmSDF8ow8DfPKeEA46jzF/JYykl1IMCyL8fRvT0F7nbajfHPCFApY6URTKieb8YKrIaAQJlBbcGyaj1f0eFEjA5geWhJJ0Fw8jYNMNRuG+5YCooBk86b0jYuYaXPDZAAACAASURBVBOZouu5Ws6XHOEeNSlpB2ZNlEGpIDUINYsIsIAuT+NyD2GHeG+oIHekNhoEVka1J5OSUf9SQJW8VEl/DyX5ffaJQLP6XOVr2AdsalkqD9PgFFMopL+0u+XSusd9nJaH6cjYJUOaaRKsW2S/gYg8IoXmj9uSK4Abzzncj2IY5IURzgEg22S+fMYgCIOgMKq90b7Mbn5WFu++Ld98+6p8e7Vb3s62JP0FjALP48g6E3sKMF1V4IUD8GwJo4n0Gsm4nIG166WONUL6q74cq9/2BOYp36M05bKr5ohoL4/VXz9//qzc01zoK/A2FySQenkWKTDjwzwAyLpOLusM6kNyWOki9m1Ckbng3DsWJpj5OnfGLsijXmftUmNs02eGF+6LXGnZ1lxcQKcZZ7Fdlv8CTqOKoG4pDsf8DZQGSVLS5jZvFWOenWdyAf65WMw/lRv9cKlb+uljBtTi2mt2knxLWLcqt3TbaRMGY4y0JcA0OuPuXZgVZT4EiDFnfQ5mlwU37gsQ3v9CzVUdTEmQy8nXPqb17DB+zD+MozwPMUvSecix2067GCsJpLomquegjgOrr8UMg20Wl5w7rs845zdtuzHbygJYrnMAma85a3Zzj+xNxPLu/8xz0texQPxS7r8nZzLuulKZGi2MAFYX+g1QZYHE++U3wBAAqgUTVrWihIhBEiCRPFPLdquREkA1Et8oMzJO2U5IL6oM92UWquhzwCk5p9f6SU4rio3cf27MsmKgxDjWOtYAYe3H++Uz1YBpjazc4BjQn0VBjJfYxvcg1o5gUNmGhQFqteo9gC05qwvlpl7peHMxsnMxrMxpQ1WZzLuCKvNcn13IPXmhey3HwC8AGI+xGX4DuAPjYQCzulBtbFhSfAb2dLcHpMLQZvmUa5xvFBZfqLGNYF/s7c1rnWVK29QVEG/dPboe6Hqg64GuB7oe6Hrgp9EDCj8O9C3eQGpYh57AHaDSYMogE+YizEwP6rAGmznFO7Aat1EAJfmtgN0E2axmBwwDTCXl1U/cHcNaJDxpkDc2TASywN0xpWkq2IJBCPMqYGiwyr4VnyowAZSahagSYQIWjoOJk3NfzawEYLvciwKzmYJgno8U6MIwrMl/pC1mVQThxQJuK8Cd7igzVgH5AMYT+a3A6VimOoDVgfLilpLULs1a6phiXlP7NAHTWAGz66i63qsAZnUKjsulgjuC1SoFRv5r0yYH/wSQ4puqkVKcSAGjyXWEVTVv7Ri7vlcJWz5nt1QFtj4XFgDEDiL7BcwM1N6hAr9h/0rtVCmavkDqwaY8/PRnyrHFZAYgqvGfHwmo/tmMsVG4Pt8j79TlZtJPd0EgDFdqvsZ1lXMAJANSq9Ov2VKkrHzujnO3XDTwKvsDeFcTHjv/cuY27+F1EBPSYPIz9ZqYGvJW++MHKk/zaZm/FVD95sfynaSYr5U3iOPv7HqsmbmlYByQKqZFCxCLazm0ai6TvyqvF/fNGOm22n4phexKkkjaMhJg3xmty95YLKlK9ABhJmwLU6r3Dg+Ut/r0qfJWp85LHRp8a34KwMwuToSlJa2mNBFgFRZf+x8JucLADgCqVSLMeDgdmTEzKtR8AsSyZNPWggxIctVFHNq6q0k7cy2yAEAuYdxuAKqVSTUIZhstesCqh4JPX67lsGtqjrfVaZLM9pWPCaC6fqvc0NkpEyDMq2XCtDEAMI6/HC+ArpVeyVgBxHgPINxGmPMGLKJpoA2VYaf13HOmch9+8ivNO+33vQy83v9eKwdidVmcMIurfSKfBmyzH4AnDKnZVJhVSX4toWbeVjCNNBipr97fGFjlekzCARcR2zY2Nveq5M/SqABZS6/Jh5X77w1lamD3xQZev/mqXJ3M7f670MLIxZVy6sWurjaaYyp9dA3YNesMS8oUxi2ca4XxzuuAU7v3ohyg2xgpQCXDBYNpQM5loDtzdQo2eGTL2vV9FgT0j7mLBJeDuZSRt4IZjiwYBtT3W9dwhk3GjAmQqs/BqgJadeF48cEpClkABKhyLO5vYVB1N/Y2WQzj+oQhXcnx94oaqlpAQla8RBpsx18dR4t6K5hWfXZGiZ/VXAuPMi7DxI65pLkCG4vL74rPOMt0afkvQBU2lTsCfsDc/6/NynON8K1A2TLSNFQqSJ+YFzmU+zupPe6+ZT54sXva9UDXA10PdD3Q9UDXAx9pDygOeaDYsEmiCGoAP4DMODtSMCYBHQETbBcxCQEOLChBAgYtDWiEkXIAa2QTGBqogX9uQC7P4FUxU2pMZwq4s3MFZXb1TVC7a29eykrkuJhsRNaFNExsrbYFiB70FYgCZBWwsEXKzDtsdu3W3Z6g7EBukdrP6EbOnAQ/GwFVjEyQ4OmNkYvPE+gnSxbWdVvAbefetOyMJVdWkDfB9ZWcU5WhmahEDVJfnIZxsaTtNiGFsUXOq77YovwMAbDaOYBdVUBmJsVJpglCnbPqGpyYJbEd0t6wsjCYBJdmLdRGHID9eefO1R8AEKyJASrgtHLkej4EXMm51jE4h/uf7L3pjyRZduX3wiN8iT3XyszqrqW72eSQg+FQFCDpHxcE6IMg6MMAwogkKHLYxe6urWvJqqzcYg93j0W/37nPImsAfdCnEROwyPKKCHdzc7P3nlncc8+55wYgwS9OAKq0odnauqI29Q09Ux+33Q8+jOS5SiMJwG1HwxhNYKqKLJPlE4hyDEMd6sCyRe5brWrSrzK1qs53751aSJeHzFAHJnf1kx2JBYWVK2ikwAKiROf8HIZH4FV9PW8Z81tdZtDx+trm3lMWy9O2fPVt++rLn9qXMKqpUdXpF6C6ol4w7r+wqZdXAAklwNarwm7dODeY/ohtblj7xNAxovFYBbC7sxVGU6u2w1ilE69MHgDUdIus6wcH8/arDz9sTx/dZ85qbjThEqSevH1J7fNxqaZlwTXYCtMqw80aS3JBXhMQZl2mCSGTFAyFzsG5Bh2PJBwq8VNfSXM4UZ1V7iA2EmrBh+Pi+HnhlHFW1Yw7nK4RP8fEkwkAgCxAtQCoG3QTq20cdx/+Zbs5/gZWk96q3ciqJLveK1woXu+eHMktEwj9EANuIp/tct/0dK2xS5skQGOOTRdpHaHT6obXSSht0jN1a59+rqfftqsf/p6EyVv24/jwYG0lpUGyxYSJRkkb6W+szLd68+pEHaAaA69aiyX33Q3QzDgrRXe5hVmtFid1kZioE1zXGr279+Xnkrdu7n1MT1f6Cyul9RLEwGv5w7ft5dsZrOoOrCLJjlMY/PUOQHUGcLT9izWqVVOawgTZaO+TMRZzTqrGU7fccvp1uGQ/63KpunbBs9J0d8JeNGRzvCMFrnuB60TwmLVhTkGwyzrM+WmEJlLO273TqTHxXPnsuIhVb1XXTVrQCDpNWngl2JeZ7SoJx33Y/qph1XuZgsA12wKUZVNPgJdZZ+zT8yIbtCaxs0SdcHEFi8o2p6d6+irc5a+MQJXEkcyo1abWpl5Ye2pda5cA60JgovL89iL3fM/1ys/gn3d9BcOVenC7I363NtU1OpSk9Etn/DaOwDgC4wiMIzCOwDgC78UIEEYcELIMRhPdFVEWrBt0aHSijLf4L8OQpPgVYSUosBW73GZ9BXklgE2dV77q95L0Ksmyjyqy2Ihzy1DJcJbQJO0MiufowRvbGpzspgGNrr7gEkEhYYg1ScUq+V7qCQWB/TP9HIGwIdAl2xvU7AJA/Lw59bHKjQ2E/MyqURMEdIldwCXnK+4kyNvGVGjnPoyqhktEtrt7CJLnBNMA0DnM6gZII7KzBL/v2FjrV40Oy5QFIKm0zf6jYVKUznVGzECPTbYApDPa4ghUS2rHePGI3DjyOoGoxJHbd5AbgxWfr5rHDQLBAFXOO7JfmVQC+glmSYUrfR2GL5JWgSr1l7PL9uBRawdPPySuJ5BX8iubego4Wb5M7W0kxpxnvHMioyxTJOe7utqKVar1TNWmyly5zcCsGix2UJPzDVVY0tRuEJPfDb4FTpEFGlALWvNCB1QC1kTlLE8SJEoGCY5vAlQ/pMflk7Z6/X37/Mvn7cuTg3YOW3pC31TNlC6vZxypLUJkVAGjgCuB6hIpsAAiwvDE8ALXaulT53fb9uZrgCrOyAKGsDeMoSxlCv5ukf5et/s4QT852G+PHjxsezLwAaXKJREkUlu5pL9r5SWqznNKQmDGWDsvAlJrWRnwzE1WhqDPpEGuoGLDTW74z+Mb2M+hfUmckf0qCi5jG1CSOS+nX/dZW/ldllVQrRGO1305BIfh9HL2OVlxWVWA5PUPtIU5x/XZPdxRvGYv/AznmeSW11E+slJFmWcBoQBYY6ewsQXC8tlJbnh5uB/BJ9fd4SeA499AhAFTfvyn1k6/y3G1WyScHivb3BkvyfzLoiqnF5z6WQLT3r+XflJhhsP6AmgnAtVMgp/F8fbrVbAaM6pBqp7x9zxcd8k85fhqTEmozT9oG/ufVOsdTubmAsD1p8/ayRG2PZf76al6Bqu6WgFaSZSs6eVrUUM5/poYkyll3Q3yXfchuOxmSqlZTbKggGbGNXJbx4z7TWpJC6zmMG03I1D1OvUOndrWqnktw7ZKKRY7nOVREt9akFV36gP2U1VJTJGUD6dmtq6LMoxzrmpsBOy135rDuh24D9+L5PcSya/1yQGqVbrhY4lcfwVotW3N2QrXZH6vFSTw1OBMAyT/kUpkvcR4ycSPScjAz/OA2z3+gsieCmJpYMM+MH2KSsdko87CglQXsn/bev13ncH4NY7AOALjCIwjMI7AOALvyQgQGthH1eC5mI9iP+uPuwCUjqTykQGTcVw02Geb4kpo8xE4WEC13t+lvhqkdGbUEMc61F59F9AqkDTQMNyQWVHqVW1jrMu0FskWNAXmbESQPnu9f6qtCKxnDUhNA3kCeVCUYNDjOrC6FbAtyxn3X57z/QUae4N4gi0Br8HNXPbS8xMo5V+BZ4HG7j2YWHqm2gJnCqjeWczbjm6/AMhNgaftZwzUNDPBaEdGzeOOZ5IhU1pByBggW+O9ZaRibCcj0gGy8mP2o8NwYmXBjEZQmjaxz4D9ADzC3ATVZa7i4Miwxnk4LJznI+wiQLTmz+OSVZ1cxmdG3sFus5uMmSB1qtvvNk62v37aFoeHnboRDL6Jy2qbMcY2CFXaKZaIY7EMafWA9GvoW+lzsvATt7UeUHAgw5q+mZ5PySo98wgJE2Tzz5fFPmGByiwmfLogvCL12rbXo8oA+rgh2L1dXRRYZZsJAGcD+e/q7fftXz//vn11sg9QBTisFu14vUhtqiOgo+8SoLqEYb2ATVX+m+pSTkjJpEyaq6QY0HIePlzctINt1QLODeNrj9WNS0g9AnIC800A5Q7jJLt6uL2dFjZP6UE7j3kSaw/2fU3P1aPXLwAtvE8RI0z3VDYxxlvV1mZq7TDM46bAJUdRTLjz7lUXKXAf9wJ2npGsXIefAS+OZwGfMKQabWWiBDyCfKdA6XR3VU4y4BIMZTKjOwTLjDGuqQmeHwIc/127eUvi4tXn5eqbi72DlAAVD0z5b332ZpxcrUssQFi0o/PokRTAiluxwD/O0JXM2YARnzz773I/uP7ps3b18o9ZC5EqX8OqioIxekrrFhMwJkdm/szVNNvrQJN1R514kinp3YuEWXfqzvKHoRfM5pjruqosjgNtHauAsoP9fqxZr35lzHwb+9z7DXkY2tvw3I3yVdrUXL45bScX9lSFUb3AVImf1yvmHmbfdSdIrZY0JEtwBfZnwWfunJVTqKERZPpDQGY95yzKoGoClddkaWF0127jPYb3pJWVcnKB7rrqVXPo2V88h+u61SU7ddA19qlZtb41DCppP1rMyKjazqp6srrvUpvIsqr4uFVevCypcdpeaWzFCQhUlQivaGtzzhrKRePnkpSRLb5cXnLd2sMYN1+SEcp/dWkP/uVwBaoax3mYJiPhXsucjmtGue9R/n+eVKR3ba5AtjrJGqn7R13nt6lNdT3nrGv+Mhh3F1B/bvw2jsA4AuMIjCMwjsA4Av9WR4C/3LNegWQgUkzo0CjdP+tCPOtUBZcFUItdSJBHAGA+u4dRFZhmm3ICrYAhYUoYVPdcQrLa49zAkEBIZtPtlAILfg3kO5zJb0qGhZwGJrKlZtHPCVAicAvMngROK6kMCAZ82NKmh/H9WIupnRpkGmhxGgJTwbFMrnLIGcczg3lJht8AmsBqtj9v29QhCgjlZLdxulXyq/R3i5rVyDl5bQYITRwkiyF2EBio+K14My7ABlsBFwTG1piG5yCYnAJ6FzuL6qfapcDuzOfjoRLWVDbWmLxkofms4XdnLaBUeFMsqhJfXxeUhgU0PgdcCVpl0SL5nV+1h8/2MFBC4ikyC5AkkDz+kuM6gU1lLsNWBeUGCFQf1QLPmbTUBRZ4zjoIICggoDNwBlMpdZhEa4/93Tcagbsf3+bKshZukKDXc1UHWcxNAGv6hspkdqCzgkURqDLAGwcfp8/l+uhF+/yL79oXJ3vtiB6qp6s5gHSWWlTb0UT+C0hdIslMexp+1o11SWBv25oyb7KFD+BQt2ZOj05E7QATmE0TELKTMHybrEDnWobWYN6a0xmyxjJfmrZfPH7QPnzwALaVNAvJBgGJEuWz06N2dvQ2ctuw3pyX71kIdGVNBfsmXgRxAgCDeIClstgJ2wVTCe4z+H0eHK6MUUk/M7phLosR3owTNPtIRqCSBGGrw4gJnEn2hAoFEPYa1IyxYNWZwelWJ+Dr179neVArqgGRUt5kGTqLLkAIeHV6PS/mRuY3xkR1bMp7M++syQJ8/C9W2Yz7bJe6VPq3Up96e/QNQJW6VABgJSYYa8c7DtNeVLLLvU6VZEskrRzfBrWpgtANHboj+7XeusBq1mVQvxeCMgEv0l5nnUxTZ1Rzw+oANuDJz697VqHJznDufJS66PTzBbxdv/oOd+yfYFS321slwGfcp84XADOSIjD61/aQjWkRM5x8gYCqs+7WjcZEidnyMfxzeJLS6pPq72ltpFsuIDU76uwpYLNKCGrbOO+mztppqZuQcmxbF8mcphOQ94VaLPUe1vPK9yHrtb1NHKUzTQLkUnYkeeGdv9fJ5o3JUGRokmCSyV0BeC+4PlPSwU3MGtglEuSlfVkZrwv7qi6pPPX65a3W81sisYJ5V53iGNhjW6CaBCcHLCd7gZLBso86+kHJI5s6fBXiv3G9KBf/2St3m/xXPww3U/fwbi//79uOz44jMI7AOALjCIwjMI7Af8sR+BlQNegdJLv+XPWj2h/V8/WHXOmqgKK4VwOZLp/tyKn4qNpXgpy7h4yRwWzHNwGXGjXpZwujFFmu7NbwzyPYupMIl/lSAVFZ3Av+71EYbOYolcnyenVTLanxAHezHV87fOI9OvAl5gSEeXwrAqYlwY/72IF52dzl/ZgkbRBQXry9aJu0oZkj9d0m+N1F0jnju61wFntYdlCbKKsqSNuijjMOxBqVEHBZMyo40SwpzIZBvTVePDezX4mQ0uAR1k9AukMLHOvA3NbvsiPFoJVxkgxuwHt3ClWaWi0pQpmESYlDMEBqExAqaAWS8boBZ2YOEH4Os2rwTz0mYPbg0XZ78snDNkO22lFtuzl73m4vvg+zGxYVkJVWHj3ID3Pa21eUu+/A5sqsOO/WEKaZbB7yODIi1SLE8zGo7VFtkS2FWe9Yj0S7ASPFpvqzskjlvhj+pJaS54bWLDFTKkaVwsa2Bgj+8Q9ftc+Pd9rLJbWosFmXMqdILWVPy0CpwCnQEmIKSTD7W18R/MNwpVUHY5YaUc55b2eC9BfwORW8sk4dZ4GdLVoKbTFnStavWD9+rxph/+0hE//k8QftGb1Xt5V2x1H2FpOl43Z8/Ao5MPJEgEPALZ/hd8GxXYPl3QNWlcOnDs91ZRKiri6/TF6U+de7NiMZWofUPEU2NMEzXKPi1TpmwUQ2SqKJcU0Kyde6TDKuPyQt7Ls6BUQ+gFU9pU3Mqy/qfYIYN1dVECDVwZTDF+axA9XcJ4b170d39UXUEspgy7V38sFftM37f8b6w8DrB9ohUdcbkAxw2bhmnJCs3wI4NVmLvD3te0yKyIg6WdxLZErnmBxNySzEvZufZ7Cp1kqr8AhIxY28S3l97ySJqbqzOLjB6x5zwKvSaM81OD+sZL48b5Iim3sfleTWtXh2BJD/BiC22V6+nFN/CXO/nCKB3YE1ZL0FgEpmyohWwqpwr2CRGcJ5OiXbfjqfHRKan9MCKGMoIK3PN3Gk6dFaEzE2vOptZ6yLnijRN6dDrWla2gx5iVxGgtRKEpS773BJViJkMG+yn7SsqGtEQJxL00QLn297L1tD1dy79jx/HpniAnq6p3sfXPF53nt9+xXPLZX8HnP3JmEjc/qapMf5TdWbeq/33qaBkgyrjG/JgEsavIz5120cgM/4f6TrAapZcLX+4qdQf5NK+vv/Bah6kfjw2AfgW/Mwfo0jMI7AOALjCIwjMI7A/78jQByz09Phxc6kVmtgusJvFmAVTvplnWcC3YSfJSGrelQfgyi46vAKCrqNXz4j16o7r18AtLAt/kigbqBiHSdBm5AsTo7Gnzxvjermz6TAfoqZdiuR/IyATACI71P+63cDKZlTK2zL+EUJsdCYfptuE+bs3b8pwd98HxBK75EJP9+cs2+kbdaabmqOBHs6A4zal3VOwLzYo3UOAM/a0mIyHDddPTUj0iynwNgU4yWfW8HYCUJ0DlaqOwEUpR2FjDCgVgfhbSTFCQA99i4b9ReZVt2FU0fbgaG7j+TXzWX5AqAMcol2qTGVhZshLU1QH+dV5L64/ApUZVnn21vtg08et/3HAmQBNdusj2Ngs6Ek1WmWgEp5acl905LGIDr1ssVCybRUOoJRjtNvZ7Ldn4F1DLMMJvkvweTAWtSyG+ZfWWrYIwFx+qN2kOoWBsYyTrAvk9Q6CvANtAlECbwNlO1vubGJ6+rZ2/blF39qn73Zbj+clTHSmrVzQ1ul8xvcQAWpMHvVogY3YNrTxPgn8wV4BbAqja25A3JzOnMk0Lu4lc41s+oGRGEVlaimFrBqgLcBsxtKdx3PDky25xvt8b2D9pSeq/cw4loIRBlUW3CcnbzmccTH2XfVOVMGbDtQP6vAqeZDmz6SqEmFY0Y7jyQtylSmlBDF2qUuUafZXrOoEVFqRDPeBXiqb63oS3R0EXDpeWcegnQEorxHUyal1fc+BSDtt+vn/4J0E4MtwU4OopJYxdo5hF7nvD9tcQaG3CSFGwsc/PL3bBzVwSZtaCbP/oYECS7JP/6OWlhBqiCxnIk3rmHHAL4bGielAkADpi4tH2pduU4FcLe6+873y/lXaS6/T6xdjaZeUyXf1w/etRnpcaayQK+PYZ0O5xTw39fzAFZte7X3CU+XydrGJS60r/9EouQyrWreHlmbirycFkkXl9Sr0svXSss1a+8G5t47V10NtVYgj7OW+oHUmvTO5j2SDYvB9HoS2Bej6fvjFByJ78ACF2iUHR0ONXWucRAulUX9r363d/QgEfaayjGkXrZAah62pIl0vABu6mM5Zv80RI7s3gJcCxVfKx/m8yIj5npZs/16SUIQAKwDsLJk2dUzTZWYV9uN1Z28zsNjE6DqIxA5ce73VqhixJTGNVawXvCsCRbv4+VtIFCtv0Eyspr8deTfV934bRyBcQTGERhHYByBcQTerxEgLLhfkU2+OkoqyFMMRBUn8ujZ/IpGE1bUcxVQVY1rrzHtdUIDkK19u1V1TRXSBjwSWxQrKhNaWXVrWYXHCXDqVVjQXQTKtJVIXapHKRtGe5lwq1WDqvRXaW3xqv4DqBFMemSJQStKjy3TDPlv8A/bKMmVsZwC3Hbu76Sk8oom9duaL/FaqiaVYsIs7uzbpoZaUxyAZ8p/CY6nOuIGKcheFICLtJeHrMSWADYuqTKjAtUCfTIhyvMS31nbao0i+4q0121lS/3JQB65n2DVjxmcP/1ZUB5QJSDNScqy2nrG48CISpmvINZPB3Rsba4ARLCpgKCDx/fb44/uw6bKTBWQvTn+E+cKaNHQydpUQWjht5xT5j1GNJ6jDEgP7MNWMf8ACYGmOMA5LSxSo98RaQ8oh7VWwMnVEPA0sEea+gRA9XUmyOp9QScxUtJ1t2S/yoGJdAGqv05N4vrypP3hj9+2z15O28tLDZOQYIZJ3aZOVRdWZYiatrheYbyQBN9af+y5cihrXgtBxPoTMG7DZM+nN22POlXb0Qxskisj9i5dRrsVp2fnTCYx1jmRChssK+ndXizou3q/fbB/QLsbnKw152L4lhcn7fL0FSTuGWMjuCs56gJW3BrWLR2bnT8AsDJgjzrjH2baMSswY/JFky7fq4txvzSrRDBjWbW9BSiV7QqCXTLWqPq7V5oPwWk3rHIbmWMfALzJ/T/HZOsl9aokMwJ6snrD6MYJuUtAPc5qb9VZ2kh+3d5kVyXEiqbkPwywJh/+bVQIN8//sd2cPOdJ22N1yjFOxBopUY9snXaYftesdaf2arZlFDtyPaaw2MwCr82VAvPA7dd1IRsrc1stkzwuAZ8AVqDazboCoGvB132mpNMFnvp6ztp27Gyj8yGg+IPUi7oWr9/+2K7e/EBt6hT5L5LzS2qjL/gOs7pG/iurf0WCxCSCeNB5Uzq+pmYzOYM7VtLPqiPwc5UL12F4P6gknCDTq2OtUVE3VxoSWWWwVbJe9yv7WtJw7xXushIzbqNDb+rdTUK5H94kEI2hUsAq8FBn7c7Ee/1r3lTL0L8Rdd+7FTwLYnN9Vv2sny87enFBLSr9VFeAU42g1siKV9Rqe1pKfS9Yf0LPXgyRdZHWMzxsT2NSMgkWrg32FKC6hjHVcb6SpK431QXOpWtMRlXGdQSq3mnHr3EExhEYR2AcgXEE3tcRIGx7aDSUIDD9Fq1TC9BM+MY/GLfu+luhV8kd1gAAIABJREFUg1lsw7fO4OTnkvFlN3kYWgvCqtF7BRBlUqSFkoynct9h++JCC6DBU2aL8vatYHYBSBU0ekRTmdVEuBXIWVvquwuillzYAFCwW/s18K/3+q/cigG6BFAeoQzpNpLf2U6xo7ZnoICxQChg4oYgWJipY+8Opkr2SV0AKGVUlfAGy9cIBvBVv8OqPSu21JYzPmeAbO1rgdkEfsovlQ3bn5XPjsy3g1y/WxfrMQWPijgyR8VeyZiCX4vp6C659uXs3WMyA4qkN7ds2aABCsAHxm9r4wLJ8jY9U59iFMWxTHUrZh+XP8bldxIjGsFAAf4UydrTx+HOuAuG+eAA175N6v80ohFG5aCqrs0guwf6pQrsoLTv507feBeTV51q5OTWZAp2BWlhVEMTVY2qbB31bzGFgbUJpAeoCpbXl2ftnz77pv3h9RQTpY12gpGSTKodFq8ArcvUpQozBan2uVSaXP1fbVN0ZS/JitsB9SRQuBS2YVPJS3BeBu+2RGI9aOYjHIuzqvWjBW48bleoPVlTg9qBqpJfZdqHuwft0b0H7f4ebY9g27cY24BvHFAvzt+0y3McTAFns/R11XDJuQOw5qGRU4HDODE7LZFUKwE3ryBoVaL5bk2We3E9obtvgKly2krB5OrVNztT41Wq02tklr5NkGgbIFgwTHAm+79ok93H7folbYsu3xTwESRnfRRAqbSQiRHnscBw7VsAUYmt3Co8yAVGTR/+j6kjvf7pH1s7weE3i6/W2o11nWEOBfEwaFl7nEfcb3f4XZMv1p1jLSAFdN5aTy2bOkP2KzjVUGmK0ZIOwILZnKTruLdQ6hLfu6RbjrcGIyrwbrpkr9OcbzS5BcQn00MMoD7lOY6TdXhD39z1j1/RnuYGMyVMvE6Q/QJaL5a77RJ2dbVifcVMyfyNyTjZVVYLYLNSWUp+vaf1YUsNMbsPG2r9t4oKEyuCzgKUgtT0PjWZ1hUPAW5Fd+c+I/sasGo7Gccuighf5u4MW5rl4Qnn9Nwv9a+49gpSrWfVICn1qZmOEkpnGB3H5C9L/r62tU1Hx/l0a2lJ+p1iMnV6gWiX9bTMdiQYlS1zLiYkV1xT8qSWdwzJDo/IvwFHt6fpiGpyUe8BvQnO0kPVGtSBOfVuzxyzdhDWc0jKfquOdfwaR2AcgXEExhEYR2Acgfd3BIhXDntYZmhR9Wnv2NKq+tRGCOFrBRLJbhudGOmULLgC3sGIKV0C2ZPCXKV+BVTLXEkYWSynexC2GjqWgVIFPEqLC9wkHK+2LwTf1p76Cb4jgRxBVnGvBG89KBN6BqDqmKs5B4AkAX3kwB0OpzaRMxDgCeZ4bXd7h/pCJHwEZOdK+AS/BLzbOzsxVTKmXWCWZDsaDaDmoJbtPRhXpYY9NE+taILAYqOnSnW7I2+koAnvrInrQWJXueX4lATD3NVXsalbgJgZn71lzVkNTtWj5tytXyxn4bhlKp0DgGwBXjcN2q11DNtGax57f8rMwaJuTlYwe42eqU/a3sNdSClALLLW2yXmPpeABN9rre1dmw4jalkswWdJ/6r3Jc8FeHfZr0zVBCAgkJZZdVQiO+0sbALbQco7XCxGxyVf7Cg4P0WeKMPn5/CBIetkVH1e519rVGX4YGfso3qLm25D4jnZB6hqikRA/E+fUaP6dqu9hsU6Wm8TINvSZIuA2J6qAAaYLetTl5gsecyuLEHsNccc0yNXvarQJA1oUQTAt4XMOjWCrjEApOMriySoTUCs8VElXwQJM4Glpla8VjJsDZcKZCrkvX9w0B7ff0D9K0kPZecCTRJFa+r2Tk8xslqdkh+wltj3wfCTcNCl+Q74sSuZc41q/HxBs0ClcGG34HFJZtJk7PhuvanXk/Levm58n2DW2s8Y80RSDeAQpIXig8lMYkBGk6vwA2pVT2AOX3/R2TQ/zRZIrkvmXjYtyRSBtPNb9xTdplMvndnmPdR4bmCe1AC+ty//S2uvMU+S3VQLbLlAAF0lb3QlnrB2N3Ql9hFHKdcp4FTJr62eZE1NlqRW1eSKP/MaAPV2ts/rtqrRYZxPt1WNyRWPJFPihZSBC1AqIOa4lWogoC+EM+cR9+kOwK3H3v+Y5NB+EiY3l+ft6sVX7eqcpAMmSm9ed9nv9W47PYdZvUilMUu57mRyiN6ZlAJf6zid69hESajVfO4dw8m4ypqn3QufrwrEeV3HZbfGO+1rIgvuUmzPI/mdLtfNeulANVcpn2WbmZ78KkBsrayMqr1U0au4fx653vkSwObezbi7L4FsyXxZI12OXDJlL9kyZlqdCERJPEYlw1+FczhSGFbBsvf6Za9ZNQ1qX1R7pyIUDih9C5tuv2zv67q5y6ZiwZS/RaXYYV1mJquPtpLfm4bhVxIx49c4AuMIjCMwjsA4AuMIvM8jQOiyb2jU/9j7zT/2fg3PGTgOLSQqFCggO9QmBlrxu7BR7tVm64qyZECGgK6CHCHBApFuIIwtaPh92iVuccQ1kAJs+H7jZuHxkqDadi+bPB/fYAPNfrSyqxX4Dswd7qlk3ZXzxj1XpiOAtkTHBodV8eT2sfkBBAA+AQtzg1qCvCW1VJqTBKhihjNL7dsG4BSmF0bGrP5ixwdAtRsoDWxHGA2BjuDFdjPuM6SkozZIkAU4Ml9KNYtBjRS490cttpSaXfYtGztFgntjXah7ECM62rYcEagG5cleWRcrqycotZ7M8QPg8NwUxnSK5BeYxr5u2oOnh8h+H1Nzy7Z7MrowEMdfsx9YKyTNkU7moaRT9qvzJ7KuvehN5tQTK8MZQatsqlLMCF47oHViitWpCUv64WfrzAC5pNzvmI8CSgEqAqXSOJahT1hVQIpAlYK+2zxImuAc2mb3kf7+NsH9Ekbyn//1S4DqtP2I9PKUVjRXN5rwwKDS0/IMoGp/1Vvm0bpVx1bl6DUAyYfBt62ClPH6T4C6DZiX5bTV0DRyR5lpXVaZC9cZQFSQai2p53wFwIrUmoDaXqkCVOd0D9m3ePGIIF1QNoP126dP7+P9PRjWWdtHAm6+4gbGaQVgvcQYak3ixJ63u9PL1MgWY6pE2GSEzL311si8ZWxTL1hJo0jNw7oWWAxe5cNjznRX0yegYK1nfSZvUPJTmerMjZJjgEkSBAACkyE7D1DSHrTVT7+nDQ11gCYVWJVX9Cdeb+wyRiQCGGfbsQjLpgBMWfzZxhlg/ZxjwrjMtf3BXyOd/QBzpn/N+ktdbJaC68o5F6gWSy2ru5G6VHMjXlxuyzHjFDzI061ftR5Vqe8GCR4dpyMF1lhJCbDuv2FdBaWCW3tFV3IpTGtPxNQCddzeJWKyjF2HndWPEiJSWrbbecLjWTlSA9Zu3jxvy1cvMVXawDBrq52c2UsVF2BqVc/ONO9yfXC3E0inTl6wJ1AtkOy9RJWIwNPXwpb2XqrBnXH59bouEzddenP/4XhVAXgtKf2O9DfIu+d42I+nkftMr39Pn9Q4OJcJnJ+TmmsTQILV3qtVI6TcZXnfmhrTqApi5KVpk62ISuo7XMe2rtE1WLCb+l23ZG0LLpe8//QtgJ7Xnc9V3IArOZiUR5x+L9s568TSjhOSFH43abnHGnMdW/BxCoyl2U2/o/hOvwYVj8+H6h2/xhEYR2AcgXEExhEYR+A9HgH+vh8Q1gyOn4Yag6S34GjBFEFeST3fZaqLuykqompUde7dSf9ShVnnkRB2x5UMkX682MlUn1FApu1eishQmCmrhNFNcuIVmAhO6xOKBc1zATDl/pt+okQuvldlnl8CSbfxq7gmP7eExTIVm2lPU4ee49GgpYOxOWAh/QQJ0hY79E5VyiqjteDYaB8jMNiBuZnOMVSCVZ0D7IpxqdqvcuiscYvBkmyX+46Lb5mihGEzouy2rIKiTZhaQUbVadbB21dToOum7k9ZasC35yNQNWjPp1UrFbcTqE5gUatNjTG8EuY1+wKkEujvHc7bo18+pr6WFMCCbXcAPJe6/P4UUyQBxI0MsgYzgh4LArvcOJLfsNCdxvUgA1IF49YUVnuPqmvu9FSFxrVmIkEt0JpTTDBeEkqZu2KNRYwGvBW0xsFT+alASYktAfMGBixh91YY7gBaBXUbsw9w/f2zAqpIVH/3+2+oUd1qPyyRXiKtvAQ8oQkl6aEcGBdgfvfcrgGsKw5mzrlGDpxBnRTDaWsgjsn5mzGuV0iOPbSpiYUAT8CqzLdsvX1JTXyknYeyS0+mJLs7sKAzgJUy7t0FLC7B+ylyyDWg+CYmV5o1Tdv9/Z326GC33WOdCVhlUa/X5zDEZ8gnTyASj5ICmsuaW6sd3W/pGPxXsmDXCOshIMdXKu2UNI74LnmHGtMyZaoAv9ZwgVTdkEVNAnOZ101A4o2MatqI+Llw0YdPSBactvXbH9J7dn2935aTw3ZNzeja/p0CnTDq1XN2kzWp2H++cQJYx5jq2adIiOmH+vqPtKL5uq4FgUXpw2v9hEmv62miuVdPdFg/Da3JyXBOM8BnZ/oCPAWkrkGdfm1RM/TzlWVNT1WSZG7HzyofrKt03WfN5pO8QDMiHEolzkrmW4eW9TqAVdesYBymdrL7MS+y/h234zft4vk3bXUBKwhgPz6BTT2d4f47pcfqdlogXbHuNsPq1rhfa66k+ZUjxn41WRtY0QgJ1KI7P64ufvYIrVsPuxoGvMYt8vOw/AVm41IcoMpzAl5bIVlikFP0OdnYUjakFlXnYd/nJ0XmXPf/SICT8OBnAWgYZVGzwLYYWLfpt67cP6/droPXGJWZbGPb9Rn9ValZ9TNWbLMk6bL02sozBa7XrBeNlGRSj61J7Qkg7+MOmID3iFf0fq+7Zd0JZVfTH/Znf89qQY1f4wiMIzCOwDgC4wiMI/A+jgB/4fcS1tbXENreCVr7s9Xz704fF8mV23SmNYC0fheuujeaE/SgoYIdO6cGygoQEvQACNKIw20xm4nEWLBAEM+/wblX4CagFfxqjuQnFGSuvq4Gj9vsqQJj3YOH0N1tKgCVodWISafVKVn5Ml3qda1hNuV6AQfWt/lFMLy3j3OoANeaQ+tVCXx3AHg7tKqxnlQWagoTK8gMk+r7jDq7GVKB0mIhZDG20ou0gwqltIIatvG9m+hMy3VWVrTAtQBpyvMlRZVBrfpD2TMDwsTQGXMZMYGQgapiwgKqgqfppq1FqHWkFc/u7qQ9/sWjtgtYlfic7GpY9BMgVfMaAs9InNW7GtRnZ2GnEhYb8KrBDYPqebhUPI5qLRIGTxOgmPlEhOpg9CSFAyO7MSDUCvgDQsPQygYJVCrkTICsMU+QgchJsyRYu5i08AC8NVxn8xDAGiAvAE5d+mv927/84Zv2zz9t0v5iu51fwcrL8tGGxvrUM4Grkl9HStbOdWBCQkbVI1W2S4JgQd0w+YmsDY9HGbWHY6/HjC1jKvuZOr2MUbFhYbjTcoa5sA8qe53xfR/NteD3GMYXnBrTpjBIBPMl5cR/m/HfA8D98j5tgw4X/A6zy2fdwBxfL2VXj/l+Ws7CgkCBtGvK9eDSyxgKJu1L6fr2u8/3ce5rTGCTdSMIlKHNdQRbpvw5p1DU6gaMacyhNKzS2Rg2U/Ct2mBr74N2/OMP7fRM9+Q9EhyqFUqG6jWT2ljGLX1nvRPYL5jbxZOn1EbTmHb9+p/b5ukfAvozsJF7O9Z1D4rkOxkfAVklvKIqEKSaGADM37rDyGHdzt6pyntVQPgdZjV9VU1EmVzxdxhYHzKvnndAatWUZ306IjkGE0Z178i6y8LscCjy6DKbyv3Q88VQSXbYTMbNGeZYP3zT1icnjOeivT3ZhlndxFhpDkAjcdJ7qgpUo08RSAZM9kuGJ1wTmg51AQMg0J+rXtsvjy2nnORWsaw9C5ZrO5eQMt4B9+dngbWlAe/Wat4bR2DWIJ+ZljYyoFVPkHUt6L3CrTdAVmDLd5NwtUwKJNcxlLw47Xpsl+RqkJn3sxkjQbCLy23jBoyc/xyZ/gUgVZga4zyTLK5W7gf+DSBN045hVF2fuX/natVyDEb1lvG9A6rl3GzzmnL7HWW/tXjHr3EExhEYR2AcgXEE3u8RIFxbEFn8HIRWAF1y3gp8B6hZWWvZDbPygKswRwKYbr7S4V84xSS5B/mVMFCTJFiE2HYi0U01KgA0oQWMX/Ya66O8t1rUGJy4H7PoN+0QaaF78TiEmtY7+U9Zr2G5gBaxboKc8LwJwo2PSj5slt5g1+2H/VjfOiPI9dgEmW4jQDx8cNhm1KXKXBjMyW4ewLLOqHNLn1NqRzeV9sp8Wq/VjzPVtr1NQ4Cp8l7byxDIG1CnNU3ko314HenQxBV4Bhj198UcR6AbFs89CxRqTO9MSwzudPrFCdUa1fTcVJrKc9Y03gJiZ8iHn/7yYXvw7H623UQCvDE7oivJN0wfgZ2IS7Bt4B8WqthRo97qK5rBzO9h2CMtNqiXmax1kjUT9OzGd3Rv5qrWTX3Po6+LMpApZm9AA9UrklnyMyL5RWooM5OfmXFkgliVpm7SiPwGVmYCUN3Y/Sjr8QpQ9X9/9nX7LwDVk7WGSbSlQf7rQ6B6zu/XtquBrbuA8TKYNzkg6BCS6Mrq/O4j7xYoFssHK804VncPkg7U8m4DVEPmqQ5wLNgs/Sy9mmQdZYUi88QtGHDwGAOrCXLgo9NTsE3VH66t7dPgRvmt7s3sxPVxj96tjw8W7cHBXrtH7949EDNcd4DjGtOlS5yC1+f07YRRnuQ9rEGlyJmLuu4EsDOeg/xPPa2CekFYXduFjir3IItn0sDaR68tWTVrglU9VHsasgEQmGW6tYUkMwwf440quR1hlHOrKRDHLxhV7SBIneaeUCxsklisq/0nv2RMkWK/+de2cfYNx/eamumSGN8iMc5acv2QNMhSysnkRlKPKDFg0R0rEkZpRxPHaSdRN22SZGZsYqak628ZKCk/8LW4AM8w3YFxDePca609fvefNZ3PG+5bHUEOiK8nvgR29k7d6NJYNPTUSH+SY7+F0b969aKt3vwEOEX6ewKTerIJKNP9l8QJzOolLsAmR4Z+qcWsUrsMsLOuM268gNOqU2VNwlKn7jNJibp3JEnl/W041H5sYYAzhoLMYoOrTZTD5ziVRsba0mym1FfGlC01kkuiIQC4VoprY0WdaXqj6gTM9yhCeG+Yc7fTsVkmmD6pA0Or23fJlDFFgkW9og2OP8efgOOyp+oJ61hG1bpUgWpci1mH2uiZrrwApAL700PVvwRen15yugRfWrLA6/nbpKIjf4usnz3h+9AGqS6Hd2to+H38Po7AOALjCIwjMI7AOALvwwj8DKgarA1RT3GWBTAKqFrlWbIqMtzIZzeQURoY1HusVzLIM7gJRMx7IuvMa5XxLuuk4nd20iZGSbHC4/pnXRxeuj2A61KwMDOKj2EXO8vhfqqfawHa4kdx7+W4ZFc1FhLYhllSkpqj2WiXBLlm6WMPxWdr+iK7GuMlzZYC0HB5hfHZv4fZEEDFoFzjkp1dRMsAWrdRXiirakBnranAVjApu1PAcoiyC6iGGU1dp+xsmU4Z2BUmHYCogKekewVUAUT8HNY1tazW3dbPAXKJUGX6rIXkZ+SRU3txdsZ1k9Y0SoQnANgDGLoPP33KOcjuAopmsIPrbyC8XqcudQOgHXwpmDbIDwit80lY64EKljP+BRhsaGl7l4qAKxTM4IWJ8RT6GsjvBsrOY5fyZh++3+eqL2q1sZFplj0L1cN3As60pVH2q8svgansnmY/SoBlbAh4J9vP0iqkZJQ37e9x/f3dC5gXJJbnt7uwNrQJgVk9WWPpEwOlhSLadrYk2ZGy0qoDzsLkREwQ7CHTXVBTav2p8tWFLVEYJKWOxukQ6XFdHtI4CeplpjzeLr1eIelcEZzf295sD1g/57BtV/YE9cz5zEvakrgOlB6n56igU1Kbo7M2dgboksV/dG+/PT7czTFtJzdkL0pWMpLgS3qOXtPqQ2BYIER2WICguRMJIUByAVUTGUpau4i/Mjh3KQQlv4K3jLXg2YFIPatJn2IQrRXdAoDrlry6OaBe9WE7e/syRjq28/H8oxng3GIc1V2SNd558AFzxOef/PRdO6d/7M7mKdfTOePCOt1kXgHgAY5ZiLWGKuEhIiqgpdxXEJItSBiZYIlMPckhFQB+dwCR+FJHq3lSrV2TL6gDAK6bW4JVHINlWgXuJik6AKz71vDZBY7jZJzkSV/ajlNv87Nh7WaWLSoFW9VsUA+rmdQZsuhX37aL4yV1qbDogNXTU4AqDtTLJYkT+qrewl5XvqD0Jo5Z6kNl5mXZZWdJdOgIXP1V6y58x/RyPQWGJtngmign8bt+toLYDFSdQ57P3NRQOleeVSWBzMCQqLDeVdMmW2t1kOn73Oaa687va9hVxzTGbsynz2UclYBT3y9b6vuVGCsTTiua02pv4zkVciY5eXbR3i6pw47pXiU4PLLwppyb4PWC+7XGSZesOXnXgt0C1UpEIhzOuai5KdGw52TbGtQWo/y3X0Pjt3EExhEYR2AcgXEE3t8RINzY7pHZwKoOoKOMisrmX5marGVJeottNTAYZFa+UgHj0IomgV1vyG4gMfClsp4FYsvB1y+Z02tr5wiMdwJVC8SYWa891rENwYqGTDKn1YZGP+Ly/43RUGBb1WcpNk7jGw5PIKqDsLKxKSDJdwhU3XcBYM5Q1mdvr23uC9wAsYsClTMAyyGGN6mZ1eAF5nHCcwZcsiG2qSmgOjj2qr8r2B7HYfSX6XVJ8K7JkjGjgVvYVcFu6s0KMPmVWrMY43hYVZu6ZS9Vic8AiJLybaR/qjWAAlTkoLB+qZ/kk7cwsZEgtZb22a+ewBDb5xOQmiF/SfD6XVS8blT9J2WiZKRMHnQm0fg4OuEKpK3pK/DqfAyMe4WKpdV0DAbZeJ1LrSFDYoPqhMb995I4V2/PUJUdlMiGCLQASb2fZxi+9Eut1jQ6/iqHVY4qgzXZ+yWGNh/yPiyjYG7+Dkb19y9bO10jtby1N67s6aQdrWBrAFnXMPOXGNosqVe1j+WWjJZH5bzIRnLOOi7vwapu2AZIaXrqRkt+mWCe53cWBeav+lw7L2vMZa7Yh6xtJMz8e3xgamSjvTk+Se1pXIyZpxX7cX0KSiOZZN9T2NqSP8vMypqhGOCzDwG7sqsPDvbbIUZec9ZURtB2PYD2a1yC1zggrxmntQCeXWi6lXpmpzmz5nXh8Bbbqi/RMFupc5TBiw612LqJTG+kuzDZYVgZd45tdQ3oWgH65gAzkz+0ZXGdXnNteN6uwAAZPkN5/CHuxiYkzl9/h0nUW46C6xxmdnfzqB3A7u/vcg5nz2PQo9lTZPyhq+u6rPwZP3sumiolY6NREmvQ9Zo1arLD51n0GijNcfoNUHVta55kmxoAbCTBSoM1XmIE3Y/rvN8Dss6zaAvcZQ0K9gL4CuwlHyOAtb4zX1wTuhhPkf86hjCT65++bedvXgeYnp1vAVRhVs/o5QuruoLpdzmnU5D1o16xfqgJE6fBtjO2hdHcqCcT6gJxPLx3FDi1fj45qp4xcdu66jzkzg2zL8FiZrpfx0mocZxJDpoEEEQCUq+SaOhjkaRMAde4AOvMC7PqNq5pr5EJiZTIfz0M+6MKVAGySsNt97W+IKlxgnES7XocV9/rPfCK+t2zoxPku/r62iqJezzGZpaAVEdV/3IAUPn50ns2a1BDJY31Uqeb/8u5njMi3sS6mZ5Jmv5uZcCVSB2/xhEYR2AcgXEExhEYR+B9HYHOqBqgCDxkTYefYSYD04pmEi4WUO1sSyqGNK8wqy1TWq0+ElAZpAculftiXgM2TgCImh0VfCwZKf6m+WfwMwc5ybTOeX8YBkNe3SyzZSP0MLO+DpQVXBrQLm5lUedtN0C6DJMqnHF/vrPXj/L9iiDXPe3CfOgYbIBmwOXxuC9lyfs7mLwAAtx29yF73odJxYxl13q3EH0ciSZHgAePTGw2BbRauygbajuZLYJfgatOln4FCCtbFGyy7ygG7bKha6z1qzzSd7UzljHFIYg2IDPwrZ6qDi/PB+wpz5PJMNIVWCH9HUyUUp9arWqM0z/46Fl79vE+YAfmkeO6vYFtWH+OXJaEw1ynXvYmS8w5BrAGvTq2ncUJE2zQ67nmILrRTGdMM+OhdGruA/l67mNwcvWZBM79Nc2A+nM1qD+XBtfgyOwJwtMKJGCMc+V7nH4xU9JEqepXL9vmwZ/Bqn6YOtnz81X7h8++aH+kj+qLFW1DWHO68J7GVMnkBKzWNWDBQDzy25JdapIUkBAkB+POnBzssqY6OJ0DiqqDkBJX5hzQv4Ou1uB/ZQ1ecFIZ1CxloGTKOH5rXZ/d3w1IPTrB/RaG092sYUVTw6n0lrGJXZkGTRK7AUiyT8WaVy2qzDlGRMiAD+nhew/A+ujwIHL0OYx9EheMxfICP9TT47RZWgFeZVNVAXj1uqICfGRVa1rTvkbJtHkGQaIA3PlMD9tIRx0UGCwZWq69yyVM8BXmQFx3AuptEiErGMQliYA113Yx8V4nGEnt7bbDhw+pYz1tb17+yDkzX5zH9sZ529+4bAebb9s+NdT36Oe7efq7XKkl1+8ycn8SIPakSFrouDp5T8yUdPIFdCrdDlTRmdqWNQLSSH9tVVNO1jKqSn43aGWU9jR5juO1JY4rt7eVqjXcAWiY/XLFHVqu1Lbe4/huWxjXfhILXPPbv2R/fAagbQXTfPbiexInrMkzjLxIkhwf01sVsLqWyXc2LP21hpN7SqmIK7FlUiCOuSY8IjCofswqHZSSD0663hdyb5Zp9r9cgpXISjIstaEmddgPk22pwiQ1qjllEXH2FdY29aXdRCkKA+Yhta3VS3V9CWAEiMbwjfWScgTuddkZnyt7enlhwqRqkrcWuGpzHaxOaBeDdPk2zuauudt2/PqinSBdv4hpkv2BvQcDbBlryzZWMqjVCTLfAAAgAElEQVSsE++fJisv+TltaRgwPNlzt6F6lU/hXhZ1j3d+17eO8taamyAS8JJASaJ1/BpHYByBcQTGERhHYByB93EERF2JNApsVHa6eLveD/Muqhly9QPzWsxYSYMr01/vHf7v+91vAR+/bDDj/2U/BaR+Sgm2ZE9lruB3ARbWr1aFVLEbBXAI6gA4lwROMq7GY4rGhL0C1YE9FT5W2CJQlqsd5MhKIA3AMXHCnXTLekYCIUHqFp9pYDYloF+kfo2RoE5w7zFCYkxtDrYBerCtFcwFJqa3qLWnkf8ShE35WblbWpbIDFEXWrK7ChrD6saESWah6rdSq2o7FN+rQUlIrWJlY1gSkkUA46jVOFdoCsgEqCZM1MnTGlXY1Zj3AHZiesO03n+4355+/AHmNap6ZTUITFffsg3s1e5OBfLuPAF9ySQ3lOTGQEh2VvaoM1pxxK21UevD3wdW9d3sB9gk0B++1zjUc52l6ksp8uWilfr6cbsu7fXzIxXmPYPkN3JfAB6PW4GqvwOItg7/EhDyMLju/Hzd/q9//ap9cTRrb9f7yH6ZN9jTCwDp5Y09eudVtwqbWkyWRlC1ppVed84MQyXWqK2JsqAxo6LRacY1R1pmQZn/OB4LTAu0pLtOFkmtvMeH1JjChn774m36Uob9dl16zoBVGaYE2V6JUZ6XwVIAUmdU0yqGk5NAXLCuFsytP+9RQy1oPdjda7sCVuulXZtsfwX7LGi9QlJrLesVY5b6x2CwzpgGZJWcNKZhggDXm2edE+mJKgGsVxvJgsslgB9QumRMZVpNyqxo/3NxWSJoa21lcmf0Jt5aLKjNPINJRKJMOyFl0zK8ypS3AaqHk7ft4RYP1unu6l8w9jqO03b16E2OpstuTST1+47X8JS5B3DdAD4nsKfVLkkK2fUq08o1HGOlMlCaCFZzrVqHbrsafzeZZC/WrgSpguOfrcNcXP3RgepdrWrgYe/x6xJ2zYqZqJWePSpTJYyCzl88bxensIIA0yX1vCcns/bm7ZwEgvfGAq/eC65NfrkqMjf9vsf6uFJOay0paytmbNYR91rRicef5Bjv7FUb9lSNAiN5I2XDAEXawQhGY9qG8iM4dkg+2gZIEJrWNLxFwyRZ1V4n7+lrenSNSkGjpdTQsn3qZJWrV7YpzO+S3qjKgIPhBdq82fVin9bkvNjn1ZLjoTXTGUmUYyTw9kvVOCl/BXifhnmCc93iqVyNX8AyvVdlVHkPDGy3tuIMTIJWLSpFHzyY68yfZR+6Cut+YI/V0VipL+rx2zgC4wiMIzCOwDgC790ICM+G/Hr+5Few5nejHwMBoyd/FnAKPAUo/iyqGoBKSRw7L8RrSq6UCCMP5NGroeSpsn9z37vsQ6jqvxJ7yY7CTHpEsp9KMJMdd29sYX1nQpGCoYJZfwvYNaDlVdnVQhoViFvbFedfjZSs5+Q3JcP244srZTYWlPkK4c5ir20jr5R12H+wC8BDJsp29w/uw0jSA1EGBQAhQxBACmsQYxFBDr8rEZblSG/U4LM+tAa4SnkFt2KDDnY1ZDLQVFJata/V3zUzEOkv+yPALtkhQaDSvjj8Ot7F+tg3NSCV89siwJsgHTVW39nbap/+9qO2wO13Rh/QLab5ZvmK4/+8zfb5hPlemSbZcxKDm0gmAQObP2ux4/6rdGzgtI04nUPriCuo143Ur/q1zlcWpp4bTHGcxc4QxuwlLwc4SysVEHMHZapT2wrwrU2VUdU8yZ6pBKcCuPT1tKcqjL5M4AFAdYJJDmN0SVD9n//4XfvqaBuHXxisFYCAesDTJTWp9lPl2Fcwf9avxsQmyRN7qtbnT2Qg3UoWkrG/CpDjd92Tt6hsZb41XConoqpz3NoyzaJbq/WhNXd+2Xro44c77QQ26oc3xxgblcxZpnXCea81EHI0rfXjfdusuwVr5JL1JYtpAO91YAKi+i/dIjfmwVyWq3P10p1yfPYC3lns4i68jUTY1kmI7JnTrDcW3JJ+s2eXp7Be1Xs2LWci1XUuuTKVJAtcVDMo/QU1IRooAysedJ+FOUahixHQjW7JuiQzN5eM6TUsZpxwA3QB0Pf3c+d49fo108uccYlcWPtqPW7WR5mC7QFUP5x83T784F57tPVdu6JdzTymSJVkKthe9yKZ8VwsSpGVvJJEqOSK9adKgFnHkR24XH0Ndi39UwWtveWS31V3KANmzU+UAAtUs3idZ94fJM9VmCyQAD6/Zj5qfcvyenFryMVZOiiuxciV+bw5rGoH+qvXL9rZqzeMOcoRhuEUNvX1GxIlAFfXis7PEJ5Jt1kaUGKJnpTThRdgFyG/+1Y6G+fdnmRIyytVGSXLt5/p8oI1E/UFx8e+lKEvLzHc4nisE7b91F3P7Oi+dZRGISAAtUUO+7/qcmYZ3Nw3kfsq542pE+cah+q8VoBUFjbbsMa9zQU0ewWrKuDkri69ptmO4z5FUXABQC2Jb133XjepQIVFjWeArDyvh1nl1RPAZvGjKzjUEz7WMhFLHrw/+m4lvoJUE4zOkQC130P6/aiOaPwaR2AcgXEExhEYR2AcgfdtBCKerWq3qvupjP5QR2q4KcioCreK2OqrwqkyRxp+q+0EsYYWBtrUgXXTo9oaMJna0goAZVWNEQWR7q8a2BQILsOMMlDSEfKK3630s77UjQWq5SJsUFuAUwBc3pAGk+4XcyYYr8BYJcTWieYI65jZWwJMg7AFzMweUspN5WwcwsEjQKu9U4XaSGQ3CfzzNhGFrIMuubI0sqIxPio5nNLfyOIKVySgk12wzmpOUD3UQyYA7tLfmfvqzr9hUINzghADhAK8CeoEUROAavp2hn6Voao2KHH6BUht0pLGmsYnnzzBwOYQsLQipjdwPcHg9+u2tX8Gm2pwz9xY32c7GoL2cu/1s3qyotdt1kk4anU8qUVOQF+sV62L4Uvw5nH14w/wqeC+HjJUBpL9986aBpT6XECskthqQ3ErmEoPT4JRWMGAU+pTZVRv8p2AFJZ0896fM2e0SGGpnsEg/d0fvm9/eLvNmqEdzZoaQQDrOY8zJKty6Ab/axjB6/TKxE+XnxNky07ltIAOmssADnXmnTI3LAWAqkRejZH7uOJ18eOc5IA9a5Uey7o7BoIFAePj+zvtu5/OkOKauDEJ4fyVo+614Ns5ZB9KfmN2JEhiP4LL6s8qGGU8UpjIVPFZc42deF43YRlaH1uy8n3O5siSF/w+hSlfsG63eSwAsvNuPCQLf80YysBd0DbkGiB6haRax2TnaAVYEaw6XUpQNznWxYR0ES9frBwTUYr1vtb4VjIiAE7gxOeumc9TzHKsl7XG1/G4Yl4FJpPUugo9Nalat2fTb9qnDybto0PchJ//nxlr2dNq11SyZCel2DsZUa8tJtoeqp5PQKh1qD7KUMgEjBLftqBOFbB6q0GY+/AaDbAtY6UNmVbb2gyGSn2NV3LGcwwaS3IkDr+u0jDOPiVglO0XhDle5Zy8MaNV0vQw26+Pj9vR8xft/AiYBTC9wnn69Gzejo6oj16Vo/aa8bu59poqBYv7FSwK6iPT5pHfPR4PRUMikzMwrNa7q8wQ0MaASUY19xQd2TX3gpkEXKbGvdfRD9ejYD/MJ++JMy/1pMp20zPVGuwkyCwNLyOkOp5K7aUEod/vPB5lvysY9Sv2FYY3igwBLCyrx9ZNoc6OkKXjXO3aNtGjjDf1pnyQJR1KdovDZw2y5pT85nlePwGQWs9abc+qZU39bXLN9mRG/n75XCXK+g2733t+dpsafxxHYByBcQTGERhHYByB92IEiCt2C1lYlxQmrGTABVoHkOK5GL0JSkpKVVYdVr4Jagu2Fus6bDPUppaMOPska76gmjTb899hsuCwCtZXBtIWkHRbAWdkuWFcCaC6Mc0MoLotSA2ba1xG3StgY4vfPYpqWeP5KD+jb6p75bXDjb249l7Y4oN/wlpdhxN4ERjvIJ+c48x6S7A1oy51/xGuvwSwC4DcDGfcLWSWMQLpDqAyoHHiNUbyiANYS7YXllTAmgBYdWW5WCofHhiTALGcgHJOjlKk4lcC9AGgemwyi8WgBbAAeAU6d6Cng9TNDlIRGbYHTx61Dz5+CmAFHM+VA0P8nHzNMb1si4fMEeeSAF03VIFqAEyf3xzzwKAmNO+zLYtSst/6KqOpel8OnEexUYVgC5iWO3GN0W0cfmXE3GV39428cgCySv9kUwmuDbRtnYOjre1obmGvdPgNYM1zglSPbtEmh79lwAGq1qIi/f3Pv/9T+5L+lXLwR5jZXFCTqsvv6RqJ6lWxdDY1UgpsusJA2tPMfPJKkh0BnQb7N22BqVZaxDCQst/O9TJ9UA3anWddgEvC6JdBvTWvHz7aZ8w32lfPT8I8Rx4cGa0gxxFccoTIgXl/iHlH26Wb1WkCQvdfr54+jsy1kt9qUVRXoGZHvm7LnLD7HXALYG4AWDOYM8pkOb5Z28VBWGn7jMec5MSm6zGtRmRIBS2AFd6ztMUKSYElJjgrxtpkgcBa0HNxWS18NE7ye5JCYVKL3V3B4J0Bfi+V1seUiWPWRMz+qyZcYJI1abLWWnbu0dZP7deHJ+0vfsG94Lv/I+1n0mpmyPT4PdLekr5mbbp+Yvwlk2piyEERxAokHUzrT2FLpwBVlQOC2sjYVS2YoCmgOgHAVpuaGoO6FziExRgqh+6Fy/n+bn4dfgeaZ9Kixe14zhJc1BqTxTOOA2CKHPbk++ft9NURQNXSAVUZWzDNGCu95fNIFF3bVxo20/p9P2FtKxrBr5JagWL6m/oZxZzWZ4lUld8yb8qDMSdae23wetaw48JXJLsmGtJCy6Sfd++69/bVFkZUkHt5an2z8u46H/dR7Wg0baut4/BrIi9rvsCqJkormNyA1FzjxdA6INe2tWEteKnLna5Ol1x/gNd+L9cgyXP2TrJkfSnvtUo17WsCSgdrpKvAVPutyr4OCdVb5OMpUUii08fAwPv5VcYy+CT0m9D4bRyBcQTGERhHYByBcQTeoxEgtJmHOqkOdYa+A0CtYLi+CkT9126vPjPUtLqtYLTYUIOGAjGxiOF7AVC/ypVX9hQQaC2qEl1Zpki5KkRfELS5fQUqZY0hC2qAI/C0jrVcfiv7bhfUBfxs2FkCF2VlAkOPxXY1B5P9yH0joTWASthkIFoy5ClB+/Y9GBgYKvHVLj9v0wpEJsK61fk2wa0IobdtMWBMParBosGhrr0Gralhq/OU4Up/1IDWkgQnGaBTbTdNGWpArU/dkh1LACjzU6xE9UosEBegmr0LSgA4aedivZgPHH4BqoKb3b0pLr+/QPoLgMcwSaZvff6KYPcl5lDUFKKQTY2e5knKHsMo9XlMz8k+h8ldDKC0ZMgFVOso3jGsnu1w3gaqlcgIY3NXm+omjngxKbWsjF6VTBawq0i/WhRVfScvAUaVjk7CrMLsCE5XZ3wnQLVeWFYL4DG59+8Y8F3Wx4R6yGX7h99/0b4+3mln13u0pOlS35vt9FU9AwiYEhHErgGqYVVdX1167XjbDzSSxPSyRMq6bU9VDbNkzp1XAYTOvrwsw+bzlkYCClNvl/dstV8/vddenyzbj2/Ocz4SSSY7gjMYC0TJVesamXfVe8uUR9KuDJI51RQrrV4cF110XQdJVAgMO3iSfUUOnprFgE6TNlXP7PsXsO5zji1sf1BHB3zCBNcawC1Mo+DMGtBMac2p5+madUSWutkCQmQHTzAJWq3LOTbJBx1iBS3WRfLdxJLmTLoL53gFp85xerTaOgfgykPn34+3X7a//TWA8sXft42LFxyPx1Kgc2BCvZeE2Q/gZD8mVzRISkspjlXpr+OYuk1fc41zT6BvatViq4AoqXBTEpw6VZ6PpLjOu65dx0ZG0EEw2VZJgrqdyA5XPW9+vlMCZAhYr6xREhgbs6d81iFr9bqd01P16McfAf2b6Z+6pk3SGjb11SuTJvX5YWK97piAMrPubWpYKJYbKLm9UYt8dz/4WX0or68Aqm6Tns39vuTxrTAWc040NpJlTf1oIfGwmtXGyHNjHzD+YVVzDpVs0kAq7WvczmExxZJ7UyXlBLLrS9YEgDiJk7RZcq26X14jaSTIvibh4XBeheFV4st7SGBopGQrGkddd99zWsv4nNtqpiSrmiuFNWRbMf0JqvHYUPpQ2YGqVx0SYr3MIAk153SQbDuf49c4AuMIjCMwjsA4AuMIvE8jcAdU64+6IKX+0FctU2fH7mS/JZytgM7obqjp8jdZuXfvLwdh4aRhhyLe3vbEgCaQ11DdYLS2CocX4IjbqiyZdVcDu9WBkSEKfFAqX2Va/VRBp6yu/zy6QfqbPqpEVbsb222f2jFfk4V1/7Y+8LMFuNaGzfYXbY5p0gQXV2W7ezCoM+v7+HmKU6ayuQrwlBYaJMJS0SIkgb0sG3awAan1RALCDA1HqIPvVurJOLfI6SrolQ0xqEyNWTmQ5LtgaJATZ5QNEH1NyW+COgJP5L3KPWXBJrrBbgJUASNTjHaefvIU2fI+zJlsqqzKW9pkfNtme7dt7yn70bpWKWSCdIN8wWo5I6d/KqC1ZqgSDGFUDc4j6+4g1cNNIO+7hmSG2zknA4s6gE+3830CGk+8gHdJKmVY/a/AqfWHBfZ5TVlsnH37axooUVsZdjWtaqo+bmNrP9LfG0xydPc9xmH2H//wOTWqu7SjOSC4ncHW4ChK/fIZQPWE3qWDgdKa+sqAOj5yxrjEgTfS5Uo2pM0Lv8p4a1Qku+nRyrQHqDO39b3aFAli0w6GOXl8f689e7DT/vgdbJpsk3LewEfHzvWPLJbz35QJVeLrKUcKzfORl7pufI11KoseNl1TnJJquhZmvOY6F/huZX2w/gNoZPEF1rJopKKoYd6ZAhpdfyZLnL/Id2Wvat5ko73is3adARMDHlPGv6TYS9k73mdfWtnpsOUc+4yHNb6WN17BoK1h8TT8ki2eKk1WwWCf1UiOBV0CmXp9j16qT6fft//hN1yDF39qt6/+BcxpzSHHNYDOFD52cB0qmg+y95LyXoEmaz9JJpNBvR1Ng1GN86+scepXBaiwqAG31q96Dci09jZckUYMjFy/hYet8/SzSGuNOl7debvk6pXokFndgJG+Req6sYH0l96+FH+jZDhpb7//mjpVwNYFtdFKfhnvN2+oXcYNWGba604XYhMfVwDZGBv1nryaKcU1N+CvEmMBhVUfEMZyfW7tKNeXa88EV8AnIFM2UwwPpR5zNq/o1OkKhpl7fcxkUL1rcl0IVq1pvQGs5ot9ycpqiHSbtVisbphU2xSdIeONSsBDyqrJNZH+07a7AfiuAKvnGChl7XPMsq0rZOBpjePVw9u8Z5/dUkPNIzX6PKnDe+7huadzjoBU3+Wd29Tl4OyrF0LVptbfL6tZ3yk7fn4P6nM6fhtHYByBcQTGERhHYByB92YECBM0Uyqw8a42taRb7xwTB2at7Izqq4LHamdT0LNC3AI4g0S05HLCVCtQfxasJ7woQyPhoxBXuCrLuitQ7Z+TGtRIwQx4NY6x1YYywKqqFdAa1lv/qsTXILyqbQnMqWm7h+S3uFeY0k16aupQSTDjfhH1Eu8CVwGqE+VxtiAJEwns5fmpTpnWe/Go+NTaMQNlGGGAqgyokZbSQ5knmTFB60zjEoMygs1N2YcwL3wHKPgWj0HDpk3lePmMYkv8KklwnVfOrUt+ZU4LqBD8G5h31mKTfpQTzZRg1B49e9ieUZtKOSIg1YCPIBGQOqE+dechwOYhn4OhipJHAeqt9bsGyVWYGWCQGtT8UnLIdz9b91arpNbL8FoxqAnWB8ya9jPFrJfTldt2F98Es/0tAaqCwQ5eDTrT6oN9yqJCL23EqZYHLWlucbANCxv5I981spneR/r7a/a5CEh7e3Lcfvf55+2zN/fa8foA5maHveK0Sr3qCS6r57CAK2Wryn4BEnFHBYikrVASCQbjyQ5wmBU0m2gQ8KWM2Od5XWnvkKhwc+tLZcYFYRpc/ebZvazsz58f371X6e/adcI+LBsWmMclNyAOniiGQ8p1daIWfMpGkmCJdFZ5rcypbrARWcaFOIwXx6kTsPMIRiyzIveh662tPxjjPYEqH2qSJeAiUtY+l1xT1sW6DJMz8Tq1FYhSVkCFbsBO+QWmVOeaU8VFGcAj8239Jusm7XGUfbK200vWOkeTKrD98wkthExCWM9oD1xBDmBIUL5DkuXJ9Hn7nz66bvdnyPKpU91KK5aBHS2m0XUUht+fPVBdcAWfrt/IfT14caNmTIDQme6+Mqlu50OX656gGYCq/VaTnPAaLaD67ksWuC/ogDF/9/pXCcAxZHPrqPsdUaUEtZr2UG2AzYlAdesRxs5X7fi7P9GS5ZgeqkDztU2GSJoAWk9PqVWFaQ3Y5Tid1zXS9OFjnVsZySuBagjDkv5WPXWtvyuMjmK65PEly8D7Gdsr29KwticA0/RpZp1FZptxLWXH9bKvn5wXrCZGW2vAqr9Uf9SqYZU1zR3Me1IWiQC2ZMKbKAdcG1mRvM9WN16eSUjIwCMLtj57SWJiyjm6Ti5vmed4EHi/Lmb15Pa0nW1gmuZ58M8hFqgqABakVuq0M72MhBLgFZWrJQM2cVS9t9/9zRLAarQ03JR+NrXjj+MIjCMwjsA4AuMIjCPwXowA4QA2ouFShq8CDcWevfsz/w6IFvCsSG3IWAtgq0a0oJa/V3/CYV9yoPVbVRKZOS+YKh8ab96wpMp+ZTqrBrUYhLBQOSbjmAJw1jL67ryX34tRtba1+qj6pdnSAZJgge0MYKaZ0TKGMR5lmSttAUgnMg4EYDtIfLdhVjcBmgsAXWS3BMCTtLAgwBe/RPoJWCZQlm2NhC6KwGLkBJ0LeksO/TcD4gXVCbR9vbsUy9bK4tlHNaA0O8/+YqQjA2swGlahmKvUp4ZNFQDIJFt/Sn0vYGDv3nZ79umHbY92JfOFNZLIDt88B++95TmA631G+tAAH/BiP0klkM7JIDfuAOVd25lhjkvSXXXLw9qoEazfHetB5tunPADP596tqzLXGkDqkBsZWtHUfsOMVJ8Mgm3lvgBV29EoPaU2dcN+qjGTYcydR4Lx2/ljDH9/FQmw5kZvT0/aZ1/8sX32+nE7Wu8xQvRNxan4/GqKA7AGQGWktIqBTU+HuJ6YXOd1RmDvXBlQi11mzj9HJw6yPtXzShJBUGTOIuC05tYeqZ6FMuHffni/PX911l4cLXm+sPkqTCJXHMBTYGuCIcDRelLZTcEdQ0E5bNaPwHQOgLYs0BpP++YKBuy72ZXkAbfOQYhygKuAM3kAsZRsYQyj8EQF9G7PBMUF9E37yKKm3jmf5fuscSzAsWFPSxlSmULW71UMnqo294LWPpeAVk9GQHobp9bqn+lMKlct2XQBO7bm2ltyHSotpf5VkGQSR4M0xuDB5GX764dH7TdPmKtv/1PWs9dcxkAwGlOjAlieV1x+01IpAugwqdV6xpMWlGqUVExq5L0wpyX/tVewsmBenyv157vS4YzYAFL9uaSqBb/K2CjoMcvd8ctyLdmxT/O6CZUaMBlQttk8oFb1F6xXQP3rt+3VD88BpawB5L/La5ySmZezUx7n8M1IqQWrzqvlnUXgMt7dUTdANWCQ+5vSXO9eqQ/1OrA+tcoJHH0NkTxGk2G+Y2ptPfcq7ylJGvakmUMlCFYanOd4LAGqGiMNcmDbCVX/WLN0SpBZny7GAGSuP68H5eQBqdVL9QYZssdtzarbONcXXssZMM4P0Gkt6gqw6tpXReBwWpN6znN1Fl5j9fdCFvWS/7NqMive72sqbD4Do5u/AiprunS+RiH3Eiy9+kQNybURtA536PH7OALjCIwjMI7AOALvwwjwF3yHv95DHY9B7/BHfWBIh4CtGIeCi0WJFQ/qz0M9UMVvwsYKl82ZVwBcVYf1VRyo8V7EhgGo1aqmgkWBZbn1VkBS3yuAFD0kXjXzLjiIF7BAKhuFSV0S4PvsTvhZ9047nAnVqsgAbfchmxRwwD+D+SmgVIApSN3Zx4sYADojuItZiaGT8a90mqAF1m2uuRKBsdLKIA+PRefeKgILAN0giFYKGsDDMXmMyu8ENgbgIh0Nl3RJLRVftaEQhCX81r0ztYtVhyi3EEdfHF1T46eJDr/bN3UK0P7wV0/aAW1BpjjCbgNU1+ev2/nr5/SzpNXOIcfygH3tdNmvjqeDQU0HazGhKagSliptPPq81my9Y5syx4mcK6h8F7n3SeiJgpKPF98uEFPE50TVCnMeANmOT+iiGicBUmS/miYZ/AtUaeNyw/ewq/ne6+gMqhdP2+beJ+x0ERfat0gt//D179sfjx+3n5b7HME0LVSOAAhngFMB2QrQeokM2DraKCkFAOlHouy7eurq+CsDqXuvgbtEUsBhZ66SOAlwfQdUI/Nm3p/SF/QJrY3+8O0bWLQ6v9T09XU/j0xYsGq9HgxT3F2t2YT1NnHh53BcOjrHaTg1qdarljt2XVl1XcjSOjWpWc5ac4C72Y1SbqXqbLcli8ux2YbGdM5Qwyrgdp2mJprtNfXyeK0vjaMrQGatsRRg1LrSNWOhk/IKALYGkOgELDuteqDqZnWHtbZymNOS/G7CzNK9NnW5zu81jLnrmNQRCoo37df7b9rffHrQrn/8u3Zz/lMSSHE91hgpoEVgL1j15LvbL9dPztfrRAmwoFTAGhftLmsXoNqGxrpXzcMiBeb7fL9Ml8LKDi7njug7oHrHOAO2CuR5qcvm1/0vLXMC4ljb0e0yj4JHpbJhVZ9yv+CcYC7f/Pi8Hb+hry3PX8JKy9xfXG7SWxVWlbV4S9JAo6WSRXs1CES5M9P2xT6nJTqoPqp3qT7XjfexLqfWoXkVhlWWG8UIIHWOgZYL1/clPaiDcPwAdPTtIDWOvlWPuhZsdko3ZQpBzbxPdtRaWS9pWZQVC3YAACAASURBVHxJYMc/7GkloOIOrAET52/LmkvMpEpazugxb0rpl7SaEmCuSUb4ZgGqfGnE8NY6B2Z6Zy5gLphVBqzZUt07qtwjLc3YdwC3/VbTksYp8lXUF/l9YFvd6+C9kM3Gr3EExhEYR2AcgXEExhF4D0aAP/NlptQFpwkY6o/64P5boXGBleqDWgysrxMA5ncfxbqVKYlZb8GvXJwNZ4rprHrSdAcNlB0Ab5hGnq9seYVhe7BgBnMVshDkAD7dR1VLFqit2taSFQsIq3rJY2cbnXwBqgWUCdoAvhojTQlyN2QuNPYQGBHU7iy2IVdgXPcwZQKkypYa6G36PbJcYy3+x7a2/JiirbWNzaYgNxLaMt+RobV+MXyIgCNWrr4Ck8Xz7rcAQclHlRorF40UTzTc6zPTizW1qhX4V/kXjBT9UDVNkmFUNrm5tYqxz4MnD9uTjx7bZQZDX5ED3QfffJ8ayC2Qzv4HKmQZYTa4lVGVYZJtAwC8Y0od5ZqFAqvFcdfrQzKiUGYB1cFopgBrgU9fKZmgXwWRfL9zqFy5zJKya19T+mvAqSFUmGl+V/Ibm9DqlboRQANo9XXllTak9DmZPALyyc4vYFQ/5hPmYUvfHMOofkmN6vmD9uPlHkEsLB0g62QFsJL5A1xcUl9pW5UA7S79XYcVxd0XNtxzti2S6tLUBFpHHel1HXcINU875JLJiOH6qHrWf/+r++nn+sV3tAQyyO/BethYR1jm3THLmtX9VpCg+y+9RWktNNTubU9L0js4PFuHGtDgNVKTENCR8edYYsLTpZ1ZV4591lWxmyZZ7I06ByAHKLumk1xxXbo+q0baZVgy95KYr9lHxkujG8b+DKClMdUlMlZZbB9+tgy/xyKj5vs0e7J+1N8F4lsAFOyEKDEFSFwL2nhO+e/GWfto/rz97W8ftZ3Tz9rqp98FoA4tUGTXlPRG3au0NQZgxeZVTWpPVFl/2t2A4+QrKI1xWE/MKCnONvZK1kyp2tjcCm6HREwt5Kznou4GNrWrA7oM2Yuy8FyB08gtBI66ITH3tyQobia0u9p5QtJphxY1b9vr779P39TlioQZQF+AenYG4wpgvSKJcgVTLRtdF5mMKsx02rt0cyU/JgZiNecBqWwjQFWimxY11oDaCokbw2KXWnsSLx5r5tNET9onsTac45gm1VzLgGYdco3pFBxQniwOiQqZVphSWXClvbLG1vN7D8xn5r7l5S3Ctp0Ox326ahfnmIhlIJE0y6Q67zFEKtWLnVJtQOMVVSZgXfbra73Hqvd0E4+R/3LQmuSVnVKVnMxcG8yRe/JqWuMEfEWta/VT9W/B4Ervz+PXOALjCIwjMI7AOALjCLxPI/AzoCqoMkg3svCPfDfUyO8FWqqxuvCjAMbAtJXMV4DjM8WE2rK9AK7vjt9nApKt1MwVUK2+pgLBof6oApVtQKotaKp2UehTmXcDp+L60nQm/6rxe0GiK/sr+hkAEgMYjZfeweySN1qXKrz1M68AHzN6pM5x+LU1zQ6y2Xxmgn3OBPC6JVg1/jKIk/HqQNUa0ykywi2AbQxqCPqsaR3q6yLd7expmCD+uS8ZLANCgegUUJOA088zKPTw+YwtQO4moCGBfkGZyERtQRIWlbAsNYs8t3+42x5/9LTt0VJnRouU6dZZO3mBKQ29R2WK57tb7eCXzAHnskGAfttb0kT621nUYjRNMlh32M2Ueisaa/c8vrIB6kmJgCwloc5OAdWCqQVIM20B4+EdC5wm8hWodlbV96Qdks9Zq2oAbI2qTEuX98YCNTaoeV25r61pNmSV3JYgebL/m4DVG457BVB9C1D9/RdfAlTvtRfLXdjK7XYG43duH0tqUgWqKxhWgUDadfCxmpbqGDxjLhcE9mm80wNs24IIkLbsXZpjrrUmyBSqO24FVHXcvW2PDuftP/zqQfvD9yftx9fU3CUIryvBefc8rG9NfbO/B7xi8MX5TGE7lf26vezngjVgz1TNlkKvub55T9x+I39PlXYCdfMprs9IfyNNruM22WPdqP+mYXK5ypERz5ACx6VY1j/SeK6NtNiRPfU8I8AMQC3cWZJ0+6+eI6F+fUECAAbbz0vvTbaZsM93S8JaXcFq1aaaZKh1aw/cJQzraZtcnToqJJVW7YPJd+2//8399nTzp3b+DfJf11Jk9j3hoytxmF+nrpcV2MdYFjVtZ5wk2VKu7dDf3SzJ5yILFrj6nTWOydIkgJZ7AdvdCl7vHK7r9l13Ls/b2lvHw4SKc5MD6CKCev4G8JZtZK/R995iSIS2NQ6/mzuP2+bu4xgivfnuO1jV8zCntqvxYU3qyRmNii6tXwWoUkOdGs+ylE6iwZ+9v5gMkPlUoh4xh/NtSaxJHHuo6kQtm20iy3ul4B51h/ciWU/Z1Dor9su1U8BQQGxNsS1mlJX3h3JmVQDM7fL8ovdD9TgKsHv/8356wzXp+3QOFqRKNlszuzyDBSWpVJeM/WJJcAAgk0w0+SaMhGWvJldl8KW6oGS8/vXwX7lH20+17JdM0hRIrfY1Lfd4U6H5q8VaowEOiSlqV3lPejLnlfrrM36NIzCOwDgC4wiMIzCOwPs1Alav9b/gBn/FAFZfupLuvQOpVbNYjKsBQMl2B+gov1lM2s8YtOHnboEbb98AVRnOMkSayiwCXAlfE3wIYK0rVbpb4MdPMjAxTJGJgikAiKYiNUFj1SfJuBqSEHsHiNpvdW+DliX+M5Av8W0Coapr5RmAyc42oQ7oYAsmTZmcrEDMaGAiBbBbgEmDs1uDsdSYsh/BjO1nrO/03LqpkmxUyYMNrpWBApjZTmAyMK4ujyvr9gQNBJEJ2VKjWkA1KQHrEqG+jLftbVs1eyVzm00J7gA09uBEgdyefPIMye9BjHfmM+R2x9+18+OXka3aVmfvIe18nnD8sqj2kyQon8g0GeyH7qhxDpuaVhkFRqs1TY1vpHsB9x2shkGV1S2A2qPfn62ZAbjKsPULIppBkxclEwygNcqW9RjMka6pW4tEWGaKMBUmtfGcUsM4/MqkWu/Gw2K+gMjDP0f1+0F6el5Re3p0/Kp98c1X7evTx+3by11Mf2Y41Gr+M49EVafjK0GPa5ABFqCe48Qa117rhsM62vNUWaNRtjWiGi153BoeVeojZxA859wZbsvQXtGS5qD98tFe+/vPX7UTjGQcH0FX1RvLgPqz5kysE4FGeo0KJnXlFTyaxEASy/ztcCz4eiXo1tzIIL2Armyotba1d5+OczDHJ6vscfm6eZAAHT5DcJu6WI4ogJh9+BmCmZr9qnGt9SnIreNa3cD+acrDvMioXdojlc84PodRBWS5b6Wp7iSmUEn0FADy8pRltRa1Eht+vwi4aUhAJ9cnWccaLh3e/tD+w0cH7bf3qEf80//OHANkBamcV0yuqC917lL7LTDVrVnnX5IxWbtpBSUItTcwc0e7orhbZ617XSrNr1ZMqdFOL1WBqtJYTae4RsOWSpNXuUK+eg1wBjlrvepS6zV+sN7WOl7Xp+cus8m8y6iuAas3HPf83kd8zn4MlV5/9wOAVBksDCpJAKsuLy432vExRlWwqxoqOYYrxjmtgjjegMzuPByzrgD03Bw6uBSw9ntUkhXKewvoyqLHzTrXWCXcsq0A3AniOSW5Mvoxakptq08rR2f/SImX9Fhdx83YUy+GORJnWVhBtJLnODx5SNa6Al6R/oYpTZKSezvX8ooeuTKfynaTqMy9pu4fHq53eFvSKAY26SggxTdYoTDwU2Ba+poLtrHfqtecCU3/Wnj/9F5vm5uzjWN/Yp/KfweQ6me9q5nvMzh+G0dgHIFxBMYRGEdgHIF/wyNAqLLXeUtD2OGrmLF6GAgS2AWgDoYpJa8toGp/vgK5qWm6qwXqjIRBevbhPqs1AqFbgKiBtTWkAscSyCJ1jJBXJnQIKtI84Y5V9TNLOmxdKwATJk1HYEFuYFRYVz9xFqDqd3PwFaUZOSubpB6VQHZ3ezetG5Sw2WtwC9eb1Na6ow4slM6mjjT8be9zynuU7RZPWmA9QTWMaVoqZGgIQQGiAp+FzI3bVaRHcF8SSX1uYsjDNjl/AtuFfVv5zJkaTd19PS/dXiM9FVxoqIRBD8zqgyf32+NfPOFzAaXIgq/OX7TT19/EaXixO2v7B+zrAceK7FcDGSWOqdP7ee9UTzaMX8kfE4/nWIe640H666AIxvgW2a+JgWzc14JJhWK0U3/apa0V1fsoVrTeX6BFQ6xKjPDUFezjDcGl28okyaZeAVJhYgStqYuTeU0/VZ8TqDLu9FCdzB+m9k+DoLdHr9rX333dvjl71D4/pT0Nksojayrj8ovkF6BhmOy56K7rPMdFt9d1zpnHGXObBAmHHAGtS8Jhki3yCIcaxX7lBMRbn8o8/Ptf3g94+8ev3gBICqjbBzXAVJfejuvTEChgogCvuGOHdbXBnDvi20h+d7hsFrMu+1T+HFazjKp0Be5Ky+zGY1Mm7kc6osqLJRcLVBVI9eEc6Ti8remXZKMAL8dUwNLNZUmVJjvjlwDVdWq6SwnA8MdQ6eRCFhimTJdfAGx4eKWZAc3F6Ib5DWgqh988YFE1VIoVF3NOGgEFxWnba6/bnz1etL/88KDdfP+/tuvTb6JO8BxkVQV0miHZB9XrSNl6alLtG+patV7S9W1NasyVSvIb+a9sqs6/XtOCUoBq1bMKVPvrSkgj2y/Ze65VxzoXhGtNgOYgKzUtYGaiIcZDJhuU7JJ4iQzYuuRLQBYPXZ6ne8jyd5/F8fflt9+3c+qor9asO9ULtrDh56PjqlddLwu82aNWpt5EQ0CqRxbkX7XrOQ6ej+w3Bk66A3fJbo7L5SVjXqD77roCkNryxk9J31PPTlCZdSV7W9myYG7ayqyoWbW/6or+xLKj3ietgb1GXnyDG7ALT9ActYDAGUBrXW2vls5xn92cBah6JOmKxHfv6aXKqYIDV6DPXXK9y6faJkpwekaFqjWqPhwG78GXlX5M4tE7vAZ8vtf1KrA9vn2VfZTy5+ds6pBhyGGNX+MIjCMwjsA4AuMIjCPwb3wECDNosJlwpfcTTBgxABB/ti7VwF5G1T/+BCwJMyu8KOQhAB1cfSuTXq8UW7gJQBiAp4BPIDrItcysTwk0BHIyq+ltmk9S6lvZ++tk1+VxhSIFqAWbsqYC1bLjKKOZYkwJwjHX2ebhZxlghbAkenNbg7Z9GI79fWrICLwEITr4Tgl6jVNlFTRDirsrUf0UBnVKgFxmLjAEBn8EjaklNSiWUZMZ1kRJYxcBgQQDxke2rllg5CQrVwyw8a+uvgR3AJgYOok6er2Z8uGFDG+kv9ZzKtksd1+5CSWbW1tLJL877SmS313qajdh4jY3TtrZy28IWk8ByNSlHsxxAua1hxxPDFWGvqnW9BnsD66+nUGKy7LDLWiruazkxABUM+oZ4YJCg4ww78pzYfyCegq0Vhjsw+i0s6dhZAyolebV6wKwCVJln8/KcT9hTQU3trkAsMbtVCDAe3X7TY9TQtX7fwV+eQQgqB6ir2FUvwSofn/6CPnvIbWUc9rUIO/MuWiUNGM96exbfU9lN9epCxQUsjYjN+2BPUDYeU19rP8SwNdi2rCm1TNUgttH4wHy67/4xX774oeT9tWPyFpNQvCY2bbI+Va2KFvvaMlEcZrKc00spIZZJp65dDkIUp1r++dW8qUYTd8/TdJC6WY5Tju+A8gUJHtFyujnyTC2VXsqUHXbGXXOLnVwca+zFaT26ypn5faCasAoyEIgvbRtSl+jK4ARGKZdUPe7TF2jiRQ/03Oqa0MFQOTaPalh/8wbGXHnmYdMqWzrwtZJG2/b9s2r9sn9Sfurj3/ZZq//U7t6+XdpC+U1WcdW95kCl73/qYZrXCfWY05E3YBU2dawppopBaianOl9VDPfgltBrMZKMuwmbmRT/Rx119UapxhJgarjKxhVQVBsbsmBkxHgi/elfpofI0mXTWWNClIFbEp2qZOeHX4MNn7YTt+etFfWqgLy1HloJ3WJ7FeQenYGCLu0xlP3X4Fq1RgPJRC5H6nY4Hwzy6ltLqDq4V4jL5Ytzf3Lf4V5cwXmOjPZoIN21l6x4C6JqimuFJPscNhNAOoScLriWrviPIbaVu+BKxjWQXETdpfJX51zvsh9lR4HQMs0C5gZmAtY9IENTcm0QxXmVCfrcvIdwPQqNazez69pPnPJ4xzJsMJfR6sUNUu2qRVBP2sTTvxbxUDPRkpX7c3tT2Fc35WwjAA1S2D8GkdgHIFxBMYRGEfgPRsBQsrDwIUCJ0Y1VVtaxkl+FRwtkGKI4aNqFsM+JsQob11/qiDjnTS4JMGCIRkhtzCscPvqbrq3gZFRZyuHFjMD6DGgd3+GKUbUaSnDHtJbT9CaVhwFmO2jak++AD8+R4gqALbZjc9VCxzkksJdtpPHPZwetu293Tbd4VWDXVgsA30DvnnqUwHRRPPuxzGazjUi8nMKZOTTlfYOJkkGToBM3YJ9Q5jYsEscD0BXMyfNQNapN3TMO5vVWS3ZMl1jtxcEtrOhM+AlAIBztVaRcZgyjguMTJ59/Kzd/+Aex42bKqZKF2++hvk4Iv7WORaDKIDs7hOC8HuyMIJT64uVRVYgXzJeA/NikUoUWsxaJSVqbm1vIjua+U/gW/0x62sIAN/Vp9Ya6nXMJhqymdt1hv6uLtXguANbnX01VREAxFRJoNqNlXpLmrCqkf4KCqxzFLgyxw//pt3ODnnaOrhJe/Hmdfvm+6/bt6cPYFUP2uslNarIf5X1qg5YUp96EzBjr9KSb8eglkNcAIoElH4p8bXO2W0EoisBBz+F2Q7g6/LQnwHV3zzZbU/uzZH9vmmvT6jPi9SWuY8M3EMv1srpXimb5DOtDY2EnHl3OWhwtC3D74MaZMctAEUzGYGfrHqMkHRMtrawEiOewIoduq/U1OY0ZONcaCXjlXnUf2i+lQap1Y7UdW8Cpl/mHnGq1amHXulQi+lP1apWAku58RpZ6hnM2SlMoK6/knD2dJX9FAQ5rSUdLq/vtLdJD1UZVYxubDtk6x0kzVvUEy7aUdu5edN+ubds//HXn7bti9+3m+f/W3f91TwJuXpMnxx2QeZuufW6TjWb4qQi+b0Dqkrclce+M0+KcVJqWbmWZWXTtoZrQkZVd2QHICD1XfuTWvZ+ruuyzHhy91MR4HlGBsxaT29fjsPyAGunMR66hYVMqxeOcXklg3vQtu/Trobkx+vvv2knr4+4D2nqhSz9AqB6prESaUCFBEqqrf9FYl01yHUZpbdssh9eryW/VZJrHbLzqaFSnHdjkjRcm+Guw3CbcNE0KXPEOdX2VZPq5sp44yqsuZJMKgBVoHqDi29JP9itjr4YJakY2ZwLnK3Pp23RqcC2t4thW+9xUUyEhlWmzuvMu38d5FuVCF/p/Otai3Q+d/2oYwIyOb7TiH5NztTfHJ3gy++galy9l5+zlX8jFAHj6w6IvWQ1veUZ68OV/o4gtVbP+DWOwDgC4wiMIzCOwPs3AoQ9h/lLHuYotIBMmEDFAK5Axzsmrf7s3znD5reqR1OG6yvlvlj8p4GkItzaqoIGfxc++h5dea1H9XMMQBYwZD5vfZLsnHWn4W55fivy4qpXrc9QEhmeIEB3rsNvassKT82U1QEqVsoleUKpsY8YznTJ8Q6M6wL57wwAOtkmQN/ldc1ECOi2ae0wuO/KvLnTTaWItqah9jStSZT7CvL6MG0IWjUvUYZo3Cs7RwwpMA5gSXDdzU8ci4AHWVvbiJScUCZM6e9CV2H2Mdmglo+aQhmoOQztdPOqPXi83z785EOO2xY3hHXn30fyazA6h/2dUZy4i+SXzi2gL+v0dPklKO+GMmlFk3k1MC8ZbNXkGYn6U8l+BwOlCvUKqA5uv7UShkfNQ9WgCk7cl4F9sTb1XE9yuMZ6G4oYK4WZcr0Y7HfUY6uTBMwyOT6nWQu/B6x2IyVNaya043n810g+96pVCnP+4uWL9v3zb9p3SH+/Pt9rP1GneorLquMpSDm/oo2Ns8FYzGHUwmzn/Bh3Zb/WE3OoKjhnmta4pqzx4zzSOkSgHoq+OJ1ih2RjJ+0//uowgO4fPn8d4CzCkFi8kw1rKOSc8kQBPwFnMZhVI1n9ULfZl5LxTRIUGg0pAZWhilRegA3TOgHkWT8ZE1f2aeCv/DItkAS8Ib9lQwvcCMCynnnNfWZftkAKm1utlKKELsybdXsFWNKEKgLtfrwrEwLIUi+QqV9y4jLZAhyBquxYetBq+JPl4rXkPBY48mcQHMDHe4HJolWbw6jOgBYH7WV7urhsf/XJr9qDzVdt4/n/wiYnYUTjTi2YB2hOpnvl+usaRQXh+VajWY5ds7D0SxWIDn1V3Q5gq9u17CqvaZ4UoDswr+mH6jXbVQZ9DAohenEXZx5Qmj6qlXCwnU+uIxcBslvbJyWBgkvuDWD+lrG6IdGjLH15ydrae0QLrMft4uSs/fDVj2XixfgtYaYvkKdfgOEvwFfXANVIg0m8hFV1gXU59ZBAShsgWwclcVPXZxymZUQjR+41qK7SLEBBdL2uK2/W8s9a0tR+vRzr/cqIbXWzBphe62KcnBMflNP3M7vKgKSerYiU/MacSTVF1mJ5A5hguGZtXCD3vkTab2san3dsNT/yGjCJWE6+As539cGWc/TCgLpDBZD3vwEm/Pi3ZC2fAVb9q2VSsvq0HrOncv4dv8YRGEdgHIFxBMYRGEfg/R2BLv01YKhegvXVrUcTuRjxplLv7vWwrwE6BUpKIlrutAUUqxauBJS+E4YjUOUivwGhwmLca/vt/i3tIWSNBHL8K9FomWkISKeAD2BGgLCZdOFPwDIBkWFPMaj2XQVwmnHnuKr1jcBlmZz8miDN95uPF3DIpiobTsmZIJt2MzPMlGY4tnpGyjC3djkiAy8BC1Ja+6xuwHBowLSFMdEccHs79Dk1sCfYFfCmDFN2rBuTytTeADQD8kIAVb1rtWNwYxgyaxP5p6unoGEXALqt5FGWhHPYsiZ1wsO6xd1p++jPfhG3X89xcnvULl5/ATtyFifTOS1o5jDE+x8CbvcZBx1OaY8R8yQDVg1nDLADVg3MI6jLHA9A1e/Cf7/uZJD951ofBu9lelQbyeoUiEswGyqqfq4OuvV7Xo8DsNsbELOPO7OaLgdWIspjkoBZMFbAIIGxDJU0JPWr1ziK3m7ea9NHf8lS2olE9QL278effmjfPf+uvb5+1L4832+vLjBUgtEqhhHTrpvtdgr4EqjKPA/nt2DOnGPnZhCR07AoMtzIsD1q6zEDXjiPOPayLVeQYOEhEuy/wbX2hzdn7TMcf7ccbxmqLsV1Va8ACYJBa2BdfNuy87Kigg1+F0jOAF3pneqxaSRELfKGEk/GSWltCbR1fuWakRVzdDP2NXupYXSaOTaZTvvBJj+RWkWBt3MAQCThMRfgRcosg0o9s2OgHN1176ewPs4FWaz7ssURlJAYAcBS1hg3YZ2WY9YkIteVNscjQA10CsC7Tu2mvVUF27Cp9s/l+S2OY4NWStu3r9uDycv2aHbWPv3wk/Z0n2v4+f9MDeQ3ZYiUZIFJhUW7AahOXMPuQfm94yS6d0hTo8pa5xoNOPPEZc9tT9MNlMLIcq6TAFVA67Cdn+H1EHlvX8LD+q5VXtSxiZLS9ReTfZd/8fwrmXJrDxp6jpohkxVVrX5xztrBtGv/yacwkQftxZ9etLcv3gYwrqhdXVNDbX9f8Bzr6badnQPj2T5sdhjSZDjyXRm3knhluitYXPu0mq0YWtAoxU4ts9d0cirOfZdoK3PWnTjuvhwTxysgzdLpJQuaJK1JBK04B5nw9dkg/WXOUI/I5C55TqB8jcTZNkO2jxG4e/816eQaMvlxHenvqp3i8iyw1Cwpd2dO5wz2s9JjsqM+P+EvAq2D+Bexr0oAt8gSNaFUShp7qmrLZNua/BXis9PqhuSN/VQjiQ+jOgLVYemO38cRGEdgHIFxBMYReB9HgPDswf/D3pt1yXFlV5o3Jh9iwEgMBAkSJHOQ1Krf3w/Vq1d3ra7uXqWSVGopUynmxAEkARBDzBHuHkN/3z7XAGZKehdZ5sFgRLi7mZvde81w9tn77GPk38OFCoILuAzsmoFHhRMCvIKnbyuO8qw2QwVLDBAGKDkMh68UGBpek1WVAb0NuNSx0X1qsKR814BDAFcAotgiecuqP6pAZQvX36pbHfqyBnommBFoWNcm6DBgtu1HJLUJ2qrFzBRjIYHEMpJTPlugCgOzMSdQhc2aAzg3d8pN2KGZpM5NWSjgJhLDEi4bPhm0Kv2dwVxq/hL87pEQ9Mc0SbInTsBSWQK8AvKbBrriHZ+Og7DAQOYUgW4YNUes+qUKVmaC1dlae/Dh/fb+B/fSwuaadg+L/T8g+X2TYHQDoLoDkL1xG9DxPp+TmlkCd843QDXMVAepzgeg2aTDIPctBnUArEF2HZ50QPqDwF2R9wBG66eP4iYH9rR+DjXP3Wk0gFVQaiBvz1R3IyC1HlUmyH6QvCaokVG1xYSBesj+Mo1Z01DJutWNG6lRvQTACMgWSHy/ef68ffv86/b96k77/Oi9dgpTtbBHZSTMzDm/rwC01vkJQOtRrKP1qpNuDGM9ouylSYtOqNeZyEQ5StHKGvwLRlv7+P5O++Thbvv86VF7+vI0ICZpGtdxzIhK7ui8CkYn7LRXwsKcCeI6w842vj4HrVYf3WL0LhkrWxJpzKQs19VZY93bwKSWsfJHQzukSxg5oW10BmFVrR+tbaeCXsCuy1I5sw7A4j0BfZ1ZbWuLlQKqxdhq1iSLqpGSQFXs1pWZOb9ynBX/qhCoxETmtLNw68o9cXLWZVaGdZNEzB5s6l3a0tzd2G/v333YPrj/Xtt69V/a9f7fJwGkGiBtlboyIGZCXK/OodflNQqCSNplqr4soQAAIABJREFURiNz9yQ41zgxWbu6XQyroJd6cSW/6zoGm01yG+91MVPqSbeiD/vDteqIsE+l2xmJ/vAcXT0hXhkvgJ1AVQdgXcLVRVtGIOC05Fp/sLXJbtu+86Hl1+35l98AYHkPcvS0AWKcF/RUPcWo6vQMdcrSFSIjKz5m3lIP750nA5zZv4C59buSJ85FgU+TAvY89djCOkeG7mlm67CwYU2RKOtqPtTVy7iuAK4XnouqFn6ujuxjXJ/nfSz9XZH/rtj+jOtwxfUoeHRlDTLeITnlpyr4PeOrACXtZgSVUbrUGvZK0HDa5OGMO7n/ipzGC6F6bnsfkVu1ftVtrUcVGNuKxn9/IgVmfV9ca7lk8rLqUyulOT7GERhHYByBcQTGERhH4Mc6AoQ97yUH3jmUDjIqIAqHUhWsFah1lq1MKkpspaC2xIsdktg3MYxZ1XS9e7i9gQkBJpLbHUKSvV6t6iekLyq/KH8UsOrrG+lYB6oeQ0JEXjf40lzDI7TiNWJiGJJIgQ14cLxNM3pqrASml7J/BIwGnDEyEiTo/iqAVQK6PUutlYznBqB0ZxfzI9jIyDoJ+DTwiDsxYE8wetmDvi0BrEGWLWsAqpH9up+0/DB88nyrRtWWNddbPmPgbixd/WQDMGVrU88J86sME/WiEtQtpXEwUPGphQG7fQ8w9NlHgFGDdoK1o2/b+f4f81kG4rbZuXmTtibvcRwYKa1rGjO033CnoXllKAzkh9rUoR61AGtJ7WRdO4jrq+NfB33Omqyq5zgEhJWkqL8iGM1vbxnUgnrMnwBVUxdBAO8m0PW5QFzZIBIIafehjBC5YNCQiN76OuW/GtsgH73euEMN7i/TAsSavnPq/b7+9nl7+vxZe7a61f5Aneo5vSkXtKa5DIuMNBAwu0pbEBGa7F+X3coA2ZrGuuJI0U14lAGRUt16yKoWu+U8y6QKXAW3f/nxrXZze7P9j9/vt1eHypKHq6b6p4ZNFi941WiYxTae66WsuWMGSHG4xBQynTNrpAWOGUVawsDSWWE9p9fpPEDVPpThpgpoikUFWtYiymhyXrbrcZ5j4sUj5KEsZEC546uU2LVGuxoxm0A9+0mKJrJTAZQMqgSh7r9Kov2Ou3CYOVd0Xf3eKzR7Sp13JPS9drMnIEooLQg647qinpH3UObYtjG/udWetnubB+3BzRvtyeOft8nxP7b24n8rULa5y7emR947vN44z+l2zYs1paGpeZ3vUgLUNRfHqMh+TdR48gJarglUB0p/BcABqo5jT+CUnLd6BLsKsr49/iFxJ+AOkuc9rknzX96TXFPKfXXeFagimb2in+olYNMkhPLfJf1nF/w9RQJ8896H7fWzF+3lt98zKjDF3AuUAZ8DVE9OWbMCWyTWJhsWOAGbHMj8ZtnWHXtgri/5rCQFYqrkZ3Fv0AWYNZMEjIC+m2p5yEMCUKB6Tl2pQ+y45lL0+kvf27pPFRD2PKrGWNb8gt+tRz1WzpsWMPoGRFCfhKDrVe1LaUdIDvF1bFItGhkd2rn++aqGM8wY40+aL+Z3qmEs+QhDm3UFYOf+fQpErcpUa1tNeXLsMWkqCbBvlWVWZ+Oeh7tQv3DHH+MIjCMwjsA4AuMIjCPwIxwBwpPbCckKiBYoDUYJ2nhXs1jCv4j/OmSsbYp99bcy5ClWdWDSsrfsqlx/0zgj2whMd/maAh6GIMdgpbLrArfab3GXMLaRI5Zzrl9pT0DANsGQJAYbSh4BkRPYUQHHCm3i2TkOowHcAqCSqhpKuW9dfgMMCOKmWqwaBCq5VD5rnSfMpC1owkS5HdLSdWsa08IiT8ccaQPw5+du2Fs1cl3blMhWFrsUPCSDBut6gQT4DBB2KYPI+yYEyzK71imG9EjAaBwtw2XpnfI5+mvyvQ3b++Fn99vduzgVAyyuLvYBqV8gkaXfpOCKY5lvIy28A2i/w7Hqggp7oxOqtX1hVCPvLvao5u1dAmKQdhdQHcBrMWPFxNXvtUQ6k8RacCbqLwNnJc71+/Bd6YXObkT2W/WocdKNlFJpa2dYDXAj85VNDT0URjlmL9bexe1XgODvSPwm99r6zZ8Dmmbp7Wnq4ptnSH9fvmzfLm61r45utMPFNC1qbD0im3xBO5ALGFXB1EKgKVuvaVZ632o2ZLKhTJacftmogIMO3GVQIw81WNaUhlO4vbvV/tMnt1hvl+0f/rgfUyNNs6rGuMBkwKp1lpGm8y3Y4pWVz/OVtEGvaY4pkeuZzyjJrh42Jn9g1gWqMPNKdP38snpy/SgHrvo+95hrRJbPayrsLjOcNkeDVL/kun6ukuLtifWxxeBWT8pKaAh4F5oqMe5pgyLDBdrRxMnSyZKZDow0rBdgZuX8mFMSNMHqeZyaJ6Unqf1YATirC8A886xqYBfX39trT9sN+l/e395uv/jk523n8rt2+e3/2japYb2WOU9duPOCioKLYx2wKUiN+ZFrG3m+LGvKErx3ON8CUr6VBGcSBe2C1vQTViZs/fbQP7pYWK+JMg+rRE31Ch5SMdZJFkNehaEFpYpBdjJZxyL6AFXGSqm65kMAThMkSwDnYmE95mbbvX2HhNSN9uq779vxoRJbWH+2W9BT9Zx61gVy4CsSBI7dYiHAFWtbp2sCoR+D14jzLXjsbWr8PJUcXkeyolm7SsxlVztItW9qijOYzzCqAbF1fZtQy7bcP9NTNbXz7qvcf1eYJrnfJZ+3v6CG2DVuUiSAvhIogdGCd47Ou4My3oPrw0h9L62tTSKzAKfMakDqUI7hmvJKDkOKu3QgafVWdYhju+Sx8vcxnsBlrGfPVNc8cxtAa33q+BhHYByBcQTGERhHYByBH/sIEJrdlQPp51HApYBqAZYO0zqwKVBSoKZAaD06wO1g13fVa++2NlhPf828X+iJ3zBfAlWftXazoG4Ff/5PWZfZdllUj1CBr1B2021iyiPMACASnMrEJqOvwYrGUAbVSiZ1NwXELenZeGFtnIwS28x0EjVwJcCd3jRgDdSCFa3m8bu7WD3N55GnZTt7S7Jd5G2RgxYoMHjeAty6nYA0UuVIEou99SGAtftLKqgEqoaqyohhOWcEysovHe8ACgJxAdIcl9+dgCfOY/2s3X90p334yT3YNsHheVvg8tsWz8P6rcVUhr6xe63t3Of4qbXVzVS5ZGSOsEhalnjuBVZrXis5MTj+1nw5ipWg6JNQUWEHoMNcF7MhnCneuf4uoNpliH2mi1kViAraZapkbHT1JPJOwB/ahvdUz8P0jBTYhI2T1VGayHPqH63lVAJpLaRayu0HbX33kzj5LmS0eNvX1Kd++eI10t+bGCrdaAfLeTuj/s96RidhYR0gAMAiSussBSrWIGuG5Ly7VmwlJJPq2CYQ53eNlnx4fDoC+x1HXQ7/Mf0/f/Hhjfb01Vn77ddHZdgVxpJRlkjtMmDHqVIEJe329TMCfvclkx7H4SQt3L/r10RKZ3xl8FjLW7Cp86mAs9BRjiqxuwZGBWpLCTGkIWT4+zWdOSoW2WPa9DrhQyQVt02OsPZiQM3zjlH6oCrbRLrqWFUKynOWabW+ttef2pImB4HoEk2rAKMrllOXKzCK96wyYOcekHqJc/Ml876xdo7o/yRA9TaA9Sbg8S8++0W7PYUt+/Y/t/XTP5BXkRHV3My2TRwXSSHrsatdTUl3PcfrZHsYYd/fe6oGqKYuu4+TIDX9V8v5t1rUFG/tfsKo5jrplHjqqmuQq7dqFkHeXzXZtVYL1PG3y1iGU6ckxkIX3YsVrCLM/goDqlVMkoRyqB/ufZSf3331BoCqMVIB1QBTtpHRdhv7rF6wfalcqiRB5jpzr+LXZIC9TV1LsroxNCoTpJhrca8RlPp+Ey2CTOX1rmWTQDHBck1zfQlqPaclhlBhaXObNdnAvJ4BGI/qejw5P29vFvuF//vdZPAoqDtKrLSY2Yh1qVOlzUw8fcvgLnobkyIMWxV9VE28K6xq+Lk2SGq4te9T+uvDdjSeB2lIOu++ciS43rx/uI1eCEqWYYnf3n+y2fgYR2AcgXEExhEYR2AcgR/hCBAO6PprEFDCrQIvw6NYt5L5DuB0YOJkY0rcVeFFZcrLQMdQpdyEKvAY+FaDrGpPsIv4VzMl93FhgBwZo+GGgKLEY2mAE9RqsKgUtndfFWzqEBygCuAjiLWFjOA1NYTKGQlYrTtV/XhN/d35MbVL1jb2z5jqgusbMS6a3cLAw96Z7E/AuYm50RRzpelsO3WjMhQb7KicPvVq4VOVGxKw6QBs25oNwI6vy8wVs1qh0uCAuYjRR9XfChImgEiZ36kssCwt+xK8yKb5cwbQ2QaUbNBKZL6HgdLPP0CSLLhgL8fP29XRlwAb5KB8/iafP8H8aYdy461bgG6ciXU3TX2e56lxTFrsvGNThzrkAjVDFF81cfWowD3zX9mFCtT7OYVzC2vii0MSwm0MQTtgTR/I+jt9J2PkY4AsUJVhK4Bl2xlbzlTwL56VxSm2Ne9XIixbJYXXwartXdrOo7a1+1Ekrtah+tQfvv6yfb1/2F4ubranJ3faKezpOWyW9akrW4EQ8FvvJ3AKYGWdzKgHVW4bibZOzrL2/D5nHfhT/GMbGYGCTKwOw7Jf8VPiHH/5eLc9em/e/gWQ+i1gNQCuj1lcnQt/BgROZcVcv71Xq4xq+l4atAv4eF7DowvAj66vukAngSFb5XJ1jcCqyo5uylKG4O1XbhIK/VoWJLteRbsB4P5dLKwEtUBcYOt4e34zNLi2xonLsdu5JiK9lj2zPU+WaF2bAqjIinutbOZZ5Wk50YYxFxA7tZEBO4dVqyqLun4FTybzypwrDKUis7239nW7DfTYBTj+7OPP2n2uyatn/0dbP/z7SH5NtGyiDtjUjdtrjTWtUiBsqfDfc/GatA0NNanrAaPVpsbxKcdrrsvUsvqa14UGY8XUZl1HxVH7qvteT6QE9PdrxOfTzsWx51sJBMA7g+PQu3Zdo7aNIZmi+6/1qIJPl7FrdamTMs6+W8iXd+89bq+/P2373x/BuGK6BFAVmC5IDig4uGDsrRO2nrzbI+XYUgvsMZuQA8xaoiALmpYz/Rp1gRbL3uXgglQNkjR86vPjeo/6Q9Mktjd5F3kt77nSLCmyYr+ZQ85jSQPdFe133pwctMOLw16m0fUYrB0VMOVZACDli+7OMTg6QyJ8ilTXYztnfWiE5JHp9M7dO2vUcg5H2X8D/HeD0Uvtq2yty9F9U6SR43vdXiAnPshYDLXxdb8akq79Aqxb1/gYR2AcgXEExhEYR2AcgR/hCBAe3Ojcy8CsFT82GOwU3PIf/wIt75g4QJ3AUaqQRwk8haC+tyTBQyN3Aw3DCTPnsqRKvnT4tfNdiX0NCN0LQE9Tk4DUYnCUfUUOzDPVBr46tWqoNO81rlapTpEAT4egMyBRYKSJkcErgTXaOdkDZWr2xtxMiwveR8w625N19O1IdGVUAbZrMGwT2Jec71BjGADj6QkmlIziC2ttXExcfI7j15Em7J1kD2eGnFJ5pNVZ52b+CQqrLUqxsgLbLY5nas2qRjnWL+r/AlBVijmdXLYPPnlAz1Tkj7YqWdL65OD3SJ6PwtyuA6bmextt5z0+DwnquiDV9huMh8xRWm4ogzQ4D2Ok97H0saPqSRf4LMgooqpjLwGpAMoguYL0dw7ABpTOabEcNfvOVsm7B3bUc30n+e7B/ZWunETkfkYK5mRbBaolpQxJ1Xs5WnNmdCz7E/xlcSSB9iXf54CAtZ2P2uTGpwFOylPPCOp/9/VX7ZvDfdrSUPV4fJe6VRmsCT9nrBvllawujW4EndYsa9PVa1MFczqqKtO276rg1frT1Kn2YYpoMoG9gBVYz37+E21pdpBm/+qL/fYGkxnBmY9cUcE8bqyM2wRFSdt1NHVYCzBUO4+E+NYrexUxEPZ3DUMvy5pjMzFSiQHBrH+brHFoaoZKjVB1tXWlytZ6CF4GyjE17PG8ZY0HMLblOnPNewTZr8OTC6LqKx0za1EzXwAIfgpUNXuKrF7ELpkYs6GSFDsEPi9wFdRX3STmSSgENi8xvVG6DVC1P2yDbbuz/hRbt1dtj3F58uGH7f0H9Bx99bdt7dX/xefI+um8TVKIi2M9vYC5hmRLB3Ap6OQ7zr8oCCLxTV/Vuq7DsHqdas4UYyWTOALVkoRnlDLJJpxqbHqqKes/iZZcH5yhExPWuO4xYVTThoe32JZIsGg9p/LZEMjcxWzjwmvL862AUHufylyvT2/jdXanHb48aMcH9AXl9XPa1SxlX61vBbRaJ5w+rymJ8NhKjuv9TDApEC4TspL7er8Jm9/vScPt1flYckz2SM2SjGS7zxPbC0ADwt13GFbu6Mh9YwzFHAiIV7Cqp/QIPlraAsY+uMyLahPvX5ZBxFXY+lFh6nlMkYSa1qiepUWZaQlBq87PKBW8F/NcalVZ/6Tc8m+I74nbQf5pKFArm6p0/ZCv/fYsjsI/nKf+j0i/J40/xhEYR2AcgXEExhEYR+DHPgKEPbr+Voj7jh3zGdnVkoENjOtwsvUaLGOgZzGhZb/yjnkw6LXuyMDKTLoQU5nvDs+mziutDABp7oXnN5T++lyF6dlrufwSDAlg+ULwmsy8zsBpZbAmLztPoLRJICtLqsGRDjHXBFbW0pVJSFVRGtjoLDklSLWuK3VNAIwJAG9TmafxmPWJROoT3GU2bMUA2ExoGBOVCtTTu5LAbBtQKFAVjRjoblmrqium7JnQWjYXCa+fvSBiPesGMrYCkcSxxlXHX+Pjue1tACMzXpiDKae42gge7t7bbg8f34fFNfI/budvfkeg/6zN5yQCPPYbvBdSfIv2KPTYiewxTr6yUDJO/h7pJ4Cab4FqzV/B/wr0nGXPUpDdIU+wVslX6zE87zwPQLXWRsGycgFOfXIcQAcgWyx7ufzKmPqz+mhmw3xbDyfrWnMilWTAHNdfAYCvhU3VVdVAHFdQgu2N3SdtdvMT/oYxx2zmhBrAf3n6ZfvqDbLA5Y323ektWtHA2AOqrIRbYaqU4N4a0hjhVB/ZyGAZI+W/MlAxO1ISDjM+1YE57KTHZk3pW9wZADclUfDXH91MDfWvvzxop4ASg3wD7Ljosr/gF56QlY3oOsy87yknYN8QR2BrMJkaZZ0XSn3DasqeyXpa08wsWUfax9v9C1jjKMxzAsSs+SQ8ZG4LqEYm7HXFj6rYrumMnJ33KicW3EZ+zg+TJzrmXtvHU1ZPwBnkWRO2EvyboBJERMVQNalpxSPLHvRT15sAdanzrXJTa1JjlibzhxSf78wz94db699xJ3rRbqIYeHT/fnv80S/a2uEf2vWz/8z4H3GcXo/cJ8zimIjJ30p/NQpiRGRQqU+/Tp2qYJX3wKheh2HtPVOTsJFZFbDWtl4jccXlqErA7jjW9eHYl8La//2gPCKSdb9d6/WzepfyuyBWx1zWpwqALHfOUaAqi5r6U75jngTIUwq8Nb/Jh87aq+d0BI2REjJhzZA0U2L9liNwzY/0d5IDvT7aFjXWAQ/gVQY0iYO6KD2bANYoOyJD5p7akz3eG+s15pf5WVCvenluIkim2F3U+aWVjdvhUCyYPTqGJ4UVd80WX8voWfdPcmyLsbvwXof8ViY1bWSSpIvXr9oKONYz6lVJVGS8NQOr7tozko8Tfrc44pSknBLy8iyoRKUpNl/7vn2rPVPOrZKowz1qSJwN5z7+HEdgHIFxBMYRGEdgHIEf8wgQFgxmShWkVQwrgBlkv4PgrILUqlIrUFPhQ9U7GiqXW6/PVS2VwYtbLGTM+HtXUJntSkLrNhMCtm25UeqL3L5qjmQqCvwOfG0BWAAK+xKoGgzfYI97axRmJtbvDKrsJDVsU5xxDRKVukm6KMcVCE8IWmXNLm1QT/C4obwT2axAV7ZV6eWWIIVepPZDrVrDblITLWPVc6VWFcZGQ6R19m1t7BYmLwJk4/SZPVXFvoIuot0lgOtM90y2FZxewyxN+RmpsPWJAaucE8CXeJvtqeGldvbxzx4CSkW8BJKHX9B88PN2Y48+mLswfjcBujc0hSljmDij2sJDB+Qcs0im+qeWyQws058A1UHqO1QGl+zTR8yrDGTfoklj1prpkncXSJXqLGfokvYWELWnosCzwGsAbAyTSkaoQVI9nw+KFHgtZkHFEA7BcSTBbic7JUuV+lUNewhkCeJnsKlbu4/C8BnUH9NP8u/++BVAdb0dXG63N8vtdoTk8ox6v7a+HaBqqWsxvcp8lXCXvHbCXE9l2gRqABjbw8xIFmwJXrPiu+MtxyD41NhGZ9u7NyftU9rSvKF2719oTZMaWx5LAMum+1Ra6ehYh2pLnNSRFiBfKbcMWwlDmvZHBYhFR76/HHTrioxU1+lk3Qj2fGi2pblQMbBimALIXhDTMLAAnbDhgqlKIpWosj6nGFTl6gLeYmPN1yR5UtKBGPrgEUWOoECopk060a6ssxTICtIAoOWu7aH2ljoh5pBuAnocC+W/AiXNt9ZlIKkZv7osQyVmiOuY9jTtu7aLy/N7N++0J5/+sm2t3rSr7/73Nr14GmftDcEnLKpGSrpz205IIOo9SNdf3XwzSM5Yr8+OkoALKrWoGUBBqq93sCrzHGAqMiuWu9jkqpnMcx2g58oIAzzIaUsanbWvgZKTpZkSYK/yMGYKCs+GWYaRPCOZorPvBfJf75jKqles0XX6w54tttr+Pq645nF0sFVmvprGLfiCREzpX501WUvHl7nsbWhk5O0xPHz70TGFym2xpL8rwHNAM8mU5an3UF5Tgs7OVhzz4hSzo/R/LVOlXCUOi/JiFsGS3qmHB8dcTyddpuv9QvbcMWAdATQFv1GPAE/PYcoFqkkw5q5dDtGk21jbtpfxRKmPjtsv9zLG1e0FtmpzHHb/dTHhaULTUT/i61X7Jv9O/KnU19n5c6Da137N5PgYR2AcgXEExhEYR2AcgR/ZCBCHDDWqBlZDfryC1GJaw9Xw/Y4xK27NR4URFf4Wa2OHVOHqABwNQCKV5DV7pV4CYKoeteSUc1xYbVVjH1Tro1LrShCjPNgvs+iGKSEz+TqGfTE37+dvs78bG3thN5cGvRyqYasAcqbhCl8La/2M1uxNSfCaHqkEoRcGX/bkFBwBCjUR0UhHiaWM6lQZLQBUiebQ8DRgwLEQqLLdphJRjZSsN7W3qkyuNYbEwxr0yFb40bqgehSyuKkElgki4FfGGQMmzst6wxtsc3MmmAYozS7bh0/ut/ce3QVMIKM7R2r35h/bzd1nbXuP9+/weXP6Q1JHK5u0xjlXH0mNlWCS0mtHqaL1sgbe1vJVi5o4HycF4LzJHJURUT0quCu332L/6u+BSa06sgoKa2zC4KQnos9Z/1Zy3nqfO5YZFWgKQsvJN+8N1hWoaayUyDtzvP72vWw3BP/oGwXKlwT750p/AVDzWz9rG9v3A+ZW1KjuE3z/t989bS9OaPGB1PeIIP/wfAKoZd2xxi5sUyOTJcsYwsyxr3YwU+ZPgOZCE0z63HYY1mKjYoikEsB5D1AtqevH93bb+3dm7YsXp+0P3x11QMl6lP1l5zKbAuGtyDCVEXemU8AAyFj0xEdSIVGfCg4K3ErOmTBIr96AWNlSalMFpyHXfF7BtuY6dbUGl/IIXEuCIlirQEe/UqsHrJ/VJcW5tng/ny2rPzDMrhEdkpfs3NY0dYWX+c5Kl2XA6lCzG1bR1RSAK6gvKWpAENsu7SkKKHUdrDvfrI8rajuFNVQRt911eqleftNmvGd3vtc+/fTnbW/CNs/+77Z19ruAadlQTZQ2keR7jca92p+yplPuQyZrAtBc+71OO4kkZcHq6Vn/Hp/MaupTy6Ao9dsB6o6Laoyg1XcOv8M69pqokap1nfVQ8vQAVZlNJOnXC8aIMUtCIC18qmWMJdcyqqdnMqkyuIwfjOrpuWwna4aa/bMzEgNnda0otb6AhV1a38p6j6Kjz136qobJVaLbpdmOd8ac13qCJEkQLzNBb8ofunuzxyeTKqOtNJt74TmS3jgxe9/QDM5tGa8LAKqSX1vSHJwc5t7u2tDELneCmCMVIheKLqnHjxoG1pQGNu0Q2e8RTHnuBIxhmSr5jov8m7ALE+t9e0h4wrXnTqKiwPTljkoQ98znvELye4L01381/KxLIHCt3n/rMQLVf2dgxqfHERhHYByBcQTGEfhRjABhz3bRLQYKCTxMoVfAFmYigLFaYxQQ6ZFwthHw2B7GoKssk6wxClPDq9abCorSbsAvQIIg0+e3NEPiPdojTQhEZr0fq8FTKQf9KpnjznQnNaVnC9rGXwlU7Y9ada9zpK5TgRoBEK1F2ZBPFHQS2ZbEmBiSwF4ZGcLBNsOMxfeHMTKgA/jE+RIGTSdeWc7Jbhm2rGMw45CEMbI+MjJaJY8ChHIa9e+ZrI1DAy2qsdGa9X6ACOPd9fTsFOZ3piJ1roAsGV6AkC6/tqvZ4ucdmNMdjkOJ5/0H0/bBZ484XsAyLWiOX/4RJ9TP261bOFoiS17zcxiXJlC1DQfSwXeskeZJskgFQhN0c/Y+V3NWbHh8kpVwhvl2xivh8I5bNwY0OA6iZBtb/BToqTA8XGEPEy2U639nrQimBAEyPfZqlG0VeXVjpfxeYDXBfmdUfc7WNAVqXXfW+6k/1fFXmaNAVYaalha3Pmmb87vVaxKg+v3Jov3d779s+wT7b1Y7bf98Ru3qFKBEi5rrGR/BWgxQLSYoh+cqF5gCeGYaaTH/9RxrS7a9YwOD97RGKgxTGJ3ff/For+3Bvv/mmyPa4pyWAsA6PYGL65ftBLwCTesSlRGbyDjXqdXzESSktrMSNwLjmDpFeml9bYHX1JhmsMoVOoA27Wa4ukwEdVAcgMPbsvYi7ayAfxBo54rsz/sZOg0nBaEsnifieOx+BX98fsY28tPqByv77dgo//VD/axFpLBMufpnAAAgAElEQVSV9ghQdHU4X6GDmSt+X9iqRVMlQb81yrg5XyKFV94tUN0DqN65fgaLuqTH7Kx98uQzmNV5u37539v60a8DyMN+o1oQZKYGV5ZVeb4SBO8B1qjbjNl1TvLIv0sO73VrzTYJHOcx7KpJG49uYFS9tWVgs4zrLuf/+3cSNSYNhntj/Z21apFocjWqNAB7+oLl/HldQG+NOmtWQyTNqk9P7Y0KOLZPLe85B4ie07bmbEnvaNa1bKuGSiUXFuR7TKHTY7CUOU6SrY4xvmPeo1QdZC1lEVaCItddtaJxTpSUez2FjeWYIxv2uJn/JdLeC9x+s9at64cN9zNWSoKV/VLfulgCPU0a8RXHdY5pAQu+6nL/gqjMs8Zd5XNOaxqAaiyUNEe6CFD13rHDvxYmG8t6z3t1b16lY3GuB4GqNaw2MbLFzT61qc9z79pp94GoB3zCYV2M/+YjEP3feW18ehyBcQTGERhHYByBcQT+o48AocC8A1VD7C53S6hTGe7INhMI9MCswtH+Wm0jE2qriAopSgC8HQhqgNGDcMMRgWMCkgKg1sjFTCk1Sv5WCOBtHZ1HQSA0hUGx/vOcIFCJmyA1XwbOAY1IdQlWbXWwRMIW+a6SWIkbArHJvNrKBBjb79R6VpiZCcCF7hhI3gicCVAFsQbuU5xzt9jG4VhTC2kQKCtq5KfLLntye4M5D9kz1sBEdKEZ0yZA8srAmkA+ViHWDr4Np4qxmwNecCLpLBrMAn/enHlcth9p7clf3m837tgz9bIdv/6qrZ193j64+xKpqydBEG4ADotE89QE4NVqw4B96BkpUC233wKq6d7Jxp1FSo/NQeI9zOm/H/JVLZjQVsDeoWzq9noAn5/l8FsB/bBeZLorsDWirp6psqPuRlbINWGALSjt4JVAOvJG5Y8+Z9AvQxlWDik5MsgFBknbNz+itO9OQJPOvt8enrVff/FlOzrbas/Pd9vL0z2CcQJuznNFaGutqpg3SRVWvgF8ZNdKclkzc5g3gapALOSq0lkC+m1rVU18CPoCXOv5XZIKP3u0G9D0Gxx/Xx1qFKUEtma7pNOyqkqL3W/t27EokyKlv9VjVeAgozuzPrR/joyl0mB3Mt3iOkoNqvJb2VUvIBIcyq07KDXgDwPr31Ex1EOw4TbFUlmzWnLfqAcEZoIsZcQB4rZfcilrulSLNi19GMeqw2T+AuZqzXSlc66v1P+GiXc76zL7tapcW7dZAI6zrdT30p645TSURMYcruzhxvM2RxJsnfnjx0/aowf32tX+r9va678DPJPgAqQqy8/+w1RzxknYVAsaB27d2nRrjwGitmVKz9QwqAJZJPG6O09I8OQq5miC6KvG/J0ypJjoGjzvSZ5PMdsObgnie7JGLXkfiMjXPS/uOTEHExCG7ax+stckrayNPoMEXK7mAHjuE/7NPeiUls9czGGD7bWq/HehRBep8Aqnag3DMsbJ35TUuI6tj7sGZDgM+3fKKvhMa6Bz6K6x0pCXDDntaQStuvp6zRVQvVD+ewjQ9kNSs1zXwJV14QBVpcGn5yQLbVVj2xingXu/nzOYqQ0JEZOTC+pSFfHaouaU72JKuX653r3Xq6OphFcpYTSoS1123lUSZ993ypfPHNGL9YgKVdOh07WblIG84dmBUc2i65M2/Pi3nvuzt4x/jiMwjsA4AuMIjCMwjsB/2BHoQNXjq3Dh3T/2BVTfsWv1Wj1TIsIK9sqcJ1LE4pPycw+omh6ovjMBe9Uw+dD90ZACLrSHJJZehXNNuFh1rFUnpwwywT4Bqhl36/p00g3QYGvlk4LIyDZhMpdI1IywtzRI0kyIusVNAIUmR9acWusmJI7rMGDn4oSQC8bA9jRb1pkCFt12i5YwMjY6jCqxW9Hz8VyX0oAaoKlgF1AYZ1+DOkGpRky6itqexriZk0ztFa43OZYwHKqQZX2J0Qm+xbozttsBqW5TE2mg/eDRTnv02f3UOK6Wb9r5q1+19/ee0icVoLdNKx1ddJA5Ru4oWE1PSFtxyBQJToslXSdYty1L1aU6N87COxOlwUCppw0yJ4nP+y+R/75dA2UmE+mn34KmAFUZ1Z7rQNZdIDQcHe8TFRK4y7Cm9tRgnecCXAVTndGSPc/zJXlUihimt9e0XicIF9Q41wIn6vwumcEbT2g9dJM1oYAUoHpw2v7pj9/ATK23Z2c323f0UXWdaq6zYu0ted+FQKPXHFfrmOpf6vqLkVLqhsvIqlj3au0S110nyxGxLg+Edo8a4k8e7MD0XwJUD6mRJYCXIeUcBLaepH8rFS4JcDGyYbL4X1rcZEx8H4wmi2IGkLqKm6/STBhV6w690lgXBS49hArINxjvTetVBZ4BFuWxnMN0BpR7duYsvXoL3QYsm3+JNNifJiBSq1iBvU7HjonH6Ptlos91n+Vj13v9eEygkqAq0CxwH+pzPacYPGUsZI3LAOsyzriqEwCq5xqi8TdA9YIE1NbVm/Zw81nbg201afPo0aP2+IPHbe3kG1jV/4aB2Ku0gdpS0k8SSDfqTRM2mid1QzMVIV6LkQPLrk53y0jJA7TuVDCb9yOZl9bujtiVOvjh/a4k4JG99zEroGqWoUtuvVJUdaRGteo8XaMmVNYEryZXYCQvAahDv13bDVlvGikvoHV5MQGw4kSNTF01hC6/R0fUX8O4gnerh2qvT41DdVjsuu5yRxVg+zefoeJDqXU5GCtcUOIrAC1nYMc/92Elvb5fltcWNABVTa68/gStFydUmDI3KVvwnsn5CmDtC3t+dEbNN7CTa1q2NCUVjlyslQcthkkMJcDVnkbp73lazAhtSczI1uffDv8dqO1lVv23IhA1TKyu7qoZYJZT8ZqKVYDpOaD3Ve5hniNV//xf9cbwGIBpXadDEu0Hbxh/HUdgHIFxBMYRGEdgHIEf0QgEqFZWWyA6ZLgHyCIQrYC0JG/J6fOzy4SR7+Zh7V0Y1WJQzZRvX+9U8xheM7DSWEmIqETsLGZIMJfWTLLPsleqrwiC+SxbHUwILA1aZGwn2wSl1srZjBBJrvWeRvwrgvULgvj0C2Sf9hI06N8ELIY9TeAGW0pNZxguDt+a1zl9aTYxNbH2yuDNoOyCAG37xoxWLztpT3Olg6kBrSMkqAhAUDpYAeyUujfdgv1cmQUlx8aSAUBsf8n7d5HkaqxU7FwJmkt6aRBJwxSCzR2CZ/tY0roV46T19slfPmg7mPQQHbb9Z79vd2Z/bO/fek3ZHSzRNkGtwbetc3AdptlrzJPCngpU4+wrSBXY+7dMoG12BBWpkO1BXDFiCvjq8UM2ohIGQ1riT1/X/KYYlGI+CqxWYFhA1fOq9jUVVJe0V6DKWMuS9k8eKL8AXoGq4Ee2qEtJIweOrlFDpTKXiRxW+e/VdtvYw/F3bYeAn5pU1uLLw9P2D1+8aK9hVA8XuKiey6Ii9wQUrDu/vEcJq2AmrYRk5AIcnZNy+826sZ45yQXn1TYidXpOu3+7kazph+/N2seslddHC4yUjgMKzpW58j3X5Md9O99JtpRxkYA3rWcEoJ6nAb5LmfGJ2y7bLMPaFXtXEs1q+SJQnU5kgXtqwfrgABCSHZxf1AZexamDLXbV4/TadXtlxFD9kSFrHpXerS59J8Jlnt+rj6/n6Wk7Xtajpv8s4xQZct+X7VZSt5vsRiUxBEQDqypQitLA5/m21+cCBKapD2gotcqXaGF1/926Omz3YVRvwhJvoyK4f/9uWNUtenVevfibtnH2Jdez9wGuW8ZJSbUSXte5WmgNkGRSY5QUFK7xEsxpWtn05ITXh22pTPLkd1/rqD6XQCXgrgeGdWBTc3UIUv12Xbu+zbvUFRQCXTmsIFVgKsq0VCD1oM6z73bdMrewpRc6UcuoK3udv88eZu3w9Zt28Pq0nZzOkLYLWp1bPknDKupUV5guZfoEoz3pIFC1ZYzPKS8242Ei7YrzuOAYAlBNiHBMblOJp7q3x1RJlpv2M7a0yTXJey6gci8BpRplxfCLutTVMffsU82viiW1x++KeerTHjY2dwJAqLDybY9X1opGet7vlQCfBNx23wFbSnHflvm3zZjcqf92VJUr14KlCrz3GDbVZJ9bCljP6J1qolHI6uMqYHV4DEfk387rcF/6c6b1B5uMv44jMI7AOALjCIwjMI7Af9gRIH6xj6oP/5Evl94KZorbtDvqAGIGFrVkWVV/6jvjpptaVQM52KRAQapO0xPVzXEhBTQJh3V09G+Ba+BQ4qMCDhUaF4yZ0GrG98jIGGjOd+iNaOBvUM87FtRSKWG7lpYz8CaK19lXxjXsLoGQgdi1LT1gSuc3yu1XuDzHVGfrmGAO05IERQBaA3XZtQnv274tO6mBZ7GI69Y0+rpBb69T9MCVKMYMyQCWwDMgJrpRQAPv34QFngMcp9lOMxTNSQzsi20UKs4A4zu6BtMvVXOlRx/ebB/97C7sbkPy+x0daX7Tnrz/um1vw0QAVDlRAnAljQbi/JwxLhrFxN1XxlogZgAP0yrIDkA16BOUDWxqlwxmvAeh9Z/XclW9coXiPjqTmnC5akfzSjU45Ve+NVSSNbPOOO9xu/7eMKa9LU3WRDBan+9utNTZ1EgsM9GsBQGuQNWfkciyhs5ha9ZvtMneE0LgXcChgetGe3lwAFB9014Q7J/Qi/JoRdAPY2UqxO8LA+JuMCSbuBkpbhl4DcygyQxZTaW61qgKTgUpHmqxkKUacD18cm+nPbg1bd+8Pmtffw8/FJbUtI/gtGS1gsw4+Xa9gPWlAlWWbpjU9Bz18x0PAbDsqoAjl1JdiTFz4jWXkSBxA0bRmuaMnvtwhiN40LhIUNLrUHlFoBpicJByehz8buudYubqWLOX9FAVxL4T38tCLwVK/NTpN4ZOPUmhE236tHYDpYhhZcPrMk7CqIBqTec5Zj4LAKpOtVth2WHpzgFCANXJ1UG7v/m83dJYafOi3b19u33w+FOuDfbx/d+1tf1fxdh3cwasIYngtR6QOrScMSkT06RSE6xNt8GkXAO2oEk9snJgXbl1yK52NempGsdfJ7QSAzWatq2p9Nm75zprmHUPSEsyJegvtbd+R1dua5f87enV7wJO1621pwGclhyg4d+gvvocFvXg5XE72j9rh0drsKnzSv3Yd5Vxj8mSuNfh6vfHqmPubY9w45W1DXY1ASMTzt/2rE1yLSoF8XX1tHW11RpWjgzbrcGSYNpXci7sj2SfLsAC8SVJmOM3R1xzxbKe0iJLx96kK2NA5dwWv7owadiNlQr4WtWOZLi/rvNvpcqow+V9AljX9R7/Vui4riTY9ZXOq7xOGiMQV98D79RCXbfyzH2l0jm1vsbHOALjCIwjMI7AOALjCPz0RqAD1cpEG0II5QwDzPcXyClAUiGJ4EoWtCS/tU2FHlu2hUkdJMwUsq00qgGk2UZAULuDs+N5WhJQa5bXi8lQQptgp3+aAYqmNYOjZCqVZB23CTzdxABY51eMlTwqe0+u2+7FPqMcruyYjqCqFk+OqG2SiaL34hwmcpsgdxc30Mk5wdBrjoSAeU2XXV7f0kwp8mHevyezRq2YrTPCsnh8MFEEtcp7ZUOtnd3CRTQ9GGUuiCajMLRmK9JE9gdFOrF+1r6tvuZ4Ge+GEeNz+GNXAyfY1PUp9YYE4L/8q0ftPXqnXiE13v/mV+2je1+1W7cJ6JT8po8I4y1gVfZrbaqtN5T+whQF2ASUaPSk869zZMsI56wSEcWoVtBbNaqenwxRwdHh+YJmJbdOtaNsaA1/zqMCRMFpl/RqkONzSn8jh0xGodZRJJIasyD57nVzAQZhSAncBbhhXEvyGgtbP8SnCJqzOGSqCL51a7YNzdXW3bZ962PW1F479SMYl+9evW6/enoIkzovFvBy3k4AB9c4S59TD7gg8JdNdJoHeXR62QJwXPOaG8mOz5H9mruYkRRwLWZUBH8DAwsY3Uaf+un7e+0GRkp/fHbcngFWAzSzBhwWfykJbIHFYlRRd2eOrD3Vx6ZEjJJvyoAL0DnQbl4q297jVIZTh98OPOeTAoTBmIyt+/H3JeNb1ZfDg7FyzXllq2rIBoJukydlSCY4rd6hZc5kPbiH4ZQsAaMe/0LjJE/OvAGfEZ2CSZcwttW6pxj0qi90e5NM6a0q6BA82ceT7ytqUnV2XlcSCgI7WwBOkXTeXX9O2uy0zRm3W3s32wcffYrLNQmZ1//Y1l//DceI1Jn1PkWen56quoQLqlUTWH+dnqk6+5KQiNpA6buD5AB0p98oD7w+WASDCsGjNRmQRJuTx34D7DNqdT6Zl94bOEkXXZ15v0Bcqa+ZqRgVcR14WVhTiqxZUH4FGNUcKWAVADrZfb/Nbz9qh9+/bC+fvWTzCUzqZjs+pB7TmlTW7gWA9wJn4JVmYN0kSXbb+43lC5V8QCJM7aittiLjVjau3NoEncA0d0gngqvVetkuBXYf3iPyXoGqN8uM07v3XlAOcbZ/2g5f4DbO/nJv5Jo9PuNv7uMCx5LwAl75sjdqAUw5UxnRcmr3uWhluizBftk2rTldK+Gv3gR+Wc2qTZ5r0MvdhmZ+hkC37jr+ZRLMshELev88sfZ2wY+/jCMwjsA4AuMIjCMwjsBPZASIJWxP42Ng3oohq1Cz2KMCOX4LQISYgKAOYksaTPAU8Angs3azy4AHF1lrUZUInqdFgdIvWS4DWOEuIU1vS1PMFgCBvnqRPRLIblg3CmMYEBzQxBc/BaqyGhoXRXJGICZjugkLphxyqRSPAG0KCBX0zueztofx0BaB9yls7IpWJhtG8DOOHbfdCUDV7L61VFvIhAW3uvpaVxfDJ89fSaXAWLgnIyx4MFAWW1HvFdZKJtU2Gp4ToFc2V8ATIx3jfEGFbFtAi+ydxr0GoNfUpt5qn3x2j2NeI0D8mlYdn7cnH7xuW9sE4NvW28kGcSz2i8QcJs6mMqsaKAXwlXQ07BE9UyOFlOlOaxofAwse+JNtSlA4zPHALVaNXh5ZHcWivhMDG9gbBpe7r0NzbTua1J7K4BRdKGMX3ifgRRbKCL5DYoP9IZAOOyUCkjUt0JAP9mdYqjKnUcpoT07K6ADojBM1qqu1bWSpvuUaVnO/ff4Mw5XlLFLV44sZBBe1qbj++lMoouxaFs4+nDLMMVMCPcp8CsisJXUaU6fa2xWlRrUzsQPZe4s65k/v41kKOPiXb07am2Prlz0NGU9AXVq6CAAEkLVGwm8rQ2XZpX8qz8mQps9o+pTKmpa6QNl4WigprY3hVEl+XTc+prY2UvKefI/jXLLdmJfFHamA1jC7aTkTwFbgMq1yUq9dYFemN9JRXs869hjYvghtz6WMnQRLnkNZ++i+rKS3WNwYMwWouM4BUdZpKheWWWYtLHSNRVZ6eXEKcNJ4qhyeL2ktNb9+1e5tvGh3gDymt+YoBT5E+nv39q3WDn/b1l/9V+4xZyz7WRI79lQNI6rEmvtD1rpzJPhU2ttlv9aZlyTeC5M1EMmwQE+pcEmGa30XW1ztmkz4dKXEoPvOijSRYTahO12bNDA3Y/Gucx3mv4zBLOi1tloQG+muzr3Csp37HM5OO33zqh2+esMYAVBPJ+3ggGTKGdJxlABLAKqANk7L3K9kYct0jGPO1PK5sqqWOgAi7Ysah+Gi/wNS4/TbzebSHicUft3FA96V9XofZHvvab4YiTmvCVyt2z95ftxev3gZxnR3h/sPy+fw6CDS37pCNUbSIqkktivm+DxAsq9T11J/X4yd3Dc/Ba9+ez2mGCIsrClNYam1rIJeTJ0Yr6qS913u188VwpaR0/gYR2AcgXEExhEYR2AcgZ/2CBB7vCdiJOooWWgFAmUQUsBGYGYrhwIbGopUDztDCwMG+5VuIe0lYGQfA/AsYyST9D6vWNAoyYDa9wwta6oViNWtkZ4ZZPOOCYxIheMAzV1grqzhcTdrge3agHnU4ONC85IdtlT+e2wsagCrgRIBE+0vNgju9gB48RO2BlHASO2owdDVMYARo5Jz5ajbdJPdgbEliD1bLgJ+N+a2j5F10uyIz5f94nOvAAgybxMC35nyZIK8GMZ0EGbUr2y0+jSyOSDIz11PPR/mSRrmEDgLDAKKZMm2LgCrG+0v//pj2NQdQPh+e/3NP7XP7n/X7t1GLocN8DpSRmi81KZqkhRUpDGMz6eOUoZrkPoqaexyYJIKmgnVw/E2OFQOqQtzPZs2Mgk9f/j/mpFilCswL8m3vw/SX4FqtS0yAF1nDK4MVAnUlbQmqna7AE+ZFQPa/rlpZ2FA7Ruc7Q5SpebKXai2FQAAcDSAUVa7JGgXmG5u30P6+3G7YG5OlrA0LMXfP99vf/z+mNd9DrCPsyr0c4yUzmBUZd+zogU3ApoOPj17A2kNhGbR0PJQ5suxidmUmmqEFHOd1Pm1du/WpD2+O49c8rff0nADll/CUdAoQ2myZKGjauTCjJv7GsCQDKXgztHgdfuUxgDMtc13RktwYSsfvmQ1Ay5Vq2o6wzabHNxEgyUPsmY0ICM9iwM4eS5Ji8L+gh7fpTqhcGi5HKcvrABYKbFgmg0Ex+m+yfvi/OsxMOZnkZgC4NlB9mdtYgc2Q/JFF+O0yxEIBagWwDYJICjS/fd8iegTBYISVaXBXpHTtaP2cOsZTUf2SSaRHCIB8OGHH7aH9x/ieP1da9//n6yvI5I4KCKQBgdcoSqQWY2ywHOP2sGaVVtEUZ9qMsL57PWosqgy74LbQRZf10yt/IBXF6SD1mX0w2vOX1azF03kzLKqDhDgtRtFrUWfy7UY/XaBR+W/3IpY4vO2eesxYz9rxy++aEffP2d9KE3fbQeHrM9TVB4oBc5ZuyvWqux1mWk5pzK3XXTQmevhuJLLAdTaIzX3Ww3gNPviFm4v3wBEkzCMuwkIEy5htUkApUaV99S6qevQcfS58zf49PJ9fIR50uVpEmlz7j2H50ckfVyXjjXXI8mDustbR8p9N6xqsaAlE/eqt7ZVoFkJAZ/r/5r0qlX+JelO7t4KBLFHtKKpimvZfe85bq9qoxjb8TGOwDgC4wiMIzCOwDgCP/0RICS70/PsJeGtEMKopWRdJYgzpK66NUGpoYYiXsVliGoJMul2F9dGGStgYW87cw0wNUBNC4MwPe6lJMJpPdBZyUBUA2YAVTFGsgUlS9WFdwrjuQFAERCGISHOTKAFYlmuw+Tp1Aprsa70NRJFe3WyNWznBJA7gV1b43WlcZu7msnw+dZEYeSytC8kDM1MGa9SP/tp2gonYAygTGGcUuLLTT4PUCkJa1A+AwjOkNTKlMqqCK6U4hnkCl63+Fxlx9awRh5sUA8zMQGhzvmscJuYxlibqnvrvUd32i//l8eA4cv28tvfY8L0Rfvk/dO2vcv2sLtpSYN0OQyqjKoBdq+7KwQjE1RgCsjDr7LY/s12AapCjKrVfNuWJtGpL4UKrNyEp8JxCmeLLS9wlucFwyYswqYW825iQ1lvL4QLGLf2UFYvMlC3SRDsIMmuGvH3JSeWNRgNOPBlfur443sN9JUG+zcBtYjJHpMCUA2LprsPcWd+lLY0J9bxUff3L9++oF70FGA6aaesl4PllAAZJkjpM0ZKMpMJngUwkb4KysqYSIOsaApMKiSg9/Ncu9Z/lrGSQ1E1p619dH/ePqCN0RlB/e+eEZ4LNr0iAvzeMbQxLArYd00X2FnKeMVgx1PvQCJGRTpPO4/1OWFkGSHBSrW8qao8j00VuObPgtXMlUsvQ2vNqMCjxtv3+pAdjdtxrqtaw7tcWyvG1+NKX1KnoU9PIKl1kB5er5UtsrvWQyqWh3XhkQXAsxoi4ZaRFKgi95UJD2tqL09BFWBVSSwO2iZ8VkrmATZb9Im6ufam3V47aLuXJ20bMPrho/vt4aMP6I980ta+/y9tffFd3L9DksqKb2N6JqtqrWpAqvJfr5XqqRrjJJNcSUpY4GsCyfc5xlU37nUU9nRYmw6+13Re11Co5qDyON1YK+udNR68yvnRrsXWNNLPb1vHyGBmU8Exx7nzwNXVTl58105ev0qP0sMjJb+A1bNyAtYU7GwBUB3Ml2wLxHN5MPh1meViyiUzXL7Wml6SSQgQNaHi2Sjr1czKsTcpEsvmYutTy4wCJHJgcyniYNavhkzxPXNerFMl+3NG7ew5vXOWgFVTliml8P6TAdGVnCRSr0s+49pfgpBlWCMJ975un19+s7XMUvM49jJIhgW2SXdizHQMkPWKUB1jr+0yZfJVE1qcm9dEGtT63e9bNTI5jn/93NsXx1/GERhHYByBcQTGERhH4Ec6Aj8AqhWIFQ/qI+4s+a3+r6+vr+IRSlwgUDVQ2sF1VWlv1XMV+FSmJotZWXPCEZ1CrVMFQIRHiiTMrp7V6uVCyWgAbX1CvaUC9kgmBaLUktpDURBobWnq39JXs8DwFnVdcC1l6KFcF1Dj+62320Je5zGt46hrsC47tkmQfmkNIV8ybRtE/lcCR42hCA6VKRrQ2VZmHTnx5Yx8PjVyopmZPVgJQDcAEBu8vqVBi+Ok/BFQG/Cq847Ml1G1sfumzsRKNmFUDYAFyMTPsymfD+v65BeP2qOP78GsvGlnL3/TPn3wKu1opsh+N5UhUzQpUE0QLosk+OzmTmF/ImUtoOxoK/eVNRWgFTgZGHPf05nXTGyXUws0uqzU2U0bkuQremCcNWDkPUh2PSnr9KwhtQZVJl4JqMF6GWYJeMuQxqi6ti3Jd//cRNo/AAJuQwBt9JzSVwNn/1b+S4bgEmb0GNC6gImbA1I3Cf6tQT2NvHfSfv31s/aCXqrXANM3BP4nANWzy10CXNgsWwpleEr263hoBFRJGc24yik3ztBd2pqWNGIZkwqdeUtChR397MF2e29v0l5TI6iRkiykMnHBra1iCsQJGj2PkkA6M44eBFhdabJX9rCMfLZMwKwVTYrG5SMz5qhFdivY9A9HOCwAACAASURBVO9imifMi/1ZXWab64IUtvHCjPKhmE/ZNEGsINSdl/twSYllb29SQ33OjpPCCFqpK71SFMXsRnqco685KylyVSFG0u05D3kGQbXn4bnymbofO1c+Jxuevp0yrjJ6rBedaW37pCTc1NDu2j7GOmdt54rfN07bo3s32+MPHyehc/H937TN49+SRCKx41xZo6q6wGuACyl1l3xfy6bqiO1oq4Tw7/QYVi7POcYh2GSN97eqVc355RR7IsV7WMCqQNXnRe+evqDT3yu5EKm7qg5ZVZ/jXHT+rWQLK8ttaJ+0vvcBax7W//m37ejVQcoUTlCIHB7aMxWpL+7jF9SwLlbU8bOe/TDHeQm76mu5W5p88CN0Fu6zUSlFkoaoS1x7YbWrf1HGOPJfjs2afo83Jme5+EzmCbBLsu0OBamC1TIP9tiZNwyUTmn5dIkzsK+bfFJlImubRKFSbiTCuZczXmdL+qVeItu1hpV1KGAllZixOLo+Sg2q91fE25kfIWyBVRvN2PLmgupTLZe8K1f9OiPF5xaLeqFsJo8/B6r96fHHOALjCIwjMI7AOALjCPykRqCkvx0RlguogU4ZHFWYHGFkYZZAS5vKCAhjQxkGNXJfAJFfxRwVaBUcGqzY1kW57/Y1NYOycMoS827+D+uXNjBuIcBlf2kDkwCKIEzHSFueEJTf2N1p2wTXxIcYHQGBBUcEwJuwaROBKfu7JKhdELRNADVbuvUaMwo0NE3a4R205zBA20Rqa22qBNFUNsZaUx18AQ6rBcdDcOfxG/xvGRiz/ZomLpqZpI6RcZJFy6GW9ZAILC1PBA0AAaXIgljP13OcEjArt9SwZk1jGFijLVja2/d225O/+KDtwdAdff872NRv2oM750ieafXD+W4gRV5D9ruG7DGSYgNpwZY1dwGr3b00LKHAtLNFCcadk3CGNbdhu6oWr4xiws+8i/0yFwVCc0rizLfBYcl834WKRrX2SZWG4adSVYHZIP17y0Z1ljSAtbNS7ifAqAL/HIPBf3dKDesbICANJzsL4wTgO1PmyMfO9j4k8fBeOwOgnmNkc0Zd3z99/U17fqjzqIAWY5qLbcDqNiCW0Ji6RetJ08s07GgONOcSNlEw55mzNmRXZUVlNzsBVfXPMusE7O7nF/S6vTHfai/2F+27fZxs2To1mXypNpVYdO2VDkFZdiWASlpabWq80sTh1lMrmXW/AsaBKQvIdcR1Xw3QK/DjaE03WOPIMT3uLVlVJbgyemG9ZbQElTV/EvrpwJTcSdVfzkl87HD8Z7q7eh27OmSYZe5y7TlXSnhNEPhdyaW6V8hE1/gpM7YfbCB/Z4ArE8G1bzsT5k65byTBznM/h0sMlVaYKKmL9bm16+O2t34AUD3lWkapwfMPb83bJx8/Suum1et/bhsH/x+y+RPmhUSRbtc6/3o9aKAUUyVP1ASX14h9kDUc627Agta0sgFoeU12JrUc2tzG2ai1XaKOzmQOrHF6hdZdUXMo5b32S70uO95KzqDQUOqbdsJO1MZuW8c4aW1ru63ePIdNfcY5sy5pn7S/z1qmw4qM6cISBL5XOFRrhSVYlKG/wEhJ19+6t5SkWIffrIvMb82RUt7I8k109HtRkjyCTepXlVg7xpEBe48Ps1r3LIFv5p2/CqgWW6txmaD7SobUhKAydhMffLY1sReWV9BX1SGbUjZh7f3iDC6UUoqlv3PtLmFJrVld8X2hukZZPF/+C+Lnaarkvd0ev7KtZ/ybcsSzKwFx0jqmzASuR/yuJ/A7B/pM1PgYR2AcgXEExhEYR2AcgZ/0CBB6Kf01WDMIKyam/u4gIqc/sDQyFeXTWCGrUKdYVl0eFXUNgZ7g1YjHeiPfX67AyNoIN9xWkGp/vADb7KWYN0Fq5dNV6iF9I4BZRj5GII8sc8eWLAZSfJQ9+jZhIqYwtXEzlV2SYbBVjF8Gc7aLULqomy9AM9l82VUktWu7nA3SwA0ipdTqAbbdzZKAc12psDiM73UYT3uy6g47SU/UGq0wFhxMObQSXCWiLJdVTZxmGDgFxAJKJWLmgKUJNbICuTWi2U3AxhbtNz767GH78NMHBKdH7fLwn9udnQPcTmGrMXVS9hwWyH0pY1TaGAdTBiAmMtUPMhLIgGLBlYxhD8AdY9icYrEL+cRz2JNw1MMa/TlQLadez7JY1pqTqjPNDHdwW7K80guWicq6LFuvY3U+y86nZMAZKA9ArNNZm4qKCywla5Aa1S4H9kmDbB1/rU9lFxLdSmEne48B7nfbyZVsqmxOa7/66rv28gRJ5XLSjs5g3jFROuf7EvnvdGsORtE8qdqzCBR9VJsah8cj7fJy14Ly7ayLuhIm9lgVgHIcO9Qv//zhbpx/n748a98flbnLSnZU0MdCcJtIfj1dgbBjLgiwBUxY9w48+AAZthUbWrOscVPHH2V6k0QB15HMZLS3jtMVjCpgTgzmNra4iXFOXTnVGqiE+uK2MKkG/2FfS867zVqaYyB2av0v+6xWwgVU6xbwjn1d2cszoLfXSzqrhUWrnY7sXOY3WSE2retXLyHBu7WqyoBlj32bYF+57xWGSpc6b3O8WwDV2foR1e/HKCAYI7bZI0nz2ScP2y2u1eujL9vV67+lzOAgcny/k1DQARvgem1f2CRt6rzDoE62k9CJw6/XCGsgdd0CVs/BaybXQWdPc3EUWI38t67yWu+FFvv4e0/hXKhnt29MJPX+LfA2+WIdKTWy6zvvs5/tdnGC1PfNd+38BNh1vt5ev6FOFXIQApL5MvlBeyXqrBf0WPXmsqJUYUHi5cqbnPNoT9NgzHLEde2mx6n1rzHcKtVJKg/6vPi8zsGqTiIDVh7MG3Ob1LAr66CAbC5Jxk22OwZeXps6DeecYT1PnSdrbZfsj9e6cVOkw6pO0KCb6LMn61KWFSZ2SQbmHGb8DTXH5/ReJUUXs6RuuRfQWt7BZaIkiPbrcO0kANzrZck90rV/imz4HFfo8kTIQY2PcQTGERhHYByBcQTGEfifYAQIT273yLQAY7Gofg/sSQUGxbbCUPQaVYEmvEbn5Qz0DKoqmEvPR519CT6GNgbCW5u4x9lUQJL/inkt1imCtwQm9VV1qhcGKwRmBvtpPdNRosZGmjSpxjVQUvrnfoAjHEfVHsp4Xp2X/O2S/XhcOwSrM1rVgF2Q8161bYDvBoDDWsgtQI8ARZlbpHIEZRf0KVzRCmQGULW9zc4efQ6NZ40cO4hI+CiTko+UQabtDCzDNqDW4DzyY56Tid3is9Y2MHqS+SJE27253n7+V4/bjdvb7ej179vexrftvRsrPota1j1GbMcgnLGVCWJ/acERd1PlvsxXjJXsm9pbcfA51qUOUt+wRRplJSAfgrxi7a5lXgNe+3yk/rSAzuAXWwSg82HQWEmG7CWMq+x4gY4wS3k4LuX8GzlkZ+bCmmV5GHGzh7Covr3ko/kcg/IoW5X+9po/l2KYK+sdy3hoRQA/vfExrsp4xOqKSoLBmtR/+uOL9hIp7hHs1IEtamBWVwDVdZitKT01XU9ZcZHC1vrbkokTuIZhsi5VkGzQLjNa701/3e4GrPz2DpLfzx7sBMj+8flpe32idF3QJltVkt2AdkFBAJ+nVD9TWjzIOFO/6dIptsvPC4CW1RzoUI/LelWvJd4sM7kJEJwBhk3OuI1/pxY0a9KxLbQigEoXFpM/qVEV2BbYukniw886xYSnEhK+r6754hZNZhQgvWb9RNrsqyoeQq6VQPhCwOTx8nPd57Ku6/xTWqz0NMyq9agFtAROMqr2HnWet1gvGziCb2Ggswt7Ngkr6XhstE8/ftDu3yIJtnxOP9W/gWl9mTrVGE9xoBPaNq0xtxKe9lEtF1/+sOmq7r9ROFRyR6fsddnXrtZInWok3S6GOt9g1Q5OSxbrc/26sY9spM9Vo3oF0lxLPTzXob1TAa5r9iRd55h2H/BZt9vVGT1IXz6FCaUjKI6++2/W25vXmiRJwLrOUIHwLau6IOmmy++SPs8X3aU6lw/PxaAqhm2eSiU9LE+w/lSDtnXVIDL1nE0A51unbCW9ynwzkUnw1c22zlIG2H1VDXGBU+c2/W/NPWjI1HuyLk+oLVZ6bNIrtb5l4nal4zl/y7La3/ro+CjlF4s1nIOR/HrsNAcDZmqcVfZ8udN3ebD3Uq9Mgesp5kzWp54HvpZDwtnacTu8fh52tZznx8c4AuMIjCMwjsA4AuMI/M8wAoRndwlNSpbY6YIOEyurXWFnARQ4wR7IyoUKO20bI4dZ7FznIvJev20LM1gxTQATcq665QoElA4bKG0a5NXOK5Dn/zKwkm9m1N11sv2wRvlSckdwHokt4CQ9VwnSqrcj7Coso4zBNRLRgFWcNM3u61BqjKaR0hQX3e07nIv9S+1NCMtpgG+Nq31PPZFLmVj+uzgHPgMKlODu3JzTj3VSDJLHm0BeBqKCOoM7x8t6LQGwzqUC/5mGTDynVJH2pgSaMAsEaXAG7f3HNwGqHxEMwqYe/3N7cOu87e1gAsUxzfisTUG1QWiKEWWFlPwKrpQ3Gmj7LUskUPU8qjVO1Rj3ILyDlmGUY4iTR70/6GpYAQnC7WU7JCg80aBFvmuGE+LGNKlL8awhS8uKRNVh74pFlVpy8wqK3TKyybcSUdmiDFw+M5MuHZ0I2fGvINrtr5T82vKEv1ckFGxNc7l5s53I6gDMz5Br/8MX37enB/ZPJeinN+VSMxrqVTdxhd1YZ+BdISY9slaZJwJ+6zyrJtWazgKZMk/ibjFMHHuZ55lzZ9sZ1tTDO9P2BDMlh+hzHH/f0Mg1/V9NEnjevBCGUuarg55A5A563c61olmS7L+spCtFqbE1hpqB1RgNtaIDUCnWyZrNiRJtPk+JskypINk6xcxb1qXJiDrHYNNc5QXu/O3ezVk+5wxGrRjVko66rVLMpFEC0ACpoJsL62TdtWfoekktYyWi0ifWvWYIBOjOvaZRg/Mv25JsOLM3qK14Uh8JbGGQPbYp7LB1iNN2AJw5ajOeX3cM2M+TD+61h3d3uDaRf778f2iO/GWboVaYonIwObUFo7qO+6+tamKWFGTOtZG2TdavVuIm/YNhXmO21NvSxEQpQLTk8H9yHWQovIZ8VFIll0TqjV2bOudaT10JmQDVgDg+a/6QW+Vd7j1ArlffwqjahoZ2Scfz9uYNzr5nDhSMP0B1AcN6EaM47lMAWWXBglQ/O7W0Xh4m3PiMAVMP3mU6lHsoKj28J2bWXLsZ42QTcr+8EjzXIkudsGBb5Uquyy4L1uRKFjY9qJk8e7MKXANeOTfZU4Gota8XmNh5L9varcTjEgbV57Id7zs+wQX74hywqVzXuTUFihdBqOa6j5vQ895oosssg0e/5H5yRE2qvgbO1wky4EqPXfHbMXtTAixYHZJib29b4y/jCIwjMI7AOALjCIwj8BMcAUK1e4bNCXKKxyx2M+0HKvRJqGCoQbievwtyEnqw9UTZbULgArVdYFoglGCsKiGV+QJSAaW+0zrVbnoah+BsF2mqATP7BFxoxrHAJCYmKRqLECwZROWYetQYB8wE1r5HpkowyN+YH60TBBqgXRKIn8NmGBDvULMWFSwgcBvQmZo2Y6ewFLxOHahAQbJwfcEIENstCeRkbCeAxon9Ve3TKrNrfaigRumffUkE02mpUiZRcSU1Xiagm9oWRekoxkiQLQSVBm9LpJdr7ZNfvA9Yvd1O9/9IL8mntKPZaLsEgGCr9HJNixyDcH4OYLUcTgWZBVIja+yANQC1yxmLLfXQiseohMQgYyxQIhApmDF8C7rK2KfWhIApFMwP/jYIVjJIoBwKRofTQf5psO57q14zWYhaUHlOBq3mre/WYDpmTAas7s65LHmh4DVGNcoRlZFG4iu3C1C5+Um72LxBWxrbwmwCuJbtnwCqXx/OqE2Vzd8Io7rUTApG7ZJ1mpXLnIe/ESDpCu2ayvgIMQXoMveFmx2uIl9lXp1D/7hsH743bx/dg7HlGD9/etqOqPN0fzFjcjQFfQA2p8FERsoVXaepjS05sGtIdtTvApHmIYpRTV9VgQnvLYBfiQTHZR1Ql+/MmhJisRizJIumQZdrUnDp8FpfHaBa8m6PYahPfHh7zlgukZzKBsso9ytfVs7fzRnIwDGOXHnFuNmSpgO7GqOqjQx062yux7LpMXDgi17z6EnIqp4CdGyJ4rEKNi6p69xynJj7ddYSXs3I+E/oHwy7Sq2jrq8fPLzXPrx/g2sXwyoY1evDzwGqKCdQJmzq1M11sSF7mlrUUhvEpYx+q/Ycjkw+ztfUowtS4/hcioT0Xu3zUeM8LMtkx+qmkBno6zUaf+chNHjcfmX7Y6rkujapMrnbNnYeZewvkPteHNCHFEB7fLqJy+8UsGobGnfJ+rTWHqAqe+6t43wxbSfn3PtgVsMl5hovE6VIpLtsPWypiQDuPd7jvGflXuYVF7a6alLr+lWV3x20M9augX6ivjdz5PUlCC2DpYhRSCpoluQj5+ZrHYiu6Bm8gWx8wn1KsL84od4YeXDOw8QR62KJsdSxbYj4MvFo8mzRDdcCUHO96epbEuBafVftZXsdLnWO5GWfxMUxv1tW4iELXOFc+T7IvWR8jCMwjsA4AuMIjCMwjsBPewQCVKtvaiBM/l9hRLGkJcsdpIzWd5ahkqGUsNMgIqZIb017BglhMThKfmVTBbfJpvNpAlXdgQNbze4blhGExTFYRpAvgeoqNUp1FImeVPPJRBBALQkSAy+s0SNAtY+reOlCkyL+Vmrraa0AEStQzpzAdHeH/q8ARSHUuixQAm/OQ+YJVmK6TRAr7lPeSFDt85cwdRNe27K3KnLcTXquyrr6GZHgCSpkHgKyOD9li2moaQCJaQ2gWLllpL8E2Bv0fZ3wOdbx3bm72/7irz5EVgyLcPi7tjM9bTdvTtveLmy1Zk/U1ApSE1hTkBjWJD0gDTZ9rUBq6U07cHWQ3vZNrYC4XH+7BLWDnvTJzGwXa1dgyPdYcypQreB8aM9RgNXgUHlgr0uNq+9Qf1p1eyUJLmBb/VMFZs67v8qoCnAz45nTOAOXHrS/xzUho1psUCJ4gSpjuoApPZMhx2l6cusTetruAoasDd1or6gT/c3Tl+0V/SiPV9sMmy00rtoRoHXJpF9af+yxJNjfol645iQmSq45hy8opBt71eB0nFJtPzahGs0bPH5vuz28jaMwwfzn32IgQ3BeXkmCPNeyQK2YWfdXK3oAqp5+VfFKZcbJN2C/GFfHPQ65jp8kWJjODvb5hAnu0Wu6Vaf+Fbm6RKLAUNar18jaXEgWy/MxQZLfBMMBX1XX+gCjohMKe2U6Q8T3FZD5Sk2tx+bsluy3G9nGWMn2KQLtsIkmn5Tl90SG9bLeG+wDehZWL4gXQIwsVEa1myrp9HulkU7O31YvgFTYMlIObQJQnQFcNwA299+73R4/vN32pqy5/X9sl6//PmOwwzWU/sQwp+teGzKpqg0EbPZhntBHVaWErt38HZdf10QYVoGq141gtV8XmQPlqB2gRiY+PBz/nrDJ22p9ujaVvEfi7jko+d3+gM+kv+7xfrt4/TR1uEvA6P6bDSSxGinp8NuTaBET4PoLWFyQGDtdsk5Zq9esZxMVdRfmvREXvLs+BI4urYBCtk1ypV9fqWUN8Cv5uN8aMOUuHua7koKqHYoxLVDrfgSqCwFnzMtYgyYV3GZI2DAM1rQ6RDF4Y8w1Vloi99VwScbVRITGdT4OkQCfLG1wXYxqScvpx3t1luvQ1mBLEnbntCbyFa/Q42stljRfYkw4GayVSFzWPUFbJR8XANVL2NVB4fF2msZfxhEYR2AcgXEExhEYR+AnNQKEDkp/BRfFaFa4/o5he/dc9VClcvItLC32tBjTYk1tzl71ftUpVKBqz1J3K5NlADVA32JijNcDgghctmA+bAfj0xrT6PhbgXOBpsh8zeDDkHYVaupXJ9Zo8bzGIQZYtk+wZip+t0r1DOZgNWUAbFFj1G1rGRmQFUG/xz2FhbGFzBos54QgLMxPiJ9Ys8Cqbrb5jkGxxkq8n3pR29TIQJxDkRg0plBOaZ2BPF8CoTnGO5tSs2LMKRJiAKhyxRlx9Kc/u98+/vhOWxx9RX3e83brBkwRTqxTvmewr9bOFhLhTGKeZIBtkaPyxpL9VhsfkYatMxw7jrE7lgYchgmvwLHmUga1+DgH8U+Bqs/J9nagyl9DzbLBb0kgBakG54MDcNWYvqUhA0J9OLEOoPi0zF8CVN1PgnCBat+Wn5FPpqa1pOFrMjtp9SGgk2GEcSKoP0H5t1rbbbO7HyOJ3gmoW+L4/NXLZfvDd6/aGcDhGGbqCrBwATjVFXiRmr+SFwpQNvje1lgpjKXApNyAE0crQ3XEBLD9FDz0tDRi/E08PLm/jXR20vapTf39d6eVTEnwb2sa94MaILWZVacaAydeT31oUZUF6wRtjmg3xPFQfItJj0jKw6DWFTNchxuspYr3nVUY1CyLAqrKOh07wWUdfF0vnWvrrC/XJjLy+ygK3hxjgMWxbHTzo7oHdMatH6P7uqCG0mnwOrSnavq62hTVWdRdN5rYmnX35XxdINP2/DO+nMc515OSVEH9hdsGfQ39dkkKXZyyr1OuRYHqaZuzvrZYZ3fv3GgfP7pNTS3JgLPft4sX/29cjreVxSePA3Nqj+EAVa8Lv23hZO1qgdOSyXdJ8Nt+w8W2JsPg9VS3mFJ6JGHm+hyoR09vUBEUYE0SRemsagDBnuc+f8BnUpe6OGuXr76hPnU/47X/CqB6gBqAJIq1qK4nTYlkqC8BpRDb7eSEtb2gjhqJ+jrr0/mPA68f61SavOiKjQBL10jYTw+8kolKd8Ped8l5jJY8xuxAXE0Kg79zL+HvFeZHzkOSJYBTyx2Wx7CjSHnrls1aiJzagSkg6z12g3p974cxH0PJEHCrD4DzDlhV+bFBIujozTHAXKjZ3X6TMKDhDH1xbVl2TiIiUl+UM5fccwStwF2ubytUFyQxbFZkiYicvsx+KTxkYi/gXkcJcC658TGOwDgC4wiMIzCOwE92BAhx9gxZDLUrcBPYEOD7MCgwBCI8z/+roYzBhu1m7B1aGfpEwLKSfG0LNjuUNcISQFaYPfz/3Vgm5Cs0lVe37CFp4NsNjQxelNBeAh5kizbU7XpMsrFpmdGlh0MtoPsSExKwXosQCO6oFC2gJkgChAaLePwaECGxq0OrOtU4h04I3GE+UzIZwKD0jppAAtydHfZmL1fkv5s6ALvf1ITBZiHHS+sb6zuV+crUCqIBxhPev4Eh02TTWld/X28378zaX/71R7TbuWxnb34Lm7poN25Uy5AJ79kCDAtUE2zLFIXBreBRye+17FB6PXpCvmAwbmDNeXWTpKpFDezKefqXPPjb57NxZ4o6FHqXAXBWBI5VJTa8T7fiKxiv9E6N04tSXhMHSl5rzAZWVdY6Bj8eQw7F9xul13NhoKlVHJ6vfpSV/rB2Lja/kQoTRDPfZ9SdnmBudbV1o81vW6M6hVEVOE3aF98ftS+fv6YPJVVsuqZiorS8Yt2CZmRTF7qqamjEvE+QiVpHrEFSgvyAMAN8QJ3JCkfMNcHPsKKRSxYguE0C4bP3d9ptjK5eHCzbV/RQzRErIWWklKE7ypobFYCtvwNUYy+cP/NtYG8rD+WXMpZxUBXo6siqKZfj4fXjvjO21TdVbBWXalyjrQcVGA/sWcg+WbB+3Q3HFSDVnXx3ScTcJWnz6gjb2bBsxZ56cNWqp67J6qFqfSqQmCXgZ3ncNYVWDnpcytD9W2XCUJ8qUBWv+nrVPK4EqLaq0VSJZEJqmmWBe3/OqQ7ea4BUzHc2L05oOeX1vmx3bszbZx/dbXf3GJvVNxgq/VdWOOJv2dTgTD7fvqmF2Jlva7htXaN2XhXCAFSrhjUJnjDp3uM6SA0dXqA0YtkMcF03qVNN0qDUAsWeVk216zJOzgA4jZPWAaoZtwOMfzBQco6sOX3xHIB6VsZJqmkdl0tY1WJNBaqb7fU+NdW0p9lAnuy9xWUn2xmRgtcRP60j9fqohES/b5rI4Nytm7euNKxp5YAKyApUc5lX4sO6VBN5Lqj0szWBgAY5EuDUoVIhCtPu75s4Q2/BXPv76oTnet3wJgk6zZtcc4Jdt/f2E9MsZMEuEltznR0Cek34yToH/DMOSLvRICQJQMfVfAs9z/h6df0mSoNt0pymRE2FWJlKN9fc12iIU8kWZPwXCIO5QfDuMgOri2p8jCMwjsA4AuMIjCMwjsBPaQSIaXYVefVz8h98waAN2QmO3sogAUWR/MrOKdAyrCt+tQJxg4diUQ0xKsMfSJn3VW2qwVExSKlJSiBYgXt9KuZB69UIPmyGOJPgy0Db14y2/GSlvzpKJkzWcbIHbNaLhvkiYtoATGTX4KmJLW7MxRsU8vkGf4FzAJbigUt6fAlAXQOg6qAJpVO9XHmnJk6SRPZanc3nxaTqOiqAtuWDdWmGSRpyir8wXpoAMLdinMNPGdjtInv0fJkhi9N49N77d9tnv3hE9Pm8XZ18zfPUzSL13d2Bs8bpV3fgdZgLJb8Z0rBFxTYHoAaoKr/rCYbMQwFWx9Zo1TpNHwNoqWC8s1yBVwNQ/ddLusCpJzW0qRCheIJKd0se7AxnXFOrOhhu9fd1aWqAqoxpmKxMaupOfRThOuzTINr4m/8ZnANS19Lqo+ZVhu50Cd9G4Ls2u4X090mq186pRdZc6YsXr9sXz/eR+SoppN2Hjr/UuelsvDKpIXPF+0T71vSlTcZbVlUQ5rCy1kxW8HvqNMWoARMeeoG4ezem7dMH2yQWNtt3b87b169Pi5nlTXF1jju18l3bwSj3NTGQrrCsLUGdSZ2q0tPFNT0zeb+10CG+eFnmNsBeIO86D0tawGBLabG78JgwVbIPrxy5n1cM7N2EdwAAIABJREFUZmfQZNYGabPvddl0mest2MgbXCNvDqn79DOcq14PWf01C2QrG3f8Uk8ouEotckmaMy5vjbhyNLlnZD6TWChA5pEGRKfGtZg7t1UVscJwJ+fENtOAQMDq1WGbXuH8awKD8fF6+dlHt9sHd02Xfd+WL/4776OFjbXouRGpNlBKz09qycswyZY19Z32NEqBRVJeP0rpw7r2/qRhW8t7PPmDOEqZO/EaEgnr6Ntl7Vmu5YgdF/SAVBM3vG3nA1jEXdhU2MIXX7bL0wPOcau9frXRDg+U75rwUg1SvwcUsv0Vx3VyglXUKbWpWvLymVucTwhb1RmOKgemY3IY3oDmSi55WCXr12GZtSSbmeOXia3rJm7bngp/hDkVqLouOWcZ2hVqEJnUODF3o6tLwSvmSBskxyw/WB7xHhNHXdliKxzXWe5/yr81r+Pr+ADLo8MTxsR+0oyra4YSDe/j6dWq0oDa4wOSEcLV0lUkNRDW1YpU/7KwRCOvBe8/RQq8AsTCw+Za2Fq7yZU7A/AiKebvywDWsV41i3Z8jCMwjsA4AuMIjCPwExuBzqga+AzfBj46pBpGDFYpspIaWsgiVr7bYKhkhRWeynAK/SzPHFg0A0CfS3/SIFLqTouHSY/JcgUucmBKYDPHACUtaTROsm7Q/qeAB18LRIaRQBdG7Rtyy+4sGtY24Lb43biiAiLUUEb0yCZL5GmyUxozFctAwGPQal2g4EQQoNQOsLq1w3ly+rpSpp6xvyaLOsMt2F6oyjtljQOoCMoKcnfDGnEujOngFksJHbE0jqYE0TuAUImebUDCRz//sL33HizK0Repy5sREGoQ43u2dwFRBOgyw1WbavzK+UXrqBRP1qhMggaGqNjUYlQLgA7M6QBUizH600cB1z9lIxKCZvYjAdZtuVBLgMM1bs0Bnjl526sU02St6XqXar/9nABR96UxUP/kyCWLESrDlw5ko7OWYc0mJa00CQBjKsBZWaMKU3oKe7OOo+rmzScAT8aP5wWnv/3meXv26gD5IBLLyxl1rPZP3Qk4ddf2NgUOxVzJAXXtuX7DojoyHJ8YJ/XAAW/1XLXVGRx7W3t4a4aR0jbJiuqh+g1AVRY00l8deIP9C4yGpbX2mu2zHvr7AtwcT+tRkZYvGTdBg4rYMjsSOBYbGUDk+3pdqCvc47IljWOqnNhSzKXGTNKekVcLikoNkXY3A5Dutbj3bnANw4i9PDjpU+81X8ZMhWj7PsIoFiq+sF47br2CfteItYqA2DCmJpQ6I5m1oGxVgFWsudeW7sZRT8QYC9kn87gCtGx0C9tN5eMkQDYAJtPLQ3Qe/A6QXQOIf/r4Vvvg/oQ61aO2ekmd6tnz1KnGrDsGSUriu/pABjVgFZYV87S6TgSc1nObKBDY6vzrsbu9tcw+zFTIsHoDcykW4MujaOphAWfNlsuvAJZNprdRa9zNmr0+fkUd7VcwjfQEPdhsB/swh2eCQhNsgk9VGJoVIXG1FQ1g9hQDpSVqgQuk7Y6vCY0Q+R4HxzM49xZVGujPWvMNtrMpibBmS0nC9WSEbG3M3VxmnpZHHQl9JRX8W7ZzYE99zjXjcQlU3d4RKNFFnXsY3aBel3fdR1WTZMz4kFOuhWMaxOofYMJQtjtlAa4tGVy+9B14efkGsHqYfwOuSIRZj63T71kMtbzXXwe0XvDaOaBWAyXXm6mKjbUbrBEdhEmywKZShf5unvoMjT/GERhHYByBcQTGERhH4KcxAgGqxmTGPak/DKS0D2dy9glq8nfMRQgW240EEyuNUAgpIn/lYUC+0KDDAF2ZYzgrwS3AkvcC7yIdNiiJG7AgVqBqIMY2Mp/z2SzMy+L8vM1hV6cA1wmsogFWGBzNSzAdMXiXVV0F1QwBpOY4mKMYDoUjXqY9hS7AV7BzShU1QNq0VpHgXQnvSpaAUxNsWpfl508xyVluFwNrLaNHLRizVc6UWrgbm9vlvss5zgiYJpq1pK1KBZBluuMYIBeWsZsSPPL3BNnxlBY3u/M1AOpOe/LLjxmDV9SnPk1d6hwQrJupBqbz7bWAWc2T1gDdIU2kGwWqyhnTH9K6PJ2Hy7m03lSsatXXFdOS+eusd5/U/r5hAXcGJsisQGvaygzjKlOdVjoGp4IQZXvD3zJLPtcNmBKU+ihUmvq9/FpzFMCboL/6joYxNegWmBmV66Ka9jT1NuclwAaAapDv2tLAaDm91zb2Pmaet1hzyCn52M+/+gKGkEB5NW9HlzsE8rbrgXHVAVgWKdB6ypphxTKO1jV7DAb2k5yjbKrz2iu0BXceKvsW7KkodV09wi334/usS9bVV8/P2rdvlpEQ21PVXqcOYZjMPgxu67VlvXI3h+7Jnc7Ec2xnBPvWqRaqECDUNVUMeeBCSWX7l1Jf29D401YyggDX94rrQ/Ok5BR6MiCbd/xlWkjzoPep+1Sa/uKNAKBa6aSdjtdiuUJ19WtPdmigFLm2c6jRz+DsbN159XnN1ApQM3GVNMk167UIwD0H1OmE6y3Fubame0UvVSAcIJhzZgy2SIJMWF/bsGW7AJH1FUCVv58IVGGx92b05Dz6bVvuf5k7iXMom6qaYt1WU56EmSBb06xzndpjOPXqXkPW0lK2oOSXa0h5/HWY1QLYBd089P4zdKTJmrqfvU3WxOmYcxG0CVQ3d9r67ociXix8Yf5ef9lAbNSjIq1+SZ0mOOoUx9+0oJF5Zf+uxhX3pAvqVM8XsIMafq2oq5bB5rU4U8vKm9Do4JQ8S4Brrpte6hDxgW2b4rRbiQDn23uq6+EiLWdqbpIYSlJPo2JVEjK7XbpLkWyBUuZWkGrfYqEhrOrlOQ7M3JtMBFwiC/a+m9ppdupnZLrZdnWGERNS8jPKAgSkGyYCBKCw5FHE8PuCuTy5Pm+HsKNpW5NnhZqypsu8y8IR33fIswtYV5nUKk3xehn6Q7tv6qv78/1iGX+MIzCOwDgC4wiMIzCOwE9sBDqjOjAohhwl762Hf1fgZkgB1OJLMyUBYUlHTabbC1XeKH3ystU174J7XcMchPfo8qs0WB4yW/GpmibNYDlmGAu5k1SE8R4dJDUBETTObgDICNQWmr7IVhjGCWQI4JSQGQT5uWE9w1EVW1tHaxAPzDRI5UvnXwNsa17TdyahadXX6dyre+mEdjDr9DBdQ6prvekF0kqP3+DSY3Jf9nDcAuRG0kyQvGOLDOskCe6MgScwp+mfSVRpTd90T6YOMACimMKO7lLb+Ih2NI8Ivq/OnzIux9nnhH3O5gAoAm7+5Fg4agNvpMOFRZU1crCwRTJFttqw3rJk0sVoRMLpEb8FrY5EjXeBR6kQnxvmtF4vcOqvndXMH/wua52ZHtj2AuM6974FswGnBr6yNwXUKvAvtjWtairKryA7bBTvTWBdn5HkiMyaDrRJmAgMOJ+oj/lEW9IoTeT8FkomZ/fb9e5jXiJ4pufkCa9//tWX7fUxRkqX25i1bAeU2kvV+krlsY7TJemSC8Dt1IQFk1WrwDY1pQpwaShXHeSIfr5Y2vmUxBbTfHR3uz2iB6+E/JcvTmAll+npm5ER+NYMFLMlM+laDxAUqFbblg6FcqXFBdueqlGXOh4lzRwcUgPiPU6ZSb6qZ2mt9ThvO6VsFpDMczkW8b1MVw14dxOuZJLj8OTejQDP795QX8t7lCvbVsZrI4AtvVDrapLJdT/hZwWpXX6afq2yaj7vkciaDuY+OZKSQA+S36VsXmfKvd6yBkhwyEy6nYB0akILYx1msM2uTtqaAOr6rH30/l77+IPdtjuFRTt72pav/pn543pj/evEnFZA1nBz7WmspPT3eh0AaY8nB9/EgaA1MmDBv/WqTorS+apZfcugRvrcZcyhNJ1aX68kgsesqZCoc91z2H6fvqnva4cLm/q6Xb75it7Lq3aAedIbZL9nmH8tKAUWhLq2BjMq278slzTkOdPsizpqGFd736b+vku/cz3369vhNrFW16kK+p68C1gtefrwSE23YDTa9XL9vXKBsVjS+3moXXXdCEYDXFUA1HosFQEs/SnNZTBX0sVXdccFybyYfGkSxnvDCrPfpS3AMFQS5MqQKq32uJckGi5tmRTQSr0pcyooPbUXKvuxdc3l2hLx7iv+RZmTnNiFQT2DTX3NK8dZ7yXrHc6u7u3DPevd8z84+fHXcQTGERhHYByBcQTGEfjJjADhxM0UB1YbEkMAZb1mrocw3kB0yGgLUA1ClAADIgmkBKdKHycAgIi2ErwiHkZ6ucN75FVXsnA+C6MhQ+nvSm+3JwJZ2RrdSwk0lQoSwFnrunHTFi0wYARBV8joUgVlVB6DEZ1SCXOoc9uMhHMIYMy9VzBVZ8IRESTt7NL2gfM5PaIRPeeqm/AmgFfzppJH2vOUd2MeIqu0CTi8IPi9QF4oAIv8mPNTkrdOLemt+V7ZfYQ9Fd0IUuxeqaLQ7bF7wUBkyvZT2tFMCfSU8m4R7G3Teubjzx4i8QW+nzxte9akAtata53p9qvE2HpZTX0EpsbR/AzTY59NjlHJ77XOpr2HagVuAtZBqlnjUaZJ4tgh4VAJgTB1bx8FVOtRwLQe5erauTJ+L6lvEhZhZ95qdAOaCqjmUwt0DkFmAvwC7sVQdUAmG5M1IePIzzjBSmFKufX6WtiiQfYo+W2d6pKkwDXA4Hr7QSS/AoxD1sevv3wGUNUxlMD/ipq/i3n6qcrUbwP+bWGzRBLsY8J4msQICBPwOeedvAw4EBT0dSaTZE3yGpSWy++TBzvtEfJfmcMvXpy2lxjGWLO35TkytuKfGvOSO/qQIXN6ArZZK2FZ+zgPbKTnFidd5fRiKwGt8t7eBzVSzoBBpM+d5TMJ4CeIbxcZ34u2o8kQn7vUMTlHVNMrCAngZo18+uAmDrOr9pwa2w3Oy8slKgM/O0mjAi0ea9x+nZ4oC2T6KiERHlLgFumv66l6vzJlXQEhSFdqXxhP9i39YQVYkXQ71/ZKhVuzV7FAlTUnU3pz44Q6VaSfSPbXcYj9iDH/9OOb1AVjnrP6vp09+wdWMAkCwOlkq5hlfglIXacQPEZja/ZRVXnQEzkmdkpDz7Vj1sFEUFcjJLkjIBfVlzIh61nQlXPj+Yyvz3F/MQnAiQZE3viMMUNiTM/QqzfftstDVBIA05evrU0FgHqvWshCVzKkWrjIgm7SW5W+qWeC1A72kzirVIdrymtD9t9jU3a9iqu5E1q9nCOrdo4Ezf3KDoOdREDNoadlku0SqbWbKk/3a+iZugBUp74+Nf517Q8uwQLP5SlrRBdfxndxegbLSrIvjC4GSCQQj2BRNcdKXkssbDsu61pZX0enR/n3wcSmkt9zWNBTzJRMXNKUpj1r33G/PmdflyQnbvOvhazyJWzqS95pr9Qfwu+6rv708cN717/1+vjcOALjCIwjMI7AOALjCPyYR+Ato9rj2QI7ke4J4gwVBvlvsXUFXMInRvhrsLYlG5nWNBVa+AriyHxbC1h8nHIwgG6CPU1sARFIZ5Wm6e6bNjeRFwNyt9kSkGrAfXkqYGN7gFsxtwBbXCkX9u3TmMfAP6FbBU/Gmqnv6qDL9+9t74WlODkBqGLSEmmyn8WBpc8kgdUaUk6wqOF2GTjp7iszwL4NwEUgBr07BL835rttB8a3HFVlISpKC4vKwUxgPa3T2kLyO6cNzTYs7QS2dMo+b98G6Dy5Q53dS47hFIkv4FWpL6/PcdgURE0EqgCIGPkGrHaDKRkj6+9iCFOuv/aMrEcHqjniDlzzfM3iW3dl2aUuJ/xTZrX2UvNbDEsBVxw7s+/OmqY9TYHV1J+GUe0sn3VtAxvrzt7W9YkBgmACSLPvgLJ+3H5mZ1nLUbWYozWAqAH3lYw1+xLoyD5tILVcB6ieo6XVSOkANuc3X33b9s9h2gGnC2pXT2Fazy4AKgrQSUJcw+4rqa3qUFlE1pdMuUevm675mUjMa7xy6NZRE5T7msdjQuZnOP7eo9ftiuP6w7Pjts9nCwhcuxPrUZmStKXxkwWkWWvW4tXzfnrYSHfPh1u76nTECCngtNrYBLPzhPuoNVi1nqoCCq1UXWi2FUMBBGXwNfnKcHZ2e+DaZFMFNbpX/4J2L/sAkO8PkN6WhXCt+W6yo9Q7rrYBqA6LTGqZKsWFeWDQs/pL/jvIY3U7lvUd7gXBd8k/AGI5UEGUgCb1ziawwlq6LpBQ85l6u+4BVHcwVVrD6AftaXv43rQ9+fg21xwyUmobj5/+7f/P3psuxnFt2ZmBISfMHMVRw1Xd9vs/R9td7rbd7a66kySKIgmCJOYcMPT3rX0CoKrs9v97IyEIQGZkZMQ+J4J7nbX22qgYTqKASOtU3X69FHAzRqfKIg+yX+tTkcdnBSLstuypcnABYNW0xows4LTMo1yAq9cFrbUI0F6o5wSHytYBcMZhffoQPPxN7kHIPmhJ8zPYe9Gdn611Hz9WO5p0WEK6HjbV9jwsvF3RouYSp9/TMxZVALEyqZkx3Csz2vwnULXGU0dfx+GKfs65D3lAPQBVcv3VwoA1qk7cHH4Wk/zThYH6djDLEbrGRFZbZjf7dVsAb7ZLLGRMWRhQFcF9K+UROP+WUiSCbY6dhSHuw/aqvhG4+9ncr2zhteAefX5+ljZjN+4LNLykBvVi7Ryu9Lx7f/umADn/RpwDSicsLHg/mjO++KBzOF+XEfyvAGvdu4bHEIEhAkMEhggMERgi8PcVAVIIGNVKTZIo3DELYVX7XpnhTwqosjJerRuEpiYXQoHePdeUtUCrbKqAddNkMEwr6a0JEknp2NpPwVaSt6p3MlGyDjRAFZvcqZJaEjITqxEJ6OYun0K/TJBKN7fBvKwOeexqiQQ4bWqKoZPrFZxey4Z4lLKO7MOfMRORwTHJJwkU9k6ov9qwQb35PWB1iYTPbn5jGVYS15ntInSOTRc/W8wAwKmB29nZqnrAJK+20SlpprnxiG1kz5Qk7u7BHO/q/ut5UR/4+nG3Tw/Oiy9v2YdS4q5jV4BZtrPHKoerfDhAVXoubr/NLCa9VP3bujsNYUyqRViyLgVU61HjdT+u/yuges9M3PVLbXWqMc25Y0dNYgtI1sPE1tYTokqOMSC0FjYKqfRwpRYR8j7r3wJGS+Yb9ioWp76FcclzJRmNTjZAtRxKlf1eKirf/y6GShck/Cva0Hw6O+3+5c2b7vN8DICUUbUNBjJfXtPsZw2QeoueO3MwtX8w5MQ17WL8fP7WnbmtqES+qPR4s5fdOra8d8L4/fhip3u8x0IENYZ/EqjCMJn4T2TdIzNnHmtqwy9pNRPpb/QABfQ8t4D7YjB75bYup6kh5D2RIqf9UskwI0ZNC5pWA+rfhax+N8brQYC8VzDosXNMgpDUFMpu8ruy5z8+P+i+IOn8DBumtDjq2DZfyvy3ahjrvUJdF5is6fV69O+aE6mDzVxzDhZjWIsbBXDTB7Rn6fj9UpdYbinWJt/Yh1ewJzj13GSKrSPn/dvrF3iRf+nGmCkpqX2wh1z5u8c4FVMXv7Hozn79T93t5W9p4TSihn2UxRs+MNcLSoPxDt8aKXEviNmSZyeilWn1fmAtrteXINbFKI/WE1cxwnn6q+Czzd+EuTHmoM7q78tjA6dfJmJaKd2ef6A+9W3Y0uMTTZSonebwIYUD9K9cbLFWPmAV4yGY1PM5bX8wWtIQLJLfSGZFqc6L4khjAMc9cglQTU/dKJWNcC08+FNnXUlea/GLDS+WPCZLbWGjRA6lUCihhdeVzG4DhG2hxPrU/EvA52u2lHpVL0N/txi8yYddkCjn52JsIyn2i1jYrmaJpPicpseWXPia9+jLiH7Pu1/5+nT7DqHvw8yXCzjUEQoc/31ZMO5c6W1eF3Av0Po1WL2/X7UNhx9DBIYIDBEYIjBEYIjA32EE+Bd/zyX6lqb2QKdPQMux0drSJiJMCMont56r3zVNKlbThNhnBKkTkg8lweYYpunXjcnURMm2HdakmltXimu6qEDX/Wi0VP0uY3ZDS5gRLFbag3JItkUwYdYRdnFGMqSxiS8p6Q0bnGrW9Fqc0uol9aOYmZhxCSBXJMljjJpGAMKAYT9d9gvAmubzMCw+lOntw8buzDB5stbLWjpempAYz+ipOoo8zyQt6W2S8pG1pbAKgkxZrMkW0tEJIIcw7OyOu5c/PGYfmIlcngJUx8iC15ABw7wiKab7DftFzgggWhdEeb4C1QY61nX0UXYnyOf3SBeTubb2G82ptMaqhx49mGnMVTL6WnT494yqcavtNEm6Sw6pG2sUzN0l0NdJCroUgBfj5FubJDjvbp9dtE/ATbn5CoR6ZtD3CFQ9ppL9Ok6pqWvlaTewqPbfvCRZP0ckOD34thtvH6TVx+p20r05Ou/+9e2H7nQxxjyp8K3yzuX1LHLfa+Zh2Mc2/i5SCCojN28MWxh4DqP6mDZDI48jIK/A1xbM0h+plXwIUPVY/vTbaXdCQu4xKxmfMVYyk2W2KvK27lPX6rquMs/ySlMQBBVWSNMbMyOinLzqYcUQi4Be5cKNLWvXUpHV1arGfqce50ZMlkrWGamvKgCj2rNrBEYZ8w/Pdrpj+l2ewgb73ki5c2ziNhcdvFZYHCiiLX9es1gQ0jt71IHV03PBR9wnY9hfd+wrMlJrIevcPDWvO8cwklSZPRjUG+bAiH1sGmfnR/rxXnWztTlg1TY1SICpc9ydrbrvf/iG3rUs4mxSvfj+v3VXJ38BoJYkdUwf1QRMdQTy31vkv+swq2ld0xQIdZ3UNePxBnwKUmOm5Dh4scmy8lOZbpQfxqGXsXPeMQ8StfHc+g717M/a4MEvUpt6c3IMi3rbffm8AUhb6+ZzwJ6yXs2olPsuBI4dC23r3dk5jOsC2S+LLenW5P3Q4w/T6+KJl1zVgqaulcFIDbElAV4j/Bf2XzDaGFP71ApSPaOAVCaQ+0iZcaTAXgMlv+57tCbuAls13r3TcdtGttW5ZA2rxkxOiDCm3PeU9i6VDXtt8IHW7ceBmOdWLN5Yv3oOSk+LMWaRAPUcR+czfntz+zO1qh/5N8L+3LauYSGS63iu029a1NRCjvLtij+LGPnXxUZGLkhaSjI8hggMERgiMERgiMAQgb/3CEhBkJ5Uy44wpklWKqUuqFPAplLZHv40+Wies/2M1kmC1QK8acdBMqX1kpLIYsuS/wFeYUFgZyYwnGP7Gzb8VJ9aybp1panvMx90nzIMsCcyn9Xuo9qKKI+z9cwtks8NjnsOhTG/wnmTnWLFlD6AFMumLnatNx9JywQYVkCiQFUWQndLE7V16kRvZ6ROJoP2CuTztwCkEz9bR0zlbfZmJSnzefNF2YxNj48T3ADgTJH5Ci7XrZ0TVwIsZyR3YN3u4Tc73TfPtrvVySEJN/FBcmz/1Nk222hWquMvNatT+lxuwu7G9VdZY8hSJaJlAqNbaUkZZVdbAh5mtQCqANFvE9Z69AxEz0o4QrVND2MzSMHyjkEDrCFERV1QQ79jUguk3Io4BKEBtQINd+D7i6VJytwYtUgpwz4LVNvPIFF3LTjiv1bfHCU1QDCgQMDEZuTFmCatdeewo9OD1zDhe+k7ibdy9+d3J92/vjuOcZLGStZJ6vq7xFRpgQRYd2AlnhrwpAYV2ttFEEGqoFVAF/aQzxFwhrnSLEbmL0BVRhN2nPH648s9pN8wZswZpb/2dS0lAgsjTaYr+Cv+tIDkTBm5ADL7yoneXUtVC6osVlZeR+rWi5VtNTxaMD/reIota90+C9y4vyh9a6kn3S0Ts6z+ZF/h5ZoyQYCyw4rJa+bh59PL7uTcmsdqz9MD35Rc+3ck0E4dgRbHKFgJ9taxOxOjgKqg1GsjANpta8FG4ysPquorqz1NmfgAfgBU1qx6nBooZQFBUMbv67DyLDdw5zjptpGJTnCR3d087374/nH36IBrYwJA+vSXbnX0X6vnrcqLCZIEx9P4AUxvqeNe3+CCkl3lO6y6iFrgan1qTMgqmjH+sSShX8DR+Cen166VzP929+PYoorme33rCfvfzznc2jv16K+UKQD+P3fd58+3OP0KUq1NrXY+lNMDSh3TDWpTqU89g2VFEux9J7W/sqpc646ZxxqQHzXA/ThUHWnFNIfo2kVcfVutqgsBGYUCudYTZ5smwc/9nedkWa8DTGsfsqZhRZ1nnh+fIzAV3Pp5K9t7KQv22uWzPcYF8997r5Nng/uo8msXl/QUWJ76mu2H9HivD/l086k7QdZ72L0Pm1r/IliRTHsn7tWqchaMuUC07lca1qGCCLuK43p3wK38INLgql/1XHt5cE3V4TFEYIjAEIEhAkMEhgj8fUWAjGBcQLUlancUj3AzjEJ/wj3sMZEIFM1quq/b305gWDydeyORItnRzMgEpGpeiz3ShAieFdakgGq10TA5rnYFYWg1deErIl2SnWLDkGoKYAMwbOMC4LUmrd58V191SWsb5b1CZ3PlJeypyag1qbKzI+raNgCkafEQ0xF2cSn7IDtQAFYS2CaNY0yO1thWViw1foCGGyg7k7ItDJoEqNZ5JZckGRMzTmFNNU7CrQlTF5kwGFX2t01bmtffP0JKTPJ2+QWZL8eB3HTK87aimcG8btrCRlBLrWoUiwDk9bTCaeGTams1d2GFIgG2kFWZtpF327Zxhq0i2gPVvn1FMakt6Q3IKXBadYb1ez1K5rluXV62acAyYKQ3XpIZLRCVgCczLvOtJNX9YZg0h1mt91qjutZ6LBaRw/8CYtkubWnqCASYMqdn1PJRItddIQvfevCSRYj9AFP7pP7lt4/dzx/pscnAncuyytgBaK/XtgOgVoDVFYygCwnVo5TEmFhuMmAaJMkiuujgrPYQAiY9c481TLG1tzfdwc6k+w8v9qgn3uiOYCT/FUZ1CejSaVegKvPahy5puPWtfI+tNRSfppa1zqvARbFjuv5abz1hLJUjh5Xa+BYLAAAgAElEQVSNRFk2q6CHx+fD6sDqYdnArocnLuV9JaGtxZ6sEeSD7kGxgHEfhcHrpzvdOxx/TziHmD5l373Bk9s3lUFOXYAtcBKotGnRtrhyXghcuC4FpgXwaqOA9Qx3AfGsc7gU1Zi+yJ+V+oZpb7FgToyoW90EqI7pnzkFxExh8w+oWf3x2/3u8SPdsYkLJmTL9/8M7hRcYWpGzXiuA1G7Bko2L9bRNz1V/b0YbRclbtLWyYtLpUKN261/Z+72i3P3Y5S57fMCSm8WYSDZ986LqhNHCnx9/L67+fIbxkPXaUlzfEwJAW207Il6k77Q9jm1TAEAizz97Jy6zAvvi+JcjY5cCHAieth1TFf2oc0xa3Dl/aoWkrzKHeJ7AFpzI4qPtKlp9d2CWqXiAcJ1W6h7rXNcplQlhEZY9pm2J6wuysbgHvj6Yt5v3TGvq1zx1U0WApT3Li5ZwFLyzg3O9y4v2OZcAyaN7gCrfBuzBQz5Lze/dl+Q9R51P+fe/mDtGQyr9apHnGWv3ujnqv+CaKmnCR5tivja7h4BVQ+6z2sfeZ+sKwuSdxLhul6HxxCBIQJDBIYIDBEYIvD3FQFynJ2WyvY+pGVxcQ9YTTwLtMq+9AlBpQYFipT+hsHM++7BiX/PSDjWW09PWVafs3p1C1mXjsDX1iom/akkzEdLzWs13uSbIxTAWn+q4YiJvNJNgUZvaGvyNSaBkgVYIT+LqQ+701TGHHTE9gLddXurmpeaTPsJJI/XgE8Z19QTknSFHdCXBdC6CWjMOZl0C7ZIBpXgTcLaWFsGL6NMFxBkneoMoDqFedM5OEQ1CdyYhHr/YNy9eHXQraBcpvxtr9Q4/QJGJ7KqO0qV7cdpG8j63bYQa7anicSXz7AG784cpqSOYYjCphq9ZgTzO4CaFL3N2h6E9uC1f+0enPYmSsXKCS5LslujLcgsYJrgKvtrZkr52yRXs6o7VravpSwGtWpRZVZ7xrbqO3WNtW5RxtWEW1Bwr7zEeIZE/hygeqmkdboDo/oKxnQXthQWhvf+Ddnvx8+nMfy50BnYmsCbLaTguIiy/wW1qjcYLEXEySFsAEwi+3VmKy0nxikFTpwcU2W3JfO8IxZ55TG1xT8im1Xi+/540f35PS002Mb5UNJbAYEAJas3YVgnOkMHaJSsuAy4qvYzzsJGtdZa0o8VcipzUxbO3aQu1YPI9WeIlVIat1oYqOdqPCIRdv+5jIoNzjlkEcE43yJbnnQvH+12bw6RLcOoutgSEyUdgdvVm561wdwuOPXHW3LUYulK7i4IieUQ13UBVWPh8RQLm/PK2kMBa887oC0maLWgEQfjHCfnBbAZMb8YcS4d2jbxPQOoPlg/7X54udt98w3LTxNA0yXtSz78H7yXlQtdv2FU1y3udhAFqralEZBSp2oP1bJ0dhHHcRCkWt/N+KtQaFLgjHvGooB67iuZq20hrQLCg+ObPKCF1ZOKO+ZJ1x//Qo0qstYzetO+5+gxUVJ6WxJwYyPbyPPUpJ7RjuaS+tS5/aB9nV0oCc7ijFeqE4B5IrB1fO39nFL0ttDhPUeX5Eh7o0QohjMsNkAyrWb8VAG4TG7619ZCTNyW2U4wa813Pyc0avJg6j0lc08tMr9koSSAt3pLC1bXlXrztWK8vC15L3SeXmDOdT1n0UVWFZOl8xUOv6gxzhnPY5jQj92H7nP3htrUR92T7gV/v6c1jezq72tQ9T9Q7YATAN/b2jalpMNFzxOAbek3imkdHkMEhggMERgiMERgiMDfbwRIc3YL0SW1LV6lRKP9CrWJjxI0M+gCQ/VKJcc9gJyQVgpZfa1gJyvvvEeuVQBQwBbGknQDXiTAFujYIFQTGVubxVekaUmvFeS1HqkBngWYff8EaWeyN5MvEzz+N0bWGJdLaqvMsnQWlg0xqUrbGJNWE2iyUD8jklqdY0m4BNGbgL4k4YIWjY22YTa3+ZwACWuxAKkmTJg6KStW3pteoeIS2VTY0RkGSZMZsmLAJhtH4mt94RPkltu71MCenXQHgNkZ204ASEp8fZ8s7JjfZVQtq9PcR2ly+qgCZoshErTKAClXLIBQILZMlQpq1FhmPENVFptdEsIal/ruwWs/zvWz/i/bZe2lwNT3tueaxLdo6Jot9wysiNNkFvBwx8oWeLX2NAmwdW6hd/ojlK0SlJoR12xSAlnZO3Hlh71Sl7Chc8DqpYBnSmugvW8Zw20AKXJvmKi//voO0HXOCBFfWNUL+qfOqU+9YpyuiJF1rFcA1UiRwyDKAFlXWeLnkXE3tjKeTgr+M+H3MO196rkKAHX7/eGbrYDb377Mu59pT9PHtp+DxqNnsMYuUtj6KPsudsy1hiKulIGWvNczd94KZJWKB/sJMgR5Ybg8BGJtDPN+z7RceWXEagGhLgeP0/3XWJb0M1deA6qP92fds4fb3U+/HQOaAKqAOD93FAOnmjPV07UONHJQhzasquBL12dVBF5j5WostKyPCWxtc0jjtQJ+SuaL6auesdZbytLp9LvRA1Xeuw4YshuzrWfGVDGOYFW3Yd2eAmdePd/pnr/Com2qw+xlgOra8jz3BFvSaC4WKbz1qmFSuR/BvvfmYwmO4FQQm7pkVw5crGgFwc2IrFqzOECOAcfYAF1vCuW5b8Cmdps7ufa7OYsVh3+hx+h19/mTbr8sIxAigeCKOesijHex5Zz5u2BuXuJKjSR4RW1qHM+ZvzKhzn9j6KKXvV4DQjkOyxucExkHvlPhnMuoZ06Nc413ufbWvMgCEBNoqTTd1xsIdQXCue1CiBte2QKKfUUN4DiGqa9FDnfS9129RsorWHWRQRn3HDMuYzKmpdYmCwSR/DKfbqjrX1L7fEFt8RnOzfZK1eVX/4BLvt53v3S73T53/i0g5wee+eiR9zeEXAvleaBc3jv9FmD3Iuoar1XgL0eXK/Nupn315uHXIQJDBIYIDBEYIjBE4O8oAvyLv9fynHvZWw80+5SzIEnVsFrxeQ9UfR6AhaNqz6auB8yGm8j2roKb6KaxDK8p+7VOdfOWn1a2hg2sxGgkUPSdgCTSorzfFjYmMlSfFnvAX0Jd296EObBmzmMA1I1JPOcx8DA5w8Aox1pS0zESwCmgM4YfkVSSSJJ0WQ9bOaxAFdMepcOys0iENWJK6xplbUh2b2FNZyTCGkQJdgW/4orIf2FTp9QuTnEnnmCIZD9Bj1XwqZvvYwDOLezCJmB3FwC8jXx0Zm9VgOhsKtL1GNgWdnUCAN5UBqrZk6pe9qUdsOyQEs/QVn3dXXSbJrJs2GJSeWuNQGWxdY5JvnsU459hj/pHW2LIczIV5fhsTaI1c6kHSz1hsavuNqx104NWfSKvKweNnLOSyUr8RVzWvJV0uGTCtQ+R1lrYGl9p9YFuRp9cc1Fr+q6QUC7Y7tykfvywm+2/IljTAL1zEuNffnvbnc0X3SX9Uy8xT1rh+CtgTQ9LQQI11HP6VpbMVbffBlTjzGxdYPVRFXT5nfkeANXAA2Pr608Bqq8ew96xjUD13adFFmec4AIxk3/f3S/zGGprUzcDPmx1U5YwaUmTUxf4keDLnvYLLg2sWgcqE7mMHLXMccLaWnfqR7poILvpEMf8x2OsT86MSF1tYZRSJMjQ3nbfHGx1jwCrP/12guusjFgtIqlQ8IpzLcHwr7PP8hly8aMCUQyvW8mqVb1vZo0scptrqTX1erIW3OOWJQ8Ysvcx11zqNbn+7J3sfgT2nOemzC/zYxMAvEmv0hF9VCdIPHcArI+BNC+eYET2LXWKWx4EHNuH/9zdnn2MWZKANCBViTXX5y3PrY23y1AprWu8hh0D7jVq6lV4tAUeQWE70bqv9ZjJa0VwHVToXJVl9Unmzt7L3A/joHt+1F3TP3V+SR3mh647OdnARMlzzZRPjapxWmCsJEi9gFG1Z65jJs7N7h1bzz/Av0oUUuvrFSwj37enChMv+9rWe2J8pRmT9zje74JArkfvodU6pnfkLUa55rX1o72BVoBquw/cn7/7rc929inzXeG0LpPrpFp6reEY7WLKOn2ffftCB+mA+w5582X3+epzeqZ6NC45XvL7gq8jqlS3YEkvKfafsxCx6D59dQ+qX5X8bgNmNVk6vT1kltgiS1dgl15kUr8Gtv/u7cMTQwSGCAwRGCIwRGCIwN9JBEg7dP01Ram604CQEkm237McH9BYKXNv2lPApqCq7Gb1OJ3AXpWEstiVgmu1h5ICs0oOoHI7oWpI0Rhj6JwLxxpTJ5PqpMsxafJzbBDfpyd1JJq6xGe4VvZJPKcwKamNulkESE4Bw75XflYQPKU3a85BF02yxDmgVPCSWsVWC5b2DIILTXYAiiNAp5YgV9aICTpxIJ4JqAUNbgcDKoC1FY31ZZsAzfFMB18YPBK58RQ29emUv33PklY01LcCUHUDnmmmRKI3GrFv9mEP1Sl1qmMA65jnZSoEvMp/YwVrwkptbvqoeh5JzosxrURUpqgHn41dDTEi2K9RyP/zwwS1/r5/TWAqSO3Hv2dtGsrtGdUGVMOgiTADWBogDdNjYln1rVXfWdLOSH8bSG0Qp9CPtcLmwDG68uNlWQFCANMlkknF4conz3RQnTzuJrsv+Miq/TvBYfTX978BWG8CUs8wUJoDTCNZNllHw72QfRXwAhBc4CgjJevzytxI/FK1oz3EZ6hj2lV/y5b79+ODUffioYwcQPXTvPvwmaRZhp03V59XHUwbUBW8hWGUrZUVczv2mPMsN+B6VMscW+/IrjrvbHXjGC1lIwP0S0bq2Mp8KtGUGbvJgoxxLtYzC0SR//5+VAuIlAT4GX18D3Yn3a+HZ4CmYtuc+9bZerRgm+zPGaPM+CbFse0eEIbU8eU8uSL9LGXJ7t3trCO3zU4+n2/Hx8WEyFTtoWqdK8csIxepvfW2jrPXvuw547VpTTrXCZCu26fP8D5AdRfW7dH+TfctjtnbmpWx/SLOvz+lNc0a4FRJf2pHZVRhWLuRvVRlV71eXMhBAcFizm1cdVUh2IfYeJXaQNazwGjFuXr9is6lOts15XP0Tl2fPa7bo8zw8a/d7cWn7uzkpjsCqJ6esaiCrDfigQg7dOwFvF0Aus6ZiyvuSc5jo8bnXVuLGuLWa8BVB4+1FjZKSs1YoKjI/TfDzme62Oa6UR1s7jNXzB+/M1/bwol/h7mWrXY+axDH++cwn163nlZMlb66H3iK94y851COv7an6dnVJS3B4hrsgoO9VCmdmFOvmr7WBOYUJlWpry1pPEfv+5dIuPH9hRs/Dl96hgjYfyfmMUbq71k1b73y+BciP5fMgzJYqgXLAaTeX9vDb0MEhggMERgiMETg7z0C/x6oJknrZVUmEA0IJSXqf//9inYBIVhO2E8NlJT3JgFXclvpM89qaCSTqrBLTtRExHrTCrEJsOzrmFV0ZbjWlgaOCiiagUx8HmVc+JwNGLOe/bJWLtLdyPdKHufnup3gZ0Gj+SRAjTFT4uu+lzS0FxgU7C3ZshLfgFT3h5R4E6MjZWuruNxSg8pzM5qfBsiEmFF6xzv9HQmv7JzM6oz+rAGv45vu0VOkvoDcTf7eouZ1d5d94PQr26pEeKxDcAOqE4CqbTemuBV7nDpqrrOd9Xdx/uVvW69EBn3n+lvJewyWQmvcj5nn3VcfVpwr3umzmZrjPuHNL+zFvqhAc2tPg089tlp4EGwKYgNORVLuTLlvbVjfATJm6WbSjfrx9SY1TE1rWJ+SBOctJsuwpnUwfkTVqyqLXPB9Y0LPuWmUtDF9TO3wMwCodaFr3ckFEtz3h7Sm2QSoUv9HPeoFzKqHtglgXlzb9kL30PB3HLs9fAWOFZm4AAfzF+PkG7MA4fyxZUjoQdnJNUAerN4jXGTZ95uP8+79lwJrAYG5JCrS6SfJRrKHns8WbLiS7t6cLIwqH9ez0u5PYLME0UQqzuvO/6g/XQcQsAbgirvqKsxiS4C/JjjK7NvYZpGlroGiW4vN9CQ90m8eTGnzMg1QtcWO526NY2pVfZdSecBTMXzqsX2XrLqye3FbY8nZVlY3Av1a+eDholHDcLmYBNiNSc2wu1ihfLQWJq5hzUs4TDxaHeSaLtrMwSkQZRuQ8nDjGPnvUfdg57L7jhY1eztl3LP4+Odu/vG/p5ZbIyWl+Nafrk0BqJPtAqqaHTnQcc/WFZixS113tagJA9sW0nIB5zzqAqmFF8NrHIlTFgo4zu3n2XdYVqx8bz79hCk2AOzopjv8wL0GZ2olv7al0TzJ+TGfbwJg6Z08HwFa+Rx3mU9x/iHzFcTbizVj7cdUqUUAvKUAFq6LrwWqrfdpAGama+lfAko91tzjeF6GP4xwKUqydpC+uowJ4DLj6++WSTRVRNQWDSAHE3rZuriAiVyBYoUOsKsuNghQL2Bs/eYzlkzgJbL/c5hwTZKWMJ8CVXfjgqLP2UX1invLBeN5AUD1/s9yYZs7/6Mf9+PRLs7/n22Hl4YIDBEYIjBEYIjAEIG/twiQ1uy3jOwrGqalapVOmRabpJo4FacqAEndZ1Jbn7VrKolhe10gWhWmSf8CAvVwLADbgAEJmg0IlLrRACbbCFRTzxqjFhlWJbbKH5EJJgEmsaLPqdI9AXEdm59TCbfvXgPAjkzW/ByAmLn6NVmm7r9C0TgI8zPcAy9OqIPK87w3+4fNSR9Ynp9uUfsGkLxCrmtNq4n7GMA4o/5tDPgYw56G8ZTBEOBj9DKCcd3GXERGNHJkZL0TjJMgc+P8OwLoblPHmhpV3j+FLaUVZOokJUsDUAW1AaxEwCTV3oUCKR2AE1B7GcIWhRkyg41utcWjWBkfwavtPBttkvjfATR/j0S02JtCjQIRZb8mkA28JWKFmgpc9pl2q9Ht0+6WNKduVZOsUEplwpKC4LzVGtbeKbn2FSapka01YKKYMiWak/hfCVQ58TPA7Gj2BGfmp9SmClRH3cnpCaDxC3Wpo24OSJ3j8HsBi2ptq7n1/GpCwmx9qodgnXWZccmCljGXwKVYwDI6KpY1+gICaHhN0p0bLx5oRGTN8kb3C0D13Rf6yyaeBQQMOJgx89EYCDZ9jAJ43Ref69wMkvC/SsR746TId/08gaqyZI9JKBfQWDgqrWr8RGJ61fp9jmD7Y3jFNn5WjXvtO8BRwJI5Dth+tN09BKi++XDaXSABFcALjKbOY4dBAOax9QDXQYs8voC2YLNhN8a3yTBlK32vr/PetGMRZfNwW2tSl7rH2uKGAk5BmeDIq3AzDLTtpQrwKMnfkFFFJj+6mXePN09gVo+6h5OT7vs/POke7O9kWl7BZM4PbVFjvS5PCVRx+11TBjw9QKELmFTem+umalMLqHJcUSQUUK3rpikUGsjOFZIgFODLPSsIUvtu3H5dmHPeXhwDVH+Gbbzu3uMJZI2qTOdSoMoltEoNKgwrAFXZ7yWGYFcoBDRAS/sjwWXrkUq5bmIeNrSvkXW+cL/JPcDx5XAtEY5Lb2NJXThwfHvg6Rill25jQnNPZu6VJLguXetJy3iJccGh13FX5qsiJIssDlok8YwM0vqYMemS7sxmMcX+qbamuYFlvcHlV1nwnPvrMUzqp5svwFFrt10oLCO6q7UVz1hn6oivaE/zNpWrcVzOoujwGCIwRGCIwBCBIQJDBIYI/PsIkKMctPSsEst69KDV5wrY9EA15joynPVsEqgSCpaZUsklC9S6pUmo8l3lXgLVPBt8VCzrZE0IWyDVvqu+W6muXwGevGZKWzwViS6Jjp/oa3K3fobPpj1IEspK5H09Zi7ZHyxA3EQLoq7LGvHbSLMOk0+TvrC7JmoygbQc4bjGNDZdhx2NtZPgyvcgnxsJUnURBmyKoDdBmiMZT4DkZgOoExlV2tNs0xd1F8ffCUBgMuacNq4Bo0RLZpZ9C2DtnzqhZjX1qhosSQI1ttX9FlskneaJSd36bc0qDFKYLuXHgkoDWyDo66FsHNxX49oziTV+Xz8CUgWrAMqwhYXAmr9MY5eMRcO1JZMsKig/2+dbe+g+dAH+Hc3WWNlbmJVIggNM73ZWxkopMS7nVHJqZLuw34DDC9l4gMJ4+xtqVk2+x93Rp6Pu3dEXEmVklcjJFxgoCVSFLwvA6xJAW86rxobxtJ2J9aICPkFqgF110czsDO43gXZOFEMYxpINXjycwUgq4e66nw7n3cdjGUFnBcBE11rnIAsrCZnnZpDERe5JBt7k3ymTwuYKSy8bFowWUKxuwrrhRjHANssGMiIdDkotaapspfO5HItrwSF9TfP5bRHHIWTbqlPtupdPdro9arUFqpcxHStJqYxqiYjrc922SoqbFLUxaoLwgFDin0WI9h63DKbLXCkGeKVLrAZMkcECilqLE8FVxaVngpG9h1nlXAE/1/RCVvo7BrDurl90TzY+dg83v3R/+OFR9/DRXh3b5cfu8h3Ov/TGFdyv9UB1skOdKozqpvWpdX0o/13HAdga7jJXsiQgAxFAJvBMdJy+NWSlAMi0LjfwBGPEvmdP8/npB2tbGnoizy9uut9+Vd6bbjUwqJ4vd0l2sQCczpH8nsOqrq6twfZgnQ8aEHG30XU8Czl+cC0GCPT9U5bfOvX0e5b9ZIdXtsgSDUe2XOBRMyaZUbdR0RFGnsUApeeRiQt+3aeLGzx/Bfh0IUSDJBcPrM9PTTEnttIwyabFLpq4gmZMsqhTsu8VLLJS31udhwGsK1ocXV5esoiEsBfTozlM6im1p5e0pNnt9sKmWopxsnaW186oOZ3j3Tv0QP3dbXf4Y4jAEIEhAkMEhggMEfgfRIA0Rka1UtRiKPvHPXi4Rz79NrV15aUNBvWmPUndq74oTCc/twJJrQ8s/1+/J5qStJYDSoQFsvtr9EPkp1ZKWfkneQ0DFTFgA6m8IJ9bCbkurbFrynHI5AZkxRVV4AlAgQmVERW42tjjBpYmkJbtY+Zkv1UBqIxvZMc6xxYQt4+qZiGCh6T9JIiyDvZiHVNfaj2ijsFKhLf3YFmpQ/X5dbaZ8rvA09x4n9ceP6E2ENnlGuzCzQ09AFcXvE5zIGpgIW7DvirzjZmSjr+pebX1A58jMxTiR3ZIs5XGBqVfpOeubNEEvJeXtoWGBi7ugWoDnpH41lgXlL8f86pR1RTJ55R+euL8Z6KaPqHEIuxrJfG9RLj6yd7vf93k+xqDlQaqIi9MoaU7E6i44OB+gIc+n+JN/oSBYgDyOb5FoDpnjHVKvaDOdLL/GrOqJyT9MN2A17fIfo++nABQYVQZywvkv8LHDhb1bDFNfauOtddsK0gdtd6p6YsboyJminJaPtZlD41rRCsBi743IPGGXrgb3evHU5x/MWni/H86XHQfT5aZw9Y7K/NNa87EtOots26QmVe9SkcZqwKB6dXafo87r6A4ckzZLP8rkFxsa0nZPcY6bhlL5zIzGjZVVjKS7FwHDXwKsH83rgWEX+I+vcvqyJv3SDEBhXf1rA6dx8M2Sp4LSLtfnhD4pBZVOWmxgDJ/1WZHAOP14rVex1zACHmu4NRaRtlTTmsJirNdiiCpQKHnJTDmO21vql/nDY6x4zX6ZwJUx2vn3bONw+7p2ufuxx8OMCV7kPO6uYIR/vU/sc0ZKoVagJBVvd2Ccc11YX3qjPhYgMxrMqqqQpAA31KrKvjqwWoxpM6Z9p257W1RcFeMn5LkNWTna9SoZv4ah8+/dNcw+sefb7uPh7j6QrAvAZ4rwKTxuma+Kvs9OdXkTZVJLbzl2vHeBCGtmVHKYFU2OPRtcSJ1wsyXCfXsyn9lpecAw8UlY+5CS+ZpzTWB7gJWU6CbcQmjmsZHBbK9ou2B2mpZV/Ny/u3b1mQbrzVb7aT2mfPW9VrQa929ig5ZXV6bY6Rkbao9qAWpF6gK5lcLFpJYlOJLya9Ov9x1E0/P5yIy4CVi3+Pu7S0OyVFrfM2ktpvM3XwdfhkiMERgiMAQgSECQwSGCGRtf7cJNstMqfiYlqAGCjbZZ4tWvVJ86dcQ5741iomY4FFwpfwL+WvYT+WDJaHz1WIDrCO0XkzIcoPDpy1rUjwYcFo9UIUaVbMX6RnbChRUi8p0Vv1VSYuna0h1A0zK+MPsSylmYDh/a6Rj+5HIGtmPYHq2vh0goYNlHVMa0eQsd7d3MUcap7H9FQmarJj9WK1bTZP7fIbMAwCKnqtbOzTdAQSsy4qOkfwCYJUFy9jtAXAOYFa3MLLZxXnV2rrrFUnf1QVJ5wqAiqoQl2ET022Aa1SLJK9j9MAlU7X+1Vq7+rZOVcfTtTBETZqdursanap/rES2hyz3QNKjrlcqce5HsmTUyVoD0Ew2U5yXmZJM2ng3SauyvdSc+loMZ0iGQ0lZc1i2pzHL8WDKuaUS1NZAMpJg954x8bP4ndq+bBIWkOQf4HoBSD1HMrliLm0dfAv7/AiWhppUtv3zr++7swsluCTjjO/lDW1pkBxeAVTnMFipZYXdiiMvAGUdNk1WPDXJur9yvClj5BxtJTPWcMbevZGm1kPmcovx+g5TrIe4Oothfv4IUD1mKSWscOtfyjhX3WiBeEOb3sFphdNArOwl86jqSA1HMa9xzhUYBbgVEAxWEqj2jr+NCXYbsX25AOss3MYrQ3of02DMAFA/pox5XsOobrOI8utHzJRgxgoY1ZluZB41J+smP/XNqSb2I9jM8xMYVb13AdW6CmTIm9uzxkw8PweU6mhcLVMas5rWKNZOOo+ydFRzwOf4W4fZq+W822BByaWH2fq8e7R+BFB91/34ert7+vJZZix77y7e/nO3tjpigUczJVvS8D3lHoDiQZn32gjnX57PteLrjP1tnLNkkds1EyVCycQThlz6ssUGrcnWPXHjt/UMUn434PUWZ9vbLz91y7PL7tPHje7zMb1+T5XmArQFscywc11+z2H4+WmLpdQKhzX13qn0ty4JmdI2BCXtziJGtSpyMcv7TlrCzHE0h8kMa585TO8AACAASURBVNpY/8wRa0R5Lfe8fh4RTxf5PJ04BdekzPt1/V1hqFQrIoytzGqkwi4o1LlGvp6ygJoX9nN1AqzCeJeJ0gKguqRGdQFQrXly3Z0g/3Whsa6w9e7LLbJ8vlxcPKRn6jl/XyMObsUX7QobgGoLxPBjiMAQgSECQwSGCAwR+CoCpBe6/objaQlUZWtVpdeSt6TPJTO8q0uNBrHAYH42Y55KW1M1JicQLrWeUV4HQ2giHHazAGHf1kZZr+kbvGQ3o72I73P7pW0wGuO0whSpalhhPRuDY1Lkav4OX7u4u/o5MqLpXsgHKys2UUOwRu9VIDPAZU77Cz9r5tc6DIxAuTK5JMuyZALi7ekOgJOWNtRjXSwuisngs20/M6NViW9aF6QCSEcwnzt7290MxLmBOVIYOkGm5kfKmGVJ08sV9ph2Nc9ePeq+/fZ5Xjv68BtyupM4mj7Y2+j26be6aesa29/w3dc4biAlztik5k7NsGDVZFNJaDGrMjXJLk1gBckZ3ZYIJo81Ce8hmLsr46tey1tAVVDZ6ktBOvdLEk3eG0BSAC01Zqn7LXY1qbFaT9vbBNe29whMIvFFCpwXxKsmxgI6a4tlYHkpJjE+r0vvWndGjerpEjYVoHqDlHP3wWsY7QPkwCMY07Xuv7/5CFvl2JhUw1zdbqVv6lIWFtYxu1V66rzBXEdnWBcsnJEVCyAF8u0Rv+scbU1gzf9y8S3JLMs5SLNfP5l0BzvMXc7pFxjVo9OSW5ZLtJcBwCwuqn28lYrLvAOys6+6YgSMmnFlsUeQqpFQwIHj5ZXAHLFljuyfLJbuqgHDjnUBWVdqUuvKuwR7qUXMwo0Av1xev24/ZFT93FePt5Gbb1DXe85+m8zX66Rf4FCSnzrJHqhXnfet7rQOTzuPAJMsWLgQU0DZtlKRTQvCbCmU8ZURrmvLvqHl/Cur6sKE13+xtLmWjAPM5Yo+qdKNGiptAVT31z51rzZ+6n54OeuevHwddlpgfPnh/+q6y/dcIxqXcWeY7aZG9dbFBq9VgKry+Fr14XqZULdqyJTeZi4omee+lEWW9hB4ey/LIkqNjasCMWraoj4Vljas9/mn7urjXyL7/Xi4gVkSgJR6Tes+nQpXK5+jrvqSeRjZryZK7M845vK032oZGt0Qq1797vUua+5o2q6qFix0Dq6eqC70pcxAHG1Nr8dijFuLJ0sAqv5Uky3nf1uIyDpTaw3UHHsNRuryBcAuJmSNilgEu7fFQV2+2kPn5CtlwWy7Qj68oJfqEimwCzlj6n/PU6N6lHltn+sp7ttvbn/pDm8/4Lx9ieD3iOnLIhL1qXWfGR5DBIYIDBEYIjBEYIjAEIH/eQTIdx5A5pj5FbN2z6hWTtcyuySGBT5r5bx+71k233svNOzr9mobH66tCxmV5/qu9YjDTA99l7Wrfvmcf29TS6gkt8AqsjZkon1VrNsW/1ogd4GU1r9SBxvQVaA47+a8qpNqgWKlwDr4lqMw7WFgYDVyKiFsY77CJhbjuhkpMGAbIJr6UCR9STGpH53QpsSfYccAI9Mdev/BqM5gRWVTZTOsLVM+Z5JpYrkJgN0C6MxoTSOxs7M3654+fdDtP4ClAYTPL05RxF7Qwua2OwCwTmBuxU0BLYDTtLTMmkJjVWVTZVVJxK23DHhoCwgm6nHxVJpZg1D4qY1h8cz341ubtPEvmiYgztY79dpXUr1ktCJNAWcxrpk3/q4LsDJJQEsB4qr3jIQySW/VJxZdKNva0FvwqaCgQJiyyYVGNLzlnOTe75uNGWz0D0it90iOAbC0V/l/3x6yiICxi/MX5uyK8bylvlg29QKwUApP5bmCeGcf84d5oqwyslPliVmAcCEBsMMbCnb3izAAWV7bZiHixWOAKosJAaowqkenff9XWTBZSx1ta4x6N9aJjrqCh7vYlvZAQOdnO1xxszZGCWn1IR27GGGI+Hsp26UTsnM7rH5da1kEcI5Tp+mblQJnEaAxcsa5H9eYk/He10h/J0yqN4ewXMzLgKIwuLVtGF2BUWSvTrWyGvMRjj3tZpzPZfDk5xYu1wRJ46USIdspxfpUPzckXaZQGSoJrq4AUtWT1fGutjWbbf4sZehgVLHBAuwsu/31T92LzT9333/DGHz7Q5H77HF59H93y9Ofuf4wY9PV176pglFBZdrWWKdazr9Vzz1h8UawX4tdUTswV+6jVIqPmp8elqxvHTc9kbr1raf84bgwHl/e0T/1DeB0rXv3jjpMeqfOkeVe2etXEzD6pp7TkkaQOl8wL10wiZK+PkNn4HQX8vxdGDCuAncVEwmWY1I1yeu6FFsfmt5B1qEKpL18jFuNR+5pMrUefyyiax74WnqlZjyJv9LryH4Lk/p7mTHx07pW35a1rHpeiW/mkfJf7zfOQa6RFYBVIyYZVc2V7Ac8v6FXKiZYnpP3TluMnQNK392+4/8nNKT5LYswv5f91r879d0WePIpw2OIwBCBIQJDBIYIDBH4R48AqcxBAVUzzIZoCoi2lgaNT5PniSzQdgpJRStpKTloY1C/khGWNLgl+9amBkSWO6k8ayXuZZAkeBAyFmdbgGjCNlsAVvdga5iqwMOdNG6/Jujmj1Wval/WgNowNO4tfsKwZFa+1rkECisNBRD20l7BrGZOgplyDC7XS6thfShZNmsbI/+NwYznDzhNT0yce1O/pRTYmtTtKbJeYO8WxwwLPLYfJvLggEWjpcEMx6uR0j4gNGWAbKfU9zFg9dm3LwGwk+70CyYxZ0cY3qxwOKX3K4BFmbAmTbUvwYCo1wyWn8gcI3mUGWrjJ3DNa4VM27DW8Ru7kvuWlLpxfJUw++rXILSeqc9Mfw7ZUVFYqNLsI1jYVwI6y4gK7SZvQYoosyorGAzrc7XY0dOcMebKIck0CXLbrpVDYtZj0m97mguA69yEexPZ6oMfiftOdnFyPu9+ev+B1jT2UAWgWr8p8CC4Z8tyANaA6Jq5Z82gIOMGwCorXsSpMQluqX6VPJ82NS20ge0CAzbdpvb4BYzqQ9hwD1XX388wqpGkK9d0ZlurmtpAGcl6b9jwOKYarzL8CvSLxFMJaoXYOldlxDKW9l2VNROEuB+f96cAvnqeBgkHxAqsx9Sppu1IUIb12DKFJR1291la4jhty/Pt0504V7/5cB7QKXvaO8X2Q5u62IYulS0Lhu/WFhzLdm6R8NaI8hmMd+ZFAdUrwW7AV9veF3yfrKpgtcmBZfmcOwLX1IDH/ddeqvNuurGgr+qq29s4oU71r933D5fdy+9/5Jzr3rM6/nO3+vIvAdNhVQWqXgu2phmjlJhwsTmeSn+RB3tnMC65dpgHcTIGwGZxp2G7OswgxQLqxDyAGrn5+uRJGPB1j/fT37qb06Pu+GSje/8b8wowKOO5ELBSgilQvQSgLvPtHHR/BUqNwWrh0l9FLnfJHsznYhEZClRlfpk/AkTvH9a+ohd2THxP+ps6R710BJUuKmiO5DxwjrCPK46pnJYFqR4D+7BeNcdTYxGA6/PRk/M2mFz7pl4DjDU3876zifGbJQdZ1OGYFpRCrC41VgJ6wq6ezU+7kxUmScaH+2i1GFMls04n3NPuTfcW6e/PANnzdk8xwnVvbHeQxHx4DBEYIjBEYIjAEIEhAkME+giQyuy2dLan6wpcJn1KPlzAsZdqFchx28aq5VXT7/79tes7IJv3FgNbIMlcDXAYcAtLEFBYcuBiYuurWtqUq6+yXT9NNlVwOQWAWstaoLIXGpdrqZ8y0jiHr4Kv0i8mTNUe54pE2HMY2aMUKXD11BQUKDsshuxKUGV9FpGxl6nuv0rp1mRSqUUdUeOn6Y7ARnffTQCp7OkU2a/SX12RZa+mmLwIOAQTYSlMCpHvjqcwWSPcWmEpJsiDZch2D3a75y+fIm0lwYZFWpx/7rY2LwGrgAmZ2Z5RVWYpyOGYAzNNupU32qomzwmCPOdEOrWPSYbbusLvWYsCp1Wj14Dq3bg2liPS3jbWLkQko76vU72TDDegKljxaw2wekuf2gIVMjMkvbJvPRBozsGZXjJAfidZ5zNMqvl9xTEtBap8n2k6M9rrdh7+gX1WLfLR8Vn387uPyHzXqVicZtZeAUpXyAvnOAKnLQ2vLeO2Klh1daAYySIlqx6wepfmrwZejW8thFRGjyQdoPrDM3qQIvs2n//p3bw7vShpcFqKsLdVDKUEDcWK9kC3N7QpeW4BSAFi5katGaQ3pfWcyk4For5mvBa2dHFtQnMtwUv/3aSZHrXq7zBkCaCOsE1SWlOFcxM0g9vY5ytqVCcsrvxCH9UF7JoS5HL5LdY38mSZt7pSS16c+4BnWLWqPrJ8IThyTAW7oKBc520MdVkOkI2RVcWxnGttf9JqyyNb9XrzHO0DqkYbdhxGHrE31/mCRajrbn9TQ6Vfuu8OPncvAKobAk+B2+nbbvH+vzJWgHMZUxhU61LXpkiAZ3uR/Ob4Al41V7L/cCjKAqneg4hFTcqSNuc6UJ4bZ+OCkZ7D+tZjBg3HYWJ1c02rlcO/ddfURn/+vIn017UZlsw4rzlg8uyUo7+wpypzZeW3QLVqfTMrdAQWNLq4lmuq5lFWlIhJ5ObG1O0dHyeJID9DULJuj9NYXseEysun1Zf6d54v9+ib1obGVjjef/yMvg1Qeq2ynf2YZVqvAJ7XAE/vVzoJK3EeCVBTJ9viE1YVoO22trlhkchxu1zQlObaPqk6m3Mv5B6veZbHrQPw55vP3dHaITLgX7FWsn1NLQa0G1D7+fVzX708/DpEYIjAEIEhAkMEhgj8Q0aANMka1aRoSUzvZcAFWE3iSsbYNI3ZTlDpeypr9TdrV6vur2qiqsa16jP9bilaPqca05QUuGpVtR4RePZ7K7avmtroAiwjilQ3wFU5L2ZGra+r2/UAoAS+tsMpWeVNk8F6ZOn0itS3l2TOADvrspAyADJxtmUALLivJH8kXDlSnWJJcGUylPFOdnH83YHvhckU5MqojnQAhhkV0M4Ap7KusmXb0KfmwemCIatmYii43qBPJNhSls42Nda4jnnPDBD0DLOYp988ClhZnp8AlA+RApMwys7CdAR3WqPWgFbRgX4Ar+dnAYv8LxJQpb8CZZNeB6sxGAEnDagGiWSHkTxXTAUXjkhbqBC4Zzs3ElAUYA08yi6b82vACa8J9q9092wMUeGcwgRKVFMTpz601Qc3Ris1dX4q+7bGVHfbOd8XmtHguLq7/6r6oXIyh59Oup/ff0496modoMrnrjRZosZZ46Vr6+FsWwPQtX71CsB6A1NrrI3vjb187eNrGWPmeTFcHnPaevgXCwNilhn9dP/wfBagan/Mn9/Pu2NqEiPJFV805rMRpAl1D/CyVCAbH2lmSX2dOxMZKseHL02KBLrFuQpUS8apa65lr15NYYEzpAVYlYpGLsqTOvVGoRBzK4Ggce7rZ2sJSGfp17hPy9j+/AGgyo4DfPOZtdCThamAqqqDrJlQixYC5Z5NDVun8yufIRv9NVANoM11FNxVrHMPSpsL8N2ePT+uPd2APQKdfm2B0t1cIAXGZIya7r2NU/qpvul+3PsNoPpPrMvAmCq/ndOW6Nd/5hwuuQQ0MduC9cQ5HJAqWL1tbtnpOZxvAmgPVeZC2tbUANW8z4JKAULXgmQ9A1hdlEEyvLb9PDXOvuVmft6tDv8CqFt2Rx83uy9fiLutZjhhVOjdl5PN7vycBRKA6g1zTpl6XJNzDdR9VrCqwCAqXUfO+PjZAuHcb2s7f/R9d8tQTRDLWMtMK+Nlp1kwSK0rUU+9Ksy+QNO4244mDGoB3YDYJv9132ljkx63tq1hHC4WNVeVIPPxo22NqWrxJWA662LejV1TKEOl+QWNZ1iYuuYass+1+hcXBY+vT2kxZBEHZR2M5QUmSm/5+u32Lyw+em8YHkMEhggMERgiMERgiMAQgf95BEhJqj1NJejlhNmDmeJVSqJbrxd47VnVPp2q7XoAWwlggVQfJEKtZ2ZLyfKawFaWs2xr6lFVg4K5NBgx/Q6gdUvNbrbgWM2aTPQFniZ1G5FvVjJNqpQv5cFC4apFLb5XKfEUKXEdM2CFFf+YlChPC2Nhomz6DItFsuxnTmlxMRZRWk+oXJFkS1A6xZZ3isx3ZANUQQf1i7aokQUbkcSZ5Alud2eAYVvliB/5DHttmsaxM5jUjW5Pp2DYWXusjgEmvDVtbZ49f9I9ffY0+18uvhCBjwDaZYyZBKICVhCWKKoSXxmiyH3r74CfBFD2qIBsWss0kJMX899XQPV3c6RPnKsW8a7GNfOgQEtqWGM4Ex4uP3uQVwmzPVRhVJR0hoHtP9MpwbYyrNa/NUOZHjbb1sR82B6cOqVqiyVgncOGblIjuL3/vAGqrnv38TjM4Dmy32vGMywbu7+4oj71WrDqGDtfYq0V2a+1rxkza1Fh5mS+NTR1SaTYs/vzNSS2kvSMZ0ivZVT3GR/B488fYNPOWNxIoWaderB7wtPmnTLJNh4FzPoZpoS3AEj1c+U8QS21r3L/zdAJ9gx1AzAeaxhYtxKoEiNrQUOqs0NlnDUWgsc2VE6VzG8Z1Q5GFcdpANsvSH/nxL6Aci0a+QDq5xjypZSU91mvGpU5oStJc10ntmH1NZTHPEr6Xc7eaXCUeMS12O/UewqmygCo6lMLXKlmsH9nXIO5xlwUuqW1EXZaANXrbpvqxkebv3b/tPOm++6HP4A5YUudcQvA9q//O8DyPIwq9F+3MdtnsACqglmBpfWpMqo6/lrHKqvKAlW/6KLkvFqbKq8tY7G1AL8MYwZVA6WNrZelWhAYnn/pVh/f4Aa+6j4f3lKnas1pKdvPqVk9BqheIv1dzHU/tkqeOZh+sm0OWB/L1wozK512E3kxs+xmIuvftWgigI0bc2T/Mu7OUWtha0HIsQgDm0vSg3YNCMDZ3HmdQFcoGzItHS/rSmVDZf2ZB9aYXlPrHTfx9nn1OX48+/d+E1q+5re3G+936ffL5FtQqxqgSkshez0LVC+XmJtxnAtM6/Axzx3cs1o5tnz96fZfuvfdLzxTapq6wobHEIEhAkMEhggMERgiMETg9xEgHdrP+n0lDCZHfYZbALVPX+t5Hz5n4lHMaA9ei1M1AaykRLhZ+/XbhMSsr4BoAVW3FzjGL5b/V11pOMcA25ID+5wr8mGNehaVXQpU/bveRdJHAilQjfRMqV5ggeyr76962b4WdQRg1ezDzygWSZhlgl4sqn0ARWfbtK6ZkeRubNnz1UQTJhQp3NaMNjT7uPtCl3pWY0GqUmLNlWBWTTangMw8TwIc9o4sz2P0IJRxjtj2YHcGWBXg2mZECSqAmuRxFznxw6cPuwcwq5MZCTjsUnd1BCMGyyRAjZS4flZ/U85WOWSeF+GUzLCcgAW2JQHOdm2s+/QwBM9Xj0YwZZwMTFraJI/0f1+xrQGpJstllHTf+kbJIH8LUm0UWcV5yeKLJXJX/i1IlVk1w277T7Lut7WpjCc/lfL6+wIZ72zvOQsE3wBiNTTqureHn7u3R0gOAaRy7oKza87x3HY2AFWqPTNvAlQBqdV7VDbNUysWUgl3epwmNh5OzYcQ0C6EiF/4Ywdjq++fTBkbmDIA3p/fnXen5wVyyom6B3GynK3XJfvUVMv9BoOmCLQumZLUlsOu73VRJSF1W9kxmdKAkwK/ZfzjkNf73I2AT6Yu5Yjt7yzE8Lqf64eVa3GZhckKawiladRbamw1cI0s2ChlmGt8w2waM8FwD5QTI8/DMa/nA0CdZ3fsetU7OqAC2B7ULmP448JGm0vsQ1Ct3NkBT32kBZS5TdjehVZQ1JLL0k+5nrfWj7uDjbfdH7d/7n78/hWKhkcJ4i3gaP7rf2SuHcdQqZNRhUllklQ7GuS+gtQYjqUtjYC1WNUKrP+ra8VxdMEg8981nYwX0VCuP9nHUfgb/m61nMcfMFN6310y/l+OWFZDLrtE3rug7vT4mPl3zmIGf8uoyugnomGSBZnlRO1nXrtI09jQhlRzb4hc31AFdJZ5kj2WjV8YUq6t+Ga1+VF7q/cIUmVGZVEXAlR7nibGMrpcR+cw1qf0S6WXqveFqnutundbXW2wYBaTJt6XljV8b7j45uc7HwDATrgVBkqRqwM+F1FOGLQsPXSnuP96D+UOFg8BSze806omcR4e8fXn7k9c2/TzqUEYHkMEhggMERgiMERgiMAQgX8XAVKLvj1Nj1h6cHmXU3/1pt+jGq2NhIzFUhZMlck0OSF9yf9LdFhur1W3WkmibKpVo1VJBUhjX0noTVySY5vetbYh7NWkV+gbVioL/NU7tWBAQeICq366f5cr8BaAdBcgoyzNVf6+vc0IdmTDuk+SM6VvK0DoFQmyiZbr/iaqwFSMapCu4c4rm7nO/meYJml6ZC9VTXly5porJQHm6GDe1kmuN5X/sn9BwURXXkGxB2mLGt4zJfnbY7/bmDKNR8CsvJ3nSap1mLVNxe6DPdpxPOl26L0KPwMg+AiwOC3XzwTRBLsYU4tQA1RjvMJrYWEEGwVyYogje9eS88KMFfu+htJn7luafJVAtqWM6qtqll1sWOIe4KJctABR1TSTBCtBxb3VWr/Uxglag7EEjQJVnhe8yDJ9tVSSnpu8tgRU2kRILDuXbUTau73/HXF/EimwcsrfPnzq3n8BqKY+Vel4scqaKF3Asvp3OKrU/iE/5NuDKG8an2eGGBP7UjZwIMnrOMlSjrOo4FvQHSD5/Z4+qttT2bGu++tvF90xNaqRjgvrigAL06SDr/vcJOY+HQlsCyfKzdoww1eJfeLizG7KgIS4AdqwkBnOQqMedw41jGpByzJ4Lfat6rRrnge76MYb0LrGAstG9/yhQHWNPqoLgEz1YQ0oSpxqYaL6obq4Ua2d6k5QALjfNrNHcJ2fDdhl4SKTKO/LtyqCyFKdG3VdOvYraycBXM6BYO9IWK2jFIRZoypQxfWXObfNnN/a+NT90+xP3R9fP2aR6HmFkDk2/+2fu25BL1XcfteQ9/qTQvKwq2uYKcVEiWsYXXAB1L6VU0amB/31sy9bqIUT60Cdo8QCyfn6+EEZXAuqP//aXZ98gjW96T4faYykidJad3KCcdAZJkpzlBDWpqIIuHZxxHZXMWUyNgJV/5YBNS7Kx6su1UU3F7C8rvNa6k5rUWNdKbgfD7CUfc6MsRVQWFRiWO5sMUpaoj++BmiuoHkFlgLX3qxMABvQzH7qeFxD4n/tM7J4x3tl+K1DzfxhwU1AK1hNP1z2IUid0wda47nMOiZh6mb5+oRtkj8fdo+5hhcBrRO+BKwr1CrnSLXf0lN1dXtsk6EBquZuMDyGCAwRGCIwRGCIwBCBfxsBU3CyFHmnYkJ66WBt2IOVAoMmb8XJ9cmr0tdqONMgYKCo+1gmASnjIiFjpcItAcyzWiVFwKuZaRK4SlhL8OvRmOSY7MuoKhlLi82kaOXoK3wTvLpv3+PvS9sqABRltYTOtrrZZcvic+vz3T5sK/WkE0Cnr4XhWZi8wzTB5HhWM8DRGCZm9nA7zr9jDZLYfkIbGpk4GZgYOlU2mUTX3oeyVCacMhGbJJiydVPZnFb3qFxZE6Xd/S2kvvDK5NGyXWOTRRLOKb8LfFUa7tG65tkrJK98brdxSd3eR4yKTqJSdNvU4bXaVNkiWVSB6Y2Jd/SlAlhBh2jiPiG/mwhh/BpauRtXsUaj99o0yPs1omrApeaAyWljbNKXpd4jh0nGHIAaIEJC25ty9cxdmDTrO22dYbItO8QuA1Q1EAJEzv0mJ7cfZ7ex3W0//IGFgIdhWucwVr++P+w+ntISA1H4UuYqQE+58A4zr5x+bW9jLWq+ZQkFoS4KtDmfWtSgdyWrJTsugyTGzFrWsNM3ANVR9903DahC/v30Yd59QTLp+yLPDNCpCRopqVdG5sR9mxbPr0Bja/MiQ8bvNe6NJZftDe5vx+QWDchmwSFMZQHXKBcyDLVUFGDTmFjVBj5KNlw/t1EDvIZRtc7xl0OuLoFq5L3up7HluQb768QpU+CySkzrGlZK7Cayz7K/OdKA3ZKM1iHVIkZa0aT9SdvW+Ar2ADo3AKk15a5N1prWNQBVv12YobqY9jRzrsOLbhtDpe8n/9L98IJ+yQ9eFfPI1+Lwv3Vr80OAnNcHyofJNkAVQyWNlZT/8vxt6rfLGdsVhdxuci2U+iAhdtEgVHte5CD5ljbmsT59xPVGzavxFeR9+hm57BntaG66TwJVgN3lxW336RNM/jntaACqq8jMuT9Zh+r6jvdBQapz0LEKm1rzXaWG8UmrK43T2jjH0Cm4tRYpIkQQ5KewVaaVz2Alx4WK4FQ2UvK7umSR0FjCvvr64ox7sS2ylPc6XuxfcJo+xtancizev3yPqypZtODgekMlcHU3x2Hbz3MxbAmTrRP7VQzUYGn5ukIFk/7Y3Dv9MsbXPCcw9fcJ12ixq/Re5eo8xgl4DqP6CcCqd/vwGCIwRGCIwBCBIQJDBIYI/NsIkAIdJBu6r5+rhNVHsWb1W2VwxV/Ww78FfbJUSoArASwxbdXKlczXbQS0/aP1TkynVOSccCZurftv8TPl+DtKHVftpX6rz1PWW4AZqNtqvZSU9UcmG0oalXfaV1WgCtzM0d0xTe2MRtStjQIAS8a4xBzFWqubgFzMkJAOTnTyBVBuw85s2meTelKZhbCX9hY0BY2MUzmq4AsjEYr5bCmxPrY3pzWQylI9J+pbNXPx83XGpEZVMyV7Zm5Nb7sZbJ2GO9a4WpcmiebZ7j+mfc2rJwBrZcSXANVDksozTJgAuUiN19m/ZjCyqakxbvl2GDBRmfSgvzcwXYN4P5L9yBSj1GiWAJTKjssRuNWk5uDbHElNXUk3b5VuakblmJCs3uAAmhrU0IkFcAO+QhdW388A1ZYsh/11nAUwbKK895x60pOl7CkxxnF17/EfV4dFWQAAIABJREFU4uqqhPeC5PonHH/PzmmzwvjOqQX0HK9uZ90S06ybSLtxHF3BcMmkRiJb7quBqS6AKHXsQZKnHcawzTTBIzFQju0YHCDRFqhuEfMVAOAnzJROkXz6/gCz0vYGZAgRxTnjgCJY4bDOsswFiMI0ck5Kmh2HKfOoPrpknr07cp7sH16ljWkLGFXO3VhLwyoALkMn+//2oLuuSNcrZDW3WQD5DlbYmtxfPgIZMADKmAeEfn3d14JR5o91v8ZEgBNAV8cBoV1Uqs/nOBuoE+PJ7AXwNEa1yVsFRp6xYEvJq21TNoxLTtNrR7bQ1jXUgrPQNQKkjmRV184xVDrrno//Si/Vje7R429LAs9/y+M/dbenvwSoBqzKqMKirm9ux1zJhZxbjZaoN/eDyi27pPApx2/1u3U5GFOlzPzhYkFANOB3+piftM/SZE228ehvANVLwOmqO8Hhdwn5e0698tERc/Zswj1EBYg1wxoqFTvqUprzLrPEy0KgaPyURbvYw7kLSG115b2lnyPVxsj3aJJU2DkA0y8GZGUvXI88izSCZmAi9zE/0zGRUbXfqSyq9wkfYUXtfWp9qnXKzlPmiLLgaxYPsljDuaY9Du9ZYm615HlrTL2v6pyu5NfyCRcIL2k5I1iNGrktBPr3Wu4TzMcsEqm2qY7ZX4Cp53wpL39/+5YOq4f5N2N4DBEYIjBEYIjAEIEhAkMEvo5AA6r3MPReStsAy7+JV8GXPoGuRLggZNWBJsPLs8W6FOwscNmDo3pHgWNbyPSvpRcq71cCZ8/TdZM9kh3ZzarBalRVWBvkwmwjJ1tMqj0Fb7r5GkkU0GXEthNe1ynY/VbO7eeZHlW96zqJ1q0Jbw7tXtIW0yT3DZDd34XB2dvGQAlGxjqtXiopGcPfghFNlGJuA0iVhdARWGb1RiMlsaKAiG1lSXcwc9m0Xg6gMYHhmkCnpkUKYGVXGbBSZA5HJtnaVpPl0WSte/zNAd9PqXvlfSPkdBdHJKHn3fbuBt/sQ6ebZrqS5FuGzjCnMJdElP2W+68n0MYvoLTAUi99jPuozxjugJGqUw7QypczwDFOxlzANvWH5SyasfV3zHDi6hswI+vT2JrqR1MgADAa7Bq35ZIuasjj7i5xSz1f2ZZGppBxmx50+49+wKxliiwYppUejz/TQ/VMeSJjecVYUtHIPJjCiNsbtxhFDX/Or6otyXqcf5VdClKNr+1hrFUtoBkXXdmptvggrErrGt77gLH5FpC3Rfw1wPnl/QKgKpCp2e55xJjLzwnYZdyiMfbzlEYah9rO2AV4JNSw7zJdBDkGOe3KaLipxVR5eY1ZDY+SXSXUiuo5BlBjGNbso6S0JTGtcezB9BaLGq+foghgbv7ygSYhANWwrQLHOovGKOejcp34/vh2K4F1lJzXmTUlMc4UaaApS1UBqk6JaA1yjLoZ5++A+ZLAuqCTlk+ZpByHsmWBl21UWNjYvMXJlzrVTebDBFCzh/T3m9Hb7ocn192Tp9/nOrE18/XpX7vrT39CnorEdwpIncKmIvtdX5dRtY+qrrWyqSyW5SbgQo7se/vcLAxwCAGsbdILVIPW+MZIaX36hPcxhwTlS1qwHP7UzU8vAahKfte7k+O17pRySxnV+UJgxxxhjq2oUY301/PNva2ks5EP11pNkGfgO78bA0GqsvEbW9gYc9jvLIR5+QhulfAndgBmnX3ZxtIDSxgyB9lG6a/XlMdb0l8ApvM6RlI8R9/TJQzp6kxpMIst1MH7uQvOaUHLHXekWiNtu4iTQNVDPce0asG4OK4uAm6usXjHF1BYUW9M6LzDerALlguNsfPD55YxqMvKAECVr7XjyIFPkP8KVH3H8BgiMERgiMAQgSECQwSGCHwdAVK3HVOkfxOVksfW4+uf/XaVnvqoVLXqQouzrKQsaW6y+Ebv3X2C2whOa7XdlD59HO0fGdgJ0ygDKvBzi4Apk/D6vXqjCgJbnSoJk4ZJJlQyV7KpAVQCRJ6P6VJ6thaz5P79O9Ja2EzB21UPokz8rakjqSrp77h7sLffzQ62cfXlU60/VfZIcico3gi7SqrGt4CmejDKUMi2VkKvXnmTRDPgVXwKy7pBEjgjid6ZbSXxXyN5FLDOaEEjFt/k/ROTT85JEDWi96qmpo+/edI9fva4mwA4Ntcxkjk7IjG97HZ2cBA+0NGU87xrXdMMYyIJFMNy3GkW2uCFCa/xb2gmfSV7/BqgZVLM5ibLjTVMPh+31gKqynkLjJpoy6oq4XO8NcYx8TS7TobdaulkzwRpBVpzsmbXYdyyi8wLMCjgEqCKKdLCWkYdm3ce00P1WxJeZZUYLNG38e3h++4YsCj/ZkOMK8DJnNrUFTLgET1GHHUB7yV/l5s1YBaWS0wyamyn9Zp9H92whgFSJYktpO8xr3ePWAwooOqCBGwuQPUYpqoexdCVfNYWK3VasrEyuALAyMI1+XJdRGBcmK3mdrCLBkQllfU51x1SgxrTp3L1zdXG3+5DYBriLxRbu0rDgjumFV4Pv1rKOOzUqDJ/XyH9tT765/cwgszjXL3R9daV63WUq9/PyTMea5MYe6ZZ7KihS8GA5y0Q9+gytrWMoTzV/abGlrjY0ifHZHz81GbUkxHPQocmXHX92Ud4U9Aja5dr8azbWz/qnmz+1v34+LJ7/uKfWNixVQz7Pv+lW3z4z7SH2qV+Gcffqb1U+ZYB1UTJ/qq0oqpGwo6TQLXNdY/HuR00r6Mv55ap7cR3TvLHaJf7xNOAray5XBzTmuYnFoqQu8ZR97b7DEA9/LjRfcFICRUvQBGWlcWU67SmUVJrvJord/YvKC/ZbTHVtSDVViEi3y+Jtz1NZTvrmvWzYkpF7NPD1NZOvuJYyLAr3wW8FlCt/blwdgUwzRxwUU7pMO+dn9ALFumy+4nsnLp4z2l+fpF7hW7nVywSnK8u065LpYos6dntCf+/7Pa6fRYCvfPWfd55SdFE7iflA1D1qi48OVOWOAAvYMgvWHwQmC9ZUDwNs3rK52iDN7SraTeT4ccQgSECQwSGCAwRGCLQIkA68XUf1QIoBT975q0AaQ9MW3bdUlhT1a97pRbb2q+j93Lgymz9r8RhWie1tLjt28+MLVHEwLvYGPk5pIKRBBfXU8cgO7vFSn7DVKzsl/OvD8Gj70mLjHYGwlqTKf1fS0JcieiIxHSMrFd0tkDWZlKYZD1AoaR4Ov4+eEJCBpuqZHAM2Axzmv6FbA/bsUGCpwRY1tSeqtV4wtYPdUy6bSr9FRAFOWiyRGK4Qw3dXoCqbCtgJOxbvWZ/Vcpng3Y0ZbJtjThlMp10j1887h49eYAxjqBh3p2dULMKAyVYncGubgB2C2FUgmugrFdNH1cZ1xb5JO4CiwDVSizvTZX6BYKcQc4nTI5MizWnjkkAUCXzGuEEaCDlLLSr66/jJkBVEuzroY+yv1vNYEy4w8aW9DS/smkxkwUwz0iqz2H9rgGnOwfP+H4RkyVrDs8vLrrfDg+7Y/DwCnm3Ul/B6uUVxlkuXgBUPeYzZJgL9hXpJXMlCyLWD2eOyBqVGVakyTG8aaxqpmy1UnER4uHeqHv5iBpVGFW3+elwTnsaD9gYtZrNdn6puVTWHHaxag8j4XQmOhaC1caQ1hwR2OmK7PTzQnExo/Xz9SiVE5erU75cwLhbPAgtV/vsTal8RmY16s9caDXqOzD4Lx5NWCRZh1GdE1vGgBeK5av55scbkzCtxiP7rx2lbY478rM868yraouT/TifBG+NmY5kOMC5alyV9fbXbQx9OHF7lqYuOUw6x6yCwBpxgM2toEanbeDM/uZR92L8tvvx4KR7/up/YwxzAQC23neL9/+R60R37r30Ub0d00vVGtVI4TVRakA1SoPw5W1RpiFuTyoKhLaCkHtVzdm1yQP2SY0qcydxxe336tObtJYJGGf+fYFRff9uhJkSjCqE5AKgeh3DJFlO41NANbLiNiiJTPs9cw7W03jE3bnuHFW7m4UlY151rSsbtfqETLWtbXJvbVJwno7018LsKD+U+CoFrp6qAcgccyS+FywuAlQ1QXIsZFQ1SZLlVn4sm3vBItj8BklvWyyEP8a47CKA03uHipY1rjXhsg3B7D1tjapnoLO6hxlTPe6VizCuK0ZykXvkBtfrCUD1C1Wqq7C0A6OaYR8eQwSGCAwRGCIwRGCIwF0EyCX29XnkCUGEqUVJJuUje7a0eKaS9BbfUomTtkcmYvVs1S8VoGzZbAOlleiaiH8Ngk0WCzyYJWuoYU3TiBrDrbUdTFRkXQEstqoRKjW2ys+gOUzkmH6a4rOyXroNm2qS3CfSSn+tTjURTJsbwFnV4sk0ATxtYaHpCRSYkk2dSD0W2UwTwRGgb/fhDi6/yIeVIgM4lfR6HgILzUR6d19b1diiJjWKIeM4ahL9MUzpiPY2MW3l2JYbSJutT4XpEdhOeX1Cb85in+3vyWs8t7Ml0CSRHwOUePOM7U34J5g6vfzueffg0S7GTgKis+7iy8ccy+4+ta4yqzkAc9w2lvlwpcGyL55bgYeYLPXQIdlwG9vGltdAm+Aa0xJ7FuAs0xxdkG9ITMM8yaImoXVbgQ/bAKBvYWR0cvWA4vrq73526Kn6W2bp2n6n1vMJjojhgnlxTiJ/AWOq3Hfn4Uscl5+ExVLOeQzz89vhp+6M92iUo2D8bDXmfZ6DjDnOq4CFBQ7AGildwc5e2YuVKTdjYUCm8gbW1gUE+9gGkDWg6mfciqCC36xTXadGddy9Bqju6PpL/P6GdPaY9iSeSw/lytW2KQUC8lAACDyyECCbKjtabHmBEONVMRXEBdC5AMCzGnA550NWZyxbjbU/nWNtvjjffV85DHsl19gqI7ZFTK5GWUOe22EBREbV89UM6vgcxlJps2PjWLQ1KXft8SYO7pup464iRQ2AKsicmm/mk8xprgn3IfDpY5lj4+8wrSVtFrymL6sLE7Jv0T+7X5hAe39aq+mSA0AVFBqWfgzrtrP5uXsxetf9cf+we/4aoCogNXRLgM77f44KYWNGaxpaydC/htuXbWms9xSo6k7elATKX3N7qnnCZKtpXqHKeWYEsmpAbACp6+ODMlricXWEkdIp7WlYMFkAAuf0UD09Xcf9d6P7eDTGTKmAaTn9lhP19VUt3mXNIJNFN+BizjNnVBQAOjNcmkSl3ZPqi1pYEtCmnFmGmtWcSMSZX7L1SoA1H1P6KwgPSG37EXRq9KS8VzDqIFxZs3oCeERSH9mvTCwLBNbny5zaUsuxvJzDftJ2Ru1I3XuVmXOtqlzhtzl1qT5kRlecg72rve77e3X6EnMOioI9Z9UxMq4XUd/UPd0ijdPbLzz3JddN3Tvux6JGZHgMERgiMERgiMAQgSEC/6gRIC3YU3hmFtRiUMyNj4KV9VvPaRaw6XmRr38vIFuPArH1s/qq1v7dS298VEYzBY4K/PnTtFlH3ym1humfGomqSW01QrD+VGgqCPU9xVJFbEbyJAujtZOewu7HY2igLMdSx72e+lSNiQCRJK4xlIlCtSS9cd8kydWsSHfeTVhTpb+yNlV/WkBgQdIo8NiIeRKgGIAZhs7zEajxm61sAnRbPeTK+k3llfZcldVlfyPdbeLOKxNR+GWGG/A2Bj4TQFXaT1hfGxCM/RVta57iBLyzRyubbSWBp90F7TLYVXfwqI71DpR6boKl1jvyzpm2xTvnHua16niTOJuYypYlcfw6gy8ZaWaG7E9YGhNr4q5hkiPi9mFY+TsOvrAv0T76nKdSdYtrsnBJuGV0TIZ16a3WL+5pQXK+JMFPD06McbaQ/W5M94uFI1afTy/oBXrWnQFABeQm+acrZL/ux3ZGjP0SkGodcoyyBKrIMQVmO9Niz6wjlOH0uQIQdW7GwPdEhipgID4PAarfPp0FqAoO33xYdl/OAVZBNgLKqikUqLmPzG73HeCpTLc5CSur5Lu2qtjGVMefOQY/19pRDbWqBU21jVEFYBucAkziXPfr8o8smZ/ja3Hb9TrR8ZUPKTaurq3dMKpoFmCF//oOMyiOX0mxDG16o0aOLbAuxreMlmoO5LPC9vLt+OUwGvNqvDyXDHEBrrCHOR0dnJH+CnpDUla9q0sowWoalznfZN3QfBdQ1UGWXqo3uFwztybrZ902ZkpPR++7P+790j1/+R8ApQeRzN8uT7r5h/+TMWKfM5hUapnXxtSp2pJGsKpm3t+9zyihBbjWcdWiTSS3uQN61TagmoWUGkX7p64j/72rLcVI6ersCwDwBjMlANsl9alno+4UNvXwiGrac+Ys87YWPYxZ9fCNcKEpPbJG0zOrgvzEvQbV9aT0VjUOTZWh6uBa1jPXlu7kMp81ZleCUUDmiHuP18HK5riOn2wzDGx63aYljeCwYr9ggeIK8yeVIYJcGe0VjlAuIiiD91gW1JjLpuYulqVMx9jroea2BkpWl1LVGq2KjGpY1MwF6lFz/3AkZVnLGX3JoqMHZ42rX7q6cwV3x7efMqcVGA8OwAnF8BgiMERgiMAQgSECQwTMGrDwaevdVUt07+CbtMaULoEqoCrjo9SsQF/VmgZG9il3tqxH+JZ/83fPuPaooH4WpFPOW2xH7I9gwdzDbA3Wk61sh7BIu4NmthQYVal+alFlPNlSENuzrMrN0hM1vIamH5wdxz7WrRLQOdH1F1B3K/BcsK/U0ZWpzoSkbxt2wRxX0xaNi2czPIppTRN6tOXs62xvUhaXXiTAAauNmTS5tQXOg71dmAoYUY7/CpmxLIP1rVvIEwVBxv2afYzV+AZkIOVF5nuwS59VWN1r5XdKaQmnbqdTmJbH3zzqHj9/hAQYsEvd5OXpR1iZC2pV2e+2jF1zJpZNM+FNsl6JblCGhZRZBCgQm/6mAUQNmGYMC7T2YLWgq6+LOIqhCYtn/1mZ1dSjiduq5vD22lo5mDHBja/F5Zc5JOUEkEptqn8HK0QwnfifMRYLGB/Zejtn3G7udDtPvgWA0HbG9zCWn6ix+/D5jPrTqtNz4ghUFzDygtRL2FK4y7SImQs6kf+uMFVy4cP2Py4c9H1Ba35XeMzT04/U5Nwavxx7R43qpPvDc9yfYboFpG+Q/p5ckFarbG5qA+swBeouoUTZKwj0y0vGeaqBlrJaxiRsZVjFugZkRGX+V5GeV2sbFzOqfFNjpnKQvlvYEdAKCh0eQY3bhyF3zKj4C0NXoNKzE8Tuwey/ekxLJhZG/vbuojvF9TU112wn+a60tK9Zdl+ylP2j4lGgOaCtJ989Z+eYZ6H8u4FUA+o08z0LxnsOsBMAp2Y206eYutSECl1k9eyhyqKG6oxNZL8BqgCmMU7XO+sn3dPx5+777b91L1/+E+a+9DXdtM6Tq/z9fwHjUdOq3He2D1iFUU0rGu4pXOdZpHFhS6Boq5qg7J66a0qBrNLILrZTC4jmot99VjWuad0C7Pr4F0yHjqkDBfDNYQlxpT4+nhWr+hkH3Evm26Lmru2RMpzUSPt5mnClVtn6YudtM9cKg+qCm3XuejZZv0u8vMzS19QxTfunBDkS3bv2NmxzhdlRgW4uK0CsDLpzTSwsGNX11/vBiPvTkhZcc5QA1zoDY0S2ArTmmgaZZ6EuddK1YLdIPWldF/0jkSNUp2kt8ylzX5iqysWFQRUWAtAwwpyTx67Rnb1Ua9sI7ouVtVkNMuLPa0dpZ5Z/X2K2NjyGCAwRGCIwRGCIwBCBIQLJObZJQ+RlTBAqjagkLvxCEqgCk1Vf2ifK9bOveewZ0QKtxaUIuvps1vcXY1EMq4DGBKnJ8fKT1fgmr5vh2iqz6mq8oE+HXplUW8cLesq516/1ANmqDBV71XEIRMcYIdlOQSbWpCuw2do/fyr7BaSOJ83JF6BarSI4W1i2Kw16AFgBFlvIQ20DA2gdwXCOxyXBVTY7mwFaG9gSqMom2GpGI5JII4mupklKiO2nalYe4xpqWzfZbsK+qo60RcberEk4AeNI+XYBtzO22Rhx/EiGBYwms/aQnHA8TzFWeviUGtqZ5wTDc/qZVifz7gCw6jZqNstgqYDr3XCYkwc19PVvJvIVw/us9D47rR6ogtjGPIYaNZFu1qUBqMW5ZK7EPAleFJYmbWucR9H/KUE04efjBDitz2oMgdi3ufgS9omSOvqn5iADXNdgz3YffcfxjyIvvYK5+fDljG+MWJxPAXvXGLXsdhfX07S2uUI6vqbZC/tVDbkCuF5jwiRInNjbtpnneMaJfkBMMYTuzvDIAtn+Q7Ble5ofn21T51lSV11zTy/ggATazoc+m29grPZZt5i7GlUBRGTApS8ok6ICqnVd+Fn1eWFUpdcDVhz3Apu9PDfRFmA60wyt74m026FBuonEM4TwVzWPBwLVJ8xHzv9X+qieAFLqGItFzZqE15FzJ4EooNUvLzVdbM2S9r4w5Blh3+sx1VjHGCqg1bGsOFUdbU48Sx4BQSlVZgGH+SJAcq7Z3mgDALMBSF1HJTFdF6h+7p6MPnYvp2+61y+/o2XU0ywYOb9uPv4XBvgS9hM5sH1UAazrm4JUvpX+2vrIhZjEuc31dt315x9WVSAOeCzm08Ucrk8YVR2DnavoYyP9nZ+dAVJlNnXYve2OPk2oU6Xm8pR6aIBryq+5l6ww7rozU3L/jlek2/02xYZn9K1Vby13BPGyoIn3nVN0LaC4kHQTZ19BfV2uZciksZNAs8zpch/hy5rVsLPt/jSnp+rlCSoHJdkAZx2B4wzsfPFeqXESMRVWhpsPQ+qYlty8ZiuLDwh2L6k4dSujhc1Y5OoXt1ax2kObORvNutvazkZ37v5fFmW/tYhoveuXjtKFVqNaC2FfIeO6hIbHEIEhAkMEhggMERgi8A8YAaFUywp6mW4fhWJiBJSVhvoot95KqnswW2DzHui6nQBVoFq7bv69eS4JIIAtjrF5rQe8k+zD/docXhAqUHUtvjf5qRpAUYRYD+aQLWcYK02lIXJksAAkWT73CAngAtnpydV5jn6TLMlWNWE0PBP7I6KVtcWmybRgwt6tYuglQGvOeyPntY5UCTBARaC6np6XyoDpgUq9aMCxNWAmoRyXtafjVqs6oe3DCJZUiWLai1jfGgwgWybDoXuvhj4mz7Jw1RN1klYTClirB6s1hVPkquvKGwUv/LwmuZ9tz7rv//Cq296bBaxew6xcnLzvnj66znu0i10Lm1pGTfk7uk6OIz+bqUyrobxfhOihhz+/YlHv8sdkxwVUizLKmBSgVUrI88RvzZ6MAJAkqCbdOs/olNRI2pjoCFZh8qzNXJqAG3/isLKGLiiJuO4873YefZu5IUu1YrzffDrp3h1f8LIO0SbwJL032wDVTRhUAC1zQ1AiE7hSgrkSrMg6AvI1xqJlSUNXmTseowxiXytcM02210+1RnWTGtUZBlsFSX85vOw+I52tvrPVgMkxDn5znjaUWu1vfLYARNWWOvEdAwFmtTBSVhvyNvLOHjDW4kF8ce6uJcesGRYJYANV6zgd13hy8fylIIR4ZiEkOy6w/SKuv+vd26Nl9xknKueDALhKXmt+FsguVJF2RQLWvFbIKFCi357PFVjlupJBdXhl/XhfgXx729b1kdNWBqoXl4fLdbFqLYxk2WXjInNXUg+wWYPR84Kcrp93u+tfuscbH2hR83P33etX3e6DV2UaLU93+P8w144Bqvtx+g2TCmCVYdXN965Hb86r7k21QNRUH46PgDFhas/nAFkwmwKIHV1PfX7WrT79AiZmyQw21fO7PLtpRkpYPs1pjeS8BaR6WoLUKxZcdOv179y3+hZSIWj5jKwPuihRQD8QPgs6Vccp02zYlbvnGiOuguPVHNs4ri/Px/uUPyPxjSy7FiwEl0uvr6K5M37zY4DqF65NroOML8/PP/PcGS7ArcWXP5VrZ/HoTi3jPJQhtfyCsQl8venOWw9VtAZRrZReRAhK3WzuDFWuUaoD50AtGMwZ2ws4VSXrWMI19lY5MG1tsl3/b05dLsNjiMAQgSECQwSGCAwR+MeLAKnKyIwsyVhfw9m4jgDSSi5kP3tgaiql4UbPlib9zHdtX2YcJpDyngE61ibBbt6ztT371n+i7y/Dk4KutpzRRVJmTPlZmfHcf5WkcgvoKUidwZ55zBctRdIV+CB1Zdfd6RX2Hfy0TY3fAoG0qEmNayXj9jU12bsledNV02Q64DauoSW5nDyYdrM92Ft7p5IMCy7DDkUuqByP9/GmCUB12voSTpHvyoBa65peiNavCnJJOjepjVXameSVY3E729YIYkfIFgvnVEYvUzGiVnUMmzca3zNTJqSPnj7onr14Sq9X2Ffa1lxcnHCenzu66jSQanLeZMACZSXBDYTkQxpwvQOpOaT2fANHHkkRfw1h5m/7oEodyaa2ZNhx92/BDUD1dgXQMHE2SXbblW6hJdAOExcjpXIijew1QFW+3bYe9rV1oYJFgoPXmES9rhpQZYOsLvz18Lj7cGqvRsCo58QrV8jFFzfKf2XTWfiwNtDZw/ZKfzO3BGV8Ka11ESCtZBLrnGWS/Ehc/SRi3+sIHu9Nu1eYKU2V4/Iegao1qsEzYWMrlJnxMmaRWPs5jn2/9xZbMUIDsmHYvVqcQ0qjg5OqHtn3lztxHWSRnAVk/V+sjTx4gYzPZDwdE0GScudixDL32G5ve+OuRvXdpyXy6XIa9viqRVRTJbRLPbLTLA4VPPVnGD0/XqDVAqc4tZ1OgWY2VMKs5FewHDl9i2lAE9/G1r1a75sWNgGqtcghSzqyhyrXszLgDcDQFtLfR5uH3TOA6vevnncHj7+vz1Sy+uVfu9vLQ8ApZkoiPuW+462SAqeNTak7KnYV1zUXb5p6JK2LPPKMRZ185vcm+5g+rvdoXoS8/uroTeTefgtUP3286T5+oIHOGUZesPlLFkRkPK9YfFksdf+t8RHotxlWc9CnXaCBdTWimrRuAP9ZAAAgAElEQVR56Joehd1sdatKoaMD4X6Tem6uo1wXLo5ZY8pO4xjO+Wme1LdYKgMt29O4kFAKCK/BxSn8JhKD3KHZx+oUaAjLegF7vSTm/YJIcfyxHo+Jkq1mqv1SQddePcE7s5jo/do7d2pPw556VmlQU+ed92YCZQlT2brmd32BSNWwLql7PQbEnua9w2OIwBCBIQJDBIYIDBH4x46AqXVb1i+QeP8wQa7kvnfsLVhZSVFLjbO52wV8NHZUX8iArP75OJPYczKpbvtZvxe/qVS2/yxfb5q2u+eKjnCbmCfxm8nSFNZsG+mvQuFyldRhsp7fpa7MtiM2q7ctgqlVn0wrDQbiNobI9iPTOM0qFQ6bIVtAYmkCGOMfAObW461u9wCwCvgUSMasSGfPHBppm66a/Cc7tUkN5Jj3WtOqKZP9UZX1RfUrQOL9E9hcTZh6ZkegIBIRyFqfK9uqC/L8+qIiBJM7g8G1HnUDqXLirhswNbHPXj7rnn7zEGMlwRcsyvwjhjknfH7ra2Nibr9WTYMEimGTauQatRUA2Y9/AdUCPn16HawUuq0+uzShBVTDpMqQhyVnFrgd7KlA1RrUoJq4/UaLmnkBLcSUcE4UMBSgLHDwJfcOADKcSxLqJYBz+/EP3XTveZn9EB+lvH96f9IdXcB6cy5XLDSEbWXBYnFDjSp/26ImoJe3+DxVnhnT6vFYEkaZa82pAlD7c/YMAqpykm3G3naPAKrfPWHWMA6Ct7/hmvuF9jSqNXVxdvgyx3iXIDgMJ384D/wpIPPzC9hWraZgVUAnqDVkK4GHgJRx1Wm45rzztgBrX+sacCrAa2OY8CvRtCYyx1zsmefh50ZGzPcu9bXPaE+zwxz68GXZvec7x+SINPffOxzcLtPASbGl4+oUDeiuXrKeYh6RCRguj6mYuAvYvYVtnMIsAl6iA3b6WI9bP3PdBKgCUjBSEoTlSuaE1gFNaxgpIdzmai6g+gDn35fjX7rvqc0+ePpjzU1uX9cnv3S35++pTd0KgyriW0dyXy1qAKq2humZ7B6cNulvDqP1WO2Z5xp8jmu8yz6f5LxSS/3lHYzqW+Zl1Zja7/fjh7XuiB6qlwt6+FIjvRScAgBVBqxsi6SrcEBqK4/gb8dDV+lr6lDDLju2yvB11pbVFIQqQc44CvWcc+wnMmslvoJZWMtmRqZ7uMDWMak5UXM0JmX5y4UUDeAEqsiXuYDcfkWNsgxr3IG5X1/gslxLdILMWpAM+GQs5muaLdW9EYs3tmEfLIrYc1q+tNymMWFqTcVcQKjna371nOqI80i3bA7UY1upruFrCSA/hVkV+K74rn9DhscQgSECQwSGCAwRGCLwjxwBU8+kof/jR886VPJSoDJprRli3pI+hfbszPP3MtFKeIqhKELJ1KffT2+AI+QUZtJuJmDV2iVMNWh5UDLD+qwCwn5G1VSW0FhTJdrHyKvCmJjumDItAZuCV1nVgFpAn+YeHs/K5J0daLaEWDbnFOYMYBOLHgDHJi08rmVpTBZJpCOdw7RlC6Cysw9QtVYVNnRCfasMqO6/qybTGwuYkrRbqwoYBtROAKkCVZNyQYP1tgKZsftgG5NM611l1gRQPi/wmLZWOLbBEUDbBmeLz55yfGNYVXsWlmyT5zF4evndi+5gn1jA3o6sab057LammqiUxNQaNaW/QRq9xFVUYsLYkvgCpaHXWm5dwOquePFukgiCQhNJAQk1A1xjhBKkw7HR/zLbyJbC1thXVUASCOjQwlzH7bSBHpPwxarVk5JwC+BiVARQ3Xn6T93mzqP0UJWNumJff3133H26LIfTW8CJnPlcIyVNuQABK1x+Bb1LmTDmydXNOK7CsoujSHSdG/W3SbzsYXbGex0LAVz6lTqL+PlwdxSgKoAUn//t8KI7ubTfpwsHJakO48QY961jBA2pheUX2WDDkRnN55cbcEkjDUOcUWNmI4AV4JaZUXy77P/aA+rCqAF9/gie9He+BfJx6vVKS72hQNDFEcexXH+fPR7Rv3fUfQxQ1aSr3lu9U2sGyIZVNHoDpZoW9XDMrFUuJFvHUsCml787xeYEX6Day4DTSzSD5fEUoyp7GMDr1ew1JFBt7PsVc+YGE7FNrt2tNWpUN066XYDq89FbTK32uoff/JDPd+penb7ruov3sJ/bXKsl611TAgyrumatahyvddb2UEXJvN5aUGUhyhpWY9SKaks4wN+zB3zTQ7XVoV9/+pU+qoc4/QL2kPQ6x979toGZEkqG+YyFBhZKkP6yNhb573Xa0zB2zLsqW6hLqW63Ls743e5oWXgo5jMMs8eQsfZac3/GqWCfzr5LjJD62lTr3QWhWRTKEDJusr72rQ3TX/XL18jBF8qWz1xA4hrB+XfB7y4QLFkUuMS8Kv1WaycNXAIxra0PYK596wrg8V+hlPE9/x9777keSXYkbQZECiRUaV2tSM7c/93s7rc7JLuru7o0dEoA+77mJwpFPpxv9++wI9FoAJkhPU5EuR0zN9/wvPb6K/j1WVvTiT7LrTxF1ULdqr+rYtln7QO3wL3nfUIk7czancGinqdNTQHUYmz/u3+X+rE4/BwiMERgiMAQgSECQwT+nSMQbqNS3kpC/vH3PjvtEwZn2F222eAmHTER52escU1XyljHzZYL7Nd0uu2jkuAyV3L7AlVYygBV3SBhefjWgqPWNe0h2TQBN4kLGK42B3KrOgT7raGSCa+GS8WYCqDJVfnd91s+nSTe3qolwbW+sYFftj+WsQQIerbzC3oIsr/lGPGpNaIAPY2VlN/uYtJyAHsjW5Z0SqMYEi8BrHjChF133m0S5BkyYJnQgDYBirLfxnDZ6kYTFQFySUzZR4Bqgea4vLI9zUhutgWrOgXTkgaJ7/YOsdCYRYBEgnv/8f3u5eunsGb1+QRTpcnOJ2JAgulmAlQL8KR/atjSBlRNfysrFtHe1bQmY6zJhZa7NpTE0cZ4poHSltyWY2fLxK1HlS4yyQdwmHnHWMl1RGaa07TaOQGLm1gDROe6qVLTJwO3Rra4hePv0dO/RNZpSZ9tR2TJf/79Q/dFQ5uwU9akzvgdoKKBkmkxu1pYI0hMBbEr6lZvYVbFJwKlAFDAiECy6jNrXDpuw/5xzpHtBrx2ANWd7iXSX1vLCAB/+TTH9dete0zFeHoOuZMCOmRAjWurC/Z+CFAtCW/vqGuNquyrILN1LAmoSc20xlkBj/5st2c2LyAuMNFfojBoDQmXM28tX67FBRAPaHn0EtffI8bxl7N1p/y35LvFltaNWY+E7DYAuOS/fpYh0h4F2XxtNuPA/ZSpVAPL1kdSQ7kECRuv3vgn4TQWrmdrlL7G1X0w6SFYl10XpN7iJj1i3E+3FrSnOe/u7X7unuz+2v34ZNY9evGnesYIPi8/dLdXb6lRnfF31aTKqir//QpUAUlxxs0VaDXa7bFXz5Y2/oP4C4xvzZ5QpnqvGaYB1j7+3K1P3nfLJb8DMBdLgeped3aq06/u3LD4jLvVkhHI2HNixJpX+ynXiDKe/X1T4+HGHqvBhnUN0ks3txDuxz5LEp9icBNfjnXJBI11splcaLW2qRPOHd2k1rYnShsb70lv65p0UDK8wfHXZ8ya7cy/UOft2GN/81tAJ9uxFMFnsaBTOXCxoWwXQOpJTJDW+xzxszCoAFbH5Dywc5OnuZOIVqvKkZ4AVH3a6wq8x/s8OTMR4LGf3NCehjY3S1hzed02zcIR9zWtX4f58MsQgSECQwSGCAwRGCLwB4vAPwHV/uz7JLgHrqZYvdy3Er2S+lYSXexq1bOWKLcSqt6NtVK0WsbPfQlUfZXkN9Dxa+gLWMLCBSZoilOM5C3MYm2jvgqslhjYnqvFs96ELQ3/KljIp9W2RmCSIzcRA0BoXJS2HmHPAAawkbJjJnfp6ahq8wBgCvDbIsHboU50B1MjAek+0sLZhBo2e2KSpLkXQWiRxuwFea7S3ommS2lZU7Wufd/WGNjIxJFATgBauy3BTrLJ9kYCWEEoCaGJ4GaH3oS2wOF7inRzMhHMFPOp8Ynb++7Hl92r548i8dTZdjI+67Y3n4stCpPqPk3Ye8a0MvXUabaEN9JJkVs0nn7QkEmGggBJV9aGyFrS3afh4dWaA3AoHaWK0pqR/gpWK0GWuVJinVpgpb62qmly3zkgwFaQyoAFcdujo+742X/AlO2VTJTYX5Jgv3n3rjvhGi1gz02N4dE5bNlUJ00ASKDaOTWDtqq5AaAuYL8cq6M4LosAdF7FrdQ+ugL5yFY9475u8k4O69g7BNxpplTS35vu10+L7jPS34x5WVrjldMo0JaaUr4yYZHY+l4bG/wQqApEbLcUwOJ35g0c5wU0BbrjsIEG32tcY7qVL2bfwTgybn7DfGVqSWBjrNplzNwA8XACw/Y01qp+Pt3EUKmfNqoJlpIlu49e/OwhByzlpq37+m7Wwl+rx2fJjUtyXOxvschzJMA6yRborTX9OK1T7CncJiu2lEBjoiSQWjPLoJHSDrLSCec0xvV3b/u8ezgSqP7GdRjTR5jJC+lmv1cnyH//BjBlcgoGteS/3NvUi6efKmOEm5d4Wvde7Hl/PpHhOvnVjiMHmRkFxsWMHqq71L3qRszkyPrj37rV6SeYSoAo4+nyYqt7+/aQ+lTriwWnTJgwybJcVB115mlSqlyTFf0kRj/3U6DVOBR8FnimvJuY3Ual0eZyokpQRUGclbNb180ykQu3WPdMqMNszX2xVn4MW7pZoE5hHOyixujBqi6/3ocbVA3Lz7LDxoQnrq1+UEIYE6/rHEfeMktyQoMYaFrGMY0AqtWzV/cA2VRlvjaYKelwCez9HCdu6k7P4Ew1vvMp2LfucvLNOtVT6umtSW1NeBKHgU39+k/h8MsQgSECQwSGCAwR+ENHwEzPlPGfgtAD1G/f/qr9SxJ6Z4x0B2AbJdNW+sdtCDgLrLqvvh2OSUlByV5beCc6LHlmAdlar5cOu59KpHXqhQUNm1s4wLX2G8cq0xhpL+9ZF1V7ArIKDNM71CS8QJeAbwcJXWpJeWPtuvw+pn/mGAB7k3YQAAH7mE50AqZ2EmdRgaeWPx6L3K+S4S3AkbWiWwAi97WPoYtgdULtao6cJG8Km2rrGBNY5cCaMMnwrk3eOQLb4ZgYmgxeb7NNLtN26hZJFFOvKhh1a9Xr06T/3r2j7j/+9EP38IESYCI+5Xg3yCJvrgLwAj4jNSaeX1uQFFgtIKs8soxlCqj217BqhKNJTrD80UBJ+z3XtQepAtDIf8swSRByS/1bAdVKtgMITNKVWCtrJFnn14BUpZPpzuHVp1/m4eM/BXDK/nnsZ/SF/PvvH+mbCgcDEFlyxTe3su7KqgWKJNn0TJVJTU0roGGxLsZ/hHdY5LjKMtm/DsDW71YvlRqGwSr8T5a0nIAL5H1Pa5eZY4FjffN52X08K3lzJj0E/238ra1zbpTmHq7PIxnsnuIMGLWOtcBcz4TW9E4bxAlvgUKZ9Wpn6nHUnVAct9dHJsw4FrA18Y/zsHLnHnQSj4SaN2aoBZ4D8o4BqqcYKb35SKAj/84QKCbP+yXM451dmttSDp32KmGKy424weSspzutCoSMUIdKALX9cAVxJQmvVqBcg4AcGXQmYPhlxwkQ6yT5XsnuMWZ0/Z3A4Pmz+qgCVJH+3sP59yUk5/Pv/gz2bDXY1HHfnPzfNbZHOP061mVU43atEVEB2DCtiTLX0PjGvKpYVltTZUwbXYEjNe7be7bAYaLM+OH4u3oPUKU1jQznivF08mW7e//+oFvgABw3aoyUlumjaqWtclzP2Zh5HMXi59nV30J85ue51g69xuwLVK1f9TnUKxd8LxFnm5FYux0nspzwcRxFKl8GRDKkGjLNP2F0tID1py3R5ADQbo26QgaYbicXUueKBBxsmtea9zdMMBmDFT+XsNoXWxe0nCmTpbRr4suJvokGcEjSfUZtmBi6ghEVejqOfcqOmsHd+ZbCXlhx/haoOogt0ThPF1UmmvjtBsa1H9V3z5w8WOrAhtcQgSECQwSGCAwRGCLwh4yAiKQQQ6VK/5QcNDYtoWnZbH4Wq1mv+rvW7d/z/T4prG0IFes9EyEzI7PWnontgW+1LvB4tNyozyuhryXKL1J5cCV9NkTwq1xf673byH4PNEuSbGky4dpS1dIqB94noY37ZkCeZi8keWaKso8mdAC9W01taOkhKJW1ukEyt8svu4DOMZLeicZKYWzE+pWg6WKbPQl+bIXCfg5hA60tlZG1JYcMpy7D1qeOlBTDptrXdZfjkhO+bpJG20TEhVZZoAythjeAHmssNQIaAVS3qZ+NrDaM23b36sWL7rvvnnWHSFWn5OyjXZLA5bs6xjBNsqqtXlXk0zSe1We1UXB5u5jyXI/UzrXEMbmj10QqtCBTgVZlgZUob6U+sgCqEt8twTd9ae2XmXY1JNSCKWO2hkFNK48AVVuZkODTfsP6ug0J/vToWTe7/yzpr111BR6fMYT567tPMKZsn8mF1dYeSTXstkesNBLGZwGbmlpR6+CgxucwYIEoqkJtAwTNJCPd9zgtuaWMrT/7etPGfHLNDpHNfv+YJhxIv43Jr4C8TwBVJbuCLlltR6jtcgVbgZIcS/rqEvOSARdZZ/w8Tl81yWCLmpogKRfgBpRl+/n2M9nUXIEGJnvgWtLQkgLr2yMA7msXHS8xWUJC7c5nnMMLgOoRP09hgz0Hj71QZ13fqCGc0nEMOHchCHJ4K+9t19rabNf5B4mxstLITAtgF34GqAqI4tbsuRWzGkdjt+kEhcjJekklqYwNJ2Y0AdoKUIVVBaxOtxfdwe5p94Beqkc7pwDVdffiNXXLOHDHDRfm7+bL/1Fje0wf1TCpTsg0gzd/z3vGxjHRnlc5HvtT1TVP3HOjywrT3maGkRITTQGqF5+7JdLf1WXV9c4BpJ8+jeifuh9zJWtWdfldzvmJJNixWrEtWbEKglRuyprmOqoqMAY1EVJsdY6gapUFqsY8QLTFWuArm8oxOi6cfBCQpt4UdtRldSP3Uq64Ry7fnedqjnEsHwNWe/ZVlYOsq4zr6tSC2jr3je2muDb2kL64voDpnMfsaN3qU2VWlfrGNT1n4/PU2n9rURfdHPZUAyYVLY5W3X+vkG17PD6jFeXLaFu3urQ9Ddd34bVDIHw3CWl0auKxDPkGsNqCMfwYIjBEYIjAEIEhAn+4CJiOtvn9AoT1KrbmDsD2cSk2okBn/3kBmv47jqpJ2pNytRX7elT/TLVTS0DcnvVQLt0MT7JGVWzegecCrszj5zPTpWJ0K1XyE78jWWTfcKAYKo3D26bCivdMlJTmKmGTW324cw8gN4FY070TngAQ6v5cFpq224FJ3aY21brVKTLfbftBQj1YCat5yYTEbwSADfQloUwDDM5dFsW0/NqepwCF2Qh2E/ZU114dgK0zVb5bP+2ZivET319ZKhLFa/tLRvpXSb9y5g6DJPuzTlinAK+GOwBW+6UqyZNl4TgE1T/++TVta45wAYb9xQh1G3ndzfIkKK3q94h3+qsqSWyXSPAmu9T3XPXtKt7MEKkcuheE9ogrusVckxvY0gDT5JXWrJU5TpkuKWVsUmCzfClT5aIwMtanrknKbU0j0brGUKkYVt4DuE/plzk9eJCDvGH5a957T//Uv73/DEDleHVmZlJixfc1dag3nMfquphUT9F1lrivYnCa88k5Ahzsq2uNsQBSFjLyW4+d62binlpBJ0w4VcfV8f6k++4xfXuZwDBmymY/kOTH9Mtr1OTf3hcCNEFytAZOhoSFlB3t66ErrB5H357GuYP0fPW6h1qr/cZFWslvu2N6v5xi5VoSH8LbcVBg020GhDenaceki04B2QGqsMNntNYJUM2oL6Dbz1vkWsvmeuzupcXGKaaA+XyeYKXeVwY7VYxtwiGOvgIYDYesrWxHmuuqo2/AbzGsTl4o/V4JwJjssB2LQG0XFcEYIKOZ0mR71e1vn8Kmfoqp0svja3qp/tSNuDcDBAFJ1yf/V8b1NpNCgtI0lAVkRsJrYbIgyfPRsdsj6KXazmYJ1Pxu1QdhyXeRku89CksfWfrph+76yxuccoFqyHsvzqnzPZ10Z+dMkswZcwufI5iBAVKVBWuilH16d6QGu8mmnUjIuXvPss82R9i3KyrmuUl8BZRKfL2WnKdtaeI+nHtScyQ+x1RpRU9VJ3z6UgalvYuTebf8gis2kxK79n/mOZHrqUsydeAL1pvj+HtB/9SURGTeSHmv15vPAZBzQKbPWa+VtaeyqbKgTcSca7mIeZLA/KY7Z3n0LdyJ1KemttU6W2XFNUGYqctMyAhu13CwANkwq1w/vp1WrOd+TUjW9/AaIjBEYIjAEIEhAkME/qgRKDyZ5CDZJ1+9jPZbM4t+VtsktZfi9iysQKGS8mIq+trUAjCV/VWbg0qsk+4mOc7nJpJuE0BxB06LVaqXQLb2C4cZkGmypDOvW5nCnikpKzat5LeVFBUbWCJjhXi0idH9tdVcHo8PqDucwUKRlAFAV9Ry5XCJCKpRGFP2hVvvWNbT9hYc9NL+jnw+4zNB7pT2MwEqyhdzprAI1mTKgrFgWn64vg6kJHUTe7BSRzeZkMwh7bV+dYTct9qkwCS6ExI5L8oKVqPHITKqzg3sxfxJkCmRWO61UyTASktNjUV6ssOP6K36419epbfqdE9WmCgs3nMIJJ4yLiasAapNApyIichM5gWyFcP8F1QioqhkvwdDqVf1AFMw6bXo6w3921ja6gfwKqZN4u17gkCS4QXHISpkMkHp4po2NZrP2E7GGr8CiTqC4ur86HsmBOyJK7MsIBx37z6fdW8+fepWHOuNEs/tSQDs/FoJMH1UkfqmfJHzsVbQ8an7b3qCKldkXwFyqVOW9fS0qiVOJLoZoAXQc0n4897+uPv+CY2PlFvz3u9fVmnxIluYGMlmNrAY0XrqEnlfNq19uT+vlRt0G5EIEwdrB100tYoyr1mATcZ8qyZjAiLFiV6O2kTYx+DkXJsCMJkk4ZiU1waosk5qGllO6e+LhyNMlWgfg1z1l/c6vopx7bVqvGSaC+zWtS9IkrkGmds2IMvBtu6/qpMuma81x7Kk6d8qGJExdEmvZySuxT5/hdgC2Vx75eseKxJTgGomg2xbwvgZw9JNZFRpT3O8/YlJnZPuyf5t96fvv+8m3H+5RoCl27P/px4fSnWV/nLfhQ1lXJRL0Tfj22dKpNeeARMjaVdsUNvjUGOiEfpiHX8LwVGf+iv7eBfX3CtU7Kdns+7yCqB6BpReMFbBWZoobZD/6jLtBElAqi16iH/2pjoi4TUWxK21l4kLt08PQV3NO1X7GGXxDsocujWl1qrWZJBy6gWGb/ZSXfPsklnd9TnjPpVRMzOzuWRijdrqHUoVlLfb8kq2WtfgBWzqBRM+56uLdu5N2p3nGPcC10A1Snr1clwIgYvtzjPVYoeqz5ZhdXwW2+pz1kkgYupdR+xkUSNN5vnns3gjG8yagl7lv+fUtfrJDcBY2zjN9Wp8EOT+AZizGl5DBIYIDBEYIjBEYIjAHy0CpvMtFe/rQcPJfJMkFKzsX5VSt4QuP3snzWJPq3qqgZokGsWM5r2wrdY7KWfrPxPimd4IWF2/337RG7Utk6dUl4bhsK1IpT1d2h34fmqlKo3P59ZRRWqWvRWLM7LNRzsewdgRQFXp7Zx+n/aw1KvSJo9goUh6yx23mNJtkmqZC2tH92gHswfDJnu5qxmPjJnSPfZl3Z3MmRLdSCRhP61VlbXYA6DukjTaumYGOppN4R5gfwTYnotANUYvALbVjaCShFWwIhOrRJik27PRbEogNrZHKy1H9gC61oxZp6p8bw8Q/frHF92LVw+pZQWI7ZMcwkTdLD5FdpzrEQ1sq/ELMDV2REujqbCUPVDtRd4FSHLtREcBNLwinxTc9XWZFpf235ri8JGSUIBqFjNTX1iv6v4EjVVPZ1uPhW6qnLvtcpQCXyObvvf4B44V5jv4kYkGEPvbD5+63z5/7tbE7hrwfm2LJEDJ6uYgfVfj9GudJjLP9N5le45OwVD6lEb2W466hkFmOiAwkwRV91kwrExu3PfxPu1pnuzRt7buhbc45n44gWGyDrfdIpHppvVKjdxyUq4w+XvmGHQIVrYZqbN9RqvlSA8Cq69rASvrpSMZ5mD8mUmK/Fe3bGpDo8t1cQFh/VTML0ssUBU0aqTkuNJg68XjMRM09v287n5+C0iUfZWJjBq8ji2Mntvg1jMCBfBLptzLfSMRbucUMJ6Jix7wA4ZSs1rrCkRruBRozekpV25AVenzdcAu0noiMYKNv1Fuyt/jSH+pQt466Q6R/h4g/X00u+5+/A6mfe+g5k9sZ3X6f2ZypGNSo0yVBKqA1kye9Reh9VO1xjZxdgwAKgV/YYprUkFgujWhNc0UJt9zthb63V9pg/MFUIqT7dWoO7uwNnWXn7Co/FT+S2tg4u2klg7AZTIlUO378iZmja03Zl67GmlOajRlhDH1EJRMp77X8VFAt99eZPEcU1rUOAHAPWgtaupxZSxlsa0/Beju0opom+fEDpNkXs8l4DWSX35ewQ5frefZt9vPVGHuca4Zk00LrkFZHnn9OBYmDzIBgbmbjGmNRI8fp26WtBo1HbF5znrPOYXo5RHY2su6praULsuBr2hGU0ZNt+mxXc+DAHYnHsKw9pOh7frVrTS8hggMERgiMERgiMAQgT9IBJzzDj9SYLJnPisJuXsVaCwAW7RjE3K15Xrg2q9RNaxlx9IDndrCVzYlYDUUCO8Wm9pLynrgWqlTHZsVTvWi7lNAGWklyZC9MPncJEqpmUBEf8kp4MXqVUFdHZ3JVAOsQlLW35/spU70ckUtFizEIbWOOvWSaRVIFWSmRpD9IU+9hdGwLm4bQ53pjG6smLko3Z3oHhxZKQDJfsNR97cAACAASURBVKHIFj1sJcIoEQMOZVMnYyS+rKtxkm6z6ZXK8ceV13rCZKOwEwJOErvkrrw/AdTaKsVGPNuh0HpwwWcQEPsAyzHne20yKHMLGD66f9j9+J8/0FsV4yeMULf3qGHbfMK9mMTUeLjx1sMVW1W2aS2pl0PQJzq3t2TFLdLAyFFd06S1SboFHaHbBGuCVxnCdaYHcp0FsX7DmqUXpUmwoBWpdd5ne6lTJLZXMEAL+pIm8QVAX9maZnrcPXjyY8xrZKhuABUrwOevH750v51dhrHewEQvcXW9hi9X9K2B0gYWdeNkRr7LaTScL7FN3ahtXxyXShI1qbKWWPAi+NMwhoWVz2Z0et68f8SEwHeYKem47OvDyXX3AVZVyWoBDk+n3QcE0v6q1qdm/Z5BK5wZYBjpq5JKgTpAshhYEWkNeTnyANUGXNILNZMmdQ+s08vGTbuN+un1yoSMdzWTI25b92OZd8eZDO2LB4wNpKBOCvz99wWApNyjw6i2e97rmwmnsM7ym8WQliFUAWKPMafr31WMWfe756Wxj0ZJgtQGpmtZh4jS5LpPHTJpn8JYyD7SYsVx6DhCtqqslIVmOF4fIP3d7z7y+1X3dG/e/fD9K+ouj2ujXL+bk//F2MI9dnIEUGXAa1Zm/XjOqSa7SsruidYkVECRh+7ExNeJl4phN4VNHcPkCwQpC1j+9r+69eVpZL0np9Pu4hLjM4C2EuDLOZMjtqVB+nu9QSVQuDcTBDdpIGtMKmYxQ8q1a3XFXhfHhQpjYxLpLd/NYEw23Humd9p2rCy5T2zhcx3HsQb+MhmguZI9oJXd1ySDE2Ne9woBLsynQES+ZWeVFXstMsHCjI2y63IiZtzYVzWcqhMOZfXlV9hUAOwKpru2iCLF+tSAS55L9kd19HLBfQ77+SWgdsVkQt2JZab04fYkVko1MVk9sbd18OYZVq3J/NmXjtTlG6TAfRyGn0MEhggMERgiMETgjxEBU6SkxQUII9z6JiHof+8h5L+SA9+B1n7eu7bR/1UMa/1V/U/vQHAxXi3N5/1KJAsEp6FLttOzqo1OSrqzDQBxxl4xsBA1vUaz5QILGuakIcI30kvNPkwg9wE11rAKLG3xIKtnJjmSrdWl1do2t2VrGuR0Mrb2LVzTt9OeqiNY1YP9WaTBglEdfF1K1irpnC1QALtuZgcWSyBqmxF/H4Msx4BUPk69qS9rE3cAsJo0KekTqAZ0tBrRMce0p2twi4d1X2HazLkJ1QxwPW0uxubbIwD2FKOn56+edo+xSIU4pqZWQybaR1x9Digt1CNQ42fL5zO5kJYXbNSN53KwwdSwmUm3aYZmONPwKAsVaxQzJdmRJq8OsLEQUVvRnlUDpNrqw2WU/5q0yxQtie1KQx1BIic/B1SO9590x49eFbsUNh2AhWz35/cn3e8X85pU4ByWyn1vlYHWpMc6jqOOK5Nv2T7Pp34XFAhwA6w4PAFgeqt6qvz0NPQe8rg0uYlqlGUPqOt8DaO6r3Mz732ivYtAVcCoYVAMrxx7iRVjiY3KaLr9m7Bo5chbzGj1YrWuNSESFDvRYX1igEerZ22MZRh7jy+Mb4HS9MR0rHljifWcGHH+po3/tLFRiut4qJPIuej6e/8IcI/E+ud3AAiOPWZPTiI0athRbFlrwKsMXa571d7WfV2xyz0ScN9+dyznmOo83HaY8YCfWiZyZeXfAeBKkq3V9BNBHSyg5lQA1evNgqG3iHmZ0t+97ZPuwc7nbga7+nhy1v3w3etudgjjKTa2ty1AtVt9Sb/dLVy2udFKAvwVqBZSzgRNeqrWmO7b0qRGN6fHuflcwEhpa4e+rMb28rxbvwWoLq+QTI+705MJrKqMaQejOunOz5kgwUX6GhB7vbEdUjM9auGylUy1l6lxJThPrJ1z8roXBV9jtULRDLKICUg/dd5eA75XyHaXMqnG1EkOe6IS45gryXYKYq3x5ZlkzWpu48jVZXepXaUdjUBWwLyGhV1F6SCj7TPB5ybHz2TTCnZ6qfza6+J4c+fKjwWprbbUiUG9fK1TPefLY9Rd3fKLMdvxp6B0zjPhGhZ2F+Mqz+8cJhWrpjYx0usWqnGZy9eEqNLimmDw72p7JoBtA6mG0/AaIjBEYIjAEIEhAkME/o0jIFohd2h0R9K6xj7kpAVS34LTBlT+4b2qS/VVLGqaihRb8XW5Wqbea5l10pg+keyFj/6NeMzWMMnYqr7pq5VMgJsECkBMaAgSXNtGQa40ksfqmVri2GpcP6NtidJak3aNOzy+2dY0YDUJIV8mVQJe92cCLWAVTI4PsQaZCYd3Uwd2cUabF051Bpu6d4CT7ww2lYRQYGvLkzI5MSElady1TQ0Jo71Xi+rqRhgw7Y9onmPtnBiLbXku7nobEKtkUSZKViQ9U60p4zxkUw9hicapKW1Q36RSZtC+qvw0oRdU2C7HpHUEgN7Dmfi7/3zeHd7jWDnd8YwkcEVf1eWZCCQgNUYzouYY5wQdZwdhd92W+/TVY5Rca51ZTSRdTWasWFWBh+6/xjTXO/W7jAeT4XZetiHRTKlAqjV4JsoAJ96eX5EEw/RdE781zOnB/ZfU2T7FDMmRpJyQVjRs7+8fv3TvcK3d4hzd/9XNpLvczML6enTWqcrRyBTeCCB0eiXmjRyNoU7ktmy3epMWuIrnjlsQF+RH1W56elMY8deYKen+63ufaO/yDvmvCX+Uoyyv1NXVxxh0eW0KgDVWtCHFsE1GMGHUbMhpFpj+ANViWrNOA5cFHgukRnNgHaOXQyAq+E/NYrGtqUGUjU9rn6bszrUrhYPM8TNqVB/AqMrU/fIB11XmDIKT2qSIF9r9CHCr+rz3Xi2w40m5L3dbDG+B2h5u1GCpzyX80tKEax8G2PiI/LzvChVWPW2eQhqIAfyt5xTAUk99S3sUFQSjLdrT7JxgpgRQhV19ODrvfvruRbd/71EdvNfvy3+xQwzD6G2c2Rt+btlTVQCeRepZkrGdn44J3nNiwOOXta+C3fRf3Z49S4sa43t9hsyc1jQCxNMz+vhewqICVHX6Pb+YdqfnOIxn8oBxFwK1ufGK4JVS28s0l5XfBa1B9kbWexbJvgZHAlJmSNKqxnvK8ak82htDUM+13QBCV7r7fiOjX14AVLng2zx/ZEhlX13PCbjUxis1RwWQljUyw9RVW/d6Y59VAOvVUiMjfof11Hl8D7m0z9R8Bxz6xKyn9kp3X3urBmiiaIipHgoQro/gNWw+/9dMKfXffLrm+sm29v1T0a7kOZypSO57t63tUvbDOnC9wu2g8rpOBtTRLMPay4H7UTb8HCIwRGCIwBCBIQJDBP6dIxCoVCfYs6r1Vy/YrRTF7wIf9fqKWr55r9bqAWltz797+W7/t8u5rda/0IQmRkq1fdMcuVDNkkpi6hGkwrABVq2TFIq1Vi5hUiuh8pj1nPTonPc3+UesGaC5TL2V0l+AZpMFV9e/VDEG4E4AM4JIGa4xDObhDPsldLM6bpowLk0IWTJA1lrVfaWgyHllZdlw5KLWxsK+xV3TmruWSN8ABqcjAO4Ox0NSuavjrGV0JNluS/bDpNJarltbVpj08d7hmLYrkQUKvEuurBI5jprEzdY2yjx1STWGypF1N7bG1r6rD58ddS9+eFx9Ve3cMYJVnX9ggzgnp0a1Ev20rGmutDFbIjEWDOV69nWTufSilCbpNeqNcU2Nn4yq9XEp+BRAVf3qFoBDlidSYF1tkfpGshhX4KqhtLXGFazqciV4E/xsd4cPf+qm+/cDXtJDlROfs/7Pnz53n+esyzluYE8XTEasnJAwwefw1jcAfictrOnl5wopsIBhl2O1ftgJDs8rskq+dgT9OccCiTLcuRtSYFsjaw/G+xVA1dYuLvnl/BqgygRJTiVbcc0Cw4KDxkS6ftxWA5AKBPb3Vo7BBD3L2Jqn2DOZ/v42y50niBaoZhu5XKlFzJSPYDWgURa/HJPDYHpZeya2AWjP59kDgaqsWQdQxW+VazEOG1d3ZEXg6+5zrE34W8DBuBiWr/drYwETvugJAixkKJ1gkFH1GqcPa37XfEpk6mJlDuQTKKZagKP0Kmb9bdQPtjLaAMqoqMX194zWNCe0qZl3j0YX3U+vacH0ADDZHjHXXzBTWn5gskegykRE5L/0To1qoTHoX8+tJqTqTB2fTrbUYzCxxPF3e/8p455JM8/h5F23+vxzt7i67T59GTNOy0BpDbg8PZ/RqoZxxhiL26/xV/oc1rIxof7IUGJ/ypodd2F2nQXxMKxV5lp6X+S6efsIfGt9ny/+XNE/eI6BUlYqDTgsL08xgPANP3O7KSt3DFkOgCuy29JIKUDaPrXUpq7nPAm51xZub1mmRS5niYGTXCvqWzcsaxscxOF5bjo2/dKhd+43rWvKd+AW4IkhEve+bb98lvb/PvSGdj6hyz9AU6aaRrSmfsU2NVPyM1vayLgKWt0no4Gl+1KTHqj2taxtgA4/hggMERgiMERgiMAQgX/rCJgxhg+pV18TZLLR15n+I6N6Fw2Th/7Vg9Bvk3A/831BwbcsrQAIsJJkt7JMvXpL1qXEi1YwpC0lCTY1cv+yCu6vmLCtOGrKNpYkrCBASYR3OgySZEBpbVHvIc1t9a1WHe7DtlGZ2i23190ZydaI5Ejw4H4OYFqPYDxNEiewqUfT/Ryd29FUpEAqxxD8BdMpWEVXu4Uc1LYmGqXIio4xMDGx3MBW6M57PSIxk+GE4VHqJ4jcNYGm5Qxv04+1auZ6Oeh1XHx3uqPdWXqw3gJyZVo1iFLSu4VBUgTSHEf12ASQw8huA1ZlYjWW0sgpjsPk669+eN7de0SbHB2AZ0Th5guJ6kklwMnXTXy53siaA0rZXtrUJBl2u55OS6yjhTSr7icrahmDoqSzsuWmRfU9M3/Z19B8JtN8BpsTwBKZq2/r/HvdQVh1C+r8BAC3JL2HT/9Eko1hjkl2kunt7gxW6e84/l7KTG1Pu/nNHgmvbUqKVRbQCkzXW0izeW8DaF3oAswwH4GIBKS7xF8AG+MmQIpzBH4WljVUcpP8CqDa3THlGr96BKOKEZFLnF3cdO8j/RWY11j3TnJeJqC0yV83sGQjGW/ltU1m7OLxoHI52TLDTwjXxCdcmixbflpb2oAqvwTTtNpOL4/aBct9XSfy5YBdz6MBznaJehMmD+zJvV2AajnS2p7mirYqSn97EOrEiSdUT4IC8Yl/w3WBc5FT52Aacq49lulSvSdYjvQ373l/eb2LTa0t85XuI4Xi1vYD9Ytnw46tjfgpC3+94blwM2cC6rw7xhDseHzW3d+GUX31hPrl7zLPltrnk78x9/KuWFTZc+XdMor5u0oJIs/O9fT8Cyz2LYJTL0trmQ0AdJtnwOTe0zD4tllafP6F9jS/YJ603b3/zHhbc31gUy+vtmFUxwA73XSV7Sv9tZ9syZe9wALwGgsVwG0nFjRYyrW3pp3jb7J4fwa/OoZhTgOeVU3IynJ/KIFfYDmcul7WT12pjsQAztTSBoymmRXPJhQnuDynPTLX1+Px3jPOyxOg4DnMJr1W7Zk6BpD3z41b7tmVtauCWn6/CAht7cYE1I5M9lNVqeX8q/GSTuy+lBBrlJSJv2oalrHc/IMjHfblvXzZXH+ddDyi87X3n0ZNc7a3jMGS/ya4tq++//a3/+7UWBpeQwSGCAwRGCIwRGCIwL9nBJxvb9nmtyd4Bzxryj+pBd81K34HPHuWtZf/mtAUyC1nX18yGr0RUg+IXa8cHvvZ9wKVjUnKOrW/sFBSiLI0X1lak52S6t4ZbNSxmB5ZvVrpe9XE7gNVTdL7/pYqXV0ani/7KKHyDqZEe90hkkH7lY5p62Cdl0WTAsjNtkAVAKmTbOrYZOdY54jlkVImqQaUyGJMqF9NP1lQRJxlSTangsAGLhIWDt3a0ynfY4CqACFJp8kmgGMPYyf7q4518kw9qtJNa2YxUGIfHmNkw4nLdaSpEw2ZOC6vqCBVJkUAee8+rOr3MFBHTAHMYGqnJIHLT5wb8sqUyRbjZ1JsqJPd9gWw9l4VTAUsGs5QYZEbhn4KMGpjIyDFRLaf3CBOAA2/01szALcl6gGuhaSUPS5geOYrQGrqGtnN5KC79+RPnBkmUb7huCMWn2GEfvlCD1W2tWZi4fJ6EqAqph5x7gvkl3MMbexRqxR4vgJAIP/d4aJXH1OdecvsJePFEDlCBYVKhdt5+nmBLgGYJY9If6nv1P3X8z2HlXr7iQRduWYD0UrWrTcMcyhYkzEUCMvmNuY65kqtGNa2MDHQ8dTarRGY0WoV656ozzwewZ9hCOtnRPhfgHQDuv3x99NCfiYpl7P2Tfb39P6oe3hY5/AO1+Kzy7pP/TstZnppcQap7G5trfqAus8g1DwFyunX8y2gmi8+qLY7CV0Ais7DWcN4BCgqb3Wo+JtOz9xjfMvrMn3A5zr+ljHXBlWCglCudHdEnerR7kV3f3TV/enFfYDq84ol7OHN2Zvu9uptsalOAmX8U6vqLITPCo2VvKYtHgGBntCGMTcHIOHae83vfj7aO+5mx08y7m31cvbuTTc/ex+zalvSyKIvaUVzOYfhX2DwxRi7oTZ1Yw9gFQJewnZvCCod3z4bojYupJ99KxOOVNjnnKqSNgkUmS7r+DNS8Nw6XgvWAWhq/OaA792jlSRnksV1NFKynp12StbEZ5/ui2titG1Nc/XpCqBqzX3txxZNDoIcs886a1m5Z89urCZFgcER932qC5jKel6VsVIYUL17edbF2E5IyWSDE0f8JTe60hgueyc2jJ+wqgxeAe0a5tzq+5RiZDTYY9Ve2dUgx6d0AVUBq2xym+nIe8NriMAQgSECQwSGCAwR+HeOAOlJOJt/OsdGn+TdPu01QegZ16TJSVgrDRYYJg3Jz681pVnXz/zpPkwaC3QUKDVhLklZgaVQd7x6KbDJVRBUkrm7952978Fxn7i47xL/FvPa71Oguh8mwOQn9WwkZL18uDf/0N1UYLgPBTk9nBSAC5VY7WJ0UE29lE47JH66aWqGJGic0qrG7ZoMKr09ODxEEiw4pi52qXOp/VMFt5WghmUEFOo+O7XFDNvwfR1+r0lAR8hZtwVXcsvUywVWmKSOZOd2ugPBNPWjJqoyPiazY96f2gZHwOU3oGwNayzwmMKuvPj+effwMUwRh7V3aPTPcTP9UtdUFsfYK/91OPAztatBSPahbEDWK1fYMmhpSzmnDGk/fsKmFmMSOCKQST9VWbEC0JH8whbFCVimiXUWS/h0clDrGDewTZBH3e7B4+7o4XfVXiWA1hjsdh8vrro3tKZZ2KsRs5srgOoSgyVHh2BzRezm18iApRz5e7nWSdRhLuNITDlPmUdjb6cZR4ysX4G5At3uT1BbY7EMicZMNLx+OKWfahnUXMxvwkjK/uq0XMyzcee8rWskNo5eD31izbCTCC71FRBXTbFfq4CmEg87zlPOqRt0P1HDb4Jdjy7gs9Wl9vWqTpx4qVLXWtAx47baydS18Bd/ff5g3D06dmJkC0Oodff53PHTLll+VAziQOzlLzq9rpufNkCdORKPJd91pAFUrLZpzGmeCO09gac9fmsXPQCviYH0HmZDMqnb3mOCW8DYdYy5ZFiXwJhL6lS/MJl01T3YXXR/eTnr7j96Hqnr1hjVwfmb7oZvwWkcqrmvtmhvlMkta5JhDQsdt+cW1+zaiZELJjIYnhEINBA+PXjY+e1rjTT25O3P3cWXMwyUMOoCkHr72ppmAZM6XyJhxWDp2v6pvO92cnn4ad2tQHUDOLwRqCoJV54tYEfmG1Nsji8S6Fwf7xdWjBReEFnGSFE+eO3b/bbh2MuECQl3tm/MrIu1Tc0aJpWJNp5JdcXEv9XrdwRwrR6qMKlMUGwubWHDMhG9sLTX2P6stK25XF0FpOro67W12ELgaQFFMaj6AlTbmTk1qoJXn1vWqK5x+BVwOo6EsN4fxWIDO7m+1fCmAK31qJZr+OW7SoyrCY5PbD0FrnJuNWn536l7vh2/w+9DBIYIDBEYIjBEYIjAv0sETEVNrZII3c1W9+D0KzfzzWc929kDEmGUoNEZ78Z8Nba03qcHZlJ2mZLeTKnfV7ne+hKwVopcLXLuWNlaVplvLVesa83Q+3KflcT42TZMZJEQsgwmTuXam7QprGoPjLN0PpW1NA2bktDabkYTJXuRylpY57qy1QZJ3WKN8QgJne1oRgBVW9tMAIF7oL+QviRruzc4Ah8ewMrAshLaBfVehlcJpRLLtLdRzofmV/AyVopKUg3WgunkWNi/rXWsPxWkaUrS88yChhk1sfvU37mOlyw1jw2Y7mriI4MbUEMKCFBNOxYS2uOHh92rnx5jBMV5wqqOJ4DYNX1VMa3JAYZa9CD4CdgWFLr9sFMCVa/C1/+14SDgIDZJIP0sACW66Fyh1KSSyIZlDZvK27r+puGk0k9Y0XxrMqN7rgwlySyyytn9F2G11i6XJJ5ryDF9Pj/rfv3ysTtH0qsr64qfSyWXAb221DHhpc7Y2lTer/6UnA/nJ2D1eiq7JmfPaNSdN6NWKTJfYT49erFjC4myTSXcL5H+3geoCggvMH367aNmRLJhJdMN8BQsyhoJNGxFIsiVwRVQhcmtMH99NUAZh2FBS8BdQYxm/5PQ1nfdYQGDAhrGotd3JHufu8Dazro3+l6onsMNKoBePv38/gT5r+ZfHbFcdx9PCuTECKqgaFjesJ7p+Zo5iTBgxZi2O0+g6n7COPN+2Mqqq0x7mdxr7rvqVANmW82lG8xxNrAra5na3MSxmPobJzgAqluMnV2NfgSquydMJl1197avuj8/p9b20Xc1ucI9eHPxFqD6G3EWkHIakf5SQlDa14yB9BnNoCZ+sqiXtpMpljVgPf9jcujek9b6Btbv7KT78vub7uKUnqMLgBfg9pqbdQlAFbT694IaVd1+U2/txFbm/ep8w3LKqFqbzeSJoFNWNKZKGjxlsslTtk7V+lXBomZlrl/Avlh6J1Bk6BlXANNSV7hPtg34TJW+Yy7mS6o3WsWxw6SJT8K4C5phr1cYly1ONWLiehEatxtwrOESE0maKynt1a037tQqEfj2XUsL6nMrSq0mLQM1n7OOB82WooVhTPt5xq5y5vxLkKkfAKuttJT2Oq2ITL85mvcQNYwzwuPb24s2Lr+5Z4ZfhwgMERgiMERgiMAQgT9EBIQ6ppMtFW5sQ4Ci6YU/KwUulCFTqUSrvBp9fSvfrXVkNM2MSlAr6CwJY5AMvwls3K6yrtpffdU6CFtbSmTbmTquG5KakpOWFLiWrWMrsNqzem4HyjAvgbGpE0CEXdecPS7B2iwBnnpoHmsmMjWgYfqo7sHOjDCb0TDJerMd+mfa3sEascvlJXVbGxgy5L32aSQZFtBqvKT5U4EG0i4sdrepaQwLGxxQrUkEtVOko2PAqmAp5jsNuSgLnmLONGa7sr0C1FvMWVJTF8bMXp+sy+fWuyoBTn1jY1B9bwvG1l6qAlVlpZ6329EgahdG8CWmSk+eHVPnCmjmMlJhx/GdFphsyMxzClDtAWpavpj7srEG4u5YVec4YnPayKpGJbmGwMTaVOsNKxMPML0ViVKLKVCV/VlqAgN7bKK8gGW1N6VX7ggQsjM+LhllRYoY7yBX/dz9zvcc2e8N12uN7Ne+qYJUqoZZF2mmIFUpJj+rRyjbF0CEzfS9BhgdrUqbA8YEnOKbAqqeQljVDDOuK+f+DDbygbJZFllwLr/BqM6RT4rxAroc7QFfJXcNiJMdDhgxRowB2epcVBlnQY2/1x3TuyVV25o2bdOONbLMBldDujUQI7C2z22uSXSlBsweqnW3yCDncnhHsC9B6nO+Zd+/XG66t5815eqZz/CiwWsBkspLcz5NhCzozY4aGA6T2mTAGeasH7BXO4zjr7LeFk/fS3sa7uX0jW2Bjiw1Ulll4+X46hhROCroHSEPpSEMbOoFk0kX1JJfdH9+jFHY85+4By0wJr6XHwCrv3E/lcSXgV81qoJTkZh1ye5TAK1h1znjxTkk51IaY19GVtSd33/O2NsP8Dv78L47/fiOPr9l9IVAggkIOrzC1AtYV7w3n8Oowq7Wmdc1DUgVcIpaZVqtS3VfLsMF9LPE1WNN7Hgvy1iLap1rTf5U/9ya2cjTk2WWyN99OVkVNtb1clGU0Qt4E+gqF3D9fqbLzSit1xgOoLpm8i39m/mSadUAarWAbeW+lfeU7xSUrpkwcKJI0CqbmkmwdEGV8SwlTXotsyNdfS9hQUsUXM+GuFXz7ZoeoyUXqfm373LGkqZP1ni7JT+tfsq3bK3a1AyvIQJDBIYIDBEYIjBE4I8YAdPRlsYm0+G76teSPH2NiOmEiAtZHbPf9bvJS1+H6oLqx1y36kNra1WH2jOtVif1PJF+kpXilitnGSHBJiLTVezqOya4pjI2i1ciqni3DJT69XoWqgfA7lOgWvLjAsDWRV1z1GWy5HZuNAUJEJBARJYL2PFIZ+xfkLl3DAjSeARnWRO5ETWo4KIkk4KrMBtRFG5Rs0h1lW1lPAsBDbI7DY/MDRe2pVAq7DbsoQoTOoGRO6BNjWDy2mRcmSILj6xXxWV4nx6QPfCwfYNtNQIESeQmuvmmxpEoy8w21sQrOGH9G52Gyb7Tr1PAKanExq1n9c+j+zPA6tPuEOmnxkqjEdeDdjXd9XmS2STyLphaVZlUQZWA2JOr/darEudc1+gcBRolqf6KimLeouS3H0gcJEDUWl63EjaVOk9b0lTNJdd5DUdDEn1Di4x7T//CbmDKTHBllzMetro3X750H2G58BhlNMwYUfS6DGOu06/tinbSa/X6usBrKZg9Xn/xlLgOslEynG2UuEzARcBpgTBHmIx3zIUIgD1Rn92nBymTGKn143x/xTVXMyLjkmkYQ9HMh2KoY5JuAs53o8mSwgAAIABJREFUD0gn1g16Lg24ts2Dq4I0Gy6WkS0mWca3jqGxpo29rW17WdiaH+cuLoBUYLPdvTE+EiAUc/jweLd7znnsAVTPkC/bosZJkDB2aQNUdeapVZXl7elfAV7kvwUtjKkSaWPWhL8BRjlPl/M+c54mbGWpJTJ5EfqyGNUaRHWe8trX1KTqHitAFMSkXlVJKUB1Bou6t3MFUD3Dtfus++n+Tvf4xQ/plarD7c38E8P4DdJanj+OWeuRHcdhU0v2GzdrznMVuW8xwILC3olY0CpLP7tn7ass6ab7/Ouv3RljLhMofK9h0BdLxh610E40WNt6ZU/VdTlJZ7g7cSBA74Gq5+mtwmRXHH/9U6Aqg+poMma53gVsw6q6Nc+hMdXtndwz9lIV3BtH9xM3Ydboa5TdT2LYpOg169BqXFlep+AVPVQ9FmOnPHkFk1rbptUMYHTDM7L/d0DAGTdeGFABqOPfdjQrGW+vuZLttEBS9luVq5ZZWLuaZxlnuYwZnvexlafWrNb4TGsm/w3Icj7jL/OzJjJ7qe/XwdIGzfBjiMAQgSECQwSGCAwR+CNEwDl7M8skWQVAik2940l60FoGRsppa5mCkfXyPZ16eybW9woGNC4mqU0BW8Gu2yxmtf4u6TAQj63YIbVqCWsWvpwmdYtUaiY/41pWcPrCViifz5WJJfkRKAtAYToBLh6xdVVCAFNEkyTfDdPK3+5LYBzZJL+nTtX6LoCgfQvj8Uprl22A3dR2DxjAzJGvWm+n1HOf9jUTZcIyptcyl7CzrG/7hQXJn70KVdHuAAwmtJbZQd47o8WJgEj8YKK4AwiyRc0YWe8eAHFMcm3iJ1ANiG+YQ/grw2XkbG9jOxKBbripeMZU0i9jF8ZWVaRssfWafLbLMTx9+bh7/uIBoJjPPOzuhHYxGCuFQeOY+gSf7d9GNikjU/Wexbq2WuLCHYXOpKZkwwx8YwirhU2xSf4ucFHeuBXkYjJOMiyjSoxNugX/a+JqveJo7wgjpT8H5Ng/1a4d9lZdkcy+wUjp89kZm6VekNmDqxvdQsfkuYCHAFUBhXk/4yLu0ALUYlFlvD1G6wTHxDyjlW2mNU1yfT8tOW3VkrpOvW1sUt95VJJoT+8NQPVy2VjkMF8uLNgQvxeLLtATmykF9uU1C3vGRjXjikg7gLCOo76q1rHMvwqABqgGz7Ra1sbSh/X0bs1dLDguZjjaAxnbFLx6+QrMPDzc7V48ZHxy/pcYWP31HTWIfB7zqFwuZw2IW5BvgZ/q5VqSVluWBDx5LGGh65w90ExqKP31RCPfdXJB8OwB1PkE7FrfnCujTFhyvepqtwCqGSeC3BgLadDD/bqFmdKOzr/Lbn/ntDvcOe++w7346fPviRnjHJXB9fJLtzn7OX2EM/ANXL5VGnzVvqaW1LrUAqiN2VSV7jXis93Jcbf/8EnG+3q+6D6++aW7PEfKysSHUm5Z1cWaSRFcfjVfWmGgtJyrHnCyROa+DSXHgHW21od68raNUfIbsFrOuWH5w5zWRFQmS2xK6+DyPuS4nTy4UbWQy8fY5ppppmSrGs3aAmp1yRbw51LUM8DBHbl5rZbxaxg23ExxF+c+c39+vga0xnWZY7O84YpyACF0pqO4VnZJXdA/1WvfphxSoyqr6l0kLM37KhgaU762tU2AreNeqXAx61e4sfs89gncOwC3x1uN+zzdVOv0xkl13wyvIQJDBIYIDBEYIjBE4I8XAXKDsZkRZy4bairbS61aXWJSVN/3/0EdfFedaqVBfgs2S3Jb67t0D2grUSkH3gICBRF6JhXwl2V7oS7sI58LJpPONrqoZunpS5ovj7UyQvvvmbyfdmcNkCLVJVElFQ9QdV/Vua+kaErOFAQXZwtLCZDzb81A7Og34ZNjWJVdgGP4DhJ61YTK7DRNMhlfa/6SMxAAATZw5QnzCrAcAT6mgNcxssOUZYqabIuCNHfCNt2est2pSWRktrKfRJDlRyTcY4DqFDZHma/nmd6sMIQea9g+k0WZNuTGOxyTcrmY6ET22Sp9zYvtr8qxWL8o8yuTaIuW43uz7vWPz2FV7b9qD1daSazfsy5JZ2TIDZj6e+vtqmlLGLlCIAV6Gugrba4SP5nROob8J0OUYj3rWFuyLfgwSTfBNlGGYZVBXSo5NIGX/eP8NLI5fPC6HIBladQwcy5X/Pzrx4+0hrmINHlJq6Evq0P2wFXj7xVgYWXdnyCJiYobrkeBB1sC6b4r0BNQlZlSJeIlb+0J44CoANWKuadqvH3PHqRPkc0KAJT2vnm/7M6vGjAL6i3WVhQnc+9ykZBz2gJVx3JYrzj3yNjWZIvgMm1zsnrPVpf0N3ddtle3T6Sq7T7ayTW9A9zVJkeQJ/ASFGbzzbSppL8PAKq22TEec+ps//Ye71UuXzN+rXMNOC2WOSCqSYt1bP3q+iuObOeRZTIGvSur56s7D0MbQOZRtKkvZdHGuLGq2yyzyjLKR2XmlQVroAVovVlQn8o9D7gZYdgzAiwdUqN6sHvZvT6mJ+yzn+Ju7fjeLM66a1rIjFA3BDB7QpmAKGl3XRjAJ8ZHa4yQ9PyqCQN7nkr2AxQZL/vH92FUHyUO84vL7uMvb7qrSybIkJcLVBdLXH4ZZ9ZVb5D72jt1A3gtkC9Q74G99z5PHYFqzRWUrFepuz1KBancowXafT6yf2tZI4VnPNTNfrcNQ+r9YO0q6y9oLXMNWE1cG/AN+HYig8mwTDqVK1e240GkH3ObTBDwej9nkgigGlky+79cXFL/fZ7nZEYax3d6q5iXVlvE0melE3uCVC2V6l+FmmzJvnOdFe2iNsjnpW1RBr5gmxcxR6qr4SRGTSCWqVJNj+ryK1DtAWoPY2ssD68hAkMEhggMERgiMETgjxMBEUDSqDvnXoGmKUO1dehbvLS5ef7uWdTe6kWQWu1n6rMCqsWymoi3DLstUb3xfM/1oPRSk1qAsiSEcmhu0XSob2tTTKiMamAq/Q2TxLOZPZlT3lvYe4+lzEnLmKOXDhd4Eg6X5Le36wAQFdTMkaXukG1MYObu0b902ySSHdxgUDTBGMlaVBlVD30drepdm5NqPyIoEnBgeIRz8AigCT0JOCAJpOHpSDkwSMQEdAI43dVlU0PdKUcri9pcfFODyu8Tz1TprVdCZtgaTGR1JZnUlKlMfTRw2qY2VfZPUOsVmIKs/erNcKy1FDhbwzqiVvXF949SqzraRTBLrep4+xSmk+8k98WK30b+Ky0jyNV12belZVrym1RTFswfZX6zJXOaxcySBapmvyxnsqxhToCqTJDJerGq9k8VrM6RHa5h4ASNe8fPAQyPMUmyVY2sugwZnTRJvP/67j3JNLVrOxMkvvZIpT3NDWZWfL626w6gXob6GtBxi7GV11Ggus11VEYbKCjD6vn197kJtqcmSP/6Xi3nOQZG8MFTGNXnD7gyDbz+/I4WHrinuq1MEogJBJtsRwMuf9dNWqAnIKreqG6y9pLep1EOFIwrrCdg8h0Bc9u/oDGAhliELWafylidhGjbiDt1u9fC1gmMHSl+Hnmw696mD+yrJ9wzvLcC4Pz1d4Aqt6zL1aEVqgq4zK8FFMKi5pcm/uW6ROqcZez/WRMZfXubyH51P45bdo3ZYmZ91sig137spbvUfKmBV03H5OisVd0GmDL1wN9L2kItuj3qU/d2NqgeFt33R6vu+bMfua62ImKLy5NuffKGCSYcn1UD2Be3d67Kfj1WYkB7mc1Kt9xwx9WbFJMk2d8deq4ePnrSTWZHOe7Lky/dh9/e4oKrpL7ceq8AqhonCWztp2pbGZlVQbvb/1rzyj4FlV8luo29jUGSjKazCr20XgZZUM+MgWZGynY9h+qt7C1T7r+5Ht5K3GvLK03JalLxVpa0gVxjvcMzJbW4rcVNxlcNsm6H6687sH1UNU7zPP1WouvM2uXVZXfKs2DB5ICTe46iyxuMpGC1fQYd0J/YOvwV1ya12DaVbi/BqtfRZzXV/FHDqBmIiy8HTvVrvvp7ymecVzsOwgG1gtShBc3XgA6/DBEYIjBEYIjAEIE/eARqqj0paO/Aa0JcbGjJduuzYkprlvvOvdfPBZsl3a3Pi0W7A6p9nVEl35X61jZdF1gnr5mt3u1DwCKEBFyRQAkpltSpKf5Ncpv0R5AJMwlQxR4oy5zdauVxE5ZVVtXf+2RpAnDpGVW3JBvQV7HKusQbGEAjm3lArWjRMNVTUBOkg0PMmPgsvU4xI9rlvS3rT1lmolswtaWmvgIRXYRlQVfbnDsIICZKyoMbQNoewxopB8ZwyV6HJqUCXcHmdDyh/QwpnPWuAFjPtMO9tpdYppa3saSCxnKpLUleASprWZ0EkBAtEByDIB1iA1q67t6Dg+7l94+7Q4yBODRa1gCqrj+yBkgvdXFeUlFWfRdgKqbVPq0C0/B9spP5U1kv2+jbjwSblrRSqqatEinnLWhSZukWkKoMcol0VrC6IqlW9uu1PXz8A71lDwJ0VjFJYmxQr3rK539//767gA1akSxbj3rDpMU1zOqaq36t+y+AY1tXUuuRAbEZKwzPTAwYS4Jgna/gzdy8wfKS+uYvAYeAsZi4yFs9e5ZV+vvyEUBIQMtCSn/PqLENoy37pewyd0gxiV6E8LIJaMl23XjqZv3QsS2mb3dZ+oi2Y3MGoIBgQxjtLi0H3aojlVF11wG7Sk2bpLatkfPIMbRCWMn9GWPu1WMmXQQp7OCvv9OChPZAgj2XT71ugHWdSZ3TXT2sxxrHYU9PeWyruYxEurX3SbUhn8uohlFs59+4t8a012NCoLpqpjpOYGxZt8257zK5I5OqK/WWgPVmDlC9RBpPvfnuqvvuaNm9ePoTY5zJiADV02558gulpSoTlL0T+eime2bOc7I+tVrJCBiN4kL337UgjfuW+vTDxy+YE0GlwbF8fveh+/T75zCmSv2d8FhRi7qGSV3ajgapvyB1Q4uXurStRreNIW8HQWHqhmXFZT7F7Q4X4bpMtYdnXSfLCVTzOV8xYTJEcQl2vao/9rgC9S0/cHmeQUp3N/RSXZ3xfOT62QP6qzw7smBLbls8eO4o+11ipLXlezXTkIvhcV1dLbpz2Ol5ZLslS77kuXoBq+pY8tma52KuWX25Xtkv1XuyqUp9lffGbTtbUgqsRLieVD7ZVK/4mQ7A1ZNXhtgSkWpRdPdvSUIxvIYIDBEYIjBEYIjAEIE/WAS+Aar9mVcF6Lf1qgVa+8ThW6DaG25U8tGn/W4JP9wGSPta1jsmtlLgHiYKJvaL2Sx6Lo3j3UvzCw1oKJDaGLuAXCSygNSjpE4Fsq1+Mr0ScFjfaYIdthOksoCFkDF1+zaaN3WKTFEpG2An1YIkbTMA0ewA6S9I0nU3OteaxOL+K9iNJHQfhhKH3iSgfO/vUKcKs7OBRQshGdmr+LLqxqYAT42SBKMCgm4Mk7nPnmNKCiAFAMeNFiB4CMWp+ZFmSPvKezn3pY1FZQV1cAoAsjWF3wILmVSYDxJKf4/LK99jjl+WNqxrHInLAdaPJ5zL8xePuqfPDmmt4986H58BHj9Xcp+6VNaLPFnApgxRVtMYNamiy3A8ymyrrpD3w54VGAvgS71cuXsGaMuqSgkaN2Jlgr2EDRKoBtTYsoOrefT0R2Khmy9pq7WZnJcyyZPFsvuv3z91VybnqV3V6EkXXutTXR635dRPUlMHSN3wbUyLSCUNzhBEpM45hUE0HqEBC4hZX5eXwE8Q4aiWneQtWdQXD8fppSp+F4O//bzqTi7aPcAG1tbgBn3JhNX94nb6tjVFLpapTYEDYhiMW3L41KRGllzHLOPpZpxo8Fgi53XFAElb6fTS39pPmeq0ySQnCli05MAlR7Xn6wy27YcnTJwwfjyHnzFTuoIxtIes28xdye91/AXUNXaKMU/k3xpVFfCKoZLSUffgeTg8cwuXZFTJds45TLX3gshb9p17NNsroGqN6g1j2OufiQ32P2JZ7lo+74HqJXc57r8YgO3trLvXh4DV5z/GfVuV7Hp10S1Ofk5N6ghJvJM0SoITBFGzWNT68tSnKgeXSdSx10mgul57s8Pu6PHzjHcNiz788nv35QP3hXHk8w3jbaXbbxhVpdSyk0yACQYjdzbYta+skzLb6qkbkJlxbv1pTUzFJVkmlXthNUdebJw9bgKZ3qtspNrZ6ATs/qu+1Vfa/sC+XsOsrmBHU/fanIJ9dsiw1qOiSgy2UFIIYl0mJk/e5nyW5fhbgyWvi/u42NBg5gaJboapkl3qVm8uA6BVs8QToIFOr6un7rO3nyyTOU15ghOcAbFys3ZFtaeqYn6nKKfZdlrbcK3LiE0QXiZKddd9O8lZt+bwGiIwRGCIwBCBIQJDBP44EfgGqCaj/eYl+CtmLolu0pQCIMl4AkhaD81KVRvAdXklq7ax6bcpQHTZYo98FXtVtbHO09c7tY2qDiyTjrBg2XOBgOKsZEBhOZGhHQBQlOum3orjWfFtG4TUyTWywKTsElbGGjvrSEtgXO6zAsHe2EP4apJ4PN3v9veQ7wL0ZN+2cPtMbWiAF8ATdHcAK2ktmOcwgvXbJulVTrhL8mpdqoxDgB7L23N1e6K1L3si8Zzi+js5UI5rL1VBCeej3BdwNgUop5aR5WZIjQVagin9VNAhJ4ICUl1/ZWPLUZX9WtsKcN/EkMaerTTcYd2N7STYnrW4YQ05ZFnY43uyqg+7I3rGTmDZZFW71W+cIy6wHEu5/wpOib61ql4VAYdhDbjyUMzGA0kTh6pJtf6wHyeBeqmpE8TmfZGLckNjRI3kCkOlFWB1BUO0Qcq4g5nNEYyq4MFtaYMlSN1w/B+oGfzbu09MOiTL5jOT5nKbXtuiJslv1f0tidX6FlApuA7bWCyfyflenHfLXMnvGGkJWgMcHTux0Erf1UqYGTesJ1B9+UBGtQDAO4Dq53NlqlyfJoktj+sa48YpMeG/khaXgVfvOG3N8J3Y2HVqzKbljNJcjYl4y56vvmKCw3dwrrW4HrPHkp0VyJUhy/Zlu9sxRZLscXG77TEOXz+2X3DsjbtfaLEj2B43CXIvz+1NmWRJxVZ1L9XO3J6fB7i2mszAlDYW6glR90rI16xW967R3hHIZvz4GHH7Xn8BE1cbibY3jVdzGyZPsLp9e4XC4Cr1qztITQ+Q/j7Zv+l+evmaewReDkn7Zk0VJYyqsnPdmqM04B7JfEAwN0fAfbygLc0KBtW3NE9SwtsD0f2jB93Rgycx4bo6v+jeAVSvzmF1BZQCriUiZICqtdSaKG1g8K1TrZ62/Bc5dN0NkV9H7tt+t22MddkuG7aXcZr6Vc4dkLhukt8wwVzHSJMbGy0gXXuvpN9sPUGzLUEn6oLNOQCQ3/N8bs8829j0rPvOgZKCYm+tR/V+3D2y7oAesKy7ulxgCgYcJd7GKcASBUue+JzHfEshrz1t/Xi7m9+UJsWJB3UtsqVLnjMxvuvVA77blBcrrpltbfqJR8sSfOYW/9ozs7a6cf99f+7+GVJj/+7VBk7e+Pb3f15u+HuIwBCBIQJDBIYIDBH4nx4B/qXfLbTx9R/9b8BomMsmh2wgsoBq0r8GUCqRr+UEUoF//F8AUaZL1WqgGJpK4wQFVo3ebdvPdN2tn4p+I8ZN0qrRkRVPVVXmFgFqgOg9ZvfHJJV7AFVn+s04NWoxjTKJchZfJtLX3BY3whgTfL5KjFZsQECzSXWDGAeT/e7waJb+qDsko5oBCQ7myFaVxAkK79/HmfbhMaAH4CJIlZEAcCkfjqyQ7xghsaI1Y6gEkdrBpABKJwDVffqpWtto2xONmtIWB8fhkE58KQcWyE75HpPUyv4kG46amGScJLzkpiR27oNjmilNDlNUBjoC1Qp6tTkJMHI11t8HBFur+uAx7XVwNR5NrZv91N0ioUy9YWrk2Keb6FvVGPuiAHMlCyFVMptsvzm2Vrsa3yoGTfOYIkeKaUv2LtMELSVA1TV1DmCV1dm/96ybHj1L8i8bGwYP0L0EwL8/Pe9++/AhTF36qm5PudaCUwG7vWx1bx4BUt2VsXFSQuBaEy0xezFWgn++ysCoAF1JmQ2xf991B27wMeZDT+6V9Delu3zLqH48rRZDMlExahIkhir0+EvCGYbfcSYTyy7WkYIKQEuqLZMp69azvLLfguS6bjKnFXePv5fd5i4IuHQM12dxMOZ2LlbTdQSEzQzJmDmBAep99Yiaaxg2z+3Np2XOIVJ7j1tA2+7SgGzHTM6jwF14rq+MKvttzr5xd/UYwkoX45ohITRtqDRhkT0LqK3PbcujJFbWdiuzMRoNOVnAFMQ2ZkrURu4CYIBU7phj2SABFqiuur+8/o5xjJO2bPD1VTf/9HO1H9I8zLm0SNVlgTMFEQx0dY4JF1LeyICXgMzgItenfvfBM2qjH4bdP/lIG6Tf3gFkK54e0wr2dE1d6oZz1kRJqfm6GSkVm12akphfyaLGRKyelTGWsmZUV18vrc7Kxlc2k3sg8gGOI0ZTwnzZTSZuXN6fGiV5b6e9jeysf3PPxPDKe55Bf01f1GJwNaLiCbvHZBXX257OxsL110p+nbDDFMyxefkRWe/8sjujRVW5o7dnuM9dlScBoPKlqk+cPCxQ6lSf/ad9Jsf/NxOEtqEp27rA1ihgalKwRk4pderLK+L2/MzRc9WAasXrH18DIP0XQRneGiIwRGCIwBCBIQL/9hEgA8D6Na9ealUJ192rwGS9Kgm9q0st0GpNUaX2ZWJUr76nqsv0jr+V4PiZ0uCqTTVNcSZduCF41SypZLZ92xgTIXvyCS7DIplO8flUljAwG2MkwGoMYzJHX9IxGVJ7o+6wnMfVG9pUclX9/nwJimf2WiS7lRkbH4xJgFlPUAj7Mgr4pPZKid4u0sMZ3V4PprCRB0h198PArflsF8ZlmwRzaQ2mSEbE6DwAibP1YDPWE+SlZyqsJV4/mCLRvxVAfLBPYx4Sy+rpWP1dp7Bf+wBhAXPMnaiHW8dJVNbNPqfmqNW6YgeQBt5lXZkaIsQxm8AHoMXYxzpEk3elnUoPAV4YKr3+4THnodTYGj22tXgLgKD/IcebvpMyRTip3qTFR13evuYwQCjzALwZIOrEgDJf+1/2QNVEn6NoCbYgVeCaPpMCFJL0q0vsVGCGDNfho1ck2A8DXFbLS+TRxGlnjwR41L3/ckpdKP0yBa8A12udfXk/NXtcZ42XVgR1QeuQHS6e7y9pJWJtoVJph3FGT4yIik21TUv1/yxwFVAZh+ACOz2L7jpPjpH+YkQkeNT0590X5KGAPMFtvG5kPNnGbvzJCgwpa9wNE13JtneDpHKAZQ5IwCKrKMCF+eZ4Aopg/+IaHCbWY1Wi2o5H0ADzuJ1xzd0X4FLbnABAPb50d8lXnVPApuuxvZcww/tTwTOs8Mmy+/2zEwKOucZ5EseUPufvmlgSiAmilJgLkjyfMKFx9pXpLHOxap8j7mrViJlgqQmbYlY51oAxfue8PYPNtcoJ3rH+km2tfR9Gb0It6giZLz67xIhnBEyeJzYBvD7bv+r+/Pr77gD1gwzqZoVc9ePfMokw8ppG8l3ut30vKCecruYYrwFQ48TM/XqNjDx1yFyH+49fM2FDbTRj8sOv77rTTydcC4FpAcONbr8wqCvGlH1V036nlOw5/jz5mhIgbsdKt9lPrrfgPq68LlNsq+DvRrm793wmTjRf4/4Ou+r+dCSGLY0KQeU8nxkj2NVIdiM5dgKM/7m9C8AhjGl/NFFAODnG/e1rg0xYFYPDRhM3Z8VOPl10XxYnPIFpP5Mvpfqla/GZW+LcslVy4tC76rL1wNbYzmvv81nWVEzuJOGc6+N2fA4o/BXy1sSl5SA1Keq6vdtv1aVqsteXh9SjZngNERgiMERgiMAQgSECf+wIyPP01FgSnAKj/iz2sl79jHb/uZJgU0xT32JL/Tv9LL8ubz/TpKG8b0pW3wVjqyUNMCwz+ECVJMS7JDL2UUV0m9n6vlm8NU/aJOnq67GZMFVTGWVnJXnbZ5sysR6RINRjdl7flKuqWF32brbehEoXYD8X5CqbVaJ7DXZ2G7vUo8WVNTpLktLWv3CDzHD/cNbtH9HzFYfRJOAeFYvJ1tpuQ1mmsl+0gGU+RCj3NHkBoG6RIKZnqsiQda2nO6R+dYob505ARp2XIOKANjcC5il1eK67IaleIumTgJGRCbnJPnyNAGh9LaNuo71Y2z6xJscbjGm8tNbDRiLK8R3BGn/345Pu8bMDwDAA3UumqdI1vVWDevnP+jZY3VuBcRsK/VREmENbXmQuosZMOft6gBXrYlD9xZ8m3NWeJv0krfsj2b7C8Xd5hcQS0Hnw6HtiMgsjPceBdGd2ACDF3ZcdvaOH6u+fvwBS9+ihumdKXaCTrzUS8Cto66VgAtmvQNKRspFpjQw24Q6oCRPZgOqerDa/R6otgRiWtbZZFKvrCfB2ugcHu93LxzD9rbXNh5MCqiHTAHdh6l0l4ypQLAxiSYoTjYDQfjKnl4lmBNecTzBVwblaSoY2ICiTEUF6Aa51flXXWiC7YPBUSbjX11CH2WvmTb3Wlm0+wxTqaFY1op/OrrvfvyjrLFY29wjrVquccs7OETuGsr2S/uZ0+F+Yw4SpzjjL53jK6dX3e6a4+q5Wz9yMT7fj7pD8es+ldllYBPobUwM5oh5VxjUuwNRMbvOe8t/J1lX3ZHbe/fjqx+7+/lFitllddRcA1W3YRNs8eb1UFMiw6mbdG38p9b24kkllzPC7409AuQvgPX78kjgz1q6uuvdvfu/mSGKtlBUwXkeerswX2Jw+qr3Tr+crUGzD3OsQNtnrQjzSTqbY0Ag8/Cx1ok44tedR++HlDcBPHXeB2zVsamp3w5ozEUOrnDXffS1wACvrOEmwzT3bt4TaoE64pkex6+3gWu5jfmO/VEyXqu7a8oSb7lyLcIVUAAAgAElEQVTJ7/Wc4Wt9/zyKEQ9HzYHP5mrsJbda4ziTPz5h00aolCk+n89ZNwoCZb669/oc+Mqk+m+K91Q/kenUic9qR5sA1X1Wecj//lWlD//4b9P/xyrDx0MEhggMERgiMERgiMD/2AiY/ibFLYBabGUlAndtM+p3E4++x6ppjH1TXa/AY61fNX0mJH5evImJSL+MqY6Q0ZpUnSlBhZGH+bnbrJY0rr0jeEyPVFsd6CNZ0jhTWWEnPGOYor47qg6Se1u0KSF5mrNOLzsz2fKzSrwaePBITbJNpAUsHhPAb0af1PEMBk4XWpI828GMMB66po2LSZ8JpwBv72iv29eZlwx5o8SYxHMEEC25ZzmobgFEr7eL3VD+N4UZncCQClI1V9rjOwCGbcim7gGSlW3aH3XPHqoAdQHqjOV3eW9iPSyIQPMhk2QNh2Wmgof5fYck2sgqeS5PF44DWXSYQT5ZUqMrcB7FJIorBPC0xc0jDJW+/9MTpMjKifWioVZs9Y7jVz/MKeksG62rYDXopUCKL/9sQLxqFd2vMl++4wZrfK3Ds+ZO2WYZLpmIJ1Hn50pDJRNoft8GLBw8+I7ztGclMuv5RTc5fMixY2LDpn7/9KF7d3YFwzplJM4KqLp922VgpDS/FpgKVMXDHvw04MprkCkJkvmJvWU5nyTjHL8g1Trk4v8KvI1jHqW5k9JZKrWVTvJ1tKdslmkUry/vvwekfjy1rrLGVm/AVJiUPUbrKrCs46waU6dG6v3AszCfVX8qQJZBDebP9pqpUQPVHnXkyvb2FVzb/sQzaUDH92zNU2ZNxdIWqK2/DYWKgafHo+4+NdK+fX51jZxaozLlywWoit2rCZj0f839WK1XXCYgPxLpmiS5ZlKnwKhDtM7TPqlpBSU7l9uuam5rGwKxcrJ1L9qeXQvug+xoRaPLr/dOAlngdgeGdVczNFtIAY0eTU+7n159x3ncgy1nQQDX6Ye/Mr7su1rHY1sl78W0esnjKQfYnV/Cqs6pN4VZzaGw3xmS3/17T3IvX56e0Zbm96oTZTytZF0ZgEp/df29ZvLjBldvr2VNFrBpZb6RM/cgtVjuMKqZvOLckOeW8Vi153H5LSZnnGwp7rpiH8ZVtcESTQj79h5M/DATuzplUi+1q2zXyR5b0/Bs2qWcYJuJrhtb2RDklIMDVjfz0L2535z8Wa0EkTxHcFP2aX4FMPUlBFwxAYCAOtfN8Wwf57itc7xhfxltqk8K5hZAtcNqr3hR/uvzZ8uJutx1tprx341+8lPjM55jrRyj2Hqf/QLVu/KQ/vHyjz9DjWc83AHaPOj+9eLDu0MEhggMERgiMERgiMD/+AjwL73S35497SFIgVbTF0FOgVTlWS5nMmVaU/VG9fo2WXBZt+PnxcdUQlIgVZMlpcMFiCuBqSSlZtxlSgOXY3Lk8j0EJlFrQFnWFW9cEiga3zcRb5nimOSZjEtdaAUF0AMM7yHf6+thlbCVLrUdupJFz9Nm9spnYTxNUJfUo16bdCHNTa9Tex5axweSGMFQCDiV3wqUl7Ae7jLsoyCCmk7PwX6HW3H+VU4KX4zcN31gBaO4Bpc7KYDU9jU6A5No6mJ6gPOvhjNqdTVU0nBpm2Q8hJqAgsR3wTHaF1NM4r52AK/Wxyrp7RNmwxEAxrZMqS1r9Tg8bp1lBTzT6ah7DVB98GzG71whmNWd288kw6ehIAWiSZRhVcv59xukav1ji2W1z3GHBUjjQCoqablk5Mc984f0VzMYQarJ92qJrBugOjp80O3ff8nxY2ZzcYr8FZn18VOSZbtp3gBU33cfMC+6BoAu6aG65roqZ7ZnqozqRqMs5d+6zfK3abWgICCxjVlBqdJQx4ux8kvgWfWTBRJKaltxFuAIdozpEZMFLx55Paqe88vFJvJfS3gFwZGeCxAFVgF7BQar9BPOSKAW+rGCki+PNR+X3Lja6NSxWBcasOeQbeuExA5uKWBcTtluQDDs8bZxkj3UWtWepoa9sPPR8W7YYbczX9x2vwJU4yyd8VKu2x57wHoDm24nl1Tc4zDInIXAlr8F3/ztceZo8hgRKJcbtEF0OSW0AcNxGCqnZzm7astDzASv6Z1aJm0CrgJvmlnZ69OazQWGY4vu/kSg+rp7cPSQiQUfNfPu/P0vjLsCXs7eKJ+PM7I1yQJX1QdeB9jUM2pVL6+YlOIe8p44pi3NiImSFVJb29KcUqNaNcaOgwKbywWycvqoCl5vNU1zYsia9yxX9aPVVqYAeYHgmiDoW8sYwHqvnlF5xjoR5ORI0KUTW547kzeaLDnB4yBnu6s57Oc5LsiOKc5rjTPwRsk8ct5dW10JVFVcpHaV5w/PpTktazbcb1U3Xy2qNJ1bAFBTb1rTPXkSy5uukO2mdKI9H2OQ1Or+rST1yRYrJR54Po/hYFNi0dek5jnbzMh0+AUKJx6qaO48CzKa8l2taPoa1kwf1fXLOi737b9NflbxHV5DBIYIDBEYIjBEYIjAv38EyHloCvr11YPKekvgWL+ZSldycDeHHd4l33ey3rterJUk98lGD1zLZEnm1DrVcIAcwdrm8ZEFKwn2qwBwmSbtdgfA0uqaqiQWwfA2vVfZ5MXGyioZFJe2dkqnypKHXfH7AYCWCjaAavX+K2fWslESniqyTZ/SQGVYCZadjJCVkmDN2bZJmvvch/HUtOUGxnOiE6/MHPWkU5yBlzA4F3McR5Xjsanp0YRtsIw9PslUTep36bHaBJyAIkAv5kBuZ4qsdzYGdKO5FbDuAX73AK8TQKFSvB1b5bDMLghTwOt+vSCyhCb8kfjaskYsEDAjQyhjIRPG+cQ0CL4CwGf8NB7eISkOQOYzCNWsdP/pUffqT4/oq0pEUOdNJiT7q/dkwybJIhyRmNlxS6hzeQRJ1gwX5DLJvk27Gr49b/Zvf9UMIMGMDGN+cTgVm7q0tcYcBgfwobxyevQEZgsjJc7r88cPTBIwyXDvMaw1LDnbe/P+Xff5yro8AAVA1PY0W7DPC9qF3DRXY+1g1sgzNVW6FVDETKhAm8fv8YoLxmkR4ihogJXPegweGa2nHURQN4f1mPtch5f0IB3ZGoj3rziWdycl/U0LGu8SYy9YD5PZy3SNlUyi9Zcl0w3TaRuR1DEK1WIKXTLWgBlZqSYrjyS2pKTuK2DV9ZW11qYLajSpckIuMxowWS9l9H4s9HvIdX50VBLhDTXYb94vAKzWMXtZXU5GstXosrzno4GQ4Cd3miw673sMFSsPomTBiXTAkHMWgXIFNROXVrdq7aXjQwAaeT7XALMziwA0EcqI0rBHkOza6fOiC7DLFFA9Gl10P7x82T04fkDfYMf/khrVX6jBRILalA1jrqnXOY7OOR8BmJMrAnQmGk5g5lEiTGf73b1nLxPF+eVl9/7nt8jOS8oqEO3B6pz6VhlVgao3trXP4R5lV2VKG1ANc+1EUt8XleukqkLzsCgNWj10XV97KVffU52w4/Qr8879oex3xQSC5mcC3TWTOhsk8js8OwSqV2md4+yCY4GtOcmmRBmnYhUhlwLbFa7JuSxeh6oVXiGhFlzmVoyipdrHKPFVRZK7u90zWYav09uLcKdOtakEKLDqtatnJyOoxlz+PcgW8n3bXWQL5exekzD1b4mTk1WiUX/3/wwpD/b3HowOoDQhG15DBIYIDBEYIjBE4A8YAdKjWcsQevbiH+uA+tSiT3krESngWqAwdEZLQcLttSTDFLXV+iUdKXlbQYaeWRWYhn9IOlsJSl/HKkgGOLKszKhMpHJfZX37uL3695J6NBOt8IZkVoJWkyY3swFEjWHYDmHfXEc2QcOXSryUD9e20v+Q74WSQw2MdgCVJFwXSOOUvFnrJpBUomv96phaUiG2xkiTmdJk+gyaEGKAIru6A5iZUFs604VY+SSfTzUj8vwDFJXjCkpZBjnwwQRuGIAag6UASJPOYjJHgNeJpk4AmshWyciN4VIdbGLLeam0ResqCxbZsfsJaCj2KICCHfccuDLJEYmxICfsHSzThHN6/Zdn3dPntNxhQQ4JNkpGyd6JBY4CYJRYNma5QJFscUtLwyT50shHas1MF7ARBWd/7Xk/dXnWpsLBkHQvw6iatDIS7z/vJvv307Lmt19/6yb3HnYHx/fDUn6htu4XHH/BtrxwAab1zJqfuv3amiYAjhhtGCVLgKqR8PxkU5Wjbqjhta43Lsx8T1oLk5KZS5vmFAPorOFzIkAgW4yo7Dhx4vyV/mpYJGZfLgqopldoJNaC0GoZlBUz1mt9f4mBjvWZMqfszxrKYuLKzTc1tOxDULPSBdbx2di6mPM4hom/1yhA13mDdnyZ4Cnqtphwz6FJTvs2PGH++PgeMu8n92o7Huqv75lsuSxGtRxySxKd6+79wkoaHAVgN+BeDsoFsJUHu7JAyJVTu5h919gJ6G/HL0MrSyiI1ewrplfcx7KoOwLTbKuA+bYy4tQOE2MmW26ZFBLYzjBZOhydd6+fP+3u37vfmhJturNPvwIGaWkj+yobzqZST9x6k3oMMRgLuOYevxx1Z2c8Ix4+7fYfPomx15luvxgprWEmBee5BkwaXAPor1Yjxi0jJmyz0l+dc5urcUzCBKHNKMn1Gce5S/KQY79x/i0wrqFZbtF2vdTyp6419KuTUDxNALpK4qu82/cY/I4T3Yz5Wny85Bar3qtOKvkoFiAvT5HNM3G2JBbuP889Y0lc4WADSN2zUfZ6+PdGV3RuVgFrni5O8vikj0szE39MJirx9UmyQA58CSO7pu7d51/5/MpkOzi8191+FVvYcqaeVt6TNQlR17eOoQe0d2C1Jg4H1rTuveE1RGCIwBCBIQJDBP7IESCl3BfW/YvEwbD0s91VsfSVXkoy02bek5z01j3FABWIKraggGutaUokTLR+FViS9Xr2tLjckoHVOu6vFwKb9+OaC4umI/Ch0t8AFcVrcmdloqQcDe/PiNHc8xQQcwBQ7dvPmLC1SsQAVfe/A0DcASiuSIZjK6U8EUndRZwtZWH4nPVWu8hUUUnvw5ge4/S7P5uF6VyTPM4BqktkvoZLIxcdc5UKCxr1N9Z99FrZofkk4HMM47qHvHd/F+jNZ7aRmNm3FZmx4KGXjMqyjpGb7kJzRrLK50qL03PS9hMwsytr0tj1buTNBYxkQGQAq9clFcE6GntlTNRl7ezdqkxZoxqOa2d00z1+db/77s9P4jQ8oV3NeIxkbwOraZYcEMcVlPJDJplrGzOfAjU9IOsnIoKGmgTS3pX1u8ymoEOwWoyqvR4FrHNAqPWExw9fc37T7vLiqvvtzS/d8fPvu/H+PjJF3GmpTf31w0cSa9mrAqpKezVLqqkSry3AYXuCE20xXmMcY3dItFfWvLJO2KvU59ZkwJgYTIirTLUTHXkFYLfaz4C/BrwAk0qzv4NRNUaCRMr9urdIf1OTKTh0DIdlqztChJEkPeiuJJ9+lnQ+CLMARIBxypkFx3Wpwj6G0Ss2Mq1JyPM91hgwe+0CVksynOmA/KwdJCYAwrQOYrmA1SbPPtjf6p7ed1wViPz9w6o7Pa9rlGNnM7XN+jyuwg1T5BxbmJxUSRug1F16jJ5TDi3LZ8n6L2PNOaWVrtgWEbMnhfMpVwQg2RVXsXZYuTCpxch+la0CUnX9VSo8w2TpaHTSvXr6pHvIRMZYwMtNcPb5N+5f2kd5GDElclJAObwTCzKrhtwJtppUWQM+Ly8m3T4GXrvTw9zHH968785wl05HpbDIng9jjjG1sDXNhkkrHbgF/QKxfOYJiyYr3omZDr3Kqd2b4yCfe0xVn5q5jESozLC8hw1U9V5VOsxyAvqmp85kARM6YalVBnAy6YmKPDjg2O223qtzGFVlw8bSZcPGAiwFmjk+jzzHz4QIoFNdis8Mey47Fi2DiFRbYMvn5QXgZ95nOAXTV/UMhtXP6vp68H73ihp/98IKdnt/ggKfNZXST0rWcK1/ZzLa+jeGn0MEhggMERgiMERgiMAQgUCrpCR3s9vfRqUHqvJO1UqmZFwmIcUWFFTxu2dXv12/B5wuWa0KKlnZD1CtqtVyf7TKqVKVWLe0fTSgxztzZu9HgDGtlu4BVa1R1QXYpGcEEDPBMvFzO3P2BQ8ZNjZ1pQKUlkRVaggnB+OZmk4ddWEtNSIJE0mCdwFQurqFmRHuWl9K4na1zb4AcAf7s+5wb0YdKWCbw1yCVq6Q110jCxZYWn8qw6FiVqgaCZ0FrGHRiCNJ8z59WvehLavVTgc7i5kSQHUMEFVWGrdSk2rZVxlaQNzEVhviRI4zgBug6llp8iKrEhm1ySuAe4kRURivHHsB7W2XF+S4XWWC1p4SO818Jxg57R3udD/857Pu+IEOwEiYp0wobN6BIS4B3kp/ORdqbHX7kZm7e7lBmVWHBifrDqR5w3RzRWzJYdZvZi5UtFZO11NBqm6oJN7zK3plaqR0/0WS/7OTL93vv7/rHr76E+c76y64Tr+dXmD68zEjhmrWCLU1tbEtTZlYAR6QAQte15gqBZTGMRZwhAxbcBExOoeYFiaA7mkmFJoRUkC7smWBXTGqvtJTViDB6ezBaH9He5oDDLYEqssl9Z0fNa65Y5ZlPMNVWQ/YRnuI7RQx9yxoufXKmuazjHnZO2Pnn7Bi/JR5dLCm7YvjNscu8BJA1p2iebTssGM5y2UCwX6+4qaSu9fdybVvoHefWuTnjxirIDq38+HTuvt85qSGYLOYtnK7rsOpvqB133iIAaX8bvwCaFKL2htUlUS5DKE85gKdAWwyx8qfI+9NJ9xcJ+snR9xfI2WnnpcSWMF7QC3TUWFH/VxpPxMGMKrH1Ki+ePQEB+OHYUm3mDA6+/grl26eyQfrocPOCv69xta8h4nUgKyAskD0dvu4Gx9/zzGMuvMvZ93bv//GBIT7bqxwLgHr8fcSiflmbUskx1fdA46LApjuy0mYik+AZoyoEsCqOxVIMu6VDCvzle1P2x/f4zu9ZWtzBVa9T2TgEzsmXACqsrE5D4cpA0x5/fqKSR9a06xsP8PE1XyBWzHrO5HlBXMba6TRMVTzWGN4VM9azZLmxKw4URlT7gmep+vUpeLfi0zYU42DOseqbuTDFiCVbWWopi2NyguP0wkxt9vqhHO1eiffinm9Cq4OryECQwSGCAwRGCIwRGCIwP8uAoUy/iFp+OcEwqQiAsm2nWJQ61Vc1h0D2s+Wm7RU4lqz7KZEJpkmLaZCB/zUtddPBRc9UK0ku2RjJT0zwUzymkSowNmxQBWTpDUMgHVTxU1cw7PaW9UasjqOCevm6EgMJ7pryv60ZGkP5k0QpwOp9WGCzB2YTtmhq8VFsSCeXWorqU1DWjfCWfMQoLrbTFp0e3V9k7db8H7KRUEwh4CraYBRS/xJ5nYAeYIYXXetS50i/RXtCI6UAY8FpIDcqe6+ogwZOjZgUnqwC/8b111dgcuUKfEVeKw4BhLrIsuIAgn7GnbX/ZTBj21+jFoltomhWWrAM8kswFfWdgdn4xffPehefP84jOouLOvu9nm3tQQcWiPLcgLVXvZYY0BmtZJO6xZrJBVzWiCFz03AW7uaMFlN2qhceW0/SJLxxWIOc4qE8/BxAad3b7tPJ2fdE4CqPVTPif/bLyfde+pWORDibR2bEwv0TqWOV5Akg6opjjzdKu6/Js3Vo7ROvI5X2BQZNeBur7VySfCISZxurR/0z4ypOp+QWiT+M5jUH55Nu3tIpVPnSD3gW4DquhkZOdrjcMtLoFsixpJzZu+ZrKgJEaXE6wDV/n5rjKggh3WXgLoVsfNIZH8DEvmfLHBaIhX6DbuqXNh2vbLnibyn7BoB0CX9/Or8C+gbs/wLgKoSZo/wM/Lljyc9UC32tgZvHb8nVYRg1Xf6kiS2llpJsi2Twjz6Af+Lo20PVGtEFGhObaZArdBc7lqBWmpZuV9hwJ3IsL75mp+CvbnMO4srDebKst4KgLzp7k0uOYcH3dOHDwFWIuNNd/L+DT+vuD+UrnstvSfqaZIDMySZsOFciZuTPbOjFyDuR7CpjLtf3nVfPnzmfWW59lqtuly3s+b3NUD12r68mSSpyYWML759rmQCJ8sLTB3/NYEhmxp2GBApKHXGScCppDmgVjCug68fOUHAsWfCQEY8da8aUzFerjh/e+vyDKi2NMaKSY1zSh4wTZJF1ZhpTRnCElDrMyJjIoy4/Chx1cQqYL2cruVZ9fpdE1efeDe872SgY8CJwCXPWMGs6hXPZx446yRDlVCskAyvAKqllskTk//fAdV6rw2m/D68hggMERgiMERgiMAQgSEC//8iUBl6Eok+ifhXyYRpSdJTliwA0AOVylvvZMFVhyS4q/lzIEESVdL6vEPX0LyXBDywswBp6qTC0hZQrdddHax79shc/mjroNunj6aJ1jn9FbEyyvHPOLY9wKe1qdZaJZlqSd8+ACdJIcuNbUWDIZOS4RWau3jC2soFIHYt2mqMjmZKJtUmbzewT7M9/IZZZo0jsMds8q/B0g0M1Q3rhQEjPIcsdzzjPN2fTEqTzioHHu9ipKSUV4kwCad1qILWtNEAxOwBGnX4VYoq82E968RWNaxXNasj2FiaRHis7M4EdwWrWj0zTVx1nC3WNYY+yF6jag34Kujl+/Zf3d6hfpbtWbfq3/cfjLof/+NVt3/sJIKgGDfRG0yVdkhCYSBleuMAHNawbK+q00QBoowFE3iPw1+LbquavFxPAyJrBvARqHLsSn8FqnuYKI1nD/h71f32298BatvdgyevuyVAdM7abz9+6j6d6kQ87SgNrTHC7/ZY3QBMZbnGQYm0Hdk4iWErDA2VaiRFAtmzhU5McB4B6Uq0U4/ZYCnbjvy6eqpk/TjVAjxmANsfnyH9npXDLrig++1z1TJmP95J7Vbpaw2LuqpopVZV1psRF2lvgFut2/Bf9iuD6LVd6QDrmcoAe4zf3Joes9JbGVXncpyMKKDkmBfrFIMdkOqEiGAx0tByfn35eBeDsGKYTy9uuvefqzbc4yyDnRLlZ8Kmgfw6/DaK+KkS3PU1/AkYyvI9SA0PmGvttlJj67YEZwGygUWRCwvavTOn1KvuxoQLQCdQ5T60/rVqbauf6o7KCtjX+wDV10/udU8ePVJXwITIsjt7+wvM5CUTEOg/DJqD0+A08JgWSgQnSmy+d5CZHz1+xSGOui+f592v//U+kyeZjOG41hmj1ZZnrfsvst8bJMCadEUKbVS9hg2YB5RqOJXJGH80RtnP49LNU4nJjToA3rNVjOdqixn2IePsuk6A+czRUMmJHtdL/1No9l3KBCxXsDXNtT1W6UG8+Ay7qdTX6839vKD/6xyTMsejkmcn0yIdh7FOP9koOewdvOmutvTtpY+qV0mDKI8rLKmjlDrYW/rT2sXa/qhhx8v5VwDs87EslpzY8+r7XOylvsanTRC0584//jtT9+XwGiIwRGCIwBCBIQJDBIYI/HcRMPVs6e+/mvWuhOpuVtz0ppcANylgY7cqCSmDn+Jhqh5JNrZerT8jst+A1Mzcl0Otr8DUOE5WElswV4Aje6hZTrFPdledUXdq2xlh7ip9VnENZh1SuIBQqxZNwpotSICZ75UtCASKzCsgZ7aD/NgkMvWALB3izWS/GMKwJgALHXRN1q0rFSx6jNfWi0kjAVpwd4pRko6b28hDJ/RiVSIsqxnJX0v7PT5b10QGDBs1RmNrP9P/l7137YokO5J2A8h7coe6d7c00sw6///HvOtda6SWWtPddaeKO2QmCcceM99Q6pHmzPmsoISAzMiIHR47ot22mZvTmsbJKUBeoHFLkkpqSAFTgGfiOFbCOR/P7D480+doaWPjFCWrblsK+FNCSxyoV011cIGXR/CQhB8gBqCib+sUoArY0fnOdx6673//vHuhelWuIsrBwda5fFoEEJH8Ih1GBmztaZifALywVY9rHpb61lWnRY9pPlNy6XHCWBUXGENYIOpVZ5L9Dia73fXNRfdOQHUw3u129NqNAOiN9vfu00f1v5RDsK7bQudAaxrm4logA6kvNaswa7Cqy3sBWGpXbSITZjpYq40VgBcZ7oQ6YP3iuUJNH3Gr9zyXqdczaKJGdaP7/YtRt7+dhRQA1LuTsJ9WfcKi1hzCZAa8EkwSoGpmT9ce12bmVFjHMHCed8XqgtvY97J6mEKyuY5W21Evyn5hhWcaz0BoMexp9mV8alaOeOe8bc7FeCEkq27x1bGY+ilzXXWa6rX5TvLfSH/Z29MjwaZcYCsWPXxyudzs2NJTbYrxkBdKNGY8oNqCkCFqAWxjNzOpVc/K+XMfme3jeUCNOCZIgFE9DXi9gVb2i/xXhx0IpOpqS/p73X3/bLd7+fyZ2VaA6sWv/6VFj6tI6JHfA+a5hgaBqSf1vHU98VpGXc+6mXqn4q77+d3H7vMH+YYvvaoUcKoa1pXUCpzXvebb+l6Lbm5LwzVlf/7FRlFmnIlce1yy2OBVg1x/GHkAOfcs4bW0WUZi91qocV0qhk12CYZW5X7EKE2f0dhoQ7O6iXJkoHufkgCk89SoLs9l5HYq9hSJsE3YJM/lM9pvDiSJuup7GRvyXkv/61l4I/ku9ak8eylvGJQ7+o36qS7cX/XeJRBxCMasLi69OIvz96U+f9GdZaHPFcYX+p1Fw8Qlz3DulSya9F99BPoI9BHoI9BHoI9AH4H/PxEooNqSiG+TCdLClmSEGw3fkoYTLWMNMMW9N8lLwCmfa3WmeSWfBFwkyc/fqdHkd/fhq+TmyRGSLcQ26l+cgVVvJmDCJ6lXhWlstX28avZTp5AG9Kp71HZz86wxuKnBuX6VZGs+UD0m/Vgw3JE8dSk2j4QKgLNJPSbRUWa3oM+nEkH3HxWbQWsaEk8n/VPBQbWFoF2E+z4K5IyoN0XCS1ZIYgqAobdg0Y6wkgaqkhqb8ZKk1HWpBSABvZYCa8tmHVMAACAASURBVBuAsVlVoUYkw7uTmX5KRiyAQt6/okZVY1u4ji+J8qaS3nhuBqQBEM3c8bved6sbfQOO3U9VgBTQpi4d3eHxtPvuD69UM6tjCCyPJjJTWclUSWxX6lTz3ahDQz8AocMLYNJ2zfVX53+P7NdabJLmSBktlRRgRfq6sOmLWOLD5wLB4+7s7Lz7+OHXblttaca76qGqvV4q/u8+vu8uVYN3LxaMZjswpm4boiWI2/XMrr5bQsQ2ghHLCtNKBAAEALXIncMmMVKuK/Wp1GnCxAKEAIq08NmAhfO0zYIKQJLrjwnT989G3aHqeXmf03r/RXJIpNec3yNerEUOPl+7cu9M7iLk2DrOEqMc/jaQK4CTyxPwZ3AW4Gy8rG/ihRSVf7QWGnvxgGHnfPiZ/qbpv2qgqr9t5qR9xmCLe2ize3EoCX0B7lv14vz1UwFnwuBxIntPbarv6FbL6+sNqc7VzuIPcla7v1ZdJ3Hks7V64SUqx8dMe+arXWgdE5hANtVrAEIpHLiqGCwBJtkWYyL3Y+WEtI+RwOp8eN29Otrr3rwAqGpfcrj98uvPastyHSm04mPtB/eyzY7a8yxM70gLPnvP3+j6TLvL09Pu5O1bs/hXV4K9mrKw5Hd3+p06agNJFAww9MS2WrA4VkjeA9DB9JxzTj0LYFFRA3yJTzGsyICRvVPHqkUawKtZWYzRYC0Bnag1tD0yXurmicFQi0oOPvNR12x5paemZL+wqpEYs7AmMK9nD5shCwb8XqnVDtfHhki1YHhbLr44pfP6ZEMLawKqOPhiSLdg8U9/XQNYAe4srtQePI9hVLVPnrM81zlLRMR8Ps9qQK0YY/9sC489WPXN1H/1Eegj0Eegj0AfgT4C/6sIFHT5R9s26qQlnCT47SuwJKAzvVGR/wbAxv0RgKmU2MlsOkKmvpREKbLC7K9gg6W6SVrZd5JXYKY4R+83kjMaw6ThPMenx6p4NLWrUAMbZdYLAc0b1VohRuPfVJB0T/sAmJr90z9Y3PBLAb0YHE3UZmZDAOBWpj5UcPnMkPu6YX3qxaiHBeSMkN3CQgpIUg+2gfkRNqPOTmHqYEOR7wKYUqdocMg/jcHOq/yUgdFI8l/HBbdfWtNQJwtZyQcEBAaY/Wgbt7PROGdidPemGDEJhAG66N9osxeSefovFssDYKkrxL48hgJpTviRFBtrYgClc9KxAT7atb43uudvnnVHL+SmqkxfKmYZ1XzRR1SvCngvoGrQW+fk2MIKElcXBkbeawDWjJX4AOAesISREiYwmOtIwjgYq1Ou+mECdD4KkH4VWD0QiBjODwUexOqILXsnI6VLkntJvlWBKyYdSSPgAKAqWbevJdeM66W/tajANQTwAaow1Mk6QQyl4vqbLrquG9VYAbPIaTPzs4jicwN0AHi1vzdHg+5o17Spr8GnUzFL17RvSd2eFwoAeQaJmm9ljAXQNY7h4MzwMtqJlBbX39SjNmCY2kgAi16tOSGizPtnHiJvBRCCI1EpY7iVGtuwd/fMscZ6es8sZARMMVNfHGx1hzoPznap6/DLBy3uaP90IPKc5GRQFRTA9nyra8r4PU8BU2BASWS5e+1+y3HqdjDQBZBWRAFSgBauPR/k/nK7GP3DWMr9Qz2hAati6bTwgGz8zo7aqYEmTpOB7u3hont5oP6/z48DFGVodvL+v8Q8CqhyDwJGOQ/FyoUJPl6uLKzl7vGrbmf/0HWhH395212cXuh8trRwInffmwBL+tve0X5G8aHfKgsqa91jFDAYcnkBpi46ONz7Dwh3nNv7AHpAY6k3UBAAIJn/uE7hbOyaVW3jhSWN0Y7Y1aKG9wCtA7mTMxdXAqh3UnSsr7WNjJSQATMxALxSynfjHS3NAS4FcG+v9DwUy0yrLZZG+H9mPYypn9aaFLf6XU81va7FH9WjXqvmVMt2fuapc6uh7a0Ybz7r2SE2mVZhIy0GUcMKX5umN4Gp6dLK9hgupUwisuC4vucrc6H/6iPQR6CPQB+BPgJ9BPoI/LMI/AaoJonOVwOq/N6Si9++Z4GovgF/rTUBkjHAK2kiMuGnvqvNKTgSYd5nO/6FjcW+g+SFVwJ7sPWQy6ZTLGpQpzYycsqvpBA4rPRcEl6xjTJHurm77b6qbQJ1UyRVAFFa2QgGef8kaABb9sXp4ThsV+Cq+bQkVZnrQm0qzAeXiQ0JYFIwAQ96ns4lvRXjSI9BalMBnMhtk3dBNxlNKOnXEcV+qtDTqlNAKsezzFcsLKYorW5xQJsc5L5I/tgR4wO8IvXTvqZytD0Y74hRFfD2a3EiJQE2q6PtqaV0T0slrRybRBopIL1bObdc3WzvhFjjhJXDXGeoes2JWurOJGOe78y7lz88F3Os1yRlHm3ddJt3n42INgSmH2DvjPZK6u3zbix7zReGYTfYmjtk7k64w5wBalyzp4QcE6XhfNeupr/88pMMdO674zd/kEHVzOdzA6MqoKquG0qsp7oSI9Wpcu7MCy1ciOm61+uATGSkS8mAqc0bGrgmJR7ABjsAWTpJqW04feTXXKAhTDOMJ6GxYZFhV6ToBoRbAkeb3fFeTLACVOUSLbWjjWwbYQSjCLsFM85xeQuQwt6yZmKQHWCfVjTEInqEBvDTfqbJiWHyAN38Tc3phDpmxqdvzntMDbG2Z8ECmTKnxOKNQbDG73NSzCzl1V/0UT0WWOXzsIa/foZ5o51JQL3jABC1LB7AmSdCIWVvt6n5wxhaDekji1qAlv63Ad4AsCwGmFg1iuN8I/V3rTXnwZ1uVlVMXDHzrgc3oIUtB/CJQ9+8lRnWWmB7p/v+hWpUia10zV8//qrFpuu07OFeNaRkYQKzKYIlgCbRBHL652+0EDIaqxWN2NT3qk0FjNqUTDFcaoFjwVzKEhtzdLWiLZL2Su9UnmkA9KYcaI9FryJw28X8aFMyYZcsIDIAm2vsAG1AJ4G7Repbt4drXb2wgzEVwDsOvizkGP4K3OZ+0/y+FBQUAE0PIJhYfU5lB8yvLd2vAzH+D/rs+kbjljz4UjFZKKbh8Fk+RL6c7eFYWfhz7ar+bWpx4EZAlbr/JvodaFEI6Mk15InMSWbJcEttaiIe5v4B1LIwAfMa+yX2HviqLrT6HB4EWczI92//u9IC2f/sI9BHoI9AH4E+An0E+ggk92zptROQp29ebsD1nyUUTd5LAhX519NXgKZz20pIv30vXGrcfQNcm6S4rbSzL0S/gMwyL4Jfpd0KEFPJkwEtLJheoe6UhAupGqv7AWSGJDJfUvsXMwYNGivJUiIOgEOGu0GdH61q9O3+h8pmSfKR594puVyq3ssgQFklUtzhtjhaJYQLtcyg7G0iSS79UOlpukKaKLaUXqpTMb1QU6tNtX2g76nAZmTF+qYXp7YL9cl4NFqzqrjChp2j3yksK+B8ezBT70jJfiWPHU8C8g2OSPoLGMcpNaDAtXkKw71MkmjFQjseEmFAEsyhwS0OogDVSQFWuf3Ot/VZscVHLw+7g+MdM17jMcD3zK1qcNBxzLjWrokLCHatqhkl2J1iSmDjyMQLrJhFo/aQZB0Wzs6nYoAk8R3IKfnqUs6+7/9mxvTg9R+79RamSF13cXEtxu+ku5KRzUryxIUY06VAOoZBzLvb+zCqxPqOWkItbmD0M9K5rwUW7sSCEUva8vAFMxogFukts4T4wyoDAqMSDtP56Njr2QTAG3TH+qbFDazjpzMZyigHN5vG+aKyNQ6pmkrtD8YzaXkYM44ZmWjqWqlFxfnWN6PpyLCpvGCfIX8FmHLtGKudgEOk+Xeuo79YnIBRL0Bs8PgNNijiX2wqoJt+mZG2fjhZd6eXGcMAgykzywGqbpFi6QPXGUYtINrAG8kpCzyA6DoWp2BJMLLZRNHnFGCdwWyIiYN5pF6X4zNG9mXmWaBzA5da1zFrdcLO3Ll2AwHWkYAq8uCjvZ3uB0l/YYFxu/4gt2ikv9wdXL2RBjJC3s3OYZNhSDVv9tTSZufgoFuqjcunX35JWxfmCU66MI8sAKk+FYnvGtWCWU9qhLmHWCirBRCud2Ov67zMMnPN6pwidYZ1Zh85ZwyXWFCAWW1zrd1D1Jnz+mMLJ8Cse6SmDZJDickTPVS/YWA99/ws0HzQs+kBt2S5jmEOdXUm2LmSYRLSeM9j20/h6eunpGuFbaDFnKMulap/NCmtVzZWeAs/jaUDcf0/83FliXee+qhHgKQAVWpZKeXgOUxna6pbkQFHKfPtf1d6RrXd3f3PPgJ9BPoI9BHoI9BH4L9HQDmGEcb/EJvfYNn/tmUDqyQsgFW+nfroZ/rqUYHKVzhNfrZkpdWrhpUNi5p1/vB/GCbBylocqJ+wYvCgkvxKhgc2IDnC8RQZMFtV5Z/AHUfP/tXcRcyqwCXMgFstIAtMT1PYQZgyyxItc0wijUMvCTsSTWRyMJj51rHUpgZnXhhVzm6E1NdOnErMtD01rIDc2UQtaAQg1rSnUeI7oY8qCMpmLjoSGbYGGjddjYHfuSJmL2DJJEtWAelUdXQTgV7A1VBs0FhMEJFkpDBxGI1Gbop7McAF5kcAHgYJ2Kd9TyTTA2jYYMYyWNq0AHDkZjynbY6GKhfYmQx2tiQrne2Ou+++f6H3adujpH8sWfTNic5bx4KhNVCNwVLqlOuL6VSGMJYZO5lPX9XqWmOTHBTBa0k6ied495l2Ouq+nnzW9yfVoU67/Tf/Zidf4v/p62X304evWhhQf0e9thCDioAR9LShc72jbQhgicUCGd6wCMEawMCJtLb1dMOcKvF1HF0TnJETEzskh4Q2cHJrHzYug6VS7HbHu6Pu+YFqhiFh9Tb9R88k/cWhl9MlNNnWFbv+mVkYAbvBp/5KrWlmNmA0dZjss0CQ661jvERIAbsZY6tpDVPIveb6VN9YrsqN47PHn8891s+a6Qw43pakG+ff1MjqPAS4ORfAToyTYOKRllfNpGttAWF1fA7NmGhLpNdWLEJ4/HndPUQBuT5XQ9PcnQZXvJqWNo2NZcwsuKxgDpFrC8iuZQJE7bjl49zn3NNa9BmpjQ3M4/7Otpx/j+zwu9R98P79e4FOmSmxeOX7X8wzC05marlXZB4mN+7DF881oM3u/d8+dDdXXz1dYVE5Aa6FWV2M0ahdNqjEAZgaVd1XZllZ5CgXaUB8AfQ8ORIHg28iRszdLziMKX2O3boGQE5cMiVqLlQtq87ZzxJ6p6pGdUVJQpmQsT2X+k6yXtey1rXPc5P9abySBgNUlwKzN6pPvRJIBYg2+pa2XBx7qVrfwNMUbaTFDHWpANU8JwGnQE5g60D3El9sj9wXR/X5w9TA904GWKhY2CPlF/y8lbZlLbOltKtp7Wvag6L/2Uegj0AfgT4CfQT6CPQR+J8jUEA1laJerve3M22nXX//9Y9eb2lWY1VJy8OjBLSaC3rce6tnTepK8ho5Wr7suWqgmrQYoIvILPWvgLPwpHG0zREjreSzAAHSK7Jl5L6ySvKe3cSeLQVUVwKqSNUa0ONz7CNCuLCzjDfyUCV0JjHuJPWVnBQnUSW+OPs6wXe+rbTVbB2JLsCMOlUAhbiHqUCTQB/vbSlhxQV4LJkxGTe1XfdIFKmno1UNKInSR6KmfQOkxgK6UzGo4GHa0SBnBWRRA8tPAAcMbsAt4wxoDyANeHf8SdYt1QS1RNYKoMJMCNOZ8QTGkZ+SGKtH6EBjHukcn7887vYP97Q94Btm56v2tjSA8QEB2DCqTtxBKbUEYaksTFtMYmyUUz0fYaDSzkNjV13hlkDpdPe5AcLHTx+6E4HSodjVY0kz7xQvgOrPn866v344E2iL7BIDJQyTiDEM482dalbVhof37wRUSd5ntNYBvONGSuuWBr5gTqlP1dg5D7OTOgMAYWO/LIEEALAAUDOxAdXDnUH3+kgCyPLK+nJx3/EdRjVA1eDB+wuH5JYwRnV5z61peM3HMJI0G0mo4jDLJ2FZAUppg7Tl2LZx1Wd9/wTA8tP3g3YHyMzh+BwzIKCpMZpM04nYc+ptveagrwu1qDlRL9UwwalRtfSdeksjaG4E9lH1m3UubuNT426dk91axqeQGBis+hZnHwCWuFPHqRoAF1bYTrhQ6CzUcEfST1WLGQBW5L88BQaoE1j40Ta782n3u5fPzZoutc27dx8MVIeoALTtGBUDixC6/1baL1f6SAzsRPL5s88X3ZePcqyVKmItIArDyfVj6prRzOpGAK5ZVR9d3wVUORs+YrTJHH/88QhUCb23seTd6wg+b54Trdcqx0ntr+9UA1laNlF36tZTAql3S52/WFQvcHFtGZPa1eTm5jOKCTJ3WuBc6rkioyXXQGufuP9e314r1jpPO6HTbiuzxc9Kz7Sca66QpPaW8956HrDIFwiaGldk5IBQV6taucE9yf2TNl+Xj5JhtsGQiW+AarkQe+v+q49AH4E+An0E+gj0Eegj8P8dAWUn6lHiNKWBxqQrAaz/7OsfAVaLVQ0jn8BuA6qkNSR4/JwaXrbk+WnbsHJPqS3H+Haf1JwJLJZszTWo5lsDWV1Lxmq+0qiJWtccqqJ1iHSP8yBZddKV/qrqCuh60dSvtWQrCXnsjTLSLdGH4AgYhcmM9idiHoXoNlTPSV63pQQXtsSmSkIIONpSa+oehErohnIWpSYR2SkMLbJdHIFhHxZKSC1jxr1XoJAdImceaV9DsYuYNk0FVDkebMrYbWqKcdWxVhxDSe6W9kvrGjJhwK8GYuAylRTWljL0rRTNei/JJG6vU7X2oZcrAAVZLywjrOpoRH2qIgyjSn2j5L+z+aR78Tv1N6V+VcBm4/5cGemZgbn7pxrMxIkU6W/jEH1NASlmAwEnkVQ6YW8uqkqaaU0zmh90k+0jmdjcdO9+ededXi0EmOfd89cvDFRvJcn867uT7pfP57qyAZ3UGA4A8MwF7f9WQPUGSbAYV9HSBnUTsW6RUcuh2Uw8ID+uuCOdoOWttAIyGKX+MC2KwB0AeK6bTcG8UBE2jPz+eHfYvTlWeq6YMEO/Xqy7k4uASLWlTbqvDzVmEYCGBDZCYi5zGEnar3jTWkTw/KVWFQmwwQdO1IDV3J1mfcGLWYfIwkPTFLN3r1SwwBHG3IsebFcABNPbgK+8PtZ2L/cx7ApYvlGPzo8nAdAel16zqtvnzv4cCI8H8Mz1dp0u92xQlhdkuB8WAC0i4kFxLz3NjNSmSnJKvSwfKqDq/Ves/BTQMQBbAElA6oN+DpCxU/MJMNOn9wRUf//6ma4nvVwX3S9vP4pBvDZYx8ptpgOMMVnTxUS+++x4vzs42Fc7lyu1ojkRwyqFhQAs/VI3qm7aEmbYbeNPACzTF2unerb53HP/hxn1EoDne5hjFqz4k4vF+JEScy84RAaxNlQzEKf9DPW1tOjJdblHIYH7r02k9L4crqhPxdnXvYwlffD7qj+1BFlAfiHWlcWJ9Y1Y1FOpPzQ3KS2glGBxqbY95+cyTIIl1XWxLD+DWdMSyMsbeVZwS3M/nT9cyDzp1s8KFgmXNl6CLYVZvevO5BisbtAGqnyaPa4EhLFVWvg7Znj8tyCGStcFVr/tsZp49F99BPoI9BHoI9BHoI9AH4F/FoECqmEbnpjNllZnxT2AsX2RgjytwH/7GdjPJgNNZRj7QcZbUtHHz5kb0n6QkmV1PzWqEe+SHANmn8aUetRNgQ7AXDiX1M3CgMIcuiZT22B5BCCd4AKrhFCdT502YSUCUGvmIeyRzwIWATGRgUb+556qAncbAkrk/EsYQSW6tMMZqvXDQLpPakftAAMjAnUHIapEfaj3SEAN/WHsMOxBiqisfyT5LmwsII96V8teBRpJKNkWUx+DYcCn6l6HMk2K/DTslllcQJ/+sb8YM1ED6aw5ybCHJWgmFsgsMyzKpmrhtJ85da5q7zK2uzAxFzOln7j+AlDnM4F5Ka23lOja3Emf2X+2r+89gWZkx5oPZlV1TU3VcY5FLdZVeQSnZggD2BwPMzzO5FP3SGsOZNLbAhrTve789Kva0nzsrsUiTWZ73f6x+lvqCCKHxKZ+6t5+kROpe1jqmqh2dUtxQ0p+D0suNnWh673WT/PnOq5BuOKN0RWzDYAASMVUqbVacb/UWsQAexhcIPUt9jVMcT5r5kz7OZJRzWsxkROAqj5zdiVp8lnqLA0k2co4Uf/HuTOfPMvDmrqmU+9Sk+r5q51YzsucRnpaMUMSC4CKIv2p7tT4h8+xAMI1NCMLWxfACUgzo8tCCr83Ey02K7DEDpgdGEONtQDBF8d694n64YzfkAugCtvH77jzmgyklU/JTP1YeAKkHE/llGI301fVAJf3a38+PveWABISWkBcamCzDZsRFtep+hvAyAIHdseqG5cpGXJu2dlKbgyjOut+kEM1LYVWqmX9268fusvLGy/cTDH+0T4oHCDm2+q9dCyZMO1evr6XjFyy2DtqniXxpcVTjs2c9BSo82aRgZhgnlRmcXVeqBQYJ8+FVk8c0rlEuGwHO96k0zWPuFYRfVOjysKN13ESB10DalPDxkteq7EuryT7pdeqak0ttdcF9j5pVaR7Bbn/ndx/H7TQYNUCrxfqZYy3Cwlwb09VKYoXelhN6vEZBfJ/nrG4/eZKPXTXMl261NY8syiP4JlIrSnvhS2VO7SuobQeVIL7OcziH9JgBL8et19jeYd3G0htd0ExwZ51bTG0TUy/2H/1Eegj0Eegj0AfgT4CfQQcAdLZUBkGhklX+Ep6jVtjAE9SOV5rK/L83djTgM0SH9bnmxNw22czZArASbrWwPETEG5AFbFuA8iRAEdYGP40TA7gNB1DY8uETM3vJjM2o4rLL8kTrChfS8kGlzYOCZM2kWMwMloQKfuz4yZwiLpTu8JKIifn0Vu5cAIkx3L7nc1kzQQAUpJKH8TISvVZakzl5guApHbPtbACnjBtyHaRBN8r3FsCge6lCsMpt2Kze2p5A1sC6Ka3K0yl3XrtGqurgf7XlwBjI+otnwBiKgHljAr01r4ANr6KBinpycgxpluTbmcslsQgE2MVJf4GxaNuWwBsNqUWVaAE5sYAWwyW5Muvfveqm8/HalWj/d2dSoZ4KdYGR1NAUdglzrfJGp2MA1TROzKykvt6KYLZZuCn9wQuRztqL6Ia3C8fxaZ+/SI2TnWEe8+67d1DXSuxpcqt/yxX1k/nNzZFElzR4YgPBkr0U4VVlfxQLDR8OC1EAJaUAtMjlTilTUucbNNvFFk3rwWUATDMILLeQF1rzVDXaWojM2sFIg/Ve/S1GNUprJXePxdIeH8KoCrf67qbWuIPIINZc6sWy30DKt1H1YA6YDPwteTZzFPFzEBVP6m/tYkSA3bQYcK1GKE5AoPql8waA91rGYnzKUDKNfAxHPuAQo51tKvFCa6pF0DUS/Wj7g3hiBCGQY41k+ruB5QFKLllD8PRtHQsAWKwwIAoy3p5zxOh7lzWdNghQNXTwj12XavpAeaYBuuWRqc1DduzcIS50lC9fLfcY0efE3jd1X34Rsz7SPcUYO6nt++7azlbzbkPmfuaS2ON60jM69HhoY918kFzTKsfD1rIYez6mP7Ocw3DozW1w8RD4zGzClDVAgimXEysPFqqThd2FeMlTlMxMLw0Ggfp0jIq4N63IgsWxY5nISGg1P11wd56PK0WsKecM6yt5ojcx29khGTpvHutFljV84O/lxcCsexfIHZ5zoJgGZTh+gx61/W5vr4UW35pkHojJQf3aBYvMlOou98SCAdYLiiLEHt6I8aUc0DWy/VrjucAVJh5a1D0GQDpUswr5wyfSl0rZ98qX3H8lZAY+Fv/PWGw7b8DiUv/1Uegj0AfgT4CfQT6CPQR+GcRIO2o1DoSsKS5zV7DFIi+m1Q3YC+Iia8qcCtw+wQ+eZ19Ra6affDN53kvdax57Vu2Ns6/T2ZK6dE6kAQNcBEzGqfkSq4CV4GcZkeRdpbQETBrwGe2IP+oz3Lyh0BNCRfJFEfiPWpQ2etcTF0DDWZwyyiIOi+DCgHHqRx3MUka4hhMcu4as0RjDeYX80jto91UcZFVUgizC2AyGaT/G2ofGDAxZkAprCZgcahWNmOzuNYLm0FxhAqfhKBKexJqWi3rrXpPMlaOAWPIJQ0gAQxjQDPs9gbbYV5hFQWIzeFJDgzI2NZ4dtRyRx5NYoSRAXNMwHtA7vPvnnV7R2JVVb86Hl5Ldnhq8NVq5iys1rYBx1nkgNW0UylgvmXrTuSNfgwaNtQXdjI/tpz047ufBTKuVGt6123vvxaAPTKwudICwZ/fvu1OaB0Cu6OgUivYaU4AUGmBQkqN5LmT5FuWVWKsaU0TwAVYs7wZ5hlKtXAE18hstWdgZLWEjrB7UUZ/w1h6+UZzbaVzoFXOzmyz+05Ada7WPWx2ffPQvf9CX9hIhqs8t5hCnWO0xQEUABoOWUDVZ8SiRt0lZkGRcGrbBYBFX7SkgXFriy+tXhQzJzP4vt61nATAKuluFiNyp/KdK95QNGy32PJtOeDK5Tl3oM7jM62AUBIE0NqJ1lMugNNPBWSsTUJMXSTzjGPod0A14350GiaSMMjFEDZ21q1bDJzLJMkjy5gaYxtGlXvLHVr1E5OoLMhsuOBz2e3PRt33L1/ofqO2ddH9168f1Tf0Sm7b2o92LRysbSQPlnnSWmDu0/vPcdrljLk5qZGl3lOM6sqtYni+AC7DkANcfT0tHa5HVj37HBdvj0JCMXRoA7LNrCLbhR3laDrXtN3x7VvmV4pmMdNm7LVAwNhwHKc1TWTBtG/Sgb0gwBjlhmzGVttqBWctwM39xYSBceUKcZ5rjKB0eiuB+WvV7FKfigvvtYAozwwW9LakTknU2T113zwFMVKieEKuyhjU4aStd68FXGlXY1VK/YM9vQKkZlrr/kj9q+tYWRxzuPj7Uu83oNobKvlW67/6CPQR6CPQR6CPQB+B/1UEqHGAKwAAIABJREFUQs841WhS2/Y5p46VhpDKkiSyXQOpLQVuqUrbB+xn6gfzxWdb65onQ420rGEfwMywsfmbhGvhz8clmFb01Eo9gWKYT45GzVTBCm8ZATC/yUxHiRgtaWgdMxT7dqfar1slszj4LpTwpstfWC2OiAx4WyY+0CNuFeIEPCm8mS4lq2MBydkMJ2LMkiK75WulLBb3XYDlYBrJLIklrCMR5G/a1xgMYXI0kWgO+S0AWz9x951qnBMQYkUAZlTKRH/ebCygQOAQkG23XgFlgIMVpGZbip0TWCZJdRSQFut7Irnv7nAesOPawjCFG/QNlaPvruTMU/rDUt+IUXGB7bCxAmeHO+o7+Vqta7TdVDFbfFFifaMaz7CKXDbDoDY1DHJgqJSokuyT7QN8GbGlk5lKw9muvg/VluZKvSzfdre3VLcJPB2/6TZn+wZsXy4uuh9/fad0F2Yc/1bq3pD56prSLoQjm5EUm67Bb4k1DqMNwGBBAwAKoAPYBUgCHqhfDVDNUgrXGwW3azZ9QgEYgFT+ZtyYIE0xIZJb7o5iRDgXAjnvTngvTrORcSIjTc2z3ZjBvcXG5ZAxDvI88WzK7LfAkvlYn4fdg500YCugCUaE9aWWGYYeVh7wYkaYARFf65z5G1n4kyTZCxh27Y0keVc9c492cx4Ays+nD92ZTJW8MMLFBKx5FSbfBmI2cM4CBuAUx+lcUN2PAlWA+cCUfCXCrljNAoVBa47nJwytZ/xsYSEAgJd7x9eU371v7kcxhrpvqU+FXUWQuqN5+8Mr9VHVfF+q1y41qiu53LJgsNBnR7rvf3d82O2opvnTL1/d5mjIdYdNpb2VbpSwmXoeCODxjPDzB6CKJNcy4JxBaqtzTp7eXBEHLtczYYqM2XJvA9Pca5ywAb4/nAUgtrWogF60yKkl3XV9qsYCOF0JrGaBoOaSe7kimdY1AMDq24CYOmbJmI29tc3ifNHd3si8CPZTJ7EUAk59KRWk1Ptyp7CEhyEZbH36VnNqcfeNKRLLfgh/uZrIfWn7tbJkm3lKn1TYVI3Xf8O58i89Uzlh13XbqR0jJa5/nth//+XJ85vX+j/7CPQR6CPQR6CPQB+BPgKJwDdAtQHGljbX2wVQk07k/59AKIk2SSbfjZFtLWpa+sPfrMxHwgpbGpCKVA2gESOPvJ+aViRjgZ0CHfoXX162srjVCRUglaQIeB3xIAJh7JZUv2iDpM1urt8P9vfk8jlVbdpazqYX3cUd3ABJW7wsbfuh/00kwd1WzRuSQcxJXAtKUqjvmQAQUt8RwAzwaXOUlsD71ItZ0hihuvRZO+tKzouxEkwsYJTI0jKGvzeVXXucSvZx9p2NZ6p9jbzQibFRbep2jSRgrJATK0kHeD22TyF2VtQlenxj9APQ5YrsSFZL/1Vky5YcchW56hozLKPr/oYyNdK4ZwLiA9XQKr8XkIvcFGaOvqovvn/ZHR3vymCJRP/CrCo1ngGqjLG8Qw2cAmbWkjK6TQn//HqxVZyhBkFbms3RTnd+8rG7+PpJoI9WO8Nu9/n3Mpia20zo/eev3U+S/q5Vk3ovZpg6VVrQrCQ9TN0gEA8WcKrzwLwK+W8MrBhac9cFoMTFlnDCcJdEHIDnOZbYud0K14UCTe+68Z1hFJkDb463DFQNIjSV38qEiLEG0KbWNPMj8ltfHqSsvORrEAACax25b46zcL1mMXL6kDu1+J6LfNbMm/epa+w5EJjNXIAtN8DMrRDWLocLoKrz85KCAWPXyStLvUibDPpB7WkEVr9mISQkeOAFYNl3PqwqTCfmUA2o8jrnyx1dBkCF5x6PHRhUoBMQZ3AXsyTkrJaJcy9yHD1KDN0BqsZzAHdqR5H9UtcdBLmhnxPdL79/ceQ4LMU2vn170t3KTInTxYjs+f5BN1Vcr2XEtbgWH8jx6KWqXeD6TIxoP+N5iuwXsy8WBVwXG6BKT9WsuxSgopUVzwZuSVY23Dg30m/LoTkT5MIs0LBIUNe5sclyUsv94QUbAlGmSto+ddBMlkifvYimwQJas08NiD7PGCx54QMmWU9LOQBjVrY4E8spo6ilwLz3aydeVmaiJGF5zk9RjbmZzFmmXc91wOfKCwK4JWNCpvY2MKyAat0TPHPpp3r+IFWF5xOeAOFRtQzo/edae9ZwInV/MuNvmCGPf+dE27b5q//qI9BHoI9AH4E+An0E+gh8GwHSLae/jdEMi+iMWt8AgUfNW6WtfDzS3UiF+WrbNJDaAC29TmEbSMia5JfUm5V1PgPMnHk/HDcyXFKorOjvbsycaJFAkbyOHmAcldC7Hoo6qsgOw/ymRlViUiftJFLUp+6KJR3IQZf8Fsbnck3ihRCOJA6YTTa8KdZlKjmngA5JndwzSfyarHZ3OhdYw2ETOW9gcUvk6cFKz1SSTBLToXqoGpIrycQgideQ+Q4FVAGw4anp00qLE4FxfZZepaMhvVcFXCj8A5Zg6mMaMKDCfTF1svZTtatswOumJK+WdcLe6JM086GVDYwbPVh3NucC2mOPmWC5ntD4jjpHmEYSaiX+qv8bCqROBa6nYoUNygkubJa22zva6b6TA/DOnqK8paT/5otZLpJ9x586Qo8JzS2XV5GFAfI5U5/Ypl0BFg1isv9C5zXsvnx4211fyNVXSfeWmOXt5z8oziPJUO+6Xz987t4KrK51fe6ULN+uR7p+Op9Wmwrwt2SXBq+0pqGND0xjWq+0el1LgKsXS2vXYyYSsAgucq1kGFAWEGCsiSv4xPE1E6iaR82Dl4cBqoB9sMXbz2KXkGCaBQy8c5oOo8pcAbxa+xu5LlssAVt6d2qXZ1yHVY9LrAr08Z5dfx/bDwGqEseBrhl1ysZ7sMDaFnbVl8vAN8DbdzXnzUZcBWPngCfGOdQ1fnEIKx7C++wK+a8WQgwSc8GYv15s4aP6P9eQsijC7rTz1KsGGHNOvM8LxsZAmbY4wmvc2T4HQHtqdv1abU+/VD7udQ/+6XXckVcwnjp5s8OSq/s8NPcAqn94eWijp6Xmyi+/nHRXYuX3JGM/3p27RvVGwG1L0v0NAT/qUSWqMIOpKW6zqbXuN2pWuZCuFy1zpIDUb1hU973l+NRmM2HqHqSvKp/zdSvWmdpi98XN/W6Gn5gSER3PbD/XB8YcAGo3bO6hYs4BvCxaAFIlBfazBYwqwHonthQTJuTXD4BWuQHbRVr7uPysWlQxy66X1YLWnYyRstChz+oed+19AdU7amTrX6vJ5joAVO1arS1hSC8FShfsq+bCuQAnrr9ZoKzFGT9FeabntTwAAsh5ULIw+dRLNf8teJqh7cHQg1ZfqP6rj0AfgT4CfQT6CPQReIxAAdWkuPlqCS+/N9BaSWtSrUpISGaa4VEgX1L6xnI1cFpOk051AzRJZpzAeXsByTJBSm9TVukF7pQVz+nhpyTpWgkT4AEgavmhkilkbCRdbJ9mGGrhon97G3OPTy3uu4mALfZK+FHmbMTCKUGLuI3EMGcLXJ6oPhXW1GcP6GCUyqoBdhMVbyKTg70YYJaEkRDwHvarmFMMX/gaa1tcc6lNtPumEliAKAwd0kLGb0YUoGaWFskqYEGAlz6tgM+q43TbG1u3woKI+VHSd4v8rhkXAbSMOtlEVwOZr5iQiYDpXLTotmpAAdKutdV7AST6jLZl+y0AD8V1AC4lsvdbMqzRuc1V+7ctwErtn5NRYiC58uvfPe+evdgVkFXoFgKPMmmxY23VoNoZ1osSee3BUspKlGn7gczQ6E7HFos8OXgptmghF9ZfuxuxQoCR4WxbQPWNPjXorpWQ/yQn1w8nArEAVRkmLSX3vTNQZc9IE6nxTdsgWVfZYIlrZoOqqtM0ABGwiJlSalUdVgPS1GgCiDz78K8qoMrQbaDqeZKvsQDh8wMtosAs53bpfpVb7gKgwXnrB/tzr1QDsACUBvzcekYjXQhkMM5p9cTl00ubCEWOyTjp/Qmoc9tajQmZN9vhaAwjyHlxjs1cLM7QmdPm4gGk2v7vbNKsUQUTwcSqRc0RMch5XKne9u2nSEr5pNuqWKKbYz7VrhppGZQCIkEkQA8YUUynDOK8h5JPe7GFucH5lTkPjCBbAVh5Hnh/1toaoLrzjl771lSqxduGVwK1Uw38D68ONJ81DoDq23PXEs90j0Kb3qsH6VBzaAITLGnt7S33IzXj6DiycIBJErWsrjXnGcZjwQZKYVXb1yOAxm2bBaiEyPszkDRdzhcAs+qzOWfjzwD2JwyXhQ+287OmFjxslmQGuVhWgKnUHQ6Tgr+6lV2RmOF7eqraaEvnjaES9bU6MkZSgFnq15cCmHeW/WZRYcXzS89BVCcwqig2AK58Lu2DuKG4FhgmpTRiodrWGxb16pkJiG3Ov8De/Jciz95vIpXJxMluLCoujK/Jfj2b2gytICZu7Vnxzc76X/sI9BHoI9BHoI9AH4F/4QiEGjBgrOSr0owWk6ScfDndru+WVJCS//b9MLGpMW2r7nye/YvZrLQ5P7E8oslBMmWDOES+tIwpNiq1VfQcVX2otiXZZaWf1/ncQK8H3AJZNrttQAxAgPQXNlPMG60T+H2i98gXAapsz75GMG/wt6pXA+htIeFjtAAKWEqBmpFqR0kG+aK/qX1Y6E3qgkediUyGYOkAIzBxSH4HMiii1gxWkX1zXNe+utcl7W1knERfVZg7J77pSzmSoyfnatBuZWGcOS3fkznKUsDdPVuLfYGt5rMjyXZtzKTz3ZEEdi6wOnXNa8AuUmD3NIWkLfdbSEhAkBNh1c0B4YVzVYcpsOuWNYC6gC22PZCh0ne/e6FelNpI8t/V9anlhxHHMpUAOWHCXJVm0EHuTU/I9H01zUIMVJ863X/e3Zx/7c7EqAqnilEVqJBcc//FK41lqzu9XnV/+ts79Sq97paSMN+KYac+NXV/TY4609gF9sWkBqhq38RMMQeIYdBj0FQADmAHOAXkMRaYY2Yf4MA9TR0rQHzck91GBjaN17T9RO8/E1DFhChfG937k7VMnxpDmDsq4CJsmnu0NjmwgavS9mLQYL4tM9brgGXGgSQ2oDfMpFsJ5ZQf7zdYZL4s+eUcrSLI9bQLNe8FTxYoDyDhEjB3MLsiLs/EDksE4O3oKfr2M4667KQxiiBvgGPON907A34Y5q2decPUu/cp1zswznM+S11RETjm7lWL4VKmAqCTcXPO1LdinsRrfBMiqXINyMxIFwD2tdf3RIsqf3y173vuVhv++uGiO7/Sk0Eu3Zsa177qjec6jsqwXQN6rVZCQKSRWWrGgmRb9xmnQFse4oU02c1TI73N7MEMqYyRuBbU5vKceJQD1/j8eKy2QnUNHQibRFXcI1Mo6W6unecKMXBNN/HBVAkjJYyR6Kmq89XY7sQW017H81H/iOdCbtjLMzGcLBoIpC7uBE7pUSyQyU8vDHFt66nXzOUAxCux08Xz+5kZXhTjOIBqXHxTiKH5Ksdg6lRvBVaxW8pTHtaVJ2n6o2Zxgq35Sr1vVDm81sBsU9LwetjWgFQHqn72P/oI9BHoI9BHoI9AH4E+AkGZRi9hQhsQfQpNxIt8Wcz4D7fJbr4FrKTJfC7JSeTEJOgAVaeK+gaMYUyUBjOR/sJ0AahSU+XktsbENrIb8jZJh5Jk8TmJaJ08kwxlrT51q6zj05fUQImaNps8JdlOagS4LVMjeF1ktMUIwihwdPp1DoXSDDphepT8bsKY6mcycUANQKba5Og9+p8OBVbvbD2qBA7ZnukZzj4SZ6TAMK3UuSH/JcGldm8s5nIi0OW2KJZdRl6HqQ3nzOthSDWOMtsBnAFK3SNUdZtIft0bVWztWCDO9YT+hhWrzyqMmCEZqJJk6udaMdocrGX2JCMnDRpANxZ7yr5nOq+RpJavv3/VvX69r2Mplb36ogT+xkA6xkDUG2a2RN4Jtgi76vpAejz6Re1XbWnGAqsXX6hPPREzJ5mm2Lntoxfd7tEzSvm6k9Pb7v/+KBAr9uhO7PBS1w+gagbKwybuMlWSA/BKdasscNCqZGD2TzGkVY9RQICWTbNYeNB50R+TeI/opWp35ywIoLb29QT4AbhdM5q/BzpHakOf7W11BzttYWej+6i6zovrAFUPCyDI3OA2KCY8jFxAP7gUoAoTF3Y3+3KNI+AYwEorG29biwCVxHsuQGIqBozHUm5mFrgLObfPJf1Uza7qDTvsck940cDh8B0CGXqsc9mRh5j5RB3z/RcBlGXu2PSVDQBp7W28wFPGQOwX5tjrNb4ts8jD/eZQEEMWe+jX6csAw6j3QKBeH2Ok2b8ZaLOsMHVRXIAXMatCkmqQy6s+Xu7eieqq/12M6lgX7VorHT/+fNKdqp0LIJzY7Gp+y9i4U8clOeSKUTVQRa2BTJ2az5guec5iEsX4DVRBrnnWcV4eJa8XEGXAOR/rDRxUL8LwCchO9Tc1y8ong0PDnvK0w5zaMSJmpZ5gFz5umFRiBCDFiRigeifNcmpUY7aUK85nNGwxrMsLVY5eajlO6oQ71afa4dxjq9ZA2hzgybMk7b3qOvF84TLV/ni+UIPKvSvIa1aVc9Ayn17H9VdgFbdffc8wqpNihbIMFCvUqMKaRuabrzzrmdsA25i/4QCcqHElKvCPn6gP9j/6CPQR6CPQR6CPQB+BPgLOJR6BKolDEsDGIrAanteQ7/LlNPSfBK6B1cDOfDafSTKq3if+5vNIbNMFtUSKBpuBjGHjDFSVTA7UgoQt+ZvtBb1cd4pM95L+pvqG2QSQjoQAqAeFFQUcbolxAWjAsJBkGUDoHxJiQCkcAuNDVksrhqFfC79Mpm6GVwwnJ+J2M85olewJWLpfKiCnmRGzZ2S1MKrUncpFl4RxU+yUgSotOWx6wwhiqIRqF9ffIUZBVTM2GgNUYWADVG2qYhMlZKmKoiS99IdFvgdVthDLCmAY49proKYaWQAArXQEMCc6r5jpxDzI7VDAUDClGC6ZKQQ0BOhs0fR1JJHgJq0wYFcFyrbVf1UAmt6d+8d73Q+/f95tbwuI35xJingaSTH1oJYs4mZbQj6yZSfyJOqpV3V9o85vfvjcYPLyRL0vb8TRKBFf6Fz3jl91E/VQRUZ6cnrT/Z8//yomR8cSS/ygz63p3+hWRYw7UumVmHKAqg2kFEdhatX3AlxjqGTJKREAbNqtuWpPYR4BErSz4ZIX8LNJEZ+rVJqGoXxWuMcM5qGcco8E8Bpg+fD1vju/rDrFmivtPYMU4sDcKEDg61rZfHPBjcNw5ljYN7BS5LtNjuxwGjvCVnP94v7cwCS1q4ButrPc1+eUu9YgzACVr0AGAC8S5kMZKvE+x/3wVXXcAt3EjcUFLyHVUyIC/4CyANcAyJyLkZeBsQ16tK8AYxYHdB+wSAJorzpcDy6zw/P8zuA3i2EGs7CzWq1AWtxa4DRWOjWhus66v//jNUB1s7sUUP3Pnz53l1dqrcITRseda4/bOs6Ic0PeK+nvBvehZw8S3QaTBY+pTWVRKTDS9x3vInn22QF2OVcD70Kffj1sKrg2Tr9hgD17fBFzlo49cnQeJz6/ALlcnCgPfF5eHNHCmhjiOzl14ei7wg3bCxtebrCZFYZKLgHQ66tLgccvV6pPlcmR5fWRXN/p2dCeWbkHWLBpgDH3phcoaj7AoPKcZdItxZ5yRThV7dkGdCudZJrXqD6YpygtbjRevLqBsbzTlgAbSM0zNvXY6FzuO7W2MovqpRDHtv/qI9BHoI9AH4E+An0E+gj8owhUCtpAJmlac+hNrSnCL1KVyrj+hyiShiM1hS1tVi5t8wZUeR/GhH3HwxfgxAo+iU3sa5LkpR8fJkrhXAFhJFaAtN3Jtk2LkGXeKkG9WdPOppNzrhrSiGWhhmsb/lVy2GuZi9zcig+QsQgMAWPDZGlbLByJMekVLCpA2WyuRwfwEzATSHXihbutkuGF5HhhRpWsykxnqPebJLLyUct+R2Y0w6hmfzozgWeMkpzca7A46SIBpp4MIxy3IdE/QC7gixpdgK1lopLl3lmfmHYkdg422NX4lOHSagWQxj+7C4Oh9NmhYtH+WfpLlFybGMfYOMWGtUP62wCs8KOkzUro9Y2z78G2AK/2Bdu4PR903wuoHr84UP6p2F581MaA5bC/6S3JpULWGHnoo5up3qDucmso4Cugulzedldnn81AwZzpf93Bs5fdcHvHwPzLl/PuL7+8687uZ91Crr7MGWDGUuDfdls6/7VYnTsB2TV9dQGausYA6o0tOR27TtW0pusNcTJ2W5rGUhZyIzYxJwJNIN8OmOfL0MVANVJaFgFgU4/2Eju+Pp0p/ZZjrqXghU0MFvh8AV5eb618HCKDnUhKbfhkFFqv121jyWvVQdMv1XOntTlBHlvuzw24DgDeSLu1a84HkJr2J1yDjNVD1mcNvIQX5rON7ugAZs/+V2oHtO5OxTxuYlZlKW7YYSCFnZxrnJzbncdtyBfwXE8JgNYDJkOBoTY7gsEEkKU/qn8tIASazvkbTPm9MPAxbgoz74UiA0VOJqxtpL9H+rnZXQBU/+tEfUNvuxFgVGBubLAaqzaA4AYtYDT/NopWpv1Pe665FY6fMLyUcQaBR9PhxZw6d6tMGA/vIZqwSy8fC3ivzQx22ceGDca0Z/ZXCgbi5vICa6XzTDGuRXIMSLcEGECqRTbVplKCwP2LuRJmbzgVG+fStuZCbKrkv7d6zi0l+aXefbSp55tqVHkG8dyjppRrGN1HznrDte+bj+CT1l2lRPZ+DFS1XfhSyi1gVrMwyIJhugzTgAY3YCAux4kOhi+eR0iDqXsNOL3UOxcV5R6k1m3e/+gj0Eegj0AfgT4CfQT+SQSeMjWnHIBMwGTSmayOk9IAVvn+1jSDPVY2752TSKnfhUEoXy3t4zNkZ7Sa4VVaGDTprxCR87es3CNbfQLHpDsx+6Cj32hDtaxKnkmNNiXFxeAIBpVE/lw9PeljOlcbmaF6K5LxzWW+M1aCeEuih3umHFNIPiPovRNQFQOncTn9gvUBGOofguQJxxJDOZpTE1uy3ZGSRO3Lbp6wQtQyim20JBRWVKAVOfBE9Z2DkttGakcbGLHCtFNxQgsApAUMgDJtRWBm75DrGajqdcCjjguQBVmQ6q2UcLbxGWsYbFJTSQ9UmA1kmCvXqsacSeOSiy+BHQrMtT60gHFqYG02BECwHBjWDgZOCSgutHYbhvkEqD50OwKnk6k+p+1Uetu9eKlaVYFV2uBcX5x0D8srM5kGFFXb5xlhVgdwxTkDaJKYj6hP3TnoLs6+qofqmRcWVvSSFCA8fPlK11DthHSSHz596X5697lbDLbV+5a+qQLmSqyXAhV3zBWdhxrr5HfitQlI5XxUs4qpks2pAvDIwEe02oFRNbCPtDfMJNe9dAQ6R+S9jkloVc/sxqKxMLG/syFX2QKq2u7z6br7eh6AVbeC55bvAssrA2DNZpP+c80LyBqMFAhzTTJj0i3D8VzBR+0kixEaE0QdzJ/BH07HBbijogX4BkgPmZOuRX7CRx4a2zXMZLmqNA6aI88OUisJMDkTSP0ohtjHByQz1zwWPh8w6Yj4WiPljpTecdR2S+834C71kZlX/uaO1jwGqPMOoJdLY9bXQDesNKZa3Ge26TGTWM+IqkuGXcSVe6zr+G+vj7qd6VBuv6vuP//2RTXP193U7kh5OvFEGurcJsRbCyJ3kjUH8GZOEBSAq42j6hwNGs3a8u1T8L0S6J15zMBd71vGS4BUTtdA2y1tIuGN9jdzgQM8GY/xewzXMB3L6/wtQMn5um+rqj/l8rsUo9rKA1YCqMvrGCyxw7VA6+JMMPHyxsoEJLtbWmmaaKGGWtcVhkraNy7pPM+bbiVP5ZjRXQpmIvnFDZ3nIDOB379tBwZQxVjploUgLzG2BUmA6kpLmbSnyX8fWDAxg6rj0gwMPpbfHgxSf9tLNaHpv/oI9BHoI9BHoI9AH4E+Ar+NAFlUpeLNlbdpWSP0C+DkZ9x7//uXU9l6L5LeSLp4Lb+HpUUKzH74G9AKeEprlcajJglk7R0wmySX5MpOlfQv1D+ApJlDUiUBQJCgE16yX84E1kwS0TEgk4QJGaMTQCX91HvBLGAy4rMKiwn48GiQ1MITSDI73p53k7kMerTftKtBnqjPkVjC+ChRplZ1CwZV7KvBpZAcUsyRgBLsm3xaXCuI97DUj06ObUZDLamYU/qi8gULTELLMeJUS00cIFFJY6kDARKkkJglsVMbJDFWpMAClrgjEx+ACIgyhk11bTgvEtCSBE4Vt7HAuBNrelNa8gtaEFDW58YeDwAu45mKPd6ZI6vG1VitanYm3Q9/POq2D7cVm0slyV/d3qXJPs2schZIdAGqsHLUBJLcK6Gf7z8Txhx3Xz+9EyN+o22piSXRH3YHMlLa0jmtNbi/vXvf/SzH3/vRXD1G5WS6Vsw0AwAIa7GoKzkAa8Q6B0fG1i52vtWCRSSrSHuRUBNlbQlzSuzZhutl/FDmScF5WQDQL9Q4GqwD9AuwmmDTOezKSOmZWEhvo/P6fPbQfb1koaWWcgwc272SxRzcpvnNxzTOCTgkUpi4GjzpLY5dvkF+73YZ+S0gGzk025ox1aII9bi47FjSbEwNMkXW3epXc7e6XtK3R8651ZuyaDDUB18eBcBz/OubdfdO7XZ8Oz0+HQCKjD7X2Pcl73P4uqt5GeBs51/YQDOOXKdsF/IZAJy7jvsbttT1thxH14m+n7wGEKVOl28YUC9kZUL5HAxUNUDA+B9eH3a7s6HNlH78r8/d8qsWTYI4DRg39E3L2zn7WAD8dT8riMiqvejlmIW5bnM1UvlIeTkBu0h7/Y3t8jr/DHaLAbbk1ipsnjX6vGMOWs5ca9Jr79eh1Hv1LAHtN0bZMuIC0sjlF2KIeQa5HlvjXKodDT2h/ZzQOa0EZFfn+hZQRTnCc2Co589ihiwDAAAgAElEQVRQz0AWv1jgYvHodoMaUup1U5JBPTrPZOpSAarIez3PogOwTDtaFsszbKx0I8bVdfK692BTV94HfgKSi8tlOGyqYq1FJe5INctRz1U9HwRQtZyod9Qb6B/+NyTztP/qI9BHoI9AH4E+An0E+gh8G4FvgGrrgVqsj1MxEpEGUP8RSGVXSeryFbfffAWo5u+wrA34AguBb4JLBTxlbgPb8lgtxWr/kwux5b82w4mEjfqo2YP+H6dX5VVrgQBKKwFZrvXkd0mDzYrRjkKIEQncg7SlY20DQLxeIxm+sbRxpsQKAMyIqRd1T1Mxk4DdLUCg2Jr1Qr0yxWRQ44YR0loHhMgbzVRTqmMBBJAjAhpdi2YHX1hf2L7Ui90tldIpjIBI5MF2Z9X2sMCGzNTImd1M9a4NfvS7y1FhTwu8h+0kGQ6Tln6s1F5KGksyK2aRqwUo41hhrPV516sqBhrTTC66gGobLIWScyxgINkX40g7G52j2OT5TMY0E2pkxeDKDfi73+91xy+PfFVvzz9LoqhYeiogbTbycE5qJ1OSds80kvnUpy61aPDl03uzZzj0YqazNZ50R89fG3iK/Or++uFL9/Zcibr/phZVABZgWudzd09tL9eZ+aToACjIs8tQCBhoZrBAqF2dYbFhVAF3AIjg0VwLb5e+rJDKBmfE19ejWE6Bi5ni8OKYaxw58KnqUz+dFmXJLPI6TXqyuva0FiGIDvPTIlNdVK4wwI4erI0RTV1n7qD08mzsJMx+GEiOiTzZtbTaDiDFl0fJmLKW8fj6kxyV4+acDFypt9RnAarTcfq0oih9dyJ5KaSdx80ljXyYc/J6Buwr9Z0+P43Thw3byGIEbZgCNMFiAC+uQVhG90Itw50mA3bUeUyU1HcJm2q2VseFWawxWGPhOlButgDjP745kBmUJP6qTf3Ljx+7xdUiklrXjFKPLuAkd9sxf1v6G0BqR2WmvWMWNplYY2jEOTewyiROSQIANM7Vjqc+HAAZsP4YpwLmvg+Y7/qHyZmvJ9eP/fD//mydS51TY/7XsKp6baWLgJOvt2sLZLDCMldy92vipQtmoCq34wV1q3VvWGaubxjsxSrCXD9PHP2UVfAXTCmcJyAzS4AFVOn3qt9HesZyDlcCs4BgzJPCLaONyXOGfd3iMsxdqHtMBRg+3vnDjcAq1ksX2o5vgGoWPHrAmnu8/+oj0Eegj0AfgT4CfQT+eQS+4UwaoGzg9IlZfWJIfwtWix5y4uFUnlTF36lfSi1qAC9pJrIv2Ez2TSKE/BYnX1boTW9VRRM8Gf8Ap5HrOl3ElVZJ8typUNq4ADrPHq5sQDLRq7jVsj3y3RkgktYyV7SqEdBUIoeDL4COZPpmjZBN/Ript1KCNZPkFPBLbSOAYns2Vc2pnGa1b2rfYDfWYjRGav1ibKQauYkY1dl8EpAoV86QMJLHCYjuTLfTygKGybWCOhe1jwA0jsQojgWyRjj+CggCVKnJY3tcd20GBRAVYnItnBJQjKIA4+S4Br7U7wE8BYinGsdaMl3YSLe3gF10rRoy3wAyDKNSgyaWCUdgQDmI1OAo7CmusYDtB41jqM8BLJD4TmWduqt6xjFj0N/Pno26F98dddPt7e724mt3e/nFKWjWJ1rnTi1zCOCv7URqtCH2eGKgenF+3p1/kWsw56hjIn8dzXa6/eev1Kak6y4Wm91/fjrpzlR7CHtKDSoLAGtqJw1+WNwQDKH/rC6GogAsNcPJOcAQlpjUIAuGaKT4uAUNrLfiaGugAiVeCDDLmprWAaAMsI1BU7FpJjAFumYCdQBVGGa2U/ec7teTzG7PeI5X0ttWnmhg2ECNtmGeAIxZuEhZb2okDUbrfm0+3JEGswATKbDHB6Ou75FBdGqfAdRBrvmBQRTHbxJbXvP51k+DLMXleH9Dcz0AGdD88QvgxoMVeMuCEftwy13mj0nIMLC+5AahbkgUoArIcp1qiEMDqjp3A3IWjahLl7Sc+3ldzDLnwMIFbYpgoPV2xsATpOo93dfVGmhdH6HxP8iBeq72UDcXy+4nAdVr3eMg5ztWJzSPpNLWQpQAI1S0mMhNDYj9pg2Q4kN7KDOhGqPOObLiQDHmihdwuDaec9q1gKJVukjMGbuNkzhHXgecZtGAIPM316jJzwNwv2FqGaKl0gGmjiNqjZITA1jNTmugmCvZNdtjF2uqw1LbjSvwUu7YMK0spPGssHu17kFitdQz7molkyVLdnmeRklSVbHx9gVQo7pwIJ56TLOwhUkdzOy1QOfKhb5Z9AOI5oozb3U9PSmYellkY/vLBx3b1auM68pANcsZMWpK3So/PSNrNvU/+gj0Eegj0Eegj0AfgT4Cj+lUyxBIFirJ+rvkoSUR7f2WnrYEI2zDY4ZsZjKGTE3uWxVu2mtqXYGs+Uxa1WBvxFf2CICI6ExQzuzDo6mSEiV6qcJ+kvoAWABkJEKWNeobRpF9j2WWNB/JUEns5ya9TpTULlVjeuf2DjkarRbcf5XaVyVpe5O5PicGgWEq75rvyZBHbM1SNW+3SoQXagUBqwIrNxbANPM6VcWW6jdJeMn0GQPumEMB0YmALokpyaSBp95z2xZYrwKrACO7d5p4BYAIAInN5RwHSrhhyxgjiT955FSyVnrDwjTR0/BeCTMM72CgSGFaIyC+RU9YgTdkf9ln3D05bwA1QJn63YkANyZVhnRKojEaAuzAtG7B+gJwMVmCwdNx9gQItqWjRFI831YPzle7qil9rrEsu/OTt2ZMndi7xjMAmESblhkGK0rGpzJKmu7sd6cnX7rLS2rWYKB1zfXZye5RNz84lsx3ozsTwP3x/Qe1pqE+V0CVhY9iJ7HYWsvlF9tkQOeDgoeh0gPg02AyNZ2euZj4cN5mlAFunF/OM71UYeYYa4sPbDXLImHCcswsq5DEc4VhH18dC+zj+qyXr2667v1XgYJHlq5uB44HsPuGUY3OtcCoARoIVnOGQZYMFuBK7CwfrzpQX0PtHxAHWIExy3lE3sxiEiy7030DhpxPu6vMdnNvPOIBzodrIjMlGUMd7NIiJsCSmtszLe4w7juBN8AsO4u8t8AwMwrQZQMhjt7+zpjXLKQAeiTZZgzNLdghB4R6vGGX2QevsyD0yJh67HrXdd2aQ8QeoAc7z/GQ8uv3P77Zl3PxSLWpYlT/qgUTyfRhRTkREd+6n/VccIso3be4den+3zQwYz/m3CPHJi58jJ+eRGGbPYcMuAHI/GySXl4vRjWbR0RQ8c0uSiHh3SNFZ8552ckOwwbt7NsguJjaWpCIoZQWDGQGt9JiDeC8sbyrG6kMcEPGcIp+qwLg9FK9k2yb2vn2RF7eqTr0jrrVWBoBIgMaGZyUInrQ4e4L7wwo5WUv87FIo/dV1GCGdCG2NIAzhm7NnGlpGTfzgoWdpprheQ2bei0O9dIeAOwYGybqUx/cIzs9qcOwtv+e+KX+q49AH4E+An0E+gj0Eegj8BiBSj9b9hqm87+vblcWZ76I1I20uoHaBjjZprGq7TWBB2eAWcfPZ9o6PGOIeVKSlhhxbIov3dyQw6vQHIlSkpx716SmDjHOt0jWAKp8kXy1+iiSwaGAy3hr3M3V0oRFe+SqgK+rheq0SPj0GZKpKyVgdGvlC/nvLk6xgBNl7LASk91JN6BOVRnq4gy2lLo4GJK47locp2x4CwYUmS0MpsCr3V9hRmdy3iShVosJ9+pUgm7Gxi6figZsKswb24oJtQOw9g94hIUZCqjGGTjSaCIBw4HrL66suG1i4GSn4zJjMhAVSJ0P5gaIllSrQDbHB3zFeAjGbyagCoPc6imp6aW2bSKwG2kpCM1ZukHrtkD5jhpTTob6eyKTpb1h9+L7l+q1Ou3Ovr5XonwZSTL6W8CNPrpSMo3RVZJx7WPv0L1pv37+pNZCujjIt8sNef/4WTfdO1DyvNGdKDn/6f3H1DyqNhX5L6n2nc77QUk1abQxk84LIIssmGsA+EDCSczM98OSFjsK7IAtnmJ8xbIJ9YcFNhtQBXxQ58y1NDjlfw30unaQmt2N7odnAqxiwjHZubrd6D58yf44ZytxkYZqLJFSRvrM/9kwycCX7Qrc2RwqjB2jXgKGsgu37eEcMA4CLC0FuLz/Ao02vwH4mfwD/uVezt2ZDfn/OBTnd38xTv0Fg7s3Vz9V1dwyfM7v9HzdfT6PQzb9bWuX3jegGFzsFkiu7cTgCcYeWjhg2soBWqwUk9oOaSYcAFho2bJz6x8i1YXldI/Von1dt2oJr4CW61lxvwb8BjBy3H97qcWSnXF3LROlH3/6IlAHa5p+viyXub5YH9gArOq9DUlphxUvR6PmnhckaqDNpdoxMyiOaZQfNx5e7kVX4erzlkVXkHLtY9QV1MriVGpyKUPwfVCPWC8e8Emkv0i8uS/rPepT7zRWFscwlnI/Zj3D7mWOtFA9aupaE4d7sciLMwFQwK/2Z5ZV7sCLOylAzHQzOpYJVe6gp0Y6V6v3LCZHel93vOcp3VPjDYzrOL6+6FZUtyx21NWp3FuuNde1VXnBLa7CLDh4PtfCkI5DveqZ9i4v4np6Mwac4+MkHHDa/rvQZkf/s49AH4E+An0E+gj0Eegj8PcR+A1QbUCTjZJcPQHNgM8nEPuY1jmxeWJVkygnRWN/7TOpbYrjb9tvA8glr3OqSHpJzSg/gbUBuAiBzbAAtpz10//PvqBhc+p4aXOzZUOPsUAjSSE5NOzkUswfafEKJqAkblbxIZVDhCzQhNHQJkwItVa46U7jVAtTSz2pW6DA0MKQahy0mdkU8MFIqclKGaOBJhJjgV4MYoZiSY0wYEFwxuW4AF4YPjGiAFWzkERc71t2pzgN6dkqqa1lvpyntgE7GnYIUI0kbR7YTAmJrAApYFdAdaBzofWEZX5bOj7sY8kQDWa0E+SvANMRAK+ScMYyEZAcC6ze2yxFYwGc6e+xXI5nkojOppJWSwo8nd53u0e73f6zZ5Ih3sjF95NBCDG35JMY2700yT4s8+7hkdttnJ+e6FoAqlkIyPntH7/oRru7Tog/qebwb3L9xQ3YNZE2h8FASQsBZa5lHGE5MO6/WfDg1ExawqDCQtZihvvX6gMTxXOi69XqCtkWhtiz2Yl/rrWBqnWuqQ92BTOyUX1gLID6+kixELPKJbsRU/fuBNlqAU8Sd1NzdXu1nSNfBswxJw3Ycp/cYfoT2ONYpadoBgQYYfHCZkkwoLl0AXwG4aVN8K2LG28Y4KZasJEP86aBQ6OWgOj6tZNyvXtxmPgR+8vrtZx/BZQ0zxlLg7j8dC9e7oFib13XqRhTg5o+n3ELNvAiZOy0zpNxNMddwFvCm+p0CompU6bVi9CQxxIlKvcfoBRQLAAGQw9uK2BHjer+bCSgetX9+S8ftFgi51oMs7j+bm2js8Q4iW4uYh8HAr1UXebcMzfz7GDO5LiR6Lbfa17UQoJRMtcpNHJdo7DOfASpb2N8E/fEIxclgfBihZ9ZoN6wybVO5/0hIwacIvd1fTznYZMlMaei72lRk7ZWmsd6bSXJ71r1t9TRw7DeC6je3F4rZizDMZ8BwTGxQu2BEoFj3mGkxr3nK8DSnbavZ99Mi4VjLf7wmVuxrq3GGLaVmnJKLK5V489iGZ/2Z/UP5hbJLwuJnCPPW7qv0hk70t//Taszh7j/6iPQR6CPQB+BPgJ9BP7FI1CZ9BNgDNfT5FhJ1vLF720lPPWnSafDrqYe1ev5lWQ3x+CWBrItCT/9MKkpJIVKyxsD2g3ROkqMSNT4BGxqqpliAuJjKPl0Om+mKi7AYWIRG6dpAukYv++KJcDk5S5ZfSc/Fb9HZRVwlZ8gWBx5Z2JSt5QQ20kYKSnJmADkRAnwWsVgSOvca1VgkvpMt4QUOEHOu0mNm1p8bMGukThylhgpidHltDA+4TXkvK6vM5sKQE2f1JguySVTQBD5caSFSSBpv0MLHEDwyhJaxQppH+evxBe34RHteHSOKzNNSsSROruoUmALllHBXG0qedcxYZbRoq4VDMuEAf3aFnBugEOvVzF3UwFVGGjXrmm41LEC4jFZmgmcAlYnYlTnO7pOisfB8+fdzu5Od3byTgnyVSX8bkbihJvrCLgYT+fd3sGBQOqpJJqXrr+FVb+TPBSQtyfH38F8LsDy0P385aJ7f3ruyjqkvWy3Vt3xyr8j1WYugW9grHgvPR0zS6u3LPPFNZ9hwWGFka66l2oDDpZGE5bMMgMQrj8zGvbw0XjJIc3r2v6FgCrMKjWqSwGht5/0U7jeAM59gQvotLsHgBc0ZNBYpGEBmcBKQJlls74dAZPBL2Ffv9ljLQL4PACcBq3eyNfZAMjHMXZ9BLXZa76Ii1k5bc0aykudT8Cwul3e3ncf1KKGOlXXYBISz+uA1PyNRDrAnvlXm4WltVy3IcDEgWsCOKWPbnoC53lAPfWGJKjEDUY6NZtZ0+EacXwWeyy91RsL3QfCYo8S4T++PlCfXzGqZ5fdX/70TkwiLZponqL5oWMY4Gr7iT431iTcYuECKTH3MI8zDLb8yMvTJCQosatg+PRTd5sLwnWpgBQ1ajkyp2uGX59NyPzlhYl6nuZ4ecJxnjHv8tqVn4FedLNhE87JWigQSA3TSv2s/hZA5XtNETd70QHXer4sMRy7DSt7p+DcLsVmrgQuG3vtU4FtB6jqmWvaFoVCoKW6TFf5BJfSHZpVYoEPAK2fFCs9BLxMBvuq+4zTPpOb7wXeAHWm3OvoWtgnxko8X+MvgFETsl9G/Fug2qJUwep/9BHoI9BHoI9AH4E+An0EvokAqWylVSQNMVB6YjwbMCWxcUpV77d2M2Hc8plvgSrbsr9vvyM3Sz0qBkG2SHFSnRR8pv/HozOJYThOtqsE0sdpwDTANZV4rv4yA0n1KvuivmqihIrV/KVYxvDEm9XrL9mi2Q/9nFLLOtCxSeqo+ZO81UQi45qJhRRQpKTq4VKyX7kHD2jdYqYwtWqbep+ME+YT1tQSQpgtsl+ybZvKBCjBjAGIWquYBzNigC6BbAE+GGCSYcAqbK1lvwKH9GldIgUEAJEvaxtqW3EbHqmxqV1pkUlyDmaTBDJhNDiuxkIrCoN/S4u1nepN79zbktLdRNqtawB/Nf7Im/We2MqRKUDGAyMpJlaXnxrVXVq0yKBotj3tXv3wWmYu53Ly/fSYsKflB9c5LNNse1ffO93Xk882WNoEOJMw63xWun6HL19LSj3pFgIDf3r3pTsVqwqTGqff9Ey1uRGfYuZaXhvn33tLUnWkYh29EMAJgkt0bC8IlJw5bXoC/jAbsuFNsfwpx0yNKwsFIe9LG8B74DJt/+JQ7sVacxmozhJg9evnBzGrVZOq11zXWdJPgh/gVXdE7S/gDzBd5jZIgBmvBs2dyO/qTuN5DzD3UJiZltTiwMu8D9jMvuKEm7rPgKRN14EGeLFQwpdBefB4WFAd7Pm+gLeuK3PoVmCSmttbtXMxA6oAGijDpGLURFi1f8ZkZ17Lw6PBYP7a/KnqNxmxWT1eF2IEYzUFRLaBWY2MFmYdBnzFqkaNHyYRWTD7XAmw0lrGLtL8rQD9uxjVF5LoX2lh489/+uA2Ncxd1yOzP2KF/F+fm0lKu4nRGDJiA0vme668F4jyIHsEmUwcx1vfj31WkUI7jpGymxEtMGmQ2hYUcstU3FmEyDzx59o2Bdb9w9eC+mOch+n3Km4SUynYXYC1QCsuwGsB1VwAxrHR3Z6JOb3EQAogqWt2LWXD7YWfFSzccXY8RzjG7f2tBLk3fhZy1wMmgZJX+sddOnxgqY6nAe+z5BEjt/aP5yrzlTY1Xy3uvXFsmF8wtWZRNTTcgWFWKclQtar2LLcxR5IHa+pTa/nFz+7M3/Cv31DLtV3/o49AH4E+An0E+gj0EfhXjUAhSqe5yZacejTH3shNn5KHtk3bvsl6AxazLb830Mort/obAKl6zWI/W1qSFJsEnP1Qz5q0MNWFpEoTS4BJYmkaHyonjFXSI/7F9ZSkCsEwzr9s10aOJC2jaqv3yGFjLDIVOKIKC5aAWs+h6lFnqiuVe4iTYdx4AQNjSWnvxTKBGixnrXo5g10YT22DhBb2zb1VBVrt4kvyB+DT/pGSWkIq9nIk9pRM33Vv7AP5L+ZGtL1xuiYPWyS/SqJTF6jNlWjbQZiaTX1TazrQNsh+MXLCsRYDJNeoEkWNEcZlQxm7mTBixU88n2DAAAfF9iQxxUAp8lj2zz6nm6phFUBkoDB3Y6TGGA3pc9vzjW5H4GYwEojR95vvxaruzLvP79+rtclt3GaLHSOW7G9H9ae4g36RkZKZSsA8LCJIREZWh69eKRij7kqJ/4+/fu4uJWVkRw8A76pDBaBbfuqxA4iQVIuhBzwYZAIKYUwD3s1G2Vo4ctX2WQAdPUTt7Au40/l51nEN9Qt9S4lpDJcKJBbTShxfHASoGoAqXkh/KR1kv5taCHDd4hNt6nHxxUvM3gFgxVg2EmC/p62o6zR7xzXUPlz3CgCFLdUHLNnkegB+mf2u86zzBriWrJTjcB6WnsKM+3g5x8fjAY6QGWsHRzv0yk2NKQD545k6X6rtDtfQoJG7VOcVz7CMg4ULRrriYNQvAqoMmDivmD4RBr5dr8rizuM9zLUDiDVqMwtS/C+ut4kB+2p9S6nXXXAPFijjJ66/L/fEqAqo/ulPn7oLrRb4kuqz8ua2+oHrPxDAHANiZfKEkZElwSXvblJqX4YCql5csdyW17J95PGRk/uZUufq2uMG2byT1OGiWoB+dHsePpNVEO8vQutcc9f1euGLRQHazwjmiRn1MXQydwKfd+qXajCtBauHusddw3qhxRybRdFTVezo1XV3rXY07JlnEFd8KlM5nlmL9bWfhi4H4L6glZf+aS/anudtqlJZ8OOJipiXqlUGwjOM+YNB21IM+I3kvdS8Mi8wTjpxr1R608LUppEYsPhe31rCqfik72r++6I+zr5KbRGUo8Vwqf/qI9BHoI9AH4E+An0E+ghUWmYhaSVNbbW79T/NenlWugNgk2ab5qmEI3xltuM9to3naAO5aujhxCTv8026RMICgLW/qj8T2TBAFVkvrr9zMaOYE1HhZJ/flK85USTZA5wGFPOPBIuRp9uq/VT1M7+R9CUVAwymJst1qdq/P62kez6fifGbRFJHf08zIhiLCHiSaCuBRFroHoy0xyhwB31jh1BIVElxh2I5SZbZgcEEYFf1mUhJSfhgNZOiJpQAH9rU0C4GeeQN7W0w/ZF82KkkybVOAOYVcnMtlmyAXNcHxDBG+616VSTEhg+AkyAVy4wByakvi9EQgBG2maTSbWu4YiT4sGTU4zJmxH+AZUyHiC+A2En2vepTu257G4aZmsuH7vhoqt6qr9XP8rI7/XxiR1enympvYsZb5zff2+1ubm66s9MLMcWKk755jxrPoWpTj1+9UIudoVrSrLq/vP1oR9p7j1tsKvWpYnSg/8xIE4tiSwGyltMa0CHfxsE0yyAOhVuhpI7arLPiPRFTDdDyRfB1AuwLoCKn1U8T4r5KdZsgjTYAibz3mUD6ttr1GChqow9iIC9uqm4UF+d2i5h9YxyR6PK1NmAM4Pc8BnTq/3jX7LLmVhnXBsx6HuKsCnsXptVMcAFXxmCZMkdiPBy/WLtHx2Hj8WxjEGPm/glL78kk65BeLkxJjVO4r/sssOptDIwLqGr/d9UDFuU2c4req4DXZpYUjjKsJSDWtaAAbNjICmczGzKLKDlqQHvuWZsLmTXlfDF5ijswjt0AVYP9IMXudy92u9eHUzGql92Pf/ncnamnqK+TNhppp8wwYrahoA3k+j0Q0NvMhw3jiK0XDRwWB9rXJL1n2Sbg2S1x9D/PgqpXfTRM8uJZxZIT4R7x5ixGce4N/eYZ4Zv+8VjsW/ch4LlMlei3vMaC2UHRwpTaYgFKGXVjXb0wINkvzKtVGKpRXcj5l76rLPys1CeaGlJGMVXPZAZInIGBLN7BgDI+ngB+RvjZSVMxOFVKGHD31X6oe+fupxacZyngHEMl/mlsPJc/PXztTgUyo2/hKa7rpNdvDTz5Fsh+ZFMbUOU5xbM7hnssaIrz9af7rz4CfQT6CPQR6CPQR6CPQKWM40rBUy/6tMLN243tbPWkToW/SSa+BZlOo5z85KuBXn5H0ktikgQ2zTiSqDyJ6xos4Jj0VxWABNQ54SOZh02MLyVHgm0c4e6r7ZD50tcxjexJokjykmganDglDRM31mcYB7Wv7DndWnNW22NVZklOC9vH/qj/xCjpXuYyC7WE8FZVP0dPTRXAZluce4uq2tBnxgKqtE1BPgpzwRimciCmt6FxC9+weQBkkmSzoZijUKen5E8mKIDQmYAqRkicNz1EJ2I46QIBONjgoKbPIhN2DSZutnptRI0qMljAT9XRUs+IqQoDQAqI2VKzotrAuVTjpF3FFlJj5MgkkbBQ9J3lDLycUQJZthutFSsJud2uRl7NMpX67odn3c7RvHv/6zvLFbG7Iq5buPTSckeuPRdnSmkFGMyEA5B1XldinOaHh93zl88EVAdynL2V4y/GTPRXhZ1Wkgxg5pzbwoYb2fJ3kuMN1dHlZzHLjNoANJctYFAsEY7A+mMsBh12MOZAkYACWHA7DlOrGVryzZCjATBhNju1c9mUWy4sbe6YT6f0Uw24AIwEqAL+jW78twlWM578njpY10J6ASFghvpOtceMs63+ttS2UnmDXcWKfwqTPwtbzbWh562l0BzVQLsWijim2dTMcTOUBRxdV1mv7aju+Nk+1yTbnF2rn+ppc9jNnGWRwnXiJSEG6DPGJSynNsEkjDF6XMynYj79ZKh5n/pO5nRAM595eGxXEhDanIMNxgDmNiCLYzaq4IDv1H+/Odrpvn8+V53mTffXv550JydXfsp4ngPMPbDUqA9gVAUCqV3lunv5DbbfzwhsYAUAACAASURBVJeC8BUbS3oduwKMdgdm7hTAr56mvsq++QvYmkrPvOKrCGkzsVyRmFrxnOSeywYG6IBUmFQY7lJbWHWBM3Y5hVv+r3OmLzOLZhw3de/a5ELQ8Ew1oNQH6+/rxY2Y1Us/j7mXOSwjoxoVqyMAai2V2Q8ANYrnSbTu3i/y4Sz3oOzg8ym/KLG0nxdXYlaRAsd3XQysri3tbC7s+guTynPTRRj+mRnHF89hfAjwK+B95MFu0tR/9RHoI9BHoI9AH4E+An0EHAFlDbSO5ytr4Um7Y8YT/oC0jwTC6bq+w3y23wMFmvSNpIb6VT7TeuQZVtZ33stnYn5TB6/LwX4BRlO9S91hpIEkSDCRI9UjAnRJiiJWpYWNmDqZ7PA+yTG9RUnC2ANMaRIywJK2J/HV3ni9cIQTOHJKRjURS4kMGMA4mYh7HQtgCc1cnyrpul2oJlRS2JEEhQVuLGWExfMewXVKegXYBnILHk0EzIQyFtTIav/bmzJsEoPI+di0CIQDowferFiAgGAnvTcYFlI4ZdjUzjL+kYAqAIS2NbSnfAAk6x/unmbcqLHVcedDyZe1a+JHuxGYWtqywIS4PtDMY1yIwwoFWFDLugWAo2b2XmelIGHw5No0xqRNV6otXcucaaja1JGk0VNJn4f6zETnerA/6X7491fd1aWMVgRIN1zsCwignnZuEH365TROsgAaZL061o0S7oMXL7qDZ0eqnd1SfeRF9/OHrwaQAHSE2sAJfqcNDcsLBqyuV9V5GKRW/S4zyU7GLDZwasRa6bBjJVCF+zCgHqdfxyFyZyfpilWku5EMD0rm3IAdE8V9S7WffUll91Snazmx/v54KhOiq7SJMTDN7RPgB3AziwcoZlD1pmd9wGxMdxRfZK/FwHmRw4CnZOLIk7n+ta1BCqBLrwOeLesu8Ok2QTDjPmaO8chWmikM2DOzp6+xrufLI1jmjOlK5jwYKi1VrwqgMlxhnL7Xo5XgELxncOVtuJkCRTCYyiJNgJTF+gbsmYMG/gaFzA9UCqWn0N9mLwH2nDn1u7pmZpkxVjLg98F8soc70+4Pr3a6tdq4/Kz2NO8+nAWoMj79YA4zDwxUVec5FNCjjtlR9dgB+rknWp9TR8CycX4hapn7XiAiZCwiNEdhU6R8AxAj3w3UY36lpZDj4uVA3nDQPScsQUZerH9cN4zHDPa9vfZIz1x6MBNnbbDQAg8sqg2XALCW9msxTGwqhkrra0Cs6oBVurCQ/H6xpvaUOwdnbJksuT3NjbqbAgpxC1D7LdWl0oomvXgzcWFSeVYw1Dw/c73a2JH38uX+rJgtaRuEwPx9q2t5ISkwda90XwWoRkkTSW/+e8KxoqbJFyZL6bfaf/UR6CPQR6CPQB+BPgJ9BFoEQErOLqtCT68DIJFjJWFKWkoikQTrCbAmHXt6re0S9pTXG0PL6+a1KjHh/cZh5tUm/Y3EGAgy1RZx0G2mS0jTcKLkC9Y09Xnl9uvemqzNA1bxmJTzJ4kY4NWJFpxJjmrg6Pci+UUajBOmW9pIIgerJiTQzVTXRaKGsQsGLVA7ANXRTEBVqGBAixOSeCWbSIPjcZs+k8h/N7dh6DABCsM7EQNIC5pHcAGiAWzqewjjKImjWVb+tvkJbrJiGpQwIueFcQ23ge3U2E6cGxoDTsQkpfdlTrQtTe62DInYLyyUmUQzqAIjAGViSuKu4691gsTL7BFx1zGmYj5d44nGGtBAwgyLRfwUmxV/bImlET4EyI1wAtZ+Z3Ighsg9eDbrnr/a7T6+faeEmfpkba5t5ju7kimuu4vzSxsfcQxY53t96FZjeS4zpvn+njnYnz+cdu++nFvei5My3syF83T9YFIBp1CNYfyfTIIAdkmGWx9V5ImPRkow3AAW1wTHKdeLDhpHEV2PfXIZOCY/uC9T00vcDIsLmO7J8RiwahCoIH0S+3hxCbCueyYkm4EsnjtIesOgFrgEGNfdlbvIfFsYRu4KM3qwWoBUamUDDEeam+x6pevja8unijHlYhnXck769jpIMXvcN+zXdaQFEL1Yw+B8L627V0dcRy673LYxVDq5lwMwu3sCEI1xNSAGBTJuAF/dXyGGNwxUkak+1ncWIHbdMh8IPrbklTsa5hJnWs97MYcNs+B0DduICRNsKotDrc/phgYx16LQf7zZJSDdh3dn3S8/nzom1GTSIoinGyw0gHAiWeyWtttkEiiI3LuAX+4NgukhMTTiVkZaZsLrn69YXcsmnfZJgJ7N8tpOKlfTcW810pGzIp9tDLuJVwAv17tqXVP7bkhvNPzAogX71oa4+a6Q+hKbMm9irO4nK1fy1aX6o1JrDZt6cuMSheWdfqrXKaFHonspY6N0jtazUot7m1IrsAiFD4DvfysYVN6gbVK8keejgTT/tPOBt+dJq0UjgKnZVP3TohQA90xOwF90JOpeVeWsvQJAOacwzbnwPC8x1eN5xPu95LeC0//oI9BHoI9AH4E+An0EvokAqW5ljaTRaQMSoEpiEZfG4mKcgD2xqZVpPu6sJbOwpkk+H7NRS7wa0LXQzu8lWWl1c+woKWFSRmBB2thwTH6f6x+J99DANIDVlVUl+42gDgDGKv9dN8Fox3sVwLAxkUCnQCls7BiWTyCPcdyqnotseyLAOJHzrmV7xRJFfymGDtMiOf7CoALIYB03V4CUGCiRprk+UoZIAM57EdUxssk5jXWsscAxjCkgcyj21v61JeN1HakyZtcaYlIDIwX0FR4bDyT5LRkxjqAWK2uIvD4ZqA0PdWz6B/sJ4zsVUKbGlaTf5bAk0QBbGztl0QCg5yo1m7yUgZPGuDNOjBvTQ465sksqSEnnZIAXeSyGQzCMxIZvmF/a+7z53aE+f612NV8MvGnpM1ZPm6tLmbmQeBNAHQM34weNCR/Sl7//wTWstzrvH3/53J1fqdZQdb2AbOS/BlieDbT5CcNqCy1Amt1nU1eKgy8zKmxepKXEBUkv4JW5xZgBJ4BIA1vLZtMr1cwafyfEARMGagF+6kSkz8gYSvW5h7tpT8N8OTl76L5ewMy1ec6OOVpMqwCbhi4GsvlqxKAnlRFSyWcNVGKsFFOhjJNFFPtPAcQ0rlZz6nMw3oyEONAzILWE0T5e5mIWKsxKcp0f5bkyiJL0d5cuUXodvPT2870kwAInbOf7MmNOnWJkrDD9HrdBWo4N0GVhAZDteQMwLpySavE6vn4CPtPr9ul62Vwrp+3rB2OLMgDASnsaA3LmgsYBc/7/fLfXjfT+x0+X3U8/nWSnsJtIfnN4ATgtdwio0lt1E7BbgN2KCsu69XqB+jD5uU+aZDvnS6Bz/gbbGYrBYjNkCnsaR21YWbYL2Iw8P3JtgW8AuqdK5jXMLt8xecq8s5rE9ad60iELrv6qPAM4Hn1nzUTTtka9VP28UW3r+Se1dRITuxKIxOmX5wgg8urhwj/d2InnjM5bTxCNLBw09xOtaniWAUUDVNEv1H2mbdIELCZvl2JOL+0YHPpbsFhewHId1j7UZVVba1HKILUB1TzXczyevcTlW+WNQ95/9RHoI9BHoI9AH4E+An0EHAFlDnAOySLD18WJMSltpJsBr0779Vd7rT5eiecTKG2vN0dHEthmwtRS9IBhalcjQuSLfbcaJaf0+icQZtiRdjX8I8mZ4QasBDk9VgXuXMfIyALihjCZWv2/uQ8TTFpL1SuJ/aJMRGBQ97bkESxgtxAbea86O1fNAqJIHpHwwfrpbyTAoxkGPQEJGANtansnXEhIBcQIG/ufitGEVeLY1GuRUFLzuaX9WFaMpJAou4Y1NbiG6khuxWa61ynHIUkF0JpNjWSYWk8DJ2rltM+x5LuubSwmBLA7m066sQC1W65oTDAkxCVtcQLcYV6ccMMWAlKV8CKBnaiOFpkwybuZVifkAsFKej0fBjgP83Jmw7bih4yWhYGBxk89q1vYzAfd4fF2d642NOLWuvG2lhN0bldXNwZ5nl+wforBCjmvFgfe/O6HbrQtMCsm6M+/nMhgSWMWq42e9U7soatdYYClecYIKuZIig3srGJgYyHmkjYLWIu0lJ92W0biW8CaMQY0BgBme+YbtwNxTs2nz5naRJhVcnvFK269cjyeb3bHe091m4DUL+cwa7ljPNx6yIRMzFgCYAK8/BXc5h8BdbwP0IO9DsCLU3GAJ/Lb1Hsy8GCaMMMcM2DK5+3zynJPG5ANgqyHLrDFbvjT3zJTEjF5JPDNSBnfp7O1zikD9O49Z1JHmmNFOt1AaFtk4v07fd5ViwapkcSyFz9pzBLnvGE0WVTgPQApvYDj6h3g2qS/rvXUh6lTZQB2fQbc6fz+7eVOd6R78kwS/T//9ZNatOi5AFKmHtmHSw3oRGAPM6UNUH4BdY7LfjZ0XO7NugC+1g6zQbQvfuqLmWceTEl8+RvAmt4zAZa83y4+TzjGgeqiJNgG3mXoxJzDJCptnLjnuRgsINS4kQPTqsZgl3syEmE/H8zGAlTFX56qVQyAVo/nq4sr3T+XdkrnzuU6YJx2K1DJ4h7XidmObRLSeSyWYo4kflPSXWbAGEkwy4B6ZvgZq39+3jCHNcRrMacnalID8KXCFXMm6lKvdNQL/eOv1Kc6ijWDmqeBI6VX4xOQr8e7pf7uf/QR6CPQR6CPQB+BPgL/6hFQdqDeIk4fmzSrhaSW9Q0oSVZ4H+dJEotvjZJ+G0ISDuS9U38m6SowoxK+AsMx0WhJcBiN7DciwrCtfCET1eq7c7/8A7CSRCFdpe407RTEjDrduu92BLgwWrpZ02w+LAUytQhFw+CSlMIaYHDkZN61agHr6YVIXaPOG5Mj0WgAy7WkuJRdmhkBHM0iKTZogrHTWGBFk4Ip4TNDWiI6kk/tV1VhZoFXuO9Sz0pLGIMsRVnHm+MObBZR57IpVlisaVs4IHneAjgxSoCvjmvpMoBWxxlKXjyTdnM0wXhIyaiMmLbsAJtEkHTTvCHAxrWWAokGRwKpYlNHAqmWn1IDpyQYILKQ4/AK4xYjn9QLewlBY50KqEbaGVkxbWA3VevI+Ofqbfmg+J9fnnc7+l0qZUsZNwCnJOpEWAsAC207FkB9/ealpsxYvVNXak2jOlbV3drBWN9rDXitMQLeUrcZALaBGZMBQECcmTCNZ+BesgXwfOb6B9bQNjBwwenUo2aBwTOfuuFMN8t/R1q/SXpdMlozpQG0/D9djI72aNfDvh86GRlb/hvCOjFJ7WlYNEs+Pd0j431M4DmZdgfCQJZE1tittg2wcKg9Vx7BqOuZWZAIiGdHAHLXphqoQr9qDAXK7o2S9TcSWhY8+ESBYWS3sKkvDp6eBhdqT/NZ6s2AyoA7fvX4AYuAf0B1nU9AeLaPxDc/3U+3QLKXCAp0ui4a6Woxx8HpxI4xA+74HTYfxjFGYwyD6WwVgOTJK437zfGs+35HEnjVaf5JjOrZ2VVqvEv+69mmY07196jAXO64jJFzGDCWOnYDiu2u8dUy05nzZ9zRoXgkbYYZkIYBZ9zsn2sFkI/TdsBvky7n2efyA4FngCq7Mtvqtjhhpe+R/wNidQ86NrDZmEqBSOtrKfXB4stVd38TmTStbuilen535kUqjkRtKmxp06vYdVpPIvbCswqoythc71zPKHpMT7QsGI9fmPX0X7VPgEyUAKbicj0K2NRLMbiCyN31hkCq2NsnVU1inStXcn3//fcLk9nmt/8dejzN/pc+An0E+gj0Eegj0EfgXywCcCLJmP4uSXhKKFJHFCCbtIzfv2VVfxux1oMVoAoAzZq+69C8KYxa2t9kX3y1fZof0usxVGrANU0mYGUjZAz3FcOnNFWITM+SSP2EldxWigVXDDO4JKmtpKhxZ2MBHPcPVfI1VI9OpLGMJzI3pKkYE1VfUoMRHVuJ8YP6qbr2bSZgdhiHYCekMItKJg3KDXQ1TuS3lpVGpgq7yW9Nuis0ZKnwSACThN0+mPRZ1Wsktsh33RZCDAoJJue6BWDjWhQwI3m15JnxikmdyEwJoIjBEc6woJIwOWHp7GYsIEdtq9vwKDZAZ2SwoAzy8aXAKYG28yd9G2HEtKuAfYAc7DA1uABWAWvTffq4ppKlt2YwdR2mg+7q5tpuxJvaB68NBKKbK+y9WNaVAO7+0V73/MVR9zAadR8ENn5RjeqaukKNk3pWUCYsqg14DNQs+vUcopTWTr9E2CwyMWy9VsNyO0U2gA3MTG0n48zCgrFTAQ/XgdJuCMDFJ4vNNKuZK+25JkzdHUkqi/kQr5zLJfeTWtS4RjWbeJ8cn0WD5vLr1/m/oK3MaQO0Vj8K0Mss/1Y6zjaArdYL1vsDqDIuM8TEN4yt61Jr3Hat5VoSuwJaBK0UuR4Nv4MBJzLHenEUWTRf9IVF0mwlbbGgYF8zoOzWJwoACzjjnAxUvb+AdeS/uPa6Lpa4+54EgNWThN8Zn82JEnMz9gaDYfRRR7hOVfcfbCTXvklqOfKe+h//h2qjHyR//fGXL91HGSoBVG1gZeYyst4pUuGVpKbaTwA8ABoFRq5KHIizSJVHU9jpMNTMvcZIM766kJxTyekt3TWbGh1HgGomgz9fbKv312Tn2myFiy/3GeUGyHvB45YulxyYu1+/u22NLsb/y96bd0dyHNmegSU3AAXUxiKrSIqkSLX6zMz3/x4z58zr16JISuJSrL0Ke2Yigbm/e80zITYldr8n9R9DTzCZW4SHu4VHlF2/18xQTrTrknYXJ9RZlSpEY75W7eG53p+cnwynqxPxmyzWKRRCNqTUjIE/iZI8AVlGzNwzgGYOEcrA4or+CLVgSZAFQYIL2MP3U0exBqDCqAJSkfuS/Zfaqarmql+Q9DYw3Y4Sm+bfgJyXn3+0BYC/8XP/ulugW6BboFugW6Bb4FdhAVxL3MRyIBKXFC8NZ4E4Ih4BSnG5cMEa8/m3Vr/ZspWfsbit2mT/uPtt5RyoGRCckjWJYcKRgUmMoJdjBqwmpjTbZOU/ST1wxAQCxaI2B/EQeXCBWeLocMJIpMT+5mvF0hKTCjC0c+kkJnHZ5mprWzK3PVFM1De1UwrIIcfLKclYdHQB1a2j1Ac14IM1IiMnTjEAk5aEzESAGsQaLOiP5EBm2vQZBpXjw2IAjMk63GqejgXaiDcd6/tLxdbhvBNrSd+xiq1EchY702pb3jYS5BEsLRl5YYrNeEnSjHxZfbKDutL7kiADq2FT6QNtY1q+W5itgbHSeZdjnGqrAR4wvlOVzTlTAifA3J76SKwpYMJlXxiP5LMsGZjdA+AzgwR+d6n1KiBNaDAxjdfabzUbDe9/8HB4ILB6LcD+p1dvlMRH2UL1nnI0BiSMGjvqnGwR5wtzXTLX1CStuQlY5xhy5AGlgEiAPrN0F9muZcvFyCZ4N5JZ9tcbMueO1WcDfI8gGXUz8cPEugQM505T9aFqqVLmhseZ2KyXyvzLtiEwGbXe28ScoIiL/Z1WUGjr+qquKBZSHBOdxE2ANBi1AFziW53zuFjjugT0/aiVINIrfYdh92iwDUezzdJfS9kNVAPCrjWHr4oZZB9K4mCv9+8jAc8+wjvDGwFVapf6fOk7FgIAUiL6AihRBnC9eoi5HzB+gzYdy/mYC4RiygDYgFZsg0TY1yzXD0CO+VxA19mxWfjRMeifcJoe7d4kizA3NVdJ7PX7Dw6HiZjEv4iN/+47ZYzmuM6iC8iFnRVQ5Rqaz5VQKSVpuCcwqJxuwHuVYwGowX4aWGYcMWyh07pj5nxmkShAN3azeHq98JN54InBuOo+w7zkC2tOtMBl+S+KA77FPthPkt4r1AxkoaY2qjKPY+LIfjUmTWiY1itt52y/moNLKRLmAuwXKk+zVPiBcv86I6/tDROq71BhoMiw2Q1BkV9n8cvcqY6fhEksquli9SWQfwHOBULnYlPZDjkzd7w3N8kkDIS91msyvnOyfu7fh3b/r6RRHnHsl+1vvy/T9ZdugW6BboFugW6BboFfpQUKqOKI4K41INgkWYDNAI3ArJQYiEPRVsMbyG0OWZyy1l4gRNjKDSDGTUQOHHY1QDUQM45KjpcHiZhSygCpZ1ioPMyK6TezMHK3AlsTrwrbF5CB3JaaoZEfksIIvlbwytl2YQZ5EBuH0xYYnqQ0M4Gyyf7MZWV2JVMlGG11KkmqMhxdixm8gYyG1aL2pp33KwElkiKRzZbfGB5MFr8FrARAshtJiBQ5K3QAg7mj2MsDSZa3AD6ADnnfeyoz45hOgQKaApjioPKcyNHEsbwqwLZDFmLAmYDqxJLisDmwawYwAAqIYuwIoAc48bVhRvoMaiMu8gpG1UBKQMCJZ7BuzjdAdE8JnHCszeqRQVdjgGUFIMJGOiqW2q/MggqgxLIjZf+F9aW0jlN04SurDNCnnz0eDrUosNS2//7DW0loBYIZXyjh1ONEQk1ML0w4AKzKhkBYGagC4g02NR61z3mA6YWJZc4Qc5rPxUK2eETmUZWyId52ioQbu8AmW+MKmE3MtllsZqZOJaD7kRYqRAr75JxfXA/PVEu11VsNgKkrh1NvSW/YWwCPQSTxtsVWG/zVVWJGU5+t3C22lcuhxaIaIBqY1vIR51nvd0h0ZYAaIMw2nnaZpr6ivOQEaBFI5pgmX/V3pQ0xCXLmAyfXJtPu1vDynZLziC3OX65SQDX9M/eo/TkWb3z1WMoLAM01BNhLTGXpMopFzhFspTqWGD/KsdjiBfaZo2bSqS1c4MwLBcUI6zvkwDC8v//gYLiref9MbOrXX71UHzP/GCQsIkB/BBurEi+7Oo5rwnpEnI7cwwKuy+CcL4NCkGfOvzcD8Nu2xbw2XMWAGGtbCCF21/aou54R6IYpdawwLCumJFkZ5WbchrZXPywjlvwd8E4/KVPja87xrZH4GmZWqRpCZOn/tTIAz9+J3ZSSYanrGJbzXECyLdZRQ5XFNIAo1/SZfmtwkhAGrluHMHBfZfGp7scuScN5UAyrC4AVsAUEv1G8aiqzitl1pt8We/pTxrSB0nZEFh+VKM7WTcjH5t+W9u/O7UXOmKg/ugW6BboFugW6BboFfh0WwM23Nx2HIZkYkwQDANcy+OJARL67SYDRAGoDlredkjCiceuL9TMzGqAbPhC4aN6j3PO2os6+kQunP8SqJunHFpJcMxZ2Lw2wUhgmvYYBiPsI+IKLobyLtrOcr8HnANU9MXPhDJDkplg9jGM4jsTB8utEpV7GR3sCqjoSjIkcRktCoZ+oYSiA63hVgTCc4pHQF8mGrwUMAX/EZJpfxAkWGDDLB5KSh7qLzFfMKQBxW9Srpb0CqjCxgFQYVlivHWqhClQDqCgP46yfRi1hc7a1HQDXzJmOOyX5k7YdC9jBgJmlg3VDGmsmB8BLWY6kVHFZDfqkfrTkSomTK+mlYydJMkRyqTDezcZ8R/6nEXJlxiE21YDfQBUfn33YRn0khpT+qG8LnZelth0fTIYvvnii2Nqps//+z2/fDMcXWnQAPDreVzJHgFYBA5juVvvUElSAkmOBA8xH6h+AmfPB8TlVBmpsx3gBcQCoihe0XJZ+6/sx2YE9PkAhwCQsU2pqBlYlPhRm8UZZclkUCEgUiTU8VTmXlqXXEKyYVCMywKGOaRDW8GqxiYZHyHGZy5QAMfiuY5VPXxep7dDGk1InLEbQHyTZOZA5Kw++gUHAT+wAu0tM7c0VIDmgj/5xvtnxUEmi7qv0Dg/m00upaN+ccD6R4HJs5gV3g8wCFgxa3KxrwAo4NZE/fbBkt4CqYWH1y+dl3U9dg5rXgFGrGzhfnBcbTSBafaP+rS0E4PV3AXhse6Fr8tNHe8NHquP7+uXp8O///ny4UF1VFi1sA7U9YlEFgKptt82whklt/B59i5xW77w6kDsG0v1mDI4LiHQCMy+WIKenT22u+Szld46LXWHHc/oTX+pnQDdDZdHCWZSrLqulxrDrqBmQ6bI38baKrfX1yTHVz+WZWE1obdowGNdmkv2uzvIbjCq2Jysv2XmJ6WdmJLVawOip7vOnAplMsSzYZe4QCsAdGJUKcmiHR9QCIHeMaylTzMTq3ANRj9WGYLH+qJuq+GC3BNBsC56NPW3/nvCZO/dBTQcY2CxXbvIU2GL1eW3BnIv+6BboFugW6BboFugW+FVYQN6AaUFDMxyD4j302YK4euA2N6ejsanNeWie5waoAnpJpsQWACE7fGspWHhQwFLaJDNv2sgaOs/Gq/A9QDWsKkmVKKnAn2MPcQQtQQOywpxlbZ72YE5hTQNR27j0veNFE++Z3/k5ziS+qdf0i7UlKc/e0cGwS3FJLEVcpmNEYfjURyR51fa2GFbavZGs0CBF4GkHWbExqUDZlSR3MKEwl/jfck5xHmFVRwKrSH7N8AA8tM10qpquAC6BmZ2rlNcBuBHzB2XlLsKaknUYlAIGwCZIfcWuTgxUtT99BNPCthbrCFjkS5xV2xBHGRBXwYmu5+j6lgGoAHnbTCARu0VsW2fJjK36Kwkvx1jdKI5O7bkMjtneArFNxgtIBOCrX3N1++je/vAvXzwedmfj4a2c8S8l3VwgrQbcqj2iYhMLmTNpRpVxNYRhoJ7as07TYgABOG7zMlPYUc0AdeyEjNv9cxeTFbh+azGsjfVMkqZIVv0ogMX2798lqRIsrWaxgOqPb8TwgR1gGyt+NNsX+GIMZrprlgMOYQf1fSTOsarPC6fXMuCcI8t5bdI1D+jvAlTzG+WCnIAoUzpgVU8Tw9UntnO2Z4CxSwWlL8RyMo79qbIZ382+jOPdmWJvjzMfwhbTn/BfzOGWrMvJf0q+m3I8uZYBS3zvu0XNCbfjRQA2YTEiHWaumVn2PtgsigDetpI1BsrMSaTHdcuhZM2jo/Hw+aPZcCo28cuvXw1vX4tFZAO3owUi+opclkUeMZWUrRlhNzO/KW/UysZwaburoU4zXmcbzjzyqocaaJmB28TwDPXCRjGnx3jkxwAAIABJREFUBrvYLVJsS54r9tSv3HfoXgHXNrlcmso2K0aWkAKD/VzzyHyvxAy7nizbwr7q2lmcqmYqzKsWehZ8VtmtCzGmxJQ6/pRFKf2xlEAW4BOBSqJNCZ2gIyw9eEHMi3yayyw5aAxT1VzNUmAYfC/q6Z6AiPhya67aqZSpgZk1vGUyebvM6AZYc9/PzMEuKj1lGT/tEtNKor72b0tjXOuai4H7o1ugW6BboFugW6Bb4FdmAXkMYwR2HnaAo9fXcev12pyL5kA00NfA5G1guXEqENtKOOt28sRdadl/E5vVWFMnHsEjrvX02L85M/SDdlrcqqGIWwMyccSFVvSRpSmi0wDSWX71x3cuY8N28jwt8NUOsCzsZ8krYM3uU5x15HG8J/GSHX2hnv2jO8N4X44asY9wrNrfUkZKXRCfClCEkTNzqp7LqaQ0BqwppW+QzZqLvpZLKOdw6vIviYcjoZFL1Ai4AS5hTJHDUmOVjMMzSWynSvRkpx+nFtCE00y8GsyO9oNJBbiZORZiA3TRJkwh8Zp8RmY4IoESdUs5G3J2zUo6k24Ez3jmtOc4QdgdXrUfTjClJ5w4SQ7ruBxZd0m/O7mPjrs7QZpL7U85y7YlCCiMr5lUvHezuzrT2IqYWY350aPD4bNPHmk9Ynd4qkRKf36qjKEFyjnPLnNiNhU2NEDALK6PC0ObMkEG5QVevfwAwOGcr8EoMasBpGHaABsBqs76Klt5pjYqEgYasMkxau4YgHjgYc3ev6eEMwKqHGcuKe0zAVVhoAATp4VF+sqRAthdj9QAOkjV8YoGQowzYM6MFRJSvYekh7ktzJf96mGmN2II998AHWDXjovtiQ/m+gLh0A+bJaV+zLDyLHmy55c2G4khfiSgSgkfPp8qedgzZTNeLDh2wFaYvgBK98/vcxE5TrO1GQS6Pg/ubd0yXMLFj4ByS4PpphnYQB7+4xrNLmoMu5iJBGTnuI2xPZhtC6geKNnZcviL5OPf/6B5RHwn14lOgoEqR9N328sFVYic6dep5BxDnrhQLxaYJeX8FbgGnHlRIQtJZtXpD4tmvDeqb8tt6ZeH6hPXBh25shcHuOZ8HfMF5y0nJ7g2DKtlvgWyKT8DUPXc1PxBJryCcW0JqEi0JEp/pVh2MgLPBVgvzxaKI5cUV3WjneY5V5CTKwFAk/iIElrUWxVDasVEaqTWkpDHwf2Tb7gn5qxHA5PFF2lvJAWmEM47A2IWHTnpSXjFImWbsbnDt8R6mUttWVF6BH0GrJb0em3BMl9/6RboFugW6BboFugW+FVaQK7PBNdTg78dC9TAZRx6g5tyuMo9tNtTLmj9GlckD1wbpL/79Qp7CoABCNNSq5l6+5jNqds4dmFSVTMDsLP+OWA1W8WxoUX4U/qU7JQAWTGV1BoFfuCQ4jgZhEQyHNlxZHwwpTiRHMOOu5xvWBVA3HgyHfbv7jsDLwwnwGUpZ/hKT7ICb00AQABOkjJpn0psAks6UWrYdWkO+orDjEwXmwJMihGlFusu8Zuq7+LSN+ol5WL2x3vrpC70eyGpXwAgcYByGrUtQJB9nCGYccGkCgwDTAGQlp9uJ1Mo/jhsWjLjtkUIOb6wQziOgPA1C5WMni2xC7YjO/H4JnVWLbUG4CmWlMy7CntVuZ2QTdgBgJzYP8BkHH5AKmOFUb2SVHhLNV8/enJv+Pije8NKoP+b5yfKnHvuPtJZ2DSS6Fxx/gHpgGte9RwRS1rsJIDbNjBwBWAWC2b/P+9TcgaGGUBajLCxc9zysezvBMCAc8CRBoH82PGXBSxJ6hMsAYIZhkcq5XIwS38ul9uS/iKVBMQGxNXoDRD5zscqQOKstwCR6is2C65J8iQyNEfSG8BGeRb/CstqABVX3+8tk82V5fjnYlrZPlgxbThjcn3nUqX8WEiigUim13sCqlOdS84DctznAuCnF7C7UTFwjYT9LPa2QDasqiXCNEu/WAIrxpb2DXCc2Zb9bUnPFwNU9uW92nIW3LoNcEy2a9l3W8KlQrcGkEiLscEnKlNzR0b78ceT4as/v/I1ChjlDkfWabehhaRdAbyRxrXj+0LNTU5AG4/NFXichYqUkOEm4SRINaeyIFELGWVH5k8WFjLv8sh5cgwpaog6J170UJs+XcwDFhH0uV2DqDNcw5jvYIL1uyW3AHDmC4ex8XR3vVDpGfURALtQHdmLE5WLOT81mE0pJ1hSsaDXRJUGdi4FMmFckQOj1Mj8QOaboIrErwNSSZOkEjYCvZk/CQPARkh+yfh74gRLirX3Ul8CA5IvIJMskuOEfuTfDvrP5yRgamEhZbD+0i3QLdAt0C3QLdAt0C2A/0T0VtEhzWstFztebFbIE7Ma17t5uPHNGmsa0MlaernUegVowojiYN3OAsnxqOnXgGoxXHG967TQLuCTMjcNnCZZDM4QjlP6gROWNXw7QTh9fLs9UTmKXbGqKkZfYJatkK463srIV05ssZep1YjDpm2UlIUjOhaUki93VOpGklMALbGPsF+wpjB0gE2kx47xwpGk3qEczLFAKkmYGrsL+DWJVECLTq7EdFD6gfoYJFWaCOnhJDIISuyQTRddKyCb+qlOEIMzi51hM2FjpS0GXJDQiEyeiVkl8y+1RMNCGrwVGwNgHZXU1ecFBqyS8jTH16webuS1HNP4wUlSJDYVBxlgaGmu0QhWlxMsEAcbN3ECpJwLwJjjVh3Lq/GKvroGqKrfN8pCtCug+tmnD4f3Hx8q0/K2ZL9vhhNlLYX/XsrRh+VkcK4yQquAZSejYtEB08AgFkOqz45rNfCLNBon3omSPG/VNxYDAPCcecCL2mP/HR2HZEucm5Rz0TF5b5Yps28NDg28Ap4eHkm6vJd+zcXw/fAqiYZSiqTApJsNO1mnwMA9yW/0ZQOqtMg+vBqw5dwAns1fMR4zeGHunBgM0G2wHkY12wYU+1wGB0WfYHS04bA8TAPuWMd7FFi+e6hY1b2K/dZ3r8SoviZOldSxtI+cXQ2A3WA/zdoWuM5xwv47oZnbL9ZVHUpyrhy7JS4Kjs52uQ4lTmXC+G6QwRjeAQyZC8U6+vzSpsrNEMP6/v3p8PhgNLx+cTb8UfJfWEXA6EjXNayqe0Z5F4FVEivxG+fEHGLQZa5R98eHz/QGKDorc4CrJe3+JfPCr7XI0c5Tw6huJ6sFa6lu7qgB7MTPegGtzsN6nL7/6K5J8HNZMIysAJ/Aa+5xAcNXkvkCaFdXEvlqzJ5T6u/FKwlyzxX5TRC5HmeLU11XCIGTuOlK9x9iVAGRsXburdGZJANwnXG9S4I0+sf23JP4dLx1MbwV2J2rVa4KaS7omdvLWkgmNSAWYMrihWPkff8HoHIfv53fwF3rj26BboFugW6BboFugW4BXAgom0atNJCIe5XkGnHZbtdNjQx3E8vKdoo18nYwTnFUNjX0kOjSPs5VnMVwK43SaWchjl+cU/4AuGIUnfqIdLVxbJ21V/TdpUvUwxYAElNTldbJyEv5ejzH/RsBzHV7SEi1PexbMbJOlqQ4KQMfgRUcYCR3rilKLU0wpCS4u/vIcvVc6juAj1hUQKLrtJLkRY6yE8oI4BrWwNYI4O6SEhaGC6miwXRJYcuxdUyn+nRtdjCgcspYLdeF0QOQ0V8BRNgp4y32SUwiwJTxGqzp/S4sJeakLZ6cKc6w5cDuiNsErJm5xaEtmamdSdATjqSBof5K7khcKHGoXiaA6eOV2qY4/+CIioucUG5HY+bYJJ2hbQAznSAJ1Eo2vVZfYE93RNnt3ZkNv/30veFIks1jZSv98ru3LolCrlFKXTp21IQ49ovcl/47OVPJeJ0aqgFmwCvA3NR45lXLzgpwICMxiwspUVNASv0fC2CHYWf/xIXiosPu0Tb7eE6qXeeiqsbvH24Nd/czW5cCBj8qmRKA1Yw5bRXQaUA1BColigAYJMXRFwZ5XBnZr11xVoViXiO/LADx8DKRMZuSZqkckWXnXCWyk2W/voLSppPzes4EtLpTgOACfJR/cYIkt+mT7t/J+ntfYLV15qVK1Lw8Vh+MJwqUaWGCPrp0DXCkDuRkR7TInKvFDOY9AJ755SnlTtSCC93yOAt0kTXYktbYKKeyQd0AMMCuMw/Demt/1LQLMYl3VDLq0wezYX5yOXwjoPr69Zmv/10BVZhVLxTQAYG9bfVl15lzk9rNiml/aosCBVLLcMa5BUodn87iAGej7Gebm7XN9ePvs56xlvCaTb41GthOLjmz5DTuZF/sn4Nx/S0udC8D0Ko9x5KbNc3Yea5k/yWsK/c/SZrnFL+teX/5SmVj3p26XBYS4OPFse6bunPqPfcjztzc75PdN3H+uQUkZjogml/gQ2H6iUuFiUUSvJJk+K3iXE8s201JG5baopdJwiWPxO1ZLK5nkuWRhonFykLx7nN/dAt0C3QLdAt0C3QLdAvctgDeUXn1eGGJKYqcFse9saet3IBdoHI2cEGa99ZYNBwukjLxjNfL5zCncUriSodTWHvO/q68OrvdPEngQQ0/saroSs1wwQwGnCUFCKl2gHEUpkmpGXqAM0bzgFqc6JnBrmSkisfCRQKI4FBN1NYMKavRZAAXzrv/BF6IQXUCJWXR5T0MByNwUiI5f2RQXaFNFcii97v7Ar1i/PR/yWBhX8Uc4qQ5rk5ONSVXSqbZJLsAYoWh5pgwtgAX2tWRqFcKmE5kF+wRQA2mNYmvcFwZF3VQZzsC5WSsheEFVIJQzQhWHC54EaBGDVWGi9SVmFE72AEPSYBDRlVZVk6o/XEcfeqXEv8KSLX3jYOe5Qb/H9AH8wuoF1B1Vl1iA/X7rsCUa0XiFgvwUYIGNnWkeqr3HxwMv/nkoaXVT98oCc73J1nOYEY6g21YamSLzqysV1hW7E/8rUFpUVdmkpnN7KJjNIY0NGGAGpJgxxhjS4A+7bEt6wkcx+egARSSrcaBp62WydVAtrDI/Ttbw9FB9iEL7Y9iVOeLsMg+P4AjrGXwXDv5MwsNAJFcivyU+qKeibEqeAq2W20wJ6JTiJQW+wCMkCunBBES4WIgCwwjrc21xsY1qLJDYiqxS/oQ4BuARvt7YvgfKP7WslztL6wzPBerSgmbmJvxkGQLma5AosCTe+eEWQGuLIxYgaC+GxTpIKkVi+w3IDyZhOvcOOssgLcYUwPb9VQzmxuMSbwmpYMSw2nlg9q81HU4Voe/+GB/mOrzn/70avjh+2MvJo0BqsxFEpxRckmgFuvsIIstsGqlQNmpyYzbskGYbiZXY3YDaB1/nVPoR5Nz2/L+ga02tichU2OcnQ3YUmOAf27BXLeZC5EpI2uGLXVcaz24rmgHZhjg71hys/OyugrNXum5FAsLKL48Ec8pSTDbL5T06Hj1zgt8nELizmFULyXZ9Z3f5yrMP/PDr/7LPZvkS+yLcJgdWCxE1QJIDcPKPZYlwNxTiIDNXav9e5F7S+4E/KZJ1ZnUW7Onv+0W6BboFugW6BboFvipBW4BVdwIAFCc7DwCVDfS4AIP3uY2y8p2TRqcbcKs0l5LngRQDYv6H6XGG3cPTpHjxklMbdfUUY3XStoknCdiUXnySP7eifYc29nEgXILcsQRutEb0ioRDYXsjT33tP2+QPAUEGy3NTI1w7qSzBp0KtaUWFTAEXJE2AczijBz+KB4z5L6GliqxMpkV30hXlSMKn1o8WYwkE5WpP2d9IbP1msGlOH07kr6m4IUepJUScDWDr31zCRMIrOr+kKpF8whc3IMJMJTAVW3AWOqWNecxoqx4yybTQWcpd4oJLSz/zJuwEM5/a7NCoAIerHFW1ZlFggsBeZ/MKOUoKFtg8kcdwzqMw6SnZDmCvAjp3bOaHVgpb5vw7oKyL//+Gh48uG9YSoK70/PLoZvflRMHQCLKUMZGY1lBevHR7OpOo8CvgB+J1OqMQaERmYK3nHJGQAcgLyAUGZ0A28BZABXYl2RzFrSqd8NwzmvZjkZXzHTIc/WmI9zD5t6V2AVM2KuH2BU57DtMT+gbZ2cCWaqgOI2MdBGgTXv1XYkr5yz9JP2FmRf1itgr8XK+kqjL2YsA1xdT5W40WrPcZIFocz02R65mmk/2wUcLZ2UKON2DVC9TgRUH6qeKiwttj+fI2sWUBG5Z/ZXnQvWTemZheXOWd5CssxenCsDOY7nX2oBwjGsMYSXuvQ/5p+tXICtyZ4Ze7MflVhcM1WguNUSdnZp7cf3xJBy5E/e2xse6Hr94du3w59V6ogyLxP1caKOcK6hX2Eg6X+yAKeGc5GkG6kyY/ScSf+8iMHiAn23zYzoPCHMetsuAd00BpAPGZu5SJ+jUEibji3luNYM16IGnfJvuf6sdqC2rIF19YXfjOCj5miAdnkxd6gC+zqGXpl/rxSr6vcqoUUZrbfztwk10DFPV6cuXcO90qyzpf1erXMXYVC9qOdesrhw5TRMF3pyrZOAidqpJFAK5xp5MfOIBULOsmPcPRsCeD02A2WSLsHC3v43pAbYX7oFugW6BboFugW6BboFygJ2yTfAdAMY/xp4lmNrt3BSK+WtXE0crqIQ6j2fWWGnICPMKB54S6bEa3lr7sRtZrYB3MjDQHFKDeTXRLA12TFHLKRmNzt1Vl2HtPJWkqE27I5FawaqqQJLIhE+j4cDbdNkuamemXHacbWTLV5XmXsnKp0CAISFoNYqDp2tBrhDikqpDzluYxIgjfaGaw15W1lwcf6SIVQtE6cJY4ufaF8RUAX41Eg03LFQwVRAdbGid2pXYAFp8ByZIkyFkCXbNamnJakq2OpMncSmAtSEYADKU4FF10uFocP3NK6Uo64241gD+mDhIv1sGWdxMN0fQEiVwLETWjG4sDRmxhiHkZMapnwO7KRY3ZGSOCHXbXI/x8lOYFGxnWYB4GWi2F2xqYDQDz+6Ozz8QIGeGvvX378Ta4ecO8wmfi+AM2wsIEEzSSzqVNtGUpuFC8CQ2S1mAZJjo8nGmEY+3OJRzeiYLQIogpuxXY5j+3kGAAp9AJ83s7TeL0xpY9kAdUcHKuUi+S+mADs8hVGFcJKtsXmSJ7WrC9tldhF6y8EcPcs2ZuoS84lC0vvouWQBhL4CquibXh23SmIoLU4YpFbtVOfAghXkM+1hnmCSdcKfXa9uAPjCQib7tNGgJ4mvZPqtcd4/UIEpSu+wvebC09dJqBRJcq53wBfMJh9ZvDC759qwG1Dv8jIwhJ53AX1OMmRwxkJOGH06m8UCjNRKT7WSNwDU1Dl1cjKzwNnPDCwx4+7LlQD2bPhE8t/jZ8fDH7957cRCU5In1aKBWUy142RfsP5mOTXDygztDNN4Mv/WIhZgnPnId44tpqttFq5vHQVU2Yd+Zjb7MqHfzFSfmLJ72Tr3iNjUewJqUW8AUmGhkUJjeF++kQRzP/H16EUmgUJJhG90kTVATBzrSjp6EkpBKwNYj4+Ph4sVNUu3hotr1VdVjKiBJgshnmGZANwDuAtx/+SqWEjq677rM4t9gHUSKJHnl6lcxcEK8CaB3VLbGtT6+mVJEdjL3hyfeFVe1yszOXZ/dAt0C3QLdAt0C3QLdAvcskBDoD9jlPYTry0LMMwmjCcPnI0GQJuThffG+4CIG4lut8VdJqMjrhgr6Xn/18C2SdtSFiey44AG8nKG6S1HquBE2//2ACIDHquHAkP6g00dC+CNRdEBYecUsC+W0PUCC7QwGkNgkgTpvRMDkZ1XDr1llUiABVahxJaOnyNjKP6fWhUYI7ESjuk29UsF1gx6BNAAsa7XqUZGgDaXgwkwJWarlZtwhtugrzh+yHOVeGgF4ND2M1hl7bukzETRdYmpUySvStjAJlIHFfA3GWn0AqqAdrZoMW9gERIuWWEJ42NGsoCb2k1CKDmlOOj8GYgHkNMnnw0cbtirAm12bu2zCzipHiy2cEmUOr0G8bLbtUCV43/Fhgr5G6CPJaf+7LOHw13Jfy9kv68Un/rm1JUbPR4QluNTE5hrYMwCQTL30h/DyMwK41q2LxsCLmtsqStajJjjXDNHAUtsn1I2YVQNCAHxBRTNyvp8BIw7/LAADeCMhEOPJJENEEEeK55I7CNOfSTXGIdjGWEEIAPY3OeAXxuXV4MXteO4VQBnPjtZkfsQ8Mt3zlxsxhJb1dXmy67YU5g/M+K0kyfzeLu+w8Ym99pltz6/TU4+DHckaT7aD9uHrPnZm9VwfB6WkM+JEQ28SvbiMMiW93K+GKfZ3hp3zSLHKltuWwD+J3egNXtpgEP9YUrjsE/VUgVACdCHTcz1QXwwCcw4/h3J73/3RGVqTiUl//LFcPz2fJgASAF39Fb/7cKkuvua99rXU6xYymQGT5Imx3C734BFwLbeEYPMcWs7n8oWjOr5QWMNtIeRNFvOMWvRhONaOcDCAiZmLpR9GBQs6hXj8apAgV1bjJPG4lLmq0Ep9xPAOvclwC1zgO9oQ+D0WiVrAMwA1XNl1D6+OLPcVxVWrd5Yksm35jVQGpXEqkIkCKhg9sG6JtrU2Nxs6pnK21CWZsOWJl8AC4CU8SKWNUm2tNhmmMq2SH5R1rDIGTVMf3QLdAt0C3QLdAt0C3QL/C0L/MRN/Olm/AxINOTR/2E3eQLrWFfH2YAh5RVXK/KvJvENE0rcKI5J4ip5BoDaxdX/nc/VzxJeup1AiwBeFcsoZjXbxq2PQxyoghsFAEZwLAbULK4Svei4M70/ElgGqCK7net4MISz7Vlktsh5zRLgvKZ0CQDLLAH4wsBEAOkAmlROm/SPV5S4QG4rcEbM6JV0idcCliRTMuAhAy9gQrGdZmBhZpEEayhXJC6BDanew7IGcmkU+h9yX2JnSRaE70pf+WMri4INbAIgcEjJWmypMU+Bb2JQ99SvibIes50tTR1UwHKxrpYbqx+WJWuQyInpb+IHkTYXR+IAW85CEueYMcMeTVoLf03NUwAgQFIxkzuUnlEn6aJtIaCKPa/1nEsODWjlTN85nA6ff/7+sK/XV8pU+s0PYntggThTBRrt/yPZ1L5mcPUFmW45VhPxGtgjg2VeIKF2/GeSPuHEk2Cosdoua2OKGVDDODYlaVqtV9uoZnFiWjMzDY4bUNVb4kcPBeQ+uA+Yzzl88S6sIw/LKDnHxcjl2+BSugAQzSzeMGwBHPlceDogzOCnoHkBXS88MEfcHnHTJen1FZ2xsw0LEy67w/wymweYIqGUca3t1KC867da8noz7Ksu6XtHdDQs6iuN7Y0y/xoYCqwBIK0sUEddD1bH8TEdmp7zz9PyXexR7CkLPY7BpD/NHgbxdDtgnKdl8zxJKDSnBA3ANEDqWvMrdsqcvBCQNcDXjmOpBj7/8M5wqEF/I6D64uk711PdBagyH/Schpr2dev0Y+wKmPX9BCDa2MvoLGwfy3GznREr10BJlR3uWyc4oA+QeQvIsyjlluh3FrVoK3M3LG1bNPA1prhUwCoT0VCZRSidYLOrAFFYalppgFvtWJLMvcxyYWJY04cbJVhaiuYnK/Dp64vh8vh8OF9dSPRLoilz+j4P2JXMvcStMmLuA/ySHMFOrWZ2le+JUz331tlnpba4OwFTp7rXRvqbk0tsK5GtZP0FsibT71+tkPg89ke3QLdAt0C3QLdAt0C3wE8t8DeAKl/jZ7TSM04/o28CPMMzxeHKKwk5woa274CJmygv2pPM1plinWIHl0evKfK+yRQcyCZ3U68AT9rFldzTvipT42QzJEhihT+ZaJKrEqcWhhdnM2xioAz8r+S4xKI6qVMkbYa+ktnSXzN9YhUMkZwROFJXxgVoHBNrKo/7Sk6p6xcqWQ7OKMBwvCcQplfYC+0McjDYhL4CwLruIbGh+hK21WpcOY8kHsK0JCgyOJTDaauSuVf7UZpmipzX4zJStmMcNlgWE0CpBKwepRlb9dPlaXSsA8WrzgRUYX3M1jjDEACdvlMPNqBucS3pHkBVIDoxkOoH8Z+cX31OfC3sasrVGCS4D5TEqVhR4lZ9nGLu5FCT/9PVekB3ZKaVXSS+HBYsAGBPfb73UImUPn0wTAVkf3h5MfwoJ5ozaP8cMEYMsAebMiyw2uGdiF2txEmMB/fZjBR257SFLaaGbpu17p+p0ABHY95AEo29gCPb0N8CLABuZ4wGKFeMJwdpABkcckdg7vED5ktc7xdKOHQm1tEAHTyMjNeTtCWqyqk0ye6FjAA540c9yZkD6Ez4Yq5BgzovEATM1VRY28Hlc9w/kA/bAmh8YRRQrdJE2hfJryXMXqRg8SMsa67iAkwGUlZjq9yLribRy5yT04uVMv+uhnMB8Tkd1bxwzCdzvGKVTRxzjXrw+k8JnpKASa1re8A9QCeQux0zzGjkwLzGwoBgM8qwgeoA2YXNFLJtMcOWFBdwBgASh8neHyuL9If3psMPf3kz/EnZf68lix0bmROrqjFhWicMa1nAsQPyYY6P1D7J5OhQMG3Fm/K7p2QWEsxqFouZeFUj/8h76wI14POqSO0LmESyC5PraybMqhcRvJqg/xyXqn6wgaeCzqGUCB6rAGeQfF3b2N+gm4xKjFE2IwGTQDgLSADr+fnlMJcN5kqudHGsUjICrwsxogBqktLRPiWnUmQGhjWLU7CtBEqc+xfZTjetc5W3eadv4EixEVBVRW7cz21rP1gUJAEcy4QJ82B5MIuVGKWFjHiXnzz+xj9HP7dp/65boFugW6BboFugW+D/9xb4O55BGIBwfSCASHI3j/Kq/AVAAXAJnEmpgrCsuHVsByO6H6BgoAq7mmLvm23atuwLQI6sOO3iAM2qtTBVYRiTjRgWNQMRSJBztivwlGhH9tRvMKJqEwAbKJzPZocaGwzbBkSDJWK0ckJHZKfVE78b5+/qkrIWsJqAEQFVsYG7BwK8clYhV64d8xkHlgRMjicjBg7ffCpZsuJWt6+q/xqiM+Wa3YIJpL4pfQzw3ibxUILxFI8GcIsMz1wCb6kCAAAgAElEQVRUFc10qhIzYDooMlZtQzbjmUD4VPGy5sbUsW2xrjil1FNNLGckwABPHk7qBABUHwDJnOd1xloBH7fjJDg40yRUisTXsZzomIshoc/Ug93SOKyN1udrMsHKqb5CBq3EVOOpzods8+iDw+GJYlSx1TdPT4e3p8SviXPhEAZzYeUsWQXUqS2kyWaSPdxWNob+FdgBfrKvfgOMA3AD7hMT2FhGLyDYjMT0YtvMYMdIYk+14SRL7En8XlHrlrMaOwTM7SuG84P7nK90+oWkv2eXWYhwRCKAAnBTQDeyUi6JHIM4YUAgGW3BOE6cVLHDYbcBPel7JJ10L8s/UYoDduk//SqmboXN6QNMXC6/zOgALC/fGPClVmz0xgWI2Kako+z78FDKAyn9waWA02evV8O7M111urQ5L65bqzYXlrVWtmNsr51hPB1Pyp0A2ayJSGJPuUbpKwCNRaJi6bGo2jRhaRwG4AaACTDBwhIjWgsmSFlpr8XwMo05lusb6+/hXdXnfbQ3HKuO6FdfvhzOBc5mAEOy/3IuOMeKU4Wx9zRt9uQYZmo3S2ytJq/PY9nRp9DnlFI5m/tWrKux1iAYR7I5334W0OYwlmsA6gNufR2zD2DWyaE4P7nmUWtY2s04mpwapYLZW9mHBQH6onsGmYJXkvxulSoDoHpxJlbzXOcO1YLuY7DJC9VddbmaLUlyTQnrOtV90xyqFrYoYwNw5Sm9g+1C3eY3KkoDQG1lynLPZ5ZpMbIWGfk939F/WNQm9W32shXd5l//G5BLpD+6BboFugW6BboFugW6Bf6TS9gAy4CZPFscKUAR2KfMK3ZJLvwMcGlAF3eLeqjEqpYzZocV4+OCtZgltgc4sS/AM/Jd3JxUF6UmqoAU8lYD0YUEZ8oSa65OUFWMa0AebVN6Aecw7Ckxn+xL8iGgYOtZeFSkgEoC5Oy/sBgAxpRYGUmmCmgDtDh7JnFjlctyV+CPJEs7qt24RWwm8WcVN0fGX8q0mEFlBHLyd5URd4Q0mHErMQygbixQR89gKsh061IkJStE4kuGU2calcNJfVJMb6BKnJoYXBjHBelQ2Y8+E/tJv7S9S9sAGHByAY4VV4qT66y4WJsYPYAOzFBZ2+VvApVtTZ8n/OnGWjr7MOgnvDig1elV1OFdjY84WKFKA2eACeBhpbFvibocCajuKJnStpIpPfnk7vD+B3eUSfZ6+PLbk+EUpghwYtAOXQXoTBwm6yQjMbUzJ5+qGVhgtIEAuu8SNXSX3fU75UpYcDBhyZwAk7Ed46/jAGYbuMUoLsFjBTvxsLjiNZc9fuJaqXUZQLWnKfrBvTCqNPJKtUZP5JO7RAeAsoCpXXOD77ymNmrmxkqByGbyPCnJTJtFEgDO0sxhJNnOOJ2TxIZBc0AFxqipYVl5zS2fXMVZO1Ny2cuASX8jM3AB6oDEsNSb9sJaJu6RZFGHymzs4+vzU+JULwQIdR1gZxY8AIwk/PIxWRwo2TbHI/lR67JBm8eia4F4a50PxuelElPILA7kynStVBjSoNtKuJS+8t1KCcdIrrRoyaa0+xKgqmRCMLKH+6Phiyf7w7au2T/84fnw/MXpsKcBTBx/jeHVBxIPkVnaUndM71UAo3JmTMB9bMM1ZFYYQNlOAc2wD+Pi2rIN83TyI8ubkSpnB98bDHXDppqAjeXX7QD6vUBRMmfHwhZrzGIHY/N8NjDVQpyvhxzjmuuHkjWA9rkWfXw9ebIJ6C+H+ZmYTyTAiqEmIzD9odTP2c25YlYvfA1z9XDGyNabeyO8KLGlVD1dDCfaFltcbp3KVKSmszX1mgRNkYlwbeW3LDKik+DfhbYoWUy1Z1AL/Wj/rtwybn/bLdAt0C3QLdAt0C3wq7fAfxKoNlbVLr+eLmhgF6WVoWnSrjgthgN2XPg9ILWtpMe5yWccmsjCwtbGmVaKID1J2oRblMySlg4j65WM19lpfRTkaYmh4vuDG8VICXTO5SgRa4XTB6DdI72Sfo+Dn/gu1zrVZ95HLIyTRqkGRVoJ5M2m00guqzTEcgVHG2dzIrZyNFN/ZpSciSz1Bomk6heuxGaMqp4qHjCxrJb+As7ZFqBIcidYXiEMGFzHMxb7ZcAi8yHlc+1VJMQCqRMBvKWkjeZ7AF2MHga37GogJKCwp2RKY9psTiNnC4lxMZDlfxvIteQ+zv4LOOGsAQCRIMP2sl87VcYMAW2OHaVdLQBgN6MV2pfceAfmhxqyMLP6TgSjgKqWEgTeR8h3Sfh0b394/On94e692fDmeD589b3cYNkagGpyF3Cu3pCAykynQDlMmM8Y4NXJgSL59UJAYxkLyMAQj5EHs29NN9fINXBsUllYLNpFpgt7Gxu4IBIAgBkO4wYz2f4E/uyIhwRTqZxheHxP4JwFCX3/6ljVIc/DfGK3Jklu4NTJkzzncnlY5MoiAEwnbQaT+2gtLhUQAuvakiPdBko0Y/ZYfR8TS8rcKGToKeVjpB8G9MVkAsgAjSYPi5GPfDnbAVKR6e7PVE9VWY2xAED11bur4c1ZgBYPjgvpT3kY5iHzqD1M1MZc7oPjMOuaTSxsjhFpLExyyu1gHRjbKyS1xs8At805hlkFtJvN1DqZQTLnHeYVoKo2p1IuEKd6JI3v12JUv1eirrGMOAWogt1YpHC2X19NLMcEpNIpoz7mhS+0yGc5N7CtNY42xraI45G1k84IzCADIKPwYMGA8XAsR/dT/5ReM88dd7opY+QbMrYz6MzJ5DsnqSqD0j5Zjonb5pyl3qruoxojsa1sR5gCcaksiDHouRQLK323kmThWjG9ZrO1yDXXfW0uGTC8qRecKk44d1XBVct/ryX3vRhe6v8AV8bLtbgwU8pIuOd7RjDb1n3mLhsRMYuXANXcP7LP7Se7/HRmr6dSf9Mt0C3QLdAt0C3QLfArtcAvANWN49lc6AY4N7GqkelmxZxfG5C1q64/SX4FFDcxShtmNqI2nByeYjoFMuO8t9hYCwf1XYuJDf/IfgAxwCfyNP4oRzODdUUeKEBlSGmgSswZMs4NKwyAQSJrPkOO2VRMq11kgdsJZWu29yxRxXFbKnnS5TWsAtAJpmVn2BvvDTsH2kdy3inyYMdgimlQHNhSiYEM0lQ/FJBKZlmg9dV2Mn3C0iI5HWusY7Gg2I5jAyaRs64gIfCZcXaRnTobjtxbACAWNXjEcXfWGstKYVZxKCkRsz86UNsVSanxmx2WTYgPRnrMOHCgKc3iOEAjpSwROJGS2jcvqe9I1ORkQGa34sSm7mPiEF0LVLtHMg041fbVVwA2oByB4A1ssuS+U7GqV9p3/9Hh8OFn94fZbKT41Mvh6x8vDNSQkqYmKOdCfYHRxgYwqmY0w456ccAOb5z9TDwc+bwHyAI2nQQYkADYAXw4LrTFVqKSDOu4zsZqUCWALNa+yL2AVbeTedtYUXAJJPeTB4D6fP/mdGt4q4RDuQ7isrdars1BN1gDFBlIBjhzLMASJXx8lmPWSMe1LeQYgBCc66WcGnLKxJRM3YOF9StwWCVyOATzjb6AwZinAE2DdjVEsibatko0Xzm2ltqoM83hh3czF8BMZ2JTn70VuFGcNuAX6XcbD3PH/ePcGfNlkaCVQWqMboCtQBRAyWA2AJD5WEGiBpyWO3P1gx0BacVo8n5BIicn/9Kdg0RKAF59v9R7L3aoqccqUfPx/dnw43evh6//+NLs6lg7MG+8JkTZJwPRAFNK1ngdARk2iyaca55e3LDhc48w45xzjHw6pwJVQ4wHY+yzxNiws+dX3idpklcH1G7i02Gd3fJaZZKFEcepAkZhUonvpb/YFjk1mYCxv2xwJUWCkyUZqKZ8Dws1hCostHC2Tcy49l/ovgQL6xI2YqKZr7R1uRD01P2NBT3fNTUM91PGII710hGqq+HFzYlK0pxri8SdsiwCzxrGlIVG7vNYAyDLO0IPUMaQ6RdAmzCDv1bm1Ff9pVugW6BboFugW6BboFvgZyzwnwCqkcqGrwFY8RnwGKcj6X3ioIQhxU1pCZcAnLCjkdVusgOzPfuGUQ1Ym9q5MfgKT1Db8w1sqCO19ApLi+QYdy4r+GwfDhHGFX5UcZr0E8cRJ1uOVyoB0gtqqAJ4t1WuRtl7DX0DziYCyHvKBjwVM8h2yHFhL8lqei0280Jg0JFYYlS3JS/cme0OMzGdIwEwxr1QNuClSqy4LI0cREuHHQMZlgEA4NqdxJKKjSThz5XYX4DemERIJB4i0RHsJV44YAP5LLGlznQLOEw2Ytc7xVZIjgXqYGBpe7I7M+BzrK6elNmx9BmHW+3k/ISRdI1RrGxGFECYfL8AbceC4pw7SU3qIDrRUu0TIIXUUwDYtVw1N5ANw5oWeN6V1JclBcrsjEU/UpJmqb7dfXw0PPnNfbNoXyk+9ekbgCoMc8WdlhPuzLiAISSaBqqNqy/5MttZahrwwPmO05/yLUmsmzEit21SXCdnoo/8YgCU7RxzyQwD2CGbtfw4gLHFlzrxjJ15jUlmIuvv1CBxa3h9em2gahBlK9NWQF3UvmHAfA70hVlifpN9zBTC9Hle55i8MncBqkg6I/1lHAGsjbEMwGefjNEZiplDOeSa1eQjTcDO+TiMg+0qDtbrE7CHlu1iw2G4J0aV88J4AZDPXit77GWyJrfszLTJNWLmVm06KRRzDFk156fGwcKAk0NpXyThqQGa43H+uL7NjlMWyVd1gSZjSQB1kjPRf/pOu1eUYVFbyICRNDv+VZ+PFDv+hVjVs7cXw7//z+fD6vRimJAMjbsGzC1gDWbT4JEDqP9Gl9wwCrjXHcc2b+ev9NfY34s4/t7LJz7fHkvF0NJ2W0cxfPUYWgbgXF8wrZ6DtT9ftlqzmb4klQqYzmJDyYptt9RPXV6yHFTqAiYKQ8DWLuuj+XOixTaNn647kRrAX38A14VoaaCocgGvzwF6jW3dM1a63xHDSrVVnnCrqE5IsgSzyp6MG/3DJqs7wDv/JkQtA5t6G6R6NthWefzCP0G3tuxvuwW6BboFugW6BboFfl0W+AUvAYazJUli1Rw2r7GAccx43MD6afV9kxyJb1lNB0gCWtkHJ90VHOOU2dnHy8PRYRuOFdaKUgjiAPQ+Dk3aYeUeJwigiiw4UHntIBoChGejkuodCX5nAq08gLW4WWS2DFxt0PrK8aHIgPkGRnZPIBWmszGXlrICFhT3dXJ1HvAnJ25LGV9Hd7QtcZewFnJyl3KEbyStI/ERrJ+TtRB0iGMMc4QM0OymxNCSFwNWl6pZSGInStLsSh7Lw7URw28EuJbDzzcpBaPzABjCiYWVQaYnx9Q1QFWaBtBLyRlK4gBUR3oPmHUWTpxVnS8sbTkyx7OkF1CVsjiWCtthDlsVUIqDnwy/lgPiOGv7fcrumF1F1ivAhD0414A9SX7pKyzqrhhV4nZX+vzw4/vD+0+OxNjcDF9+fzK8PUstx7HQFk+Ot0syI8ZuSS4MEn3g+CUqB7gbzAXoeTbAvmE1gQ2YbEtRDTKTfCnQL3Jes5lrhios1tgxyQKQ7kcYWS8HBBnqOA3mN3tsDU8AqrpEAGhvzlLCJeATyioA2XV1a86FTwsgDL5NBmPAlmNMWZ/wuXBX9X1YT5epYT0BMFrnw7GOLk0Do80xw8CZHYUEDLW1uVQ415xPxuKvGVexhG67FkDMdAZsE6N6IAmwu6Z9n79WHK4yALPERGkbs9xkKoadZmEI0K0DBPTH3ol51VPAqEmEW5IhS4ABU4Ax4k/pR3U5IDCP1m/LoGEGAXcAMgG9Kwq7chyzryllM9E1+YWSdY305R/+7cfh3PVUAaORd2/TF7LjMjIDXwCyPoHz1JfKQ2QjZvSZA7lnhdVmsceQ73afmTFIlUu2m94b1sa+AHQAt0FyFq+8bS2GGMYVGG4lk/jsJE91y3PsL+yp9r0SSL1SsqRthRG47JVXL7S4pW0WF/rtUmD0WHDz7GLYUWw4i2eur+oFqNVwcaVMwPyptiq8KvcY7m8s4AGKL7ZUcdXSYEFUPldm4ABV/k3QPdb38rZ4GVuhZdFM0fuW5ZfO5/7+1zVUf+GfoM0U6O+6BboFugW6BboFugV+ZRb4u15CAGFiUcu91mskqHE6HBXn95H+toQZ/M52cc/lyvs9stPABQAv7jqQBrbURWEsT8XhAVIBV8N5tWOwOp/VeuTEOEhpg+MDihmKuR39TswphRKAoTtuzayaj5OoqVZCQ+5djQQHVgypwO3+7r7qkKp9nFYcbuR3cmwvlZTEbBv9VNjtrrLp7EzVqphQvNW5ZMLUMBw5QFD7kBiH+NVycAFCY7WPg+v0TnrFdceBBQSOKWFD21gT5kXfTySb5Ttibl3LELCGF43EVq84sTiMjlsz2BJzCfDVK/GqBkJsC26quF2OHXsV8DIbF2tzTANhe9GAOlco9RkPqApzQ31ENh4Tf2p7a1wkkVJ/Ad2Uxrky0ycjKFaQEjX0eVuo7vFnD4d77x0Mx8pC+tWPp8OZmB+Yx2SwLTbT7KozCxkgAVTMmnLMApIpy1Kz0RJJgE5YUsenCqw0YGsgZ7AalBbGlWRPAl0AFX1tqTbSYD0nlKcB6FrKmTG3YzXwCxZ98gD5tzdR5uIbPw2COedenAjD6VhXmxT5JqCymFEACq17+8xmn15AGGMGyFXyo5yFnBcebfvE0qZNJ1fCFtoGZtMRsZz89Siy7zoxUDW3coHegFtnG645u7+3NdxVvViDdQ0Axvj1SYBzmOLEE3OOrKIFtKgdL17QR8BndRsA2GJlPQbGiMxY35NYKXGdAXMephnJHBtbmF12HCrXRlhd5xIDyPl9EmYBVOnbb94/GO7v7w5/+uOL4fXzUykmVI5G18nIKxq6m5wLfCG91fvdUKYYPWwwlzBdBLwWVF2zr5wvn7e6ZkpynmzK6bvjVJlqNT/zmjkKsCY+1Efk8PSfa8v3mrD1/OikYsWw0nZk+MSjUhdVKY/03mBUi2gsrO1oIYiFJubdQpJeJ4A7lVT7RJl9tQ0ZuVkwWirrr2eG7HFyKa5UZaq4h1w4qRLjLxZcnTgTo0olVCJWzwRYqZ8KqHcyrFr2i0g79+IsTxDvnyR5Cflo9/OoXzJDalK0yVzf9JdugW6BboFugW6BboFugWaBX1jONu/mbcOKNhYVRyPOTPgdXnF+WsKM7NGY1HIB9R1AMdl882jJN2gLsNNKsEQO3AAwIDicRAOmaTvHTsRpoxviOvIQ8HMV1bHZgEBXSU9Lnsx7JKu0CxRrMY/IgGdbiIMp6VJsIr+Xw4wHS/vbkv1uKZnSruI+d/TEeV4IqMJkIAVOPKWcPjmHxG/ihDqBEjGtApFk3MT5bgAgTCdMIAxFHGEy+I4F/AACrpNodk5jhvE0HVfQ3LJXtaXvZ5L+zshirPaI8WSbLSGZCXJksskWS2pJZvBUsuACBuixQXN51/YnAdON0cxZtVNsRjJQF2nxSCVxJhMx0lOlrhKr69I/jA+psgDjtV5XAqqTo9nw6RfvDdM7s+Hp68vhu5dncnoVzYZEWm1y1smsm1hSGF76UrGUABfJlwGSLrGDcw+gqGnpUjYGn7BqAvVmhyMBNgAvQidgUOeidrT0mTmsH4g3nhrEhqnNLkFVxmoMuuhRACJAdQIQ17l5p0RDbwRUG5Po6cpxk1bW39MSQDVNNvAb6afxrQCYR+x4x1wlZs3BPwZv9VQDyDobWDfApt+yjwGNjxPASScsXa4+BFHWgN1+wDNgk81dMsbAUMJ9XVoPjiTvdtCuhJzKGksZnjmZfxsg1knzviCsmhduqMAm31kfUAsCyKebvXkHUCMm1gBPz2Q45jNx3jn/bQHCEl8vygDEAXxuKXHUboPX7P/gaDJ89HBvePnsxDVViVPdlYSf6EkfR0AVwIegYKfsHha85MEGzLnLuNTOLZs1ltVgFDk89wo6Y4PT34DnTJoar/ZvMa5ml+kEh2BbJ/VC+p872fo8sw2g2LbOMRyTClBVfKpjU+mzrhWezAOyIi8XAp/K7rtQtl/K1SQuORPapbZ0P5lr37kYVadLYqFNiem41p1Uifml7862zvQaUH0h9QewlVqzjnXmvpQrw6ESQNcs6bC82GqnNrCacmHtPm3Q7lb/Xl3VzP/+6BboFugW6BboFugW+HVa4BeA6m2jRJa6eTR3PPLeTQxqq5dH05HU5tGAq7kuA7EtJ01qcrCAzgDU2zFNOEl4iADl5tjwexzYBqBZy08NvwaazS8KFhNvKsZOfVHu3zCYbq0y1uozUli4V8s+gdI34iTFfNrZtwMG+CXmFBBJBlSBINg6yX/H+0riNFYcrpxNEpPg1I0ksXMWYTutAl0widQXlUO5KxBrCSwaxqoggXwz2UbDwApBOU7UZWNsvji9ZlgseY0k1nbxBsleO5ZseTraS1ZkksOYzYPNjFzZSYOCL4OTGiCFySzsRA3OBNYVY2VJqpgoM8nZsWUy3SQyCnO6N9kf7h/cNbMK2DBTCVCVA30jtLZUP+6ISf3s8/fM/nwtNvXFu0sDOSfTMaBJv8DYAHWAF957MEjY5zVryNk3cA8AsCwbBlbbUq6EMYxgqYrWMrtaoAEgygICzCoGYdxINgHHIp38CLgD8AXIJvFSQD19oR9PVEd1NgmIPVbGX9jG2w45hwN8uGBngTeDkxxifS54T5+2Jd81U4istoCu56FZTgBlQJbBmX/PSWFqjGXfBsY9TqYU5xUG12NJn31U2vOwsgRkIFw4awHQ048AWOJT7x8qm7RqxvLAFC/eqjKm0jl7lsBgIsctIAobbzx3ixUlO22SNCWOuC2QxByJyXStVcC5vgNwtnF6LQFQCbOpHQGpTrbEE5UBoJoaogbXPog/w6ruazHpsw8OhhuBuq/Fql6+PhvGXLs0SQwnZVqcgIlzm0RLXohhAQSrJIDW6NnJzWzSsIYGWkapOQeutyoQ3cC+rYoOmnlVZ7tBM8cAkyypxuxjlZJgfX16PBm7s1LrD/AJAHZf2L/iW71u4mRUsg/ZgrUIBoAl6+9cY+Q7x29rjEvJ7BfE9aqNi/PzgEqz3rDR1E9F4iuuFDvqD6mv5e8atXhZMaxqlzrSNYeAoe23c5cLY1ERGMt+sKpZcGxhHTXt/V2seft+v/m1v+sW6BboFugW6BboFugWaJjlf8ESbddNDGoAJSvk5WG7VVwsPH9e7bHbtQnMDZDbrK6zX9boN6CVNhpralFs/V4ZYyoGNhCTRE8Bu7SMKJU/O7/qE2AUCGnnWE+iKWFQnVjI3xPDFhBLRmG+i+AW5oByEAGQOPFkLt2Z6IgHYhFnewaKc+R2Sqg0VjZbACngioy7dMmsi5xkgCixm5aaUqamPPEwHtpUYBi2FBY0zFdiHFvimhskqcSKGp2REIassWE4AYXUd3XmXvxr9dFMLuVmnMQJVjVMpC1fZmaE+RAQsRIAANynLgdsXhjVnE36xZv0q2WPBSQfTO8Mh3uqqStgAtAyKcb4LFMW2BTz/N6H94ePf/vQZ/kP3yk+9WQum7TY1GQwNhCFVdVzipTRiwMcPdLxgE+6FvYwICzTCWBuW/h7pLCRdgcYBhoF7AZuNOCZsWNLwG9AailmvRszhrYBtpHvBhw+VozqvkAc28OoAlR9DDvymapux9OAhmAuqz8wnJXC1ws3MHs6cQHldZxqgybY3UmIivn0MQBJ+jMDnXBBPwq/+8qxhJiueFyckzqubZr9A1QD9paw9xwOkKSdjnRKDyX/BczR3jMxqu/EHNMfrgUWJMCI6WOY+baMxVhJitUAKfu4j+zrw4e59WJAZc1NqaQCgvUdZ96YUU+A1oJYcC5W9qeUjYF8YkMBqiQpAjR/8v7+cG9ve/jyS8l/v383jJH6Yg/2EbO4rfc7zJOYImxqyZZZfLIRzNYCQmvBoiZGMvy62wGojiNO7Gk7E2ZBPU+brWGEAdIsVIV99FxEUWDAq288t4OR2xyiz45Npe/MARQDPnYWT2zPJgsmfhV5sRhkMiE7QRVzBwZVZWrmc4Aq90hUGonzpQHKXxGxSqwqdwBf+zoTnkNq4FxxrEh/AartfFrmq/vF2XCsUlQkV4rMd5PlnWuBRcb8m9BAb9hU5hnfx4790S3QLdAt0C3QLdAt0C1w2wL/G0C1NUMTsJGthExzPAJ8NsCzgdMm/WW7rLaHLW0PPrfkSZfleLekTjg6DciuK056/4DhhlfCAKj6qB1mMtnCDvAKjxrQcu3MwNQcdbxoA9DOPioQK/msqrLW9/ADkiPLKRyPFW8rx/Biob7JedvdUwypKDiSJ5Eh10NSV4gHQ15MfOhqB+YnIGEXkFqSU+JSYTpxEi3fM/uovuJ8S7vrbLMAWoAmFKMBTzL6krgmZWcSN2pHuBxopLh8T4kXl4kRIIY4dEkaarfADGIhI7WADCdt4ngNqJpNKucfm+DsGpiyHd+nfxyXEjiH4zuK1dyX7Dms88oAClCkfsCo0m+xz08Un/r4o3tKyLMcvvz2eDgjXk7HhgklAQ8ddUkTfYZJIqmRZ5FlxJtMubB96xnTwCpOP/ubOU4tzADSgFb/uZ0GCmx6nzvACcflM++xKabywxMmQDWS543AHKB6R8w6vYFRpZZqe5i8demaAq1tgtrg6Q/G92a07fkbJs0gn0MbsIa9BLxgh8yXTHZjdMAVNrslYHD5GF8F7BcWNuVwqk/FztJ+ZLUAwSR0siSd/QyolUxJ8dgPxaoaqMo2rxSn+uINV1S1rTfIp7FCRASJlW1ZmPkKeTf9sJIba2ZwHkPKtmzsFkY5DGaSPYVlpo/UbF2oPI6BKGYlVrXY+0hjAyrN0KrxJ/enw4cPp8N3kv5+//WrYUey2S3tCzhDRrtDnwqMGsizSMJcpWuWGAeAAvxoty1g0DXm1brW6Rqs1nVTk8CSYbWPbQDOK4FBS5vVTxQW9J3vCdKUFzMAACAASURBVEpubLdhG+Onj2UrJ1gyWGZ+wMYCPstmzuSLtBo2NbVUbRMtml2J5Q1ojWR4Ibnz5VwC3uulWPKZ2+N7RrMQEOXPYmDJgDNDM1cBrGT+BcYGxG4CMU5duOZt3VeZhC7W5Xlayxf+LoC0zWY+N/VNGau/dAt0C3QLdAt0C3QLdAvcssA/AKjSmhFPNdsY1PLvfxK32hjU5rRkbwAltVabRCxJNyILS4KmJGQCZOLskGFS4FWsZ3lHdeys0mfVHvAMCGzsDk57XHdYViAoDKtZVgO8ZD/FIUuiI4HIYmDjxM2dQXeiGEwcN+RxsAzXlHxRjCLDH10l0dIwkoSUWFR9VonWlLmBtYCRFaOKhNiOrpxip3cqsGFJNCRmA2ok0YHtIYOvji0KVr8xCgFuwCcgx6AX53gzzh2BbCv9RA0CVJdybIH6SIKdWIk2AJiM28/Es1piCAhDCqh9eEZZ3IAqIBp2GebZIknFlo6Gg9091W/dt5yX/jkZD+ARBxrnXMdY6Dl9sD98+i+Phnv39ofnKknzp6cnLjcCqOXYI5hVEr4AdECZFbfXJL90FRCRPlbSIY5RzBMM7AiZdSCeGc/G+CZjL8CAqZI4xEAN4lKxU8YOlmuxrtkkIMozx9mXOVkwe2HJ3r+748y4vD8WofTqXb63O25waJ/efaQPm+vEU9Vzjh2cvMcigTCMPANEKrMsmBaQ4s0DUGrXxOGyOFJkN/U9E5fb2LwAyFbiB5YdUGp8xvEgz5n/Pjb75HKqtQoni3rvSLbVFOQKPVOc6tNXgMFsx1iXAC8+cFzA3lrqDBuOtBc7YHe2QaKqvYrhdZkagFftn/mHzUCnlZXYBgToKU5WoAugSvgqsnTmh8E9+xSbCnAGzB3u7Q7/8tGd4fTdxfC1sv/enGvBSZJY4UWPd0ftbEl5wL5J5gXORvarV33pzL70r9jMxIjH9u4bHc2wKybYA7VNLO+lYRQbXoAhWVyxmZIue540MhFbcG02VrXibN0u9yWxpLCoYXUzd82sWxLNRvrNYweksh1MaZJFzSlP8+bSWcnpE+EJzI2ZYslZePLCmGxwvkTYq9hWEqV55uU4MKaXut+9k7QXSMq9D50CdyLuBSf6hUI2WRZp9+62yNgEz7lvpxxZrs/+6BboFugW6BboFugW6Bb4exb4BwHVuDVtBT3cUMsE+VNZl93RcrYaKwojCtO6iVkt/kvf4fDgOAG1+J2Vftwn9iX7bwOvzfkxB2FYlhjZcoD9LpJMJMEzHe/Ar2TVZY8wRPRuArrUGyBvGFmBOOL1SCKk5EZ0g/Bax3wyFIBosZS8ByCOFae5o1qU10g5aYeSFRyHciJk8rV8N2DONVIBIsgRtS0lcVJDFGSGgyvIDDOKjFfvATDbgFS85cb+sCcfkQGrffrcEgKRnXNMPCauJ6ytHOaRY1pLkg3AAYSBdDROaruSCXQtrfXZBTQznjiYBvJ67u0o8ld1ZWGKheS9tGA3F1aSeFEdD5ZuISn0nQ+Ohs+/eDRMlaHnu5enw7fPlailwBG2nKi0zWhMndowqoBdligiM6bRMHWwpGap9DtMrJld9ZvEO45ZJYaO4+s9Nmnsb94XW8iYgjkji652PDaXfImbblAK68b2VTMm4MFmGD64tyUwFDbsWHGbLyWLzXGqba9CZHklDebhTNINnHlkHMCbBnCxja/OALVWnqVB18bSso3J9hoMUtZmMx+HBQXK1gAjwFheFDCXa9De1K1hcGFVWaDIQgAYDCnwrhZIHgqoSuXu/ef64elLXZlaQyKm1qDMDF/YYY8jeM5tOebUixfZH9sA4Ayw9CFsKTvmqm9j5Zu/6l/ZBulvQCzXLcl9kjxrseBkJZstrOVSbCIxtv/68aFB7R//7ZniVE+HLVh87ER9ZFhSteeYZWdizuLFNvHjubyKycz1tV68oNSVWdsCi1kr0qcwqutYUuNUFhIiZee3MKqwknxmg5xsLyBgBSTEDC+rErbLiuRJreZqMfQtMzfjXwl8m0mlP6iK+azxAU7nx2JC35w58297jLRg5nJTLLJpUeHiQrLeubZROZrMd+4fhGkMkvxeDG8ERo/Fp57ofZYkyeybklcSE3vcAarMgWT6bYsyLSQkIPV2Zvh1d/qbboFugW6BboFugW6BboH/YIF/IFAFeG1ktYEr5c3/rOEBAgBUyc8qUZLZSPbxf7g3gFRc/CYR5hgAVbuS+v+ensSgZuU/LG1LtBT5ax44x6zmw8Qm3nUsNhaQOhbiROrJEQFy5PsdC6jCMgDw2Jdtxspq65ZwtEmMJEDlrMEkZZGDO9nXnpIAB2qqR/KMp5LEOp4VBmMJCJDDKcfecapQYHRZoNZyXzmUSPDIZotXDSB0TVNlCN4Vawk4w7F0CRV8WzvALUY01qKUDECU15HqtKa0hzsdlkj7uMYrQFC/jQQwnTZGfbLUFbCmzS9XkveJcsr5CCD3L5bMwtZRYxSwK8iv9twPnHCNA5DkuF6YKCd4EVDVT9f7s+H+R/eHz35zz074n5WJ9bnqOwJGYdyQP04EdnfHqcFppz5HDxNp4EON05SVaRmTAarYiQexhlPsaYCLhLOxgk1+GwDQAKobBZDpS9qlfBC/wazxBwN4O3aRzTNVCkjoLUzj3YMwsicXksQKqALwfAwfK+i0JdSpSZTsrh4WACiz3PPL3wUownqFbUytUVuj2qshe64Bgta1YQtUW7RKEiV+51gFHHljJq+BX4ajJ4Ayx4d1ZrFik9SIHe4fbg1HYo69lqHffpT090RSZ5vQ4Dj9azHMTmblrypWmWu67jauJboGqAF2rstqkMi1ClvIYPktQLcxj8yVli03cakwu1eSkAuoCqi5NjDtCdQtlRWX3Nu/fXJnuK+ax3/86uVw/PTtMBLCRqbfGE/h8GFbn81qy+aePbIHhzcDDENZMeS2FcetBE4BZpHXmjy1PSPNNdi0BbLw4trKgGuAKicVUE2sqe4nln5zP0GKq/G0zM2Jj42k17G1Xniw0d055gv3IIA64NQSYFQKTpgkdhTJ79lKjPLJsNL9xbWSOZ7uX55pmhsskF1eXqqmqiTBYkstaW73UZ0ToOjr67fDuy2lS3K91UiFAaleKKj7c4tFjeyXE5gFS0AraZluy3+bpWra95dugW6BboFugW6BboFugf9ggX8QUI3ka1OOhlXzn4s/un04u2/aB0mv+aranz42kMIKPIABdo/2kPPyaMA08tMwsa02a1vZb3GvOOaVHKZAMEB1W3GchruS0BInSu3RmUFqYl0nziBMzUVYOoFQMZmWcOpvCeLTZpNrAVE5hGTV3X9wR7LgsZkiZHTIgS33I65OTuRoJRArz/cCCTFgUwwjLpzljwBVGCbHwOk77QdQNptr8BlgOZO8djYRs3yLpDYA0n9jyrWASPgI+ytW1eyry7ioUcsGyTosOxuoEkMboIqcF4aXwDyJAy3ts/TR5V0ig8bmAGUDWtmaerCwvK79qOZJguTjk/zIZ1/OLhmMAaIA2IP94cNP7w8fPT5S7cbl8O2zUzGQyKdRYirJlNrak3QYwIid7dhjm2KqnRiJWFbLb8P0YSsy3bqsDYwqnyvWz9wOksaaMc6gjMMvx9/xmzDZRln4/xq/2qUt2tiWzYmF5GfH9jJm2DafL6O8upC2hod3huHoDkmqJIkVUH35ri3PZGEgKwVhZVv2YdBFFNfMzfD8hfNSu9doNcwewKzVU2Ubg0zvARAqybRL+wCwN1dGEY7JJJwjNFzu4/KfM+YGJwYc1pzjUnNsJf3W/2AAjw4EVgXKKRnMzq9OhuH1sVg7QCpgMpg16gTtQ9sGUiwalGTZ3/FgcUd9SjWXLOy0xQPbl+Mmz4//x3tLgfPR/XUcKtlsNbq5FnkuKcFiObaAlc5zQChk4c3w3t3J8PihyiFpzr349vUwkfyXREpsAwPtRR/1gztIJYH2kfjNGMygMotlkSV7gGusldI1GlGds5TWiV14TemoLATl/sDAPPFsrCbHz8JQsvryO+0kxhQAynhsYc+PnVYb2aBUY1GmX2cFVpIpg3oDcZXL0hhhVM9PzpM0DiDPYoPnT6k8bDcSai1VruZCu1KwBolwW3YbJPo9G17fnDlOlV+BqxIU60BJnre9tc+NS3uRSZgFxlp0tAFbqZqc24DXdg3VV/2lW6BboFugW6BboFugW+AnFrDf979vlQZU44hkhf0WmlqvrN92VNpRAzQBrJt6qGHysjIPgxrgyt4b1jZua9x5mFwcJgCyoWVtfXtk2c4pZmAu7DTTT2IaKV2jWEvVT8W5RNI20We+M5QDyApcjifEdMGCyKmlPI3QGUB1e6r9VR90LPCZmoTlqMrJ5DFTRlzkpUvqEMoZbOwlDKRlrAYNZNZNBlDH6voVR5J+inMWgN4f7wlMKRuxzRjppJ1XfTGBobVJALfJZEy/YSoDFrK94yw5bkl3zTrjVOs34v3ohzPhYi21OYZ19TZq2swqYAWQKjsbwIWhM8iBqZGdgB5LWE+cYtlpoWNt3d0ffvu7R8Oje3vD87epn3oBC1TxiADHqYDqDMlvSaktx0QWDYDQK9l+bbsCr2GZSdzEsHHCtbCgz2ZEzapmGrR9cPwBxTyIZc18ShIi8JEZbKxN32HE9EdbzgoLCGQ8/uO9EaOA6tZw905A9bszAVUxqomhDQtohhbwDiYpIMh5hiUOcGWuhGnj44rBcFwkmerqojLaNlTUsF7imzmftJ9zYGnvrSnvbQuo8nUu9FyD1f2qPwpILQAMNitw7HGAyfSc6JJ6eCQNgxT6zOrz+dbwo+JU0z9K1JBcCzuk/FM4fhg/2dmAOPGvgB+XmsE+7kns4ARYxbJ6dhsAZzDOII18uHrPAoNLqiCnB8wJxC2oKQoNrPbIUk2dVwvHNbCJ5tTHyv4717n/7usXw47kv9TUgaUkDpUBOB6V9g0wszDk94Bh5gKsap3TxJ3Ghh4XyJM5aYYTBrhKzzQ81hYe9LuZZMWnWo7O+aMRzl/NWU8H26oSJxkjw+hSPib28CKMwwUkvyV2lrGQOAmgakSfxYErMajLMwlzlek3iwUwr+JBnfEXu6sdbhuh8f3d8kr8KaDXNVVZtkpM+qUW2CQM9nugqtKg6f8XdY9mHFpw1LnOfZjzAMg94+z5/V//e5Bx9Ee3QLdAt0C3QLdAt0C3wN+zQHnK/wwjtaYNedbOS9ys246L3TVvkzhVgCZyXv5E21gyhh8F88qDbVOGZsOmAo5gXCXp85H4f2N17dZV+8BO2kFqmULzyfkrUKoERHs6vji+kB1y3ki0tE+8KkcXQDzYPzAjqewidkpJTmQ/TGDsRqVqbqg9iF5QTiRMxuXFhcHPbDILQygQshRV6ay/OLmVnMdOOhCcmDG167qq1mvG5dvWMaZiMHckjYVJSbIfvMyAXFxCGFGkyEiUDVQBCdUelgX/mIcj3tO0YcBoYHp0qJeKS0WWCKgGoKaOKcmNGqgTSCUGlsROgE+aKaDqTjlrb55LEt9wXP1+rv1n7x8Ov//9o+GOsiQj+336mvNK4qUAHeJ6ARRTkiFh1mILwcgjZLkkoeJU4sizp2wGKDWYAkgaOGRWAHDJgtsyLecz9pBjD/tVsaG2IXGtpVBMiC7nsZI1aQRmcGHKAJfY25pcjp+OPDjcNduIHd6eXw/PXivesU6ccZaASUoHtTYwNTZi0J5onl8BPZH4wuACzOkr9UAjAw74MPiFqacJThuss/uGhjMAuCVN8vGDW3IN+TVXjRc5+AQI03vWVNLf7ONrxAA0WXQZH/LfOySOYhON4fsXS0luG7AtZhTAVlL6tJdJ7JhN2GMAFFl3YSAZt3TsTpBVnQwYLebScufIom80gXklSZMZVWf3DStI25cqw2Kgqv8ArheK6YQpBe/T9pNHe55733z9cpj/8GbYQiYrkGc5OaoFwKYlucS8JnmW5b6M3UC12MUC5BwIJULLbGyWvMB15NoBwJs40gByRmQW2jCec4kSos4T04FzyK/eRr1DUsxJx35tsUn3H7egz4BRy531h5ID21Jjlf7OzyTSVd3UZYHyZd2f5gK01hpwvUgCDNMLa478d478VwtqC9Hq0lZY2Mvx56hafDZUpkb31rc3x/oNoBpGdVOOhm2iRtlIgDP/+qNboFugW6BboFugW6Bb4L9igX8CUG3Ak1dQnGGFXZy8t/t665XfmkwMAHpHWxO3Sj2+d3q2LJHsAww50FOZd9eMbZP64qwBViM5juPEvtkPMa8zBRuo2l3Ue6CmsvNSyEZAkO8vYHCR6uEuy5E7ulGyIIHYiQAgQAfJ7mxXfKukvJbb0jaKVyVAgo0kttPZWS2lg2mRIy4HGVmsQSBtkHTIrKsc72sBP6SbAmJk98VMuIeOQ9M+BuxySEdypieS844qCZMzlOo9/j1gD6dzOlJBHWJpYYgoXUP8KPgFOSHtGNwCZhKLiuMP4CPOlJhT+svY/R3SXgBvJRoaa8wAWtdnZe9iNs2Lwe5ZIwsbij125ewSZysgKsQ4FxN994PD4XefPzDI+OMPx8NrsTwwjVY5AiTJ2CtU4dIgIdTdD9pGQUwsahIcbZhS9geUZdvMMAwCKAXUerZlyD6W63lybkBg+tUMoLOxIs8s26g94jXpJwAQEOuj+jhBymFEc7wHh7ey/qq26It3ob0CmDOOsJXVR95DyAF2PU6OlTZhUx1XSlfUPkAssam1Q10+67JALDiY9Qw75iup2GGzkQa4WaDwdCq61VDIAC/XooERyYHM3gMK8y3YDaa0lcghu/E9scc+/drn+duV68Y6wyxyXst4YxcvYKAWoCPFBDY2mgQ/7p6OmQWA2LoxprYZl4cTIwH2GESAPufZcmgBMvIRRXosBlWMKqDe/Ra4I9st15s1F2rngeS/Hz7aH/7y3ZvhzZ9fDdtk/1U/dtSuy8IwCLGSXGtemACgC72zlrBtoBjQ6Sy/dQuzONqHTKy4F6qc8IjNc31brWA7p29JIlU25BpyYnK1WwsSGC9qj4pnLcm+562AqKcCzeozABSmlUziBu9kM/bCj2yj95daRZifSqILs7rS/VDXF+d4fiFOVMoOGnN8vibq5bVArdqfS/bbkiO1OzVKi0XVVmYKXYptfSe2VHBWn7izIPeFPW17/PRe72n1Nx5t27+3Tf+tW6BboFugW6BboFvg12iBf5CXUB752lFp4POnEuBbJl4fmTcAPrx2vLYAyoDX5gidqmXeK0GQgGy2wylusCWwC5gZgNqyBxMrBTg98O95NnY3gt+JQO9Mr/iqZLykoD3JlIhVBTAeaIujbe0vD/lc8VtIX5EIAwj3RjMFRcoxFtDZlhNotlJHQ453owwtAFlYsSuytQhU4MwTnzqaCpAbBCRxCZJWJ02SpBZJHzGwdpaJXYXRkTMNC0qJGnpNVlOSLhmoWq9ISiqAs5hbnGaAKk4xYIc6kwYpAq3IlTlHpqj0dJIiEhcJJBN/qsZcTxRAikyRswBoBSQDVClhQ3sAk2J+nKkUh1ttW7UKqlxrafWdQOpiNh3e/+ho+Ozje8PpxdXwh2+VQVSZVykLE7koCZGSvda1VA2EaCwAUbmkBNKVbKnkuoB8l0CxvLnmngxKX3mwr2uiMsyKZQWMOJMyOKNiUgGnThS1mxqgnkVsgvxbwGFsuXEtohgogajC1wOGOdzd/W0lGcqx3kgA8OoY6XT1gUlVoNCz1QgU4BwgYma7nQzad4dJZATICaMaLLmRwdLfxKdmQcEARXPE9jMyLssVQxlFeFhdd6faA0jBonKebZbCX2BVy1lliEh0sRcAS8tDWuO5fzftMJQTSZ2fCazCPIrQDGtqSSvAP+eVjVsiJMud1Zbjf90rwClsJe3l/BhYG+gFBHIuGubLEkXqvgpjJimRjon8mAy/yLr5jShpA2cvSnAub5SxeHv410/uDq9fnw3fffNy2HmnWkKKU4V5tExe+2xTpsZJk2BHdSjtx4wCRDt5EicDCTLGou+OTa1zSL/pDyAc5t2LD5zrgFO/N5ilwVw/7cH9wgnKNP6WZIrtPQaDUY5VtVM5l/qN2NWaRl7UsDQasMs5IwOyJLyn5+fD+bnK0pBUSScIpQaHXQikAz6R9zrxE4tqXlTMXZSa0YwKCAqzyn0QO1xpOxIrXSrzL8qTFPMi/pQQDRQSdS2u/x1YD7G/6RboFugW6BboFugW6Bb4L1tg7br+l/f8mzv8lD3dOGSbXeJQhwPi0RIpIVKtki92uHmPM8VqPWAWEEs8amNqYWBTQiGQFQa1xUjxmZQ+tHm3jhMWgQdtjQRS+RNP6eirpYCqa5SS/1cOJq0fbAnG7s4MjE4Wp2Yn2R7ndk8MJiwn3+H4ObkQCVM4Bpl0yQ5cMZc4g2YfwYaSCRtkkGlUDj1sqeMfSeiifWAxSSpjcSTJf1wihDhZAXhKixikiQumZA1lL5Djipm1bDhYKnJPs4FksgUUyW4+NQER7grSRYCpYz8jAR6JSbV0E8fbktrEszoG1CVy8LjD2oTJre9hifX+yiwfCZvUphI/3UwU97u/N3z6yb3hyeNDAbn58OX3xwYXxIk6ts/MaOJzab9JVekEn8eMEdDoBEsFXOSlR6IclhMH3PJaPtmD5xG2PSCNfcPI2fYAGkAa+2hzsuZ6zNrLCVb16sRMniy3WD3asM1MHA/3lPH3cBYH/c2xYlSP9TugsTHOBl3VHxYfzFqmfE6Aa2ZvWLeGIyO7TYmT/N4ekXwH9KaOZgErzoMJ+digAXhLgT3msKgeICxfXQkt1pUvvJQDOIRcBJhlxhpo8h3z5KHK8UhUYJDENj9K6kzVEzP76iusnPMMac7CRjMPwsA3GewGdBvwBfv54dhjpqb7ki+TSGljg/QvdVvZmWPOq1yNy7dobho4C5gRt8qYLF3W8f+PT+85+/X/+MPzQSdqmMIWF7jb0oFQY3vJjLlAp+q4lgXDbHKeYGlho/W6ZOCeUNVnJMJqx4oFbMAThp59YWOZjbVaYKjLNUR9VG3nBRMAJ6CW47B9LVhcMw7bivMHs5pSNb5vtsUPwLFsvxSTeiWQerlQuRkxqhfzuWugAniZF0tJopckWaqESLzSM/6fqcEdN3VW55Sp0v0090QlrdoiTvXU8FR3LW3LO0Bqys5s7svrmbyet/1Nt0C3QLdAt0C3QLdAt8B/1QL/BKDaAGhW6PO4fZj8HoBpUaI+I7tN5t5snVIyYV3yGskuLhzOJ+wq8abEtIZZTZ1V5MKAU4sZ9Qxo3RmOyu3NsdNmGNVdyXp3xJ6SOATnbHoDGMYxo1c7w90txaUq4whAFLeMsg1JKQRrp9jLqZJA4Syr5MWMREezlLbZHqnvlgQnztPevl5wDFfgM0AZ0kc9AYJOEOP41SRy2RaNeKXPMCnja0FnapVCOZphZPswn3s6JkxUi/W0PBkWCvbKQZcBLbChSdJUwAhrwuJZWkv8Z5zraGWpkUipD0rsIHlOAipYV7M3Znyb3ZHPCuAC2AXsrgCaPkuyu7Igr6Z7w+69w+Fff/tgeHB/b/j+1fnwpx8F+OUQE//ppFHaH/w7MRNLIpksZAAsAajErqaGbEBtpLsQt7C9kTE3KIPfblaKGaDXZL2NjJuxAwY4b27fYDKzLhJUkAUJamwcg2SX9QFsGLckuZLPnQGrJKWSwh5C2Ov3d4pRfXNSjKNnYB4mfc2YYtu0nfI0gGSOGQwS0Aag0Hw06MsY3M8aV2S/6ZNxi1FOELalsQDWBtgBFBpf4myLu2UeGu8AcmyG6l/YZEtMFQPp2qfuNsAoJXJgVh/cVYZr1Y11wh79PX+zcpka2kd6S6wj0lwa9jpESYAxbRjinBvbBZsSa2obbaS9vsoB4WUXjp1znH60REscxzVJeaodSuJYmovtxDiez1NXFEEDo//kgwNJlyfD//vHF8OlytTsiVEloy7s+TZAVcaaMtc4VlLz2mjbgFNLoAG9Oj/qGDG2V8TBch486XLppGZvgL0ZWQB62SSlZWiUsWX+zQUkaTcLCYDsJFGyicp2NyRf8knjfhAG2nJhM9M1pdR3AOjFkjhTcaIXAqjK9jtXYiRKYnF/IjPwQqWnEgpAIjPuaDpfJHkzV1oMutrk94tiVidkXNLj/Aa9ybnnpxPYCbjeCAQn3CLqmcyazYJgjNgenMWMvz+6BboFugW6BboFugW6BX7JAv8EoPrLh0xW3mTqDW+5F0dMj4BMgKgcHjw+f92ySZIsCUcIR0ksZwHbjfMTdiCuW3OHgaSTar2Vwwm7kH4oFtPt47JRjoaoVbGXcs5IpjQS2kxtRgBkZMPARFhXZ8tUciUrLheS+oqNpESN8y8hBUYSLG/dyVqKaKYJmFeXcYHZAkxJowt+xG3cBbgi6xV4vKJcjNgTgBVA0IBTYNFJjhxDmhqwOMO45CCNqHnVtpxTg1UzLmFw41QHuCZrLWCC2FckxbCMzWayhvo7U61ZJMOMI8xkpLqckrCUAaWU0zFtJ9kvmX+9RECsHDGyh4fD3nuHw//5+XvDVKlj//z8dHj25jzMHWeSmrIlAZ4K6CJ9DhjBTjKv7DsmURRJjwg8LRDQMvkyjMbBx8ixaeG+JFlqAJHjwUYbAJSsWBv4/BXSNbsHcPCaiRGdx+n+2l7YIdgQu98XUD2SGh0wfCw16VvJYRPTmW0K/audEhfDiPM1JvNcryy5toeWWoiLNOObskYN3JA8qY2LfYnltS3cxbp2DMoLuJRimT7YBl6zKAC0oaxdr3dd65XGHBca+7teKFcSsbIGgoMSEm0rLjdSbVp8p7jcV291rtU+4DYAGxtEouo5Y1CeNp3l2SONzNeZe8tWLfbWp8OS2RzfEl5fK7SReccPJE0CqFI/FYZzUdl0aXAOo1rxoiOzrNfKzjwePv/ozvDtDyfDD9+8BobJ6QAAIABJREFUHkYq2bLdYll1DOKkJygBXAomMmUYUgKpd8Bi9MPXWbLyJgY28zhXQs67WU/6i4zYCx2AdCTIsLLYBlTLdcsYuOqxT9hxpMNk+WVhCKm+7z3Go/weu/qpsQKUOYbngcZ4vpQkV8CRGODFqUCp4sCXipkniy/H4TlX9l7GwPVOfWcA6XxrKfh56dhT4CYMKnJfmFXPSs+zqFjI+cv+m8VA7rncx9slxGcY1tsLlfSfLdrs/LnSZWzTH90C3QLdAt0C3QLdAt0CGwv8NwBVDtEclbaSjosu6Zgdl0pIZKcI9wfQiLNjaOQ9k1ipOT9sA3tKYCC/m4/xNkrzYVeqXPUCsi2bMP0gfkygTAxqQKq5toC0pBtyD5w86YYqo8omLAfQPaTMhv7WMZz61nyN8RlSYb1KfjtRnCmlWHcEsG6mGg0g0MgmwGUX4Aq7qa7j1G8psHMXL796MNP+ZPYl3hPAgmyQzyPJaGFdYHcBjy4PI8fa8ahg+pKzIv8DfMCiGAyRrcXAlFhUjgOravTm0RKDOSKuVAdE7hyHG7ZSIF3HMtML4kAmW+2Y8TVojULyBrkvbK80oQAip8qh7wLXSpU8PHhyd/idaqgiqf36+3diHrXgoN9JFATTO1YiqiQ1Sk1XSppYWmsWlRI01Ikl2VIY3YKem2nlSZJz57H5YwCCR9kANaS2GcbY1q6zj1usoj4DDNnHZ8S4LYAL22C7MIQFVLXdfYE2YlRp71jM4mtJf21cmww70HYAYL7P7y2JEKbiKzO2xC0LuEV5LWAD4GtXhcftrnmxIWDbGMoA0OsRnG/bgJ2SYMtsnZ7OEMw5N1ZtrG/Gx+ZmT/mtEhgZrAI8AWSAVj0X+gyr/f5dLW5MwjZfaoHm+5eSnMK4Mod1Gc8N4MSYew7zv3SctpOYN0wgj8aON5iTOwTnDGTdkikhrU/fWm3SlgwKNjRgNYAVEAggRPprVlMDsXaDWsYCfv/X5/cVt7kY/vCHl8OWVhbGxJRSgkYbe65hOs6B0SFAFYZT42GAfh+w6gzMSH3ZqmyfxZ+MiTPXYlo9ogLWruVbc5UT7jPMQgjxsiQz8znPdyxyubYqY/f460QjCdd4r8Sa0gILWiuBzYUTuSFJFiBVEqUrMcoLMannl4of5Tz6Ltnus0mKBJOKXJokSifiUJ31XMde6Le2xzVKD12T/JEtXdGt3BU89tIu1H2bmcU9GDnw5hyvT7avOJ4/99tmq/6uW6BboFugW6BboFugWwAL/DcAVQ4D4CGWEzAZIBn5GEyn+S67PHnwO1AnIHIDQmFZeYQVJTtw3rMFQBOm4FivKXtSLruPkbI3bLss9oZkTTC5ATQxQ2sdrnR3uLO151RLOHCBkdkGkAaAdWvUHNVnS34pUaOuU4IGKS9A4UbO/EiFJ7cVk7ojKS+yQsd/Wr4KEKisojIL8YgwuTMlHhoJ8GEBsu46kZJBZsrEkCaUJEs+BNJYPsuJxAmFfb1WNs+VzYa8kIROSUyFD01Ma0rgVDZWfTkSkHZ9VINlOeuQPYBzQDDMsWTHyeZLGwF9AaokddJRAUNkLVafdyWDBkggX70BDe4pO/PB3vCRkth8/PjO8ObdYvhKGX8vcPrr3FpOLNvt0obsAosIeJ4JvBqoeozIkwH49KHOVYEDg0HAQT2TRCkscxjNxsiFFYWInJhFDfsFgwtRW9WAskBQHG0ytIZxRU7txE/Vpk2s9/c0De/BMKrhNyfKgnvK4oX2sawXhvgWYDRQjX0New1CCgiS8ddMHGcBkONJ5/PY4nI9cvpSyKixjE4gVKCwcLDnqkvo+DoiZpZ2AoCY8usZX4sWBk9GHsyjjazYDChAGqZUGIfQyA8k/z3czyISYPbb54vh5FJ9x9aAW+Mp5l7aMYPnRRbmDOAz4tP1tVcMpM+J+1dKABjNYnUNyC0/rmzF2q4BVOS4Znz1XIghnSvLLbGnqR0aII50l+vtXz+7NxzujYb/5388G67eXQwjgTqSKO2qcVhqzjnlaIhZrcvIYyQjsAEjIJF5QV9gXX1TKEDO+7qNGayajU2G4mzJ+8TwMpcNqgGmJE2iz6B8ziPXmk9VVieSdDjz3O0Um3ulREnK6Ttc7lJSR3Oq+n+pZEnLS7Un1nVO4qQL3ReoNQusLZUF94aFjndBtl/9UXLmWPGnKk7jOzLA14mg1mEYTdYbeJqFQ0CvoX2MsL53t/t8wH6M0u7vHlJ/dAt0C3QLdAt0C3QLdAv8ogX+G4Cq3WS5K/AaAaFxWnBskp03DCmAKszphhWl/zhrLQ6qgdQ9OeYCQZZThulcyc26Ht4C1+wc5XuOmSRM4nf0GllagG1jchHyCswW3cSeMLn7ap9swIjjnCUWNtHxm/Q0DiRON6zjWCCUDK7UTiVb6ETg0RJBahQejFSiZTXsj/aH/aly88IkGlSSoRRnWM64kqVsiYQgSdN0fzrs7WsftU9iI0CbyaUCrKl9qOOZEURaLBsSn6bMnitAKiDR4COxlNNdZTT2QgFMXaS+sLKGQwBAsZ4uO1NsKiPDEYdpNEAGTAFUy2lugMhxeabr5MySAEp9Gilp0joBkL67OdxXfOrB8LnAwf3DiepunqmG6pkXC5D3AuhJkIR02NgL8M3Z07EApjBgzryrTjmZFJJpvTcfA2j2ckaAIHuaQfP+gEuB7ZLHmq00KxiZKzGbTtrELDSAj5w32DAZcisqsJZLin11J+Nw0za2uqsaqoBVbAtIfSspbJu1mWdhSJvdwkEVUJTNiXWFaaZOKKDQ7FoDe8xFxsnObjYALgl5mH+RGTuethB0K73D9wHDAdpOVESqaQP0gB7LT6lLum4+rCfy2pR9CSgEnAIUiZmFtXyo2rHviVX1WPT7D6+WKsuTpEAGvBxTv8K+chhn8MXuVXvXLC3zz/G4ZWvP75KSc149vzLFONOR0gawJa8QfZTcVcwpcmmXqzGYXkr267o165IvjAOWdXV5benvbz48HP7vf3s+zF+fDjPJZ0HgY1hT7iOwq0xrHYy7B4nMLK/VhLVkV4O0JBujGEzG/u2cWKFhwAhzSoeRN4flTTKrLELsamHHZWSK0W3MrecOydQKmLK/j8Wc9NixG/OFcSsm9VpZfXVeqaFqUK/+wKhSngYa2gsel4o3VY3USy1ksbjm+cR9SPtfKmaVWNRz3YBOlc0XCfAmBGLsyFUYVAmE1VBiUQO6uVdz/riPtiztLfSCVxYWebYlkQ5Uc3fqj26BboFugW6BboFugf+sBf5JQLWJCelGQMR/XFXHleWJgwiIjOMb2W8Yt8hzcV5hSVP3FCaVYixpE/kpjCKtAIDIDsz3mwRMYWyV4MigpsVP8Ym4zKl6MKOKagCC4+fiXAkWmTnkkZ5I1lv9MeOG76o/QB4Jh7YBf5Le4RkC7uwLCrxtTcUiSYZLhuD92Z6z+rq0Q2VVtVMKMFTXR2IvJ/uTYV9gFYcfttFxjMoGc13gibbHTqAEGOZ7ACcOqSB1SQlT8oWswONhtq0xuvZqxNTEuwJWE6sqQJj6JX4C2Py2ZI8BtmhwG4AIm9dkv/jo5k5giiey2MHMEk2S6ozGsum9/WHvwZ3hd7+9b9DyFyVReqr4VEAGCYvI5uu4U2TL2NnMZuJgnTlXthrpIDCgAFdidyPtBSGUE17MqQFPxYbyOwCvlWup4Xgm+BE/Pewo55YEOnpvkBfCux4B0JY823oxFfsiE2UOHAmo3lUyJYDr61Mtl5y2fWtjcAwyXV4NNPkc8BXEHdiKPVp24DCeAXkm/Au4tbWBdjkZn9MfwCbAzWGBAQRNJUrfsYOBrBNgrTdhTzO+dKF9b3mtfmH+pUxNGFJsCBCc69weaE4/fkg26YDGt2er4buXgjSUTGE0a3B868rHtCW3znWeP8bQYrW9NVp6L0IEwDpDNeMp5rnFz5qJVB+JRYXpBZxSsoVawJR7QfoLwPQyl/blM0G2T+7Pht9rPv7lu3fD62fHw1jS2JUktGMzyiSSQnqOZZD8a39sagMAlIkZpr4qMt0N8PI5NcjONeW+w7yWDWEzybaLPbmeXLqG06BtAKo1wMpj5sYiLSYjscbl+YBCoQVQa28AOdLdKzL6wpaSzdeMbCT82MBzg7ueshPDsl4uFLMKoHXYrfQtWtyi/AzZfC8EUE8Vv3rme+21FupQrWwPFxzDdywAagut4AwCVLFvFgIzu/mO+Zwa1gGr/dEt0C3QLdAt0C3QLdAt8L9mgX8wUA14/P/YexPGSJLrSDOATOSBowp198HmoaZEitIcO7P//z/soVmthkez764qVKFw5oFj7TN7DoCtpshekd3VGs9iNvKI8PB44ZF0c7NnL4+vm2m0DrINDGpcfLMqz+SGSa5nhf48U3kBUk2YrrXST/5pSs2wH8/YfmzI8IeZV5jUmojf5LPGtClMKpMnHmETIx+GbQSwUh6GvuBKGpbHOYL6F5FvJMYtZ5P8VY6EaA4AO7ftEuCPCa1cegVaZ8pzRXZ7pUQ9AODWtgTDktkym+VsR+S8QhDajElTQjFxGxfaTjVWp7tigJnMwoIBMDgNl/mAucHIBidhfYjxEBZMmmw6doTELE8A6XQ0M1A1K8qVAUCI7d0SA4wE0P1gOlrmOi49A1AkQjBMegFY5HpcEh9klAZ5MK0BakuYV4FUpL9bki0jAzYBpNeXYlQfP9oZ/vZnj4ZzAYXffaH6qeTOaT/kpRNYU0l8LQelLzrUbJq8PDvuAgh1vInYVJhoGyjdkVkCXgL+CrHV2EPWyCcY48DexRwVCbF55YBFS4YdrEiqHTiY25gt1dsAevoB2CQuBjEsBARuYaa0rye7vD6+Ho5kpoQE0w3QJLjLe7ZHSXkNawqwCIwBAhsjyYi9BXABnXQx4Cbn62UHg18ubLAUbeRIOTbg1A7ALDjQD4BlTjOgmzazqZ2WIVxRqzbG1/mP5GGmq2Z+17DSGjvvPJRMXUQa7OtSeaq/fylW7hwToByP9n3sWgCiV4B5cmIZp8l/TAxbXNkm/Q+j68gpNmxjgOi+xPQLZpDApDwN5Wh0HyD/1fuFQNtKANB6CzW4NvsYtcO92Xj4xY/3DXA/+fjVcHUsKYNA3NgyfOTCkQzTTZa3RgSWawNIBTgaZAakAt59F3FfFHvv37SsLoThL2Z0LekwEl/f/7ShuFAyppWucZO+RnX/sZ3O4VIg09J8LXpx8cidvdZ9s5Rk9/xSfbfsGVCe8wS0Mi4AqnEIVkwAscpXPTs91zkgPdY+5MPqH7moS5XlQkR8dL0wIOUXkd86uFSAKp+Rp3qp1/nNbowp9x9qjamikN/u/IY3v4D2m+tw9EePQI9Aj0CPQI9Aj0CPwLeKwF8YqN5ONYuj+VpnmL4yDZJs16vw2kqlEaR99eTmFkx6mqcnMAr2NDmowJkAVYyYkjPlen41SfL02DNvw8q07++Oa2rJJLDJjWk3kmS4UpgQl6jxRLQkm3rVWNRmQsJ7ckkbzzAnY9VAEHYh/ALOvXMB1flI32pijBkS9VWDPsqICEdPpMGYGcl9aXOp86GcBXmZc7GlOCQhzVW5G5xxOVtn2GrSCtAkNxVC2kwTZSvEjgB+cSY2MFGf5ptTgTXOLU46ADUDCSLJbNaptDpfgQ2zrgAfQCj1YOkquZQGO2G/YWyZ3LpMDPFSqNcgAYHNLbkdj2fk6ooxBpBsz4YrSYF/9Gxv+OmP7g+v5UKKkdISNsrSSFhT6sMaNXo+DyjHWAm5MywxTTs/Vcd3bm2BZGMCu+fmH1fQ5kEGCZH4sq0ZcY0HixUN3HL+jT1FahtpbBYEJromliLrbJmOezuuqwF+QFfyEmMkRR/IT93fyXvqqAoLRE9MI2x7w87e4GIDcoO0BnAAJdoW19pafrm5fZKvyln6Zsk445q0Y/gwAZOFidx3g1GudZ0bLDFAteCfJcdp8xaotrzLwKzY5VhqaqAfoGqGVQd6cG/kGrIGSNRTPVwPr44vLKs2wORaOUg5T+OwUNgGU3YUrmMHrqYvbRvarOorkS0zZvW9F5AEGBlHvru14LE0g4r8lzYFVJXvCRB20Se9X+t7gCr7cff/XPnSD/dnw29+/XI4PzgZRmJaR85BhV0OkznSfmMWQmx4BiAWwAMoYxTVEoFbpzOEb8aH41UKCJ8YmBqASDtq2wZpWtzhegJgfUyuGecJsLf0m0ERcyVHFBUE8QGE6rfh5OJ0WAFiq28GpDpHL95oI7OsZwKoAvAA1Qsd50KMqscZvyTuJONN/3Q+5LoeC6iaJfUilOCowGlSH7IduawsXjR2Fc8BMvajjElpsKhZYFNbikfGTn/0CPQI9Aj0CPQI9Aj0CHzbCPwVgOof6wIr7zuZKEMlQucAAwRUWy2+29IzrdZp5GtxCObBe6afOP4yzaLIfBiOTMCZNGEGghR3xxNb8qQ0rat9w9YGrHJ8pr+woffdHnlYgZoAPmqpSmarWjMAIRgHmxMBsNXuQmYjTOCmyGfNEHNUsYqeUF8JqG7JGGk+zKcCb5L0esIviSZgEgbychJQuiVAi1swoCp5aZpA0jUIU/IyBQA3xTJiFUWdVeeVUprGoDxRoMdMhAElgExDUb3eFts8FViNlDb02dryYPI3Bc8peaO/ACHXXjVwIm8UV2EdwYBQnwMsmXpa+qjJPpJkPtcxLpAyUoZH9NpMZkqbAqqXKkNzsT3XOU6HX8jt950n28PnL8+Hj5+fmm31AoPZ4jgQR+4b6S5laGBa1SEB1HDoqVvKOaRGKI+U5IlE1bZPVWYFEHHpPEtkoGH1iqyyXJfjoja2lFWxSD6lPue45T5sJ+WSBgcIJ548Wl3TBhQf3cf1N9+/kpmS/G08xrzOwrhsQDUD2J+ZcKVfBTxoGRBEWiGdzfuwqMFCkeHCPAd8huW9BeZhv3nmPmCXLEi0uFjBrZgCjsLGBiUWBnXb3tnXB8AHMw4bXfeWvgMbrrip1J9tOVo/vZ/8cEqvHJ2uh89eabFEY83EfMnI7Q0L0CmW0TJ9m1RVnLTAkNqqxe7DKOo7QPuqkCqXnGvXmHGMk+LwC1AdbM61FGO4Flilt8haXT6JOBgcXoplFbxiHw2K/XuT4b/K/fej3xwMX37yZtjjXmNsY/KF9FcniuyXfm/wnhgAGsGxrb5qvg5obUHnshdr6vvGbSSuAEmDRfJpBXo3tPiEoRKA0qZLjGMvrAhkaiAgL6Z+sT/zsbn+kjALpK4k9z1biR2VSZJpYg5B+64bmwGApHgh9QJuwmsBd8CljZ3UmYXYWJhUm6LpHxJiVV7VbxqwNAs+rhut98BS6j23GtJ8f67f03gJtLQNTpGBn7zV/E73R49Aj0CPQI9Aj0CPQI/Avy8C3yFQBfDtemqTiUykvuFfAkybOUcYUyY8MK38bc6SNZO2bDdy1swSY+IRoJq/1zfbMGGE5uLJ0XLcMLGZHgtqaH6ofVy8ntkn9VPDlALqBME8eYu8DSgrV15yu/RvJtB4X8DZJiqaZE4nMiC5UL81Ad2d7Ay7MjOCEaWcxKVyTc2YSu6LM69gsGuiYsaKWRDsDWCYCSLgdGQ2FpdfbQ/IgB1zDh8Rot/Mg8PGGA9pk4nL0aiPAsS7YnRt+QPDgtS35K5EAUZ2olI45Lqa7S22jvPE8ZfvML/hcLi5MlG1XBDGRv1Ajgs1yNSU+i6bcwF+AK7K6Fwpx3YlRhUZ8z98+FTGv2PJfo+Gz1/rGtCmdyl2swBiDHLUfxso4ZIcs6LGjMJ0NtYqp5qrF7CeP7CGtMs1XlNnUperlasJK0oeLixumLaUF6n8TQAsplCW2MKmBmFaEE7cfVC1aUChdviP+vt4f6Q6qpFrvjqWuY/cbw1A2desZRYgWukSgxecV+vcAicDApHR5jBBqwGnaS8AMuDUXXObhS0LWLtEEaDIYDLnnvPJuZPLasMixkyZLdFmnVpeOEdVd4jAoOXIBqqGxC5BA/jnILTx7gNJ3BnLsJaK9+9fSGdwgdTdQ9ALRa19wGMrRYPU3DJ5+q8N+K5JXh1zFkD09dLu0ImdGWF/FyZ/JQBGe2x3ttC9KJCKmZmPB2iHLdcLWEw+Z5EFkMp9qC4P//svHg/PlaP6qeqp7lHHF9ArCTAXYtQktnSRdrhkltHCLnMPJMa5NgRE5+NYFewn9qU6yE0aQ6XVUrJ3itFS/obxrbFvZtNtc25Z2LADsAYv96bvbLbRH3JKkeKSV3pxLkku9VYz3MMmq20YWsuMyVnmvHH8BWzjqC0GdgkoNXOaZTquLikMLMSpd37t9AfFXDZN9fuXOtNEl2zWtVMxGmOaVIpboyVe8zvalkBqgPU/PQI9Aj0CPQI9Aj0CPQLfMgLfIVCNy24gFRNQHkyXMmXKI5O+2yffhQXNs20f1vPufgG25pD0l4kV3rzbtVdyWDPd5t/Ck7T0gGk4JWyQFKee6obA50hMalxI+VQmRy6vA9EHx5d+wC5MkdhivFTHBpSua0L7YLxrp9+RJL5I8GCorvWaSSygArZzOhZAJqcSBsbASdwHAGeuowqowsICKslvtTOvZrKwVQaROj7sCufsUjYwqs5xU9vXU0t/s41YlU1NwO34m566KiK5rDzFrDKRNSBR32A0kQN7og+La3AkUCpXYRie1HFFYhxJ8SWlZVTyA8CK/HfjvtyFVJZnR7Llnys/lbj9+tNDAbmVGdsNzKYMKKmjGuBISAFegEXnrgJkAXTImQGgSG8BP8zra7QYxFpqmkk+LKNLt9DvYiBrU4NLWESYNtrmeMnDjXETrK0Nm/xV5LXkbBpMsa+vecAXW9Aftn18U6rlejh4czUIM7mDBpEsDJS5jlutjm8g67551GgCiBZY9zjmXGEDjVmTW+rvAbO+XXgTdtVMq0vR1D1iAJUcX0t/eRIbxyog+A8eZtOzAIGzteW9JT+1q7CPlvzPOOvCgg7D0/0ty38NsLX/V3L+faMcXWN4QD2Az8dOnrDrBnOMnFEB7lxT52yyPWehBgCh3EftF8ElgNlT23FsnH7JQ8UziPznlKfh3gWsA4qLhaQd3Xus88S5NzLwn0uOjqD+d5L/brOt9r9SfdVrmEzktrVyAoB1VR8O6lIyacPPAqtmhJvDrsOVnFXLmH3dAtIXzqPld4j7vWAibQBUSdxmjABWOX4x0MjteSxGYox1/7UFo0uZQNkNWIGBPb2Us69lyorPUt8tVZ7G7t3sXCB6sTwXIx52Fe6UB3/PcP01RJVjsn5PuAr8LjitAMbb/1BTULeV/jMeWBBsvgJZ4PMiTHQOGWf90SPQI9Aj0CPQI9Aj0CPw74jAdwhUM9HMLPvOpPpmKpoJXnSvDZC2M7s76fn6/ry/u6oPECM/FZAKsyoTJrGlTKSTA2tKyFDtdr8wX7csrTNNtR+Owg3WwW6Ef2XSRq4q5WSYdAKJMR+BebuWedJEYHYkY6TdTUHYbR1HTCrgjMkdE00ABqBxR07AI9dMDUJphj0rXH5V0NTcxOjCjsFTPV1TVZNfjsscOGeEaQxOvoAt5LrqofI/Z/DAkv4ymaRe4lLtkD+KwZNT7Jiw6wBbMKuS6G6IejMIRR4rQOPJs0Dxpdhdyu1Q0mYlZ2Em2COBZiTIYwH6TR34ilxbsafglSvJf8dP9iUDHg/3difDT370YHgjVueff/96WGBoY6Mk+gsQJRTJUzV4JL6YQInyouZsBmcYx+BP/YcYGzNEPkz5mltH27CuxNEgqVCmFyMMVDOeYPwMwhUnXjv/tJx/3SeP1DLI0ZtbkFqgWN/BVCJTfqwc1b3t9OnlG0lQNUfHqZijN2svuxEXEM/o5buAVfqE4RO5y3lkP0M2bxLzIoPHNe1kSaYZW7EFm1keXUwpx0pObQN+qQy7YbSmz3Wh2nfWNDCucA6udjGPpcPJj01pmLjEKjdUxkmRBV/rvOX+K1Mlg1Fte3R+PXxxEEfcSH0DimnbCwxGpOl73H3TD15j8JPUz4Bul8MBPNZ1BGxT47b9gpBvyngCqGLwhKEQT5cuBeDSrAGkJLBiKKFeyTuFqQffffBwNvz46baA6qvh8uTMpklXYmWRyl6LkQxQBECK2TRhGDZ100A3TC3n42vHuWhzy35roYNtXBe2fuqIJuCR/mQwhmn3U8DyxiTL4Dcg0mBfeaUXCszZSEyqSslwAJhW5MxIlfktspnSmV4JsGPOBnu7kJPxBbVULd8Ou7yW0mN5RYaq9tHiFQqLMwrS6PWpgCqtuYq0693yW4XfL5VVsxhGTqrH2g1URfFypudd06QOUOtG7n96BHoEegR6BHoEegT+nRH4HoBqm8j8sUMDII1KmB1msnvzCChNjilMXwOebXu+z+sNyYwBnmwD4LS5hyRvebTaf9HN3WbIsS/bAkcDVnlEVswjbC2TOYBgeNTIcKcCbVewg8pznOi1jDRd9xM2FRYUA6KNbU32yAnVBBzGYiKZsJlMM1m42woUkGMJ0BJaWGG0okPuzHcEDtWW2THtp/Nhsgj72XgMEA/vAZ7k1grauoe0S63ECwFVUoPFVebcbCQk0ChjJtcsBejgJgwTxOdMsg0OUm7HTBbYCcDPcVQiB4BzAamqcx6JPbV/855qpz7ckyR0ZCOlxypR8/nB2fAvnx0qirRdjDDAsJhlGE0MlFweR8egPwDVsDRhd4LbmnMvzB7vAtyR8yaHNGCr1UENd1eApV4DDNW1GCs5jzFthAENcHSuL+ebi38jO/VIhHlkJCDt1POppL/3BFQBLS/EqKJW9XXSVvQmjGD6cVN+pj53vikxA1TxD7AD7vFhAkp9WnyHIU+dYQBOy4EMcIVRt0Gzj9OAqo5dQMkg3dQggay4ZMUixzCYzjEbkDRYsYFQ+rcym+oTMnvJgsB7jyYiz4MgySv94pWcYskHNRjNYgIHaOVkSmGefvHwmGJswWJyrXJecUF2YMIKTUViAAAgAElEQVREawjcra26ICfV9HZijgwWVtUSWNhbs5h6YtykvrZaq4B5xsdjKQB+9ZP94eDLo+GVns4L1XMTpGtWlXbUEOyxXm/a1IiG0yfnlhbrGZE6QLWAJ78XBuE1hmlG9zMuvt7HYFyAErCLXFn1Tc3OWpqsHw5Cxr2gTc/Egp7r/kX6f0UtWBhd7h1db18fM8f6ey5ALgdjrh2LQOSrriQPXqttZ6XrIq6Um+qFHvXVNV71ilz7MzGlyH4DQTHR0jXUP7WoPZMykVSJdofhDcCTCwN4zqJLf/QI9Aj0CPQI9Aj0CPQI/CUj8B0D1ZqZesrzxx4Bi3n+4SQoDKln3AUi79bqY1KIqZGnudoCwyXKJjQOV/U73V7bn3xWHoY7BXFgSFVixZ+EYc3xMkXjyYQtvr9x4jXw0esdsafUJN2aAsC031ITYuW+ASmR2drmZEaZGpkrYbp0KfBnNpAZeEEyAQ0MTZDUws5ci32BId2TfHhTgNIAShuP9ZpuuXcGkPyNmzBAEEnxNk7G9W8pJnR5JZBOjiwHY7JOhqzA5lhg2fsZVCB9BXY3qWgYWjNqOhZuw0QX8IrBEuDGRKDMocYCqtcTyaf3BVR3ZCIlhvXDDx4OU+Xa/kZuv5/KXZW2LKR2TdT0d0sM9Jin+r2FTFabTO8YzcTsKMwUQNng1u8DVCmbYQkzNVYLlXmLYrMCdTPeAhoDVKnfCuvF9eM6hUHmlDCrgmnGQCYgc+R8ynDujZ01cwtQfaDrIwNpPHYAqhg5YWRMO56+Y+zjBYawkPbasSS4Rp4x3u1tSDuANEBXEW/pNbFuLJ+3DzjGHItrb+Mpg5uwkLC9lsHWuUf+GyDqUV9MpWNWnwf3AcDzPSyuAaPzJ618dWkhABkhQTa6vzsenshUiS5xvs9fXQwHcj9OPndQMjHhgdOwwbZjXb8BBZycM8x3Ok+YW+eVmq0MCDZD3O5u7a90yxg9UTfVLku45VKWJYZf5IL6CIB9fYFcGcMlACyLIDNdu3/86QOtXS2Hz353IOksDrkOvhhVjSmXs4EGBvziIIzsX/23KiD9dI6oWetw7nFIznm13GgDUCTc6oO3970FO6n+gvoBqb62Avpnyv+UGxeljUcqR8Nnh4sjMcIChervpWqnOoWA3wXKQSkn/Er3tNlayZYXb851PsiG6R/XTnoL/T2/FmPMAh/D2IsjuVZaChtOtXh3ZtBJTirOvvx2qn7qcKjXMaHLVWT049bOteXzlpLR2NQsGvRHj0CPQI9Aj0CPQI9Aj8BfKgLfA1D9etdbF/gbSigF5AGqTIKqRqinUrCdZbByAy5533JW24q/KwFWG/xl0hqnykyeGyvL67LY9fSNz+3b636oyIzmyTgUI3k79Xejmqwx8cvULA6XyjYdHmzuDTsyT8KIiKQ48kuvJSeMXFZP2FZJeNG8AlYAtGZFBfYsC8Z1U587/zP0pQHTXPtYmioEYQMks53trGFpFRvnxMXoaQbYZDsBCtyLMUu6EFgFwBgYM9PmOPSp5LsGqWZrU9bHOWjaD4a2gUS7lOo7RILgU9dT1WT5WgZKGwKr17uayO6JyRa19+CeHH+VnwoL90+/ez0cyoEU2SUSY847ct0AYnyZmHRzCWBHp9q/ldJpgIa++RyzW8Wev559Jz/XdrrJRW2C3Yhws12bRgMkAW2wpja3MmgOEwn4scQagyiOgpxW/7xPgSqDWxYZNHSe7Yu71wIEMtXnAqrODQ0u8zUqtWuITIPIHMfsIPgOIMUoNFiEeQyYtZESG3Kueu+yJVyXAkK1tGHm0k1VLqzPV+8B0YbAjA3HLFFw19yxkIN874+8dfuP3sNSAkrLIMgsJfHhc0LuewoVwObw7CFO0dn51dHl8LnA6g3wb60Tv9rnpkZqo1V9QQFrAMmc/wom05LV5HpyZR0XfgEAqmJvW4wAgW1hAuYUWTDg0Ayn++8TMWilTZclVhsfvLM7PN6bDL/9lxfD1ZHshFr9VcrHGKiWSZl2tZcZ7lxIlMmzrv76GIwt0+K1EGDQXWCcw7IFn3FtKxfYoNZsanJp6edStY0u1Ack+pS0Oheb+vrs2Lm4jhnXVJ23WZJ+V1hkwj9uRb9PJBE+FXp3DaEcH3dfmyPpft0dS+VwNdHvAIW14EOBqQK3MleCc2VRg4qpxzJKWui38mI40n4oULjjSW5g4Y/RhRFT+w3OfZbf6G9iVt+C/3vJrdgfPQI9Aj0CPQI9Aj0CP8AIvAUzidaFyGp5pIwNrxuwZNqFBI1HMTE3wWZ/2NHIePOEWW05p5gksQ8yttP6PpP4QL2A4vSCCZneu7YrzIPabaBDE7pMl+ExMRSBARSQ5Z2kczCUD4f9YV8TQib1I5XvYPNL5Wcyqd2WCy5AamtTrsAjTR23BEKV62nmRdsxWVxrEgyQHJNLihES8koBzS3qqGKqJGQ00+eR5QJexAwJSFpiCEsD+FR+rMEmzKAQsHNWBQIN4TSBt8wV5s3kZnEllt2KJ1Zb1Cy1/M8hCktnDob/aV+lSQpQG7+ZGR2L+RFaUW6uJsH7MlESs8p2zx5vC6g+loHScvi/fvNKRjICCK4nCziPgZHjqT4Aqjg3gz8bKSVnNcZIAXgue2KJbvJQTej6mjUmLo62YZXbSIGxrjqU+sy1OwEfsErEB2m2ZcMsGiTX1ewx8l2b3UQK7EUFhwCgl33pP2m1z/YHuRrLaEq5m1/dANViDumvwVWNW79I56xmpm0dL/VGkyG9Qr6KzBfcA2gz4Mmd4dHtk06Oa2BUWH3n1JbU1MDVDCRxrtI1jl3yK691cZ0W63587X4yHacGtFDieNXxYbCdN+p9A85yF4lVfrjlcjW8PxGj9+kLZOsBagbnxZ7Sx5SigQWP+RexRfrrxRDY0QLpMJ+RIIdJvZHXqh9LmzoRH9jTWoQIDjUTnRIwPCn9kn6OKV8Eu+21B5jRq+Hh3lSs/97wkYDq2XMAIYyoGhJzuUluqpnkXHPyjjdgRB20/FrA4FquC8Bm35t40ZkGWjN+E7OcP3tbwmvpL5LgAD+zpSvVi84FVc7vicr+qKQTJkwsgMx07+jniX2FMIct3XtIgjFPYhuky4DfC+XkruQQfCa2FDDKr9p8c1taEW0Pu2wYmqzUTWo4Z0Qa0h7om7PhjVnTBj6Vha1vUZqkHFjGMCA25cJq+aDet/GUVttdWm/6nx6BHoEegR6BHoEegR6BPzsCmXF97w9PJTX9cfVCTZyYFDEjjFQ3kyNef/3BfhgGARiZ7EValyk4vEnazXtkwrRxt8Zf2NTkXwW00lbYGUMEw12SO0fkuSLfczuYi4i13MDgCJYxjsL7w73h/lj1W81WwjIJwChPDBnjRLJZKra6TMREfUV+KEkvjCrbuySEThNQOcHhV6CDyTr7wXyClKaUjMGoSRNZAymjp5rEVx4nNVYprWNJsu1sC/ybpQVwBQzSP0+dDdqa0BljI01cAac2N4LFjLWP1ZvFaoYKDAu5pfqpJEcuVZ7mcn9P5Wlgm2RW89694W8+2B8+/ep0+KePDgUu5JDMuanG6ghtrUdeGNUtclxpj49xNDZbWcsCBUzbBN+yYdhHhgJgrwawsRCgD9BrZhWgFHAGw9pyJe08q3927XXJG6NFHzslc6oECyPHgDSjz9PuApVuXtshr332QMsqytE8FxB/eQx4qjFa83kwH31LjwNS+cD99TnDeLKBegWjarltMapmxnKD3jKyYVbrFNPvJt2tUZyhAJsappmjch6FrwJUC4+GfIb1D3htatsGEhPHdJvYNSBJp5oh0/17qkS8k5xKMNfnB2u5/4IkA8yc51r3Us5HAAn23+A5LLKBnxnPYpQrR7Wdu0Gt5bZxQo5pEoJ61ARgS3JVEy9AI6wqkt3IbVNX1b8WhdAp3TLXuPs75al++fGr4YVcqclDxVRpQ0AVgGvTL8JDjioHqRI3iU3YcbOkVbLGLCk9aMDUY4u3twxvk966JrFlxQKXruEqkIrE1xS8ZLjr5XB0dhIQCvgE0PKTpnsnoyhSbtpfKq+VXybSDWBll2sMkMhLZUlAi12AY4+DaEIaUGUrctnH+g1jTJ1r21cCqecCsVkY5DcVoM9vRUu34PcEVhUjpfbIwkUrO1Yj1n3sQPVOmPrLHoEegR6BHoEegR6BbxWB7wio/rHDGP3UM2yl3Xadi8okiQkRE6BMmP71g6kXNUwBqsjPAIwtNw4m1dmNNami7AIg9TZ3Lt8zAVOSoZ/0BumvNZmeYOa4ACmBP03oLjboE4xrmMZkUGJRtKWezOXkSz6pPke+R+9VNoJJtAEDwEHg6JpcUTFKs6lK1wiEwsgwqXQ+piS0lJUhBxZRHq7AANXpiHIz9MFT1NTH1OfBEMUykvuqo1JrlfZhDAGeSIaRK7IvjJJlvpgVmdUL2DWQEBDAXAkQCzB25OkbMbP5UEyVOF9DW9jfuQC8+ria6xo82DXLQ5O//OnD4dmT7eFfPj4afvvFiZlBjjvVtuStRlJbJkrui+GUc1UbW8kn1FTl4dI++mtZMGYxGOUAzAAggB4dNDEEuFVcCghvYtSjz2HxIp0NgwpYMkDkn4ch+ai1ckOsAKoKWnJVmaqH2S2FsYDq5vDuI40eGWZpPWJ4Kdmry8cUC3htttIUXIG93AcGg4Ad4lfSXLZpBkIeoaQvFkIM2+gL7174irdarMTQTHC2IefXY8LNB9KYtG80s2+j6kOB6FY71r1V0nEYQPoI0M19R19MNrK3gRpkeNDuRE6zTwXYW+mY54fr4cvXYiV93jFSSkZxxRbwBKtOfPW0P5FBbf4yVgxEq2QLO/pa0T8D2Jwr7SKlJQfW7zFS4u4s6a+Pa9Sfes0AeoAquagwnECuH727N5wfnw+f/OZgmLMwZNY09XK5vlY0m75V+HH+5Un+eFZGbuS8uUZ8XmwqeJMyU8SYseo+BbTyGRcTkydK4RCbC+XKXjKI6pqcrM6G48Wpap/GDMoAXez4BQta6jjmWSwcWC6tf14QOFoP58pzvSBVQfeXs80tURbDKnc3MusxWEMQfCYgmorTW1ZynOnKHuu/J8pNle0SV7x+L3nNltSS5jeV3jYQyzVhu7u/qe13uv2uJ0790SPQI9Aj0CPQI9Aj0CPwbSPwHQDVAJAAxEzQ/nDiwlSQKWPLe0K223JRAZ9tst/a+DpgBVgGqLai8zkOcmBAE5PHsio1aGDi1SZRtibSe+S/bB9QYbBKuRkDUknx3B+8dJEF03tqKSKDYwIMpFQZGgFZE2OaUFMblZIy1OHcZNLrshaCORCjAo7UDaU8Da83BGopFeEJLmyggNzuhqyQ1B7lIaaS0mJixNH555zWMuOxXNYglLNgUgoQC6tsQKX2t1R6Zi6TI0BX+gNwKWDG+dKHAmwWS5f0+ErHYQK7VN3FK/XPeaU6L8DeCN0wQJ36qervFWyqpM3SwAo8C4iqNM1/+vnjYUfOqv+nZL8v35Cfqr4BOLT/RGDThj1EXZ/zntjYgdfgMNJfwCPvG3hke8dO36/tuloGUAY9bMsWsKUmKwtoBWx6Xx80DGEwFoA1ub/E37mQ0foqmqmxykVdwUixf4Fgj2B9ptTc4f1HWnAQUD3R3P2FgCq5xQ2StT4EONZk3YjYzVa5mAxHFgmcA1qUrI2BwDz8M3AMgCziPCDQiymA+chMWcAYS1Ke/t2C1FIEe1sWKigt5PxO+uB4B4hnbIe15K3Nijh2big/Lg18kMhyNLbTuNafZ4rDtmr/AmaPzi+Hz16ItzMzXCC3Ylii6CgCOG/D/5x3K+OT1wC8HN8LOLXQk3WGgNEVB1B/tQ4U91sDQekd9EGYXJhKOhDHXkC3sJ6+B/jp7hVgfaxc6kfKU/3NPz8fZmItw7jmjFlYslwZmpinPuZ+Blw2WTMgkuNkXCUH1tfTRlZ1/ZwrG7bYTsQwrJxg5dD6PM2a6rfJn8vt93IhoKq6pypPk1NmfMhMCRBKHzjnchHmvrpQWZ0L5amuVIImCo8s3qAM4Z+VF1wrzsc2WMBRtCGAXzHgAp8nlvuSIhFfAIrXxCcgi4f5fcyC4L9+fBMw/Q7+7+UbetI/6hHoEegR6BHoEegR+I8Rge9oJvHHDgP4ZBLEBIrJDxOhJgFu4BIg2SZBzdzj7tSZ726B7u1lCUNbmX1+nclWJvCNKU0JGgv8alJG24BfwGvYWCSO187lAqiyHRNNSj0AZGOwRE1RHqm7qiNJpjtXQpnlpWrebKxkfkx+qZ86mcqRGDmm80WR1mLSEsBJXupUOaPkmwIyYWEb97uJQ21jIwGisKZIk8vcCRliRHqAQdhY2TwJrBrIMdEuEEt5Gv5tYugEUDOzGLMlngDVMzEvK5mvMHd2W7gaq1/UYmXSa4Qzm6h2qqTTOwKqM52TQPV9Tf4Bqsz3/49fHwynSwEEAVgvRWii7txW8lXVIeTRsKQAYdAbIAXmi/MKfg54hVg1p1aoywwfywcFUpmIu5asJ+jFZnFVnc+Z9wB7S0jNxkVqClttoK7XHMNXTy9EEvo1KAxiz0C3gHzGg5Y3BFDfF6M60d83MkI9UB1VHs459QsPoYDGMg7KV4m14SEgxedo1GiptcHdGmDKsQMUOZ5rw94B71cwiYxW8pcrVvGkCsNa2NMxNNHH9S0warAE2LQ8OOfD6aZnkd/CWhu0ciqOR84l7rYoAXIfAqr390bDE5XqAQBiZvv5q8h/Obc44XJ+tUhgOMzB4mLt4xm0luS5VhKcu8q2xMdRACYBuOLui4GVnYz1+coS2gBcpWra5ZeSMJSCsnBVX1BP2KBV/VlqTK6Uy7knBcOH7+8On/32YLg4PFft4SxIwMZm4UN9E4gEoHq9i/29cBCzJ8r0IP9NLm7YVE7EVlwAbkap84ILxGo7xriBKpgYl2IANzJlLQoh9+dz3JzPL5bDuWS8LccV9nSNKZoA9krlaFaSB3Mw7mNKWV3pnC71Pfe6jdo4hOLC/hPlkJs5XZ8btPMd0l9BYYNSzJVkJxWDJd35VwapchH273LY7G9WtdRX/U+PQI9Aj0CPQI9Aj0CPwF84At8RUP1jvQY2JZc08rGYc7T6pdkLcBkDoxh4MHHmeRes/rH2GyhlW9pF3puczbRhDs+T4TwaUwBQ5bh3JcetX7RZjK+A6qbyQQG1rj2qtsgPxb2XNmdiRUfUNdXMFzffK02ayYidCOxNVaaG+qNIXTfI2dTh5psz1308l1snkrxtyYgnY7Wt7uHkS11WylHYRkfIgdqjgEeAKhDXUlNOS93mGHb+NY6PZNflcyxdBZwEuIRdJQZBgpb2wrgJ/CjbzWyRgQLlcZAP4zxM7VUm5Grveq4+i03dcK4qtWS3hvef7Q4///GD4fnhYvh/P36tfdQ/ISgm/yu1B2BEAkxZGkAquat0CLAOqIFN5dx4JJcxIAkAmxMKI+z+671LrhZL3IySItu+BW2AjpTEYcc4x9JoSoWUSRLtqi2OP6XRAsOuaVqjxXmrXEu9B6i++0j90nm8fqNSIseYYYX9a3JqAy0Hlt54peDO8G0lZ2LMZIde/V3LseoCV1v6WSOzSWMbUPX5mzXFGTouvyl3BBgsqbEBX+IVZpJ4sUvySY1Ngz7zNz10HyzzRZYKbjLS5zzSXtt3SQmdanuqMf7+Y8ZHQPJrscvP32SxKRJdjt2MojL+WskftoEVNHt5h8W9vSp0Mfco8eAUAKrgOzPLuhpxCwYoRgJ8LtC2NqCOiRLAcuH6qLpG+ux0IVZR4HCmjvzqR7vDmconffHJa43rxAQASry0DOP9YeOvlAMKSDTLXewo/TCYZRSxkOCrnTGWIZi/jUnN2AXsQzfnc5hRGyH5PNIO+wNKAatLGSyxyEUEkOJfCJSuTsWuwvLSV9037H+FwzgItMAw98CoSgNt6j5bqETVCtaWX1OPrTgC08haFC1A9USlbAJUw67eKmFqIPY/PQI9Aj0CPQI9Aj0CPQLfUQS+Z6Aa0JdZPBOmTEMbeM20GSAIUGWCyMSJzxpY/XOjFHaVdgNKm8yYY/NZzJBumVVAEpPslFxo+VkRVbYnrwTAoEvdNq1jsLRlKR1nAVj0nNOFKPFBCQOKZBOWcy7JLOdzRc6ZTIbIb2W7lZgVQO9M5SdgMMeXAk6AXmTC1u8CRFW9VZNny38FkgGR7GMQArNkrIQzcaTBSI1ngNdCJOS58XnBPksVQTH0jddMfvEMRSJoxhGJrI5p6S+wGGkudRy3VZJmLsmv+uraj6I1/+YnD4Z3n+wpN/Vo+OSrY+Wk0nccR8NAwdhuYTYlhDWhZI/pUlBjGClyTAGwbTGiGdAYlCoGgLLkLAaUGRyi6jVrWI+SAdMsLLeBVoHZ1l5MmYpxZVQUeDWja/AbgOkyKXoN0+YrbeYXAnlzeOehttUQODi8EqtK3wKIvR9AF6BUxzXCAkiiDjVmjbOuWVwjt+ThCocYhDlF0yPudimlgeTw9gHvYdAYhhGp27GXHYsm9TUOdm7BKUR6B8jiiksP2AddqcaRWWfn3AaIOfe2mFlClRTSMKw0+M7D8bC3zRiUdFWg7osD1e/FgdcLA2zawBu8N2M0EuKA4ywM3Eiffe7JADeQbUZFFRGkvq6fyilwMYiDt0NqL9GqgCglbmyABlupfqxw86XjYlbPlDvOhdjVfh8+UQ1kAcH/KfkvCykeT2qYO3vGuNFhvKBhw6MspvDAqAnW1hZKBaRHrjUVsJjP1H+upbbzuVlOrHN231LW5pLv1HZjnm2+pD3Z53S1GBYL3Yn8pniRgNI862FxJKUH1wcGHnm6jJhowwsY3GeuoSrJfi2SsM2FFsC4jpZbe5hwHH5XU3LqTCqRExkpreX8eyv7vbmj2uDpf3sEegR6BHoEegR6BHoEvpMIfM9ANZPR20dN7PxBwF/4k2zTnH2zfRizP/1gX1dO1LPJixsjGwDb5MbJVWX7ZrrEFDQF7QGrqSUI+5jc1LAjFtP68wnMqlhMJpVjTSqnAmd23wToFJNqykZ7YJg0F1i9HGmCCkgwKEVeS23SGCFNkb8CCg0+A2YwakJGawCrY1OKxkBV3UYyTD+YEOPsyQx06hI76r0kxDPlmLZJqqWcTtkMMDR8t/yUJ3mz+BvLzkmTWfoDiIUdxlXYpUWQ0Urqu7GtuqmSMTvXFUAqwP33kv3OlZ/6zx+9Hl6rtuNE54nEl2OQV+i+UqMVZhbgqVDaqdcGQQCvlKixqywMJgCMYwJU1ZUJzqcGgvQfAB3XXibfLr9TzF2raVolRW9ALG22Oq0GQMhTmbjXFgAV42b9A3PapIl+cXyuXh17Lp3oO6ohCov54lCVek9xHU7tW4CXJZsFYAy3cBCG9bYU1APa5xekBpIMvyXMJGY9bGvyXNNOuztsTKUvjE1hU33ONJN8XICqUyU5BxYk+FvxabmrGdMFVN2FML/h6wGUxfayidqyzLcwS0Bj+gygRmbLB/fvjYZ3JP/lQZmdrw4vVV6FfG6xhr5dc0fHjClgzDxtgVKO20rZ0F4IdAtVs311wWwmiwCcqlnfjFuX3oGlBMzpgAuBSthKFkcuxISy7YZzWVXiRp9taZ99Rfzh7pbSq1VPVUD1WiDQCQNqQ+IFScAj/Q1RqfNVzVKkuq0mqllczkN/4zsV8XS7ppZd63gXOAlznlwrwmVpMuV4yJcVAGZ1IpHXvVfnSj8l1QVgL/WbwjGRMi9V8mp9thrGkl/DtK4ESD226p/vf+W2Xmo/ehO7Jn7JVo4lzuFch/VGftsYT0fkqF6faAtK01DGy7ZZ/r4/egR6BHoEegR6BHoEegS+jwi8BUD166cdpiyAsU2UknUZwWUmV//68W+dSgO7d8HtbdsBsuFv8gAuAFpxCuY1UmBcL+kD7CsTPUrZxOm0eCxNZjH1YVtNcgWsxkp0vAZwqcuaUw5byodzTqWNlbQXpkKVt+eSMTBWAELksAJ9c/JLxcJuCLQwWQWNTJUTOlY7Nm1Sv6iNmLzMSAoBXTAlS/LxmGhTroYaqZXPKgFx0AsTcEkLeSArNiQ3WwsbR2xga+h3GEIDL4UPkEq91bFA73hvR2BVpYSUc7spZvRajOp8Zz784989NRD4v5X350I+Aq8TAVsIMD4Hk8KiuhQO7KWAJw6rgK2RYtDqoQIYzZ4CLN2HMKd27IUNUjeRPYMiAiZT2gZSC/CU/NYCcgajBW6QRJqNzgKIy50Y/PA5wDf5sjBYAGNiYaBl4BIwDPjanY9UQ5R+Cai+Qm4azt2CcuuRA1isvgU4tsUBSz4z0tyWX9+CLxOFznUOAOMBS8j53rgSExuALGBOfW5AtIFox9JjM8ctrOe2WkkeH0M7OrfSx6wloZCbNyCbblwaOAOkNVIgI6tffE6uKNsghX7vsa61EB7n8OrkanjxWiBMgMykp9lEFAPkSEa0C6jyPcS10Sc+Tz197b2a0gIYsGzWu5hv2F7GsF1+g319P3mpSf1C6ntGLqfAJYCVoOPcy8ZIb/fERu5qzGPo9c7TveHT3x0MZ8dnvrspGxNXY7GVAn2YZLEodUW9UgPXHPMSIzTdKADV5MhyobmcxfpzfZ2HyoJIAXEWARQTap1iCtbAqtlN4sB5mPUUyBYziqz3XK7AlKzxtVDN3rXK1mwu0856fDGMVWMVihspMu1iAOX7u1QBLJidXiHn1f1OSRpUEzKE43Oeh5L7yr6pQCr5qU10nnHaHz0CPQI9Aj0CPQI9Aj0C33UE3kKgGvDwh6v5THCprQpI/SbHyW8TtgaEPWXXE5RgTaaBTlgNPgs7GRlyg818FmAaoEoeKxPjfJ6ptqGB80O35NgLwTVdiVnFMEn1NqdiQ5HhkgOKBas4yGGsnMTUSQWUaooKcFPO51wGKEh36c6lchbt00JeqyalgFlkhjOVrEFSHBMnkIZYFk2WV5qkmjlE/AUHkKYAACAASURBVEdJF02YJ2JStkcClQJiS82GMUpK7mrKzZDvipSQbDgbAgFOmfg7t5OJM/LQsLkjgejR7o7K08hxWf3cFLC+EvB8/GA+/OLDJ8Pz12fDP32qnD8ci9U+QJlJ8lqTeUCqTabUpuXLCjGgEdbVmMr5pOTvhk0logDVlJS5BVSAs+YOnAIkdUUBVIBq2lQsnQfsZ4AObJkJ3MJBmPYE/6TOLF+EUQ3wMcgz4oxRExJgthdOt9wVYPXVK6Slt8srjdlt5loezxkaYRB51t1nJqzwVxnI3kh3YUy57gEviYWZWr3wGTN0APBmZAMYLTcGqPqahWHOoe+yffQnslunS1qCG+atSZV9NI5t6WqYZUvwS1oMm3ilmFAyxrJVHf/p/nh4uKNrreMeSV772SuZ8yh30nFTP5ETL4V0GbtmZgFynAdAFoDoOInF9yIQcImA+QKkRBEXlsUdRrte2szIjHNCGswdsEv90VMB1bMzCVu9ne7P1MIZxnLH3VanJpQu0kfvvf9gOD48HU6eHzov9UpGSwBygOBCoJDzdEkYLjIXqY5h2e4FIyWMrRlWO42zFpS+O0+WzulWXmrBaY3BkUW3gMkYVgF+7TLueFf/ke8KdDIY2Geh1/T1UrLmhXJUcQpmEelqFLBLjqrL4CD9FQhdK4XAY8Y56GSdykiJ3yMW09QvGFU4VhYAzlW+RiJj9ZvyWzCq/P0msFqD1ndbf/QI9Aj0CPQI9Aj0CPQI/PUi8AOZdTBlpraqoU5Fw9Pbb3h80ynxWQOod1FCzZA9jScXNgZKmkp7IrohN9+WH5vjAkjZDvAqma/f015jbAs9mJpS7qUkrxuUX7mQkRDSP03KZ/qM2qljlXC5HjNJ1WRQ7M9Upklzyr/AyuI6K0CLaVHrNhPiyEPFiMhhd4rsVoBBvKYYTk087QDLVBfmKL2/1OwYcDGBTRWYRULMJBUA4yqJZuSKxSWfFTBpzB2AaEksh6xcWOcowlpS51XAdLJDfqqkv2JSRzJUIkI/fnd3+PF7D4bffPZm+P3zkzDArtt6a7QDiEJOzAQ6TGmA1RTJM9sZfAEMImmNE3H1iy8L2DWm1SmhsF18jhS0gIzBJgZDAHazsQDSmPvwsDtwgTVYvzgfZ3uAuTNY3VacW13j1aAQYHc13NvZFIPItb0anotRRe4aUNtAZJMyl3kRoJ++5gwydo2bAuCKwPPfC5vgCERx3rVH3F8BHpHE5iRYPEhfDWoNeMNIGuTb2beMkAqqumSTd88OYKsKyQ3oo3lfG221BjgZqNJr2NGUhAFQ8SCarfTKjuTQ7z+kvNOm81O/UD3VozMBJrPbkQo3iW8rPWNGW/+hzzZVYqGigWTnZdLTLDDgKhy0nsUCy+p1GryGRcdfiIcBsVhI6pCuJPslr9Ospw7g/FMt0ticC+ZUn8OoAkBfffZymOqzC+V80ii1XJENW1Wg/q8FEp1nTF8EDAHAgFmUFl7wCB3uq5uavQGsvOTeXMgYCcYzBmU5NwA1igmXSNLJkZtqF2PnsOI4jKIC4Jk81otT5f6K5dW6lkNxodeMaWTBBBBQvLyMY3f71QMGLwReua4zFtrUJ1x/FzJ+c+x0XYGq0mL49w8rtSwM3oJVFuduTe8S5/7oEegR6BHoEegR6BHoEfhrReAHAlRtTaQYMPGLMLUZIt0GpibuDQD8q4iRXViJgV/7LrJeJmE8cMVsrG0ch9uxI/tlygyjGqa1MbKYKm1cCzwivZUpiXnWkTJEBUCZVK80cSSvcCZGc0Ns4niu7VXR5YxJq6SDc5klzXDlBcBpEkl5G6TC7M8ksxnWoNqdA1QpW1NS5Sk5Z9pnqYkpuaWAXQAyJS7gbbZgXXHeBWSyF+yk/nlObTkqEldMmUCFYil1bIBlJQkaiMSqJkAVI6etqaa7YlQ3ZaS0KedfiooCsH/5s0fDg/vz4X98dDC8eKNcXTPIBYILxCHzdd4r8khUtrCbOgbn7pxVZJ9Ioe0ynBI0Bt8AFoPS9NlSWL2fqD0m/VxAgL+NeerhUaENYYVp329Ld+tSNXrvmqwNAPnK6lwBuM6T5eQzMsyxl5yW2O3vSer6SAy2GHHyMdcXYTwBs/Z9th41+7gFA/Li3N1mxiwgEFatFK0BNZWTfFeCC/O1ZnFB+yRnl5zYIlL9eeX0Vh+C6XUeABqD6wagiV/a4RMzhwbMCZrzRN1vvg6YAiAa0AJVDG55tnuuysXY0VkxecKiCzm6w/DyaC12XfeD23aDAelcLsCe2oQpdf41CyFc2wLz7XxafxqznIWYPHm4HRylBfgAqvRtQQkXsaJXZjwFv8SEsqDgBRBAuPPIdQ645arfT3bHwz1J1D/+6IWk+othEwDKORZbzCIOg5AcVRY0+CmBwQRUrp1/SmQiCYe1bX2LGZSAo2S81CQ+XcpLG1MntTFRXjpBXYqxtTGTFxuSG7yWzNfMKoHjOOeClaFph8tzFmMEaqUWuFC+6krg+RojMq6HFgeSA0xcyW2VY7C12oBRfr+u9EunMlKYJ+Hyq09xGF+JUV1dqxhwsqQLrLJg134LOQ9n79azgt//9Aj0CPQI9Aj0CPQI9Aj8lSLwAwGqAMNMFBtfFXlue9+iw/QQkBLGrDFRed3chZtJiIWdNTFrYJTtaCNmI5lsAtBuZb6R995KfTOxa7mpOUYMdGJOMx1te2IOoBiLebRxkqS4gCkmvJfUYtXBmKQDMLc1eRX3acCLy++UequahJNTCTO64c+QBc+c3xdWFGATCaQn4khUBUypqepIYLwDKwrLS81VOuO5LBJSWL6UnDFQJSeVbfWe/NpNgbsLu7OGfQPsTiX1nc53hq1tPXekf9XfK6GhPYHvX0n2C+j4f1TqgxIhtpEyexRXH0uNAarOz80kHgCPxDaOvjFSiplSZMkARo5tFsro6daIB6Dq9kKrWkrpZtneoDBOsMTYtSUBQgZ1YYtTU7XqhRJzAJMvSBhFp5rSTqE4nwvASM+HMg96sr8p0x5qqCL7dOM3LG1DfjYwogsFygMC2Y4+p2SLmcLqMwwm75M/ijOwL4uvl0k6M47J6Q3jSkh0rc144zYdOTDnaulvTucG3DkGfEaj3iggteWhNvOm5ArnOtAf+rkCvMVZyO8tdieGGBYBhNXco/uS/wr4sV5wfH45fPqSEivIf9OWx6v6a/ZTr5377OtaixAJeTHHZfTVTIsAYKBbFh8sac3+dpQWaFxKIr8Ui7pcCoAWIwkjCmvJ/dLydjcFHLfInRUbOYIdn20Oj+/Nh88+lvPv6bnjjcuvZbsw/xq/ljrDdHLuOAAj12WRwxLoSGhhQXPTxU+3OQJzJ8KSLlRuBvm7fxM4eTCv5cT6jAUXnThs6QXSY4A0kmX1f0Ns6eJc4LVWG7x4xeKGQCsg92oEo8p9qr4p7xbncABqBN2krwpQ6x8RI0eVIUn5qbX6reUxyYD1vRjX9JrcfBhVXNZZuPOV4ar4vPJoULze9j89Aj0CPQI9Aj0CPQI9An/hCPxAgGqbJFn/qX9iMwW4rsWKZKrMtInXmahHntZm8I0RSL7prXQNUMmTCVeTE6dWKkAUgEUblJvxdtLENlYRZqFxJpp+ug1MlEITtb4y0RagEMsKONya6djKUSWHDhaTnNWxmFBP/OQEDCMqqCiWRXyeQCFg81JEJbVTmdgD2KbKC8UNeELOqWqWhgSEvcsEGJ50q8rUZBLfJpPJ95tKsktOK4DV4K0YQ8tdyVMVULQxD+fu/FQkuuTXptNtkjwdz4f53p6cfQVSpwLisKrqF/mpv/zZw+HN2eXw+6/kHqp9MNohH5X+0qaNfNSvlnPqHD7Ovbn/kpuqw1Oe5iZ/dhOWNOY6BhAFAHwvFPghJpwvkk/2N9DXodYNJHqxACAQh2FO38Y8jR0sF1ofg1GiU8aZeCaZdmMb6blZVq6a9ntyf1NgdVPOtqqhegIoCOgzeMOMyVuaF8wYIS8ZgGhMhnwUOawkwxp+gNM2YpHVGo/W6ESuGnYzuZne26CWeKaGKCDVI5RrBgsN6PF2AcEm42ptJjLcjI1cD7ajHE0AV31VebwBg7CeML9cz4AvyVEFDGP6lOOEIZWj9XQ0vKfc3akYP9x3AapHGhMNbHNIzhepboAw/ci1sUkRkSOn2PdVLTZQP5Rj6Fw5Vlu0gCVdKWC0gUx2odenYhkBp3Sc/q4l+8UcCVk4241gI2F/kf3qaGZX9cWj/dlw8PnL4eRIhkq6Ry6obSpAapUDLHkDgmoPMMn9kOjhvqtjkMNreTE1UGFI6TPSWh1LvwHE8ALzJ50AoBW216Zdut9xukbGjVPv+fmZQHDAuHNuBb4vz1fD+RtyTHXdlaPue4AFFi0EUFvVPLW2hWUFdJ6szwyskfxzTRdmTKXeUG/x/o4uhTFD0HXP8duotmXZpH+YLh3pexjWu4C0MaodpPqy90ePQI9Aj0CPQI9Aj8BfNQJvOVBtPJCn0p5Y5YmzLsAwDrtIcm9rrN7ljsy31D4xRwoD2oBsytak6iTfNeMkcviQ0/IdACgMSCTChit1UWIuE7gI6AzrFYjg2bf3HwvEkoNKvVQmiNeUkrDhCmCKSXAYJSaVdotlIs575bGa6TQbKrZVbUypzUruKcwsOaWe/WdyDDPKxJ5pp0vI0B9P4EN1TQVSXVYGSGvNr47rnFD6A5sISNR5kMPqGotBVWwKQ2tAAWMrSfPO3r4Mn3Z0Ltp+pjqUAqI/eu/+8NP394dPvjwenh8u9Bk1Y2lO52hmNGAkNGBiFOAIc5q8VRs7ldMw7DBuwczhDWg8PzavGMaNKwnL6z4lp9ZhbyNF7w0yffrFsHKebAugvCO3NcjgylqCGhMp2k2tVdBegWufQHJNnwmo7u1uDq/Fph6fYQAF7misZwBWe7BbSsUQ55K8mkwHXAOoA1TZ34AM+bbDb1QWFbbPN/VLc+MWuAWQmehKnmrANGMrYDlANgDZ46PAdhYyAhTZJkRltemuYy6VccIQAlziymtmEYMlddx3jsFuZK8sTtDnd5Wnen+HBRHJf4/Xw0vJwF0bljbMQtZFYn8vLPCXsY84tUA0ixMVxZSjQW4MGqPDTTYcSTIfAcgA26cycVrDopKnKqCJ6y8mQ8Az7mgvUghozrXIJBhnlnRDxkWP7s2G8+Pz4eD5G+et4tYLW0yuL2wtzCX3CFLf1VpMLEsa7pO6reMitbXKQcEJiI+5UsB/Mfhc3/pspWNeq83Ej4UCAWDlxl4sZf5EaR3L2NVfStkoL/VSJWlsaiYwagYZFl1/behk9USkzZTHIg82NZN5r++di4r0N4+68i43ZQWHIXty3FcqU3M1vNZWjU1lj7u/qzfDur/oEegR6BHoEegR6BHoEfirReAtBqoNbrTV+7scUyZO4m48wRI/4eft6n/jppgNsx3AEjaVNtiuSYY5RphVgO+tcRIQjTwuWufhzDy9S4maAC0m5mFrvd8d591sCyphW7JBxZSS+QgrM+HbuJcCLMkdpSQLklfYEA5oslOT47kMirak4wRYTrQdQNO1UrUZdRVH1EoRKHB5ERgps5FhfmFwAs0BImKHkD0ytRYQpkUYFMCY80cBpkSIsjPaXxlzcvAN4AUUyojYOa8WYNPuZD5M7t0fRgKoMEEbmEZJDvzLnz0e3nm8Pfz648Ph6DzOvZsqVbKJjNgsGefF3wKtxebBvM10noBh2EC7piIB1jlN3UaifFuTNCZDXD0DsJLrwgCP1JavmdnKEioa+BWT6WF1CyAtt2VUuHxI5L4GTv4021k8qf0B8TbuKUD4rljDbbHkB8pPXao0DVJtmzNZn5sHl4Zm7MwLQCxQFrkvuccRkzv/kBHa2FSuJ/G2XWxAaXIgA1bDkMLE51zZH6ARp+TIreOzTMkXxgclkyIt5dHyPnntcWlpL2AKQFdgW9+18kAwpSvyQEHJfK9+L5G+AsIA85RcMiBOruzDexPVVMXxWXnYkoB/eiBGcCFwBcMJk8hDXTGUCpWafGmxi8XROo824L3pJlhc4O5JXq1ru9b+lnALWJJvzLVcqoQLbsMLgb6lgCquumNJYhkdLmejfO458RLD6TYvFsN92TizVPX84y+HMUCT0i8AVp0jrrvNAOxCINUgkpgBTG1iBOssO6IrHQ8ZvpnffE8JG989OlmXr+Ea6j9L5aHCxI60IOZscuTQC4HVhUS5lvnmdwDBB+VmnCXAvjJhox4xfaItgDj/+E0Ifx9VCdey3SMZtVnUuwk+sXPtZZqJAgNGG9nvleqp3uan5vfu9nezmuh/egR6BHoEegR6BHoEegT+ihF4i4FqO+uwAmFBv/64C0j/WJQAbtREtaDzzuTrbpmbBkoC8sJUMWVNWYdIfXkHUMVgKVO7TPoq0c6wIvuEEvWsVH8pHyMmUwCQ0i9XgK5ivDZFsXJkgCpPinROBNhgX8jh3NsWENRMnzqnW0iC+cfkXoBjjaTQ0sPM9plvbkkabCmwJt9MQF3zFLdf7YerJ5PmAFUxtZIdh+mkO8hbVSpH0mByYF1P1eYxcRKmfWqeGgTTnpjU6f4+dKzPelNAdSz57//2d8+GbZXk+ZePX2sirZ44JzOA3aCCXFlAlI2NAqYAdpMpgDST5gAj2MfUhjVwLGBpVtTsYkyJDJnUbkygOAekpGkbZpLvY5wUcJap9g2PeINXyUGkvivgi+MbHGhr2KnG1PmSFpvK9cWh+F3VUJ2pdujzA4AM16DK2/hIBTALsxIGGNc2di4VH8ChiVBtH7PYnF9MhDKEAJ68MJCsc6JpM8UFLzzmgkkDNsiphKkuptyXkPekJpPzysYOTt5zWjB0yWclvrzmFBjL4TeRFiOrBawmkloaKkDGW8JsAyjuMl2HucbyB49nw7ZkquRkfqEyNS/fJMfyClaXsexrTlPJpMz1TB8SFlj0SH19VK4/jKtzT9u5BtYilV0rKPQPEyJkxeSqniwWqqWqJGLkuAJ0xHOC267YzzHMpwDgtZjMDUnn72lhaFsD8eUnnw/XsJrsU/nLxITx79DBZpoNzUIDLCjnTDmYM9x2q4axL4v7357162DWXIsblJ8BqNbClxl+cmnVT7fZ6q+yMmFpuC9wHXM5nAows7LhHFXds8iMjWQ95qL28O8WN2IpBprCJL9dfMsCHds2xpT81FM9qaVag7fun9v3bRz3vz0CPQI9Aj0CPQI9Aj0Cf70IvKVAtSaqfzBRapOmu8H4+nZf/65m7+YWA0IbaElOq6fGd3bie7ZNzmqT/VKKhinmaFBOpsFogzzJiw0wNe3oYzRGA9rn+lolZyTX3ZCDr412SgYrNChnUZrVvk5VxTxJIFCgjbkmQG1/tjPsyFF3W2VrAJV036ZETHTFpgAuAFkAOjAF38XQhWmnoABmQDCgAAmjFRhRTJPEzlLBlVxN5X86jZOvYTurvql5Ruep2g6pmFQBU0l8p7t7w/TePed/ciwcgPcf3hNQfccA4X9+AhujvZTfCdN8VY4/NvvBYRhJrdnFMHyYKGEAtKXtnWOLlLeYvwCnymPkihj8Bt4FoRe4MogM0xpAXQDGQDVrBv4LJEImzWtYTv2FzYaJQzZq/r3l6hZTaybX1GXGG/EGiL3zICzxwWuAS7ZpstuMigLICaX6FtBFrMF7zh3lFAxUG4sZoG5vKEaTwWaMjpDdptZrABDDx9gXoyuO57bEnCOzBnoAQDmezz3gPrgwTKzZXjP/ANMEiOvTzKYsw4UV1L6WJyNBtRFQrgdMreuA+qQwASqw6cNdqkzNfHh8Hzftq+FA7r+fvzwv5jimVeQlW+0LeK7c0xiC0X4WjNw0ofW55bWBn8d45LT0EaBqt1yYVfVxrfcwvoBU6qBSb3UhSfCWznXHa00aK+o7pkvrlWqGCvTt6pre290aDr98MSzOyPGMqZUlwFw7g/ksRjjHFMCsY5AfTixw801OKnebtQj5edG9zcJSY/rNnOo7gO21+x3ASxka7mcu2kplbNbqExJgg1PlqbZFqQvMouTgtaBcDQC0HIevXDuZMUIqxK1pXMYiC2qMlozJWwVKS3fIr1bK0wBUyU/tjx6BHoEegR6BHoEegR6B7y8CbylQ9ZS5ng2UfNsgNRCbadntJC1gNVP2TFib+dJtHdU/rB8YcAoHpLqhdgBu+/LXiYcCeOUqbEADCmGiyCxan2PGgqwXVkR5pjflUzSxp84lZkpXAmkz6qgKoVyWTHNPEts91SrF7desCwBW23HUlDMpEKb3lr/CMvK3gAtntiWQPNGTSb+smGTsxDHE0qpMDm0CWpzbRxzYV5N1GBiX5QAQUQYGkANL53qpO8MMoCr2CcUjgGsuCfD7P3o8/PKnj4cvDs6Gj5WjSh3YEYZPkisHsgXcuMfOKU1eKcAO8Ml7ysxQBsTg0UC1gJ4J0yCVgK0AGMtsza4iJW7XOWZJNuMpQOfliJLjGkBgT8swgH2F3SPmBv9h7Q2O6VcxXTa8Mf2YPFiAyv05QBWAez28OAzQsMtwAc/m6Br+NmyqwR1qzVrXaOAQGXDyFg0nDUQtI9Yh3a7Po3JTiQHXn/4WWwwbnyWXlPbBMRlZt4EHOaEFQlsuqZ2Mb2KYfmUo0X9eJHb0J9LkmCRhWgTLV7S+gRxMtB2L9VhpPDeaGtD2QIjwR0/mw0zy6HO50378QpJWjI8cp8qh1V+OCAjPfcq1Rg2Q47OA0MykPL4NsDFFYrxj8NVyXgMOkeTi/EtfKEsDQGVRZyFAuqA2qgbsVAsdnKfNiAQGV2JdN1SndCJG/P7ebDg+PBxOj0/cHSTDdlQGdjrvNLGDxVwAJJ0LK7dhGRXBpDq03FOOWd1b+rwsomKORD9hPznBC+WQqhwOY8/e4/oNsBmTXH9pF5BMP8m59Xh33m2Vw1ETK51TrjU1XDO4qIiqPXz9owZJWZrcT9woANkoQVKxNooR31cGqjr3P8hP9WXpjx6BHoEegR6BHoEegR6B7zQCbzlQZVLFhCoT2G//aIDym/Zv7EILQSZ12SMGSmFWM8GLfJg6qTCaTRKMHBemVE/VYHS5EYOg5KCm2yCLQFs7m840EbUBkj5ZaIJJTp5YVCEmA0lYUIyScAreUWma7flcMmCOoj6pSdxtmZg2oEopCkCLy7i4tmYALewSh5jL+IintxGbuo0UWXVQZ2PVYeVYTMBxxkECKkA9wuVWTdjhFVYmOlwztgaqO7sqS7Mr8CEAChOpSfW2ZL9//+F7w3vPdodff/rGEk/n88Hw0m/LOcMSG28CRKoUB+ADEDc1SIVJxdwpuZHNyMfgz7LfWxmwT5KJu0Ef5UOItZFe5ZgGbPlhcJdpe8xtmsQ2ABiHXJsUlfzXDK4Z0LQRyBwGz/U+9eHDHQHV/dFwovzLV0eVQVogNeMloNosOu/cl4AXAy/aL4BoBhAAU+AbE6QwwpEEe+3D4KbOUft5ey4SoJY8YY7n13my/mFQhEyV8zV7HJsvclXdaBquR8bNtcZT8pphcGPaQ7+sPtVBnZvp+JDXLCmwABT1VIkAoL0xnsRyojENUL23I1Zd331xsJQjNKyfLyhXw/0OpM4CBP30wPW5V/4nsec6MV4Bf5YfZ1uP0wKQrjNbLsDkjXKPuEYu7ZDHqecKjTb3BjJxWE5qjcpYaUv5oozW+Xw6nJ+dDm8O33i8Af6uyWOFvbR5kZhQStPoPX+XApRLSs4ABnOr+5GxRn90XO3j0+W4nBnx04uxclMNtMl5ZQFA/QSkc908Flk+IudWx4EhRpF/BTDGOZjrSm1YX49cz0uxsFqF8bVoaQkBoU09kkWusKleqameNpUI3PmZnrCp/38XCO8Mqf6yR6BHoEegR6BHoEegR+DfEYHMW97aR+Scf90HkzfVgfEUDhaU40UOF+4jx4//6Ly2axPBbGUgMtlLPiZzQmszQQva1661vGciC9pT27ZXzaw2JTMEUAVAKT1DHivzx5k+u7e1PWwrT3VLLKdddyGzDGRlEqMJqfPOmKBqAmwWsUxpcK2lh7SHzJdMUsA3+aoTtbsrkDoVeEXqy/6MgIkdgTm+gK+YJRiutSSFFnoiCSZndCbBsEyUkPpOqfdKyRm1OVct1f/yi3dl/qv81N+/tokN531h+WZjz6r8DUyn8xONHh31VgYm9VBTngZmEGaX+JuNdKABjg30W7xZjCMyUo4UF1ZyRQNSAzTNJDLKfaog2cpzlJyWkMHkEsMwgzGYCsgM6nA5F59JZL9cxsd7I9Xd3Bhen6iQxxloso7Di2Bog2szwAZfXCf9YU0gIY8xE0BFoArWMzdiQTeOaSBefde3lnXraTmu5bKMHa49ixS1GGBAmoUKht+qaukakJvFzDm0Q7l9jurDpAchr6mdCiBuTC9ldMJYsgfGXc1IyFJcoJGxFixmSWR1sCf70+Gpnhz/8Hg1fPkqbKCD6EDlnNOPkisbYOerXJLkDps1BHTeUROwDdtyS9FXriG5qWxjMKe+sBBDLihglZxUPmetaKL7aHS5ENgWAwnrKVaVckQXAnwvDl4np1efXctB12ZPxFTsLIAXcAyYPFmcDedqw9f/BnbnV4Suc31hgHPNAvJ5sGhg12DkxFVCZ6lj+TeBRQFqvAKQHVR9oN8LTKAuqA9bTDFAubH/XsiQCZPQqtvPlUxOfoBnFB9xOOdb3jOqYVtRPQTQhk1t5brcSH/0CPQI9Aj0CPQI9Aj0CHwvEcjs8Af1+LZdZnLWaop+E+hlurijbZDHUuQe6VtN5JOx6OjkbzNSasZMTOzEYjDl3Lhn51tyOK9Vd9TbwzR5Lq7tZbLi2bTagFGz/HEGUtFHmCrZDRcWlBm0pLliPnc3Z3L+lXRSNVgp9bJp0BIjloXz0DKZR7prYEfpCm9Cnp8MimSOhFNtY+62ZMoEMzsXKJ1KYgiwhcHZtJut9iU9DsOnahOQQy4dU7o0wgAAIABJREFUYGsCOFXt1K3de2JDt5SjSZ/UxtZs2NvbHf773787nInh+fUnh+oPua6U0WlT9zJR8vvk4SFtpWOwaGMB8RkmT8iLhQ4m5LESD86OvE/rKf2fXAvvmlzJuMwC0mvBAKdTwBoEoQJkGaneR0KagBmEGvRx/rdSWrfAvjZ6Cj7gYXB3c/Dkj76zPxZTOEj2Kw5KrCqb0v/GqjXg52O5L6DTut4GnSXfNnBFmAmbFcDsMWNA32DrHYBK3mSBt5Z/CsDHIIg4uJwLhzGgJW8yQBOJtWXBatQVkAC6NZ7uhtcj1zFiHaTJV8MOLs1SAoABmoqpZbfhQnEgtmQVqbG2Mx7TtdvV4sUHj+da2JChl0Dip8pTPV4AsGJMZLDOeDOyK+DKuChBQuTQWYgx2AfYuV8Bf/zjXsP0yDJf+iDHX+fTVg4tbOjKtU8FVDVGcculEulU9+m1ZLdLMZqwzleLYwPVDd1bz1++5GoIRIp1VRwtk7fDL1JntYH0V4D2dHmmfFXJbHW+9Mm55gabNxwxJ1Yy/VxHHoaLZowFCpF+46BMjimMquIGW0r5mpTVqWthoAqzitQ8zwQusbvSeeBUHH6bz1O2K79RtNJAKq+by7lkz1aLAFTZjucP7P8S2r3Z//YI9Aj0CPQI9Aj0CPyHisC3RX0/wJMP4Alb9E1AlRBQ5gYWlUldqx1ozuvmGSOmSjQ0+2PeqrYHoEhKK3C2Iekgs+zIIwGlgFRtp0ktximW4knyB3tJPqhe1qQ+E2GjEwCkmE/KxUwFBLe3JQHWkzIyMDlrTWiTTQkWMM/kifREbZJDyVx4YhAqWGpjIQEvgSRK3IwFVmFVXfxEpwSgvYjXlHM9ZQZsOaWBABNp07gCvcpDvffw8TCZ7/r9mP4LlG9MZipJsz/8t1++O3yl/NTPXhyrU2JmnTSaXFFDSQAhfaEkD+xsEiUj89VrzIlcV1Yf873b5/xcUzUw0XLNlntqPjVANgsRbFzAFZZUaItr7u11ELOlBoAh86x8ZbGA69RMjcy0whbm8+wfcyP2DYAkj3AY3nuUPpOfSskW4w8YS7db19R9uvM6m/jRzInMsNaSA02YWYWFMzAqlo7FCcBtk8JashspMDGaio2fGM1nOYU+Anude0xbbEffYFWJr4E6YJa/jFX9MTDWMbge6XYkv7CVHAvXYQCVQRJlaWAwA2SRErtmqGOUZZ7EKrVn33kws/wXSfMLsapfvMattq5JxaPlEBN7GwoZaAdw+zq4d+5uFmtQFNR9zbhZShJr2S9MaoFz1xrFCAnjIgHOc7GRSHVX5KMaCVMeBkmv/q7OBQ7P3d+p2PlXBy/0mYAfIJXxrh7QFiVliCvgdLlcGCBTa5WFJJcI4r7RPcpnLEw0QO3FigLXzTzJjLSZ3PCvWZpIjAHW5LG6vi/XENZXvx/8hlyrFBI58Mi087PGqgrbUaZLx/bvE/cEv2die29K0mTsZdTk/oQ9DaNKfAGp7Zelbdv/9gj0CPQI9Aj0CPQI9Ah8PxH4XwCoEtg/cZrkmDJxc13UP5yoWa7LpK+Mi3KZyAlMjdHMFJliqg2ZFm3KpZfcTGb/m0qcvF4i79MkULlwom08QbeEVczNppyAr80c0kyQEEBTENV/6ff2xnSYCvxubG8MO2IwkQ8iyWUCG2CChFBHv6ZmJeBYwE4MLWAPUIh8FoA41qQZiehEZk6Cqp6j4uhr6TDoyjQa2yIxRDpJriKuv5H+TpWHeu/BY/0FqGbbkUDqaLo9fPj+w+Hvf/pk+M3nb4bDk5W2F1DVvky4meQDNIlVXH4FlpEkA5oAJTCYtE/KK0BRSAnm76YsjQ5FG8kNDeBq0K5JVHN9ta/OHbAEIDIDF/jq6bjrhnJ8txfQE0lu2Ko45uY1Um2DJbapY+byJHeUkjQfPCHyqrmpGqpNnssVgfVm12q68mUzBjfE4OURQOwFActlI4VNLmixmGYUw8y1BRbwDHmXrhrjbyODdg1eH1P9BiDSfknCk48bua+f2l641iA12D19wifY5kssWADtAEgA+OqDpbWwpZbdZqy2/nC96OcKdlXHgCwHINMfQO697bHlvxIGDKeqpfq7rwQMSbKt65KrxK0hwAeSNkvIWCEnNefqY9Y5209XY5RPUAxcKH6nqj8qEjJSZa5h9Y/YwlqS53muDWBVl8tzxYL8T5yzic3a7CjS37Fej2TH/erlC6loF4Z7jBfuhQu1sVC9VUDquUyMLgQmvXCh8TxRaSjuJ9hW9+2Gzc2tjZR3Rdmoijlx5MLgHozE17Ji8CbvcRR2ULIo4N8FJL8nC32v3xHclRubygDQ8UNLS+HBwoN7zQdt4e1mWStxpYayf+fYxhZO+os65G4t6roo/U+PQI9Aj0CPQI9Aj0CPwPcUgf+AQLUBlDb9/XMiG6DzTYxryylrkr20VjTQTdNM7TUL35Tx0fa2WEkBUMyEYL6YkIOCJP215BfJHSVgYMC0nSWQTCw1EYVmAxiMp3O7f8JmwuRM55Lqyqxpqu3hUhfKQ7vQhNSMq7ZAzusz0PEmAEiBVnJNzYQKmI4Bqxj4CNDQLvmooCzB3TBv4GoDQaTDyGRTemPNpNcy3LEY3XvD3v6jYaw8VQM+gebJbHeYC6j+w8+eDc8e7gy//vyQObRAjoSVOnXnAnLGnCf4w+iwgLNZWQEnaVG3Su5rZ1/1B/ABSDFJaEaNQ2b7QEzetxzOMJh2KtbnBgDAZG1v0FPb509ApIEH518glfO2ZywAx3uUNNvgNVw6199XR/HZlfnVT56ODYwO3sDyOiQlXyX/FlY0R2bhoNYckvsJytR1MuFWyk2OCzdvMyL1BfaXJ0RychsDmLM9gPvmrDJqg3lSP/ZmTJZE2OMi4NNLLoBBZN51fcIgY7DEdmHjacTZ2cajHDj5rpbXApT1HgY/dUa5PoCegP5IdTEDAqjCEGsM63jvPypTJe378fPF8OZUwKit8/jYWaTJYgStpewSx7VKoFhkvkteb4Evgz0xncpLFalaWeV0hD4EOAIsyU09J7fUxkTnQHmPFcb2le4nTI8u18d6fWqQe3T0Zrg4P2GpRucDK43sdiV5+7ncfnHkDRglrlOUBYoHn8EuR4JsH21fD5tlwYDqH0CV+8Kwm2srUMo9nWxwcmCp6+oT8TjBwMnjRed3pZI0nOQ1UnMCA6Xunw8GM5/VYPDgs7ewn1l8a4ZKcflNpOgfsl9GNiC1LaTcDKL+okegR6BHoEegR6BHoEfge4vAf0Cg+l3EssGBBobDqG6MdyTn3RY4EcOBO69leDFouqbMhXWVmoIrB9XbGLQK4MLonWkiatWxwKFA6XgCIGR7CZPF0s4FDJmwAlANGNTuFOApB19kvZZZwphJaowR08q5mtp3LNCrbZiUkqM6Ja+0ATPMfphqa6J7iRTSLCsALqBNGXJhyLTPrnJTd+4/FIgW8NXEfLyldgWo7ymH9h9//q6P9dEXR9p/S/0LeApQS9kZWNW46XLuxE/AUzGa4nasmDi/05Ln5JXyoM4mnwOGzBia6bwDVAuWGQAYvAWAGcyV1NWHqkeRqpYaA3S9HVAU8FMsoWNTYDDgvxjKAqkwpntitz94Mh5OVHLl6DSAzCDbQO02NzHS4QBtmg//eac/eumcS/otQLIk/7O2s6Rb52TJrXc2XLfjrZWxgPHSGFPyBlArJbJzLTkScWyPdlyAqkGzW7rNZAS6ANxuSvoEqjsOMawqYyJLfwMQ4ZMbiMasyM0CTNnGAFdvAZQ2Bboenj6YDu88nHmx4eBIpkoHixhCOeE2bLBvBR87zHcQc3oPlLLxEGeuz8jnZJyahfZxwvC2bcn5xCmXflBGZgGTClDFVElAE1cr9rOsHNMw3XwX69cqVXPie/Po9HhYnLySEoH7DVdeclvXw/HZSfWZvHDyxnOeIX4D6tnW48+J0jTPvQTzDltO3WKpFqjbe61PAbxqxBJnXhdIvandW8w29VrVARsvXbGoxWISJWscaBQbrGIA9ksKTztqP48GRLnuWkhzb2FQU/c58uBuoHR7x/RXPQI9Aj0CPQI9Aj0Cb0MEOlD9VlchACsMhWEMs1N/BjO6IVAYhkLbSB56rYkidRA3xpVPydYAEBkRbQg8bkgqTH1VY9kzWBvASQyRkMjaLViTd1jMLbnskrPmUiQCphcyWplp/6naofQHnAxyX6agUzGqyGUBN9uql7pFbUa1tS2337HYTdhDAyqjItVxlIES++OWy6SXfxILC+xK/quJPPvv7t4ftvWczLbF7s6GyUQGVDr+w/vbw68+fGc4PFooP/VETC6SaEMiYQyxmmZCYRn1WsAU+bF5JktoycFF6hvmkz47msiBOXVK7ugZ8KddCqjehXuN8eYyhp1ObiZgAHYreCdgqPGl5HS2WrZ2rIUxBAKZsmRLZNLFOdHVkn6yEEBX91Wa5tn+5nB4eiXJaY0AwGqwapjzINwaIskTdR/auVguW1JeRhQ4RIDJELHKs3B5yAMNKC3wVxplAElh61wv59U2Rrnl1ob5jFnTbb5tA+yBzgGCATz5JNEImCX2NigC9+gvPTS4pD8G+pxEORrrXTi5MLB2qbUEFlOlsVhoTJVGYjivhk++OhOAJNe1nJrNinMNm9zZF9TMOECPtpxDW4sBRAXm0qyg9nP+bC0S0OclJWSo+4oyQH8xJgKoXuovUmBK0lwTbzOXYDxyQI+F/yRL1j4nZ8fD2dlrKRG0nY6zxoxJgPfw7EynJwmvFnYmkuWz/0J5q4F8MnXScWFH7cRsmj1xNIjX8ai1yvdr/TY4P9XsZy1mAMQxZtL1ukbuTjx1XI5vAIvseqH7lPfkrKrP2YgVjZTRsZSXVAbOzUDVyyX6m1xUnrmKuP3yLb9lze08Y7Q/egR6BHoEegR6BHoEegTehgh0oPqtr8LdkDEBzMQ8QFVlbkA4lOeAFTSroQk2VqsuUyNWlMm0AB55ZTbzYaKu+eQV+avABMlgr2ESAaqm6vQZTqSimwB7jR0DJCDpBawCRuwAWuBqZOMksa1qg5I0Nj8SOJ7LmIk2wBZgN7CJuKJhoby8gMK4zoKUY8yERHk0bO/sDXOZKU0l9d2a7QisqmSOJL8wcO8/vjf8/MdPht9/eTi8PBRqU39aDqoyVC3rjdxWIBUTJc6bqbvOC6kqbCpOv3SGiT0gg7/Ui3U8DFbybCDP7CXMEYDemtiAyYCsYqfYTy14U+tFb2WtW+QHc9UMeqKbJfpxUo0BE2xuQFfl0ZYslbae3Nsc7m9vihmUqy6snVFb+h1sqtboj9tt9GJJiOu4HBtJKO7FXDhMgLxt6NJi3+Ksy3nflNgplG7BrQ10Up4mxlBhkw0z3d/K983bgp8VT59xYkYs7oo+m7yas3dtUmOk9IO9PEb0ADw6v1c7w266nI5vBwCqxhbsX+3HNXv/8Wx4sKfxoev+/NVy+ErjJbLl5MQ2sJ0lhcQPLIyMmMUYzhGwZ1DN2C33W/ZzPzRuL4qlhbmkxis5oDEvSv1TxtdCZVxOzyXzdT6n6gprIWm1PtP3ylPVPbuWTH9x9irb0K7A62p5Ohwvl8PZgrzVnCv/MGmCHR2ZTWX8BniyGORrhuRe19S539RexTUYENnk32ZMA5g9vl2ztUYegNV1ailbo8/0G3F5LuCsfFydXECq8mlt3sS2LHThzuaryTMLCVUB2Ne7djJQDUAFqNYqiq9qf/QI9Aj0CPQI9Aj0CPQIvB0R6ED137wOf254wpiYDbUoEoCpmqtMjMlRRLWLFJe6o0jt9IHBKhPyS/JToVvIKRUYhW2dY7akr03RhZ3cdJ1Tow2bIzEvRrIJwDS2qbIYM7mPMjmfaMK6rT5YHqq5K66k1FWFqUGyCMiFwTu/kuGKJtQTdJdqMy6u2lbvt9QJ+ryzu2uwPJ6oVI5A60RgdSRpMmzXh+8/Ht55tDf8j9++GE6VtDnSOQBOYUJHAuYjHdfgnLxWpvbl6AtoxYQH5SXA0c7EBu5hVCecl6Wtmmar3y6pYhBELAFu5KHG/MlYU3/HNlMCONFWMF920faKj0Wr3rfqpNa3zheGGDRgyDWH/c0Bi42kr2aHh+Fdsamc1sExTJ95R8suQ+iGdaU/kamG+TRoJBdYm9jkVY/0NVLNgqlhWQGbesH3mB6F7AwQDQOcc2I7g/UC6fQXYyGOBdDO2Ik0OVLagMItm2yBjCSrNqWY8ZO6rSkHRPutZqtzP1saqtcFWo5qXHVx2719AP4iWdbwv8nDhZV9uDce3n8yG3Zn4+H4fD387sszMZvJE8XBlvEUDTeS3UQENvT22ADXAEGXyWl0KKCcj5HGg+eoS2smNeZJ1G2lTytkyHqeC6guBTovJel1nWG5/K4FVJfKQV2JNTWgXB4LqL4WKytn35XYX+WmnitHFElxc552SaHKN90gfrXOgGmS69cimSYIvkZZTOL4Xhow2OfaSzFgVy29s29SFrcwVaI0Djnu1zJ+YsxfKWbkqdpBHHDKbwknzgEMbrOM9YfGb3waFjWsaozjECMHqH4dpNZA6eD1zpjuL3sEegR6BHoEegR6BL6PCPy5SOz76NsP7JimNzxZNDiEXY27ieuiMlG0iRKlWwBWwEykv0wi5Qzc0MumJL4bu2IdXbJVnzOxVT3UEcBWM+FNs2slnwWDwkzCqGX6q3qkkiPCTpGriiyYfbQNeao8rjSxhSVl+xWaYwyYdDCYTpxiAX/IiycCqKPRVCVYdgcpiZ0ru7O3P0y37wuwSvorpMZ2v/qbdw3q/vmjA0svkSyDnlIaR8yoZMsjWNX2D4BtEAsYBmhHttryLQH0MMR+sp1ixjaNXSu/3gA0tWlesMCnq9gUmIv0OVyha4qCJS1VLWnxXcaTSxeseQP8DGbZmF3AT0GELl2C7Je8WaS/ZswKRLJJ2g8OMXzjbwFK+mfDKj5zfiVMYoCkt6MbxU66JqfaBXgBZpPDCyTmg2qfBQAzp9mW9prEF5myt2OkFZhNd8LOwnCi9G6n2MBn9glQZvwCq1IyJ9vyQH7LNYE3BGgCJt1OSaw5HYCkS/BYthtQPZGy4IOnYlU1vjmvjyX/PTpHRlujw4m1zWhKIA9mFi8h3y+c4o1tU9hvs5YtnsUm17XGYAmgavmxQB3tEmvKvpydn1n+y9MmTgKHOAEjBya/lLNZrU+G89MXYl9lEGYZMU7YyIIBquR7h8UGZOLySx/XsLi0yzYsPuickfr6ynI5zJrnAStsoM3CiAcEFz6LEle49wJSCZIdhJH16gstBF1LuhygqiuL+gKTJiS/5RxdSJWLkUFVvwyJXCs8xGvOMvnG1aPa/s5H/WWPQI9Aj0CPQI9Aj0CPwPcYgQ5UvzH4X2MVeGswc/PiaxM8fY701y6dVUNVjKQn7mZUlbcq5tRyUDGONkKxlFFSXNVfHS4oL8GEWRNnAcRNlfPYEOvknEvNQTfZp+qJ7gq0Mt2VGNGZZnPlj5odNaQgJ1VSRkAw5Whg1XDtRXbr3FF4FFjeyEDJS4VRmqlNMz4GkTCvKmCjejETcloFVt3v6WjYu//AQBXQDFieapv//LfvSg65HH796aH3xWgpeBDXXhyL5YSsCTUlVIAjkfbChFKShn6VCy80HgDciAh5J98H7ALGkCVvQllxKXAOrvl93ufyAARhaiMRjlOsIZwn7TzCEqbGba5lYw2Z2NPOGFkwgM/bZS/cZy3j1XNHlwvp7/Hi2mZKyKzTEt9H7glQbWwoTK4BgxlgsHMMhJzmCQMPUK14IWtt/SGGzi31E3dZIqprpI3NqjYUzLGRRju2ua7EoPCs42Ry1fHKOd6cl8+t5fFWHjXy2cBhsZSYd926B4efRdabvGLiC1C1VNXHrtI1CbVZTRGaAozFAisGj+5tDe893Pa1eqmaqp/IARjymkUPGwHd5N5G5mt5tCWtvgGzmILUHRDd0HNWK27q/yanFgddQGrAI+OKe+5cIO9UjGoMlGBYKU2zMMO6Ioe1rsGF3H9Xi6Ph9ORQx1JeqdqhfM1aMlwvpnDFraCgPqtkuALjCzsHA2RH7jtx8aUtMHxNnq1Z40iokx7qlYliVfPXoNI0OkHUtqr9eq2+2WCJcyG/1heI9wDZomN9rMgIPHRroSKjmCNm4eZWFpxv+qNHoEegR6BHoEegR6BH4G2MQAeqf+qqECEYQU8cCwBUCZTsGhaVGh8GK9RLBQyoRqo1t+xnkAZLClCg5khy+4RGJf0VA4p8FDDIZ+ShbiO5pUQLADagin8zgdK5ADCAAJdeTFk8ged/BsH4eFIRkxxVcgFhLFXj0TJj8lHleuraqTVtNZOF4RFsKliZPsl0SW6+e3t7+gZ2FGmkoK+ciLfl/DvbuWdwSy7c/v7O8A8/f2f44uXR8PGXR5b57giYxvYGzljM7Ey1VnH9RfpraSlATj008OR0YSlx+E2ZHoPiApQT57fiiMslSJmbgJlInps8NcV5Us4FYGZwWjLWgGYYxHwWAJhL1uS05DNybQGkyJHNwJodvs2Lpc8c5cHuaLi/q/zUY2SdsL9Bs81IyeeIBJVj2LGWF8Vs8Z1hSACdQTgh96YArQBxGxhZ2noLsG0qpK8NzuibQXZMo27gRwH0SKdTl5XGYVcBb7w2MC1AaIAtoB1ok+/pId0AoHKcJj2uEPuYfO84008HtMmTI7k1j6tjrmEhFQOkwdR/5crgAP3BE3KelZer7z96fmZzJcapAXlplO12DDjkMxuIce/ovEHdtISMlvMvBjrdp7SSwLHa4+myP2IbYVTtlK3jLcWo4uLL9YJBBaBSQxWzpMXyxOcXOblkw3p/fHKgUQzTqm0lC17CnlI26s4v51K5rS57IxYUZhUWFXbVpHYx044w58CLIP78BlDex30tGTEMqZ2VUT6UERZyX+XGGrQuAKmMV/Zln+bWGyD/bz/6z/2fCFD/ukegR6BHoEegR6BH4C2KQJ+5/KmLYZottQc3xACawaCWIblkflQILeuVvJZJJhNqMXPX1+RnahO7zFK+BqSgySZyQDNxymNdxrV308cQQAUQCbkxOY9mU5vCFOo/mNAgswWImrEpqWVMbnAaBQwmtxLwOYedhc1028V4CcwiRmRXmM0tbQ+bReUctmGCvSWmdE8Ov2PyTVWOZsMyXcmAd+4LqO4a7ADC3n26P3z4gYyUPn8zvDg6M0uKOzFGUgBV+jDRe/rMOcKKIuclFkhPnYKq+AJI545ROgHICsOpp2KADJbtJwDVYDk7HLcc1ECtAo1mUcNqF9YKiC9gavyo+XxK5US+alAKUPX7zPcbs9ektM4FVhuP9tRX1VF9eUziJpJcpLdVHgfDJqM9MXqWdKYdg+jqjzk2S4PjQdzssQxUAXxqEyCIUZBBTZ0w4KkZGlnuq2+RmHqpAUms9jHJpifHIqbN5ZiwQtxx7PQ3QNNAilgEsrvf7QfBTKode2H0A2VvDJWK7SvPn2LuwvS2cjPIXgF1zdUXYMlwZnw92psNzx7IkEsffHl4Pnx+cGbWnw5xLJsr6cBhTMOOc43DVmchwHmcOt4asFZrAYBm+mzZr0DdhrahfulSABJ5LhLlhQCnx4raOTtfDKdnkvMi171cDOfnR9p/7YWULX2/lIHSUqzqWDmiGC2dLsW8Cqxy3DFqBF8fALlyW9XGmdomBkucg/mdcDBZTMrPREy36mejrV+gpEASbMY2ealRZXAxda60AzjF/RfDNZjVAqpkXV/pWIbovu+zDJI72Z2rv9/0p//0/xvB6V/1CPQI9Aj0CPQI9Ai8BRHos5U/5yKYhdJToA29XoBq2CfXLxQAtbPvFWxpzUo909SzwCIMJHPJyxEWv0xeBQAFVDcuxXayi0AhAM45okzakeICakfIPsNI0pwBFWxVCTRhTnnPxF57CwcLdJpd1KQekyKxuJSkmZDLp8Pg8gvrNRWo3iWPFgBlIJdJNGwfQHWqerBTmSdhpGRGWMfZ3lGOqthWm7jo39/86Mnw9OH94befHQwnyBPBYFvIiHH2hcUU0JU5lGW7+hLWbEtyXsyRQkRG0gubiqES4BNGa6rvGziCMQxDV3maBWBhaQGqDXQFFIZVjnw4QNXT9Rys2M8y5GELo9dbkNoyCOOgSjv5vtV2JaZP9wGAw/D6BHly2rwBfRyrGG6O18rq5EzztEdwnTvy4ADNAFqgKWAQcAjoSumd1DE1g1g5tj4mawW1TcZiMcn6y3oIEubi73y8yIKzQOH+VL9pl6tFMEuQ6nOin4sq72LwWMfjWO5PnbuxlxngGCCBzhojDCsaPAZozHWAJdVwHH76bE+mSiPJcC+G33+l/FCbBrERQ7/1nPuisLrZ6YoixmSck76GxcxFVj4ozG3Fycyu+rPUvXoucMf7VguVgxC7M4FUZLsw6mtyVJeHakbvzXyyjca02NdrGY6dCbCeL2S4ZEaWnNS1yx8xrpfOd6UOrqS/lhPTDxaseHqUOwp25y0peEr7+OPKM9VdCw1vllT76R5wLAWmB5koGchS/9UjIiCYvlGWxksNbA8rywKa7+WGhHOY/ugR6BHoEegR6BHoEegR+KFFoAPVP/uKgRKZEJZ1a0v1Yn+YVibUmMp4gpptjIOU2xlGFlQF2GQyqnauJPtV/qfbw1QJxyLtTjkZJH9Iey1txfETJlKgzxC4UAmAkg8AejNALgACZtBMrSbQNLcVJ1ocfenBWhNncvD4furSNjI6AlTaBVdSTNhUyXdnqpO6JcOkmSXAD3zcSzU4m+0JvAJEw0b+7Y+f6v3W8NHnr4cFJi9wvWJeYXeQB28JpKdUTaTN5E7iJjy2rDngGJAK+4cUGNktJwUzTJ8aODfU4dwUPnJtzcYCSivGMIo3brsFuMyUhpBL3MwKJlfSbGoBLP4SQ/Z3bPSBmWlt7d0dU64lObObwxMB1cXqWiZALCDM8E1zAAAgAElEQVSkHacdApwMHMENcYCNvDsMoCEWx1AfSt3qUip0iPdcn+bBajBooBHJbitDE4OlSHm9q9nO1ka2dY6qvse4yCDSsukschRqdBtAMXO2sIMG+A2cF4DXCZDnCUMaB94SMRfTSve4DsTS4FDgrLJd7SR8VcZBAHdDJu1gsKwngPEd5ak+3ceNdmP44mChUjVLg/XitH1eGSPs7KB6Z9fIvblnwyrTF4Nlx4ryMikzRL9hV8mhXpfcHhdgpMAA5oVqki5gMGWStFy8kfT31Me7xCFauaiXlIqxJPhQDsAHAqlqB2kx4FVtOG6wtvSBWGFqZCBPn+pqepErY4HSNwbbXggpS2ReW+5bZWrs5ss/SfwlJ75WORodUNvL8Zf9OaYWTFxfVbm1Gdw1CJ2rehudP/unrW/YI9Aj0CPQI9Aj0CPQI/AWRqAD1W91UYxq4ppbE1/nnSFDxQU1CXMBJ4AeGRttiEGEbXVdVXLtmM5f6K+eZlH9Payq/q4pf0LipibgANQbdpBdC6je6AjDuGFShAMpSFXTWk/Qt9TWnsDmSMfFOZU2yU1darILlEEejHwXhnOqsjeW8oIH9Id6qZzfTG69M5Wh2Zk/EOgRoBD7uiEQahCn9rbn0+EXP342HJ0uh89eHEkJrHOnpqvdhamfqteukyo2V7m1kcQi2cVwKWATN2BkyRwfUAIwHWEaxTEA3AVWbEhFq0iLcQI2u2cSMJLaAkLGm5yEYhE+KW6/AUAAhGCe5oJr+a3lx8kFtMSYnuo9ObEG6JXUyv73tslPHQ1v5Pa7lAzTIJH2DKgKIIAZ+NhAtTAWn1mWyVncAmUItJsSKwbKgI4ga0NSM5AwgbVoQRvqTwOe7j91eFkiuBMHg33ATLHC5IUCKMPwhpkOcs3x/B6DIpv/hEk2Ywso5fjOl814YzzRRYMpS81Rw0cGTy3R1F2FcQ2byHh0GR2Apo7h7wXAZpK3/+TJ3PVyD0/Xw2++OE53gkzdO86zlYIJ2LuVH7d8Y+epGgQnrxe2E3bXecbkpQqInmGSVJ/h4ItUFxffla6hQeaFJL7KRz1XSZqG87iXL7T4cqFtF/r8SHVVkfSuMVRC/osTLwWQiYvJ2wagAckxb8pag1F0gdPKKecqbEY6bpnvDUiFNa2UAjAnDKo12y2HNTH1SIN2FxuMNNi5rKaYabN+0Dpg/Va/7H3jHoEegR6BHoEegR6Bty8CHah+m2sCmyGQZSxEnqnzy4JMnH+KBBhZrGx1celEyisdbf5OMqHFcpdyM8NFpL4bWJ4CNCXZZW7vEiu8BVxVeyFpY8QTeWsmwOT1TV26RiAEcKYunGkSjRPt/emOvpP7qFhUnpcqS2ODF0+S47w7pc6p80kFbsWAbkvaPBFjSr7kRAB6otI0PPf2lK8639FWYYeYKT97eG/4+QdP5dp6PLxUfioT5RFsqXM5AaeR9+IMvOVSPUhYYXh1XJ0zcuQtMdEGHDq/VvuTvEX2bUxR3H6Th4mrMOdqISWzdQPVgACfVwHSEv7GEIhwGsQBHMIABtiFiAo0q/21OccxM22oBAMaQAdB+fCe2GZJqQ+Un0o+aetX/uZpQGVQl4FljMLxCsfmj62QfIrm3QBvBi1BuJECp73UI43UMxLgAGTAcSu700Cdc2wL52zoejtflHMqBjzhCGPN8/ZYGC8FqEfOzphO3w06AUU17hzHKslTIfJ+hq4G55RkiVS5sdr5XtdRgJk2MaHi+3cezhTTmQDj1fD/sfcm3JFc15VuYJ6qipNEipQoW7Ldq3u9//9X3nrtsSVrpDhUFQpAIjG9/X37Bqpk05Ytkyx69c0SCCAzMuLGiUjofnfvc84//f58eXGZ/FDPvVFijOY0C6ljZWK11nP++Wc/1aE6kxMrVKPwquo2dhcpmGSVbUZkCxnUVPqrcn4Bzpv0SL2+zLbXOT4LOVQ2ZoGgvVZvbjfL8/O4Bmxhg015k9c2eX8qAMc4vbaHEZgDt6YHEHjv0fVG6P1mbH0eBZW/H7lgVPIlXq5sjIUKcmx5fu2nynack+K4N25Aldf58PBByMtcJ+49iwCPG6634XzMCMwIzAjMCMwIzAjMCPy3i8AE1f/QJWPi3gkkapuT+KG0FagQi/Ifqvqint4EtNLz0Eln1MTM0IXOByy/AM7hWeayh+HT2oJNqayW1Uk6+8MuPCr/3lNEhUdJN88zBqqTBvZ2onJq7cwkOe+7iwIDqAJ7KK20Gtkko5X93mUGi4IqpABXKMFYE/OPysBPjk4z3BZyOjjA/pvWMkdPl+MnTy2qhO12BdW/+OT95cc/fH/5u18/T77mRog9onASxw0A2xonD6zFVA3mvebdYVVGZRVW246GuTYK4HFAhnPhay1wBPhWWSsYCvIN+WtREIga15Ft7i1qVGlp1TF1j/YJASVHKCRzjbi8qoNv0KXbsh8uBsWpdpYP3ilYfxVQBcwZ8zoOwBfr8rqPFmMSn71FtOkKsa9zScWZbINVlhjU7tsepfY6zZc5qyqjhUYsqzxaXKnwTW4vx+61aZxQNFlLqaW3Jw7kWxxpwOperhFwywO7K+quGbi5f3CxO27BtTmhfuV39mFhJS7B44XoBwE1k6JFHH9VZ3mO11h04KfbWKcBxpO0YPrpD88cw+evrpOrmqq73klVs9k3BcT+6NFB1frMdtqBmyO7QS0VtqvkMu5t4nVxFVB1UYlxjZY1+XzeBAQZJ6PaWhApNtu8vpvPCbmoD/eAa2zC5KheXS3nF6+WywDt+dWrZXP1VeKaHrBpMWVP1GxzRzElwNfRj6JGw63g54zP3ao2A/wsQBhMvRAFVWPdStfmpDIOVVUU3J68IQdybVkzojPg3jxXpfrGaT5mBGYEZgRmBGYEZgRmBP67RmCC6tdeuTUsb4RHd23VkE4YnXv34awaVaMqKDmoKCXOHc23DKABrJTvJccyllr7qiKPAJmBTmecKqXNFdzluYDfXoDxIZbgh0yq23CT7fIadk6strEP21eSiXHeTzbq0QOVd6NsYQYeE9i7TLjRuOyRiv02xGeLGFVA4BBFNXAaey/22n2gM2rq0ZP3VX5RQCmkhIoLhJGf+uT0ePl//89nmbynAir9W2MRBkpPospW3cRaS3sc3s/rUZEpnIS1OGoqgKJQpDocuM54DgPnFhbCspy4AZDCqi1uVoEKiEsIBwyuVluLSAFmQBfHrrzZ0k+DdwCWWmJ74VZ10pxYuvGwNaocMOcF6Zyf7jkfRFFl/eEyPVS59kKe9wAqaFVqNdq8bO9VL3/HICAOlXJtO8N4BScUwNvuqwWiuAcKqu4dEEN1VakcOZl5L2ohR3RxgPjQi9SYF9TWYkuojlwLFgeslBvwAQYPk3ML5KoqD8totmgFYY7PVqPn51rxFwU7rVMHjFLJF9tpPwuElKJCOlAdc5VTFg66ENAFiNWGS1w+/uA0LX8OA5QPy9/++oXFlbB4+xlggSALP/1XV70FmoBx4kKLJhYDAEVyRckTzXf3b34wtYmSoxrlcZMvLMfAvYqrFuEcK1BKmG9yYXEj7ORzcpgCZrSuUR2NaporZAubl+cvk5t8vpxfprDSRezuqRS8l/uaQmn3d1fZJ8ot7ak4Np9p74BxB7WaMXDLsXcI0qhYXCV1gGs+54/5wqM6uA5jPv/mpfN3Jdsq3Nb2DKz3Twj3/rD/jj8V4y/U/DYjMCMwIzAjMCMwIzAj8N8uAhNU/81Lxix5KFKVoUosw1pZgugE/fG7dsoqJ04snSwyaSWH9TQTTJTVKKlnAVUq3zrJHAVQLMCU32WT2g9TiSlcOwBXSY55apXX3cDJbqAOQAEet1FcKAFExdzD7CsNMlRSsUc6CZawa6U8CYQeBSjJbWtblrwvkEn/VCryAoZ7FEI6CagePRtVelE2KbR0kvYsB8v//PmPbD/yt7/4QxRBclKjLJH7mv1SIAmIU+nNmCjQJACjrKLioQBSQEkgqYKIcMb7m4NaHRKIqorKmAauaIktzAmcxILLMGBpzdVcixF1UWE1+I7JvKJTQVbnNQDBSAe488tq/wXoUDSPj5qjenGNvbMACcStRaGAYUbYYj+tJMyYAMl1/16CR7FLY6wAy3N8IZzxJs5P56Yv8FTHQC7o2uOV4wBcHIc42wOWHOgBzgpq7rcEKvDnPmlVXNqzkD/M/VCFudoxOa+BtgHaVv/lnhR6GzsgGFhEwbSAkhbcoWr2Vhs7ZBt6mKJiAsOMcZy/g8OK/pB7aW/5iw/PvNb//Pnl8st8rfzP7XNMOyaV/6q1VZeHqjguuoCGggykZp/XgU5iw+cQ2/KrFFO6AlbzvNV48xq5q3zWDpIripp6G+WS9x7n47a3exv1NBV+U6zoNvDJMV9eXqaVzQXa6/Lq1ZcB1fwsSKJqYuDmmMRp64IEF+71vdeUgD6L5Tfb0xOVzyaLWqilAO5QeA0i2+h8yOJDiiktFCuzaFNAlfsPhZjrK73nXL3MiYMe82HDZlhapedjRmBGYEZgRmBGYEZgRuC/XwQmqP571wx2lIqwDWbDFVJXaH1zDqh4giSWSSIFklDlmPGbn1foFDxDv7snp8vuk+RtYgfG80kBlZF4aa6a81PyNGk5UTUKwGUyrg1wzffL+/cz0Qc6Vcmy7QkAmmFcZgJ9F2WIhDUm505wLXJ0tJwGSgFWwIyKwChyZwFQih7tYsnldWzH+ye2qcGifMtYgMdA7g/ee3f5f37+yfJFclN//fuXrVoc9VMVjnY8qGdARvZNESnaeNiTNe8FVBWfLcqEzbigdYjdFbhdLZI5mgBmnuKw/q5AicUWq+sbKwVcCqsLq+SKCcINiwG1zxYT+p7192F9lVJ7MRlPFU0glMS/Pv/0DIjeXc43WEsLk+UkIBv1swsB9Ldt7idKdSALKynXc6iE3A5rxeamkKrhFrCAF2zbURH5ncJAKrLZAhXOHEi2HXmYWmNLRcPOzNhRVKmGW2tzAbSFqjgTYLcLEz2fHapLj9ioPOdn60Ibh8axuZeE7TWUch7kfRJsFEf6ltp7VXs71w54pXdpvlS47UQ8Pm1diEARBgI//ejJ8mFyVb94eb38XYoqbSLZYrXufcJiwlpAq+ffB/snxlyIAdPj/LY5pn1Mge6cLzmpwOtVVFKVYXNZA5bZ4GCPbdNDNT1Sud4naZlzkxzUl+cvBNhNKv1e5es8kHoba+/Ozk0qBF8um0sUVACTwkpXWn8psERAVM4ZqUEbqqo5uyJkXLzJxdVq3YUI81BzLIHVz3j2sy6OQeuMNa9RwM1VBBcvuDX5G5OdtsZSF9OyuObfoMDsfRZV3P5fPtbLMBn2X8dmPjMjMCMwIzAjMCMwI/C9icAE1T91KYhQfaaVi9ZEwzcmeY9BtOFmtscnagsaJpHAarPWgLmdg4BfCgztIN0MyDAHMBNmi6rkOBZfonqujVc5bivtYnV0Uu42AU0q/NAv08ksk1NsoIBidsW2So0tLFO1bKiigcnj7J+KvDv52k+LGey6VPdVZUURtf8p/VSjqAo+w8Kcnz/84N3lf/38x8tvPn+1fBlYPcy25KCqbQKsnuuDrWt20q+VNh5U+EVtBZABT4sv5fyw+p4AxyimglW/M3S2e4TUtajOmKQXSjvxL0wNF/UAOxSutX0M9mLbk6BCGotO5rkoAiTP6J1syKxI7PFqVQUGn50lbzOLAS+v0sJHpbdqL8eFZ4+4BlxqogBIA3LsFn5AefUmIX+28MfIAVaq9lYJHIoqkJfL336q3bLqbsestfYNlQygXIsWWW8IC/LK14J9+/BqOx2Qh7JqpWIBmzEWRquYFnR3R36tIAVcEWfV4oItOa1YkfnldYuYjtsFi1ZWUn1lM/He61uFGKil8i6A++zsYPn5j5763l99ebH85ourUeyJ/UT9BagZ71BTuXe87lSGzk3v+AA89plrxDHJTQWEbTuUwGD93QYA+RlbL3H0guU+ubw8F1Z1A+SzcZsqwFebV+ap0oP1InmpV5urnER8CrSyiYX4NipnbeRU6n0V6/CX5rTqpvDUUUDHOgc/Z18ufHDvcw+m57ItaTgn1NKAqnmoqqwsYLWisH73KLb+Pta8BpY2T/7NxbO1yhgpBZwdkJov+wKv94x/z7gpxx++dQHOC8PN9qf+IM7XZwRmBGYEZgRmBGYEZgS+mwhMUP0PxLm5Zf+e/DDCCCGiaOApJC8QPyuTRiDJiSL9TaOsBlR3A3HOGEswTphN2BxA+IA19iHb6vcdmwjBTCaZuAOZgGH2TW4sMHLfnM5dKgQP4GjrDqC1dlSr65KPGqUUxdPqu9h88/MhObGZGKN88rOFYnbTrkYFM+CWfVPR9Scfvb/8/JMfLf/02y+iMN4sh1QLBnLRzMzTpFATeaWZ+Ps9+81xCAE2YJRSoImcTt53FlW4VWyJSO3Iog0QperXKrX8zKNq5gDVkadKfFcFjh9QprqmUFDBNqpaxehUO4GgFvdxgj4AltjBWO3tilU2uZ35fnaykzYnMX4GUIzjsKNyW9ir1gJIvZlUU8duBdcBrIU+gLSKqwsPqpQFWJ5fFbmCatusWEgKsOU8OE/PocrqCheqs+4/auQo8lRLbmG+xZ26//bNbREmIZorZ8zZeM3t7a8rzxRUexBidk3RJO/XQmLPrdC85pCi1rItsZcZR7B5VkswFuKcPyr7pz94srx3dpjWPzfLP6WS9Jaqt9xHqNPc32NhYa2ozH3GAgiwL7gbxy5GUIOoFYALk0ApbWmuA8aJmrZfYBOnAXmll1fpn/pwLfA2RlEwA4bkvF5Eab2IgnqVHqvkpN7EDsyiB3m3/UrLms0Xge7nfhZZqOHbXXJWtekD9wFRc1IrrZuTvRuHwgN9Uv3bkAGz7VowiXZEVhUvfLeyEn8f8nNXgUa8+zNn7m2cnxVxEXZZgeDqsS8cG1Yb7v1iBXFiSmujW/4+8Yb5mBGYEZgRmBGYEZgRmBH4fkVgguo3ej1QVGuZVFuz8FAL3KiMYtvlxdhvVVWRvkaxI5QP4RIYE6RiDV7IT61mKMlEeXSSCUxQxAVYdYZaWyHghxJIK5r2WEWBA2hiWaStC31dgZ4c4vjwWKsvhY5QUwFJQBQV9DStbQ5iX97bS6uah4Bq9n+Qban3w8T5rz79eHn36dPlH371+zBzADdFmKwIrDLJOIDetOUhD5ccWPCTKsY5dtve0NIjSuWA5KNYh8OvTr5bkIgf1xYyKMb0WiUmVVkPsA+PdYOaeZtDCYxxzq1g25+xX1Kox7xM9wH0VGEUEZnck7OoclqVEdA6BISsXLyTmNSafH6FOmnABX9zR7mkee0gyvY+bX+4DsJ2IfFuqMPdFceiFc16hq+/O2ZyTs0lrY0WZbJs0cJIWn4lQtrd7AQWwbQW7SIOthriNdc28nrOHUezRZnGteOIxJAnyCXmXmC9g3MHrGpH9vb1mEAv2zoWobCv09ZFUDUi7WHqconn3div+cJ3AVmUzm1Av+os51Iwp/AV9+ZpKgD/1UdPPdf/89mr5XdfXfd6CanwXVX2FdKHxuy18py51qibxDxjJCdVe69xK7iipAKOm6ikV1b9vQ3AXqWC7ytBNWfludD/mPNHMX6V115RPOk6xZOASizYATsLYBGRfLa2V5/n+0U/54wZUCXfFLs9CxKQI6oq48cJAKwSutwIWPl93+grpMp6PRTUWI4tuORxyIdleAPa4d4UJHtgX/xd8S95Xssili1s+MoH1rxW9j0swm7HZ40fLOjGExNU/VjPx4zAjMCMwIzAjMCMwPcqAhNUv+HLAZg2SY0ZPQpKYVLVSbkDIIwl9jg22MCqhYRVpjJ1pO0M71fjUprtPph5Ap8WQGJyisrkbPNRJbFgE5WAAyvBLuehewFAdnEbRYfiRbSKYU4Koh3m+PQ4xbaLetrtyVU9Xd5JVWIL7wgKHAfAo38svU+Pl//5l5/63C9/93kAN2pq8ltRZXmIItl2nxxX81YLz4OokwN4mMJEKMUttgQYH6HoWmmnqlDzKVsoSPgGIItr7uvQCsCjcJHVp3ilENr80orTKqICVWzAA1CrUFWYOhhKnaobKifXzbUG9i/6qQg/OUWh3V2uAqqKWSERx5nxc75ahVEogUwJulDV1jeFxD5dEARK19Y0jAvYWpVTXOOMDhCK4NZaOFzD3DumO48c3ALYUJ0H/Lk4Mc7B44x2LBTHahGmVum19c2wN3M0FV8t5ey/YKpyCgDyW/ap63Qoqiwy0JMXxZJHCyuNk/RytEJz7dy1A1fpjO2W1jVcL66B8Msb+vg0rWref3q8/OHFJq1qLlxcALjWvFTAlY/IWrXZisO80V0U5nkCwARMXYDIAhDq6TafgVusv3mNnNWr6wAmz6c36ia9Ubne8QsIlCwA4RzYRj21wu8m+al5v71Zk4uK/Zd9G6Y8f3P7MmCaXsJDmUTBpLXMI5ii+wKqVOzls83nkL8PWUS6Jy+Z942FDJ+j7UwAmPYzXTkYgGzbmZ4jcdk9SQ44/2yFxQXirsv+A7AaMVBSVWHJgR0rENziWXiJtSNAzOurd9i/Uo/XYv4wIzAjMCMwIzAjMCMwI/C2IzBB9Zu8Aip1enP93zoJDz5UVakkYvGh3ZPjKCJRTQOgTlSZIwpkgUaSFHkwh3TyCTAWencDaQKruXC1OvpAuUO1BCrSUqPFgAqP5LjtmrsaNTKWQ7M09+8DqoHE4+N8PxZgzvaOo7QexeYa8AygAiBUF8YK3HLEB8uzZ+8sf/OXP15enF8vv//q1WOFYBRUcgcr5TAZp3QO/V5y3Iqkggnq7Ukg2W2sQBw4Rr0VTkeRJeMICIzKudpSDcPo09rntQrzXYgtbGmRHTEBAGv/HKoVwwO+hTCOBdhi76WIDRAMXBfMun/Gu6vat81E3w5Bo8epFuFsDFCiSBI/CkG1WnOtukXrKo3rtTclkEI3g17XasEChqBdEAO2tqhtAxjvUMa9lk1bvKYAT8ZMT1qOrbqnIluF2bxQbboAf+GdY9jr1Tg3D7f3B1bUAb3mTVMUqpplLeuFbQs0eSFhLOCUvqW1FK/ViIlnW+t0vYZY9D5N3mgU1etYp6s8shvOvpHChvvO2dHylymsBGT+4rOL9KttBV1bCwnpvd61MtdiXYUxxb5QOQHmoTwDpOajavktpFrpl9jknnh5mXxT+q7mtW2US6s1P6SgUuy9LPYAs5ex+15cfqUSy4Ux7gHIu/vL7Auo7WfrNu/LnZDCvCmshJJKrjmVeK3kjaJJoSSszvQzbkx0H2CHzphsVzTgkxsTS7ArG9nH3dWmNzqKtX9CkGsDvIFRgZSiUQFOFlK6MJZ70NLFgCrFnpCuY2u2sJsfkqQe5O9HPssP11Fsp+23n4H5mBGYEZgRmBGYEZgR+N5FYILqN3ZJAI0qpC3FOaDU/Rc2Rw+JAmmUS1vP7JMrlrfEqugUHCgERJnAk0NWydWJ5Q59SFE4gSRn7LzWnEBzQ/OSBVu0X2ZSPGyZ7Bd1FXUSdc2CTBnSMbmoyZk9ol1N7I4n+ZliTMAq6qBZggGhY0E2E9sA0Q8/+GD59JMPl999fr48D6xiH1VNJe8URREI1/ILnGMtLQzdc855P+opx7DqMFbjKK9Hkcn4zqOWZd7PMJunWC81KvLIVWWi74y/83li0Tl4LcHafC0sM0A1+ym8DRupoRutZRCa/Mp7QpwoqC0IVNX6OAWrUAYRt1qBt9WI2x6nc39sp8WtXmngSiVS2yc8AszxWtVEClOV/2pv9hS5zrBLNmwBogGAqL1AK+KXOavUz6qFGAgif3aEwnMo9NlVt0fjnL0FGWMVY8ZIKxvtsrwj79sd9lmuS3M1icmwVPs77WRapZeTWqsSr8WmLCoEyHJjoXRmUIybIwis+Q7sU5CqLXwK+vwj1xOwBqJ/+lFU1SdHy+9fXC+/jAWY/XfxZbVdrxWViS+fEXctRKM6e+6EBrBWOQVEW+V3S9saz+M+vXABTc4v1YA3mxRbStXeAOWOMBm7eNTUq4AccImaSpseFjZuA7Lb5J+iwtrqBmCPEst299mn/VTphWrPZFrPbPKVY+mayDUd7WMsoNZS1N41nMv6WeeaPfB+xnsJqHIYgDObAsFUAKZQGetHgD/KqCscOW8s/IAqAJzer9p8uf+vRwubyuf5k4I0vS6ejWHMbzMCMwIzAjMCMwIzAjMC36MITFD9sy9GoaUPptvNTjRfVEUPVFgnoo+b9SnUxkDhbtTMncPmBjLJpQ2FuadpC8Pk/HUiZieyVAJujtuQEteGH8DgyF/dxVbII5PQTNv9EaWQHNMDchixn2JdDWzRkuYg+zwMXJ5G3T0AMrN/gPUw+0Ptsu/qcfqrYinOhPenn/x4+dEPPlh+8ZsvMlmP4oU9N+/FzngPZAZ6heaouViNtX5atTjHp50OqiUVi80BxcbbXrDYeUW9/O8w4GpBJeDJONRi2zl2gVdoBMJQugBCiZX3FDq7HaDWkKswkq9H+BM/LLYtksVlat5uLb8USu37sPaeRLVC8YIzCna8vwsPq11XdVKVTK1w3A2AGCA6gFZS5d6oUrsuY/QDOGAyT5IrS15xVWDGXCurBYnMNwToWrAKcOLYLmTkG4sLFAAS2LwHOxq+bHFU+veZ/SwkjBAKW4yTa9DnOub1QdVY9sd+116uxKMwXYW3PWEBN+IK7IezbIlUAGVhgHjReUWoZLsRKzsujbi89+Rw+euP3zH/9R9/f5684OxDlXiA6lDNGZvXQjBvtV9A2iq66NXEPc9fptgXoEpcyE3lHkBZZf9em3zmrqJavkxBJey5d6n+GxkzKmqq++b+ZuGFAkk3gdjlIQWSYvEFaGlZg+J9l/fQO/UeO3D2f3cTC7CWbO6b7Ms+q7SHomovvVH7t0KbdVcDhvIK1HL/5gXuy6jud1c5ZvZEkxIAACAASURBVPJVd8hbtRBUrvua68qlpL1VLMyopQ+U/Oa4WfDxeW2/OV6uKYfh5QaMQI+/TJXZ52NGYEZgRmBGYEZgRmBG4HsZgQmqf/ZleRNUUUCBB6yFqBSrV/FfTgRHuLHwAnRY8ExJzcSVwipY/pRAWnH2QXhj8soEFXUz+6MdjdV+IQoAAKU1k9MAL/BHyxchx8koIJfpLaonbWiyT3L1ADEUzLOTs0BqKvICjvl3nHxTFM+T5JAeBVZBJeysJ8lZRW0ERP/HX3y6vPMkhZR++VlhyNzYFFPKMe6BH3qw5lgpw6PyyBnfZYwUb9pn7NkH5ZWAQ/ZJjupBVEuMwlbTBSLzPMflAfRqKTaUAFX7vwrrwg4wPRTWEV40LirCEgcUwNpRgT7G22JDVSFR/DpGfgeoGDN2Vq2v+R1rMgpni1ABtj1WkbQPALF5tOyo/CETciWJj5HsawDgG7VvBKtVceWECqVVUUXKbK+KmR+w2gKA7S1a0MTuzDmhyPL8NjBEfuXQ8H0v72lObcfIggU/W/UYq+woNEXhJLVnleiCuZZs4mFRKiDKobSCrqouN3CBlKJJAic/++MoXCWMjXP3/CgCxfXr8YubwDDW7t3lL5Or+t7Tw+V3zzfLb1JUqUo417HX3IJMnhcqZVVhftZ+DDyb99viU1iksfrSBmebzxjnuo3dl+fYk6prWs+8Sl9U+qaimC4PF8v1dSoPR1U9Pk6Bp9y/28Do3c2LfEYvPc9NPkdsf4cFmKJNVArG+hvAbRhQmM8dCws2FFZCXV1vEHul8shnu1Wo41iwMNS6spKXKqNrI74/j70Y1wHXiAvK4gRK8xUFl4g4iyCcUxcjjBJBd71nOBOAeF5iE+7lr+ux+nhXzx9mBGYEZgRmBGYEZgRmBN5uBCaofiPxT4Vbp4bYdzWDdjb/CDOdjPeR11G3sOgd1VrrZB/rH60TEV1oXcFEM/mRqpNU5mRCH0cfSiV5o6M6TybvUXzIPw1QobSBfOTrOVcFw6KumKoqhKFmog5GTcrPRwAplX/jIQTigBIg9Tj5s6iq7IL3nET5pcUM/Vb/5qc/EWz/MRV/nR/n9cPDE+3BWIP5fe8gCitW5Siajokqx8C5anCgbhTBATifJF+VirkNS5W/Fidiu1qaVygcc+z2Vs0R+J1t2U/7iRZkULV5HeXudVshZudYUwtNvFsA1BqLlZpzjcoLmA045HdgDWisZbpXkGMJXuP6rmO1UNEAA0VCzmlVMYWnKqRihRtUZcSKys5RJen9OVyiBY1uJoRoWw20sE974HJ8QIiSwqqgzSG1CJGM0hgAvrxg3qjKaQpo2SKoVE0ciAvnuh4POKR9DQsDwvOodLvSuPmeAxqBphWAqOLbuNeNWvWZWBT+zR0lMABldsb5oD5WJe/4nqVI0F/EAgws/+Nnl2kRE0tuD2bMCRfFrzzPXvDx1cUI4XSMoZWFC6gci/haRClfqKtcW0D1IhbbzU3svwHV2zsg9YXVsk+Pn+QeO0huahZ4ti+X66uXOY+8j7gCpvRANSecHNQM2LxQjhflNZWAubF245BoQaT8DnjaJgma1YQ9Pqss3oyCUHzebVeT+xLAZZ9RVvsh4V6lanDv7YcAtvmwLjC88Ten/u6xsDAuBn9D2ITbjUcNF/MxIzAjMCMwIzAjMCMwI/C9jMAE1W/ksgANVZZGyRum5o+T56obVOAFDkh2zGuopVbfbAsbkyrJG9uSM0jBoyhIFEwRfKoE7sSGaLEmRVcwpC1hnOiP3FDyKpmUHzDxt+APu21+JyqqlWqF2OSoBi6PsQQ7Nv4H9NBH9Wh5cpYc2kADLWTIYd1Pq5qnp0+Xn336UcDhZvnn9FBlYr0bCN3P9kexB6seAs17pyMe6UGaysLYgbE1ano0NxWrLsCU/qRHAd2May3IA5yhqgm4QCgnMNTRxmG1sQK9GR+/85VzlccE0eYxWvB0wCrn1mJLVRftK0rOJ9QDpNGqhfFTjMZ8QcCt+bUCP5AtDFSNQpVlng+MAarty1pwFhey4S2gMZYw2I4PmxVrB2wpjGGpHeof1xxLKpVqOc8q0s05RQUERAFIHkCkqrL3Fkpc33PseRRaGYh2XYGuijDgyRitDvzmeXkuWJVZGOj4rb2c3bRHa8fNQzXTIlWtltycU8C4cRNUux4zFhFGjqv5qRyWdiuFTdVqkJrhGFvynHeWj98/XX747Hj51ZdXUVajYuoPHtcZxZl95f3WGCO4vTqqte539FE139gxcr0f0vf3Wgswr6PCsv1NQPgqNttN1NKb21T4zdfe7q0xos8vkH5xdS54XgZUr1G2sfmOHFVbwEh/OQbVhlO8qH1UsQuzGEUyKQCL2trsYe8L/x7Uii2HA6UWRcoTbBb7L/t7XZm3tmY1ehRtANbKwFiL32gxwypFXArpYVQo1WfN7168Lnyt+bFvsOy42ee3GYEZgRmBGYEZgRmBGYHvRQQmqP6XLkMVKKvb+sWE3RlmZ91/9Kg9uBNafJWAJ9WPqOTb6rxa925pXdG9OrFEQYmtV9vvQ5RKFbpMVaN42uaivs43qgIzDir4xnqLOpjj3KBsBjhRSW+TrHadPDeU1CdRTw92D8PNKLE9F2y7B/RSjYpKGxxyWwEmqOP9p+8tP/vJh8tnz8+XFy83VRnJm834DwBWWsccB3ADtc7HM859cl+T76qtF3VJ22lhFcsvVWsZJ6oi0AiAaf21KFTtzPzYwj7DzujkGggHGKl6yxMFKXhHDU81EvCr8qd+CPjyutDJY6hbmbgDuiNT1PFVzBzXd82JBYJ5TpvvsCYDqArJlipqzihvVi3NPoUkhLVAe17j57UokpA3CicBPSJMntuMBE6KJmEHtd8n1WQHMK5FmGphxuJMHmt6pua8TrO44XUhGoJgIIbTEEyxcgOqrbDM01isiQuvuT8L++Q3AQ+wLJ5a7GeolMSTuGKtRR1dVesCftnIIk5ek1qlVbBVUQv72JNVU3M8xs7nhvsDEzqK4bPTw+UvP3wiyP79b8+TQ4rdoNef8brAwEIAsS+natm2hU5e2o48VCC6kJq4x/r7Mvmom8RyC2gGAm9wH+TfNosv1wHV623U1NtXVr4+OTwVyF9dJh/7+qvs9yZ9Vc+T95qCSfaN7WJAc9J7jvfpy3p788qCR+SeY3Onn7L24IBq/zYQYC82aO15VTDOPnRP8NoKqSixeQ/3HH8mqP58mffQkoYLxT64xwPHjytQbHs0XB1UjvaQfggKqdyPLmysHxaulx+H+ZgRmBGYEZgRmBGYEZgR+N5EYILqf/lSrLO9N6y9Q135412jfkZZ1B5c9cMWLgE8c8+YwKOO3AOv7JOctlGV8yTWWfJZhY285z7voYBR7L5SylCiVGfrn1yOY1c8RC3FVstzASX7iubYgCq5qU9SeRgwYDp9ACRk1k8rGnMTsX1m/4fJP9USmtc+ShGlT374wfLPv/tCEAUoH+yZGjXVHq9RX5PPCrQykcf2CMSyHUBJ4SYgCWjWrgsIY7clL3RYSVHT+H0txGSxJpXhqnXrY/2Z3FusyGtenuqq8/duCwACWAXIgl25phZg4yfoNhd07eMKSA93rrBc1hvtXbQZryrmeJ70QTRF4Dzhbq/PVeUDkofaCke9ofIV0As7HJ+iPxZz8qpUcbwfPUoBv8JNIUPu4CnfBzCmXU1AlTxj2/YAhsascG2BqfEeg5MdHOS6sFDQfq6ooQj+nt0j11gvOO8FLBmjKnCOt7akERq5M4mLjC51Nf5jfLgIhgDpe6+F077nOtAF8GIzb0GrjvXj906XH713svzy84tUAE5f1RAX27Mo0GOtixd+fOzTSjxVS83xbd7sWr2YVjWbHGtLBeCA6R3VgKN0cs3JN6VNzW2KKd0GVI+w3YcMaW2zvfky8BklNZ/P88tLc1cLqNh3E4+R72rl40Dq/W3U1ERwbzeWX1pTRVkFYK3ErSe/MCrMjr8F3KMFWHJQ824uBDDMcVBVd8kPzjlv89wmfxcolqScz75yjuTGjutgRXDt9M1v/aOb5XENjfdyAXqt6Kok0M7HjMCMwIzAjMCMwIzAjMD3JAITVL/RCyE6fO0eKTiU6khtVcGskAeWTNQ7iiGh6KF+4BZ0agl4oJpkm7x3N/Zac86APCbAu4FVVLw115D9YQelcmgmoFgWzwKQQB/WX2veUA0UqOG4mZyfJbeUSr8cDaVNM3GsuChWVuPNPizClO8onD/9+KPl3WdPln/4xe8EQ46xh+Ka49ATdg+oBby1gDKvBl5b0Zc+q9iHmWybY6q6ib22IOrwsZ1mv5wmShQxaUXdWqDbIqTFZ+5NkK3tUyUO+yvnOZ7rpL0Qz2CAYhXaoXYqvA2F0CLFeZ2qqrYNGTChEgp4mg+KDZr2NYUkKE6IzDYUidImLQgWqDn6MAsLYdVrGxfyC1cIBqTaixQLcCvY8m4BNP/RXsqxUaJzzJvkRKLIqlbnZFFa18JLOj5RpPmqJPzaFmxcCtwouQ1ernPuP1oMcUDgzqJRwm2vzdCnPSdAr+MZMMpdKiS3F6i1jlBoy8U+Vnuz2iFQbhpnrMyBNK4dkEyV4xZMGhZgrmW2e3q6v/xNKgBvAmV/++sXgczm5zKuFrQq5Be+aTlD7in9ZwuQqOR8frpY0WrDF7H48jrWWWzRnCeVf69pkssyUooj3d6c52egtTC+LMDpq1jer3KM6wBx1EtBNfmpVBLOF1ftLlV+75Ln2sq9uV5U787n8S55rw83qSpM0ak1D9geuc0ldl9WDgZOiWOeZDzeC1wbtqUXa+4fINXADuA144Ac1irOri7UVFFINT4jz5v9v/nnib7L/YC8rkLMeBgjTyvh93DzMSMwIzAjMCMwIzAjMCPwXUdggup3FfHRW/SNmWkmkkyOOzHcRVWlBQyWPhWUMUNkAg9gAJTHKKlYiJPzlgJIpm8CUViAgV+UUyvvUuE3aiiABxxhOz3GYqy3U1Dh3zH9TLHOahNuPib5qPZGBTIdUhQ6qwEfLT//ySeqtH//6996rKOA6kkAdJcerSrDsUrmTZ3rtgUP+z1SmQ3Qkqs3khGB0yqnpOsyXuCV8a0tVzqFxsYK/qlQJiYAdIGvOYrM6VXZ8l57baIOAq8DtpyEAy0wixVyq9i1KmzzLOVO9oNldryvkNmcVQCVYxaqa5stHVWF5bmqkry99l4rrQJTzvWHDVbwBAoA1X70gChSUle45RUMsLyv7U9oPaM+Z05qQZVcUsbCLlrEpwrvKCiV3w4TX9RqFgp8PA4a92gtzOYDUzBq3BMKbMA2+xS6q2Q7zhwDO627UgGuIs29hApM4Z/VZosqvuaNYm1uDutoT0Ml3gGJxJ3rSXRpISN6DVsyx+A6/SQVgD94erz88x8uYjmn0BGLDqOYFeDr9SVNk56pgGp7qbZgF4syWGt7DYjbRoU0wA2EmhOKOsw2hcY7bdav8nVp/1QWi1BCLy9fLq82LwKyQCoUCIBGOaUoE1WEyUu9JweVQmbcl1y3OiAAatvTuPCEAgocA7eAdytgo67yXEGV4RS2XXVyISPvTQ67fzMswsQ+K4PaoiYVgl0bMF2A1RPGmPdxSD4vWH7XSsPr37yhsPPGR7eC3a06BuO25rKu75nfZwRmBGYEZgRmBGYEZgS+owhMUP2OAo3EYY9TCgcx8UTtoMxvJQ8tskuq5aqUCLDkVipRdQLKNil+tJOWMhRbgiJRVK0KrMUWGSvHYOIf+ydtL+iliIJzQA5prMNJR3U7lDPUG5/HbollN2rnUayOgOpdbIZM9FESsVnu540nOfZf/fTTtO24W379hy+EULY9Czjb65Rzi4L0EKWXYbPP/ZzPYWyoRwFffhcEyclFtUNNG/1ThSWAClgYoFkgGhZkAH4AJBC95ktatGfdl/mRTPxfK7Qi5QqeQIjFmKKKZh8op9iNeaBKs52wbMGlVTXtuAQOwIzcP9Tc7NZiVwPkeFk1lQk/qhcIAgCP3NpVleT8tNdq0+0+CsvwSdupcJ4c07Yy5oC2Mm2RhSJU3QdVe5v3qTbbPqJu10JSR8kLprrvmo/bcVfm1BZd+dNCVtbYyZf9Tsf72c5CRMYPEKRKbgtMmR7qa7Xa1nEKbNUSXPd5j6dVOP+AYc6lINk8XQCcBQzuhRvhFcU78cMmzP6zzTtPjpafffhUpfQff/tyuURVdb2lMSK/le04/+vAGtApW+d1KyhbLbkfcuGUAkreW1kECGTeBDJvcx9g2+X+wcZ7FfXzOl/0SCUvlf6s55df5d6PKur1Och7rvJeeq7m7KKwAqr0YdUJYDzzGveDhaOy74ylCqo0rIqL6mkBqlFgyRxgc0rZlvupiwS2osnPWMCt8GtCKcWUArtYgDmvtSpw8tm9GuNe9U8MYMu+befTa+V+33zw1FjT4CXuG//8DOfCv974X7z/jzeYv80IzAjMCMwIzAjMCMwI/JcjMEH1vxzCf7mDrwvpmHA6GSTHFMWMGeNaqRMFBPWLQkp8jQIqbGPhn+4TiNuJXTeldJfdFDvSDozAQk5bwEQLMYWLqPjpBJgcUECEyX84+ITCRFUn6fzIZBTV9TAguh+ooQIwcBO9STULiDjKMQCOp6kC/Nef/mT58vnF8uX5hX1TqQ6MIoYdF0V12aeQEkovFl7a1qTNjSDLGZCLWlUXeyiaHml0JwHos2NgBYWqAMe5YspcVcoqaKOyrhPw8ucKr7X/8r7XBY04X5Stlk0qzBWOANUcC1CxaBFfvBxQzbhRA7W/MtahOqIqq+8CHWPhoPmZVWG15SpIcwy+Y1dmZaFW5Cqsww4raMIqbdcCXAJbimNuu5Z0KpTaVkUYLOR08QLFENtsLa8AN/sBwixSxSKBtFjQps+rx/d7iy8ZLWzV5IQSz/zjPVYTFkLHvu3diqJXoMYKzj6A/oJgx0sYb31OZB0w/wYOMexch+Yic7KotVWd77Q89/p1UYZIOCh//vH7T5Krerr8Inmqv/3qcmwzeqlyDfNA7RWC6zU2joI5MeTscg5ALAsDj4Whsuk1ualUAfa1W/uoblNUiVxVeg7TJ/Vqs1kuA6m0q7kjp5XzIBeVQ1ONOfmnDtZL3uuWvjLjLi4Uq5aOhaf7jNW2MwOoU0I4L+WL+5/z0V2dF73vRk4yywkAbWDY8Nm2hgJKOSi/5xwSRVsuq4gO1dvKwaQDsEeuoYGuIvv6wSIX9/2wAPO612DclG9sOX+cEZgRmBGYEZgRmBGYEfiuIjBB9TuJ9KjA+Zi5SFElZqPD+ssYACQgIAlmtm9BWTGHjj6LSi+1YZrTGlvuaQohRdVMSd8Ub8nkO1U++cL2S94rk8xooaPQUCbKqH55DRAFTqj+K7wCqkBl9nWQ183hzIPKv4dRR1Xlcrx3T8+Wn3704fK7L9OiI/ZkOusAt9h21bcYi+pY9nX0JPtGQT7QGry2WUFVtUiR6mPzKFH+np6dpKdrCj3pem5Pzram6cXBHll4rOLJw3YpbodVuDmiQ/yr4kYu4wD8tm6pQif7jFzNVrGtfZTqt+2jWlWvFt+qp8C9++e9wxJrixZA2HzQtgKSQ4DXAdNaPLH7OrCx2MDYuTq8xl2QxYQt0IxKyQJCzl/V2H/cJbEG20ql5wxMrDmvVgW2xQowCd8EVL2VgHrUa2zbKNnsuwBuHLlejJntOAYqcgZFuyCgG5jjS7T0nGpR5jRQ2VkpADhNgQSgjVSB/DqKJ+cABq19YHsVV2twQHUorz6rJ5uFAyy9LOBwXYkl59b2N2fHe8vf/PjdwOjD8r9/9ZW8BqyhdALPXbToYsQNtt5VseZ5o9zoN5e2haKEvbx5GxClSBLvweq7DXRuhzp6R1uaWH7PX32VFjYs7XBOXI+0qtledsEl76FtjdWscRQEBu/S3qboz7faaO+Sg2reNPGM8mu7GgtYcWtiMWY/WJBZfeAq1i3xWFEYhwT57bS4oSIw50jFYn5mdQD1l3vQawqfYxPOznM9WvWXr9rOX1dN8m7xei677TFM3GsFYCyzulLv3fmYEZgRmBGYEZgRmBF4GxGYoPqdRZ1J4RpuE8nyZUOSftkLtdAHkN5LAVQkZSIZlbKUVFANRO7GirubVjBWDMbCSpVSQBMbq9DExLOHfAgM8gD47E9q7mlbwAAr5KqidmIFrhIZBfWEPqrkc+4tp6kO/MGzd5YPP3hv+dVnz1OxNbbhjPEk1l5g1dxEKhpTbCh5qicnT81tjVvTgkvHjDczdHNQPe9h6aVgU2yUxyngBLBim7TIDtvm/U7sIw3tBXhrF26lYP/RmqTC8dDhVhWoIPJYgCmggyta967KYC3AVsBVmYUcUAqJTeIOeOWcUV15E+8x3zL/Q91six3Aqsqceb/AhgA7AJn9qEa1eJD2V0E0lW2BsgG5KwhSXAh4F1qyE2ob8Wjf1FharWLLawVCHbycA/tnHMAsUDbsnRQJosKyyqqLH9iBUVeLlIz/gGtv5Fr4yZxh7dNVnrX6AjUuDhSIvW5azYcqn0HVxtycVyBwGwijii/1bK3IDNRmG+CduAOD5qzKbOyzucnC5hib/Vmp4IuA2HWJ5ZMPzpZPfnCW6r+vlq/Osdq2OBOxt3iSoiAAXSswP6PwWqQpNzXnh73XPqsZDypqFy4KtmwH8F9dXSTXNSDK8/lcnZ9/sbw8p+pvbL32KI6qSvsZFoKoop081fuHq5xfPi9xJgCTt7ENP2gn5v5lXOmLnPsadXYXaz8q595Kj6sll+9RSCV+7v0VGHt/0j8ZCH64DqiSGkAVYO5n9nVJAaeM50ncFtjaoxL79+S2xZesJu7fEQC3qmyXS6yw5mLPqp7aSoebkNxeq47Px4zAjMCMwIzAjMCMwIzA24nABNXvNO5ruAdhOSvlMSat5qTxYHJatcMmKaokEFlyVO1bGshIhd2dWGZ3TjOxTLGkPYosaakl920AiUoJ804K8QBh7JoJdoBDqAUYWyzpOPt7ku/35AtG3QFejyiSlH9YgD/+8AfL0ydPl1/+7g8FneS0HgKgjC0TdNRd1Jy9g7PlNHm0+1FhYW1A6WgotWv/1EJiJ+K2fMFGrJqZMepZrEoGmBWWCzNWAFbpLHA+KqjyezXI1Q4s8I/wAqqois6/AwC1f7aH5yP/kzOb8ai/5X/ajQUo7NNVc4VN39HrpMINtA1bLs9ZlVYgL7SaPzl6pZrjKfQW7rzy+UbV26aPZszrIoO5jQGqkbcKPK7nywBr0yRvNDZtEE94RDWk2A8nEEU81w/FEmuxxbXIL80xrArMgoWW7II+MD7415xKDadA3lCn11xVhi88jsBpW9ZOSlwB1ZsULNL/63XlngQMta3nTVfbrTBJTNkGgOM+B94L1lmsCKFuQ95YgldVmlzav/7JO77vH36TXNXrSqns2+JSXGQYcM3v5JPAPTQ+USrbFoSKgkoBJNVubMi0xmnIGPurgCr5qSir2HWpAvzy5ZfLJv1T74FS4suNhL0+771N31VWI1BT+cxiGdaS62evAE+EVVpj8d1BTSUS2gWAaCoSdwCMRXgHMPmwchtln4C2SxQUdgowaz2IsutaSBwVgKmf+OSMu7hCQSeKOFGgKlWOawvgeIBqC0f10ecef3bMHJQbfS3mNF6e32YEZgRmBGYEZgRmBGYEvuMITFD9TgO+Amptiq8ni/y0/u7s1Mlt9Mgx0Q027FBdN4WUsF7CrNh/AcDYIpejTGZRY823zBe9EVGqYAFA0P6lexaNwR5qGxdyF1ON9zR5pMdU5304WE5j9aXYE2rSCVWGByADkX/xyceZex8sv//q3CJKWGSFP220UWSP0oqDbNi0qjkOqB5kv1hpUaGAXxRYQKmWXlRjptbNv0WZ4rlDc1h7S2oFzU/ArXmTKKqqqgNwnNg3ZkKsc2zyXPt8ba7dR7dpER4m/m8CGNuaz/m4HfDUfVGoCYDwPNaJfgmt10XYrpIpIGTb5nyOYlF5H21PVqsqhX14D4fz3PLzXcAZCyv2XwVC7aCFh3vAxGq6LVy09gZlKIA5it+D6lg7kqDi3mIPpfhOFg+Oo2ajrlJlFzDlOlPcSugeSnJ7w3YhwMrKKItWlh0FoRDoR0Xo3qXN/7SFSh601rE4l2NErRywiNrnwkkV7BqZl7SYiSJJwSUUyRErduXiR8aGEwD7sD1bhckCKIseP4qq+j8+fXf5Pymq9NsvNl7fFlOiwFHHsy5g9PSqrtsWR7W51mqsvjyw9m5VpFtl+fp6k9c2y/nV89h9nw87+e7y4sUXUVq/isDYqr67Uf/3DshBLZSitnL9qSZ8v02+6sgt51p3sYT/tICS7WVYhDLBGDBlYaE50CqmqM26rrm3uCHIGWZb4plBasCoE8P7Ts84MXIVpQse3HDcG5yn/Yy53tyjedGb8fF2X+/6McaxWOHC2b/a6F++af4+IzAjMCMwIzAjMCMwI/CtRmCC6rca3jd3/qZ6sSoaX3fwtpTpRBFFKpN3N+PnwCA5qIEuKhGZq4plNgWJdvJVV22r0zo3FriqiO5lP+hkycJTtQQI98gPPXi6HEep1cpLL1RbxWQE+k9RYILLAZuf/fhHy6vL7XK+idp6fCZEAZDkpJIZCQzf09t1LwWUTk6Ws9Mn2oJBRWCTXqoMq6A5VJx830e1Jb8PaKGKMc+N1wEcLLzYfQHuFihaFaBOyoEs1Vnm4+MllEgUQXubml/Kmby5OFDl0zeEUMzXBJwBtYE37FdQzQOwZHzl4kKoP6OeolICqCt8W7m2Y7PljJA08i65qgOuOU7b5AB7QEwtsvLvUDdvVeEKWm2n05Ywqp8oriw88N5sZ+6u1WHZZ23JLCbAMtcZE7nEx1Rgzpd5pjyM2bAsDxBHodXyO3Jo1z8QHtf+v80fLawPUI10SYua24wFELT6cIVxx7sWiOJnck5XsWyKvQAAIABJREFUxdbCT0CwCnCVXiv5RnW8C5xZJ8kYsiPaIZGr+o7X/O+iqm4CYgAtAKqteQyWtzV3tVcTmGYw2F5RVbH4onKzQMBnAtcAA96kaBKg+uryxXKxOc/YWRxYlpcXL5Or+tyiSTfbFBKjUvJ+gHUvCwPb2JAB1LgQbgLh9+aLsrDUDyAWYXI/hU5E0GwjWNquqtezxaVKmaq89oG1BFS+5d70nsnPuAbI3eXaAb0o1fZmHuon0M4iAxWGuVe8xlyA7n9dnOjFrwX/0c3h35cG0FY48zEjMCMwIzAjMCMwIzAj8JYjsM5D3/Iw/m84/ApY/75Skem6CiWqptNJQNWJKra+2H2xYsIZTFqBtFT/3Ts9UVllYut7bANTq+jOfXNPLXyUtjXXyYO7SYVRoPA4FYTfO3hXqGGifxYABVh5YA3m/beBgZNYjH/2yY+Wz788Nx/wMMekEu1eAJh9oxQeAqp7yZkNqB4np/Uo+6KoEwV6To5aUKlyUAGC82jLmhZ3sgCQhIeoW/g0x3YApFA4gJJ9FNhaxEiANUbDiguMMHmHB3hPvkc89jtW0fX9AALQs2/SbpVR9oIIhUBH3ihjszATu/ZV7Mkdp3mf2lsLvrUeVxnl/Ogh2mJNrWorG+d9wBjsVLtqW6twDlQBtkATqqrjaJGla1rPBIBQ1NhubQ1TMAW0GE5zM0snVP+lCFcVRRYSUL6PA6gAK3nB9lhd4XyA1Vr8aO0v28JGry3Htu7hHIxp7bqKelh+afWitTZfACF5ooEkYNRzAkoTK6sYo6gOQAbWgWOC09zfnjNKM19VRrkehf1nZ0fC6mdfXS2/+eKyMdJa/PrzJZeONkHsD9AH8LgetJxp9eG20ukCQHN9t4HOqxRJutxceP/c5OdtFNLLy1fLqxRUun8gN/Zy2GNpRxNABQxdiACCo45yzQXNfhYB2Eibnp95puSTu8KSxSU+n4yG6zjizOtYeenDSiAebg14c6FX/zoAPKoDt95Rj+d7N+SwdrHK68uNmHxfLb96ttkfu+TvBQN8DaWmDgwodvDzMSMwIzAjMCMwIzAjMCPwFiMwQfUtBv/rDg2oop62xA2IE0AVRSAlYJUJL4oqRZGo9BtQTdXcHXqnmmyX91CSN3tgMrobyzBFbbD6UtSIyWsMj0LuaUD16dFZgS4Ac0rbm2wHCB3FNkrfyYvry+XdZ0+XT3/4w+X3n7/UtUiv1hvgg3Y2h4FTLbZAI9bSs4BsxpOcV7Y7CSECs8KoFtMqTVZJ1Rpc22kzGKsWVtwL2Kim+sujGsT2BceCzaowCpbOwwGStmsxVhkneY3AL8obRZBE8VEFGICmxY7Fd1TZyPesiuv7x8Teyr+MBXhqdLUEqwAPhRIlcrD2sMIOJY9vti3hsLSb6VgVrVEQfV+VPxRHgXbEA9C6on0KqqGwnlxKlDMKWqUgD71o25s125CTKMBzvrQlav9StbUB3cK1qnlVbNTkQd1VLofyTN6s4MudOBTdwiXKd+Ec2AO2blBUA2colAAeb+NnFj3sCZvxqgLnq210iONQGwfce0myU8GRxQBa1pTVfO6xsnPe+vMfPUsV6sPl//vV88SGgmNDZTTOtY2v+crAKGxYGK7117xWYkjcAGPs2QG26xQqugqYXueLqsabTQD14g/L5asXy23UVmGYNY04B25vvsoizquhK3Pc5qDeZzwPAd7e4ymuREXfHfLGidlQj1WQswl8CShSgZvniAnX0LHmxMldhmux2PM5yWJQLyjW3mxutSlJ1QJL9k0mBjibuQ/isvDa028VUAVYObCAXF5e3z+e+Z79NZzDmRGYEZgRmBGYEZgR+L85AhNUv2dXv6DaSq3MZAuqVUJ2KNhCFddAiYrZaRTWgKA9VIElCslQNTfPPVAwJ1V5DzKpFpAyyaZokn1PsynFdQAOchYBwn1aydBiJhNhJukqkYGZy+TtvR9Q/fDd95bfBlT3sRzThxRkIecx6imFbugNC5RQVOYg+ar2Uw2gPjmJHXjkAGr/RbEtNxWWhFXgtNWOVtDjxrQ/KUrrUN+8VIJ6QXVVO91lnmtVXqyllpRyMk4epz1hqSLsDtgGBXMouyp5vB8FmeJFrexrixigd9hHAfu2cxlXY6hcAJE5rHmNbVVDE3DVOgG7Sm3Pqy1pVsVvj4JOeV5YypMop6sqKvqjRuY1eoTyXcF0qJrs7wDVPL9THAjY0t5JtCmQRf6yZ4xqWPVde7Ktfhp3VNXHcwLMtZ5Kho5HAEIRHlDn+1lS4PpLkFWs7fOa3wuqLVLlgomKXosY8eB8EBu1CY/2S/c79A8lR7R25vbgrc2avFQWD1jGwMZsrmX2c5oq0aiqX77cLr/OPbkqwS4gDIW07uXGFZAGULk2Lb5UOzZjJW8biDVfNaB6fbOxjc2Gn6Osnl98trx6/llanaZib+5tC5nlut1cf9n8YK5vDPUsjtwlXxVIpeCRiyhxF9iCCqu+jgHOLeeRz2/VzC4scbfymR4lolvraFVIiR2LM1HBd8kbR9rnNYDYDYdaPCy/FgiznlaidlqnQPNVA9Hmx3rjj09HPw/ehL3c4+5ef57fZwRmBGYEZgRmBGYEZgTeXgQmqL692P8bR27u2AqsTExVXZh4RsEUVJnQ03IjqlKaoHaeiZWPiS9KCpNpADTta/ajcmKPhJSO8n4r+eYNx0dRQ09QfIAMCgalTQxwqeoF3AV2UjTpLmTxwXvPAgfHy+++eBG1lBzZHDvq6072BxCfRJk9jC15D+U0MLwT6KWP6kG2eZp81bWq6xHjUgVtsSN7lmpBLQQWWKvoMo62z2GuPZTTR3swt20LCpmj2lozTrJrEUVcBhKxeBYmtBOPifhhKraSB2svVBXUts7xfbS9yT8USdRKC/Fooa2Cy4OxU/ing6AA7Og/2wO8Li6EfRWQWXMQh07OQGwrQrXYEQ/gjW0BBysBY6tFeAPAhwqoSsx7ct5YmanhSwuW21wjgIvz6CJAbdRDZxyxbo/YRCjHoHARFmD67Da2a8uYxqRgue5hx6JGLbDjvhmlcWsxLIatVRbgw4bLlgN2XW4BrMg3zrFQSlFit7kuLIhgcX/IIgeAxfUXcrNfCykJr70njAynZ/+kZfno/ZPl43fPlr//zZfJJ611WDWZGGNFtvfssE5b5ZcCTgFlldzV7jt6vgrSd4HTbay+22WTSr+0qcH2u725XC5epervxRcCXlVRrjEKay239/ebKKypCAyoUnBJNTWLPrHtK316a8b+yzXhvgHSkUn17QK5WHNDl+Snlj21D3N/tDo216jtq1j8segSrau4nsjFFtXi3gCC83cgea3+HWiauX2W79PCZkf7OGPJf1itQq71YvJcLfHzMSMwIzAjMCMwIzAjMCPwfYnABNXvy5X4o3EMUMXqGwvuDpNQct9iEcQCaC/V8QWoqrjYq5GZPBNyCiyl6u7xE/NAyW/bA7yyzSET3hzrIDbgs6cn1A6tgso/baFVBoFaLLtMyj/6wTvOZX/31Uvtw4fYeY+eOGkGcOhzenj4VLvwPi0yMgKm4HuB5NOAKlBHHiPK61Esymt7mlbxbQsTJ9b5Rg4lYwIqWm13TNzda9VCsZEJvADQybjz+XztJ++T/bYdCbmd9UEeoARLAPT3LAC3uAxQDKgDjtWwgSUVZxRAQbO5mYxnPZBKsDmzqIqjR6VKFUMCzAA+1MPaY9trluOz76iQ9vsEkAcQ8l4uJdV8c703q4IK2FGgyCq4ekXd/xFpyBk3IG7xImGa721VU+t4C0UdoaK7IAAcdVEAJR3LsqDKlsRrgHuP07iy7f6wSff0GF9jq0l3wCqlf1AtLR6VDVUusac6JglT0Lc9MLmsfGFdfePhEkGuP2pgRy8ae0yBeCxGtFLxzvJXHz/zOH//mxfdxn6gWL9r7TWNM2O4DnxWRFyzuAFNYlrLrSpyzpmKxFfYfzdXsf3Soib5qKB0vl9e/i5AGCX0Pvd88r5vYvtd9gOfLCykJc1tiizdx31AH1VuFmzwHo/PLScT5ZjPLXZgiHsHC3kswQ+RP+mZTK4rtnDvHm5LizIRty4GtEgaVgiqe3PbjrzWFH9qu6Vc34xNnzCAz+IAESTXlQWBy4AwAeHzU493733+npBj25vU5+ZjRmBGYEZgRmBGYEZgRuD7EIEJqt+Hq/C1Y+DSkFuKQslEFRtfJp1luv4HyAgcpjeMsHefHDkeu6qah7EAp4hRXqcNDa1KLKDCXDUgQw/UkxSm6b5RaFflsnmhx7ENY4FlEv/xD99Ly47L5atXF8vZSQolRY3do48rdkQUOmCGljRYixlPgKE5nEcqrwceOwpvgBn7b6sF17q7VpDVNoxCOiy0ACGvr1V9yyjkKiITcf7NfTTnFEsqxJfX7ckaxZSKqIwdGBFUAVh+UqAq/sAF/M5bjwKyROCx0A/WWAoGYREFbs1RHbBXdvJ3wteL0Y8Sz9WSWVjm+GAj468xtyDN84ChxYSyPQrvWmWYfNSrQNxwgMYSHKgCuIFQ9pPvoBzMgtKJoup1VC0sfGFl5VoD5Se51ijEqqnYmh9zVAFYqGeA9OCUqqc9JYzoVkjm7FQ6WwyJliwU0bId6oApLMrrY5PKvfAQ7XKA2oIyoMrBarG+1iLb1ixrKx4Kia3WX4tQqYyv1Z1lQAfG/fr09Gj5WfJV//mL8+Wr82tjw5issjzyfTkV7b2qoVXy2W6rqtt8ZWD/NgWMgNTLfG3z8/b6Ku+7UuW94/t9oDVq6cVmGzjeTT5rCi49XGa/Ac1NijoFZskTvU+xMheRdDiMQkvjQwucusjEQkmKPWEZRnHFno4dmBMdLN5rOdRVCy25yMECFTbgcUex2IGC6zpA8s9JE+DScc/3z8cjqNIWB5WWquEorG6Dwsviy8qtKssTVB9v4vnDjMCMwIzAjMCMwIzAW43ABNW3Gv4/dfChJjGZP4iCOQooYQm0YAsT3uSDhkzbrmJYDgFVCzIFvg4DluRnop6t6pdKJq+dBlYDklTlRYExZw8bcKD4aar24hCklcdHAdXngVRy/Y5T8RdFcCf5qbtYXtE5qSRLoaYc9yB9VPf3a5EEZqHAXRTXgC8QiRKmoqk1VUZuQSW/ANW2ThHamNcHggDbFfzWvNRCCepdLY+6QzN+gJc2JqiLVnylIA2AmANpNR7Sq5bSHsl/qMQA1za5f5wfrXsYCyCMLfexENSjwgVzrMWIqqy29Q7W5TXvbxQiGrog0LuquIAaxwbMKa6EZVmbd4J+HXABVEVc8mYDdFT9ZXsWGXgOEOU8sbpuB6zYUieFsrBuo2CrpgZMjo9zrbCJ0jonSjH3AwWV9nJ+a26v8Lue24CV2nub5iiAY0PGTotaSV6sVNTcWe4DFFXfkHGjlvL+u1T2IYb32HvzWivwIu6lSFTGTf6ylYkBNZwAuAhyv2jJdrtatFW0KQrm3mt35/VPP3q6vPvkaPnfv0pxI681tljGyD4rEJqTyqcD+6/nEFAd47vJcbH7At4XV1FGKcQVwLyLlZcCRPex7N5EMT3KvXmfKsDPX36Zc8j5BUq3my/MLb1X1QzI8nPOF6eBuaJUGFYVDQyi3lJ8KoXOdvlcaMHG0k9saFlTVbQWfsBVOXrAauFxtfY3lzdXRYGd/yQYsfx6pcZxrAp+zKpWdnLdljmo6dqMM14e5hujYA8lFZX2kVq/9k/T+L+L+f8af+oP93x9RmBGYEZgRmBGYEbgG4jAnHJ8A0H89ncBiEXBDASiiNhjEbsfcEiuGbN2ZuQUWMpEfxdVk0f6PKKqNp+yPUtR01A8d6I67gVWj/P6aYoytV/pEvsjKs3D8iyA67aZ/z5778ny8sVl1NDjAGcgOMVhyJdV3QR2st0ZfVzz3H2UU/p1Yjm+x46Mypjj8r7j2IKx1AKCa7VZoRBozb6w39JXE0ADTkolBVoevAdwVfV5rKKLGod1l6dRNFFVgTByO5u/iXLZaTn9NmvhRd21oM5QI4FojtR9BY6BItVdVNuOQDUOcNPqO9RY80Fb0dijCGpVlFV6UckcbgsUWXSIdjMUvQJuKbyUL5TN2pqXKHvb5TIgZc9RIa9FgdRkuczYaImroYgyGfBoDiggeBMuiVKZC9dFgYApirYLA7WAHwekOAdygDmhFUhXZbTaL8eu8mxf26H4Cn7YZqkkOxRAzgUeInaNX+3ZbHMTld88X93EI+80Y7sLnG3tAQs4NucSBZ77N3so2qsMoyw3T7U5zOrWvd/zOMnn4a9SWOnzF5vlD8+vvD7ajy2a1PH4fcCrVneuQRYkPI/AJd+vU1mZHNXb5KfuxrnQVjyJ7eblcnlFdd+MPgsIr9JTdZttqAh8d3thK5n7m1dacW1dQ4Escr1tJ1WQRN3PAXt/ZHGB3NWh6/pZ7ioLCxBdhKBKb8GS+4bvnBSXnz0on6quPsJt1NmRfDrsybBx3pOPpJuyEoIFOMd5uA5MB1ztwWyeao7JIohWbjYeMu5YrPj2/7bNI8wIzAjMCMwIzAjMCMwIfH0EJqj+t7kzUKSixDCpRSgBNgBSoAm1TDGv9kqKHFXJHBNbgAQ1k+q80hFM2x6nRwNkUbZQVgEq7I9UAT7N7+SdPn1ysnz51SvtwyeHUUYBUfPwosyl6i8gepIJeAyyeX/a3ETBo29r0AN9y3Fh/20/VYr4DLhL7M31NFETOCRTtoD3kP1TnKdWzViQh6q29ky1PpF37yiGZB5lK/hyDECOc2lhHayyrR5L+A4yVvrIarsFIlBu6yntefFvbTkzIHe1ZLZdTsfNA1gToHNgzpWdletGIaA+VdDLtqjSKKQooj1uAbeKbfrcjsJJVACmkJWO3rwP+CQfk3xVIo2F2j6eOf9Niv6gZlIgi31fBrgOh7K85tKqoKKs59pZUCvHO7QwT+2wa1Elzql9Wol98yN7xo2Tqlyuyxa10ZxUhL2cwVCLuZZcR9u7RKkEVq1qLLAD09jA92P7zZiNAfbyqq7kdWJhtfcnOZfdrQFEvbZsk7FsSx6UQGL93pOz5QfPjpdf/P65jgDhVAhtfqz9U2k9NMCUWN2Rr5kH1+Eqdl5syLT4OYwb4Jj+tiVDiypdBVQ3yT+9DtxeX58vm6sXWn/Z5C65qnexBQPa9wFX82S5lgJ37hGrAQcMGTauBq43tl8U5J2or6MAFh9KzkdoJHd3XfAQZMuZ5paO81c5tdhUjkOu85CYVY1ZWCE/lmrDxIA4cSPBs/yM+4K/FVYlzlhSaEn5mX1YzZl9f40NuDeCrDwfMwIzAjMCMwIzAjMCMwLfdgQmqH7bEf5G9g++YYkFQJlwttXF8pCJb6y4TioVVAOiKa5ExV0msVbYZdKNgopiCKhaPbS5aUe0lxnVa6PfBSTTziaQt8lk+SZQcRYofRIQRV19/uqVltGjg1iJ0yd1P4VgDgOee7EeHw51NVmTqnSnp6dWFVX3yxjuLSAECGP/TbVhJ+xD4RuKKjNwVE1tycAqEFlJyXmxWZMZEy1VVD6HdXYN7yoqs21DZPmdqqL2ly30qdBmjIfAKu7JTOwBK/Mas5m1alSXB1RgL9YCSw/TmoVViYmtQPoaNIUiwBULL+ew/j4sx+RwoqaqFg810txN7LOpAsy4zPJUfS1kARa8jy/a0GA5ZRTtCxv1NM/d0r9T624BhfHuWyCKxQ0sz0hrNgC1WBV2YNR1rMI82M7iUQOuq0S2cJPpi/Ah4MM9BtikWiwg2h6l9G5trFHYBXiBnPFS2RdFmh6xa/EoIBQlu5ZrG/aggLLykEq56t6uQABhXcDAstweq82l5TQ5Vs+3d8CP338qjP4mBb84f8a2BAgfW9AAr/my1Y+Q3TZMgD1KKsoqqvwR+c2JK4sAnPc28b22n+rz5KdGucYaHAX1OlWAdcwGTu+Tn4pCvANNUsWYhaCopoTwPkoqNy+2eN0QXlduaIoucZr53cJJRBDrbtXNcXONxYGxEGBv35y/QOunRDsxCwcWRVLB7+eEir6FzTyXRaIW1/JqejzbW2XRgM/mfdRkirXt6PXHrowNu9v+0WMo6wZGl8HXbPOv3zWfmRGYEZgRmBGYEZgRmBH4syIwQfXPCtt3/SYmpShRtIMBWDtxpdDSbgrK2JeR/LdAo8BmWwrUkUx6yWMkZzO9J+l/qeoaaNnDBhzrMCproamW19prAzYmJu4EVM+0iqKyCjiCZqy8wF56pB6nsvBBgNcCLznwUV47OT1r4Zzs8y4TYSbEQBHv28ukGZUWOASa2pqmio+gMxQj8y0FmGBceUoFr/BF0aMqi1hcmfjDNKarci72Sa1NFNso4djLJB8uKyNWea00VEURmy1qKrBsISityOy7sQGK1kJOfaYhbtXiqsCofk7dFa8Anip7qtwcA7V02GA7zaeNSdXBwnnENOzICoetrku+aoGvBYGoiAtUYU/dj2J2uQGqUD/JMb5LAaieRy2lqN5ROAFVbNyeQwtrsVjg+IkP58r14DdyMYfFFODDuqrCCuoIsES05wL0CfElWWPBA8WcCAHlgOwGWy1WYSOL7ReQbqwAQmLJuWEXN65eWSJUUOUGqCJbBdv2QFYyrkP2Lsc5OzlYfvTe2fKbz8+Xl5dU+a3iaDEsFNS8F/W0cJ2834wJu+81ucCJZ7bsYogqcSCS3NHcwRaNSo7q+fkfUvk3lX697oHVfB5uty9TXyn9VOlRehOFdR/bL0CK1Trnl5xXITROg50s+nhKniwwy31Bbnnugk0KIrFQ4eucZE+dlZQVRllsEmopgiTock8lzkAmz/MkKngH6GKAoMrnC/UdxbTydFXVocaqqNIux6JfLDJQaIn4rRDa97hb3RjcryxX8Hnk3CasPgZo/jAjMCMwIzAjMCMwI/CNRmCC6jcazm9rZ8CpSZiZTGLXk2QycaRYEdCaiSUT0rMUXBqqodSTCaczVyy6gcqdTOahNyqr7lPcSGUNOKzd1deyvyMrDQeIMll9ln0eB3RepWXHSdTbVg8mbzGgGqsp1mGKJQGgqHSqtIFX8li3qkex+uY5FTDyI7Eao+YFng+SyyeogZN7MQ4HoC3URD7iyM0Tg1DTnGG3mFA5fVU5C1vAna1gxjyd+T72V7fLz3u09pFOh/LE5H5AF9teJ1aogXv2kqXKL0WcCqFio3GrskcAAFAn78IfuZ9tV1OLqq9Y7KnK6ABo4ZV6N5KG2/K4t78lANB8WnJWKXqEmgfkFQiLBFSwvYviRUowb78M5ACxKKxsgVr4EDUN6zUPtqkVGpWY8+Ma5Lph+xUxq4S2wBLnhxoHkFYZNUd32EeJJUWQOEGVxlhhq1oXIr2F+GYlXwCzyvBFoA5QbfmqQi6xtcds8dB4MjaLgJmj2thqP0b1e4xhz7NAxjbWnfaavJsq1pzHrz9/0fxkIbXtl1jYoICSNuTcLAD2huq+OQe4nkNbgMl+tIHUwOt1CpahLt6kiNLL89+mEvC5qyEUQ7oPvG4vfh9hNJV/s51AuXOVHeU+2z8N+CUmFDwD//fOPMcHeqkyaJhyWH53WAjYElNOkH6q+e51yFM5F3J7qRZs+1ZUUtrdEJzcFy2o1OJR2IhtX6Xzoq4JYRWFlmvG/THSBhpwjudBclPlKvLZkXXH/lSU34TQFkXjWF2mcSec1fh5fpsRmBGYEZgRmBGYEZgR+GYjMEH1m43nt7A3LlEr4VollJY1WICdjEZhVTllghyFKZbcSJ2Z6JKrWihSecX6G7LZPQmEBU6p1ksxld3YHA+inlJIqb0uo/1E5TkF1mIZBlTfe/qOSuhFgIh+qcex76LGMbE/CvCcRGEl71I77eFp1NSAbbYBlLVfUhk4+2Pfgir9O2lrgwWV4kpDwQSQVDQF16qhKySuc+FCYefG6/SYKq+wFXZdIK/5rlhmC2kqRIAfqm32WcSpQgpgNZ+xVWHp81rI4tF+p63sWzhd806doucAzQ1si5dW/GV8r4GWvarkWX12LVBUlY+RmIv7mF8IhCavEkAQvEcLGwspNceTdirkfQJZdNMBdsir1KJLtVm363GwdGuBzjZr1WTGeoAiruWb1ke1RVdF37FFT6Gv/U5brbdAv/YbFVbznDZm1UJusowXRY592CeXXqgUpmrZXXM781Xlu+e8k4UM7hm2oaoyBasA5r5vVVSrOLd4FQo7u+OkevW5Um3vA+P1mr5zdui9+uIi8KiKzfEp6lQLMg9ymYHXK8aUc9QCboEy1FYWBbDi3mYRgPzU9lO9uX4eiI29l2WRqKPbzWfL9tUfzFHVwkBO8d0LC5ztZhHowYJIuB5wOQTwsEhDndp2Abz8zmlxLwOq5JNy37oINe4hXlNeZ6GEy4zyyXesugFqXpdaudnLnBU4WyRLJta2njfbhijvd92lizUcd+eaMfGJqIbt7lCvzVVdry9/U8ZiWe6zPj8fMwIzAjMCMwIzAjMCMwLfbgQmqH678f0P7v3Ny/B1l4RJ4qpe8HpzVlFXd1A5HlIMZSfKZlTT5Zg+jWzSPFREHIoePdAyBngZhZb2qPobcAQaq/hl4mt7mNFnk9cyKQdUEV42qRZKFVkK9pxg9+X1fKHMYaVEEdxPS5unZ8/y3HF6rR6rcN6PHE5GTWsbKtCi8DFZRvWrglrwZBuAT01yLVo0XmSM2Fi1/moDHaAjyGEbpaBRIdPMRybooyAM4ET+IbDH/JtWMPctU+vMnl6dWH0PAvmOQwBo7maLPVXZE4LHw/zEfGmbxS5rjmWBFPBvj1gwehWmgD8qzAKVPV/BjRzS7BvA1CqLjTfjvqYIVECiIxxwmPcCfOa42i8VO+29CwcPd+nnaWsVBPTYrAFR4MMxNpwUkaLX7V5yQVGAyzL845qTg0tsqrxZcXjEjwUHzkRlkmudfxRJstUJI6GyLZCePR1RiTr/2reUHqSBa/NoC9scp/0W7lpiAAAgAElEQVRMX6ur1wCx1ZebM4m1lLGtucaqrKMHMCNeYyt4ed/UWk0+LP1uz473ly/OaRlDrmqqKAfueaDSt9hSFWGojfPFSk3sBPAb+pJif71ZXl0+X15enBcMUZdpVXST3/Ohuk3e6vbiD1p+gdGHQKzFlAKxWnL9UCUWQ5EvpGYQWyCwnzXtwdynrApkLedhtwW2VFSB9QCtl5p9JPYcgy9XEVhawVaOhZt2OGmv5HYo6re1XmP5JTedhSshW7UWpZtUARTf/JxjNBucz1TeQ4Itd469dCmTBUC3YJuDU2mtCj4fMwIzAjMCMwIzAjMCMwLfZgQmqH6b0f3G942SykSyk0hBVXWVOWSsnkfYfzNJBUqZCNt6gkl8JrLU02Eya14o6msw1DYlTKqBrEAEdlHAJnB2HNUNK+67UUiDRgGn2+ACBZGSX5ovCvRgs6SQEnBFXd2Ts3cCsmcBhRRYiqq05hUCq8DpIRWDVWPbv5NjH2g/Hrmd5jsyly4w8gu5pa0+2y8qFfNee5UOda4BIMcWSFrVzipU4XF3VOAToYQSJuKt4Fs12N6uQnMn5Gs1Xl9nrObP9vXaUJWhPK9CF9zTCT9H6b5rrW3/y7ZhQdlD/TN3F5gA+lQ1+a1VfXmOqr+mH6rkwia8Bwsr1t/VktnFC6JnkZ8U6LnJqgIKOEq1FWDz+gHthDI2ngM6yFM9yPXRNiuA15RrASlGnfgD/zsqqRwbNZKxoTbGPhv640tuMX+16jDgKhxxVKAn+/ZcOWf2a9xcRhiACxDlfBILLMvclyLxaAfERqrZWJdpu7Qqgd4nXljvJx43AUstynnPcdwDxPxlckQ5D/uoroWfVMJHux/GLNth9Y01OAG/S29XFNXbm1T5vb5MReArf79J26bbLAZcbz5ftpdfWtDo/h5rbz9n3A9Aqz1QUTT5nHGL6N0luFyqxCa5qMJfromvce25j/nCMUG+uRWRvKHcv+qnLWRQffN9xL4FlKjo3ZxYCyjxmrcFC1O81iJUwi3jAX6FXhTZYQe26lOhmPz1FjBr397ujEeV8z43HzMCMwIzAjMCMwIzAjMC334E5szj24/xN3gE+jOmhYwTRiaSVOfkN3JPAx5M6AOgDydUAc1kfYOFEeUxAMcXBZVQvFAeATMKKWlZrXoIYFqoJ0BAwSMm3M9SoIlJtCqj9l7yUtNDFciMOncYWy9Fau6z/5OTk6imKb6USsHAEkQHKqH4WNE3k3dUVEBJS2e+DgLPWFMBlKbtjfy8UYAI9W0tZCSbovyxPSBlZEdhJCfZAxhBAcCa9jvZHhWNIkUtMESOIpP09l5VKQW4Mw6r3mpx7H6xgzqejIX4EBdhaAAoDIWyjALoRH7kHdaOmRcpfCS4EOYuCJgj6VdRC4izfQ55roGXqqVYabttwVj9ta1+VPb62p6eZ04r1lYKLmn9pZgRPW4JPxVcozLWDS5sY60mLoe5dvvkCKOgD/i3XC0gCbwBd4Iix6sCqfLIsS3sNNTeAewCJXCqVZcDOuRht63d9yYQiOrJccRbYk/kBKMCFTmw4juXK/8suKXq34UCuY1th121dmEs0Iyp7XJ4HQvyBdV8E0euK61wyI2FTLUbA2xCMUpic443V5c5z9joh5X64W5j1d5tXqOFzeYqPVUvPl82Lz9LzDdxEDzL9cnng/ZA24vcV+njCjirXK7LFFzOKvJa8bVLQ+yAYZ5YVU9iygIKVYL5bA97c/282AEKtXwNg3CLpKE0s9/keHsPAqS1SLDiUMgVcHMv69otcKLGF0Kb+96ocTX4ndjMQknjD8H8NiMwIzAjMCMwIzAj8JYiMEH1LQX+zzssalXsvUNFfVhi+QVWnZDSfiaWzsNMnCMjqpaQ34aqAvBgD4zShMpi1VtasFCRx4kyHR+jeAYImKceRaFBTWWfx8cBU9XT/SWOQqGVYkhHKKQ53n6A1haMgZ6jY3JYsQWfBIxqBcVqSA9VCje1pUvzQO3bOay17axRdc9JM28bYLj2ylRxHCBkESKtpWN6LcwN5UkVsYDFUwcAAkAC4AEgmYSjngF8VrwVoEdu6ShiYw6v+ZOFZJRW8yQd3cBjT63vbYXUKr+AnGor2DCUNnUxbZ5VIIGm2pCBvoJnAQ9Axf4ZK3LOv61UqmYyBoEHpM/7aavCeQH5t/RYxXqq6kpxJBYGIFWoDYW2sTkgBxXozjnThmjfIle5hiiqXI9saeEmbdXVsIXAwOU1KqqFmthtlVzGtiIOL+wPS++bmhvwbIsarL+ogUNJV5XOP665MXF/BJX7C2WVHOcUhTLGufdUIlcdtVWWW524NmEgWuWa/bLwwnXJeLBKey2suDwgOdttA4RWYSa/mrhmnNexCG+x1qpc10qNZXZzfbVsoqxeX50v15fpoXr1RYTPi+FISJ4455biSveBVxctqPabGNqL16JGDIDd5t6jpyo3aJROFVHVUD6veS1gvQJk83tHcSRVzn402j91QCnfzAPP//IZVgldpWusvQTC49Iih2vWa9wBsbtCcz+p2KtZIABgZw7qn/f3eb5rRmBGYEZgRmBGYEbgm4zABNVvMprf+r64XCh+TDjV41SmsEYy6TVfDUVQkMPWG1VUwMmEN0or0AhcWVkUNUtQ5b2Zpt63ANN+FNeT9Ec9HZV696M0omoBDCkOOircoj7upm1NCvMEjAGy4+NTVVt6rB4foMICNPQ9pWhSYCj7UcmNMqZxM3BgXmmAjAqw5s6hoMlUmU6j8oFlFnUZzwFPQKNQVcXKCbcz/2Zb2mokT9urFclU22qVUdVU4A3IBfOyXZXeAqA7NTQUSALUa1UtrLbADxP9VsftF7FpYaUquOagAmfaZkfxJ0Y3FDVUWopP1RaNstfzY/8Wdgp0tv1Kcn9RAQNP7N9cQxYXBLoUJ7remPOq5XNYVaESKrNqr3ZRgDuF46BYx/prvLNvFWLiQ9/cqKpWfq6yXHtvqUicyY/2cB2taJo6XPV0O+BwnwMRURRd/hEzF0N2liuVWPIay1lcO3Zfa3HbDdlyB/u4LVPaKoe8Yey8XVQJuGYb8ly1S6s+o8aS29vYFlRLhFwjzMb35AQP2/Xa05YtqP57lZ6oVmS2vhGLF71u2IDpS3sd8LxJ1V6+WAS43pzn54v8HIDN1x25qjvJ++R8+GAYq4At+33+opCZz5L3Nfenea9rXikfY1wN/fz51liLE+hsXzXzgT6rPtg3iyRdqND+62pBoJYiTLSlYl9RkIFWlFNsx0D7A1WZ3X6173ZfbdjEnfG6GJaWX6L7qLS+udwwhjK/zQjMCMwIzAjMCMwIzAh8hxGYoPodBvubOdRqz2NvyCf5PfmGuxCeihKAgjISMMTqS44n6loKBdXWynaomRRgwaIJoACeo6dptgWSzgKXtJ/ZjQqHumrfRYr0YCvNdybLtKo5DpjuppDT8elpxpCCTsCPkFnIOwrIHgd85cSMCxDRfahySyGiKq0tIFMljDEBg1UrC5RO2YFbAYwxgylDzRSUCmZM1DkuAEThpto8b9rWRmV1qJ8MwX10v+p7qGAo0xwfRTevC57kXrItQC3IMrbGEuhrxeQqvHVdBlQtRjQAO1uq8OUfNlJAVShC4dV6Wgc2YLoqxQTI3F9UTADUOB0UZlHwkkNJn09a1aB42i4n+6O4VcdJuxeKBdG3tNWNAXV64Vq1mfOLZZzqwOktNO6Bqs/2f3VsLQCEzRhQLW3yPMMktxY4pAIxOaTYa3GmdruDHJdjXka55PKtyikYSfXibSB07YtbeO293HsR8GxrGe8V+naSvzps01iLXSTIOdQeTfyAMy5JlXNUXHJLhWb27LXpdUY5pTAUMcMCjHJLaxrGo4VaMI+6moJJN4kzix20qLmPLdgwYie/fSmsAsN8nnbT0ukh/VVv02v17uXLHCegiuc6RzefGvBX/eRz1HvRzyMOB5RkimR5Ll1YooATKu/rex/Fs/ZgWwgBvbH240pIdTM/Q/RUfbheFxrYhnviTeBcF3QGlI7806499J55nZv6zfy1mnuZEZgRmBGYEZgRmBGYEfhzIzBB9c+N3Lf+Pi7NWu23VtI+CmWFVPIn0/M0k2Rm4hZysVVMJs3MT3kayy+VcrEaHud5ba8FVfLaHvI89k/VTmy62HqzHbBwiJU3+ahAKiBCPunhLu02UENTtCfbniSHlSJJh/RpjeU3GlmgDPtp+y4e5TV6kzoe8k1RdDmNbAO8keO5ArQtZCgCBYjmNHnNjXM827gAs1hBVTPpqYoaOgovDZUPWqECrYggsAGFTO5H6aJhzWUfhzn32mILXkJEfmZctlEJ/KiWDlDV2ltSEbCBaYo9mS87rKjEENglbxeIArQsaKSyXXWyea75mcJJgLi/ofzWosogGB9i6wrR2qUDlWwDYNmKJqoaBX6sFgy45JiAM7BHHGRp1NihOsJpFKPSOp1zQE1FfeU68R5zP1cQFUqB6Oa9WjQJy/Gw8bZdDS1p6LtLnu4ou5Mf5DDONRAI4BLL1ZaMMkoVYHt/kqfJPhJDOrLSKokcWmIMqGIbppWMah+qKhbhUXyIxRBgm4UIKydb/bprNbTNAd7bA3b0BXWRoosh91ErC9rtsWo+Lip4Kv5ut+mPmufNyU0xpe31qwilUUltC9S8UtX3h1iBLwOqyU/l88UiDVnEt5u0sUlLG62/Y2EDgBRMCSnPcZ8RX1wQ5IzHzaACOhYGWJhw7QSYRxV1JYPFHHRiWuTkWt+grmaf+Xy6CMX7r/miom+P968fdS30bwj/ba5wH7xWS/d8zAjMCMwIzAjMCMwIzAh8HyIwQfX7cBW+dgxcmsDkqPD7x5uslw3IGMWOLLgCW+Q/gCtUshcQYiKM7ZZ2Jflu9VBBlZzWTFbNHQVUC3wHgSEUUNrU7GV7QNXnAwbHKLcUZcok/Dg9U1HmVOiivAq3B6fpvkHl2E529zKOk7SpIY+Vfp1OwHNc2rkIjlTlNWeS8ywcAqIFRuCuFUgBWCbQe6P/qmCHYsh7Bd8qhqq+zsADa2yS92H7BdbajoWCNhRXAiLIhQSo26bFgk2Aj+pXcyc1RrJfFTx3XCswQE97HmNGy5OhhAEjbJt/VEoGHqty8x7fXrvpGC/QRyythOtxWtSHR/vBFto5NGMDwK3+C3wFRrTLBh5ZfAC4gD8An7Gqeuc7bYfM8zRXty182IZCRuQdY4/GvqzVOUNl/wCiCwXmCdemC0ihPNKTtDmSbM65xVKcsQLlxk4IK/ijCDc27bNqRV9AEnilhnSUQfuyomjSIsj+q2zX9kXtfcr6RqtVm2eMszW3CPeG58g9xXVX2UZEJKe2lZ1vAdXQfoG6iqp30ii8ZHElABvllXOzmFJsvtl+m3zR681lrNdRSNNHlaandSrw+UHZDKi+eh7bbxXXrPgIqve3KK/kqPaYwvhVbLwswpizOlwNrojkHPLZMK+VfWh1RkVtVWM+q/dXVBbu58YTZ3GJMRjq3BsosowrxZ5WazEtal4D55t/4tcFrt7LhVMi0kWvPiaojkDMbzMCMwIzAjMCMwIzAm85AhNU3/IF+PcP/6cmjwGN9HBkAvtwh6pSKesBe6wWzEx+k7u2e3bqRB8QdBILEGLHJT8TVXLYRVUorQiLPbTPm+sZC+NRIPEglYVREpkoHwZuDwPBtJeh3QzVgA9T7fch1l9VU8aScTyhVU2OBagCaTgbyUHUdqvqup4j8Iw9ueDIhBnFVnuvABjMMp81ypmgF5wBSAcwCWf+TCGewK0AuPYsbfsUqg0XFgPw+Z2CQ+2TikKa12mT4t7JaW2LFgESlY996y0deboZB4oqR8RmCqyp7jqmwJIABjyPvFiwgGMLpGu137YEaVsVVDMuSYnWc0apxWYMkFDMKqNALVTZpN/neH0PsEIZpMKtFuOCOGAGJLalT+vutG1M1VkOpdWZ3wdAbVFqA3D0I1VtLXYaC8CuBYZGnmSOxbaMmNcA3LXdDXEqvBaBqH5cu3NVUUAMUOW42G8p1hQ5UBWZxRdsvR5Tskw07KOK2trxAGntqSuBcsbuW3bmGImTxarMuW1cuL+xV1swaoynVYyjlmJjzvu2UU43ie1VCiKhqN5uo5rSgzSLMPv0eWVhIEr23e2rvPZyub1O3mrsvgSXPrBCMPBKnmksvPYsvWxvVnNJo2JXYyevlGJWuZ8p/MUxSGUlcCxEJGf1YZN82OTIJkj5DOZ92dYbZqigfC4ND0HTYs0CRhdmXgNnlfy+b0Do44FWQB3P1x89Nls/l/0szseMwIzAjMCMwIzAjMCMwHcdgQmq33XEv9HjofQ9yReqzDpBjeKpx5CqsJk8RwXdOwsoAoFAQ1qgSCjkqJpLmklwYBZlhzxVoJP2M4AOdkp6UgqUZDQG9I6yvwNUVlTJTGxpQ4P1l+corPQA8GE9dl9RYaOokgdZ3nhdCAdQBVgLnVUu97Ahkys35svkyqKa8js3Ku/RDiyNjEq9QorTfs/7ITIxdtEqX0zph103k/eDgCnnAkB5PlGjgECFKvJS3XONuBxR9VNIAghGsaD8zn4AdqfwvJ5/hW5UQs5hKKdM+jMmlEHYgf22B2rzTMnTbN5kgZiKygWqtrIBGtrPNedIFeK89zpAgkqKAkfcVITJw40CWKWYnEhUWQpAAaLEuRWFacuD6ooV28UJFixUkulleyRootoC1y4WDEgE5td4UOzJnFjzKQsztt1B/RwVaG0Zw5gF/baDQT0uqDL0LhwcYEc3JqisyRul/c3IR8Xuaw9UryEDIf45t2GL5t5UgebKcBwU8G5srIlFj7e2B1Kz7+KFMH7TXFUr/6LwVummb+p14PDqCiUVCy9Qy1oQx8t9DOQGUu/vL1to6eJ5QPW8NtxY33O12081BZdi3taObYEjFoj4DKbQmJb+KLS7LBaNxaNHC643CRWA8z5U0kAzyutuPkdeUCPGIhAqMh9z7MGbjp/3agGvK8AH7/E+ZDmBt1al956jYNNQx9fXHnu3/hGcrvbg7mI+ZgRmBGYEZgRmBGYEZgS+iwhMUP0uovyfOsZ/7pLsLAHV5dTcNQu4pHXNMDgWVAONeydRY1JYyRYVzHWxkQbmgBotwQFJYBV1jQJEx6eBS2yJ+f0oqqk5mLw1QHMQy+9x8lJ3AeFMck/G76pv2BhDw6hGwmt+Z4KvaskEGRikwiw6HdZbepDm3y2VRjN5rhrH3LntUprnWthC2bNKcMYKcLS/at/TIkgtvERRGECV6rq7VhhGzWs7GmpKESMBL+PA1rxHe55hV13B0Gk+4Lh+Oa1vnqwsBmQ71uZ0+nvO02I42T82aXM6156XVlUCTGmR0sq1WlTJNdWNGXDKZcdqC2sIzQCZeY4FVQu8klNJFWA149FzVUWxSiuguJuFCOAIZVq1G8jPOFF8AVWKPNk/VeUWlZqeq7XaVm3lDYWhm0AxY7Enbo6DGmnOKuppjuUYjX/BFQC9URlm7IXLVjnOcW2XMkymKNqMCdWXc2c7QJbjYsMlzrlLWtDJURa0VLxr93ahAGu3eaeAPy1qWrWXi96qylWveXQ4YzEj+91ErVSdzm7XvrrkqF6maNI2lXs3AdX7Bz5TVJ5uHqylrBlL8oKvt19FTU1xpSwQ3KUtTaLd/rO353k+FYEDvCivrg5pxWVPGXNyWTkX8rJ3jgOfjA01FNDl5gI4+cbixnWUWOzj5A8nX1zHwQBmNrKFTcYCPLu9fVa5HWiY2urHBVsOmcUj7y8WcLjvajduX9VuW+eCG4+FngmovXvmY0ZgRmBGYEZgRmBG4G1E4D9HRW9jhPOYY7L5b9nvUtxoQaVZC6FQFEesQ7erGnkSiDwNrGairWIGDsETTIADM9iDyXXTEkruX3JTn508iXoaay/2yvxLmZuhUKbabyAUgIV6D/LzafZBYZ7QadVNiisBv0zGKdgjXFY8shUK+wRysCg7SgALNbK5orZhQfQVTvseYdWCT1XhtN1q5y10t11MARNFEc0UBY6NiZwNWqSeelFRe8lzpMgRk3YPO3IYq8RhD+a1tRAQPMl4USQL3FYoxqI6oACWaT5tYRTgQrFT4OIKoViqNFZVLRMOlU/1tGqxNmVBHMAlp5a8Ua4w7WtQRel12uI8t6iQQCJHFeooplN7N4sNHIP9wqW0ibnLPSBgsggwgAmeYVECILRI0kp3Qm1s3wHVVYnsrQOEF1g5rnZjYTHKqXmlqxKMwNcFjVbVVXi0aJD3A+p+XrtN3IkN16Pqavdhv1msxcCZCjbjqzKI2t7ettiPqabcfTl+bObj516xKthVZl1ycNtau7H+9jh8v0xe6kUU0m2+V+UEfllI6Z1K3iiKc0pFWREYiK1VnBTTWIUvA7DnF7UkA9JpafMQoPWYafnEohA2/N38bN4q56obgosJaPZu9WoDuJxXLMU7R9z7fBhGjivX+L69XgVy+XMot1K5Sx5+r9F6/SwA31jKW2TNnFhsy75nrTLcn+djRmBGYEZgRmBGYEZgRuBtRmCC6tuM/n/o2H/qEqGgZtIbJZVJ+ygnNCaqQBlSXSbGz06iRqL0MQFmYtqCSim1atVQK8WiUAYsT5JXiv33iAl1gOYok+qzKKcIg0zoyXlkG/LrELqwDPO77UIyQT84PQucBgStOExV4toPC5u12rYlCZZNILXtR4CiXZTIjN481kyofc480sIqx7OIDNDthJtpOCBciBUmVJuG5XdQYnNhgYdmCHYiD2fm3UA1wCgvjOqs2e9qVa4ZuMWI7Kk6dsW4yO8k5xXoaZ5qRkDBqkdopolMizDVngxctn/laql2vLa34bxGjqlcwfUDTpdlYxVbhl3gZj+okfY9pWUJfVax2UbFuwd+BvijrqFAAuSwCNFC5QNWsXIr9gYE93O9uXYAKcoxpyy8ZEy2G1IRB3dqLUYxprAS9uVDKDibovXehqg9PwB7ADnXDemS37d5T63FwHK2pSWKgmPuvajbqOmbVLplW04XiFtzaMV7rnsWJqwWPfJq27Knii3H5R61fyrXV0Ab+bVjEcM+tbbPGUow48o1u7y6Wi4DlddRMslPNW/V+4lFIPqlXnvtDxlnVNSrVPxd+/JScGl79flyl3zVhw39bSkgFthVdWVxIXfPMcBJb2MWELK/KKlUbx62AVZZxj3K/oFflwEyfuAWizPnn+vAdyzg97H8AsSEnzxnevB62i4D9L1+SgjwWmCpxyCmufGNkcfymq/b+vR8zAjMCMwIzAjMCMwIzAi81Qj8KQp6q4ObB+9Uu+pGJ95//AB9gNQUMMpXYYrWFOo7+ZnctU50d2Mz3MECzKRbOlGyjKUwU/lU7A0pObfdj633NPlw7b95FzXtaHmW34/IYVUlzWsBnIP9VuXVCpvfT09OzW8Fx47y83Em5MAmMMFzFjDS7tk2OJ0Uq1fVKhqYogptIbOK2ZESK4CL8tkqrwVO3t9bV3BFMVQRRIACbHgNZ2NVPvZvEaNAwWEA2rxPldX2akU1ttCOPUvbQgcIrQJbgEShVQFbc/0YP+eBoic40palat9qFRXQMhTsqUIbtmiVvBYd8vzNRSU3FAwu0K6tcmp77uKDxYE4F6Br2GwBx7Xyr5VvQ3wWkMUynHOguBL7Qvk1bDw4bmKEYot9maJPB8mbJMf4Fmstaqj3TwtCEev2LW1q81rMiHPcJD+Syr4+xu2pZpyfsV9XGU3V4bwfRZOiSYIwcUDjyxiIMXmWFEtCiSf+m9hptU4D+z6DCl9Vft231lm+iA2x9VI1x5b9ArOFVV5DYe319tbPs9xaWKnZgut+dblZLi8DqYHRawA00LebcT7Elm5LIuA3AMs9Tm4tObVUCCaPVUU7yun2/LdW6d0lZ5zDxga8LLHmxrdNmPaPzmwng1KK6r225iEHtTcyg/OG8f4WQjlDFxlYYCBe+Qb4oqgio47Fj7vEkMJNozETqw/9OyCXck1QUtk91zKfFaoH4yQwp7VW4a//GzPum/ltRmBGYEZgRmBGYEZgRuA7jsAE1e844H/e4b7uMvFccg2Xp/leRfG1ksIEPBNk81arnqBsPmDvxTqbiTZFj5j12rf09EhFdRcVFCgldzPv2Q+4HAQSaVdzmj6pgJQ9N7HbWnyoEEN7mcNUMKWX5H6q/pLjehT7MHmQAN9D3gMM2LuUvqz5B35oIVVOg8jI+ySXkvlybY7HqWr6mLOa/dAKx5Ykij+osZwXWDXyWVHTBhCzETmHD9kX8CIQCUfYhckHbdVfn895ttpuaWttFbNCqXbjSrlCNucMHAGgPmeU1SpljbU1yXrVgCPhUmWuIGchIOLve8hsHXmMg8a0QK8KJvAOpA6lswDZljw3wCl5o9pXt1GyqSRboF5BdVWiVYgZZ8ahbTk/C6a5N7TX7reNkJxvzEaJH5R2zhOGeuM8toEc2+Lwj5xnegIBjrhSA6gUfgJQsWfT65UcXR61SmMP5hc3ZnnAa16Lcq8VptqeMisqVPVtfB1IYJAcXFrr0FLH+0G3Kq4Adtlz45IClMSc+1awdvGh7gD7pwZKt6myi416E8vvNtCnTRt1+gbVlIJIfA1XwD62Z2owZx+pCnxz9VVcuAHXi6904O8fJm88n6W729h+75LryvFz7ruHZzl27rm0wbHnMedMrPN59Nbj5PndHeepCvMVR7U8J2r1RvvCTgBTERlbO3FEfbb38liVMFjjfdiT81lWhTZ+Lb5mfqyfwa9bCPNyzceMwIzAjMCMwIzAjMCMwFuJwATVtxL2b+KgXDoAdVQRFdeirO6kwq8Tz1b9fcxdxYJLrmiUlB1osN5R56c7VP19drqcnKBotQjPse1o2s7lGFX1SSfZTmcpzPP/t3cuzI3dVhKWKD4kavyo3a39/78vyaYSe2b0oqTt72tAI7scexPPy1loSqZI3ouLewDSaHSfPgEmsJMC79oAACAASURBVKMynbI0kY9eHs8OYWQPYW6trxpQKoNnDczmfJLPWFYHoEYfPzjmAiBkXOl1pKKHLPYhm2YtUwD0BwlrF9YXGP1EZklHBWg8Sv3FwCfGQ9bklA0F+LEeryvqC8so29RcVySslmARSUrmFphiOCUmHSVo0swJZ2GB+4SoMKoFahr6vPyQT1pzH5xmZV3ZI6BXsIj5G2bPMirKoyuLno68lloRUGEIJboShNEvTKjKQAO2gXXkpmaceT/jYo3SAC16CCvNfcOe7dJPTLPM5wSMDpaaWMpsgvQ0pXJ0HMOZhzr7o7w29wXIE4DDAObo2wDS2zB+zMGZS7vL3JtSYcFxfrcBSpg0AWjN0aS+reweZVqoN7pr3VQZezZhmEMFuTgUbwOqYeyRjOvkHPBmb81vJm+YnFPyL7NlEzDWaQtrjhEUGxiJO33HTAiZMiV3mDOR8IJlMVoiB/Ux7CogEOafzQAl4sjV0x5w+3T3QwDqn8/ufvxLAOnD2eHNf8ucUr7m4f6vzkOl4GGTLXMUQPscabOqAj8HbUnwjHwbsQATRpenUabIWcW4cm3yVnOnlNQJS6p6QJqZDYvOOwzVXhQTyIw5z5xurplruZPQ8anueoHUj/GNvNpYEVgRWBFYEVgRWBH4uBFYQPXjxvMTtvZLQzXBKmCM8hmpl5rHLj7nAnQshjEiCkOJjBD0x5q14tv8Uvblm+PZ8XgMGMpxWcse4hK8Q74ryxXn1zB1+5TfgF1EKgu7Sq4dDrIScDj95nhK1FiqBpCJk7BuSBgxleWxHIqLZtbbwwgGFkwk2L7KJgpgKXEjj5vXIzVOm9MgSFkuDGwAC+DkGaYIySsMLwgT8AZ0O5GrWvBXTEAt0OZ4kp9KX5pKWZDYkjQwp7wG41zgbg4vzCeAEwCVv3E6nkZMsFkyi7wH+wnbrFlUcz7NxRSIDxYNbhNwYluVnzb3E6ffssRT+Mr5lQgPQMH9GCKTFWMkVOaccQKYI7ElD3QDa4YEXOBNTiZ9O7249RJj4n0ShI9YaliF6RYTpAwyScXcrw69Aj2AzmB0AXhC9oKq9ymp8j4S2fNMInNAYxAESFaazHEC+0qg3U/AxEhGGODLuA3Wmf5KGzYPuPVxnRXZQMG1mM0DGHaA6mjTeVOWXLMn+wvQby1Vpjr2T4B7onsKYH0KGIT1BbTe3d1q/sR7t3H+fQLIujFQEHgyL7QMtnLw3ONjXIIfb2O+9P5Puv9u999mzgaYnzBWCnglVhkP4uXoMS/vANB8LDKn3Lhhd6IS9bmLwYbRc2KH2ZK2YpHcSxUTFYyhMNGirA6nKL8GqDf3mZxt4xYpNeoEJcZcS9YZdvf9S5w/4RfWanpFYEVgRWBFYEVgRWBF4HdFYAHV3xW+z3nyYF5+dknZExamMoeR5eZ5xIyCgjIlg7kZ7KYMji63lUUCPs5TK/Xw3fXZ9998ay4qJjkswgGc14ejOBPgtI3cchPWh9IghwFAN6mrCpDYBswdkusqcEQWTI3MAMF9ZMPktJppmUVzgQUGp7A57SMYgjU6rGZW1OYGio8AydN4hrV8+o6RDQAT8GbZFWutBhDDznHXeX0rgINdxDH3PEBulLKhzRwF06aZEFLotFVHWqSRDa5GTeQDjrxGTKhg8ThboEOf03XYZIC/NUoDGKlD+pLjidQZlhbmcrJx41hYPW79MQBG+AIppqSW89lHcBeBjgjGy4QCKkWUfVlGDNAIeEK+icS6sk/yFcMdGi/uD5A1HW5n/uoUhAKcnwSFnAr4a11VHWHbCVlWS8YI/mJ0hBMvsfD69AtQfKFklrlzk7qeMsL5d597JA6HMKRITJHM0iqMPGPENWBleb2AtqAQufazmyDN33zkXvL3FvZckMi8BqgCZJk7ZX+dUqal0tf0z9zeAnyBc8aJ55TPMefXeJ2UB9/G+KhS8+ezt++Q7AIE654NEw2jKkAU9OIijDQYQHuXNn4IkP3Bi28uonKACX/3lxgr1ZSprrphtR8zx8M4N2kVp+yy9c8bLLfyB0yqrH8Z1QJV7gvjMlx6OaalqDpJ+JnqiY7X8MvOGGbjiXNhYZkbsrDko6Y265CajwbWw4rAisCKwIrAisCKwIrAVxeBBVS/uiH55zpUM6XWRzzXUCm5qMlP1QVX8AqwwhUWifBw+zSnTzubAp+wp/tvr8/+4/sA1bCiJ5g+ltUA0gBNAV3yTAFDmgYFhOwFpDA9kQgnr3UXkLrHhCkLYo2KAlRx/gX4AiaLxrhcy7pMAyIATcurAJBw+i3bSkoeZVGswSqwbl+5NucAWwBhNU7quYAbJMMby59wMc4pHq6Mdah/ZRtzDrVfZbFgqLjn3ndLv4z6oLKAXBp2dzCo3LcEcPuGIBoZ851t8K/OvMiYBaoAWHIU1RJX6gt7CkAihgBqnXplgd1HGICDa5R55R4+1DjFGCqlYAKsyBGlLeukOm4iLUGhwGeAOABmLz/kpIO8sw5trmZOqI7D6WfGlhq4yrPdz4ClrAkUYNzthcFYStYas+Z6Ivu9DSDao2nOOxgqWRfWmyr4B3tVmhsJLmwzrsUcoxPUcDSmn4wd0vHIyplnuEszp+lPIW7mHu7QAdst/QP+K6hngHhFhhomOe/BBM96s8rEZXBbnuYuTDByZaYDwPLHtzFHus/nSCYeE6YA9NReRd5LxzAte0K6fgKoMgbvI/X9e+KO4RIbOpdnp9RiPb39n4DN9JbPmUA19xi21g0iSjw5N8emDTmmlhTqppNuZxhNuYvQslOt1YthGkC1QNsfNhf8PKKVz2fBsjaUn8r8JCedOYEUPveG6VLNlV5L1GlkAt822Z9f+l/E+t/G6witv1cEVgRWBFYEVgRWBD5NBNaK49PE9TO2OtxQZUhmTdXb/A2AOpYVg1GJHJHVOhJMFt08bjBYksWMnPLN1dm331+bV7rJ4la2EA4rj8fkrlInlXqelcySm9pap7FqDTF0md8A2pSogRUblVLSVoBuJMMAn4KvgkbZPAFkUY5AgB6rty0gAyDA9gkOBagFDLP+Jw35XJKR0jWwdBgsBXymNY4nFQ9mF3ALizbrfrIgh1EFSBYEk/oJqIEpZFEvbJbZfaQ8jFLPlrFBUgnw3grkKN2SqwGAYAW9r8AIgFduDWaU+CHzlEm01MqAsgBVmDZktQEfLeUyoAJgRDAvJrKPAJzm85Z9tu5nQIwgiWFIj08BTd2MGHVDEw+OPez7WsNdhrVi2cph9RwCMCpBJWaA8ozbrNkJozmkvs21bR6vXx4C2NYgBZTKqgpOC4itgwq7ar8B0YDXsJzeP4/k+wKiM2YjV5jX6QisLmOCa/X5RfKvnZN1d7b2ajZOCLRg35HrpkPHuWBVkExsjDFSZGTRjH8NkZiDD7gXhwnWVTevwa5SqobXdZoO6IaFv3sXh9+A8CL7mlcF/ZWpjfvv6e7HjNN7+7O5+i7EZ6TEyV3Foff8GfCJ1Dcnk6eKg3Q+Z0rFyaG9q/OuEl16HAaVuVZHXhF7PzzeI0C188Vj49ps2ZshCTiP3J0dBsco16uUu7F5ZnPAe6AtmFjamj+/9r+D1++t/228Ctr6c0VgRWBFYEVgRWBF4BNFYK04PlFgP1+z0+0X4ACjyi/SPpbtmCMBhjAcyi/yUdkgAEoW7AGZGBFtAjK31/uz43XLyuyygN6S4zbyN48pbYNJUnPlulYGFszcTWug5ryLHIOpEiyXAIm2whrhOIzxzVYANRbQAoyWYzEnk3xRmLL0ERApQ8rSHtktYJLcTg1orIxZF1bZXaS3LX+DfHcXgAULDEsH+KBt81BNE2xeK7+0gTETzsR1/u2ICYpl4EYubQ6kBIz5pTKwAXHcb0Ar5XoAPABb5LAwhdwPgAh5MkAYMx9rhpob2b/lLQV7SH83AtuX4wbbDC4poEPWCvgHtJgFy917PdjHylGTd2oeacdVx10Mjah5mzzhbcaT9yA5rUkKSLdObMDXyKdFEgp7KUMNgBfEA8Zb85NBV6ZrjmoNnRgO6o/qOKw0GMAKWIUdbmkaQD5xFiwxJ9koSb/vcw7glnOcjw5QWGjYRGKUecR9Pz3FdRdmEcmvcmIQL+x5GP6wjoqnZZCrFtAnzAh1w8NhHS/IPSqxbszIS6XfGDGdAt4K5Cmjc3f2LkDVmsHmheae7qNT8LUcR33VSH5lLZnT5zFdSp7q6f5tEDT5ubnfXTaJwmBSV/Upj+b7KmNvXVarxwy336ewuc9hWUev6XmOI/YAcfArZlWdK+aesik1XID9XMS8yexbTaOIAxJqNjcqUTYnfUi5lYzD0sre8z0BUJ0AeH5rvf7fwmRZ6bABHMfPY9fjisCKwIrAisCKwIrAisCnicACqp8mrp+5VRavLCTjDKr0t/UVCyezoM6iviZLlYaykBWKKRXMgjgs6vb6cHYZVvUKwMmC33xKQAGM3nlY1TfJQX1jTiSL+guYVAAkOaEBbFdXVwGrAaTJWaXciUANcErd0uQnbvm19gx5o83HtK4ovRQYkZuKfLX5jpJ76QO5r17HfvQ+a1BU2aK8HsBSSSRutgWqgilkmlK5LbXCtWrm0zI1Mm6eDjsHC4tRFEAU919AZfMAy10h5W0OqEwqIDxMsRJOAXfADKytrN1JgE6/AW6ysQKoHgsu0DWX4wW2mOvUjRj2VBOgnKNDbQx1GI/LsNP2RdzAschNy5yGzhMI1izpXibw7hY3XmqkktNb5o4+FEBnjGkLljH9bv1bxLQ1i7I+bGLNmCH5nrsTxA8QTmzBt2wU3AaEFRCBAZH/xvU3r+Gsy31glATI5n2utVeaCqkYFjP9tr4pVx6SXeEsrDglcxh0cmIBnEjKCztfJK4X22tzVelTGXDmLCxyGfnKuhszHZOND9ekbA7jxBxEXQvgLzMK4MMt+l1qqpq3PMErnkg3kfmS44qB0t17wZ9A9fEm+PRt4hAX3g6uYwnF/pSyN08Bq8zXVjNCUkDOaO6TOsPELWNFmZgCxuZpt/4xfQbYTmM0PuMcU8OkfCrdVHD+aZBEZ3ldSG7bjqUbELhvk++cuWJJocmm0vb8Ed6PJ35axvUqW+anJa8mm/vq1PXnisCKwIrAisCKwIrAisBHjsACqh85oF+muYLSsyxcXcC6TiWnFFOlAAkXt81XdfEZtmYyPJgh8fJFgOrxv77RifSU8hm7PPKLy26gm8ZKu4BRHWqz2CVfcA87l4Uweaj7sK77gDMeLyJFrJFP66DCRGLQYz6hpWqao6r7KmBCpqyPLsRZWCP9VToLyB7MKZJKlvDcgoCmwFZXU9hVycAA70hzMSoSmIhPXLG/MGxgCKWpyEK97ObsHsCdv8ve4pAKThiAw+sV5MrGclzAObVH6+xL3mnlpoBD2Loykq1lSl+nHJmAyIvm9UFmKm8F0FZeO6SrssQAeu6zZYBkZSdIH6wmQFUA7JgjcW1ZHllCpcbNKeYed3lkr2CvKU/LxEDaMTb1w23W4pO7BN3QsAYv96zsuuVdAOQcDGt6Nx1tBc1hWANQW5MUxrslbCyhQ9CHFBf2+D7OwPTP0jppbBPjIOS/yHIFqtbrLcjSZXk8mstKbGXdGetsSsDKk8MJoJUapzYs+c0dKy5dAyuY6OSZClTT3wBUS/G8bBzAqgbkh1F9H6B6yvuWrwGAE88YI01gStkaiWbeTgkg2vVCjEZyh5/D1sKKPgNUA2yf0yZAWDUAOeMpE2XtJfqVXNjWVeWHe65Dbz+vP2cwJ4BkPlwpdUd+XHOk5vJ6Q5omEXNy2Pu50njb1wGqM8f1NZs6vh/8vqjb9tgaKAB35r42cRpdXg8rAisCKwIrAisCKwIrAp8gAguofoKgfrkmYVRhXWAdkf2y8GTBXMBTmR/v4RTM+rVmSIIRStG8SR7gkZqXALkA0AC+qxgkHZAIw8Qpdw2wpXZlFrywY5olWZ81rF8eD5ERA1QxLQX0wsxS4manMVJZWg1fXAiXlQuc6YLYvFk7JmtGfqlWRUhVBWpFjICU3WDMZMgC1gSvsFRhlDbpr6VeYAdtq4t7WTUuA6nFMnxIXM3PlHFtDi4A2PxYDYEKtEbARo4oRkzcc/MiwVMANphRDZMAX4MVRt66ATAOwFlzJAAZ8cR4auR45jVyPCktIzEGo6pUe166ubPIaZGegnMExYBZ8kAxlpJ1DGQJOwdQrWQ5rKr3VNnsJjmLUQPbZ2NjDi9sdnN+X3JRBdQF28iKmQ8lJQGk9G3kycIo5w0BbEDZvRLaMsNTKsx7RJLYWDOWnFBYPe7BDYt7UzdhjiXAzT0t8zvzVHEAFlLJrndjA5DNWJOrqhLaUS6Dbp6og9kSNTDddKL1ajm4EmSF2GwQaGgEgA3QTuxuw/hidkVs724DUlO6BtYVifrTU9jigM/WIgX3IWGOciHs93PA7TNANe0rt71957EvNUsF7mwgTEUAQZjy2/nN8fpruXNQ8OnPyHV9MVIaaFmWlRjV8CwjKftrqZoBj9uGozIvZKz6MwHx+KyM75EP4JRz1v8uXgVu/bkisCKwIrAisCKwIvCJI7BWHp84wJ+3+SkBZljJVQX1ZXFNPp85bmGBfC0lZcrNZQlL7p+a0DKE1wGrcfAFDGCsdMT1N6wVMl5Ly0Rae5HXz7MI3gbQXSYv1VzAoI7LgNqrGCthnkRtTgyHDmFZd+RYAlqROsq0hmGVAhyGO+kJdTqnDBQwq6EPpVUKpwRLuAUDuDgWhCBYZUku8BPbdPkuUypydZFeTnMKIlmrD9dfS+U0L3Y664KekKoWpA4n4pGHKtjlVerOyqjO9pPtF1CDnBXAZ2meAQ4suwI4kdlrWRxZWK8BwIJJLbs88zyRIiMdfUAOy/UAUsYo/QQMw0Dmb4AowA+UdmGt1+SpUjc0eZIwtC2jUsmzZWVwB6ZkECnLaVkpc57vGPdZCoe+ClsSZ/sqGuyGAS2Jazregs4XoJq807saRClrzXFIhDFXgkGtERLPb8P4NjfUecN8YG5GNktc2NSwJEwYcJjtXpdNj8wrc1ORJnc8DSzALQ94HANYeUXe3bFnPnyIL+/BcFvHN8cTDwA9Bkv5T67RHOq72xsB9wkJM8xvNg/Y+LBMEJsDOP0G0MouknMdgI4U+Dn3D1AFwEpds4ly84PSaJlOnp8iA1bKO8FpweM//ukc6w+jwmYEn+EpB3YLwN8aTc2NGZQGAdPO2crG+6tH9WhPj23bnbnPPZ72BzP7Up/15w7Bv9Ll9daKwIrAisCKwIrAisCKwEeIwAKqHyGIX08TLFhrrtQcNmR/MCVlt1zeu9gHCFCmAsloTJI0aAHXBRgcA2KvA1wCKgGdV4BWjWACGTA2Sq6koAPWMW1dBbgCQAFRMKvHANdtgG1gV+TCAblpA2ZWYAcQEaC1rupcPOt4m/YUgZK/ylIcMIgpk/JPM2sLcueyGhZ1sH2CG9IZwQiAH41+CkYetM3FXAZwyiUBuV2Wy87xNq6uA6wGk4ZxjKw5NOR9QA3nXAXZcYb3CDgGRAMMaSqxAxTewobKEp5yDIwikmnQM1gGprL3W/fi1vsEtD7meEARw1SpdIBzwA7gSIOoIfUFQOF0q7xZvSnXax6qUMU+7TSQeh4yV0FVznuw9uldHpNbDDvKvQccXl22dNA2Y1j8Wedj7pGABrpBretzJCPLJsGY7N4NYJnxQmUNXiYnNWxuiw3BMIeNHEZCbHbw/B4n3OnqC5wPIHVDIv15iHMuNWt3cfg9T4kVcnAdWCTIlKeBzUzfDCXn0qeAbFlZNyly/5YIan8dY5+0BE4lyHwamtd6GxAquwqpOcyU2AS5DQtKuRpi+Rhg7dU0xiI/ldIyvWE+L4+538cYIZ3e3aTsTJ2Dny/yHgZWkQc/YZIEeM1sAODiChyaNZecOam/9e3BjJ9uxzDTVSN8ALcF697rBLywtcp7p5x4bpw0bj2y0t62AwitEuN1fdWePwHxb/Vzvb8isCKwIrAisCKwIrAi8HEjsIDq74hnF3plMbrYe806fKnQTlOlsfBEH2k5EkAZxjgwUryGgQ+vI2HN77RLjS70InVVyf07Hq9iTBQg8NASINtDQERK1QCKQFrIeQ8YJuUXhgxZJOD2sHujxJT0uYs4kr6JCRO5rs11bK6ozqgQdONvAKbGMgCWATx25FUOx9gye5XN0u/mXMLMto4mqPEpCMZzB3hzaGHlkC4L2uqcqsnMAJHTaEhptLmOkGGwywEaANVhCqWZE80hZcb9d+SgPuSad8kxBBYInswLPJkHCii19mjiB+hrbmXzJfnZhREkhxNACugDiAEjccS9x+BHwNljzVel92A3gLa5uWVJ+VEOi3SX3EhAMHm66b/5r5GWPgakgoaVT3tOGPArjKpwXI7zs5sXBXMF0wFWGimVGXXzQza7JkzKk6WJ+zp3f5M6o7fkbuaZLsU5SJaZqyZuAH/yd7kn2d62aizjppRjI5klLowXZDCbB0qWAfXZdMk8fc48hVGlTUA3btbGwk2DAFVTSkfbxAS2lbzdMLuCVpjg3P9NgCjOyJDKjCcXhkFlLAHXGGKRZ6op0mTylVTfen+Vj2eTAmkvNVjfvQ8wDa9LyZmYJSFJN/eUEkIYTnk840kt0x9/9l3xS19CM0f09daAE9rPbGcw0t5uTFUxMLdxpuHRZFN79NADvLqY2y8D/DYdoE7AE5xOFvbXGN9f6vt6bUVgRWBFYEVgRWBFYEXg90fgS6Gp39/zr6CFLvzKePzUnKRL8F+X9H2aG+giFiZ1MiTSTy5oazYT0MECXwAAnchvAN9VHERHnuLl8RgAEwYrEtZtgCpMIQAKNtUyNJgmWfYFJ54aELkQz+M+TONufx2wkdf3gLPj2dXxjaZIsw7q7kWWy+XJ9ywjZB1UgVkYTiS0gzUDOJmzSB1TIk3ZkMg8dzgWw5aC3mDaBCUgnBopCf7C6m5geC1HQk1PqNcR+1kiBwCIKyoATHluXYdbogb3Wy4P+GpdVA14ZPPgNqmx2VIzxFLznshYlfjaZuAExkkCVcAH+ZIw261OQn9rmMTprVdKe9btBFwxwyyh01qlzeylnwURSIu5fwAHIJUfpK3Mg2kyhfyV/gFwNQOK3JV+YCQMoGyZonH/gL78wrRitGUOLCMy8kJRGusWrEuSXbEN5NeUdMGIiNd2gH2AehNR7fs97sR+YspOlwumT8QHF96AuuHOPJk/n7upEdbXOcRGC1JlapKy09GNCiTEj2FhAbbGxn2DyqPvUreUKQKTL8ubuN4CLkduL9d6YgwjmcYg6gGGe5QMAtQbaW7D/rER0PnGXHnifjGvCnPacjWUQnobKXDY1EiCYej9jjDOif27P+f1H159N/Tz+eG7Yj6fbOecrPP7omNbcMpGEwCz2yT9Lmqu6dxEm4PUfHXOrSFSZcKdQygv+g5bIYtFnZFejysCKwIrAisCKwIrAl82Al8GTX3Ze/4EV5+Ly9n052Igfj58gFMWrlyf/L4uRsNz5jnv8XoW4ar/sjgFbAWIngdcspDmbUDdMXJfmEyccA+yq8g/n86uU2dVbIssOLmrA101J9Tza0J0uIocGNCaXFVkwLvLuBHnOeVcADXKZ6vJVMap0y6AT9Oixo6/7LGAgyecX1aWxf82J+ogjIGQbCT1Nz1M9vQhoEjJamStk0FWXvsyVAPQEJ8BMOWw7FbB4CnmOPRDt2INagKWAemJFwv9JwBkro2Zk3hf9rf5pYAzzHcml4VcmoMAbPyUhaT2a+eM9VsD7niOkQ/5n8iCNfrhHyA+b1qyRTa1BkW69VIXVHkv9VsznmA/xl5gShA4psFs/cy0Q95oXpc9JmkVYJ1/rTFaiTKuyEqLzakFHFbiLZDW+bd9Pg97jjSZDQ3YSPosUB95vsTnPs64j5gGISMHqiL1pnZrzkWWS6wwIII5Fjwp1+6eg0yuDsT8ctnMbaTOmU/OR+IW8HqPmZFj2Pq1jX0BupsAyqArmSY3lTF+qedqPdrhaAtwllFtvVVLyxBA30cuj0w9cWQs854bBGNcucen07vBqLLBw+ckqoSYLZ1u/3b2dPO3nANrOX/oJzOvmzUfpLeM7i/lhRI/TJPYbJibUjh7T5nvBLZ8ejo/PuzMEK6WptIh2CvygeEvzh/3/7KTM/u4/jfxasDWnysCKwIrAisCKwIrAp8pAmsF8lEDXfD1emH4UZu3sXmNieBeMy4zR3UyJeSzYZw0jZU4lpV/3g+A0wwI0BjW0YW9uahhUgNecaTlUjj57nCnzZkAUIAKROoxZWgQygIMapSEwy81SGmjwPHycIwhEy7AmDNRSxUpbw2MzC9FHgruUnJb+aKGSgBP8lEBfQAjGb6WuLlIH5EEw3patoSeIW8GZgVQA4AL2rKQV3ucRT2HULPV48peArLqyTTYTOqJItfFPZeFel6/B9AAbomTTF+4p4B48naJG/m+SI3vAlIs4zOANEAScHYKs9qyIzDCdWPVjRi5bO7tYgA88mPNyVWSfX52Qx1UHGdzLuyxDOrASQBAgBsIDikpim2MiGArkSEj7z4nqM4U2EDqdw55sC8CznDZTUxzD4cYYxHnMmzIkmO+Re4yY9NoFaxqpkU+KLm7sLuVIdcRuAypgJPQYTCkEVTgHAwuwDtsJfPOPOWwteA++kxN3oe8JyBPu3e5Z8yQAKGOhIC8hk4CVnJiGVdMvWCC80PtXjYjKtwmIP2MCMiYW7LEkTDD6sKc0k8AKHm0iePpvowvbGpr9FZezmdCkyskwJhElU72GmUj817kvbTnh4WxTU1Vxvw5LC7yXwEhAD91Th9//FPALfLml22Yfh6d/cMgSsD4cxZ1fotwXx3bYRsmaJ2A/KfAdh43N80am25aMTZl38uwcr15zX907dmH9bgisCKwIrAisCKwIrAi8HkisIDq54nzZ7zKaykhzN93rlD1VgAAE+BJREFUwKtXC1FAUqDAEVYm/2LacxHWU5eelB1Bk3oBI5pcVRxWYUAvAWYAwRgMkZdq+QtqVOYf4MzXkMjmEWD7uAEghY0NSD2ETd3urmWhYECtWxpgtKP2ao41zTEoAgdhQeaQ7NK+/STvUrMluKALa7fCFZ9En1221wU1kt1c3+X3kA/nFdvHSInzNXEy35BTAUGAVNGqLsbISZXr5nxkuXe6tBYGwCBikEQsLiN/3gfM04d7yskAkWCU0xtAPe3hdkteKMDSnE/ZSGS+lSBzn+bfPm/T55Z42cNiphXYVIAqQFkGlFsd5lDcG/0GJO4COi9izAO4P0UKTVmV5zxapgaAR31Nx6pOrw+wfQCvPHL+njxfNxjIU858iOHSKVJWNxKmvDn9Ty8EcQXc5L4WjFpqKH0HLCMtvjFeaZjfAYEow3KPDBbzq8TGkkOpL3qffM93N7e5zzCNAavKd5FJ07j1eSsnBtBSI7XGSUiJyfPMXIlp18UWiXrmX+YXcxUm1U0LZdfk68L8hvFU6oynUcZlgOZad5HTXCZa8yrL1pDL2vxQcpSR+wJSNWIi9slD3WjQBRhHLhxAmrHmfqmfCnOqIzCmUgwcGwqA8JgwPd7/tbJhmdAyngWJM6eUV+ZG1OuvjG4Z/PTnn/3qbrub88QKqTlM/Asonu3Pza+fX+szfn2tS60IrAisCKwIrAisCKwIjAj8s6udFbg/RATmsALHItd9qaXYDMfNxVXdUmV88jyA0kRM5Zx5Dtgih/JN2MPUVT2EDQWUbWMUQ8kaBZZpaJfXlfMKVAFjmCWxiM9vmsOI6bA/5vFNF8nktQoYAzjTjmBoLMyV7BZBupDWMEeJcHkgsGorqXpAia3BoRVQ16kY4x9Lk2AGJLs2Sm8AdM2rLVPsL2CE41m4oyeGScxxMIOwqDwCGmF3lUYHpMFAboPMkAMLKmFiA4BlCcHDsGx53TzHgCDYySJqAKTi2gAzpL2wkGWMLcdD3+zUKFMzckM53fI1Q3oMAAUkUqpHOTImSXn/NmCJOqy0ibkVTdX0iBxWDJFiFBTwpIlu7pXyNmxjIP09hJFkDpzufxx5rTCYra36BAOrBJkGJWTbb0FPTZuAwcQK52PYROPpMZUNP8AuZhyURnOHlICJWdRtapPexOn3PsCO+DA3OM6Rhl0GSAYs6jCdOck91zippZQwV9omB/oCl2BjWOdj0C0yX9lX66aizA1QZ1ypKYxcl7zZgFOAqzoDxymAmVlhviugFkkyQLUmU9bThSlGhi0oD2MOiE0fnbN8npBZZ0yecQfWSTjtv3/bXFYZWz+B4zPJ3MRV+DUwnO+//qKhbx8LPE6mtZ+fj9fuH+KLcXVyRWBFYEVgRWBFYEXgDxSBBVT/QIP1f+vqRGFTwjdzU5FSBqAC9lKS5vwicl8koap/hzmLEkbwQXnK3ffXZ9//57fKbGHrDoJS6qB+AENasaTG5R4psaY3AROUEcn5+7j1XMekabu76uI+75VJ3cvkXaQt5LsaKmmY9GHpbKmWAXzJpmv63LCsUj4rH1zDJXNM86sp0yj/Qi6eOLXMGUBQ2THMJmcKVHF6BfgFQOgky09zJgE+SlcBosqQkw+bc7knmFDK7QDCFKam3QN5vPQPyW9auU+uJqZKSHcHlyX4PpiPG4lrwA2yYh2KkTMjuRbI15X2QcDWEi2ALLk3ccVgWDWbKhi7gOnLdWAHH2DvAsaoMau7bn5hCnG+la22x1wTMBlWNTGjVi6gk7xMHXOR1ipjBsSR71tJ7wbGnbfdVWBfI2wq/Za9zLUxJ2p0Cwzz2/zf9FSjKvqCmRQAkpzkbASE9b1J/irx2FOOiEFzPgSEwgzTFmwm05LrCAYrVUZSvtlE9vvExkpLBrExQqBkUpFNm8/LxgGS94JeGFwYb8b+IeMEuFUGnvHSdEsQyvnkqPI6/xl7G7kybsC8cQoghSkdA9MNFPJukXxbpiey4NRXfXz79wQL1nRuzMzP5i/loP7fPuX/2lHr6/5fi9s6a0VgRWBFYEVgRWBF4EtEYK1cvkTUP9s1X7MnQLpvXOAjoj0PE6Y1r+CjoK+lLqgB2XI12+vD2fV3SAXLSF0nLxVgAwgCcAJ+AA2YJgEsALT8HfVp5L8pfwIojYz4nNcga/MfclYvqb0KwImUmB9hB2wj5j0yh2Dl5ooCgnZhMs0XHGJFgItGQUO6ayvmsSJLRtqLWU8YTgENxjwFP5WPVqKrKpO8Skx1ApyQJHscTYFsBHrDtEjtbVlRnIeRqe4Pl4O5lAr2OpYfyX/v0h6gzdxFVcfc04DVNINZD/JdGMQgQFhDjsBJGQm02ZO6zWIAVBkxGBXAV5OkGijZOO2UyhWAFRbDENcICDCIKZP3D8ssO4r5DoZJYVOpGQthrD1tmWvjRj+D/3TBDfvJ6xcZWBnu/EcAHXQH87kBDOtI3NxNgDb9pyQMoWMDAQAM8ANAkivqeWxU5LUb8lRxck5cmUPyh2xgcExAM2y+IF1gjmS1jD45s70nbiDjsYNdpbQNkt0BVJnPY06Qf2ypIN7LuN9GqktuquZIzAXzVIeBFZshGCpJaQNW6UDj7PxAgjyk0o4zYJZOMXY3P6b9dyB7c1Uf38Xl1zGqFNh2PsvPZGd/zsZ+rut/lptcF1kRWBFYEVgRWBFYEfg3jcACqv92AzsZ1WmewtIZUIPQs+6/LP6pk/oMEiGfELqMBb0GOgEpAZiWdbkMID3CatV46JjXjgGd5JbifKskFYCF8Q15hZocwWwFDO7rCAug2+TXTM4s8A8BkwJbQQbMbPMBYVCRrMKd+VyGs6ZKZKU2vxMn3AA7YBsyXSALuZKAONlS/qJPlAIJuDWnEvyQliSzfCJTpwgXsKVpEWVrRi6pkBKmuQD0FGaMCMJ0yuSNnNwdclnrqbYuq1JfZcB7gZ75lUOmq4kQTDO9w6RHq9/KWQFD1EylaztikfgBTmUjYTlhBlWcTuY590ZOKjJWEk0BljLAQsQcV6BeN+Awg7CpOPkKbDFrAiwhxaX9gNRcYxvm9ILY8xZRJ8/TXN6cl/s6f2SMAMmibB9bkzYngPCH9LVsfWI2TKAezJktAwvgA4zey6qOjYb0iLjdD6k1QPU5E41+NFeZIWAW8Mv8hQlOO6LW5iQry1Z2Hhn6/tt0D+OwIdPlLyW9jR1xvYtxkjMrcb8lb3T0lSGxbi2bCtxS+o5RUs2wMHpqMR3ZVz4ymRcAVeS+p5vUUM3jJp8b4vN480POfdsNgcibn29joCRDTr+ns+6n/Or98B0wzZYKjofB1IsT8MeSE//bfYmuG1oRWBFYEVgRWBFYEfgKIvApV0tfwe39f+wCoAIpL1Jflqc3Lo7r/MtvmcUzQSuuwAUeLKKfwwCxlkYWvInE9fwygMV0RUDV7uyby6uA1csQsZHuCmo5B8gVkBpTIAAsQGWX3NTHOP8+YEqEgY55rb0uOa2XAbzbLOotyUI5m2HGZFsCRMACreY5/YHdTBd1khUAIrHFKAjwgNMwJW6QydYlFubTHEZdf8lVrWxTQyKYOJnJOu+2ZikSVXIcAWDTBbXvk5/Iac08bf8wTDqk/5vEoWxhpL7kf8ryJQ4p96J8NxJRACYXbX4s7cXR9w4AWfk0+aocgSFV64vWVZccy+bOAhhhAgF9sMOd0+anwnSTa5k2eK5DrUAfh9y6OwvsYxCEsy7tla8GLINwGbs4AGfcyR9+CoDfRsbNdR4Dcs8DbneJ6TZjO8GjwSAeyIS9JrmZ3VCwJmvegzHt709rxFIa5obcTZhkgWiZ4/dhNhloNhAA5YwP84LG6L/uzqmRWkayNWVh16m/u88YmJ+sa1bm3fO+tVvpT96ns8h4AdYws9Q6JRu4rszDXGrIhIkJqbH06RQ2WEaVDsGyMh7MyXwudA1G2s0mB2V3blKOBhMm6/xiqpTn/OY9JMAA2gLFwcr+5GtJ+MvMGu/PMjPzoF8Dk1MxMSXFhaIdYz9xL59xXu02zqyT+rllxz+56fVkRWBFYEVgRWBFYEVgReA3I7CA6m+G6I92QBe+ZVJYrmYB7fJ51lyci1reJw+xi2TyJgUCMqsBkbCFV9QoLWC7iAvwmzfHs+swidvIfGFWJSgtCZPfsG6WqLlMbmGA2h3mPVngk89q7mIA3j5uuVcpWXO8us6xyIVx9aVkDZLfFlMhb1UGEwAKm0YOJ/1HFszf1q2ElUPOmmsC5PI60mEkoMp3R5kXHGCfwxwDEeRtBbwFSHXiBdiWFfZmZG0L+ITfYrKWwCnrCtOL7xQ1YgGkcZ5FAh0QA4voh0nAi/NvzXseBL4AWO4IZq4lUqgjymsAIo4A5JH3aA5lYg6Q4r4A4LKUMf4BlAKiiA+k9Ye6pjVU4nrkHbdGa3NFNQmC5RvmP625Sq1XwCpOx8lnHTiJDYonkDB5rmFdd4nfNZsWAHFzMoHBmBl1c4M44orLlgJzANkyc+hOsyiuT0gLm/i5T4x4T18mpbBlZt/evytgV1mbXOJsBLDRoBRcoM11mQSZw1DjlLOxjczyzLXLTVjsTId7ZMGCVcapMm2O12XZcbZD5sECbB9z7471APlKywG0MVgyF5ZzSCQmVoJ8yvR0fj5RlkbWFTBKzVWMk5oHnATlvP8+iBcXYKhaLsw4w85PttPojMiwgcTnk/cnUH0NXF+D1RnN2Q7mYHURxiBryoo76+Yx3PsovbPY1BHz9bAisCKwIrAisCKwIvC1R2AB1a99hP7l/g2HXFnTSje7GMaaqK8p85V9q3GQeI2F+GDxLmKy80zJFpa8SWQ8Jmf1W1x8A1T3yGcxPIJtDTCriVHgMExsAAK1Ok8AAdNemye6C7NKeZfrANX9ALyALRTIMHbWsRT9suwO0AC8uV6HSQOwUj4E0FGOWI4or++CKAGVOtOmb97PkIM+wbQqJyXnsQt3roODLJfiunvydW0KIFgwOIGX8lsddXoPgFTAKkAVZphcX4DlgDGDjbS4iX0DPJHeqCMyfdfYiOZgk5GbFhzDtgKmLI/D2AjwKNvDGOFATI4n9947135X8yraCPgDXJq/GfA0YSpt5591YIFJAVePKZ8ikwlYzrHEbStQA+RSEqYA2Lhm7I/UwIUlHTmm6b19Z6Oh+xrkcXr42FAokFLkqoFSWWEY1rtIYWGKy5KC3hiXsKyRx96lb6BPTLYsAzvYdx6RBjNAmwFILQGTsQa4d1uGvF3GnrmEE3BALuV2BNOVwCsdN4at2eslYNQZW2NJWaBsLCD3lQnGFGkC1bKhQkt3L3LPlB+6S5+zgQBgBWDi9kupGt57DoANWu2GgNMHh22AaCXlHyTAtE35J34qM+4x/cxWtj9fnyB1Mqk8n+293NVoY8Jg2uf8KTkel3oByfP5elwRWBFYEVgRWBFYEVgR+LoisIDq1zUeH7U3XY6zCC6LCqvKL/l+g2MsMGRpS95gFuCbywAQSDXzBo89B0Y1LNdl2CuA6jESYJhJkIqSVWSjOgEDEgqAZasAf4C6AFcArWVGcJmNKdNlgOo+MlOeg4vk/8RfyFdBneklbG1+ax5UZquQerB5QrbkJpLriqw2+bYKHjHYUf4bNjAgWi5pOMGyfNeJ1rU+eanNpW1dTIBMmUhZTnJ5DUbdbwXQMKZ5DUDFfTzn3PjzVFYM4iZ/FMBJ6+aHtlSKpk6DBdQcaIAlgFr7AvvZXEjzWTEqEkR2wwEQKzvXIA05bCHpBH0yrshSGUtB4jDuEfxTdgdAGwY0FGndc8nVZBMAKXJAV87h/rYCwgqmcUrWgMq+V6Ys+My9MgWEUzK4dK31cJXt5nXqwMKmA7D7Nzm0g/nNsbg/c2bfS9tpB5bZv5EAJ7a0q3kWmxDZ9XgccuIHGE7ryJ5HSp0YMj8zz3YYdVEqCLmyo9BNAsL2lFxgHabJZxa7J2fVWqvaV7kJgFx7Ssx1+0VO3mK6wkuuqfz8NqAfWS8S4RgmnWOcxAEYMsXp1/I03gds7GRK5YUd6wkj+5zPJz9l8gfkz/WmKoLzJ9CcQHacMh6qmEDOT8vDaOsF4E4Dp27UTNb1py2sZysCKwIrAisCKwIrAisCX1cEFlD9usbjI/amTFyBKoALEAWsYPHbXDprVeqCCwjCCRagihFRgGZqSG6y8N1gGgRgGSzqJaxoaquep6Yqi/4DEmFYMABA5MG2idSUepVgt7x+GfArIJWRTC1SamJi5BNZ7iFyYN1/B9uJlPSECzEMarpfT6MCrYoZy65WilnwXcCJydB0+Q3AoeQOEmbADg3lPQAQFCrGQUUdGB+XQT6Rx2kpmYJkQN+e+qiD6cQRFnAOsJVNPVxZokawR9/yaKkamqPGKiBRdrZ5mPYZAJ9cS+D2KEjq/VCfFiCuAzHMrZ1rF5GownDKuCJLBUgJSFt2hqYEV0Dr9EPWFcCjtLdyZVhSTIMqYY5k1fzT5vc+hhE8v6CfkamGBSdfGClvWUA2L2DKqVbTKrZTyEusYbYVnY4asYDcjktrw8qiBsyRv/uAQVT6AIN5jjFU5t1VYkh8AaI1fKr09ibSWUvyAC7HJwK5Li+lu/5YToY81YwRY0McNO9KKSRK/bBpgIBcpjmNKP9NH1oDN3POWLU/bIQQS+YXsaQ9M6TdOCA/dWyUIBtGPcC9J6/2MRJkGVQ2NyhtQ84qUmCkyeSnYrYUcP38HBlwpL8fwOn82p2M6ASu87kzOscXqE5GVNWDgJUPBeZSbDoZDY9nPAHco4hTXp9S45kf22PXz4rAisCKwIrAisCKwIrAHyEC/wsPZACXmDsJJg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TextBox 5"/>
          <p:cNvSpPr txBox="1"/>
          <p:nvPr/>
        </p:nvSpPr>
        <p:spPr>
          <a:xfrm>
            <a:off x="0" y="-64253"/>
            <a:ext cx="5481077" cy="1446550"/>
          </a:xfrm>
          <a:prstGeom prst="rect">
            <a:avLst/>
          </a:prstGeom>
          <a:noFill/>
        </p:spPr>
        <p:txBody>
          <a:bodyPr wrap="square" rtlCol="0">
            <a:spAutoFit/>
          </a:bodyPr>
          <a:lstStyle/>
          <a:p>
            <a:pPr algn="ctr"/>
            <a:r>
              <a:rPr lang="en-GB" sz="8800" dirty="0">
                <a:solidFill>
                  <a:srgbClr val="0000FF"/>
                </a:solidFill>
                <a:latin typeface="Candara" panose="020E0502030303020204" pitchFamily="34" charset="0"/>
              </a:rPr>
              <a:t>1</a:t>
            </a:r>
          </a:p>
        </p:txBody>
      </p:sp>
      <p:pic>
        <p:nvPicPr>
          <p:cNvPr id="7" name="Picture 6">
            <a:extLst>
              <a:ext uri="{FF2B5EF4-FFF2-40B4-BE49-F238E27FC236}">
                <a16:creationId xmlns:a16="http://schemas.microsoft.com/office/drawing/2014/main" id="{96204327-0FB7-4D6F-985C-D7CF7A48042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481077" y="250659"/>
            <a:ext cx="6364940" cy="6192672"/>
          </a:xfrm>
          <a:prstGeom prst="rect">
            <a:avLst/>
          </a:prstGeom>
          <a:effectLst>
            <a:glow rad="152400">
              <a:schemeClr val="accent1">
                <a:satMod val="175000"/>
                <a:alpha val="40000"/>
              </a:schemeClr>
            </a:glow>
          </a:effectLst>
        </p:spPr>
      </p:pic>
    </p:spTree>
    <p:extLst>
      <p:ext uri="{BB962C8B-B14F-4D97-AF65-F5344CB8AC3E}">
        <p14:creationId xmlns:p14="http://schemas.microsoft.com/office/powerpoint/2010/main" val="1903839183"/>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The Rosary, Prayer, Christianity, Religion, Cross"/>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16279" y="0"/>
            <a:ext cx="865632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4F171AF-D9B7-4CC8-8013-869D6744705A}"/>
              </a:ext>
            </a:extLst>
          </p:cNvPr>
          <p:cNvSpPr txBox="1"/>
          <p:nvPr/>
        </p:nvSpPr>
        <p:spPr>
          <a:xfrm>
            <a:off x="6097604" y="0"/>
            <a:ext cx="5859780" cy="6247864"/>
          </a:xfrm>
          <a:prstGeom prst="rect">
            <a:avLst/>
          </a:prstGeom>
          <a:noFill/>
        </p:spPr>
        <p:txBody>
          <a:bodyPr wrap="square" rtlCol="0">
            <a:spAutoFit/>
          </a:bodyPr>
          <a:lstStyle/>
          <a:p>
            <a:pPr algn="ctr"/>
            <a:endParaRPr lang="en-GB" sz="4000" dirty="0">
              <a:solidFill>
                <a:schemeClr val="bg1"/>
              </a:solidFill>
              <a:latin typeface="Candara" panose="020E0502030303020204" pitchFamily="34" charset="0"/>
            </a:endParaRPr>
          </a:p>
          <a:p>
            <a:pPr algn="ctr"/>
            <a:r>
              <a:rPr lang="en-GB" sz="4000" dirty="0">
                <a:solidFill>
                  <a:schemeClr val="bg1"/>
                </a:solidFill>
              </a:rPr>
              <a:t>Hail Mary full of Grace, </a:t>
            </a:r>
          </a:p>
          <a:p>
            <a:pPr algn="ctr"/>
            <a:r>
              <a:rPr lang="en-GB" sz="4000" dirty="0">
                <a:solidFill>
                  <a:schemeClr val="bg1"/>
                </a:solidFill>
              </a:rPr>
              <a:t>the Lord is with thee.</a:t>
            </a:r>
            <a:br>
              <a:rPr lang="en-GB" sz="4000" dirty="0">
                <a:solidFill>
                  <a:schemeClr val="bg1"/>
                </a:solidFill>
              </a:rPr>
            </a:br>
            <a:r>
              <a:rPr lang="en-GB" sz="4000" dirty="0">
                <a:solidFill>
                  <a:schemeClr val="bg1"/>
                </a:solidFill>
              </a:rPr>
              <a:t>Blessed are thou amongst women and blessed is the fruit of thy womb Jesus.</a:t>
            </a:r>
            <a:br>
              <a:rPr lang="en-GB" sz="4000" dirty="0">
                <a:solidFill>
                  <a:schemeClr val="bg1"/>
                </a:solidFill>
              </a:rPr>
            </a:br>
            <a:r>
              <a:rPr lang="en-GB" sz="4000" dirty="0">
                <a:solidFill>
                  <a:schemeClr val="bg1"/>
                </a:solidFill>
              </a:rPr>
              <a:t>Holy Mary Mother of God,</a:t>
            </a:r>
            <a:br>
              <a:rPr lang="en-GB" sz="4000" dirty="0">
                <a:solidFill>
                  <a:schemeClr val="bg1"/>
                </a:solidFill>
              </a:rPr>
            </a:br>
            <a:r>
              <a:rPr lang="en-GB" sz="4000" dirty="0">
                <a:solidFill>
                  <a:schemeClr val="bg1"/>
                </a:solidFill>
              </a:rPr>
              <a:t>pray for us sinners now and at the hour of our death</a:t>
            </a:r>
            <a:br>
              <a:rPr lang="en-GB" sz="3600" dirty="0">
                <a:solidFill>
                  <a:schemeClr val="bg1"/>
                </a:solidFill>
              </a:rPr>
            </a:br>
            <a:r>
              <a:rPr lang="en-GB" sz="4000" dirty="0">
                <a:solidFill>
                  <a:schemeClr val="bg1"/>
                </a:solidFill>
              </a:rPr>
              <a:t>Amen.</a:t>
            </a:r>
          </a:p>
        </p:txBody>
      </p:sp>
    </p:spTree>
    <p:extLst>
      <p:ext uri="{BB962C8B-B14F-4D97-AF65-F5344CB8AC3E}">
        <p14:creationId xmlns:p14="http://schemas.microsoft.com/office/powerpoint/2010/main" val="2682093852"/>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278236" y="1623077"/>
            <a:ext cx="4272499" cy="4770537"/>
          </a:xfrm>
          <a:prstGeom prst="rect">
            <a:avLst/>
          </a:prstGeom>
          <a:noFill/>
        </p:spPr>
        <p:txBody>
          <a:bodyPr wrap="square" rtlCol="0" anchor="t">
            <a:spAutoFit/>
          </a:bodyPr>
          <a:lstStyle/>
          <a:p>
            <a:pPr lvl="0"/>
            <a:r>
              <a:rPr lang="en-GB" sz="2800" i="1" dirty="0">
                <a:solidFill>
                  <a:schemeClr val="bg1"/>
                </a:solidFill>
              </a:rPr>
              <a:t>The mother of Jesus was there and Jesus and his disciples had also been invited.</a:t>
            </a:r>
            <a:endParaRPr lang="en-GB" sz="2800" i="1" dirty="0">
              <a:solidFill>
                <a:schemeClr val="accent1">
                  <a:lumMod val="60000"/>
                  <a:lumOff val="40000"/>
                </a:schemeClr>
              </a:solidFill>
              <a:latin typeface="+mj-lt"/>
              <a:cs typeface="Calibri Light"/>
            </a:endParaRPr>
          </a:p>
          <a:p>
            <a:pPr algn="ctr"/>
            <a:endParaRPr lang="en-GB" sz="2400" dirty="0">
              <a:solidFill>
                <a:schemeClr val="accent1">
                  <a:lumMod val="60000"/>
                  <a:lumOff val="40000"/>
                </a:schemeClr>
              </a:solidFill>
              <a:latin typeface="+mj-lt"/>
              <a:cs typeface="Calibri Light"/>
            </a:endParaRPr>
          </a:p>
          <a:p>
            <a:r>
              <a:rPr lang="en-GB" sz="2400" dirty="0">
                <a:solidFill>
                  <a:schemeClr val="accent1">
                    <a:lumMod val="60000"/>
                    <a:lumOff val="40000"/>
                  </a:schemeClr>
                </a:solidFill>
                <a:ea typeface="+mn-lt"/>
                <a:cs typeface="+mn-lt"/>
              </a:rPr>
              <a:t>It is essential for us to live in community, to feel connected and invited. </a:t>
            </a:r>
          </a:p>
          <a:p>
            <a:endParaRPr lang="en-GB" sz="2400" dirty="0">
              <a:solidFill>
                <a:schemeClr val="accent1">
                  <a:lumMod val="60000"/>
                  <a:lumOff val="40000"/>
                </a:schemeClr>
              </a:solidFill>
              <a:ea typeface="+mn-lt"/>
              <a:cs typeface="+mn-lt"/>
            </a:endParaRPr>
          </a:p>
          <a:p>
            <a:r>
              <a:rPr lang="en-GB" sz="2400" dirty="0">
                <a:solidFill>
                  <a:schemeClr val="accent1">
                    <a:lumMod val="60000"/>
                    <a:lumOff val="40000"/>
                  </a:schemeClr>
                </a:solidFill>
                <a:ea typeface="+mn-lt"/>
                <a:cs typeface="+mn-lt"/>
              </a:rPr>
              <a:t>We pray for those who feel isolated and unhappy at this time.</a:t>
            </a:r>
          </a:p>
        </p:txBody>
      </p:sp>
      <p:sp>
        <p:nvSpPr>
          <p:cNvPr id="5" name="TextBox 4"/>
          <p:cNvSpPr txBox="1"/>
          <p:nvPr/>
        </p:nvSpPr>
        <p:spPr>
          <a:xfrm>
            <a:off x="0" y="-64253"/>
            <a:ext cx="4550735" cy="1446550"/>
          </a:xfrm>
          <a:prstGeom prst="rect">
            <a:avLst/>
          </a:prstGeom>
          <a:noFill/>
        </p:spPr>
        <p:txBody>
          <a:bodyPr wrap="square" rtlCol="0">
            <a:spAutoFit/>
          </a:bodyPr>
          <a:lstStyle/>
          <a:p>
            <a:pPr algn="ctr"/>
            <a:r>
              <a:rPr lang="en-GB" sz="8800" dirty="0">
                <a:solidFill>
                  <a:srgbClr val="0000FF"/>
                </a:solidFill>
                <a:latin typeface="Candara" panose="020E0502030303020204" pitchFamily="34" charset="0"/>
              </a:rPr>
              <a:t>2</a:t>
            </a:r>
          </a:p>
        </p:txBody>
      </p:sp>
      <p:pic>
        <p:nvPicPr>
          <p:cNvPr id="7" name="Picture 6">
            <a:extLst>
              <a:ext uri="{FF2B5EF4-FFF2-40B4-BE49-F238E27FC236}">
                <a16:creationId xmlns:a16="http://schemas.microsoft.com/office/drawing/2014/main" id="{8E595A80-BAA9-44BD-AC0F-1F9FAF4A184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550735" y="659022"/>
            <a:ext cx="7363030" cy="5635452"/>
          </a:xfrm>
          <a:prstGeom prst="rect">
            <a:avLst/>
          </a:prstGeom>
          <a:effectLst>
            <a:glow rad="152400">
              <a:schemeClr val="accent1">
                <a:satMod val="175000"/>
                <a:alpha val="40000"/>
              </a:schemeClr>
            </a:glow>
          </a:effectLst>
        </p:spPr>
      </p:pic>
    </p:spTree>
    <p:extLst>
      <p:ext uri="{BB962C8B-B14F-4D97-AF65-F5344CB8AC3E}">
        <p14:creationId xmlns:p14="http://schemas.microsoft.com/office/powerpoint/2010/main" val="1760427090"/>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The Rosary, Prayer, Christianity, Religion, Cross"/>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16279" y="0"/>
            <a:ext cx="865632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4F171AF-D9B7-4CC8-8013-869D6744705A}"/>
              </a:ext>
            </a:extLst>
          </p:cNvPr>
          <p:cNvSpPr txBox="1"/>
          <p:nvPr/>
        </p:nvSpPr>
        <p:spPr>
          <a:xfrm>
            <a:off x="6097604" y="0"/>
            <a:ext cx="5859780" cy="6247864"/>
          </a:xfrm>
          <a:prstGeom prst="rect">
            <a:avLst/>
          </a:prstGeom>
          <a:noFill/>
        </p:spPr>
        <p:txBody>
          <a:bodyPr wrap="square" rtlCol="0">
            <a:spAutoFit/>
          </a:bodyPr>
          <a:lstStyle/>
          <a:p>
            <a:pPr algn="ctr"/>
            <a:endParaRPr lang="en-GB" sz="4000" dirty="0">
              <a:solidFill>
                <a:schemeClr val="bg1"/>
              </a:solidFill>
              <a:latin typeface="Candara" panose="020E0502030303020204" pitchFamily="34" charset="0"/>
            </a:endParaRPr>
          </a:p>
          <a:p>
            <a:pPr algn="ctr"/>
            <a:r>
              <a:rPr lang="en-GB" sz="4000" dirty="0">
                <a:solidFill>
                  <a:schemeClr val="bg1"/>
                </a:solidFill>
              </a:rPr>
              <a:t>Hail Mary full of Grace, </a:t>
            </a:r>
          </a:p>
          <a:p>
            <a:pPr algn="ctr"/>
            <a:r>
              <a:rPr lang="en-GB" sz="4000" dirty="0">
                <a:solidFill>
                  <a:schemeClr val="bg1"/>
                </a:solidFill>
              </a:rPr>
              <a:t>the Lord is with thee.</a:t>
            </a:r>
            <a:br>
              <a:rPr lang="en-GB" sz="4000" dirty="0">
                <a:solidFill>
                  <a:schemeClr val="bg1"/>
                </a:solidFill>
              </a:rPr>
            </a:br>
            <a:r>
              <a:rPr lang="en-GB" sz="4000" dirty="0">
                <a:solidFill>
                  <a:schemeClr val="bg1"/>
                </a:solidFill>
              </a:rPr>
              <a:t>Blessed are thou amongst women and blessed is the fruit of thy womb Jesus.</a:t>
            </a:r>
            <a:br>
              <a:rPr lang="en-GB" sz="4000" dirty="0">
                <a:solidFill>
                  <a:schemeClr val="bg1"/>
                </a:solidFill>
              </a:rPr>
            </a:br>
            <a:r>
              <a:rPr lang="en-GB" sz="4000" dirty="0">
                <a:solidFill>
                  <a:schemeClr val="bg1"/>
                </a:solidFill>
              </a:rPr>
              <a:t>Holy Mary Mother of God,</a:t>
            </a:r>
            <a:br>
              <a:rPr lang="en-GB" sz="4000" dirty="0">
                <a:solidFill>
                  <a:schemeClr val="bg1"/>
                </a:solidFill>
              </a:rPr>
            </a:br>
            <a:r>
              <a:rPr lang="en-GB" sz="4000" dirty="0">
                <a:solidFill>
                  <a:schemeClr val="bg1"/>
                </a:solidFill>
              </a:rPr>
              <a:t>pray for us sinners now and at the hour of our death</a:t>
            </a:r>
            <a:br>
              <a:rPr lang="en-GB" sz="3600" dirty="0">
                <a:solidFill>
                  <a:schemeClr val="bg1"/>
                </a:solidFill>
              </a:rPr>
            </a:br>
            <a:r>
              <a:rPr lang="en-GB" sz="4000" dirty="0">
                <a:solidFill>
                  <a:schemeClr val="bg1"/>
                </a:solidFill>
              </a:rPr>
              <a:t>Amen.</a:t>
            </a:r>
          </a:p>
        </p:txBody>
      </p:sp>
    </p:spTree>
    <p:extLst>
      <p:ext uri="{BB962C8B-B14F-4D97-AF65-F5344CB8AC3E}">
        <p14:creationId xmlns:p14="http://schemas.microsoft.com/office/powerpoint/2010/main" val="28543463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229277" y="1563323"/>
            <a:ext cx="4534110" cy="6494085"/>
          </a:xfrm>
          <a:prstGeom prst="rect">
            <a:avLst/>
          </a:prstGeom>
          <a:noFill/>
        </p:spPr>
        <p:txBody>
          <a:bodyPr wrap="square" rtlCol="0" anchor="t">
            <a:spAutoFit/>
          </a:bodyPr>
          <a:lstStyle/>
          <a:p>
            <a:pPr lvl="0"/>
            <a:r>
              <a:rPr lang="en-GB" sz="2800" i="1" dirty="0">
                <a:solidFill>
                  <a:schemeClr val="bg1"/>
                </a:solidFill>
              </a:rPr>
              <a:t>And they ran out of wine, since the wine provided for the feast had all been used, and the mother of Jesus said to him, 'They have no wine.’</a:t>
            </a:r>
          </a:p>
          <a:p>
            <a:pPr lvl="0"/>
            <a:endParaRPr lang="en-US" sz="2400" dirty="0">
              <a:solidFill>
                <a:schemeClr val="bg1"/>
              </a:solidFill>
            </a:endParaRPr>
          </a:p>
          <a:p>
            <a:r>
              <a:rPr lang="en-GB" sz="2400" dirty="0">
                <a:solidFill>
                  <a:schemeClr val="accent1">
                    <a:lumMod val="60000"/>
                    <a:lumOff val="40000"/>
                  </a:schemeClr>
                </a:solidFill>
                <a:ea typeface="+mn-lt"/>
                <a:cs typeface="+mn-lt"/>
              </a:rPr>
              <a:t>Everyone needs food and drink to stay healthy. </a:t>
            </a:r>
          </a:p>
          <a:p>
            <a:endParaRPr lang="en-GB" sz="2400" dirty="0">
              <a:solidFill>
                <a:schemeClr val="accent1">
                  <a:lumMod val="60000"/>
                  <a:lumOff val="40000"/>
                </a:schemeClr>
              </a:solidFill>
              <a:ea typeface="+mn-lt"/>
              <a:cs typeface="+mn-lt"/>
            </a:endParaRPr>
          </a:p>
          <a:p>
            <a:r>
              <a:rPr lang="en-GB" sz="2400" dirty="0">
                <a:solidFill>
                  <a:schemeClr val="accent1">
                    <a:lumMod val="60000"/>
                    <a:lumOff val="40000"/>
                  </a:schemeClr>
                </a:solidFill>
                <a:ea typeface="+mn-lt"/>
                <a:cs typeface="+mn-lt"/>
              </a:rPr>
              <a:t>We pray for those who have run out of basic supplies and those who are struggling financially.</a:t>
            </a:r>
            <a:br>
              <a:rPr lang="en-GB" sz="3600" dirty="0">
                <a:solidFill>
                  <a:srgbClr val="0000FF"/>
                </a:solidFill>
              </a:rPr>
            </a:br>
            <a:br>
              <a:rPr lang="en-GB" sz="3600" dirty="0">
                <a:solidFill>
                  <a:srgbClr val="0000FF"/>
                </a:solidFill>
                <a:latin typeface="+mj-lt"/>
              </a:rPr>
            </a:br>
            <a:br>
              <a:rPr lang="en-GB" sz="3600" dirty="0">
                <a:solidFill>
                  <a:srgbClr val="0000FF"/>
                </a:solidFill>
              </a:rPr>
            </a:br>
            <a:endParaRPr lang="en-GB" sz="3600" dirty="0">
              <a:solidFill>
                <a:srgbClr val="0000FF"/>
              </a:solidFill>
              <a:cs typeface="Calibri"/>
            </a:endParaRPr>
          </a:p>
        </p:txBody>
      </p:sp>
      <p:sp>
        <p:nvSpPr>
          <p:cNvPr id="4" name="TextBox 3"/>
          <p:cNvSpPr txBox="1"/>
          <p:nvPr/>
        </p:nvSpPr>
        <p:spPr>
          <a:xfrm>
            <a:off x="0" y="-64253"/>
            <a:ext cx="5029200" cy="1446550"/>
          </a:xfrm>
          <a:prstGeom prst="rect">
            <a:avLst/>
          </a:prstGeom>
          <a:noFill/>
        </p:spPr>
        <p:txBody>
          <a:bodyPr wrap="square" rtlCol="0">
            <a:spAutoFit/>
          </a:bodyPr>
          <a:lstStyle/>
          <a:p>
            <a:pPr algn="ctr"/>
            <a:r>
              <a:rPr lang="en-GB" sz="8800" dirty="0">
                <a:solidFill>
                  <a:srgbClr val="0000FF"/>
                </a:solidFill>
                <a:latin typeface="Candara" panose="020E0502030303020204" pitchFamily="34" charset="0"/>
              </a:rPr>
              <a:t>3</a:t>
            </a:r>
          </a:p>
        </p:txBody>
      </p:sp>
      <p:pic>
        <p:nvPicPr>
          <p:cNvPr id="6" name="Picture 5">
            <a:extLst>
              <a:ext uri="{FF2B5EF4-FFF2-40B4-BE49-F238E27FC236}">
                <a16:creationId xmlns:a16="http://schemas.microsoft.com/office/drawing/2014/main" id="{EC5F0C7C-B477-4349-839E-55094406ADFF}"/>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763387" y="505950"/>
            <a:ext cx="7153944" cy="5846099"/>
          </a:xfrm>
          <a:prstGeom prst="rect">
            <a:avLst/>
          </a:prstGeom>
          <a:effectLst>
            <a:glow rad="152400">
              <a:schemeClr val="accent1">
                <a:satMod val="175000"/>
                <a:alpha val="40000"/>
              </a:schemeClr>
            </a:glow>
          </a:effectLst>
        </p:spPr>
      </p:pic>
    </p:spTree>
    <p:extLst>
      <p:ext uri="{BB962C8B-B14F-4D97-AF65-F5344CB8AC3E}">
        <p14:creationId xmlns:p14="http://schemas.microsoft.com/office/powerpoint/2010/main" val="45028610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Custom 26">
      <a:dk1>
        <a:srgbClr val="3F3F3F"/>
      </a:dk1>
      <a:lt1>
        <a:srgbClr val="FFFFFF"/>
      </a:lt1>
      <a:dk2>
        <a:srgbClr val="000000"/>
      </a:dk2>
      <a:lt2>
        <a:srgbClr val="A5A5A5"/>
      </a:lt2>
      <a:accent1>
        <a:srgbClr val="954F72"/>
      </a:accent1>
      <a:accent2>
        <a:srgbClr val="0F3955"/>
      </a:accent2>
      <a:accent3>
        <a:srgbClr val="BBC3CD"/>
      </a:accent3>
      <a:accent4>
        <a:srgbClr val="484848"/>
      </a:accent4>
      <a:accent5>
        <a:srgbClr val="1F1F26"/>
      </a:accent5>
      <a:accent6>
        <a:srgbClr val="F2CAA2"/>
      </a:accent6>
      <a:hlink>
        <a:srgbClr val="00194C"/>
      </a:hlink>
      <a:folHlink>
        <a:srgbClr val="954F72"/>
      </a:folHlink>
    </a:clrScheme>
    <a:fontScheme name="MSFT template">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ICK TO ADD TITLE" id="{634D9E51-4949-4732-B929-C29E3E42414E}" vid="{5842DBD6-7D6C-4C1A-8AA9-69FB39037E74}"/>
    </a:ext>
  </a:extLst>
</a:theme>
</file>

<file path=ppt/theme/theme2.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3.xml><?xml version="1.0" encoding="utf-8"?>
<a:theme xmlns:a="http://schemas.openxmlformats.org/drawingml/2006/main" name="F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S" id="{01BDCB66-2770-4684-ABEC-355841B7D19B}" vid="{27CC1467-EEAF-4842-ABA0-63381C14991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026e14f6-2d7b-4241-b4e4-58469b75f3b3">
      <UserInfo>
        <DisplayName>JP Morrison</DisplayName>
        <AccountId>23</AccountId>
        <AccountType/>
      </UserInfo>
      <UserInfo>
        <DisplayName>Elaine Arundell</DisplayName>
        <AccountId>15</AccountId>
        <AccountType/>
      </UserInfo>
      <UserInfo>
        <DisplayName>Diana Roberts</DisplayName>
        <AccountId>17</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782E0865361ED40A2B6303F66C283EB" ma:contentTypeVersion="7" ma:contentTypeDescription="Create a new document." ma:contentTypeScope="" ma:versionID="2f77c2d393e5859bdff816254dde458c">
  <xsd:schema xmlns:xsd="http://www.w3.org/2001/XMLSchema" xmlns:xs="http://www.w3.org/2001/XMLSchema" xmlns:p="http://schemas.microsoft.com/office/2006/metadata/properties" xmlns:ns2="19ff9053-1dbb-4eee-a3cc-e646860da0d9" xmlns:ns3="026e14f6-2d7b-4241-b4e4-58469b75f3b3" targetNamespace="http://schemas.microsoft.com/office/2006/metadata/properties" ma:root="true" ma:fieldsID="74e778134366427a332b72c330e33cf1" ns2:_="" ns3:_="">
    <xsd:import namespace="19ff9053-1dbb-4eee-a3cc-e646860da0d9"/>
    <xsd:import namespace="026e14f6-2d7b-4241-b4e4-58469b75f3b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ff9053-1dbb-4eee-a3cc-e646860da0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26e14f6-2d7b-4241-b4e4-58469b75f3b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14FA8CE-3E98-4399-828D-8D398763EA52}">
  <ds:schemaRefs>
    <ds:schemaRef ds:uri="http://purl.org/dc/terms/"/>
    <ds:schemaRef ds:uri="http://www.w3.org/XML/1998/namespace"/>
    <ds:schemaRef ds:uri="http://schemas.microsoft.com/office/2006/documentManagement/types"/>
    <ds:schemaRef ds:uri="http://schemas.openxmlformats.org/package/2006/metadata/core-properties"/>
    <ds:schemaRef ds:uri="19ff9053-1dbb-4eee-a3cc-e646860da0d9"/>
    <ds:schemaRef ds:uri="http://purl.org/dc/dcmitype/"/>
    <ds:schemaRef ds:uri="http://schemas.microsoft.com/office/2006/metadata/properties"/>
    <ds:schemaRef ds:uri="http://schemas.microsoft.com/office/infopath/2007/PartnerControls"/>
    <ds:schemaRef ds:uri="026e14f6-2d7b-4241-b4e4-58469b75f3b3"/>
    <ds:schemaRef ds:uri="http://purl.org/dc/elements/1.1/"/>
  </ds:schemaRefs>
</ds:datastoreItem>
</file>

<file path=customXml/itemProps2.xml><?xml version="1.0" encoding="utf-8"?>
<ds:datastoreItem xmlns:ds="http://schemas.openxmlformats.org/officeDocument/2006/customXml" ds:itemID="{94056B41-0BA3-4C62-9137-D54070EEFE5C}"/>
</file>

<file path=customXml/itemProps3.xml><?xml version="1.0" encoding="utf-8"?>
<ds:datastoreItem xmlns:ds="http://schemas.openxmlformats.org/officeDocument/2006/customXml" ds:itemID="{C020BB74-0E27-476B-A543-AE52C4B552F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TM03457475[[fn=Frame]]</Template>
  <TotalTime>2163</TotalTime>
  <Words>1619</Words>
  <Application>Microsoft Office PowerPoint</Application>
  <PresentationFormat>Widescreen</PresentationFormat>
  <Paragraphs>167</Paragraphs>
  <Slides>29</Slides>
  <Notes>15</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29</vt:i4>
      </vt:variant>
    </vt:vector>
  </HeadingPairs>
  <TitlesOfParts>
    <vt:vector size="43" baseType="lpstr">
      <vt:lpstr>Arial</vt:lpstr>
      <vt:lpstr>Calibri</vt:lpstr>
      <vt:lpstr>Calibri Light</vt:lpstr>
      <vt:lpstr>Candara</vt:lpstr>
      <vt:lpstr>Constantia</vt:lpstr>
      <vt:lpstr>Corbel</vt:lpstr>
      <vt:lpstr>Gill Sans</vt:lpstr>
      <vt:lpstr>Helvetica Light</vt:lpstr>
      <vt:lpstr>Helvetica Neue Medium</vt:lpstr>
      <vt:lpstr>Raleway</vt:lpstr>
      <vt:lpstr>Segoe UI</vt:lpstr>
      <vt:lpstr>Office Theme</vt:lpstr>
      <vt:lpstr>Metropolitan</vt:lpstr>
      <vt:lpstr>FS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Praying the Rosary with the Diocese of Westminster</dc:title>
  <dc:creator>Elaine Arundell</dc:creator>
  <cp:lastModifiedBy>Elaine Arundell</cp:lastModifiedBy>
  <cp:revision>169</cp:revision>
  <dcterms:created xsi:type="dcterms:W3CDTF">2020-04-02T15:09:21Z</dcterms:created>
  <dcterms:modified xsi:type="dcterms:W3CDTF">2020-05-21T09:45:14Z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0x0101005782E0865361ED40A2B6303F66C283EB</vt:lpwstr>
  </property>
  <property fmtid="{D5CDD505-2E9C-101B-9397-08002B2CF9AE}" pid="3" name="xd_Signature">
    <vt:bool>false</vt:bool>
  </property>
  <property fmtid="{D5CDD505-2E9C-101B-9397-08002B2CF9AE}" pid="4" name="xd_ProgID">
    <vt:lpwstr/>
  </property>
  <property fmtid="{D5CDD505-2E9C-101B-9397-08002B2CF9AE}" pid="5" name="TemplateUrl">
    <vt:lpwstr/>
  </property>
  <property fmtid="{D5CDD505-2E9C-101B-9397-08002B2CF9AE}" pid="6" name="ComplianceAssetId">
    <vt:lpwstr/>
  </property>
</Properties>
</file>