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33"/>
  </p:notesMasterIdLst>
  <p:sldIdLst>
    <p:sldId id="303" r:id="rId5"/>
    <p:sldId id="256" r:id="rId6"/>
    <p:sldId id="277" r:id="rId7"/>
    <p:sldId id="291" r:id="rId8"/>
    <p:sldId id="278" r:id="rId9"/>
    <p:sldId id="292" r:id="rId10"/>
    <p:sldId id="279" r:id="rId11"/>
    <p:sldId id="293" r:id="rId12"/>
    <p:sldId id="302" r:id="rId13"/>
    <p:sldId id="280" r:id="rId14"/>
    <p:sldId id="281" r:id="rId15"/>
    <p:sldId id="294" r:id="rId16"/>
    <p:sldId id="282" r:id="rId17"/>
    <p:sldId id="295" r:id="rId18"/>
    <p:sldId id="283" r:id="rId19"/>
    <p:sldId id="296" r:id="rId20"/>
    <p:sldId id="284" r:id="rId21"/>
    <p:sldId id="297" r:id="rId22"/>
    <p:sldId id="285" r:id="rId23"/>
    <p:sldId id="301" r:id="rId24"/>
    <p:sldId id="286" r:id="rId25"/>
    <p:sldId id="298" r:id="rId26"/>
    <p:sldId id="287" r:id="rId27"/>
    <p:sldId id="300" r:id="rId28"/>
    <p:sldId id="288" r:id="rId29"/>
    <p:sldId id="299" r:id="rId30"/>
    <p:sldId id="289" r:id="rId31"/>
    <p:sldId id="304"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8" autoAdjust="0"/>
    <p:restoredTop sz="94660"/>
  </p:normalViewPr>
  <p:slideViewPr>
    <p:cSldViewPr snapToGrid="0">
      <p:cViewPr varScale="1">
        <p:scale>
          <a:sx n="73" d="100"/>
          <a:sy n="73" d="100"/>
        </p:scale>
        <p:origin x="50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354DB-1033-46CD-8473-206FFE4DC221}" type="datetimeFigureOut">
              <a:rPr lang="en-GB" smtClean="0"/>
              <a:t>11/10/2022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0BB0A-9914-4E0C-967F-F5C22C54D633}" type="slidenum">
              <a:rPr lang="en-GB" smtClean="0"/>
              <a:t>‹#›</a:t>
            </a:fld>
            <a:endParaRPr lang="en-GB"/>
          </a:p>
        </p:txBody>
      </p:sp>
    </p:spTree>
    <p:extLst>
      <p:ext uri="{BB962C8B-B14F-4D97-AF65-F5344CB8AC3E}">
        <p14:creationId xmlns:p14="http://schemas.microsoft.com/office/powerpoint/2010/main" val="292917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3</a:t>
            </a:fld>
            <a:endParaRPr lang="en-GB"/>
          </a:p>
        </p:txBody>
      </p:sp>
    </p:spTree>
    <p:extLst>
      <p:ext uri="{BB962C8B-B14F-4D97-AF65-F5344CB8AC3E}">
        <p14:creationId xmlns:p14="http://schemas.microsoft.com/office/powerpoint/2010/main" val="788491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12</a:t>
            </a:fld>
            <a:endParaRPr lang="en-GB"/>
          </a:p>
        </p:txBody>
      </p:sp>
    </p:spTree>
    <p:extLst>
      <p:ext uri="{BB962C8B-B14F-4D97-AF65-F5344CB8AC3E}">
        <p14:creationId xmlns:p14="http://schemas.microsoft.com/office/powerpoint/2010/main" val="1692997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13</a:t>
            </a:fld>
            <a:endParaRPr lang="en-GB"/>
          </a:p>
        </p:txBody>
      </p:sp>
    </p:spTree>
    <p:extLst>
      <p:ext uri="{BB962C8B-B14F-4D97-AF65-F5344CB8AC3E}">
        <p14:creationId xmlns:p14="http://schemas.microsoft.com/office/powerpoint/2010/main" val="4023700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14</a:t>
            </a:fld>
            <a:endParaRPr lang="en-GB"/>
          </a:p>
        </p:txBody>
      </p:sp>
    </p:spTree>
    <p:extLst>
      <p:ext uri="{BB962C8B-B14F-4D97-AF65-F5344CB8AC3E}">
        <p14:creationId xmlns:p14="http://schemas.microsoft.com/office/powerpoint/2010/main" val="268733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15</a:t>
            </a:fld>
            <a:endParaRPr lang="en-GB"/>
          </a:p>
        </p:txBody>
      </p:sp>
    </p:spTree>
    <p:extLst>
      <p:ext uri="{BB962C8B-B14F-4D97-AF65-F5344CB8AC3E}">
        <p14:creationId xmlns:p14="http://schemas.microsoft.com/office/powerpoint/2010/main" val="3802079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16</a:t>
            </a:fld>
            <a:endParaRPr lang="en-GB"/>
          </a:p>
        </p:txBody>
      </p:sp>
    </p:spTree>
    <p:extLst>
      <p:ext uri="{BB962C8B-B14F-4D97-AF65-F5344CB8AC3E}">
        <p14:creationId xmlns:p14="http://schemas.microsoft.com/office/powerpoint/2010/main" val="1290358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17</a:t>
            </a:fld>
            <a:endParaRPr lang="en-GB"/>
          </a:p>
        </p:txBody>
      </p:sp>
    </p:spTree>
    <p:extLst>
      <p:ext uri="{BB962C8B-B14F-4D97-AF65-F5344CB8AC3E}">
        <p14:creationId xmlns:p14="http://schemas.microsoft.com/office/powerpoint/2010/main" val="372647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18</a:t>
            </a:fld>
            <a:endParaRPr lang="en-GB"/>
          </a:p>
        </p:txBody>
      </p:sp>
    </p:spTree>
    <p:extLst>
      <p:ext uri="{BB962C8B-B14F-4D97-AF65-F5344CB8AC3E}">
        <p14:creationId xmlns:p14="http://schemas.microsoft.com/office/powerpoint/2010/main" val="1484523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19</a:t>
            </a:fld>
            <a:endParaRPr lang="en-GB"/>
          </a:p>
        </p:txBody>
      </p:sp>
    </p:spTree>
    <p:extLst>
      <p:ext uri="{BB962C8B-B14F-4D97-AF65-F5344CB8AC3E}">
        <p14:creationId xmlns:p14="http://schemas.microsoft.com/office/powerpoint/2010/main" val="3566370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20</a:t>
            </a:fld>
            <a:endParaRPr lang="en-GB"/>
          </a:p>
        </p:txBody>
      </p:sp>
    </p:spTree>
    <p:extLst>
      <p:ext uri="{BB962C8B-B14F-4D97-AF65-F5344CB8AC3E}">
        <p14:creationId xmlns:p14="http://schemas.microsoft.com/office/powerpoint/2010/main" val="399529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21</a:t>
            </a:fld>
            <a:endParaRPr lang="en-GB"/>
          </a:p>
        </p:txBody>
      </p:sp>
    </p:spTree>
    <p:extLst>
      <p:ext uri="{BB962C8B-B14F-4D97-AF65-F5344CB8AC3E}">
        <p14:creationId xmlns:p14="http://schemas.microsoft.com/office/powerpoint/2010/main" val="2742360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4</a:t>
            </a:fld>
            <a:endParaRPr lang="en-GB"/>
          </a:p>
        </p:txBody>
      </p:sp>
    </p:spTree>
    <p:extLst>
      <p:ext uri="{BB962C8B-B14F-4D97-AF65-F5344CB8AC3E}">
        <p14:creationId xmlns:p14="http://schemas.microsoft.com/office/powerpoint/2010/main" val="297242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22</a:t>
            </a:fld>
            <a:endParaRPr lang="en-GB"/>
          </a:p>
        </p:txBody>
      </p:sp>
    </p:spTree>
    <p:extLst>
      <p:ext uri="{BB962C8B-B14F-4D97-AF65-F5344CB8AC3E}">
        <p14:creationId xmlns:p14="http://schemas.microsoft.com/office/powerpoint/2010/main" val="396480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23</a:t>
            </a:fld>
            <a:endParaRPr lang="en-GB"/>
          </a:p>
        </p:txBody>
      </p:sp>
    </p:spTree>
    <p:extLst>
      <p:ext uri="{BB962C8B-B14F-4D97-AF65-F5344CB8AC3E}">
        <p14:creationId xmlns:p14="http://schemas.microsoft.com/office/powerpoint/2010/main" val="2200115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24</a:t>
            </a:fld>
            <a:endParaRPr lang="en-GB"/>
          </a:p>
        </p:txBody>
      </p:sp>
    </p:spTree>
    <p:extLst>
      <p:ext uri="{BB962C8B-B14F-4D97-AF65-F5344CB8AC3E}">
        <p14:creationId xmlns:p14="http://schemas.microsoft.com/office/powerpoint/2010/main" val="3163118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25</a:t>
            </a:fld>
            <a:endParaRPr lang="en-GB"/>
          </a:p>
        </p:txBody>
      </p:sp>
    </p:spTree>
    <p:extLst>
      <p:ext uri="{BB962C8B-B14F-4D97-AF65-F5344CB8AC3E}">
        <p14:creationId xmlns:p14="http://schemas.microsoft.com/office/powerpoint/2010/main" val="1383841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26</a:t>
            </a:fld>
            <a:endParaRPr lang="en-GB"/>
          </a:p>
        </p:txBody>
      </p:sp>
    </p:spTree>
    <p:extLst>
      <p:ext uri="{BB962C8B-B14F-4D97-AF65-F5344CB8AC3E}">
        <p14:creationId xmlns:p14="http://schemas.microsoft.com/office/powerpoint/2010/main" val="179909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27</a:t>
            </a:fld>
            <a:endParaRPr lang="en-GB"/>
          </a:p>
        </p:txBody>
      </p:sp>
    </p:spTree>
    <p:extLst>
      <p:ext uri="{BB962C8B-B14F-4D97-AF65-F5344CB8AC3E}">
        <p14:creationId xmlns:p14="http://schemas.microsoft.com/office/powerpoint/2010/main" val="3116913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5</a:t>
            </a:fld>
            <a:endParaRPr lang="en-GB"/>
          </a:p>
        </p:txBody>
      </p:sp>
    </p:spTree>
    <p:extLst>
      <p:ext uri="{BB962C8B-B14F-4D97-AF65-F5344CB8AC3E}">
        <p14:creationId xmlns:p14="http://schemas.microsoft.com/office/powerpoint/2010/main" val="3970575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6</a:t>
            </a:fld>
            <a:endParaRPr lang="en-GB"/>
          </a:p>
        </p:txBody>
      </p:sp>
    </p:spTree>
    <p:extLst>
      <p:ext uri="{BB962C8B-B14F-4D97-AF65-F5344CB8AC3E}">
        <p14:creationId xmlns:p14="http://schemas.microsoft.com/office/powerpoint/2010/main" val="1807894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7</a:t>
            </a:fld>
            <a:endParaRPr lang="en-GB"/>
          </a:p>
        </p:txBody>
      </p:sp>
    </p:spTree>
    <p:extLst>
      <p:ext uri="{BB962C8B-B14F-4D97-AF65-F5344CB8AC3E}">
        <p14:creationId xmlns:p14="http://schemas.microsoft.com/office/powerpoint/2010/main" val="4181069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8</a:t>
            </a:fld>
            <a:endParaRPr lang="en-GB"/>
          </a:p>
        </p:txBody>
      </p:sp>
    </p:spTree>
    <p:extLst>
      <p:ext uri="{BB962C8B-B14F-4D97-AF65-F5344CB8AC3E}">
        <p14:creationId xmlns:p14="http://schemas.microsoft.com/office/powerpoint/2010/main" val="4292285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9</a:t>
            </a:fld>
            <a:endParaRPr lang="en-GB"/>
          </a:p>
        </p:txBody>
      </p:sp>
    </p:spTree>
    <p:extLst>
      <p:ext uri="{BB962C8B-B14F-4D97-AF65-F5344CB8AC3E}">
        <p14:creationId xmlns:p14="http://schemas.microsoft.com/office/powerpoint/2010/main" val="1866554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10</a:t>
            </a:fld>
            <a:endParaRPr lang="en-GB"/>
          </a:p>
        </p:txBody>
      </p:sp>
    </p:spTree>
    <p:extLst>
      <p:ext uri="{BB962C8B-B14F-4D97-AF65-F5344CB8AC3E}">
        <p14:creationId xmlns:p14="http://schemas.microsoft.com/office/powerpoint/2010/main" val="2861257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11</a:t>
            </a:fld>
            <a:endParaRPr lang="en-GB"/>
          </a:p>
        </p:txBody>
      </p:sp>
    </p:spTree>
    <p:extLst>
      <p:ext uri="{BB962C8B-B14F-4D97-AF65-F5344CB8AC3E}">
        <p14:creationId xmlns:p14="http://schemas.microsoft.com/office/powerpoint/2010/main" val="2542817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10/11/2022</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10/11/2022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archive.org/" TargetMode="External"/><Relationship Id="rId5" Type="http://schemas.openxmlformats.org/officeDocument/2006/relationships/hyperlink" Target="https://radiantlight.org.uk/"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2001" cy="6874933"/>
          </a:xfrm>
          <a:prstGeom prst="rect">
            <a:avLst/>
          </a:prstGeom>
        </p:spPr>
      </p:pic>
      <p:sp>
        <p:nvSpPr>
          <p:cNvPr id="3" name="Rectangle 2"/>
          <p:cNvSpPr/>
          <p:nvPr/>
        </p:nvSpPr>
        <p:spPr>
          <a:xfrm>
            <a:off x="897653" y="585043"/>
            <a:ext cx="10396694" cy="5078313"/>
          </a:xfrm>
          <a:prstGeom prst="rect">
            <a:avLst/>
          </a:prstGeom>
          <a:noFill/>
        </p:spPr>
        <p:txBody>
          <a:bodyPr wrap="square" lIns="91440" tIns="45720" rIns="91440" bIns="45720">
            <a:spAutoFit/>
          </a:bodyPr>
          <a:lstStyle/>
          <a:p>
            <a:pPr algn="ctr"/>
            <a:r>
              <a:rPr lang="en-US" sz="5400" b="0" cap="none" spc="0" dirty="0" smtClean="0">
                <a:ln w="0">
                  <a:solidFill>
                    <a:srgbClr val="FFFF00"/>
                  </a:solidFill>
                </a:ln>
                <a:solidFill>
                  <a:srgbClr val="FF0000"/>
                </a:solidFill>
                <a:effectLst>
                  <a:outerShdw blurRad="38100" dist="25400" dir="5400000" algn="ctr" rotWithShape="0">
                    <a:srgbClr val="6E747A">
                      <a:alpha val="43000"/>
                    </a:srgbClr>
                  </a:outerShdw>
                </a:effectLst>
              </a:rPr>
              <a:t>Diocese of Westminster</a:t>
            </a:r>
          </a:p>
          <a:p>
            <a:pPr algn="ctr"/>
            <a:r>
              <a:rPr lang="en-US" sz="5400" dirty="0" smtClean="0">
                <a:ln w="0">
                  <a:solidFill>
                    <a:srgbClr val="FFFF00"/>
                  </a:solidFill>
                </a:ln>
                <a:solidFill>
                  <a:srgbClr val="FF0000"/>
                </a:solidFill>
                <a:effectLst>
                  <a:outerShdw blurRad="38100" dist="25400" dir="5400000" algn="ctr" rotWithShape="0">
                    <a:srgbClr val="6E747A">
                      <a:alpha val="43000"/>
                    </a:srgbClr>
                  </a:outerShdw>
                </a:effectLst>
              </a:rPr>
              <a:t>Education Service</a:t>
            </a:r>
          </a:p>
          <a:p>
            <a:pPr algn="ctr"/>
            <a:r>
              <a:rPr lang="en-US" sz="5400" b="0" cap="none" spc="0" dirty="0" smtClean="0">
                <a:ln w="0">
                  <a:solidFill>
                    <a:srgbClr val="FFFF00"/>
                  </a:solidFill>
                </a:ln>
                <a:solidFill>
                  <a:srgbClr val="FF0000"/>
                </a:solidFill>
                <a:effectLst>
                  <a:outerShdw blurRad="38100" dist="25400" dir="5400000" algn="ctr" rotWithShape="0">
                    <a:srgbClr val="6E747A">
                      <a:alpha val="43000"/>
                    </a:srgbClr>
                  </a:outerShdw>
                </a:effectLst>
              </a:rPr>
              <a:t>Our Live Event</a:t>
            </a:r>
          </a:p>
          <a:p>
            <a:pPr algn="ctr"/>
            <a:r>
              <a:rPr lang="en-US" sz="5400" dirty="0" smtClean="0">
                <a:ln w="0">
                  <a:solidFill>
                    <a:srgbClr val="FFFF00"/>
                  </a:solidFill>
                </a:ln>
                <a:solidFill>
                  <a:srgbClr val="FF0000"/>
                </a:solidFill>
                <a:effectLst>
                  <a:outerShdw blurRad="38100" dist="25400" dir="5400000" algn="ctr" rotWithShape="0">
                    <a:srgbClr val="6E747A">
                      <a:alpha val="43000"/>
                    </a:srgbClr>
                  </a:outerShdw>
                </a:effectLst>
              </a:rPr>
              <a:t>Praying the Rosary – The Crucifixion</a:t>
            </a:r>
          </a:p>
          <a:p>
            <a:pPr algn="ctr"/>
            <a:r>
              <a:rPr lang="en-US" sz="5400" dirty="0" smtClean="0">
                <a:ln w="0">
                  <a:solidFill>
                    <a:srgbClr val="FFFF00"/>
                  </a:solidFill>
                </a:ln>
                <a:solidFill>
                  <a:srgbClr val="FF0000"/>
                </a:solidFill>
                <a:effectLst>
                  <a:outerShdw blurRad="38100" dist="25400" dir="5400000" algn="ctr" rotWithShape="0">
                    <a:srgbClr val="6E747A">
                      <a:alpha val="43000"/>
                    </a:srgbClr>
                  </a:outerShdw>
                </a:effectLst>
              </a:rPr>
              <a:t>Good Friday - 2020</a:t>
            </a:r>
          </a:p>
          <a:p>
            <a:pPr algn="ctr"/>
            <a:r>
              <a:rPr lang="en-US" sz="5400" b="0" cap="none" spc="0" dirty="0" smtClean="0">
                <a:ln w="0">
                  <a:solidFill>
                    <a:srgbClr val="FFFF00"/>
                  </a:solidFill>
                </a:ln>
                <a:solidFill>
                  <a:srgbClr val="FF0000"/>
                </a:solidFill>
                <a:effectLst>
                  <a:outerShdw blurRad="38100" dist="25400" dir="5400000" algn="ctr" rotWithShape="0">
                    <a:srgbClr val="6E747A">
                      <a:alpha val="43000"/>
                    </a:srgbClr>
                  </a:outerShdw>
                </a:effectLst>
              </a:rPr>
              <a:t>will begin shortly</a:t>
            </a:r>
            <a:endParaRPr lang="en-US" sz="5400" b="0" cap="none" spc="0" dirty="0">
              <a:ln w="0">
                <a:solidFill>
                  <a:srgbClr val="FFFF00"/>
                </a:solidFill>
              </a:ln>
              <a:solidFill>
                <a:srgbClr val="FF0000"/>
              </a:solidFill>
              <a:effectLst>
                <a:outerShdw blurRad="38100" dist="25400" dir="5400000" algn="ctr" rotWithShape="0">
                  <a:srgbClr val="6E747A">
                    <a:alpha val="43000"/>
                  </a:srgbClr>
                </a:outerShdw>
              </a:effectLst>
            </a:endParaRPr>
          </a:p>
        </p:txBody>
      </p:sp>
      <p:pic>
        <p:nvPicPr>
          <p:cNvPr id="5" name="mus_town_day_02 - Past to Prese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pic>
        <p:nvPicPr>
          <p:cNvPr id="6" name="Picture 5">
            <a:extLst>
              <a:ext uri="{FF2B5EF4-FFF2-40B4-BE49-F238E27FC236}">
                <a16:creationId xmlns:a16="http://schemas.microsoft.com/office/drawing/2014/main" id="{353CDDB2-21DB-49A0-A2B2-BB6940F0CF0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97653" y="585043"/>
            <a:ext cx="927482" cy="1604744"/>
          </a:xfrm>
          <a:prstGeom prst="rect">
            <a:avLst/>
          </a:prstGeom>
        </p:spPr>
      </p:pic>
    </p:spTree>
    <p:extLst>
      <p:ext uri="{BB962C8B-B14F-4D97-AF65-F5344CB8AC3E}">
        <p14:creationId xmlns:p14="http://schemas.microsoft.com/office/powerpoint/2010/main" val="144956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0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DBBEC96-54D1-4A59-B533-0C98581BF64D}"/>
              </a:ext>
            </a:extLst>
          </p:cNvPr>
          <p:cNvCxnSpPr/>
          <p:nvPr/>
        </p:nvCxnSpPr>
        <p:spPr>
          <a:xfrm>
            <a:off x="6397181"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266" name="Picture 2" descr="https://radiantlight.org.uk/assets/GalleryImagesResampled/T-00107B-OL.jpg">
            <a:extLst>
              <a:ext uri="{FF2B5EF4-FFF2-40B4-BE49-F238E27FC236}">
                <a16:creationId xmlns:a16="http://schemas.microsoft.com/office/drawing/2014/main" id="{98B85D2D-DEE1-49E6-B9EE-5379AFDC58C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23025" y="0"/>
            <a:ext cx="5768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F171AF-D9B7-4CC8-8013-869D6744705A}"/>
              </a:ext>
            </a:extLst>
          </p:cNvPr>
          <p:cNvSpPr txBox="1"/>
          <p:nvPr/>
        </p:nvSpPr>
        <p:spPr>
          <a:xfrm>
            <a:off x="151369" y="117693"/>
            <a:ext cx="6046231" cy="6432530"/>
          </a:xfrm>
          <a:prstGeom prst="rect">
            <a:avLst/>
          </a:prstGeom>
          <a:noFill/>
        </p:spPr>
        <p:txBody>
          <a:bodyPr wrap="square" rtlCol="0">
            <a:spAutoFit/>
          </a:bodyPr>
          <a:lstStyle/>
          <a:p>
            <a:pPr lvl="0"/>
            <a:r>
              <a:rPr lang="en-GB" sz="3600" dirty="0">
                <a:solidFill>
                  <a:srgbClr val="0070C0"/>
                </a:solidFill>
                <a:latin typeface="Candara" panose="020E0502030303020204" pitchFamily="34" charset="0"/>
              </a:rPr>
              <a:t>Hail Mary, </a:t>
            </a:r>
            <a:br>
              <a:rPr lang="en-GB" sz="3600" dirty="0">
                <a:solidFill>
                  <a:srgbClr val="0070C0"/>
                </a:solidFill>
                <a:latin typeface="Candara" panose="020E0502030303020204" pitchFamily="34" charset="0"/>
              </a:rPr>
            </a:br>
            <a:r>
              <a:rPr lang="en-GB" sz="3600" dirty="0">
                <a:solidFill>
                  <a:srgbClr val="0070C0"/>
                </a:solidFill>
                <a:latin typeface="Candara" panose="020E0502030303020204" pitchFamily="34" charset="0"/>
              </a:rPr>
              <a:t>Full of Grace</a:t>
            </a:r>
          </a:p>
          <a:p>
            <a:pPr lvl="0"/>
            <a:r>
              <a:rPr lang="en-GB" sz="3600" dirty="0">
                <a:solidFill>
                  <a:srgbClr val="0070C0"/>
                </a:solidFill>
                <a:latin typeface="Candara" panose="020E0502030303020204" pitchFamily="34" charset="0"/>
              </a:rPr>
              <a:t>The Lord is with thee</a:t>
            </a:r>
          </a:p>
          <a:p>
            <a:pPr lvl="0"/>
            <a:r>
              <a:rPr lang="en-GB" sz="3600" dirty="0">
                <a:solidFill>
                  <a:srgbClr val="0070C0"/>
                </a:solidFill>
                <a:latin typeface="Candara" panose="020E0502030303020204" pitchFamily="34" charset="0"/>
              </a:rPr>
              <a:t>Blessed art thou amongst women</a:t>
            </a:r>
          </a:p>
          <a:p>
            <a:pPr lvl="0"/>
            <a:r>
              <a:rPr lang="en-GB" sz="3600" dirty="0">
                <a:solidFill>
                  <a:srgbClr val="0070C0"/>
                </a:solidFill>
                <a:latin typeface="Candara" panose="020E0502030303020204" pitchFamily="34" charset="0"/>
              </a:rPr>
              <a:t>And blessed is the fruit </a:t>
            </a:r>
            <a:r>
              <a:rPr lang="en-GB" sz="3600" dirty="0" smtClean="0">
                <a:solidFill>
                  <a:srgbClr val="0070C0"/>
                </a:solidFill>
                <a:latin typeface="Candara" panose="020E0502030303020204" pitchFamily="34" charset="0"/>
              </a:rPr>
              <a:t>of </a:t>
            </a:r>
            <a:r>
              <a:rPr lang="en-GB" sz="3600" dirty="0">
                <a:solidFill>
                  <a:srgbClr val="0070C0"/>
                </a:solidFill>
                <a:latin typeface="Candara" panose="020E0502030303020204" pitchFamily="34" charset="0"/>
              </a:rPr>
              <a:t>thy womb, Jesus,</a:t>
            </a:r>
          </a:p>
          <a:p>
            <a:pPr lvl="0"/>
            <a:r>
              <a:rPr lang="en-GB" sz="3600" dirty="0">
                <a:solidFill>
                  <a:srgbClr val="0070C0"/>
                </a:solidFill>
                <a:latin typeface="Candara" panose="020E0502030303020204" pitchFamily="34" charset="0"/>
              </a:rPr>
              <a:t>Holy Mary, Mother of </a:t>
            </a:r>
            <a:r>
              <a:rPr lang="en-GB" sz="3600" dirty="0" smtClean="0">
                <a:solidFill>
                  <a:srgbClr val="0070C0"/>
                </a:solidFill>
                <a:latin typeface="Candara" panose="020E0502030303020204" pitchFamily="34" charset="0"/>
              </a:rPr>
              <a:t>God, pray </a:t>
            </a:r>
            <a:r>
              <a:rPr lang="en-GB" sz="3600" dirty="0">
                <a:solidFill>
                  <a:srgbClr val="0070C0"/>
                </a:solidFill>
                <a:latin typeface="Candara" panose="020E0502030303020204" pitchFamily="34" charset="0"/>
              </a:rPr>
              <a:t>for us </a:t>
            </a:r>
            <a:r>
              <a:rPr lang="en-GB" sz="3600" dirty="0" smtClean="0">
                <a:solidFill>
                  <a:srgbClr val="0070C0"/>
                </a:solidFill>
                <a:latin typeface="Candara" panose="020E0502030303020204" pitchFamily="34" charset="0"/>
              </a:rPr>
              <a:t>sinners now </a:t>
            </a:r>
            <a:r>
              <a:rPr lang="en-GB" sz="3600" dirty="0">
                <a:solidFill>
                  <a:srgbClr val="0070C0"/>
                </a:solidFill>
                <a:latin typeface="Candara" panose="020E0502030303020204" pitchFamily="34" charset="0"/>
              </a:rPr>
              <a:t>and at the </a:t>
            </a:r>
            <a:r>
              <a:rPr lang="en-GB" sz="3600" dirty="0" smtClean="0">
                <a:solidFill>
                  <a:srgbClr val="0070C0"/>
                </a:solidFill>
                <a:latin typeface="Candara" panose="020E0502030303020204" pitchFamily="34" charset="0"/>
              </a:rPr>
              <a:t>hour of </a:t>
            </a:r>
            <a:r>
              <a:rPr lang="en-GB" sz="3600" dirty="0">
                <a:solidFill>
                  <a:srgbClr val="0070C0"/>
                </a:solidFill>
                <a:latin typeface="Candara" panose="020E0502030303020204" pitchFamily="34" charset="0"/>
              </a:rPr>
              <a:t>our death</a:t>
            </a:r>
            <a:r>
              <a:rPr lang="en-GB" sz="3600" dirty="0" smtClean="0">
                <a:solidFill>
                  <a:srgbClr val="0070C0"/>
                </a:solidFill>
                <a:latin typeface="Candara" panose="020E0502030303020204" pitchFamily="34" charset="0"/>
              </a:rPr>
              <a:t>.</a:t>
            </a:r>
          </a:p>
          <a:p>
            <a:pPr lvl="0"/>
            <a:endParaRPr lang="en-GB" sz="800" dirty="0">
              <a:solidFill>
                <a:srgbClr val="0070C0"/>
              </a:solidFill>
              <a:latin typeface="Candara" panose="020E0502030303020204" pitchFamily="34" charset="0"/>
            </a:endParaRPr>
          </a:p>
          <a:p>
            <a:pPr lvl="0"/>
            <a:r>
              <a:rPr lang="en-GB" sz="3600" dirty="0">
                <a:solidFill>
                  <a:srgbClr val="0070C0"/>
                </a:solidFill>
                <a:latin typeface="Candara" panose="020E0502030303020204" pitchFamily="34" charset="0"/>
              </a:rPr>
              <a:t>Amen.</a:t>
            </a:r>
            <a:endParaRPr lang="en-GB" sz="2000" dirty="0">
              <a:solidFill>
                <a:srgbClr val="0070C0"/>
              </a:solidFill>
            </a:endParaRPr>
          </a:p>
        </p:txBody>
      </p:sp>
    </p:spTree>
    <p:extLst>
      <p:ext uri="{BB962C8B-B14F-4D97-AF65-F5344CB8AC3E}">
        <p14:creationId xmlns:p14="http://schemas.microsoft.com/office/powerpoint/2010/main" val="3973322879"/>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256988" y="103715"/>
            <a:ext cx="5844249" cy="7509748"/>
          </a:xfrm>
          <a:prstGeom prst="rect">
            <a:avLst/>
          </a:prstGeom>
          <a:noFill/>
        </p:spPr>
        <p:txBody>
          <a:bodyPr wrap="square" rtlCol="0">
            <a:spAutoFit/>
          </a:bodyPr>
          <a:lstStyle/>
          <a:p>
            <a:r>
              <a:rPr lang="en-GB" sz="3600" dirty="0">
                <a:latin typeface="Candara" panose="020E0502030303020204" pitchFamily="34" charset="0"/>
              </a:rPr>
              <a:t>4.</a:t>
            </a:r>
            <a:r>
              <a:rPr lang="en-GB" sz="2000" dirty="0"/>
              <a:t>  </a:t>
            </a:r>
            <a:r>
              <a:rPr lang="en-GB" sz="3600" dirty="0">
                <a:solidFill>
                  <a:srgbClr val="FF0000"/>
                </a:solidFill>
                <a:latin typeface="Candara" panose="020E0502030303020204" pitchFamily="34" charset="0"/>
              </a:rPr>
              <a:t>Jesus was crucified between two criminals, one on his right and one on his left. He said ‘Father, forgive them’.</a:t>
            </a:r>
          </a:p>
          <a:p>
            <a:endParaRPr lang="en-GB" sz="3600" dirty="0">
              <a:latin typeface="Candara" panose="020E0502030303020204" pitchFamily="34" charset="0"/>
            </a:endParaRPr>
          </a:p>
          <a:p>
            <a:r>
              <a:rPr lang="en-GB" sz="3600" dirty="0">
                <a:latin typeface="Candara" panose="020E0502030303020204" pitchFamily="34" charset="0"/>
              </a:rPr>
              <a:t>We pray for those in need of forgiveness: those in prisons, those who are dying and for each one of us, that we will be truly penitent and willing to change for the better.</a:t>
            </a:r>
          </a:p>
          <a:p>
            <a:pPr lvl="0"/>
            <a:endParaRPr lang="en-GB" sz="3200" dirty="0">
              <a:latin typeface="Candara" panose="020E0502030303020204" pitchFamily="34" charset="0"/>
            </a:endParaRPr>
          </a:p>
          <a:p>
            <a:endParaRPr lang="en-GB" dirty="0"/>
          </a:p>
        </p:txBody>
      </p:sp>
      <p:cxnSp>
        <p:nvCxnSpPr>
          <p:cNvPr id="6" name="Straight Connector 5">
            <a:extLst>
              <a:ext uri="{FF2B5EF4-FFF2-40B4-BE49-F238E27FC236}">
                <a16:creationId xmlns:a16="http://schemas.microsoft.com/office/drawing/2014/main" id="{8CD24B66-E219-452C-8D40-328F20B00CD9}"/>
              </a:ext>
            </a:extLst>
          </p:cNvPr>
          <p:cNvCxnSpPr/>
          <p:nvPr/>
        </p:nvCxnSpPr>
        <p:spPr>
          <a:xfrm>
            <a:off x="6435921"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https://radiantlight.org.uk/assets/GalleryImagesResampled/T-00385-OL.jpg">
            <a:extLst>
              <a:ext uri="{FF2B5EF4-FFF2-40B4-BE49-F238E27FC236}">
                <a16:creationId xmlns:a16="http://schemas.microsoft.com/office/drawing/2014/main" id="{9CFE452A-D9E3-45C9-9535-C5E5FA4DC53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54775" y="0"/>
            <a:ext cx="5737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178711"/>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CD24B66-E219-452C-8D40-328F20B00CD9}"/>
              </a:ext>
            </a:extLst>
          </p:cNvPr>
          <p:cNvCxnSpPr/>
          <p:nvPr/>
        </p:nvCxnSpPr>
        <p:spPr>
          <a:xfrm>
            <a:off x="6435921"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https://radiantlight.org.uk/assets/GalleryImagesResampled/T-00385-OL.jpg">
            <a:extLst>
              <a:ext uri="{FF2B5EF4-FFF2-40B4-BE49-F238E27FC236}">
                <a16:creationId xmlns:a16="http://schemas.microsoft.com/office/drawing/2014/main" id="{9CFE452A-D9E3-45C9-9535-C5E5FA4DC53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54775" y="0"/>
            <a:ext cx="5737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4F171AF-D9B7-4CC8-8013-869D6744705A}"/>
              </a:ext>
            </a:extLst>
          </p:cNvPr>
          <p:cNvSpPr txBox="1"/>
          <p:nvPr/>
        </p:nvSpPr>
        <p:spPr>
          <a:xfrm>
            <a:off x="151369" y="117693"/>
            <a:ext cx="6046231" cy="6432530"/>
          </a:xfrm>
          <a:prstGeom prst="rect">
            <a:avLst/>
          </a:prstGeom>
          <a:noFill/>
        </p:spPr>
        <p:txBody>
          <a:bodyPr wrap="square" rtlCol="0">
            <a:spAutoFit/>
          </a:bodyPr>
          <a:lstStyle/>
          <a:p>
            <a:pPr lvl="0"/>
            <a:r>
              <a:rPr lang="en-GB" sz="3600" dirty="0">
                <a:solidFill>
                  <a:srgbClr val="0070C0"/>
                </a:solidFill>
                <a:latin typeface="Candara" panose="020E0502030303020204" pitchFamily="34" charset="0"/>
              </a:rPr>
              <a:t>Hail Mary, </a:t>
            </a:r>
            <a:br>
              <a:rPr lang="en-GB" sz="3600" dirty="0">
                <a:solidFill>
                  <a:srgbClr val="0070C0"/>
                </a:solidFill>
                <a:latin typeface="Candara" panose="020E0502030303020204" pitchFamily="34" charset="0"/>
              </a:rPr>
            </a:br>
            <a:r>
              <a:rPr lang="en-GB" sz="3600" dirty="0">
                <a:solidFill>
                  <a:srgbClr val="0070C0"/>
                </a:solidFill>
                <a:latin typeface="Candara" panose="020E0502030303020204" pitchFamily="34" charset="0"/>
              </a:rPr>
              <a:t>Full of Grace</a:t>
            </a:r>
          </a:p>
          <a:p>
            <a:pPr lvl="0"/>
            <a:r>
              <a:rPr lang="en-GB" sz="3600" dirty="0">
                <a:solidFill>
                  <a:srgbClr val="0070C0"/>
                </a:solidFill>
                <a:latin typeface="Candara" panose="020E0502030303020204" pitchFamily="34" charset="0"/>
              </a:rPr>
              <a:t>The Lord is with thee</a:t>
            </a:r>
          </a:p>
          <a:p>
            <a:pPr lvl="0"/>
            <a:r>
              <a:rPr lang="en-GB" sz="3600" dirty="0">
                <a:solidFill>
                  <a:srgbClr val="0070C0"/>
                </a:solidFill>
                <a:latin typeface="Candara" panose="020E0502030303020204" pitchFamily="34" charset="0"/>
              </a:rPr>
              <a:t>Blessed art thou amongst women</a:t>
            </a:r>
          </a:p>
          <a:p>
            <a:pPr lvl="0"/>
            <a:r>
              <a:rPr lang="en-GB" sz="3600" dirty="0">
                <a:solidFill>
                  <a:srgbClr val="0070C0"/>
                </a:solidFill>
                <a:latin typeface="Candara" panose="020E0502030303020204" pitchFamily="34" charset="0"/>
              </a:rPr>
              <a:t>And blessed is the fruit </a:t>
            </a:r>
            <a:r>
              <a:rPr lang="en-GB" sz="3600" dirty="0" smtClean="0">
                <a:solidFill>
                  <a:srgbClr val="0070C0"/>
                </a:solidFill>
                <a:latin typeface="Candara" panose="020E0502030303020204" pitchFamily="34" charset="0"/>
              </a:rPr>
              <a:t>of </a:t>
            </a:r>
            <a:r>
              <a:rPr lang="en-GB" sz="3600" dirty="0">
                <a:solidFill>
                  <a:srgbClr val="0070C0"/>
                </a:solidFill>
                <a:latin typeface="Candara" panose="020E0502030303020204" pitchFamily="34" charset="0"/>
              </a:rPr>
              <a:t>thy womb, Jesus,</a:t>
            </a:r>
          </a:p>
          <a:p>
            <a:pPr lvl="0"/>
            <a:r>
              <a:rPr lang="en-GB" sz="3600" dirty="0">
                <a:solidFill>
                  <a:srgbClr val="0070C0"/>
                </a:solidFill>
                <a:latin typeface="Candara" panose="020E0502030303020204" pitchFamily="34" charset="0"/>
              </a:rPr>
              <a:t>Holy Mary, Mother of </a:t>
            </a:r>
            <a:r>
              <a:rPr lang="en-GB" sz="3600" dirty="0" smtClean="0">
                <a:solidFill>
                  <a:srgbClr val="0070C0"/>
                </a:solidFill>
                <a:latin typeface="Candara" panose="020E0502030303020204" pitchFamily="34" charset="0"/>
              </a:rPr>
              <a:t>God, pray </a:t>
            </a:r>
            <a:r>
              <a:rPr lang="en-GB" sz="3600" dirty="0">
                <a:solidFill>
                  <a:srgbClr val="0070C0"/>
                </a:solidFill>
                <a:latin typeface="Candara" panose="020E0502030303020204" pitchFamily="34" charset="0"/>
              </a:rPr>
              <a:t>for us </a:t>
            </a:r>
            <a:r>
              <a:rPr lang="en-GB" sz="3600" dirty="0" smtClean="0">
                <a:solidFill>
                  <a:srgbClr val="0070C0"/>
                </a:solidFill>
                <a:latin typeface="Candara" panose="020E0502030303020204" pitchFamily="34" charset="0"/>
              </a:rPr>
              <a:t>sinners now </a:t>
            </a:r>
            <a:r>
              <a:rPr lang="en-GB" sz="3600" dirty="0">
                <a:solidFill>
                  <a:srgbClr val="0070C0"/>
                </a:solidFill>
                <a:latin typeface="Candara" panose="020E0502030303020204" pitchFamily="34" charset="0"/>
              </a:rPr>
              <a:t>and at the </a:t>
            </a:r>
            <a:r>
              <a:rPr lang="en-GB" sz="3600" dirty="0" smtClean="0">
                <a:solidFill>
                  <a:srgbClr val="0070C0"/>
                </a:solidFill>
                <a:latin typeface="Candara" panose="020E0502030303020204" pitchFamily="34" charset="0"/>
              </a:rPr>
              <a:t>hour of </a:t>
            </a:r>
            <a:r>
              <a:rPr lang="en-GB" sz="3600" dirty="0">
                <a:solidFill>
                  <a:srgbClr val="0070C0"/>
                </a:solidFill>
                <a:latin typeface="Candara" panose="020E0502030303020204" pitchFamily="34" charset="0"/>
              </a:rPr>
              <a:t>our death</a:t>
            </a:r>
            <a:r>
              <a:rPr lang="en-GB" sz="3600" dirty="0" smtClean="0">
                <a:solidFill>
                  <a:srgbClr val="0070C0"/>
                </a:solidFill>
                <a:latin typeface="Candara" panose="020E0502030303020204" pitchFamily="34" charset="0"/>
              </a:rPr>
              <a:t>.</a:t>
            </a:r>
          </a:p>
          <a:p>
            <a:pPr lvl="0"/>
            <a:endParaRPr lang="en-GB" sz="800" dirty="0">
              <a:solidFill>
                <a:srgbClr val="0070C0"/>
              </a:solidFill>
              <a:latin typeface="Candara" panose="020E0502030303020204" pitchFamily="34" charset="0"/>
            </a:endParaRPr>
          </a:p>
          <a:p>
            <a:pPr lvl="0"/>
            <a:r>
              <a:rPr lang="en-GB" sz="3600" dirty="0">
                <a:solidFill>
                  <a:srgbClr val="0070C0"/>
                </a:solidFill>
                <a:latin typeface="Candara" panose="020E0502030303020204" pitchFamily="34" charset="0"/>
              </a:rPr>
              <a:t>Amen.</a:t>
            </a:r>
            <a:endParaRPr lang="en-GB" sz="2000" dirty="0">
              <a:solidFill>
                <a:srgbClr val="0070C0"/>
              </a:solidFill>
            </a:endParaRPr>
          </a:p>
        </p:txBody>
      </p:sp>
    </p:spTree>
    <p:extLst>
      <p:ext uri="{BB962C8B-B14F-4D97-AF65-F5344CB8AC3E}">
        <p14:creationId xmlns:p14="http://schemas.microsoft.com/office/powerpoint/2010/main" val="98254196"/>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240054" y="199878"/>
            <a:ext cx="6532070" cy="6432530"/>
          </a:xfrm>
          <a:prstGeom prst="rect">
            <a:avLst/>
          </a:prstGeom>
          <a:noFill/>
        </p:spPr>
        <p:txBody>
          <a:bodyPr wrap="square" rtlCol="0">
            <a:spAutoFit/>
          </a:bodyPr>
          <a:lstStyle/>
          <a:p>
            <a:r>
              <a:rPr lang="en-GB" sz="3600" dirty="0">
                <a:latin typeface="Candara" panose="020E0502030303020204" pitchFamily="34" charset="0"/>
              </a:rPr>
              <a:t>5.  </a:t>
            </a:r>
            <a:r>
              <a:rPr lang="en-GB" sz="3600" dirty="0">
                <a:solidFill>
                  <a:srgbClr val="FF0000"/>
                </a:solidFill>
                <a:latin typeface="Candara" panose="020E0502030303020204" pitchFamily="34" charset="0"/>
              </a:rPr>
              <a:t>The people stood watching, and the rulers even sneered at him.</a:t>
            </a:r>
          </a:p>
          <a:p>
            <a:endParaRPr lang="en-GB" sz="1600" dirty="0">
              <a:latin typeface="Candara" panose="020E0502030303020204" pitchFamily="34" charset="0"/>
            </a:endParaRPr>
          </a:p>
          <a:p>
            <a:r>
              <a:rPr lang="en-GB" sz="3600" dirty="0">
                <a:latin typeface="Candara" panose="020E0502030303020204" pitchFamily="34" charset="0"/>
              </a:rPr>
              <a:t>We pray for all of those who don’t just stand watching but who help in any way they can: emergency services,  transport workers, retail staff and volunteers, that they will be sustained in terms of energy, health and faith.</a:t>
            </a:r>
            <a:endParaRPr lang="en-GB" sz="2000" dirty="0"/>
          </a:p>
        </p:txBody>
      </p:sp>
      <p:cxnSp>
        <p:nvCxnSpPr>
          <p:cNvPr id="6" name="Straight Connector 5">
            <a:extLst>
              <a:ext uri="{FF2B5EF4-FFF2-40B4-BE49-F238E27FC236}">
                <a16:creationId xmlns:a16="http://schemas.microsoft.com/office/drawing/2014/main" id="{4044EF77-4484-4E4E-9DAE-35948DC1B0D1}"/>
              </a:ext>
            </a:extLst>
          </p:cNvPr>
          <p:cNvCxnSpPr/>
          <p:nvPr/>
        </p:nvCxnSpPr>
        <p:spPr>
          <a:xfrm>
            <a:off x="7241720"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9218" name="Picture 2" descr="https://radiantlight.org.uk/assets/GalleryImagesResampled/T-05924B-CW.jpg">
            <a:extLst>
              <a:ext uri="{FF2B5EF4-FFF2-40B4-BE49-F238E27FC236}">
                <a16:creationId xmlns:a16="http://schemas.microsoft.com/office/drawing/2014/main" id="{DD3BCC45-C3C5-470E-A4EC-9C909AE4E8B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75739" y="0"/>
            <a:ext cx="49053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841514"/>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044EF77-4484-4E4E-9DAE-35948DC1B0D1}"/>
              </a:ext>
            </a:extLst>
          </p:cNvPr>
          <p:cNvCxnSpPr/>
          <p:nvPr/>
        </p:nvCxnSpPr>
        <p:spPr>
          <a:xfrm>
            <a:off x="7241720"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9218" name="Picture 2" descr="https://radiantlight.org.uk/assets/GalleryImagesResampled/T-05924B-CW.jpg">
            <a:extLst>
              <a:ext uri="{FF2B5EF4-FFF2-40B4-BE49-F238E27FC236}">
                <a16:creationId xmlns:a16="http://schemas.microsoft.com/office/drawing/2014/main" id="{DD3BCC45-C3C5-470E-A4EC-9C909AE4E8B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75739" y="0"/>
            <a:ext cx="490537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4F171AF-D9B7-4CC8-8013-869D6744705A}"/>
              </a:ext>
            </a:extLst>
          </p:cNvPr>
          <p:cNvSpPr txBox="1"/>
          <p:nvPr/>
        </p:nvSpPr>
        <p:spPr>
          <a:xfrm>
            <a:off x="151369" y="117693"/>
            <a:ext cx="6046231" cy="6432530"/>
          </a:xfrm>
          <a:prstGeom prst="rect">
            <a:avLst/>
          </a:prstGeom>
          <a:noFill/>
        </p:spPr>
        <p:txBody>
          <a:bodyPr wrap="square" rtlCol="0">
            <a:spAutoFit/>
          </a:bodyPr>
          <a:lstStyle/>
          <a:p>
            <a:pPr lvl="0"/>
            <a:r>
              <a:rPr lang="en-GB" sz="3600" dirty="0">
                <a:solidFill>
                  <a:srgbClr val="0070C0"/>
                </a:solidFill>
                <a:latin typeface="Candara" panose="020E0502030303020204" pitchFamily="34" charset="0"/>
              </a:rPr>
              <a:t>Hail Mary, </a:t>
            </a:r>
            <a:br>
              <a:rPr lang="en-GB" sz="3600" dirty="0">
                <a:solidFill>
                  <a:srgbClr val="0070C0"/>
                </a:solidFill>
                <a:latin typeface="Candara" panose="020E0502030303020204" pitchFamily="34" charset="0"/>
              </a:rPr>
            </a:br>
            <a:r>
              <a:rPr lang="en-GB" sz="3600" dirty="0">
                <a:solidFill>
                  <a:srgbClr val="0070C0"/>
                </a:solidFill>
                <a:latin typeface="Candara" panose="020E0502030303020204" pitchFamily="34" charset="0"/>
              </a:rPr>
              <a:t>Full of Grace</a:t>
            </a:r>
          </a:p>
          <a:p>
            <a:pPr lvl="0"/>
            <a:r>
              <a:rPr lang="en-GB" sz="3600" dirty="0">
                <a:solidFill>
                  <a:srgbClr val="0070C0"/>
                </a:solidFill>
                <a:latin typeface="Candara" panose="020E0502030303020204" pitchFamily="34" charset="0"/>
              </a:rPr>
              <a:t>The Lord is with thee</a:t>
            </a:r>
          </a:p>
          <a:p>
            <a:pPr lvl="0"/>
            <a:r>
              <a:rPr lang="en-GB" sz="3600" dirty="0">
                <a:solidFill>
                  <a:srgbClr val="0070C0"/>
                </a:solidFill>
                <a:latin typeface="Candara" panose="020E0502030303020204" pitchFamily="34" charset="0"/>
              </a:rPr>
              <a:t>Blessed art thou amongst women</a:t>
            </a:r>
          </a:p>
          <a:p>
            <a:pPr lvl="0"/>
            <a:r>
              <a:rPr lang="en-GB" sz="3600" dirty="0">
                <a:solidFill>
                  <a:srgbClr val="0070C0"/>
                </a:solidFill>
                <a:latin typeface="Candara" panose="020E0502030303020204" pitchFamily="34" charset="0"/>
              </a:rPr>
              <a:t>And blessed is the fruit </a:t>
            </a:r>
            <a:r>
              <a:rPr lang="en-GB" sz="3600" dirty="0" smtClean="0">
                <a:solidFill>
                  <a:srgbClr val="0070C0"/>
                </a:solidFill>
                <a:latin typeface="Candara" panose="020E0502030303020204" pitchFamily="34" charset="0"/>
              </a:rPr>
              <a:t>of </a:t>
            </a:r>
            <a:r>
              <a:rPr lang="en-GB" sz="3600" dirty="0">
                <a:solidFill>
                  <a:srgbClr val="0070C0"/>
                </a:solidFill>
                <a:latin typeface="Candara" panose="020E0502030303020204" pitchFamily="34" charset="0"/>
              </a:rPr>
              <a:t>thy womb, Jesus,</a:t>
            </a:r>
          </a:p>
          <a:p>
            <a:pPr lvl="0"/>
            <a:r>
              <a:rPr lang="en-GB" sz="3600" dirty="0">
                <a:solidFill>
                  <a:srgbClr val="0070C0"/>
                </a:solidFill>
                <a:latin typeface="Candara" panose="020E0502030303020204" pitchFamily="34" charset="0"/>
              </a:rPr>
              <a:t>Holy Mary, Mother of </a:t>
            </a:r>
            <a:r>
              <a:rPr lang="en-GB" sz="3600" dirty="0" smtClean="0">
                <a:solidFill>
                  <a:srgbClr val="0070C0"/>
                </a:solidFill>
                <a:latin typeface="Candara" panose="020E0502030303020204" pitchFamily="34" charset="0"/>
              </a:rPr>
              <a:t>God, pray </a:t>
            </a:r>
            <a:r>
              <a:rPr lang="en-GB" sz="3600" dirty="0">
                <a:solidFill>
                  <a:srgbClr val="0070C0"/>
                </a:solidFill>
                <a:latin typeface="Candara" panose="020E0502030303020204" pitchFamily="34" charset="0"/>
              </a:rPr>
              <a:t>for us </a:t>
            </a:r>
            <a:r>
              <a:rPr lang="en-GB" sz="3600" dirty="0" smtClean="0">
                <a:solidFill>
                  <a:srgbClr val="0070C0"/>
                </a:solidFill>
                <a:latin typeface="Candara" panose="020E0502030303020204" pitchFamily="34" charset="0"/>
              </a:rPr>
              <a:t>sinners now </a:t>
            </a:r>
            <a:r>
              <a:rPr lang="en-GB" sz="3600" dirty="0">
                <a:solidFill>
                  <a:srgbClr val="0070C0"/>
                </a:solidFill>
                <a:latin typeface="Candara" panose="020E0502030303020204" pitchFamily="34" charset="0"/>
              </a:rPr>
              <a:t>and at the </a:t>
            </a:r>
            <a:r>
              <a:rPr lang="en-GB" sz="3600" dirty="0" smtClean="0">
                <a:solidFill>
                  <a:srgbClr val="0070C0"/>
                </a:solidFill>
                <a:latin typeface="Candara" panose="020E0502030303020204" pitchFamily="34" charset="0"/>
              </a:rPr>
              <a:t>hour of </a:t>
            </a:r>
            <a:r>
              <a:rPr lang="en-GB" sz="3600" dirty="0">
                <a:solidFill>
                  <a:srgbClr val="0070C0"/>
                </a:solidFill>
                <a:latin typeface="Candara" panose="020E0502030303020204" pitchFamily="34" charset="0"/>
              </a:rPr>
              <a:t>our death</a:t>
            </a:r>
            <a:r>
              <a:rPr lang="en-GB" sz="3600" dirty="0" smtClean="0">
                <a:solidFill>
                  <a:srgbClr val="0070C0"/>
                </a:solidFill>
                <a:latin typeface="Candara" panose="020E0502030303020204" pitchFamily="34" charset="0"/>
              </a:rPr>
              <a:t>.</a:t>
            </a:r>
          </a:p>
          <a:p>
            <a:pPr lvl="0"/>
            <a:endParaRPr lang="en-GB" sz="800" dirty="0">
              <a:solidFill>
                <a:srgbClr val="0070C0"/>
              </a:solidFill>
              <a:latin typeface="Candara" panose="020E0502030303020204" pitchFamily="34" charset="0"/>
            </a:endParaRPr>
          </a:p>
          <a:p>
            <a:pPr lvl="0"/>
            <a:r>
              <a:rPr lang="en-GB" sz="3600" dirty="0">
                <a:solidFill>
                  <a:srgbClr val="0070C0"/>
                </a:solidFill>
                <a:latin typeface="Candara" panose="020E0502030303020204" pitchFamily="34" charset="0"/>
              </a:rPr>
              <a:t>Amen.</a:t>
            </a:r>
            <a:endParaRPr lang="en-GB" sz="2000" dirty="0">
              <a:solidFill>
                <a:srgbClr val="0070C0"/>
              </a:solidFill>
            </a:endParaRPr>
          </a:p>
        </p:txBody>
      </p:sp>
    </p:spTree>
    <p:extLst>
      <p:ext uri="{BB962C8B-B14F-4D97-AF65-F5344CB8AC3E}">
        <p14:creationId xmlns:p14="http://schemas.microsoft.com/office/powerpoint/2010/main" val="112452425"/>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127001" y="17006"/>
            <a:ext cx="6891866" cy="7017306"/>
          </a:xfrm>
          <a:prstGeom prst="rect">
            <a:avLst/>
          </a:prstGeom>
          <a:noFill/>
        </p:spPr>
        <p:txBody>
          <a:bodyPr wrap="square" rtlCol="0">
            <a:spAutoFit/>
          </a:bodyPr>
          <a:lstStyle/>
          <a:p>
            <a:r>
              <a:rPr lang="en-GB" sz="3600" dirty="0">
                <a:latin typeface="Candara" panose="020E0502030303020204" pitchFamily="34" charset="0"/>
              </a:rPr>
              <a:t>6. </a:t>
            </a:r>
            <a:r>
              <a:rPr lang="en-GB" sz="3600" dirty="0">
                <a:solidFill>
                  <a:srgbClr val="FF0000"/>
                </a:solidFill>
                <a:latin typeface="Candara" panose="020E0502030303020204" pitchFamily="34" charset="0"/>
              </a:rPr>
              <a:t>One of the criminals said ‘Jesus, remember me when you come into your kingdom’ and Jesus answered him ‘Truly I tell you, today you will be with me in paradise’.</a:t>
            </a:r>
          </a:p>
          <a:p>
            <a:endParaRPr lang="en-GB" sz="800" dirty="0">
              <a:latin typeface="Candara" panose="020E0502030303020204" pitchFamily="34" charset="0"/>
            </a:endParaRPr>
          </a:p>
          <a:p>
            <a:r>
              <a:rPr lang="en-GB" sz="3600" dirty="0">
                <a:latin typeface="Candara" panose="020E0502030303020204" pitchFamily="34" charset="0"/>
              </a:rPr>
              <a:t>We pray for all those who have died or who have lost their loved ones, that they will take comfort knowing that Jesus is with them and that there are better things to come.</a:t>
            </a:r>
            <a:endParaRPr lang="en-GB" sz="2000" dirty="0"/>
          </a:p>
        </p:txBody>
      </p:sp>
      <p:cxnSp>
        <p:nvCxnSpPr>
          <p:cNvPr id="8" name="Straight Connector 7">
            <a:extLst>
              <a:ext uri="{FF2B5EF4-FFF2-40B4-BE49-F238E27FC236}">
                <a16:creationId xmlns:a16="http://schemas.microsoft.com/office/drawing/2014/main" id="{82E06AB0-DE20-45BC-8479-E7DD11A48621}"/>
              </a:ext>
            </a:extLst>
          </p:cNvPr>
          <p:cNvCxnSpPr/>
          <p:nvPr/>
        </p:nvCxnSpPr>
        <p:spPr>
          <a:xfrm>
            <a:off x="7161189"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4" name="Picture 6" descr="https://radiantlight.org.uk/assets/GalleryImagesResampled/T-00496-CW.jpg">
            <a:extLst>
              <a:ext uri="{FF2B5EF4-FFF2-40B4-BE49-F238E27FC236}">
                <a16:creationId xmlns:a16="http://schemas.microsoft.com/office/drawing/2014/main" id="{93E36EC9-082E-4638-A205-C1A1332E666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96367" y="10658"/>
            <a:ext cx="4984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28299"/>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2E06AB0-DE20-45BC-8479-E7DD11A48621}"/>
              </a:ext>
            </a:extLst>
          </p:cNvPr>
          <p:cNvCxnSpPr/>
          <p:nvPr/>
        </p:nvCxnSpPr>
        <p:spPr>
          <a:xfrm>
            <a:off x="7161189"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4" name="Picture 6" descr="https://radiantlight.org.uk/assets/GalleryImagesResampled/T-00496-CW.jpg">
            <a:extLst>
              <a:ext uri="{FF2B5EF4-FFF2-40B4-BE49-F238E27FC236}">
                <a16:creationId xmlns:a16="http://schemas.microsoft.com/office/drawing/2014/main" id="{93E36EC9-082E-4638-A205-C1A1332E666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96367" y="10658"/>
            <a:ext cx="4984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151369" y="117693"/>
            <a:ext cx="6046231" cy="6432530"/>
          </a:xfrm>
          <a:prstGeom prst="rect">
            <a:avLst/>
          </a:prstGeom>
          <a:noFill/>
        </p:spPr>
        <p:txBody>
          <a:bodyPr wrap="square" rtlCol="0">
            <a:spAutoFit/>
          </a:bodyPr>
          <a:lstStyle/>
          <a:p>
            <a:pPr lvl="0"/>
            <a:r>
              <a:rPr lang="en-GB" sz="3600" dirty="0">
                <a:solidFill>
                  <a:srgbClr val="0070C0"/>
                </a:solidFill>
                <a:latin typeface="Candara" panose="020E0502030303020204" pitchFamily="34" charset="0"/>
              </a:rPr>
              <a:t>Hail Mary, </a:t>
            </a:r>
            <a:br>
              <a:rPr lang="en-GB" sz="3600" dirty="0">
                <a:solidFill>
                  <a:srgbClr val="0070C0"/>
                </a:solidFill>
                <a:latin typeface="Candara" panose="020E0502030303020204" pitchFamily="34" charset="0"/>
              </a:rPr>
            </a:br>
            <a:r>
              <a:rPr lang="en-GB" sz="3600" dirty="0">
                <a:solidFill>
                  <a:srgbClr val="0070C0"/>
                </a:solidFill>
                <a:latin typeface="Candara" panose="020E0502030303020204" pitchFamily="34" charset="0"/>
              </a:rPr>
              <a:t>Full of Grace</a:t>
            </a:r>
          </a:p>
          <a:p>
            <a:pPr lvl="0"/>
            <a:r>
              <a:rPr lang="en-GB" sz="3600" dirty="0">
                <a:solidFill>
                  <a:srgbClr val="0070C0"/>
                </a:solidFill>
                <a:latin typeface="Candara" panose="020E0502030303020204" pitchFamily="34" charset="0"/>
              </a:rPr>
              <a:t>The Lord is with thee</a:t>
            </a:r>
          </a:p>
          <a:p>
            <a:pPr lvl="0"/>
            <a:r>
              <a:rPr lang="en-GB" sz="3600" dirty="0">
                <a:solidFill>
                  <a:srgbClr val="0070C0"/>
                </a:solidFill>
                <a:latin typeface="Candara" panose="020E0502030303020204" pitchFamily="34" charset="0"/>
              </a:rPr>
              <a:t>Blessed art thou amongst women</a:t>
            </a:r>
          </a:p>
          <a:p>
            <a:pPr lvl="0"/>
            <a:r>
              <a:rPr lang="en-GB" sz="3600" dirty="0">
                <a:solidFill>
                  <a:srgbClr val="0070C0"/>
                </a:solidFill>
                <a:latin typeface="Candara" panose="020E0502030303020204" pitchFamily="34" charset="0"/>
              </a:rPr>
              <a:t>And blessed is the fruit </a:t>
            </a:r>
            <a:r>
              <a:rPr lang="en-GB" sz="3600" dirty="0" smtClean="0">
                <a:solidFill>
                  <a:srgbClr val="0070C0"/>
                </a:solidFill>
                <a:latin typeface="Candara" panose="020E0502030303020204" pitchFamily="34" charset="0"/>
              </a:rPr>
              <a:t>of </a:t>
            </a:r>
            <a:r>
              <a:rPr lang="en-GB" sz="3600" dirty="0">
                <a:solidFill>
                  <a:srgbClr val="0070C0"/>
                </a:solidFill>
                <a:latin typeface="Candara" panose="020E0502030303020204" pitchFamily="34" charset="0"/>
              </a:rPr>
              <a:t>thy womb, Jesus,</a:t>
            </a:r>
          </a:p>
          <a:p>
            <a:pPr lvl="0"/>
            <a:r>
              <a:rPr lang="en-GB" sz="3600" dirty="0">
                <a:solidFill>
                  <a:srgbClr val="0070C0"/>
                </a:solidFill>
                <a:latin typeface="Candara" panose="020E0502030303020204" pitchFamily="34" charset="0"/>
              </a:rPr>
              <a:t>Holy Mary, Mother of </a:t>
            </a:r>
            <a:r>
              <a:rPr lang="en-GB" sz="3600" dirty="0" smtClean="0">
                <a:solidFill>
                  <a:srgbClr val="0070C0"/>
                </a:solidFill>
                <a:latin typeface="Candara" panose="020E0502030303020204" pitchFamily="34" charset="0"/>
              </a:rPr>
              <a:t>God, pray </a:t>
            </a:r>
            <a:r>
              <a:rPr lang="en-GB" sz="3600" dirty="0">
                <a:solidFill>
                  <a:srgbClr val="0070C0"/>
                </a:solidFill>
                <a:latin typeface="Candara" panose="020E0502030303020204" pitchFamily="34" charset="0"/>
              </a:rPr>
              <a:t>for us </a:t>
            </a:r>
            <a:r>
              <a:rPr lang="en-GB" sz="3600" dirty="0" smtClean="0">
                <a:solidFill>
                  <a:srgbClr val="0070C0"/>
                </a:solidFill>
                <a:latin typeface="Candara" panose="020E0502030303020204" pitchFamily="34" charset="0"/>
              </a:rPr>
              <a:t>sinners now </a:t>
            </a:r>
            <a:r>
              <a:rPr lang="en-GB" sz="3600" dirty="0">
                <a:solidFill>
                  <a:srgbClr val="0070C0"/>
                </a:solidFill>
                <a:latin typeface="Candara" panose="020E0502030303020204" pitchFamily="34" charset="0"/>
              </a:rPr>
              <a:t>and at the </a:t>
            </a:r>
            <a:r>
              <a:rPr lang="en-GB" sz="3600" dirty="0" smtClean="0">
                <a:solidFill>
                  <a:srgbClr val="0070C0"/>
                </a:solidFill>
                <a:latin typeface="Candara" panose="020E0502030303020204" pitchFamily="34" charset="0"/>
              </a:rPr>
              <a:t>hour of </a:t>
            </a:r>
            <a:r>
              <a:rPr lang="en-GB" sz="3600" dirty="0">
                <a:solidFill>
                  <a:srgbClr val="0070C0"/>
                </a:solidFill>
                <a:latin typeface="Candara" panose="020E0502030303020204" pitchFamily="34" charset="0"/>
              </a:rPr>
              <a:t>our death</a:t>
            </a:r>
            <a:r>
              <a:rPr lang="en-GB" sz="3600" dirty="0" smtClean="0">
                <a:solidFill>
                  <a:srgbClr val="0070C0"/>
                </a:solidFill>
                <a:latin typeface="Candara" panose="020E0502030303020204" pitchFamily="34" charset="0"/>
              </a:rPr>
              <a:t>.</a:t>
            </a:r>
          </a:p>
          <a:p>
            <a:pPr lvl="0"/>
            <a:endParaRPr lang="en-GB" sz="800" dirty="0">
              <a:solidFill>
                <a:srgbClr val="0070C0"/>
              </a:solidFill>
              <a:latin typeface="Candara" panose="020E0502030303020204" pitchFamily="34" charset="0"/>
            </a:endParaRPr>
          </a:p>
          <a:p>
            <a:pPr lvl="0"/>
            <a:r>
              <a:rPr lang="en-GB" sz="3600" dirty="0">
                <a:solidFill>
                  <a:srgbClr val="0070C0"/>
                </a:solidFill>
                <a:latin typeface="Candara" panose="020E0502030303020204" pitchFamily="34" charset="0"/>
              </a:rPr>
              <a:t>Amen.</a:t>
            </a:r>
            <a:endParaRPr lang="en-GB" sz="2000" dirty="0">
              <a:solidFill>
                <a:srgbClr val="0070C0"/>
              </a:solidFill>
            </a:endParaRPr>
          </a:p>
        </p:txBody>
      </p:sp>
    </p:spTree>
    <p:extLst>
      <p:ext uri="{BB962C8B-B14F-4D97-AF65-F5344CB8AC3E}">
        <p14:creationId xmlns:p14="http://schemas.microsoft.com/office/powerpoint/2010/main" val="405285399"/>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290854" y="259145"/>
            <a:ext cx="5618006" cy="8125301"/>
          </a:xfrm>
          <a:prstGeom prst="rect">
            <a:avLst/>
          </a:prstGeom>
          <a:noFill/>
        </p:spPr>
        <p:txBody>
          <a:bodyPr wrap="square" rtlCol="0">
            <a:spAutoFit/>
          </a:bodyPr>
          <a:lstStyle/>
          <a:p>
            <a:r>
              <a:rPr lang="en-GB" sz="3600" dirty="0">
                <a:latin typeface="Candara" panose="020E0502030303020204" pitchFamily="34" charset="0"/>
              </a:rPr>
              <a:t>7. </a:t>
            </a:r>
            <a:r>
              <a:rPr lang="en-GB" sz="3600" dirty="0">
                <a:solidFill>
                  <a:srgbClr val="FF0000"/>
                </a:solidFill>
                <a:latin typeface="Candara" panose="020E0502030303020204" pitchFamily="34" charset="0"/>
              </a:rPr>
              <a:t>From noon until three in the afternoon darkness came over the land.</a:t>
            </a:r>
          </a:p>
          <a:p>
            <a:endParaRPr lang="en-GB" sz="1200" dirty="0">
              <a:latin typeface="Candara" panose="020E0502030303020204" pitchFamily="34" charset="0"/>
            </a:endParaRPr>
          </a:p>
          <a:p>
            <a:r>
              <a:rPr lang="en-GB" sz="3600" dirty="0">
                <a:latin typeface="Candara" panose="020E0502030303020204" pitchFamily="34" charset="0"/>
              </a:rPr>
              <a:t>We pray for all of those who are experiencing darkness at this time – in body, mind or spirit – that they will find comfort in the Lord and in those around them who have reached out in some way.</a:t>
            </a:r>
          </a:p>
          <a:p>
            <a:endParaRPr lang="en-GB" sz="3200" dirty="0">
              <a:latin typeface="Candara" panose="020E0502030303020204" pitchFamily="34" charset="0"/>
            </a:endParaRPr>
          </a:p>
          <a:p>
            <a:endParaRPr lang="en-GB" sz="3200" dirty="0">
              <a:latin typeface="Candara" panose="020E0502030303020204" pitchFamily="34" charset="0"/>
            </a:endParaRPr>
          </a:p>
          <a:p>
            <a:pPr lvl="0"/>
            <a:endParaRPr lang="en-GB" sz="3200" dirty="0">
              <a:latin typeface="Candara" panose="020E0502030303020204" pitchFamily="34" charset="0"/>
            </a:endParaRPr>
          </a:p>
          <a:p>
            <a:endParaRPr lang="en-GB" dirty="0"/>
          </a:p>
        </p:txBody>
      </p:sp>
      <p:cxnSp>
        <p:nvCxnSpPr>
          <p:cNvPr id="6" name="Straight Connector 5">
            <a:extLst>
              <a:ext uri="{FF2B5EF4-FFF2-40B4-BE49-F238E27FC236}">
                <a16:creationId xmlns:a16="http://schemas.microsoft.com/office/drawing/2014/main" id="{A6DFA0F8-9442-4772-A7D0-0D6576D5B8E0}"/>
              </a:ext>
            </a:extLst>
          </p:cNvPr>
          <p:cNvCxnSpPr/>
          <p:nvPr/>
        </p:nvCxnSpPr>
        <p:spPr>
          <a:xfrm>
            <a:off x="6374009"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descr="https://radiantlight.org.uk/assets/GalleryImagesResampled/T-00060-BW.jpg">
            <a:extLst>
              <a:ext uri="{FF2B5EF4-FFF2-40B4-BE49-F238E27FC236}">
                <a16:creationId xmlns:a16="http://schemas.microsoft.com/office/drawing/2014/main" id="{E02F3869-1EB8-4025-A984-876C41506E4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14635" y="0"/>
            <a:ext cx="5799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856171"/>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DFA0F8-9442-4772-A7D0-0D6576D5B8E0}"/>
              </a:ext>
            </a:extLst>
          </p:cNvPr>
          <p:cNvCxnSpPr/>
          <p:nvPr/>
        </p:nvCxnSpPr>
        <p:spPr>
          <a:xfrm>
            <a:off x="6374009"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descr="https://radiantlight.org.uk/assets/GalleryImagesResampled/T-00060-BW.jpg">
            <a:extLst>
              <a:ext uri="{FF2B5EF4-FFF2-40B4-BE49-F238E27FC236}">
                <a16:creationId xmlns:a16="http://schemas.microsoft.com/office/drawing/2014/main" id="{E02F3869-1EB8-4025-A984-876C41506E4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14635" y="0"/>
            <a:ext cx="579913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4F171AF-D9B7-4CC8-8013-869D6744705A}"/>
              </a:ext>
            </a:extLst>
          </p:cNvPr>
          <p:cNvSpPr txBox="1"/>
          <p:nvPr/>
        </p:nvSpPr>
        <p:spPr>
          <a:xfrm>
            <a:off x="151369" y="117693"/>
            <a:ext cx="6046231" cy="6432530"/>
          </a:xfrm>
          <a:prstGeom prst="rect">
            <a:avLst/>
          </a:prstGeom>
          <a:noFill/>
        </p:spPr>
        <p:txBody>
          <a:bodyPr wrap="square" rtlCol="0">
            <a:spAutoFit/>
          </a:bodyPr>
          <a:lstStyle/>
          <a:p>
            <a:pPr lvl="0"/>
            <a:r>
              <a:rPr lang="en-GB" sz="3600" dirty="0">
                <a:solidFill>
                  <a:srgbClr val="0070C0"/>
                </a:solidFill>
                <a:latin typeface="Candara" panose="020E0502030303020204" pitchFamily="34" charset="0"/>
              </a:rPr>
              <a:t>Hail Mary, </a:t>
            </a:r>
            <a:br>
              <a:rPr lang="en-GB" sz="3600" dirty="0">
                <a:solidFill>
                  <a:srgbClr val="0070C0"/>
                </a:solidFill>
                <a:latin typeface="Candara" panose="020E0502030303020204" pitchFamily="34" charset="0"/>
              </a:rPr>
            </a:br>
            <a:r>
              <a:rPr lang="en-GB" sz="3600" dirty="0">
                <a:solidFill>
                  <a:srgbClr val="0070C0"/>
                </a:solidFill>
                <a:latin typeface="Candara" panose="020E0502030303020204" pitchFamily="34" charset="0"/>
              </a:rPr>
              <a:t>Full of Grace</a:t>
            </a:r>
          </a:p>
          <a:p>
            <a:pPr lvl="0"/>
            <a:r>
              <a:rPr lang="en-GB" sz="3600" dirty="0">
                <a:solidFill>
                  <a:srgbClr val="0070C0"/>
                </a:solidFill>
                <a:latin typeface="Candara" panose="020E0502030303020204" pitchFamily="34" charset="0"/>
              </a:rPr>
              <a:t>The Lord is with thee</a:t>
            </a:r>
          </a:p>
          <a:p>
            <a:pPr lvl="0"/>
            <a:r>
              <a:rPr lang="en-GB" sz="3600" dirty="0">
                <a:solidFill>
                  <a:srgbClr val="0070C0"/>
                </a:solidFill>
                <a:latin typeface="Candara" panose="020E0502030303020204" pitchFamily="34" charset="0"/>
              </a:rPr>
              <a:t>Blessed art thou amongst women</a:t>
            </a:r>
          </a:p>
          <a:p>
            <a:pPr lvl="0"/>
            <a:r>
              <a:rPr lang="en-GB" sz="3600" dirty="0">
                <a:solidFill>
                  <a:srgbClr val="0070C0"/>
                </a:solidFill>
                <a:latin typeface="Candara" panose="020E0502030303020204" pitchFamily="34" charset="0"/>
              </a:rPr>
              <a:t>And blessed is the fruit </a:t>
            </a:r>
            <a:r>
              <a:rPr lang="en-GB" sz="3600" dirty="0" smtClean="0">
                <a:solidFill>
                  <a:srgbClr val="0070C0"/>
                </a:solidFill>
                <a:latin typeface="Candara" panose="020E0502030303020204" pitchFamily="34" charset="0"/>
              </a:rPr>
              <a:t>of </a:t>
            </a:r>
            <a:r>
              <a:rPr lang="en-GB" sz="3600" dirty="0">
                <a:solidFill>
                  <a:srgbClr val="0070C0"/>
                </a:solidFill>
                <a:latin typeface="Candara" panose="020E0502030303020204" pitchFamily="34" charset="0"/>
              </a:rPr>
              <a:t>thy womb, Jesus,</a:t>
            </a:r>
          </a:p>
          <a:p>
            <a:pPr lvl="0"/>
            <a:r>
              <a:rPr lang="en-GB" sz="3600" dirty="0">
                <a:solidFill>
                  <a:srgbClr val="0070C0"/>
                </a:solidFill>
                <a:latin typeface="Candara" panose="020E0502030303020204" pitchFamily="34" charset="0"/>
              </a:rPr>
              <a:t>Holy Mary, Mother of </a:t>
            </a:r>
            <a:r>
              <a:rPr lang="en-GB" sz="3600" dirty="0" smtClean="0">
                <a:solidFill>
                  <a:srgbClr val="0070C0"/>
                </a:solidFill>
                <a:latin typeface="Candara" panose="020E0502030303020204" pitchFamily="34" charset="0"/>
              </a:rPr>
              <a:t>God, pray </a:t>
            </a:r>
            <a:r>
              <a:rPr lang="en-GB" sz="3600" dirty="0">
                <a:solidFill>
                  <a:srgbClr val="0070C0"/>
                </a:solidFill>
                <a:latin typeface="Candara" panose="020E0502030303020204" pitchFamily="34" charset="0"/>
              </a:rPr>
              <a:t>for us </a:t>
            </a:r>
            <a:r>
              <a:rPr lang="en-GB" sz="3600" dirty="0" smtClean="0">
                <a:solidFill>
                  <a:srgbClr val="0070C0"/>
                </a:solidFill>
                <a:latin typeface="Candara" panose="020E0502030303020204" pitchFamily="34" charset="0"/>
              </a:rPr>
              <a:t>sinners now </a:t>
            </a:r>
            <a:r>
              <a:rPr lang="en-GB" sz="3600" dirty="0">
                <a:solidFill>
                  <a:srgbClr val="0070C0"/>
                </a:solidFill>
                <a:latin typeface="Candara" panose="020E0502030303020204" pitchFamily="34" charset="0"/>
              </a:rPr>
              <a:t>and at the </a:t>
            </a:r>
            <a:r>
              <a:rPr lang="en-GB" sz="3600" dirty="0" smtClean="0">
                <a:solidFill>
                  <a:srgbClr val="0070C0"/>
                </a:solidFill>
                <a:latin typeface="Candara" panose="020E0502030303020204" pitchFamily="34" charset="0"/>
              </a:rPr>
              <a:t>hour of </a:t>
            </a:r>
            <a:r>
              <a:rPr lang="en-GB" sz="3600" dirty="0">
                <a:solidFill>
                  <a:srgbClr val="0070C0"/>
                </a:solidFill>
                <a:latin typeface="Candara" panose="020E0502030303020204" pitchFamily="34" charset="0"/>
              </a:rPr>
              <a:t>our death</a:t>
            </a:r>
            <a:r>
              <a:rPr lang="en-GB" sz="3600" dirty="0" smtClean="0">
                <a:solidFill>
                  <a:srgbClr val="0070C0"/>
                </a:solidFill>
                <a:latin typeface="Candara" panose="020E0502030303020204" pitchFamily="34" charset="0"/>
              </a:rPr>
              <a:t>.</a:t>
            </a:r>
          </a:p>
          <a:p>
            <a:pPr lvl="0"/>
            <a:endParaRPr lang="en-GB" sz="800" dirty="0">
              <a:solidFill>
                <a:srgbClr val="0070C0"/>
              </a:solidFill>
              <a:latin typeface="Candara" panose="020E0502030303020204" pitchFamily="34" charset="0"/>
            </a:endParaRPr>
          </a:p>
          <a:p>
            <a:pPr lvl="0"/>
            <a:r>
              <a:rPr lang="en-GB" sz="3600" dirty="0">
                <a:solidFill>
                  <a:srgbClr val="0070C0"/>
                </a:solidFill>
                <a:latin typeface="Candara" panose="020E0502030303020204" pitchFamily="34" charset="0"/>
              </a:rPr>
              <a:t>Amen.</a:t>
            </a:r>
            <a:endParaRPr lang="en-GB" sz="2000" dirty="0">
              <a:solidFill>
                <a:srgbClr val="0070C0"/>
              </a:solidFill>
            </a:endParaRPr>
          </a:p>
        </p:txBody>
      </p:sp>
    </p:spTree>
    <p:extLst>
      <p:ext uri="{BB962C8B-B14F-4D97-AF65-F5344CB8AC3E}">
        <p14:creationId xmlns:p14="http://schemas.microsoft.com/office/powerpoint/2010/main" val="1659903387"/>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07DEA40-3000-4A2F-A02C-5CBCD65DCE8C}"/>
              </a:ext>
            </a:extLst>
          </p:cNvPr>
          <p:cNvCxnSpPr/>
          <p:nvPr/>
        </p:nvCxnSpPr>
        <p:spPr>
          <a:xfrm>
            <a:off x="6299655" y="-228"/>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8194" name="Picture 2" descr="https://radiantlight.org.uk/assets/GalleryImagesResampled/T-01787-BW.jpg">
            <a:extLst>
              <a:ext uri="{FF2B5EF4-FFF2-40B4-BE49-F238E27FC236}">
                <a16:creationId xmlns:a16="http://schemas.microsoft.com/office/drawing/2014/main" id="{2097BAA1-3BFD-4ACB-AD99-357D79EED3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5243" y="0"/>
            <a:ext cx="5861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577888-1F81-4EFC-80D1-F1E3BE21842B}"/>
              </a:ext>
            </a:extLst>
          </p:cNvPr>
          <p:cNvSpPr txBox="1"/>
          <p:nvPr/>
        </p:nvSpPr>
        <p:spPr>
          <a:xfrm>
            <a:off x="110068" y="326878"/>
            <a:ext cx="6121400" cy="7632859"/>
          </a:xfrm>
          <a:prstGeom prst="rect">
            <a:avLst/>
          </a:prstGeom>
          <a:noFill/>
        </p:spPr>
        <p:txBody>
          <a:bodyPr wrap="square" rtlCol="0">
            <a:spAutoFit/>
          </a:bodyPr>
          <a:lstStyle/>
          <a:p>
            <a:r>
              <a:rPr lang="en-GB" sz="3600" dirty="0">
                <a:latin typeface="Candara" panose="020E0502030303020204" pitchFamily="34" charset="0"/>
              </a:rPr>
              <a:t>8. </a:t>
            </a:r>
            <a:r>
              <a:rPr lang="en-GB" sz="3600" dirty="0">
                <a:solidFill>
                  <a:srgbClr val="FF0000"/>
                </a:solidFill>
                <a:latin typeface="Candara" panose="020E0502030303020204" pitchFamily="34" charset="0"/>
              </a:rPr>
              <a:t>About three in the afternoon Jesus cried out in a loud voice, ‘My God, my God, why have you forsaken me’.</a:t>
            </a:r>
          </a:p>
          <a:p>
            <a:endParaRPr lang="en-GB" sz="1200" i="1" dirty="0">
              <a:latin typeface="Candara" panose="020E0502030303020204" pitchFamily="34" charset="0"/>
            </a:endParaRPr>
          </a:p>
          <a:p>
            <a:r>
              <a:rPr lang="en-GB" sz="3600" dirty="0">
                <a:latin typeface="Candara" panose="020E0502030303020204" pitchFamily="34" charset="0"/>
              </a:rPr>
              <a:t>We pray for those who feel forsaken, isolated and desperate as a result of this virus, that each family can reach out so that every person in our community feels connected and valued.</a:t>
            </a:r>
          </a:p>
          <a:p>
            <a:endParaRPr lang="en-GB" sz="3200" dirty="0">
              <a:latin typeface="Candara" panose="020E0502030303020204" pitchFamily="34" charset="0"/>
            </a:endParaRPr>
          </a:p>
          <a:p>
            <a:pPr lvl="0"/>
            <a:endParaRPr lang="en-GB" sz="3200" dirty="0">
              <a:latin typeface="Candara" panose="020E0502030303020204" pitchFamily="34" charset="0"/>
            </a:endParaRPr>
          </a:p>
          <a:p>
            <a:endParaRPr lang="en-GB" dirty="0"/>
          </a:p>
        </p:txBody>
      </p:sp>
    </p:spTree>
    <p:extLst>
      <p:ext uri="{BB962C8B-B14F-4D97-AF65-F5344CB8AC3E}">
        <p14:creationId xmlns:p14="http://schemas.microsoft.com/office/powerpoint/2010/main" val="2832817806"/>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0DB7-B042-41C9-A9A6-0A6B028F1DA8}"/>
              </a:ext>
            </a:extLst>
          </p:cNvPr>
          <p:cNvSpPr>
            <a:spLocks noGrp="1"/>
          </p:cNvSpPr>
          <p:nvPr>
            <p:ph type="ctrTitle"/>
          </p:nvPr>
        </p:nvSpPr>
        <p:spPr>
          <a:xfrm>
            <a:off x="290915" y="1205314"/>
            <a:ext cx="8463618" cy="3255264"/>
          </a:xfrm>
        </p:spPr>
        <p:txBody>
          <a:bodyPr>
            <a:normAutofit/>
          </a:bodyPr>
          <a:lstStyle/>
          <a:p>
            <a:r>
              <a:rPr lang="en-GB" sz="7200" dirty="0">
                <a:solidFill>
                  <a:schemeClr val="bg1"/>
                </a:solidFill>
              </a:rPr>
              <a:t>Praying the Rosary with the Diocese of Westminster</a:t>
            </a:r>
          </a:p>
        </p:txBody>
      </p:sp>
      <p:sp>
        <p:nvSpPr>
          <p:cNvPr id="3" name="Subtitle 2">
            <a:extLst>
              <a:ext uri="{FF2B5EF4-FFF2-40B4-BE49-F238E27FC236}">
                <a16:creationId xmlns:a16="http://schemas.microsoft.com/office/drawing/2014/main" id="{8040501F-45A9-4317-976B-3CB1ACC7B2B2}"/>
              </a:ext>
            </a:extLst>
          </p:cNvPr>
          <p:cNvSpPr>
            <a:spLocks noGrp="1"/>
          </p:cNvSpPr>
          <p:nvPr>
            <p:ph type="subTitle" idx="1"/>
          </p:nvPr>
        </p:nvSpPr>
        <p:spPr>
          <a:xfrm>
            <a:off x="405749" y="4560179"/>
            <a:ext cx="7315200" cy="914400"/>
          </a:xfrm>
        </p:spPr>
        <p:txBody>
          <a:bodyPr>
            <a:noAutofit/>
          </a:bodyPr>
          <a:lstStyle/>
          <a:p>
            <a:r>
              <a:rPr lang="en-GB" sz="3600" dirty="0">
                <a:solidFill>
                  <a:srgbClr val="7030A0"/>
                </a:solidFill>
              </a:rPr>
              <a:t>The Crucifixion: Friday 10</a:t>
            </a:r>
            <a:r>
              <a:rPr lang="en-GB" sz="3600" baseline="30000" dirty="0">
                <a:solidFill>
                  <a:srgbClr val="7030A0"/>
                </a:solidFill>
              </a:rPr>
              <a:t>th</a:t>
            </a:r>
            <a:r>
              <a:rPr lang="en-GB" sz="3600" dirty="0">
                <a:solidFill>
                  <a:srgbClr val="7030A0"/>
                </a:solidFill>
              </a:rPr>
              <a:t> April 2020</a:t>
            </a:r>
          </a:p>
        </p:txBody>
      </p:sp>
      <p:pic>
        <p:nvPicPr>
          <p:cNvPr id="5"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34188" y="800797"/>
            <a:ext cx="1391278" cy="20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Rosary, Cross, Bible, Jesus, Jesus Christ, Wooden Cros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245593" y="800794"/>
            <a:ext cx="2789533" cy="5286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256810"/>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07DEA40-3000-4A2F-A02C-5CBCD65DCE8C}"/>
              </a:ext>
            </a:extLst>
          </p:cNvPr>
          <p:cNvCxnSpPr/>
          <p:nvPr/>
        </p:nvCxnSpPr>
        <p:spPr>
          <a:xfrm>
            <a:off x="6299655" y="-228"/>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8194" name="Picture 2" descr="https://radiantlight.org.uk/assets/GalleryImagesResampled/T-01787-BW.jpg">
            <a:extLst>
              <a:ext uri="{FF2B5EF4-FFF2-40B4-BE49-F238E27FC236}">
                <a16:creationId xmlns:a16="http://schemas.microsoft.com/office/drawing/2014/main" id="{2097BAA1-3BFD-4ACB-AD99-357D79EED3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5243" y="0"/>
            <a:ext cx="5861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F171AF-D9B7-4CC8-8013-869D6744705A}"/>
              </a:ext>
            </a:extLst>
          </p:cNvPr>
          <p:cNvSpPr txBox="1"/>
          <p:nvPr/>
        </p:nvSpPr>
        <p:spPr>
          <a:xfrm>
            <a:off x="151369" y="117693"/>
            <a:ext cx="6046231" cy="6432530"/>
          </a:xfrm>
          <a:prstGeom prst="rect">
            <a:avLst/>
          </a:prstGeom>
          <a:noFill/>
        </p:spPr>
        <p:txBody>
          <a:bodyPr wrap="square" rtlCol="0">
            <a:spAutoFit/>
          </a:bodyPr>
          <a:lstStyle/>
          <a:p>
            <a:pPr lvl="0"/>
            <a:r>
              <a:rPr lang="en-GB" sz="3600" dirty="0">
                <a:solidFill>
                  <a:srgbClr val="0070C0"/>
                </a:solidFill>
                <a:latin typeface="Candara" panose="020E0502030303020204" pitchFamily="34" charset="0"/>
              </a:rPr>
              <a:t>Hail Mary, </a:t>
            </a:r>
            <a:br>
              <a:rPr lang="en-GB" sz="3600" dirty="0">
                <a:solidFill>
                  <a:srgbClr val="0070C0"/>
                </a:solidFill>
                <a:latin typeface="Candara" panose="020E0502030303020204" pitchFamily="34" charset="0"/>
              </a:rPr>
            </a:br>
            <a:r>
              <a:rPr lang="en-GB" sz="3600" dirty="0">
                <a:solidFill>
                  <a:srgbClr val="0070C0"/>
                </a:solidFill>
                <a:latin typeface="Candara" panose="020E0502030303020204" pitchFamily="34" charset="0"/>
              </a:rPr>
              <a:t>Full of Grace</a:t>
            </a:r>
          </a:p>
          <a:p>
            <a:pPr lvl="0"/>
            <a:r>
              <a:rPr lang="en-GB" sz="3600" dirty="0">
                <a:solidFill>
                  <a:srgbClr val="0070C0"/>
                </a:solidFill>
                <a:latin typeface="Candara" panose="020E0502030303020204" pitchFamily="34" charset="0"/>
              </a:rPr>
              <a:t>The Lord is with thee</a:t>
            </a:r>
          </a:p>
          <a:p>
            <a:pPr lvl="0"/>
            <a:r>
              <a:rPr lang="en-GB" sz="3600" dirty="0">
                <a:solidFill>
                  <a:srgbClr val="0070C0"/>
                </a:solidFill>
                <a:latin typeface="Candara" panose="020E0502030303020204" pitchFamily="34" charset="0"/>
              </a:rPr>
              <a:t>Blessed art thou amongst women</a:t>
            </a:r>
          </a:p>
          <a:p>
            <a:pPr lvl="0"/>
            <a:r>
              <a:rPr lang="en-GB" sz="3600" dirty="0">
                <a:solidFill>
                  <a:srgbClr val="0070C0"/>
                </a:solidFill>
                <a:latin typeface="Candara" panose="020E0502030303020204" pitchFamily="34" charset="0"/>
              </a:rPr>
              <a:t>And blessed is the fruit </a:t>
            </a:r>
            <a:r>
              <a:rPr lang="en-GB" sz="3600" dirty="0" smtClean="0">
                <a:solidFill>
                  <a:srgbClr val="0070C0"/>
                </a:solidFill>
                <a:latin typeface="Candara" panose="020E0502030303020204" pitchFamily="34" charset="0"/>
              </a:rPr>
              <a:t>of </a:t>
            </a:r>
            <a:r>
              <a:rPr lang="en-GB" sz="3600" dirty="0">
                <a:solidFill>
                  <a:srgbClr val="0070C0"/>
                </a:solidFill>
                <a:latin typeface="Candara" panose="020E0502030303020204" pitchFamily="34" charset="0"/>
              </a:rPr>
              <a:t>thy womb, Jesus,</a:t>
            </a:r>
          </a:p>
          <a:p>
            <a:pPr lvl="0"/>
            <a:r>
              <a:rPr lang="en-GB" sz="3600" dirty="0">
                <a:solidFill>
                  <a:srgbClr val="0070C0"/>
                </a:solidFill>
                <a:latin typeface="Candara" panose="020E0502030303020204" pitchFamily="34" charset="0"/>
              </a:rPr>
              <a:t>Holy Mary, Mother of </a:t>
            </a:r>
            <a:r>
              <a:rPr lang="en-GB" sz="3600" dirty="0" smtClean="0">
                <a:solidFill>
                  <a:srgbClr val="0070C0"/>
                </a:solidFill>
                <a:latin typeface="Candara" panose="020E0502030303020204" pitchFamily="34" charset="0"/>
              </a:rPr>
              <a:t>God, pray </a:t>
            </a:r>
            <a:r>
              <a:rPr lang="en-GB" sz="3600" dirty="0">
                <a:solidFill>
                  <a:srgbClr val="0070C0"/>
                </a:solidFill>
                <a:latin typeface="Candara" panose="020E0502030303020204" pitchFamily="34" charset="0"/>
              </a:rPr>
              <a:t>for us </a:t>
            </a:r>
            <a:r>
              <a:rPr lang="en-GB" sz="3600" dirty="0" smtClean="0">
                <a:solidFill>
                  <a:srgbClr val="0070C0"/>
                </a:solidFill>
                <a:latin typeface="Candara" panose="020E0502030303020204" pitchFamily="34" charset="0"/>
              </a:rPr>
              <a:t>sinners now </a:t>
            </a:r>
            <a:r>
              <a:rPr lang="en-GB" sz="3600" dirty="0">
                <a:solidFill>
                  <a:srgbClr val="0070C0"/>
                </a:solidFill>
                <a:latin typeface="Candara" panose="020E0502030303020204" pitchFamily="34" charset="0"/>
              </a:rPr>
              <a:t>and at the </a:t>
            </a:r>
            <a:r>
              <a:rPr lang="en-GB" sz="3600" dirty="0" smtClean="0">
                <a:solidFill>
                  <a:srgbClr val="0070C0"/>
                </a:solidFill>
                <a:latin typeface="Candara" panose="020E0502030303020204" pitchFamily="34" charset="0"/>
              </a:rPr>
              <a:t>hour of </a:t>
            </a:r>
            <a:r>
              <a:rPr lang="en-GB" sz="3600" dirty="0">
                <a:solidFill>
                  <a:srgbClr val="0070C0"/>
                </a:solidFill>
                <a:latin typeface="Candara" panose="020E0502030303020204" pitchFamily="34" charset="0"/>
              </a:rPr>
              <a:t>our death</a:t>
            </a:r>
            <a:r>
              <a:rPr lang="en-GB" sz="3600" dirty="0" smtClean="0">
                <a:solidFill>
                  <a:srgbClr val="0070C0"/>
                </a:solidFill>
                <a:latin typeface="Candara" panose="020E0502030303020204" pitchFamily="34" charset="0"/>
              </a:rPr>
              <a:t>.</a:t>
            </a:r>
          </a:p>
          <a:p>
            <a:pPr lvl="0"/>
            <a:endParaRPr lang="en-GB" sz="800" dirty="0">
              <a:solidFill>
                <a:srgbClr val="0070C0"/>
              </a:solidFill>
              <a:latin typeface="Candara" panose="020E0502030303020204" pitchFamily="34" charset="0"/>
            </a:endParaRPr>
          </a:p>
          <a:p>
            <a:pPr lvl="0"/>
            <a:r>
              <a:rPr lang="en-GB" sz="3600" dirty="0">
                <a:solidFill>
                  <a:srgbClr val="0070C0"/>
                </a:solidFill>
                <a:latin typeface="Candara" panose="020E0502030303020204" pitchFamily="34" charset="0"/>
              </a:rPr>
              <a:t>Amen.</a:t>
            </a:r>
            <a:endParaRPr lang="en-GB" sz="2000" dirty="0">
              <a:solidFill>
                <a:srgbClr val="0070C0"/>
              </a:solidFill>
            </a:endParaRPr>
          </a:p>
        </p:txBody>
      </p:sp>
    </p:spTree>
    <p:extLst>
      <p:ext uri="{BB962C8B-B14F-4D97-AF65-F5344CB8AC3E}">
        <p14:creationId xmlns:p14="http://schemas.microsoft.com/office/powerpoint/2010/main" val="2673801101"/>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273921" y="201450"/>
            <a:ext cx="5801160" cy="6494085"/>
          </a:xfrm>
          <a:prstGeom prst="rect">
            <a:avLst/>
          </a:prstGeom>
          <a:noFill/>
        </p:spPr>
        <p:txBody>
          <a:bodyPr wrap="square" rtlCol="0">
            <a:spAutoFit/>
          </a:bodyPr>
          <a:lstStyle/>
          <a:p>
            <a:r>
              <a:rPr lang="en-GB" sz="3200" dirty="0">
                <a:latin typeface="Candara" panose="020E0502030303020204" pitchFamily="34" charset="0"/>
              </a:rPr>
              <a:t>9. </a:t>
            </a:r>
            <a:r>
              <a:rPr lang="en-GB" sz="3200" dirty="0">
                <a:solidFill>
                  <a:srgbClr val="FF0000"/>
                </a:solidFill>
                <a:latin typeface="Candara" panose="020E0502030303020204" pitchFamily="34" charset="0"/>
              </a:rPr>
              <a:t>Knowing that all was complete, and so that the Scripture was fulfilled, Jesus said ‘I am thirsty’ so they soaked a sponge in vinegar and put it to his lips.</a:t>
            </a:r>
          </a:p>
          <a:p>
            <a:endParaRPr lang="en-GB" sz="3200" dirty="0">
              <a:latin typeface="Candara" panose="020E0502030303020204" pitchFamily="34" charset="0"/>
            </a:endParaRPr>
          </a:p>
          <a:p>
            <a:r>
              <a:rPr lang="en-GB" sz="3200" dirty="0">
                <a:latin typeface="Candara" panose="020E0502030303020204" pitchFamily="34" charset="0"/>
              </a:rPr>
              <a:t>We pray for all those who thirst for God and for our chaplains, clergy and religious leaders who nurture them, that they will be filled with God’s spirit and strength.</a:t>
            </a:r>
            <a:endParaRPr lang="en-GB" dirty="0"/>
          </a:p>
        </p:txBody>
      </p:sp>
      <p:cxnSp>
        <p:nvCxnSpPr>
          <p:cNvPr id="6" name="Straight Connector 5">
            <a:extLst>
              <a:ext uri="{FF2B5EF4-FFF2-40B4-BE49-F238E27FC236}">
                <a16:creationId xmlns:a16="http://schemas.microsoft.com/office/drawing/2014/main" id="{E48B8096-D6AD-498D-B80B-1420A2350970}"/>
              </a:ext>
            </a:extLst>
          </p:cNvPr>
          <p:cNvCxnSpPr/>
          <p:nvPr/>
        </p:nvCxnSpPr>
        <p:spPr>
          <a:xfrm>
            <a:off x="6159748"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6148" name="Picture 4" descr="https://radiantlight.org.uk/assets/GalleryImagesResampled/T-08281-CW.jpg">
            <a:extLst>
              <a:ext uri="{FF2B5EF4-FFF2-40B4-BE49-F238E27FC236}">
                <a16:creationId xmlns:a16="http://schemas.microsoft.com/office/drawing/2014/main" id="{263F2067-7085-4DD2-8DCF-03A0489C12E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8777" y="0"/>
            <a:ext cx="6002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186046"/>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48B8096-D6AD-498D-B80B-1420A2350970}"/>
              </a:ext>
            </a:extLst>
          </p:cNvPr>
          <p:cNvCxnSpPr/>
          <p:nvPr/>
        </p:nvCxnSpPr>
        <p:spPr>
          <a:xfrm>
            <a:off x="6159748"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6148" name="Picture 4" descr="https://radiantlight.org.uk/assets/GalleryImagesResampled/T-08281-CW.jpg">
            <a:extLst>
              <a:ext uri="{FF2B5EF4-FFF2-40B4-BE49-F238E27FC236}">
                <a16:creationId xmlns:a16="http://schemas.microsoft.com/office/drawing/2014/main" id="{263F2067-7085-4DD2-8DCF-03A0489C12E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8777" y="0"/>
            <a:ext cx="6002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4F171AF-D9B7-4CC8-8013-869D6744705A}"/>
              </a:ext>
            </a:extLst>
          </p:cNvPr>
          <p:cNvSpPr txBox="1"/>
          <p:nvPr/>
        </p:nvSpPr>
        <p:spPr>
          <a:xfrm>
            <a:off x="151369" y="117693"/>
            <a:ext cx="6046231" cy="6432530"/>
          </a:xfrm>
          <a:prstGeom prst="rect">
            <a:avLst/>
          </a:prstGeom>
          <a:noFill/>
        </p:spPr>
        <p:txBody>
          <a:bodyPr wrap="square" rtlCol="0">
            <a:spAutoFit/>
          </a:bodyPr>
          <a:lstStyle/>
          <a:p>
            <a:pPr lvl="0"/>
            <a:r>
              <a:rPr lang="en-GB" sz="3600" dirty="0">
                <a:solidFill>
                  <a:srgbClr val="0070C0"/>
                </a:solidFill>
                <a:latin typeface="Candara" panose="020E0502030303020204" pitchFamily="34" charset="0"/>
              </a:rPr>
              <a:t>Hail Mary, </a:t>
            </a:r>
            <a:br>
              <a:rPr lang="en-GB" sz="3600" dirty="0">
                <a:solidFill>
                  <a:srgbClr val="0070C0"/>
                </a:solidFill>
                <a:latin typeface="Candara" panose="020E0502030303020204" pitchFamily="34" charset="0"/>
              </a:rPr>
            </a:br>
            <a:r>
              <a:rPr lang="en-GB" sz="3600" dirty="0">
                <a:solidFill>
                  <a:srgbClr val="0070C0"/>
                </a:solidFill>
                <a:latin typeface="Candara" panose="020E0502030303020204" pitchFamily="34" charset="0"/>
              </a:rPr>
              <a:t>Full of Grace</a:t>
            </a:r>
          </a:p>
          <a:p>
            <a:pPr lvl="0"/>
            <a:r>
              <a:rPr lang="en-GB" sz="3600" dirty="0">
                <a:solidFill>
                  <a:srgbClr val="0070C0"/>
                </a:solidFill>
                <a:latin typeface="Candara" panose="020E0502030303020204" pitchFamily="34" charset="0"/>
              </a:rPr>
              <a:t>The Lord is with thee</a:t>
            </a:r>
          </a:p>
          <a:p>
            <a:pPr lvl="0"/>
            <a:r>
              <a:rPr lang="en-GB" sz="3600" dirty="0">
                <a:solidFill>
                  <a:srgbClr val="0070C0"/>
                </a:solidFill>
                <a:latin typeface="Candara" panose="020E0502030303020204" pitchFamily="34" charset="0"/>
              </a:rPr>
              <a:t>Blessed art thou amongst women</a:t>
            </a:r>
          </a:p>
          <a:p>
            <a:pPr lvl="0"/>
            <a:r>
              <a:rPr lang="en-GB" sz="3600" dirty="0">
                <a:solidFill>
                  <a:srgbClr val="0070C0"/>
                </a:solidFill>
                <a:latin typeface="Candara" panose="020E0502030303020204" pitchFamily="34" charset="0"/>
              </a:rPr>
              <a:t>And blessed is the fruit </a:t>
            </a:r>
            <a:r>
              <a:rPr lang="en-GB" sz="3600" dirty="0" smtClean="0">
                <a:solidFill>
                  <a:srgbClr val="0070C0"/>
                </a:solidFill>
                <a:latin typeface="Candara" panose="020E0502030303020204" pitchFamily="34" charset="0"/>
              </a:rPr>
              <a:t>of </a:t>
            </a:r>
            <a:r>
              <a:rPr lang="en-GB" sz="3600" dirty="0">
                <a:solidFill>
                  <a:srgbClr val="0070C0"/>
                </a:solidFill>
                <a:latin typeface="Candara" panose="020E0502030303020204" pitchFamily="34" charset="0"/>
              </a:rPr>
              <a:t>thy womb, Jesus,</a:t>
            </a:r>
          </a:p>
          <a:p>
            <a:pPr lvl="0"/>
            <a:r>
              <a:rPr lang="en-GB" sz="3600" dirty="0">
                <a:solidFill>
                  <a:srgbClr val="0070C0"/>
                </a:solidFill>
                <a:latin typeface="Candara" panose="020E0502030303020204" pitchFamily="34" charset="0"/>
              </a:rPr>
              <a:t>Holy Mary, Mother of </a:t>
            </a:r>
            <a:r>
              <a:rPr lang="en-GB" sz="3600" dirty="0" smtClean="0">
                <a:solidFill>
                  <a:srgbClr val="0070C0"/>
                </a:solidFill>
                <a:latin typeface="Candara" panose="020E0502030303020204" pitchFamily="34" charset="0"/>
              </a:rPr>
              <a:t>God, pray </a:t>
            </a:r>
            <a:r>
              <a:rPr lang="en-GB" sz="3600" dirty="0">
                <a:solidFill>
                  <a:srgbClr val="0070C0"/>
                </a:solidFill>
                <a:latin typeface="Candara" panose="020E0502030303020204" pitchFamily="34" charset="0"/>
              </a:rPr>
              <a:t>for us </a:t>
            </a:r>
            <a:r>
              <a:rPr lang="en-GB" sz="3600" dirty="0" smtClean="0">
                <a:solidFill>
                  <a:srgbClr val="0070C0"/>
                </a:solidFill>
                <a:latin typeface="Candara" panose="020E0502030303020204" pitchFamily="34" charset="0"/>
              </a:rPr>
              <a:t>sinners now </a:t>
            </a:r>
            <a:r>
              <a:rPr lang="en-GB" sz="3600" dirty="0">
                <a:solidFill>
                  <a:srgbClr val="0070C0"/>
                </a:solidFill>
                <a:latin typeface="Candara" panose="020E0502030303020204" pitchFamily="34" charset="0"/>
              </a:rPr>
              <a:t>and at the </a:t>
            </a:r>
            <a:r>
              <a:rPr lang="en-GB" sz="3600" dirty="0" smtClean="0">
                <a:solidFill>
                  <a:srgbClr val="0070C0"/>
                </a:solidFill>
                <a:latin typeface="Candara" panose="020E0502030303020204" pitchFamily="34" charset="0"/>
              </a:rPr>
              <a:t>hour of </a:t>
            </a:r>
            <a:r>
              <a:rPr lang="en-GB" sz="3600" dirty="0">
                <a:solidFill>
                  <a:srgbClr val="0070C0"/>
                </a:solidFill>
                <a:latin typeface="Candara" panose="020E0502030303020204" pitchFamily="34" charset="0"/>
              </a:rPr>
              <a:t>our death</a:t>
            </a:r>
            <a:r>
              <a:rPr lang="en-GB" sz="3600" dirty="0" smtClean="0">
                <a:solidFill>
                  <a:srgbClr val="0070C0"/>
                </a:solidFill>
                <a:latin typeface="Candara" panose="020E0502030303020204" pitchFamily="34" charset="0"/>
              </a:rPr>
              <a:t>.</a:t>
            </a:r>
          </a:p>
          <a:p>
            <a:pPr lvl="0"/>
            <a:endParaRPr lang="en-GB" sz="800" dirty="0">
              <a:solidFill>
                <a:srgbClr val="0070C0"/>
              </a:solidFill>
              <a:latin typeface="Candara" panose="020E0502030303020204" pitchFamily="34" charset="0"/>
            </a:endParaRPr>
          </a:p>
          <a:p>
            <a:pPr lvl="0"/>
            <a:r>
              <a:rPr lang="en-GB" sz="3600" dirty="0">
                <a:solidFill>
                  <a:srgbClr val="0070C0"/>
                </a:solidFill>
                <a:latin typeface="Candara" panose="020E0502030303020204" pitchFamily="34" charset="0"/>
              </a:rPr>
              <a:t>Amen.</a:t>
            </a:r>
            <a:endParaRPr lang="en-GB" sz="2000" dirty="0">
              <a:solidFill>
                <a:srgbClr val="0070C0"/>
              </a:solidFill>
            </a:endParaRPr>
          </a:p>
        </p:txBody>
      </p:sp>
    </p:spTree>
    <p:extLst>
      <p:ext uri="{BB962C8B-B14F-4D97-AF65-F5344CB8AC3E}">
        <p14:creationId xmlns:p14="http://schemas.microsoft.com/office/powerpoint/2010/main" val="1757379774"/>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FE25D63-2706-4018-B664-C5A12DB44CA1}"/>
              </a:ext>
            </a:extLst>
          </p:cNvPr>
          <p:cNvCxnSpPr/>
          <p:nvPr/>
        </p:nvCxnSpPr>
        <p:spPr>
          <a:xfrm>
            <a:off x="7308829"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8" name="Picture 2" descr="https://radiantlight.org.uk/assets/GalleryImagesResampled/T-06395B-CW.jpg">
            <a:extLst>
              <a:ext uri="{FF2B5EF4-FFF2-40B4-BE49-F238E27FC236}">
                <a16:creationId xmlns:a16="http://schemas.microsoft.com/office/drawing/2014/main" id="{B3CEB394-DDC7-4A92-BEA1-B8DFC3C5B1D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27900" y="0"/>
            <a:ext cx="4864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165F17F-E742-452C-8A37-80E61D8252E5}"/>
              </a:ext>
            </a:extLst>
          </p:cNvPr>
          <p:cNvSpPr txBox="1"/>
          <p:nvPr/>
        </p:nvSpPr>
        <p:spPr>
          <a:xfrm>
            <a:off x="413657" y="470812"/>
            <a:ext cx="6172195" cy="5293757"/>
          </a:xfrm>
          <a:prstGeom prst="rect">
            <a:avLst/>
          </a:prstGeom>
          <a:noFill/>
        </p:spPr>
        <p:txBody>
          <a:bodyPr wrap="square" rtlCol="0">
            <a:spAutoFit/>
          </a:bodyPr>
          <a:lstStyle/>
          <a:p>
            <a:r>
              <a:rPr lang="en-GB" sz="3200" i="1" dirty="0">
                <a:latin typeface="Candara" panose="020E0502030303020204" pitchFamily="34" charset="0"/>
              </a:rPr>
              <a:t>10. </a:t>
            </a:r>
            <a:r>
              <a:rPr lang="en-GB" sz="3200" i="1" dirty="0">
                <a:solidFill>
                  <a:srgbClr val="FF0000"/>
                </a:solidFill>
                <a:latin typeface="Candara" panose="020E0502030303020204" pitchFamily="34" charset="0"/>
              </a:rPr>
              <a:t>When Jesus had cried out again in a loud voice, he gave up his spirit.</a:t>
            </a:r>
          </a:p>
          <a:p>
            <a:endParaRPr lang="en-GB" dirty="0"/>
          </a:p>
          <a:p>
            <a:r>
              <a:rPr lang="en-GB" sz="3200" dirty="0">
                <a:latin typeface="Candara" panose="020E0502030303020204" pitchFamily="34" charset="0"/>
              </a:rPr>
              <a:t>We pray for all of those who serve in the schools in our Diocese and for the Education Service, that we can continue to work together to give all that we can for each and every one of our pupils and their families, for the glory of God our Father.</a:t>
            </a:r>
          </a:p>
        </p:txBody>
      </p:sp>
    </p:spTree>
    <p:extLst>
      <p:ext uri="{BB962C8B-B14F-4D97-AF65-F5344CB8AC3E}">
        <p14:creationId xmlns:p14="http://schemas.microsoft.com/office/powerpoint/2010/main" val="2674506574"/>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FE25D63-2706-4018-B664-C5A12DB44CA1}"/>
              </a:ext>
            </a:extLst>
          </p:cNvPr>
          <p:cNvCxnSpPr/>
          <p:nvPr/>
        </p:nvCxnSpPr>
        <p:spPr>
          <a:xfrm>
            <a:off x="7308829"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8" name="Picture 2" descr="https://radiantlight.org.uk/assets/GalleryImagesResampled/T-06395B-CW.jpg">
            <a:extLst>
              <a:ext uri="{FF2B5EF4-FFF2-40B4-BE49-F238E27FC236}">
                <a16:creationId xmlns:a16="http://schemas.microsoft.com/office/drawing/2014/main" id="{B3CEB394-DDC7-4A92-BEA1-B8DFC3C5B1D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27900" y="0"/>
            <a:ext cx="4864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F171AF-D9B7-4CC8-8013-869D6744705A}"/>
              </a:ext>
            </a:extLst>
          </p:cNvPr>
          <p:cNvSpPr txBox="1"/>
          <p:nvPr/>
        </p:nvSpPr>
        <p:spPr>
          <a:xfrm>
            <a:off x="151369" y="117693"/>
            <a:ext cx="6046231" cy="6432530"/>
          </a:xfrm>
          <a:prstGeom prst="rect">
            <a:avLst/>
          </a:prstGeom>
          <a:noFill/>
        </p:spPr>
        <p:txBody>
          <a:bodyPr wrap="square" rtlCol="0">
            <a:spAutoFit/>
          </a:bodyPr>
          <a:lstStyle/>
          <a:p>
            <a:pPr lvl="0"/>
            <a:r>
              <a:rPr lang="en-GB" sz="3600" dirty="0">
                <a:solidFill>
                  <a:srgbClr val="0070C0"/>
                </a:solidFill>
                <a:latin typeface="Candara" panose="020E0502030303020204" pitchFamily="34" charset="0"/>
              </a:rPr>
              <a:t>Hail Mary, </a:t>
            </a:r>
            <a:br>
              <a:rPr lang="en-GB" sz="3600" dirty="0">
                <a:solidFill>
                  <a:srgbClr val="0070C0"/>
                </a:solidFill>
                <a:latin typeface="Candara" panose="020E0502030303020204" pitchFamily="34" charset="0"/>
              </a:rPr>
            </a:br>
            <a:r>
              <a:rPr lang="en-GB" sz="3600" dirty="0">
                <a:solidFill>
                  <a:srgbClr val="0070C0"/>
                </a:solidFill>
                <a:latin typeface="Candara" panose="020E0502030303020204" pitchFamily="34" charset="0"/>
              </a:rPr>
              <a:t>Full of Grace</a:t>
            </a:r>
          </a:p>
          <a:p>
            <a:pPr lvl="0"/>
            <a:r>
              <a:rPr lang="en-GB" sz="3600" dirty="0">
                <a:solidFill>
                  <a:srgbClr val="0070C0"/>
                </a:solidFill>
                <a:latin typeface="Candara" panose="020E0502030303020204" pitchFamily="34" charset="0"/>
              </a:rPr>
              <a:t>The Lord is with thee</a:t>
            </a:r>
          </a:p>
          <a:p>
            <a:pPr lvl="0"/>
            <a:r>
              <a:rPr lang="en-GB" sz="3600" dirty="0">
                <a:solidFill>
                  <a:srgbClr val="0070C0"/>
                </a:solidFill>
                <a:latin typeface="Candara" panose="020E0502030303020204" pitchFamily="34" charset="0"/>
              </a:rPr>
              <a:t>Blessed art thou amongst women</a:t>
            </a:r>
          </a:p>
          <a:p>
            <a:pPr lvl="0"/>
            <a:r>
              <a:rPr lang="en-GB" sz="3600" dirty="0">
                <a:solidFill>
                  <a:srgbClr val="0070C0"/>
                </a:solidFill>
                <a:latin typeface="Candara" panose="020E0502030303020204" pitchFamily="34" charset="0"/>
              </a:rPr>
              <a:t>And blessed is the fruit </a:t>
            </a:r>
            <a:r>
              <a:rPr lang="en-GB" sz="3600" dirty="0" smtClean="0">
                <a:solidFill>
                  <a:srgbClr val="0070C0"/>
                </a:solidFill>
                <a:latin typeface="Candara" panose="020E0502030303020204" pitchFamily="34" charset="0"/>
              </a:rPr>
              <a:t>of </a:t>
            </a:r>
            <a:r>
              <a:rPr lang="en-GB" sz="3600" dirty="0">
                <a:solidFill>
                  <a:srgbClr val="0070C0"/>
                </a:solidFill>
                <a:latin typeface="Candara" panose="020E0502030303020204" pitchFamily="34" charset="0"/>
              </a:rPr>
              <a:t>thy womb, Jesus,</a:t>
            </a:r>
          </a:p>
          <a:p>
            <a:pPr lvl="0"/>
            <a:r>
              <a:rPr lang="en-GB" sz="3600" dirty="0">
                <a:solidFill>
                  <a:srgbClr val="0070C0"/>
                </a:solidFill>
                <a:latin typeface="Candara" panose="020E0502030303020204" pitchFamily="34" charset="0"/>
              </a:rPr>
              <a:t>Holy Mary, Mother of </a:t>
            </a:r>
            <a:r>
              <a:rPr lang="en-GB" sz="3600" dirty="0" smtClean="0">
                <a:solidFill>
                  <a:srgbClr val="0070C0"/>
                </a:solidFill>
                <a:latin typeface="Candara" panose="020E0502030303020204" pitchFamily="34" charset="0"/>
              </a:rPr>
              <a:t>God, pray </a:t>
            </a:r>
            <a:r>
              <a:rPr lang="en-GB" sz="3600" dirty="0">
                <a:solidFill>
                  <a:srgbClr val="0070C0"/>
                </a:solidFill>
                <a:latin typeface="Candara" panose="020E0502030303020204" pitchFamily="34" charset="0"/>
              </a:rPr>
              <a:t>for us </a:t>
            </a:r>
            <a:r>
              <a:rPr lang="en-GB" sz="3600" dirty="0" smtClean="0">
                <a:solidFill>
                  <a:srgbClr val="0070C0"/>
                </a:solidFill>
                <a:latin typeface="Candara" panose="020E0502030303020204" pitchFamily="34" charset="0"/>
              </a:rPr>
              <a:t>sinners now </a:t>
            </a:r>
            <a:r>
              <a:rPr lang="en-GB" sz="3600" dirty="0">
                <a:solidFill>
                  <a:srgbClr val="0070C0"/>
                </a:solidFill>
                <a:latin typeface="Candara" panose="020E0502030303020204" pitchFamily="34" charset="0"/>
              </a:rPr>
              <a:t>and at the </a:t>
            </a:r>
            <a:r>
              <a:rPr lang="en-GB" sz="3600" dirty="0" smtClean="0">
                <a:solidFill>
                  <a:srgbClr val="0070C0"/>
                </a:solidFill>
                <a:latin typeface="Candara" panose="020E0502030303020204" pitchFamily="34" charset="0"/>
              </a:rPr>
              <a:t>hour of </a:t>
            </a:r>
            <a:r>
              <a:rPr lang="en-GB" sz="3600" dirty="0">
                <a:solidFill>
                  <a:srgbClr val="0070C0"/>
                </a:solidFill>
                <a:latin typeface="Candara" panose="020E0502030303020204" pitchFamily="34" charset="0"/>
              </a:rPr>
              <a:t>our death</a:t>
            </a:r>
            <a:r>
              <a:rPr lang="en-GB" sz="3600" dirty="0" smtClean="0">
                <a:solidFill>
                  <a:srgbClr val="0070C0"/>
                </a:solidFill>
                <a:latin typeface="Candara" panose="020E0502030303020204" pitchFamily="34" charset="0"/>
              </a:rPr>
              <a:t>.</a:t>
            </a:r>
          </a:p>
          <a:p>
            <a:pPr lvl="0"/>
            <a:endParaRPr lang="en-GB" sz="800" dirty="0">
              <a:solidFill>
                <a:srgbClr val="0070C0"/>
              </a:solidFill>
              <a:latin typeface="Candara" panose="020E0502030303020204" pitchFamily="34" charset="0"/>
            </a:endParaRPr>
          </a:p>
          <a:p>
            <a:pPr lvl="0"/>
            <a:r>
              <a:rPr lang="en-GB" sz="3600" dirty="0">
                <a:solidFill>
                  <a:srgbClr val="0070C0"/>
                </a:solidFill>
                <a:latin typeface="Candara" panose="020E0502030303020204" pitchFamily="34" charset="0"/>
              </a:rPr>
              <a:t>Amen.</a:t>
            </a:r>
            <a:endParaRPr lang="en-GB" sz="2000" dirty="0">
              <a:solidFill>
                <a:srgbClr val="0070C0"/>
              </a:solidFill>
            </a:endParaRPr>
          </a:p>
        </p:txBody>
      </p:sp>
    </p:spTree>
    <p:extLst>
      <p:ext uri="{BB962C8B-B14F-4D97-AF65-F5344CB8AC3E}">
        <p14:creationId xmlns:p14="http://schemas.microsoft.com/office/powerpoint/2010/main" val="3425390271"/>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358588" y="288174"/>
            <a:ext cx="5737412" cy="7509748"/>
          </a:xfrm>
          <a:prstGeom prst="rect">
            <a:avLst/>
          </a:prstGeom>
          <a:noFill/>
        </p:spPr>
        <p:txBody>
          <a:bodyPr wrap="square" rtlCol="0">
            <a:spAutoFit/>
          </a:bodyPr>
          <a:lstStyle/>
          <a:p>
            <a:pPr algn="ctr"/>
            <a:r>
              <a:rPr lang="en-GB" sz="4000" dirty="0">
                <a:solidFill>
                  <a:srgbClr val="0070C0"/>
                </a:solidFill>
                <a:latin typeface="Candara" panose="020E0502030303020204" pitchFamily="34" charset="0"/>
              </a:rPr>
              <a:t>We trust that God who is </a:t>
            </a:r>
            <a:br>
              <a:rPr lang="en-GB" sz="4000" dirty="0">
                <a:solidFill>
                  <a:srgbClr val="0070C0"/>
                </a:solidFill>
                <a:latin typeface="Candara" panose="020E0502030303020204" pitchFamily="34" charset="0"/>
              </a:rPr>
            </a:br>
            <a:r>
              <a:rPr lang="en-GB" sz="4000" dirty="0">
                <a:solidFill>
                  <a:srgbClr val="0070C0"/>
                </a:solidFill>
                <a:latin typeface="Candara" panose="020E0502030303020204" pitchFamily="34" charset="0"/>
              </a:rPr>
              <a:t>all-knowing and compassionate will hear our prayers and send us his Holy Spirit so that we can offer ourselves completely to the will of God following the example of our Lord and Saviour, Jesus Christ.</a:t>
            </a:r>
          </a:p>
          <a:p>
            <a:endParaRPr lang="en-GB" sz="3200" dirty="0">
              <a:latin typeface="Candara" panose="020E0502030303020204" pitchFamily="34" charset="0"/>
            </a:endParaRPr>
          </a:p>
          <a:p>
            <a:endParaRPr lang="en-GB" sz="3200" dirty="0">
              <a:latin typeface="Candara" panose="020E0502030303020204" pitchFamily="34" charset="0"/>
            </a:endParaRPr>
          </a:p>
          <a:p>
            <a:endParaRPr lang="en-GB" dirty="0"/>
          </a:p>
        </p:txBody>
      </p:sp>
      <p:pic>
        <p:nvPicPr>
          <p:cNvPr id="6" name="Picture 2" descr="https://radiantlight.org.uk/assets/GalleryImagesResampled/T-00104-OL.jpg">
            <a:extLst>
              <a:ext uri="{FF2B5EF4-FFF2-40B4-BE49-F238E27FC236}">
                <a16:creationId xmlns:a16="http://schemas.microsoft.com/office/drawing/2014/main" id="{1EAF40BC-D7A4-49E1-B408-80983C1F7BE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7000" y="0"/>
            <a:ext cx="5715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B04160B2-7170-48A0-9854-D11E6FE14DFC}"/>
              </a:ext>
            </a:extLst>
          </p:cNvPr>
          <p:cNvCxnSpPr/>
          <p:nvPr/>
        </p:nvCxnSpPr>
        <p:spPr>
          <a:xfrm>
            <a:off x="6477000"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691607"/>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169332" y="674400"/>
            <a:ext cx="6138333" cy="5509200"/>
          </a:xfrm>
          <a:prstGeom prst="rect">
            <a:avLst/>
          </a:prstGeom>
          <a:noFill/>
        </p:spPr>
        <p:txBody>
          <a:bodyPr wrap="square" rtlCol="0">
            <a:spAutoFit/>
          </a:bodyPr>
          <a:lstStyle/>
          <a:p>
            <a:pPr algn="ctr"/>
            <a:r>
              <a:rPr lang="en-GB" sz="4400" dirty="0" smtClean="0">
                <a:solidFill>
                  <a:srgbClr val="0070C0"/>
                </a:solidFill>
                <a:latin typeface="Candara" panose="020E0502030303020204" pitchFamily="34" charset="0"/>
              </a:rPr>
              <a:t>Glory </a:t>
            </a:r>
            <a:r>
              <a:rPr lang="en-GB" sz="4400" dirty="0">
                <a:solidFill>
                  <a:srgbClr val="0070C0"/>
                </a:solidFill>
                <a:latin typeface="Candara" panose="020E0502030303020204" pitchFamily="34" charset="0"/>
              </a:rPr>
              <a:t>be to the Father</a:t>
            </a:r>
          </a:p>
          <a:p>
            <a:pPr algn="ctr"/>
            <a:r>
              <a:rPr lang="en-GB" sz="4400" dirty="0">
                <a:solidFill>
                  <a:srgbClr val="0070C0"/>
                </a:solidFill>
                <a:latin typeface="Candara" panose="020E0502030303020204" pitchFamily="34" charset="0"/>
              </a:rPr>
              <a:t>And to the Son</a:t>
            </a:r>
          </a:p>
          <a:p>
            <a:pPr algn="ctr"/>
            <a:r>
              <a:rPr lang="en-GB" sz="4400" dirty="0">
                <a:solidFill>
                  <a:srgbClr val="0070C0"/>
                </a:solidFill>
                <a:latin typeface="Candara" panose="020E0502030303020204" pitchFamily="34" charset="0"/>
              </a:rPr>
              <a:t>And to the Holy Spirit</a:t>
            </a:r>
          </a:p>
          <a:p>
            <a:pPr algn="ctr"/>
            <a:r>
              <a:rPr lang="en-GB" sz="4400" dirty="0">
                <a:solidFill>
                  <a:srgbClr val="0070C0"/>
                </a:solidFill>
                <a:latin typeface="Candara" panose="020E0502030303020204" pitchFamily="34" charset="0"/>
              </a:rPr>
              <a:t>As it was in the beginning</a:t>
            </a:r>
          </a:p>
          <a:p>
            <a:pPr algn="ctr"/>
            <a:r>
              <a:rPr lang="en-GB" sz="4400" dirty="0">
                <a:solidFill>
                  <a:srgbClr val="0070C0"/>
                </a:solidFill>
                <a:latin typeface="Candara" panose="020E0502030303020204" pitchFamily="34" charset="0"/>
              </a:rPr>
              <a:t>Is now and ever shall be</a:t>
            </a:r>
          </a:p>
          <a:p>
            <a:pPr algn="ctr"/>
            <a:r>
              <a:rPr lang="en-GB" sz="4400" dirty="0">
                <a:solidFill>
                  <a:srgbClr val="0070C0"/>
                </a:solidFill>
                <a:latin typeface="Candara" panose="020E0502030303020204" pitchFamily="34" charset="0"/>
              </a:rPr>
              <a:t>World without end.</a:t>
            </a:r>
          </a:p>
          <a:p>
            <a:pPr algn="ctr"/>
            <a:r>
              <a:rPr lang="en-GB" sz="4400" dirty="0">
                <a:solidFill>
                  <a:srgbClr val="0070C0"/>
                </a:solidFill>
                <a:latin typeface="Candara" panose="020E0502030303020204" pitchFamily="34" charset="0"/>
              </a:rPr>
              <a:t>Amen.</a:t>
            </a:r>
            <a:endParaRPr lang="en-GB" sz="2800" dirty="0">
              <a:solidFill>
                <a:srgbClr val="0070C0"/>
              </a:solidFill>
            </a:endParaRPr>
          </a:p>
        </p:txBody>
      </p:sp>
      <p:pic>
        <p:nvPicPr>
          <p:cNvPr id="6" name="Picture 2" descr="https://radiantlight.org.uk/assets/GalleryImagesResampled/T-00104-OL.jpg">
            <a:extLst>
              <a:ext uri="{FF2B5EF4-FFF2-40B4-BE49-F238E27FC236}">
                <a16:creationId xmlns:a16="http://schemas.microsoft.com/office/drawing/2014/main" id="{1EAF40BC-D7A4-49E1-B408-80983C1F7BE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7000" y="0"/>
            <a:ext cx="5715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B04160B2-7170-48A0-9854-D11E6FE14DFC}"/>
              </a:ext>
            </a:extLst>
          </p:cNvPr>
          <p:cNvCxnSpPr/>
          <p:nvPr/>
        </p:nvCxnSpPr>
        <p:spPr>
          <a:xfrm>
            <a:off x="6477000"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345071"/>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358588" y="267612"/>
            <a:ext cx="5737412" cy="6463308"/>
          </a:xfrm>
          <a:prstGeom prst="rect">
            <a:avLst/>
          </a:prstGeom>
          <a:noFill/>
        </p:spPr>
        <p:txBody>
          <a:bodyPr wrap="square" rtlCol="0">
            <a:spAutoFit/>
          </a:bodyPr>
          <a:lstStyle/>
          <a:p>
            <a:r>
              <a:rPr lang="en-GB" sz="3600" dirty="0">
                <a:latin typeface="Candara" panose="020E0502030303020204" pitchFamily="34" charset="0"/>
              </a:rPr>
              <a:t>(Optional: The Prayer of Fatima)</a:t>
            </a:r>
          </a:p>
          <a:p>
            <a:endParaRPr lang="en-GB" sz="3600" dirty="0">
              <a:latin typeface="Candara" panose="020E0502030303020204" pitchFamily="34" charset="0"/>
            </a:endParaRPr>
          </a:p>
          <a:p>
            <a:r>
              <a:rPr lang="en-GB" sz="3600" dirty="0">
                <a:latin typeface="Candara" panose="020E0502030303020204" pitchFamily="34" charset="0"/>
              </a:rPr>
              <a:t>Let us pray:</a:t>
            </a:r>
          </a:p>
          <a:p>
            <a:endParaRPr lang="en-GB" sz="3600" dirty="0">
              <a:latin typeface="Candara" panose="020E0502030303020204" pitchFamily="34" charset="0"/>
            </a:endParaRPr>
          </a:p>
          <a:p>
            <a:r>
              <a:rPr lang="en-GB" sz="3600" dirty="0">
                <a:solidFill>
                  <a:srgbClr val="0070C0"/>
                </a:solidFill>
                <a:latin typeface="Candara" panose="020E0502030303020204" pitchFamily="34" charset="0"/>
              </a:rPr>
              <a:t>O my Jesus, forgive us our sins and save us from the fires of hell. Lead all souls to heaven, especially those who are in most need of your mercy.</a:t>
            </a:r>
          </a:p>
          <a:p>
            <a:endParaRPr lang="en-GB" dirty="0"/>
          </a:p>
        </p:txBody>
      </p:sp>
      <p:pic>
        <p:nvPicPr>
          <p:cNvPr id="2052" name="Picture 4" descr="https://radiantlight.org.uk/assets/GalleryImagesResampled/T-01613B-OL.jpg">
            <a:extLst>
              <a:ext uri="{FF2B5EF4-FFF2-40B4-BE49-F238E27FC236}">
                <a16:creationId xmlns:a16="http://schemas.microsoft.com/office/drawing/2014/main" id="{3CCF98A5-3550-46D5-A16B-FDC3C589D87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86525" y="0"/>
            <a:ext cx="5705475"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E836C756-80C9-44B9-A7BC-B500FBD2D446}"/>
              </a:ext>
            </a:extLst>
          </p:cNvPr>
          <p:cNvCxnSpPr/>
          <p:nvPr/>
        </p:nvCxnSpPr>
        <p:spPr>
          <a:xfrm>
            <a:off x="6486525"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262966"/>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2001" cy="6874933"/>
          </a:xfrm>
          <a:prstGeom prst="rect">
            <a:avLst/>
          </a:prstGeom>
        </p:spPr>
      </p:pic>
      <p:sp>
        <p:nvSpPr>
          <p:cNvPr id="7" name="Rectangle 6"/>
          <p:cNvSpPr/>
          <p:nvPr/>
        </p:nvSpPr>
        <p:spPr>
          <a:xfrm>
            <a:off x="903749" y="591139"/>
            <a:ext cx="10396694" cy="4247317"/>
          </a:xfrm>
          <a:prstGeom prst="rect">
            <a:avLst/>
          </a:prstGeom>
          <a:noFill/>
        </p:spPr>
        <p:txBody>
          <a:bodyPr wrap="square" lIns="91440" tIns="45720" rIns="91440" bIns="45720">
            <a:spAutoFit/>
          </a:bodyPr>
          <a:lstStyle/>
          <a:p>
            <a:pPr algn="ctr"/>
            <a:endParaRPr lang="en-US" sz="5400" b="0" cap="none" spc="0" dirty="0" smtClean="0">
              <a:ln w="0">
                <a:solidFill>
                  <a:srgbClr val="FFFF00"/>
                </a:solidFill>
              </a:ln>
              <a:solidFill>
                <a:srgbClr val="FF0000"/>
              </a:solidFill>
              <a:effectLst>
                <a:outerShdw blurRad="38100" dist="25400" dir="5400000" algn="ctr" rotWithShape="0">
                  <a:srgbClr val="6E747A">
                    <a:alpha val="43000"/>
                  </a:srgbClr>
                </a:outerShdw>
              </a:effectLst>
            </a:endParaRPr>
          </a:p>
          <a:p>
            <a:pPr algn="ctr"/>
            <a:r>
              <a:rPr lang="en-US" sz="5400" b="0" cap="none" spc="0" dirty="0" smtClean="0">
                <a:ln w="0">
                  <a:solidFill>
                    <a:srgbClr val="FFFF00"/>
                  </a:solidFill>
                </a:ln>
                <a:solidFill>
                  <a:srgbClr val="FF0000"/>
                </a:solidFill>
                <a:effectLst>
                  <a:outerShdw blurRad="38100" dist="25400" dir="5400000" algn="ctr" rotWithShape="0">
                    <a:srgbClr val="6E747A">
                      <a:alpha val="43000"/>
                    </a:srgbClr>
                  </a:outerShdw>
                </a:effectLst>
              </a:rPr>
              <a:t>Thank you for joining us today</a:t>
            </a:r>
          </a:p>
          <a:p>
            <a:pPr algn="ctr"/>
            <a:r>
              <a:rPr lang="en-US" sz="5400" dirty="0" smtClean="0">
                <a:ln w="0">
                  <a:solidFill>
                    <a:srgbClr val="FFFF00"/>
                  </a:solidFill>
                </a:ln>
                <a:solidFill>
                  <a:srgbClr val="FF0000"/>
                </a:solidFill>
                <a:effectLst>
                  <a:outerShdw blurRad="38100" dist="25400" dir="5400000" algn="ctr" rotWithShape="0">
                    <a:srgbClr val="6E747A">
                      <a:alpha val="43000"/>
                    </a:srgbClr>
                  </a:outerShdw>
                </a:effectLst>
              </a:rPr>
              <a:t>May God bless you</a:t>
            </a:r>
          </a:p>
          <a:p>
            <a:pPr algn="ctr"/>
            <a:r>
              <a:rPr lang="en-US" sz="5400" dirty="0" smtClean="0">
                <a:ln w="0">
                  <a:solidFill>
                    <a:srgbClr val="FFFF00"/>
                  </a:solidFill>
                </a:ln>
                <a:solidFill>
                  <a:srgbClr val="FF0000"/>
                </a:solidFill>
                <a:effectLst>
                  <a:outerShdw blurRad="38100" dist="25400" dir="5400000" algn="ctr" rotWithShape="0">
                    <a:srgbClr val="6E747A">
                      <a:alpha val="43000"/>
                    </a:srgbClr>
                  </a:outerShdw>
                </a:effectLst>
              </a:rPr>
              <a:t>and keep you</a:t>
            </a:r>
          </a:p>
          <a:p>
            <a:pPr algn="ctr"/>
            <a:r>
              <a:rPr lang="en-US" sz="5400" b="0" cap="none" spc="0" dirty="0" smtClean="0">
                <a:ln w="0">
                  <a:solidFill>
                    <a:srgbClr val="FFFF00"/>
                  </a:solidFill>
                </a:ln>
                <a:solidFill>
                  <a:srgbClr val="FF0000"/>
                </a:solidFill>
                <a:effectLst>
                  <a:outerShdw blurRad="38100" dist="25400" dir="5400000" algn="ctr" rotWithShape="0">
                    <a:srgbClr val="6E747A">
                      <a:alpha val="43000"/>
                    </a:srgbClr>
                  </a:outerShdw>
                </a:effectLst>
              </a:rPr>
              <a:t>Now and forever</a:t>
            </a:r>
            <a:endParaRPr lang="en-US" sz="5400" b="0" cap="none" spc="0" dirty="0">
              <a:ln w="0">
                <a:solidFill>
                  <a:srgbClr val="FFFF00"/>
                </a:solidFill>
              </a:ln>
              <a:solidFill>
                <a:srgbClr val="FF0000"/>
              </a:solidFill>
              <a:effectLst>
                <a:outerShdw blurRad="38100" dist="25400" dir="5400000" algn="ctr" rotWithShape="0">
                  <a:srgbClr val="6E747A">
                    <a:alpha val="43000"/>
                  </a:srgbClr>
                </a:outerShdw>
              </a:effectLst>
            </a:endParaRPr>
          </a:p>
        </p:txBody>
      </p:sp>
      <p:sp>
        <p:nvSpPr>
          <p:cNvPr id="3" name="Rectangle 2"/>
          <p:cNvSpPr/>
          <p:nvPr/>
        </p:nvSpPr>
        <p:spPr>
          <a:xfrm>
            <a:off x="778010" y="4838456"/>
            <a:ext cx="10635979" cy="1200329"/>
          </a:xfrm>
          <a:prstGeom prst="rect">
            <a:avLst/>
          </a:prstGeom>
          <a:noFill/>
        </p:spPr>
        <p:txBody>
          <a:bodyPr wrap="square" lIns="91440" tIns="45720" rIns="91440" bIns="45720">
            <a:spAutoFit/>
          </a:bodyPr>
          <a:lstStyle/>
          <a:p>
            <a:r>
              <a:rPr lang="en-US" sz="2400" b="0" cap="none" spc="0" dirty="0" smtClean="0">
                <a:ln w="3175">
                  <a:solidFill>
                    <a:srgbClr val="002060"/>
                  </a:solidFill>
                </a:ln>
                <a:solidFill>
                  <a:srgbClr val="002060"/>
                </a:solidFill>
                <a:effectLst>
                  <a:outerShdw blurRad="38100" dist="25400" dir="5400000" algn="ctr" rotWithShape="0">
                    <a:srgbClr val="6E747A">
                      <a:alpha val="43000"/>
                    </a:srgbClr>
                  </a:outerShdw>
                </a:effectLst>
              </a:rPr>
              <a:t>Credits:</a:t>
            </a:r>
          </a:p>
          <a:p>
            <a:r>
              <a:rPr lang="en-US" sz="2400" dirty="0" smtClean="0">
                <a:ln w="3175">
                  <a:solidFill>
                    <a:srgbClr val="002060"/>
                  </a:solidFill>
                </a:ln>
                <a:solidFill>
                  <a:srgbClr val="002060"/>
                </a:solidFill>
                <a:effectLst>
                  <a:outerShdw blurRad="38100" dist="25400" dir="5400000" algn="ctr" rotWithShape="0">
                    <a:srgbClr val="6E747A">
                      <a:alpha val="43000"/>
                    </a:srgbClr>
                  </a:outerShdw>
                </a:effectLst>
              </a:rPr>
              <a:t>Images </a:t>
            </a:r>
            <a:r>
              <a:rPr lang="en-US" sz="2400" dirty="0">
                <a:ln w="3175">
                  <a:solidFill>
                    <a:srgbClr val="002060"/>
                  </a:solidFill>
                </a:ln>
                <a:solidFill>
                  <a:srgbClr val="002060"/>
                </a:solidFill>
                <a:effectLst>
                  <a:outerShdw blurRad="38100" dist="25400" dir="5400000" algn="ctr" rotWithShape="0">
                    <a:srgbClr val="6E747A">
                      <a:alpha val="43000"/>
                    </a:srgbClr>
                  </a:outerShdw>
                </a:effectLst>
              </a:rPr>
              <a:t>- Elizabeth Wang </a:t>
            </a:r>
            <a:r>
              <a:rPr lang="en-US" sz="2400" dirty="0" smtClean="0">
                <a:ln w="3175">
                  <a:solidFill>
                    <a:srgbClr val="002060"/>
                  </a:solidFill>
                </a:ln>
                <a:solidFill>
                  <a:srgbClr val="002060"/>
                </a:solidFill>
                <a:effectLst>
                  <a:outerShdw blurRad="38100" dist="25400" dir="5400000" algn="ctr" rotWithShape="0">
                    <a:srgbClr val="6E747A">
                      <a:alpha val="43000"/>
                    </a:srgbClr>
                  </a:outerShdw>
                </a:effectLst>
                <a:hlinkClick r:id="rId5"/>
              </a:rPr>
              <a:t>https</a:t>
            </a:r>
            <a:r>
              <a:rPr lang="en-US" sz="2400" dirty="0">
                <a:ln w="3175">
                  <a:solidFill>
                    <a:srgbClr val="002060"/>
                  </a:solidFill>
                </a:ln>
                <a:solidFill>
                  <a:srgbClr val="002060"/>
                </a:solidFill>
                <a:effectLst>
                  <a:outerShdw blurRad="38100" dist="25400" dir="5400000" algn="ctr" rotWithShape="0">
                    <a:srgbClr val="6E747A">
                      <a:alpha val="43000"/>
                    </a:srgbClr>
                  </a:outerShdw>
                </a:effectLst>
                <a:hlinkClick r:id="rId5"/>
              </a:rPr>
              <a:t>://</a:t>
            </a:r>
            <a:r>
              <a:rPr lang="en-US" sz="2400" dirty="0" smtClean="0">
                <a:ln w="3175">
                  <a:solidFill>
                    <a:srgbClr val="002060"/>
                  </a:solidFill>
                </a:ln>
                <a:solidFill>
                  <a:srgbClr val="002060"/>
                </a:solidFill>
                <a:effectLst>
                  <a:outerShdw blurRad="38100" dist="25400" dir="5400000" algn="ctr" rotWithShape="0">
                    <a:srgbClr val="6E747A">
                      <a:alpha val="43000"/>
                    </a:srgbClr>
                  </a:outerShdw>
                </a:effectLst>
                <a:hlinkClick r:id="rId5"/>
              </a:rPr>
              <a:t>radiantlight.org.uk/</a:t>
            </a:r>
            <a:r>
              <a:rPr lang="en-US" sz="2400" dirty="0" smtClean="0">
                <a:ln w="3175">
                  <a:solidFill>
                    <a:srgbClr val="002060"/>
                  </a:solidFill>
                </a:ln>
                <a:solidFill>
                  <a:srgbClr val="002060"/>
                </a:solidFill>
                <a:effectLst>
                  <a:outerShdw blurRad="38100" dist="25400" dir="5400000" algn="ctr" rotWithShape="0">
                    <a:srgbClr val="6E747A">
                      <a:alpha val="43000"/>
                    </a:srgbClr>
                  </a:outerShdw>
                </a:effectLst>
              </a:rPr>
              <a:t> </a:t>
            </a:r>
          </a:p>
          <a:p>
            <a:r>
              <a:rPr lang="en-US" sz="2400" dirty="0" smtClean="0">
                <a:ln w="3175">
                  <a:solidFill>
                    <a:srgbClr val="002060"/>
                  </a:solidFill>
                </a:ln>
                <a:solidFill>
                  <a:srgbClr val="002060"/>
                </a:solidFill>
                <a:effectLst>
                  <a:outerShdw blurRad="38100" dist="25400" dir="5400000" algn="ctr" rotWithShape="0">
                    <a:srgbClr val="6E747A">
                      <a:alpha val="43000"/>
                    </a:srgbClr>
                  </a:outerShdw>
                </a:effectLst>
              </a:rPr>
              <a:t>Music </a:t>
            </a:r>
            <a:r>
              <a:rPr lang="en-US" sz="2400" dirty="0">
                <a:ln w="3175">
                  <a:solidFill>
                    <a:srgbClr val="002060"/>
                  </a:solidFill>
                </a:ln>
                <a:solidFill>
                  <a:srgbClr val="002060"/>
                </a:solidFill>
                <a:effectLst>
                  <a:outerShdw blurRad="38100" dist="25400" dir="5400000" algn="ctr" rotWithShape="0">
                    <a:srgbClr val="6E747A">
                      <a:alpha val="43000"/>
                    </a:srgbClr>
                  </a:outerShdw>
                </a:effectLst>
              </a:rPr>
              <a:t>- </a:t>
            </a:r>
            <a:r>
              <a:rPr lang="en-US" sz="2400" dirty="0">
                <a:ln w="3175">
                  <a:solidFill>
                    <a:srgbClr val="002060"/>
                  </a:solidFill>
                </a:ln>
                <a:solidFill>
                  <a:srgbClr val="002060"/>
                </a:solidFill>
                <a:effectLst>
                  <a:outerShdw blurRad="38100" dist="25400" dir="5400000" algn="ctr" rotWithShape="0">
                    <a:srgbClr val="6E747A">
                      <a:alpha val="43000"/>
                    </a:srgbClr>
                  </a:outerShdw>
                </a:effectLst>
                <a:hlinkClick r:id="rId6"/>
              </a:rPr>
              <a:t>https://archive.org</a:t>
            </a:r>
            <a:r>
              <a:rPr lang="en-US" sz="2400" dirty="0" smtClean="0">
                <a:ln w="3175">
                  <a:solidFill>
                    <a:srgbClr val="002060"/>
                  </a:solidFill>
                </a:ln>
                <a:solidFill>
                  <a:srgbClr val="002060"/>
                </a:solidFill>
                <a:effectLst>
                  <a:outerShdw blurRad="38100" dist="25400" dir="5400000" algn="ctr" rotWithShape="0">
                    <a:srgbClr val="6E747A">
                      <a:alpha val="43000"/>
                    </a:srgbClr>
                  </a:outerShdw>
                </a:effectLst>
                <a:hlinkClick r:id="rId6"/>
              </a:rPr>
              <a:t>/</a:t>
            </a:r>
            <a:r>
              <a:rPr lang="en-US" sz="2400" dirty="0" smtClean="0">
                <a:ln w="3175">
                  <a:solidFill>
                    <a:srgbClr val="002060"/>
                  </a:solidFill>
                </a:ln>
                <a:solidFill>
                  <a:srgbClr val="002060"/>
                </a:solidFill>
                <a:effectLst>
                  <a:outerShdw blurRad="38100" dist="25400" dir="5400000" algn="ctr" rotWithShape="0">
                    <a:srgbClr val="6E747A">
                      <a:alpha val="43000"/>
                    </a:srgbClr>
                  </a:outerShdw>
                </a:effectLst>
              </a:rPr>
              <a:t> </a:t>
            </a:r>
          </a:p>
        </p:txBody>
      </p:sp>
      <p:pic>
        <p:nvPicPr>
          <p:cNvPr id="5" name="mus_town_day_02 - Past to Prese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3989" y="92635"/>
            <a:ext cx="609600" cy="609600"/>
          </a:xfrm>
          <a:prstGeom prst="rect">
            <a:avLst/>
          </a:prstGeom>
        </p:spPr>
      </p:pic>
      <p:pic>
        <p:nvPicPr>
          <p:cNvPr id="6" name="Picture 5">
            <a:extLst>
              <a:ext uri="{FF2B5EF4-FFF2-40B4-BE49-F238E27FC236}">
                <a16:creationId xmlns:a16="http://schemas.microsoft.com/office/drawing/2014/main" id="{353CDDB2-21DB-49A0-A2B2-BB6940F0CF0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97653" y="585043"/>
            <a:ext cx="927482" cy="1604744"/>
          </a:xfrm>
          <a:prstGeom prst="rect">
            <a:avLst/>
          </a:prstGeom>
        </p:spPr>
      </p:pic>
    </p:spTree>
    <p:extLst>
      <p:ext uri="{BB962C8B-B14F-4D97-AF65-F5344CB8AC3E}">
        <p14:creationId xmlns:p14="http://schemas.microsoft.com/office/powerpoint/2010/main" val="393339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0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4294967295"/>
          </p:nvPr>
        </p:nvSpPr>
        <p:spPr>
          <a:xfrm>
            <a:off x="0" y="3494088"/>
            <a:ext cx="2835275" cy="2322512"/>
          </a:xfrm>
        </p:spPr>
        <p:txBody>
          <a:bodyPr/>
          <a:lstStyle/>
          <a:p>
            <a:r>
              <a:rPr lang="en-GB" dirty="0"/>
              <a:t>- </a:t>
            </a:r>
          </a:p>
        </p:txBody>
      </p:sp>
      <p:sp>
        <p:nvSpPr>
          <p:cNvPr id="2" name="TextBox 1">
            <a:extLst>
              <a:ext uri="{FF2B5EF4-FFF2-40B4-BE49-F238E27FC236}">
                <a16:creationId xmlns:a16="http://schemas.microsoft.com/office/drawing/2014/main" id="{64F171AF-D9B7-4CC8-8013-869D6744705A}"/>
              </a:ext>
            </a:extLst>
          </p:cNvPr>
          <p:cNvSpPr txBox="1"/>
          <p:nvPr/>
        </p:nvSpPr>
        <p:spPr>
          <a:xfrm>
            <a:off x="273922" y="579358"/>
            <a:ext cx="5737412" cy="6278642"/>
          </a:xfrm>
          <a:prstGeom prst="rect">
            <a:avLst/>
          </a:prstGeom>
          <a:noFill/>
        </p:spPr>
        <p:txBody>
          <a:bodyPr wrap="square" rtlCol="0">
            <a:spAutoFit/>
          </a:bodyPr>
          <a:lstStyle/>
          <a:p>
            <a:pPr algn="ctr"/>
            <a:r>
              <a:rPr lang="en-GB" sz="4400" dirty="0">
                <a:solidFill>
                  <a:srgbClr val="0070C0"/>
                </a:solidFill>
                <a:latin typeface="Candara" panose="020E0502030303020204" pitchFamily="34" charset="0"/>
              </a:rPr>
              <a:t>We offer this decade of the Rosary for all those affected by the coronavirus and we ask the help of Our Blessed Mother, Mary, to take our prayers to her beloved son, Jesus.</a:t>
            </a:r>
          </a:p>
          <a:p>
            <a:endParaRPr lang="en-GB" sz="3200" dirty="0">
              <a:latin typeface="Candara" panose="020E0502030303020204" pitchFamily="34" charset="0"/>
            </a:endParaRPr>
          </a:p>
          <a:p>
            <a:endParaRPr lang="en-GB" dirty="0"/>
          </a:p>
        </p:txBody>
      </p:sp>
      <p:pic>
        <p:nvPicPr>
          <p:cNvPr id="6146" name="Picture 2" descr="https://radiantlight.org.uk/assets/GalleryImagesResampled/T-01740C-CW.jpg">
            <a:extLst>
              <a:ext uri="{FF2B5EF4-FFF2-40B4-BE49-F238E27FC236}">
                <a16:creationId xmlns:a16="http://schemas.microsoft.com/office/drawing/2014/main" id="{A4C7771C-BF01-4591-9F98-124D2CE5AA6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00775" y="0"/>
            <a:ext cx="5991225"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505C15B5-5D3A-407F-9EE7-B5654EB0B547}"/>
              </a:ext>
            </a:extLst>
          </p:cNvPr>
          <p:cNvCxnSpPr/>
          <p:nvPr/>
        </p:nvCxnSpPr>
        <p:spPr>
          <a:xfrm>
            <a:off x="6200775"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2631"/>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209551" y="-247809"/>
            <a:ext cx="5991221" cy="7263527"/>
          </a:xfrm>
          <a:prstGeom prst="rect">
            <a:avLst/>
          </a:prstGeom>
          <a:noFill/>
        </p:spPr>
        <p:txBody>
          <a:bodyPr wrap="square" rtlCol="0">
            <a:spAutoFit/>
          </a:bodyPr>
          <a:lstStyle/>
          <a:p>
            <a:endParaRPr lang="en-GB" sz="3200" dirty="0">
              <a:latin typeface="Candara" panose="020E0502030303020204" pitchFamily="34" charset="0"/>
            </a:endParaRPr>
          </a:p>
          <a:p>
            <a:r>
              <a:rPr lang="en-GB" sz="3200" dirty="0">
                <a:solidFill>
                  <a:srgbClr val="0070C0"/>
                </a:solidFill>
                <a:latin typeface="Candara" panose="020E0502030303020204" pitchFamily="34" charset="0"/>
              </a:rPr>
              <a:t>Our Father</a:t>
            </a:r>
          </a:p>
          <a:p>
            <a:r>
              <a:rPr lang="en-GB" sz="3200" dirty="0">
                <a:solidFill>
                  <a:srgbClr val="0070C0"/>
                </a:solidFill>
                <a:latin typeface="Candara" panose="020E0502030303020204" pitchFamily="34" charset="0"/>
              </a:rPr>
              <a:t>Who art in heaven</a:t>
            </a:r>
          </a:p>
          <a:p>
            <a:r>
              <a:rPr lang="en-GB" sz="3200" dirty="0">
                <a:solidFill>
                  <a:srgbClr val="0070C0"/>
                </a:solidFill>
                <a:latin typeface="Candara" panose="020E0502030303020204" pitchFamily="34" charset="0"/>
              </a:rPr>
              <a:t>Hallowed be thy name</a:t>
            </a:r>
          </a:p>
          <a:p>
            <a:r>
              <a:rPr lang="en-GB" sz="3200" dirty="0">
                <a:solidFill>
                  <a:srgbClr val="0070C0"/>
                </a:solidFill>
                <a:latin typeface="Candara" panose="020E0502030303020204" pitchFamily="34" charset="0"/>
              </a:rPr>
              <a:t>Thy kingdom come</a:t>
            </a:r>
          </a:p>
          <a:p>
            <a:r>
              <a:rPr lang="en-GB" sz="3200" dirty="0">
                <a:solidFill>
                  <a:srgbClr val="0070C0"/>
                </a:solidFill>
                <a:latin typeface="Candara" panose="020E0502030303020204" pitchFamily="34" charset="0"/>
              </a:rPr>
              <a:t>Thy will be done </a:t>
            </a:r>
          </a:p>
          <a:p>
            <a:r>
              <a:rPr lang="en-GB" sz="3200" dirty="0">
                <a:solidFill>
                  <a:srgbClr val="0070C0"/>
                </a:solidFill>
                <a:latin typeface="Candara" panose="020E0502030303020204" pitchFamily="34" charset="0"/>
              </a:rPr>
              <a:t>On earth as it is in heaven</a:t>
            </a:r>
          </a:p>
          <a:p>
            <a:r>
              <a:rPr lang="en-GB" sz="3200" dirty="0">
                <a:solidFill>
                  <a:srgbClr val="0070C0"/>
                </a:solidFill>
                <a:latin typeface="Candara" panose="020E0502030303020204" pitchFamily="34" charset="0"/>
              </a:rPr>
              <a:t>Give us this day our daily bread</a:t>
            </a:r>
          </a:p>
          <a:p>
            <a:r>
              <a:rPr lang="en-GB" sz="3200" dirty="0">
                <a:solidFill>
                  <a:srgbClr val="0070C0"/>
                </a:solidFill>
                <a:latin typeface="Candara" panose="020E0502030303020204" pitchFamily="34" charset="0"/>
              </a:rPr>
              <a:t>And forgive us our trespasses</a:t>
            </a:r>
          </a:p>
          <a:p>
            <a:r>
              <a:rPr lang="en-GB" sz="3200" dirty="0">
                <a:solidFill>
                  <a:srgbClr val="0070C0"/>
                </a:solidFill>
                <a:latin typeface="Candara" panose="020E0502030303020204" pitchFamily="34" charset="0"/>
              </a:rPr>
              <a:t>As we forgive those </a:t>
            </a:r>
          </a:p>
          <a:p>
            <a:r>
              <a:rPr lang="en-GB" sz="3200" dirty="0">
                <a:solidFill>
                  <a:srgbClr val="0070C0"/>
                </a:solidFill>
                <a:latin typeface="Candara" panose="020E0502030303020204" pitchFamily="34" charset="0"/>
              </a:rPr>
              <a:t>who trespass against us</a:t>
            </a:r>
          </a:p>
          <a:p>
            <a:r>
              <a:rPr lang="en-GB" sz="3200" dirty="0">
                <a:solidFill>
                  <a:srgbClr val="0070C0"/>
                </a:solidFill>
                <a:latin typeface="Candara" panose="020E0502030303020204" pitchFamily="34" charset="0"/>
              </a:rPr>
              <a:t>And lead us not into temptation</a:t>
            </a:r>
          </a:p>
          <a:p>
            <a:r>
              <a:rPr lang="en-GB" sz="3200" dirty="0">
                <a:solidFill>
                  <a:srgbClr val="0070C0"/>
                </a:solidFill>
                <a:latin typeface="Candara" panose="020E0502030303020204" pitchFamily="34" charset="0"/>
              </a:rPr>
              <a:t>But deliver us from evil. </a:t>
            </a:r>
          </a:p>
          <a:p>
            <a:r>
              <a:rPr lang="en-GB" sz="3200" dirty="0">
                <a:solidFill>
                  <a:srgbClr val="0070C0"/>
                </a:solidFill>
                <a:latin typeface="Candara" panose="020E0502030303020204" pitchFamily="34" charset="0"/>
              </a:rPr>
              <a:t>Amen.</a:t>
            </a:r>
          </a:p>
          <a:p>
            <a:endParaRPr lang="en-GB" dirty="0"/>
          </a:p>
        </p:txBody>
      </p:sp>
      <p:pic>
        <p:nvPicPr>
          <p:cNvPr id="6146" name="Picture 2" descr="https://radiantlight.org.uk/assets/GalleryImagesResampled/T-01740C-CW.jpg">
            <a:extLst>
              <a:ext uri="{FF2B5EF4-FFF2-40B4-BE49-F238E27FC236}">
                <a16:creationId xmlns:a16="http://schemas.microsoft.com/office/drawing/2014/main" id="{A4C7771C-BF01-4591-9F98-124D2CE5AA6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00775" y="0"/>
            <a:ext cx="5991225"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505C15B5-5D3A-407F-9EE7-B5654EB0B547}"/>
              </a:ext>
            </a:extLst>
          </p:cNvPr>
          <p:cNvCxnSpPr/>
          <p:nvPr/>
        </p:nvCxnSpPr>
        <p:spPr>
          <a:xfrm>
            <a:off x="6200775"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852830"/>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236039" y="247045"/>
            <a:ext cx="5927694" cy="6001643"/>
          </a:xfrm>
          <a:prstGeom prst="rect">
            <a:avLst/>
          </a:prstGeom>
          <a:noFill/>
        </p:spPr>
        <p:txBody>
          <a:bodyPr wrap="square" rtlCol="0">
            <a:spAutoFit/>
          </a:bodyPr>
          <a:lstStyle/>
          <a:p>
            <a:pPr lvl="0"/>
            <a:r>
              <a:rPr lang="en-GB" sz="3200" dirty="0">
                <a:latin typeface="Candara" panose="020E0502030303020204" pitchFamily="34" charset="0"/>
              </a:rPr>
              <a:t>1.</a:t>
            </a:r>
            <a:r>
              <a:rPr lang="en-GB" sz="3200" dirty="0">
                <a:solidFill>
                  <a:srgbClr val="FF0000"/>
                </a:solidFill>
                <a:latin typeface="Candara" panose="020E0502030303020204" pitchFamily="34" charset="0"/>
              </a:rPr>
              <a:t>They came to a place called Golgotha (which means ‘the place of the skull’). There they offered Jesus wine to drink mixed with gall…</a:t>
            </a:r>
          </a:p>
          <a:p>
            <a:pPr lvl="0"/>
            <a:endParaRPr lang="en-GB" sz="3200" dirty="0">
              <a:latin typeface="Candara" panose="020E0502030303020204" pitchFamily="34" charset="0"/>
            </a:endParaRPr>
          </a:p>
          <a:p>
            <a:pPr lvl="0"/>
            <a:r>
              <a:rPr lang="en-GB" sz="3200" dirty="0">
                <a:latin typeface="Candara" panose="020E0502030303020204" pitchFamily="34" charset="0"/>
              </a:rPr>
              <a:t>We pray for the NHS and all those who are working hard to provide medication, equipment and relief to cope with the virus, that they will be filled with knowledge and compassion.</a:t>
            </a:r>
            <a:endParaRPr lang="en-GB" dirty="0"/>
          </a:p>
        </p:txBody>
      </p:sp>
      <p:cxnSp>
        <p:nvCxnSpPr>
          <p:cNvPr id="5" name="Straight Connector 4">
            <a:extLst>
              <a:ext uri="{FF2B5EF4-FFF2-40B4-BE49-F238E27FC236}">
                <a16:creationId xmlns:a16="http://schemas.microsoft.com/office/drawing/2014/main" id="{D8226DAF-15A0-424F-BAE4-7665F30857F9}"/>
              </a:ext>
            </a:extLst>
          </p:cNvPr>
          <p:cNvCxnSpPr/>
          <p:nvPr/>
        </p:nvCxnSpPr>
        <p:spPr>
          <a:xfrm>
            <a:off x="6427404"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4" descr="https://radiantlight.org.uk/assets/GalleryImagesResampled/T-07962-BW.jpg">
            <a:extLst>
              <a:ext uri="{FF2B5EF4-FFF2-40B4-BE49-F238E27FC236}">
                <a16:creationId xmlns:a16="http://schemas.microsoft.com/office/drawing/2014/main" id="{D964ABF1-E489-40C1-AC28-7D71A3DC0F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8425" y="0"/>
            <a:ext cx="5743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839183"/>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151369" y="117693"/>
            <a:ext cx="6046231" cy="6432530"/>
          </a:xfrm>
          <a:prstGeom prst="rect">
            <a:avLst/>
          </a:prstGeom>
          <a:noFill/>
        </p:spPr>
        <p:txBody>
          <a:bodyPr wrap="square" rtlCol="0">
            <a:spAutoFit/>
          </a:bodyPr>
          <a:lstStyle/>
          <a:p>
            <a:pPr lvl="0"/>
            <a:r>
              <a:rPr lang="en-GB" sz="3600" dirty="0">
                <a:solidFill>
                  <a:srgbClr val="0070C0"/>
                </a:solidFill>
                <a:latin typeface="Candara" panose="020E0502030303020204" pitchFamily="34" charset="0"/>
              </a:rPr>
              <a:t>Hail Mary, </a:t>
            </a:r>
            <a:br>
              <a:rPr lang="en-GB" sz="3600" dirty="0">
                <a:solidFill>
                  <a:srgbClr val="0070C0"/>
                </a:solidFill>
                <a:latin typeface="Candara" panose="020E0502030303020204" pitchFamily="34" charset="0"/>
              </a:rPr>
            </a:br>
            <a:r>
              <a:rPr lang="en-GB" sz="3600" dirty="0">
                <a:solidFill>
                  <a:srgbClr val="0070C0"/>
                </a:solidFill>
                <a:latin typeface="Candara" panose="020E0502030303020204" pitchFamily="34" charset="0"/>
              </a:rPr>
              <a:t>Full of Grace</a:t>
            </a:r>
          </a:p>
          <a:p>
            <a:pPr lvl="0"/>
            <a:r>
              <a:rPr lang="en-GB" sz="3600" dirty="0">
                <a:solidFill>
                  <a:srgbClr val="0070C0"/>
                </a:solidFill>
                <a:latin typeface="Candara" panose="020E0502030303020204" pitchFamily="34" charset="0"/>
              </a:rPr>
              <a:t>The Lord is with thee</a:t>
            </a:r>
          </a:p>
          <a:p>
            <a:pPr lvl="0"/>
            <a:r>
              <a:rPr lang="en-GB" sz="3600" dirty="0">
                <a:solidFill>
                  <a:srgbClr val="0070C0"/>
                </a:solidFill>
                <a:latin typeface="Candara" panose="020E0502030303020204" pitchFamily="34" charset="0"/>
              </a:rPr>
              <a:t>Blessed art thou amongst women</a:t>
            </a:r>
          </a:p>
          <a:p>
            <a:pPr lvl="0"/>
            <a:r>
              <a:rPr lang="en-GB" sz="3600" dirty="0">
                <a:solidFill>
                  <a:srgbClr val="0070C0"/>
                </a:solidFill>
                <a:latin typeface="Candara" panose="020E0502030303020204" pitchFamily="34" charset="0"/>
              </a:rPr>
              <a:t>And blessed is the fruit </a:t>
            </a:r>
            <a:r>
              <a:rPr lang="en-GB" sz="3600" dirty="0" smtClean="0">
                <a:solidFill>
                  <a:srgbClr val="0070C0"/>
                </a:solidFill>
                <a:latin typeface="Candara" panose="020E0502030303020204" pitchFamily="34" charset="0"/>
              </a:rPr>
              <a:t>of </a:t>
            </a:r>
            <a:r>
              <a:rPr lang="en-GB" sz="3600" dirty="0">
                <a:solidFill>
                  <a:srgbClr val="0070C0"/>
                </a:solidFill>
                <a:latin typeface="Candara" panose="020E0502030303020204" pitchFamily="34" charset="0"/>
              </a:rPr>
              <a:t>thy womb, Jesus,</a:t>
            </a:r>
          </a:p>
          <a:p>
            <a:pPr lvl="0"/>
            <a:r>
              <a:rPr lang="en-GB" sz="3600" dirty="0">
                <a:solidFill>
                  <a:srgbClr val="0070C0"/>
                </a:solidFill>
                <a:latin typeface="Candara" panose="020E0502030303020204" pitchFamily="34" charset="0"/>
              </a:rPr>
              <a:t>Holy Mary, Mother of </a:t>
            </a:r>
            <a:r>
              <a:rPr lang="en-GB" sz="3600" dirty="0" smtClean="0">
                <a:solidFill>
                  <a:srgbClr val="0070C0"/>
                </a:solidFill>
                <a:latin typeface="Candara" panose="020E0502030303020204" pitchFamily="34" charset="0"/>
              </a:rPr>
              <a:t>God, pray </a:t>
            </a:r>
            <a:r>
              <a:rPr lang="en-GB" sz="3600" dirty="0">
                <a:solidFill>
                  <a:srgbClr val="0070C0"/>
                </a:solidFill>
                <a:latin typeface="Candara" panose="020E0502030303020204" pitchFamily="34" charset="0"/>
              </a:rPr>
              <a:t>for us </a:t>
            </a:r>
            <a:r>
              <a:rPr lang="en-GB" sz="3600" dirty="0" smtClean="0">
                <a:solidFill>
                  <a:srgbClr val="0070C0"/>
                </a:solidFill>
                <a:latin typeface="Candara" panose="020E0502030303020204" pitchFamily="34" charset="0"/>
              </a:rPr>
              <a:t>sinners now </a:t>
            </a:r>
            <a:r>
              <a:rPr lang="en-GB" sz="3600" dirty="0">
                <a:solidFill>
                  <a:srgbClr val="0070C0"/>
                </a:solidFill>
                <a:latin typeface="Candara" panose="020E0502030303020204" pitchFamily="34" charset="0"/>
              </a:rPr>
              <a:t>and at the </a:t>
            </a:r>
            <a:r>
              <a:rPr lang="en-GB" sz="3600" dirty="0" smtClean="0">
                <a:solidFill>
                  <a:srgbClr val="0070C0"/>
                </a:solidFill>
                <a:latin typeface="Candara" panose="020E0502030303020204" pitchFamily="34" charset="0"/>
              </a:rPr>
              <a:t>hour of </a:t>
            </a:r>
            <a:r>
              <a:rPr lang="en-GB" sz="3600" dirty="0">
                <a:solidFill>
                  <a:srgbClr val="0070C0"/>
                </a:solidFill>
                <a:latin typeface="Candara" panose="020E0502030303020204" pitchFamily="34" charset="0"/>
              </a:rPr>
              <a:t>our death</a:t>
            </a:r>
            <a:r>
              <a:rPr lang="en-GB" sz="3600" dirty="0" smtClean="0">
                <a:solidFill>
                  <a:srgbClr val="0070C0"/>
                </a:solidFill>
                <a:latin typeface="Candara" panose="020E0502030303020204" pitchFamily="34" charset="0"/>
              </a:rPr>
              <a:t>.</a:t>
            </a:r>
          </a:p>
          <a:p>
            <a:pPr lvl="0"/>
            <a:endParaRPr lang="en-GB" sz="800" dirty="0">
              <a:solidFill>
                <a:srgbClr val="0070C0"/>
              </a:solidFill>
              <a:latin typeface="Candara" panose="020E0502030303020204" pitchFamily="34" charset="0"/>
            </a:endParaRPr>
          </a:p>
          <a:p>
            <a:pPr lvl="0"/>
            <a:r>
              <a:rPr lang="en-GB" sz="3600" dirty="0">
                <a:solidFill>
                  <a:srgbClr val="0070C0"/>
                </a:solidFill>
                <a:latin typeface="Candara" panose="020E0502030303020204" pitchFamily="34" charset="0"/>
              </a:rPr>
              <a:t>Amen.</a:t>
            </a:r>
            <a:endParaRPr lang="en-GB" sz="2000" dirty="0">
              <a:solidFill>
                <a:srgbClr val="0070C0"/>
              </a:solidFill>
            </a:endParaRPr>
          </a:p>
        </p:txBody>
      </p:sp>
      <p:cxnSp>
        <p:nvCxnSpPr>
          <p:cNvPr id="5" name="Straight Connector 4">
            <a:extLst>
              <a:ext uri="{FF2B5EF4-FFF2-40B4-BE49-F238E27FC236}">
                <a16:creationId xmlns:a16="http://schemas.microsoft.com/office/drawing/2014/main" id="{D8226DAF-15A0-424F-BAE4-7665F30857F9}"/>
              </a:ext>
            </a:extLst>
          </p:cNvPr>
          <p:cNvCxnSpPr/>
          <p:nvPr/>
        </p:nvCxnSpPr>
        <p:spPr>
          <a:xfrm>
            <a:off x="6427404"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4" descr="https://radiantlight.org.uk/assets/GalleryImagesResampled/T-07962-BW.jpg">
            <a:extLst>
              <a:ext uri="{FF2B5EF4-FFF2-40B4-BE49-F238E27FC236}">
                <a16:creationId xmlns:a16="http://schemas.microsoft.com/office/drawing/2014/main" id="{D964ABF1-E489-40C1-AC28-7D71A3DC0F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8425" y="0"/>
            <a:ext cx="5743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538112"/>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185057" y="242212"/>
            <a:ext cx="6639075" cy="6524863"/>
          </a:xfrm>
          <a:prstGeom prst="rect">
            <a:avLst/>
          </a:prstGeom>
          <a:noFill/>
        </p:spPr>
        <p:txBody>
          <a:bodyPr wrap="square" rtlCol="0">
            <a:spAutoFit/>
          </a:bodyPr>
          <a:lstStyle/>
          <a:p>
            <a:r>
              <a:rPr lang="en-GB" sz="4000" dirty="0">
                <a:latin typeface="Candara" panose="020E0502030303020204" pitchFamily="34" charset="0"/>
              </a:rPr>
              <a:t>2.</a:t>
            </a:r>
            <a:r>
              <a:rPr lang="en-GB" sz="2400" dirty="0"/>
              <a:t>  </a:t>
            </a:r>
            <a:r>
              <a:rPr lang="en-GB" sz="4000" dirty="0">
                <a:solidFill>
                  <a:srgbClr val="FF0000"/>
                </a:solidFill>
                <a:latin typeface="Candara" panose="020E0502030303020204" pitchFamily="34" charset="0"/>
              </a:rPr>
              <a:t>The</a:t>
            </a:r>
            <a:r>
              <a:rPr lang="en-GB" sz="2400" dirty="0">
                <a:solidFill>
                  <a:srgbClr val="FF0000"/>
                </a:solidFill>
              </a:rPr>
              <a:t> </a:t>
            </a:r>
            <a:r>
              <a:rPr lang="en-GB" sz="4000" dirty="0">
                <a:solidFill>
                  <a:srgbClr val="FF0000"/>
                </a:solidFill>
                <a:latin typeface="Candara" panose="020E0502030303020204" pitchFamily="34" charset="0"/>
              </a:rPr>
              <a:t>hands and feet of Jesus were nailed to the cross in the presence of his loving mother.</a:t>
            </a:r>
          </a:p>
          <a:p>
            <a:endParaRPr lang="en-GB" sz="4000" dirty="0">
              <a:latin typeface="Candara" panose="020E0502030303020204" pitchFamily="34" charset="0"/>
            </a:endParaRPr>
          </a:p>
          <a:p>
            <a:pPr lvl="0"/>
            <a:r>
              <a:rPr lang="en-GB" sz="4000" dirty="0">
                <a:latin typeface="Candara" panose="020E0502030303020204" pitchFamily="34" charset="0"/>
              </a:rPr>
              <a:t>We pray for the mothers of those who are suffering due to the virus, especially those who are pregnant, that they will find courage and comfort.</a:t>
            </a:r>
          </a:p>
          <a:p>
            <a:endParaRPr lang="en-GB" dirty="0"/>
          </a:p>
        </p:txBody>
      </p:sp>
      <p:cxnSp>
        <p:nvCxnSpPr>
          <p:cNvPr id="6" name="Straight Connector 5">
            <a:extLst>
              <a:ext uri="{FF2B5EF4-FFF2-40B4-BE49-F238E27FC236}">
                <a16:creationId xmlns:a16="http://schemas.microsoft.com/office/drawing/2014/main" id="{8342EBB8-83AB-432A-8F30-3677CCA660D2}"/>
              </a:ext>
            </a:extLst>
          </p:cNvPr>
          <p:cNvCxnSpPr/>
          <p:nvPr/>
        </p:nvCxnSpPr>
        <p:spPr>
          <a:xfrm>
            <a:off x="7118087"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5122" name="Picture 2" descr="https://radiantlight.org.uk/assets/GalleryImagesResampled/T-06395F-CW.jpg">
            <a:extLst>
              <a:ext uri="{FF2B5EF4-FFF2-40B4-BE49-F238E27FC236}">
                <a16:creationId xmlns:a16="http://schemas.microsoft.com/office/drawing/2014/main" id="{D2D763E2-4329-4F3A-9D3C-6990F776BD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38987" y="0"/>
            <a:ext cx="50530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427090"/>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42EBB8-83AB-432A-8F30-3677CCA660D2}"/>
              </a:ext>
            </a:extLst>
          </p:cNvPr>
          <p:cNvCxnSpPr/>
          <p:nvPr/>
        </p:nvCxnSpPr>
        <p:spPr>
          <a:xfrm>
            <a:off x="7118087"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5122" name="Picture 2" descr="https://radiantlight.org.uk/assets/GalleryImagesResampled/T-06395F-CW.jpg">
            <a:extLst>
              <a:ext uri="{FF2B5EF4-FFF2-40B4-BE49-F238E27FC236}">
                <a16:creationId xmlns:a16="http://schemas.microsoft.com/office/drawing/2014/main" id="{D2D763E2-4329-4F3A-9D3C-6990F776BD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38987" y="0"/>
            <a:ext cx="5053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F171AF-D9B7-4CC8-8013-869D6744705A}"/>
              </a:ext>
            </a:extLst>
          </p:cNvPr>
          <p:cNvSpPr txBox="1"/>
          <p:nvPr/>
        </p:nvSpPr>
        <p:spPr>
          <a:xfrm>
            <a:off x="151369" y="117693"/>
            <a:ext cx="6046231" cy="6432530"/>
          </a:xfrm>
          <a:prstGeom prst="rect">
            <a:avLst/>
          </a:prstGeom>
          <a:noFill/>
        </p:spPr>
        <p:txBody>
          <a:bodyPr wrap="square" rtlCol="0">
            <a:spAutoFit/>
          </a:bodyPr>
          <a:lstStyle/>
          <a:p>
            <a:pPr lvl="0"/>
            <a:r>
              <a:rPr lang="en-GB" sz="3600" dirty="0">
                <a:solidFill>
                  <a:srgbClr val="0070C0"/>
                </a:solidFill>
                <a:latin typeface="Candara" panose="020E0502030303020204" pitchFamily="34" charset="0"/>
              </a:rPr>
              <a:t>Hail Mary, </a:t>
            </a:r>
            <a:br>
              <a:rPr lang="en-GB" sz="3600" dirty="0">
                <a:solidFill>
                  <a:srgbClr val="0070C0"/>
                </a:solidFill>
                <a:latin typeface="Candara" panose="020E0502030303020204" pitchFamily="34" charset="0"/>
              </a:rPr>
            </a:br>
            <a:r>
              <a:rPr lang="en-GB" sz="3600" dirty="0">
                <a:solidFill>
                  <a:srgbClr val="0070C0"/>
                </a:solidFill>
                <a:latin typeface="Candara" panose="020E0502030303020204" pitchFamily="34" charset="0"/>
              </a:rPr>
              <a:t>Full of Grace</a:t>
            </a:r>
          </a:p>
          <a:p>
            <a:pPr lvl="0"/>
            <a:r>
              <a:rPr lang="en-GB" sz="3600" dirty="0">
                <a:solidFill>
                  <a:srgbClr val="0070C0"/>
                </a:solidFill>
                <a:latin typeface="Candara" panose="020E0502030303020204" pitchFamily="34" charset="0"/>
              </a:rPr>
              <a:t>The Lord is with thee</a:t>
            </a:r>
          </a:p>
          <a:p>
            <a:pPr lvl="0"/>
            <a:r>
              <a:rPr lang="en-GB" sz="3600" dirty="0">
                <a:solidFill>
                  <a:srgbClr val="0070C0"/>
                </a:solidFill>
                <a:latin typeface="Candara" panose="020E0502030303020204" pitchFamily="34" charset="0"/>
              </a:rPr>
              <a:t>Blessed art thou amongst women</a:t>
            </a:r>
          </a:p>
          <a:p>
            <a:pPr lvl="0"/>
            <a:r>
              <a:rPr lang="en-GB" sz="3600" dirty="0">
                <a:solidFill>
                  <a:srgbClr val="0070C0"/>
                </a:solidFill>
                <a:latin typeface="Candara" panose="020E0502030303020204" pitchFamily="34" charset="0"/>
              </a:rPr>
              <a:t>And blessed is the fruit </a:t>
            </a:r>
            <a:r>
              <a:rPr lang="en-GB" sz="3600" dirty="0" smtClean="0">
                <a:solidFill>
                  <a:srgbClr val="0070C0"/>
                </a:solidFill>
                <a:latin typeface="Candara" panose="020E0502030303020204" pitchFamily="34" charset="0"/>
              </a:rPr>
              <a:t>of </a:t>
            </a:r>
            <a:r>
              <a:rPr lang="en-GB" sz="3600" dirty="0">
                <a:solidFill>
                  <a:srgbClr val="0070C0"/>
                </a:solidFill>
                <a:latin typeface="Candara" panose="020E0502030303020204" pitchFamily="34" charset="0"/>
              </a:rPr>
              <a:t>thy womb, Jesus,</a:t>
            </a:r>
          </a:p>
          <a:p>
            <a:pPr lvl="0"/>
            <a:r>
              <a:rPr lang="en-GB" sz="3600" dirty="0">
                <a:solidFill>
                  <a:srgbClr val="0070C0"/>
                </a:solidFill>
                <a:latin typeface="Candara" panose="020E0502030303020204" pitchFamily="34" charset="0"/>
              </a:rPr>
              <a:t>Holy Mary, Mother of </a:t>
            </a:r>
            <a:r>
              <a:rPr lang="en-GB" sz="3600" dirty="0" smtClean="0">
                <a:solidFill>
                  <a:srgbClr val="0070C0"/>
                </a:solidFill>
                <a:latin typeface="Candara" panose="020E0502030303020204" pitchFamily="34" charset="0"/>
              </a:rPr>
              <a:t>God, pray </a:t>
            </a:r>
            <a:r>
              <a:rPr lang="en-GB" sz="3600" dirty="0">
                <a:solidFill>
                  <a:srgbClr val="0070C0"/>
                </a:solidFill>
                <a:latin typeface="Candara" panose="020E0502030303020204" pitchFamily="34" charset="0"/>
              </a:rPr>
              <a:t>for us </a:t>
            </a:r>
            <a:r>
              <a:rPr lang="en-GB" sz="3600" dirty="0" smtClean="0">
                <a:solidFill>
                  <a:srgbClr val="0070C0"/>
                </a:solidFill>
                <a:latin typeface="Candara" panose="020E0502030303020204" pitchFamily="34" charset="0"/>
              </a:rPr>
              <a:t>sinners now </a:t>
            </a:r>
            <a:r>
              <a:rPr lang="en-GB" sz="3600" dirty="0">
                <a:solidFill>
                  <a:srgbClr val="0070C0"/>
                </a:solidFill>
                <a:latin typeface="Candara" panose="020E0502030303020204" pitchFamily="34" charset="0"/>
              </a:rPr>
              <a:t>and at the </a:t>
            </a:r>
            <a:r>
              <a:rPr lang="en-GB" sz="3600" dirty="0" smtClean="0">
                <a:solidFill>
                  <a:srgbClr val="0070C0"/>
                </a:solidFill>
                <a:latin typeface="Candara" panose="020E0502030303020204" pitchFamily="34" charset="0"/>
              </a:rPr>
              <a:t>hour of </a:t>
            </a:r>
            <a:r>
              <a:rPr lang="en-GB" sz="3600" dirty="0">
                <a:solidFill>
                  <a:srgbClr val="0070C0"/>
                </a:solidFill>
                <a:latin typeface="Candara" panose="020E0502030303020204" pitchFamily="34" charset="0"/>
              </a:rPr>
              <a:t>our death</a:t>
            </a:r>
            <a:r>
              <a:rPr lang="en-GB" sz="3600" dirty="0" smtClean="0">
                <a:solidFill>
                  <a:srgbClr val="0070C0"/>
                </a:solidFill>
                <a:latin typeface="Candara" panose="020E0502030303020204" pitchFamily="34" charset="0"/>
              </a:rPr>
              <a:t>.</a:t>
            </a:r>
          </a:p>
          <a:p>
            <a:pPr lvl="0"/>
            <a:endParaRPr lang="en-GB" sz="800" dirty="0">
              <a:solidFill>
                <a:srgbClr val="0070C0"/>
              </a:solidFill>
              <a:latin typeface="Candara" panose="020E0502030303020204" pitchFamily="34" charset="0"/>
            </a:endParaRPr>
          </a:p>
          <a:p>
            <a:pPr lvl="0"/>
            <a:r>
              <a:rPr lang="en-GB" sz="3600" dirty="0">
                <a:solidFill>
                  <a:srgbClr val="0070C0"/>
                </a:solidFill>
                <a:latin typeface="Candara" panose="020E0502030303020204" pitchFamily="34" charset="0"/>
              </a:rPr>
              <a:t>Amen.</a:t>
            </a:r>
            <a:endParaRPr lang="en-GB" sz="2000" dirty="0">
              <a:solidFill>
                <a:srgbClr val="0070C0"/>
              </a:solidFill>
            </a:endParaRPr>
          </a:p>
        </p:txBody>
      </p:sp>
    </p:spTree>
    <p:extLst>
      <p:ext uri="{BB962C8B-B14F-4D97-AF65-F5344CB8AC3E}">
        <p14:creationId xmlns:p14="http://schemas.microsoft.com/office/powerpoint/2010/main" val="2812892017"/>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358588" y="470812"/>
            <a:ext cx="5580299" cy="6401753"/>
          </a:xfrm>
          <a:prstGeom prst="rect">
            <a:avLst/>
          </a:prstGeom>
          <a:noFill/>
        </p:spPr>
        <p:txBody>
          <a:bodyPr wrap="square" rtlCol="0">
            <a:spAutoFit/>
          </a:bodyPr>
          <a:lstStyle/>
          <a:p>
            <a:r>
              <a:rPr lang="en-GB" sz="3600" dirty="0">
                <a:latin typeface="Candara" panose="020E0502030303020204" pitchFamily="34" charset="0"/>
              </a:rPr>
              <a:t>3.</a:t>
            </a:r>
            <a:r>
              <a:rPr lang="en-GB" sz="2000" dirty="0"/>
              <a:t>  </a:t>
            </a:r>
            <a:r>
              <a:rPr lang="en-GB" sz="3600" dirty="0">
                <a:solidFill>
                  <a:srgbClr val="FF0000"/>
                </a:solidFill>
                <a:latin typeface="Candara" panose="020E0502030303020204" pitchFamily="34" charset="0"/>
              </a:rPr>
              <a:t>Above his head they placed the written charge against him: This is Jesus, the king of the Jews.</a:t>
            </a:r>
          </a:p>
          <a:p>
            <a:endParaRPr lang="en-GB" sz="3600" dirty="0">
              <a:latin typeface="Candara" panose="020E0502030303020204" pitchFamily="34" charset="0"/>
            </a:endParaRPr>
          </a:p>
          <a:p>
            <a:r>
              <a:rPr lang="en-GB" sz="3600" dirty="0">
                <a:latin typeface="Candara" panose="020E0502030303020204" pitchFamily="34" charset="0"/>
              </a:rPr>
              <a:t>We pray for the royal, political and medical leaders of our country, that they will lead with wisdom and humility.</a:t>
            </a:r>
          </a:p>
          <a:p>
            <a:pPr lvl="0"/>
            <a:endParaRPr lang="en-GB" sz="3200" dirty="0">
              <a:latin typeface="Candara" panose="020E0502030303020204" pitchFamily="34" charset="0"/>
            </a:endParaRPr>
          </a:p>
          <a:p>
            <a:endParaRPr lang="en-GB" dirty="0"/>
          </a:p>
        </p:txBody>
      </p:sp>
      <p:cxnSp>
        <p:nvCxnSpPr>
          <p:cNvPr id="6" name="Straight Connector 5">
            <a:extLst>
              <a:ext uri="{FF2B5EF4-FFF2-40B4-BE49-F238E27FC236}">
                <a16:creationId xmlns:a16="http://schemas.microsoft.com/office/drawing/2014/main" id="{BDBBEC96-54D1-4A59-B533-0C98581BF64D}"/>
              </a:ext>
            </a:extLst>
          </p:cNvPr>
          <p:cNvCxnSpPr/>
          <p:nvPr/>
        </p:nvCxnSpPr>
        <p:spPr>
          <a:xfrm>
            <a:off x="6397181" y="0"/>
            <a:ext cx="0" cy="6858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266" name="Picture 2" descr="https://radiantlight.org.uk/assets/GalleryImagesResampled/T-00107B-OL.jpg">
            <a:extLst>
              <a:ext uri="{FF2B5EF4-FFF2-40B4-BE49-F238E27FC236}">
                <a16:creationId xmlns:a16="http://schemas.microsoft.com/office/drawing/2014/main" id="{98B85D2D-DEE1-49E6-B9EE-5379AFDC58C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23025" y="0"/>
            <a:ext cx="5768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286105"/>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82E0865361ED40A2B6303F66C283EB" ma:contentTypeVersion="7" ma:contentTypeDescription="Create a new document." ma:contentTypeScope="" ma:versionID="2f77c2d393e5859bdff816254dde458c">
  <xsd:schema xmlns:xsd="http://www.w3.org/2001/XMLSchema" xmlns:xs="http://www.w3.org/2001/XMLSchema" xmlns:p="http://schemas.microsoft.com/office/2006/metadata/properties" xmlns:ns2="19ff9053-1dbb-4eee-a3cc-e646860da0d9" xmlns:ns3="026e14f6-2d7b-4241-b4e4-58469b75f3b3" targetNamespace="http://schemas.microsoft.com/office/2006/metadata/properties" ma:root="true" ma:fieldsID="74e778134366427a332b72c330e33cf1" ns2:_="" ns3:_="">
    <xsd:import namespace="19ff9053-1dbb-4eee-a3cc-e646860da0d9"/>
    <xsd:import namespace="026e14f6-2d7b-4241-b4e4-58469b75f3b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ff9053-1dbb-4eee-a3cc-e646860da0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6e14f6-2d7b-4241-b4e4-58469b75f3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BA3F2E-F013-46D9-B0E0-57041061B4B8}">
  <ds:schemaRefs>
    <ds:schemaRef ds:uri="http://purl.org/dc/elements/1.1/"/>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026e14f6-2d7b-4241-b4e4-58469b75f3b3"/>
    <ds:schemaRef ds:uri="19ff9053-1dbb-4eee-a3cc-e646860da0d9"/>
    <ds:schemaRef ds:uri="http://purl.org/dc/dcmitype/"/>
  </ds:schemaRefs>
</ds:datastoreItem>
</file>

<file path=customXml/itemProps2.xml><?xml version="1.0" encoding="utf-8"?>
<ds:datastoreItem xmlns:ds="http://schemas.openxmlformats.org/officeDocument/2006/customXml" ds:itemID="{BFFD40E3-F947-462A-AECD-19B427A993C6}">
  <ds:schemaRefs>
    <ds:schemaRef ds:uri="http://schemas.microsoft.com/sharepoint/v3/contenttype/forms"/>
  </ds:schemaRefs>
</ds:datastoreItem>
</file>

<file path=customXml/itemProps3.xml><?xml version="1.0" encoding="utf-8"?>
<ds:datastoreItem xmlns:ds="http://schemas.openxmlformats.org/officeDocument/2006/customXml" ds:itemID="{8242B3F3-5A95-4E6A-98DD-BC9E2E4C90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ff9053-1dbb-4eee-a3cc-e646860da0d9"/>
    <ds:schemaRef ds:uri="026e14f6-2d7b-4241-b4e4-58469b75f3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TM03457475[[fn=Frame]]</Template>
  <TotalTime>1851</TotalTime>
  <Words>1436</Words>
  <Application>Microsoft Office PowerPoint</Application>
  <PresentationFormat>Widescreen</PresentationFormat>
  <Paragraphs>174</Paragraphs>
  <Slides>28</Slides>
  <Notes>25</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Calibri</vt:lpstr>
      <vt:lpstr>Candara</vt:lpstr>
      <vt:lpstr>Wingdings 2</vt:lpstr>
      <vt:lpstr>Frame</vt:lpstr>
      <vt:lpstr>PowerPoint Presentation</vt:lpstr>
      <vt:lpstr>Praying the Rosary with the Diocese of Westminster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Praying the Rosary with the Diocese of Westminster</dc:title>
  <dc:creator>Elaine Arundell</dc:creator>
  <cp:lastModifiedBy>Linette Blackmore</cp:lastModifiedBy>
  <cp:revision>37</cp:revision>
  <dcterms:created xsi:type="dcterms:W3CDTF">2020-04-02T15:09:21Z</dcterms:created>
  <dcterms:modified xsi:type="dcterms:W3CDTF">2022-10-11T13:19:15Z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0x0101005782E0865361ED40A2B6303F66C283EB</vt:lpwstr>
  </property>
  <property fmtid="{D5CDD505-2E9C-101B-9397-08002B2CF9AE}" pid="3" name="xd_Signature">
    <vt:bool>false</vt:bool>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TemplateUrl">
    <vt:lpwstr/>
  </property>
  <property fmtid="{D5CDD505-2E9C-101B-9397-08002B2CF9AE}" pid="8" name="ComplianceAssetId">
    <vt:lpwstr/>
  </property>
</Properties>
</file>