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5" r:id="rId3"/>
    <p:sldId id="305" r:id="rId4"/>
    <p:sldId id="259" r:id="rId5"/>
    <p:sldId id="260" r:id="rId6"/>
    <p:sldId id="287" r:id="rId7"/>
    <p:sldId id="288" r:id="rId8"/>
    <p:sldId id="289" r:id="rId9"/>
    <p:sldId id="290" r:id="rId10"/>
    <p:sldId id="291" r:id="rId11"/>
    <p:sldId id="292" r:id="rId12"/>
    <p:sldId id="303" r:id="rId13"/>
    <p:sldId id="304" r:id="rId14"/>
    <p:sldId id="293" r:id="rId15"/>
    <p:sldId id="30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792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9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2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50nAPurZs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L0NMnJNWI8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UKS2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805067" y="1957296"/>
            <a:ext cx="77570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‘All is not lost. Human beings… are also capable of rising above themselves, choosing again what is good, and making a new start.’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  <a:p>
            <a:pPr algn="ctr"/>
            <a:endParaRPr lang="en-GB" sz="24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Pope Francis means by humans ‘rising above themselves’?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27D0A-D155-4FAF-894F-445C1536E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657598" y="2200209"/>
            <a:ext cx="7757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these quotes tell us about our responsibility to our world?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Is being a good steward of creation part of being a good Christian?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you know?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605C-E441-44CC-B1C0-4A0CF763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2" name="Online Media 1" title="Caring for our Earth: a prayer for children | CAFOD">
            <a:hlinkClick r:id="" action="ppaction://media"/>
            <a:extLst>
              <a:ext uri="{FF2B5EF4-FFF2-40B4-BE49-F238E27FC236}">
                <a16:creationId xmlns:a16="http://schemas.microsoft.com/office/drawing/2014/main" id="{5EACD1AC-94BD-43D3-B848-48DD9B152F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6509" y="1554822"/>
            <a:ext cx="9418982" cy="52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3" name="Online Media 2" title="Catholic Social Teaching - Stewardship of creation">
            <a:hlinkClick r:id="" action="ppaction://media"/>
            <a:extLst>
              <a:ext uri="{FF2B5EF4-FFF2-40B4-BE49-F238E27FC236}">
                <a16:creationId xmlns:a16="http://schemas.microsoft.com/office/drawing/2014/main" id="{DAC90BBD-39DF-4742-A4C3-7AF8F1E973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7320" y="1554822"/>
            <a:ext cx="9357360" cy="5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96954" y="1952720"/>
            <a:ext cx="7757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Think about your school community and your school environment.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could you and your classmates so to be better stewards of your school environment?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this change your world for the better?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01698-3318-4C22-BB67-B70620C0F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8254005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387544" y="1668840"/>
            <a:ext cx="85169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Use what you’ve learnt today to write a persuasive piece that could be included in your school’s newsletter encouraging people to be better stewards of creation.</a:t>
            </a:r>
            <a:br>
              <a:rPr lang="en-GB" sz="3200" dirty="0">
                <a:latin typeface="Gill Sans MT" panose="020B0502020104020203" pitchFamily="34" charset="0"/>
              </a:rPr>
            </a:br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Include: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and Pope Francis tells us about caring for creation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Why we should want to change the world for the better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33018" y="1802675"/>
            <a:ext cx="7674375" cy="38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</a:rPr>
              <a:t>‘What kind of world do we want to leave to those who come after us, to children who are now growing up?’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world where we are all good stewards of creation.</a:t>
            </a:r>
            <a:b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that world look like?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it be like to live in?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44217" y="2213282"/>
            <a:ext cx="7553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how you started your day.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did you get to school?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did you eat for breakfast?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Where were your clothes made?</a:t>
            </a:r>
          </a:p>
        </p:txBody>
      </p:sp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34278" y="2545695"/>
            <a:ext cx="7553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effects could your choices have had on the environment?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changes could you make to care for the environment more?</a:t>
            </a:r>
          </a:p>
        </p:txBody>
      </p:sp>
    </p:spTree>
    <p:extLst>
      <p:ext uri="{BB962C8B-B14F-4D97-AF65-F5344CB8AC3E}">
        <p14:creationId xmlns:p14="http://schemas.microsoft.com/office/powerpoint/2010/main" val="3093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325" y="-10423"/>
            <a:ext cx="211549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1040295" y="2069093"/>
            <a:ext cx="6781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We are created by God with </a:t>
            </a:r>
            <a:r>
              <a:rPr lang="en-GB" sz="3200" b="1" dirty="0">
                <a:latin typeface="Gill Sans MT" panose="020B0502020104020203" pitchFamily="34" charset="0"/>
              </a:rPr>
              <a:t>dignity</a:t>
            </a:r>
            <a:r>
              <a:rPr lang="en-GB" sz="3200" dirty="0">
                <a:latin typeface="Gill Sans MT" panose="020B0502020104020203" pitchFamily="34" charset="0"/>
              </a:rPr>
              <a:t> and we live in a </a:t>
            </a:r>
            <a:r>
              <a:rPr lang="en-GB" sz="3200" b="1" dirty="0">
                <a:latin typeface="Gill Sans MT" panose="020B0502020104020203" pitchFamily="34" charset="0"/>
              </a:rPr>
              <a:t>community</a:t>
            </a:r>
            <a:r>
              <a:rPr lang="en-GB" sz="3200" dirty="0">
                <a:latin typeface="Gill Sans MT" panose="020B0502020104020203" pitchFamily="34" charset="0"/>
              </a:rPr>
              <a:t> together.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God did not just create us but the whole of the world and we must live in harmony with the whole of his </a:t>
            </a:r>
            <a:r>
              <a:rPr lang="en-GB" sz="3200" b="1" dirty="0">
                <a:latin typeface="Gill Sans MT" panose="020B0502020104020203" pitchFamily="34" charset="0"/>
              </a:rPr>
              <a:t>creation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5AC0C-0CA1-46D5-B8E8-D5E8F78A0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587668" y="2129849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866322" y="1944712"/>
            <a:ext cx="74335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How we have treated and continue to treat the Earth affects us now and will affect people in the future.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Have we always looked after the world as God intended?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you know this?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CDC4C-9093-49DC-AA1A-654198A6F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666181" y="2067022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571830" y="1728474"/>
            <a:ext cx="82910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‘In the beginning, God created the Heavens and the Earth… God saw everything that He had made, and indeed, it was very good.’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1:1-4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‘The Lord God put Man in the Garden of Eden to work it and take care of it.’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2:15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30FD3-70C9-4B4D-8271-B7A1A95E70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‘Creation is a gift, it is a wonderful gift that God has given us, so that we care for it and we use it for the benefit of all.’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104E-AD8E-4669-A7C0-C9ADA140A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526</Words>
  <Application>Microsoft Office PowerPoint</Application>
  <PresentationFormat>Widescreen</PresentationFormat>
  <Paragraphs>75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152</cp:revision>
  <dcterms:created xsi:type="dcterms:W3CDTF">2018-05-21T15:55:21Z</dcterms:created>
  <dcterms:modified xsi:type="dcterms:W3CDTF">2023-03-22T14:24:17Z</dcterms:modified>
</cp:coreProperties>
</file>