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98" r:id="rId3"/>
    <p:sldId id="260" r:id="rId4"/>
    <p:sldId id="290" r:id="rId5"/>
    <p:sldId id="291" r:id="rId6"/>
    <p:sldId id="286" r:id="rId7"/>
    <p:sldId id="292" r:id="rId8"/>
    <p:sldId id="297" r:id="rId9"/>
    <p:sldId id="293" r:id="rId10"/>
    <p:sldId id="304" r:id="rId11"/>
    <p:sldId id="302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F0F"/>
    <a:srgbClr val="BF1E2E"/>
    <a:srgbClr val="F26758"/>
    <a:srgbClr val="EE2E2C"/>
    <a:srgbClr val="CF263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8792" autoAdjust="0"/>
  </p:normalViewPr>
  <p:slideViewPr>
    <p:cSldViewPr snapToGrid="0">
      <p:cViewPr varScale="1">
        <p:scale>
          <a:sx n="77" d="100"/>
          <a:sy n="77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B093F-ECDC-4E3E-A186-09FCC30519EA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F499-1F9F-40B2-AD2A-A9082E645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90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38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456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partners for 3 minutes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Gather responses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73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EF9A-BC78-45FD-A3BF-B79BAF1D4E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1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EF9A-BC78-45FD-A3BF-B79BAF1D4E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776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99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34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45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3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BF499-1F9F-40B2-AD2A-A9082E6452C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3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63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33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83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7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9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2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633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5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0071E-C123-454F-B899-7A9A6AFD39BD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7F67-EC27-4834-B694-F9D97B440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34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17.png"/><Relationship Id="rId17" Type="http://schemas.microsoft.com/office/2007/relationships/hdphoto" Target="../media/hdphoto6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788" r="337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7588" t="61504" r="21023"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409" y="955342"/>
            <a:ext cx="9471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KS1</a:t>
            </a:r>
            <a:endParaRPr lang="en-GB" sz="8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198540-B70A-4061-829B-9E02E4199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4" t="11588" r="10359" b="19841"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5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ECE88-883D-4627-B30E-4DFC22B5952D}"/>
              </a:ext>
            </a:extLst>
          </p:cNvPr>
          <p:cNvSpPr txBox="1"/>
          <p:nvPr/>
        </p:nvSpPr>
        <p:spPr>
          <a:xfrm>
            <a:off x="4343400" y="2228200"/>
            <a:ext cx="7027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Your </a:t>
            </a:r>
            <a:r>
              <a:rPr lang="en-GB" sz="3200" b="1" dirty="0">
                <a:latin typeface="Gill Sans MT" panose="020B0502020104020203" pitchFamily="34" charset="0"/>
              </a:rPr>
              <a:t>neighbours</a:t>
            </a:r>
            <a:r>
              <a:rPr lang="en-GB" sz="3200" dirty="0">
                <a:latin typeface="Gill Sans MT" panose="020B0502020104020203" pitchFamily="34" charset="0"/>
              </a:rPr>
              <a:t> aren’t just the people who live next door to you.</a:t>
            </a:r>
          </a:p>
          <a:p>
            <a:pPr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Your </a:t>
            </a:r>
            <a:r>
              <a:rPr lang="en-GB" sz="3200" b="1" dirty="0">
                <a:latin typeface="Gill Sans MT" panose="020B0502020104020203" pitchFamily="34" charset="0"/>
              </a:rPr>
              <a:t>neighbours</a:t>
            </a:r>
            <a:r>
              <a:rPr lang="en-GB" sz="3200" dirty="0">
                <a:latin typeface="Gill Sans MT" panose="020B0502020104020203" pitchFamily="34" charset="0"/>
              </a:rPr>
              <a:t> are everyone around you.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When was the last time you did something kind to your neighbour?</a:t>
            </a:r>
            <a:endParaRPr lang="en-GB" sz="36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26A71-C90F-4073-A1AD-7FADF87D64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1" b="35652"/>
          <a:stretch/>
        </p:blipFill>
        <p:spPr>
          <a:xfrm>
            <a:off x="508013" y="2100555"/>
            <a:ext cx="3087201" cy="285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5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Main Activity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132311-80FE-4C53-A970-0137CC9376CF}"/>
              </a:ext>
            </a:extLst>
          </p:cNvPr>
          <p:cNvSpPr txBox="1"/>
          <p:nvPr/>
        </p:nvSpPr>
        <p:spPr>
          <a:xfrm>
            <a:off x="3105562" y="1677148"/>
            <a:ext cx="60881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In the person, draw or write the names of your neighbours.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In the heart, draw or write ways that you could help those people.  </a:t>
            </a:r>
          </a:p>
          <a:p>
            <a:pPr algn="ctr"/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 about your friends, family, people in your school, people in your after school clubs.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FAE079-A3B8-4D16-A75E-92ABC83C6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01" b="24638"/>
          <a:stretch/>
        </p:blipFill>
        <p:spPr>
          <a:xfrm>
            <a:off x="9037883" y="2189732"/>
            <a:ext cx="3081353" cy="2958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BF6D4-7673-43E7-80A0-4336C81397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4" t="4058" r="2082" b="21884"/>
          <a:stretch/>
        </p:blipFill>
        <p:spPr>
          <a:xfrm>
            <a:off x="319763" y="1802675"/>
            <a:ext cx="2646058" cy="325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Plenary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622778" y="1960340"/>
            <a:ext cx="2863526" cy="32614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3CB656-37ED-4C6A-B432-AFBFC7CC7FAC}"/>
              </a:ext>
            </a:extLst>
          </p:cNvPr>
          <p:cNvSpPr/>
          <p:nvPr/>
        </p:nvSpPr>
        <p:spPr>
          <a:xfrm>
            <a:off x="862836" y="1960340"/>
            <a:ext cx="7674375" cy="2524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Gill Sans MT" panose="020B0502020104020203" pitchFamily="34" charset="0"/>
              </a:rPr>
              <a:t>‘Help others when they are sad or angry – this is what Jesus wants you to do.’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  <a:latin typeface="Gill Sans MT" panose="020B0502020104020203" pitchFamily="34" charset="0"/>
              </a:rPr>
              <a:t>Galatians 6:2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think of a time you helped someone when they </a:t>
            </a:r>
            <a:r>
              <a:rPr lang="en-GB" sz="2400" b="1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upset?</a:t>
            </a:r>
            <a:endParaRPr lang="en-GB" sz="2400" b="1" dirty="0">
              <a:solidFill>
                <a:srgbClr val="C00000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or draw a picture of it.</a:t>
            </a:r>
          </a:p>
        </p:txBody>
      </p:sp>
    </p:spTree>
    <p:extLst>
      <p:ext uri="{BB962C8B-B14F-4D97-AF65-F5344CB8AC3E}">
        <p14:creationId xmlns:p14="http://schemas.microsoft.com/office/powerpoint/2010/main" val="392944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Starter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1158240" y="2221184"/>
            <a:ext cx="60628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Think about all the people you know.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Do you always look out for them?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F1EA8-2AA6-4E2E-9584-A7F6270B17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1984" r="56616" b="18181"/>
          <a:stretch/>
        </p:blipFill>
        <p:spPr>
          <a:xfrm>
            <a:off x="8354170" y="1963661"/>
            <a:ext cx="2778211" cy="29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6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2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0"/>
            <a:ext cx="12176206" cy="1802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0" y="5723649"/>
            <a:ext cx="11547259" cy="1128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672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141" t="929" r="4169" b="265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/>
          <a:srcRect l="3113" t="862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495" r="6759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51852" y="5321614"/>
            <a:ext cx="439569" cy="557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715" y="5683014"/>
            <a:ext cx="681176" cy="1964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Teaching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2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8BF42-5B61-452E-9B8A-3C37B1257554}"/>
              </a:ext>
            </a:extLst>
          </p:cNvPr>
          <p:cNvSpPr txBox="1"/>
          <p:nvPr/>
        </p:nvSpPr>
        <p:spPr>
          <a:xfrm>
            <a:off x="438215" y="1927256"/>
            <a:ext cx="7039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Gill Sans MT" panose="020B0502020104020203" pitchFamily="34" charset="0"/>
              </a:rPr>
              <a:t>Your </a:t>
            </a:r>
            <a:r>
              <a:rPr lang="en-GB" sz="4000" b="1" dirty="0">
                <a:latin typeface="Gill Sans MT" panose="020B0502020104020203" pitchFamily="34" charset="0"/>
              </a:rPr>
              <a:t>community</a:t>
            </a:r>
            <a:r>
              <a:rPr lang="en-GB" sz="4000" dirty="0">
                <a:latin typeface="Gill Sans MT" panose="020B0502020104020203" pitchFamily="34" charset="0"/>
              </a:rPr>
              <a:t> is the people around you.</a:t>
            </a:r>
          </a:p>
          <a:p>
            <a:pPr algn="ctr"/>
            <a:r>
              <a:rPr lang="en-GB" sz="40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What communities are you a part of?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  <a:latin typeface="Gill Sans MT" panose="020B0502020104020203" pitchFamily="34" charset="0"/>
              </a:rPr>
              <a:t>(Think about: your school, class, hobbies, sports, etc.)</a:t>
            </a:r>
            <a:endParaRPr lang="en-GB" sz="36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4341E-1EF4-4682-8B97-4C6A4CD53A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51014" r="1691" b="13478"/>
          <a:stretch/>
        </p:blipFill>
        <p:spPr>
          <a:xfrm>
            <a:off x="7477534" y="2342541"/>
            <a:ext cx="4548809" cy="25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1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31372-F283-4E6F-9B42-CBF2885882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3769" r="28544" b="54492"/>
          <a:stretch/>
        </p:blipFill>
        <p:spPr>
          <a:xfrm>
            <a:off x="695738" y="2192855"/>
            <a:ext cx="2932045" cy="28624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2ECE88-883D-4627-B30E-4DFC22B5952D}"/>
              </a:ext>
            </a:extLst>
          </p:cNvPr>
          <p:cNvSpPr txBox="1"/>
          <p:nvPr/>
        </p:nvSpPr>
        <p:spPr>
          <a:xfrm>
            <a:off x="4311175" y="2448062"/>
            <a:ext cx="718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Gill Sans MT" panose="020B0502020104020203" pitchFamily="34" charset="0"/>
              </a:rPr>
              <a:t>God loves us all.</a:t>
            </a:r>
          </a:p>
          <a:p>
            <a:pPr algn="ctr"/>
            <a:r>
              <a:rPr lang="en-GB" sz="3200" dirty="0">
                <a:latin typeface="Gill Sans MT" panose="020B0502020104020203" pitchFamily="34" charset="0"/>
              </a:rPr>
              <a:t>He wants us to show that love to each other too.</a:t>
            </a:r>
          </a:p>
        </p:txBody>
      </p:sp>
    </p:spTree>
    <p:extLst>
      <p:ext uri="{BB962C8B-B14F-4D97-AF65-F5344CB8AC3E}">
        <p14:creationId xmlns:p14="http://schemas.microsoft.com/office/powerpoint/2010/main" val="116983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1026515" y="2110962"/>
            <a:ext cx="2863526" cy="32614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11DB3-1D9D-4A4F-87FE-25ADA82FA2AB}"/>
              </a:ext>
            </a:extLst>
          </p:cNvPr>
          <p:cNvSpPr/>
          <p:nvPr/>
        </p:nvSpPr>
        <p:spPr>
          <a:xfrm>
            <a:off x="4704241" y="2772171"/>
            <a:ext cx="6725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dirty="0">
                <a:latin typeface="Gill Sans MT" panose="020B0502020104020203" pitchFamily="34" charset="0"/>
              </a:rPr>
              <a:t>‘Love one another: just as I have loved you ... By this all people will know that you are my disciples.’</a:t>
            </a:r>
            <a:endParaRPr lang="en-GB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rgbClr val="C00000"/>
                </a:solidFill>
                <a:latin typeface="Gill Sans MT" panose="020B0502020104020203" pitchFamily="34" charset="0"/>
              </a:rPr>
              <a:t>John 13:34-35</a:t>
            </a:r>
          </a:p>
        </p:txBody>
      </p:sp>
    </p:spTree>
    <p:extLst>
      <p:ext uri="{BB962C8B-B14F-4D97-AF65-F5344CB8AC3E}">
        <p14:creationId xmlns:p14="http://schemas.microsoft.com/office/powerpoint/2010/main" val="3862383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30AF35-3E9A-48B6-88E0-1451965756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8" t="7703" r="53126" b="17083"/>
          <a:stretch/>
        </p:blipFill>
        <p:spPr>
          <a:xfrm>
            <a:off x="8421228" y="1932641"/>
            <a:ext cx="2863526" cy="32614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11DB3-1D9D-4A4F-87FE-25ADA82FA2AB}"/>
              </a:ext>
            </a:extLst>
          </p:cNvPr>
          <p:cNvSpPr/>
          <p:nvPr/>
        </p:nvSpPr>
        <p:spPr>
          <a:xfrm>
            <a:off x="817794" y="2342541"/>
            <a:ext cx="72030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dirty="0">
                <a:latin typeface="Gill Sans MT" panose="020B0502020104020203" pitchFamily="34" charset="0"/>
              </a:rPr>
              <a:t>‘You shall love your neighbour as yourself.’</a:t>
            </a:r>
          </a:p>
          <a:p>
            <a:pPr algn="ctr">
              <a:defRPr/>
            </a:pPr>
            <a:r>
              <a:rPr lang="en-GB" sz="3200" b="1" dirty="0">
                <a:solidFill>
                  <a:srgbClr val="C00000"/>
                </a:solidFill>
                <a:latin typeface="Gill Sans MT" panose="020B0502020104020203" pitchFamily="34" charset="0"/>
              </a:rPr>
              <a:t>Matthew 22:37-39</a:t>
            </a:r>
          </a:p>
          <a:p>
            <a:pPr algn="ctr">
              <a:defRPr/>
            </a:pPr>
            <a:endParaRPr lang="en-GB" sz="32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3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" t="12102" r="356"/>
          <a:stretch/>
        </p:blipFill>
        <p:spPr>
          <a:xfrm>
            <a:off x="0" y="-2338"/>
            <a:ext cx="12192000" cy="1805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22" y="5700713"/>
            <a:ext cx="11547259" cy="11285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33EA5D-4E52-4AF0-9D83-5DFC7AA8E237}"/>
              </a:ext>
            </a:extLst>
          </p:cNvPr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Gill Sans MT" panose="020B0502020104020203" pitchFamily="34" charset="0"/>
              </a:rPr>
              <a:t>Community and Participation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ECE88-883D-4627-B30E-4DFC22B5952D}"/>
              </a:ext>
            </a:extLst>
          </p:cNvPr>
          <p:cNvSpPr txBox="1"/>
          <p:nvPr/>
        </p:nvSpPr>
        <p:spPr>
          <a:xfrm>
            <a:off x="1158240" y="2732300"/>
            <a:ext cx="6643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srgbClr val="C00000"/>
                </a:solidFill>
                <a:latin typeface="Gill Sans MT" panose="020B0502020104020203" pitchFamily="34" charset="0"/>
              </a:rPr>
              <a:t>Who is your neighbour?</a:t>
            </a:r>
            <a:endParaRPr lang="en-GB" sz="4800" b="1" dirty="0">
              <a:solidFill>
                <a:srgbClr val="C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AFBADC-5451-4657-A319-F0AAE63090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2"/>
          <a:stretch/>
        </p:blipFill>
        <p:spPr>
          <a:xfrm>
            <a:off x="8771361" y="2150512"/>
            <a:ext cx="2955920" cy="27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57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8866</TotalTime>
  <Words>280</Words>
  <Application>Microsoft Office PowerPoint</Application>
  <PresentationFormat>Widescreen</PresentationFormat>
  <Paragraphs>49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RCDOW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Frances Moore</cp:lastModifiedBy>
  <cp:revision>149</cp:revision>
  <dcterms:created xsi:type="dcterms:W3CDTF">2018-05-21T15:55:21Z</dcterms:created>
  <dcterms:modified xsi:type="dcterms:W3CDTF">2023-03-31T11:47:38Z</dcterms:modified>
</cp:coreProperties>
</file>