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5" r:id="rId3"/>
    <p:sldId id="295" r:id="rId4"/>
    <p:sldId id="259" r:id="rId5"/>
    <p:sldId id="260" r:id="rId6"/>
    <p:sldId id="290" r:id="rId7"/>
    <p:sldId id="292" r:id="rId8"/>
    <p:sldId id="289" r:id="rId9"/>
    <p:sldId id="291" r:id="rId10"/>
    <p:sldId id="294" r:id="rId11"/>
    <p:sldId id="293" r:id="rId12"/>
    <p:sldId id="296" r:id="rId13"/>
    <p:sldId id="298" r:id="rId14"/>
    <p:sldId id="297" r:id="rId15"/>
    <p:sldId id="30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62266" autoAdjust="0"/>
  </p:normalViewPr>
  <p:slideViewPr>
    <p:cSldViewPr snapToGrid="0">
      <p:cViewPr varScale="1">
        <p:scale>
          <a:sx n="54" d="100"/>
          <a:sy n="54" d="100"/>
        </p:scale>
        <p:origin x="181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97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05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1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625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045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1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FFBD-B32E-47FB-B49D-8CF3D8E0AD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5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FFBD-B32E-47FB-B49D-8CF3D8E0AD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05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1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23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1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microsoft.com/office/2007/relationships/hdphoto" Target="../media/hdphoto6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5" Type="http://schemas.microsoft.com/office/2007/relationships/hdphoto" Target="../media/hdphoto5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LKS2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9104715" y="2085069"/>
            <a:ext cx="2607893" cy="29702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B57C01-A519-47C9-8A78-5F3CC50105BD}"/>
              </a:ext>
            </a:extLst>
          </p:cNvPr>
          <p:cNvSpPr/>
          <p:nvPr/>
        </p:nvSpPr>
        <p:spPr>
          <a:xfrm>
            <a:off x="1429578" y="2448062"/>
            <a:ext cx="70286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‘”You shall love your neighbour as yourself.” There is no commandment greater than this.’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Mark 12:31 </a:t>
            </a:r>
          </a:p>
        </p:txBody>
      </p:sp>
    </p:spTree>
    <p:extLst>
      <p:ext uri="{BB962C8B-B14F-4D97-AF65-F5344CB8AC3E}">
        <p14:creationId xmlns:p14="http://schemas.microsoft.com/office/powerpoint/2010/main" val="171832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913632" y="1802675"/>
            <a:ext cx="7647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Gill Sans MT" panose="020B0502020104020203" pitchFamily="34" charset="0"/>
              </a:rPr>
              <a:t>Think</a:t>
            </a:r>
            <a:r>
              <a:rPr lang="en-GB" sz="3200" dirty="0">
                <a:latin typeface="Gill Sans MT" panose="020B0502020104020203" pitchFamily="34" charset="0"/>
              </a:rPr>
              <a:t> about the quotes on the previous slides.</a:t>
            </a:r>
            <a:endParaRPr lang="en-GB" sz="3200" b="1" dirty="0">
              <a:latin typeface="Gill Sans MT" panose="020B0502020104020203" pitchFamily="34" charset="0"/>
            </a:endParaRPr>
          </a:p>
          <a:p>
            <a:pPr algn="ctr"/>
            <a:endParaRPr lang="en-US" sz="3200" dirty="0">
              <a:latin typeface="Gill Sans MT" panose="020B0502020104020203" pitchFamily="34" charset="0"/>
            </a:endParaRPr>
          </a:p>
          <a:p>
            <a:pPr algn="ctr"/>
            <a:r>
              <a:rPr lang="en-US" sz="3600" b="1" dirty="0">
                <a:solidFill>
                  <a:srgbClr val="C40F0F"/>
                </a:solidFill>
                <a:latin typeface="Gill Sans MT" panose="020B0502020104020203" pitchFamily="34" charset="0"/>
              </a:rPr>
              <a:t>What do they tell us about God’s plan for us?</a:t>
            </a:r>
          </a:p>
          <a:p>
            <a:pPr algn="ctr"/>
            <a:r>
              <a:rPr lang="en-US" sz="3600" b="1" dirty="0">
                <a:solidFill>
                  <a:srgbClr val="C40F0F"/>
                </a:solidFill>
                <a:latin typeface="Gill Sans MT" panose="020B0502020104020203" pitchFamily="34" charset="0"/>
              </a:rPr>
              <a:t>How do they teach us how to live our lives?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2D24E-B0D8-4018-A7B3-A58483D07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20309" y="1963661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pic>
        <p:nvPicPr>
          <p:cNvPr id="8" name="Content Placeholder 3" descr="better than ok poem.jpg">
            <a:extLst>
              <a:ext uri="{FF2B5EF4-FFF2-40B4-BE49-F238E27FC236}">
                <a16:creationId xmlns:a16="http://schemas.microsoft.com/office/drawing/2014/main" id="{DBF820E7-0B15-464E-8024-29DE1484776E}"/>
              </a:ext>
            </a:extLst>
          </p:cNvPr>
          <p:cNvPicPr>
            <a:picLocks/>
          </p:cNvPicPr>
          <p:nvPr/>
        </p:nvPicPr>
        <p:blipFill rotWithShape="1">
          <a:blip r:embed="rId5" cstate="print"/>
          <a:srcRect l="24443" t="42587" r="21547" b="1624"/>
          <a:stretch/>
        </p:blipFill>
        <p:spPr>
          <a:xfrm>
            <a:off x="1068986" y="1654399"/>
            <a:ext cx="3798701" cy="3957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8344BF-D379-422B-ADB0-FE805C9EFB05}"/>
              </a:ext>
            </a:extLst>
          </p:cNvPr>
          <p:cNvSpPr txBox="1"/>
          <p:nvPr/>
        </p:nvSpPr>
        <p:spPr>
          <a:xfrm>
            <a:off x="5297555" y="2890391"/>
            <a:ext cx="6293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We’re going to read through this poem together.</a:t>
            </a:r>
          </a:p>
        </p:txBody>
      </p:sp>
    </p:spTree>
    <p:extLst>
      <p:ext uri="{BB962C8B-B14F-4D97-AF65-F5344CB8AC3E}">
        <p14:creationId xmlns:p14="http://schemas.microsoft.com/office/powerpoint/2010/main" val="14916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pic>
        <p:nvPicPr>
          <p:cNvPr id="8" name="Content Placeholder 3" descr="better than ok poem.jpg">
            <a:extLst>
              <a:ext uri="{FF2B5EF4-FFF2-40B4-BE49-F238E27FC236}">
                <a16:creationId xmlns:a16="http://schemas.microsoft.com/office/drawing/2014/main" id="{DBF820E7-0B15-464E-8024-29DE1484776E}"/>
              </a:ext>
            </a:extLst>
          </p:cNvPr>
          <p:cNvPicPr>
            <a:picLocks/>
          </p:cNvPicPr>
          <p:nvPr/>
        </p:nvPicPr>
        <p:blipFill rotWithShape="1">
          <a:blip r:embed="rId5" cstate="print"/>
          <a:srcRect l="24443" t="42587" r="21547" b="1624"/>
          <a:stretch/>
        </p:blipFill>
        <p:spPr>
          <a:xfrm>
            <a:off x="1068986" y="1654399"/>
            <a:ext cx="3798701" cy="3957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8344BF-D379-422B-ADB0-FE805C9EFB05}"/>
              </a:ext>
            </a:extLst>
          </p:cNvPr>
          <p:cNvSpPr txBox="1"/>
          <p:nvPr/>
        </p:nvSpPr>
        <p:spPr>
          <a:xfrm>
            <a:off x="4867687" y="2305615"/>
            <a:ext cx="69996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Everyone has different gifts and talents. 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We are amazing, just the way God made us.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We are all extraordinary, just the way we are.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It is important to remember that those around us have special gifts and talents too. </a:t>
            </a:r>
            <a:endParaRPr lang="en-US" sz="4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9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pic>
        <p:nvPicPr>
          <p:cNvPr id="8" name="Content Placeholder 3" descr="better than ok poem.jpg">
            <a:extLst>
              <a:ext uri="{FF2B5EF4-FFF2-40B4-BE49-F238E27FC236}">
                <a16:creationId xmlns:a16="http://schemas.microsoft.com/office/drawing/2014/main" id="{DBF820E7-0B15-464E-8024-29DE1484776E}"/>
              </a:ext>
            </a:extLst>
          </p:cNvPr>
          <p:cNvPicPr>
            <a:picLocks/>
          </p:cNvPicPr>
          <p:nvPr/>
        </p:nvPicPr>
        <p:blipFill rotWithShape="1">
          <a:blip r:embed="rId5" cstate="print"/>
          <a:srcRect l="24443" t="42587" r="21547" b="1624"/>
          <a:stretch/>
        </p:blipFill>
        <p:spPr>
          <a:xfrm>
            <a:off x="1068986" y="1654399"/>
            <a:ext cx="3798701" cy="3957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8344BF-D379-422B-ADB0-FE805C9EFB05}"/>
              </a:ext>
            </a:extLst>
          </p:cNvPr>
          <p:cNvSpPr txBox="1"/>
          <p:nvPr/>
        </p:nvSpPr>
        <p:spPr>
          <a:xfrm>
            <a:off x="5267738" y="2059394"/>
            <a:ext cx="62931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Why is it important to remember that everyone is better than OK?</a:t>
            </a:r>
          </a:p>
          <a:p>
            <a:pPr algn="ctr"/>
            <a:endParaRPr lang="en-GB" sz="32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does that tell us about how we should treat everyone?</a:t>
            </a:r>
            <a:endParaRPr lang="en-US" sz="36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585434" y="1997839"/>
            <a:ext cx="8141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Use what you’ve learnt today to write your own </a:t>
            </a:r>
            <a:r>
              <a:rPr lang="en-GB" sz="3200" i="1" dirty="0">
                <a:latin typeface="Gill Sans MT" panose="020B0502020104020203" pitchFamily="34" charset="0"/>
              </a:rPr>
              <a:t>I am Better Than OK </a:t>
            </a:r>
            <a:r>
              <a:rPr lang="en-GB" sz="3200" dirty="0">
                <a:latin typeface="Gill Sans MT" panose="020B0502020104020203" pitchFamily="34" charset="0"/>
              </a:rPr>
              <a:t>poem.</a:t>
            </a:r>
            <a:br>
              <a:rPr lang="en-GB" sz="3200" dirty="0">
                <a:latin typeface="Gill Sans MT" panose="020B0502020104020203" pitchFamily="34" charset="0"/>
              </a:rPr>
            </a:br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Remember to;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Include the special talents you are proud of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Ask your friends and talk partner for help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11798"/>
            <a:ext cx="2863526" cy="32614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EAD9D8-3D76-4741-AA2C-8D7F453E6170}"/>
              </a:ext>
            </a:extLst>
          </p:cNvPr>
          <p:cNvSpPr/>
          <p:nvPr/>
        </p:nvSpPr>
        <p:spPr>
          <a:xfrm>
            <a:off x="1043627" y="2082327"/>
            <a:ext cx="730524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Think about the bible passages we read today and answer the questions:</a:t>
            </a:r>
          </a:p>
          <a:p>
            <a:pPr marL="514350" indent="-514350" algn="ctr">
              <a:buAutoNum type="arabicPeriod"/>
            </a:pPr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do we know that we should treat everyone with equal dignity?</a:t>
            </a:r>
          </a:p>
          <a:p>
            <a:pPr marL="514350" indent="-514350" algn="ctr">
              <a:buAutoNum type="arabicPeriod"/>
            </a:pPr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could you do to show the people around you God’s love?</a:t>
            </a:r>
          </a:p>
          <a:p>
            <a:pPr marL="514350" indent="-514350" algn="ctr">
              <a:buAutoNum type="arabicPeriod"/>
            </a:pPr>
            <a:endParaRPr lang="en-GB" sz="20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1812863" y="2050384"/>
            <a:ext cx="6062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Who is important?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662CC7-BCF3-41E5-9135-878849804CA3}"/>
              </a:ext>
            </a:extLst>
          </p:cNvPr>
          <p:cNvGrpSpPr/>
          <p:nvPr/>
        </p:nvGrpSpPr>
        <p:grpSpPr>
          <a:xfrm>
            <a:off x="1268691" y="3671427"/>
            <a:ext cx="7067920" cy="1781433"/>
            <a:chOff x="3658328" y="3981674"/>
            <a:chExt cx="6119391" cy="14200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73DF8A-4E68-44D8-A966-0A6307B8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49"/>
            <a:stretch/>
          </p:blipFill>
          <p:spPr>
            <a:xfrm>
              <a:off x="6685193" y="4021333"/>
              <a:ext cx="3092526" cy="13804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6EFD7D-44DC-4BDA-B710-0A6E7C02F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48"/>
            <a:stretch/>
          </p:blipFill>
          <p:spPr>
            <a:xfrm rot="10800000">
              <a:off x="3658328" y="3981674"/>
              <a:ext cx="3095753" cy="1380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24339" y="2551837"/>
            <a:ext cx="7682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Was this a good activity to do?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would it feel to be treated as less important than someone else?</a:t>
            </a:r>
          </a:p>
        </p:txBody>
      </p:sp>
    </p:spTree>
    <p:extLst>
      <p:ext uri="{BB962C8B-B14F-4D97-AF65-F5344CB8AC3E}">
        <p14:creationId xmlns:p14="http://schemas.microsoft.com/office/powerpoint/2010/main" val="112285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9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8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44218" y="1858868"/>
            <a:ext cx="7464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Treating someone with </a:t>
            </a:r>
            <a:r>
              <a:rPr lang="en-GB" sz="3600" b="1" dirty="0">
                <a:latin typeface="Gill Sans MT" panose="020B0502020104020203" pitchFamily="34" charset="0"/>
              </a:rPr>
              <a:t>dignity</a:t>
            </a:r>
            <a:r>
              <a:rPr lang="en-GB" sz="3600" dirty="0">
                <a:latin typeface="Gill Sans MT" panose="020B0502020104020203" pitchFamily="34" charset="0"/>
              </a:rPr>
              <a:t> means treating them with love, kindness and fairness.</a:t>
            </a:r>
          </a:p>
          <a:p>
            <a:pPr algn="ctr"/>
            <a:r>
              <a:rPr lang="en-GB" sz="3600" dirty="0">
                <a:latin typeface="Gill Sans MT" panose="020B0502020104020203" pitchFamily="34" charset="0"/>
              </a:rPr>
              <a:t>Everyone should be treated with </a:t>
            </a:r>
            <a:r>
              <a:rPr lang="en-GB" sz="3600" b="1" dirty="0">
                <a:latin typeface="Gill Sans MT" panose="020B0502020104020203" pitchFamily="34" charset="0"/>
              </a:rPr>
              <a:t>dignity</a:t>
            </a:r>
            <a:r>
              <a:rPr lang="en-GB" sz="3600" dirty="0">
                <a:latin typeface="Gill Sans MT" panose="020B0502020104020203" pitchFamily="34" charset="0"/>
              </a:rPr>
              <a:t> because God made and loves everyone.</a:t>
            </a:r>
          </a:p>
        </p:txBody>
      </p:sp>
    </p:spTree>
    <p:extLst>
      <p:ext uri="{BB962C8B-B14F-4D97-AF65-F5344CB8AC3E}">
        <p14:creationId xmlns:p14="http://schemas.microsoft.com/office/powerpoint/2010/main" val="228927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5D53D-6E47-458F-974D-A0AE8B49D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62579" y="1966261"/>
            <a:ext cx="2712229" cy="2925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913632" y="2828834"/>
            <a:ext cx="7647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Why should we treat everyone with dignity?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does treating everyone with dignity look like?</a:t>
            </a:r>
          </a:p>
        </p:txBody>
      </p:sp>
    </p:spTree>
    <p:extLst>
      <p:ext uri="{BB962C8B-B14F-4D97-AF65-F5344CB8AC3E}">
        <p14:creationId xmlns:p14="http://schemas.microsoft.com/office/powerpoint/2010/main" val="337858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9119388" y="2113896"/>
            <a:ext cx="2607893" cy="29702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B57C01-A519-47C9-8A78-5F3CC50105BD}"/>
              </a:ext>
            </a:extLst>
          </p:cNvPr>
          <p:cNvSpPr/>
          <p:nvPr/>
        </p:nvSpPr>
        <p:spPr>
          <a:xfrm>
            <a:off x="1439517" y="1890864"/>
            <a:ext cx="70286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‘So God created humankind in his own image, in the image of God he created them; male and female he created them.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… 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God saw all that he had made, and it was very good.’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1:27</a:t>
            </a:r>
          </a:p>
        </p:txBody>
      </p:sp>
    </p:spTree>
    <p:extLst>
      <p:ext uri="{BB962C8B-B14F-4D97-AF65-F5344CB8AC3E}">
        <p14:creationId xmlns:p14="http://schemas.microsoft.com/office/powerpoint/2010/main" val="11488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9119388" y="2113896"/>
            <a:ext cx="2607893" cy="29702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B57C01-A519-47C9-8A78-5F3CC50105BD}"/>
              </a:ext>
            </a:extLst>
          </p:cNvPr>
          <p:cNvSpPr/>
          <p:nvPr/>
        </p:nvSpPr>
        <p:spPr>
          <a:xfrm>
            <a:off x="1290430" y="2419235"/>
            <a:ext cx="70286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‘Every person is immensely holy and deserves our love.’</a:t>
            </a:r>
          </a:p>
          <a:p>
            <a:pPr algn="ctr"/>
            <a:endParaRPr lang="en-GB" sz="3600" dirty="0">
              <a:latin typeface="Gill Sans MT" panose="020B0502020104020203" pitchFamily="34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Joy of the Gospel</a:t>
            </a:r>
          </a:p>
        </p:txBody>
      </p:sp>
    </p:spTree>
    <p:extLst>
      <p:ext uri="{BB962C8B-B14F-4D97-AF65-F5344CB8AC3E}">
        <p14:creationId xmlns:p14="http://schemas.microsoft.com/office/powerpoint/2010/main" val="3863856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8056</TotalTime>
  <Words>400</Words>
  <Application>Microsoft Office PowerPoint</Application>
  <PresentationFormat>Widescreen</PresentationFormat>
  <Paragraphs>76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Frances Moore</cp:lastModifiedBy>
  <cp:revision>145</cp:revision>
  <dcterms:created xsi:type="dcterms:W3CDTF">2018-05-21T15:55:21Z</dcterms:created>
  <dcterms:modified xsi:type="dcterms:W3CDTF">2023-03-31T14:48:07Z</dcterms:modified>
</cp:coreProperties>
</file>