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1" r:id="rId2"/>
    <p:sldId id="288" r:id="rId3"/>
    <p:sldId id="285" r:id="rId4"/>
    <p:sldId id="258" r:id="rId5"/>
    <p:sldId id="259" r:id="rId6"/>
    <p:sldId id="287" r:id="rId7"/>
    <p:sldId id="291" r:id="rId8"/>
    <p:sldId id="289" r:id="rId9"/>
    <p:sldId id="292" r:id="rId10"/>
    <p:sldId id="295" r:id="rId11"/>
    <p:sldId id="293" r:id="rId12"/>
    <p:sldId id="302" r:id="rId13"/>
    <p:sldId id="30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0F0F"/>
    <a:srgbClr val="BF1E2E"/>
    <a:srgbClr val="F26758"/>
    <a:srgbClr val="EE2E2C"/>
    <a:srgbClr val="CF2631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88792" autoAdjust="0"/>
  </p:normalViewPr>
  <p:slideViewPr>
    <p:cSldViewPr snapToGrid="0">
      <p:cViewPr varScale="1">
        <p:scale>
          <a:sx n="77" d="100"/>
          <a:sy n="77" d="100"/>
        </p:scale>
        <p:origin x="9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B093F-ECDC-4E3E-A186-09FCC30519EA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BF499-1F9F-40B2-AD2A-A9082E6452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1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390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634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9226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4563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534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Talk partners for 3 minutes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Gather responses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379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Talk partners for 3 minutes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Gather responses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120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43591-A662-40D0-BD8B-A092FD6589D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038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43591-A662-40D0-BD8B-A092FD6589D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223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852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899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029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732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636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335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927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832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16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770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297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291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236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633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570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0071E-C123-454F-B899-7A9A6AFD39BD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340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UoEyJT-Rkjo" TargetMode="External"/><Relationship Id="rId6" Type="http://schemas.openxmlformats.org/officeDocument/2006/relationships/image" Target="../media/image23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12" Type="http://schemas.microsoft.com/office/2007/relationships/hdphoto" Target="../media/hdphoto4.wdp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6" Type="http://schemas.microsoft.com/office/2007/relationships/hdphoto" Target="../media/hdphoto6.wdp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5" Type="http://schemas.openxmlformats.org/officeDocument/2006/relationships/image" Target="../media/image20.png"/><Relationship Id="rId10" Type="http://schemas.microsoft.com/office/2007/relationships/hdphoto" Target="../media/hdphoto3.wdp"/><Relationship Id="rId4" Type="http://schemas.openxmlformats.org/officeDocument/2006/relationships/image" Target="../media/image5.png"/><Relationship Id="rId9" Type="http://schemas.openxmlformats.org/officeDocument/2006/relationships/image" Target="../media/image17.png"/><Relationship Id="rId1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3788" r="337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7588" t="61504" r="21023"/>
          <a:stretch/>
        </p:blipFill>
        <p:spPr>
          <a:xfrm>
            <a:off x="736166" y="4968986"/>
            <a:ext cx="3739487" cy="13287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69409" y="955342"/>
            <a:ext cx="947154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Gill Sans MT" panose="020B0502020104020203" pitchFamily="34" charset="0"/>
              </a:rPr>
              <a:t>Solidarity and Peace</a:t>
            </a:r>
          </a:p>
          <a:p>
            <a:pPr algn="ctr"/>
            <a:r>
              <a:rPr lang="en-GB" sz="4800" dirty="0">
                <a:solidFill>
                  <a:schemeClr val="bg1"/>
                </a:solidFill>
                <a:latin typeface="Gill Sans MT" panose="020B0502020104020203" pitchFamily="34" charset="0"/>
              </a:rPr>
              <a:t>UKS2</a:t>
            </a:r>
            <a:endParaRPr lang="en-GB" sz="80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198540-B70A-4061-829B-9E02E41996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04" t="11588" r="10359" b="19841"/>
          <a:stretch/>
        </p:blipFill>
        <p:spPr>
          <a:xfrm>
            <a:off x="8686800" y="3705331"/>
            <a:ext cx="2328400" cy="252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650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Solidarity and Peace</a:t>
            </a:r>
          </a:p>
        </p:txBody>
      </p:sp>
      <p:pic>
        <p:nvPicPr>
          <p:cNvPr id="3" name="Online Media 2" title="A child’s prayer for peace: A prayer for children on peace | CAFOD">
            <a:hlinkClick r:id="" action="ppaction://media"/>
            <a:extLst>
              <a:ext uri="{FF2B5EF4-FFF2-40B4-BE49-F238E27FC236}">
                <a16:creationId xmlns:a16="http://schemas.microsoft.com/office/drawing/2014/main" id="{95D5660D-263F-4496-AC7E-0FC9F086686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274377" y="1554822"/>
            <a:ext cx="7643246" cy="429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961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Solidarity and Peace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CB1206-5E58-4BF7-B277-2563A274C826}"/>
              </a:ext>
            </a:extLst>
          </p:cNvPr>
          <p:cNvSpPr/>
          <p:nvPr/>
        </p:nvSpPr>
        <p:spPr>
          <a:xfrm>
            <a:off x="771937" y="2767278"/>
            <a:ext cx="75818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C00000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could you be a Peacemaker in your class?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AE7E8B-103E-49CF-BBF2-01596B6ED39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8" t="7971" r="26904" b="47101"/>
          <a:stretch/>
        </p:blipFill>
        <p:spPr>
          <a:xfrm>
            <a:off x="8338931" y="1888433"/>
            <a:ext cx="3081132" cy="308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919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Main Activity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132311-80FE-4C53-A970-0137CC9376CF}"/>
              </a:ext>
            </a:extLst>
          </p:cNvPr>
          <p:cNvSpPr txBox="1"/>
          <p:nvPr/>
        </p:nvSpPr>
        <p:spPr>
          <a:xfrm>
            <a:off x="4482548" y="1874728"/>
            <a:ext cx="692668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Gill Sans MT" panose="020B0502020104020203" pitchFamily="34" charset="0"/>
              </a:rPr>
              <a:t>Write your </a:t>
            </a:r>
            <a:r>
              <a:rPr lang="en-GB" sz="3200" b="1" dirty="0">
                <a:latin typeface="Gill Sans MT" panose="020B0502020104020203" pitchFamily="34" charset="0"/>
              </a:rPr>
              <a:t>Peacemaker Pledge</a:t>
            </a:r>
            <a:r>
              <a:rPr lang="en-GB" sz="3200" dirty="0">
                <a:latin typeface="Gill Sans MT" panose="020B0502020104020203" pitchFamily="34" charset="0"/>
              </a:rPr>
              <a:t> on your dove.</a:t>
            </a:r>
          </a:p>
          <a:p>
            <a:pPr algn="ctr"/>
            <a:r>
              <a:rPr lang="en-GB" sz="3200" dirty="0">
                <a:latin typeface="Gill Sans MT" panose="020B0502020104020203" pitchFamily="34" charset="0"/>
              </a:rPr>
              <a:t>Think about how you could make your class, school or home a kinder, calmer place.</a:t>
            </a:r>
          </a:p>
          <a:p>
            <a:pPr algn="ctr"/>
            <a:r>
              <a:rPr lang="en-GB" sz="3600" b="1" dirty="0">
                <a:solidFill>
                  <a:srgbClr val="CF2631"/>
                </a:solidFill>
                <a:latin typeface="Gill Sans MT" panose="020B0502020104020203" pitchFamily="34" charset="0"/>
              </a:rPr>
              <a:t>As a Peacemaker, I will…</a:t>
            </a:r>
            <a:endParaRPr lang="en-GB" sz="2800" b="1" dirty="0">
              <a:solidFill>
                <a:srgbClr val="CF2631"/>
              </a:solidFill>
              <a:latin typeface="Gill Sans MT" panose="020B05020201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382D9D-FBD5-4EF9-BC66-A03C935BA4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1" t="10147" r="57278" b="19642"/>
          <a:stretch/>
        </p:blipFill>
        <p:spPr>
          <a:xfrm>
            <a:off x="370390" y="1812079"/>
            <a:ext cx="3017154" cy="324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988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Plenary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4867F03-EC8A-4988-BCE1-CAB761383E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5" t="11984" r="56616" b="18181"/>
          <a:stretch/>
        </p:blipFill>
        <p:spPr>
          <a:xfrm>
            <a:off x="8856403" y="2124648"/>
            <a:ext cx="2778211" cy="293067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C5ED038-1F67-4E67-94B0-E3518F6C4EA5}"/>
              </a:ext>
            </a:extLst>
          </p:cNvPr>
          <p:cNvSpPr/>
          <p:nvPr/>
        </p:nvSpPr>
        <p:spPr>
          <a:xfrm>
            <a:off x="999214" y="1905506"/>
            <a:ext cx="75484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Gill Sans MT" panose="020B0502020104020203" pitchFamily="34" charset="0"/>
              </a:rPr>
              <a:t>‘Peace I leave with you; my peace I give you.’</a:t>
            </a:r>
          </a:p>
          <a:p>
            <a:pPr algn="ctr"/>
            <a:r>
              <a:rPr lang="en-GB" sz="3200" b="1" dirty="0">
                <a:solidFill>
                  <a:srgbClr val="C00000"/>
                </a:solidFill>
                <a:latin typeface="Gill Sans MT" panose="020B0502020104020203" pitchFamily="34" charset="0"/>
              </a:rPr>
              <a:t>     </a:t>
            </a:r>
            <a:r>
              <a:rPr lang="en-GB" sz="2400" b="1" dirty="0">
                <a:solidFill>
                  <a:srgbClr val="C00000"/>
                </a:solidFill>
                <a:latin typeface="Gill Sans MT" panose="020B0502020104020203" pitchFamily="34" charset="0"/>
              </a:rPr>
              <a:t>John 14:27</a:t>
            </a:r>
          </a:p>
          <a:p>
            <a:pPr algn="ctr"/>
            <a:r>
              <a:rPr lang="en-GB" sz="3200" b="1" dirty="0">
                <a:solidFill>
                  <a:srgbClr val="C00000"/>
                </a:solidFill>
                <a:latin typeface="Gill Sans MT" panose="020B0502020104020203" pitchFamily="34" charset="0"/>
              </a:rPr>
              <a:t>This is said during the Mass. </a:t>
            </a:r>
          </a:p>
          <a:p>
            <a:pPr algn="ctr"/>
            <a:r>
              <a:rPr lang="en-GB" sz="3200" b="1" dirty="0">
                <a:solidFill>
                  <a:srgbClr val="C00000"/>
                </a:solidFill>
                <a:latin typeface="Gill Sans MT" panose="020B0502020104020203" pitchFamily="34" charset="0"/>
              </a:rPr>
              <a:t>What happens after this is said?</a:t>
            </a:r>
          </a:p>
          <a:p>
            <a:pPr algn="ctr"/>
            <a:r>
              <a:rPr lang="en-GB" sz="3200" b="1" dirty="0">
                <a:solidFill>
                  <a:srgbClr val="C00000"/>
                </a:solidFill>
                <a:latin typeface="Gill Sans MT" panose="020B0502020104020203" pitchFamily="34" charset="0"/>
              </a:rPr>
              <a:t>Why does Jesus want us to live in peace?</a:t>
            </a:r>
          </a:p>
        </p:txBody>
      </p:sp>
    </p:spTree>
    <p:extLst>
      <p:ext uri="{BB962C8B-B14F-4D97-AF65-F5344CB8AC3E}">
        <p14:creationId xmlns:p14="http://schemas.microsoft.com/office/powerpoint/2010/main" val="3337333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Starter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4867F03-EC8A-4988-BCE1-CAB761383E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5" t="11984" r="56616" b="18181"/>
          <a:stretch/>
        </p:blipFill>
        <p:spPr>
          <a:xfrm>
            <a:off x="8781553" y="1963661"/>
            <a:ext cx="2778211" cy="29306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78BF42-5B61-452E-9B8A-3C37B1257554}"/>
              </a:ext>
            </a:extLst>
          </p:cNvPr>
          <p:cNvSpPr txBox="1"/>
          <p:nvPr/>
        </p:nvSpPr>
        <p:spPr>
          <a:xfrm>
            <a:off x="1043609" y="2213282"/>
            <a:ext cx="68480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Gill Sans MT" panose="020B0502020104020203" pitchFamily="34" charset="0"/>
              </a:rPr>
              <a:t>Talk Partners:</a:t>
            </a:r>
          </a:p>
          <a:p>
            <a:pPr algn="ctr"/>
            <a:endParaRPr lang="en-GB" sz="4000" dirty="0">
              <a:latin typeface="Gill Sans MT" panose="020B0502020104020203" pitchFamily="34" charset="0"/>
            </a:endParaRPr>
          </a:p>
          <a:p>
            <a:pPr algn="ctr"/>
            <a:r>
              <a:rPr lang="en-GB" sz="4000" b="1" dirty="0">
                <a:solidFill>
                  <a:srgbClr val="C00000"/>
                </a:solidFill>
                <a:latin typeface="Gill Sans MT" panose="020B0502020104020203" pitchFamily="34" charset="0"/>
              </a:rPr>
              <a:t>What does ‘peace’ mean?</a:t>
            </a:r>
          </a:p>
        </p:txBody>
      </p:sp>
    </p:spTree>
    <p:extLst>
      <p:ext uri="{BB962C8B-B14F-4D97-AF65-F5344CB8AC3E}">
        <p14:creationId xmlns:p14="http://schemas.microsoft.com/office/powerpoint/2010/main" val="3317324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Starter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78BF42-5B61-452E-9B8A-3C37B1257554}"/>
              </a:ext>
            </a:extLst>
          </p:cNvPr>
          <p:cNvSpPr txBox="1"/>
          <p:nvPr/>
        </p:nvSpPr>
        <p:spPr>
          <a:xfrm>
            <a:off x="904462" y="2590394"/>
            <a:ext cx="66492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C00000"/>
                </a:solidFill>
                <a:latin typeface="Gill Sans MT" panose="020B0502020104020203" pitchFamily="34" charset="0"/>
              </a:rPr>
              <a:t>What would your class look like if it was peaceful?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FA3C2C-52AF-4C5C-B7EC-8D7838F9BAE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9" t="24927" r="7225" b="26286"/>
          <a:stretch/>
        </p:blipFill>
        <p:spPr>
          <a:xfrm>
            <a:off x="7871792" y="1756101"/>
            <a:ext cx="4075044" cy="334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228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0"/>
            <a:ext cx="12176206" cy="1802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50" y="5723649"/>
            <a:ext cx="11547259" cy="11285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5672" r="4772"/>
          <a:stretch/>
        </p:blipFill>
        <p:spPr>
          <a:xfrm>
            <a:off x="-71883" y="0"/>
            <a:ext cx="1978926" cy="58734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b="786"/>
          <a:stretch/>
        </p:blipFill>
        <p:spPr>
          <a:xfrm>
            <a:off x="8015344" y="-12200"/>
            <a:ext cx="2132554" cy="58919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l="4141" t="929" r="4169" b="265"/>
          <a:stretch/>
        </p:blipFill>
        <p:spPr>
          <a:xfrm>
            <a:off x="3824518" y="0"/>
            <a:ext cx="2115403" cy="58734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/>
          <a:srcRect l="3113" t="862" r="3347"/>
          <a:stretch/>
        </p:blipFill>
        <p:spPr>
          <a:xfrm>
            <a:off x="1869115" y="0"/>
            <a:ext cx="2006221" cy="58734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/>
          <a:srcRect l="5495" r="6759"/>
          <a:stretch/>
        </p:blipFill>
        <p:spPr>
          <a:xfrm>
            <a:off x="10128788" y="0"/>
            <a:ext cx="2162633" cy="58845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/>
          <a:srcRect t="1149"/>
          <a:stretch/>
        </p:blipFill>
        <p:spPr>
          <a:xfrm>
            <a:off x="5899748" y="0"/>
            <a:ext cx="2153617" cy="58734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851852" y="5321614"/>
            <a:ext cx="439569" cy="5577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536715" y="5683014"/>
            <a:ext cx="681176" cy="19646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55841" y="5997419"/>
            <a:ext cx="80218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Catholic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Teaching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4094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0"/>
            <a:ext cx="12176206" cy="1802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50" y="5723649"/>
            <a:ext cx="11547259" cy="11285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5672" r="4772"/>
          <a:stretch/>
        </p:blipFill>
        <p:spPr>
          <a:xfrm>
            <a:off x="-71883" y="0"/>
            <a:ext cx="1978926" cy="58734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786"/>
          <a:stretch/>
        </p:blipFill>
        <p:spPr>
          <a:xfrm>
            <a:off x="8015344" y="-9264"/>
            <a:ext cx="2132554" cy="58919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4141" t="929" r="4169" b="265"/>
          <a:stretch/>
        </p:blipFill>
        <p:spPr>
          <a:xfrm>
            <a:off x="3824518" y="0"/>
            <a:ext cx="2115403" cy="58734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113" t="862" r="3347"/>
          <a:stretch/>
        </p:blipFill>
        <p:spPr>
          <a:xfrm>
            <a:off x="1869115" y="0"/>
            <a:ext cx="2006221" cy="58734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5495" r="6759"/>
          <a:stretch/>
        </p:blipFill>
        <p:spPr>
          <a:xfrm>
            <a:off x="10128788" y="0"/>
            <a:ext cx="2162633" cy="58845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51852" y="5321614"/>
            <a:ext cx="439569" cy="5577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36715" y="5683014"/>
            <a:ext cx="681176" cy="19646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55841" y="5997419"/>
            <a:ext cx="80218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Catholic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Teaching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7"/>
          <a:srcRect t="1149"/>
          <a:stretch/>
        </p:blipFill>
        <p:spPr>
          <a:xfrm>
            <a:off x="5899748" y="0"/>
            <a:ext cx="2153617" cy="587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2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Solidarity and Peace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55D53D-6E47-458F-974D-A0AE8B49D84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9" t="11111" r="57232" b="19207"/>
          <a:stretch/>
        </p:blipFill>
        <p:spPr>
          <a:xfrm>
            <a:off x="795391" y="1966261"/>
            <a:ext cx="2712229" cy="292547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C41D0A2-DF36-4B6B-8AAE-17923A2E370E}"/>
              </a:ext>
            </a:extLst>
          </p:cNvPr>
          <p:cNvSpPr txBox="1"/>
          <p:nvPr/>
        </p:nvSpPr>
        <p:spPr>
          <a:xfrm>
            <a:off x="4085416" y="2363797"/>
            <a:ext cx="76418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Gill Sans MT" panose="020B0502020104020203" pitchFamily="34" charset="0"/>
              </a:rPr>
              <a:t>To be at peace</a:t>
            </a:r>
            <a:r>
              <a:rPr lang="en-GB" sz="3600" dirty="0">
                <a:latin typeface="Gill Sans MT" panose="020B0502020104020203" pitchFamily="34" charset="0"/>
              </a:rPr>
              <a:t> means to be calm and happy.</a:t>
            </a:r>
          </a:p>
          <a:p>
            <a:pPr algn="ctr"/>
            <a:r>
              <a:rPr lang="en-GB" sz="3600" b="1" dirty="0">
                <a:solidFill>
                  <a:srgbClr val="C00000"/>
                </a:solidFill>
                <a:latin typeface="Gill Sans MT" panose="020B0502020104020203" pitchFamily="34" charset="0"/>
              </a:rPr>
              <a:t>Can you remember a time when you felt peaceful?</a:t>
            </a:r>
          </a:p>
        </p:txBody>
      </p:sp>
    </p:spTree>
    <p:extLst>
      <p:ext uri="{BB962C8B-B14F-4D97-AF65-F5344CB8AC3E}">
        <p14:creationId xmlns:p14="http://schemas.microsoft.com/office/powerpoint/2010/main" val="4127243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Solidarity and Peace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78B2F2-A0F1-49DC-8D81-0390CA536AF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8" t="7703" r="53126" b="17083"/>
          <a:stretch/>
        </p:blipFill>
        <p:spPr>
          <a:xfrm>
            <a:off x="8704729" y="1802675"/>
            <a:ext cx="2863526" cy="326141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6CB1206-5E58-4BF7-B277-2563A274C826}"/>
              </a:ext>
            </a:extLst>
          </p:cNvPr>
          <p:cNvSpPr/>
          <p:nvPr/>
        </p:nvSpPr>
        <p:spPr>
          <a:xfrm>
            <a:off x="1371600" y="2090172"/>
            <a:ext cx="670938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>
                <a:latin typeface="Gill Sans MT" panose="020B0502020104020203" pitchFamily="34" charset="0"/>
              </a:rPr>
              <a:t>‘Live in harmony with one another. Help those in need.’</a:t>
            </a:r>
          </a:p>
          <a:p>
            <a:pPr algn="ctr"/>
            <a:r>
              <a:rPr lang="en-GB" sz="3600" b="1" dirty="0">
                <a:solidFill>
                  <a:srgbClr val="C00000"/>
                </a:solidFill>
                <a:latin typeface="Gill Sans MT" panose="020B0502020104020203" pitchFamily="34" charset="0"/>
              </a:rPr>
              <a:t>Romans 12:16</a:t>
            </a:r>
          </a:p>
        </p:txBody>
      </p:sp>
    </p:spTree>
    <p:extLst>
      <p:ext uri="{BB962C8B-B14F-4D97-AF65-F5344CB8AC3E}">
        <p14:creationId xmlns:p14="http://schemas.microsoft.com/office/powerpoint/2010/main" val="3421579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Solidarity and Peace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78B2F2-A0F1-49DC-8D81-0390CA536AF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8" t="7703" r="53126" b="17083"/>
          <a:stretch/>
        </p:blipFill>
        <p:spPr>
          <a:xfrm>
            <a:off x="8863755" y="1982431"/>
            <a:ext cx="2863526" cy="326141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6CB1206-5E58-4BF7-B277-2563A274C826}"/>
              </a:ext>
            </a:extLst>
          </p:cNvPr>
          <p:cNvSpPr/>
          <p:nvPr/>
        </p:nvSpPr>
        <p:spPr>
          <a:xfrm>
            <a:off x="846492" y="1885227"/>
            <a:ext cx="75818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latin typeface="Gill Sans MT" panose="020B0502020104020203" pitchFamily="34" charset="0"/>
                <a:cs typeface="Times New Roman" panose="02020603050405020304" pitchFamily="18" charset="0"/>
              </a:rPr>
              <a:t>‘</a:t>
            </a:r>
            <a:r>
              <a:rPr lang="en-GB" sz="4000" dirty="0">
                <a:latin typeface="Gill Sans MT" panose="020B0502020104020203" pitchFamily="34" charset="0"/>
              </a:rPr>
              <a:t>Blessed are the peacemakers, for they will be called sons and daughters of God.</a:t>
            </a:r>
            <a:r>
              <a:rPr lang="en-GB" sz="4000" dirty="0">
                <a:latin typeface="Gill Sans MT" panose="020B0502020104020203" pitchFamily="34" charset="0"/>
                <a:cs typeface="Times New Roman" panose="02020603050405020304" pitchFamily="18" charset="0"/>
              </a:rPr>
              <a:t>’</a:t>
            </a:r>
            <a:endParaRPr lang="en-GB" sz="4000" dirty="0">
              <a:latin typeface="Gill Sans MT" panose="020B05020201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2400" b="1" dirty="0">
                <a:solidFill>
                  <a:srgbClr val="C00000"/>
                </a:solidFill>
                <a:latin typeface="Gill Sans MT" panose="020B0502020104020203" pitchFamily="34" charset="0"/>
              </a:rPr>
              <a:t>Matthew 5:9</a:t>
            </a:r>
          </a:p>
          <a:p>
            <a:pPr algn="ctr"/>
            <a:r>
              <a:rPr lang="en-GB" sz="3600" b="1" dirty="0">
                <a:solidFill>
                  <a:srgbClr val="C00000"/>
                </a:solidFill>
                <a:latin typeface="Gill Sans MT" panose="020B0502020104020203" pitchFamily="34" charset="0"/>
              </a:rPr>
              <a:t>Who do you think ‘the peacemakers’ are?</a:t>
            </a:r>
          </a:p>
        </p:txBody>
      </p:sp>
    </p:spTree>
    <p:extLst>
      <p:ext uri="{BB962C8B-B14F-4D97-AF65-F5344CB8AC3E}">
        <p14:creationId xmlns:p14="http://schemas.microsoft.com/office/powerpoint/2010/main" val="3591102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Solidarity and Peace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629EC0-5B9D-4B70-8ED6-AD8863AEAABE}"/>
              </a:ext>
            </a:extLst>
          </p:cNvPr>
          <p:cNvSpPr/>
          <p:nvPr/>
        </p:nvSpPr>
        <p:spPr>
          <a:xfrm>
            <a:off x="4126674" y="1881205"/>
            <a:ext cx="758189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latin typeface="Gill Sans MT" panose="020B0502020104020203" pitchFamily="34" charset="0"/>
                <a:cs typeface="Times New Roman" panose="02020603050405020304" pitchFamily="18" charset="0"/>
              </a:rPr>
              <a:t>Peacemakers</a:t>
            </a:r>
            <a:r>
              <a:rPr lang="en-GB" sz="4000" dirty="0">
                <a:latin typeface="Gill Sans MT" panose="020B0502020104020203" pitchFamily="34" charset="0"/>
                <a:cs typeface="Times New Roman" panose="02020603050405020304" pitchFamily="18" charset="0"/>
              </a:rPr>
              <a:t> are people who are trying to make the world more peaceful. </a:t>
            </a:r>
          </a:p>
          <a:p>
            <a:pPr algn="ctr"/>
            <a:r>
              <a:rPr lang="en-GB" sz="4000" dirty="0">
                <a:latin typeface="Gill Sans MT" panose="020B0502020104020203" pitchFamily="34" charset="0"/>
                <a:cs typeface="Times New Roman" panose="02020603050405020304" pitchFamily="18" charset="0"/>
              </a:rPr>
              <a:t>They help people in need and help people to stop arguing.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91126F-2C22-46DA-9E1E-79B64169F4F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75"/>
          <a:stretch/>
        </p:blipFill>
        <p:spPr>
          <a:xfrm>
            <a:off x="728869" y="2153995"/>
            <a:ext cx="3067680" cy="255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216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7536</TotalTime>
  <Words>254</Words>
  <Application>Microsoft Office PowerPoint</Application>
  <PresentationFormat>Widescreen</PresentationFormat>
  <Paragraphs>53</Paragraphs>
  <Slides>13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Gill Sans MT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RCDOW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Verity Sykes</dc:creator>
  <cp:lastModifiedBy>Frances Moore</cp:lastModifiedBy>
  <cp:revision>145</cp:revision>
  <dcterms:created xsi:type="dcterms:W3CDTF">2018-05-21T15:55:21Z</dcterms:created>
  <dcterms:modified xsi:type="dcterms:W3CDTF">2023-03-31T14:22:42Z</dcterms:modified>
</cp:coreProperties>
</file>