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8" r:id="rId3"/>
    <p:sldId id="285" r:id="rId4"/>
    <p:sldId id="258" r:id="rId5"/>
    <p:sldId id="259" r:id="rId6"/>
    <p:sldId id="287" r:id="rId7"/>
    <p:sldId id="289" r:id="rId8"/>
    <p:sldId id="304" r:id="rId9"/>
    <p:sldId id="292" r:id="rId10"/>
    <p:sldId id="293" r:id="rId11"/>
    <p:sldId id="290" r:id="rId12"/>
    <p:sldId id="291" r:id="rId13"/>
    <p:sldId id="294" r:id="rId14"/>
    <p:sldId id="295" r:id="rId15"/>
    <p:sldId id="302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8792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2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0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9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7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34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7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3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2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ysRmBrpbeQ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oEyJT-Rkjo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LKS2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846492" y="1885227"/>
            <a:ext cx="758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Solidarity</a:t>
            </a: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 means to stand up for each other. 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If we stand up for and speak out on behalf of those in need in our world, we can make the world a fairer and more peaceful place.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1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626165" y="1885227"/>
            <a:ext cx="82375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‘[Solidarity] is not a feeling of vague compassion or shallow distress at the misfortunes of others.</a:t>
            </a:r>
          </a:p>
          <a:p>
            <a:pPr algn="ctr"/>
            <a:r>
              <a:rPr lang="en-GB" sz="2800" dirty="0">
                <a:latin typeface="Gill Sans MT" panose="020B0502020104020203" pitchFamily="34" charset="0"/>
              </a:rPr>
              <a:t> It is a firm and persevering determination to commit oneself to…the good of all…because we are all really responsible for all.’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St John Paul II,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Sollicitudo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 Rei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Socialis</a:t>
            </a:r>
            <a:endParaRPr lang="en-GB" sz="2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3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704729" y="1802675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1401418" y="2459504"/>
            <a:ext cx="6370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‘Live in harmony with one another. Do not be proud, but associate with those in need.’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Romans 12:16</a:t>
            </a:r>
          </a:p>
        </p:txBody>
      </p:sp>
    </p:spTree>
    <p:extLst>
      <p:ext uri="{BB962C8B-B14F-4D97-AF65-F5344CB8AC3E}">
        <p14:creationId xmlns:p14="http://schemas.microsoft.com/office/powerpoint/2010/main" val="342157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2" name="Online Media 1" title="Catholic Social Teaching: Solidarity | CAFOD">
            <a:hlinkClick r:id="" action="ppaction://media"/>
            <a:extLst>
              <a:ext uri="{FF2B5EF4-FFF2-40B4-BE49-F238E27FC236}">
                <a16:creationId xmlns:a16="http://schemas.microsoft.com/office/drawing/2014/main" id="{B1AF8E8F-C3FA-4C5A-9463-236CEBA5DB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99861" y="1554822"/>
            <a:ext cx="7649817" cy="43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3" name="Online Media 2" title="A child’s prayer for peace: A prayer for children on peace | CAFOD">
            <a:hlinkClick r:id="" action="ppaction://media"/>
            <a:extLst>
              <a:ext uri="{FF2B5EF4-FFF2-40B4-BE49-F238E27FC236}">
                <a16:creationId xmlns:a16="http://schemas.microsoft.com/office/drawing/2014/main" id="{95D5660D-263F-4496-AC7E-0FC9F08668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74377" y="1554822"/>
            <a:ext cx="7643246" cy="42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511147" y="1554822"/>
            <a:ext cx="83104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Design a poster promoting solidarity and peace to be hung up in your school.</a:t>
            </a:r>
          </a:p>
          <a:p>
            <a:pPr algn="ctr"/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Think about including: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‘solidarity’ means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the bible tells us about living in solidarity with each other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Ideas for how your school could be more peaceful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856403" y="2124648"/>
            <a:ext cx="2778211" cy="29306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ED038-1F67-4E67-94B0-E3518F6C4EA5}"/>
              </a:ext>
            </a:extLst>
          </p:cNvPr>
          <p:cNvSpPr/>
          <p:nvPr/>
        </p:nvSpPr>
        <p:spPr>
          <a:xfrm>
            <a:off x="1539520" y="1874728"/>
            <a:ext cx="59901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‘Peace I leave with you; my peace I give you. I do not give to you as the world gives. Do not let your hearts be troubled and do not be afraid.’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     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John 14:27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Explain what you think is meant by this.</a:t>
            </a:r>
          </a:p>
        </p:txBody>
      </p:sp>
    </p:spTree>
    <p:extLst>
      <p:ext uri="{BB962C8B-B14F-4D97-AF65-F5344CB8AC3E}">
        <p14:creationId xmlns:p14="http://schemas.microsoft.com/office/powerpoint/2010/main" val="333733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1043609" y="2213282"/>
            <a:ext cx="6848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endParaRPr lang="en-GB" sz="4000" dirty="0">
              <a:latin typeface="Gill Sans MT" panose="020B0502020104020203" pitchFamily="34" charset="0"/>
            </a:endParaRP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of when you hear the word ‘peace’?</a:t>
            </a:r>
          </a:p>
        </p:txBody>
      </p:sp>
    </p:spTree>
    <p:extLst>
      <p:ext uri="{BB962C8B-B14F-4D97-AF65-F5344CB8AC3E}">
        <p14:creationId xmlns:p14="http://schemas.microsoft.com/office/powerpoint/2010/main" val="33173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884584" y="2274837"/>
            <a:ext cx="6649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Peace</a:t>
            </a:r>
            <a:r>
              <a:rPr lang="en-GB" sz="3600" dirty="0">
                <a:latin typeface="Gill Sans MT" panose="020B0502020104020203" pitchFamily="34" charset="0"/>
              </a:rPr>
              <a:t> is more than just ‘no war’.</a:t>
            </a:r>
          </a:p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Peace </a:t>
            </a:r>
            <a:r>
              <a:rPr lang="en-GB" sz="3600" dirty="0">
                <a:latin typeface="Gill Sans MT" panose="020B0502020104020203" pitchFamily="34" charset="0"/>
              </a:rPr>
              <a:t>can mean a lot of things.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Think of a time you felt at peace.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3C2C-52AF-4C5C-B7EC-8D7838F9BA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4927" r="7225" b="26286"/>
          <a:stretch/>
        </p:blipFill>
        <p:spPr>
          <a:xfrm>
            <a:off x="7871792" y="1756101"/>
            <a:ext cx="4075044" cy="33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9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795391" y="1966261"/>
            <a:ext cx="2712229" cy="2925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185699" y="2074134"/>
            <a:ext cx="76418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There are many ways to define </a:t>
            </a:r>
            <a:r>
              <a:rPr lang="en-GB" sz="3200" b="1" dirty="0">
                <a:latin typeface="Gill Sans MT" panose="020B0502020104020203" pitchFamily="34" charset="0"/>
              </a:rPr>
              <a:t>peace</a:t>
            </a:r>
            <a:r>
              <a:rPr lang="en-GB" sz="3200" dirty="0">
                <a:latin typeface="Gill Sans MT" panose="020B0502020104020203" pitchFamily="34" charset="0"/>
              </a:rPr>
              <a:t>. </a:t>
            </a:r>
            <a:endParaRPr lang="en-GB" sz="32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Freedom from disturbance </a:t>
            </a:r>
            <a:r>
              <a:rPr lang="en-GB" sz="2400" dirty="0">
                <a:latin typeface="Gill Sans MT" panose="020B0502020104020203" pitchFamily="34" charset="0"/>
              </a:rPr>
              <a:t>– freedom to live your life as you wish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Free from anxiety or distress </a:t>
            </a:r>
            <a:r>
              <a:rPr lang="en-GB" sz="2400" dirty="0">
                <a:latin typeface="Gill Sans MT" panose="020B0502020104020203" pitchFamily="34" charset="0"/>
              </a:rPr>
              <a:t>– being happy and calm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Make peace </a:t>
            </a:r>
            <a:r>
              <a:rPr lang="en-GB" sz="2400" dirty="0">
                <a:latin typeface="Gill Sans MT" panose="020B0502020104020203" pitchFamily="34" charset="0"/>
              </a:rPr>
              <a:t>– forgiving others when they have done things wrong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At peace with the world </a:t>
            </a:r>
            <a:r>
              <a:rPr lang="en-GB" sz="2400" dirty="0">
                <a:latin typeface="Gill Sans MT" panose="020B0502020104020203" pitchFamily="34" charset="0"/>
              </a:rPr>
              <a:t>– to live in a state of harmony with others all around us </a:t>
            </a:r>
          </a:p>
          <a:p>
            <a:pPr algn="ctr"/>
            <a:endParaRPr lang="en-GB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846492" y="1885227"/>
            <a:ext cx="758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‘</a:t>
            </a:r>
            <a:r>
              <a:rPr lang="en-GB" sz="4000" dirty="0">
                <a:latin typeface="Gill Sans MT" panose="020B0502020104020203" pitchFamily="34" charset="0"/>
              </a:rPr>
              <a:t>Blessed are the peacemakers, for they will be called sons and daughters of God.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’</a:t>
            </a:r>
            <a:endParaRPr lang="en-GB" sz="40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Matthew 5:9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Who do you think ‘the peacemakers’ are?</a:t>
            </a:r>
          </a:p>
        </p:txBody>
      </p:sp>
    </p:spTree>
    <p:extLst>
      <p:ext uri="{BB962C8B-B14F-4D97-AF65-F5344CB8AC3E}">
        <p14:creationId xmlns:p14="http://schemas.microsoft.com/office/powerpoint/2010/main" val="359110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29EC0-5B9D-4B70-8ED6-AD8863AEAABE}"/>
              </a:ext>
            </a:extLst>
          </p:cNvPr>
          <p:cNvSpPr/>
          <p:nvPr/>
        </p:nvSpPr>
        <p:spPr>
          <a:xfrm>
            <a:off x="4145389" y="2032259"/>
            <a:ext cx="7581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Peacemakers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 are people who dedicate their lives and work to make the world more peaceful. 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They help reconcile people with God and with one another.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1126F-2C22-46DA-9E1E-79B64169F4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5"/>
          <a:stretch/>
        </p:blipFill>
        <p:spPr>
          <a:xfrm>
            <a:off x="728869" y="2153995"/>
            <a:ext cx="3067680" cy="25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5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155882" y="2828834"/>
            <a:ext cx="764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‘solidarity’ means?</a:t>
            </a:r>
            <a:endParaRPr lang="en-GB" sz="2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A118C-2182-4768-BCF6-DB7F35E61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1496171" y="1963659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7488</TotalTime>
  <Words>447</Words>
  <Application>Microsoft Office PowerPoint</Application>
  <PresentationFormat>Widescreen</PresentationFormat>
  <Paragraphs>69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Frances Moore</cp:lastModifiedBy>
  <cp:revision>137</cp:revision>
  <dcterms:created xsi:type="dcterms:W3CDTF">2018-05-21T15:55:21Z</dcterms:created>
  <dcterms:modified xsi:type="dcterms:W3CDTF">2023-03-31T14:29:29Z</dcterms:modified>
</cp:coreProperties>
</file>