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23"/>
  </p:notesMasterIdLst>
  <p:sldIdLst>
    <p:sldId id="272" r:id="rId6"/>
    <p:sldId id="274" r:id="rId7"/>
    <p:sldId id="256" r:id="rId8"/>
    <p:sldId id="287" r:id="rId9"/>
    <p:sldId id="275" r:id="rId10"/>
    <p:sldId id="276" r:id="rId11"/>
    <p:sldId id="277" r:id="rId12"/>
    <p:sldId id="278" r:id="rId13"/>
    <p:sldId id="279" r:id="rId14"/>
    <p:sldId id="280" r:id="rId15"/>
    <p:sldId id="283" r:id="rId16"/>
    <p:sldId id="285" r:id="rId17"/>
    <p:sldId id="282" r:id="rId18"/>
    <p:sldId id="286" r:id="rId19"/>
    <p:sldId id="259" r:id="rId20"/>
    <p:sldId id="284"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Crowley" initials="AC" lastIdx="1" clrIdx="0">
    <p:extLst>
      <p:ext uri="{19B8F6BF-5375-455C-9EA6-DF929625EA0E}">
        <p15:presenceInfo xmlns:p15="http://schemas.microsoft.com/office/powerpoint/2012/main" userId="S::amandacrowley@rcdow.org.uk::7498b1e3-3440-4650-a4e1-812dea2ebd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AB02E-A483-59BC-8104-5F8D862164C6}" v="1" dt="2021-07-26T09:14:44.135"/>
    <p1510:client id="{C81DF1B5-DF6F-62CE-5E0F-F23F016EAE22}" v="13" dt="2023-06-27T13:41:47.7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0"/>
    <p:restoredTop sz="94715"/>
  </p:normalViewPr>
  <p:slideViewPr>
    <p:cSldViewPr snapToGrid="0" snapToObjects="1">
      <p:cViewPr varScale="1">
        <p:scale>
          <a:sx n="82" d="100"/>
          <a:sy n="82" d="100"/>
        </p:scale>
        <p:origin x="10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O'Neill" userId="S::claireoneill@rcdow.org.uk::69e15da6-52c4-49e3-8e26-c9cc2bc5742b" providerId="AD" clId="Web-{01913692-89D9-FDAC-8736-A91C3031DA0B}"/>
    <pc:docChg chg="addSld delSld modSld">
      <pc:chgData name="Claire O'Neill" userId="S::claireoneill@rcdow.org.uk::69e15da6-52c4-49e3-8e26-c9cc2bc5742b" providerId="AD" clId="Web-{01913692-89D9-FDAC-8736-A91C3031DA0B}" dt="2020-11-28T00:04:39.657" v="42" actId="20577"/>
      <pc:docMkLst>
        <pc:docMk/>
      </pc:docMkLst>
      <pc:sldChg chg="addSp delSp modSp mod setBg">
        <pc:chgData name="Claire O'Neill" userId="S::claireoneill@rcdow.org.uk::69e15da6-52c4-49e3-8e26-c9cc2bc5742b" providerId="AD" clId="Web-{01913692-89D9-FDAC-8736-A91C3031DA0B}" dt="2020-11-28T00:04:39.657" v="42" actId="20577"/>
        <pc:sldMkLst>
          <pc:docMk/>
          <pc:sldMk cId="2939367242" sldId="272"/>
        </pc:sldMkLst>
        <pc:spChg chg="mod ord">
          <ac:chgData name="Claire O'Neill" userId="S::claireoneill@rcdow.org.uk::69e15da6-52c4-49e3-8e26-c9cc2bc5742b" providerId="AD" clId="Web-{01913692-89D9-FDAC-8736-A91C3031DA0B}" dt="2020-11-28T00:02:58.406" v="23"/>
          <ac:spMkLst>
            <pc:docMk/>
            <pc:sldMk cId="2939367242" sldId="272"/>
            <ac:spMk id="4" creationId="{00000000-0000-0000-0000-000000000000}"/>
          </ac:spMkLst>
        </pc:spChg>
        <pc:spChg chg="mod">
          <ac:chgData name="Claire O'Neill" userId="S::claireoneill@rcdow.org.uk::69e15da6-52c4-49e3-8e26-c9cc2bc5742b" providerId="AD" clId="Web-{01913692-89D9-FDAC-8736-A91C3031DA0B}" dt="2020-11-28T00:04:39.657" v="42" actId="20577"/>
          <ac:spMkLst>
            <pc:docMk/>
            <pc:sldMk cId="2939367242" sldId="272"/>
            <ac:spMk id="5" creationId="{00000000-0000-0000-0000-000000000000}"/>
          </ac:spMkLst>
        </pc:spChg>
        <pc:spChg chg="add">
          <ac:chgData name="Claire O'Neill" userId="S::claireoneill@rcdow.org.uk::69e15da6-52c4-49e3-8e26-c9cc2bc5742b" providerId="AD" clId="Web-{01913692-89D9-FDAC-8736-A91C3031DA0B}" dt="2020-11-28T00:02:58.406" v="23"/>
          <ac:spMkLst>
            <pc:docMk/>
            <pc:sldMk cId="2939367242" sldId="272"/>
            <ac:spMk id="10" creationId="{4BC99CB9-DDAD-44A2-8A1C-E3AF4E72DF5C}"/>
          </ac:spMkLst>
        </pc:spChg>
        <pc:spChg chg="add">
          <ac:chgData name="Claire O'Neill" userId="S::claireoneill@rcdow.org.uk::69e15da6-52c4-49e3-8e26-c9cc2bc5742b" providerId="AD" clId="Web-{01913692-89D9-FDAC-8736-A91C3031DA0B}" dt="2020-11-28T00:02:58.406" v="23"/>
          <ac:spMkLst>
            <pc:docMk/>
            <pc:sldMk cId="2939367242" sldId="272"/>
            <ac:spMk id="12" creationId="{64053CBF-3932-45FF-8285-EE5146085F3A}"/>
          </ac:spMkLst>
        </pc:spChg>
        <pc:grpChg chg="add">
          <ac:chgData name="Claire O'Neill" userId="S::claireoneill@rcdow.org.uk::69e15da6-52c4-49e3-8e26-c9cc2bc5742b" providerId="AD" clId="Web-{01913692-89D9-FDAC-8736-A91C3031DA0B}" dt="2020-11-28T00:02:58.406" v="23"/>
          <ac:grpSpMkLst>
            <pc:docMk/>
            <pc:sldMk cId="2939367242" sldId="272"/>
            <ac:grpSpMk id="14" creationId="{2E751C04-BEA6-446B-A678-9C74819EBD4C}"/>
          </ac:grpSpMkLst>
        </pc:grpChg>
        <pc:grpChg chg="add">
          <ac:chgData name="Claire O'Neill" userId="S::claireoneill@rcdow.org.uk::69e15da6-52c4-49e3-8e26-c9cc2bc5742b" providerId="AD" clId="Web-{01913692-89D9-FDAC-8736-A91C3031DA0B}" dt="2020-11-28T00:02:58.406" v="23"/>
          <ac:grpSpMkLst>
            <pc:docMk/>
            <pc:sldMk cId="2939367242" sldId="272"/>
            <ac:grpSpMk id="20" creationId="{B63ACBA3-DEFD-4C6D-BBA0-64468FA99C2D}"/>
          </ac:grpSpMkLst>
        </pc:grpChg>
        <pc:picChg chg="add del mod">
          <ac:chgData name="Claire O'Neill" userId="S::claireoneill@rcdow.org.uk::69e15da6-52c4-49e3-8e26-c9cc2bc5742b" providerId="AD" clId="Web-{01913692-89D9-FDAC-8736-A91C3031DA0B}" dt="2020-11-28T00:02:45.453" v="22"/>
          <ac:picMkLst>
            <pc:docMk/>
            <pc:sldMk cId="2939367242" sldId="272"/>
            <ac:picMk id="2" creationId="{BD30434C-9DE1-4B9C-B7D4-317F0E1937DF}"/>
          </ac:picMkLst>
        </pc:picChg>
      </pc:sldChg>
    </pc:docChg>
  </pc:docChgLst>
  <pc:docChgLst>
    <pc:chgData name="Claire O'Neill" userId="S::claireoneill@rcdow.org.uk::69e15da6-52c4-49e3-8e26-c9cc2bc5742b" providerId="AD" clId="Web-{EAD62248-648D-0F24-CB6B-4E3D431C1810}"/>
    <pc:docChg chg="addSld delSld">
      <pc:chgData name="Claire O'Neill" userId="S::claireoneill@rcdow.org.uk::69e15da6-52c4-49e3-8e26-c9cc2bc5742b" providerId="AD" clId="Web-{EAD62248-648D-0F24-CB6B-4E3D431C1810}" dt="2020-12-29T21:41:52.509" v="1"/>
      <pc:docMkLst>
        <pc:docMk/>
      </pc:docMkLst>
    </pc:docChg>
  </pc:docChgLst>
  <pc:docChgLst>
    <pc:chgData name="Amanda Crowley" userId="S::amandacrowley@rcdow.org.uk::7498b1e3-3440-4650-a4e1-812dea2ebddb" providerId="AD" clId="Web-{370AB02E-A483-59BC-8104-5F8D862164C6}"/>
    <pc:docChg chg="">
      <pc:chgData name="Amanda Crowley" userId="S::amandacrowley@rcdow.org.uk::7498b1e3-3440-4650-a4e1-812dea2ebddb" providerId="AD" clId="Web-{370AB02E-A483-59BC-8104-5F8D862164C6}" dt="2021-07-26T09:14:44.135" v="0"/>
      <pc:docMkLst>
        <pc:docMk/>
      </pc:docMkLst>
      <pc:sldChg chg="addCm">
        <pc:chgData name="Amanda Crowley" userId="S::amandacrowley@rcdow.org.uk::7498b1e3-3440-4650-a4e1-812dea2ebddb" providerId="AD" clId="Web-{370AB02E-A483-59BC-8104-5F8D862164C6}" dt="2021-07-26T09:14:44.135" v="0"/>
        <pc:sldMkLst>
          <pc:docMk/>
          <pc:sldMk cId="2939367242" sldId="272"/>
        </pc:sldMkLst>
      </pc:sldChg>
    </pc:docChg>
  </pc:docChgLst>
  <pc:docChgLst>
    <pc:chgData name="Claire O'Neill" userId="69e15da6-52c4-49e3-8e26-c9cc2bc5742b" providerId="ADAL" clId="{6B0B9BF8-DDAF-4B1F-B7F7-39BA7D8194A2}"/>
    <pc:docChg chg="undo redo custSel addSld delSld modSld sldOrd">
      <pc:chgData name="Claire O'Neill" userId="69e15da6-52c4-49e3-8e26-c9cc2bc5742b" providerId="ADAL" clId="{6B0B9BF8-DDAF-4B1F-B7F7-39BA7D8194A2}" dt="2021-01-06T23:19:19.841" v="2188" actId="20577"/>
      <pc:docMkLst>
        <pc:docMk/>
      </pc:docMkLst>
      <pc:sldChg chg="addSp delSp modSp delAnim modAnim modNotesTx">
        <pc:chgData name="Claire O'Neill" userId="69e15da6-52c4-49e3-8e26-c9cc2bc5742b" providerId="ADAL" clId="{6B0B9BF8-DDAF-4B1F-B7F7-39BA7D8194A2}" dt="2020-12-31T00:05:38.910" v="2097" actId="20577"/>
        <pc:sldMkLst>
          <pc:docMk/>
          <pc:sldMk cId="996312750" sldId="256"/>
        </pc:sldMkLst>
        <pc:spChg chg="del">
          <ac:chgData name="Claire O'Neill" userId="69e15da6-52c4-49e3-8e26-c9cc2bc5742b" providerId="ADAL" clId="{6B0B9BF8-DDAF-4B1F-B7F7-39BA7D8194A2}" dt="2020-12-29T21:54:37.929" v="59" actId="478"/>
          <ac:spMkLst>
            <pc:docMk/>
            <pc:sldMk cId="996312750" sldId="256"/>
            <ac:spMk id="4" creationId="{D3F90F44-4251-EF4E-9367-2F7847CD2252}"/>
          </ac:spMkLst>
        </pc:spChg>
        <pc:spChg chg="mod">
          <ac:chgData name="Claire O'Neill" userId="69e15da6-52c4-49e3-8e26-c9cc2bc5742b" providerId="ADAL" clId="{6B0B9BF8-DDAF-4B1F-B7F7-39BA7D8194A2}" dt="2020-12-29T22:29:45.647" v="496" actId="207"/>
          <ac:spMkLst>
            <pc:docMk/>
            <pc:sldMk cId="996312750" sldId="256"/>
            <ac:spMk id="8" creationId="{8905316F-4CAD-414E-A79D-2F58B026ECB6}"/>
          </ac:spMkLst>
        </pc:spChg>
        <pc:spChg chg="add mod">
          <ac:chgData name="Claire O'Neill" userId="69e15da6-52c4-49e3-8e26-c9cc2bc5742b" providerId="ADAL" clId="{6B0B9BF8-DDAF-4B1F-B7F7-39BA7D8194A2}" dt="2020-12-31T00:05:38.910" v="2097" actId="20577"/>
          <ac:spMkLst>
            <pc:docMk/>
            <pc:sldMk cId="996312750" sldId="256"/>
            <ac:spMk id="21" creationId="{6315084E-7275-4F91-A0D6-10376B255610}"/>
          </ac:spMkLst>
        </pc:spChg>
        <pc:spChg chg="add mod">
          <ac:chgData name="Claire O'Neill" userId="69e15da6-52c4-49e3-8e26-c9cc2bc5742b" providerId="ADAL" clId="{6B0B9BF8-DDAF-4B1F-B7F7-39BA7D8194A2}" dt="2020-12-29T22:05:08.925" v="121" actId="1076"/>
          <ac:spMkLst>
            <pc:docMk/>
            <pc:sldMk cId="996312750" sldId="256"/>
            <ac:spMk id="25" creationId="{D14C8C00-D3D9-4570-B31D-A69D831C21D7}"/>
          </ac:spMkLst>
        </pc:spChg>
        <pc:spChg chg="add mod">
          <ac:chgData name="Claire O'Neill" userId="69e15da6-52c4-49e3-8e26-c9cc2bc5742b" providerId="ADAL" clId="{6B0B9BF8-DDAF-4B1F-B7F7-39BA7D8194A2}" dt="2020-12-29T22:05:28.972" v="123" actId="1076"/>
          <ac:spMkLst>
            <pc:docMk/>
            <pc:sldMk cId="996312750" sldId="256"/>
            <ac:spMk id="27" creationId="{75007226-6C11-4E05-B78D-37BDC92A92A0}"/>
          </ac:spMkLst>
        </pc:spChg>
        <pc:spChg chg="add del mod">
          <ac:chgData name="Claire O'Neill" userId="69e15da6-52c4-49e3-8e26-c9cc2bc5742b" providerId="ADAL" clId="{6B0B9BF8-DDAF-4B1F-B7F7-39BA7D8194A2}" dt="2020-12-29T22:06:12.018" v="127" actId="478"/>
          <ac:spMkLst>
            <pc:docMk/>
            <pc:sldMk cId="996312750" sldId="256"/>
            <ac:spMk id="29" creationId="{36BC6763-1746-4C39-AA26-4E5398B4F1D9}"/>
          </ac:spMkLst>
        </pc:spChg>
        <pc:spChg chg="add mod">
          <ac:chgData name="Claire O'Neill" userId="69e15da6-52c4-49e3-8e26-c9cc2bc5742b" providerId="ADAL" clId="{6B0B9BF8-DDAF-4B1F-B7F7-39BA7D8194A2}" dt="2020-12-29T22:27:00.210" v="492" actId="207"/>
          <ac:spMkLst>
            <pc:docMk/>
            <pc:sldMk cId="996312750" sldId="256"/>
            <ac:spMk id="34" creationId="{BD1CD64B-5E3C-4032-8E57-B82E6FE7ED7A}"/>
          </ac:spMkLst>
        </pc:spChg>
        <pc:spChg chg="del">
          <ac:chgData name="Claire O'Neill" userId="69e15da6-52c4-49e3-8e26-c9cc2bc5742b" providerId="ADAL" clId="{6B0B9BF8-DDAF-4B1F-B7F7-39BA7D8194A2}" dt="2020-12-29T21:54:56.783" v="66" actId="478"/>
          <ac:spMkLst>
            <pc:docMk/>
            <pc:sldMk cId="996312750" sldId="256"/>
            <ac:spMk id="35" creationId="{30D5AFE3-6CF7-4024-B1BF-9E4567ADED9C}"/>
          </ac:spMkLst>
        </pc:spChg>
        <pc:spChg chg="del">
          <ac:chgData name="Claire O'Neill" userId="69e15da6-52c4-49e3-8e26-c9cc2bc5742b" providerId="ADAL" clId="{6B0B9BF8-DDAF-4B1F-B7F7-39BA7D8194A2}" dt="2020-12-29T21:54:40.714" v="60" actId="478"/>
          <ac:spMkLst>
            <pc:docMk/>
            <pc:sldMk cId="996312750" sldId="256"/>
            <ac:spMk id="41" creationId="{C3D2A351-BD0E-40AB-84C3-BEDF095EBFB9}"/>
          </ac:spMkLst>
        </pc:spChg>
        <pc:spChg chg="del">
          <ac:chgData name="Claire O'Neill" userId="69e15da6-52c4-49e3-8e26-c9cc2bc5742b" providerId="ADAL" clId="{6B0B9BF8-DDAF-4B1F-B7F7-39BA7D8194A2}" dt="2020-12-29T21:54:43.878" v="61" actId="478"/>
          <ac:spMkLst>
            <pc:docMk/>
            <pc:sldMk cId="996312750" sldId="256"/>
            <ac:spMk id="43" creationId="{5E59F479-28B7-490E-983C-D413FD23B0EF}"/>
          </ac:spMkLst>
        </pc:spChg>
        <pc:spChg chg="del">
          <ac:chgData name="Claire O'Neill" userId="69e15da6-52c4-49e3-8e26-c9cc2bc5742b" providerId="ADAL" clId="{6B0B9BF8-DDAF-4B1F-B7F7-39BA7D8194A2}" dt="2020-12-29T21:54:46.609" v="62" actId="478"/>
          <ac:spMkLst>
            <pc:docMk/>
            <pc:sldMk cId="996312750" sldId="256"/>
            <ac:spMk id="45" creationId="{4706B1E1-FC90-49C4-A44A-C897EC2F5CEE}"/>
          </ac:spMkLst>
        </pc:spChg>
        <pc:spChg chg="del">
          <ac:chgData name="Claire O'Neill" userId="69e15da6-52c4-49e3-8e26-c9cc2bc5742b" providerId="ADAL" clId="{6B0B9BF8-DDAF-4B1F-B7F7-39BA7D8194A2}" dt="2020-12-29T21:54:51.658" v="64" actId="478"/>
          <ac:spMkLst>
            <pc:docMk/>
            <pc:sldMk cId="996312750" sldId="256"/>
            <ac:spMk id="47" creationId="{01A972C0-D56F-4783-A662-26F130D0B4B0}"/>
          </ac:spMkLst>
        </pc:spChg>
        <pc:spChg chg="del">
          <ac:chgData name="Claire O'Neill" userId="69e15da6-52c4-49e3-8e26-c9cc2bc5742b" providerId="ADAL" clId="{6B0B9BF8-DDAF-4B1F-B7F7-39BA7D8194A2}" dt="2020-12-29T21:54:48.678" v="63" actId="478"/>
          <ac:spMkLst>
            <pc:docMk/>
            <pc:sldMk cId="996312750" sldId="256"/>
            <ac:spMk id="49" creationId="{70456777-44A8-4B15-A511-A76270502D0B}"/>
          </ac:spMkLst>
        </pc:spChg>
        <pc:spChg chg="del">
          <ac:chgData name="Claire O'Neill" userId="69e15da6-52c4-49e3-8e26-c9cc2bc5742b" providerId="ADAL" clId="{6B0B9BF8-DDAF-4B1F-B7F7-39BA7D8194A2}" dt="2020-12-29T21:54:54.172" v="65" actId="478"/>
          <ac:spMkLst>
            <pc:docMk/>
            <pc:sldMk cId="996312750" sldId="256"/>
            <ac:spMk id="51" creationId="{C14CB8C4-1F04-4DEE-918C-655EB1059CE1}"/>
          </ac:spMkLst>
        </pc:spChg>
        <pc:picChg chg="add mod">
          <ac:chgData name="Claire O'Neill" userId="69e15da6-52c4-49e3-8e26-c9cc2bc5742b" providerId="ADAL" clId="{6B0B9BF8-DDAF-4B1F-B7F7-39BA7D8194A2}" dt="2020-12-29T22:04:07.765" v="117" actId="1076"/>
          <ac:picMkLst>
            <pc:docMk/>
            <pc:sldMk cId="996312750" sldId="256"/>
            <ac:picMk id="23" creationId="{E936877D-22F9-494E-A600-2C0889DC3F74}"/>
          </ac:picMkLst>
        </pc:picChg>
      </pc:sldChg>
      <pc:sldChg chg="addSp delSp modSp del ord delDesignElem">
        <pc:chgData name="Claire O'Neill" userId="69e15da6-52c4-49e3-8e26-c9cc2bc5742b" providerId="ADAL" clId="{6B0B9BF8-DDAF-4B1F-B7F7-39BA7D8194A2}" dt="2020-12-31T00:10:13.944" v="2111"/>
        <pc:sldMkLst>
          <pc:docMk/>
          <pc:sldMk cId="227700936" sldId="259"/>
        </pc:sldMkLst>
        <pc:spChg chg="del">
          <ac:chgData name="Claire O'Neill" userId="69e15da6-52c4-49e3-8e26-c9cc2bc5742b" providerId="ADAL" clId="{6B0B9BF8-DDAF-4B1F-B7F7-39BA7D8194A2}" dt="2020-12-30T15:57:12.092" v="2008" actId="478"/>
          <ac:spMkLst>
            <pc:docMk/>
            <pc:sldMk cId="227700936" sldId="259"/>
            <ac:spMk id="4" creationId="{196D9459-737F-504C-9876-141946FE643F}"/>
          </ac:spMkLst>
        </pc:spChg>
        <pc:spChg chg="mod">
          <ac:chgData name="Claire O'Neill" userId="69e15da6-52c4-49e3-8e26-c9cc2bc5742b" providerId="ADAL" clId="{6B0B9BF8-DDAF-4B1F-B7F7-39BA7D8194A2}" dt="2020-12-30T15:57:09.499" v="2007" actId="1076"/>
          <ac:spMkLst>
            <pc:docMk/>
            <pc:sldMk cId="227700936" sldId="259"/>
            <ac:spMk id="5" creationId="{F34A5203-7AFA-314A-B2BD-06EBC1AB7FAE}"/>
          </ac:spMkLst>
        </pc:spChg>
        <pc:spChg chg="mod">
          <ac:chgData name="Claire O'Neill" userId="69e15da6-52c4-49e3-8e26-c9cc2bc5742b" providerId="ADAL" clId="{6B0B9BF8-DDAF-4B1F-B7F7-39BA7D8194A2}" dt="2020-12-30T15:58:54.322" v="2032" actId="1076"/>
          <ac:spMkLst>
            <pc:docMk/>
            <pc:sldMk cId="227700936" sldId="259"/>
            <ac:spMk id="11" creationId="{F2517C7C-BE4B-C249-8768-A1DB6F6E5932}"/>
          </ac:spMkLst>
        </pc:spChg>
        <pc:spChg chg="mod">
          <ac:chgData name="Claire O'Neill" userId="69e15da6-52c4-49e3-8e26-c9cc2bc5742b" providerId="ADAL" clId="{6B0B9BF8-DDAF-4B1F-B7F7-39BA7D8194A2}" dt="2020-12-30T15:57:40.366" v="2011" actId="2085"/>
          <ac:spMkLst>
            <pc:docMk/>
            <pc:sldMk cId="227700936" sldId="259"/>
            <ac:spMk id="12" creationId="{551B7E94-2528-C74A-B057-F034A947D795}"/>
          </ac:spMkLst>
        </pc:spChg>
        <pc:spChg chg="add mod">
          <ac:chgData name="Claire O'Neill" userId="69e15da6-52c4-49e3-8e26-c9cc2bc5742b" providerId="ADAL" clId="{6B0B9BF8-DDAF-4B1F-B7F7-39BA7D8194A2}" dt="2020-12-30T15:57:52.589" v="2013" actId="14100"/>
          <ac:spMkLst>
            <pc:docMk/>
            <pc:sldMk cId="227700936" sldId="259"/>
            <ac:spMk id="14" creationId="{1F0F2265-6174-4CF3-86FA-00F87B2CCEC1}"/>
          </ac:spMkLst>
        </pc:spChg>
        <pc:spChg chg="add mod">
          <ac:chgData name="Claire O'Neill" userId="69e15da6-52c4-49e3-8e26-c9cc2bc5742b" providerId="ADAL" clId="{6B0B9BF8-DDAF-4B1F-B7F7-39BA7D8194A2}" dt="2020-12-30T15:57:23.005" v="2010" actId="207"/>
          <ac:spMkLst>
            <pc:docMk/>
            <pc:sldMk cId="227700936" sldId="259"/>
            <ac:spMk id="15" creationId="{9FBDCF26-3C6D-4A7B-A9CA-DBE3185F90C5}"/>
          </ac:spMkLst>
        </pc:spChg>
        <pc:spChg chg="add">
          <ac:chgData name="Claire O'Neill" userId="69e15da6-52c4-49e3-8e26-c9cc2bc5742b" providerId="ADAL" clId="{6B0B9BF8-DDAF-4B1F-B7F7-39BA7D8194A2}" dt="2020-12-30T15:55:42.277" v="1996"/>
          <ac:spMkLst>
            <pc:docMk/>
            <pc:sldMk cId="227700936" sldId="259"/>
            <ac:spMk id="20" creationId="{87BF42CA-AD55-48B4-8949-C4DCA60A6AEE}"/>
          </ac:spMkLst>
        </pc:spChg>
        <pc:spChg chg="add">
          <ac:chgData name="Claire O'Neill" userId="69e15da6-52c4-49e3-8e26-c9cc2bc5742b" providerId="ADAL" clId="{6B0B9BF8-DDAF-4B1F-B7F7-39BA7D8194A2}" dt="2020-12-30T15:55:42.277" v="1996"/>
          <ac:spMkLst>
            <pc:docMk/>
            <pc:sldMk cId="227700936" sldId="259"/>
            <ac:spMk id="22" creationId="{66AE1D3D-3106-4CB2-AA7C-0C1642AC0F2E}"/>
          </ac:spMkLst>
        </pc:spChg>
        <pc:grpChg chg="add">
          <ac:chgData name="Claire O'Neill" userId="69e15da6-52c4-49e3-8e26-c9cc2bc5742b" providerId="ADAL" clId="{6B0B9BF8-DDAF-4B1F-B7F7-39BA7D8194A2}" dt="2020-12-30T15:55:42.277" v="1996"/>
          <ac:grpSpMkLst>
            <pc:docMk/>
            <pc:sldMk cId="227700936" sldId="259"/>
            <ac:grpSpMk id="24" creationId="{0A31B6AF-B711-4CDB-8C2B-16E963DDC4C5}"/>
          </ac:grpSpMkLst>
        </pc:grpChg>
      </pc:sldChg>
      <pc:sldChg chg="modSp modNotesTx">
        <pc:chgData name="Claire O'Neill" userId="69e15da6-52c4-49e3-8e26-c9cc2bc5742b" providerId="ADAL" clId="{6B0B9BF8-DDAF-4B1F-B7F7-39BA7D8194A2}" dt="2020-12-31T00:04:26.528" v="2093" actId="20577"/>
        <pc:sldMkLst>
          <pc:docMk/>
          <pc:sldMk cId="1963222389" sldId="274"/>
        </pc:sldMkLst>
        <pc:spChg chg="mod">
          <ac:chgData name="Claire O'Neill" userId="69e15da6-52c4-49e3-8e26-c9cc2bc5742b" providerId="ADAL" clId="{6B0B9BF8-DDAF-4B1F-B7F7-39BA7D8194A2}" dt="2020-12-30T15:08:04.696" v="1309" actId="122"/>
          <ac:spMkLst>
            <pc:docMk/>
            <pc:sldMk cId="1963222389" sldId="274"/>
            <ac:spMk id="2" creationId="{5DA67DA4-3123-1B49-98D0-69C6012F3955}"/>
          </ac:spMkLst>
        </pc:spChg>
        <pc:spChg chg="mod">
          <ac:chgData name="Claire O'Neill" userId="69e15da6-52c4-49e3-8e26-c9cc2bc5742b" providerId="ADAL" clId="{6B0B9BF8-DDAF-4B1F-B7F7-39BA7D8194A2}" dt="2020-12-31T00:04:26.528" v="2093" actId="20577"/>
          <ac:spMkLst>
            <pc:docMk/>
            <pc:sldMk cId="1963222389" sldId="274"/>
            <ac:spMk id="3" creationId="{6A97CDC7-F2D8-E944-A459-2D6EB3CFDC00}"/>
          </ac:spMkLst>
        </pc:spChg>
      </pc:sldChg>
      <pc:sldChg chg="modSp modNotesTx">
        <pc:chgData name="Claire O'Neill" userId="69e15da6-52c4-49e3-8e26-c9cc2bc5742b" providerId="ADAL" clId="{6B0B9BF8-DDAF-4B1F-B7F7-39BA7D8194A2}" dt="2020-12-30T15:09:22.522" v="1312" actId="1076"/>
        <pc:sldMkLst>
          <pc:docMk/>
          <pc:sldMk cId="3759967027" sldId="275"/>
        </pc:sldMkLst>
        <pc:spChg chg="mod">
          <ac:chgData name="Claire O'Neill" userId="69e15da6-52c4-49e3-8e26-c9cc2bc5742b" providerId="ADAL" clId="{6B0B9BF8-DDAF-4B1F-B7F7-39BA7D8194A2}" dt="2020-12-30T15:09:22.522" v="1312" actId="1076"/>
          <ac:spMkLst>
            <pc:docMk/>
            <pc:sldMk cId="3759967027" sldId="275"/>
            <ac:spMk id="2" creationId="{342D2452-CE50-478A-A441-A4379741787C}"/>
          </ac:spMkLst>
        </pc:spChg>
      </pc:sldChg>
      <pc:sldChg chg="addSp delSp modSp modNotesTx">
        <pc:chgData name="Claire O'Neill" userId="69e15da6-52c4-49e3-8e26-c9cc2bc5742b" providerId="ADAL" clId="{6B0B9BF8-DDAF-4B1F-B7F7-39BA7D8194A2}" dt="2020-12-30T15:10:12.842" v="1319" actId="20577"/>
        <pc:sldMkLst>
          <pc:docMk/>
          <pc:sldMk cId="1331412996" sldId="276"/>
        </pc:sldMkLst>
        <pc:spChg chg="mod">
          <ac:chgData name="Claire O'Neill" userId="69e15da6-52c4-49e3-8e26-c9cc2bc5742b" providerId="ADAL" clId="{6B0B9BF8-DDAF-4B1F-B7F7-39BA7D8194A2}" dt="2020-12-29T22:42:23.158" v="695" actId="1076"/>
          <ac:spMkLst>
            <pc:docMk/>
            <pc:sldMk cId="1331412996" sldId="276"/>
            <ac:spMk id="2" creationId="{DC370AF1-FEE8-4E02-9618-22AC9B175271}"/>
          </ac:spMkLst>
        </pc:spChg>
        <pc:spChg chg="del">
          <ac:chgData name="Claire O'Neill" userId="69e15da6-52c4-49e3-8e26-c9cc2bc5742b" providerId="ADAL" clId="{6B0B9BF8-DDAF-4B1F-B7F7-39BA7D8194A2}" dt="2020-12-29T22:40:59.362" v="687" actId="478"/>
          <ac:spMkLst>
            <pc:docMk/>
            <pc:sldMk cId="1331412996" sldId="276"/>
            <ac:spMk id="6" creationId="{2C212D9F-722E-492C-B539-BE7117C6C883}"/>
          </ac:spMkLst>
        </pc:spChg>
        <pc:spChg chg="del">
          <ac:chgData name="Claire O'Neill" userId="69e15da6-52c4-49e3-8e26-c9cc2bc5742b" providerId="ADAL" clId="{6B0B9BF8-DDAF-4B1F-B7F7-39BA7D8194A2}" dt="2020-12-29T22:42:05.951" v="692" actId="478"/>
          <ac:spMkLst>
            <pc:docMk/>
            <pc:sldMk cId="1331412996" sldId="276"/>
            <ac:spMk id="16" creationId="{BCD62D76-F17B-4A67-8816-34AFB9B464EA}"/>
          </ac:spMkLst>
        </pc:spChg>
        <pc:spChg chg="mod">
          <ac:chgData name="Claire O'Neill" userId="69e15da6-52c4-49e3-8e26-c9cc2bc5742b" providerId="ADAL" clId="{6B0B9BF8-DDAF-4B1F-B7F7-39BA7D8194A2}" dt="2020-12-29T22:59:28.355" v="712" actId="207"/>
          <ac:spMkLst>
            <pc:docMk/>
            <pc:sldMk cId="1331412996" sldId="276"/>
            <ac:spMk id="23" creationId="{25C72E62-1585-4602-89FF-3F4A50E6FF0F}"/>
          </ac:spMkLst>
        </pc:spChg>
        <pc:graphicFrameChg chg="add mod modGraphic">
          <ac:chgData name="Claire O'Neill" userId="69e15da6-52c4-49e3-8e26-c9cc2bc5742b" providerId="ADAL" clId="{6B0B9BF8-DDAF-4B1F-B7F7-39BA7D8194A2}" dt="2020-12-30T15:10:12.842" v="1319" actId="20577"/>
          <ac:graphicFrameMkLst>
            <pc:docMk/>
            <pc:sldMk cId="1331412996" sldId="276"/>
            <ac:graphicFrameMk id="17" creationId="{945999FC-B02E-44F9-9518-486FAD867737}"/>
          </ac:graphicFrameMkLst>
        </pc:graphicFrameChg>
        <pc:cxnChg chg="add del">
          <ac:chgData name="Claire O'Neill" userId="69e15da6-52c4-49e3-8e26-c9cc2bc5742b" providerId="ADAL" clId="{6B0B9BF8-DDAF-4B1F-B7F7-39BA7D8194A2}" dt="2020-12-29T22:42:26.279" v="697" actId="478"/>
          <ac:cxnSpMkLst>
            <pc:docMk/>
            <pc:sldMk cId="1331412996" sldId="276"/>
            <ac:cxnSpMk id="3" creationId="{83A6A726-5AEF-4647-B7F9-A91A8E6B8651}"/>
          </ac:cxnSpMkLst>
        </pc:cxnChg>
      </pc:sldChg>
      <pc:sldChg chg="addSp delSp modSp modNotesTx">
        <pc:chgData name="Claire O'Neill" userId="69e15da6-52c4-49e3-8e26-c9cc2bc5742b" providerId="ADAL" clId="{6B0B9BF8-DDAF-4B1F-B7F7-39BA7D8194A2}" dt="2020-12-30T15:10:38.820" v="1321" actId="20577"/>
        <pc:sldMkLst>
          <pc:docMk/>
          <pc:sldMk cId="1076608659" sldId="277"/>
        </pc:sldMkLst>
        <pc:spChg chg="del mod">
          <ac:chgData name="Claire O'Neill" userId="69e15da6-52c4-49e3-8e26-c9cc2bc5742b" providerId="ADAL" clId="{6B0B9BF8-DDAF-4B1F-B7F7-39BA7D8194A2}" dt="2020-12-29T23:01:04.316" v="716"/>
          <ac:spMkLst>
            <pc:docMk/>
            <pc:sldMk cId="1076608659" sldId="277"/>
            <ac:spMk id="2" creationId="{342D2452-CE50-478A-A441-A4379741787C}"/>
          </ac:spMkLst>
        </pc:spChg>
        <pc:spChg chg="add mod">
          <ac:chgData name="Claire O'Neill" userId="69e15da6-52c4-49e3-8e26-c9cc2bc5742b" providerId="ADAL" clId="{6B0B9BF8-DDAF-4B1F-B7F7-39BA7D8194A2}" dt="2020-12-30T15:10:38.820" v="1321" actId="20577"/>
          <ac:spMkLst>
            <pc:docMk/>
            <pc:sldMk cId="1076608659" sldId="277"/>
            <ac:spMk id="3" creationId="{A017D40E-4140-4BF3-9D53-5F68F7B94E01}"/>
          </ac:spMkLst>
        </pc:spChg>
      </pc:sldChg>
      <pc:sldChg chg="addSp delSp modSp setBg modNotesTx">
        <pc:chgData name="Claire O'Neill" userId="69e15da6-52c4-49e3-8e26-c9cc2bc5742b" providerId="ADAL" clId="{6B0B9BF8-DDAF-4B1F-B7F7-39BA7D8194A2}" dt="2020-12-30T15:14:08.752" v="1433" actId="207"/>
        <pc:sldMkLst>
          <pc:docMk/>
          <pc:sldMk cId="2121891886" sldId="278"/>
        </pc:sldMkLst>
        <pc:spChg chg="del">
          <ac:chgData name="Claire O'Neill" userId="69e15da6-52c4-49e3-8e26-c9cc2bc5742b" providerId="ADAL" clId="{6B0B9BF8-DDAF-4B1F-B7F7-39BA7D8194A2}" dt="2020-12-29T23:09:11.082" v="746" actId="478"/>
          <ac:spMkLst>
            <pc:docMk/>
            <pc:sldMk cId="2121891886" sldId="278"/>
            <ac:spMk id="2" creationId="{DC370AF1-FEE8-4E02-9618-22AC9B175271}"/>
          </ac:spMkLst>
        </pc:spChg>
        <pc:spChg chg="add mod">
          <ac:chgData name="Claire O'Neill" userId="69e15da6-52c4-49e3-8e26-c9cc2bc5742b" providerId="ADAL" clId="{6B0B9BF8-DDAF-4B1F-B7F7-39BA7D8194A2}" dt="2020-12-30T15:14:08.752" v="1433" actId="207"/>
          <ac:spMkLst>
            <pc:docMk/>
            <pc:sldMk cId="2121891886" sldId="278"/>
            <ac:spMk id="4" creationId="{C2A2091D-47DA-4A5A-8065-9D29CAFB5F81}"/>
          </ac:spMkLst>
        </pc:spChg>
        <pc:spChg chg="del">
          <ac:chgData name="Claire O'Neill" userId="69e15da6-52c4-49e3-8e26-c9cc2bc5742b" providerId="ADAL" clId="{6B0B9BF8-DDAF-4B1F-B7F7-39BA7D8194A2}" dt="2020-12-29T23:12:07.821" v="764" actId="478"/>
          <ac:spMkLst>
            <pc:docMk/>
            <pc:sldMk cId="2121891886" sldId="278"/>
            <ac:spMk id="6" creationId="{2C212D9F-722E-492C-B539-BE7117C6C883}"/>
          </ac:spMkLst>
        </pc:spChg>
        <pc:spChg chg="del">
          <ac:chgData name="Claire O'Neill" userId="69e15da6-52c4-49e3-8e26-c9cc2bc5742b" providerId="ADAL" clId="{6B0B9BF8-DDAF-4B1F-B7F7-39BA7D8194A2}" dt="2020-12-29T23:09:23.920" v="748" actId="478"/>
          <ac:spMkLst>
            <pc:docMk/>
            <pc:sldMk cId="2121891886" sldId="278"/>
            <ac:spMk id="16" creationId="{BCD62D76-F17B-4A67-8816-34AFB9B464EA}"/>
          </ac:spMkLst>
        </pc:spChg>
        <pc:spChg chg="add mod">
          <ac:chgData name="Claire O'Neill" userId="69e15da6-52c4-49e3-8e26-c9cc2bc5742b" providerId="ADAL" clId="{6B0B9BF8-DDAF-4B1F-B7F7-39BA7D8194A2}" dt="2020-12-29T23:16:00.081" v="794" actId="1076"/>
          <ac:spMkLst>
            <pc:docMk/>
            <pc:sldMk cId="2121891886" sldId="278"/>
            <ac:spMk id="17" creationId="{E9CAD461-9A22-4DA1-B833-60471E297D3A}"/>
          </ac:spMkLst>
        </pc:spChg>
        <pc:spChg chg="add mod">
          <ac:chgData name="Claire O'Neill" userId="69e15da6-52c4-49e3-8e26-c9cc2bc5742b" providerId="ADAL" clId="{6B0B9BF8-DDAF-4B1F-B7F7-39BA7D8194A2}" dt="2020-12-29T23:15:46.298" v="793" actId="1076"/>
          <ac:spMkLst>
            <pc:docMk/>
            <pc:sldMk cId="2121891886" sldId="278"/>
            <ac:spMk id="19" creationId="{A2A79769-C25F-4F93-9C9A-B8AB89FA0E87}"/>
          </ac:spMkLst>
        </pc:spChg>
        <pc:spChg chg="add mod">
          <ac:chgData name="Claire O'Neill" userId="69e15da6-52c4-49e3-8e26-c9cc2bc5742b" providerId="ADAL" clId="{6B0B9BF8-DDAF-4B1F-B7F7-39BA7D8194A2}" dt="2020-12-29T23:14:39.514" v="785" actId="1076"/>
          <ac:spMkLst>
            <pc:docMk/>
            <pc:sldMk cId="2121891886" sldId="278"/>
            <ac:spMk id="20" creationId="{6D630C57-AC17-44AE-B3BB-D689CCB306B5}"/>
          </ac:spMkLst>
        </pc:spChg>
        <pc:spChg chg="add mod">
          <ac:chgData name="Claire O'Neill" userId="69e15da6-52c4-49e3-8e26-c9cc2bc5742b" providerId="ADAL" clId="{6B0B9BF8-DDAF-4B1F-B7F7-39BA7D8194A2}" dt="2020-12-29T23:45:01.260" v="813" actId="20577"/>
          <ac:spMkLst>
            <pc:docMk/>
            <pc:sldMk cId="2121891886" sldId="278"/>
            <ac:spMk id="21" creationId="{564399EF-B5FB-400F-BE6D-1C0B88F3EBE2}"/>
          </ac:spMkLst>
        </pc:spChg>
        <pc:spChg chg="del">
          <ac:chgData name="Claire O'Neill" userId="69e15da6-52c4-49e3-8e26-c9cc2bc5742b" providerId="ADAL" clId="{6B0B9BF8-DDAF-4B1F-B7F7-39BA7D8194A2}" dt="2020-12-29T23:09:19.147" v="747" actId="478"/>
          <ac:spMkLst>
            <pc:docMk/>
            <pc:sldMk cId="2121891886" sldId="278"/>
            <ac:spMk id="23" creationId="{25C72E62-1585-4602-89FF-3F4A50E6FF0F}"/>
          </ac:spMkLst>
        </pc:spChg>
        <pc:spChg chg="add mod">
          <ac:chgData name="Claire O'Neill" userId="69e15da6-52c4-49e3-8e26-c9cc2bc5742b" providerId="ADAL" clId="{6B0B9BF8-DDAF-4B1F-B7F7-39BA7D8194A2}" dt="2020-12-29T23:16:18.877" v="795" actId="1076"/>
          <ac:spMkLst>
            <pc:docMk/>
            <pc:sldMk cId="2121891886" sldId="278"/>
            <ac:spMk id="25" creationId="{94AE4C8A-5158-4990-8C9E-2526CD6A421E}"/>
          </ac:spMkLst>
        </pc:spChg>
        <pc:spChg chg="add mod">
          <ac:chgData name="Claire O'Neill" userId="69e15da6-52c4-49e3-8e26-c9cc2bc5742b" providerId="ADAL" clId="{6B0B9BF8-DDAF-4B1F-B7F7-39BA7D8194A2}" dt="2020-12-29T23:45:26.750" v="817" actId="20577"/>
          <ac:spMkLst>
            <pc:docMk/>
            <pc:sldMk cId="2121891886" sldId="278"/>
            <ac:spMk id="27" creationId="{00E7E344-44A6-4125-99B8-21234069F9A2}"/>
          </ac:spMkLst>
        </pc:spChg>
        <pc:spChg chg="add mod">
          <ac:chgData name="Claire O'Neill" userId="69e15da6-52c4-49e3-8e26-c9cc2bc5742b" providerId="ADAL" clId="{6B0B9BF8-DDAF-4B1F-B7F7-39BA7D8194A2}" dt="2020-12-29T23:12:31.956" v="768" actId="1076"/>
          <ac:spMkLst>
            <pc:docMk/>
            <pc:sldMk cId="2121891886" sldId="278"/>
            <ac:spMk id="29" creationId="{8619C8AD-2BC1-4F83-8270-0E7AAC4514F3}"/>
          </ac:spMkLst>
        </pc:spChg>
        <pc:cxnChg chg="del">
          <ac:chgData name="Claire O'Neill" userId="69e15da6-52c4-49e3-8e26-c9cc2bc5742b" providerId="ADAL" clId="{6B0B9BF8-DDAF-4B1F-B7F7-39BA7D8194A2}" dt="2020-12-29T23:09:26.748" v="749" actId="478"/>
          <ac:cxnSpMkLst>
            <pc:docMk/>
            <pc:sldMk cId="2121891886" sldId="278"/>
            <ac:cxnSpMk id="3" creationId="{83A6A726-5AEF-4647-B7F9-A91A8E6B8651}"/>
          </ac:cxnSpMkLst>
        </pc:cxnChg>
      </pc:sldChg>
      <pc:sldChg chg="addSp delSp modSp add modNotesTx">
        <pc:chgData name="Claire O'Neill" userId="69e15da6-52c4-49e3-8e26-c9cc2bc5742b" providerId="ADAL" clId="{6B0B9BF8-DDAF-4B1F-B7F7-39BA7D8194A2}" dt="2020-12-31T00:07:03.470" v="2105" actId="20577"/>
        <pc:sldMkLst>
          <pc:docMk/>
          <pc:sldMk cId="1714253165" sldId="279"/>
        </pc:sldMkLst>
        <pc:spChg chg="add mod">
          <ac:chgData name="Claire O'Neill" userId="69e15da6-52c4-49e3-8e26-c9cc2bc5742b" providerId="ADAL" clId="{6B0B9BF8-DDAF-4B1F-B7F7-39BA7D8194A2}" dt="2020-12-30T15:17:21.190" v="1460" actId="1076"/>
          <ac:spMkLst>
            <pc:docMk/>
            <pc:sldMk cId="1714253165" sldId="279"/>
            <ac:spMk id="2" creationId="{21CADD74-1909-4ED7-9A8F-A2C7A4E4DB18}"/>
          </ac:spMkLst>
        </pc:spChg>
        <pc:spChg chg="del">
          <ac:chgData name="Claire O'Neill" userId="69e15da6-52c4-49e3-8e26-c9cc2bc5742b" providerId="ADAL" clId="{6B0B9BF8-DDAF-4B1F-B7F7-39BA7D8194A2}" dt="2020-12-29T23:41:47.229" v="799" actId="478"/>
          <ac:spMkLst>
            <pc:docMk/>
            <pc:sldMk cId="1714253165" sldId="279"/>
            <ac:spMk id="17" creationId="{E9CAD461-9A22-4DA1-B833-60471E297D3A}"/>
          </ac:spMkLst>
        </pc:spChg>
        <pc:spChg chg="del">
          <ac:chgData name="Claire O'Neill" userId="69e15da6-52c4-49e3-8e26-c9cc2bc5742b" providerId="ADAL" clId="{6B0B9BF8-DDAF-4B1F-B7F7-39BA7D8194A2}" dt="2020-12-29T23:41:53.230" v="800" actId="478"/>
          <ac:spMkLst>
            <pc:docMk/>
            <pc:sldMk cId="1714253165" sldId="279"/>
            <ac:spMk id="19" creationId="{A2A79769-C25F-4F93-9C9A-B8AB89FA0E87}"/>
          </ac:spMkLst>
        </pc:spChg>
        <pc:spChg chg="del mod">
          <ac:chgData name="Claire O'Neill" userId="69e15da6-52c4-49e3-8e26-c9cc2bc5742b" providerId="ADAL" clId="{6B0B9BF8-DDAF-4B1F-B7F7-39BA7D8194A2}" dt="2020-12-29T23:42:11.924" v="803" actId="478"/>
          <ac:spMkLst>
            <pc:docMk/>
            <pc:sldMk cId="1714253165" sldId="279"/>
            <ac:spMk id="20" creationId="{6D630C57-AC17-44AE-B3BB-D689CCB306B5}"/>
          </ac:spMkLst>
        </pc:spChg>
        <pc:spChg chg="del">
          <ac:chgData name="Claire O'Neill" userId="69e15da6-52c4-49e3-8e26-c9cc2bc5742b" providerId="ADAL" clId="{6B0B9BF8-DDAF-4B1F-B7F7-39BA7D8194A2}" dt="2020-12-29T23:42:03.360" v="801" actId="478"/>
          <ac:spMkLst>
            <pc:docMk/>
            <pc:sldMk cId="1714253165" sldId="279"/>
            <ac:spMk id="21" creationId="{564399EF-B5FB-400F-BE6D-1C0B88F3EBE2}"/>
          </ac:spMkLst>
        </pc:spChg>
        <pc:spChg chg="add del mod">
          <ac:chgData name="Claire O'Neill" userId="69e15da6-52c4-49e3-8e26-c9cc2bc5742b" providerId="ADAL" clId="{6B0B9BF8-DDAF-4B1F-B7F7-39BA7D8194A2}" dt="2020-12-30T00:00:43.952" v="933"/>
          <ac:spMkLst>
            <pc:docMk/>
            <pc:sldMk cId="1714253165" sldId="279"/>
            <ac:spMk id="23" creationId="{D00B8316-8C13-4B7F-A7CC-DF5C38C4B41A}"/>
          </ac:spMkLst>
        </pc:spChg>
        <pc:spChg chg="del">
          <ac:chgData name="Claire O'Neill" userId="69e15da6-52c4-49e3-8e26-c9cc2bc5742b" providerId="ADAL" clId="{6B0B9BF8-DDAF-4B1F-B7F7-39BA7D8194A2}" dt="2020-12-29T23:42:15.572" v="804" actId="478"/>
          <ac:spMkLst>
            <pc:docMk/>
            <pc:sldMk cId="1714253165" sldId="279"/>
            <ac:spMk id="25" creationId="{94AE4C8A-5158-4990-8C9E-2526CD6A421E}"/>
          </ac:spMkLst>
        </pc:spChg>
        <pc:spChg chg="del">
          <ac:chgData name="Claire O'Neill" userId="69e15da6-52c4-49e3-8e26-c9cc2bc5742b" providerId="ADAL" clId="{6B0B9BF8-DDAF-4B1F-B7F7-39BA7D8194A2}" dt="2020-12-29T23:42:32.936" v="805" actId="478"/>
          <ac:spMkLst>
            <pc:docMk/>
            <pc:sldMk cId="1714253165" sldId="279"/>
            <ac:spMk id="27" creationId="{00E7E344-44A6-4125-99B8-21234069F9A2}"/>
          </ac:spMkLst>
        </pc:spChg>
        <pc:spChg chg="del">
          <ac:chgData name="Claire O'Neill" userId="69e15da6-52c4-49e3-8e26-c9cc2bc5742b" providerId="ADAL" clId="{6B0B9BF8-DDAF-4B1F-B7F7-39BA7D8194A2}" dt="2020-12-30T15:59:48.856" v="2034" actId="478"/>
          <ac:spMkLst>
            <pc:docMk/>
            <pc:sldMk cId="1714253165" sldId="279"/>
            <ac:spMk id="29" creationId="{8619C8AD-2BC1-4F83-8270-0E7AAC4514F3}"/>
          </ac:spMkLst>
        </pc:spChg>
        <pc:spChg chg="add mod">
          <ac:chgData name="Claire O'Neill" userId="69e15da6-52c4-49e3-8e26-c9cc2bc5742b" providerId="ADAL" clId="{6B0B9BF8-DDAF-4B1F-B7F7-39BA7D8194A2}" dt="2020-12-31T00:07:03.470" v="2105" actId="20577"/>
          <ac:spMkLst>
            <pc:docMk/>
            <pc:sldMk cId="1714253165" sldId="279"/>
            <ac:spMk id="34" creationId="{391461BB-24F2-41F8-94D3-D77CF1EA2AA5}"/>
          </ac:spMkLst>
        </pc:spChg>
        <pc:spChg chg="add">
          <ac:chgData name="Claire O'Neill" userId="69e15da6-52c4-49e3-8e26-c9cc2bc5742b" providerId="ADAL" clId="{6B0B9BF8-DDAF-4B1F-B7F7-39BA7D8194A2}" dt="2020-12-30T16:00:10.470" v="2036"/>
          <ac:spMkLst>
            <pc:docMk/>
            <pc:sldMk cId="1714253165" sldId="279"/>
            <ac:spMk id="35" creationId="{8AE52AB1-CDB6-4FF1-9F88-03AC130C50A7}"/>
          </ac:spMkLst>
        </pc:spChg>
      </pc:sldChg>
      <pc:sldChg chg="addSp delSp modSp">
        <pc:chgData name="Claire O'Neill" userId="69e15da6-52c4-49e3-8e26-c9cc2bc5742b" providerId="ADAL" clId="{6B0B9BF8-DDAF-4B1F-B7F7-39BA7D8194A2}" dt="2020-12-30T16:01:54.634" v="2037"/>
        <pc:sldMkLst>
          <pc:docMk/>
          <pc:sldMk cId="3088323265" sldId="280"/>
        </pc:sldMkLst>
        <pc:spChg chg="add mod">
          <ac:chgData name="Claire O'Neill" userId="69e15da6-52c4-49e3-8e26-c9cc2bc5742b" providerId="ADAL" clId="{6B0B9BF8-DDAF-4B1F-B7F7-39BA7D8194A2}" dt="2020-12-30T15:30:03.954" v="1712" actId="1076"/>
          <ac:spMkLst>
            <pc:docMk/>
            <pc:sldMk cId="3088323265" sldId="280"/>
            <ac:spMk id="2" creationId="{67E55ED1-2AFB-474F-810C-AC45B210F50B}"/>
          </ac:spMkLst>
        </pc:spChg>
        <pc:spChg chg="mod">
          <ac:chgData name="Claire O'Neill" userId="69e15da6-52c4-49e3-8e26-c9cc2bc5742b" providerId="ADAL" clId="{6B0B9BF8-DDAF-4B1F-B7F7-39BA7D8194A2}" dt="2020-12-30T00:01:16.740" v="935" actId="20577"/>
          <ac:spMkLst>
            <pc:docMk/>
            <pc:sldMk cId="3088323265" sldId="280"/>
            <ac:spMk id="5" creationId="{00000000-0000-0000-0000-000000000000}"/>
          </ac:spMkLst>
        </pc:spChg>
        <pc:spChg chg="add mod">
          <ac:chgData name="Claire O'Neill" userId="69e15da6-52c4-49e3-8e26-c9cc2bc5742b" providerId="ADAL" clId="{6B0B9BF8-DDAF-4B1F-B7F7-39BA7D8194A2}" dt="2020-12-30T15:25:52.598" v="1588" actId="20577"/>
          <ac:spMkLst>
            <pc:docMk/>
            <pc:sldMk cId="3088323265" sldId="280"/>
            <ac:spMk id="10" creationId="{82F21957-8BB4-4306-BD55-55020DB3B025}"/>
          </ac:spMkLst>
        </pc:spChg>
        <pc:spChg chg="add del mod">
          <ac:chgData name="Claire O'Neill" userId="69e15da6-52c4-49e3-8e26-c9cc2bc5742b" providerId="ADAL" clId="{6B0B9BF8-DDAF-4B1F-B7F7-39BA7D8194A2}" dt="2020-12-30T15:59:56.309" v="2035"/>
          <ac:spMkLst>
            <pc:docMk/>
            <pc:sldMk cId="3088323265" sldId="280"/>
            <ac:spMk id="11" creationId="{FB0AB960-459D-46DE-8CE6-367DDC449DA5}"/>
          </ac:spMkLst>
        </pc:spChg>
        <pc:spChg chg="add">
          <ac:chgData name="Claire O'Neill" userId="69e15da6-52c4-49e3-8e26-c9cc2bc5742b" providerId="ADAL" clId="{6B0B9BF8-DDAF-4B1F-B7F7-39BA7D8194A2}" dt="2020-12-30T16:01:54.634" v="2037"/>
          <ac:spMkLst>
            <pc:docMk/>
            <pc:sldMk cId="3088323265" sldId="280"/>
            <ac:spMk id="13" creationId="{E9B5E5C9-EB76-4A83-81FD-3472ECAF7119}"/>
          </ac:spMkLst>
        </pc:spChg>
      </pc:sldChg>
      <pc:sldChg chg="addSp modSp modNotesTx">
        <pc:chgData name="Claire O'Neill" userId="69e15da6-52c4-49e3-8e26-c9cc2bc5742b" providerId="ADAL" clId="{6B0B9BF8-DDAF-4B1F-B7F7-39BA7D8194A2}" dt="2020-12-31T00:09:40.732" v="2110" actId="207"/>
        <pc:sldMkLst>
          <pc:docMk/>
          <pc:sldMk cId="1782337186" sldId="281"/>
        </pc:sldMkLst>
        <pc:spChg chg="add mod">
          <ac:chgData name="Claire O'Neill" userId="69e15da6-52c4-49e3-8e26-c9cc2bc5742b" providerId="ADAL" clId="{6B0B9BF8-DDAF-4B1F-B7F7-39BA7D8194A2}" dt="2020-12-31T00:09:35.733" v="2109" actId="207"/>
          <ac:spMkLst>
            <pc:docMk/>
            <pc:sldMk cId="1782337186" sldId="281"/>
            <ac:spMk id="12" creationId="{E86C5206-201C-4B27-9DB4-5849A6BD0B7F}"/>
          </ac:spMkLst>
        </pc:spChg>
        <pc:spChg chg="mod">
          <ac:chgData name="Claire O'Neill" userId="69e15da6-52c4-49e3-8e26-c9cc2bc5742b" providerId="ADAL" clId="{6B0B9BF8-DDAF-4B1F-B7F7-39BA7D8194A2}" dt="2020-12-31T00:09:40.732" v="2110" actId="207"/>
          <ac:spMkLst>
            <pc:docMk/>
            <pc:sldMk cId="1782337186" sldId="281"/>
            <ac:spMk id="14" creationId="{231134A0-895D-4222-BBD3-08E21A432373}"/>
          </ac:spMkLst>
        </pc:spChg>
      </pc:sldChg>
      <pc:sldChg chg="addSp delSp modSp add ord modNotesTx">
        <pc:chgData name="Claire O'Neill" userId="69e15da6-52c4-49e3-8e26-c9cc2bc5742b" providerId="ADAL" clId="{6B0B9BF8-DDAF-4B1F-B7F7-39BA7D8194A2}" dt="2021-01-06T23:02:21.783" v="2164" actId="478"/>
        <pc:sldMkLst>
          <pc:docMk/>
          <pc:sldMk cId="834597854" sldId="282"/>
        </pc:sldMkLst>
        <pc:spChg chg="add mod">
          <ac:chgData name="Claire O'Neill" userId="69e15da6-52c4-49e3-8e26-c9cc2bc5742b" providerId="ADAL" clId="{6B0B9BF8-DDAF-4B1F-B7F7-39BA7D8194A2}" dt="2020-12-30T15:54:41.233" v="1994" actId="20577"/>
          <ac:spMkLst>
            <pc:docMk/>
            <pc:sldMk cId="834597854" sldId="282"/>
            <ac:spMk id="2" creationId="{A8AACE8A-EF90-4878-B656-5F3035AB1715}"/>
          </ac:spMkLst>
        </pc:spChg>
        <pc:spChg chg="del mod">
          <ac:chgData name="Claire O'Neill" userId="69e15da6-52c4-49e3-8e26-c9cc2bc5742b" providerId="ADAL" clId="{6B0B9BF8-DDAF-4B1F-B7F7-39BA7D8194A2}" dt="2020-12-30T00:20:59.582" v="1158"/>
          <ac:spMkLst>
            <pc:docMk/>
            <pc:sldMk cId="834597854" sldId="282"/>
            <ac:spMk id="3" creationId="{A017D40E-4140-4BF3-9D53-5F68F7B94E01}"/>
          </ac:spMkLst>
        </pc:spChg>
        <pc:spChg chg="add del">
          <ac:chgData name="Claire O'Neill" userId="69e15da6-52c4-49e3-8e26-c9cc2bc5742b" providerId="ADAL" clId="{6B0B9BF8-DDAF-4B1F-B7F7-39BA7D8194A2}" dt="2021-01-06T23:02:21.783" v="2164" actId="478"/>
          <ac:spMkLst>
            <pc:docMk/>
            <pc:sldMk cId="834597854" sldId="282"/>
            <ac:spMk id="18" creationId="{7E69A6BC-8E41-492B-AE82-B4A855591380}"/>
          </ac:spMkLst>
        </pc:spChg>
      </pc:sldChg>
      <pc:sldChg chg="modSp add ord modNotesTx">
        <pc:chgData name="Claire O'Neill" userId="69e15da6-52c4-49e3-8e26-c9cc2bc5742b" providerId="ADAL" clId="{6B0B9BF8-DDAF-4B1F-B7F7-39BA7D8194A2}" dt="2020-12-30T17:41:56.060" v="2047" actId="313"/>
        <pc:sldMkLst>
          <pc:docMk/>
          <pc:sldMk cId="1158553164" sldId="283"/>
        </pc:sldMkLst>
        <pc:spChg chg="mod">
          <ac:chgData name="Claire O'Neill" userId="69e15da6-52c4-49e3-8e26-c9cc2bc5742b" providerId="ADAL" clId="{6B0B9BF8-DDAF-4B1F-B7F7-39BA7D8194A2}" dt="2020-12-30T17:41:56.060" v="2047" actId="313"/>
          <ac:spMkLst>
            <pc:docMk/>
            <pc:sldMk cId="1158553164" sldId="283"/>
            <ac:spMk id="2" creationId="{A8AACE8A-EF90-4878-B656-5F3035AB1715}"/>
          </ac:spMkLst>
        </pc:spChg>
      </pc:sldChg>
      <pc:sldChg chg="addSp delSp modSp add ord modNotesTx">
        <pc:chgData name="Claire O'Neill" userId="69e15da6-52c4-49e3-8e26-c9cc2bc5742b" providerId="ADAL" clId="{6B0B9BF8-DDAF-4B1F-B7F7-39BA7D8194A2}" dt="2020-12-30T15:32:56.830" v="1730" actId="20577"/>
        <pc:sldMkLst>
          <pc:docMk/>
          <pc:sldMk cId="138657305" sldId="284"/>
        </pc:sldMkLst>
        <pc:spChg chg="del mod">
          <ac:chgData name="Claire O'Neill" userId="69e15da6-52c4-49e3-8e26-c9cc2bc5742b" providerId="ADAL" clId="{6B0B9BF8-DDAF-4B1F-B7F7-39BA7D8194A2}" dt="2020-12-30T00:35:29.930" v="1297"/>
          <ac:spMkLst>
            <pc:docMk/>
            <pc:sldMk cId="138657305" sldId="284"/>
            <ac:spMk id="3" creationId="{A017D40E-4140-4BF3-9D53-5F68F7B94E01}"/>
          </ac:spMkLst>
        </pc:spChg>
        <pc:spChg chg="add mod">
          <ac:chgData name="Claire O'Neill" userId="69e15da6-52c4-49e3-8e26-c9cc2bc5742b" providerId="ADAL" clId="{6B0B9BF8-DDAF-4B1F-B7F7-39BA7D8194A2}" dt="2020-12-30T15:32:56.830" v="1730" actId="20577"/>
          <ac:spMkLst>
            <pc:docMk/>
            <pc:sldMk cId="138657305" sldId="284"/>
            <ac:spMk id="18" creationId="{E6510C94-DC0F-4FFA-8666-A402DE8334EC}"/>
          </ac:spMkLst>
        </pc:spChg>
      </pc:sldChg>
      <pc:sldChg chg="addSp delSp modSp">
        <pc:chgData name="Claire O'Neill" userId="69e15da6-52c4-49e3-8e26-c9cc2bc5742b" providerId="ADAL" clId="{6B0B9BF8-DDAF-4B1F-B7F7-39BA7D8194A2}" dt="2020-12-31T00:08:10.248" v="2108" actId="1076"/>
        <pc:sldMkLst>
          <pc:docMk/>
          <pc:sldMk cId="2977994709" sldId="285"/>
        </pc:sldMkLst>
        <pc:spChg chg="mod">
          <ac:chgData name="Claire O'Neill" userId="69e15da6-52c4-49e3-8e26-c9cc2bc5742b" providerId="ADAL" clId="{6B0B9BF8-DDAF-4B1F-B7F7-39BA7D8194A2}" dt="2020-12-30T15:52:07.870" v="1972" actId="20577"/>
          <ac:spMkLst>
            <pc:docMk/>
            <pc:sldMk cId="2977994709" sldId="285"/>
            <ac:spMk id="2" creationId="{5DA67DA4-3123-1B49-98D0-69C6012F3955}"/>
          </ac:spMkLst>
        </pc:spChg>
        <pc:spChg chg="mod">
          <ac:chgData name="Claire O'Neill" userId="69e15da6-52c4-49e3-8e26-c9cc2bc5742b" providerId="ADAL" clId="{6B0B9BF8-DDAF-4B1F-B7F7-39BA7D8194A2}" dt="2020-12-31T00:08:10.248" v="2108" actId="1076"/>
          <ac:spMkLst>
            <pc:docMk/>
            <pc:sldMk cId="2977994709" sldId="285"/>
            <ac:spMk id="15" creationId="{2527C0C2-8474-294F-857A-1622546CF982}"/>
          </ac:spMkLst>
        </pc:spChg>
        <pc:spChg chg="add mod">
          <ac:chgData name="Claire O'Neill" userId="69e15da6-52c4-49e3-8e26-c9cc2bc5742b" providerId="ADAL" clId="{6B0B9BF8-DDAF-4B1F-B7F7-39BA7D8194A2}" dt="2020-12-30T15:41:33.664" v="1906" actId="207"/>
          <ac:spMkLst>
            <pc:docMk/>
            <pc:sldMk cId="2977994709" sldId="285"/>
            <ac:spMk id="22" creationId="{AC79A7C2-A722-4671-A6AE-C96D83FE601C}"/>
          </ac:spMkLst>
        </pc:spChg>
        <pc:spChg chg="add mod">
          <ac:chgData name="Claire O'Neill" userId="69e15da6-52c4-49e3-8e26-c9cc2bc5742b" providerId="ADAL" clId="{6B0B9BF8-DDAF-4B1F-B7F7-39BA7D8194A2}" dt="2020-12-30T15:42:15.450" v="1913" actId="1076"/>
          <ac:spMkLst>
            <pc:docMk/>
            <pc:sldMk cId="2977994709" sldId="285"/>
            <ac:spMk id="25" creationId="{8E124386-763E-40D6-B900-958A5D8EB06A}"/>
          </ac:spMkLst>
        </pc:spChg>
        <pc:spChg chg="add mod">
          <ac:chgData name="Claire O'Neill" userId="69e15da6-52c4-49e3-8e26-c9cc2bc5742b" providerId="ADAL" clId="{6B0B9BF8-DDAF-4B1F-B7F7-39BA7D8194A2}" dt="2020-12-30T15:41:38.744" v="1907" actId="207"/>
          <ac:spMkLst>
            <pc:docMk/>
            <pc:sldMk cId="2977994709" sldId="285"/>
            <ac:spMk id="26" creationId="{A360A3CF-484A-4E07-A4C3-8D2B9C41BE06}"/>
          </ac:spMkLst>
        </pc:spChg>
        <pc:spChg chg="add mod">
          <ac:chgData name="Claire O'Neill" userId="69e15da6-52c4-49e3-8e26-c9cc2bc5742b" providerId="ADAL" clId="{6B0B9BF8-DDAF-4B1F-B7F7-39BA7D8194A2}" dt="2020-12-30T15:41:45.619" v="1909" actId="207"/>
          <ac:spMkLst>
            <pc:docMk/>
            <pc:sldMk cId="2977994709" sldId="285"/>
            <ac:spMk id="27" creationId="{8655E7F8-E8F4-41C3-A823-1CC72FF65A56}"/>
          </ac:spMkLst>
        </pc:spChg>
        <pc:spChg chg="add del">
          <ac:chgData name="Claire O'Neill" userId="69e15da6-52c4-49e3-8e26-c9cc2bc5742b" providerId="ADAL" clId="{6B0B9BF8-DDAF-4B1F-B7F7-39BA7D8194A2}" dt="2020-12-30T15:37:49.836" v="1784"/>
          <ac:spMkLst>
            <pc:docMk/>
            <pc:sldMk cId="2977994709" sldId="285"/>
            <ac:spMk id="28" creationId="{A3691D6F-4668-4311-9174-9797B99DF1AB}"/>
          </ac:spMkLst>
        </pc:spChg>
        <pc:spChg chg="add mod">
          <ac:chgData name="Claire O'Neill" userId="69e15da6-52c4-49e3-8e26-c9cc2bc5742b" providerId="ADAL" clId="{6B0B9BF8-DDAF-4B1F-B7F7-39BA7D8194A2}" dt="2020-12-31T00:08:03.296" v="2107" actId="1076"/>
          <ac:spMkLst>
            <pc:docMk/>
            <pc:sldMk cId="2977994709" sldId="285"/>
            <ac:spMk id="30" creationId="{25FAA07E-866F-4AEB-94A6-D3E52AFADDA7}"/>
          </ac:spMkLst>
        </pc:spChg>
        <pc:spChg chg="del">
          <ac:chgData name="Claire O'Neill" userId="69e15da6-52c4-49e3-8e26-c9cc2bc5742b" providerId="ADAL" clId="{6B0B9BF8-DDAF-4B1F-B7F7-39BA7D8194A2}" dt="2020-12-30T15:52:12.262" v="1973" actId="478"/>
          <ac:spMkLst>
            <pc:docMk/>
            <pc:sldMk cId="2977994709" sldId="285"/>
            <ac:spMk id="31" creationId="{276FCE7C-B2C6-4F42-A4B0-53E1C4BADE7F}"/>
          </ac:spMkLst>
        </pc:spChg>
        <pc:cxnChg chg="add mod">
          <ac:chgData name="Claire O'Neill" userId="69e15da6-52c4-49e3-8e26-c9cc2bc5742b" providerId="ADAL" clId="{6B0B9BF8-DDAF-4B1F-B7F7-39BA7D8194A2}" dt="2020-12-30T15:40:07.313" v="1837" actId="14100"/>
          <ac:cxnSpMkLst>
            <pc:docMk/>
            <pc:sldMk cId="2977994709" sldId="285"/>
            <ac:cxnSpMk id="17" creationId="{C430AED1-ADBB-4D95-94E4-C03D210DBBAA}"/>
          </ac:cxnSpMkLst>
        </pc:cxnChg>
        <pc:cxnChg chg="add mod">
          <ac:chgData name="Claire O'Neill" userId="69e15da6-52c4-49e3-8e26-c9cc2bc5742b" providerId="ADAL" clId="{6B0B9BF8-DDAF-4B1F-B7F7-39BA7D8194A2}" dt="2020-12-30T15:38:59.032" v="1824" actId="14100"/>
          <ac:cxnSpMkLst>
            <pc:docMk/>
            <pc:sldMk cId="2977994709" sldId="285"/>
            <ac:cxnSpMk id="23" creationId="{7226A619-900F-4D8D-B547-E3868715EA67}"/>
          </ac:cxnSpMkLst>
        </pc:cxnChg>
        <pc:cxnChg chg="add mod">
          <ac:chgData name="Claire O'Neill" userId="69e15da6-52c4-49e3-8e26-c9cc2bc5742b" providerId="ADAL" clId="{6B0B9BF8-DDAF-4B1F-B7F7-39BA7D8194A2}" dt="2020-12-30T15:38:52.643" v="1823" actId="14100"/>
          <ac:cxnSpMkLst>
            <pc:docMk/>
            <pc:sldMk cId="2977994709" sldId="285"/>
            <ac:cxnSpMk id="29" creationId="{5278934C-33B3-410F-A519-BD6103EE908A}"/>
          </ac:cxnSpMkLst>
        </pc:cxnChg>
        <pc:cxnChg chg="add mod">
          <ac:chgData name="Claire O'Neill" userId="69e15da6-52c4-49e3-8e26-c9cc2bc5742b" providerId="ADAL" clId="{6B0B9BF8-DDAF-4B1F-B7F7-39BA7D8194A2}" dt="2020-12-30T15:39:49.529" v="1832" actId="14100"/>
          <ac:cxnSpMkLst>
            <pc:docMk/>
            <pc:sldMk cId="2977994709" sldId="285"/>
            <ac:cxnSpMk id="36" creationId="{2B5BB045-9911-4B2F-96ED-9E241D54BCB9}"/>
          </ac:cxnSpMkLst>
        </pc:cxnChg>
        <pc:cxnChg chg="add mod">
          <ac:chgData name="Claire O'Neill" userId="69e15da6-52c4-49e3-8e26-c9cc2bc5742b" providerId="ADAL" clId="{6B0B9BF8-DDAF-4B1F-B7F7-39BA7D8194A2}" dt="2020-12-30T15:39:56.083" v="1834" actId="14100"/>
          <ac:cxnSpMkLst>
            <pc:docMk/>
            <pc:sldMk cId="2977994709" sldId="285"/>
            <ac:cxnSpMk id="38" creationId="{82131F3B-8F8C-4EC5-ADAC-42CEE80C1A7B}"/>
          </ac:cxnSpMkLst>
        </pc:cxnChg>
        <pc:cxnChg chg="add mod">
          <ac:chgData name="Claire O'Neill" userId="69e15da6-52c4-49e3-8e26-c9cc2bc5742b" providerId="ADAL" clId="{6B0B9BF8-DDAF-4B1F-B7F7-39BA7D8194A2}" dt="2020-12-30T15:40:26.533" v="1842" actId="14100"/>
          <ac:cxnSpMkLst>
            <pc:docMk/>
            <pc:sldMk cId="2977994709" sldId="285"/>
            <ac:cxnSpMk id="44" creationId="{8AD28E35-B464-45AD-8555-4669F0BCD7D6}"/>
          </ac:cxnSpMkLst>
        </pc:cxnChg>
        <pc:cxnChg chg="add mod">
          <ac:chgData name="Claire O'Neill" userId="69e15da6-52c4-49e3-8e26-c9cc2bc5742b" providerId="ADAL" clId="{6B0B9BF8-DDAF-4B1F-B7F7-39BA7D8194A2}" dt="2020-12-30T15:40:15.481" v="1839" actId="1076"/>
          <ac:cxnSpMkLst>
            <pc:docMk/>
            <pc:sldMk cId="2977994709" sldId="285"/>
            <ac:cxnSpMk id="50" creationId="{D5503BED-6E57-4D21-908D-907C9A4EC5A0}"/>
          </ac:cxnSpMkLst>
        </pc:cxnChg>
      </pc:sldChg>
      <pc:sldChg chg="addSp delSp modSp modNotesTx">
        <pc:chgData name="Claire O'Neill" userId="69e15da6-52c4-49e3-8e26-c9cc2bc5742b" providerId="ADAL" clId="{6B0B9BF8-DDAF-4B1F-B7F7-39BA7D8194A2}" dt="2021-01-06T23:19:19.841" v="2188" actId="20577"/>
        <pc:sldMkLst>
          <pc:docMk/>
          <pc:sldMk cId="135910092" sldId="286"/>
        </pc:sldMkLst>
        <pc:spChg chg="mod">
          <ac:chgData name="Claire O'Neill" userId="69e15da6-52c4-49e3-8e26-c9cc2bc5742b" providerId="ADAL" clId="{6B0B9BF8-DDAF-4B1F-B7F7-39BA7D8194A2}" dt="2021-01-06T23:19:10.768" v="2187" actId="207"/>
          <ac:spMkLst>
            <pc:docMk/>
            <pc:sldMk cId="135910092" sldId="286"/>
            <ac:spMk id="2" creationId="{5DA67DA4-3123-1B49-98D0-69C6012F3955}"/>
          </ac:spMkLst>
        </pc:spChg>
        <pc:spChg chg="mod">
          <ac:chgData name="Claire O'Neill" userId="69e15da6-52c4-49e3-8e26-c9cc2bc5742b" providerId="ADAL" clId="{6B0B9BF8-DDAF-4B1F-B7F7-39BA7D8194A2}" dt="2020-12-30T15:53:35.078" v="1989" actId="1076"/>
          <ac:spMkLst>
            <pc:docMk/>
            <pc:sldMk cId="135910092" sldId="286"/>
            <ac:spMk id="15" creationId="{2527C0C2-8474-294F-857A-1622546CF982}"/>
          </ac:spMkLst>
        </pc:spChg>
        <pc:spChg chg="add mod">
          <ac:chgData name="Claire O'Neill" userId="69e15da6-52c4-49e3-8e26-c9cc2bc5742b" providerId="ADAL" clId="{6B0B9BF8-DDAF-4B1F-B7F7-39BA7D8194A2}" dt="2020-12-30T16:02:28.892" v="2044" actId="20577"/>
          <ac:spMkLst>
            <pc:docMk/>
            <pc:sldMk cId="135910092" sldId="286"/>
            <ac:spMk id="26" creationId="{673FE811-F451-4D81-8135-916A45D5006B}"/>
          </ac:spMkLst>
        </pc:spChg>
        <pc:spChg chg="del">
          <ac:chgData name="Claire O'Neill" userId="69e15da6-52c4-49e3-8e26-c9cc2bc5742b" providerId="ADAL" clId="{6B0B9BF8-DDAF-4B1F-B7F7-39BA7D8194A2}" dt="2020-12-30T15:53:08.393" v="1985" actId="478"/>
          <ac:spMkLst>
            <pc:docMk/>
            <pc:sldMk cId="135910092" sldId="286"/>
            <ac:spMk id="31" creationId="{276FCE7C-B2C6-4F42-A4B0-53E1C4BADE7F}"/>
          </ac:spMkLst>
        </pc:spChg>
      </pc:sldChg>
      <pc:sldChg chg="addSp delSp modSp">
        <pc:chgData name="Claire O'Neill" userId="69e15da6-52c4-49e3-8e26-c9cc2bc5742b" providerId="ADAL" clId="{6B0B9BF8-DDAF-4B1F-B7F7-39BA7D8194A2}" dt="2021-01-06T22:31:58.399" v="2162" actId="207"/>
        <pc:sldMkLst>
          <pc:docMk/>
          <pc:sldMk cId="2866377541" sldId="287"/>
        </pc:sldMkLst>
        <pc:spChg chg="del">
          <ac:chgData name="Claire O'Neill" userId="69e15da6-52c4-49e3-8e26-c9cc2bc5742b" providerId="ADAL" clId="{6B0B9BF8-DDAF-4B1F-B7F7-39BA7D8194A2}" dt="2021-01-06T22:29:29.089" v="2113" actId="478"/>
          <ac:spMkLst>
            <pc:docMk/>
            <pc:sldMk cId="2866377541" sldId="287"/>
            <ac:spMk id="2" creationId="{5DA67DA4-3123-1B49-98D0-69C6012F3955}"/>
          </ac:spMkLst>
        </pc:spChg>
        <pc:spChg chg="add mod">
          <ac:chgData name="Claire O'Neill" userId="69e15da6-52c4-49e3-8e26-c9cc2bc5742b" providerId="ADAL" clId="{6B0B9BF8-DDAF-4B1F-B7F7-39BA7D8194A2}" dt="2021-01-06T22:31:58.399" v="2162" actId="207"/>
          <ac:spMkLst>
            <pc:docMk/>
            <pc:sldMk cId="2866377541" sldId="287"/>
            <ac:spMk id="4" creationId="{C04028DE-19EA-4C2E-BADE-2440F10D6EBF}"/>
          </ac:spMkLst>
        </pc:spChg>
        <pc:spChg chg="del">
          <ac:chgData name="Claire O'Neill" userId="69e15da6-52c4-49e3-8e26-c9cc2bc5742b" providerId="ADAL" clId="{6B0B9BF8-DDAF-4B1F-B7F7-39BA7D8194A2}" dt="2021-01-06T22:30:59.180" v="2149" actId="478"/>
          <ac:spMkLst>
            <pc:docMk/>
            <pc:sldMk cId="2866377541" sldId="287"/>
            <ac:spMk id="26" creationId="{673FE811-F451-4D81-8135-916A45D5006B}"/>
          </ac:spMkLst>
        </pc:spChg>
      </pc:sldChg>
    </pc:docChg>
  </pc:docChgLst>
  <pc:docChgLst>
    <pc:chgData name="Claire O'Neill" userId="S::claireoneill@rcdow.org.uk::69e15da6-52c4-49e3-8e26-c9cc2bc5742b" providerId="AD" clId="Web-{C81DF1B5-DF6F-62CE-5E0F-F23F016EAE22}"/>
    <pc:docChg chg="modSld">
      <pc:chgData name="Claire O'Neill" userId="S::claireoneill@rcdow.org.uk::69e15da6-52c4-49e3-8e26-c9cc2bc5742b" providerId="AD" clId="Web-{C81DF1B5-DF6F-62CE-5E0F-F23F016EAE22}" dt="2023-06-27T13:41:47.781" v="12"/>
      <pc:docMkLst>
        <pc:docMk/>
      </pc:docMkLst>
      <pc:sldChg chg="modSp addCm delCm">
        <pc:chgData name="Claire O'Neill" userId="S::claireoneill@rcdow.org.uk::69e15da6-52c4-49e3-8e26-c9cc2bc5742b" providerId="AD" clId="Web-{C81DF1B5-DF6F-62CE-5E0F-F23F016EAE22}" dt="2023-06-27T13:41:47.781" v="12"/>
        <pc:sldMkLst>
          <pc:docMk/>
          <pc:sldMk cId="2939367242" sldId="272"/>
        </pc:sldMkLst>
        <pc:spChg chg="mod">
          <ac:chgData name="Claire O'Neill" userId="S::claireoneill@rcdow.org.uk::69e15da6-52c4-49e3-8e26-c9cc2bc5742b" providerId="AD" clId="Web-{C81DF1B5-DF6F-62CE-5E0F-F23F016EAE22}" dt="2023-06-27T13:41:08.123" v="9" actId="20577"/>
          <ac:spMkLst>
            <pc:docMk/>
            <pc:sldMk cId="2939367242" sldId="272"/>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571C4-B8E1-45D4-BF04-9821A3BDCC54}" type="datetimeFigureOut">
              <a:rPr lang="en-GB" smtClean="0"/>
              <a:t>27/06/2023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CF4B29-3627-4204-93F2-C92077CA0EDA}" type="slidenum">
              <a:rPr lang="en-GB" smtClean="0"/>
              <a:t>‹#›</a:t>
            </a:fld>
            <a:endParaRPr lang="en-GB"/>
          </a:p>
        </p:txBody>
      </p:sp>
    </p:spTree>
    <p:extLst>
      <p:ext uri="{BB962C8B-B14F-4D97-AF65-F5344CB8AC3E}">
        <p14:creationId xmlns:p14="http://schemas.microsoft.com/office/powerpoint/2010/main" val="282971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26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151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3112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http://www.vatican.va/content/dam/francesco/pdf/apost_exhortations/documents/papa-francesco_esortazione-ap_20160319_amoris-laetitia_en.pdf </a:t>
            </a:r>
          </a:p>
          <a:p>
            <a:r>
              <a:rPr lang="en-US" dirty="0"/>
              <a:t>page 221 - 243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4952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43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4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71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933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432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55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432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557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0643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B339-84BC-F349-91EA-E71C832FB8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466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5521-C6FA-694C-877B-3C323AFE72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1F39E2-6F1B-9649-8464-AF647D89A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A9D1FB-B5E6-9040-A050-86D65F50E8A3}"/>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584AA369-13AA-434E-967A-756989668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EF9F6-454C-654F-BFC0-5AB5E1AC916C}"/>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282262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E376-48F7-C349-8717-95D2402B82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6A2AD3-0765-7C4F-AF09-79118A01F2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0256F-29F2-5846-8036-31F032637B44}"/>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50F3CFCB-0F02-CB49-8D13-0EF2F36EF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4A04A-CDDC-2A46-989A-CFA441E57F4C}"/>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408695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63D647-079B-3A47-9DCD-0F741972D7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9BDF0-94B9-184C-8BF9-4E44E7733E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EF47B4-F446-774C-B51D-A7084A187D7A}"/>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68BAE57A-67FB-1C46-AFBC-FF4B06900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4174D-F085-6548-902F-B5A8E18C81D7}"/>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2549840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64A4-DBFF-4C41-BBB0-06E9B07B47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D95A27-ECE4-F549-817E-E6400B041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1656C-4641-4249-86A8-DE6890D89464}"/>
              </a:ext>
            </a:extLst>
          </p:cNvPr>
          <p:cNvSpPr>
            <a:spLocks noGrp="1"/>
          </p:cNvSpPr>
          <p:nvPr>
            <p:ph type="dt" sz="half" idx="10"/>
          </p:nvPr>
        </p:nvSpPr>
        <p:spPr/>
        <p:txBody>
          <a:bodyPr/>
          <a:lstStyle/>
          <a:p>
            <a:fld id="{C0326581-C315-A942-B51C-B4BC177CC6D0}" type="datetime1">
              <a:rPr lang="en-GB" smtClean="0"/>
              <a:t>27/06/2023</a:t>
            </a:fld>
            <a:endParaRPr lang="en-US"/>
          </a:p>
        </p:txBody>
      </p:sp>
      <p:sp>
        <p:nvSpPr>
          <p:cNvPr id="5" name="Footer Placeholder 4">
            <a:extLst>
              <a:ext uri="{FF2B5EF4-FFF2-40B4-BE49-F238E27FC236}">
                <a16:creationId xmlns:a16="http://schemas.microsoft.com/office/drawing/2014/main" id="{B2DC15E9-8B9C-DB49-AF73-79DE3B309502}"/>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ED83E470-5A9A-9746-87ED-5C7675AEE20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265209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C381-A21F-314F-A6B6-CD8F49F72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7D250-4B96-2748-8570-A11BE7DF1D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E0E10-AE19-8B45-9AD9-AE7E97CBFF44}"/>
              </a:ext>
            </a:extLst>
          </p:cNvPr>
          <p:cNvSpPr>
            <a:spLocks noGrp="1"/>
          </p:cNvSpPr>
          <p:nvPr>
            <p:ph type="dt" sz="half" idx="10"/>
          </p:nvPr>
        </p:nvSpPr>
        <p:spPr/>
        <p:txBody>
          <a:bodyPr/>
          <a:lstStyle/>
          <a:p>
            <a:fld id="{1EE3B8B4-88C2-5F46-A678-DB005E251C80}" type="datetime1">
              <a:rPr lang="en-GB" smtClean="0"/>
              <a:t>27/06/2023</a:t>
            </a:fld>
            <a:endParaRPr lang="en-US"/>
          </a:p>
        </p:txBody>
      </p:sp>
      <p:sp>
        <p:nvSpPr>
          <p:cNvPr id="5" name="Footer Placeholder 4">
            <a:extLst>
              <a:ext uri="{FF2B5EF4-FFF2-40B4-BE49-F238E27FC236}">
                <a16:creationId xmlns:a16="http://schemas.microsoft.com/office/drawing/2014/main" id="{C3D7DADD-8A05-B446-B711-42FFC91D7BFE}"/>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00D14840-53DB-A74A-91C1-67929EFFED3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242883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DB5F-68AE-7A41-9681-42E7DC4F64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0D6C42-4F6A-3D4B-9483-A0D33754FF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9E807E-3B54-B641-8438-AEDC353A2024}"/>
              </a:ext>
            </a:extLst>
          </p:cNvPr>
          <p:cNvSpPr>
            <a:spLocks noGrp="1"/>
          </p:cNvSpPr>
          <p:nvPr>
            <p:ph type="dt" sz="half" idx="10"/>
          </p:nvPr>
        </p:nvSpPr>
        <p:spPr/>
        <p:txBody>
          <a:bodyPr/>
          <a:lstStyle/>
          <a:p>
            <a:fld id="{E4E420FB-1935-EA48-B985-55919C3F1457}" type="datetime1">
              <a:rPr lang="en-GB" smtClean="0"/>
              <a:t>27/06/2023</a:t>
            </a:fld>
            <a:endParaRPr lang="en-US"/>
          </a:p>
        </p:txBody>
      </p:sp>
      <p:sp>
        <p:nvSpPr>
          <p:cNvPr id="5" name="Footer Placeholder 4">
            <a:extLst>
              <a:ext uri="{FF2B5EF4-FFF2-40B4-BE49-F238E27FC236}">
                <a16:creationId xmlns:a16="http://schemas.microsoft.com/office/drawing/2014/main" id="{46AA3983-1E42-824F-957D-8A834ADBBD11}"/>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C37703D7-BF46-154F-8441-0AA375CDB021}"/>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94403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D1BD-C2F3-0046-84E4-DC591F1ABE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D6780F-D56D-C44E-9887-81022AA410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D3B193-0836-124F-9337-66D2E2496C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B5BC8E-CE90-3C48-A8F3-2EACC93F6B7A}"/>
              </a:ext>
            </a:extLst>
          </p:cNvPr>
          <p:cNvSpPr>
            <a:spLocks noGrp="1"/>
          </p:cNvSpPr>
          <p:nvPr>
            <p:ph type="dt" sz="half" idx="10"/>
          </p:nvPr>
        </p:nvSpPr>
        <p:spPr/>
        <p:txBody>
          <a:bodyPr/>
          <a:lstStyle/>
          <a:p>
            <a:fld id="{C802CE0B-DD61-D04B-809B-46B9AFAAB9F5}" type="datetime1">
              <a:rPr lang="en-GB" smtClean="0"/>
              <a:t>27/06/2023</a:t>
            </a:fld>
            <a:endParaRPr lang="en-US"/>
          </a:p>
        </p:txBody>
      </p:sp>
      <p:sp>
        <p:nvSpPr>
          <p:cNvPr id="6" name="Footer Placeholder 5">
            <a:extLst>
              <a:ext uri="{FF2B5EF4-FFF2-40B4-BE49-F238E27FC236}">
                <a16:creationId xmlns:a16="http://schemas.microsoft.com/office/drawing/2014/main" id="{1D77F029-3DDC-FE4F-A740-47512EC9EEF9}"/>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3EA17DED-EFB2-F64F-BB02-99900B6F6025}"/>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155592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8381-9D40-5546-A048-4CDA432A06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21FA4A-B925-8240-8DBD-87F8AB1065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C434FE-7E50-E843-AEAC-23FBD64161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18E92-8CB6-CB4B-B082-99C3F2F88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648C26-0DA3-1945-B623-7C3AFA4430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ECC8A5-04E5-384F-925C-4AB5AC5C7AE0}"/>
              </a:ext>
            </a:extLst>
          </p:cNvPr>
          <p:cNvSpPr>
            <a:spLocks noGrp="1"/>
          </p:cNvSpPr>
          <p:nvPr>
            <p:ph type="dt" sz="half" idx="10"/>
          </p:nvPr>
        </p:nvSpPr>
        <p:spPr/>
        <p:txBody>
          <a:bodyPr/>
          <a:lstStyle/>
          <a:p>
            <a:fld id="{99FF9A0B-FC07-1848-8B46-CEBA979128FC}" type="datetime1">
              <a:rPr lang="en-GB" smtClean="0"/>
              <a:t>27/06/2023</a:t>
            </a:fld>
            <a:endParaRPr lang="en-US"/>
          </a:p>
        </p:txBody>
      </p:sp>
      <p:sp>
        <p:nvSpPr>
          <p:cNvPr id="8" name="Footer Placeholder 7">
            <a:extLst>
              <a:ext uri="{FF2B5EF4-FFF2-40B4-BE49-F238E27FC236}">
                <a16:creationId xmlns:a16="http://schemas.microsoft.com/office/drawing/2014/main" id="{C134AF0D-199B-634E-B9B6-4CFBFF330117}"/>
              </a:ext>
            </a:extLst>
          </p:cNvPr>
          <p:cNvSpPr>
            <a:spLocks noGrp="1"/>
          </p:cNvSpPr>
          <p:nvPr>
            <p:ph type="ftr" sz="quarter" idx="11"/>
          </p:nvPr>
        </p:nvSpPr>
        <p:spPr/>
        <p:txBody>
          <a:bodyPr/>
          <a:lstStyle/>
          <a:p>
            <a:r>
              <a:rPr lang="en-US"/>
              <a:t>#Made4Love</a:t>
            </a:r>
          </a:p>
        </p:txBody>
      </p:sp>
      <p:sp>
        <p:nvSpPr>
          <p:cNvPr id="9" name="Slide Number Placeholder 8">
            <a:extLst>
              <a:ext uri="{FF2B5EF4-FFF2-40B4-BE49-F238E27FC236}">
                <a16:creationId xmlns:a16="http://schemas.microsoft.com/office/drawing/2014/main" id="{D77469DB-D92E-A849-8054-98B577A3E317}"/>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476579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231B-1DE1-2643-A650-CB3E7FE5FB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502CCF-6A6A-154B-AD2F-48042D673BE3}"/>
              </a:ext>
            </a:extLst>
          </p:cNvPr>
          <p:cNvSpPr>
            <a:spLocks noGrp="1"/>
          </p:cNvSpPr>
          <p:nvPr>
            <p:ph type="dt" sz="half" idx="10"/>
          </p:nvPr>
        </p:nvSpPr>
        <p:spPr/>
        <p:txBody>
          <a:bodyPr/>
          <a:lstStyle/>
          <a:p>
            <a:fld id="{688F2201-09E6-7442-A1C6-36C8958125B6}" type="datetime1">
              <a:rPr lang="en-GB" smtClean="0"/>
              <a:t>27/06/2023</a:t>
            </a:fld>
            <a:endParaRPr lang="en-US"/>
          </a:p>
        </p:txBody>
      </p:sp>
      <p:sp>
        <p:nvSpPr>
          <p:cNvPr id="4" name="Footer Placeholder 3">
            <a:extLst>
              <a:ext uri="{FF2B5EF4-FFF2-40B4-BE49-F238E27FC236}">
                <a16:creationId xmlns:a16="http://schemas.microsoft.com/office/drawing/2014/main" id="{978EEB06-36F9-FC48-BCAA-4A18B1C03A0B}"/>
              </a:ext>
            </a:extLst>
          </p:cNvPr>
          <p:cNvSpPr>
            <a:spLocks noGrp="1"/>
          </p:cNvSpPr>
          <p:nvPr>
            <p:ph type="ftr" sz="quarter" idx="11"/>
          </p:nvPr>
        </p:nvSpPr>
        <p:spPr/>
        <p:txBody>
          <a:bodyPr/>
          <a:lstStyle/>
          <a:p>
            <a:r>
              <a:rPr lang="en-US"/>
              <a:t>#Made4Love</a:t>
            </a:r>
          </a:p>
        </p:txBody>
      </p:sp>
      <p:sp>
        <p:nvSpPr>
          <p:cNvPr id="5" name="Slide Number Placeholder 4">
            <a:extLst>
              <a:ext uri="{FF2B5EF4-FFF2-40B4-BE49-F238E27FC236}">
                <a16:creationId xmlns:a16="http://schemas.microsoft.com/office/drawing/2014/main" id="{C81B0358-271E-AB48-AAD3-C9C29375E044}"/>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089150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E40F60-D1DC-C341-931F-CBCD4B125D6C}"/>
              </a:ext>
            </a:extLst>
          </p:cNvPr>
          <p:cNvSpPr>
            <a:spLocks noGrp="1"/>
          </p:cNvSpPr>
          <p:nvPr>
            <p:ph type="dt" sz="half" idx="10"/>
          </p:nvPr>
        </p:nvSpPr>
        <p:spPr/>
        <p:txBody>
          <a:bodyPr/>
          <a:lstStyle/>
          <a:p>
            <a:fld id="{3B3EB443-2899-EB4B-B9C5-07E7FFA6D51C}" type="datetime1">
              <a:rPr lang="en-GB" smtClean="0"/>
              <a:t>27/06/2023</a:t>
            </a:fld>
            <a:endParaRPr lang="en-US"/>
          </a:p>
        </p:txBody>
      </p:sp>
      <p:sp>
        <p:nvSpPr>
          <p:cNvPr id="3" name="Footer Placeholder 2">
            <a:extLst>
              <a:ext uri="{FF2B5EF4-FFF2-40B4-BE49-F238E27FC236}">
                <a16:creationId xmlns:a16="http://schemas.microsoft.com/office/drawing/2014/main" id="{F00D003A-2080-FD4E-988C-4CA29AC3BF0A}"/>
              </a:ext>
            </a:extLst>
          </p:cNvPr>
          <p:cNvSpPr>
            <a:spLocks noGrp="1"/>
          </p:cNvSpPr>
          <p:nvPr>
            <p:ph type="ftr" sz="quarter" idx="11"/>
          </p:nvPr>
        </p:nvSpPr>
        <p:spPr/>
        <p:txBody>
          <a:bodyPr/>
          <a:lstStyle/>
          <a:p>
            <a:r>
              <a:rPr lang="en-US"/>
              <a:t>#Made4Love</a:t>
            </a:r>
          </a:p>
        </p:txBody>
      </p:sp>
      <p:sp>
        <p:nvSpPr>
          <p:cNvPr id="4" name="Slide Number Placeholder 3">
            <a:extLst>
              <a:ext uri="{FF2B5EF4-FFF2-40B4-BE49-F238E27FC236}">
                <a16:creationId xmlns:a16="http://schemas.microsoft.com/office/drawing/2014/main" id="{5DA5F442-144F-4049-9B99-E58C5E1D2882}"/>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253686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2212-4B23-2742-B734-75D6791E5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57F65D-6DE9-6641-9731-2916163AE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36124-7DF7-314F-B352-CB0F61033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29E358-19E4-B846-99A9-A1CEA01FC5B9}"/>
              </a:ext>
            </a:extLst>
          </p:cNvPr>
          <p:cNvSpPr>
            <a:spLocks noGrp="1"/>
          </p:cNvSpPr>
          <p:nvPr>
            <p:ph type="dt" sz="half" idx="10"/>
          </p:nvPr>
        </p:nvSpPr>
        <p:spPr/>
        <p:txBody>
          <a:bodyPr/>
          <a:lstStyle/>
          <a:p>
            <a:fld id="{3AA48CAD-49B0-DA46-B41C-9DF0707DAEDB}" type="datetime1">
              <a:rPr lang="en-GB" smtClean="0"/>
              <a:t>27/06/2023</a:t>
            </a:fld>
            <a:endParaRPr lang="en-US"/>
          </a:p>
        </p:txBody>
      </p:sp>
      <p:sp>
        <p:nvSpPr>
          <p:cNvPr id="6" name="Footer Placeholder 5">
            <a:extLst>
              <a:ext uri="{FF2B5EF4-FFF2-40B4-BE49-F238E27FC236}">
                <a16:creationId xmlns:a16="http://schemas.microsoft.com/office/drawing/2014/main" id="{9F081FB3-C133-344E-9E8E-10E2E88258CD}"/>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7EDC6733-B243-1543-8402-FAB44F12982E}"/>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173120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578E8-44C9-2A45-A9F8-3CCAF0A6F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C9B468-9870-9E4A-B265-C55BD0EF4A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9AF73-C825-4040-B9C7-E0D0C8B831DF}"/>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71D0B98E-56E4-1C4D-BD40-92C630FC1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192DA-E341-B84E-8854-62F724C3C013}"/>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1605493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4354-ED06-7F43-A05D-021FAB61E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D902F1-1C0E-1844-9FB5-949631F98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612E1-DD0E-6441-A4BA-9E0A8AC60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BF1443-877F-9948-8FF3-B2F18957AC7A}"/>
              </a:ext>
            </a:extLst>
          </p:cNvPr>
          <p:cNvSpPr>
            <a:spLocks noGrp="1"/>
          </p:cNvSpPr>
          <p:nvPr>
            <p:ph type="dt" sz="half" idx="10"/>
          </p:nvPr>
        </p:nvSpPr>
        <p:spPr/>
        <p:txBody>
          <a:bodyPr/>
          <a:lstStyle/>
          <a:p>
            <a:fld id="{37B2EFF3-7F0F-4144-B7B2-3780ABA65EF2}" type="datetime1">
              <a:rPr lang="en-GB" smtClean="0"/>
              <a:t>27/06/2023</a:t>
            </a:fld>
            <a:endParaRPr lang="en-US"/>
          </a:p>
        </p:txBody>
      </p:sp>
      <p:sp>
        <p:nvSpPr>
          <p:cNvPr id="6" name="Footer Placeholder 5">
            <a:extLst>
              <a:ext uri="{FF2B5EF4-FFF2-40B4-BE49-F238E27FC236}">
                <a16:creationId xmlns:a16="http://schemas.microsoft.com/office/drawing/2014/main" id="{B37FB977-7285-E54A-9CE2-4194388EBA2A}"/>
              </a:ext>
            </a:extLst>
          </p:cNvPr>
          <p:cNvSpPr>
            <a:spLocks noGrp="1"/>
          </p:cNvSpPr>
          <p:nvPr>
            <p:ph type="ftr" sz="quarter" idx="11"/>
          </p:nvPr>
        </p:nvSpPr>
        <p:spPr/>
        <p:txBody>
          <a:bodyPr/>
          <a:lstStyle/>
          <a:p>
            <a:r>
              <a:rPr lang="en-US"/>
              <a:t>#Made4Love</a:t>
            </a:r>
          </a:p>
        </p:txBody>
      </p:sp>
      <p:sp>
        <p:nvSpPr>
          <p:cNvPr id="7" name="Slide Number Placeholder 6">
            <a:extLst>
              <a:ext uri="{FF2B5EF4-FFF2-40B4-BE49-F238E27FC236}">
                <a16:creationId xmlns:a16="http://schemas.microsoft.com/office/drawing/2014/main" id="{1390FF0D-BBFC-3845-A58E-A7D888EA8C8C}"/>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095220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8AAE-60D2-FE40-A38A-EF27C37603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EF4BE3-2BEA-4744-9807-BF563DB399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511A6-7BF9-FB4F-903D-B13426968CF5}"/>
              </a:ext>
            </a:extLst>
          </p:cNvPr>
          <p:cNvSpPr>
            <a:spLocks noGrp="1"/>
          </p:cNvSpPr>
          <p:nvPr>
            <p:ph type="dt" sz="half" idx="10"/>
          </p:nvPr>
        </p:nvSpPr>
        <p:spPr/>
        <p:txBody>
          <a:bodyPr/>
          <a:lstStyle/>
          <a:p>
            <a:fld id="{60133825-5447-BA4B-AC53-CDAB8513CA80}" type="datetime1">
              <a:rPr lang="en-GB" smtClean="0"/>
              <a:t>27/06/2023</a:t>
            </a:fld>
            <a:endParaRPr lang="en-US"/>
          </a:p>
        </p:txBody>
      </p:sp>
      <p:sp>
        <p:nvSpPr>
          <p:cNvPr id="5" name="Footer Placeholder 4">
            <a:extLst>
              <a:ext uri="{FF2B5EF4-FFF2-40B4-BE49-F238E27FC236}">
                <a16:creationId xmlns:a16="http://schemas.microsoft.com/office/drawing/2014/main" id="{7FD14078-0213-B148-BB85-636D8EB28AFD}"/>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B64DB11F-16FD-0A4E-AE75-9FB4430CCDFF}"/>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967805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17249-D675-3947-A104-83426E6164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550881-87E9-E143-B492-CC8B7673B4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C717D-F718-5F4C-9529-019987F19A65}"/>
              </a:ext>
            </a:extLst>
          </p:cNvPr>
          <p:cNvSpPr>
            <a:spLocks noGrp="1"/>
          </p:cNvSpPr>
          <p:nvPr>
            <p:ph type="dt" sz="half" idx="10"/>
          </p:nvPr>
        </p:nvSpPr>
        <p:spPr/>
        <p:txBody>
          <a:bodyPr/>
          <a:lstStyle/>
          <a:p>
            <a:fld id="{9B88C777-4F96-B94E-B46B-7B43E749D89A}" type="datetime1">
              <a:rPr lang="en-GB" smtClean="0"/>
              <a:t>27/06/2023</a:t>
            </a:fld>
            <a:endParaRPr lang="en-US"/>
          </a:p>
        </p:txBody>
      </p:sp>
      <p:sp>
        <p:nvSpPr>
          <p:cNvPr id="5" name="Footer Placeholder 4">
            <a:extLst>
              <a:ext uri="{FF2B5EF4-FFF2-40B4-BE49-F238E27FC236}">
                <a16:creationId xmlns:a16="http://schemas.microsoft.com/office/drawing/2014/main" id="{E08B1868-22FD-C940-9E7F-EAE9C39039FA}"/>
              </a:ext>
            </a:extLst>
          </p:cNvPr>
          <p:cNvSpPr>
            <a:spLocks noGrp="1"/>
          </p:cNvSpPr>
          <p:nvPr>
            <p:ph type="ftr" sz="quarter" idx="11"/>
          </p:nvPr>
        </p:nvSpPr>
        <p:spPr/>
        <p:txBody>
          <a:bodyPr/>
          <a:lstStyle/>
          <a:p>
            <a:r>
              <a:rPr lang="en-US"/>
              <a:t>#Made4Love</a:t>
            </a:r>
          </a:p>
        </p:txBody>
      </p:sp>
      <p:sp>
        <p:nvSpPr>
          <p:cNvPr id="6" name="Slide Number Placeholder 5">
            <a:extLst>
              <a:ext uri="{FF2B5EF4-FFF2-40B4-BE49-F238E27FC236}">
                <a16:creationId xmlns:a16="http://schemas.microsoft.com/office/drawing/2014/main" id="{796D2943-AF53-2542-8CD5-C558903145E8}"/>
              </a:ext>
            </a:extLst>
          </p:cNvPr>
          <p:cNvSpPr>
            <a:spLocks noGrp="1"/>
          </p:cNvSpPr>
          <p:nvPr>
            <p:ph type="sldNum" sz="quarter" idx="12"/>
          </p:nvPr>
        </p:nvSpPr>
        <p:spPr/>
        <p:txBody>
          <a:bodyPr/>
          <a:lstStyle/>
          <a:p>
            <a:fld id="{7B2C1BB9-53DE-FA40-9637-7549FEB9A84F}" type="slidenum">
              <a:rPr lang="en-US" smtClean="0"/>
              <a:t>‹#›</a:t>
            </a:fld>
            <a:endParaRPr lang="en-US"/>
          </a:p>
        </p:txBody>
      </p:sp>
    </p:spTree>
    <p:extLst>
      <p:ext uri="{BB962C8B-B14F-4D97-AF65-F5344CB8AC3E}">
        <p14:creationId xmlns:p14="http://schemas.microsoft.com/office/powerpoint/2010/main" val="343113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585D-97EA-5D43-BA92-DB712F293A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394E2B-F8BE-614B-A0FF-5CEED3DD2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1896BE-346E-E74A-A4BB-D1357F07C5CE}"/>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96259761-F0B4-3847-8758-055E4E9C0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03224-96EC-D940-84D6-0386EDB3D239}"/>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99065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2EB7-E311-AE40-B3F2-DEDE33AAA5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24B82D-0FEE-DE47-A95A-28A348F0A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4C7DB0-906A-154C-92C6-BACA625B16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15BAAD-20C9-FC4A-BFD4-5CA9E9644363}"/>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6" name="Footer Placeholder 5">
            <a:extLst>
              <a:ext uri="{FF2B5EF4-FFF2-40B4-BE49-F238E27FC236}">
                <a16:creationId xmlns:a16="http://schemas.microsoft.com/office/drawing/2014/main" id="{58C48E89-BC58-1244-9E1D-6F56A566DA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580D1C-A7E7-124D-9BEF-8FA9500398D0}"/>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122625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EBD6-2B34-A64A-B87C-323BB4A497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FF961B-BC03-DC4B-9323-CD773E1F26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044E55-C35C-DE46-AF4E-64C78C37E4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734F3F-710D-F540-B67B-DE90C3D906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75922B-7BB1-4D48-986A-3FC36FD38A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609737-71E5-0547-A634-137537C2AF85}"/>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8" name="Footer Placeholder 7">
            <a:extLst>
              <a:ext uri="{FF2B5EF4-FFF2-40B4-BE49-F238E27FC236}">
                <a16:creationId xmlns:a16="http://schemas.microsoft.com/office/drawing/2014/main" id="{AB5C384B-8138-AA42-92E1-48B3AE9094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10C392-FDE4-6943-9008-AA61210D3D88}"/>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139085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6A91-F454-2047-952C-0925564B9A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DFE2FD-F713-5546-B6DA-D079D78C3F24}"/>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4" name="Footer Placeholder 3">
            <a:extLst>
              <a:ext uri="{FF2B5EF4-FFF2-40B4-BE49-F238E27FC236}">
                <a16:creationId xmlns:a16="http://schemas.microsoft.com/office/drawing/2014/main" id="{4F60DA97-CE3C-9B46-AA10-6CA881027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D5D3A3-6278-B844-BA59-59780BAB6331}"/>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300304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3F0A9-CDD0-764E-8ECF-B829C9CD4DDA}"/>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3" name="Footer Placeholder 2">
            <a:extLst>
              <a:ext uri="{FF2B5EF4-FFF2-40B4-BE49-F238E27FC236}">
                <a16:creationId xmlns:a16="http://schemas.microsoft.com/office/drawing/2014/main" id="{21EFA46F-49FB-8845-AC9F-9E69AC27F1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9237FF-602D-294A-A388-606BB3578008}"/>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202854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DB4F-C22F-E347-975D-D5B4062CF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6E5F2-9200-CE41-9058-7E597CF879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12D6A4-53CB-3F4F-86E7-73E988C88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1A2BD9-27FF-2244-AE37-54FEC7529C83}"/>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6" name="Footer Placeholder 5">
            <a:extLst>
              <a:ext uri="{FF2B5EF4-FFF2-40B4-BE49-F238E27FC236}">
                <a16:creationId xmlns:a16="http://schemas.microsoft.com/office/drawing/2014/main" id="{E1917E3A-7D78-5F44-8261-72E057028E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C75C4-7B10-964A-AD63-7B46B142F00C}"/>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90567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A4A77-CE98-6E4B-89A8-8DC15B683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7FE85D-9631-C640-9913-D1C5E329C2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3A6D95-E3A3-9142-AB2F-9475B252D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1615E3-C4C7-7F4B-8544-AC4F0D2DADE6}"/>
              </a:ext>
            </a:extLst>
          </p:cNvPr>
          <p:cNvSpPr>
            <a:spLocks noGrp="1"/>
          </p:cNvSpPr>
          <p:nvPr>
            <p:ph type="dt" sz="half" idx="10"/>
          </p:nvPr>
        </p:nvSpPr>
        <p:spPr/>
        <p:txBody>
          <a:bodyPr/>
          <a:lstStyle/>
          <a:p>
            <a:fld id="{F2E32830-61C4-8F49-ADB0-DCD39397B92A}" type="datetimeFigureOut">
              <a:rPr lang="en-US" smtClean="0"/>
              <a:t>6/27/2023</a:t>
            </a:fld>
            <a:endParaRPr lang="en-US"/>
          </a:p>
        </p:txBody>
      </p:sp>
      <p:sp>
        <p:nvSpPr>
          <p:cNvPr id="6" name="Footer Placeholder 5">
            <a:extLst>
              <a:ext uri="{FF2B5EF4-FFF2-40B4-BE49-F238E27FC236}">
                <a16:creationId xmlns:a16="http://schemas.microsoft.com/office/drawing/2014/main" id="{52767F19-7A5F-B448-ABEB-5B3B9AE008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6274A-CBC2-FA46-BA93-2D3599783BC2}"/>
              </a:ext>
            </a:extLst>
          </p:cNvPr>
          <p:cNvSpPr>
            <a:spLocks noGrp="1"/>
          </p:cNvSpPr>
          <p:nvPr>
            <p:ph type="sldNum" sz="quarter" idx="12"/>
          </p:nvPr>
        </p:nvSpPr>
        <p:spPr/>
        <p:txBody>
          <a:bodyPr/>
          <a:lstStyle/>
          <a:p>
            <a:fld id="{ADC17F3C-C42E-5045-86ED-A8DEFEDD862E}" type="slidenum">
              <a:rPr lang="en-US" smtClean="0"/>
              <a:t>‹#›</a:t>
            </a:fld>
            <a:endParaRPr lang="en-US"/>
          </a:p>
        </p:txBody>
      </p:sp>
    </p:spTree>
    <p:extLst>
      <p:ext uri="{BB962C8B-B14F-4D97-AF65-F5344CB8AC3E}">
        <p14:creationId xmlns:p14="http://schemas.microsoft.com/office/powerpoint/2010/main" val="67590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2D86A7-8116-864D-B133-27D834B483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2A1580-ED41-E443-8DBD-246F43B60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85C3CA-30C2-7D4B-BF5C-1AD3B068D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32830-61C4-8F49-ADB0-DCD39397B92A}" type="datetimeFigureOut">
              <a:rPr lang="en-US" smtClean="0"/>
              <a:t>6/27/2023</a:t>
            </a:fld>
            <a:endParaRPr lang="en-US"/>
          </a:p>
        </p:txBody>
      </p:sp>
      <p:sp>
        <p:nvSpPr>
          <p:cNvPr id="5" name="Footer Placeholder 4">
            <a:extLst>
              <a:ext uri="{FF2B5EF4-FFF2-40B4-BE49-F238E27FC236}">
                <a16:creationId xmlns:a16="http://schemas.microsoft.com/office/drawing/2014/main" id="{D1F90E67-817F-6A49-A5FD-9F8FD4FE4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C99B3C-54A4-2F48-B126-F97340D32D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17F3C-C42E-5045-86ED-A8DEFEDD862E}" type="slidenum">
              <a:rPr lang="en-US" smtClean="0"/>
              <a:t>‹#›</a:t>
            </a:fld>
            <a:endParaRPr lang="en-US"/>
          </a:p>
        </p:txBody>
      </p:sp>
    </p:spTree>
    <p:extLst>
      <p:ext uri="{BB962C8B-B14F-4D97-AF65-F5344CB8AC3E}">
        <p14:creationId xmlns:p14="http://schemas.microsoft.com/office/powerpoint/2010/main" val="1650670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C758CE-F32C-4242-9540-70F802261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559B31-CED2-E845-BFFB-51F87FC01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8C3BA-7AE7-8143-AE92-5BA6A2A4F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92E31-C56D-1543-B89C-0E135361433B}" type="datetime1">
              <a:rPr lang="en-GB" smtClean="0"/>
              <a:t>27/06/2023</a:t>
            </a:fld>
            <a:endParaRPr lang="en-US"/>
          </a:p>
        </p:txBody>
      </p:sp>
      <p:sp>
        <p:nvSpPr>
          <p:cNvPr id="5" name="Footer Placeholder 4">
            <a:extLst>
              <a:ext uri="{FF2B5EF4-FFF2-40B4-BE49-F238E27FC236}">
                <a16:creationId xmlns:a16="http://schemas.microsoft.com/office/drawing/2014/main" id="{6989C454-8ED9-E645-9A62-47B3EA402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#Made4Love</a:t>
            </a:r>
          </a:p>
        </p:txBody>
      </p:sp>
      <p:sp>
        <p:nvSpPr>
          <p:cNvPr id="6" name="Slide Number Placeholder 5">
            <a:extLst>
              <a:ext uri="{FF2B5EF4-FFF2-40B4-BE49-F238E27FC236}">
                <a16:creationId xmlns:a16="http://schemas.microsoft.com/office/drawing/2014/main" id="{A4AABB2C-A485-0849-A4D1-550864C7BF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C1BB9-53DE-FA40-9637-7549FEB9A84F}" type="slidenum">
              <a:rPr lang="en-US" smtClean="0"/>
              <a:t>‹#›</a:t>
            </a:fld>
            <a:endParaRPr lang="en-US"/>
          </a:p>
        </p:txBody>
      </p:sp>
    </p:spTree>
    <p:extLst>
      <p:ext uri="{BB962C8B-B14F-4D97-AF65-F5344CB8AC3E}">
        <p14:creationId xmlns:p14="http://schemas.microsoft.com/office/powerpoint/2010/main" val="1511332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vatican.va/content/dam/francesco/pdf/apost_exhortations/documents/papa-francesco_esortazione-ap_20160319_amoris-laetitia_en.pdf"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4358753" y="607072"/>
            <a:ext cx="5939758" cy="5651392"/>
          </a:xfrm>
          <a:prstGeom prst="rect">
            <a:avLst/>
          </a:prstGeom>
        </p:spPr>
        <p:txBody>
          <a:bodyPr vert="horz" lIns="91440" tIns="45720" rIns="91440" bIns="45720" rtlCol="0" anchor="t">
            <a:noAutofit/>
          </a:bodyPr>
          <a:lstStyle/>
          <a:p>
            <a:pPr algn="ctr">
              <a:lnSpc>
                <a:spcPct val="90000"/>
              </a:lnSpc>
              <a:spcAft>
                <a:spcPts val="600"/>
              </a:spcAft>
            </a:pPr>
            <a:r>
              <a:rPr lang="en-US" sz="3200" dirty="0">
                <a:solidFill>
                  <a:schemeClr val="tx2"/>
                </a:solidFill>
              </a:rPr>
              <a:t>Lord, </a:t>
            </a:r>
            <a:endParaRPr lang="en-US" sz="3200" dirty="0">
              <a:solidFill>
                <a:schemeClr val="tx2"/>
              </a:solidFill>
              <a:cs typeface="Calibri"/>
            </a:endParaRPr>
          </a:p>
          <a:p>
            <a:pPr algn="ctr">
              <a:lnSpc>
                <a:spcPct val="90000"/>
              </a:lnSpc>
              <a:spcAft>
                <a:spcPts val="600"/>
              </a:spcAft>
            </a:pPr>
            <a:r>
              <a:rPr lang="en-US" sz="3200" dirty="0">
                <a:solidFill>
                  <a:schemeClr val="tx2"/>
                </a:solidFill>
              </a:rPr>
              <a:t>As we embark on a journey to understand the beauty of relationships and consider what leads to sustainable connections; we ask that we are filled with the love and understanding gifts of the Holy Spirit.  </a:t>
            </a:r>
            <a:endParaRPr lang="en-US" sz="3200" dirty="0">
              <a:solidFill>
                <a:schemeClr val="tx2"/>
              </a:solidFill>
              <a:cs typeface="Calibri"/>
            </a:endParaRPr>
          </a:p>
          <a:p>
            <a:pPr algn="ctr">
              <a:lnSpc>
                <a:spcPct val="90000"/>
              </a:lnSpc>
              <a:spcAft>
                <a:spcPts val="600"/>
              </a:spcAft>
            </a:pPr>
            <a:r>
              <a:rPr lang="en-US" sz="3200" dirty="0">
                <a:solidFill>
                  <a:schemeClr val="tx2"/>
                </a:solidFill>
              </a:rPr>
              <a:t>We ask God to guide those thinking of and preparing for the vocation of marriage.  </a:t>
            </a:r>
            <a:endParaRPr lang="en-US" sz="3200" dirty="0">
              <a:solidFill>
                <a:schemeClr val="tx2"/>
              </a:solidFill>
              <a:cs typeface="Calibri"/>
            </a:endParaRPr>
          </a:p>
          <a:p>
            <a:pPr algn="ctr">
              <a:lnSpc>
                <a:spcPct val="90000"/>
              </a:lnSpc>
              <a:spcAft>
                <a:spcPts val="600"/>
              </a:spcAft>
            </a:pPr>
            <a:r>
              <a:rPr lang="en-US" sz="3200" dirty="0">
                <a:solidFill>
                  <a:schemeClr val="tx2"/>
                </a:solidFill>
              </a:rPr>
              <a:t>Amen </a:t>
            </a:r>
            <a:endParaRPr lang="en-US" sz="3200" dirty="0">
              <a:solidFill>
                <a:schemeClr val="tx2"/>
              </a:solidFill>
              <a:cs typeface="Calibri"/>
            </a:endParaRPr>
          </a:p>
        </p:txBody>
      </p:sp>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#Made4Love</a:t>
            </a:r>
          </a:p>
        </p:txBody>
      </p:sp>
      <p:grpSp>
        <p:nvGrpSpPr>
          <p:cNvPr id="20" name="Group 19">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3936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3" name="Group 3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34" name="Freeform: Shape 3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TextBox 4"/>
          <p:cNvSpPr txBox="1"/>
          <p:nvPr/>
        </p:nvSpPr>
        <p:spPr>
          <a:xfrm>
            <a:off x="6789388" y="-408"/>
            <a:ext cx="5691546" cy="685882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4472C4">
                  <a:lumMod val="50000"/>
                </a:srgbClr>
              </a:solidFill>
              <a:effectLst/>
              <a:uLnTx/>
              <a:uFillTx/>
              <a:latin typeface="Calibri" panose="020F0502020204030204"/>
              <a:ea typeface="+mn-lt"/>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472C4">
                    <a:lumMod val="50000"/>
                  </a:srgbClr>
                </a:solidFill>
                <a:effectLst/>
                <a:uLnTx/>
                <a:uFillTx/>
                <a:latin typeface="Calibri" panose="020F0502020204030204"/>
                <a:ea typeface="+mn-lt"/>
                <a:cs typeface="Calibri" panose="020F0502020204030204"/>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000" b="0" i="0" u="none" strike="noStrike" kern="1200" cap="none" spc="0" normalizeH="0" baseline="0" noProof="0" dirty="0">
              <a:ln>
                <a:noFill/>
              </a:ln>
              <a:solidFill>
                <a:srgbClr val="44546A"/>
              </a:solidFill>
              <a:effectLst/>
              <a:uLnTx/>
              <a:uFillTx/>
              <a:latin typeface="Calibri" panose="020F0502020204030204"/>
              <a:ea typeface="+mn-ea"/>
              <a:cs typeface="Calibri"/>
            </a:endParaRPr>
          </a:p>
        </p:txBody>
      </p:sp>
      <p:sp>
        <p:nvSpPr>
          <p:cNvPr id="4" name="Footer Placeholder 3"/>
          <p:cNvSpPr>
            <a:spLocks noGrp="1"/>
          </p:cNvSpPr>
          <p:nvPr>
            <p:ph type="ftr" sz="quarter" idx="11"/>
          </p:nvPr>
        </p:nvSpPr>
        <p:spPr>
          <a:xfrm>
            <a:off x="3631504" y="641898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10" name="TextBox 9">
            <a:extLst>
              <a:ext uri="{FF2B5EF4-FFF2-40B4-BE49-F238E27FC236}">
                <a16:creationId xmlns:a16="http://schemas.microsoft.com/office/drawing/2014/main" id="{82F21957-8BB4-4306-BD55-55020DB3B025}"/>
              </a:ext>
            </a:extLst>
          </p:cNvPr>
          <p:cNvSpPr txBox="1"/>
          <p:nvPr/>
        </p:nvSpPr>
        <p:spPr>
          <a:xfrm>
            <a:off x="6416855" y="1833102"/>
            <a:ext cx="5828379" cy="3477875"/>
          </a:xfrm>
          <a:prstGeom prst="rect">
            <a:avLst/>
          </a:prstGeom>
          <a:noFill/>
        </p:spPr>
        <p:txBody>
          <a:bodyPr wrap="square" rtlCol="0">
            <a:spAutoFit/>
          </a:bodyPr>
          <a:lstStyle/>
          <a:p>
            <a:pPr algn="ctr"/>
            <a:r>
              <a:rPr lang="en-US" sz="2800" dirty="0">
                <a:solidFill>
                  <a:schemeClr val="accent1">
                    <a:lumMod val="50000"/>
                  </a:schemeClr>
                </a:solidFill>
              </a:rPr>
              <a:t> </a:t>
            </a:r>
          </a:p>
          <a:p>
            <a:pPr algn="ctr"/>
            <a:r>
              <a:rPr lang="en-US" sz="2800" dirty="0">
                <a:solidFill>
                  <a:schemeClr val="accent1">
                    <a:lumMod val="50000"/>
                  </a:schemeClr>
                </a:solidFill>
              </a:rPr>
              <a:t>Compare your questions to the    questions usually asked when preparing for Catholic marriage. </a:t>
            </a:r>
          </a:p>
          <a:p>
            <a:pPr algn="ctr"/>
            <a:r>
              <a:rPr lang="en-US" sz="2800" dirty="0">
                <a:solidFill>
                  <a:schemeClr val="accent1">
                    <a:lumMod val="50000"/>
                  </a:schemeClr>
                </a:solidFill>
              </a:rPr>
              <a:t>What are the similarities and differences?  </a:t>
            </a:r>
          </a:p>
          <a:p>
            <a:endParaRPr lang="en-US" sz="2600" dirty="0">
              <a:solidFill>
                <a:schemeClr val="accent1">
                  <a:lumMod val="50000"/>
                </a:schemeClr>
              </a:solidFill>
            </a:endParaRPr>
          </a:p>
          <a:p>
            <a:r>
              <a:rPr lang="en-US" sz="2600" dirty="0">
                <a:solidFill>
                  <a:schemeClr val="accent1">
                    <a:lumMod val="50000"/>
                  </a:schemeClr>
                </a:solidFill>
              </a:rPr>
              <a:t>       </a:t>
            </a:r>
          </a:p>
        </p:txBody>
      </p:sp>
      <p:sp>
        <p:nvSpPr>
          <p:cNvPr id="2" name="Rectangle 1">
            <a:extLst>
              <a:ext uri="{FF2B5EF4-FFF2-40B4-BE49-F238E27FC236}">
                <a16:creationId xmlns:a16="http://schemas.microsoft.com/office/drawing/2014/main" id="{67E55ED1-2AFB-474F-810C-AC45B210F50B}"/>
              </a:ext>
            </a:extLst>
          </p:cNvPr>
          <p:cNvSpPr/>
          <p:nvPr/>
        </p:nvSpPr>
        <p:spPr>
          <a:xfrm>
            <a:off x="92945" y="73895"/>
            <a:ext cx="6096000" cy="6740307"/>
          </a:xfrm>
          <a:prstGeom prst="rect">
            <a:avLst/>
          </a:prstGeom>
        </p:spPr>
        <p:txBody>
          <a:bodyPr>
            <a:spAutoFit/>
          </a:bodyPr>
          <a:lstStyle/>
          <a:p>
            <a:pPr>
              <a:buFont typeface="+mj-lt"/>
              <a:buAutoNum type="arabicPeriod"/>
            </a:pPr>
            <a:r>
              <a:rPr lang="en-GB" dirty="0">
                <a:solidFill>
                  <a:schemeClr val="accent1">
                    <a:lumMod val="50000"/>
                  </a:schemeClr>
                </a:solidFill>
                <a:latin typeface="Open Sans"/>
              </a:rPr>
              <a:t> Would you say you have had a happy childhood?</a:t>
            </a:r>
          </a:p>
          <a:p>
            <a:pPr>
              <a:buFont typeface="+mj-lt"/>
              <a:buAutoNum type="arabicPeriod"/>
            </a:pPr>
            <a:endParaRPr lang="en-GB" dirty="0">
              <a:solidFill>
                <a:schemeClr val="accent1">
                  <a:lumMod val="50000"/>
                </a:schemeClr>
              </a:solidFill>
              <a:latin typeface="Open Sans"/>
            </a:endParaRPr>
          </a:p>
          <a:p>
            <a:pPr>
              <a:buFont typeface="+mj-lt"/>
              <a:buAutoNum type="arabicPeriod"/>
            </a:pPr>
            <a:r>
              <a:rPr lang="en-GB" dirty="0">
                <a:solidFill>
                  <a:schemeClr val="accent1">
                    <a:lumMod val="50000"/>
                  </a:schemeClr>
                </a:solidFill>
                <a:latin typeface="Open Sans"/>
              </a:rPr>
              <a:t> Have violence, alcohol or drugs played a part in the family?</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3. Could you tell me a little about yourself – your </a:t>
            </a:r>
          </a:p>
          <a:p>
            <a:r>
              <a:rPr lang="en-GB" dirty="0">
                <a:solidFill>
                  <a:schemeClr val="accent1">
                    <a:lumMod val="50000"/>
                  </a:schemeClr>
                </a:solidFill>
                <a:latin typeface="Open Sans"/>
              </a:rPr>
              <a:t>strengths and weaknesses? What brings you joy? </a:t>
            </a:r>
          </a:p>
          <a:p>
            <a:r>
              <a:rPr lang="en-GB" dirty="0">
                <a:solidFill>
                  <a:schemeClr val="accent1">
                    <a:lumMod val="50000"/>
                  </a:schemeClr>
                </a:solidFill>
                <a:latin typeface="Open Sans"/>
              </a:rPr>
              <a:t>What makes you sad? What are your goals in </a:t>
            </a:r>
          </a:p>
          <a:p>
            <a:r>
              <a:rPr lang="en-GB" dirty="0">
                <a:solidFill>
                  <a:schemeClr val="accent1">
                    <a:lumMod val="50000"/>
                  </a:schemeClr>
                </a:solidFill>
                <a:latin typeface="Open Sans"/>
              </a:rPr>
              <a:t>10/20/30 years? </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4. Talk a little about past relationships and</a:t>
            </a:r>
          </a:p>
          <a:p>
            <a:r>
              <a:rPr lang="en-GB" dirty="0">
                <a:solidFill>
                  <a:schemeClr val="accent1">
                    <a:lumMod val="50000"/>
                  </a:schemeClr>
                </a:solidFill>
                <a:latin typeface="Open Sans"/>
              </a:rPr>
              <a:t>how they might differ from this one?</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5. Tell me a little about your girl/boyfriend’s</a:t>
            </a:r>
          </a:p>
          <a:p>
            <a:r>
              <a:rPr lang="en-GB" dirty="0">
                <a:solidFill>
                  <a:schemeClr val="accent1">
                    <a:lumMod val="50000"/>
                  </a:schemeClr>
                </a:solidFill>
                <a:latin typeface="Open Sans"/>
              </a:rPr>
              <a:t>strengths and weaknesses? </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6. Who/what has formed your view of marriage? </a:t>
            </a:r>
          </a:p>
          <a:p>
            <a:r>
              <a:rPr lang="en-GB" dirty="0">
                <a:solidFill>
                  <a:schemeClr val="accent1">
                    <a:lumMod val="50000"/>
                  </a:schemeClr>
                </a:solidFill>
                <a:latin typeface="Open Sans"/>
              </a:rPr>
              <a:t>How do you understand marriage? </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7. Are you sure you can be faithful? Will he/she be </a:t>
            </a:r>
          </a:p>
          <a:p>
            <a:r>
              <a:rPr lang="en-GB" dirty="0">
                <a:solidFill>
                  <a:schemeClr val="accent1">
                    <a:lumMod val="50000"/>
                  </a:schemeClr>
                </a:solidFill>
                <a:latin typeface="Open Sans"/>
              </a:rPr>
              <a:t>faithful to you?</a:t>
            </a:r>
          </a:p>
          <a:p>
            <a:endParaRPr lang="en-GB" dirty="0">
              <a:solidFill>
                <a:schemeClr val="accent1">
                  <a:lumMod val="50000"/>
                </a:schemeClr>
              </a:solidFill>
              <a:latin typeface="Open Sans"/>
            </a:endParaRPr>
          </a:p>
          <a:p>
            <a:r>
              <a:rPr lang="en-GB" dirty="0">
                <a:solidFill>
                  <a:schemeClr val="accent1">
                    <a:lumMod val="50000"/>
                  </a:schemeClr>
                </a:solidFill>
                <a:latin typeface="Open Sans"/>
              </a:rPr>
              <a:t>8. Are you looking forward to being a mum/dad? How do you see parenting?</a:t>
            </a:r>
          </a:p>
        </p:txBody>
      </p:sp>
      <p:sp>
        <p:nvSpPr>
          <p:cNvPr id="13" name="Rectangle 12">
            <a:extLst>
              <a:ext uri="{FF2B5EF4-FFF2-40B4-BE49-F238E27FC236}">
                <a16:creationId xmlns:a16="http://schemas.microsoft.com/office/drawing/2014/main" id="{E9B5E5C9-EB76-4A83-81FD-3472ECAF7119}"/>
              </a:ext>
            </a:extLst>
          </p:cNvPr>
          <p:cNvSpPr/>
          <p:nvPr/>
        </p:nvSpPr>
        <p:spPr>
          <a:xfrm>
            <a:off x="8346904" y="6229427"/>
            <a:ext cx="4217324" cy="584775"/>
          </a:xfrm>
          <a:prstGeom prst="rect">
            <a:avLst/>
          </a:prstGeom>
        </p:spPr>
        <p:txBody>
          <a:bodyPr wrap="square">
            <a:spAutoFit/>
          </a:bodyPr>
          <a:lstStyle/>
          <a:p>
            <a:r>
              <a:rPr lang="en-US" sz="1600" dirty="0">
                <a:solidFill>
                  <a:schemeClr val="accent1">
                    <a:lumMod val="50000"/>
                  </a:schemeClr>
                </a:solidFill>
              </a:rPr>
              <a:t>LO: Understand the way in which the Church </a:t>
            </a:r>
          </a:p>
          <a:p>
            <a:r>
              <a:rPr lang="en-US" sz="1600" dirty="0">
                <a:solidFill>
                  <a:schemeClr val="accent1">
                    <a:lumMod val="50000"/>
                  </a:schemeClr>
                </a:solidFill>
              </a:rPr>
              <a:t>supports those preparing to getting married. </a:t>
            </a:r>
          </a:p>
        </p:txBody>
      </p:sp>
    </p:spTree>
    <p:extLst>
      <p:ext uri="{BB962C8B-B14F-4D97-AF65-F5344CB8AC3E}">
        <p14:creationId xmlns:p14="http://schemas.microsoft.com/office/powerpoint/2010/main" val="308832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Rectangle 1">
            <a:extLst>
              <a:ext uri="{FF2B5EF4-FFF2-40B4-BE49-F238E27FC236}">
                <a16:creationId xmlns:a16="http://schemas.microsoft.com/office/drawing/2014/main" id="{A8AACE8A-EF90-4878-B656-5F3035AB1715}"/>
              </a:ext>
            </a:extLst>
          </p:cNvPr>
          <p:cNvSpPr/>
          <p:nvPr/>
        </p:nvSpPr>
        <p:spPr>
          <a:xfrm>
            <a:off x="7992922" y="4122503"/>
            <a:ext cx="4145280" cy="2246769"/>
          </a:xfrm>
          <a:prstGeom prst="rect">
            <a:avLst/>
          </a:prstGeom>
        </p:spPr>
        <p:txBody>
          <a:bodyPr wrap="square">
            <a:spAutoFit/>
          </a:bodyPr>
          <a:lstStyle/>
          <a:p>
            <a:pPr lvl="0" algn="ctr"/>
            <a:r>
              <a:rPr lang="en-US" sz="2800" dirty="0">
                <a:solidFill>
                  <a:schemeClr val="accent1">
                    <a:lumMod val="50000"/>
                  </a:schemeClr>
                </a:solidFill>
              </a:rPr>
              <a:t>“When you know, you know.” </a:t>
            </a:r>
          </a:p>
          <a:p>
            <a:pPr lvl="0" algn="ctr"/>
            <a:r>
              <a:rPr lang="en-US" sz="2800" dirty="0">
                <a:solidFill>
                  <a:schemeClr val="accent1">
                    <a:lumMod val="50000"/>
                  </a:schemeClr>
                </a:solidFill>
              </a:rPr>
              <a:t>How far would you agree with this statement in regards to getting married</a:t>
            </a:r>
            <a:r>
              <a:rPr lang="en-US" sz="2600" dirty="0">
                <a:solidFill>
                  <a:schemeClr val="accent1">
                    <a:lumMod val="50000"/>
                  </a:schemeClr>
                </a:solidFill>
              </a:rPr>
              <a:t>?</a:t>
            </a:r>
          </a:p>
        </p:txBody>
      </p:sp>
    </p:spTree>
    <p:extLst>
      <p:ext uri="{BB962C8B-B14F-4D97-AF65-F5344CB8AC3E}">
        <p14:creationId xmlns:p14="http://schemas.microsoft.com/office/powerpoint/2010/main" val="115855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DA67DA4-3123-1B49-98D0-69C6012F3955}"/>
              </a:ext>
            </a:extLst>
          </p:cNvPr>
          <p:cNvSpPr>
            <a:spLocks noGrp="1"/>
          </p:cNvSpPr>
          <p:nvPr>
            <p:ph type="ctrTitle"/>
          </p:nvPr>
        </p:nvSpPr>
        <p:spPr>
          <a:xfrm>
            <a:off x="1671144" y="2776185"/>
            <a:ext cx="9167842" cy="995475"/>
          </a:xfrm>
        </p:spPr>
        <p:txBody>
          <a:bodyPr anchor="b">
            <a:normAutofit/>
          </a:bodyPr>
          <a:lstStyle/>
          <a:p>
            <a:r>
              <a:rPr lang="en-US" b="1" dirty="0">
                <a:solidFill>
                  <a:schemeClr val="accent1">
                    <a:lumMod val="50000"/>
                  </a:schemeClr>
                </a:solidFill>
                <a:latin typeface="Calibri"/>
                <a:cs typeface="Calibri"/>
              </a:rPr>
              <a:t>Challenges in Marriage?</a:t>
            </a:r>
          </a:p>
        </p:txBody>
      </p:sp>
      <p:grpSp>
        <p:nvGrpSpPr>
          <p:cNvPr id="39" name="Group 38">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40" name="Freeform: Shape 39">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Shape 41">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5" name="Group 44">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6" y="3658536"/>
            <a:ext cx="3655725" cy="2743201"/>
            <a:chOff x="-305" y="-1"/>
            <a:chExt cx="3832880" cy="2876136"/>
          </a:xfrm>
        </p:grpSpPr>
        <p:sp>
          <p:nvSpPr>
            <p:cNvPr id="46" name="Freeform: Shape 45">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Freeform: Shape 47">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1562548" y="6492292"/>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cxnSp>
        <p:nvCxnSpPr>
          <p:cNvPr id="17" name="Straight Arrow Connector 16">
            <a:extLst>
              <a:ext uri="{FF2B5EF4-FFF2-40B4-BE49-F238E27FC236}">
                <a16:creationId xmlns:a16="http://schemas.microsoft.com/office/drawing/2014/main" id="{C430AED1-ADBB-4D95-94E4-C03D210DBBAA}"/>
              </a:ext>
            </a:extLst>
          </p:cNvPr>
          <p:cNvCxnSpPr>
            <a:cxnSpLocks/>
          </p:cNvCxnSpPr>
          <p:nvPr/>
        </p:nvCxnSpPr>
        <p:spPr>
          <a:xfrm flipH="1">
            <a:off x="4038601" y="3817838"/>
            <a:ext cx="252974" cy="564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C79A7C2-A722-4671-A6AE-C96D83FE601C}"/>
              </a:ext>
            </a:extLst>
          </p:cNvPr>
          <p:cNvSpPr txBox="1"/>
          <p:nvPr/>
        </p:nvSpPr>
        <p:spPr>
          <a:xfrm>
            <a:off x="3383384" y="4482412"/>
            <a:ext cx="1558448" cy="523220"/>
          </a:xfrm>
          <a:prstGeom prst="rect">
            <a:avLst/>
          </a:prstGeom>
          <a:noFill/>
        </p:spPr>
        <p:txBody>
          <a:bodyPr wrap="square" rtlCol="0">
            <a:spAutoFit/>
          </a:bodyPr>
          <a:lstStyle/>
          <a:p>
            <a:r>
              <a:rPr lang="en-US" sz="2800" dirty="0">
                <a:solidFill>
                  <a:schemeClr val="accent1">
                    <a:lumMod val="50000"/>
                  </a:schemeClr>
                </a:solidFill>
              </a:rPr>
              <a:t>adultery</a:t>
            </a:r>
          </a:p>
        </p:txBody>
      </p:sp>
      <p:cxnSp>
        <p:nvCxnSpPr>
          <p:cNvPr id="23" name="Straight Arrow Connector 22">
            <a:extLst>
              <a:ext uri="{FF2B5EF4-FFF2-40B4-BE49-F238E27FC236}">
                <a16:creationId xmlns:a16="http://schemas.microsoft.com/office/drawing/2014/main" id="{7226A619-900F-4D8D-B547-E3868715EA67}"/>
              </a:ext>
            </a:extLst>
          </p:cNvPr>
          <p:cNvCxnSpPr>
            <a:cxnSpLocks/>
          </p:cNvCxnSpPr>
          <p:nvPr/>
        </p:nvCxnSpPr>
        <p:spPr>
          <a:xfrm flipH="1">
            <a:off x="3569385" y="5105230"/>
            <a:ext cx="182713" cy="480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360A3CF-484A-4E07-A4C3-8D2B9C41BE06}"/>
              </a:ext>
            </a:extLst>
          </p:cNvPr>
          <p:cNvSpPr txBox="1"/>
          <p:nvPr/>
        </p:nvSpPr>
        <p:spPr>
          <a:xfrm>
            <a:off x="2972874" y="5670206"/>
            <a:ext cx="1558448" cy="523220"/>
          </a:xfrm>
          <a:prstGeom prst="rect">
            <a:avLst/>
          </a:prstGeom>
          <a:noFill/>
        </p:spPr>
        <p:txBody>
          <a:bodyPr wrap="square" rtlCol="0">
            <a:spAutoFit/>
          </a:bodyPr>
          <a:lstStyle/>
          <a:p>
            <a:r>
              <a:rPr lang="en-US" sz="2800" dirty="0">
                <a:solidFill>
                  <a:schemeClr val="accent1">
                    <a:lumMod val="50000"/>
                  </a:schemeClr>
                </a:solidFill>
              </a:rPr>
              <a:t>mistrust</a:t>
            </a:r>
          </a:p>
        </p:txBody>
      </p:sp>
      <p:sp>
        <p:nvSpPr>
          <p:cNvPr id="27" name="TextBox 26">
            <a:extLst>
              <a:ext uri="{FF2B5EF4-FFF2-40B4-BE49-F238E27FC236}">
                <a16:creationId xmlns:a16="http://schemas.microsoft.com/office/drawing/2014/main" id="{8655E7F8-E8F4-41C3-A823-1CC72FF65A56}"/>
              </a:ext>
            </a:extLst>
          </p:cNvPr>
          <p:cNvSpPr txBox="1"/>
          <p:nvPr/>
        </p:nvSpPr>
        <p:spPr>
          <a:xfrm>
            <a:off x="4577520" y="5273036"/>
            <a:ext cx="1033810" cy="523220"/>
          </a:xfrm>
          <a:prstGeom prst="rect">
            <a:avLst/>
          </a:prstGeom>
          <a:noFill/>
        </p:spPr>
        <p:txBody>
          <a:bodyPr wrap="square" rtlCol="0">
            <a:spAutoFit/>
          </a:bodyPr>
          <a:lstStyle/>
          <a:p>
            <a:r>
              <a:rPr lang="en-US" sz="2800" dirty="0">
                <a:solidFill>
                  <a:schemeClr val="accent1">
                    <a:lumMod val="50000"/>
                  </a:schemeClr>
                </a:solidFill>
              </a:rPr>
              <a:t>anger</a:t>
            </a:r>
          </a:p>
        </p:txBody>
      </p:sp>
      <p:cxnSp>
        <p:nvCxnSpPr>
          <p:cNvPr id="29" name="Straight Arrow Connector 28">
            <a:extLst>
              <a:ext uri="{FF2B5EF4-FFF2-40B4-BE49-F238E27FC236}">
                <a16:creationId xmlns:a16="http://schemas.microsoft.com/office/drawing/2014/main" id="{5278934C-33B3-410F-A519-BD6103EE908A}"/>
              </a:ext>
            </a:extLst>
          </p:cNvPr>
          <p:cNvCxnSpPr>
            <a:cxnSpLocks/>
          </p:cNvCxnSpPr>
          <p:nvPr/>
        </p:nvCxnSpPr>
        <p:spPr>
          <a:xfrm>
            <a:off x="4577520" y="5065931"/>
            <a:ext cx="364312" cy="279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B5BB045-9911-4B2F-96ED-9E241D54BCB9}"/>
              </a:ext>
            </a:extLst>
          </p:cNvPr>
          <p:cNvCxnSpPr>
            <a:cxnSpLocks/>
          </p:cNvCxnSpPr>
          <p:nvPr/>
        </p:nvCxnSpPr>
        <p:spPr>
          <a:xfrm>
            <a:off x="6160548" y="3957372"/>
            <a:ext cx="0" cy="564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2131F3B-8F8C-4EC5-ADAC-42CEE80C1A7B}"/>
              </a:ext>
            </a:extLst>
          </p:cNvPr>
          <p:cNvCxnSpPr>
            <a:cxnSpLocks/>
          </p:cNvCxnSpPr>
          <p:nvPr/>
        </p:nvCxnSpPr>
        <p:spPr>
          <a:xfrm>
            <a:off x="8282496" y="3991009"/>
            <a:ext cx="180477" cy="5313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AD28E35-B464-45AD-8555-4669F0BCD7D6}"/>
              </a:ext>
            </a:extLst>
          </p:cNvPr>
          <p:cNvCxnSpPr>
            <a:cxnSpLocks/>
          </p:cNvCxnSpPr>
          <p:nvPr/>
        </p:nvCxnSpPr>
        <p:spPr>
          <a:xfrm flipV="1">
            <a:off x="6044705" y="2123370"/>
            <a:ext cx="431077" cy="5450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5503BED-6E57-4D21-908D-907C9A4EC5A0}"/>
              </a:ext>
            </a:extLst>
          </p:cNvPr>
          <p:cNvCxnSpPr>
            <a:cxnSpLocks/>
          </p:cNvCxnSpPr>
          <p:nvPr/>
        </p:nvCxnSpPr>
        <p:spPr>
          <a:xfrm flipH="1" flipV="1">
            <a:off x="3188016" y="2294916"/>
            <a:ext cx="472725" cy="3734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E124386-763E-40D6-B900-958A5D8EB06A}"/>
              </a:ext>
            </a:extLst>
          </p:cNvPr>
          <p:cNvSpPr txBox="1"/>
          <p:nvPr/>
        </p:nvSpPr>
        <p:spPr>
          <a:xfrm>
            <a:off x="9015408" y="120245"/>
            <a:ext cx="3081697" cy="1200329"/>
          </a:xfrm>
          <a:prstGeom prst="rect">
            <a:avLst/>
          </a:prstGeom>
          <a:noFill/>
        </p:spPr>
        <p:txBody>
          <a:bodyPr wrap="square" rtlCol="0">
            <a:spAutoFit/>
          </a:bodyPr>
          <a:lstStyle/>
          <a:p>
            <a:pPr algn="ctr"/>
            <a:r>
              <a:rPr lang="en-GB" sz="3600" dirty="0">
                <a:solidFill>
                  <a:schemeClr val="accent1">
                    <a:lumMod val="50000"/>
                  </a:schemeClr>
                </a:solidFill>
              </a:rPr>
              <a:t>Complete this mind-map </a:t>
            </a:r>
          </a:p>
        </p:txBody>
      </p:sp>
      <p:sp>
        <p:nvSpPr>
          <p:cNvPr id="30" name="Rectangle 29">
            <a:extLst>
              <a:ext uri="{FF2B5EF4-FFF2-40B4-BE49-F238E27FC236}">
                <a16:creationId xmlns:a16="http://schemas.microsoft.com/office/drawing/2014/main" id="{25FAA07E-866F-4AEB-94A6-D3E52AFADDA7}"/>
              </a:ext>
            </a:extLst>
          </p:cNvPr>
          <p:cNvSpPr/>
          <p:nvPr/>
        </p:nvSpPr>
        <p:spPr>
          <a:xfrm>
            <a:off x="4595071" y="6420894"/>
            <a:ext cx="7735804" cy="369332"/>
          </a:xfrm>
          <a:prstGeom prst="rect">
            <a:avLst/>
          </a:prstGeom>
        </p:spPr>
        <p:txBody>
          <a:bodyPr wrap="square">
            <a:spAutoFit/>
          </a:bodyPr>
          <a:lstStyle/>
          <a:p>
            <a:r>
              <a:rPr lang="en-US" dirty="0">
                <a:solidFill>
                  <a:schemeClr val="accent1">
                    <a:lumMod val="50000"/>
                  </a:schemeClr>
                </a:solidFill>
              </a:rPr>
              <a:t>LO: </a:t>
            </a:r>
            <a:r>
              <a:rPr lang="en-US" dirty="0" err="1">
                <a:solidFill>
                  <a:schemeClr val="accent1">
                    <a:lumMod val="50000"/>
                  </a:schemeClr>
                </a:solidFill>
              </a:rPr>
              <a:t>Analyse</a:t>
            </a:r>
            <a:r>
              <a:rPr lang="en-US" dirty="0">
                <a:solidFill>
                  <a:schemeClr val="accent1">
                    <a:lumMod val="50000"/>
                  </a:schemeClr>
                </a:solidFill>
              </a:rPr>
              <a:t> the different challenges to marriage being life-long in today’s world. </a:t>
            </a:r>
          </a:p>
        </p:txBody>
      </p:sp>
    </p:spTree>
    <p:extLst>
      <p:ext uri="{BB962C8B-B14F-4D97-AF65-F5344CB8AC3E}">
        <p14:creationId xmlns:p14="http://schemas.microsoft.com/office/powerpoint/2010/main" val="2977994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Rectangle 1">
            <a:extLst>
              <a:ext uri="{FF2B5EF4-FFF2-40B4-BE49-F238E27FC236}">
                <a16:creationId xmlns:a16="http://schemas.microsoft.com/office/drawing/2014/main" id="{A8AACE8A-EF90-4878-B656-5F3035AB1715}"/>
              </a:ext>
            </a:extLst>
          </p:cNvPr>
          <p:cNvSpPr/>
          <p:nvPr/>
        </p:nvSpPr>
        <p:spPr>
          <a:xfrm>
            <a:off x="8099907" y="3485458"/>
            <a:ext cx="4145280" cy="3293209"/>
          </a:xfrm>
          <a:prstGeom prst="rect">
            <a:avLst/>
          </a:prstGeom>
        </p:spPr>
        <p:txBody>
          <a:bodyPr wrap="square">
            <a:spAutoFit/>
          </a:bodyPr>
          <a:lstStyle/>
          <a:p>
            <a:pPr lvl="0" algn="ctr"/>
            <a:r>
              <a:rPr lang="en-US" sz="2600" dirty="0">
                <a:solidFill>
                  <a:schemeClr val="accent1">
                    <a:lumMod val="50000"/>
                  </a:schemeClr>
                </a:solidFill>
              </a:rPr>
              <a:t>In your opinion, </a:t>
            </a:r>
          </a:p>
          <a:p>
            <a:pPr lvl="0"/>
            <a:r>
              <a:rPr lang="en-US" sz="2600" dirty="0">
                <a:solidFill>
                  <a:schemeClr val="accent1">
                    <a:lumMod val="50000"/>
                  </a:schemeClr>
                </a:solidFill>
              </a:rPr>
              <a:t> what is the biggest challenge </a:t>
            </a:r>
          </a:p>
          <a:p>
            <a:pPr lvl="0" algn="ctr"/>
            <a:r>
              <a:rPr lang="en-US" sz="2600" dirty="0">
                <a:solidFill>
                  <a:schemeClr val="accent1">
                    <a:lumMod val="50000"/>
                  </a:schemeClr>
                </a:solidFill>
              </a:rPr>
              <a:t>for married couples trying to ensure their marriage is </a:t>
            </a:r>
          </a:p>
          <a:p>
            <a:pPr lvl="0" algn="ctr"/>
            <a:r>
              <a:rPr lang="en-US" sz="2600" dirty="0">
                <a:solidFill>
                  <a:schemeClr val="accent1">
                    <a:lumMod val="50000"/>
                  </a:schemeClr>
                </a:solidFill>
              </a:rPr>
              <a:t>life-long? </a:t>
            </a:r>
          </a:p>
          <a:p>
            <a:pPr lvl="0"/>
            <a:endParaRPr lang="en-US" sz="2600" dirty="0">
              <a:solidFill>
                <a:schemeClr val="accent1">
                  <a:lumMod val="50000"/>
                </a:schemeClr>
              </a:solidFill>
            </a:endParaRPr>
          </a:p>
          <a:p>
            <a:pPr lvl="0"/>
            <a:r>
              <a:rPr lang="en-US" sz="2600" dirty="0">
                <a:solidFill>
                  <a:schemeClr val="accent1">
                    <a:lumMod val="50000"/>
                  </a:schemeClr>
                </a:solidFill>
              </a:rPr>
              <a:t>What could be the remedy to    	this challenge?</a:t>
            </a:r>
          </a:p>
        </p:txBody>
      </p:sp>
    </p:spTree>
    <p:extLst>
      <p:ext uri="{BB962C8B-B14F-4D97-AF65-F5344CB8AC3E}">
        <p14:creationId xmlns:p14="http://schemas.microsoft.com/office/powerpoint/2010/main" val="83459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61" name="Freeform: Shape 60">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Freeform: Shape 61">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Freeform: Shape 62">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DA67DA4-3123-1B49-98D0-69C6012F3955}"/>
              </a:ext>
            </a:extLst>
          </p:cNvPr>
          <p:cNvSpPr>
            <a:spLocks noGrp="1"/>
          </p:cNvSpPr>
          <p:nvPr>
            <p:ph type="ctrTitle"/>
          </p:nvPr>
        </p:nvSpPr>
        <p:spPr>
          <a:xfrm>
            <a:off x="3341044" y="1056290"/>
            <a:ext cx="5448730" cy="4940711"/>
          </a:xfrm>
        </p:spPr>
        <p:txBody>
          <a:bodyPr anchor="b">
            <a:normAutofit fontScale="90000"/>
          </a:bodyPr>
          <a:lstStyle/>
          <a:p>
            <a:r>
              <a:rPr lang="en-US" sz="5400" dirty="0">
                <a:solidFill>
                  <a:srgbClr val="FF0000"/>
                </a:solidFill>
                <a:latin typeface="Calibri" panose="020F0502020204030204"/>
                <a:ea typeface="+mn-ea"/>
                <a:cs typeface="+mn-cs"/>
                <a:hlinkClick r:id="rId3">
                  <a:extLst>
                    <a:ext uri="{A12FA001-AC4F-418D-AE19-62706E023703}">
                      <ahyp:hlinkClr xmlns:ahyp="http://schemas.microsoft.com/office/drawing/2018/hyperlinkcolor" val="tx"/>
                    </a:ext>
                  </a:extLst>
                </a:hlinkClick>
              </a:rPr>
              <a:t>Read</a:t>
            </a:r>
            <a:r>
              <a:rPr lang="en-US" dirty="0">
                <a:solidFill>
                  <a:prstClr val="black"/>
                </a:solidFill>
                <a:latin typeface="Calibri" panose="020F0502020204030204"/>
                <a:ea typeface="+mn-ea"/>
                <a:cs typeface="+mn-cs"/>
              </a:rPr>
              <a:t> </a:t>
            </a:r>
            <a:r>
              <a:rPr lang="en-US" sz="5400" dirty="0">
                <a:solidFill>
                  <a:schemeClr val="accent1">
                    <a:lumMod val="50000"/>
                  </a:schemeClr>
                </a:solidFill>
                <a:latin typeface="+mn-lt"/>
              </a:rPr>
              <a:t>chapter 8 in </a:t>
            </a:r>
            <a:r>
              <a:rPr lang="en-US" sz="5400" dirty="0" err="1">
                <a:solidFill>
                  <a:schemeClr val="accent1">
                    <a:lumMod val="50000"/>
                  </a:schemeClr>
                </a:solidFill>
                <a:latin typeface="+mn-lt"/>
              </a:rPr>
              <a:t>Amoris</a:t>
            </a:r>
            <a:r>
              <a:rPr lang="en-US" sz="5400" dirty="0">
                <a:solidFill>
                  <a:schemeClr val="accent1">
                    <a:lumMod val="50000"/>
                  </a:schemeClr>
                </a:solidFill>
                <a:latin typeface="+mn-lt"/>
              </a:rPr>
              <a:t> Laetitia - what does the Church teach on how to persevere through these challenges?</a:t>
            </a:r>
            <a:endParaRPr lang="en-US" sz="5200" dirty="0">
              <a:solidFill>
                <a:schemeClr val="accent1">
                  <a:lumMod val="50000"/>
                </a:schemeClr>
              </a:solidFill>
              <a:latin typeface="+mn-lt"/>
              <a:ea typeface="+mj-lt"/>
              <a:cs typeface="+mj-lt"/>
            </a:endParaRPr>
          </a:p>
        </p:txBody>
      </p:sp>
      <p:grpSp>
        <p:nvGrpSpPr>
          <p:cNvPr id="69" name="Group 68">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70" name="Freeform: Shape 69">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Freeform: Shape 70">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11066054" y="6356567"/>
            <a:ext cx="999995" cy="417316"/>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grpSp>
        <p:nvGrpSpPr>
          <p:cNvPr id="75" name="Group 74">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76" name="Freeform: Shape 75">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Freeform: Shape 77">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Shape 78">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6" name="Rectangle 25">
            <a:extLst>
              <a:ext uri="{FF2B5EF4-FFF2-40B4-BE49-F238E27FC236}">
                <a16:creationId xmlns:a16="http://schemas.microsoft.com/office/drawing/2014/main" id="{673FE811-F451-4D81-8135-916A45D5006B}"/>
              </a:ext>
            </a:extLst>
          </p:cNvPr>
          <p:cNvSpPr/>
          <p:nvPr/>
        </p:nvSpPr>
        <p:spPr>
          <a:xfrm>
            <a:off x="29459" y="6422076"/>
            <a:ext cx="7735804" cy="369332"/>
          </a:xfrm>
          <a:prstGeom prst="rect">
            <a:avLst/>
          </a:prstGeom>
        </p:spPr>
        <p:txBody>
          <a:bodyPr wrap="square">
            <a:spAutoFit/>
          </a:bodyPr>
          <a:lstStyle/>
          <a:p>
            <a:r>
              <a:rPr lang="en-US" dirty="0">
                <a:solidFill>
                  <a:schemeClr val="accent1">
                    <a:lumMod val="50000"/>
                  </a:schemeClr>
                </a:solidFill>
              </a:rPr>
              <a:t>LO: </a:t>
            </a:r>
            <a:r>
              <a:rPr lang="en-US" dirty="0" err="1">
                <a:solidFill>
                  <a:schemeClr val="accent1">
                    <a:lumMod val="50000"/>
                  </a:schemeClr>
                </a:solidFill>
              </a:rPr>
              <a:t>Analyse</a:t>
            </a:r>
            <a:r>
              <a:rPr lang="en-US" dirty="0">
                <a:solidFill>
                  <a:schemeClr val="accent1">
                    <a:lumMod val="50000"/>
                  </a:schemeClr>
                </a:solidFill>
              </a:rPr>
              <a:t> the different challenges to marriage being life-long in today’s world. </a:t>
            </a:r>
          </a:p>
        </p:txBody>
      </p:sp>
    </p:spTree>
    <p:extLst>
      <p:ext uri="{BB962C8B-B14F-4D97-AF65-F5344CB8AC3E}">
        <p14:creationId xmlns:p14="http://schemas.microsoft.com/office/powerpoint/2010/main" val="13591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3">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5" name="Freeform: Shape 24">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1" name="TextBox 10">
            <a:extLst>
              <a:ext uri="{FF2B5EF4-FFF2-40B4-BE49-F238E27FC236}">
                <a16:creationId xmlns:a16="http://schemas.microsoft.com/office/drawing/2014/main" id="{F2517C7C-BE4B-C249-8768-A1DB6F6E5932}"/>
              </a:ext>
            </a:extLst>
          </p:cNvPr>
          <p:cNvSpPr txBox="1"/>
          <p:nvPr/>
        </p:nvSpPr>
        <p:spPr>
          <a:xfrm>
            <a:off x="787492" y="2219940"/>
            <a:ext cx="3512586" cy="2760098"/>
          </a:xfrm>
          <a:prstGeom prst="rect">
            <a:avLst/>
          </a:prstGeom>
        </p:spPr>
        <p:txBody>
          <a:bodyPr vert="horz" lIns="91440" tIns="45720" rIns="91440" bIns="45720" rtlCol="0" anchor="ctr">
            <a:noAutofit/>
          </a:bodyPr>
          <a:lstStyle/>
          <a:p>
            <a:pPr algn="ctr"/>
            <a:r>
              <a:rPr lang="en-US" sz="2800" dirty="0">
                <a:solidFill>
                  <a:schemeClr val="accent1">
                    <a:lumMod val="50000"/>
                  </a:schemeClr>
                </a:solidFill>
              </a:rPr>
              <a:t>1. How can ‘casting off and reinstating’ be linked to marriage?</a:t>
            </a:r>
          </a:p>
          <a:p>
            <a:pPr marL="342900" indent="-342900" algn="ctr">
              <a:buFont typeface="+mj-lt"/>
              <a:buAutoNum type="arabicPeriod"/>
            </a:pPr>
            <a:endParaRPr lang="en-US" sz="2800" dirty="0">
              <a:solidFill>
                <a:schemeClr val="accent1">
                  <a:lumMod val="50000"/>
                </a:schemeClr>
              </a:solidFill>
            </a:endParaRPr>
          </a:p>
          <a:p>
            <a:pPr algn="ctr"/>
            <a:r>
              <a:rPr lang="en-US" sz="2800" dirty="0">
                <a:solidFill>
                  <a:schemeClr val="accent1">
                    <a:lumMod val="50000"/>
                  </a:schemeClr>
                </a:solidFill>
              </a:rPr>
              <a:t>2. How can ‘mercy and reinstatement’ be linked to marriage?</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800" b="0" i="0" u="none" strike="noStrike" kern="1200" cap="none" spc="0" normalizeH="0" baseline="0" noProof="0" dirty="0">
                <a:ln>
                  <a:noFill/>
                </a:ln>
                <a:solidFill>
                  <a:srgbClr val="44546A"/>
                </a:solidFill>
                <a:effectLst/>
                <a:uLnTx/>
                <a:uFillTx/>
                <a:latin typeface="Calibri"/>
                <a:ea typeface="+mn-ea"/>
                <a:cs typeface="Calibri"/>
              </a:rPr>
              <a:t> </a:t>
            </a:r>
          </a:p>
        </p:txBody>
      </p:sp>
      <p:sp>
        <p:nvSpPr>
          <p:cNvPr id="12" name="TextBox 11">
            <a:extLst>
              <a:ext uri="{FF2B5EF4-FFF2-40B4-BE49-F238E27FC236}">
                <a16:creationId xmlns:a16="http://schemas.microsoft.com/office/drawing/2014/main" id="{551B7E94-2528-C74A-B057-F034A947D795}"/>
              </a:ext>
            </a:extLst>
          </p:cNvPr>
          <p:cNvSpPr txBox="1"/>
          <p:nvPr/>
        </p:nvSpPr>
        <p:spPr>
          <a:xfrm>
            <a:off x="6175262" y="448735"/>
            <a:ext cx="5306084" cy="5950880"/>
          </a:xfrm>
          <a:prstGeom prst="rect">
            <a:avLst/>
          </a:prstGeom>
          <a:noFill/>
          <a:ln>
            <a:noFill/>
          </a:ln>
        </p:spPr>
        <p:txBody>
          <a:bodyPr vert="horz" lIns="91440" tIns="45720" rIns="91440" bIns="45720" rtlCol="0" anchor="ctr">
            <a:no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endParaRPr>
          </a:p>
        </p:txBody>
      </p:sp>
      <p:sp>
        <p:nvSpPr>
          <p:cNvPr id="5" name="Footer Placeholder 4">
            <a:extLst>
              <a:ext uri="{FF2B5EF4-FFF2-40B4-BE49-F238E27FC236}">
                <a16:creationId xmlns:a16="http://schemas.microsoft.com/office/drawing/2014/main" id="{F34A5203-7AFA-314A-B2BD-06EBC1AB7FAE}"/>
              </a:ext>
            </a:extLst>
          </p:cNvPr>
          <p:cNvSpPr>
            <a:spLocks noGrp="1"/>
          </p:cNvSpPr>
          <p:nvPr>
            <p:ph type="ftr" sz="quarter" idx="11"/>
          </p:nvPr>
        </p:nvSpPr>
        <p:spPr>
          <a:xfrm>
            <a:off x="9520206" y="6449092"/>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14" name="TextBox 13">
            <a:extLst>
              <a:ext uri="{FF2B5EF4-FFF2-40B4-BE49-F238E27FC236}">
                <a16:creationId xmlns:a16="http://schemas.microsoft.com/office/drawing/2014/main" id="{1F0F2265-6174-4CF3-86FA-00F87B2CCEC1}"/>
              </a:ext>
            </a:extLst>
          </p:cNvPr>
          <p:cNvSpPr txBox="1"/>
          <p:nvPr/>
        </p:nvSpPr>
        <p:spPr>
          <a:xfrm>
            <a:off x="6096001" y="637289"/>
            <a:ext cx="5481606" cy="5509200"/>
          </a:xfrm>
          <a:prstGeom prst="rect">
            <a:avLst/>
          </a:prstGeom>
          <a:noFill/>
          <a:ln>
            <a:noFill/>
          </a:ln>
        </p:spPr>
        <p:txBody>
          <a:bodyPr wrap="square" rtlCol="0">
            <a:spAutoFit/>
          </a:bodyPr>
          <a:lstStyle/>
          <a:p>
            <a:pPr algn="just"/>
            <a:r>
              <a:rPr lang="en-US" sz="3200" dirty="0">
                <a:solidFill>
                  <a:schemeClr val="accent1">
                    <a:lumMod val="50000"/>
                  </a:schemeClr>
                </a:solidFill>
              </a:rPr>
              <a:t>In </a:t>
            </a:r>
            <a:r>
              <a:rPr lang="en-US" sz="3200" dirty="0" err="1">
                <a:solidFill>
                  <a:schemeClr val="accent1">
                    <a:lumMod val="50000"/>
                  </a:schemeClr>
                </a:solidFill>
              </a:rPr>
              <a:t>Amoris</a:t>
            </a:r>
            <a:r>
              <a:rPr lang="en-US" sz="3200" dirty="0">
                <a:solidFill>
                  <a:schemeClr val="accent1">
                    <a:lumMod val="50000"/>
                  </a:schemeClr>
                </a:solidFill>
              </a:rPr>
              <a:t> Laetitia chapter 8, Pope Francis highlights the two typical ways of thinking historically. The ‘casting off and reinstating’ or ‘mercy and reinstatement’ that humans have had throughout time. </a:t>
            </a:r>
          </a:p>
          <a:p>
            <a:pPr algn="just"/>
            <a:r>
              <a:rPr lang="en-US" sz="3200" dirty="0">
                <a:solidFill>
                  <a:schemeClr val="accent1">
                    <a:lumMod val="50000"/>
                  </a:schemeClr>
                </a:solidFill>
              </a:rPr>
              <a:t>Pope Francis highlights that those who struggle are not to be judged but supported through the difficult times.  </a:t>
            </a:r>
          </a:p>
        </p:txBody>
      </p:sp>
      <p:sp>
        <p:nvSpPr>
          <p:cNvPr id="15" name="Rectangle 14">
            <a:extLst>
              <a:ext uri="{FF2B5EF4-FFF2-40B4-BE49-F238E27FC236}">
                <a16:creationId xmlns:a16="http://schemas.microsoft.com/office/drawing/2014/main" id="{9FBDCF26-3C6D-4A7B-A9CA-DBE3185F90C5}"/>
              </a:ext>
            </a:extLst>
          </p:cNvPr>
          <p:cNvSpPr/>
          <p:nvPr/>
        </p:nvSpPr>
        <p:spPr>
          <a:xfrm>
            <a:off x="0" y="6429616"/>
            <a:ext cx="9380778" cy="369332"/>
          </a:xfrm>
          <a:prstGeom prst="rect">
            <a:avLst/>
          </a:prstGeom>
        </p:spPr>
        <p:txBody>
          <a:bodyPr wrap="square">
            <a:spAutoFit/>
          </a:bodyPr>
          <a:lstStyle/>
          <a:p>
            <a:r>
              <a:rPr lang="en-US" dirty="0">
                <a:solidFill>
                  <a:schemeClr val="accent1">
                    <a:lumMod val="50000"/>
                  </a:schemeClr>
                </a:solidFill>
              </a:rPr>
              <a:t>LO: </a:t>
            </a:r>
            <a:r>
              <a:rPr lang="en-US" dirty="0" err="1">
                <a:solidFill>
                  <a:schemeClr val="accent1">
                    <a:lumMod val="50000"/>
                  </a:schemeClr>
                </a:solidFill>
              </a:rPr>
              <a:t>Analyse</a:t>
            </a:r>
            <a:r>
              <a:rPr lang="en-US" dirty="0">
                <a:solidFill>
                  <a:schemeClr val="accent1">
                    <a:lumMod val="50000"/>
                  </a:schemeClr>
                </a:solidFill>
              </a:rPr>
              <a:t> the different challenges to marriage being life-long in today’s world. </a:t>
            </a:r>
          </a:p>
        </p:txBody>
      </p:sp>
    </p:spTree>
    <p:extLst>
      <p:ext uri="{BB962C8B-B14F-4D97-AF65-F5344CB8AC3E}">
        <p14:creationId xmlns:p14="http://schemas.microsoft.com/office/powerpoint/2010/main" val="227700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18" name="Rectangle 17">
            <a:extLst>
              <a:ext uri="{FF2B5EF4-FFF2-40B4-BE49-F238E27FC236}">
                <a16:creationId xmlns:a16="http://schemas.microsoft.com/office/drawing/2014/main" id="{E6510C94-DC0F-4FFA-8666-A402DE8334EC}"/>
              </a:ext>
            </a:extLst>
          </p:cNvPr>
          <p:cNvSpPr/>
          <p:nvPr/>
        </p:nvSpPr>
        <p:spPr>
          <a:xfrm>
            <a:off x="8379426" y="3719596"/>
            <a:ext cx="3586242" cy="3046988"/>
          </a:xfrm>
          <a:prstGeom prst="rect">
            <a:avLst/>
          </a:prstGeom>
          <a:ln>
            <a:noFill/>
          </a:ln>
        </p:spPr>
        <p:txBody>
          <a:bodyPr wrap="square">
            <a:spAutoFit/>
          </a:bodyPr>
          <a:lstStyle/>
          <a:p>
            <a:pPr algn="ctr">
              <a:spcAft>
                <a:spcPts val="0"/>
              </a:spcAft>
            </a:pPr>
            <a:r>
              <a:rPr lang="en-US" sz="3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Is there anything that you feel could not be forgiven in a marriage? </a:t>
            </a:r>
          </a:p>
          <a:p>
            <a:pPr algn="ctr">
              <a:spcAft>
                <a:spcPts val="0"/>
              </a:spcAft>
            </a:pPr>
            <a:r>
              <a:rPr lang="en-US" sz="3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Give reasons with examples.</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65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139205" y="340686"/>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Plenary​</a:t>
            </a:r>
          </a:p>
        </p:txBody>
      </p:sp>
      <p:sp>
        <p:nvSpPr>
          <p:cNvPr id="14" name="Subtitle 2">
            <a:extLst>
              <a:ext uri="{FF2B5EF4-FFF2-40B4-BE49-F238E27FC236}">
                <a16:creationId xmlns:a16="http://schemas.microsoft.com/office/drawing/2014/main" id="{231134A0-895D-4222-BBD3-08E21A432373}"/>
              </a:ext>
            </a:extLst>
          </p:cNvPr>
          <p:cNvSpPr>
            <a:spLocks noGrp="1"/>
          </p:cNvSpPr>
          <p:nvPr/>
        </p:nvSpPr>
        <p:spPr>
          <a:xfrm>
            <a:off x="4496047" y="567559"/>
            <a:ext cx="6776297" cy="3060190"/>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lvl="0" indent="-514350">
              <a:buAutoNum type="arabicPeriod"/>
            </a:pPr>
            <a:r>
              <a:rPr lang="en-US" sz="3200" dirty="0">
                <a:solidFill>
                  <a:schemeClr val="accent1">
                    <a:lumMod val="50000"/>
                  </a:schemeClr>
                </a:solidFill>
              </a:rPr>
              <a:t>Go back to your starter diamond 9 – now that you have examined the Catholic aims of marriage, would you choose to change any of your previous choices, would you not? </a:t>
            </a:r>
          </a:p>
          <a:p>
            <a:pPr lvl="0"/>
            <a:r>
              <a:rPr lang="en-US" sz="3200" dirty="0">
                <a:solidFill>
                  <a:schemeClr val="accent1">
                    <a:lumMod val="50000"/>
                  </a:schemeClr>
                </a:solidFill>
              </a:rPr>
              <a:t>      Explain your answer with reasoning.</a:t>
            </a:r>
            <a:endParaRPr kumimoji="0" lang="en-US" sz="3200" b="0" i="0" u="none" strike="noStrike" kern="1200" cap="none" spc="0" normalizeH="0" baseline="0" noProof="0" dirty="0">
              <a:ln>
                <a:noFill/>
              </a:ln>
              <a:solidFill>
                <a:schemeClr val="accent1">
                  <a:lumMod val="50000"/>
                </a:schemeClr>
              </a:solidFill>
              <a:effectLst/>
              <a:uLnTx/>
              <a:uFillTx/>
              <a:latin typeface="Calibri" panose="020F0502020204030204"/>
              <a:cs typeface="Calibri"/>
            </a:endParaRPr>
          </a:p>
        </p:txBody>
      </p:sp>
      <p:sp>
        <p:nvSpPr>
          <p:cNvPr id="12" name="Subtitle 2">
            <a:extLst>
              <a:ext uri="{FF2B5EF4-FFF2-40B4-BE49-F238E27FC236}">
                <a16:creationId xmlns:a16="http://schemas.microsoft.com/office/drawing/2014/main" id="{E86C5206-201C-4B27-9DB4-5849A6BD0B7F}"/>
              </a:ext>
            </a:extLst>
          </p:cNvPr>
          <p:cNvSpPr>
            <a:spLocks noGrp="1"/>
          </p:cNvSpPr>
          <p:nvPr/>
        </p:nvSpPr>
        <p:spPr>
          <a:xfrm>
            <a:off x="875336" y="4016962"/>
            <a:ext cx="10752784" cy="1489307"/>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solidFill>
                  <a:schemeClr val="accent1">
                    <a:lumMod val="50000"/>
                  </a:schemeClr>
                </a:solidFill>
              </a:rPr>
              <a:t>2. Out of the different ideas – what do you think is the most important for ensuring a marriage is life-long?</a:t>
            </a:r>
          </a:p>
        </p:txBody>
      </p:sp>
    </p:spTree>
    <p:extLst>
      <p:ext uri="{BB962C8B-B14F-4D97-AF65-F5344CB8AC3E}">
        <p14:creationId xmlns:p14="http://schemas.microsoft.com/office/powerpoint/2010/main" val="178233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FD4A2AD-E2FD-4CAD-8DEF-75993D7E4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430E65E5-31AD-4B0E-8D4C-6526CAAE2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id="{1B65B678-A993-4BFF-AE12-E1A2FC66BB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221" y="0"/>
            <a:ext cx="5646974" cy="6483075"/>
            <a:chOff x="-19221" y="0"/>
            <a:chExt cx="5646974" cy="6483075"/>
          </a:xfrm>
        </p:grpSpPr>
        <p:sp>
          <p:nvSpPr>
            <p:cNvPr id="27" name="Freeform: Shape 26">
              <a:extLst>
                <a:ext uri="{FF2B5EF4-FFF2-40B4-BE49-F238E27FC236}">
                  <a16:creationId xmlns:a16="http://schemas.microsoft.com/office/drawing/2014/main" id="{265A95B7-D327-4B86-92B5-EC4B891D59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F1E75360-B005-450D-92A5-52D302149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B0436CEA-83DB-4E89-8B52-8D9168AD5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200AFA37-9373-4E36-8BDE-B16B248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DA67DA4-3123-1B49-98D0-69C6012F3955}"/>
              </a:ext>
            </a:extLst>
          </p:cNvPr>
          <p:cNvSpPr>
            <a:spLocks noGrp="1"/>
          </p:cNvSpPr>
          <p:nvPr>
            <p:ph type="ctrTitle"/>
          </p:nvPr>
        </p:nvSpPr>
        <p:spPr>
          <a:xfrm>
            <a:off x="858210" y="2411843"/>
            <a:ext cx="3375681" cy="1659275"/>
          </a:xfrm>
        </p:spPr>
        <p:txBody>
          <a:bodyPr anchor="t">
            <a:noAutofit/>
          </a:bodyPr>
          <a:lstStyle/>
          <a:p>
            <a:r>
              <a:rPr lang="en-US" sz="6600" b="1" dirty="0">
                <a:solidFill>
                  <a:schemeClr val="accent1">
                    <a:lumMod val="50000"/>
                  </a:schemeClr>
                </a:solidFill>
                <a:latin typeface="Calibri"/>
                <a:cs typeface="Calibri"/>
              </a:rPr>
              <a:t>Forever-</a:t>
            </a:r>
            <a:br>
              <a:rPr lang="en-US" sz="6600" b="1" dirty="0">
                <a:solidFill>
                  <a:schemeClr val="accent1">
                    <a:lumMod val="50000"/>
                  </a:schemeClr>
                </a:solidFill>
                <a:latin typeface="Calibri"/>
                <a:cs typeface="Calibri"/>
              </a:rPr>
            </a:br>
            <a:r>
              <a:rPr lang="en-US" sz="6600" b="1" dirty="0">
                <a:solidFill>
                  <a:schemeClr val="accent1">
                    <a:lumMod val="50000"/>
                  </a:schemeClr>
                </a:solidFill>
                <a:latin typeface="Calibri"/>
                <a:cs typeface="Calibri"/>
              </a:rPr>
              <a:t>ever?</a:t>
            </a:r>
          </a:p>
        </p:txBody>
      </p:sp>
      <p:sp>
        <p:nvSpPr>
          <p:cNvPr id="3" name="Subtitle 2">
            <a:extLst>
              <a:ext uri="{FF2B5EF4-FFF2-40B4-BE49-F238E27FC236}">
                <a16:creationId xmlns:a16="http://schemas.microsoft.com/office/drawing/2014/main" id="{6A97CDC7-F2D8-E944-A459-2D6EB3CFDC00}"/>
              </a:ext>
            </a:extLst>
          </p:cNvPr>
          <p:cNvSpPr>
            <a:spLocks noGrp="1"/>
          </p:cNvSpPr>
          <p:nvPr>
            <p:ph type="subTitle" idx="1"/>
          </p:nvPr>
        </p:nvSpPr>
        <p:spPr>
          <a:xfrm>
            <a:off x="5956937" y="1453540"/>
            <a:ext cx="5646974" cy="3950919"/>
          </a:xfrm>
        </p:spPr>
        <p:txBody>
          <a:bodyPr vert="horz" lIns="91440" tIns="45720" rIns="91440" bIns="45720" rtlCol="0" anchor="b">
            <a:noAutofit/>
          </a:bodyPr>
          <a:lstStyle/>
          <a:p>
            <a:pPr algn="l"/>
            <a:r>
              <a:rPr lang="en-US" sz="2800" b="1" dirty="0">
                <a:solidFill>
                  <a:schemeClr val="accent1">
                    <a:lumMod val="50000"/>
                  </a:schemeClr>
                </a:solidFill>
              </a:rPr>
              <a:t>Learning Objectives:</a:t>
            </a:r>
          </a:p>
          <a:p>
            <a:pPr marL="457200" indent="-457200" algn="l">
              <a:buFont typeface="Arial" panose="020B0604020202020204" pitchFamily="34" charset="0"/>
              <a:buChar char="•"/>
            </a:pPr>
            <a:r>
              <a:rPr lang="en-US" sz="2800" dirty="0">
                <a:solidFill>
                  <a:schemeClr val="accent1">
                    <a:lumMod val="50000"/>
                  </a:schemeClr>
                </a:solidFill>
              </a:rPr>
              <a:t>Know what the aims of marriage are for Catholics.</a:t>
            </a:r>
          </a:p>
          <a:p>
            <a:pPr marL="457200" indent="-457200" algn="l">
              <a:buFont typeface="Arial" panose="020B0604020202020204" pitchFamily="34" charset="0"/>
              <a:buChar char="•"/>
            </a:pPr>
            <a:r>
              <a:rPr lang="en-US" sz="2800" dirty="0">
                <a:solidFill>
                  <a:schemeClr val="accent1">
                    <a:lumMod val="50000"/>
                  </a:schemeClr>
                </a:solidFill>
              </a:rPr>
              <a:t>Understand the way in which the Church supports those preparing to get married.</a:t>
            </a:r>
          </a:p>
          <a:p>
            <a:pPr marL="457200" indent="-457200" algn="l">
              <a:buFont typeface="Arial" panose="020B0604020202020204" pitchFamily="34" charset="0"/>
              <a:buChar char="•"/>
            </a:pPr>
            <a:r>
              <a:rPr lang="en-US" sz="2800" dirty="0" err="1">
                <a:solidFill>
                  <a:schemeClr val="accent1">
                    <a:lumMod val="50000"/>
                  </a:schemeClr>
                </a:solidFill>
              </a:rPr>
              <a:t>Analyse</a:t>
            </a:r>
            <a:r>
              <a:rPr lang="en-US" sz="2800" dirty="0">
                <a:solidFill>
                  <a:schemeClr val="accent1">
                    <a:lumMod val="50000"/>
                  </a:schemeClr>
                </a:solidFill>
              </a:rPr>
              <a:t> the different challenges in today’s world to marriage being life-long. </a:t>
            </a:r>
          </a:p>
        </p:txBody>
      </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Tree>
    <p:extLst>
      <p:ext uri="{BB962C8B-B14F-4D97-AF65-F5344CB8AC3E}">
        <p14:creationId xmlns:p14="http://schemas.microsoft.com/office/powerpoint/2010/main" val="196322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8" name="TextBox 7">
            <a:extLst>
              <a:ext uri="{FF2B5EF4-FFF2-40B4-BE49-F238E27FC236}">
                <a16:creationId xmlns:a16="http://schemas.microsoft.com/office/drawing/2014/main" id="{8905316F-4CAD-414E-A79D-2F58B026ECB6}"/>
              </a:ext>
            </a:extLst>
          </p:cNvPr>
          <p:cNvSpPr txBox="1"/>
          <p:nvPr/>
        </p:nvSpPr>
        <p:spPr>
          <a:xfrm>
            <a:off x="3988324" y="453732"/>
            <a:ext cx="8014138" cy="1569660"/>
          </a:xfrm>
          <a:prstGeom prst="rect">
            <a:avLst/>
          </a:prstGeom>
          <a:noFill/>
        </p:spPr>
        <p:txBody>
          <a:bodyPr wrap="square" lIns="91440" tIns="45720" rIns="91440" bIns="45720" rtlCol="0" anchor="t">
            <a:spAutoFit/>
          </a:bodyPr>
          <a:lstStyle/>
          <a:p>
            <a:pPr lvl="0">
              <a:spcAft>
                <a:spcPts val="1000"/>
              </a:spcAft>
            </a:pPr>
            <a:r>
              <a:rPr lang="en-GB" sz="3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1. Using these different traits, people look for in a partner, rank on the diamond 9 where you would put each trait - </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1008346"/>
            <a:ext cx="29310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mn-cs"/>
              </a:rPr>
              <a:t>Think-Pair-Share</a:t>
            </a:r>
            <a:r>
              <a:rPr kumimoji="0" lang="en-US" sz="2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a:t>
            </a: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Starter</a:t>
            </a:r>
            <a:r>
              <a:rPr kumimoji="0" lang="en-US" sz="60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a:t>
            </a:r>
          </a:p>
        </p:txBody>
      </p:sp>
      <p:sp>
        <p:nvSpPr>
          <p:cNvPr id="21" name="TextBox 20">
            <a:extLst>
              <a:ext uri="{FF2B5EF4-FFF2-40B4-BE49-F238E27FC236}">
                <a16:creationId xmlns:a16="http://schemas.microsoft.com/office/drawing/2014/main" id="{6315084E-7275-4F91-A0D6-10376B255610}"/>
              </a:ext>
            </a:extLst>
          </p:cNvPr>
          <p:cNvSpPr txBox="1"/>
          <p:nvPr/>
        </p:nvSpPr>
        <p:spPr>
          <a:xfrm>
            <a:off x="4341601" y="4658244"/>
            <a:ext cx="7307583" cy="1569660"/>
          </a:xfrm>
          <a:prstGeom prst="rect">
            <a:avLst/>
          </a:prstGeom>
          <a:noFill/>
        </p:spPr>
        <p:txBody>
          <a:bodyPr wrap="square" lIns="91440" tIns="45720" rIns="91440" bIns="45720" rtlCol="0" anchor="t">
            <a:spAutoFit/>
          </a:bodyPr>
          <a:lstStyle/>
          <a:p>
            <a:pPr lvl="0">
              <a:spcAft>
                <a:spcPts val="1000"/>
              </a:spcAft>
            </a:pPr>
            <a:r>
              <a:rPr lang="en-GB" sz="3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2. Discuss with your partner/group what they consider the most important traits in a partner. </a:t>
            </a:r>
          </a:p>
        </p:txBody>
      </p:sp>
      <p:pic>
        <p:nvPicPr>
          <p:cNvPr id="23" name="Picture 22">
            <a:extLst>
              <a:ext uri="{FF2B5EF4-FFF2-40B4-BE49-F238E27FC236}">
                <a16:creationId xmlns:a16="http://schemas.microsoft.com/office/drawing/2014/main" id="{E936877D-22F9-494E-A600-2C0889DC3F7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3107391"/>
            <a:ext cx="3553113" cy="3182161"/>
          </a:xfrm>
          <a:prstGeom prst="rect">
            <a:avLst/>
          </a:prstGeom>
          <a:noFill/>
          <a:ln>
            <a:noFill/>
          </a:ln>
          <a:effectLst/>
        </p:spPr>
      </p:pic>
      <p:sp>
        <p:nvSpPr>
          <p:cNvPr id="25" name="Text Box 4">
            <a:extLst>
              <a:ext uri="{FF2B5EF4-FFF2-40B4-BE49-F238E27FC236}">
                <a16:creationId xmlns:a16="http://schemas.microsoft.com/office/drawing/2014/main" id="{D14C8C00-D3D9-4570-B31D-A69D831C21D7}"/>
              </a:ext>
            </a:extLst>
          </p:cNvPr>
          <p:cNvSpPr txBox="1"/>
          <p:nvPr/>
        </p:nvSpPr>
        <p:spPr>
          <a:xfrm>
            <a:off x="1396191" y="2728974"/>
            <a:ext cx="1705610" cy="4089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600" dirty="0">
                <a:effectLst/>
                <a:ea typeface="Calibri" panose="020F0502020204030204" pitchFamily="34" charset="0"/>
                <a:cs typeface="Times New Roman" panose="02020603050405020304" pitchFamily="18" charset="0"/>
              </a:rPr>
              <a:t>Most important</a:t>
            </a:r>
            <a:endParaRPr lang="en-GB" sz="1100" dirty="0">
              <a:effectLst/>
              <a:ea typeface="Calibri" panose="020F0502020204030204" pitchFamily="34" charset="0"/>
              <a:cs typeface="Times New Roman" panose="02020603050405020304" pitchFamily="18" charset="0"/>
            </a:endParaRPr>
          </a:p>
        </p:txBody>
      </p:sp>
      <p:sp>
        <p:nvSpPr>
          <p:cNvPr id="27" name="Text Box 6">
            <a:extLst>
              <a:ext uri="{FF2B5EF4-FFF2-40B4-BE49-F238E27FC236}">
                <a16:creationId xmlns:a16="http://schemas.microsoft.com/office/drawing/2014/main" id="{75007226-6C11-4E05-B78D-37BDC92A92A0}"/>
              </a:ext>
            </a:extLst>
          </p:cNvPr>
          <p:cNvSpPr txBox="1"/>
          <p:nvPr/>
        </p:nvSpPr>
        <p:spPr>
          <a:xfrm>
            <a:off x="1586630" y="6332848"/>
            <a:ext cx="1705610" cy="40894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600" dirty="0">
                <a:effectLst/>
                <a:ea typeface="Calibri" panose="020F0502020204030204" pitchFamily="34" charset="0"/>
                <a:cs typeface="Times New Roman" panose="02020603050405020304" pitchFamily="18" charset="0"/>
              </a:rPr>
              <a:t>Least important</a:t>
            </a:r>
            <a:endParaRPr lang="en-GB" sz="1100" dirty="0">
              <a:effectLst/>
              <a:ea typeface="Calibri" panose="020F0502020204030204" pitchFamily="34" charset="0"/>
              <a:cs typeface="Times New Roman" panose="02020603050405020304" pitchFamily="18" charset="0"/>
            </a:endParaRPr>
          </a:p>
        </p:txBody>
      </p:sp>
      <p:sp>
        <p:nvSpPr>
          <p:cNvPr id="34" name="Text Box 2">
            <a:extLst>
              <a:ext uri="{FF2B5EF4-FFF2-40B4-BE49-F238E27FC236}">
                <a16:creationId xmlns:a16="http://schemas.microsoft.com/office/drawing/2014/main" id="{BD1CD64B-5E3C-4032-8E57-B82E6FE7ED7A}"/>
              </a:ext>
            </a:extLst>
          </p:cNvPr>
          <p:cNvSpPr txBox="1">
            <a:spLocks noChangeArrowheads="1"/>
          </p:cNvSpPr>
          <p:nvPr/>
        </p:nvSpPr>
        <p:spPr bwMode="auto">
          <a:xfrm>
            <a:off x="4127313" y="2127831"/>
            <a:ext cx="7543487" cy="2241135"/>
          </a:xfrm>
          <a:prstGeom prst="rect">
            <a:avLst/>
          </a:prstGeom>
          <a:solidFill>
            <a:schemeClr val="accent1">
              <a:lumMod val="60000"/>
              <a:lumOff val="40000"/>
            </a:schemeClr>
          </a:solidFill>
          <a:ln w="9525">
            <a:solidFill>
              <a:schemeClr val="bg1"/>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s</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imilar morals/values 	</a:t>
            </a: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oney earnt</a:t>
            </a: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health	</a:t>
            </a:r>
          </a:p>
          <a:p>
            <a:pPr>
              <a:lnSpc>
                <a:spcPct val="115000"/>
              </a:lnSpc>
              <a:spcAft>
                <a:spcPts val="10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g</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ets on with your family	social status		      </a:t>
            </a:r>
          </a:p>
          <a:p>
            <a:pPr>
              <a:lnSpc>
                <a:spcPct val="115000"/>
              </a:lnSpc>
              <a:spcAft>
                <a:spcPts val="10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a:t>
            </a: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ense of humour		sense of style		</a:t>
            </a:r>
          </a:p>
          <a:p>
            <a:pPr>
              <a:lnSpc>
                <a:spcPct val="115000"/>
              </a:lnSpc>
              <a:spcAft>
                <a:spcPts val="1000"/>
              </a:spcAft>
            </a:pPr>
            <a:r>
              <a:rPr lang="en-GB"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do what you want		looks</a:t>
            </a:r>
          </a:p>
        </p:txBody>
      </p:sp>
    </p:spTree>
    <p:extLst>
      <p:ext uri="{BB962C8B-B14F-4D97-AF65-F5344CB8AC3E}">
        <p14:creationId xmlns:p14="http://schemas.microsoft.com/office/powerpoint/2010/main" val="99631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61" name="Freeform: Shape 60">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Freeform: Shape 61">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Freeform: Shape 62">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9" name="Group 68">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70" name="Freeform: Shape 69">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Freeform: Shape 70">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11066054" y="6356567"/>
            <a:ext cx="999995" cy="417316"/>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grpSp>
        <p:nvGrpSpPr>
          <p:cNvPr id="75" name="Group 74">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76" name="Freeform: Shape 75">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Freeform: Shape 77">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Shape 78">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Title 3">
            <a:extLst>
              <a:ext uri="{FF2B5EF4-FFF2-40B4-BE49-F238E27FC236}">
                <a16:creationId xmlns:a16="http://schemas.microsoft.com/office/drawing/2014/main" id="{C04028DE-19EA-4C2E-BADE-2440F10D6EBF}"/>
              </a:ext>
            </a:extLst>
          </p:cNvPr>
          <p:cNvSpPr>
            <a:spLocks noGrp="1"/>
          </p:cNvSpPr>
          <p:nvPr>
            <p:ph type="ctrTitle"/>
          </p:nvPr>
        </p:nvSpPr>
        <p:spPr>
          <a:xfrm>
            <a:off x="3194418" y="1080772"/>
            <a:ext cx="5693876" cy="4661357"/>
          </a:xfrm>
        </p:spPr>
        <p:txBody>
          <a:bodyPr>
            <a:normAutofit fontScale="90000"/>
          </a:bodyPr>
          <a:lstStyle/>
          <a:p>
            <a:pPr>
              <a:lnSpc>
                <a:spcPct val="115000"/>
              </a:lnSpc>
              <a:spcAft>
                <a:spcPts val="1000"/>
              </a:spcAft>
            </a:pPr>
            <a: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Give reasons why </a:t>
            </a:r>
            <a:b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br>
            <a: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you chose your </a:t>
            </a:r>
            <a:b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br>
            <a: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most important </a:t>
            </a:r>
            <a:b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br>
            <a:r>
              <a:rPr lang="en-GB" sz="5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and least important trait</a:t>
            </a:r>
            <a:endParaRPr lang="en-GB" dirty="0">
              <a:solidFill>
                <a:schemeClr val="accent1">
                  <a:lumMod val="50000"/>
                </a:schemeClr>
              </a:solidFill>
            </a:endParaRPr>
          </a:p>
        </p:txBody>
      </p:sp>
    </p:spTree>
    <p:extLst>
      <p:ext uri="{BB962C8B-B14F-4D97-AF65-F5344CB8AC3E}">
        <p14:creationId xmlns:p14="http://schemas.microsoft.com/office/powerpoint/2010/main" val="286637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2" name="TextBox 1">
            <a:extLst>
              <a:ext uri="{FF2B5EF4-FFF2-40B4-BE49-F238E27FC236}">
                <a16:creationId xmlns:a16="http://schemas.microsoft.com/office/drawing/2014/main" id="{342D2452-CE50-478A-A441-A4379741787C}"/>
              </a:ext>
            </a:extLst>
          </p:cNvPr>
          <p:cNvSpPr txBox="1"/>
          <p:nvPr/>
        </p:nvSpPr>
        <p:spPr>
          <a:xfrm>
            <a:off x="7964493" y="4097191"/>
            <a:ext cx="4227201"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a:r>
              <a:rPr lang="en-GB"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Think of different </a:t>
            </a:r>
          </a:p>
          <a:p>
            <a:pPr lvl="0" algn="ctr"/>
            <a:r>
              <a:rPr lang="en-GB"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key traits – which of the original traits would you change? Why would they be more important to you?</a:t>
            </a:r>
            <a:endParaRPr kumimoji="0" lang="en-US" sz="2700" b="0" i="0" u="none" strike="noStrike" kern="1200" cap="none" spc="0" normalizeH="0" baseline="0" noProof="0" dirty="0">
              <a:ln>
                <a:noFill/>
              </a:ln>
              <a:solidFill>
                <a:schemeClr val="accent1">
                  <a:lumMod val="50000"/>
                </a:schemeClr>
              </a:solidFill>
              <a:effectLst/>
              <a:uLnTx/>
              <a:uFillTx/>
              <a:latin typeface="Calibri" panose="020F0502020204030204"/>
              <a:cs typeface="Calibri"/>
            </a:endParaRPr>
          </a:p>
        </p:txBody>
      </p:sp>
    </p:spTree>
    <p:extLst>
      <p:ext uri="{BB962C8B-B14F-4D97-AF65-F5344CB8AC3E}">
        <p14:creationId xmlns:p14="http://schemas.microsoft.com/office/powerpoint/2010/main" val="375996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2" name="Rectangle 1">
            <a:extLst>
              <a:ext uri="{FF2B5EF4-FFF2-40B4-BE49-F238E27FC236}">
                <a16:creationId xmlns:a16="http://schemas.microsoft.com/office/drawing/2014/main" id="{DC370AF1-FEE8-4E02-9618-22AC9B175271}"/>
              </a:ext>
            </a:extLst>
          </p:cNvPr>
          <p:cNvSpPr/>
          <p:nvPr/>
        </p:nvSpPr>
        <p:spPr>
          <a:xfrm>
            <a:off x="5559786" y="449723"/>
            <a:ext cx="6185520" cy="5436040"/>
          </a:xfrm>
          <a:prstGeom prst="rect">
            <a:avLst/>
          </a:prstGeom>
          <a:ln>
            <a:solidFill>
              <a:schemeClr val="tx1"/>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30000" noProof="0" dirty="0">
              <a:ln>
                <a:noFill/>
              </a:ln>
              <a:solidFill>
                <a:srgbClr val="000000"/>
              </a:solidFill>
              <a:effectLst/>
              <a:uLnTx/>
              <a:uFillTx/>
              <a:latin typeface="Calibri"/>
              <a:ea typeface="+mn-ea"/>
              <a:cs typeface="Calibri"/>
            </a:endParaRPr>
          </a:p>
          <a:p>
            <a:pPr>
              <a:lnSpc>
                <a:spcPct val="115000"/>
              </a:lnSpc>
              <a:spcAft>
                <a:spcPts val="1000"/>
              </a:spcAft>
            </a:pPr>
            <a:r>
              <a:rPr lang="en-GB" sz="2400" dirty="0">
                <a:solidFill>
                  <a:srgbClr val="181818"/>
                </a:solidFill>
                <a:latin typeface="Calibri" panose="020F0502020204030204" pitchFamily="34" charset="0"/>
                <a:ea typeface="Calibri" panose="020F0502020204030204" pitchFamily="34" charset="0"/>
                <a:cs typeface="Calibri" panose="020F0502020204030204" pitchFamily="34" charset="0"/>
              </a:rPr>
              <a:t>“Love is not breathlessness, it is not excitement, it is not the promulgation of promises of eternal passion. That is just being "in love" which any of us can convince ourselves we are. Love itself is what is left over when being in love has burned away, and this is both an art and a fortunate accident. Your mother and I had it, we had roots that grew towards each other underground, and when all the pretty blossom had fallen from our branches we found that we were one tree and not two.”</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400" b="1" dirty="0">
                <a:latin typeface="Calibri" panose="020F0502020204030204" pitchFamily="34" charset="0"/>
                <a:ea typeface="Calibri" panose="020F0502020204030204" pitchFamily="34" charset="0"/>
                <a:cs typeface="Calibri" panose="020F0502020204030204" pitchFamily="34" charset="0"/>
              </a:rPr>
              <a:t>Corelli’s Mandolin, by Louis de </a:t>
            </a:r>
            <a:r>
              <a:rPr lang="en-GB" sz="2400" b="1" dirty="0" err="1">
                <a:latin typeface="Calibri" panose="020F0502020204030204" pitchFamily="34" charset="0"/>
                <a:ea typeface="Calibri" panose="020F0502020204030204" pitchFamily="34" charset="0"/>
                <a:cs typeface="Calibri" panose="020F0502020204030204" pitchFamily="34" charset="0"/>
              </a:rPr>
              <a:t>Bernières</a:t>
            </a:r>
            <a:r>
              <a:rPr lang="en-GB" sz="2400" b="1" dirty="0">
                <a:latin typeface="Calibri" panose="020F0502020204030204" pitchFamily="34" charset="0"/>
                <a:ea typeface="Calibri" panose="020F0502020204030204" pitchFamily="34" charset="0"/>
                <a:cs typeface="Calibri" panose="020F0502020204030204" pitchFamily="34" charset="0"/>
              </a:rPr>
              <a:t>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1">
            <a:extLst>
              <a:ext uri="{FF2B5EF4-FFF2-40B4-BE49-F238E27FC236}">
                <a16:creationId xmlns:a16="http://schemas.microsoft.com/office/drawing/2014/main" id="{25C72E62-1585-4602-89FF-3F4A50E6FF0F}"/>
              </a:ext>
            </a:extLst>
          </p:cNvPr>
          <p:cNvSpPr txBox="1"/>
          <p:nvPr/>
        </p:nvSpPr>
        <p:spPr>
          <a:xfrm>
            <a:off x="240867" y="2957966"/>
            <a:ext cx="5078052" cy="255454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From the description of what love is, add examples onto the table of what might be ‘being in love’ and ‘true love’.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rPr>
              <a:t> </a:t>
            </a:r>
            <a:endParaRPr kumimoji="0" lang="en-US" sz="1800" b="0" i="0" u="none" strike="noStrike" kern="1200" cap="none" spc="0" normalizeH="0" baseline="0" noProof="0" dirty="0">
              <a:ln>
                <a:noFill/>
              </a:ln>
              <a:solidFill>
                <a:schemeClr val="accent1">
                  <a:lumMod val="50000"/>
                </a:schemeClr>
              </a:solidFill>
              <a:effectLst/>
              <a:uLnTx/>
              <a:uFillTx/>
              <a:latin typeface="Calibri" panose="020F0502020204030204"/>
              <a:ea typeface="+mn-ea"/>
              <a:cs typeface="+mn-cs"/>
            </a:endParaRPr>
          </a:p>
        </p:txBody>
      </p:sp>
      <p:graphicFrame>
        <p:nvGraphicFramePr>
          <p:cNvPr id="17" name="Table 16">
            <a:extLst>
              <a:ext uri="{FF2B5EF4-FFF2-40B4-BE49-F238E27FC236}">
                <a16:creationId xmlns:a16="http://schemas.microsoft.com/office/drawing/2014/main" id="{945999FC-B02E-44F9-9518-486FAD867737}"/>
              </a:ext>
            </a:extLst>
          </p:cNvPr>
          <p:cNvGraphicFramePr>
            <a:graphicFrameLocks noGrp="1"/>
          </p:cNvGraphicFramePr>
          <p:nvPr>
            <p:extLst>
              <p:ext uri="{D42A27DB-BD31-4B8C-83A1-F6EECF244321}">
                <p14:modId xmlns:p14="http://schemas.microsoft.com/office/powerpoint/2010/main" val="3902741343"/>
              </p:ext>
            </p:extLst>
          </p:nvPr>
        </p:nvGraphicFramePr>
        <p:xfrm>
          <a:off x="496604" y="5234963"/>
          <a:ext cx="4519218" cy="2474342"/>
        </p:xfrm>
        <a:graphic>
          <a:graphicData uri="http://schemas.openxmlformats.org/drawingml/2006/table">
            <a:tbl>
              <a:tblPr firstRow="1" firstCol="1" bandRow="1">
                <a:tableStyleId>{5940675A-B579-460E-94D1-54222C63F5DA}</a:tableStyleId>
              </a:tblPr>
              <a:tblGrid>
                <a:gridCol w="2259609">
                  <a:extLst>
                    <a:ext uri="{9D8B030D-6E8A-4147-A177-3AD203B41FA5}">
                      <a16:colId xmlns:a16="http://schemas.microsoft.com/office/drawing/2014/main" val="829152802"/>
                    </a:ext>
                  </a:extLst>
                </a:gridCol>
                <a:gridCol w="2259609">
                  <a:extLst>
                    <a:ext uri="{9D8B030D-6E8A-4147-A177-3AD203B41FA5}">
                      <a16:colId xmlns:a16="http://schemas.microsoft.com/office/drawing/2014/main" val="2895725443"/>
                    </a:ext>
                  </a:extLst>
                </a:gridCol>
              </a:tblGrid>
              <a:tr h="164781">
                <a:tc>
                  <a:txBody>
                    <a:bodyPr/>
                    <a:lstStyle/>
                    <a:p>
                      <a:pPr algn="ctr">
                        <a:lnSpc>
                          <a:spcPct val="115000"/>
                        </a:lnSpc>
                        <a:spcAft>
                          <a:spcPts val="0"/>
                        </a:spcAft>
                      </a:pPr>
                      <a:r>
                        <a:rPr lang="en-GB" sz="2400" dirty="0">
                          <a:solidFill>
                            <a:schemeClr val="accent1">
                              <a:lumMod val="50000"/>
                            </a:schemeClr>
                          </a:solidFill>
                          <a:effectLst/>
                        </a:rPr>
                        <a:t>‘Being in love’</a:t>
                      </a:r>
                      <a:endParaRPr lang="en-GB"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400" dirty="0">
                          <a:solidFill>
                            <a:schemeClr val="accent1">
                              <a:lumMod val="50000"/>
                            </a:schemeClr>
                          </a:solidFill>
                          <a:effectLst/>
                        </a:rPr>
                        <a:t>‘True love’</a:t>
                      </a:r>
                      <a:endParaRPr lang="en-GB"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6412945"/>
                  </a:ext>
                </a:extLst>
              </a:tr>
              <a:tr h="865027">
                <a:tc>
                  <a:txBody>
                    <a:bodyPr/>
                    <a:lstStyle/>
                    <a:p>
                      <a:pPr>
                        <a:lnSpc>
                          <a:spcPct val="115000"/>
                        </a:lnSpc>
                        <a:spcAft>
                          <a:spcPts val="0"/>
                        </a:spcAft>
                      </a:pPr>
                      <a:endParaRPr lang="en-GB" sz="2400" dirty="0">
                        <a:effectLst/>
                      </a:endParaRPr>
                    </a:p>
                    <a:p>
                      <a:pPr>
                        <a:lnSpc>
                          <a:spcPct val="115000"/>
                        </a:lnSpc>
                        <a:spcAft>
                          <a:spcPts val="0"/>
                        </a:spcAft>
                      </a:pPr>
                      <a:r>
                        <a:rPr lang="en-GB" sz="2400" dirty="0">
                          <a:effectLst/>
                        </a:rPr>
                        <a:t> </a:t>
                      </a:r>
                    </a:p>
                    <a:p>
                      <a:pPr>
                        <a:lnSpc>
                          <a:spcPct val="115000"/>
                        </a:lnSpc>
                        <a:spcAft>
                          <a:spcPts val="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dirty="0">
                          <a:effectLst/>
                        </a:rPr>
                        <a:t> </a:t>
                      </a:r>
                    </a:p>
                    <a:p>
                      <a:pPr>
                        <a:lnSpc>
                          <a:spcPct val="115000"/>
                        </a:lnSpc>
                        <a:spcAft>
                          <a:spcPts val="0"/>
                        </a:spcAft>
                      </a:pPr>
                      <a:r>
                        <a:rPr lang="en-GB" sz="2400" dirty="0">
                          <a:effectLst/>
                        </a:rPr>
                        <a:t> </a:t>
                      </a:r>
                    </a:p>
                    <a:p>
                      <a:pPr>
                        <a:lnSpc>
                          <a:spcPct val="115000"/>
                        </a:lnSpc>
                        <a:spcAft>
                          <a:spcPts val="0"/>
                        </a:spcAft>
                      </a:pPr>
                      <a:r>
                        <a:rPr lang="en-GB" sz="2400" dirty="0">
                          <a:effectLst/>
                        </a:rPr>
                        <a:t> </a:t>
                      </a:r>
                    </a:p>
                    <a:p>
                      <a:pPr>
                        <a:lnSpc>
                          <a:spcPct val="115000"/>
                        </a:lnSpc>
                        <a:spcAft>
                          <a:spcPts val="0"/>
                        </a:spcAft>
                      </a:pPr>
                      <a:r>
                        <a:rPr lang="en-GB" sz="2400" dirty="0">
                          <a:effectLst/>
                        </a:rPr>
                        <a:t> </a:t>
                      </a:r>
                    </a:p>
                    <a:p>
                      <a:pPr>
                        <a:lnSpc>
                          <a:spcPct val="115000"/>
                        </a:lnSpc>
                        <a:spcAft>
                          <a:spcPts val="0"/>
                        </a:spcAft>
                      </a:pP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2383471"/>
                  </a:ext>
                </a:extLst>
              </a:tr>
            </a:tbl>
          </a:graphicData>
        </a:graphic>
      </p:graphicFrame>
    </p:spTree>
    <p:extLst>
      <p:ext uri="{BB962C8B-B14F-4D97-AF65-F5344CB8AC3E}">
        <p14:creationId xmlns:p14="http://schemas.microsoft.com/office/powerpoint/2010/main" val="133141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57" name="Freeform: Shape 56">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63" name="Freeform: Shape 62">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Freeform: Shape 63">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Freeform: Shape 64">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Freeform: Shape 65">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6">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#Made4Love</a:t>
            </a:r>
          </a:p>
        </p:txBody>
      </p:sp>
      <p:sp>
        <p:nvSpPr>
          <p:cNvPr id="33" name="TextBox 32">
            <a:extLst>
              <a:ext uri="{FF2B5EF4-FFF2-40B4-BE49-F238E27FC236}">
                <a16:creationId xmlns:a16="http://schemas.microsoft.com/office/drawing/2014/main" id="{CAAA34E2-5C1F-4AC7-A45F-60FD8F1A4D1F}"/>
              </a:ext>
            </a:extLst>
          </p:cNvPr>
          <p:cNvSpPr txBox="1"/>
          <p:nvPr/>
        </p:nvSpPr>
        <p:spPr>
          <a:xfrm>
            <a:off x="5152373" y="79333"/>
            <a:ext cx="325467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mn-cs"/>
              </a:rPr>
              <a:t>Stretch</a:t>
            </a:r>
            <a:r>
              <a:rPr kumimoji="0" lang="en-US" sz="5400" b="1" i="0" u="none" strike="noStrike" kern="1200" cap="none" spc="0" normalizeH="0" baseline="0" noProof="0">
                <a:ln>
                  <a:noFill/>
                </a:ln>
                <a:solidFill>
                  <a:srgbClr val="4472C4">
                    <a:lumMod val="50000"/>
                  </a:srgbClr>
                </a:solidFill>
                <a:effectLst/>
                <a:uLnTx/>
                <a:uFillTx/>
                <a:latin typeface="Calibri" panose="020F0502020204030204"/>
                <a:ea typeface="+mn-ea"/>
                <a:cs typeface="Calibri"/>
              </a:rPr>
              <a:t> &amp;​</a:t>
            </a:r>
          </a:p>
        </p:txBody>
      </p:sp>
      <p:sp>
        <p:nvSpPr>
          <p:cNvPr id="32" name="TextBox 31">
            <a:extLst>
              <a:ext uri="{FF2B5EF4-FFF2-40B4-BE49-F238E27FC236}">
                <a16:creationId xmlns:a16="http://schemas.microsoft.com/office/drawing/2014/main" id="{13FD77C6-E608-46E5-B03B-52EF8DA1C08D}"/>
              </a:ext>
            </a:extLst>
          </p:cNvPr>
          <p:cNvSpPr txBox="1"/>
          <p:nvPr/>
        </p:nvSpPr>
        <p:spPr>
          <a:xfrm>
            <a:off x="5225440" y="810018"/>
            <a:ext cx="30459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5400" b="1" i="0" u="none" strike="noStrike" kern="1200" cap="none" spc="0" normalizeH="0" baseline="0" noProof="0">
                <a:ln>
                  <a:noFill/>
                </a:ln>
                <a:solidFill>
                  <a:srgbClr val="70AD47">
                    <a:lumMod val="50000"/>
                  </a:srgbClr>
                </a:solidFill>
                <a:effectLst/>
                <a:uLnTx/>
                <a:uFillTx/>
                <a:latin typeface="Calibri" panose="020F0502020204030204"/>
                <a:ea typeface="+mn-ea"/>
                <a:cs typeface="Calibri"/>
              </a:rPr>
              <a:t>Challenge​</a:t>
            </a:r>
          </a:p>
        </p:txBody>
      </p:sp>
      <p:sp>
        <p:nvSpPr>
          <p:cNvPr id="3" name="Rectangle 2">
            <a:extLst>
              <a:ext uri="{FF2B5EF4-FFF2-40B4-BE49-F238E27FC236}">
                <a16:creationId xmlns:a16="http://schemas.microsoft.com/office/drawing/2014/main" id="{A017D40E-4140-4BF3-9D53-5F68F7B94E01}"/>
              </a:ext>
            </a:extLst>
          </p:cNvPr>
          <p:cNvSpPr/>
          <p:nvPr/>
        </p:nvSpPr>
        <p:spPr>
          <a:xfrm>
            <a:off x="8016240" y="3863749"/>
            <a:ext cx="4137049" cy="2677656"/>
          </a:xfrm>
          <a:prstGeom prst="rect">
            <a:avLst/>
          </a:prstGeom>
        </p:spPr>
        <p:txBody>
          <a:bodyPr wrap="square">
            <a:spAutoFit/>
          </a:bodyPr>
          <a:lstStyle/>
          <a:p>
            <a:pPr algn="ctr"/>
            <a:r>
              <a:rPr lang="en-US" sz="2400" dirty="0">
                <a:solidFill>
                  <a:schemeClr val="accent1">
                    <a:lumMod val="50000"/>
                  </a:schemeClr>
                </a:solidFill>
              </a:rPr>
              <a:t>Out of the ideas you have included, what was the hardest to distinguish between?  Provide a modern day example of a relationship where; ‘being in love’ and true ‘love’ can be confused. </a:t>
            </a:r>
            <a:endParaRPr lang="en-GB" sz="2400" dirty="0">
              <a:solidFill>
                <a:schemeClr val="accent1">
                  <a:lumMod val="50000"/>
                </a:schemeClr>
              </a:solidFill>
            </a:endParaRPr>
          </a:p>
        </p:txBody>
      </p:sp>
    </p:spTree>
    <p:extLst>
      <p:ext uri="{BB962C8B-B14F-4D97-AF65-F5344CB8AC3E}">
        <p14:creationId xmlns:p14="http://schemas.microsoft.com/office/powerpoint/2010/main" val="107660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17" name="TextBox 16">
            <a:extLst>
              <a:ext uri="{FF2B5EF4-FFF2-40B4-BE49-F238E27FC236}">
                <a16:creationId xmlns:a16="http://schemas.microsoft.com/office/drawing/2014/main" id="{E9CAD461-9A22-4DA1-B833-60471E297D3A}"/>
              </a:ext>
            </a:extLst>
          </p:cNvPr>
          <p:cNvSpPr txBox="1"/>
          <p:nvPr/>
        </p:nvSpPr>
        <p:spPr>
          <a:xfrm>
            <a:off x="1180751" y="2876135"/>
            <a:ext cx="1878326" cy="707886"/>
          </a:xfrm>
          <a:prstGeom prst="rect">
            <a:avLst/>
          </a:prstGeom>
          <a:noFill/>
        </p:spPr>
        <p:txBody>
          <a:bodyPr wrap="square" rtlCol="0">
            <a:spAutoFit/>
          </a:bodyPr>
          <a:lstStyle/>
          <a:p>
            <a:r>
              <a:rPr lang="en-US" sz="4000" dirty="0">
                <a:solidFill>
                  <a:schemeClr val="accent1">
                    <a:lumMod val="50000"/>
                  </a:schemeClr>
                </a:solidFill>
              </a:rPr>
              <a:t>Unitive </a:t>
            </a:r>
          </a:p>
        </p:txBody>
      </p:sp>
      <p:sp>
        <p:nvSpPr>
          <p:cNvPr id="19" name="TextBox 18">
            <a:extLst>
              <a:ext uri="{FF2B5EF4-FFF2-40B4-BE49-F238E27FC236}">
                <a16:creationId xmlns:a16="http://schemas.microsoft.com/office/drawing/2014/main" id="{A2A79769-C25F-4F93-9C9A-B8AB89FA0E87}"/>
              </a:ext>
            </a:extLst>
          </p:cNvPr>
          <p:cNvSpPr txBox="1"/>
          <p:nvPr/>
        </p:nvSpPr>
        <p:spPr>
          <a:xfrm>
            <a:off x="430563" y="3521278"/>
            <a:ext cx="3527317" cy="3108543"/>
          </a:xfrm>
          <a:prstGeom prst="rect">
            <a:avLst/>
          </a:prstGeom>
          <a:noFill/>
        </p:spPr>
        <p:txBody>
          <a:bodyPr wrap="square" rtlCol="0">
            <a:spAutoFit/>
          </a:bodyPr>
          <a:lstStyle/>
          <a:p>
            <a:pPr algn="ctr"/>
            <a:r>
              <a:rPr lang="en-US" sz="2800" dirty="0">
                <a:solidFill>
                  <a:schemeClr val="accent1">
                    <a:lumMod val="50000"/>
                  </a:schemeClr>
                </a:solidFill>
              </a:rPr>
              <a:t>In Genesis Adam and Eve ‘become one’ together. This is what Catholic marriage is today.  Two humans coming together to become one.</a:t>
            </a:r>
          </a:p>
        </p:txBody>
      </p:sp>
      <p:sp>
        <p:nvSpPr>
          <p:cNvPr id="20" name="TextBox 19">
            <a:extLst>
              <a:ext uri="{FF2B5EF4-FFF2-40B4-BE49-F238E27FC236}">
                <a16:creationId xmlns:a16="http://schemas.microsoft.com/office/drawing/2014/main" id="{6D630C57-AC17-44AE-B3BB-D689CCB306B5}"/>
              </a:ext>
            </a:extLst>
          </p:cNvPr>
          <p:cNvSpPr txBox="1"/>
          <p:nvPr/>
        </p:nvSpPr>
        <p:spPr>
          <a:xfrm>
            <a:off x="4990772" y="527197"/>
            <a:ext cx="1827974" cy="707886"/>
          </a:xfrm>
          <a:prstGeom prst="rect">
            <a:avLst/>
          </a:prstGeom>
          <a:noFill/>
        </p:spPr>
        <p:txBody>
          <a:bodyPr wrap="square" rtlCol="0">
            <a:spAutoFit/>
          </a:bodyPr>
          <a:lstStyle/>
          <a:p>
            <a:r>
              <a:rPr lang="en-US" sz="4000" dirty="0">
                <a:solidFill>
                  <a:schemeClr val="accent1">
                    <a:lumMod val="50000"/>
                  </a:schemeClr>
                </a:solidFill>
              </a:rPr>
              <a:t>Fruitful</a:t>
            </a:r>
            <a:r>
              <a:rPr lang="en-US" sz="4000" dirty="0"/>
              <a:t> </a:t>
            </a:r>
          </a:p>
        </p:txBody>
      </p:sp>
      <p:sp>
        <p:nvSpPr>
          <p:cNvPr id="21" name="TextBox 20">
            <a:extLst>
              <a:ext uri="{FF2B5EF4-FFF2-40B4-BE49-F238E27FC236}">
                <a16:creationId xmlns:a16="http://schemas.microsoft.com/office/drawing/2014/main" id="{564399EF-B5FB-400F-BE6D-1C0B88F3EBE2}"/>
              </a:ext>
            </a:extLst>
          </p:cNvPr>
          <p:cNvSpPr txBox="1"/>
          <p:nvPr/>
        </p:nvSpPr>
        <p:spPr>
          <a:xfrm>
            <a:off x="4576982" y="1193016"/>
            <a:ext cx="2655554" cy="3970318"/>
          </a:xfrm>
          <a:prstGeom prst="rect">
            <a:avLst/>
          </a:prstGeom>
          <a:noFill/>
        </p:spPr>
        <p:txBody>
          <a:bodyPr wrap="square" rtlCol="0">
            <a:spAutoFit/>
          </a:bodyPr>
          <a:lstStyle/>
          <a:p>
            <a:pPr algn="ctr"/>
            <a:r>
              <a:rPr lang="en-US" sz="2800" dirty="0">
                <a:solidFill>
                  <a:schemeClr val="accent1">
                    <a:lumMod val="50000"/>
                  </a:schemeClr>
                </a:solidFill>
              </a:rPr>
              <a:t>In Genesis Adam and Eve are instructed by God to go and be ‘fruitful and multiply’.  All marriages should be open to children. </a:t>
            </a:r>
          </a:p>
        </p:txBody>
      </p:sp>
      <p:sp>
        <p:nvSpPr>
          <p:cNvPr id="25" name="TextBox 24">
            <a:extLst>
              <a:ext uri="{FF2B5EF4-FFF2-40B4-BE49-F238E27FC236}">
                <a16:creationId xmlns:a16="http://schemas.microsoft.com/office/drawing/2014/main" id="{94AE4C8A-5158-4990-8C9E-2526CD6A421E}"/>
              </a:ext>
            </a:extLst>
          </p:cNvPr>
          <p:cNvSpPr txBox="1"/>
          <p:nvPr/>
        </p:nvSpPr>
        <p:spPr>
          <a:xfrm>
            <a:off x="8844179" y="485130"/>
            <a:ext cx="2121623" cy="707886"/>
          </a:xfrm>
          <a:prstGeom prst="rect">
            <a:avLst/>
          </a:prstGeom>
          <a:noFill/>
        </p:spPr>
        <p:txBody>
          <a:bodyPr wrap="square" rtlCol="0">
            <a:spAutoFit/>
          </a:bodyPr>
          <a:lstStyle/>
          <a:p>
            <a:r>
              <a:rPr lang="en-US" sz="4000" dirty="0">
                <a:solidFill>
                  <a:schemeClr val="accent1">
                    <a:lumMod val="50000"/>
                  </a:schemeClr>
                </a:solidFill>
              </a:rPr>
              <a:t>Life-long</a:t>
            </a:r>
          </a:p>
        </p:txBody>
      </p:sp>
      <p:sp>
        <p:nvSpPr>
          <p:cNvPr id="27" name="TextBox 26">
            <a:extLst>
              <a:ext uri="{FF2B5EF4-FFF2-40B4-BE49-F238E27FC236}">
                <a16:creationId xmlns:a16="http://schemas.microsoft.com/office/drawing/2014/main" id="{00E7E344-44A6-4125-99B8-21234069F9A2}"/>
              </a:ext>
            </a:extLst>
          </p:cNvPr>
          <p:cNvSpPr txBox="1"/>
          <p:nvPr/>
        </p:nvSpPr>
        <p:spPr>
          <a:xfrm>
            <a:off x="8316619" y="1126311"/>
            <a:ext cx="3154115" cy="3970318"/>
          </a:xfrm>
          <a:prstGeom prst="rect">
            <a:avLst/>
          </a:prstGeom>
          <a:noFill/>
        </p:spPr>
        <p:txBody>
          <a:bodyPr wrap="square" rtlCol="0">
            <a:spAutoFit/>
          </a:bodyPr>
          <a:lstStyle/>
          <a:p>
            <a:pPr algn="ctr"/>
            <a:r>
              <a:rPr lang="en-US" sz="2800" dirty="0">
                <a:solidFill>
                  <a:schemeClr val="accent1">
                    <a:lumMod val="50000"/>
                  </a:schemeClr>
                </a:solidFill>
              </a:rPr>
              <a:t>As marriage is a Sacrament in the Catholic Church, it cannot be ended and is life-long.  The Sacrament of Marriage only ends when one of the parties dies.  </a:t>
            </a:r>
          </a:p>
        </p:txBody>
      </p:sp>
      <p:sp>
        <p:nvSpPr>
          <p:cNvPr id="29" name="Rectangle 28">
            <a:extLst>
              <a:ext uri="{FF2B5EF4-FFF2-40B4-BE49-F238E27FC236}">
                <a16:creationId xmlns:a16="http://schemas.microsoft.com/office/drawing/2014/main" id="{8619C8AD-2BC1-4F83-8270-0E7AAC4514F3}"/>
              </a:ext>
            </a:extLst>
          </p:cNvPr>
          <p:cNvSpPr/>
          <p:nvPr/>
        </p:nvSpPr>
        <p:spPr>
          <a:xfrm>
            <a:off x="7546818" y="6388775"/>
            <a:ext cx="4645182" cy="369332"/>
          </a:xfrm>
          <a:prstGeom prst="rect">
            <a:avLst/>
          </a:prstGeom>
        </p:spPr>
        <p:txBody>
          <a:bodyPr wrap="none">
            <a:spAutoFit/>
          </a:bodyPr>
          <a:lstStyle/>
          <a:p>
            <a:r>
              <a:rPr lang="en-US" dirty="0">
                <a:solidFill>
                  <a:schemeClr val="accent1">
                    <a:lumMod val="50000"/>
                  </a:schemeClr>
                </a:solidFill>
              </a:rPr>
              <a:t>LO: Know what marriage is for Catholics today.</a:t>
            </a:r>
          </a:p>
        </p:txBody>
      </p:sp>
      <p:sp>
        <p:nvSpPr>
          <p:cNvPr id="4" name="Rectangle 3">
            <a:extLst>
              <a:ext uri="{FF2B5EF4-FFF2-40B4-BE49-F238E27FC236}">
                <a16:creationId xmlns:a16="http://schemas.microsoft.com/office/drawing/2014/main" id="{C2A2091D-47DA-4A5A-8065-9D29CAFB5F81}"/>
              </a:ext>
            </a:extLst>
          </p:cNvPr>
          <p:cNvSpPr/>
          <p:nvPr/>
        </p:nvSpPr>
        <p:spPr>
          <a:xfrm>
            <a:off x="4038600" y="5479187"/>
            <a:ext cx="7880131" cy="584775"/>
          </a:xfrm>
          <a:prstGeom prst="rect">
            <a:avLst/>
          </a:prstGeom>
          <a:solidFill>
            <a:schemeClr val="accent1">
              <a:lumMod val="60000"/>
              <a:lumOff val="40000"/>
            </a:schemeClr>
          </a:solidFill>
        </p:spPr>
        <p:txBody>
          <a:bodyPr wrap="square">
            <a:spAutoFit/>
          </a:bodyPr>
          <a:lstStyle/>
          <a:p>
            <a:r>
              <a:rPr lang="en-GB" sz="3200" dirty="0">
                <a:solidFill>
                  <a:schemeClr val="bg1"/>
                </a:solidFill>
              </a:rPr>
              <a:t>Explain what Catholics believe about marriage</a:t>
            </a:r>
          </a:p>
        </p:txBody>
      </p:sp>
    </p:spTree>
    <p:extLst>
      <p:ext uri="{BB962C8B-B14F-4D97-AF65-F5344CB8AC3E}">
        <p14:creationId xmlns:p14="http://schemas.microsoft.com/office/powerpoint/2010/main" val="212189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2">
            <a:extLst>
              <a:ext uri="{FF2B5EF4-FFF2-40B4-BE49-F238E27FC236}">
                <a16:creationId xmlns:a16="http://schemas.microsoft.com/office/drawing/2014/main" id="{FD9CAA70-FC24-4DA9-9035-DD65DE90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4">
            <a:extLst>
              <a:ext uri="{FF2B5EF4-FFF2-40B4-BE49-F238E27FC236}">
                <a16:creationId xmlns:a16="http://schemas.microsoft.com/office/drawing/2014/main" id="{7D8889D6-46FE-4175-812C-8BEED2FF4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6">
            <a:extLst>
              <a:ext uri="{FF2B5EF4-FFF2-40B4-BE49-F238E27FC236}">
                <a16:creationId xmlns:a16="http://schemas.microsoft.com/office/drawing/2014/main" id="{7ACCA88C-8741-4EAC-B3FE-0CFC0BA02D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3832880" cy="2876136"/>
            <a:chOff x="-305" y="-1"/>
            <a:chExt cx="3832880" cy="2876136"/>
          </a:xfrm>
        </p:grpSpPr>
        <p:sp>
          <p:nvSpPr>
            <p:cNvPr id="28" name="Freeform: Shape 27">
              <a:extLst>
                <a:ext uri="{FF2B5EF4-FFF2-40B4-BE49-F238E27FC236}">
                  <a16:creationId xmlns:a16="http://schemas.microsoft.com/office/drawing/2014/main" id="{F0349FD5-909D-4E8A-B7B0-0D268C82B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8">
              <a:extLst>
                <a:ext uri="{FF2B5EF4-FFF2-40B4-BE49-F238E27FC236}">
                  <a16:creationId xmlns:a16="http://schemas.microsoft.com/office/drawing/2014/main" id="{DD260D80-8FAD-46AF-B161-6BDFA50F4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82E4BAD0-C518-46E3-A120-C996C8ED5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81922341-7D82-4C50-8F3A-01EA7B225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ooter Placeholder 14">
            <a:extLst>
              <a:ext uri="{FF2B5EF4-FFF2-40B4-BE49-F238E27FC236}">
                <a16:creationId xmlns:a16="http://schemas.microsoft.com/office/drawing/2014/main" id="{2527C0C2-8474-294F-857A-1622546CF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#Made4Love</a:t>
            </a:r>
          </a:p>
        </p:txBody>
      </p:sp>
      <p:sp>
        <p:nvSpPr>
          <p:cNvPr id="32" name="TextBox 31">
            <a:extLst>
              <a:ext uri="{FF2B5EF4-FFF2-40B4-BE49-F238E27FC236}">
                <a16:creationId xmlns:a16="http://schemas.microsoft.com/office/drawing/2014/main" id="{13FD77C6-E608-46E5-B03B-52EF8DA1C08D}"/>
              </a:ext>
            </a:extLst>
          </p:cNvPr>
          <p:cNvSpPr txBox="1"/>
          <p:nvPr/>
        </p:nvSpPr>
        <p:spPr>
          <a:xfrm>
            <a:off x="225468" y="978267"/>
            <a:ext cx="18783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Consider &amp; </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Answer</a:t>
            </a:r>
            <a:endParaRPr kumimoji="0" lang="en-US" sz="1800" b="1" i="0" u="none" strike="noStrike" kern="1200" cap="none" spc="0" normalizeH="0" baseline="0" noProof="0" dirty="0">
              <a:ln>
                <a:noFill/>
              </a:ln>
              <a:solidFill>
                <a:srgbClr val="70AD47">
                  <a:lumMod val="50000"/>
                </a:srgbClr>
              </a:solidFill>
              <a:effectLst/>
              <a:uLnTx/>
              <a:uFillTx/>
              <a:latin typeface="Calibri" panose="020F0502020204030204"/>
              <a:ea typeface="+mn-ea"/>
              <a:cs typeface="Calibri"/>
            </a:endParaRPr>
          </a:p>
        </p:txBody>
      </p:sp>
      <p:sp>
        <p:nvSpPr>
          <p:cNvPr id="33" name="TextBox 32">
            <a:extLst>
              <a:ext uri="{FF2B5EF4-FFF2-40B4-BE49-F238E27FC236}">
                <a16:creationId xmlns:a16="http://schemas.microsoft.com/office/drawing/2014/main" id="{CAAA34E2-5C1F-4AC7-A45F-60FD8F1A4D1F}"/>
              </a:ext>
            </a:extLst>
          </p:cNvPr>
          <p:cNvSpPr txBox="1"/>
          <p:nvPr/>
        </p:nvSpPr>
        <p:spPr>
          <a:xfrm>
            <a:off x="225469" y="110648"/>
            <a:ext cx="27223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Calibri"/>
              </a:rPr>
              <a:t>Read​</a:t>
            </a:r>
          </a:p>
        </p:txBody>
      </p:sp>
      <p:sp>
        <p:nvSpPr>
          <p:cNvPr id="2" name="Rectangle 1">
            <a:extLst>
              <a:ext uri="{FF2B5EF4-FFF2-40B4-BE49-F238E27FC236}">
                <a16:creationId xmlns:a16="http://schemas.microsoft.com/office/drawing/2014/main" id="{21CADD74-1909-4ED7-9A8F-A2C7A4E4DB18}"/>
              </a:ext>
            </a:extLst>
          </p:cNvPr>
          <p:cNvSpPr/>
          <p:nvPr/>
        </p:nvSpPr>
        <p:spPr>
          <a:xfrm>
            <a:off x="4673617" y="610503"/>
            <a:ext cx="7096420" cy="5591274"/>
          </a:xfrm>
          <a:prstGeom prst="rect">
            <a:avLst/>
          </a:prstGeom>
        </p:spPr>
        <p:txBody>
          <a:bodyPr wrap="square">
            <a:spAutoFit/>
          </a:bodyPr>
          <a:lstStyle/>
          <a:p>
            <a:pPr lvl="0" algn="just">
              <a:lnSpc>
                <a:spcPct val="90000"/>
              </a:lnSpc>
              <a:spcBef>
                <a:spcPts val="1000"/>
              </a:spcBef>
            </a:pPr>
            <a:r>
              <a:rPr lang="en-US" sz="2800" dirty="0">
                <a:solidFill>
                  <a:schemeClr val="accent1">
                    <a:lumMod val="50000"/>
                  </a:schemeClr>
                </a:solidFill>
              </a:rPr>
              <a:t>Before marriage, Catholics have a marriage preparation course to ensure they are ready to commit to the Sacrament of Marriage.  </a:t>
            </a:r>
          </a:p>
          <a:p>
            <a:pPr lvl="0">
              <a:lnSpc>
                <a:spcPct val="90000"/>
              </a:lnSpc>
              <a:spcBef>
                <a:spcPts val="1000"/>
              </a:spcBef>
            </a:pPr>
            <a:endParaRPr lang="en-US" sz="1200" dirty="0">
              <a:solidFill>
                <a:schemeClr val="accent1">
                  <a:lumMod val="50000"/>
                </a:schemeClr>
              </a:solidFill>
            </a:endParaRPr>
          </a:p>
          <a:p>
            <a:pPr lvl="0" algn="just">
              <a:lnSpc>
                <a:spcPct val="90000"/>
              </a:lnSpc>
              <a:spcBef>
                <a:spcPts val="1000"/>
              </a:spcBef>
            </a:pPr>
            <a:r>
              <a:rPr lang="en-US" sz="2800" dirty="0">
                <a:solidFill>
                  <a:schemeClr val="accent1">
                    <a:lumMod val="50000"/>
                  </a:schemeClr>
                </a:solidFill>
              </a:rPr>
              <a:t>If you were going to marry someone and spend the rest of your life with them – what would you ensure you knew beforehand? </a:t>
            </a:r>
          </a:p>
          <a:p>
            <a:pPr lvl="0">
              <a:lnSpc>
                <a:spcPct val="90000"/>
              </a:lnSpc>
              <a:spcBef>
                <a:spcPts val="1000"/>
              </a:spcBef>
            </a:pPr>
            <a:endParaRPr lang="en-US" sz="1200" dirty="0">
              <a:solidFill>
                <a:schemeClr val="accent1">
                  <a:lumMod val="50000"/>
                </a:schemeClr>
              </a:solidFill>
            </a:endParaRPr>
          </a:p>
          <a:p>
            <a:pPr lvl="0" algn="just">
              <a:lnSpc>
                <a:spcPct val="90000"/>
              </a:lnSpc>
              <a:spcBef>
                <a:spcPts val="1000"/>
              </a:spcBef>
            </a:pPr>
            <a:r>
              <a:rPr lang="en-US" sz="2800" dirty="0">
                <a:solidFill>
                  <a:schemeClr val="accent1">
                    <a:lumMod val="50000"/>
                  </a:schemeClr>
                </a:solidFill>
              </a:rPr>
              <a:t>You would need to ask LOTS and LOTS of questions – knowledge is essential when committing to marriage.  As two people becoming one, it is important for the couple to know as much about each other as possible.  The good </a:t>
            </a:r>
            <a:r>
              <a:rPr lang="en-US" sz="2800" b="1" u="sng" dirty="0">
                <a:solidFill>
                  <a:schemeClr val="accent1">
                    <a:lumMod val="50000"/>
                  </a:schemeClr>
                </a:solidFill>
              </a:rPr>
              <a:t>and</a:t>
            </a:r>
            <a:r>
              <a:rPr lang="en-US" sz="2800" dirty="0">
                <a:solidFill>
                  <a:schemeClr val="accent1">
                    <a:lumMod val="50000"/>
                  </a:schemeClr>
                </a:solidFill>
              </a:rPr>
              <a:t> the bad!</a:t>
            </a:r>
          </a:p>
        </p:txBody>
      </p:sp>
      <p:sp>
        <p:nvSpPr>
          <p:cNvPr id="34" name="TextBox 33">
            <a:extLst>
              <a:ext uri="{FF2B5EF4-FFF2-40B4-BE49-F238E27FC236}">
                <a16:creationId xmlns:a16="http://schemas.microsoft.com/office/drawing/2014/main" id="{391461BB-24F2-41F8-94D3-D77CF1EA2AA5}"/>
              </a:ext>
            </a:extLst>
          </p:cNvPr>
          <p:cNvSpPr txBox="1"/>
          <p:nvPr/>
        </p:nvSpPr>
        <p:spPr>
          <a:xfrm>
            <a:off x="225468" y="3034011"/>
            <a:ext cx="4026491" cy="3539430"/>
          </a:xfrm>
          <a:prstGeom prst="rect">
            <a:avLst/>
          </a:prstGeom>
          <a:solidFill>
            <a:schemeClr val="accent1">
              <a:lumMod val="60000"/>
              <a:lumOff val="40000"/>
            </a:schemeClr>
          </a:solidFill>
        </p:spPr>
        <p:txBody>
          <a:bodyPr wrap="square" rtlCol="0">
            <a:spAutoFit/>
          </a:bodyPr>
          <a:lstStyle/>
          <a:p>
            <a:pPr algn="ctr"/>
            <a:r>
              <a:rPr lang="en-US" sz="2800" dirty="0">
                <a:solidFill>
                  <a:schemeClr val="bg1"/>
                </a:solidFill>
              </a:rPr>
              <a:t> If you were to be with someone forever, what would you want to</a:t>
            </a:r>
          </a:p>
          <a:p>
            <a:pPr algn="ctr"/>
            <a:r>
              <a:rPr lang="en-US" sz="2800" dirty="0">
                <a:solidFill>
                  <a:schemeClr val="bg1"/>
                </a:solidFill>
              </a:rPr>
              <a:t>know about them before you got married? </a:t>
            </a:r>
          </a:p>
          <a:p>
            <a:pPr algn="ctr"/>
            <a:r>
              <a:rPr lang="en-US" sz="2800" dirty="0">
                <a:solidFill>
                  <a:schemeClr val="bg1"/>
                </a:solidFill>
              </a:rPr>
              <a:t>Write a list of questions that you would want to ask. </a:t>
            </a:r>
          </a:p>
        </p:txBody>
      </p:sp>
      <p:sp>
        <p:nvSpPr>
          <p:cNvPr id="35" name="Rectangle 34">
            <a:extLst>
              <a:ext uri="{FF2B5EF4-FFF2-40B4-BE49-F238E27FC236}">
                <a16:creationId xmlns:a16="http://schemas.microsoft.com/office/drawing/2014/main" id="{8AE52AB1-CDB6-4FF1-9F88-03AC130C50A7}"/>
              </a:ext>
            </a:extLst>
          </p:cNvPr>
          <p:cNvSpPr/>
          <p:nvPr/>
        </p:nvSpPr>
        <p:spPr>
          <a:xfrm>
            <a:off x="8346904" y="6229427"/>
            <a:ext cx="4217324" cy="584775"/>
          </a:xfrm>
          <a:prstGeom prst="rect">
            <a:avLst/>
          </a:prstGeom>
        </p:spPr>
        <p:txBody>
          <a:bodyPr wrap="square">
            <a:spAutoFit/>
          </a:bodyPr>
          <a:lstStyle/>
          <a:p>
            <a:r>
              <a:rPr lang="en-US" sz="1600" dirty="0">
                <a:solidFill>
                  <a:schemeClr val="accent1">
                    <a:lumMod val="50000"/>
                  </a:schemeClr>
                </a:solidFill>
              </a:rPr>
              <a:t>LO: Understand the way in which the Church </a:t>
            </a:r>
          </a:p>
          <a:p>
            <a:r>
              <a:rPr lang="en-US" sz="1600" dirty="0">
                <a:solidFill>
                  <a:schemeClr val="accent1">
                    <a:lumMod val="50000"/>
                  </a:schemeClr>
                </a:solidFill>
              </a:rPr>
              <a:t>supports those preparing to getting married. </a:t>
            </a:r>
          </a:p>
        </p:txBody>
      </p:sp>
    </p:spTree>
    <p:extLst>
      <p:ext uri="{BB962C8B-B14F-4D97-AF65-F5344CB8AC3E}">
        <p14:creationId xmlns:p14="http://schemas.microsoft.com/office/powerpoint/2010/main" val="1714253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76a3c1a-0463-4261-8678-9808e0d49f29" xsi:nil="true"/>
    <lcf76f155ced4ddcb4097134ff3c332f xmlns="4797d39e-7110-498e-9f99-4da8e39d64c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E8BE9B8255F7449B9B7039B718D846" ma:contentTypeVersion="16" ma:contentTypeDescription="Create a new document." ma:contentTypeScope="" ma:versionID="b189a73c0723c4661d9268414af7a526">
  <xsd:schema xmlns:xsd="http://www.w3.org/2001/XMLSchema" xmlns:xs="http://www.w3.org/2001/XMLSchema" xmlns:p="http://schemas.microsoft.com/office/2006/metadata/properties" xmlns:ns2="4797d39e-7110-498e-9f99-4da8e39d64cb" xmlns:ns3="a76a3c1a-0463-4261-8678-9808e0d49f29" targetNamespace="http://schemas.microsoft.com/office/2006/metadata/properties" ma:root="true" ma:fieldsID="8475c2f43a966f48a5cc3a4dd2331e34" ns2:_="" ns3:_="">
    <xsd:import namespace="4797d39e-7110-498e-9f99-4da8e39d64cb"/>
    <xsd:import namespace="a76a3c1a-0463-4261-8678-9808e0d49f2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97d39e-7110-498e-9f99-4da8e39d64c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1924141-eceb-4ef1-8300-400561d8a592"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6a3c1a-0463-4261-8678-9808e0d49f2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52e9585-f7f4-40b0-a859-68fefd03f1d9}" ma:internalName="TaxCatchAll" ma:showField="CatchAllData" ma:web="a76a3c1a-0463-4261-8678-9808e0d49f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AC7C48-EF97-4CA2-AE3A-18F8E6071EA8}">
  <ds:schemaRefs>
    <ds:schemaRef ds:uri="http://schemas.microsoft.com/sharepoint/v3/contenttype/forms"/>
  </ds:schemaRefs>
</ds:datastoreItem>
</file>

<file path=customXml/itemProps2.xml><?xml version="1.0" encoding="utf-8"?>
<ds:datastoreItem xmlns:ds="http://schemas.openxmlformats.org/officeDocument/2006/customXml" ds:itemID="{1CB66AC7-56D8-43AD-BFC4-E7B68FC31D4F}">
  <ds:schemaRefs>
    <ds:schemaRef ds:uri="http://www.w3.org/XML/1998/namespace"/>
    <ds:schemaRef ds:uri="http://purl.org/dc/elements/1.1/"/>
    <ds:schemaRef ds:uri="http://purl.org/dc/dcmitype/"/>
    <ds:schemaRef ds:uri="a76a3c1a-0463-4261-8678-9808e0d49f29"/>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4797d39e-7110-498e-9f99-4da8e39d64cb"/>
    <ds:schemaRef ds:uri="http://purl.org/dc/terms/"/>
  </ds:schemaRefs>
</ds:datastoreItem>
</file>

<file path=customXml/itemProps3.xml><?xml version="1.0" encoding="utf-8"?>
<ds:datastoreItem xmlns:ds="http://schemas.openxmlformats.org/officeDocument/2006/customXml" ds:itemID="{E997A335-D031-460E-9F56-B17032C0B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97d39e-7110-498e-9f99-4da8e39d64cb"/>
    <ds:schemaRef ds:uri="a76a3c1a-0463-4261-8678-9808e0d49f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4499</TotalTime>
  <Words>1304</Words>
  <Application>Microsoft Office PowerPoint</Application>
  <PresentationFormat>Widescreen</PresentationFormat>
  <Paragraphs>168</Paragraphs>
  <Slides>17</Slides>
  <Notes>14</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PowerPoint Presentation</vt:lpstr>
      <vt:lpstr>Forever- ever?</vt:lpstr>
      <vt:lpstr>PowerPoint Presentation</vt:lpstr>
      <vt:lpstr>Give reasons why  you chose your  most important  and least important trait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in Marriage?</vt:lpstr>
      <vt:lpstr>PowerPoint Presentation</vt:lpstr>
      <vt:lpstr>Read chapter 8 in Amoris Laetitia - what does the Church teach on how to persevere through these challenges?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Nadine Maguire</dc:creator>
  <cp:lastModifiedBy>Claire O'Neill</cp:lastModifiedBy>
  <cp:revision>87</cp:revision>
  <dcterms:created xsi:type="dcterms:W3CDTF">2020-03-07T17:04:26Z</dcterms:created>
  <dcterms:modified xsi:type="dcterms:W3CDTF">2023-06-27T13:41:48Z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0x01010037E8BE9B8255F7449B9B7039B718D846</vt:lpwstr>
  </property>
  <property fmtid="{D5CDD505-2E9C-101B-9397-08002B2CF9AE}" pid="3" name="MediaServiceImageTags">
    <vt:lpwstr/>
  </property>
</Properties>
</file>